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760">
          <p15:clr>
            <a:srgbClr val="9AA0A6"/>
          </p15:clr>
        </p15:guide>
        <p15:guide id="2" orient="horz" pos="3240">
          <p15:clr>
            <a:srgbClr val="9AA0A6"/>
          </p15:clr>
        </p15:guide>
        <p15:guide id="3" orient="horz" pos="68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24" roundtripDataSignature="AMtx7mjR5miT8lD4Rt0blFyj5O1NPAra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F0E024-B5D3-4138-8AE2-780D0B5597B6}">
  <a:tblStyle styleId="{3CF0E024-B5D3-4138-8AE2-780D0B5597B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0"/>
        <p:guide pos="3240" orient="horz"/>
        <p:guide pos="68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11" Type="http://schemas.openxmlformats.org/officeDocument/2006/relationships/slide" Target="slides/slide5.xml"/><Relationship Id="rId22" Type="http://schemas.openxmlformats.org/officeDocument/2006/relationships/font" Target="fonts/Oswald-regular.fntdata"/><Relationship Id="rId10" Type="http://schemas.openxmlformats.org/officeDocument/2006/relationships/slide" Target="slides/slide4.xml"/><Relationship Id="rId21" Type="http://schemas.openxmlformats.org/officeDocument/2006/relationships/font" Target="fonts/Tahoma-bold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4" name="Google Shape;7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2" name="Google Shape;8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8" name="Google Shape;9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2" name="Google Shape;10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3" name="Google Shape;11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1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889" y="0"/>
            <a:ext cx="9142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1"/>
          <p:cNvSpPr txBox="1"/>
          <p:nvPr>
            <p:ph type="ctrTitle"/>
          </p:nvPr>
        </p:nvSpPr>
        <p:spPr>
          <a:xfrm>
            <a:off x="380732" y="983324"/>
            <a:ext cx="3815100" cy="28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1"/>
          <p:cNvSpPr txBox="1"/>
          <p:nvPr>
            <p:ph idx="1" type="subTitle"/>
          </p:nvPr>
        </p:nvSpPr>
        <p:spPr>
          <a:xfrm>
            <a:off x="338741" y="3623149"/>
            <a:ext cx="38823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2" name="Google Shape;12;p11"/>
          <p:cNvGrpSpPr/>
          <p:nvPr/>
        </p:nvGrpSpPr>
        <p:grpSpPr>
          <a:xfrm>
            <a:off x="8435700" y="4555600"/>
            <a:ext cx="116915" cy="152349"/>
            <a:chOff x="8518300" y="3923825"/>
            <a:chExt cx="116915" cy="152349"/>
          </a:xfrm>
        </p:grpSpPr>
        <p:sp>
          <p:nvSpPr>
            <p:cNvPr id="13" name="Google Shape;13;p11"/>
            <p:cNvSpPr/>
            <p:nvPr/>
          </p:nvSpPr>
          <p:spPr>
            <a:xfrm>
              <a:off x="8518300" y="3923825"/>
              <a:ext cx="65797" cy="59533"/>
            </a:xfrm>
            <a:custGeom>
              <a:rect b="b" l="l" r="r" t="t"/>
              <a:pathLst>
                <a:path extrusionOk="0" h="1245" w="1376">
                  <a:moveTo>
                    <a:pt x="593" y="7"/>
                  </a:moveTo>
                  <a:lnTo>
                    <a:pt x="593" y="7"/>
                  </a:lnTo>
                  <a:cubicBezTo>
                    <a:pt x="591" y="7"/>
                    <a:pt x="591" y="13"/>
                    <a:pt x="597" y="20"/>
                  </a:cubicBezTo>
                  <a:lnTo>
                    <a:pt x="597" y="20"/>
                  </a:lnTo>
                  <a:cubicBezTo>
                    <a:pt x="596" y="11"/>
                    <a:pt x="594" y="7"/>
                    <a:pt x="593" y="7"/>
                  </a:cubicBezTo>
                  <a:close/>
                  <a:moveTo>
                    <a:pt x="597" y="20"/>
                  </a:moveTo>
                  <a:cubicBezTo>
                    <a:pt x="597" y="22"/>
                    <a:pt x="597" y="26"/>
                    <a:pt x="597" y="30"/>
                  </a:cubicBezTo>
                  <a:lnTo>
                    <a:pt x="597" y="30"/>
                  </a:lnTo>
                  <a:cubicBezTo>
                    <a:pt x="598" y="27"/>
                    <a:pt x="598" y="24"/>
                    <a:pt x="598" y="20"/>
                  </a:cubicBezTo>
                  <a:cubicBezTo>
                    <a:pt x="597" y="20"/>
                    <a:pt x="597" y="20"/>
                    <a:pt x="597" y="20"/>
                  </a:cubicBezTo>
                  <a:close/>
                  <a:moveTo>
                    <a:pt x="559" y="59"/>
                  </a:moveTo>
                  <a:cubicBezTo>
                    <a:pt x="550" y="59"/>
                    <a:pt x="553" y="65"/>
                    <a:pt x="556" y="65"/>
                  </a:cubicBezTo>
                  <a:cubicBezTo>
                    <a:pt x="557" y="65"/>
                    <a:pt x="559" y="64"/>
                    <a:pt x="559" y="59"/>
                  </a:cubicBezTo>
                  <a:close/>
                  <a:moveTo>
                    <a:pt x="546" y="59"/>
                  </a:moveTo>
                  <a:lnTo>
                    <a:pt x="546" y="72"/>
                  </a:lnTo>
                  <a:cubicBezTo>
                    <a:pt x="533" y="72"/>
                    <a:pt x="533" y="72"/>
                    <a:pt x="533" y="59"/>
                  </a:cubicBezTo>
                  <a:close/>
                  <a:moveTo>
                    <a:pt x="610" y="46"/>
                  </a:moveTo>
                  <a:cubicBezTo>
                    <a:pt x="623" y="46"/>
                    <a:pt x="623" y="46"/>
                    <a:pt x="623" y="59"/>
                  </a:cubicBezTo>
                  <a:cubicBezTo>
                    <a:pt x="623" y="74"/>
                    <a:pt x="619" y="81"/>
                    <a:pt x="615" y="81"/>
                  </a:cubicBezTo>
                  <a:cubicBezTo>
                    <a:pt x="613" y="81"/>
                    <a:pt x="610" y="78"/>
                    <a:pt x="610" y="72"/>
                  </a:cubicBezTo>
                  <a:cubicBezTo>
                    <a:pt x="610" y="46"/>
                    <a:pt x="610" y="46"/>
                    <a:pt x="610" y="46"/>
                  </a:cubicBezTo>
                  <a:close/>
                  <a:moveTo>
                    <a:pt x="1051" y="98"/>
                  </a:moveTo>
                  <a:cubicBezTo>
                    <a:pt x="1051" y="111"/>
                    <a:pt x="1039" y="124"/>
                    <a:pt x="1039" y="124"/>
                  </a:cubicBezTo>
                  <a:cubicBezTo>
                    <a:pt x="1039" y="111"/>
                    <a:pt x="1051" y="98"/>
                    <a:pt x="1051" y="98"/>
                  </a:cubicBezTo>
                  <a:close/>
                  <a:moveTo>
                    <a:pt x="342" y="131"/>
                  </a:moveTo>
                  <a:cubicBezTo>
                    <a:pt x="344" y="131"/>
                    <a:pt x="347" y="133"/>
                    <a:pt x="351" y="137"/>
                  </a:cubicBezTo>
                  <a:cubicBezTo>
                    <a:pt x="342" y="137"/>
                    <a:pt x="340" y="131"/>
                    <a:pt x="342" y="131"/>
                  </a:cubicBezTo>
                  <a:close/>
                  <a:moveTo>
                    <a:pt x="701" y="124"/>
                  </a:moveTo>
                  <a:lnTo>
                    <a:pt x="714" y="137"/>
                  </a:lnTo>
                  <a:cubicBezTo>
                    <a:pt x="714" y="150"/>
                    <a:pt x="701" y="150"/>
                    <a:pt x="701" y="150"/>
                  </a:cubicBezTo>
                  <a:cubicBezTo>
                    <a:pt x="701" y="150"/>
                    <a:pt x="701" y="150"/>
                    <a:pt x="701" y="137"/>
                  </a:cubicBezTo>
                  <a:cubicBezTo>
                    <a:pt x="701" y="137"/>
                    <a:pt x="701" y="124"/>
                    <a:pt x="701" y="124"/>
                  </a:cubicBezTo>
                  <a:close/>
                  <a:moveTo>
                    <a:pt x="662" y="137"/>
                  </a:moveTo>
                  <a:lnTo>
                    <a:pt x="662" y="150"/>
                  </a:lnTo>
                  <a:lnTo>
                    <a:pt x="662" y="163"/>
                  </a:lnTo>
                  <a:lnTo>
                    <a:pt x="649" y="163"/>
                  </a:lnTo>
                  <a:cubicBezTo>
                    <a:pt x="649" y="150"/>
                    <a:pt x="649" y="137"/>
                    <a:pt x="662" y="137"/>
                  </a:cubicBezTo>
                  <a:close/>
                  <a:moveTo>
                    <a:pt x="351" y="150"/>
                  </a:moveTo>
                  <a:cubicBezTo>
                    <a:pt x="351" y="159"/>
                    <a:pt x="358" y="168"/>
                    <a:pt x="357" y="168"/>
                  </a:cubicBezTo>
                  <a:cubicBezTo>
                    <a:pt x="356" y="168"/>
                    <a:pt x="355" y="167"/>
                    <a:pt x="351" y="163"/>
                  </a:cubicBezTo>
                  <a:cubicBezTo>
                    <a:pt x="351" y="163"/>
                    <a:pt x="351" y="157"/>
                    <a:pt x="351" y="150"/>
                  </a:cubicBezTo>
                  <a:close/>
                  <a:moveTo>
                    <a:pt x="740" y="176"/>
                  </a:moveTo>
                  <a:cubicBezTo>
                    <a:pt x="740" y="195"/>
                    <a:pt x="743" y="205"/>
                    <a:pt x="745" y="205"/>
                  </a:cubicBezTo>
                  <a:cubicBezTo>
                    <a:pt x="747" y="205"/>
                    <a:pt x="747" y="195"/>
                    <a:pt x="740" y="176"/>
                  </a:cubicBezTo>
                  <a:close/>
                  <a:moveTo>
                    <a:pt x="1185" y="183"/>
                  </a:moveTo>
                  <a:cubicBezTo>
                    <a:pt x="1188" y="183"/>
                    <a:pt x="1194" y="189"/>
                    <a:pt x="1194" y="189"/>
                  </a:cubicBezTo>
                  <a:cubicBezTo>
                    <a:pt x="1194" y="198"/>
                    <a:pt x="1188" y="207"/>
                    <a:pt x="1179" y="207"/>
                  </a:cubicBezTo>
                  <a:cubicBezTo>
                    <a:pt x="1176" y="207"/>
                    <a:pt x="1172" y="206"/>
                    <a:pt x="1168" y="202"/>
                  </a:cubicBezTo>
                  <a:cubicBezTo>
                    <a:pt x="1168" y="202"/>
                    <a:pt x="1168" y="202"/>
                    <a:pt x="1181" y="189"/>
                  </a:cubicBezTo>
                  <a:cubicBezTo>
                    <a:pt x="1181" y="185"/>
                    <a:pt x="1183" y="183"/>
                    <a:pt x="1185" y="183"/>
                  </a:cubicBezTo>
                  <a:close/>
                  <a:moveTo>
                    <a:pt x="247" y="215"/>
                  </a:moveTo>
                  <a:cubicBezTo>
                    <a:pt x="260" y="228"/>
                    <a:pt x="260" y="228"/>
                    <a:pt x="260" y="228"/>
                  </a:cubicBezTo>
                  <a:cubicBezTo>
                    <a:pt x="247" y="228"/>
                    <a:pt x="247" y="228"/>
                    <a:pt x="247" y="215"/>
                  </a:cubicBezTo>
                  <a:close/>
                  <a:moveTo>
                    <a:pt x="260" y="241"/>
                  </a:moveTo>
                  <a:cubicBezTo>
                    <a:pt x="260" y="241"/>
                    <a:pt x="286" y="267"/>
                    <a:pt x="286" y="280"/>
                  </a:cubicBezTo>
                  <a:cubicBezTo>
                    <a:pt x="286" y="280"/>
                    <a:pt x="286" y="280"/>
                    <a:pt x="273" y="267"/>
                  </a:cubicBezTo>
                  <a:cubicBezTo>
                    <a:pt x="260" y="254"/>
                    <a:pt x="260" y="241"/>
                    <a:pt x="260" y="241"/>
                  </a:cubicBezTo>
                  <a:close/>
                  <a:moveTo>
                    <a:pt x="259" y="335"/>
                  </a:moveTo>
                  <a:cubicBezTo>
                    <a:pt x="260" y="335"/>
                    <a:pt x="267" y="338"/>
                    <a:pt x="273" y="345"/>
                  </a:cubicBezTo>
                  <a:cubicBezTo>
                    <a:pt x="260" y="338"/>
                    <a:pt x="257" y="335"/>
                    <a:pt x="259" y="335"/>
                  </a:cubicBezTo>
                  <a:close/>
                  <a:moveTo>
                    <a:pt x="295" y="366"/>
                  </a:moveTo>
                  <a:lnTo>
                    <a:pt x="295" y="366"/>
                  </a:lnTo>
                  <a:cubicBezTo>
                    <a:pt x="298" y="369"/>
                    <a:pt x="299" y="371"/>
                    <a:pt x="299" y="371"/>
                  </a:cubicBezTo>
                  <a:cubicBezTo>
                    <a:pt x="308" y="371"/>
                    <a:pt x="311" y="371"/>
                    <a:pt x="295" y="366"/>
                  </a:cubicBezTo>
                  <a:close/>
                  <a:moveTo>
                    <a:pt x="1311" y="448"/>
                  </a:moveTo>
                  <a:lnTo>
                    <a:pt x="1298" y="461"/>
                  </a:lnTo>
                  <a:lnTo>
                    <a:pt x="1285" y="448"/>
                  </a:lnTo>
                  <a:close/>
                  <a:moveTo>
                    <a:pt x="1194" y="500"/>
                  </a:moveTo>
                  <a:lnTo>
                    <a:pt x="1194" y="513"/>
                  </a:lnTo>
                  <a:lnTo>
                    <a:pt x="1207" y="513"/>
                  </a:lnTo>
                  <a:lnTo>
                    <a:pt x="1207" y="500"/>
                  </a:lnTo>
                  <a:lnTo>
                    <a:pt x="1207" y="500"/>
                  </a:lnTo>
                  <a:cubicBezTo>
                    <a:pt x="1203" y="500"/>
                    <a:pt x="1199" y="500"/>
                    <a:pt x="1194" y="500"/>
                  </a:cubicBezTo>
                  <a:close/>
                  <a:moveTo>
                    <a:pt x="1285" y="669"/>
                  </a:moveTo>
                  <a:cubicBezTo>
                    <a:pt x="1311" y="669"/>
                    <a:pt x="1324" y="682"/>
                    <a:pt x="1311" y="682"/>
                  </a:cubicBezTo>
                  <a:lnTo>
                    <a:pt x="1298" y="682"/>
                  </a:lnTo>
                  <a:lnTo>
                    <a:pt x="1285" y="669"/>
                  </a:lnTo>
                  <a:close/>
                  <a:moveTo>
                    <a:pt x="66" y="782"/>
                  </a:moveTo>
                  <a:cubicBezTo>
                    <a:pt x="60" y="786"/>
                    <a:pt x="58" y="786"/>
                    <a:pt x="66" y="786"/>
                  </a:cubicBezTo>
                  <a:cubicBezTo>
                    <a:pt x="66" y="784"/>
                    <a:pt x="66" y="783"/>
                    <a:pt x="66" y="782"/>
                  </a:cubicBezTo>
                  <a:close/>
                  <a:moveTo>
                    <a:pt x="948" y="812"/>
                  </a:moveTo>
                  <a:cubicBezTo>
                    <a:pt x="948" y="812"/>
                    <a:pt x="935" y="812"/>
                    <a:pt x="948" y="824"/>
                  </a:cubicBezTo>
                  <a:lnTo>
                    <a:pt x="961" y="824"/>
                  </a:lnTo>
                  <a:cubicBezTo>
                    <a:pt x="948" y="812"/>
                    <a:pt x="948" y="812"/>
                    <a:pt x="948" y="812"/>
                  </a:cubicBezTo>
                  <a:close/>
                  <a:moveTo>
                    <a:pt x="299" y="824"/>
                  </a:moveTo>
                  <a:cubicBezTo>
                    <a:pt x="299" y="824"/>
                    <a:pt x="299" y="824"/>
                    <a:pt x="299" y="837"/>
                  </a:cubicBezTo>
                  <a:lnTo>
                    <a:pt x="312" y="837"/>
                  </a:lnTo>
                  <a:cubicBezTo>
                    <a:pt x="312" y="824"/>
                    <a:pt x="312" y="824"/>
                    <a:pt x="312" y="824"/>
                  </a:cubicBezTo>
                  <a:lnTo>
                    <a:pt x="306" y="831"/>
                  </a:lnTo>
                  <a:lnTo>
                    <a:pt x="306" y="831"/>
                  </a:lnTo>
                  <a:cubicBezTo>
                    <a:pt x="304" y="829"/>
                    <a:pt x="302" y="827"/>
                    <a:pt x="299" y="824"/>
                  </a:cubicBezTo>
                  <a:close/>
                  <a:moveTo>
                    <a:pt x="312" y="837"/>
                  </a:moveTo>
                  <a:lnTo>
                    <a:pt x="312" y="837"/>
                  </a:lnTo>
                  <a:cubicBezTo>
                    <a:pt x="299" y="850"/>
                    <a:pt x="299" y="863"/>
                    <a:pt x="299" y="863"/>
                  </a:cubicBezTo>
                  <a:lnTo>
                    <a:pt x="312" y="837"/>
                  </a:lnTo>
                  <a:close/>
                  <a:moveTo>
                    <a:pt x="165" y="819"/>
                  </a:moveTo>
                  <a:lnTo>
                    <a:pt x="165" y="819"/>
                  </a:lnTo>
                  <a:cubicBezTo>
                    <a:pt x="165" y="819"/>
                    <a:pt x="164" y="820"/>
                    <a:pt x="163" y="822"/>
                  </a:cubicBezTo>
                  <a:lnTo>
                    <a:pt x="163" y="822"/>
                  </a:lnTo>
                  <a:cubicBezTo>
                    <a:pt x="160" y="821"/>
                    <a:pt x="157" y="821"/>
                    <a:pt x="155" y="821"/>
                  </a:cubicBezTo>
                  <a:cubicBezTo>
                    <a:pt x="143" y="821"/>
                    <a:pt x="137" y="828"/>
                    <a:pt x="139" y="828"/>
                  </a:cubicBezTo>
                  <a:cubicBezTo>
                    <a:pt x="139" y="828"/>
                    <a:pt x="141" y="827"/>
                    <a:pt x="144" y="824"/>
                  </a:cubicBezTo>
                  <a:lnTo>
                    <a:pt x="144" y="824"/>
                  </a:lnTo>
                  <a:lnTo>
                    <a:pt x="131" y="837"/>
                  </a:lnTo>
                  <a:cubicBezTo>
                    <a:pt x="116" y="859"/>
                    <a:pt x="114" y="868"/>
                    <a:pt x="119" y="868"/>
                  </a:cubicBezTo>
                  <a:cubicBezTo>
                    <a:pt x="123" y="868"/>
                    <a:pt x="132" y="862"/>
                    <a:pt x="144" y="850"/>
                  </a:cubicBezTo>
                  <a:cubicBezTo>
                    <a:pt x="154" y="835"/>
                    <a:pt x="160" y="826"/>
                    <a:pt x="163" y="822"/>
                  </a:cubicBezTo>
                  <a:lnTo>
                    <a:pt x="163" y="822"/>
                  </a:lnTo>
                  <a:cubicBezTo>
                    <a:pt x="163" y="822"/>
                    <a:pt x="164" y="822"/>
                    <a:pt x="164" y="822"/>
                  </a:cubicBezTo>
                  <a:lnTo>
                    <a:pt x="164" y="822"/>
                  </a:lnTo>
                  <a:cubicBezTo>
                    <a:pt x="165" y="820"/>
                    <a:pt x="165" y="819"/>
                    <a:pt x="165" y="819"/>
                  </a:cubicBezTo>
                  <a:close/>
                  <a:moveTo>
                    <a:pt x="218" y="845"/>
                  </a:moveTo>
                  <a:cubicBezTo>
                    <a:pt x="221" y="845"/>
                    <a:pt x="221" y="850"/>
                    <a:pt x="221" y="850"/>
                  </a:cubicBezTo>
                  <a:cubicBezTo>
                    <a:pt x="234" y="850"/>
                    <a:pt x="234" y="850"/>
                    <a:pt x="221" y="863"/>
                  </a:cubicBezTo>
                  <a:cubicBezTo>
                    <a:pt x="221" y="863"/>
                    <a:pt x="216" y="869"/>
                    <a:pt x="212" y="869"/>
                  </a:cubicBezTo>
                  <a:cubicBezTo>
                    <a:pt x="210" y="869"/>
                    <a:pt x="208" y="868"/>
                    <a:pt x="208" y="863"/>
                  </a:cubicBezTo>
                  <a:lnTo>
                    <a:pt x="208" y="850"/>
                  </a:lnTo>
                  <a:cubicBezTo>
                    <a:pt x="213" y="846"/>
                    <a:pt x="216" y="845"/>
                    <a:pt x="218" y="845"/>
                  </a:cubicBezTo>
                  <a:close/>
                  <a:moveTo>
                    <a:pt x="1051" y="850"/>
                  </a:moveTo>
                  <a:cubicBezTo>
                    <a:pt x="1055" y="854"/>
                    <a:pt x="1059" y="858"/>
                    <a:pt x="1064" y="863"/>
                  </a:cubicBezTo>
                  <a:cubicBezTo>
                    <a:pt x="1064" y="876"/>
                    <a:pt x="1064" y="876"/>
                    <a:pt x="1064" y="876"/>
                  </a:cubicBezTo>
                  <a:cubicBezTo>
                    <a:pt x="1051" y="863"/>
                    <a:pt x="1051" y="863"/>
                    <a:pt x="1051" y="850"/>
                  </a:cubicBezTo>
                  <a:close/>
                  <a:moveTo>
                    <a:pt x="1129" y="863"/>
                  </a:moveTo>
                  <a:cubicBezTo>
                    <a:pt x="1142" y="876"/>
                    <a:pt x="1155" y="889"/>
                    <a:pt x="1155" y="889"/>
                  </a:cubicBezTo>
                  <a:lnTo>
                    <a:pt x="1129" y="889"/>
                  </a:lnTo>
                  <a:lnTo>
                    <a:pt x="1129" y="876"/>
                  </a:lnTo>
                  <a:lnTo>
                    <a:pt x="1129" y="863"/>
                  </a:lnTo>
                  <a:close/>
                  <a:moveTo>
                    <a:pt x="1158" y="884"/>
                  </a:moveTo>
                  <a:cubicBezTo>
                    <a:pt x="1161" y="884"/>
                    <a:pt x="1164" y="889"/>
                    <a:pt x="1155" y="889"/>
                  </a:cubicBezTo>
                  <a:cubicBezTo>
                    <a:pt x="1155" y="885"/>
                    <a:pt x="1157" y="884"/>
                    <a:pt x="1158" y="884"/>
                  </a:cubicBezTo>
                  <a:close/>
                  <a:moveTo>
                    <a:pt x="1099" y="881"/>
                  </a:moveTo>
                  <a:cubicBezTo>
                    <a:pt x="1101" y="881"/>
                    <a:pt x="1109" y="887"/>
                    <a:pt x="1116" y="902"/>
                  </a:cubicBezTo>
                  <a:lnTo>
                    <a:pt x="1116" y="902"/>
                  </a:lnTo>
                  <a:cubicBezTo>
                    <a:pt x="1112" y="898"/>
                    <a:pt x="1108" y="894"/>
                    <a:pt x="1103" y="889"/>
                  </a:cubicBezTo>
                  <a:cubicBezTo>
                    <a:pt x="1098" y="884"/>
                    <a:pt x="1097" y="881"/>
                    <a:pt x="1099" y="881"/>
                  </a:cubicBezTo>
                  <a:close/>
                  <a:moveTo>
                    <a:pt x="260" y="876"/>
                  </a:moveTo>
                  <a:cubicBezTo>
                    <a:pt x="260" y="876"/>
                    <a:pt x="273" y="876"/>
                    <a:pt x="260" y="889"/>
                  </a:cubicBezTo>
                  <a:cubicBezTo>
                    <a:pt x="260" y="886"/>
                    <a:pt x="259" y="884"/>
                    <a:pt x="258" y="884"/>
                  </a:cubicBezTo>
                  <a:cubicBezTo>
                    <a:pt x="254" y="884"/>
                    <a:pt x="247" y="893"/>
                    <a:pt x="247" y="902"/>
                  </a:cubicBezTo>
                  <a:cubicBezTo>
                    <a:pt x="234" y="915"/>
                    <a:pt x="234" y="928"/>
                    <a:pt x="234" y="928"/>
                  </a:cubicBezTo>
                  <a:cubicBezTo>
                    <a:pt x="221" y="928"/>
                    <a:pt x="234" y="902"/>
                    <a:pt x="234" y="902"/>
                  </a:cubicBezTo>
                  <a:cubicBezTo>
                    <a:pt x="260" y="876"/>
                    <a:pt x="260" y="876"/>
                    <a:pt x="260" y="876"/>
                  </a:cubicBezTo>
                  <a:close/>
                  <a:moveTo>
                    <a:pt x="935" y="928"/>
                  </a:moveTo>
                  <a:cubicBezTo>
                    <a:pt x="939" y="933"/>
                    <a:pt x="944" y="937"/>
                    <a:pt x="948" y="941"/>
                  </a:cubicBezTo>
                  <a:lnTo>
                    <a:pt x="948" y="941"/>
                  </a:lnTo>
                  <a:cubicBezTo>
                    <a:pt x="948" y="941"/>
                    <a:pt x="948" y="928"/>
                    <a:pt x="948" y="928"/>
                  </a:cubicBezTo>
                  <a:close/>
                  <a:moveTo>
                    <a:pt x="1129" y="928"/>
                  </a:moveTo>
                  <a:cubicBezTo>
                    <a:pt x="1129" y="928"/>
                    <a:pt x="1135" y="934"/>
                    <a:pt x="1142" y="941"/>
                  </a:cubicBezTo>
                  <a:lnTo>
                    <a:pt x="1142" y="941"/>
                  </a:lnTo>
                  <a:cubicBezTo>
                    <a:pt x="1129" y="941"/>
                    <a:pt x="1129" y="928"/>
                    <a:pt x="1129" y="928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1064" y="954"/>
                  </a:moveTo>
                  <a:cubicBezTo>
                    <a:pt x="1077" y="954"/>
                    <a:pt x="1077" y="967"/>
                    <a:pt x="1077" y="967"/>
                  </a:cubicBezTo>
                  <a:cubicBezTo>
                    <a:pt x="1064" y="954"/>
                    <a:pt x="1064" y="954"/>
                    <a:pt x="1064" y="954"/>
                  </a:cubicBezTo>
                  <a:close/>
                  <a:moveTo>
                    <a:pt x="818" y="941"/>
                  </a:moveTo>
                  <a:cubicBezTo>
                    <a:pt x="818" y="954"/>
                    <a:pt x="818" y="967"/>
                    <a:pt x="818" y="967"/>
                  </a:cubicBezTo>
                  <a:cubicBezTo>
                    <a:pt x="822" y="971"/>
                    <a:pt x="823" y="972"/>
                    <a:pt x="824" y="972"/>
                  </a:cubicBezTo>
                  <a:cubicBezTo>
                    <a:pt x="825" y="972"/>
                    <a:pt x="818" y="960"/>
                    <a:pt x="818" y="941"/>
                  </a:cubicBezTo>
                  <a:close/>
                  <a:moveTo>
                    <a:pt x="594" y="939"/>
                  </a:moveTo>
                  <a:cubicBezTo>
                    <a:pt x="594" y="939"/>
                    <a:pt x="591" y="949"/>
                    <a:pt x="585" y="967"/>
                  </a:cubicBezTo>
                  <a:cubicBezTo>
                    <a:pt x="585" y="971"/>
                    <a:pt x="585" y="975"/>
                    <a:pt x="585" y="979"/>
                  </a:cubicBezTo>
                  <a:lnTo>
                    <a:pt x="585" y="979"/>
                  </a:lnTo>
                  <a:cubicBezTo>
                    <a:pt x="592" y="952"/>
                    <a:pt x="595" y="939"/>
                    <a:pt x="594" y="939"/>
                  </a:cubicBezTo>
                  <a:close/>
                  <a:moveTo>
                    <a:pt x="286" y="967"/>
                  </a:moveTo>
                  <a:cubicBezTo>
                    <a:pt x="273" y="980"/>
                    <a:pt x="270" y="987"/>
                    <a:pt x="272" y="987"/>
                  </a:cubicBezTo>
                  <a:cubicBezTo>
                    <a:pt x="273" y="987"/>
                    <a:pt x="280" y="980"/>
                    <a:pt x="286" y="967"/>
                  </a:cubicBezTo>
                  <a:close/>
                  <a:moveTo>
                    <a:pt x="922" y="980"/>
                  </a:moveTo>
                  <a:cubicBezTo>
                    <a:pt x="922" y="980"/>
                    <a:pt x="922" y="980"/>
                    <a:pt x="935" y="993"/>
                  </a:cubicBezTo>
                  <a:lnTo>
                    <a:pt x="922" y="993"/>
                  </a:lnTo>
                  <a:lnTo>
                    <a:pt x="922" y="980"/>
                  </a:lnTo>
                  <a:close/>
                  <a:moveTo>
                    <a:pt x="757" y="989"/>
                  </a:moveTo>
                  <a:cubicBezTo>
                    <a:pt x="756" y="990"/>
                    <a:pt x="755" y="992"/>
                    <a:pt x="753" y="993"/>
                  </a:cubicBezTo>
                  <a:cubicBezTo>
                    <a:pt x="753" y="998"/>
                    <a:pt x="755" y="1002"/>
                    <a:pt x="757" y="1002"/>
                  </a:cubicBezTo>
                  <a:cubicBezTo>
                    <a:pt x="759" y="1002"/>
                    <a:pt x="760" y="998"/>
                    <a:pt x="757" y="989"/>
                  </a:cubicBezTo>
                  <a:close/>
                  <a:moveTo>
                    <a:pt x="662" y="1006"/>
                  </a:moveTo>
                  <a:lnTo>
                    <a:pt x="649" y="1019"/>
                  </a:lnTo>
                  <a:cubicBezTo>
                    <a:pt x="649" y="1006"/>
                    <a:pt x="649" y="1006"/>
                    <a:pt x="662" y="1006"/>
                  </a:cubicBezTo>
                  <a:close/>
                  <a:moveTo>
                    <a:pt x="894" y="993"/>
                  </a:moveTo>
                  <a:lnTo>
                    <a:pt x="894" y="993"/>
                  </a:lnTo>
                  <a:cubicBezTo>
                    <a:pt x="897" y="998"/>
                    <a:pt x="903" y="1007"/>
                    <a:pt x="909" y="1019"/>
                  </a:cubicBezTo>
                  <a:lnTo>
                    <a:pt x="896" y="1019"/>
                  </a:lnTo>
                  <a:cubicBezTo>
                    <a:pt x="896" y="1007"/>
                    <a:pt x="884" y="995"/>
                    <a:pt x="894" y="993"/>
                  </a:cubicBezTo>
                  <a:close/>
                  <a:moveTo>
                    <a:pt x="1000" y="993"/>
                  </a:moveTo>
                  <a:cubicBezTo>
                    <a:pt x="1000" y="993"/>
                    <a:pt x="1013" y="993"/>
                    <a:pt x="1013" y="1006"/>
                  </a:cubicBezTo>
                  <a:cubicBezTo>
                    <a:pt x="1013" y="1006"/>
                    <a:pt x="1026" y="1019"/>
                    <a:pt x="1026" y="1019"/>
                  </a:cubicBezTo>
                  <a:cubicBezTo>
                    <a:pt x="1013" y="1019"/>
                    <a:pt x="1000" y="1006"/>
                    <a:pt x="1000" y="1006"/>
                  </a:cubicBezTo>
                  <a:cubicBezTo>
                    <a:pt x="1000" y="993"/>
                    <a:pt x="1000" y="993"/>
                    <a:pt x="1000" y="993"/>
                  </a:cubicBezTo>
                  <a:close/>
                  <a:moveTo>
                    <a:pt x="79" y="1006"/>
                  </a:moveTo>
                  <a:cubicBezTo>
                    <a:pt x="79" y="1006"/>
                    <a:pt x="66" y="1006"/>
                    <a:pt x="53" y="1019"/>
                  </a:cubicBezTo>
                  <a:lnTo>
                    <a:pt x="53" y="1032"/>
                  </a:lnTo>
                  <a:cubicBezTo>
                    <a:pt x="53" y="1032"/>
                    <a:pt x="66" y="1019"/>
                    <a:pt x="79" y="1006"/>
                  </a:cubicBezTo>
                  <a:close/>
                  <a:moveTo>
                    <a:pt x="555" y="985"/>
                  </a:moveTo>
                  <a:cubicBezTo>
                    <a:pt x="552" y="994"/>
                    <a:pt x="551" y="1004"/>
                    <a:pt x="559" y="1019"/>
                  </a:cubicBezTo>
                  <a:cubicBezTo>
                    <a:pt x="559" y="1032"/>
                    <a:pt x="546" y="1032"/>
                    <a:pt x="546" y="1032"/>
                  </a:cubicBezTo>
                  <a:cubicBezTo>
                    <a:pt x="546" y="1009"/>
                    <a:pt x="546" y="996"/>
                    <a:pt x="555" y="985"/>
                  </a:cubicBezTo>
                  <a:close/>
                  <a:moveTo>
                    <a:pt x="1021" y="1036"/>
                  </a:moveTo>
                  <a:cubicBezTo>
                    <a:pt x="1022" y="1038"/>
                    <a:pt x="1024" y="1041"/>
                    <a:pt x="1026" y="1045"/>
                  </a:cubicBezTo>
                  <a:cubicBezTo>
                    <a:pt x="1026" y="1040"/>
                    <a:pt x="1023" y="1037"/>
                    <a:pt x="1021" y="1036"/>
                  </a:cubicBezTo>
                  <a:close/>
                  <a:moveTo>
                    <a:pt x="455" y="1032"/>
                  </a:moveTo>
                  <a:cubicBezTo>
                    <a:pt x="455" y="1032"/>
                    <a:pt x="455" y="1045"/>
                    <a:pt x="442" y="1058"/>
                  </a:cubicBezTo>
                  <a:lnTo>
                    <a:pt x="429" y="1058"/>
                  </a:lnTo>
                  <a:cubicBezTo>
                    <a:pt x="429" y="1045"/>
                    <a:pt x="442" y="1032"/>
                    <a:pt x="455" y="1032"/>
                  </a:cubicBezTo>
                  <a:close/>
                  <a:moveTo>
                    <a:pt x="792" y="1058"/>
                  </a:moveTo>
                  <a:cubicBezTo>
                    <a:pt x="792" y="1071"/>
                    <a:pt x="805" y="1084"/>
                    <a:pt x="792" y="1084"/>
                  </a:cubicBezTo>
                  <a:cubicBezTo>
                    <a:pt x="792" y="1071"/>
                    <a:pt x="792" y="1058"/>
                    <a:pt x="792" y="1058"/>
                  </a:cubicBezTo>
                  <a:close/>
                  <a:moveTo>
                    <a:pt x="674" y="1040"/>
                  </a:moveTo>
                  <a:cubicBezTo>
                    <a:pt x="675" y="1040"/>
                    <a:pt x="675" y="1046"/>
                    <a:pt x="675" y="1058"/>
                  </a:cubicBezTo>
                  <a:cubicBezTo>
                    <a:pt x="675" y="1071"/>
                    <a:pt x="662" y="1084"/>
                    <a:pt x="662" y="1097"/>
                  </a:cubicBezTo>
                  <a:lnTo>
                    <a:pt x="649" y="1097"/>
                  </a:lnTo>
                  <a:cubicBezTo>
                    <a:pt x="649" y="1097"/>
                    <a:pt x="662" y="1084"/>
                    <a:pt x="662" y="1071"/>
                  </a:cubicBezTo>
                  <a:cubicBezTo>
                    <a:pt x="670" y="1049"/>
                    <a:pt x="673" y="1040"/>
                    <a:pt x="674" y="1040"/>
                  </a:cubicBezTo>
                  <a:close/>
                  <a:moveTo>
                    <a:pt x="683" y="1"/>
                  </a:moveTo>
                  <a:cubicBezTo>
                    <a:pt x="682" y="1"/>
                    <a:pt x="675" y="7"/>
                    <a:pt x="662" y="20"/>
                  </a:cubicBezTo>
                  <a:cubicBezTo>
                    <a:pt x="662" y="20"/>
                    <a:pt x="636" y="46"/>
                    <a:pt x="623" y="46"/>
                  </a:cubicBezTo>
                  <a:cubicBezTo>
                    <a:pt x="610" y="46"/>
                    <a:pt x="598" y="46"/>
                    <a:pt x="598" y="33"/>
                  </a:cubicBezTo>
                  <a:cubicBezTo>
                    <a:pt x="598" y="32"/>
                    <a:pt x="598" y="31"/>
                    <a:pt x="597" y="30"/>
                  </a:cubicBezTo>
                  <a:lnTo>
                    <a:pt x="597" y="30"/>
                  </a:lnTo>
                  <a:cubicBezTo>
                    <a:pt x="597" y="46"/>
                    <a:pt x="596" y="46"/>
                    <a:pt x="585" y="46"/>
                  </a:cubicBezTo>
                  <a:cubicBezTo>
                    <a:pt x="577" y="42"/>
                    <a:pt x="572" y="41"/>
                    <a:pt x="568" y="41"/>
                  </a:cubicBezTo>
                  <a:cubicBezTo>
                    <a:pt x="559" y="41"/>
                    <a:pt x="559" y="50"/>
                    <a:pt x="559" y="59"/>
                  </a:cubicBezTo>
                  <a:cubicBezTo>
                    <a:pt x="566" y="74"/>
                    <a:pt x="565" y="81"/>
                    <a:pt x="563" y="81"/>
                  </a:cubicBezTo>
                  <a:cubicBezTo>
                    <a:pt x="561" y="81"/>
                    <a:pt x="559" y="78"/>
                    <a:pt x="559" y="72"/>
                  </a:cubicBezTo>
                  <a:cubicBezTo>
                    <a:pt x="546" y="72"/>
                    <a:pt x="546" y="59"/>
                    <a:pt x="546" y="46"/>
                  </a:cubicBezTo>
                  <a:cubicBezTo>
                    <a:pt x="546" y="33"/>
                    <a:pt x="533" y="20"/>
                    <a:pt x="533" y="20"/>
                  </a:cubicBezTo>
                  <a:cubicBezTo>
                    <a:pt x="520" y="20"/>
                    <a:pt x="520" y="20"/>
                    <a:pt x="533" y="33"/>
                  </a:cubicBezTo>
                  <a:cubicBezTo>
                    <a:pt x="533" y="46"/>
                    <a:pt x="533" y="46"/>
                    <a:pt x="533" y="46"/>
                  </a:cubicBezTo>
                  <a:cubicBezTo>
                    <a:pt x="520" y="59"/>
                    <a:pt x="520" y="59"/>
                    <a:pt x="520" y="72"/>
                  </a:cubicBezTo>
                  <a:cubicBezTo>
                    <a:pt x="520" y="85"/>
                    <a:pt x="520" y="85"/>
                    <a:pt x="507" y="85"/>
                  </a:cubicBezTo>
                  <a:cubicBezTo>
                    <a:pt x="507" y="85"/>
                    <a:pt x="507" y="98"/>
                    <a:pt x="520" y="111"/>
                  </a:cubicBezTo>
                  <a:lnTo>
                    <a:pt x="507" y="111"/>
                  </a:lnTo>
                  <a:cubicBezTo>
                    <a:pt x="507" y="111"/>
                    <a:pt x="507" y="98"/>
                    <a:pt x="507" y="98"/>
                  </a:cubicBezTo>
                  <a:cubicBezTo>
                    <a:pt x="507" y="98"/>
                    <a:pt x="494" y="85"/>
                    <a:pt x="507" y="85"/>
                  </a:cubicBezTo>
                  <a:cubicBezTo>
                    <a:pt x="507" y="72"/>
                    <a:pt x="494" y="72"/>
                    <a:pt x="494" y="72"/>
                  </a:cubicBezTo>
                  <a:lnTo>
                    <a:pt x="494" y="59"/>
                  </a:lnTo>
                  <a:cubicBezTo>
                    <a:pt x="494" y="46"/>
                    <a:pt x="481" y="33"/>
                    <a:pt x="481" y="33"/>
                  </a:cubicBezTo>
                  <a:cubicBezTo>
                    <a:pt x="481" y="33"/>
                    <a:pt x="481" y="46"/>
                    <a:pt x="481" y="46"/>
                  </a:cubicBezTo>
                  <a:cubicBezTo>
                    <a:pt x="481" y="59"/>
                    <a:pt x="377" y="85"/>
                    <a:pt x="364" y="98"/>
                  </a:cubicBezTo>
                  <a:cubicBezTo>
                    <a:pt x="358" y="92"/>
                    <a:pt x="351" y="88"/>
                    <a:pt x="348" y="88"/>
                  </a:cubicBezTo>
                  <a:cubicBezTo>
                    <a:pt x="345" y="88"/>
                    <a:pt x="345" y="92"/>
                    <a:pt x="351" y="98"/>
                  </a:cubicBezTo>
                  <a:cubicBezTo>
                    <a:pt x="364" y="111"/>
                    <a:pt x="338" y="124"/>
                    <a:pt x="312" y="137"/>
                  </a:cubicBezTo>
                  <a:cubicBezTo>
                    <a:pt x="286" y="150"/>
                    <a:pt x="273" y="163"/>
                    <a:pt x="273" y="176"/>
                  </a:cubicBezTo>
                  <a:cubicBezTo>
                    <a:pt x="260" y="189"/>
                    <a:pt x="260" y="202"/>
                    <a:pt x="260" y="202"/>
                  </a:cubicBezTo>
                  <a:cubicBezTo>
                    <a:pt x="247" y="189"/>
                    <a:pt x="234" y="189"/>
                    <a:pt x="234" y="189"/>
                  </a:cubicBezTo>
                  <a:lnTo>
                    <a:pt x="234" y="189"/>
                  </a:lnTo>
                  <a:cubicBezTo>
                    <a:pt x="234" y="189"/>
                    <a:pt x="234" y="202"/>
                    <a:pt x="247" y="215"/>
                  </a:cubicBezTo>
                  <a:lnTo>
                    <a:pt x="221" y="202"/>
                  </a:lnTo>
                  <a:lnTo>
                    <a:pt x="221" y="202"/>
                  </a:lnTo>
                  <a:cubicBezTo>
                    <a:pt x="234" y="215"/>
                    <a:pt x="221" y="215"/>
                    <a:pt x="221" y="215"/>
                  </a:cubicBezTo>
                  <a:cubicBezTo>
                    <a:pt x="221" y="215"/>
                    <a:pt x="221" y="215"/>
                    <a:pt x="208" y="189"/>
                  </a:cubicBezTo>
                  <a:cubicBezTo>
                    <a:pt x="198" y="184"/>
                    <a:pt x="191" y="180"/>
                    <a:pt x="189" y="180"/>
                  </a:cubicBezTo>
                  <a:cubicBezTo>
                    <a:pt x="185" y="180"/>
                    <a:pt x="188" y="187"/>
                    <a:pt x="195" y="202"/>
                  </a:cubicBezTo>
                  <a:lnTo>
                    <a:pt x="195" y="215"/>
                  </a:lnTo>
                  <a:cubicBezTo>
                    <a:pt x="190" y="212"/>
                    <a:pt x="187" y="211"/>
                    <a:pt x="186" y="211"/>
                  </a:cubicBezTo>
                  <a:cubicBezTo>
                    <a:pt x="178" y="211"/>
                    <a:pt x="195" y="230"/>
                    <a:pt x="195" y="241"/>
                  </a:cubicBezTo>
                  <a:cubicBezTo>
                    <a:pt x="185" y="235"/>
                    <a:pt x="178" y="232"/>
                    <a:pt x="177" y="232"/>
                  </a:cubicBezTo>
                  <a:cubicBezTo>
                    <a:pt x="174" y="232"/>
                    <a:pt x="180" y="239"/>
                    <a:pt x="195" y="254"/>
                  </a:cubicBezTo>
                  <a:cubicBezTo>
                    <a:pt x="195" y="254"/>
                    <a:pt x="195" y="260"/>
                    <a:pt x="192" y="260"/>
                  </a:cubicBezTo>
                  <a:cubicBezTo>
                    <a:pt x="190" y="260"/>
                    <a:pt x="187" y="258"/>
                    <a:pt x="182" y="254"/>
                  </a:cubicBezTo>
                  <a:lnTo>
                    <a:pt x="157" y="254"/>
                  </a:lnTo>
                  <a:cubicBezTo>
                    <a:pt x="170" y="267"/>
                    <a:pt x="144" y="293"/>
                    <a:pt x="131" y="319"/>
                  </a:cubicBezTo>
                  <a:cubicBezTo>
                    <a:pt x="105" y="358"/>
                    <a:pt x="105" y="371"/>
                    <a:pt x="118" y="383"/>
                  </a:cubicBezTo>
                  <a:lnTo>
                    <a:pt x="92" y="383"/>
                  </a:lnTo>
                  <a:cubicBezTo>
                    <a:pt x="79" y="383"/>
                    <a:pt x="79" y="383"/>
                    <a:pt x="105" y="396"/>
                  </a:cubicBezTo>
                  <a:cubicBezTo>
                    <a:pt x="92" y="396"/>
                    <a:pt x="92" y="396"/>
                    <a:pt x="79" y="422"/>
                  </a:cubicBezTo>
                  <a:cubicBezTo>
                    <a:pt x="79" y="435"/>
                    <a:pt x="79" y="448"/>
                    <a:pt x="92" y="448"/>
                  </a:cubicBezTo>
                  <a:cubicBezTo>
                    <a:pt x="92" y="455"/>
                    <a:pt x="92" y="458"/>
                    <a:pt x="90" y="458"/>
                  </a:cubicBezTo>
                  <a:cubicBezTo>
                    <a:pt x="88" y="458"/>
                    <a:pt x="85" y="455"/>
                    <a:pt x="79" y="448"/>
                  </a:cubicBezTo>
                  <a:cubicBezTo>
                    <a:pt x="74" y="446"/>
                    <a:pt x="69" y="445"/>
                    <a:pt x="65" y="445"/>
                  </a:cubicBezTo>
                  <a:cubicBezTo>
                    <a:pt x="49" y="445"/>
                    <a:pt x="45" y="464"/>
                    <a:pt x="66" y="474"/>
                  </a:cubicBezTo>
                  <a:cubicBezTo>
                    <a:pt x="66" y="487"/>
                    <a:pt x="66" y="487"/>
                    <a:pt x="40" y="487"/>
                  </a:cubicBezTo>
                  <a:cubicBezTo>
                    <a:pt x="40" y="487"/>
                    <a:pt x="40" y="487"/>
                    <a:pt x="53" y="513"/>
                  </a:cubicBezTo>
                  <a:cubicBezTo>
                    <a:pt x="53" y="513"/>
                    <a:pt x="53" y="526"/>
                    <a:pt x="53" y="539"/>
                  </a:cubicBezTo>
                  <a:cubicBezTo>
                    <a:pt x="53" y="539"/>
                    <a:pt x="66" y="552"/>
                    <a:pt x="66" y="552"/>
                  </a:cubicBezTo>
                  <a:lnTo>
                    <a:pt x="66" y="565"/>
                  </a:lnTo>
                  <a:cubicBezTo>
                    <a:pt x="63" y="563"/>
                    <a:pt x="61" y="562"/>
                    <a:pt x="59" y="562"/>
                  </a:cubicBezTo>
                  <a:cubicBezTo>
                    <a:pt x="48" y="562"/>
                    <a:pt x="40" y="583"/>
                    <a:pt x="40" y="604"/>
                  </a:cubicBezTo>
                  <a:cubicBezTo>
                    <a:pt x="40" y="643"/>
                    <a:pt x="40" y="669"/>
                    <a:pt x="27" y="669"/>
                  </a:cubicBezTo>
                  <a:cubicBezTo>
                    <a:pt x="27" y="669"/>
                    <a:pt x="27" y="682"/>
                    <a:pt x="53" y="682"/>
                  </a:cubicBezTo>
                  <a:lnTo>
                    <a:pt x="66" y="682"/>
                  </a:lnTo>
                  <a:cubicBezTo>
                    <a:pt x="45" y="692"/>
                    <a:pt x="41" y="711"/>
                    <a:pt x="54" y="711"/>
                  </a:cubicBezTo>
                  <a:cubicBezTo>
                    <a:pt x="57" y="711"/>
                    <a:pt x="61" y="710"/>
                    <a:pt x="66" y="708"/>
                  </a:cubicBezTo>
                  <a:lnTo>
                    <a:pt x="66" y="708"/>
                  </a:lnTo>
                  <a:lnTo>
                    <a:pt x="53" y="721"/>
                  </a:lnTo>
                  <a:cubicBezTo>
                    <a:pt x="27" y="721"/>
                    <a:pt x="40" y="734"/>
                    <a:pt x="66" y="734"/>
                  </a:cubicBezTo>
                  <a:cubicBezTo>
                    <a:pt x="53" y="747"/>
                    <a:pt x="40" y="747"/>
                    <a:pt x="53" y="747"/>
                  </a:cubicBezTo>
                  <a:cubicBezTo>
                    <a:pt x="66" y="760"/>
                    <a:pt x="66" y="760"/>
                    <a:pt x="27" y="760"/>
                  </a:cubicBezTo>
                  <a:cubicBezTo>
                    <a:pt x="14" y="773"/>
                    <a:pt x="1" y="773"/>
                    <a:pt x="1" y="773"/>
                  </a:cubicBezTo>
                  <a:cubicBezTo>
                    <a:pt x="5" y="777"/>
                    <a:pt x="10" y="778"/>
                    <a:pt x="14" y="778"/>
                  </a:cubicBezTo>
                  <a:cubicBezTo>
                    <a:pt x="23" y="778"/>
                    <a:pt x="31" y="773"/>
                    <a:pt x="40" y="773"/>
                  </a:cubicBezTo>
                  <a:cubicBezTo>
                    <a:pt x="40" y="773"/>
                    <a:pt x="40" y="778"/>
                    <a:pt x="44" y="778"/>
                  </a:cubicBezTo>
                  <a:cubicBezTo>
                    <a:pt x="46" y="778"/>
                    <a:pt x="48" y="777"/>
                    <a:pt x="53" y="773"/>
                  </a:cubicBezTo>
                  <a:cubicBezTo>
                    <a:pt x="65" y="773"/>
                    <a:pt x="66" y="773"/>
                    <a:pt x="66" y="782"/>
                  </a:cubicBezTo>
                  <a:lnTo>
                    <a:pt x="66" y="782"/>
                  </a:lnTo>
                  <a:cubicBezTo>
                    <a:pt x="69" y="780"/>
                    <a:pt x="74" y="777"/>
                    <a:pt x="79" y="773"/>
                  </a:cubicBezTo>
                  <a:lnTo>
                    <a:pt x="105" y="773"/>
                  </a:lnTo>
                  <a:cubicBezTo>
                    <a:pt x="105" y="773"/>
                    <a:pt x="118" y="760"/>
                    <a:pt x="144" y="760"/>
                  </a:cubicBezTo>
                  <a:cubicBezTo>
                    <a:pt x="170" y="747"/>
                    <a:pt x="182" y="747"/>
                    <a:pt x="195" y="734"/>
                  </a:cubicBezTo>
                  <a:cubicBezTo>
                    <a:pt x="195" y="721"/>
                    <a:pt x="208" y="708"/>
                    <a:pt x="182" y="708"/>
                  </a:cubicBezTo>
                  <a:cubicBezTo>
                    <a:pt x="182" y="708"/>
                    <a:pt x="182" y="709"/>
                    <a:pt x="180" y="710"/>
                  </a:cubicBezTo>
                  <a:lnTo>
                    <a:pt x="180" y="710"/>
                  </a:lnTo>
                  <a:cubicBezTo>
                    <a:pt x="179" y="709"/>
                    <a:pt x="176" y="708"/>
                    <a:pt x="170" y="708"/>
                  </a:cubicBezTo>
                  <a:cubicBezTo>
                    <a:pt x="170" y="712"/>
                    <a:pt x="171" y="714"/>
                    <a:pt x="173" y="714"/>
                  </a:cubicBezTo>
                  <a:cubicBezTo>
                    <a:pt x="175" y="714"/>
                    <a:pt x="178" y="711"/>
                    <a:pt x="180" y="710"/>
                  </a:cubicBezTo>
                  <a:lnTo>
                    <a:pt x="180" y="710"/>
                  </a:lnTo>
                  <a:cubicBezTo>
                    <a:pt x="182" y="714"/>
                    <a:pt x="163" y="721"/>
                    <a:pt x="144" y="721"/>
                  </a:cubicBezTo>
                  <a:cubicBezTo>
                    <a:pt x="157" y="708"/>
                    <a:pt x="170" y="708"/>
                    <a:pt x="170" y="708"/>
                  </a:cubicBezTo>
                  <a:cubicBezTo>
                    <a:pt x="170" y="708"/>
                    <a:pt x="182" y="695"/>
                    <a:pt x="182" y="695"/>
                  </a:cubicBezTo>
                  <a:cubicBezTo>
                    <a:pt x="195" y="695"/>
                    <a:pt x="195" y="682"/>
                    <a:pt x="195" y="669"/>
                  </a:cubicBezTo>
                  <a:cubicBezTo>
                    <a:pt x="182" y="656"/>
                    <a:pt x="182" y="643"/>
                    <a:pt x="208" y="643"/>
                  </a:cubicBezTo>
                  <a:cubicBezTo>
                    <a:pt x="221" y="630"/>
                    <a:pt x="221" y="630"/>
                    <a:pt x="221" y="630"/>
                  </a:cubicBezTo>
                  <a:cubicBezTo>
                    <a:pt x="208" y="630"/>
                    <a:pt x="208" y="617"/>
                    <a:pt x="208" y="591"/>
                  </a:cubicBezTo>
                  <a:cubicBezTo>
                    <a:pt x="208" y="565"/>
                    <a:pt x="208" y="552"/>
                    <a:pt x="195" y="552"/>
                  </a:cubicBezTo>
                  <a:cubicBezTo>
                    <a:pt x="195" y="539"/>
                    <a:pt x="195" y="539"/>
                    <a:pt x="195" y="539"/>
                  </a:cubicBezTo>
                  <a:cubicBezTo>
                    <a:pt x="208" y="539"/>
                    <a:pt x="208" y="539"/>
                    <a:pt x="208" y="526"/>
                  </a:cubicBezTo>
                  <a:cubicBezTo>
                    <a:pt x="195" y="526"/>
                    <a:pt x="195" y="513"/>
                    <a:pt x="195" y="513"/>
                  </a:cubicBezTo>
                  <a:lnTo>
                    <a:pt x="195" y="513"/>
                  </a:lnTo>
                  <a:cubicBezTo>
                    <a:pt x="204" y="518"/>
                    <a:pt x="210" y="519"/>
                    <a:pt x="214" y="519"/>
                  </a:cubicBezTo>
                  <a:cubicBezTo>
                    <a:pt x="221" y="519"/>
                    <a:pt x="221" y="513"/>
                    <a:pt x="221" y="513"/>
                  </a:cubicBezTo>
                  <a:cubicBezTo>
                    <a:pt x="221" y="500"/>
                    <a:pt x="221" y="500"/>
                    <a:pt x="208" y="500"/>
                  </a:cubicBezTo>
                  <a:cubicBezTo>
                    <a:pt x="208" y="500"/>
                    <a:pt x="208" y="474"/>
                    <a:pt x="234" y="474"/>
                  </a:cubicBezTo>
                  <a:cubicBezTo>
                    <a:pt x="247" y="474"/>
                    <a:pt x="234" y="461"/>
                    <a:pt x="221" y="461"/>
                  </a:cubicBezTo>
                  <a:cubicBezTo>
                    <a:pt x="208" y="448"/>
                    <a:pt x="195" y="448"/>
                    <a:pt x="195" y="435"/>
                  </a:cubicBezTo>
                  <a:lnTo>
                    <a:pt x="195" y="435"/>
                  </a:lnTo>
                  <a:cubicBezTo>
                    <a:pt x="195" y="435"/>
                    <a:pt x="208" y="448"/>
                    <a:pt x="221" y="448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4" y="448"/>
                    <a:pt x="247" y="448"/>
                    <a:pt x="247" y="448"/>
                  </a:cubicBezTo>
                  <a:cubicBezTo>
                    <a:pt x="234" y="448"/>
                    <a:pt x="234" y="435"/>
                    <a:pt x="247" y="409"/>
                  </a:cubicBezTo>
                  <a:cubicBezTo>
                    <a:pt x="260" y="383"/>
                    <a:pt x="273" y="383"/>
                    <a:pt x="260" y="371"/>
                  </a:cubicBezTo>
                  <a:cubicBezTo>
                    <a:pt x="247" y="371"/>
                    <a:pt x="247" y="358"/>
                    <a:pt x="260" y="358"/>
                  </a:cubicBezTo>
                  <a:cubicBezTo>
                    <a:pt x="277" y="362"/>
                    <a:pt x="288" y="364"/>
                    <a:pt x="295" y="366"/>
                  </a:cubicBezTo>
                  <a:lnTo>
                    <a:pt x="295" y="366"/>
                  </a:lnTo>
                  <a:cubicBezTo>
                    <a:pt x="290" y="361"/>
                    <a:pt x="282" y="353"/>
                    <a:pt x="273" y="345"/>
                  </a:cubicBezTo>
                  <a:lnTo>
                    <a:pt x="273" y="345"/>
                  </a:lnTo>
                  <a:cubicBezTo>
                    <a:pt x="277" y="346"/>
                    <a:pt x="280" y="347"/>
                    <a:pt x="283" y="347"/>
                  </a:cubicBezTo>
                  <a:cubicBezTo>
                    <a:pt x="302" y="347"/>
                    <a:pt x="310" y="317"/>
                    <a:pt x="299" y="306"/>
                  </a:cubicBezTo>
                  <a:lnTo>
                    <a:pt x="312" y="306"/>
                  </a:lnTo>
                  <a:cubicBezTo>
                    <a:pt x="325" y="319"/>
                    <a:pt x="325" y="319"/>
                    <a:pt x="338" y="319"/>
                  </a:cubicBezTo>
                  <a:cubicBezTo>
                    <a:pt x="338" y="306"/>
                    <a:pt x="338" y="306"/>
                    <a:pt x="338" y="306"/>
                  </a:cubicBezTo>
                  <a:cubicBezTo>
                    <a:pt x="331" y="290"/>
                    <a:pt x="336" y="284"/>
                    <a:pt x="342" y="284"/>
                  </a:cubicBezTo>
                  <a:cubicBezTo>
                    <a:pt x="347" y="284"/>
                    <a:pt x="351" y="287"/>
                    <a:pt x="351" y="293"/>
                  </a:cubicBezTo>
                  <a:cubicBezTo>
                    <a:pt x="364" y="306"/>
                    <a:pt x="364" y="306"/>
                    <a:pt x="377" y="306"/>
                  </a:cubicBezTo>
                  <a:cubicBezTo>
                    <a:pt x="369" y="290"/>
                    <a:pt x="375" y="284"/>
                    <a:pt x="381" y="284"/>
                  </a:cubicBezTo>
                  <a:cubicBezTo>
                    <a:pt x="386" y="284"/>
                    <a:pt x="390" y="287"/>
                    <a:pt x="390" y="293"/>
                  </a:cubicBezTo>
                  <a:lnTo>
                    <a:pt x="403" y="293"/>
                  </a:lnTo>
                  <a:cubicBezTo>
                    <a:pt x="390" y="280"/>
                    <a:pt x="403" y="267"/>
                    <a:pt x="403" y="267"/>
                  </a:cubicBezTo>
                  <a:cubicBezTo>
                    <a:pt x="416" y="267"/>
                    <a:pt x="416" y="267"/>
                    <a:pt x="403" y="254"/>
                  </a:cubicBezTo>
                  <a:cubicBezTo>
                    <a:pt x="403" y="241"/>
                    <a:pt x="390" y="228"/>
                    <a:pt x="390" y="228"/>
                  </a:cubicBezTo>
                  <a:lnTo>
                    <a:pt x="390" y="228"/>
                  </a:lnTo>
                  <a:lnTo>
                    <a:pt x="403" y="241"/>
                  </a:lnTo>
                  <a:cubicBezTo>
                    <a:pt x="403" y="247"/>
                    <a:pt x="406" y="251"/>
                    <a:pt x="411" y="251"/>
                  </a:cubicBezTo>
                  <a:cubicBezTo>
                    <a:pt x="416" y="251"/>
                    <a:pt x="422" y="247"/>
                    <a:pt x="429" y="241"/>
                  </a:cubicBezTo>
                  <a:cubicBezTo>
                    <a:pt x="442" y="241"/>
                    <a:pt x="455" y="241"/>
                    <a:pt x="455" y="254"/>
                  </a:cubicBezTo>
                  <a:lnTo>
                    <a:pt x="455" y="228"/>
                  </a:lnTo>
                  <a:cubicBezTo>
                    <a:pt x="455" y="221"/>
                    <a:pt x="455" y="218"/>
                    <a:pt x="456" y="218"/>
                  </a:cubicBezTo>
                  <a:cubicBezTo>
                    <a:pt x="458" y="218"/>
                    <a:pt x="461" y="221"/>
                    <a:pt x="468" y="228"/>
                  </a:cubicBezTo>
                  <a:cubicBezTo>
                    <a:pt x="468" y="234"/>
                    <a:pt x="471" y="238"/>
                    <a:pt x="476" y="238"/>
                  </a:cubicBezTo>
                  <a:cubicBezTo>
                    <a:pt x="481" y="238"/>
                    <a:pt x="487" y="234"/>
                    <a:pt x="494" y="228"/>
                  </a:cubicBezTo>
                  <a:cubicBezTo>
                    <a:pt x="500" y="239"/>
                    <a:pt x="505" y="246"/>
                    <a:pt x="509" y="246"/>
                  </a:cubicBezTo>
                  <a:cubicBezTo>
                    <a:pt x="513" y="246"/>
                    <a:pt x="514" y="236"/>
                    <a:pt x="507" y="215"/>
                  </a:cubicBezTo>
                  <a:lnTo>
                    <a:pt x="507" y="215"/>
                  </a:lnTo>
                  <a:cubicBezTo>
                    <a:pt x="520" y="228"/>
                    <a:pt x="520" y="228"/>
                    <a:pt x="520" y="228"/>
                  </a:cubicBezTo>
                  <a:cubicBezTo>
                    <a:pt x="526" y="221"/>
                    <a:pt x="533" y="218"/>
                    <a:pt x="538" y="218"/>
                  </a:cubicBezTo>
                  <a:cubicBezTo>
                    <a:pt x="542" y="218"/>
                    <a:pt x="546" y="221"/>
                    <a:pt x="546" y="228"/>
                  </a:cubicBezTo>
                  <a:cubicBezTo>
                    <a:pt x="546" y="215"/>
                    <a:pt x="559" y="215"/>
                    <a:pt x="559" y="215"/>
                  </a:cubicBezTo>
                  <a:cubicBezTo>
                    <a:pt x="559" y="215"/>
                    <a:pt x="559" y="215"/>
                    <a:pt x="559" y="189"/>
                  </a:cubicBezTo>
                  <a:cubicBezTo>
                    <a:pt x="572" y="176"/>
                    <a:pt x="572" y="176"/>
                    <a:pt x="572" y="176"/>
                  </a:cubicBezTo>
                  <a:cubicBezTo>
                    <a:pt x="572" y="176"/>
                    <a:pt x="572" y="189"/>
                    <a:pt x="572" y="215"/>
                  </a:cubicBezTo>
                  <a:cubicBezTo>
                    <a:pt x="572" y="220"/>
                    <a:pt x="572" y="223"/>
                    <a:pt x="572" y="223"/>
                  </a:cubicBezTo>
                  <a:cubicBezTo>
                    <a:pt x="573" y="223"/>
                    <a:pt x="576" y="214"/>
                    <a:pt x="585" y="189"/>
                  </a:cubicBezTo>
                  <a:cubicBezTo>
                    <a:pt x="585" y="193"/>
                    <a:pt x="585" y="198"/>
                    <a:pt x="585" y="202"/>
                  </a:cubicBezTo>
                  <a:cubicBezTo>
                    <a:pt x="585" y="202"/>
                    <a:pt x="598" y="202"/>
                    <a:pt x="598" y="189"/>
                  </a:cubicBezTo>
                  <a:lnTo>
                    <a:pt x="610" y="189"/>
                  </a:lnTo>
                  <a:cubicBezTo>
                    <a:pt x="610" y="202"/>
                    <a:pt x="623" y="202"/>
                    <a:pt x="623" y="202"/>
                  </a:cubicBezTo>
                  <a:cubicBezTo>
                    <a:pt x="623" y="195"/>
                    <a:pt x="623" y="192"/>
                    <a:pt x="625" y="192"/>
                  </a:cubicBezTo>
                  <a:cubicBezTo>
                    <a:pt x="627" y="192"/>
                    <a:pt x="630" y="195"/>
                    <a:pt x="636" y="202"/>
                  </a:cubicBezTo>
                  <a:cubicBezTo>
                    <a:pt x="636" y="199"/>
                    <a:pt x="636" y="194"/>
                    <a:pt x="636" y="189"/>
                  </a:cubicBezTo>
                  <a:cubicBezTo>
                    <a:pt x="636" y="182"/>
                    <a:pt x="636" y="179"/>
                    <a:pt x="638" y="179"/>
                  </a:cubicBezTo>
                  <a:cubicBezTo>
                    <a:pt x="640" y="179"/>
                    <a:pt x="643" y="182"/>
                    <a:pt x="649" y="189"/>
                  </a:cubicBezTo>
                  <a:cubicBezTo>
                    <a:pt x="662" y="202"/>
                    <a:pt x="688" y="202"/>
                    <a:pt x="727" y="202"/>
                  </a:cubicBezTo>
                  <a:cubicBezTo>
                    <a:pt x="727" y="202"/>
                    <a:pt x="740" y="189"/>
                    <a:pt x="727" y="176"/>
                  </a:cubicBezTo>
                  <a:cubicBezTo>
                    <a:pt x="727" y="158"/>
                    <a:pt x="727" y="151"/>
                    <a:pt x="728" y="151"/>
                  </a:cubicBezTo>
                  <a:cubicBezTo>
                    <a:pt x="730" y="151"/>
                    <a:pt x="733" y="162"/>
                    <a:pt x="740" y="176"/>
                  </a:cubicBezTo>
                  <a:cubicBezTo>
                    <a:pt x="740" y="156"/>
                    <a:pt x="740" y="147"/>
                    <a:pt x="742" y="147"/>
                  </a:cubicBezTo>
                  <a:cubicBezTo>
                    <a:pt x="743" y="147"/>
                    <a:pt x="747" y="156"/>
                    <a:pt x="753" y="176"/>
                  </a:cubicBezTo>
                  <a:cubicBezTo>
                    <a:pt x="753" y="163"/>
                    <a:pt x="756" y="156"/>
                    <a:pt x="758" y="156"/>
                  </a:cubicBezTo>
                  <a:lnTo>
                    <a:pt x="758" y="156"/>
                  </a:lnTo>
                  <a:cubicBezTo>
                    <a:pt x="760" y="156"/>
                    <a:pt x="760" y="163"/>
                    <a:pt x="753" y="176"/>
                  </a:cubicBezTo>
                  <a:cubicBezTo>
                    <a:pt x="762" y="185"/>
                    <a:pt x="765" y="194"/>
                    <a:pt x="766" y="194"/>
                  </a:cubicBezTo>
                  <a:cubicBezTo>
                    <a:pt x="766" y="194"/>
                    <a:pt x="766" y="193"/>
                    <a:pt x="766" y="189"/>
                  </a:cubicBezTo>
                  <a:cubicBezTo>
                    <a:pt x="766" y="189"/>
                    <a:pt x="766" y="189"/>
                    <a:pt x="779" y="202"/>
                  </a:cubicBezTo>
                  <a:cubicBezTo>
                    <a:pt x="779" y="198"/>
                    <a:pt x="779" y="194"/>
                    <a:pt x="779" y="189"/>
                  </a:cubicBezTo>
                  <a:cubicBezTo>
                    <a:pt x="786" y="176"/>
                    <a:pt x="792" y="169"/>
                    <a:pt x="795" y="169"/>
                  </a:cubicBezTo>
                  <a:cubicBezTo>
                    <a:pt x="799" y="169"/>
                    <a:pt x="799" y="176"/>
                    <a:pt x="792" y="189"/>
                  </a:cubicBezTo>
                  <a:cubicBezTo>
                    <a:pt x="792" y="199"/>
                    <a:pt x="794" y="203"/>
                    <a:pt x="797" y="203"/>
                  </a:cubicBezTo>
                  <a:cubicBezTo>
                    <a:pt x="802" y="203"/>
                    <a:pt x="810" y="192"/>
                    <a:pt x="818" y="176"/>
                  </a:cubicBezTo>
                  <a:cubicBezTo>
                    <a:pt x="831" y="176"/>
                    <a:pt x="831" y="176"/>
                    <a:pt x="831" y="189"/>
                  </a:cubicBezTo>
                  <a:cubicBezTo>
                    <a:pt x="831" y="189"/>
                    <a:pt x="831" y="189"/>
                    <a:pt x="844" y="176"/>
                  </a:cubicBezTo>
                  <a:cubicBezTo>
                    <a:pt x="849" y="166"/>
                    <a:pt x="854" y="162"/>
                    <a:pt x="857" y="162"/>
                  </a:cubicBezTo>
                  <a:cubicBezTo>
                    <a:pt x="863" y="162"/>
                    <a:pt x="865" y="173"/>
                    <a:pt x="857" y="189"/>
                  </a:cubicBezTo>
                  <a:lnTo>
                    <a:pt x="870" y="176"/>
                  </a:lnTo>
                  <a:cubicBezTo>
                    <a:pt x="878" y="160"/>
                    <a:pt x="881" y="149"/>
                    <a:pt x="882" y="149"/>
                  </a:cubicBezTo>
                  <a:cubicBezTo>
                    <a:pt x="883" y="149"/>
                    <a:pt x="883" y="153"/>
                    <a:pt x="883" y="163"/>
                  </a:cubicBezTo>
                  <a:cubicBezTo>
                    <a:pt x="883" y="175"/>
                    <a:pt x="883" y="184"/>
                    <a:pt x="883" y="189"/>
                  </a:cubicBezTo>
                  <a:cubicBezTo>
                    <a:pt x="883" y="175"/>
                    <a:pt x="885" y="169"/>
                    <a:pt x="887" y="169"/>
                  </a:cubicBezTo>
                  <a:cubicBezTo>
                    <a:pt x="891" y="169"/>
                    <a:pt x="896" y="185"/>
                    <a:pt x="896" y="202"/>
                  </a:cubicBezTo>
                  <a:cubicBezTo>
                    <a:pt x="896" y="189"/>
                    <a:pt x="909" y="176"/>
                    <a:pt x="909" y="176"/>
                  </a:cubicBezTo>
                  <a:cubicBezTo>
                    <a:pt x="909" y="176"/>
                    <a:pt x="909" y="176"/>
                    <a:pt x="909" y="189"/>
                  </a:cubicBezTo>
                  <a:cubicBezTo>
                    <a:pt x="909" y="194"/>
                    <a:pt x="909" y="198"/>
                    <a:pt x="909" y="202"/>
                  </a:cubicBezTo>
                  <a:cubicBezTo>
                    <a:pt x="909" y="202"/>
                    <a:pt x="922" y="202"/>
                    <a:pt x="922" y="228"/>
                  </a:cubicBezTo>
                  <a:lnTo>
                    <a:pt x="935" y="228"/>
                  </a:lnTo>
                  <a:cubicBezTo>
                    <a:pt x="935" y="221"/>
                    <a:pt x="938" y="218"/>
                    <a:pt x="940" y="218"/>
                  </a:cubicBezTo>
                  <a:cubicBezTo>
                    <a:pt x="941" y="218"/>
                    <a:pt x="941" y="221"/>
                    <a:pt x="935" y="228"/>
                  </a:cubicBezTo>
                  <a:cubicBezTo>
                    <a:pt x="935" y="228"/>
                    <a:pt x="948" y="228"/>
                    <a:pt x="948" y="215"/>
                  </a:cubicBezTo>
                  <a:cubicBezTo>
                    <a:pt x="961" y="215"/>
                    <a:pt x="961" y="215"/>
                    <a:pt x="961" y="241"/>
                  </a:cubicBezTo>
                  <a:cubicBezTo>
                    <a:pt x="961" y="228"/>
                    <a:pt x="974" y="228"/>
                    <a:pt x="974" y="228"/>
                  </a:cubicBezTo>
                  <a:cubicBezTo>
                    <a:pt x="987" y="215"/>
                    <a:pt x="987" y="215"/>
                    <a:pt x="987" y="215"/>
                  </a:cubicBezTo>
                  <a:cubicBezTo>
                    <a:pt x="987" y="215"/>
                    <a:pt x="987" y="241"/>
                    <a:pt x="1000" y="241"/>
                  </a:cubicBezTo>
                  <a:cubicBezTo>
                    <a:pt x="1000" y="241"/>
                    <a:pt x="1000" y="241"/>
                    <a:pt x="1013" y="228"/>
                  </a:cubicBezTo>
                  <a:cubicBezTo>
                    <a:pt x="1004" y="228"/>
                    <a:pt x="1007" y="222"/>
                    <a:pt x="1010" y="222"/>
                  </a:cubicBezTo>
                  <a:cubicBezTo>
                    <a:pt x="1011" y="222"/>
                    <a:pt x="1013" y="224"/>
                    <a:pt x="1013" y="228"/>
                  </a:cubicBezTo>
                  <a:cubicBezTo>
                    <a:pt x="1013" y="228"/>
                    <a:pt x="1013" y="241"/>
                    <a:pt x="1026" y="254"/>
                  </a:cubicBezTo>
                  <a:cubicBezTo>
                    <a:pt x="1039" y="254"/>
                    <a:pt x="1039" y="254"/>
                    <a:pt x="1039" y="241"/>
                  </a:cubicBezTo>
                  <a:cubicBezTo>
                    <a:pt x="1039" y="253"/>
                    <a:pt x="1039" y="261"/>
                    <a:pt x="1039" y="267"/>
                  </a:cubicBezTo>
                  <a:cubicBezTo>
                    <a:pt x="1051" y="254"/>
                    <a:pt x="1051" y="254"/>
                    <a:pt x="1051" y="254"/>
                  </a:cubicBezTo>
                  <a:cubicBezTo>
                    <a:pt x="1051" y="267"/>
                    <a:pt x="1051" y="267"/>
                    <a:pt x="1064" y="267"/>
                  </a:cubicBezTo>
                  <a:cubicBezTo>
                    <a:pt x="1064" y="267"/>
                    <a:pt x="1064" y="267"/>
                    <a:pt x="1051" y="280"/>
                  </a:cubicBezTo>
                  <a:lnTo>
                    <a:pt x="1064" y="280"/>
                  </a:lnTo>
                  <a:cubicBezTo>
                    <a:pt x="1073" y="272"/>
                    <a:pt x="1078" y="269"/>
                    <a:pt x="1081" y="269"/>
                  </a:cubicBezTo>
                  <a:cubicBezTo>
                    <a:pt x="1089" y="269"/>
                    <a:pt x="1086" y="284"/>
                    <a:pt x="1077" y="293"/>
                  </a:cubicBezTo>
                  <a:lnTo>
                    <a:pt x="1090" y="293"/>
                  </a:lnTo>
                  <a:cubicBezTo>
                    <a:pt x="1103" y="280"/>
                    <a:pt x="1110" y="273"/>
                    <a:pt x="1111" y="273"/>
                  </a:cubicBezTo>
                  <a:lnTo>
                    <a:pt x="1111" y="273"/>
                  </a:lnTo>
                  <a:cubicBezTo>
                    <a:pt x="1113" y="273"/>
                    <a:pt x="1110" y="280"/>
                    <a:pt x="1103" y="293"/>
                  </a:cubicBezTo>
                  <a:cubicBezTo>
                    <a:pt x="1107" y="289"/>
                    <a:pt x="1109" y="288"/>
                    <a:pt x="1111" y="288"/>
                  </a:cubicBezTo>
                  <a:cubicBezTo>
                    <a:pt x="1115" y="288"/>
                    <a:pt x="1113" y="300"/>
                    <a:pt x="1103" y="319"/>
                  </a:cubicBezTo>
                  <a:cubicBezTo>
                    <a:pt x="1090" y="319"/>
                    <a:pt x="1077" y="332"/>
                    <a:pt x="1077" y="332"/>
                  </a:cubicBezTo>
                  <a:lnTo>
                    <a:pt x="1090" y="332"/>
                  </a:lnTo>
                  <a:cubicBezTo>
                    <a:pt x="1097" y="325"/>
                    <a:pt x="1100" y="322"/>
                    <a:pt x="1102" y="322"/>
                  </a:cubicBezTo>
                  <a:cubicBezTo>
                    <a:pt x="1103" y="322"/>
                    <a:pt x="1103" y="325"/>
                    <a:pt x="1103" y="332"/>
                  </a:cubicBezTo>
                  <a:lnTo>
                    <a:pt x="1129" y="332"/>
                  </a:lnTo>
                  <a:cubicBezTo>
                    <a:pt x="1142" y="345"/>
                    <a:pt x="1142" y="345"/>
                    <a:pt x="1129" y="358"/>
                  </a:cubicBezTo>
                  <a:cubicBezTo>
                    <a:pt x="1129" y="358"/>
                    <a:pt x="1129" y="363"/>
                    <a:pt x="1133" y="363"/>
                  </a:cubicBezTo>
                  <a:cubicBezTo>
                    <a:pt x="1135" y="363"/>
                    <a:pt x="1138" y="362"/>
                    <a:pt x="1142" y="358"/>
                  </a:cubicBezTo>
                  <a:cubicBezTo>
                    <a:pt x="1168" y="358"/>
                    <a:pt x="1168" y="371"/>
                    <a:pt x="1155" y="371"/>
                  </a:cubicBezTo>
                  <a:lnTo>
                    <a:pt x="1168" y="371"/>
                  </a:lnTo>
                  <a:cubicBezTo>
                    <a:pt x="1163" y="375"/>
                    <a:pt x="1159" y="380"/>
                    <a:pt x="1155" y="383"/>
                  </a:cubicBezTo>
                  <a:cubicBezTo>
                    <a:pt x="1168" y="383"/>
                    <a:pt x="1168" y="383"/>
                    <a:pt x="1181" y="396"/>
                  </a:cubicBezTo>
                  <a:cubicBezTo>
                    <a:pt x="1168" y="396"/>
                    <a:pt x="1194" y="500"/>
                    <a:pt x="1207" y="500"/>
                  </a:cubicBezTo>
                  <a:lnTo>
                    <a:pt x="1207" y="500"/>
                  </a:lnTo>
                  <a:lnTo>
                    <a:pt x="1207" y="500"/>
                  </a:lnTo>
                  <a:cubicBezTo>
                    <a:pt x="1224" y="501"/>
                    <a:pt x="1233" y="503"/>
                    <a:pt x="1233" y="513"/>
                  </a:cubicBezTo>
                  <a:lnTo>
                    <a:pt x="1207" y="513"/>
                  </a:lnTo>
                  <a:lnTo>
                    <a:pt x="1207" y="526"/>
                  </a:lnTo>
                  <a:cubicBezTo>
                    <a:pt x="1168" y="526"/>
                    <a:pt x="1194" y="539"/>
                    <a:pt x="1207" y="552"/>
                  </a:cubicBezTo>
                  <a:lnTo>
                    <a:pt x="1220" y="552"/>
                  </a:lnTo>
                  <a:cubicBezTo>
                    <a:pt x="1181" y="552"/>
                    <a:pt x="1181" y="565"/>
                    <a:pt x="1194" y="578"/>
                  </a:cubicBezTo>
                  <a:cubicBezTo>
                    <a:pt x="1168" y="578"/>
                    <a:pt x="1168" y="578"/>
                    <a:pt x="1207" y="591"/>
                  </a:cubicBezTo>
                  <a:cubicBezTo>
                    <a:pt x="1233" y="604"/>
                    <a:pt x="1233" y="604"/>
                    <a:pt x="1207" y="604"/>
                  </a:cubicBezTo>
                  <a:lnTo>
                    <a:pt x="1194" y="604"/>
                  </a:lnTo>
                  <a:cubicBezTo>
                    <a:pt x="1220" y="617"/>
                    <a:pt x="1220" y="617"/>
                    <a:pt x="1194" y="617"/>
                  </a:cubicBezTo>
                  <a:cubicBezTo>
                    <a:pt x="1168" y="617"/>
                    <a:pt x="1168" y="617"/>
                    <a:pt x="1194" y="630"/>
                  </a:cubicBezTo>
                  <a:cubicBezTo>
                    <a:pt x="1220" y="630"/>
                    <a:pt x="1220" y="643"/>
                    <a:pt x="1181" y="643"/>
                  </a:cubicBezTo>
                  <a:lnTo>
                    <a:pt x="1168" y="643"/>
                  </a:lnTo>
                  <a:cubicBezTo>
                    <a:pt x="1168" y="656"/>
                    <a:pt x="1168" y="656"/>
                    <a:pt x="1168" y="656"/>
                  </a:cubicBezTo>
                  <a:lnTo>
                    <a:pt x="1181" y="656"/>
                  </a:lnTo>
                  <a:cubicBezTo>
                    <a:pt x="1181" y="656"/>
                    <a:pt x="1168" y="669"/>
                    <a:pt x="1155" y="695"/>
                  </a:cubicBezTo>
                  <a:cubicBezTo>
                    <a:pt x="1142" y="721"/>
                    <a:pt x="1142" y="721"/>
                    <a:pt x="1155" y="734"/>
                  </a:cubicBezTo>
                  <a:cubicBezTo>
                    <a:pt x="1142" y="734"/>
                    <a:pt x="1129" y="734"/>
                    <a:pt x="1129" y="747"/>
                  </a:cubicBezTo>
                  <a:lnTo>
                    <a:pt x="1103" y="747"/>
                  </a:lnTo>
                  <a:cubicBezTo>
                    <a:pt x="1129" y="773"/>
                    <a:pt x="1116" y="786"/>
                    <a:pt x="1103" y="786"/>
                  </a:cubicBezTo>
                  <a:cubicBezTo>
                    <a:pt x="1090" y="786"/>
                    <a:pt x="1090" y="786"/>
                    <a:pt x="1103" y="799"/>
                  </a:cubicBezTo>
                  <a:cubicBezTo>
                    <a:pt x="1103" y="814"/>
                    <a:pt x="1103" y="820"/>
                    <a:pt x="1101" y="820"/>
                  </a:cubicBezTo>
                  <a:cubicBezTo>
                    <a:pt x="1099" y="820"/>
                    <a:pt x="1096" y="817"/>
                    <a:pt x="1090" y="812"/>
                  </a:cubicBezTo>
                  <a:cubicBezTo>
                    <a:pt x="1085" y="806"/>
                    <a:pt x="1080" y="803"/>
                    <a:pt x="1076" y="803"/>
                  </a:cubicBezTo>
                  <a:cubicBezTo>
                    <a:pt x="1071" y="803"/>
                    <a:pt x="1070" y="809"/>
                    <a:pt x="1077" y="824"/>
                  </a:cubicBezTo>
                  <a:lnTo>
                    <a:pt x="1064" y="812"/>
                  </a:lnTo>
                  <a:cubicBezTo>
                    <a:pt x="1053" y="812"/>
                    <a:pt x="1062" y="822"/>
                    <a:pt x="1064" y="833"/>
                  </a:cubicBezTo>
                  <a:lnTo>
                    <a:pt x="1064" y="833"/>
                  </a:lnTo>
                  <a:cubicBezTo>
                    <a:pt x="1060" y="830"/>
                    <a:pt x="1056" y="828"/>
                    <a:pt x="1051" y="824"/>
                  </a:cubicBezTo>
                  <a:cubicBezTo>
                    <a:pt x="1045" y="812"/>
                    <a:pt x="1042" y="808"/>
                    <a:pt x="1040" y="808"/>
                  </a:cubicBezTo>
                  <a:cubicBezTo>
                    <a:pt x="1039" y="808"/>
                    <a:pt x="1039" y="812"/>
                    <a:pt x="1039" y="812"/>
                  </a:cubicBezTo>
                  <a:cubicBezTo>
                    <a:pt x="1051" y="824"/>
                    <a:pt x="1051" y="837"/>
                    <a:pt x="1039" y="837"/>
                  </a:cubicBezTo>
                  <a:cubicBezTo>
                    <a:pt x="1039" y="837"/>
                    <a:pt x="1039" y="837"/>
                    <a:pt x="1051" y="850"/>
                  </a:cubicBezTo>
                  <a:lnTo>
                    <a:pt x="1039" y="850"/>
                  </a:lnTo>
                  <a:cubicBezTo>
                    <a:pt x="1039" y="850"/>
                    <a:pt x="1026" y="850"/>
                    <a:pt x="1013" y="837"/>
                  </a:cubicBezTo>
                  <a:lnTo>
                    <a:pt x="1013" y="837"/>
                  </a:lnTo>
                  <a:cubicBezTo>
                    <a:pt x="1016" y="841"/>
                    <a:pt x="1020" y="845"/>
                    <a:pt x="1026" y="850"/>
                  </a:cubicBezTo>
                  <a:cubicBezTo>
                    <a:pt x="1039" y="876"/>
                    <a:pt x="1039" y="876"/>
                    <a:pt x="1039" y="876"/>
                  </a:cubicBezTo>
                  <a:cubicBezTo>
                    <a:pt x="1039" y="876"/>
                    <a:pt x="1039" y="876"/>
                    <a:pt x="1026" y="863"/>
                  </a:cubicBezTo>
                  <a:lnTo>
                    <a:pt x="1013" y="863"/>
                  </a:lnTo>
                  <a:cubicBezTo>
                    <a:pt x="1000" y="863"/>
                    <a:pt x="1013" y="902"/>
                    <a:pt x="1026" y="928"/>
                  </a:cubicBezTo>
                  <a:cubicBezTo>
                    <a:pt x="1033" y="943"/>
                    <a:pt x="1036" y="950"/>
                    <a:pt x="1035" y="950"/>
                  </a:cubicBezTo>
                  <a:cubicBezTo>
                    <a:pt x="1034" y="950"/>
                    <a:pt x="1031" y="947"/>
                    <a:pt x="1026" y="941"/>
                  </a:cubicBezTo>
                  <a:cubicBezTo>
                    <a:pt x="1013" y="928"/>
                    <a:pt x="1013" y="928"/>
                    <a:pt x="1013" y="928"/>
                  </a:cubicBezTo>
                  <a:cubicBezTo>
                    <a:pt x="1000" y="915"/>
                    <a:pt x="1000" y="915"/>
                    <a:pt x="1013" y="915"/>
                  </a:cubicBezTo>
                  <a:lnTo>
                    <a:pt x="1000" y="902"/>
                  </a:lnTo>
                  <a:cubicBezTo>
                    <a:pt x="1000" y="909"/>
                    <a:pt x="1000" y="912"/>
                    <a:pt x="998" y="912"/>
                  </a:cubicBezTo>
                  <a:cubicBezTo>
                    <a:pt x="996" y="912"/>
                    <a:pt x="993" y="909"/>
                    <a:pt x="987" y="902"/>
                  </a:cubicBezTo>
                  <a:cubicBezTo>
                    <a:pt x="978" y="902"/>
                    <a:pt x="969" y="897"/>
                    <a:pt x="968" y="897"/>
                  </a:cubicBezTo>
                  <a:lnTo>
                    <a:pt x="968" y="897"/>
                  </a:lnTo>
                  <a:cubicBezTo>
                    <a:pt x="968" y="897"/>
                    <a:pt x="969" y="898"/>
                    <a:pt x="974" y="902"/>
                  </a:cubicBezTo>
                  <a:cubicBezTo>
                    <a:pt x="974" y="902"/>
                    <a:pt x="973" y="902"/>
                    <a:pt x="961" y="889"/>
                  </a:cubicBezTo>
                  <a:cubicBezTo>
                    <a:pt x="948" y="889"/>
                    <a:pt x="948" y="889"/>
                    <a:pt x="961" y="902"/>
                  </a:cubicBezTo>
                  <a:cubicBezTo>
                    <a:pt x="961" y="915"/>
                    <a:pt x="961" y="928"/>
                    <a:pt x="961" y="928"/>
                  </a:cubicBezTo>
                  <a:cubicBezTo>
                    <a:pt x="948" y="928"/>
                    <a:pt x="948" y="928"/>
                    <a:pt x="961" y="941"/>
                  </a:cubicBezTo>
                  <a:cubicBezTo>
                    <a:pt x="961" y="954"/>
                    <a:pt x="961" y="967"/>
                    <a:pt x="961" y="967"/>
                  </a:cubicBezTo>
                  <a:cubicBezTo>
                    <a:pt x="961" y="980"/>
                    <a:pt x="961" y="987"/>
                    <a:pt x="959" y="987"/>
                  </a:cubicBezTo>
                  <a:cubicBezTo>
                    <a:pt x="957" y="987"/>
                    <a:pt x="954" y="980"/>
                    <a:pt x="948" y="967"/>
                  </a:cubicBezTo>
                  <a:cubicBezTo>
                    <a:pt x="935" y="954"/>
                    <a:pt x="935" y="954"/>
                    <a:pt x="935" y="954"/>
                  </a:cubicBezTo>
                  <a:cubicBezTo>
                    <a:pt x="935" y="954"/>
                    <a:pt x="922" y="954"/>
                    <a:pt x="922" y="941"/>
                  </a:cubicBezTo>
                  <a:cubicBezTo>
                    <a:pt x="918" y="937"/>
                    <a:pt x="915" y="936"/>
                    <a:pt x="914" y="936"/>
                  </a:cubicBezTo>
                  <a:cubicBezTo>
                    <a:pt x="910" y="936"/>
                    <a:pt x="913" y="945"/>
                    <a:pt x="922" y="954"/>
                  </a:cubicBezTo>
                  <a:cubicBezTo>
                    <a:pt x="922" y="967"/>
                    <a:pt x="935" y="980"/>
                    <a:pt x="935" y="980"/>
                  </a:cubicBezTo>
                  <a:cubicBezTo>
                    <a:pt x="922" y="980"/>
                    <a:pt x="909" y="954"/>
                    <a:pt x="909" y="941"/>
                  </a:cubicBezTo>
                  <a:cubicBezTo>
                    <a:pt x="909" y="952"/>
                    <a:pt x="909" y="971"/>
                    <a:pt x="902" y="971"/>
                  </a:cubicBezTo>
                  <a:cubicBezTo>
                    <a:pt x="900" y="971"/>
                    <a:pt x="898" y="970"/>
                    <a:pt x="896" y="967"/>
                  </a:cubicBezTo>
                  <a:cubicBezTo>
                    <a:pt x="896" y="967"/>
                    <a:pt x="883" y="967"/>
                    <a:pt x="883" y="954"/>
                  </a:cubicBezTo>
                  <a:cubicBezTo>
                    <a:pt x="879" y="950"/>
                    <a:pt x="876" y="948"/>
                    <a:pt x="874" y="948"/>
                  </a:cubicBezTo>
                  <a:cubicBezTo>
                    <a:pt x="870" y="948"/>
                    <a:pt x="870" y="954"/>
                    <a:pt x="870" y="954"/>
                  </a:cubicBezTo>
                  <a:cubicBezTo>
                    <a:pt x="876" y="961"/>
                    <a:pt x="876" y="964"/>
                    <a:pt x="873" y="964"/>
                  </a:cubicBezTo>
                  <a:cubicBezTo>
                    <a:pt x="870" y="964"/>
                    <a:pt x="863" y="961"/>
                    <a:pt x="857" y="954"/>
                  </a:cubicBezTo>
                  <a:cubicBezTo>
                    <a:pt x="845" y="943"/>
                    <a:pt x="839" y="936"/>
                    <a:pt x="837" y="936"/>
                  </a:cubicBezTo>
                  <a:cubicBezTo>
                    <a:pt x="834" y="936"/>
                    <a:pt x="837" y="946"/>
                    <a:pt x="844" y="967"/>
                  </a:cubicBezTo>
                  <a:cubicBezTo>
                    <a:pt x="840" y="963"/>
                    <a:pt x="837" y="962"/>
                    <a:pt x="836" y="962"/>
                  </a:cubicBezTo>
                  <a:cubicBezTo>
                    <a:pt x="831" y="962"/>
                    <a:pt x="831" y="971"/>
                    <a:pt x="831" y="980"/>
                  </a:cubicBezTo>
                  <a:cubicBezTo>
                    <a:pt x="831" y="993"/>
                    <a:pt x="831" y="1019"/>
                    <a:pt x="844" y="1032"/>
                  </a:cubicBezTo>
                  <a:cubicBezTo>
                    <a:pt x="844" y="1057"/>
                    <a:pt x="844" y="1066"/>
                    <a:pt x="841" y="1066"/>
                  </a:cubicBezTo>
                  <a:cubicBezTo>
                    <a:pt x="839" y="1066"/>
                    <a:pt x="836" y="1063"/>
                    <a:pt x="831" y="1058"/>
                  </a:cubicBezTo>
                  <a:cubicBezTo>
                    <a:pt x="831" y="1058"/>
                    <a:pt x="818" y="1045"/>
                    <a:pt x="818" y="1032"/>
                  </a:cubicBezTo>
                  <a:cubicBezTo>
                    <a:pt x="818" y="1006"/>
                    <a:pt x="818" y="1006"/>
                    <a:pt x="818" y="1006"/>
                  </a:cubicBezTo>
                  <a:lnTo>
                    <a:pt x="831" y="1006"/>
                  </a:lnTo>
                  <a:cubicBezTo>
                    <a:pt x="818" y="993"/>
                    <a:pt x="818" y="980"/>
                    <a:pt x="818" y="980"/>
                  </a:cubicBezTo>
                  <a:cubicBezTo>
                    <a:pt x="812" y="974"/>
                    <a:pt x="808" y="970"/>
                    <a:pt x="807" y="970"/>
                  </a:cubicBezTo>
                  <a:cubicBezTo>
                    <a:pt x="805" y="970"/>
                    <a:pt x="805" y="974"/>
                    <a:pt x="805" y="980"/>
                  </a:cubicBezTo>
                  <a:cubicBezTo>
                    <a:pt x="805" y="967"/>
                    <a:pt x="792" y="967"/>
                    <a:pt x="792" y="967"/>
                  </a:cubicBezTo>
                  <a:cubicBezTo>
                    <a:pt x="783" y="967"/>
                    <a:pt x="775" y="973"/>
                    <a:pt x="770" y="973"/>
                  </a:cubicBezTo>
                  <a:cubicBezTo>
                    <a:pt x="768" y="973"/>
                    <a:pt x="766" y="971"/>
                    <a:pt x="766" y="967"/>
                  </a:cubicBezTo>
                  <a:cubicBezTo>
                    <a:pt x="753" y="967"/>
                    <a:pt x="753" y="967"/>
                    <a:pt x="753" y="980"/>
                  </a:cubicBezTo>
                  <a:cubicBezTo>
                    <a:pt x="755" y="984"/>
                    <a:pt x="756" y="987"/>
                    <a:pt x="757" y="989"/>
                  </a:cubicBezTo>
                  <a:lnTo>
                    <a:pt x="757" y="989"/>
                  </a:lnTo>
                  <a:cubicBezTo>
                    <a:pt x="760" y="987"/>
                    <a:pt x="761" y="985"/>
                    <a:pt x="762" y="985"/>
                  </a:cubicBezTo>
                  <a:lnTo>
                    <a:pt x="762" y="985"/>
                  </a:lnTo>
                  <a:cubicBezTo>
                    <a:pt x="764" y="985"/>
                    <a:pt x="761" y="994"/>
                    <a:pt x="753" y="1019"/>
                  </a:cubicBezTo>
                  <a:cubicBezTo>
                    <a:pt x="753" y="1012"/>
                    <a:pt x="753" y="1004"/>
                    <a:pt x="753" y="993"/>
                  </a:cubicBezTo>
                  <a:cubicBezTo>
                    <a:pt x="753" y="977"/>
                    <a:pt x="733" y="966"/>
                    <a:pt x="718" y="966"/>
                  </a:cubicBezTo>
                  <a:cubicBezTo>
                    <a:pt x="709" y="966"/>
                    <a:pt x="701" y="970"/>
                    <a:pt x="701" y="980"/>
                  </a:cubicBezTo>
                  <a:cubicBezTo>
                    <a:pt x="692" y="971"/>
                    <a:pt x="683" y="962"/>
                    <a:pt x="674" y="962"/>
                  </a:cubicBezTo>
                  <a:cubicBezTo>
                    <a:pt x="670" y="962"/>
                    <a:pt x="666" y="963"/>
                    <a:pt x="662" y="967"/>
                  </a:cubicBezTo>
                  <a:lnTo>
                    <a:pt x="649" y="967"/>
                  </a:lnTo>
                  <a:cubicBezTo>
                    <a:pt x="649" y="961"/>
                    <a:pt x="649" y="957"/>
                    <a:pt x="648" y="957"/>
                  </a:cubicBezTo>
                  <a:cubicBezTo>
                    <a:pt x="646" y="957"/>
                    <a:pt x="643" y="961"/>
                    <a:pt x="636" y="967"/>
                  </a:cubicBezTo>
                  <a:cubicBezTo>
                    <a:pt x="636" y="972"/>
                    <a:pt x="636" y="977"/>
                    <a:pt x="636" y="980"/>
                  </a:cubicBezTo>
                  <a:cubicBezTo>
                    <a:pt x="636" y="967"/>
                    <a:pt x="636" y="967"/>
                    <a:pt x="610" y="967"/>
                  </a:cubicBezTo>
                  <a:cubicBezTo>
                    <a:pt x="598" y="967"/>
                    <a:pt x="598" y="967"/>
                    <a:pt x="598" y="980"/>
                  </a:cubicBezTo>
                  <a:cubicBezTo>
                    <a:pt x="594" y="984"/>
                    <a:pt x="591" y="985"/>
                    <a:pt x="589" y="985"/>
                  </a:cubicBezTo>
                  <a:cubicBezTo>
                    <a:pt x="587" y="985"/>
                    <a:pt x="585" y="983"/>
                    <a:pt x="585" y="979"/>
                  </a:cubicBezTo>
                  <a:lnTo>
                    <a:pt x="585" y="979"/>
                  </a:lnTo>
                  <a:cubicBezTo>
                    <a:pt x="585" y="979"/>
                    <a:pt x="585" y="980"/>
                    <a:pt x="585" y="980"/>
                  </a:cubicBezTo>
                  <a:cubicBezTo>
                    <a:pt x="578" y="993"/>
                    <a:pt x="572" y="1000"/>
                    <a:pt x="568" y="1000"/>
                  </a:cubicBezTo>
                  <a:cubicBezTo>
                    <a:pt x="565" y="1000"/>
                    <a:pt x="565" y="993"/>
                    <a:pt x="572" y="980"/>
                  </a:cubicBezTo>
                  <a:cubicBezTo>
                    <a:pt x="572" y="967"/>
                    <a:pt x="572" y="967"/>
                    <a:pt x="572" y="967"/>
                  </a:cubicBezTo>
                  <a:cubicBezTo>
                    <a:pt x="572" y="967"/>
                    <a:pt x="585" y="954"/>
                    <a:pt x="585" y="941"/>
                  </a:cubicBezTo>
                  <a:lnTo>
                    <a:pt x="585" y="941"/>
                  </a:lnTo>
                  <a:cubicBezTo>
                    <a:pt x="585" y="941"/>
                    <a:pt x="584" y="941"/>
                    <a:pt x="572" y="954"/>
                  </a:cubicBezTo>
                  <a:cubicBezTo>
                    <a:pt x="572" y="952"/>
                    <a:pt x="571" y="951"/>
                    <a:pt x="569" y="951"/>
                  </a:cubicBezTo>
                  <a:cubicBezTo>
                    <a:pt x="563" y="951"/>
                    <a:pt x="543" y="972"/>
                    <a:pt x="533" y="993"/>
                  </a:cubicBezTo>
                  <a:lnTo>
                    <a:pt x="533" y="980"/>
                  </a:lnTo>
                  <a:cubicBezTo>
                    <a:pt x="533" y="967"/>
                    <a:pt x="533" y="954"/>
                    <a:pt x="533" y="954"/>
                  </a:cubicBezTo>
                  <a:cubicBezTo>
                    <a:pt x="520" y="954"/>
                    <a:pt x="520" y="954"/>
                    <a:pt x="507" y="967"/>
                  </a:cubicBezTo>
                  <a:cubicBezTo>
                    <a:pt x="507" y="980"/>
                    <a:pt x="507" y="993"/>
                    <a:pt x="494" y="993"/>
                  </a:cubicBezTo>
                  <a:cubicBezTo>
                    <a:pt x="507" y="993"/>
                    <a:pt x="494" y="1006"/>
                    <a:pt x="494" y="1019"/>
                  </a:cubicBezTo>
                  <a:cubicBezTo>
                    <a:pt x="494" y="1019"/>
                    <a:pt x="494" y="1006"/>
                    <a:pt x="494" y="993"/>
                  </a:cubicBezTo>
                  <a:cubicBezTo>
                    <a:pt x="494" y="967"/>
                    <a:pt x="494" y="941"/>
                    <a:pt x="481" y="941"/>
                  </a:cubicBezTo>
                  <a:cubicBezTo>
                    <a:pt x="468" y="941"/>
                    <a:pt x="455" y="928"/>
                    <a:pt x="468" y="915"/>
                  </a:cubicBezTo>
                  <a:cubicBezTo>
                    <a:pt x="455" y="915"/>
                    <a:pt x="455" y="915"/>
                    <a:pt x="442" y="928"/>
                  </a:cubicBezTo>
                  <a:cubicBezTo>
                    <a:pt x="442" y="913"/>
                    <a:pt x="442" y="907"/>
                    <a:pt x="439" y="907"/>
                  </a:cubicBezTo>
                  <a:cubicBezTo>
                    <a:pt x="437" y="907"/>
                    <a:pt x="434" y="910"/>
                    <a:pt x="429" y="915"/>
                  </a:cubicBezTo>
                  <a:cubicBezTo>
                    <a:pt x="429" y="904"/>
                    <a:pt x="429" y="897"/>
                    <a:pt x="428" y="897"/>
                  </a:cubicBezTo>
                  <a:cubicBezTo>
                    <a:pt x="426" y="897"/>
                    <a:pt x="423" y="907"/>
                    <a:pt x="416" y="928"/>
                  </a:cubicBezTo>
                  <a:cubicBezTo>
                    <a:pt x="403" y="941"/>
                    <a:pt x="403" y="954"/>
                    <a:pt x="416" y="954"/>
                  </a:cubicBezTo>
                  <a:lnTo>
                    <a:pt x="403" y="967"/>
                  </a:lnTo>
                  <a:cubicBezTo>
                    <a:pt x="403" y="967"/>
                    <a:pt x="390" y="980"/>
                    <a:pt x="377" y="993"/>
                  </a:cubicBezTo>
                  <a:lnTo>
                    <a:pt x="390" y="967"/>
                  </a:lnTo>
                  <a:cubicBezTo>
                    <a:pt x="390" y="967"/>
                    <a:pt x="403" y="954"/>
                    <a:pt x="403" y="941"/>
                  </a:cubicBezTo>
                  <a:cubicBezTo>
                    <a:pt x="411" y="916"/>
                    <a:pt x="414" y="902"/>
                    <a:pt x="412" y="902"/>
                  </a:cubicBezTo>
                  <a:lnTo>
                    <a:pt x="412" y="902"/>
                  </a:lnTo>
                  <a:cubicBezTo>
                    <a:pt x="411" y="902"/>
                    <a:pt x="408" y="906"/>
                    <a:pt x="403" y="915"/>
                  </a:cubicBezTo>
                  <a:cubicBezTo>
                    <a:pt x="403" y="915"/>
                    <a:pt x="403" y="915"/>
                    <a:pt x="403" y="902"/>
                  </a:cubicBezTo>
                  <a:cubicBezTo>
                    <a:pt x="403" y="896"/>
                    <a:pt x="403" y="893"/>
                    <a:pt x="401" y="893"/>
                  </a:cubicBezTo>
                  <a:cubicBezTo>
                    <a:pt x="400" y="893"/>
                    <a:pt x="396" y="896"/>
                    <a:pt x="390" y="902"/>
                  </a:cubicBezTo>
                  <a:cubicBezTo>
                    <a:pt x="377" y="915"/>
                    <a:pt x="371" y="922"/>
                    <a:pt x="369" y="922"/>
                  </a:cubicBezTo>
                  <a:cubicBezTo>
                    <a:pt x="367" y="922"/>
                    <a:pt x="371" y="915"/>
                    <a:pt x="377" y="902"/>
                  </a:cubicBezTo>
                  <a:cubicBezTo>
                    <a:pt x="387" y="883"/>
                    <a:pt x="382" y="871"/>
                    <a:pt x="374" y="871"/>
                  </a:cubicBezTo>
                  <a:cubicBezTo>
                    <a:pt x="371" y="871"/>
                    <a:pt x="368" y="873"/>
                    <a:pt x="364" y="876"/>
                  </a:cubicBezTo>
                  <a:cubicBezTo>
                    <a:pt x="359" y="887"/>
                    <a:pt x="353" y="891"/>
                    <a:pt x="350" y="891"/>
                  </a:cubicBezTo>
                  <a:cubicBezTo>
                    <a:pt x="345" y="891"/>
                    <a:pt x="344" y="884"/>
                    <a:pt x="351" y="876"/>
                  </a:cubicBezTo>
                  <a:cubicBezTo>
                    <a:pt x="351" y="870"/>
                    <a:pt x="351" y="867"/>
                    <a:pt x="349" y="867"/>
                  </a:cubicBezTo>
                  <a:cubicBezTo>
                    <a:pt x="348" y="867"/>
                    <a:pt x="345" y="870"/>
                    <a:pt x="338" y="876"/>
                  </a:cubicBezTo>
                  <a:cubicBezTo>
                    <a:pt x="347" y="867"/>
                    <a:pt x="350" y="858"/>
                    <a:pt x="346" y="858"/>
                  </a:cubicBezTo>
                  <a:cubicBezTo>
                    <a:pt x="345" y="858"/>
                    <a:pt x="342" y="860"/>
                    <a:pt x="338" y="863"/>
                  </a:cubicBezTo>
                  <a:cubicBezTo>
                    <a:pt x="338" y="863"/>
                    <a:pt x="338" y="858"/>
                    <a:pt x="334" y="858"/>
                  </a:cubicBezTo>
                  <a:cubicBezTo>
                    <a:pt x="332" y="858"/>
                    <a:pt x="329" y="859"/>
                    <a:pt x="325" y="863"/>
                  </a:cubicBezTo>
                  <a:lnTo>
                    <a:pt x="312" y="889"/>
                  </a:lnTo>
                  <a:cubicBezTo>
                    <a:pt x="312" y="889"/>
                    <a:pt x="299" y="902"/>
                    <a:pt x="299" y="915"/>
                  </a:cubicBezTo>
                  <a:cubicBezTo>
                    <a:pt x="297" y="918"/>
                    <a:pt x="295" y="919"/>
                    <a:pt x="294" y="919"/>
                  </a:cubicBezTo>
                  <a:cubicBezTo>
                    <a:pt x="287" y="919"/>
                    <a:pt x="289" y="895"/>
                    <a:pt x="299" y="863"/>
                  </a:cubicBezTo>
                  <a:cubicBezTo>
                    <a:pt x="286" y="863"/>
                    <a:pt x="286" y="850"/>
                    <a:pt x="299" y="837"/>
                  </a:cubicBezTo>
                  <a:lnTo>
                    <a:pt x="299" y="837"/>
                  </a:lnTo>
                  <a:cubicBezTo>
                    <a:pt x="294" y="843"/>
                    <a:pt x="290" y="847"/>
                    <a:pt x="286" y="850"/>
                  </a:cubicBezTo>
                  <a:lnTo>
                    <a:pt x="286" y="850"/>
                  </a:lnTo>
                  <a:cubicBezTo>
                    <a:pt x="294" y="835"/>
                    <a:pt x="297" y="829"/>
                    <a:pt x="293" y="829"/>
                  </a:cubicBezTo>
                  <a:cubicBezTo>
                    <a:pt x="290" y="829"/>
                    <a:pt x="284" y="832"/>
                    <a:pt x="273" y="837"/>
                  </a:cubicBezTo>
                  <a:cubicBezTo>
                    <a:pt x="273" y="825"/>
                    <a:pt x="286" y="812"/>
                    <a:pt x="286" y="812"/>
                  </a:cubicBezTo>
                  <a:lnTo>
                    <a:pt x="286" y="812"/>
                  </a:lnTo>
                  <a:lnTo>
                    <a:pt x="273" y="824"/>
                  </a:lnTo>
                  <a:cubicBezTo>
                    <a:pt x="267" y="831"/>
                    <a:pt x="260" y="834"/>
                    <a:pt x="257" y="834"/>
                  </a:cubicBezTo>
                  <a:cubicBezTo>
                    <a:pt x="254" y="834"/>
                    <a:pt x="254" y="831"/>
                    <a:pt x="260" y="824"/>
                  </a:cubicBezTo>
                  <a:cubicBezTo>
                    <a:pt x="267" y="818"/>
                    <a:pt x="267" y="815"/>
                    <a:pt x="264" y="815"/>
                  </a:cubicBezTo>
                  <a:cubicBezTo>
                    <a:pt x="260" y="815"/>
                    <a:pt x="254" y="818"/>
                    <a:pt x="247" y="824"/>
                  </a:cubicBezTo>
                  <a:cubicBezTo>
                    <a:pt x="247" y="812"/>
                    <a:pt x="247" y="812"/>
                    <a:pt x="247" y="799"/>
                  </a:cubicBezTo>
                  <a:cubicBezTo>
                    <a:pt x="242" y="804"/>
                    <a:pt x="239" y="807"/>
                    <a:pt x="237" y="807"/>
                  </a:cubicBezTo>
                  <a:cubicBezTo>
                    <a:pt x="234" y="807"/>
                    <a:pt x="234" y="801"/>
                    <a:pt x="234" y="786"/>
                  </a:cubicBezTo>
                  <a:cubicBezTo>
                    <a:pt x="221" y="812"/>
                    <a:pt x="208" y="812"/>
                    <a:pt x="208" y="824"/>
                  </a:cubicBezTo>
                  <a:cubicBezTo>
                    <a:pt x="208" y="824"/>
                    <a:pt x="208" y="824"/>
                    <a:pt x="195" y="837"/>
                  </a:cubicBezTo>
                  <a:lnTo>
                    <a:pt x="195" y="824"/>
                  </a:lnTo>
                  <a:lnTo>
                    <a:pt x="170" y="824"/>
                  </a:lnTo>
                  <a:cubicBezTo>
                    <a:pt x="168" y="824"/>
                    <a:pt x="166" y="823"/>
                    <a:pt x="164" y="822"/>
                  </a:cubicBezTo>
                  <a:lnTo>
                    <a:pt x="164" y="822"/>
                  </a:lnTo>
                  <a:cubicBezTo>
                    <a:pt x="163" y="825"/>
                    <a:pt x="160" y="830"/>
                    <a:pt x="157" y="837"/>
                  </a:cubicBezTo>
                  <a:cubicBezTo>
                    <a:pt x="131" y="863"/>
                    <a:pt x="144" y="863"/>
                    <a:pt x="144" y="863"/>
                  </a:cubicBezTo>
                  <a:cubicBezTo>
                    <a:pt x="144" y="876"/>
                    <a:pt x="144" y="876"/>
                    <a:pt x="131" y="876"/>
                  </a:cubicBezTo>
                  <a:cubicBezTo>
                    <a:pt x="131" y="889"/>
                    <a:pt x="118" y="902"/>
                    <a:pt x="118" y="902"/>
                  </a:cubicBezTo>
                  <a:cubicBezTo>
                    <a:pt x="124" y="909"/>
                    <a:pt x="127" y="912"/>
                    <a:pt x="129" y="912"/>
                  </a:cubicBezTo>
                  <a:cubicBezTo>
                    <a:pt x="131" y="912"/>
                    <a:pt x="131" y="909"/>
                    <a:pt x="131" y="902"/>
                  </a:cubicBezTo>
                  <a:cubicBezTo>
                    <a:pt x="136" y="897"/>
                    <a:pt x="139" y="894"/>
                    <a:pt x="140" y="894"/>
                  </a:cubicBezTo>
                  <a:lnTo>
                    <a:pt x="140" y="894"/>
                  </a:lnTo>
                  <a:cubicBezTo>
                    <a:pt x="141" y="894"/>
                    <a:pt x="138" y="900"/>
                    <a:pt x="131" y="915"/>
                  </a:cubicBezTo>
                  <a:cubicBezTo>
                    <a:pt x="131" y="921"/>
                    <a:pt x="131" y="924"/>
                    <a:pt x="132" y="924"/>
                  </a:cubicBezTo>
                  <a:cubicBezTo>
                    <a:pt x="133" y="924"/>
                    <a:pt x="136" y="917"/>
                    <a:pt x="144" y="902"/>
                  </a:cubicBezTo>
                  <a:cubicBezTo>
                    <a:pt x="154" y="897"/>
                    <a:pt x="161" y="894"/>
                    <a:pt x="163" y="894"/>
                  </a:cubicBezTo>
                  <a:lnTo>
                    <a:pt x="163" y="894"/>
                  </a:lnTo>
                  <a:cubicBezTo>
                    <a:pt x="167" y="894"/>
                    <a:pt x="164" y="900"/>
                    <a:pt x="157" y="915"/>
                  </a:cubicBezTo>
                  <a:lnTo>
                    <a:pt x="157" y="928"/>
                  </a:lnTo>
                  <a:cubicBezTo>
                    <a:pt x="170" y="928"/>
                    <a:pt x="170" y="915"/>
                    <a:pt x="182" y="902"/>
                  </a:cubicBezTo>
                  <a:cubicBezTo>
                    <a:pt x="189" y="889"/>
                    <a:pt x="192" y="883"/>
                    <a:pt x="194" y="883"/>
                  </a:cubicBezTo>
                  <a:cubicBezTo>
                    <a:pt x="195" y="883"/>
                    <a:pt x="195" y="889"/>
                    <a:pt x="195" y="902"/>
                  </a:cubicBezTo>
                  <a:cubicBezTo>
                    <a:pt x="195" y="915"/>
                    <a:pt x="182" y="928"/>
                    <a:pt x="182" y="928"/>
                  </a:cubicBezTo>
                  <a:cubicBezTo>
                    <a:pt x="170" y="928"/>
                    <a:pt x="182" y="941"/>
                    <a:pt x="182" y="941"/>
                  </a:cubicBezTo>
                  <a:cubicBezTo>
                    <a:pt x="182" y="941"/>
                    <a:pt x="188" y="947"/>
                    <a:pt x="192" y="947"/>
                  </a:cubicBezTo>
                  <a:cubicBezTo>
                    <a:pt x="194" y="947"/>
                    <a:pt x="195" y="946"/>
                    <a:pt x="195" y="941"/>
                  </a:cubicBezTo>
                  <a:lnTo>
                    <a:pt x="195" y="954"/>
                  </a:lnTo>
                  <a:cubicBezTo>
                    <a:pt x="195" y="954"/>
                    <a:pt x="195" y="954"/>
                    <a:pt x="195" y="967"/>
                  </a:cubicBezTo>
                  <a:cubicBezTo>
                    <a:pt x="195" y="975"/>
                    <a:pt x="198" y="978"/>
                    <a:pt x="201" y="978"/>
                  </a:cubicBezTo>
                  <a:cubicBezTo>
                    <a:pt x="210" y="978"/>
                    <a:pt x="225" y="960"/>
                    <a:pt x="234" y="941"/>
                  </a:cubicBezTo>
                  <a:cubicBezTo>
                    <a:pt x="234" y="946"/>
                    <a:pt x="236" y="947"/>
                    <a:pt x="238" y="947"/>
                  </a:cubicBezTo>
                  <a:cubicBezTo>
                    <a:pt x="242" y="947"/>
                    <a:pt x="247" y="941"/>
                    <a:pt x="247" y="941"/>
                  </a:cubicBezTo>
                  <a:cubicBezTo>
                    <a:pt x="247" y="928"/>
                    <a:pt x="260" y="928"/>
                    <a:pt x="260" y="928"/>
                  </a:cubicBezTo>
                  <a:lnTo>
                    <a:pt x="260" y="928"/>
                  </a:lnTo>
                  <a:cubicBezTo>
                    <a:pt x="260" y="928"/>
                    <a:pt x="247" y="941"/>
                    <a:pt x="247" y="954"/>
                  </a:cubicBezTo>
                  <a:cubicBezTo>
                    <a:pt x="223" y="971"/>
                    <a:pt x="214" y="987"/>
                    <a:pt x="217" y="987"/>
                  </a:cubicBezTo>
                  <a:cubicBezTo>
                    <a:pt x="219" y="987"/>
                    <a:pt x="225" y="981"/>
                    <a:pt x="234" y="967"/>
                  </a:cubicBezTo>
                  <a:lnTo>
                    <a:pt x="234" y="980"/>
                  </a:lnTo>
                  <a:cubicBezTo>
                    <a:pt x="221" y="993"/>
                    <a:pt x="221" y="993"/>
                    <a:pt x="247" y="993"/>
                  </a:cubicBezTo>
                  <a:cubicBezTo>
                    <a:pt x="247" y="993"/>
                    <a:pt x="260" y="967"/>
                    <a:pt x="273" y="954"/>
                  </a:cubicBezTo>
                  <a:cubicBezTo>
                    <a:pt x="278" y="950"/>
                    <a:pt x="280" y="948"/>
                    <a:pt x="282" y="948"/>
                  </a:cubicBezTo>
                  <a:cubicBezTo>
                    <a:pt x="286" y="948"/>
                    <a:pt x="286" y="954"/>
                    <a:pt x="286" y="954"/>
                  </a:cubicBezTo>
                  <a:cubicBezTo>
                    <a:pt x="286" y="954"/>
                    <a:pt x="286" y="954"/>
                    <a:pt x="286" y="967"/>
                  </a:cubicBezTo>
                  <a:lnTo>
                    <a:pt x="286" y="980"/>
                  </a:lnTo>
                  <a:cubicBezTo>
                    <a:pt x="276" y="991"/>
                    <a:pt x="274" y="1010"/>
                    <a:pt x="287" y="1010"/>
                  </a:cubicBezTo>
                  <a:cubicBezTo>
                    <a:pt x="290" y="1010"/>
                    <a:pt x="294" y="1009"/>
                    <a:pt x="299" y="1006"/>
                  </a:cubicBezTo>
                  <a:cubicBezTo>
                    <a:pt x="312" y="1019"/>
                    <a:pt x="325" y="1032"/>
                    <a:pt x="325" y="1045"/>
                  </a:cubicBezTo>
                  <a:cubicBezTo>
                    <a:pt x="323" y="1047"/>
                    <a:pt x="322" y="1049"/>
                    <a:pt x="322" y="1049"/>
                  </a:cubicBezTo>
                  <a:cubicBezTo>
                    <a:pt x="322" y="1049"/>
                    <a:pt x="343" y="1030"/>
                    <a:pt x="364" y="1019"/>
                  </a:cubicBezTo>
                  <a:cubicBezTo>
                    <a:pt x="364" y="1032"/>
                    <a:pt x="364" y="1032"/>
                    <a:pt x="364" y="1032"/>
                  </a:cubicBezTo>
                  <a:cubicBezTo>
                    <a:pt x="377" y="1045"/>
                    <a:pt x="377" y="1045"/>
                    <a:pt x="377" y="1058"/>
                  </a:cubicBezTo>
                  <a:cubicBezTo>
                    <a:pt x="387" y="1048"/>
                    <a:pt x="393" y="1044"/>
                    <a:pt x="396" y="1044"/>
                  </a:cubicBezTo>
                  <a:cubicBezTo>
                    <a:pt x="401" y="1044"/>
                    <a:pt x="398" y="1055"/>
                    <a:pt x="390" y="1071"/>
                  </a:cubicBezTo>
                  <a:cubicBezTo>
                    <a:pt x="390" y="1084"/>
                    <a:pt x="390" y="1097"/>
                    <a:pt x="403" y="1097"/>
                  </a:cubicBezTo>
                  <a:cubicBezTo>
                    <a:pt x="409" y="1090"/>
                    <a:pt x="413" y="1087"/>
                    <a:pt x="416" y="1087"/>
                  </a:cubicBezTo>
                  <a:cubicBezTo>
                    <a:pt x="419" y="1087"/>
                    <a:pt x="422" y="1090"/>
                    <a:pt x="429" y="1097"/>
                  </a:cubicBezTo>
                  <a:cubicBezTo>
                    <a:pt x="436" y="1097"/>
                    <a:pt x="439" y="1097"/>
                    <a:pt x="442" y="1093"/>
                  </a:cubicBezTo>
                  <a:lnTo>
                    <a:pt x="442" y="1093"/>
                  </a:lnTo>
                  <a:cubicBezTo>
                    <a:pt x="443" y="1097"/>
                    <a:pt x="446" y="1097"/>
                    <a:pt x="455" y="1097"/>
                  </a:cubicBezTo>
                  <a:cubicBezTo>
                    <a:pt x="455" y="1097"/>
                    <a:pt x="468" y="1084"/>
                    <a:pt x="468" y="1084"/>
                  </a:cubicBezTo>
                  <a:cubicBezTo>
                    <a:pt x="468" y="1071"/>
                    <a:pt x="468" y="1071"/>
                    <a:pt x="468" y="1071"/>
                  </a:cubicBezTo>
                  <a:cubicBezTo>
                    <a:pt x="468" y="1067"/>
                    <a:pt x="467" y="1066"/>
                    <a:pt x="465" y="1066"/>
                  </a:cubicBezTo>
                  <a:cubicBezTo>
                    <a:pt x="462" y="1066"/>
                    <a:pt x="459" y="1068"/>
                    <a:pt x="454" y="1072"/>
                  </a:cubicBezTo>
                  <a:lnTo>
                    <a:pt x="454" y="1072"/>
                  </a:lnTo>
                  <a:cubicBezTo>
                    <a:pt x="455" y="1072"/>
                    <a:pt x="455" y="1071"/>
                    <a:pt x="455" y="1071"/>
                  </a:cubicBezTo>
                  <a:cubicBezTo>
                    <a:pt x="455" y="1045"/>
                    <a:pt x="468" y="1045"/>
                    <a:pt x="468" y="1045"/>
                  </a:cubicBezTo>
                  <a:cubicBezTo>
                    <a:pt x="468" y="1045"/>
                    <a:pt x="481" y="1045"/>
                    <a:pt x="468" y="1058"/>
                  </a:cubicBezTo>
                  <a:cubicBezTo>
                    <a:pt x="468" y="1058"/>
                    <a:pt x="468" y="1071"/>
                    <a:pt x="481" y="1084"/>
                  </a:cubicBezTo>
                  <a:cubicBezTo>
                    <a:pt x="481" y="1084"/>
                    <a:pt x="481" y="1084"/>
                    <a:pt x="481" y="1097"/>
                  </a:cubicBezTo>
                  <a:cubicBezTo>
                    <a:pt x="481" y="1097"/>
                    <a:pt x="481" y="1110"/>
                    <a:pt x="494" y="1110"/>
                  </a:cubicBezTo>
                  <a:cubicBezTo>
                    <a:pt x="494" y="1110"/>
                    <a:pt x="507" y="1123"/>
                    <a:pt x="507" y="1136"/>
                  </a:cubicBezTo>
                  <a:cubicBezTo>
                    <a:pt x="507" y="1136"/>
                    <a:pt x="507" y="1136"/>
                    <a:pt x="520" y="1123"/>
                  </a:cubicBezTo>
                  <a:cubicBezTo>
                    <a:pt x="520" y="1114"/>
                    <a:pt x="520" y="1104"/>
                    <a:pt x="529" y="1104"/>
                  </a:cubicBezTo>
                  <a:cubicBezTo>
                    <a:pt x="533" y="1104"/>
                    <a:pt x="538" y="1106"/>
                    <a:pt x="546" y="1110"/>
                  </a:cubicBezTo>
                  <a:cubicBezTo>
                    <a:pt x="546" y="1110"/>
                    <a:pt x="559" y="1110"/>
                    <a:pt x="559" y="1097"/>
                  </a:cubicBezTo>
                  <a:cubicBezTo>
                    <a:pt x="572" y="1110"/>
                    <a:pt x="572" y="1110"/>
                    <a:pt x="572" y="1123"/>
                  </a:cubicBezTo>
                  <a:cubicBezTo>
                    <a:pt x="565" y="1136"/>
                    <a:pt x="565" y="1142"/>
                    <a:pt x="568" y="1142"/>
                  </a:cubicBezTo>
                  <a:cubicBezTo>
                    <a:pt x="572" y="1142"/>
                    <a:pt x="578" y="1136"/>
                    <a:pt x="585" y="1123"/>
                  </a:cubicBezTo>
                  <a:cubicBezTo>
                    <a:pt x="585" y="1116"/>
                    <a:pt x="585" y="1113"/>
                    <a:pt x="586" y="1113"/>
                  </a:cubicBezTo>
                  <a:cubicBezTo>
                    <a:pt x="588" y="1113"/>
                    <a:pt x="591" y="1116"/>
                    <a:pt x="598" y="1123"/>
                  </a:cubicBezTo>
                  <a:cubicBezTo>
                    <a:pt x="598" y="1123"/>
                    <a:pt x="598" y="1123"/>
                    <a:pt x="598" y="1110"/>
                  </a:cubicBezTo>
                  <a:cubicBezTo>
                    <a:pt x="604" y="1103"/>
                    <a:pt x="607" y="1100"/>
                    <a:pt x="609" y="1100"/>
                  </a:cubicBezTo>
                  <a:cubicBezTo>
                    <a:pt x="610" y="1100"/>
                    <a:pt x="610" y="1103"/>
                    <a:pt x="610" y="1110"/>
                  </a:cubicBezTo>
                  <a:cubicBezTo>
                    <a:pt x="610" y="1123"/>
                    <a:pt x="623" y="1123"/>
                    <a:pt x="623" y="1123"/>
                  </a:cubicBezTo>
                  <a:cubicBezTo>
                    <a:pt x="627" y="1119"/>
                    <a:pt x="633" y="1117"/>
                    <a:pt x="640" y="1117"/>
                  </a:cubicBezTo>
                  <a:cubicBezTo>
                    <a:pt x="657" y="1117"/>
                    <a:pt x="679" y="1127"/>
                    <a:pt x="688" y="1136"/>
                  </a:cubicBezTo>
                  <a:cubicBezTo>
                    <a:pt x="688" y="1123"/>
                    <a:pt x="688" y="1123"/>
                    <a:pt x="701" y="1123"/>
                  </a:cubicBezTo>
                  <a:cubicBezTo>
                    <a:pt x="701" y="1119"/>
                    <a:pt x="701" y="1115"/>
                    <a:pt x="701" y="1110"/>
                  </a:cubicBezTo>
                  <a:cubicBezTo>
                    <a:pt x="701" y="1092"/>
                    <a:pt x="704" y="1082"/>
                    <a:pt x="707" y="1082"/>
                  </a:cubicBezTo>
                  <a:cubicBezTo>
                    <a:pt x="711" y="1082"/>
                    <a:pt x="714" y="1095"/>
                    <a:pt x="714" y="1123"/>
                  </a:cubicBezTo>
                  <a:cubicBezTo>
                    <a:pt x="721" y="1103"/>
                    <a:pt x="724" y="1094"/>
                    <a:pt x="726" y="1094"/>
                  </a:cubicBezTo>
                  <a:cubicBezTo>
                    <a:pt x="727" y="1094"/>
                    <a:pt x="727" y="1103"/>
                    <a:pt x="727" y="1123"/>
                  </a:cubicBezTo>
                  <a:cubicBezTo>
                    <a:pt x="727" y="1136"/>
                    <a:pt x="727" y="1142"/>
                    <a:pt x="729" y="1142"/>
                  </a:cubicBezTo>
                  <a:cubicBezTo>
                    <a:pt x="730" y="1142"/>
                    <a:pt x="734" y="1136"/>
                    <a:pt x="740" y="1123"/>
                  </a:cubicBezTo>
                  <a:cubicBezTo>
                    <a:pt x="740" y="1087"/>
                    <a:pt x="744" y="1067"/>
                    <a:pt x="748" y="1067"/>
                  </a:cubicBezTo>
                  <a:cubicBezTo>
                    <a:pt x="751" y="1067"/>
                    <a:pt x="753" y="1081"/>
                    <a:pt x="753" y="1110"/>
                  </a:cubicBezTo>
                  <a:cubicBezTo>
                    <a:pt x="753" y="1136"/>
                    <a:pt x="766" y="1149"/>
                    <a:pt x="766" y="1149"/>
                  </a:cubicBezTo>
                  <a:cubicBezTo>
                    <a:pt x="779" y="1149"/>
                    <a:pt x="779" y="1136"/>
                    <a:pt x="766" y="1123"/>
                  </a:cubicBezTo>
                  <a:cubicBezTo>
                    <a:pt x="766" y="1103"/>
                    <a:pt x="766" y="1094"/>
                    <a:pt x="768" y="1094"/>
                  </a:cubicBezTo>
                  <a:cubicBezTo>
                    <a:pt x="769" y="1094"/>
                    <a:pt x="773" y="1103"/>
                    <a:pt x="779" y="1123"/>
                  </a:cubicBezTo>
                  <a:cubicBezTo>
                    <a:pt x="786" y="1142"/>
                    <a:pt x="792" y="1152"/>
                    <a:pt x="799" y="1152"/>
                  </a:cubicBezTo>
                  <a:cubicBezTo>
                    <a:pt x="805" y="1152"/>
                    <a:pt x="812" y="1142"/>
                    <a:pt x="818" y="1123"/>
                  </a:cubicBezTo>
                  <a:cubicBezTo>
                    <a:pt x="825" y="1110"/>
                    <a:pt x="831" y="1103"/>
                    <a:pt x="834" y="1103"/>
                  </a:cubicBezTo>
                  <a:cubicBezTo>
                    <a:pt x="837" y="1103"/>
                    <a:pt x="837" y="1110"/>
                    <a:pt x="831" y="1123"/>
                  </a:cubicBezTo>
                  <a:cubicBezTo>
                    <a:pt x="831" y="1138"/>
                    <a:pt x="831" y="1144"/>
                    <a:pt x="834" y="1144"/>
                  </a:cubicBezTo>
                  <a:cubicBezTo>
                    <a:pt x="835" y="1144"/>
                    <a:pt x="839" y="1141"/>
                    <a:pt x="844" y="1136"/>
                  </a:cubicBezTo>
                  <a:lnTo>
                    <a:pt x="857" y="1136"/>
                  </a:lnTo>
                  <a:cubicBezTo>
                    <a:pt x="870" y="1136"/>
                    <a:pt x="870" y="1123"/>
                    <a:pt x="870" y="1110"/>
                  </a:cubicBezTo>
                  <a:cubicBezTo>
                    <a:pt x="870" y="1124"/>
                    <a:pt x="874" y="1134"/>
                    <a:pt x="879" y="1134"/>
                  </a:cubicBezTo>
                  <a:cubicBezTo>
                    <a:pt x="884" y="1134"/>
                    <a:pt x="890" y="1127"/>
                    <a:pt x="896" y="1110"/>
                  </a:cubicBezTo>
                  <a:cubicBezTo>
                    <a:pt x="896" y="1110"/>
                    <a:pt x="896" y="1110"/>
                    <a:pt x="896" y="1097"/>
                  </a:cubicBezTo>
                  <a:cubicBezTo>
                    <a:pt x="896" y="1093"/>
                    <a:pt x="897" y="1091"/>
                    <a:pt x="899" y="1091"/>
                  </a:cubicBezTo>
                  <a:cubicBezTo>
                    <a:pt x="903" y="1091"/>
                    <a:pt x="913" y="1101"/>
                    <a:pt x="922" y="1110"/>
                  </a:cubicBezTo>
                  <a:cubicBezTo>
                    <a:pt x="922" y="1116"/>
                    <a:pt x="925" y="1120"/>
                    <a:pt x="928" y="1120"/>
                  </a:cubicBezTo>
                  <a:cubicBezTo>
                    <a:pt x="932" y="1120"/>
                    <a:pt x="935" y="1116"/>
                    <a:pt x="935" y="1110"/>
                  </a:cubicBezTo>
                  <a:cubicBezTo>
                    <a:pt x="935" y="1097"/>
                    <a:pt x="935" y="1084"/>
                    <a:pt x="935" y="1071"/>
                  </a:cubicBezTo>
                  <a:cubicBezTo>
                    <a:pt x="935" y="1067"/>
                    <a:pt x="935" y="1066"/>
                    <a:pt x="935" y="1066"/>
                  </a:cubicBezTo>
                  <a:cubicBezTo>
                    <a:pt x="936" y="1066"/>
                    <a:pt x="939" y="1075"/>
                    <a:pt x="948" y="1084"/>
                  </a:cubicBezTo>
                  <a:cubicBezTo>
                    <a:pt x="948" y="1097"/>
                    <a:pt x="948" y="1097"/>
                    <a:pt x="961" y="1110"/>
                  </a:cubicBezTo>
                  <a:cubicBezTo>
                    <a:pt x="961" y="1110"/>
                    <a:pt x="974" y="1097"/>
                    <a:pt x="974" y="1084"/>
                  </a:cubicBezTo>
                  <a:cubicBezTo>
                    <a:pt x="967" y="1077"/>
                    <a:pt x="970" y="1074"/>
                    <a:pt x="977" y="1074"/>
                  </a:cubicBezTo>
                  <a:cubicBezTo>
                    <a:pt x="983" y="1074"/>
                    <a:pt x="993" y="1077"/>
                    <a:pt x="1000" y="1084"/>
                  </a:cubicBezTo>
                  <a:cubicBezTo>
                    <a:pt x="1000" y="1084"/>
                    <a:pt x="1000" y="1071"/>
                    <a:pt x="1000" y="1071"/>
                  </a:cubicBezTo>
                  <a:cubicBezTo>
                    <a:pt x="1013" y="1071"/>
                    <a:pt x="1013" y="1058"/>
                    <a:pt x="1013" y="1058"/>
                  </a:cubicBezTo>
                  <a:cubicBezTo>
                    <a:pt x="1013" y="1058"/>
                    <a:pt x="1013" y="1058"/>
                    <a:pt x="1013" y="1045"/>
                  </a:cubicBezTo>
                  <a:cubicBezTo>
                    <a:pt x="1013" y="1038"/>
                    <a:pt x="1016" y="1035"/>
                    <a:pt x="1019" y="1035"/>
                  </a:cubicBezTo>
                  <a:cubicBezTo>
                    <a:pt x="1020" y="1035"/>
                    <a:pt x="1020" y="1035"/>
                    <a:pt x="1021" y="1036"/>
                  </a:cubicBezTo>
                  <a:lnTo>
                    <a:pt x="1021" y="1036"/>
                  </a:lnTo>
                  <a:cubicBezTo>
                    <a:pt x="1018" y="1029"/>
                    <a:pt x="1016" y="1026"/>
                    <a:pt x="1017" y="1026"/>
                  </a:cubicBezTo>
                  <a:lnTo>
                    <a:pt x="1017" y="1026"/>
                  </a:lnTo>
                  <a:cubicBezTo>
                    <a:pt x="1019" y="1026"/>
                    <a:pt x="1026" y="1032"/>
                    <a:pt x="1039" y="1045"/>
                  </a:cubicBezTo>
                  <a:cubicBezTo>
                    <a:pt x="1039" y="1038"/>
                    <a:pt x="1039" y="1035"/>
                    <a:pt x="1040" y="1035"/>
                  </a:cubicBezTo>
                  <a:cubicBezTo>
                    <a:pt x="1042" y="1035"/>
                    <a:pt x="1045" y="1038"/>
                    <a:pt x="1051" y="1045"/>
                  </a:cubicBezTo>
                  <a:cubicBezTo>
                    <a:pt x="1051" y="1049"/>
                    <a:pt x="1053" y="1050"/>
                    <a:pt x="1054" y="1050"/>
                  </a:cubicBezTo>
                  <a:cubicBezTo>
                    <a:pt x="1057" y="1050"/>
                    <a:pt x="1061" y="1041"/>
                    <a:pt x="1051" y="1032"/>
                  </a:cubicBezTo>
                  <a:cubicBezTo>
                    <a:pt x="1043" y="1016"/>
                    <a:pt x="1040" y="1005"/>
                    <a:pt x="1045" y="1005"/>
                  </a:cubicBezTo>
                  <a:cubicBezTo>
                    <a:pt x="1048" y="1005"/>
                    <a:pt x="1055" y="1009"/>
                    <a:pt x="1064" y="1019"/>
                  </a:cubicBezTo>
                  <a:cubicBezTo>
                    <a:pt x="1064" y="1019"/>
                    <a:pt x="1064" y="1019"/>
                    <a:pt x="1064" y="1006"/>
                  </a:cubicBezTo>
                  <a:cubicBezTo>
                    <a:pt x="1057" y="991"/>
                    <a:pt x="1054" y="985"/>
                    <a:pt x="1055" y="985"/>
                  </a:cubicBezTo>
                  <a:lnTo>
                    <a:pt x="1055" y="985"/>
                  </a:lnTo>
                  <a:cubicBezTo>
                    <a:pt x="1056" y="985"/>
                    <a:pt x="1059" y="988"/>
                    <a:pt x="1064" y="993"/>
                  </a:cubicBezTo>
                  <a:cubicBezTo>
                    <a:pt x="1071" y="1006"/>
                    <a:pt x="1077" y="1013"/>
                    <a:pt x="1081" y="1013"/>
                  </a:cubicBezTo>
                  <a:cubicBezTo>
                    <a:pt x="1084" y="1013"/>
                    <a:pt x="1084" y="1006"/>
                    <a:pt x="1077" y="993"/>
                  </a:cubicBezTo>
                  <a:cubicBezTo>
                    <a:pt x="1090" y="993"/>
                    <a:pt x="1129" y="993"/>
                    <a:pt x="1103" y="967"/>
                  </a:cubicBezTo>
                  <a:lnTo>
                    <a:pt x="1116" y="967"/>
                  </a:lnTo>
                  <a:cubicBezTo>
                    <a:pt x="1129" y="967"/>
                    <a:pt x="1129" y="967"/>
                    <a:pt x="1129" y="954"/>
                  </a:cubicBezTo>
                  <a:lnTo>
                    <a:pt x="1117" y="942"/>
                  </a:lnTo>
                  <a:lnTo>
                    <a:pt x="1117" y="942"/>
                  </a:lnTo>
                  <a:cubicBezTo>
                    <a:pt x="1126" y="951"/>
                    <a:pt x="1135" y="960"/>
                    <a:pt x="1139" y="960"/>
                  </a:cubicBezTo>
                  <a:cubicBezTo>
                    <a:pt x="1141" y="960"/>
                    <a:pt x="1142" y="958"/>
                    <a:pt x="1142" y="954"/>
                  </a:cubicBezTo>
                  <a:cubicBezTo>
                    <a:pt x="1142" y="954"/>
                    <a:pt x="1142" y="954"/>
                    <a:pt x="1142" y="941"/>
                  </a:cubicBezTo>
                  <a:lnTo>
                    <a:pt x="1142" y="941"/>
                  </a:lnTo>
                  <a:cubicBezTo>
                    <a:pt x="1146" y="945"/>
                    <a:pt x="1151" y="950"/>
                    <a:pt x="1155" y="954"/>
                  </a:cubicBezTo>
                  <a:lnTo>
                    <a:pt x="1155" y="941"/>
                  </a:lnTo>
                  <a:cubicBezTo>
                    <a:pt x="1146" y="932"/>
                    <a:pt x="1143" y="923"/>
                    <a:pt x="1147" y="923"/>
                  </a:cubicBezTo>
                  <a:cubicBezTo>
                    <a:pt x="1149" y="923"/>
                    <a:pt x="1151" y="924"/>
                    <a:pt x="1155" y="928"/>
                  </a:cubicBezTo>
                  <a:cubicBezTo>
                    <a:pt x="1162" y="935"/>
                    <a:pt x="1165" y="938"/>
                    <a:pt x="1167" y="938"/>
                  </a:cubicBezTo>
                  <a:cubicBezTo>
                    <a:pt x="1168" y="938"/>
                    <a:pt x="1168" y="935"/>
                    <a:pt x="1168" y="928"/>
                  </a:cubicBezTo>
                  <a:lnTo>
                    <a:pt x="1181" y="941"/>
                  </a:lnTo>
                  <a:cubicBezTo>
                    <a:pt x="1185" y="945"/>
                    <a:pt x="1187" y="947"/>
                    <a:pt x="1187" y="947"/>
                  </a:cubicBezTo>
                  <a:cubicBezTo>
                    <a:pt x="1188" y="947"/>
                    <a:pt x="1181" y="937"/>
                    <a:pt x="1181" y="928"/>
                  </a:cubicBezTo>
                  <a:cubicBezTo>
                    <a:pt x="1181" y="915"/>
                    <a:pt x="1194" y="915"/>
                    <a:pt x="1181" y="915"/>
                  </a:cubicBezTo>
                  <a:cubicBezTo>
                    <a:pt x="1169" y="903"/>
                    <a:pt x="1156" y="890"/>
                    <a:pt x="1155" y="889"/>
                  </a:cubicBezTo>
                  <a:lnTo>
                    <a:pt x="1155" y="889"/>
                  </a:lnTo>
                  <a:cubicBezTo>
                    <a:pt x="1168" y="902"/>
                    <a:pt x="1181" y="902"/>
                    <a:pt x="1181" y="902"/>
                  </a:cubicBezTo>
                  <a:cubicBezTo>
                    <a:pt x="1181" y="902"/>
                    <a:pt x="1194" y="915"/>
                    <a:pt x="1194" y="915"/>
                  </a:cubicBezTo>
                  <a:cubicBezTo>
                    <a:pt x="1202" y="919"/>
                    <a:pt x="1207" y="921"/>
                    <a:pt x="1211" y="921"/>
                  </a:cubicBezTo>
                  <a:cubicBezTo>
                    <a:pt x="1219" y="921"/>
                    <a:pt x="1216" y="911"/>
                    <a:pt x="1207" y="902"/>
                  </a:cubicBezTo>
                  <a:cubicBezTo>
                    <a:pt x="1199" y="886"/>
                    <a:pt x="1196" y="875"/>
                    <a:pt x="1201" y="875"/>
                  </a:cubicBezTo>
                  <a:cubicBezTo>
                    <a:pt x="1204" y="875"/>
                    <a:pt x="1210" y="879"/>
                    <a:pt x="1220" y="889"/>
                  </a:cubicBezTo>
                  <a:cubicBezTo>
                    <a:pt x="1222" y="892"/>
                    <a:pt x="1224" y="893"/>
                    <a:pt x="1225" y="893"/>
                  </a:cubicBezTo>
                  <a:cubicBezTo>
                    <a:pt x="1228" y="893"/>
                    <a:pt x="1215" y="872"/>
                    <a:pt x="1194" y="850"/>
                  </a:cubicBezTo>
                  <a:lnTo>
                    <a:pt x="1194" y="850"/>
                  </a:lnTo>
                  <a:cubicBezTo>
                    <a:pt x="1220" y="863"/>
                    <a:pt x="1233" y="870"/>
                    <a:pt x="1238" y="870"/>
                  </a:cubicBezTo>
                  <a:cubicBezTo>
                    <a:pt x="1243" y="870"/>
                    <a:pt x="1240" y="863"/>
                    <a:pt x="1233" y="850"/>
                  </a:cubicBezTo>
                  <a:cubicBezTo>
                    <a:pt x="1246" y="850"/>
                    <a:pt x="1246" y="850"/>
                    <a:pt x="1259" y="837"/>
                  </a:cubicBezTo>
                  <a:cubicBezTo>
                    <a:pt x="1259" y="824"/>
                    <a:pt x="1259" y="824"/>
                    <a:pt x="1246" y="824"/>
                  </a:cubicBezTo>
                  <a:cubicBezTo>
                    <a:pt x="1246" y="824"/>
                    <a:pt x="1259" y="812"/>
                    <a:pt x="1259" y="812"/>
                  </a:cubicBezTo>
                  <a:cubicBezTo>
                    <a:pt x="1267" y="815"/>
                    <a:pt x="1271" y="817"/>
                    <a:pt x="1272" y="817"/>
                  </a:cubicBezTo>
                  <a:cubicBezTo>
                    <a:pt x="1276" y="817"/>
                    <a:pt x="1264" y="808"/>
                    <a:pt x="1246" y="799"/>
                  </a:cubicBezTo>
                  <a:cubicBezTo>
                    <a:pt x="1246" y="799"/>
                    <a:pt x="1246" y="799"/>
                    <a:pt x="1259" y="786"/>
                  </a:cubicBezTo>
                  <a:lnTo>
                    <a:pt x="1272" y="799"/>
                  </a:lnTo>
                  <a:cubicBezTo>
                    <a:pt x="1285" y="799"/>
                    <a:pt x="1285" y="799"/>
                    <a:pt x="1298" y="760"/>
                  </a:cubicBezTo>
                  <a:cubicBezTo>
                    <a:pt x="1311" y="734"/>
                    <a:pt x="1324" y="721"/>
                    <a:pt x="1285" y="721"/>
                  </a:cubicBezTo>
                  <a:cubicBezTo>
                    <a:pt x="1267" y="712"/>
                    <a:pt x="1268" y="702"/>
                    <a:pt x="1279" y="702"/>
                  </a:cubicBezTo>
                  <a:cubicBezTo>
                    <a:pt x="1284" y="702"/>
                    <a:pt x="1290" y="704"/>
                    <a:pt x="1298" y="708"/>
                  </a:cubicBezTo>
                  <a:lnTo>
                    <a:pt x="1311" y="708"/>
                  </a:lnTo>
                  <a:cubicBezTo>
                    <a:pt x="1311" y="708"/>
                    <a:pt x="1311" y="695"/>
                    <a:pt x="1324" y="695"/>
                  </a:cubicBezTo>
                  <a:cubicBezTo>
                    <a:pt x="1363" y="695"/>
                    <a:pt x="1350" y="682"/>
                    <a:pt x="1337" y="682"/>
                  </a:cubicBezTo>
                  <a:cubicBezTo>
                    <a:pt x="1350" y="682"/>
                    <a:pt x="1363" y="682"/>
                    <a:pt x="1350" y="669"/>
                  </a:cubicBezTo>
                  <a:cubicBezTo>
                    <a:pt x="1337" y="669"/>
                    <a:pt x="1324" y="643"/>
                    <a:pt x="1363" y="643"/>
                  </a:cubicBezTo>
                  <a:cubicBezTo>
                    <a:pt x="1363" y="643"/>
                    <a:pt x="1363" y="643"/>
                    <a:pt x="1363" y="630"/>
                  </a:cubicBezTo>
                  <a:cubicBezTo>
                    <a:pt x="1350" y="630"/>
                    <a:pt x="1350" y="617"/>
                    <a:pt x="1350" y="617"/>
                  </a:cubicBezTo>
                  <a:cubicBezTo>
                    <a:pt x="1350" y="604"/>
                    <a:pt x="1350" y="604"/>
                    <a:pt x="1363" y="604"/>
                  </a:cubicBezTo>
                  <a:cubicBezTo>
                    <a:pt x="1376" y="604"/>
                    <a:pt x="1376" y="604"/>
                    <a:pt x="1363" y="591"/>
                  </a:cubicBezTo>
                  <a:cubicBezTo>
                    <a:pt x="1363" y="591"/>
                    <a:pt x="1337" y="578"/>
                    <a:pt x="1337" y="578"/>
                  </a:cubicBezTo>
                  <a:lnTo>
                    <a:pt x="1298" y="578"/>
                  </a:lnTo>
                  <a:cubicBezTo>
                    <a:pt x="1298" y="565"/>
                    <a:pt x="1298" y="565"/>
                    <a:pt x="1311" y="565"/>
                  </a:cubicBezTo>
                  <a:cubicBezTo>
                    <a:pt x="1311" y="565"/>
                    <a:pt x="1324" y="578"/>
                    <a:pt x="1337" y="578"/>
                  </a:cubicBezTo>
                  <a:cubicBezTo>
                    <a:pt x="1337" y="578"/>
                    <a:pt x="1324" y="565"/>
                    <a:pt x="1311" y="565"/>
                  </a:cubicBezTo>
                  <a:lnTo>
                    <a:pt x="1350" y="565"/>
                  </a:lnTo>
                  <a:cubicBezTo>
                    <a:pt x="1350" y="565"/>
                    <a:pt x="1350" y="552"/>
                    <a:pt x="1337" y="552"/>
                  </a:cubicBezTo>
                  <a:cubicBezTo>
                    <a:pt x="1350" y="552"/>
                    <a:pt x="1350" y="552"/>
                    <a:pt x="1350" y="539"/>
                  </a:cubicBezTo>
                  <a:cubicBezTo>
                    <a:pt x="1350" y="526"/>
                    <a:pt x="1350" y="526"/>
                    <a:pt x="1337" y="513"/>
                  </a:cubicBezTo>
                  <a:cubicBezTo>
                    <a:pt x="1376" y="513"/>
                    <a:pt x="1363" y="487"/>
                    <a:pt x="1337" y="487"/>
                  </a:cubicBezTo>
                  <a:cubicBezTo>
                    <a:pt x="1324" y="487"/>
                    <a:pt x="1324" y="474"/>
                    <a:pt x="1337" y="474"/>
                  </a:cubicBezTo>
                  <a:cubicBezTo>
                    <a:pt x="1350" y="461"/>
                    <a:pt x="1350" y="461"/>
                    <a:pt x="1337" y="461"/>
                  </a:cubicBezTo>
                  <a:cubicBezTo>
                    <a:pt x="1324" y="461"/>
                    <a:pt x="1337" y="461"/>
                    <a:pt x="1350" y="448"/>
                  </a:cubicBezTo>
                  <a:cubicBezTo>
                    <a:pt x="1376" y="435"/>
                    <a:pt x="1376" y="435"/>
                    <a:pt x="1363" y="435"/>
                  </a:cubicBezTo>
                  <a:cubicBezTo>
                    <a:pt x="1350" y="422"/>
                    <a:pt x="1350" y="422"/>
                    <a:pt x="1350" y="409"/>
                  </a:cubicBezTo>
                  <a:lnTo>
                    <a:pt x="1311" y="409"/>
                  </a:lnTo>
                  <a:cubicBezTo>
                    <a:pt x="1298" y="422"/>
                    <a:pt x="1285" y="422"/>
                    <a:pt x="1285" y="422"/>
                  </a:cubicBezTo>
                  <a:cubicBezTo>
                    <a:pt x="1272" y="409"/>
                    <a:pt x="1285" y="409"/>
                    <a:pt x="1285" y="409"/>
                  </a:cubicBezTo>
                  <a:cubicBezTo>
                    <a:pt x="1289" y="414"/>
                    <a:pt x="1292" y="415"/>
                    <a:pt x="1295" y="415"/>
                  </a:cubicBezTo>
                  <a:cubicBezTo>
                    <a:pt x="1299" y="415"/>
                    <a:pt x="1302" y="409"/>
                    <a:pt x="1311" y="409"/>
                  </a:cubicBezTo>
                  <a:cubicBezTo>
                    <a:pt x="1324" y="396"/>
                    <a:pt x="1324" y="396"/>
                    <a:pt x="1324" y="383"/>
                  </a:cubicBezTo>
                  <a:cubicBezTo>
                    <a:pt x="1324" y="383"/>
                    <a:pt x="1324" y="371"/>
                    <a:pt x="1324" y="371"/>
                  </a:cubicBezTo>
                  <a:cubicBezTo>
                    <a:pt x="1324" y="361"/>
                    <a:pt x="1324" y="352"/>
                    <a:pt x="1319" y="352"/>
                  </a:cubicBezTo>
                  <a:cubicBezTo>
                    <a:pt x="1317" y="352"/>
                    <a:pt x="1315" y="354"/>
                    <a:pt x="1311" y="358"/>
                  </a:cubicBezTo>
                  <a:lnTo>
                    <a:pt x="1298" y="358"/>
                  </a:lnTo>
                  <a:cubicBezTo>
                    <a:pt x="1319" y="347"/>
                    <a:pt x="1315" y="312"/>
                    <a:pt x="1299" y="305"/>
                  </a:cubicBezTo>
                  <a:lnTo>
                    <a:pt x="1299" y="305"/>
                  </a:lnTo>
                  <a:cubicBezTo>
                    <a:pt x="1310" y="293"/>
                    <a:pt x="1298" y="292"/>
                    <a:pt x="1298" y="280"/>
                  </a:cubicBezTo>
                  <a:cubicBezTo>
                    <a:pt x="1298" y="280"/>
                    <a:pt x="1272" y="267"/>
                    <a:pt x="1272" y="254"/>
                  </a:cubicBezTo>
                  <a:cubicBezTo>
                    <a:pt x="1263" y="245"/>
                    <a:pt x="1260" y="235"/>
                    <a:pt x="1255" y="235"/>
                  </a:cubicBezTo>
                  <a:cubicBezTo>
                    <a:pt x="1253" y="235"/>
                    <a:pt x="1250" y="237"/>
                    <a:pt x="1246" y="241"/>
                  </a:cubicBezTo>
                  <a:cubicBezTo>
                    <a:pt x="1246" y="241"/>
                    <a:pt x="1233" y="241"/>
                    <a:pt x="1246" y="228"/>
                  </a:cubicBezTo>
                  <a:cubicBezTo>
                    <a:pt x="1272" y="228"/>
                    <a:pt x="1259" y="215"/>
                    <a:pt x="1259" y="215"/>
                  </a:cubicBezTo>
                  <a:lnTo>
                    <a:pt x="1259" y="215"/>
                  </a:lnTo>
                  <a:cubicBezTo>
                    <a:pt x="1259" y="215"/>
                    <a:pt x="1246" y="228"/>
                    <a:pt x="1233" y="228"/>
                  </a:cubicBezTo>
                  <a:cubicBezTo>
                    <a:pt x="1227" y="234"/>
                    <a:pt x="1223" y="238"/>
                    <a:pt x="1222" y="238"/>
                  </a:cubicBezTo>
                  <a:cubicBezTo>
                    <a:pt x="1220" y="238"/>
                    <a:pt x="1220" y="234"/>
                    <a:pt x="1220" y="228"/>
                  </a:cubicBezTo>
                  <a:cubicBezTo>
                    <a:pt x="1230" y="209"/>
                    <a:pt x="1225" y="197"/>
                    <a:pt x="1217" y="197"/>
                  </a:cubicBezTo>
                  <a:cubicBezTo>
                    <a:pt x="1214" y="197"/>
                    <a:pt x="1211" y="198"/>
                    <a:pt x="1207" y="202"/>
                  </a:cubicBezTo>
                  <a:cubicBezTo>
                    <a:pt x="1207" y="189"/>
                    <a:pt x="1194" y="189"/>
                    <a:pt x="1207" y="176"/>
                  </a:cubicBezTo>
                  <a:cubicBezTo>
                    <a:pt x="1216" y="167"/>
                    <a:pt x="1219" y="158"/>
                    <a:pt x="1211" y="158"/>
                  </a:cubicBezTo>
                  <a:cubicBezTo>
                    <a:pt x="1207" y="158"/>
                    <a:pt x="1202" y="159"/>
                    <a:pt x="1194" y="163"/>
                  </a:cubicBezTo>
                  <a:cubicBezTo>
                    <a:pt x="1194" y="163"/>
                    <a:pt x="1194" y="163"/>
                    <a:pt x="1207" y="150"/>
                  </a:cubicBezTo>
                  <a:cubicBezTo>
                    <a:pt x="1207" y="143"/>
                    <a:pt x="1211" y="135"/>
                    <a:pt x="1210" y="135"/>
                  </a:cubicBezTo>
                  <a:lnTo>
                    <a:pt x="1210" y="135"/>
                  </a:lnTo>
                  <a:cubicBezTo>
                    <a:pt x="1209" y="135"/>
                    <a:pt x="1205" y="139"/>
                    <a:pt x="1194" y="150"/>
                  </a:cubicBezTo>
                  <a:cubicBezTo>
                    <a:pt x="1181" y="150"/>
                    <a:pt x="1168" y="137"/>
                    <a:pt x="1168" y="124"/>
                  </a:cubicBezTo>
                  <a:lnTo>
                    <a:pt x="1155" y="124"/>
                  </a:lnTo>
                  <a:lnTo>
                    <a:pt x="1142" y="137"/>
                  </a:lnTo>
                  <a:cubicBezTo>
                    <a:pt x="1142" y="124"/>
                    <a:pt x="1142" y="111"/>
                    <a:pt x="1142" y="111"/>
                  </a:cubicBezTo>
                  <a:cubicBezTo>
                    <a:pt x="1129" y="111"/>
                    <a:pt x="1103" y="111"/>
                    <a:pt x="1090" y="98"/>
                  </a:cubicBezTo>
                  <a:cubicBezTo>
                    <a:pt x="1077" y="92"/>
                    <a:pt x="1068" y="88"/>
                    <a:pt x="1060" y="88"/>
                  </a:cubicBezTo>
                  <a:cubicBezTo>
                    <a:pt x="1051" y="88"/>
                    <a:pt x="1045" y="92"/>
                    <a:pt x="1039" y="98"/>
                  </a:cubicBezTo>
                  <a:cubicBezTo>
                    <a:pt x="1039" y="72"/>
                    <a:pt x="1026" y="72"/>
                    <a:pt x="1026" y="72"/>
                  </a:cubicBezTo>
                  <a:cubicBezTo>
                    <a:pt x="1026" y="72"/>
                    <a:pt x="1026" y="72"/>
                    <a:pt x="1026" y="59"/>
                  </a:cubicBezTo>
                  <a:cubicBezTo>
                    <a:pt x="1013" y="72"/>
                    <a:pt x="1013" y="72"/>
                    <a:pt x="1013" y="72"/>
                  </a:cubicBezTo>
                  <a:cubicBezTo>
                    <a:pt x="1013" y="59"/>
                    <a:pt x="1013" y="59"/>
                    <a:pt x="1000" y="59"/>
                  </a:cubicBezTo>
                  <a:cubicBezTo>
                    <a:pt x="1000" y="54"/>
                    <a:pt x="1000" y="50"/>
                    <a:pt x="1000" y="46"/>
                  </a:cubicBezTo>
                  <a:cubicBezTo>
                    <a:pt x="987" y="59"/>
                    <a:pt x="987" y="59"/>
                    <a:pt x="974" y="72"/>
                  </a:cubicBezTo>
                  <a:cubicBezTo>
                    <a:pt x="974" y="72"/>
                    <a:pt x="961" y="72"/>
                    <a:pt x="974" y="59"/>
                  </a:cubicBezTo>
                  <a:cubicBezTo>
                    <a:pt x="974" y="53"/>
                    <a:pt x="967" y="49"/>
                    <a:pt x="959" y="49"/>
                  </a:cubicBezTo>
                  <a:cubicBezTo>
                    <a:pt x="951" y="49"/>
                    <a:pt x="941" y="53"/>
                    <a:pt x="935" y="59"/>
                  </a:cubicBezTo>
                  <a:cubicBezTo>
                    <a:pt x="935" y="46"/>
                    <a:pt x="935" y="46"/>
                    <a:pt x="922" y="46"/>
                  </a:cubicBezTo>
                  <a:cubicBezTo>
                    <a:pt x="922" y="43"/>
                    <a:pt x="922" y="38"/>
                    <a:pt x="922" y="33"/>
                  </a:cubicBezTo>
                  <a:cubicBezTo>
                    <a:pt x="935" y="20"/>
                    <a:pt x="922" y="20"/>
                    <a:pt x="922" y="7"/>
                  </a:cubicBezTo>
                  <a:cubicBezTo>
                    <a:pt x="909" y="20"/>
                    <a:pt x="896" y="20"/>
                    <a:pt x="883" y="20"/>
                  </a:cubicBezTo>
                  <a:cubicBezTo>
                    <a:pt x="857" y="20"/>
                    <a:pt x="844" y="33"/>
                    <a:pt x="844" y="59"/>
                  </a:cubicBezTo>
                  <a:lnTo>
                    <a:pt x="831" y="85"/>
                  </a:lnTo>
                  <a:lnTo>
                    <a:pt x="831" y="59"/>
                  </a:lnTo>
                  <a:cubicBezTo>
                    <a:pt x="831" y="56"/>
                    <a:pt x="831" y="51"/>
                    <a:pt x="831" y="46"/>
                  </a:cubicBezTo>
                  <a:cubicBezTo>
                    <a:pt x="831" y="53"/>
                    <a:pt x="828" y="56"/>
                    <a:pt x="825" y="56"/>
                  </a:cubicBezTo>
                  <a:cubicBezTo>
                    <a:pt x="821" y="56"/>
                    <a:pt x="818" y="53"/>
                    <a:pt x="818" y="46"/>
                  </a:cubicBezTo>
                  <a:cubicBezTo>
                    <a:pt x="810" y="31"/>
                    <a:pt x="807" y="25"/>
                    <a:pt x="803" y="25"/>
                  </a:cubicBezTo>
                  <a:cubicBezTo>
                    <a:pt x="801" y="25"/>
                    <a:pt x="797" y="28"/>
                    <a:pt x="792" y="33"/>
                  </a:cubicBezTo>
                  <a:cubicBezTo>
                    <a:pt x="792" y="33"/>
                    <a:pt x="792" y="33"/>
                    <a:pt x="779" y="20"/>
                  </a:cubicBezTo>
                  <a:cubicBezTo>
                    <a:pt x="779" y="20"/>
                    <a:pt x="779" y="20"/>
                    <a:pt x="779" y="33"/>
                  </a:cubicBezTo>
                  <a:cubicBezTo>
                    <a:pt x="779" y="46"/>
                    <a:pt x="779" y="53"/>
                    <a:pt x="777" y="53"/>
                  </a:cubicBezTo>
                  <a:cubicBezTo>
                    <a:pt x="776" y="53"/>
                    <a:pt x="773" y="46"/>
                    <a:pt x="766" y="33"/>
                  </a:cubicBezTo>
                  <a:cubicBezTo>
                    <a:pt x="766" y="18"/>
                    <a:pt x="762" y="12"/>
                    <a:pt x="758" y="12"/>
                  </a:cubicBezTo>
                  <a:cubicBezTo>
                    <a:pt x="755" y="12"/>
                    <a:pt x="753" y="15"/>
                    <a:pt x="753" y="20"/>
                  </a:cubicBezTo>
                  <a:cubicBezTo>
                    <a:pt x="753" y="33"/>
                    <a:pt x="753" y="33"/>
                    <a:pt x="740" y="33"/>
                  </a:cubicBezTo>
                  <a:cubicBezTo>
                    <a:pt x="740" y="33"/>
                    <a:pt x="740" y="33"/>
                    <a:pt x="727" y="59"/>
                  </a:cubicBezTo>
                  <a:cubicBezTo>
                    <a:pt x="714" y="59"/>
                    <a:pt x="727" y="33"/>
                    <a:pt x="727" y="33"/>
                  </a:cubicBezTo>
                  <a:lnTo>
                    <a:pt x="727" y="20"/>
                  </a:lnTo>
                  <a:cubicBezTo>
                    <a:pt x="714" y="20"/>
                    <a:pt x="714" y="20"/>
                    <a:pt x="701" y="33"/>
                  </a:cubicBezTo>
                  <a:cubicBezTo>
                    <a:pt x="701" y="24"/>
                    <a:pt x="695" y="15"/>
                    <a:pt x="691" y="15"/>
                  </a:cubicBezTo>
                  <a:cubicBezTo>
                    <a:pt x="689" y="15"/>
                    <a:pt x="688" y="17"/>
                    <a:pt x="688" y="20"/>
                  </a:cubicBezTo>
                  <a:cubicBezTo>
                    <a:pt x="688" y="36"/>
                    <a:pt x="688" y="41"/>
                    <a:pt x="688" y="41"/>
                  </a:cubicBezTo>
                  <a:cubicBezTo>
                    <a:pt x="686" y="41"/>
                    <a:pt x="683" y="28"/>
                    <a:pt x="675" y="20"/>
                  </a:cubicBezTo>
                  <a:cubicBezTo>
                    <a:pt x="682" y="7"/>
                    <a:pt x="685" y="1"/>
                    <a:pt x="683" y="1"/>
                  </a:cubicBezTo>
                  <a:close/>
                  <a:moveTo>
                    <a:pt x="1209" y="1204"/>
                  </a:moveTo>
                  <a:cubicBezTo>
                    <a:pt x="1207" y="1204"/>
                    <a:pt x="1207" y="1207"/>
                    <a:pt x="1207" y="1214"/>
                  </a:cubicBezTo>
                  <a:cubicBezTo>
                    <a:pt x="1207" y="1214"/>
                    <a:pt x="1207" y="1227"/>
                    <a:pt x="1220" y="1240"/>
                  </a:cubicBezTo>
                  <a:cubicBezTo>
                    <a:pt x="1220" y="1243"/>
                    <a:pt x="1221" y="1245"/>
                    <a:pt x="1222" y="1245"/>
                  </a:cubicBezTo>
                  <a:cubicBezTo>
                    <a:pt x="1225" y="1245"/>
                    <a:pt x="1230" y="1233"/>
                    <a:pt x="1220" y="1214"/>
                  </a:cubicBezTo>
                  <a:cubicBezTo>
                    <a:pt x="1214" y="1207"/>
                    <a:pt x="1210" y="1204"/>
                    <a:pt x="1209" y="1204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1"/>
            <p:cNvSpPr/>
            <p:nvPr/>
          </p:nvSpPr>
          <p:spPr>
            <a:xfrm>
              <a:off x="8584672" y="4028882"/>
              <a:ext cx="50543" cy="47292"/>
            </a:xfrm>
            <a:custGeom>
              <a:rect b="b" l="l" r="r" t="t"/>
              <a:pathLst>
                <a:path extrusionOk="0" h="989" w="1057">
                  <a:moveTo>
                    <a:pt x="390" y="67"/>
                  </a:moveTo>
                  <a:cubicBezTo>
                    <a:pt x="396" y="74"/>
                    <a:pt x="396" y="77"/>
                    <a:pt x="395" y="77"/>
                  </a:cubicBezTo>
                  <a:cubicBezTo>
                    <a:pt x="393" y="77"/>
                    <a:pt x="390" y="74"/>
                    <a:pt x="390" y="67"/>
                  </a:cubicBezTo>
                  <a:close/>
                  <a:moveTo>
                    <a:pt x="494" y="67"/>
                  </a:moveTo>
                  <a:cubicBezTo>
                    <a:pt x="494" y="93"/>
                    <a:pt x="494" y="106"/>
                    <a:pt x="494" y="106"/>
                  </a:cubicBezTo>
                  <a:lnTo>
                    <a:pt x="481" y="106"/>
                  </a:lnTo>
                  <a:cubicBezTo>
                    <a:pt x="481" y="80"/>
                    <a:pt x="481" y="67"/>
                    <a:pt x="481" y="67"/>
                  </a:cubicBezTo>
                  <a:close/>
                  <a:moveTo>
                    <a:pt x="597" y="67"/>
                  </a:moveTo>
                  <a:cubicBezTo>
                    <a:pt x="597" y="93"/>
                    <a:pt x="584" y="106"/>
                    <a:pt x="584" y="106"/>
                  </a:cubicBezTo>
                  <a:cubicBezTo>
                    <a:pt x="584" y="93"/>
                    <a:pt x="584" y="93"/>
                    <a:pt x="584" y="80"/>
                  </a:cubicBezTo>
                  <a:cubicBezTo>
                    <a:pt x="584" y="67"/>
                    <a:pt x="597" y="67"/>
                    <a:pt x="597" y="67"/>
                  </a:cubicBezTo>
                  <a:close/>
                  <a:moveTo>
                    <a:pt x="234" y="132"/>
                  </a:moveTo>
                  <a:lnTo>
                    <a:pt x="234" y="132"/>
                  </a:lnTo>
                  <a:cubicBezTo>
                    <a:pt x="240" y="143"/>
                    <a:pt x="241" y="147"/>
                    <a:pt x="240" y="147"/>
                  </a:cubicBezTo>
                  <a:cubicBezTo>
                    <a:pt x="239" y="147"/>
                    <a:pt x="234" y="140"/>
                    <a:pt x="234" y="132"/>
                  </a:cubicBezTo>
                  <a:close/>
                  <a:moveTo>
                    <a:pt x="705" y="165"/>
                  </a:moveTo>
                  <a:cubicBezTo>
                    <a:pt x="707" y="165"/>
                    <a:pt x="710" y="167"/>
                    <a:pt x="714" y="171"/>
                  </a:cubicBezTo>
                  <a:cubicBezTo>
                    <a:pt x="705" y="171"/>
                    <a:pt x="703" y="165"/>
                    <a:pt x="705" y="165"/>
                  </a:cubicBezTo>
                  <a:close/>
                  <a:moveTo>
                    <a:pt x="740" y="184"/>
                  </a:moveTo>
                  <a:lnTo>
                    <a:pt x="740" y="197"/>
                  </a:lnTo>
                  <a:lnTo>
                    <a:pt x="727" y="197"/>
                  </a:lnTo>
                  <a:cubicBezTo>
                    <a:pt x="727" y="184"/>
                    <a:pt x="740" y="184"/>
                    <a:pt x="740" y="184"/>
                  </a:cubicBezTo>
                  <a:close/>
                  <a:moveTo>
                    <a:pt x="233" y="187"/>
                  </a:moveTo>
                  <a:cubicBezTo>
                    <a:pt x="234" y="187"/>
                    <a:pt x="234" y="190"/>
                    <a:pt x="234" y="197"/>
                  </a:cubicBezTo>
                  <a:cubicBezTo>
                    <a:pt x="243" y="206"/>
                    <a:pt x="240" y="215"/>
                    <a:pt x="237" y="215"/>
                  </a:cubicBezTo>
                  <a:cubicBezTo>
                    <a:pt x="235" y="215"/>
                    <a:pt x="234" y="214"/>
                    <a:pt x="234" y="210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8" y="190"/>
                    <a:pt x="231" y="187"/>
                    <a:pt x="233" y="187"/>
                  </a:cubicBezTo>
                  <a:close/>
                  <a:moveTo>
                    <a:pt x="221" y="210"/>
                  </a:moveTo>
                  <a:cubicBezTo>
                    <a:pt x="221" y="216"/>
                    <a:pt x="221" y="220"/>
                    <a:pt x="220" y="220"/>
                  </a:cubicBezTo>
                  <a:cubicBezTo>
                    <a:pt x="218" y="220"/>
                    <a:pt x="215" y="216"/>
                    <a:pt x="208" y="210"/>
                  </a:cubicBezTo>
                  <a:close/>
                  <a:moveTo>
                    <a:pt x="312" y="223"/>
                  </a:moveTo>
                  <a:lnTo>
                    <a:pt x="325" y="236"/>
                  </a:lnTo>
                  <a:cubicBezTo>
                    <a:pt x="325" y="249"/>
                    <a:pt x="325" y="249"/>
                    <a:pt x="325" y="249"/>
                  </a:cubicBezTo>
                  <a:cubicBezTo>
                    <a:pt x="325" y="249"/>
                    <a:pt x="325" y="249"/>
                    <a:pt x="312" y="236"/>
                  </a:cubicBezTo>
                  <a:cubicBezTo>
                    <a:pt x="312" y="236"/>
                    <a:pt x="312" y="223"/>
                    <a:pt x="312" y="223"/>
                  </a:cubicBezTo>
                  <a:close/>
                  <a:moveTo>
                    <a:pt x="805" y="236"/>
                  </a:moveTo>
                  <a:cubicBezTo>
                    <a:pt x="805" y="249"/>
                    <a:pt x="792" y="249"/>
                    <a:pt x="766" y="262"/>
                  </a:cubicBezTo>
                  <a:cubicBezTo>
                    <a:pt x="766" y="262"/>
                    <a:pt x="766" y="262"/>
                    <a:pt x="779" y="249"/>
                  </a:cubicBezTo>
                  <a:cubicBezTo>
                    <a:pt x="792" y="249"/>
                    <a:pt x="805" y="236"/>
                    <a:pt x="805" y="236"/>
                  </a:cubicBezTo>
                  <a:close/>
                  <a:moveTo>
                    <a:pt x="673" y="267"/>
                  </a:moveTo>
                  <a:lnTo>
                    <a:pt x="673" y="267"/>
                  </a:lnTo>
                  <a:cubicBezTo>
                    <a:pt x="669" y="269"/>
                    <a:pt x="666" y="271"/>
                    <a:pt x="662" y="275"/>
                  </a:cubicBezTo>
                  <a:lnTo>
                    <a:pt x="669" y="275"/>
                  </a:lnTo>
                  <a:cubicBezTo>
                    <a:pt x="670" y="272"/>
                    <a:pt x="671" y="270"/>
                    <a:pt x="673" y="267"/>
                  </a:cubicBezTo>
                  <a:close/>
                  <a:moveTo>
                    <a:pt x="104" y="327"/>
                  </a:moveTo>
                  <a:lnTo>
                    <a:pt x="117" y="340"/>
                  </a:lnTo>
                  <a:cubicBezTo>
                    <a:pt x="130" y="353"/>
                    <a:pt x="130" y="353"/>
                    <a:pt x="117" y="353"/>
                  </a:cubicBezTo>
                  <a:cubicBezTo>
                    <a:pt x="117" y="353"/>
                    <a:pt x="104" y="340"/>
                    <a:pt x="104" y="327"/>
                  </a:cubicBezTo>
                  <a:close/>
                  <a:moveTo>
                    <a:pt x="104" y="417"/>
                  </a:moveTo>
                  <a:cubicBezTo>
                    <a:pt x="104" y="417"/>
                    <a:pt x="116" y="423"/>
                    <a:pt x="127" y="430"/>
                  </a:cubicBezTo>
                  <a:lnTo>
                    <a:pt x="127" y="430"/>
                  </a:lnTo>
                  <a:cubicBezTo>
                    <a:pt x="115" y="430"/>
                    <a:pt x="104" y="429"/>
                    <a:pt x="104" y="417"/>
                  </a:cubicBezTo>
                  <a:close/>
                  <a:moveTo>
                    <a:pt x="9" y="425"/>
                  </a:moveTo>
                  <a:cubicBezTo>
                    <a:pt x="4" y="425"/>
                    <a:pt x="9" y="430"/>
                    <a:pt x="27" y="430"/>
                  </a:cubicBezTo>
                  <a:cubicBezTo>
                    <a:pt x="18" y="426"/>
                    <a:pt x="12" y="425"/>
                    <a:pt x="9" y="425"/>
                  </a:cubicBezTo>
                  <a:close/>
                  <a:moveTo>
                    <a:pt x="844" y="443"/>
                  </a:moveTo>
                  <a:cubicBezTo>
                    <a:pt x="843" y="443"/>
                    <a:pt x="842" y="443"/>
                    <a:pt x="840" y="443"/>
                  </a:cubicBezTo>
                  <a:lnTo>
                    <a:pt x="840" y="443"/>
                  </a:lnTo>
                  <a:cubicBezTo>
                    <a:pt x="849" y="447"/>
                    <a:pt x="854" y="449"/>
                    <a:pt x="854" y="449"/>
                  </a:cubicBezTo>
                  <a:cubicBezTo>
                    <a:pt x="855" y="449"/>
                    <a:pt x="851" y="447"/>
                    <a:pt x="844" y="443"/>
                  </a:cubicBezTo>
                  <a:close/>
                  <a:moveTo>
                    <a:pt x="641" y="447"/>
                  </a:moveTo>
                  <a:cubicBezTo>
                    <a:pt x="640" y="447"/>
                    <a:pt x="643" y="450"/>
                    <a:pt x="649" y="456"/>
                  </a:cubicBezTo>
                  <a:lnTo>
                    <a:pt x="662" y="456"/>
                  </a:lnTo>
                  <a:cubicBezTo>
                    <a:pt x="649" y="450"/>
                    <a:pt x="643" y="447"/>
                    <a:pt x="641" y="447"/>
                  </a:cubicBezTo>
                  <a:close/>
                  <a:moveTo>
                    <a:pt x="139" y="464"/>
                  </a:moveTo>
                  <a:cubicBezTo>
                    <a:pt x="142" y="464"/>
                    <a:pt x="148" y="465"/>
                    <a:pt x="156" y="469"/>
                  </a:cubicBezTo>
                  <a:cubicBezTo>
                    <a:pt x="139" y="469"/>
                    <a:pt x="133" y="464"/>
                    <a:pt x="139" y="464"/>
                  </a:cubicBezTo>
                  <a:close/>
                  <a:moveTo>
                    <a:pt x="787" y="460"/>
                  </a:moveTo>
                  <a:cubicBezTo>
                    <a:pt x="789" y="460"/>
                    <a:pt x="792" y="463"/>
                    <a:pt x="792" y="469"/>
                  </a:cubicBezTo>
                  <a:cubicBezTo>
                    <a:pt x="785" y="463"/>
                    <a:pt x="785" y="460"/>
                    <a:pt x="787" y="460"/>
                  </a:cubicBezTo>
                  <a:close/>
                  <a:moveTo>
                    <a:pt x="597" y="469"/>
                  </a:moveTo>
                  <a:cubicBezTo>
                    <a:pt x="597" y="469"/>
                    <a:pt x="597" y="469"/>
                    <a:pt x="610" y="482"/>
                  </a:cubicBezTo>
                  <a:cubicBezTo>
                    <a:pt x="610" y="482"/>
                    <a:pt x="610" y="469"/>
                    <a:pt x="610" y="469"/>
                  </a:cubicBezTo>
                  <a:close/>
                  <a:moveTo>
                    <a:pt x="766" y="469"/>
                  </a:moveTo>
                  <a:cubicBezTo>
                    <a:pt x="779" y="482"/>
                    <a:pt x="792" y="482"/>
                    <a:pt x="792" y="482"/>
                  </a:cubicBezTo>
                  <a:lnTo>
                    <a:pt x="779" y="482"/>
                  </a:lnTo>
                  <a:lnTo>
                    <a:pt x="766" y="469"/>
                  </a:lnTo>
                  <a:close/>
                  <a:moveTo>
                    <a:pt x="758" y="485"/>
                  </a:moveTo>
                  <a:cubicBezTo>
                    <a:pt x="759" y="485"/>
                    <a:pt x="766" y="489"/>
                    <a:pt x="779" y="495"/>
                  </a:cubicBezTo>
                  <a:lnTo>
                    <a:pt x="766" y="495"/>
                  </a:lnTo>
                  <a:cubicBezTo>
                    <a:pt x="759" y="489"/>
                    <a:pt x="756" y="485"/>
                    <a:pt x="758" y="485"/>
                  </a:cubicBezTo>
                  <a:close/>
                  <a:moveTo>
                    <a:pt x="636" y="547"/>
                  </a:moveTo>
                  <a:cubicBezTo>
                    <a:pt x="641" y="547"/>
                    <a:pt x="647" y="550"/>
                    <a:pt x="652" y="554"/>
                  </a:cubicBezTo>
                  <a:lnTo>
                    <a:pt x="652" y="554"/>
                  </a:lnTo>
                  <a:cubicBezTo>
                    <a:pt x="649" y="550"/>
                    <a:pt x="643" y="547"/>
                    <a:pt x="636" y="547"/>
                  </a:cubicBezTo>
                  <a:close/>
                  <a:moveTo>
                    <a:pt x="690" y="589"/>
                  </a:moveTo>
                  <a:cubicBezTo>
                    <a:pt x="691" y="589"/>
                    <a:pt x="695" y="592"/>
                    <a:pt x="701" y="599"/>
                  </a:cubicBezTo>
                  <a:lnTo>
                    <a:pt x="688" y="599"/>
                  </a:lnTo>
                  <a:cubicBezTo>
                    <a:pt x="688" y="592"/>
                    <a:pt x="688" y="589"/>
                    <a:pt x="690" y="589"/>
                  </a:cubicBezTo>
                  <a:close/>
                  <a:moveTo>
                    <a:pt x="766" y="586"/>
                  </a:moveTo>
                  <a:cubicBezTo>
                    <a:pt x="766" y="586"/>
                    <a:pt x="779" y="599"/>
                    <a:pt x="766" y="599"/>
                  </a:cubicBezTo>
                  <a:lnTo>
                    <a:pt x="753" y="599"/>
                  </a:lnTo>
                  <a:cubicBezTo>
                    <a:pt x="740" y="586"/>
                    <a:pt x="740" y="586"/>
                    <a:pt x="740" y="586"/>
                  </a:cubicBezTo>
                  <a:close/>
                  <a:moveTo>
                    <a:pt x="675" y="612"/>
                  </a:moveTo>
                  <a:cubicBezTo>
                    <a:pt x="679" y="615"/>
                    <a:pt x="683" y="620"/>
                    <a:pt x="688" y="625"/>
                  </a:cubicBezTo>
                  <a:cubicBezTo>
                    <a:pt x="675" y="625"/>
                    <a:pt x="662" y="612"/>
                    <a:pt x="675" y="612"/>
                  </a:cubicBezTo>
                  <a:close/>
                  <a:moveTo>
                    <a:pt x="218" y="662"/>
                  </a:moveTo>
                  <a:cubicBezTo>
                    <a:pt x="217" y="662"/>
                    <a:pt x="214" y="666"/>
                    <a:pt x="208" y="677"/>
                  </a:cubicBezTo>
                  <a:cubicBezTo>
                    <a:pt x="216" y="669"/>
                    <a:pt x="219" y="662"/>
                    <a:pt x="218" y="662"/>
                  </a:cubicBezTo>
                  <a:close/>
                  <a:moveTo>
                    <a:pt x="286" y="677"/>
                  </a:move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lose/>
                  <a:moveTo>
                    <a:pt x="219" y="679"/>
                  </a:moveTo>
                  <a:cubicBezTo>
                    <a:pt x="219" y="679"/>
                    <a:pt x="214" y="682"/>
                    <a:pt x="208" y="687"/>
                  </a:cubicBezTo>
                  <a:lnTo>
                    <a:pt x="208" y="687"/>
                  </a:lnTo>
                  <a:cubicBezTo>
                    <a:pt x="208" y="686"/>
                    <a:pt x="207" y="685"/>
                    <a:pt x="207" y="685"/>
                  </a:cubicBezTo>
                  <a:lnTo>
                    <a:pt x="207" y="685"/>
                  </a:lnTo>
                  <a:cubicBezTo>
                    <a:pt x="206" y="686"/>
                    <a:pt x="206" y="687"/>
                    <a:pt x="205" y="689"/>
                  </a:cubicBezTo>
                  <a:lnTo>
                    <a:pt x="205" y="689"/>
                  </a:lnTo>
                  <a:cubicBezTo>
                    <a:pt x="206" y="688"/>
                    <a:pt x="207" y="687"/>
                    <a:pt x="208" y="687"/>
                  </a:cubicBezTo>
                  <a:lnTo>
                    <a:pt x="208" y="687"/>
                  </a:lnTo>
                  <a:cubicBezTo>
                    <a:pt x="208" y="688"/>
                    <a:pt x="208" y="689"/>
                    <a:pt x="208" y="690"/>
                  </a:cubicBezTo>
                  <a:cubicBezTo>
                    <a:pt x="216" y="682"/>
                    <a:pt x="219" y="679"/>
                    <a:pt x="219" y="679"/>
                  </a:cubicBezTo>
                  <a:close/>
                  <a:moveTo>
                    <a:pt x="299" y="677"/>
                  </a:moveTo>
                  <a:lnTo>
                    <a:pt x="299" y="690"/>
                  </a:lnTo>
                  <a:cubicBezTo>
                    <a:pt x="312" y="677"/>
                    <a:pt x="312" y="677"/>
                    <a:pt x="299" y="677"/>
                  </a:cubicBezTo>
                  <a:close/>
                  <a:moveTo>
                    <a:pt x="597" y="651"/>
                  </a:moveTo>
                  <a:lnTo>
                    <a:pt x="597" y="651"/>
                  </a:lnTo>
                  <a:cubicBezTo>
                    <a:pt x="601" y="654"/>
                    <a:pt x="605" y="658"/>
                    <a:pt x="610" y="664"/>
                  </a:cubicBezTo>
                  <a:lnTo>
                    <a:pt x="623" y="690"/>
                  </a:lnTo>
                  <a:cubicBezTo>
                    <a:pt x="610" y="690"/>
                    <a:pt x="610" y="677"/>
                    <a:pt x="597" y="651"/>
                  </a:cubicBezTo>
                  <a:close/>
                  <a:moveTo>
                    <a:pt x="714" y="677"/>
                  </a:moveTo>
                  <a:lnTo>
                    <a:pt x="727" y="690"/>
                  </a:lnTo>
                  <a:cubicBezTo>
                    <a:pt x="727" y="692"/>
                    <a:pt x="727" y="693"/>
                    <a:pt x="726" y="693"/>
                  </a:cubicBezTo>
                  <a:cubicBezTo>
                    <a:pt x="722" y="693"/>
                    <a:pt x="714" y="677"/>
                    <a:pt x="714" y="677"/>
                  </a:cubicBezTo>
                  <a:close/>
                  <a:moveTo>
                    <a:pt x="1025" y="690"/>
                  </a:moveTo>
                  <a:cubicBezTo>
                    <a:pt x="1025" y="690"/>
                    <a:pt x="1025" y="703"/>
                    <a:pt x="1038" y="703"/>
                  </a:cubicBezTo>
                  <a:cubicBezTo>
                    <a:pt x="1042" y="707"/>
                    <a:pt x="1046" y="708"/>
                    <a:pt x="1049" y="708"/>
                  </a:cubicBezTo>
                  <a:cubicBezTo>
                    <a:pt x="1056" y="708"/>
                    <a:pt x="1057" y="699"/>
                    <a:pt x="1038" y="690"/>
                  </a:cubicBezTo>
                  <a:close/>
                  <a:moveTo>
                    <a:pt x="468" y="664"/>
                  </a:moveTo>
                  <a:cubicBezTo>
                    <a:pt x="468" y="677"/>
                    <a:pt x="481" y="690"/>
                    <a:pt x="481" y="703"/>
                  </a:cubicBezTo>
                  <a:cubicBezTo>
                    <a:pt x="494" y="716"/>
                    <a:pt x="481" y="716"/>
                    <a:pt x="481" y="716"/>
                  </a:cubicBezTo>
                  <a:cubicBezTo>
                    <a:pt x="481" y="703"/>
                    <a:pt x="468" y="690"/>
                    <a:pt x="468" y="677"/>
                  </a:cubicBezTo>
                  <a:cubicBezTo>
                    <a:pt x="468" y="677"/>
                    <a:pt x="468" y="671"/>
                    <a:pt x="468" y="664"/>
                  </a:cubicBezTo>
                  <a:close/>
                  <a:moveTo>
                    <a:pt x="545" y="690"/>
                  </a:moveTo>
                  <a:lnTo>
                    <a:pt x="558" y="703"/>
                  </a:lnTo>
                  <a:lnTo>
                    <a:pt x="558" y="716"/>
                  </a:lnTo>
                  <a:lnTo>
                    <a:pt x="545" y="703"/>
                  </a:lnTo>
                  <a:cubicBezTo>
                    <a:pt x="545" y="690"/>
                    <a:pt x="545" y="690"/>
                    <a:pt x="545" y="690"/>
                  </a:cubicBezTo>
                  <a:close/>
                  <a:moveTo>
                    <a:pt x="650" y="694"/>
                  </a:moveTo>
                  <a:lnTo>
                    <a:pt x="650" y="694"/>
                  </a:lnTo>
                  <a:cubicBezTo>
                    <a:pt x="652" y="703"/>
                    <a:pt x="662" y="704"/>
                    <a:pt x="662" y="716"/>
                  </a:cubicBezTo>
                  <a:cubicBezTo>
                    <a:pt x="654" y="707"/>
                    <a:pt x="651" y="699"/>
                    <a:pt x="650" y="694"/>
                  </a:cubicBezTo>
                  <a:close/>
                  <a:moveTo>
                    <a:pt x="442" y="716"/>
                  </a:moveTo>
                  <a:cubicBezTo>
                    <a:pt x="442" y="716"/>
                    <a:pt x="455" y="729"/>
                    <a:pt x="455" y="742"/>
                  </a:cubicBezTo>
                  <a:cubicBezTo>
                    <a:pt x="455" y="742"/>
                    <a:pt x="442" y="729"/>
                    <a:pt x="442" y="716"/>
                  </a:cubicBezTo>
                  <a:close/>
                  <a:moveTo>
                    <a:pt x="720" y="741"/>
                  </a:moveTo>
                  <a:cubicBezTo>
                    <a:pt x="718" y="741"/>
                    <a:pt x="716" y="742"/>
                    <a:pt x="714" y="742"/>
                  </a:cubicBezTo>
                  <a:cubicBezTo>
                    <a:pt x="719" y="747"/>
                    <a:pt x="723" y="750"/>
                    <a:pt x="724" y="750"/>
                  </a:cubicBezTo>
                  <a:cubicBezTo>
                    <a:pt x="724" y="750"/>
                    <a:pt x="723" y="747"/>
                    <a:pt x="720" y="741"/>
                  </a:cubicBezTo>
                  <a:close/>
                  <a:moveTo>
                    <a:pt x="286" y="755"/>
                  </a:moveTo>
                  <a:cubicBezTo>
                    <a:pt x="299" y="755"/>
                    <a:pt x="299" y="755"/>
                    <a:pt x="299" y="768"/>
                  </a:cubicBezTo>
                  <a:lnTo>
                    <a:pt x="286" y="768"/>
                  </a:lnTo>
                  <a:cubicBezTo>
                    <a:pt x="286" y="755"/>
                    <a:pt x="286" y="755"/>
                    <a:pt x="286" y="755"/>
                  </a:cubicBezTo>
                  <a:close/>
                  <a:moveTo>
                    <a:pt x="575" y="711"/>
                  </a:moveTo>
                  <a:lnTo>
                    <a:pt x="575" y="711"/>
                  </a:lnTo>
                  <a:cubicBezTo>
                    <a:pt x="575" y="711"/>
                    <a:pt x="579" y="717"/>
                    <a:pt x="584" y="729"/>
                  </a:cubicBezTo>
                  <a:cubicBezTo>
                    <a:pt x="584" y="742"/>
                    <a:pt x="597" y="755"/>
                    <a:pt x="597" y="768"/>
                  </a:cubicBezTo>
                  <a:lnTo>
                    <a:pt x="584" y="768"/>
                  </a:lnTo>
                  <a:cubicBezTo>
                    <a:pt x="584" y="768"/>
                    <a:pt x="584" y="755"/>
                    <a:pt x="584" y="742"/>
                  </a:cubicBezTo>
                  <a:cubicBezTo>
                    <a:pt x="577" y="720"/>
                    <a:pt x="574" y="711"/>
                    <a:pt x="575" y="711"/>
                  </a:cubicBezTo>
                  <a:close/>
                  <a:moveTo>
                    <a:pt x="104" y="794"/>
                  </a:moveTo>
                  <a:cubicBezTo>
                    <a:pt x="92" y="794"/>
                    <a:pt x="79" y="807"/>
                    <a:pt x="79" y="807"/>
                  </a:cubicBezTo>
                  <a:cubicBezTo>
                    <a:pt x="92" y="807"/>
                    <a:pt x="92" y="807"/>
                    <a:pt x="104" y="794"/>
                  </a:cubicBezTo>
                  <a:close/>
                  <a:moveTo>
                    <a:pt x="455" y="794"/>
                  </a:moveTo>
                  <a:cubicBezTo>
                    <a:pt x="455" y="794"/>
                    <a:pt x="455" y="807"/>
                    <a:pt x="455" y="819"/>
                  </a:cubicBezTo>
                  <a:lnTo>
                    <a:pt x="442" y="819"/>
                  </a:lnTo>
                  <a:cubicBezTo>
                    <a:pt x="442" y="807"/>
                    <a:pt x="442" y="794"/>
                    <a:pt x="455" y="794"/>
                  </a:cubicBezTo>
                  <a:close/>
                  <a:moveTo>
                    <a:pt x="208" y="794"/>
                  </a:moveTo>
                  <a:lnTo>
                    <a:pt x="208" y="794"/>
                  </a:lnTo>
                  <a:cubicBezTo>
                    <a:pt x="202" y="813"/>
                    <a:pt x="202" y="823"/>
                    <a:pt x="203" y="823"/>
                  </a:cubicBezTo>
                  <a:cubicBezTo>
                    <a:pt x="205" y="823"/>
                    <a:pt x="208" y="813"/>
                    <a:pt x="208" y="794"/>
                  </a:cubicBezTo>
                  <a:close/>
                  <a:moveTo>
                    <a:pt x="468" y="819"/>
                  </a:moveTo>
                  <a:cubicBezTo>
                    <a:pt x="468" y="823"/>
                    <a:pt x="468" y="828"/>
                    <a:pt x="468" y="832"/>
                  </a:cubicBezTo>
                  <a:cubicBezTo>
                    <a:pt x="468" y="845"/>
                    <a:pt x="468" y="845"/>
                    <a:pt x="481" y="845"/>
                  </a:cubicBezTo>
                  <a:cubicBezTo>
                    <a:pt x="481" y="845"/>
                    <a:pt x="481" y="832"/>
                    <a:pt x="481" y="832"/>
                  </a:cubicBezTo>
                  <a:cubicBezTo>
                    <a:pt x="481" y="819"/>
                    <a:pt x="481" y="819"/>
                    <a:pt x="468" y="819"/>
                  </a:cubicBezTo>
                  <a:close/>
                  <a:moveTo>
                    <a:pt x="582" y="0"/>
                  </a:moveTo>
                  <a:cubicBezTo>
                    <a:pt x="580" y="0"/>
                    <a:pt x="577" y="4"/>
                    <a:pt x="571" y="15"/>
                  </a:cubicBezTo>
                  <a:cubicBezTo>
                    <a:pt x="565" y="22"/>
                    <a:pt x="562" y="25"/>
                    <a:pt x="558" y="25"/>
                  </a:cubicBezTo>
                  <a:cubicBezTo>
                    <a:pt x="555" y="25"/>
                    <a:pt x="552" y="22"/>
                    <a:pt x="545" y="15"/>
                  </a:cubicBezTo>
                  <a:cubicBezTo>
                    <a:pt x="545" y="15"/>
                    <a:pt x="545" y="15"/>
                    <a:pt x="545" y="28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45" y="35"/>
                    <a:pt x="545" y="35"/>
                    <a:pt x="545" y="41"/>
                  </a:cubicBezTo>
                  <a:cubicBezTo>
                    <a:pt x="545" y="28"/>
                    <a:pt x="545" y="22"/>
                    <a:pt x="544" y="22"/>
                  </a:cubicBezTo>
                  <a:cubicBezTo>
                    <a:pt x="542" y="22"/>
                    <a:pt x="539" y="28"/>
                    <a:pt x="533" y="41"/>
                  </a:cubicBezTo>
                  <a:cubicBezTo>
                    <a:pt x="533" y="28"/>
                    <a:pt x="533" y="28"/>
                    <a:pt x="533" y="28"/>
                  </a:cubicBezTo>
                  <a:cubicBezTo>
                    <a:pt x="520" y="28"/>
                    <a:pt x="507" y="41"/>
                    <a:pt x="494" y="41"/>
                  </a:cubicBezTo>
                  <a:cubicBezTo>
                    <a:pt x="468" y="41"/>
                    <a:pt x="468" y="41"/>
                    <a:pt x="468" y="54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42" y="41"/>
                    <a:pt x="442" y="41"/>
                    <a:pt x="442" y="28"/>
                  </a:cubicBezTo>
                  <a:cubicBezTo>
                    <a:pt x="442" y="41"/>
                    <a:pt x="442" y="41"/>
                    <a:pt x="442" y="41"/>
                  </a:cubicBezTo>
                  <a:cubicBezTo>
                    <a:pt x="442" y="35"/>
                    <a:pt x="438" y="32"/>
                    <a:pt x="435" y="32"/>
                  </a:cubicBezTo>
                  <a:cubicBezTo>
                    <a:pt x="432" y="32"/>
                    <a:pt x="429" y="35"/>
                    <a:pt x="429" y="41"/>
                  </a:cubicBezTo>
                  <a:cubicBezTo>
                    <a:pt x="429" y="32"/>
                    <a:pt x="422" y="23"/>
                    <a:pt x="418" y="23"/>
                  </a:cubicBezTo>
                  <a:cubicBezTo>
                    <a:pt x="417" y="23"/>
                    <a:pt x="416" y="24"/>
                    <a:pt x="416" y="28"/>
                  </a:cubicBezTo>
                  <a:cubicBezTo>
                    <a:pt x="429" y="54"/>
                    <a:pt x="416" y="54"/>
                    <a:pt x="416" y="67"/>
                  </a:cubicBezTo>
                  <a:cubicBezTo>
                    <a:pt x="416" y="67"/>
                    <a:pt x="416" y="67"/>
                    <a:pt x="403" y="54"/>
                  </a:cubicBezTo>
                  <a:cubicBezTo>
                    <a:pt x="403" y="50"/>
                    <a:pt x="402" y="49"/>
                    <a:pt x="400" y="49"/>
                  </a:cubicBezTo>
                  <a:cubicBezTo>
                    <a:pt x="396" y="49"/>
                    <a:pt x="390" y="58"/>
                    <a:pt x="390" y="67"/>
                  </a:cubicBezTo>
                  <a:cubicBezTo>
                    <a:pt x="390" y="54"/>
                    <a:pt x="377" y="54"/>
                    <a:pt x="377" y="54"/>
                  </a:cubicBezTo>
                  <a:cubicBezTo>
                    <a:pt x="377" y="50"/>
                    <a:pt x="377" y="46"/>
                    <a:pt x="377" y="41"/>
                  </a:cubicBezTo>
                  <a:cubicBezTo>
                    <a:pt x="370" y="35"/>
                    <a:pt x="367" y="32"/>
                    <a:pt x="366" y="32"/>
                  </a:cubicBezTo>
                  <a:cubicBezTo>
                    <a:pt x="364" y="32"/>
                    <a:pt x="364" y="35"/>
                    <a:pt x="364" y="41"/>
                  </a:cubicBezTo>
                  <a:cubicBezTo>
                    <a:pt x="364" y="54"/>
                    <a:pt x="351" y="54"/>
                    <a:pt x="338" y="54"/>
                  </a:cubicBezTo>
                  <a:cubicBezTo>
                    <a:pt x="325" y="67"/>
                    <a:pt x="325" y="80"/>
                    <a:pt x="338" y="106"/>
                  </a:cubicBezTo>
                  <a:cubicBezTo>
                    <a:pt x="325" y="93"/>
                    <a:pt x="312" y="67"/>
                    <a:pt x="312" y="67"/>
                  </a:cubicBezTo>
                  <a:lnTo>
                    <a:pt x="312" y="67"/>
                  </a:lnTo>
                  <a:cubicBezTo>
                    <a:pt x="312" y="67"/>
                    <a:pt x="312" y="80"/>
                    <a:pt x="325" y="93"/>
                  </a:cubicBezTo>
                  <a:cubicBezTo>
                    <a:pt x="325" y="106"/>
                    <a:pt x="325" y="106"/>
                    <a:pt x="312" y="106"/>
                  </a:cubicBezTo>
                  <a:cubicBezTo>
                    <a:pt x="306" y="100"/>
                    <a:pt x="302" y="96"/>
                    <a:pt x="301" y="96"/>
                  </a:cubicBezTo>
                  <a:cubicBezTo>
                    <a:pt x="299" y="96"/>
                    <a:pt x="299" y="100"/>
                    <a:pt x="299" y="106"/>
                  </a:cubicBezTo>
                  <a:cubicBezTo>
                    <a:pt x="299" y="115"/>
                    <a:pt x="299" y="124"/>
                    <a:pt x="294" y="124"/>
                  </a:cubicBezTo>
                  <a:cubicBezTo>
                    <a:pt x="293" y="124"/>
                    <a:pt x="290" y="123"/>
                    <a:pt x="286" y="119"/>
                  </a:cubicBezTo>
                  <a:cubicBezTo>
                    <a:pt x="278" y="104"/>
                    <a:pt x="271" y="98"/>
                    <a:pt x="268" y="98"/>
                  </a:cubicBezTo>
                  <a:cubicBezTo>
                    <a:pt x="267" y="98"/>
                    <a:pt x="268" y="101"/>
                    <a:pt x="273" y="106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32"/>
                    <a:pt x="273" y="145"/>
                  </a:cubicBezTo>
                  <a:cubicBezTo>
                    <a:pt x="260" y="145"/>
                    <a:pt x="260" y="132"/>
                    <a:pt x="260" y="132"/>
                  </a:cubicBezTo>
                  <a:lnTo>
                    <a:pt x="247" y="119"/>
                  </a:lnTo>
                  <a:cubicBezTo>
                    <a:pt x="247" y="119"/>
                    <a:pt x="247" y="119"/>
                    <a:pt x="247" y="132"/>
                  </a:cubicBezTo>
                  <a:cubicBezTo>
                    <a:pt x="239" y="132"/>
                    <a:pt x="236" y="126"/>
                    <a:pt x="235" y="126"/>
                  </a:cubicBezTo>
                  <a:cubicBezTo>
                    <a:pt x="234" y="126"/>
                    <a:pt x="234" y="128"/>
                    <a:pt x="234" y="132"/>
                  </a:cubicBezTo>
                  <a:cubicBezTo>
                    <a:pt x="228" y="119"/>
                    <a:pt x="224" y="113"/>
                    <a:pt x="223" y="113"/>
                  </a:cubicBezTo>
                  <a:cubicBezTo>
                    <a:pt x="221" y="113"/>
                    <a:pt x="221" y="119"/>
                    <a:pt x="221" y="132"/>
                  </a:cubicBezTo>
                  <a:cubicBezTo>
                    <a:pt x="221" y="145"/>
                    <a:pt x="208" y="158"/>
                    <a:pt x="208" y="158"/>
                  </a:cubicBezTo>
                  <a:cubicBezTo>
                    <a:pt x="202" y="164"/>
                    <a:pt x="199" y="168"/>
                    <a:pt x="195" y="168"/>
                  </a:cubicBezTo>
                  <a:cubicBezTo>
                    <a:pt x="192" y="168"/>
                    <a:pt x="189" y="164"/>
                    <a:pt x="182" y="158"/>
                  </a:cubicBezTo>
                  <a:cubicBezTo>
                    <a:pt x="169" y="151"/>
                    <a:pt x="163" y="148"/>
                    <a:pt x="161" y="148"/>
                  </a:cubicBezTo>
                  <a:cubicBezTo>
                    <a:pt x="160" y="148"/>
                    <a:pt x="163" y="151"/>
                    <a:pt x="169" y="158"/>
                  </a:cubicBezTo>
                  <a:cubicBezTo>
                    <a:pt x="195" y="171"/>
                    <a:pt x="182" y="171"/>
                    <a:pt x="182" y="184"/>
                  </a:cubicBezTo>
                  <a:cubicBezTo>
                    <a:pt x="180" y="181"/>
                    <a:pt x="178" y="180"/>
                    <a:pt x="176" y="180"/>
                  </a:cubicBezTo>
                  <a:cubicBezTo>
                    <a:pt x="169" y="180"/>
                    <a:pt x="169" y="199"/>
                    <a:pt x="169" y="210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5" y="223"/>
                    <a:pt x="195" y="223"/>
                    <a:pt x="182" y="223"/>
                  </a:cubicBezTo>
                  <a:cubicBezTo>
                    <a:pt x="182" y="223"/>
                    <a:pt x="169" y="210"/>
                    <a:pt x="156" y="197"/>
                  </a:cubicBezTo>
                  <a:cubicBezTo>
                    <a:pt x="156" y="184"/>
                    <a:pt x="143" y="184"/>
                    <a:pt x="143" y="184"/>
                  </a:cubicBezTo>
                  <a:cubicBezTo>
                    <a:pt x="130" y="184"/>
                    <a:pt x="130" y="184"/>
                    <a:pt x="143" y="197"/>
                  </a:cubicBezTo>
                  <a:cubicBezTo>
                    <a:pt x="156" y="210"/>
                    <a:pt x="156" y="210"/>
                    <a:pt x="156" y="210"/>
                  </a:cubicBezTo>
                  <a:cubicBezTo>
                    <a:pt x="156" y="210"/>
                    <a:pt x="143" y="210"/>
                    <a:pt x="156" y="223"/>
                  </a:cubicBezTo>
                  <a:cubicBezTo>
                    <a:pt x="169" y="236"/>
                    <a:pt x="169" y="236"/>
                    <a:pt x="156" y="236"/>
                  </a:cubicBezTo>
                  <a:cubicBezTo>
                    <a:pt x="152" y="231"/>
                    <a:pt x="149" y="230"/>
                    <a:pt x="147" y="230"/>
                  </a:cubicBezTo>
                  <a:cubicBezTo>
                    <a:pt x="143" y="230"/>
                    <a:pt x="143" y="236"/>
                    <a:pt x="143" y="236"/>
                  </a:cubicBezTo>
                  <a:cubicBezTo>
                    <a:pt x="143" y="223"/>
                    <a:pt x="143" y="223"/>
                    <a:pt x="130" y="223"/>
                  </a:cubicBezTo>
                  <a:cubicBezTo>
                    <a:pt x="130" y="210"/>
                    <a:pt x="117" y="210"/>
                    <a:pt x="117" y="210"/>
                  </a:cubicBezTo>
                  <a:cubicBezTo>
                    <a:pt x="104" y="210"/>
                    <a:pt x="117" y="223"/>
                    <a:pt x="117" y="223"/>
                  </a:cubicBezTo>
                  <a:cubicBezTo>
                    <a:pt x="130" y="223"/>
                    <a:pt x="79" y="275"/>
                    <a:pt x="79" y="288"/>
                  </a:cubicBezTo>
                  <a:cubicBezTo>
                    <a:pt x="66" y="288"/>
                    <a:pt x="53" y="288"/>
                    <a:pt x="66" y="301"/>
                  </a:cubicBezTo>
                  <a:cubicBezTo>
                    <a:pt x="79" y="301"/>
                    <a:pt x="79" y="314"/>
                    <a:pt x="66" y="327"/>
                  </a:cubicBezTo>
                  <a:cubicBezTo>
                    <a:pt x="53" y="353"/>
                    <a:pt x="40" y="366"/>
                    <a:pt x="53" y="366"/>
                  </a:cubicBezTo>
                  <a:cubicBezTo>
                    <a:pt x="53" y="366"/>
                    <a:pt x="53" y="366"/>
                    <a:pt x="53" y="378"/>
                  </a:cubicBezTo>
                  <a:cubicBezTo>
                    <a:pt x="53" y="378"/>
                    <a:pt x="66" y="391"/>
                    <a:pt x="66" y="391"/>
                  </a:cubicBezTo>
                  <a:cubicBezTo>
                    <a:pt x="57" y="391"/>
                    <a:pt x="48" y="386"/>
                    <a:pt x="43" y="386"/>
                  </a:cubicBezTo>
                  <a:cubicBezTo>
                    <a:pt x="41" y="386"/>
                    <a:pt x="40" y="387"/>
                    <a:pt x="40" y="391"/>
                  </a:cubicBezTo>
                  <a:cubicBezTo>
                    <a:pt x="27" y="391"/>
                    <a:pt x="40" y="391"/>
                    <a:pt x="53" y="404"/>
                  </a:cubicBezTo>
                  <a:cubicBezTo>
                    <a:pt x="40" y="404"/>
                    <a:pt x="27" y="391"/>
                    <a:pt x="27" y="391"/>
                  </a:cubicBezTo>
                  <a:lnTo>
                    <a:pt x="27" y="404"/>
                  </a:lnTo>
                  <a:lnTo>
                    <a:pt x="14" y="404"/>
                  </a:lnTo>
                  <a:lnTo>
                    <a:pt x="27" y="417"/>
                  </a:lnTo>
                  <a:cubicBezTo>
                    <a:pt x="15" y="414"/>
                    <a:pt x="9" y="412"/>
                    <a:pt x="7" y="412"/>
                  </a:cubicBezTo>
                  <a:cubicBezTo>
                    <a:pt x="2" y="412"/>
                    <a:pt x="17" y="421"/>
                    <a:pt x="27" y="430"/>
                  </a:cubicBezTo>
                  <a:cubicBezTo>
                    <a:pt x="40" y="443"/>
                    <a:pt x="40" y="443"/>
                    <a:pt x="27" y="443"/>
                  </a:cubicBezTo>
                  <a:lnTo>
                    <a:pt x="14" y="443"/>
                  </a:lnTo>
                  <a:cubicBezTo>
                    <a:pt x="27" y="456"/>
                    <a:pt x="27" y="469"/>
                    <a:pt x="27" y="495"/>
                  </a:cubicBezTo>
                  <a:cubicBezTo>
                    <a:pt x="14" y="521"/>
                    <a:pt x="27" y="534"/>
                    <a:pt x="40" y="534"/>
                  </a:cubicBezTo>
                  <a:cubicBezTo>
                    <a:pt x="40" y="534"/>
                    <a:pt x="40" y="534"/>
                    <a:pt x="27" y="547"/>
                  </a:cubicBezTo>
                  <a:lnTo>
                    <a:pt x="40" y="547"/>
                  </a:lnTo>
                  <a:cubicBezTo>
                    <a:pt x="27" y="547"/>
                    <a:pt x="27" y="560"/>
                    <a:pt x="27" y="560"/>
                  </a:cubicBezTo>
                  <a:cubicBezTo>
                    <a:pt x="27" y="573"/>
                    <a:pt x="27" y="586"/>
                    <a:pt x="40" y="586"/>
                  </a:cubicBezTo>
                  <a:cubicBezTo>
                    <a:pt x="14" y="586"/>
                    <a:pt x="1" y="612"/>
                    <a:pt x="27" y="612"/>
                  </a:cubicBezTo>
                  <a:lnTo>
                    <a:pt x="14" y="612"/>
                  </a:lnTo>
                  <a:cubicBezTo>
                    <a:pt x="14" y="625"/>
                    <a:pt x="27" y="625"/>
                    <a:pt x="40" y="625"/>
                  </a:cubicBezTo>
                  <a:cubicBezTo>
                    <a:pt x="40" y="625"/>
                    <a:pt x="40" y="638"/>
                    <a:pt x="40" y="651"/>
                  </a:cubicBezTo>
                  <a:lnTo>
                    <a:pt x="66" y="651"/>
                  </a:lnTo>
                  <a:cubicBezTo>
                    <a:pt x="53" y="664"/>
                    <a:pt x="53" y="677"/>
                    <a:pt x="66" y="690"/>
                  </a:cubicBezTo>
                  <a:cubicBezTo>
                    <a:pt x="79" y="703"/>
                    <a:pt x="79" y="716"/>
                    <a:pt x="79" y="729"/>
                  </a:cubicBezTo>
                  <a:lnTo>
                    <a:pt x="92" y="729"/>
                  </a:lnTo>
                  <a:cubicBezTo>
                    <a:pt x="104" y="722"/>
                    <a:pt x="111" y="719"/>
                    <a:pt x="113" y="719"/>
                  </a:cubicBezTo>
                  <a:cubicBezTo>
                    <a:pt x="114" y="719"/>
                    <a:pt x="111" y="722"/>
                    <a:pt x="104" y="729"/>
                  </a:cubicBezTo>
                  <a:cubicBezTo>
                    <a:pt x="86" y="738"/>
                    <a:pt x="87" y="747"/>
                    <a:pt x="99" y="747"/>
                  </a:cubicBezTo>
                  <a:cubicBezTo>
                    <a:pt x="100" y="747"/>
                    <a:pt x="103" y="747"/>
                    <a:pt x="105" y="746"/>
                  </a:cubicBezTo>
                  <a:lnTo>
                    <a:pt x="105" y="746"/>
                  </a:lnTo>
                  <a:cubicBezTo>
                    <a:pt x="104" y="748"/>
                    <a:pt x="104" y="751"/>
                    <a:pt x="104" y="755"/>
                  </a:cubicBezTo>
                  <a:cubicBezTo>
                    <a:pt x="92" y="761"/>
                    <a:pt x="92" y="764"/>
                    <a:pt x="96" y="764"/>
                  </a:cubicBezTo>
                  <a:cubicBezTo>
                    <a:pt x="101" y="764"/>
                    <a:pt x="111" y="761"/>
                    <a:pt x="117" y="755"/>
                  </a:cubicBezTo>
                  <a:lnTo>
                    <a:pt x="117" y="755"/>
                  </a:lnTo>
                  <a:cubicBezTo>
                    <a:pt x="117" y="755"/>
                    <a:pt x="105" y="768"/>
                    <a:pt x="117" y="768"/>
                  </a:cubicBezTo>
                  <a:cubicBezTo>
                    <a:pt x="117" y="768"/>
                    <a:pt x="117" y="768"/>
                    <a:pt x="104" y="794"/>
                  </a:cubicBezTo>
                  <a:lnTo>
                    <a:pt x="117" y="794"/>
                  </a:lnTo>
                  <a:cubicBezTo>
                    <a:pt x="121" y="790"/>
                    <a:pt x="123" y="788"/>
                    <a:pt x="125" y="786"/>
                  </a:cubicBezTo>
                  <a:cubicBezTo>
                    <a:pt x="125" y="786"/>
                    <a:pt x="134" y="777"/>
                    <a:pt x="143" y="768"/>
                  </a:cubicBezTo>
                  <a:cubicBezTo>
                    <a:pt x="153" y="758"/>
                    <a:pt x="155" y="749"/>
                    <a:pt x="156" y="749"/>
                  </a:cubicBezTo>
                  <a:cubicBezTo>
                    <a:pt x="156" y="749"/>
                    <a:pt x="156" y="751"/>
                    <a:pt x="156" y="755"/>
                  </a:cubicBezTo>
                  <a:cubicBezTo>
                    <a:pt x="156" y="755"/>
                    <a:pt x="169" y="742"/>
                    <a:pt x="182" y="729"/>
                  </a:cubicBezTo>
                  <a:cubicBezTo>
                    <a:pt x="191" y="710"/>
                    <a:pt x="201" y="699"/>
                    <a:pt x="205" y="689"/>
                  </a:cubicBezTo>
                  <a:lnTo>
                    <a:pt x="205" y="689"/>
                  </a:lnTo>
                  <a:cubicBezTo>
                    <a:pt x="199" y="693"/>
                    <a:pt x="190" y="699"/>
                    <a:pt x="182" y="703"/>
                  </a:cubicBezTo>
                  <a:cubicBezTo>
                    <a:pt x="191" y="694"/>
                    <a:pt x="201" y="684"/>
                    <a:pt x="205" y="684"/>
                  </a:cubicBezTo>
                  <a:cubicBezTo>
                    <a:pt x="206" y="684"/>
                    <a:pt x="206" y="685"/>
                    <a:pt x="207" y="685"/>
                  </a:cubicBezTo>
                  <a:lnTo>
                    <a:pt x="207" y="685"/>
                  </a:lnTo>
                  <a:cubicBezTo>
                    <a:pt x="208" y="682"/>
                    <a:pt x="208" y="679"/>
                    <a:pt x="208" y="677"/>
                  </a:cubicBezTo>
                  <a:lnTo>
                    <a:pt x="195" y="677"/>
                  </a:lnTo>
                  <a:cubicBezTo>
                    <a:pt x="195" y="677"/>
                    <a:pt x="195" y="664"/>
                    <a:pt x="195" y="664"/>
                  </a:cubicBezTo>
                  <a:cubicBezTo>
                    <a:pt x="208" y="651"/>
                    <a:pt x="208" y="651"/>
                    <a:pt x="208" y="651"/>
                  </a:cubicBezTo>
                  <a:cubicBezTo>
                    <a:pt x="195" y="638"/>
                    <a:pt x="195" y="638"/>
                    <a:pt x="208" y="625"/>
                  </a:cubicBezTo>
                  <a:cubicBezTo>
                    <a:pt x="220" y="613"/>
                    <a:pt x="221" y="612"/>
                    <a:pt x="221" y="612"/>
                  </a:cubicBezTo>
                  <a:lnTo>
                    <a:pt x="221" y="612"/>
                  </a:lnTo>
                  <a:cubicBezTo>
                    <a:pt x="217" y="616"/>
                    <a:pt x="214" y="617"/>
                    <a:pt x="210" y="617"/>
                  </a:cubicBezTo>
                  <a:cubicBezTo>
                    <a:pt x="202" y="617"/>
                    <a:pt x="195" y="608"/>
                    <a:pt x="195" y="599"/>
                  </a:cubicBezTo>
                  <a:cubicBezTo>
                    <a:pt x="195" y="586"/>
                    <a:pt x="182" y="586"/>
                    <a:pt x="169" y="586"/>
                  </a:cubicBezTo>
                  <a:cubicBezTo>
                    <a:pt x="182" y="573"/>
                    <a:pt x="182" y="573"/>
                    <a:pt x="182" y="573"/>
                  </a:cubicBezTo>
                  <a:lnTo>
                    <a:pt x="169" y="573"/>
                  </a:lnTo>
                  <a:cubicBezTo>
                    <a:pt x="182" y="560"/>
                    <a:pt x="182" y="560"/>
                    <a:pt x="182" y="560"/>
                  </a:cubicBezTo>
                  <a:lnTo>
                    <a:pt x="169" y="560"/>
                  </a:lnTo>
                  <a:cubicBezTo>
                    <a:pt x="169" y="560"/>
                    <a:pt x="169" y="547"/>
                    <a:pt x="182" y="534"/>
                  </a:cubicBezTo>
                  <a:lnTo>
                    <a:pt x="169" y="534"/>
                  </a:lnTo>
                  <a:cubicBezTo>
                    <a:pt x="182" y="534"/>
                    <a:pt x="182" y="534"/>
                    <a:pt x="182" y="521"/>
                  </a:cubicBezTo>
                  <a:cubicBezTo>
                    <a:pt x="169" y="521"/>
                    <a:pt x="169" y="521"/>
                    <a:pt x="169" y="508"/>
                  </a:cubicBezTo>
                  <a:cubicBezTo>
                    <a:pt x="169" y="495"/>
                    <a:pt x="169" y="482"/>
                    <a:pt x="156" y="482"/>
                  </a:cubicBezTo>
                  <a:cubicBezTo>
                    <a:pt x="176" y="476"/>
                    <a:pt x="186" y="476"/>
                    <a:pt x="189" y="476"/>
                  </a:cubicBezTo>
                  <a:cubicBezTo>
                    <a:pt x="192" y="476"/>
                    <a:pt x="189" y="476"/>
                    <a:pt x="182" y="469"/>
                  </a:cubicBezTo>
                  <a:lnTo>
                    <a:pt x="156" y="469"/>
                  </a:lnTo>
                  <a:cubicBezTo>
                    <a:pt x="182" y="469"/>
                    <a:pt x="169" y="443"/>
                    <a:pt x="143" y="443"/>
                  </a:cubicBezTo>
                  <a:lnTo>
                    <a:pt x="182" y="443"/>
                  </a:lnTo>
                  <a:cubicBezTo>
                    <a:pt x="182" y="443"/>
                    <a:pt x="182" y="430"/>
                    <a:pt x="182" y="430"/>
                  </a:cubicBezTo>
                  <a:cubicBezTo>
                    <a:pt x="165" y="430"/>
                    <a:pt x="165" y="425"/>
                    <a:pt x="171" y="425"/>
                  </a:cubicBezTo>
                  <a:cubicBezTo>
                    <a:pt x="174" y="425"/>
                    <a:pt x="178" y="426"/>
                    <a:pt x="182" y="430"/>
                  </a:cubicBezTo>
                  <a:lnTo>
                    <a:pt x="195" y="430"/>
                  </a:lnTo>
                  <a:cubicBezTo>
                    <a:pt x="169" y="417"/>
                    <a:pt x="195" y="417"/>
                    <a:pt x="208" y="417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5" y="391"/>
                    <a:pt x="208" y="391"/>
                    <a:pt x="195" y="391"/>
                  </a:cubicBezTo>
                  <a:cubicBezTo>
                    <a:pt x="182" y="378"/>
                    <a:pt x="169" y="378"/>
                    <a:pt x="169" y="378"/>
                  </a:cubicBezTo>
                  <a:lnTo>
                    <a:pt x="182" y="378"/>
                  </a:lnTo>
                  <a:cubicBezTo>
                    <a:pt x="187" y="383"/>
                    <a:pt x="190" y="384"/>
                    <a:pt x="191" y="384"/>
                  </a:cubicBezTo>
                  <a:cubicBezTo>
                    <a:pt x="195" y="384"/>
                    <a:pt x="195" y="378"/>
                    <a:pt x="195" y="378"/>
                  </a:cubicBezTo>
                  <a:cubicBezTo>
                    <a:pt x="202" y="372"/>
                    <a:pt x="205" y="369"/>
                    <a:pt x="208" y="369"/>
                  </a:cubicBezTo>
                  <a:cubicBezTo>
                    <a:pt x="211" y="369"/>
                    <a:pt x="215" y="372"/>
                    <a:pt x="221" y="378"/>
                  </a:cubicBezTo>
                  <a:lnTo>
                    <a:pt x="208" y="366"/>
                  </a:lnTo>
                  <a:cubicBezTo>
                    <a:pt x="208" y="359"/>
                    <a:pt x="208" y="356"/>
                    <a:pt x="210" y="356"/>
                  </a:cubicBezTo>
                  <a:cubicBezTo>
                    <a:pt x="211" y="356"/>
                    <a:pt x="215" y="359"/>
                    <a:pt x="221" y="366"/>
                  </a:cubicBezTo>
                  <a:cubicBezTo>
                    <a:pt x="234" y="366"/>
                    <a:pt x="234" y="366"/>
                    <a:pt x="221" y="353"/>
                  </a:cubicBezTo>
                  <a:lnTo>
                    <a:pt x="221" y="353"/>
                  </a:lnTo>
                  <a:cubicBezTo>
                    <a:pt x="232" y="358"/>
                    <a:pt x="238" y="361"/>
                    <a:pt x="241" y="361"/>
                  </a:cubicBezTo>
                  <a:cubicBezTo>
                    <a:pt x="245" y="361"/>
                    <a:pt x="242" y="355"/>
                    <a:pt x="234" y="340"/>
                  </a:cubicBezTo>
                  <a:lnTo>
                    <a:pt x="234" y="340"/>
                  </a:lnTo>
                  <a:cubicBezTo>
                    <a:pt x="241" y="346"/>
                    <a:pt x="244" y="349"/>
                    <a:pt x="246" y="349"/>
                  </a:cubicBezTo>
                  <a:cubicBezTo>
                    <a:pt x="247" y="349"/>
                    <a:pt x="247" y="346"/>
                    <a:pt x="247" y="340"/>
                  </a:cubicBezTo>
                  <a:cubicBezTo>
                    <a:pt x="247" y="333"/>
                    <a:pt x="247" y="330"/>
                    <a:pt x="249" y="330"/>
                  </a:cubicBezTo>
                  <a:cubicBezTo>
                    <a:pt x="250" y="330"/>
                    <a:pt x="254" y="333"/>
                    <a:pt x="260" y="340"/>
                  </a:cubicBezTo>
                  <a:cubicBezTo>
                    <a:pt x="247" y="327"/>
                    <a:pt x="247" y="327"/>
                    <a:pt x="260" y="327"/>
                  </a:cubicBezTo>
                  <a:cubicBezTo>
                    <a:pt x="260" y="314"/>
                    <a:pt x="260" y="314"/>
                    <a:pt x="247" y="301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47" y="288"/>
                    <a:pt x="247" y="301"/>
                    <a:pt x="260" y="314"/>
                  </a:cubicBezTo>
                  <a:cubicBezTo>
                    <a:pt x="266" y="319"/>
                    <a:pt x="269" y="322"/>
                    <a:pt x="270" y="322"/>
                  </a:cubicBezTo>
                  <a:cubicBezTo>
                    <a:pt x="271" y="322"/>
                    <a:pt x="268" y="316"/>
                    <a:pt x="260" y="301"/>
                  </a:cubicBezTo>
                  <a:lnTo>
                    <a:pt x="260" y="301"/>
                  </a:lnTo>
                  <a:cubicBezTo>
                    <a:pt x="269" y="310"/>
                    <a:pt x="272" y="319"/>
                    <a:pt x="273" y="319"/>
                  </a:cubicBezTo>
                  <a:cubicBezTo>
                    <a:pt x="273" y="319"/>
                    <a:pt x="273" y="317"/>
                    <a:pt x="273" y="314"/>
                  </a:cubicBezTo>
                  <a:cubicBezTo>
                    <a:pt x="273" y="314"/>
                    <a:pt x="273" y="301"/>
                    <a:pt x="260" y="288"/>
                  </a:cubicBezTo>
                  <a:lnTo>
                    <a:pt x="273" y="288"/>
                  </a:lnTo>
                  <a:cubicBezTo>
                    <a:pt x="286" y="301"/>
                    <a:pt x="286" y="301"/>
                    <a:pt x="286" y="301"/>
                  </a:cubicBezTo>
                  <a:cubicBezTo>
                    <a:pt x="286" y="288"/>
                    <a:pt x="286" y="288"/>
                    <a:pt x="286" y="288"/>
                  </a:cubicBezTo>
                  <a:cubicBezTo>
                    <a:pt x="291" y="293"/>
                    <a:pt x="295" y="296"/>
                    <a:pt x="296" y="296"/>
                  </a:cubicBezTo>
                  <a:cubicBezTo>
                    <a:pt x="297" y="296"/>
                    <a:pt x="294" y="290"/>
                    <a:pt x="286" y="275"/>
                  </a:cubicBezTo>
                  <a:lnTo>
                    <a:pt x="286" y="275"/>
                  </a:lnTo>
                  <a:cubicBezTo>
                    <a:pt x="291" y="280"/>
                    <a:pt x="296" y="284"/>
                    <a:pt x="299" y="288"/>
                  </a:cubicBezTo>
                  <a:lnTo>
                    <a:pt x="299" y="288"/>
                  </a:lnTo>
                  <a:cubicBezTo>
                    <a:pt x="299" y="275"/>
                    <a:pt x="299" y="275"/>
                    <a:pt x="299" y="275"/>
                  </a:cubicBezTo>
                  <a:cubicBezTo>
                    <a:pt x="312" y="275"/>
                    <a:pt x="325" y="275"/>
                    <a:pt x="351" y="262"/>
                  </a:cubicBezTo>
                  <a:cubicBezTo>
                    <a:pt x="351" y="262"/>
                    <a:pt x="338" y="249"/>
                    <a:pt x="338" y="236"/>
                  </a:cubicBezTo>
                  <a:cubicBezTo>
                    <a:pt x="325" y="223"/>
                    <a:pt x="322" y="220"/>
                    <a:pt x="323" y="220"/>
                  </a:cubicBezTo>
                  <a:cubicBezTo>
                    <a:pt x="325" y="220"/>
                    <a:pt x="331" y="223"/>
                    <a:pt x="338" y="223"/>
                  </a:cubicBezTo>
                  <a:cubicBezTo>
                    <a:pt x="338" y="223"/>
                    <a:pt x="338" y="223"/>
                    <a:pt x="338" y="223"/>
                  </a:cubicBezTo>
                  <a:lnTo>
                    <a:pt x="338" y="223"/>
                  </a:lnTo>
                  <a:cubicBezTo>
                    <a:pt x="344" y="229"/>
                    <a:pt x="348" y="233"/>
                    <a:pt x="349" y="233"/>
                  </a:cubicBezTo>
                  <a:cubicBezTo>
                    <a:pt x="351" y="233"/>
                    <a:pt x="351" y="229"/>
                    <a:pt x="351" y="223"/>
                  </a:cubicBezTo>
                  <a:cubicBezTo>
                    <a:pt x="351" y="232"/>
                    <a:pt x="357" y="241"/>
                    <a:pt x="361" y="241"/>
                  </a:cubicBezTo>
                  <a:cubicBezTo>
                    <a:pt x="363" y="241"/>
                    <a:pt x="364" y="240"/>
                    <a:pt x="364" y="236"/>
                  </a:cubicBezTo>
                  <a:cubicBezTo>
                    <a:pt x="368" y="240"/>
                    <a:pt x="370" y="241"/>
                    <a:pt x="372" y="241"/>
                  </a:cubicBezTo>
                  <a:cubicBezTo>
                    <a:pt x="376" y="241"/>
                    <a:pt x="373" y="232"/>
                    <a:pt x="364" y="223"/>
                  </a:cubicBezTo>
                  <a:cubicBezTo>
                    <a:pt x="364" y="210"/>
                    <a:pt x="364" y="203"/>
                    <a:pt x="366" y="203"/>
                  </a:cubicBezTo>
                  <a:cubicBezTo>
                    <a:pt x="367" y="203"/>
                    <a:pt x="370" y="210"/>
                    <a:pt x="377" y="223"/>
                  </a:cubicBezTo>
                  <a:cubicBezTo>
                    <a:pt x="382" y="233"/>
                    <a:pt x="385" y="237"/>
                    <a:pt x="386" y="237"/>
                  </a:cubicBezTo>
                  <a:cubicBezTo>
                    <a:pt x="388" y="237"/>
                    <a:pt x="385" y="226"/>
                    <a:pt x="377" y="210"/>
                  </a:cubicBezTo>
                  <a:cubicBezTo>
                    <a:pt x="377" y="198"/>
                    <a:pt x="377" y="189"/>
                    <a:pt x="377" y="184"/>
                  </a:cubicBezTo>
                  <a:cubicBezTo>
                    <a:pt x="377" y="197"/>
                    <a:pt x="390" y="197"/>
                    <a:pt x="390" y="197"/>
                  </a:cubicBezTo>
                  <a:cubicBezTo>
                    <a:pt x="390" y="187"/>
                    <a:pt x="392" y="183"/>
                    <a:pt x="395" y="183"/>
                  </a:cubicBezTo>
                  <a:cubicBezTo>
                    <a:pt x="400" y="183"/>
                    <a:pt x="408" y="194"/>
                    <a:pt x="416" y="210"/>
                  </a:cubicBezTo>
                  <a:lnTo>
                    <a:pt x="416" y="184"/>
                  </a:lnTo>
                  <a:cubicBezTo>
                    <a:pt x="411" y="174"/>
                    <a:pt x="410" y="170"/>
                    <a:pt x="411" y="170"/>
                  </a:cubicBezTo>
                  <a:lnTo>
                    <a:pt x="411" y="170"/>
                  </a:lnTo>
                  <a:cubicBezTo>
                    <a:pt x="413" y="170"/>
                    <a:pt x="421" y="181"/>
                    <a:pt x="429" y="197"/>
                  </a:cubicBezTo>
                  <a:cubicBezTo>
                    <a:pt x="429" y="184"/>
                    <a:pt x="416" y="171"/>
                    <a:pt x="429" y="171"/>
                  </a:cubicBezTo>
                  <a:cubicBezTo>
                    <a:pt x="429" y="171"/>
                    <a:pt x="429" y="171"/>
                    <a:pt x="429" y="184"/>
                  </a:cubicBezTo>
                  <a:cubicBezTo>
                    <a:pt x="438" y="193"/>
                    <a:pt x="441" y="202"/>
                    <a:pt x="441" y="202"/>
                  </a:cubicBezTo>
                  <a:cubicBezTo>
                    <a:pt x="442" y="202"/>
                    <a:pt x="442" y="201"/>
                    <a:pt x="442" y="197"/>
                  </a:cubicBezTo>
                  <a:cubicBezTo>
                    <a:pt x="442" y="197"/>
                    <a:pt x="442" y="197"/>
                    <a:pt x="442" y="210"/>
                  </a:cubicBezTo>
                  <a:lnTo>
                    <a:pt x="455" y="210"/>
                  </a:lnTo>
                  <a:cubicBezTo>
                    <a:pt x="455" y="210"/>
                    <a:pt x="468" y="210"/>
                    <a:pt x="455" y="197"/>
                  </a:cubicBezTo>
                  <a:cubicBezTo>
                    <a:pt x="468" y="197"/>
                    <a:pt x="468" y="197"/>
                    <a:pt x="468" y="210"/>
                  </a:cubicBezTo>
                  <a:cubicBezTo>
                    <a:pt x="468" y="197"/>
                    <a:pt x="468" y="197"/>
                    <a:pt x="468" y="197"/>
                  </a:cubicBezTo>
                  <a:lnTo>
                    <a:pt x="481" y="197"/>
                  </a:lnTo>
                  <a:cubicBezTo>
                    <a:pt x="468" y="171"/>
                    <a:pt x="468" y="171"/>
                    <a:pt x="481" y="171"/>
                  </a:cubicBezTo>
                  <a:cubicBezTo>
                    <a:pt x="481" y="171"/>
                    <a:pt x="481" y="184"/>
                    <a:pt x="481" y="184"/>
                  </a:cubicBezTo>
                  <a:cubicBezTo>
                    <a:pt x="494" y="184"/>
                    <a:pt x="494" y="184"/>
                    <a:pt x="494" y="171"/>
                  </a:cubicBezTo>
                  <a:cubicBezTo>
                    <a:pt x="485" y="171"/>
                    <a:pt x="482" y="165"/>
                    <a:pt x="485" y="165"/>
                  </a:cubicBezTo>
                  <a:cubicBezTo>
                    <a:pt x="486" y="165"/>
                    <a:pt x="489" y="167"/>
                    <a:pt x="494" y="171"/>
                  </a:cubicBezTo>
                  <a:cubicBezTo>
                    <a:pt x="494" y="171"/>
                    <a:pt x="494" y="184"/>
                    <a:pt x="507" y="184"/>
                  </a:cubicBezTo>
                  <a:cubicBezTo>
                    <a:pt x="507" y="184"/>
                    <a:pt x="507" y="184"/>
                    <a:pt x="507" y="171"/>
                  </a:cubicBezTo>
                  <a:cubicBezTo>
                    <a:pt x="514" y="192"/>
                    <a:pt x="517" y="202"/>
                    <a:pt x="518" y="202"/>
                  </a:cubicBezTo>
                  <a:cubicBezTo>
                    <a:pt x="520" y="202"/>
                    <a:pt x="520" y="196"/>
                    <a:pt x="520" y="184"/>
                  </a:cubicBezTo>
                  <a:lnTo>
                    <a:pt x="533" y="184"/>
                  </a:lnTo>
                  <a:cubicBezTo>
                    <a:pt x="533" y="176"/>
                    <a:pt x="534" y="173"/>
                    <a:pt x="535" y="173"/>
                  </a:cubicBezTo>
                  <a:lnTo>
                    <a:pt x="535" y="173"/>
                  </a:lnTo>
                  <a:cubicBezTo>
                    <a:pt x="538" y="173"/>
                    <a:pt x="541" y="188"/>
                    <a:pt x="533" y="197"/>
                  </a:cubicBezTo>
                  <a:cubicBezTo>
                    <a:pt x="533" y="197"/>
                    <a:pt x="545" y="197"/>
                    <a:pt x="545" y="184"/>
                  </a:cubicBezTo>
                  <a:cubicBezTo>
                    <a:pt x="545" y="171"/>
                    <a:pt x="549" y="164"/>
                    <a:pt x="550" y="164"/>
                  </a:cubicBezTo>
                  <a:lnTo>
                    <a:pt x="550" y="164"/>
                  </a:lnTo>
                  <a:cubicBezTo>
                    <a:pt x="552" y="164"/>
                    <a:pt x="552" y="171"/>
                    <a:pt x="545" y="184"/>
                  </a:cubicBezTo>
                  <a:cubicBezTo>
                    <a:pt x="551" y="179"/>
                    <a:pt x="554" y="175"/>
                    <a:pt x="555" y="175"/>
                  </a:cubicBezTo>
                  <a:lnTo>
                    <a:pt x="555" y="175"/>
                  </a:lnTo>
                  <a:cubicBezTo>
                    <a:pt x="556" y="175"/>
                    <a:pt x="553" y="182"/>
                    <a:pt x="545" y="197"/>
                  </a:cubicBezTo>
                  <a:cubicBezTo>
                    <a:pt x="545" y="201"/>
                    <a:pt x="545" y="206"/>
                    <a:pt x="545" y="210"/>
                  </a:cubicBezTo>
                  <a:cubicBezTo>
                    <a:pt x="558" y="197"/>
                    <a:pt x="558" y="197"/>
                    <a:pt x="558" y="197"/>
                  </a:cubicBezTo>
                  <a:lnTo>
                    <a:pt x="571" y="197"/>
                  </a:lnTo>
                  <a:cubicBezTo>
                    <a:pt x="571" y="197"/>
                    <a:pt x="584" y="197"/>
                    <a:pt x="571" y="210"/>
                  </a:cubicBezTo>
                  <a:cubicBezTo>
                    <a:pt x="571" y="210"/>
                    <a:pt x="571" y="210"/>
                    <a:pt x="584" y="197"/>
                  </a:cubicBezTo>
                  <a:cubicBezTo>
                    <a:pt x="588" y="193"/>
                    <a:pt x="591" y="192"/>
                    <a:pt x="592" y="192"/>
                  </a:cubicBezTo>
                  <a:cubicBezTo>
                    <a:pt x="596" y="192"/>
                    <a:pt x="594" y="201"/>
                    <a:pt x="584" y="210"/>
                  </a:cubicBezTo>
                  <a:lnTo>
                    <a:pt x="594" y="210"/>
                  </a:lnTo>
                  <a:cubicBezTo>
                    <a:pt x="593" y="213"/>
                    <a:pt x="591" y="215"/>
                    <a:pt x="592" y="215"/>
                  </a:cubicBezTo>
                  <a:cubicBezTo>
                    <a:pt x="592" y="215"/>
                    <a:pt x="594" y="214"/>
                    <a:pt x="597" y="210"/>
                  </a:cubicBezTo>
                  <a:cubicBezTo>
                    <a:pt x="610" y="197"/>
                    <a:pt x="610" y="197"/>
                    <a:pt x="610" y="197"/>
                  </a:cubicBezTo>
                  <a:cubicBezTo>
                    <a:pt x="610" y="208"/>
                    <a:pt x="631" y="251"/>
                    <a:pt x="645" y="251"/>
                  </a:cubicBezTo>
                  <a:cubicBezTo>
                    <a:pt x="646" y="251"/>
                    <a:pt x="648" y="250"/>
                    <a:pt x="649" y="249"/>
                  </a:cubicBezTo>
                  <a:lnTo>
                    <a:pt x="662" y="249"/>
                  </a:lnTo>
                  <a:cubicBezTo>
                    <a:pt x="662" y="249"/>
                    <a:pt x="662" y="262"/>
                    <a:pt x="662" y="262"/>
                  </a:cubicBezTo>
                  <a:cubicBezTo>
                    <a:pt x="636" y="275"/>
                    <a:pt x="649" y="275"/>
                    <a:pt x="662" y="275"/>
                  </a:cubicBezTo>
                  <a:cubicBezTo>
                    <a:pt x="675" y="262"/>
                    <a:pt x="675" y="262"/>
                    <a:pt x="675" y="262"/>
                  </a:cubicBezTo>
                  <a:lnTo>
                    <a:pt x="675" y="262"/>
                  </a:lnTo>
                  <a:cubicBezTo>
                    <a:pt x="674" y="263"/>
                    <a:pt x="673" y="265"/>
                    <a:pt x="673" y="267"/>
                  </a:cubicBezTo>
                  <a:lnTo>
                    <a:pt x="673" y="267"/>
                  </a:lnTo>
                  <a:cubicBezTo>
                    <a:pt x="677" y="264"/>
                    <a:pt x="681" y="263"/>
                    <a:pt x="684" y="262"/>
                  </a:cubicBezTo>
                  <a:lnTo>
                    <a:pt x="684" y="262"/>
                  </a:lnTo>
                  <a:cubicBezTo>
                    <a:pt x="675" y="265"/>
                    <a:pt x="675" y="275"/>
                    <a:pt x="675" y="275"/>
                  </a:cubicBezTo>
                  <a:lnTo>
                    <a:pt x="669" y="275"/>
                  </a:lnTo>
                  <a:cubicBezTo>
                    <a:pt x="663" y="288"/>
                    <a:pt x="665" y="288"/>
                    <a:pt x="675" y="288"/>
                  </a:cubicBezTo>
                  <a:cubicBezTo>
                    <a:pt x="662" y="294"/>
                    <a:pt x="656" y="297"/>
                    <a:pt x="657" y="297"/>
                  </a:cubicBezTo>
                  <a:cubicBezTo>
                    <a:pt x="659" y="297"/>
                    <a:pt x="669" y="294"/>
                    <a:pt x="688" y="288"/>
                  </a:cubicBezTo>
                  <a:lnTo>
                    <a:pt x="688" y="288"/>
                  </a:lnTo>
                  <a:cubicBezTo>
                    <a:pt x="662" y="301"/>
                    <a:pt x="662" y="301"/>
                    <a:pt x="675" y="301"/>
                  </a:cubicBezTo>
                  <a:cubicBezTo>
                    <a:pt x="695" y="294"/>
                    <a:pt x="704" y="291"/>
                    <a:pt x="706" y="291"/>
                  </a:cubicBezTo>
                  <a:cubicBezTo>
                    <a:pt x="708" y="291"/>
                    <a:pt x="701" y="294"/>
                    <a:pt x="688" y="301"/>
                  </a:cubicBezTo>
                  <a:cubicBezTo>
                    <a:pt x="662" y="314"/>
                    <a:pt x="662" y="314"/>
                    <a:pt x="688" y="314"/>
                  </a:cubicBezTo>
                  <a:cubicBezTo>
                    <a:pt x="697" y="309"/>
                    <a:pt x="703" y="308"/>
                    <a:pt x="705" y="308"/>
                  </a:cubicBezTo>
                  <a:cubicBezTo>
                    <a:pt x="711" y="308"/>
                    <a:pt x="705" y="314"/>
                    <a:pt x="688" y="314"/>
                  </a:cubicBezTo>
                  <a:cubicBezTo>
                    <a:pt x="688" y="314"/>
                    <a:pt x="675" y="327"/>
                    <a:pt x="688" y="327"/>
                  </a:cubicBezTo>
                  <a:cubicBezTo>
                    <a:pt x="688" y="327"/>
                    <a:pt x="675" y="340"/>
                    <a:pt x="675" y="353"/>
                  </a:cubicBezTo>
                  <a:cubicBezTo>
                    <a:pt x="675" y="366"/>
                    <a:pt x="675" y="366"/>
                    <a:pt x="688" y="366"/>
                  </a:cubicBezTo>
                  <a:cubicBezTo>
                    <a:pt x="688" y="378"/>
                    <a:pt x="675" y="378"/>
                    <a:pt x="675" y="378"/>
                  </a:cubicBezTo>
                  <a:cubicBezTo>
                    <a:pt x="675" y="378"/>
                    <a:pt x="675" y="391"/>
                    <a:pt x="662" y="391"/>
                  </a:cubicBezTo>
                  <a:cubicBezTo>
                    <a:pt x="688" y="391"/>
                    <a:pt x="688" y="404"/>
                    <a:pt x="675" y="404"/>
                  </a:cubicBezTo>
                  <a:cubicBezTo>
                    <a:pt x="675" y="404"/>
                    <a:pt x="675" y="404"/>
                    <a:pt x="688" y="417"/>
                  </a:cubicBezTo>
                  <a:cubicBezTo>
                    <a:pt x="675" y="417"/>
                    <a:pt x="662" y="430"/>
                    <a:pt x="688" y="430"/>
                  </a:cubicBezTo>
                  <a:cubicBezTo>
                    <a:pt x="701" y="437"/>
                    <a:pt x="708" y="440"/>
                    <a:pt x="704" y="440"/>
                  </a:cubicBezTo>
                  <a:cubicBezTo>
                    <a:pt x="701" y="440"/>
                    <a:pt x="688" y="437"/>
                    <a:pt x="662" y="430"/>
                  </a:cubicBezTo>
                  <a:lnTo>
                    <a:pt x="649" y="430"/>
                  </a:lnTo>
                  <a:cubicBezTo>
                    <a:pt x="662" y="443"/>
                    <a:pt x="675" y="443"/>
                    <a:pt x="662" y="443"/>
                  </a:cubicBezTo>
                  <a:cubicBezTo>
                    <a:pt x="662" y="443"/>
                    <a:pt x="662" y="443"/>
                    <a:pt x="688" y="456"/>
                  </a:cubicBezTo>
                  <a:cubicBezTo>
                    <a:pt x="701" y="456"/>
                    <a:pt x="701" y="456"/>
                    <a:pt x="701" y="469"/>
                  </a:cubicBezTo>
                  <a:cubicBezTo>
                    <a:pt x="688" y="456"/>
                    <a:pt x="688" y="456"/>
                    <a:pt x="675" y="456"/>
                  </a:cubicBezTo>
                  <a:lnTo>
                    <a:pt x="662" y="456"/>
                  </a:lnTo>
                  <a:cubicBezTo>
                    <a:pt x="688" y="469"/>
                    <a:pt x="688" y="469"/>
                    <a:pt x="688" y="469"/>
                  </a:cubicBezTo>
                  <a:lnTo>
                    <a:pt x="662" y="469"/>
                  </a:lnTo>
                  <a:cubicBezTo>
                    <a:pt x="649" y="469"/>
                    <a:pt x="688" y="495"/>
                    <a:pt x="714" y="508"/>
                  </a:cubicBezTo>
                  <a:lnTo>
                    <a:pt x="701" y="508"/>
                  </a:lnTo>
                  <a:cubicBezTo>
                    <a:pt x="688" y="508"/>
                    <a:pt x="688" y="495"/>
                    <a:pt x="688" y="495"/>
                  </a:cubicBezTo>
                  <a:lnTo>
                    <a:pt x="636" y="495"/>
                  </a:lnTo>
                  <a:cubicBezTo>
                    <a:pt x="636" y="495"/>
                    <a:pt x="636" y="495"/>
                    <a:pt x="649" y="508"/>
                  </a:cubicBezTo>
                  <a:cubicBezTo>
                    <a:pt x="662" y="521"/>
                    <a:pt x="662" y="521"/>
                    <a:pt x="662" y="521"/>
                  </a:cubicBezTo>
                  <a:cubicBezTo>
                    <a:pt x="662" y="521"/>
                    <a:pt x="662" y="521"/>
                    <a:pt x="662" y="534"/>
                  </a:cubicBezTo>
                  <a:cubicBezTo>
                    <a:pt x="675" y="534"/>
                    <a:pt x="688" y="547"/>
                    <a:pt x="688" y="547"/>
                  </a:cubicBezTo>
                  <a:cubicBezTo>
                    <a:pt x="695" y="554"/>
                    <a:pt x="698" y="557"/>
                    <a:pt x="696" y="557"/>
                  </a:cubicBezTo>
                  <a:cubicBezTo>
                    <a:pt x="695" y="557"/>
                    <a:pt x="688" y="554"/>
                    <a:pt x="675" y="547"/>
                  </a:cubicBezTo>
                  <a:cubicBezTo>
                    <a:pt x="671" y="543"/>
                    <a:pt x="668" y="541"/>
                    <a:pt x="666" y="541"/>
                  </a:cubicBezTo>
                  <a:cubicBezTo>
                    <a:pt x="662" y="541"/>
                    <a:pt x="662" y="547"/>
                    <a:pt x="662" y="547"/>
                  </a:cubicBezTo>
                  <a:cubicBezTo>
                    <a:pt x="662" y="547"/>
                    <a:pt x="662" y="547"/>
                    <a:pt x="649" y="534"/>
                  </a:cubicBezTo>
                  <a:cubicBezTo>
                    <a:pt x="636" y="534"/>
                    <a:pt x="636" y="534"/>
                    <a:pt x="649" y="547"/>
                  </a:cubicBezTo>
                  <a:cubicBezTo>
                    <a:pt x="662" y="560"/>
                    <a:pt x="675" y="560"/>
                    <a:pt x="675" y="560"/>
                  </a:cubicBezTo>
                  <a:cubicBezTo>
                    <a:pt x="675" y="560"/>
                    <a:pt x="663" y="548"/>
                    <a:pt x="662" y="547"/>
                  </a:cubicBezTo>
                  <a:lnTo>
                    <a:pt x="662" y="547"/>
                  </a:lnTo>
                  <a:cubicBezTo>
                    <a:pt x="675" y="560"/>
                    <a:pt x="688" y="560"/>
                    <a:pt x="688" y="560"/>
                  </a:cubicBezTo>
                  <a:lnTo>
                    <a:pt x="675" y="560"/>
                  </a:lnTo>
                  <a:cubicBezTo>
                    <a:pt x="675" y="563"/>
                    <a:pt x="674" y="564"/>
                    <a:pt x="672" y="564"/>
                  </a:cubicBezTo>
                  <a:cubicBezTo>
                    <a:pt x="668" y="564"/>
                    <a:pt x="660" y="558"/>
                    <a:pt x="652" y="554"/>
                  </a:cubicBezTo>
                  <a:lnTo>
                    <a:pt x="652" y="554"/>
                  </a:lnTo>
                  <a:cubicBezTo>
                    <a:pt x="656" y="557"/>
                    <a:pt x="656" y="560"/>
                    <a:pt x="649" y="560"/>
                  </a:cubicBezTo>
                  <a:lnTo>
                    <a:pt x="623" y="560"/>
                  </a:lnTo>
                  <a:cubicBezTo>
                    <a:pt x="607" y="555"/>
                    <a:pt x="598" y="552"/>
                    <a:pt x="594" y="552"/>
                  </a:cubicBezTo>
                  <a:cubicBezTo>
                    <a:pt x="589" y="552"/>
                    <a:pt x="595" y="558"/>
                    <a:pt x="610" y="573"/>
                  </a:cubicBezTo>
                  <a:cubicBezTo>
                    <a:pt x="607" y="569"/>
                    <a:pt x="605" y="568"/>
                    <a:pt x="605" y="568"/>
                  </a:cubicBezTo>
                  <a:lnTo>
                    <a:pt x="605" y="568"/>
                  </a:lnTo>
                  <a:cubicBezTo>
                    <a:pt x="604" y="568"/>
                    <a:pt x="610" y="577"/>
                    <a:pt x="610" y="586"/>
                  </a:cubicBezTo>
                  <a:cubicBezTo>
                    <a:pt x="623" y="599"/>
                    <a:pt x="636" y="625"/>
                    <a:pt x="649" y="638"/>
                  </a:cubicBezTo>
                  <a:cubicBezTo>
                    <a:pt x="675" y="651"/>
                    <a:pt x="675" y="651"/>
                    <a:pt x="662" y="651"/>
                  </a:cubicBezTo>
                  <a:cubicBezTo>
                    <a:pt x="649" y="651"/>
                    <a:pt x="649" y="638"/>
                    <a:pt x="636" y="625"/>
                  </a:cubicBezTo>
                  <a:cubicBezTo>
                    <a:pt x="623" y="612"/>
                    <a:pt x="623" y="612"/>
                    <a:pt x="623" y="612"/>
                  </a:cubicBezTo>
                  <a:cubicBezTo>
                    <a:pt x="623" y="599"/>
                    <a:pt x="610" y="599"/>
                    <a:pt x="610" y="599"/>
                  </a:cubicBezTo>
                  <a:cubicBezTo>
                    <a:pt x="604" y="592"/>
                    <a:pt x="601" y="589"/>
                    <a:pt x="599" y="589"/>
                  </a:cubicBezTo>
                  <a:cubicBezTo>
                    <a:pt x="597" y="589"/>
                    <a:pt x="597" y="592"/>
                    <a:pt x="597" y="599"/>
                  </a:cubicBezTo>
                  <a:cubicBezTo>
                    <a:pt x="591" y="592"/>
                    <a:pt x="588" y="589"/>
                    <a:pt x="586" y="589"/>
                  </a:cubicBezTo>
                  <a:cubicBezTo>
                    <a:pt x="584" y="589"/>
                    <a:pt x="584" y="592"/>
                    <a:pt x="584" y="599"/>
                  </a:cubicBezTo>
                  <a:cubicBezTo>
                    <a:pt x="584" y="599"/>
                    <a:pt x="571" y="599"/>
                    <a:pt x="571" y="586"/>
                  </a:cubicBezTo>
                  <a:cubicBezTo>
                    <a:pt x="558" y="586"/>
                    <a:pt x="558" y="586"/>
                    <a:pt x="571" y="599"/>
                  </a:cubicBezTo>
                  <a:cubicBezTo>
                    <a:pt x="579" y="614"/>
                    <a:pt x="582" y="620"/>
                    <a:pt x="581" y="620"/>
                  </a:cubicBezTo>
                  <a:cubicBezTo>
                    <a:pt x="580" y="620"/>
                    <a:pt x="577" y="617"/>
                    <a:pt x="571" y="612"/>
                  </a:cubicBezTo>
                  <a:cubicBezTo>
                    <a:pt x="566" y="607"/>
                    <a:pt x="558" y="603"/>
                    <a:pt x="552" y="603"/>
                  </a:cubicBezTo>
                  <a:cubicBezTo>
                    <a:pt x="544" y="603"/>
                    <a:pt x="538" y="610"/>
                    <a:pt x="545" y="625"/>
                  </a:cubicBezTo>
                  <a:lnTo>
                    <a:pt x="533" y="625"/>
                  </a:lnTo>
                  <a:cubicBezTo>
                    <a:pt x="533" y="618"/>
                    <a:pt x="529" y="615"/>
                    <a:pt x="526" y="615"/>
                  </a:cubicBezTo>
                  <a:cubicBezTo>
                    <a:pt x="523" y="615"/>
                    <a:pt x="520" y="618"/>
                    <a:pt x="520" y="625"/>
                  </a:cubicBezTo>
                  <a:cubicBezTo>
                    <a:pt x="507" y="625"/>
                    <a:pt x="507" y="625"/>
                    <a:pt x="507" y="638"/>
                  </a:cubicBezTo>
                  <a:cubicBezTo>
                    <a:pt x="507" y="647"/>
                    <a:pt x="513" y="656"/>
                    <a:pt x="512" y="656"/>
                  </a:cubicBezTo>
                  <a:cubicBezTo>
                    <a:pt x="512" y="656"/>
                    <a:pt x="510" y="655"/>
                    <a:pt x="507" y="651"/>
                  </a:cubicBezTo>
                  <a:cubicBezTo>
                    <a:pt x="507" y="638"/>
                    <a:pt x="507" y="638"/>
                    <a:pt x="494" y="638"/>
                  </a:cubicBezTo>
                  <a:cubicBezTo>
                    <a:pt x="481" y="638"/>
                    <a:pt x="481" y="638"/>
                    <a:pt x="494" y="651"/>
                  </a:cubicBezTo>
                  <a:cubicBezTo>
                    <a:pt x="494" y="659"/>
                    <a:pt x="492" y="662"/>
                    <a:pt x="491" y="662"/>
                  </a:cubicBezTo>
                  <a:cubicBezTo>
                    <a:pt x="487" y="662"/>
                    <a:pt x="481" y="647"/>
                    <a:pt x="481" y="638"/>
                  </a:cubicBezTo>
                  <a:cubicBezTo>
                    <a:pt x="475" y="627"/>
                    <a:pt x="472" y="621"/>
                    <a:pt x="471" y="621"/>
                  </a:cubicBezTo>
                  <a:lnTo>
                    <a:pt x="471" y="621"/>
                  </a:lnTo>
                  <a:cubicBezTo>
                    <a:pt x="470" y="621"/>
                    <a:pt x="473" y="633"/>
                    <a:pt x="481" y="664"/>
                  </a:cubicBezTo>
                  <a:cubicBezTo>
                    <a:pt x="481" y="669"/>
                    <a:pt x="481" y="674"/>
                    <a:pt x="481" y="677"/>
                  </a:cubicBezTo>
                  <a:cubicBezTo>
                    <a:pt x="468" y="664"/>
                    <a:pt x="481" y="664"/>
                    <a:pt x="481" y="664"/>
                  </a:cubicBezTo>
                  <a:cubicBezTo>
                    <a:pt x="481" y="664"/>
                    <a:pt x="468" y="651"/>
                    <a:pt x="468" y="638"/>
                  </a:cubicBezTo>
                  <a:cubicBezTo>
                    <a:pt x="468" y="638"/>
                    <a:pt x="468" y="638"/>
                    <a:pt x="468" y="651"/>
                  </a:cubicBezTo>
                  <a:cubicBezTo>
                    <a:pt x="465" y="648"/>
                    <a:pt x="463" y="647"/>
                    <a:pt x="462" y="647"/>
                  </a:cubicBezTo>
                  <a:cubicBezTo>
                    <a:pt x="455" y="647"/>
                    <a:pt x="455" y="669"/>
                    <a:pt x="455" y="690"/>
                  </a:cubicBezTo>
                  <a:cubicBezTo>
                    <a:pt x="455" y="690"/>
                    <a:pt x="455" y="690"/>
                    <a:pt x="455" y="677"/>
                  </a:cubicBezTo>
                  <a:cubicBezTo>
                    <a:pt x="455" y="664"/>
                    <a:pt x="455" y="664"/>
                    <a:pt x="442" y="664"/>
                  </a:cubicBezTo>
                  <a:cubicBezTo>
                    <a:pt x="442" y="664"/>
                    <a:pt x="442" y="664"/>
                    <a:pt x="442" y="677"/>
                  </a:cubicBezTo>
                  <a:cubicBezTo>
                    <a:pt x="442" y="703"/>
                    <a:pt x="442" y="716"/>
                    <a:pt x="442" y="716"/>
                  </a:cubicBezTo>
                  <a:cubicBezTo>
                    <a:pt x="429" y="690"/>
                    <a:pt x="416" y="677"/>
                    <a:pt x="416" y="677"/>
                  </a:cubicBezTo>
                  <a:cubicBezTo>
                    <a:pt x="403" y="677"/>
                    <a:pt x="403" y="677"/>
                    <a:pt x="403" y="664"/>
                  </a:cubicBezTo>
                  <a:cubicBezTo>
                    <a:pt x="390" y="664"/>
                    <a:pt x="390" y="664"/>
                    <a:pt x="390" y="677"/>
                  </a:cubicBezTo>
                  <a:cubicBezTo>
                    <a:pt x="390" y="670"/>
                    <a:pt x="387" y="667"/>
                    <a:pt x="383" y="667"/>
                  </a:cubicBezTo>
                  <a:cubicBezTo>
                    <a:pt x="380" y="667"/>
                    <a:pt x="377" y="670"/>
                    <a:pt x="377" y="677"/>
                  </a:cubicBezTo>
                  <a:cubicBezTo>
                    <a:pt x="371" y="659"/>
                    <a:pt x="368" y="649"/>
                    <a:pt x="367" y="649"/>
                  </a:cubicBezTo>
                  <a:lnTo>
                    <a:pt x="367" y="649"/>
                  </a:lnTo>
                  <a:cubicBezTo>
                    <a:pt x="367" y="649"/>
                    <a:pt x="370" y="662"/>
                    <a:pt x="377" y="690"/>
                  </a:cubicBezTo>
                  <a:cubicBezTo>
                    <a:pt x="377" y="703"/>
                    <a:pt x="377" y="716"/>
                    <a:pt x="390" y="716"/>
                  </a:cubicBezTo>
                  <a:lnTo>
                    <a:pt x="390" y="729"/>
                  </a:lnTo>
                  <a:cubicBezTo>
                    <a:pt x="377" y="729"/>
                    <a:pt x="377" y="742"/>
                    <a:pt x="377" y="755"/>
                  </a:cubicBezTo>
                  <a:cubicBezTo>
                    <a:pt x="377" y="750"/>
                    <a:pt x="377" y="745"/>
                    <a:pt x="377" y="742"/>
                  </a:cubicBezTo>
                  <a:cubicBezTo>
                    <a:pt x="377" y="729"/>
                    <a:pt x="377" y="716"/>
                    <a:pt x="377" y="703"/>
                  </a:cubicBezTo>
                  <a:cubicBezTo>
                    <a:pt x="377" y="687"/>
                    <a:pt x="372" y="676"/>
                    <a:pt x="368" y="676"/>
                  </a:cubicBezTo>
                  <a:cubicBezTo>
                    <a:pt x="366" y="676"/>
                    <a:pt x="364" y="680"/>
                    <a:pt x="364" y="690"/>
                  </a:cubicBezTo>
                  <a:cubicBezTo>
                    <a:pt x="364" y="690"/>
                    <a:pt x="364" y="690"/>
                    <a:pt x="364" y="677"/>
                  </a:cubicBezTo>
                  <a:cubicBezTo>
                    <a:pt x="364" y="671"/>
                    <a:pt x="364" y="668"/>
                    <a:pt x="363" y="668"/>
                  </a:cubicBezTo>
                  <a:cubicBezTo>
                    <a:pt x="362" y="668"/>
                    <a:pt x="359" y="675"/>
                    <a:pt x="351" y="690"/>
                  </a:cubicBezTo>
                  <a:cubicBezTo>
                    <a:pt x="351" y="675"/>
                    <a:pt x="346" y="668"/>
                    <a:pt x="343" y="668"/>
                  </a:cubicBezTo>
                  <a:cubicBezTo>
                    <a:pt x="340" y="668"/>
                    <a:pt x="338" y="671"/>
                    <a:pt x="338" y="677"/>
                  </a:cubicBezTo>
                  <a:cubicBezTo>
                    <a:pt x="338" y="692"/>
                    <a:pt x="334" y="698"/>
                    <a:pt x="330" y="698"/>
                  </a:cubicBezTo>
                  <a:cubicBezTo>
                    <a:pt x="327" y="698"/>
                    <a:pt x="325" y="695"/>
                    <a:pt x="325" y="690"/>
                  </a:cubicBezTo>
                  <a:cubicBezTo>
                    <a:pt x="325" y="681"/>
                    <a:pt x="325" y="666"/>
                    <a:pt x="321" y="666"/>
                  </a:cubicBezTo>
                  <a:cubicBezTo>
                    <a:pt x="319" y="666"/>
                    <a:pt x="316" y="669"/>
                    <a:pt x="312" y="677"/>
                  </a:cubicBezTo>
                  <a:cubicBezTo>
                    <a:pt x="312" y="677"/>
                    <a:pt x="312" y="677"/>
                    <a:pt x="312" y="690"/>
                  </a:cubicBezTo>
                  <a:cubicBezTo>
                    <a:pt x="312" y="690"/>
                    <a:pt x="312" y="703"/>
                    <a:pt x="312" y="716"/>
                  </a:cubicBezTo>
                  <a:cubicBezTo>
                    <a:pt x="312" y="716"/>
                    <a:pt x="312" y="729"/>
                    <a:pt x="312" y="742"/>
                  </a:cubicBezTo>
                  <a:cubicBezTo>
                    <a:pt x="312" y="745"/>
                    <a:pt x="311" y="747"/>
                    <a:pt x="310" y="747"/>
                  </a:cubicBezTo>
                  <a:cubicBezTo>
                    <a:pt x="306" y="747"/>
                    <a:pt x="299" y="732"/>
                    <a:pt x="299" y="703"/>
                  </a:cubicBezTo>
                  <a:cubicBezTo>
                    <a:pt x="286" y="703"/>
                    <a:pt x="286" y="703"/>
                    <a:pt x="286" y="677"/>
                  </a:cubicBezTo>
                  <a:cubicBezTo>
                    <a:pt x="286" y="689"/>
                    <a:pt x="286" y="697"/>
                    <a:pt x="286" y="703"/>
                  </a:cubicBezTo>
                  <a:cubicBezTo>
                    <a:pt x="286" y="681"/>
                    <a:pt x="286" y="672"/>
                    <a:pt x="284" y="672"/>
                  </a:cubicBezTo>
                  <a:cubicBezTo>
                    <a:pt x="282" y="672"/>
                    <a:pt x="279" y="678"/>
                    <a:pt x="273" y="690"/>
                  </a:cubicBezTo>
                  <a:cubicBezTo>
                    <a:pt x="273" y="685"/>
                    <a:pt x="273" y="681"/>
                    <a:pt x="273" y="677"/>
                  </a:cubicBezTo>
                  <a:cubicBezTo>
                    <a:pt x="267" y="696"/>
                    <a:pt x="263" y="703"/>
                    <a:pt x="262" y="703"/>
                  </a:cubicBezTo>
                  <a:cubicBezTo>
                    <a:pt x="260" y="703"/>
                    <a:pt x="260" y="696"/>
                    <a:pt x="260" y="690"/>
                  </a:cubicBezTo>
                  <a:cubicBezTo>
                    <a:pt x="247" y="690"/>
                    <a:pt x="247" y="690"/>
                    <a:pt x="247" y="677"/>
                  </a:cubicBezTo>
                  <a:cubicBezTo>
                    <a:pt x="247" y="670"/>
                    <a:pt x="247" y="667"/>
                    <a:pt x="246" y="667"/>
                  </a:cubicBezTo>
                  <a:cubicBezTo>
                    <a:pt x="244" y="667"/>
                    <a:pt x="241" y="670"/>
                    <a:pt x="234" y="677"/>
                  </a:cubicBezTo>
                  <a:cubicBezTo>
                    <a:pt x="234" y="703"/>
                    <a:pt x="234" y="716"/>
                    <a:pt x="234" y="716"/>
                  </a:cubicBezTo>
                  <a:cubicBezTo>
                    <a:pt x="234" y="716"/>
                    <a:pt x="234" y="716"/>
                    <a:pt x="234" y="729"/>
                  </a:cubicBezTo>
                  <a:cubicBezTo>
                    <a:pt x="221" y="729"/>
                    <a:pt x="221" y="729"/>
                    <a:pt x="221" y="742"/>
                  </a:cubicBezTo>
                  <a:cubicBezTo>
                    <a:pt x="210" y="753"/>
                    <a:pt x="199" y="783"/>
                    <a:pt x="204" y="783"/>
                  </a:cubicBezTo>
                  <a:cubicBezTo>
                    <a:pt x="205" y="783"/>
                    <a:pt x="206" y="782"/>
                    <a:pt x="208" y="781"/>
                  </a:cubicBezTo>
                  <a:lnTo>
                    <a:pt x="208" y="794"/>
                  </a:lnTo>
                  <a:cubicBezTo>
                    <a:pt x="215" y="772"/>
                    <a:pt x="219" y="762"/>
                    <a:pt x="220" y="762"/>
                  </a:cubicBezTo>
                  <a:cubicBezTo>
                    <a:pt x="221" y="762"/>
                    <a:pt x="221" y="769"/>
                    <a:pt x="221" y="781"/>
                  </a:cubicBezTo>
                  <a:cubicBezTo>
                    <a:pt x="208" y="807"/>
                    <a:pt x="221" y="807"/>
                    <a:pt x="221" y="807"/>
                  </a:cubicBezTo>
                  <a:cubicBezTo>
                    <a:pt x="221" y="807"/>
                    <a:pt x="221" y="807"/>
                    <a:pt x="221" y="819"/>
                  </a:cubicBezTo>
                  <a:cubicBezTo>
                    <a:pt x="221" y="823"/>
                    <a:pt x="221" y="828"/>
                    <a:pt x="221" y="832"/>
                  </a:cubicBezTo>
                  <a:cubicBezTo>
                    <a:pt x="221" y="828"/>
                    <a:pt x="223" y="825"/>
                    <a:pt x="225" y="825"/>
                  </a:cubicBezTo>
                  <a:cubicBezTo>
                    <a:pt x="227" y="825"/>
                    <a:pt x="229" y="834"/>
                    <a:pt x="221" y="858"/>
                  </a:cubicBezTo>
                  <a:cubicBezTo>
                    <a:pt x="221" y="864"/>
                    <a:pt x="221" y="867"/>
                    <a:pt x="222" y="867"/>
                  </a:cubicBezTo>
                  <a:cubicBezTo>
                    <a:pt x="223" y="867"/>
                    <a:pt x="227" y="861"/>
                    <a:pt x="234" y="845"/>
                  </a:cubicBezTo>
                  <a:cubicBezTo>
                    <a:pt x="234" y="832"/>
                    <a:pt x="237" y="826"/>
                    <a:pt x="241" y="826"/>
                  </a:cubicBezTo>
                  <a:cubicBezTo>
                    <a:pt x="244" y="826"/>
                    <a:pt x="247" y="832"/>
                    <a:pt x="247" y="845"/>
                  </a:cubicBezTo>
                  <a:cubicBezTo>
                    <a:pt x="247" y="845"/>
                    <a:pt x="260" y="832"/>
                    <a:pt x="260" y="819"/>
                  </a:cubicBezTo>
                  <a:cubicBezTo>
                    <a:pt x="260" y="827"/>
                    <a:pt x="260" y="832"/>
                    <a:pt x="260" y="832"/>
                  </a:cubicBezTo>
                  <a:cubicBezTo>
                    <a:pt x="260" y="845"/>
                    <a:pt x="260" y="845"/>
                    <a:pt x="260" y="845"/>
                  </a:cubicBezTo>
                  <a:cubicBezTo>
                    <a:pt x="273" y="845"/>
                    <a:pt x="273" y="845"/>
                    <a:pt x="273" y="832"/>
                  </a:cubicBezTo>
                  <a:cubicBezTo>
                    <a:pt x="273" y="845"/>
                    <a:pt x="273" y="845"/>
                    <a:pt x="273" y="845"/>
                  </a:cubicBezTo>
                  <a:cubicBezTo>
                    <a:pt x="273" y="845"/>
                    <a:pt x="286" y="845"/>
                    <a:pt x="286" y="858"/>
                  </a:cubicBezTo>
                  <a:cubicBezTo>
                    <a:pt x="286" y="864"/>
                    <a:pt x="287" y="867"/>
                    <a:pt x="288" y="867"/>
                  </a:cubicBezTo>
                  <a:cubicBezTo>
                    <a:pt x="291" y="867"/>
                    <a:pt x="299" y="839"/>
                    <a:pt x="299" y="819"/>
                  </a:cubicBezTo>
                  <a:cubicBezTo>
                    <a:pt x="299" y="819"/>
                    <a:pt x="299" y="807"/>
                    <a:pt x="299" y="807"/>
                  </a:cubicBezTo>
                  <a:cubicBezTo>
                    <a:pt x="299" y="794"/>
                    <a:pt x="312" y="794"/>
                    <a:pt x="312" y="794"/>
                  </a:cubicBezTo>
                  <a:cubicBezTo>
                    <a:pt x="312" y="794"/>
                    <a:pt x="312" y="807"/>
                    <a:pt x="312" y="819"/>
                  </a:cubicBezTo>
                  <a:cubicBezTo>
                    <a:pt x="305" y="849"/>
                    <a:pt x="306" y="865"/>
                    <a:pt x="308" y="865"/>
                  </a:cubicBezTo>
                  <a:cubicBezTo>
                    <a:pt x="310" y="865"/>
                    <a:pt x="312" y="855"/>
                    <a:pt x="312" y="832"/>
                  </a:cubicBezTo>
                  <a:cubicBezTo>
                    <a:pt x="312" y="845"/>
                    <a:pt x="312" y="845"/>
                    <a:pt x="312" y="858"/>
                  </a:cubicBezTo>
                  <a:cubicBezTo>
                    <a:pt x="312" y="865"/>
                    <a:pt x="312" y="868"/>
                    <a:pt x="314" y="868"/>
                  </a:cubicBezTo>
                  <a:cubicBezTo>
                    <a:pt x="315" y="868"/>
                    <a:pt x="318" y="865"/>
                    <a:pt x="325" y="858"/>
                  </a:cubicBezTo>
                  <a:cubicBezTo>
                    <a:pt x="325" y="858"/>
                    <a:pt x="325" y="819"/>
                    <a:pt x="325" y="807"/>
                  </a:cubicBezTo>
                  <a:cubicBezTo>
                    <a:pt x="325" y="794"/>
                    <a:pt x="338" y="794"/>
                    <a:pt x="338" y="794"/>
                  </a:cubicBezTo>
                  <a:cubicBezTo>
                    <a:pt x="338" y="794"/>
                    <a:pt x="338" y="794"/>
                    <a:pt x="338" y="807"/>
                  </a:cubicBezTo>
                  <a:cubicBezTo>
                    <a:pt x="338" y="811"/>
                    <a:pt x="338" y="816"/>
                    <a:pt x="338" y="819"/>
                  </a:cubicBezTo>
                  <a:cubicBezTo>
                    <a:pt x="338" y="838"/>
                    <a:pt x="345" y="851"/>
                    <a:pt x="354" y="851"/>
                  </a:cubicBezTo>
                  <a:cubicBezTo>
                    <a:pt x="357" y="851"/>
                    <a:pt x="360" y="849"/>
                    <a:pt x="364" y="845"/>
                  </a:cubicBezTo>
                  <a:cubicBezTo>
                    <a:pt x="377" y="845"/>
                    <a:pt x="377" y="845"/>
                    <a:pt x="377" y="858"/>
                  </a:cubicBezTo>
                  <a:cubicBezTo>
                    <a:pt x="377" y="861"/>
                    <a:pt x="377" y="862"/>
                    <a:pt x="378" y="862"/>
                  </a:cubicBezTo>
                  <a:cubicBezTo>
                    <a:pt x="381" y="862"/>
                    <a:pt x="392" y="839"/>
                    <a:pt x="403" y="807"/>
                  </a:cubicBezTo>
                  <a:cubicBezTo>
                    <a:pt x="403" y="832"/>
                    <a:pt x="403" y="832"/>
                    <a:pt x="403" y="832"/>
                  </a:cubicBezTo>
                  <a:cubicBezTo>
                    <a:pt x="416" y="832"/>
                    <a:pt x="416" y="832"/>
                    <a:pt x="416" y="845"/>
                  </a:cubicBezTo>
                  <a:cubicBezTo>
                    <a:pt x="416" y="829"/>
                    <a:pt x="418" y="822"/>
                    <a:pt x="421" y="822"/>
                  </a:cubicBezTo>
                  <a:cubicBezTo>
                    <a:pt x="424" y="822"/>
                    <a:pt x="429" y="836"/>
                    <a:pt x="429" y="858"/>
                  </a:cubicBezTo>
                  <a:cubicBezTo>
                    <a:pt x="442" y="871"/>
                    <a:pt x="442" y="871"/>
                    <a:pt x="442" y="871"/>
                  </a:cubicBezTo>
                  <a:cubicBezTo>
                    <a:pt x="442" y="845"/>
                    <a:pt x="455" y="845"/>
                    <a:pt x="455" y="845"/>
                  </a:cubicBezTo>
                  <a:cubicBezTo>
                    <a:pt x="468" y="845"/>
                    <a:pt x="468" y="845"/>
                    <a:pt x="468" y="819"/>
                  </a:cubicBezTo>
                  <a:cubicBezTo>
                    <a:pt x="455" y="794"/>
                    <a:pt x="455" y="794"/>
                    <a:pt x="468" y="794"/>
                  </a:cubicBezTo>
                  <a:cubicBezTo>
                    <a:pt x="468" y="794"/>
                    <a:pt x="468" y="794"/>
                    <a:pt x="468" y="807"/>
                  </a:cubicBezTo>
                  <a:cubicBezTo>
                    <a:pt x="468" y="807"/>
                    <a:pt x="481" y="819"/>
                    <a:pt x="481" y="819"/>
                  </a:cubicBezTo>
                  <a:cubicBezTo>
                    <a:pt x="481" y="819"/>
                    <a:pt x="494" y="819"/>
                    <a:pt x="494" y="832"/>
                  </a:cubicBezTo>
                  <a:cubicBezTo>
                    <a:pt x="494" y="832"/>
                    <a:pt x="494" y="845"/>
                    <a:pt x="507" y="845"/>
                  </a:cubicBezTo>
                  <a:cubicBezTo>
                    <a:pt x="507" y="845"/>
                    <a:pt x="510" y="842"/>
                    <a:pt x="513" y="842"/>
                  </a:cubicBezTo>
                  <a:cubicBezTo>
                    <a:pt x="516" y="842"/>
                    <a:pt x="520" y="845"/>
                    <a:pt x="520" y="858"/>
                  </a:cubicBezTo>
                  <a:cubicBezTo>
                    <a:pt x="520" y="858"/>
                    <a:pt x="520" y="858"/>
                    <a:pt x="520" y="832"/>
                  </a:cubicBezTo>
                  <a:cubicBezTo>
                    <a:pt x="520" y="823"/>
                    <a:pt x="520" y="814"/>
                    <a:pt x="524" y="814"/>
                  </a:cubicBezTo>
                  <a:cubicBezTo>
                    <a:pt x="526" y="814"/>
                    <a:pt x="529" y="816"/>
                    <a:pt x="533" y="819"/>
                  </a:cubicBezTo>
                  <a:cubicBezTo>
                    <a:pt x="533" y="819"/>
                    <a:pt x="545" y="819"/>
                    <a:pt x="545" y="807"/>
                  </a:cubicBezTo>
                  <a:cubicBezTo>
                    <a:pt x="545" y="807"/>
                    <a:pt x="545" y="807"/>
                    <a:pt x="545" y="819"/>
                  </a:cubicBezTo>
                  <a:cubicBezTo>
                    <a:pt x="551" y="831"/>
                    <a:pt x="557" y="838"/>
                    <a:pt x="561" y="838"/>
                  </a:cubicBezTo>
                  <a:cubicBezTo>
                    <a:pt x="565" y="838"/>
                    <a:pt x="566" y="828"/>
                    <a:pt x="558" y="807"/>
                  </a:cubicBezTo>
                  <a:cubicBezTo>
                    <a:pt x="558" y="800"/>
                    <a:pt x="558" y="797"/>
                    <a:pt x="560" y="797"/>
                  </a:cubicBezTo>
                  <a:cubicBezTo>
                    <a:pt x="562" y="797"/>
                    <a:pt x="565" y="800"/>
                    <a:pt x="571" y="807"/>
                  </a:cubicBezTo>
                  <a:cubicBezTo>
                    <a:pt x="571" y="807"/>
                    <a:pt x="571" y="807"/>
                    <a:pt x="571" y="794"/>
                  </a:cubicBezTo>
                  <a:cubicBezTo>
                    <a:pt x="584" y="807"/>
                    <a:pt x="584" y="807"/>
                    <a:pt x="584" y="807"/>
                  </a:cubicBezTo>
                  <a:cubicBezTo>
                    <a:pt x="584" y="796"/>
                    <a:pt x="601" y="777"/>
                    <a:pt x="615" y="777"/>
                  </a:cubicBezTo>
                  <a:cubicBezTo>
                    <a:pt x="618" y="777"/>
                    <a:pt x="621" y="778"/>
                    <a:pt x="623" y="781"/>
                  </a:cubicBezTo>
                  <a:cubicBezTo>
                    <a:pt x="623" y="768"/>
                    <a:pt x="623" y="768"/>
                    <a:pt x="623" y="768"/>
                  </a:cubicBezTo>
                  <a:cubicBezTo>
                    <a:pt x="628" y="778"/>
                    <a:pt x="631" y="782"/>
                    <a:pt x="632" y="782"/>
                  </a:cubicBezTo>
                  <a:cubicBezTo>
                    <a:pt x="634" y="782"/>
                    <a:pt x="631" y="771"/>
                    <a:pt x="623" y="755"/>
                  </a:cubicBezTo>
                  <a:lnTo>
                    <a:pt x="610" y="755"/>
                  </a:lnTo>
                  <a:cubicBezTo>
                    <a:pt x="604" y="743"/>
                    <a:pt x="604" y="737"/>
                    <a:pt x="607" y="737"/>
                  </a:cubicBezTo>
                  <a:cubicBezTo>
                    <a:pt x="612" y="737"/>
                    <a:pt x="622" y="746"/>
                    <a:pt x="636" y="768"/>
                  </a:cubicBezTo>
                  <a:cubicBezTo>
                    <a:pt x="629" y="752"/>
                    <a:pt x="626" y="746"/>
                    <a:pt x="629" y="746"/>
                  </a:cubicBezTo>
                  <a:cubicBezTo>
                    <a:pt x="632" y="746"/>
                    <a:pt x="638" y="749"/>
                    <a:pt x="649" y="755"/>
                  </a:cubicBezTo>
                  <a:cubicBezTo>
                    <a:pt x="635" y="725"/>
                    <a:pt x="628" y="709"/>
                    <a:pt x="630" y="709"/>
                  </a:cubicBezTo>
                  <a:lnTo>
                    <a:pt x="630" y="709"/>
                  </a:lnTo>
                  <a:cubicBezTo>
                    <a:pt x="631" y="709"/>
                    <a:pt x="638" y="719"/>
                    <a:pt x="649" y="742"/>
                  </a:cubicBezTo>
                  <a:cubicBezTo>
                    <a:pt x="662" y="768"/>
                    <a:pt x="675" y="768"/>
                    <a:pt x="675" y="768"/>
                  </a:cubicBezTo>
                  <a:cubicBezTo>
                    <a:pt x="688" y="768"/>
                    <a:pt x="675" y="755"/>
                    <a:pt x="662" y="742"/>
                  </a:cubicBezTo>
                  <a:cubicBezTo>
                    <a:pt x="656" y="729"/>
                    <a:pt x="652" y="722"/>
                    <a:pt x="654" y="722"/>
                  </a:cubicBezTo>
                  <a:lnTo>
                    <a:pt x="654" y="722"/>
                  </a:lnTo>
                  <a:cubicBezTo>
                    <a:pt x="656" y="722"/>
                    <a:pt x="662" y="729"/>
                    <a:pt x="675" y="742"/>
                  </a:cubicBezTo>
                  <a:cubicBezTo>
                    <a:pt x="688" y="755"/>
                    <a:pt x="698" y="761"/>
                    <a:pt x="703" y="761"/>
                  </a:cubicBezTo>
                  <a:cubicBezTo>
                    <a:pt x="708" y="761"/>
                    <a:pt x="708" y="755"/>
                    <a:pt x="701" y="742"/>
                  </a:cubicBezTo>
                  <a:cubicBezTo>
                    <a:pt x="694" y="720"/>
                    <a:pt x="695" y="711"/>
                    <a:pt x="699" y="711"/>
                  </a:cubicBezTo>
                  <a:lnTo>
                    <a:pt x="699" y="711"/>
                  </a:lnTo>
                  <a:cubicBezTo>
                    <a:pt x="702" y="711"/>
                    <a:pt x="708" y="717"/>
                    <a:pt x="714" y="729"/>
                  </a:cubicBezTo>
                  <a:cubicBezTo>
                    <a:pt x="716" y="733"/>
                    <a:pt x="718" y="737"/>
                    <a:pt x="720" y="741"/>
                  </a:cubicBezTo>
                  <a:lnTo>
                    <a:pt x="720" y="741"/>
                  </a:lnTo>
                  <a:cubicBezTo>
                    <a:pt x="727" y="737"/>
                    <a:pt x="727" y="729"/>
                    <a:pt x="727" y="729"/>
                  </a:cubicBezTo>
                  <a:cubicBezTo>
                    <a:pt x="740" y="729"/>
                    <a:pt x="727" y="716"/>
                    <a:pt x="714" y="703"/>
                  </a:cubicBezTo>
                  <a:lnTo>
                    <a:pt x="714" y="703"/>
                  </a:lnTo>
                  <a:cubicBezTo>
                    <a:pt x="727" y="716"/>
                    <a:pt x="737" y="722"/>
                    <a:pt x="742" y="722"/>
                  </a:cubicBezTo>
                  <a:cubicBezTo>
                    <a:pt x="747" y="722"/>
                    <a:pt x="747" y="716"/>
                    <a:pt x="740" y="703"/>
                  </a:cubicBezTo>
                  <a:cubicBezTo>
                    <a:pt x="740" y="703"/>
                    <a:pt x="740" y="703"/>
                    <a:pt x="740" y="690"/>
                  </a:cubicBezTo>
                  <a:cubicBezTo>
                    <a:pt x="734" y="683"/>
                    <a:pt x="734" y="680"/>
                    <a:pt x="737" y="680"/>
                  </a:cubicBezTo>
                  <a:cubicBezTo>
                    <a:pt x="740" y="680"/>
                    <a:pt x="747" y="683"/>
                    <a:pt x="753" y="690"/>
                  </a:cubicBezTo>
                  <a:cubicBezTo>
                    <a:pt x="759" y="696"/>
                    <a:pt x="766" y="699"/>
                    <a:pt x="769" y="699"/>
                  </a:cubicBezTo>
                  <a:cubicBezTo>
                    <a:pt x="772" y="699"/>
                    <a:pt x="772" y="696"/>
                    <a:pt x="766" y="690"/>
                  </a:cubicBezTo>
                  <a:cubicBezTo>
                    <a:pt x="753" y="690"/>
                    <a:pt x="753" y="677"/>
                    <a:pt x="740" y="664"/>
                  </a:cubicBezTo>
                  <a:cubicBezTo>
                    <a:pt x="734" y="657"/>
                    <a:pt x="734" y="654"/>
                    <a:pt x="737" y="654"/>
                  </a:cubicBezTo>
                  <a:cubicBezTo>
                    <a:pt x="740" y="654"/>
                    <a:pt x="747" y="657"/>
                    <a:pt x="753" y="664"/>
                  </a:cubicBezTo>
                  <a:cubicBezTo>
                    <a:pt x="766" y="677"/>
                    <a:pt x="766" y="677"/>
                    <a:pt x="779" y="677"/>
                  </a:cubicBezTo>
                  <a:cubicBezTo>
                    <a:pt x="779" y="677"/>
                    <a:pt x="792" y="677"/>
                    <a:pt x="779" y="664"/>
                  </a:cubicBezTo>
                  <a:cubicBezTo>
                    <a:pt x="770" y="655"/>
                    <a:pt x="774" y="645"/>
                    <a:pt x="781" y="645"/>
                  </a:cubicBezTo>
                  <a:cubicBezTo>
                    <a:pt x="784" y="645"/>
                    <a:pt x="788" y="647"/>
                    <a:pt x="792" y="651"/>
                  </a:cubicBezTo>
                  <a:cubicBezTo>
                    <a:pt x="792" y="651"/>
                    <a:pt x="792" y="638"/>
                    <a:pt x="792" y="638"/>
                  </a:cubicBezTo>
                  <a:cubicBezTo>
                    <a:pt x="792" y="638"/>
                    <a:pt x="779" y="625"/>
                    <a:pt x="792" y="625"/>
                  </a:cubicBezTo>
                  <a:cubicBezTo>
                    <a:pt x="792" y="625"/>
                    <a:pt x="792" y="625"/>
                    <a:pt x="779" y="612"/>
                  </a:cubicBezTo>
                  <a:lnTo>
                    <a:pt x="792" y="612"/>
                  </a:lnTo>
                  <a:cubicBezTo>
                    <a:pt x="805" y="618"/>
                    <a:pt x="811" y="622"/>
                    <a:pt x="813" y="622"/>
                  </a:cubicBezTo>
                  <a:cubicBezTo>
                    <a:pt x="815" y="622"/>
                    <a:pt x="811" y="618"/>
                    <a:pt x="805" y="612"/>
                  </a:cubicBezTo>
                  <a:cubicBezTo>
                    <a:pt x="792" y="599"/>
                    <a:pt x="792" y="599"/>
                    <a:pt x="805" y="599"/>
                  </a:cubicBezTo>
                  <a:cubicBezTo>
                    <a:pt x="787" y="590"/>
                    <a:pt x="775" y="581"/>
                    <a:pt x="778" y="581"/>
                  </a:cubicBezTo>
                  <a:cubicBezTo>
                    <a:pt x="780" y="581"/>
                    <a:pt x="784" y="582"/>
                    <a:pt x="792" y="586"/>
                  </a:cubicBezTo>
                  <a:cubicBezTo>
                    <a:pt x="792" y="586"/>
                    <a:pt x="805" y="573"/>
                    <a:pt x="792" y="573"/>
                  </a:cubicBezTo>
                  <a:cubicBezTo>
                    <a:pt x="777" y="558"/>
                    <a:pt x="770" y="552"/>
                    <a:pt x="773" y="552"/>
                  </a:cubicBezTo>
                  <a:cubicBezTo>
                    <a:pt x="775" y="552"/>
                    <a:pt x="781" y="555"/>
                    <a:pt x="792" y="560"/>
                  </a:cubicBezTo>
                  <a:cubicBezTo>
                    <a:pt x="792" y="560"/>
                    <a:pt x="779" y="547"/>
                    <a:pt x="792" y="547"/>
                  </a:cubicBezTo>
                  <a:lnTo>
                    <a:pt x="766" y="547"/>
                  </a:lnTo>
                  <a:cubicBezTo>
                    <a:pt x="766" y="543"/>
                    <a:pt x="769" y="541"/>
                    <a:pt x="773" y="541"/>
                  </a:cubicBezTo>
                  <a:cubicBezTo>
                    <a:pt x="780" y="541"/>
                    <a:pt x="792" y="547"/>
                    <a:pt x="792" y="547"/>
                  </a:cubicBezTo>
                  <a:cubicBezTo>
                    <a:pt x="800" y="551"/>
                    <a:pt x="806" y="552"/>
                    <a:pt x="811" y="552"/>
                  </a:cubicBezTo>
                  <a:cubicBezTo>
                    <a:pt x="822" y="552"/>
                    <a:pt x="823" y="543"/>
                    <a:pt x="805" y="534"/>
                  </a:cubicBezTo>
                  <a:cubicBezTo>
                    <a:pt x="818" y="534"/>
                    <a:pt x="818" y="521"/>
                    <a:pt x="805" y="521"/>
                  </a:cubicBezTo>
                  <a:lnTo>
                    <a:pt x="792" y="508"/>
                  </a:lnTo>
                  <a:lnTo>
                    <a:pt x="792" y="508"/>
                  </a:lnTo>
                  <a:cubicBezTo>
                    <a:pt x="805" y="521"/>
                    <a:pt x="831" y="521"/>
                    <a:pt x="831" y="521"/>
                  </a:cubicBezTo>
                  <a:cubicBezTo>
                    <a:pt x="831" y="508"/>
                    <a:pt x="831" y="508"/>
                    <a:pt x="818" y="508"/>
                  </a:cubicBezTo>
                  <a:lnTo>
                    <a:pt x="805" y="508"/>
                  </a:lnTo>
                  <a:cubicBezTo>
                    <a:pt x="805" y="502"/>
                    <a:pt x="808" y="499"/>
                    <a:pt x="812" y="498"/>
                  </a:cubicBezTo>
                  <a:lnTo>
                    <a:pt x="812" y="498"/>
                  </a:lnTo>
                  <a:cubicBezTo>
                    <a:pt x="815" y="500"/>
                    <a:pt x="821" y="503"/>
                    <a:pt x="831" y="508"/>
                  </a:cubicBezTo>
                  <a:cubicBezTo>
                    <a:pt x="824" y="502"/>
                    <a:pt x="818" y="498"/>
                    <a:pt x="813" y="498"/>
                  </a:cubicBezTo>
                  <a:cubicBezTo>
                    <a:pt x="813" y="498"/>
                    <a:pt x="812" y="498"/>
                    <a:pt x="812" y="498"/>
                  </a:cubicBezTo>
                  <a:lnTo>
                    <a:pt x="812" y="498"/>
                  </a:lnTo>
                  <a:cubicBezTo>
                    <a:pt x="807" y="495"/>
                    <a:pt x="810" y="495"/>
                    <a:pt x="818" y="495"/>
                  </a:cubicBezTo>
                  <a:lnTo>
                    <a:pt x="831" y="495"/>
                  </a:lnTo>
                  <a:cubicBezTo>
                    <a:pt x="824" y="489"/>
                    <a:pt x="824" y="485"/>
                    <a:pt x="826" y="485"/>
                  </a:cubicBezTo>
                  <a:cubicBezTo>
                    <a:pt x="828" y="485"/>
                    <a:pt x="831" y="489"/>
                    <a:pt x="831" y="495"/>
                  </a:cubicBezTo>
                  <a:lnTo>
                    <a:pt x="844" y="495"/>
                  </a:lnTo>
                  <a:cubicBezTo>
                    <a:pt x="870" y="495"/>
                    <a:pt x="857" y="495"/>
                    <a:pt x="831" y="482"/>
                  </a:cubicBezTo>
                  <a:lnTo>
                    <a:pt x="844" y="482"/>
                  </a:lnTo>
                  <a:cubicBezTo>
                    <a:pt x="844" y="482"/>
                    <a:pt x="844" y="482"/>
                    <a:pt x="831" y="469"/>
                  </a:cubicBezTo>
                  <a:lnTo>
                    <a:pt x="844" y="469"/>
                  </a:lnTo>
                  <a:cubicBezTo>
                    <a:pt x="849" y="472"/>
                    <a:pt x="853" y="473"/>
                    <a:pt x="855" y="473"/>
                  </a:cubicBezTo>
                  <a:cubicBezTo>
                    <a:pt x="865" y="473"/>
                    <a:pt x="854" y="456"/>
                    <a:pt x="844" y="456"/>
                  </a:cubicBezTo>
                  <a:cubicBezTo>
                    <a:pt x="819" y="444"/>
                    <a:pt x="818" y="443"/>
                    <a:pt x="840" y="443"/>
                  </a:cubicBezTo>
                  <a:lnTo>
                    <a:pt x="840" y="443"/>
                  </a:lnTo>
                  <a:cubicBezTo>
                    <a:pt x="832" y="440"/>
                    <a:pt x="819" y="435"/>
                    <a:pt x="805" y="430"/>
                  </a:cubicBezTo>
                  <a:lnTo>
                    <a:pt x="805" y="430"/>
                  </a:lnTo>
                  <a:cubicBezTo>
                    <a:pt x="837" y="437"/>
                    <a:pt x="854" y="440"/>
                    <a:pt x="857" y="440"/>
                  </a:cubicBezTo>
                  <a:cubicBezTo>
                    <a:pt x="860" y="440"/>
                    <a:pt x="850" y="437"/>
                    <a:pt x="831" y="430"/>
                  </a:cubicBezTo>
                  <a:cubicBezTo>
                    <a:pt x="818" y="417"/>
                    <a:pt x="818" y="417"/>
                    <a:pt x="831" y="417"/>
                  </a:cubicBezTo>
                  <a:cubicBezTo>
                    <a:pt x="857" y="417"/>
                    <a:pt x="857" y="417"/>
                    <a:pt x="857" y="404"/>
                  </a:cubicBezTo>
                  <a:cubicBezTo>
                    <a:pt x="857" y="404"/>
                    <a:pt x="857" y="404"/>
                    <a:pt x="844" y="391"/>
                  </a:cubicBezTo>
                  <a:cubicBezTo>
                    <a:pt x="870" y="391"/>
                    <a:pt x="857" y="378"/>
                    <a:pt x="818" y="378"/>
                  </a:cubicBezTo>
                  <a:lnTo>
                    <a:pt x="844" y="378"/>
                  </a:lnTo>
                  <a:cubicBezTo>
                    <a:pt x="857" y="378"/>
                    <a:pt x="857" y="378"/>
                    <a:pt x="857" y="353"/>
                  </a:cubicBezTo>
                  <a:cubicBezTo>
                    <a:pt x="847" y="334"/>
                    <a:pt x="845" y="322"/>
                    <a:pt x="834" y="322"/>
                  </a:cubicBezTo>
                  <a:cubicBezTo>
                    <a:pt x="830" y="322"/>
                    <a:pt x="825" y="323"/>
                    <a:pt x="818" y="327"/>
                  </a:cubicBezTo>
                  <a:cubicBezTo>
                    <a:pt x="792" y="327"/>
                    <a:pt x="792" y="327"/>
                    <a:pt x="818" y="314"/>
                  </a:cubicBezTo>
                  <a:lnTo>
                    <a:pt x="805" y="314"/>
                  </a:lnTo>
                  <a:cubicBezTo>
                    <a:pt x="818" y="314"/>
                    <a:pt x="831" y="301"/>
                    <a:pt x="831" y="301"/>
                  </a:cubicBezTo>
                  <a:lnTo>
                    <a:pt x="831" y="301"/>
                  </a:lnTo>
                  <a:lnTo>
                    <a:pt x="818" y="314"/>
                  </a:lnTo>
                  <a:lnTo>
                    <a:pt x="831" y="314"/>
                  </a:lnTo>
                  <a:cubicBezTo>
                    <a:pt x="831" y="314"/>
                    <a:pt x="831" y="314"/>
                    <a:pt x="844" y="301"/>
                  </a:cubicBezTo>
                  <a:cubicBezTo>
                    <a:pt x="870" y="288"/>
                    <a:pt x="857" y="288"/>
                    <a:pt x="844" y="288"/>
                  </a:cubicBezTo>
                  <a:cubicBezTo>
                    <a:pt x="835" y="292"/>
                    <a:pt x="831" y="293"/>
                    <a:pt x="829" y="293"/>
                  </a:cubicBezTo>
                  <a:cubicBezTo>
                    <a:pt x="827" y="293"/>
                    <a:pt x="835" y="288"/>
                    <a:pt x="844" y="288"/>
                  </a:cubicBezTo>
                  <a:cubicBezTo>
                    <a:pt x="857" y="275"/>
                    <a:pt x="870" y="275"/>
                    <a:pt x="857" y="275"/>
                  </a:cubicBezTo>
                  <a:cubicBezTo>
                    <a:pt x="831" y="275"/>
                    <a:pt x="818" y="262"/>
                    <a:pt x="844" y="262"/>
                  </a:cubicBezTo>
                  <a:cubicBezTo>
                    <a:pt x="844" y="262"/>
                    <a:pt x="844" y="249"/>
                    <a:pt x="844" y="249"/>
                  </a:cubicBezTo>
                  <a:lnTo>
                    <a:pt x="831" y="249"/>
                  </a:lnTo>
                  <a:cubicBezTo>
                    <a:pt x="818" y="236"/>
                    <a:pt x="818" y="236"/>
                    <a:pt x="831" y="223"/>
                  </a:cubicBezTo>
                  <a:lnTo>
                    <a:pt x="831" y="223"/>
                  </a:lnTo>
                  <a:cubicBezTo>
                    <a:pt x="831" y="223"/>
                    <a:pt x="819" y="229"/>
                    <a:pt x="812" y="229"/>
                  </a:cubicBezTo>
                  <a:cubicBezTo>
                    <a:pt x="810" y="229"/>
                    <a:pt x="809" y="228"/>
                    <a:pt x="808" y="228"/>
                  </a:cubicBezTo>
                  <a:lnTo>
                    <a:pt x="808" y="228"/>
                  </a:lnTo>
                  <a:lnTo>
                    <a:pt x="818" y="223"/>
                  </a:lnTo>
                  <a:cubicBezTo>
                    <a:pt x="818" y="216"/>
                    <a:pt x="815" y="213"/>
                    <a:pt x="811" y="213"/>
                  </a:cubicBezTo>
                  <a:cubicBezTo>
                    <a:pt x="808" y="213"/>
                    <a:pt x="805" y="216"/>
                    <a:pt x="805" y="223"/>
                  </a:cubicBezTo>
                  <a:cubicBezTo>
                    <a:pt x="805" y="210"/>
                    <a:pt x="805" y="210"/>
                    <a:pt x="805" y="197"/>
                  </a:cubicBezTo>
                  <a:cubicBezTo>
                    <a:pt x="805" y="197"/>
                    <a:pt x="805" y="191"/>
                    <a:pt x="801" y="191"/>
                  </a:cubicBezTo>
                  <a:cubicBezTo>
                    <a:pt x="799" y="191"/>
                    <a:pt x="796" y="193"/>
                    <a:pt x="792" y="197"/>
                  </a:cubicBezTo>
                  <a:cubicBezTo>
                    <a:pt x="802" y="186"/>
                    <a:pt x="796" y="167"/>
                    <a:pt x="786" y="167"/>
                  </a:cubicBezTo>
                  <a:cubicBezTo>
                    <a:pt x="784" y="167"/>
                    <a:pt x="781" y="168"/>
                    <a:pt x="779" y="171"/>
                  </a:cubicBezTo>
                  <a:cubicBezTo>
                    <a:pt x="772" y="177"/>
                    <a:pt x="769" y="181"/>
                    <a:pt x="768" y="181"/>
                  </a:cubicBezTo>
                  <a:cubicBezTo>
                    <a:pt x="766" y="181"/>
                    <a:pt x="766" y="177"/>
                    <a:pt x="766" y="171"/>
                  </a:cubicBezTo>
                  <a:cubicBezTo>
                    <a:pt x="753" y="171"/>
                    <a:pt x="766" y="158"/>
                    <a:pt x="779" y="145"/>
                  </a:cubicBezTo>
                  <a:cubicBezTo>
                    <a:pt x="792" y="132"/>
                    <a:pt x="792" y="132"/>
                    <a:pt x="779" y="132"/>
                  </a:cubicBezTo>
                  <a:cubicBezTo>
                    <a:pt x="775" y="136"/>
                    <a:pt x="772" y="138"/>
                    <a:pt x="769" y="138"/>
                  </a:cubicBezTo>
                  <a:cubicBezTo>
                    <a:pt x="765" y="138"/>
                    <a:pt x="762" y="132"/>
                    <a:pt x="753" y="132"/>
                  </a:cubicBezTo>
                  <a:cubicBezTo>
                    <a:pt x="740" y="132"/>
                    <a:pt x="740" y="132"/>
                    <a:pt x="727" y="145"/>
                  </a:cubicBezTo>
                  <a:cubicBezTo>
                    <a:pt x="740" y="132"/>
                    <a:pt x="740" y="132"/>
                    <a:pt x="727" y="119"/>
                  </a:cubicBezTo>
                  <a:cubicBezTo>
                    <a:pt x="727" y="110"/>
                    <a:pt x="727" y="101"/>
                    <a:pt x="722" y="101"/>
                  </a:cubicBezTo>
                  <a:cubicBezTo>
                    <a:pt x="721" y="101"/>
                    <a:pt x="718" y="102"/>
                    <a:pt x="714" y="106"/>
                  </a:cubicBezTo>
                  <a:cubicBezTo>
                    <a:pt x="701" y="119"/>
                    <a:pt x="714" y="119"/>
                    <a:pt x="701" y="119"/>
                  </a:cubicBezTo>
                  <a:cubicBezTo>
                    <a:pt x="720" y="100"/>
                    <a:pt x="704" y="88"/>
                    <a:pt x="689" y="88"/>
                  </a:cubicBezTo>
                  <a:cubicBezTo>
                    <a:pt x="684" y="88"/>
                    <a:pt x="679" y="90"/>
                    <a:pt x="675" y="93"/>
                  </a:cubicBezTo>
                  <a:cubicBezTo>
                    <a:pt x="675" y="93"/>
                    <a:pt x="675" y="93"/>
                    <a:pt x="688" y="80"/>
                  </a:cubicBezTo>
                  <a:cubicBezTo>
                    <a:pt x="688" y="80"/>
                    <a:pt x="688" y="67"/>
                    <a:pt x="688" y="67"/>
                  </a:cubicBezTo>
                  <a:lnTo>
                    <a:pt x="662" y="67"/>
                  </a:lnTo>
                  <a:cubicBezTo>
                    <a:pt x="654" y="67"/>
                    <a:pt x="645" y="61"/>
                    <a:pt x="640" y="61"/>
                  </a:cubicBezTo>
                  <a:cubicBezTo>
                    <a:pt x="638" y="61"/>
                    <a:pt x="636" y="63"/>
                    <a:pt x="636" y="67"/>
                  </a:cubicBezTo>
                  <a:cubicBezTo>
                    <a:pt x="623" y="67"/>
                    <a:pt x="623" y="67"/>
                    <a:pt x="636" y="54"/>
                  </a:cubicBezTo>
                  <a:cubicBezTo>
                    <a:pt x="649" y="41"/>
                    <a:pt x="636" y="41"/>
                    <a:pt x="636" y="41"/>
                  </a:cubicBezTo>
                  <a:cubicBezTo>
                    <a:pt x="636" y="41"/>
                    <a:pt x="636" y="54"/>
                    <a:pt x="623" y="67"/>
                  </a:cubicBezTo>
                  <a:cubicBezTo>
                    <a:pt x="623" y="74"/>
                    <a:pt x="620" y="77"/>
                    <a:pt x="617" y="77"/>
                  </a:cubicBezTo>
                  <a:cubicBezTo>
                    <a:pt x="614" y="77"/>
                    <a:pt x="610" y="74"/>
                    <a:pt x="610" y="67"/>
                  </a:cubicBezTo>
                  <a:cubicBezTo>
                    <a:pt x="610" y="58"/>
                    <a:pt x="610" y="49"/>
                    <a:pt x="606" y="49"/>
                  </a:cubicBezTo>
                  <a:cubicBezTo>
                    <a:pt x="604" y="49"/>
                    <a:pt x="601" y="50"/>
                    <a:pt x="597" y="54"/>
                  </a:cubicBezTo>
                  <a:cubicBezTo>
                    <a:pt x="597" y="54"/>
                    <a:pt x="584" y="54"/>
                    <a:pt x="597" y="41"/>
                  </a:cubicBezTo>
                  <a:cubicBezTo>
                    <a:pt x="597" y="34"/>
                    <a:pt x="597" y="26"/>
                    <a:pt x="595" y="26"/>
                  </a:cubicBezTo>
                  <a:cubicBezTo>
                    <a:pt x="593" y="26"/>
                    <a:pt x="590" y="30"/>
                    <a:pt x="584" y="41"/>
                  </a:cubicBezTo>
                  <a:cubicBezTo>
                    <a:pt x="571" y="41"/>
                    <a:pt x="571" y="41"/>
                    <a:pt x="584" y="15"/>
                  </a:cubicBezTo>
                  <a:cubicBezTo>
                    <a:pt x="584" y="8"/>
                    <a:pt x="584" y="0"/>
                    <a:pt x="582" y="0"/>
                  </a:cubicBezTo>
                  <a:close/>
                  <a:moveTo>
                    <a:pt x="221" y="962"/>
                  </a:moveTo>
                  <a:cubicBezTo>
                    <a:pt x="221" y="962"/>
                    <a:pt x="208" y="975"/>
                    <a:pt x="208" y="988"/>
                  </a:cubicBezTo>
                  <a:cubicBezTo>
                    <a:pt x="221" y="988"/>
                    <a:pt x="221" y="975"/>
                    <a:pt x="221" y="962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5;p11"/>
          <p:cNvGrpSpPr/>
          <p:nvPr/>
        </p:nvGrpSpPr>
        <p:grpSpPr>
          <a:xfrm rot="5400000">
            <a:off x="476664" y="4522179"/>
            <a:ext cx="263155" cy="455038"/>
            <a:chOff x="5399975" y="4887475"/>
            <a:chExt cx="203350" cy="351625"/>
          </a:xfrm>
        </p:grpSpPr>
        <p:sp>
          <p:nvSpPr>
            <p:cNvPr id="16" name="Google Shape;16;p11"/>
            <p:cNvSpPr/>
            <p:nvPr/>
          </p:nvSpPr>
          <p:spPr>
            <a:xfrm>
              <a:off x="5399975" y="4967025"/>
              <a:ext cx="34725" cy="39150"/>
            </a:xfrm>
            <a:custGeom>
              <a:rect b="b" l="l" r="r" t="t"/>
              <a:pathLst>
                <a:path extrusionOk="0" h="1566" w="1389">
                  <a:moveTo>
                    <a:pt x="748" y="0"/>
                  </a:moveTo>
                  <a:cubicBezTo>
                    <a:pt x="747" y="0"/>
                    <a:pt x="747" y="5"/>
                    <a:pt x="751" y="14"/>
                  </a:cubicBezTo>
                  <a:lnTo>
                    <a:pt x="751" y="14"/>
                  </a:lnTo>
                  <a:cubicBezTo>
                    <a:pt x="750" y="4"/>
                    <a:pt x="748" y="0"/>
                    <a:pt x="748" y="0"/>
                  </a:cubicBezTo>
                  <a:close/>
                  <a:moveTo>
                    <a:pt x="636" y="17"/>
                  </a:moveTo>
                  <a:cubicBezTo>
                    <a:pt x="636" y="17"/>
                    <a:pt x="636" y="17"/>
                    <a:pt x="636" y="17"/>
                  </a:cubicBezTo>
                  <a:cubicBezTo>
                    <a:pt x="636" y="17"/>
                    <a:pt x="636" y="17"/>
                    <a:pt x="636" y="17"/>
                  </a:cubicBezTo>
                  <a:close/>
                  <a:moveTo>
                    <a:pt x="751" y="14"/>
                  </a:moveTo>
                  <a:lnTo>
                    <a:pt x="751" y="14"/>
                  </a:lnTo>
                  <a:cubicBezTo>
                    <a:pt x="752" y="18"/>
                    <a:pt x="752" y="23"/>
                    <a:pt x="753" y="30"/>
                  </a:cubicBezTo>
                  <a:lnTo>
                    <a:pt x="753" y="30"/>
                  </a:lnTo>
                  <a:cubicBezTo>
                    <a:pt x="753" y="26"/>
                    <a:pt x="753" y="22"/>
                    <a:pt x="753" y="17"/>
                  </a:cubicBezTo>
                  <a:cubicBezTo>
                    <a:pt x="752" y="16"/>
                    <a:pt x="752" y="15"/>
                    <a:pt x="751" y="14"/>
                  </a:cubicBezTo>
                  <a:close/>
                  <a:moveTo>
                    <a:pt x="766" y="147"/>
                  </a:moveTo>
                  <a:cubicBezTo>
                    <a:pt x="766" y="160"/>
                    <a:pt x="763" y="167"/>
                    <a:pt x="761" y="167"/>
                  </a:cubicBezTo>
                  <a:cubicBezTo>
                    <a:pt x="760" y="167"/>
                    <a:pt x="760" y="160"/>
                    <a:pt x="766" y="147"/>
                  </a:cubicBezTo>
                  <a:close/>
                  <a:moveTo>
                    <a:pt x="1025" y="173"/>
                  </a:moveTo>
                  <a:lnTo>
                    <a:pt x="1025" y="173"/>
                  </a:lnTo>
                  <a:cubicBezTo>
                    <a:pt x="1020" y="184"/>
                    <a:pt x="1017" y="188"/>
                    <a:pt x="1016" y="188"/>
                  </a:cubicBezTo>
                  <a:cubicBezTo>
                    <a:pt x="1015" y="188"/>
                    <a:pt x="1018" y="181"/>
                    <a:pt x="1025" y="173"/>
                  </a:cubicBezTo>
                  <a:close/>
                  <a:moveTo>
                    <a:pt x="675" y="147"/>
                  </a:moveTo>
                  <a:cubicBezTo>
                    <a:pt x="675" y="147"/>
                    <a:pt x="675" y="173"/>
                    <a:pt x="688" y="199"/>
                  </a:cubicBezTo>
                  <a:lnTo>
                    <a:pt x="675" y="199"/>
                  </a:lnTo>
                  <a:cubicBezTo>
                    <a:pt x="675" y="199"/>
                    <a:pt x="675" y="173"/>
                    <a:pt x="675" y="173"/>
                  </a:cubicBezTo>
                  <a:cubicBezTo>
                    <a:pt x="675" y="173"/>
                    <a:pt x="675" y="147"/>
                    <a:pt x="675" y="147"/>
                  </a:cubicBezTo>
                  <a:close/>
                  <a:moveTo>
                    <a:pt x="536" y="175"/>
                  </a:moveTo>
                  <a:cubicBezTo>
                    <a:pt x="538" y="175"/>
                    <a:pt x="541" y="177"/>
                    <a:pt x="546" y="186"/>
                  </a:cubicBezTo>
                  <a:lnTo>
                    <a:pt x="546" y="208"/>
                  </a:lnTo>
                  <a:lnTo>
                    <a:pt x="546" y="208"/>
                  </a:lnTo>
                  <a:cubicBezTo>
                    <a:pt x="542" y="203"/>
                    <a:pt x="537" y="195"/>
                    <a:pt x="533" y="186"/>
                  </a:cubicBezTo>
                  <a:cubicBezTo>
                    <a:pt x="533" y="186"/>
                    <a:pt x="533" y="175"/>
                    <a:pt x="536" y="175"/>
                  </a:cubicBezTo>
                  <a:close/>
                  <a:moveTo>
                    <a:pt x="815" y="278"/>
                  </a:moveTo>
                  <a:lnTo>
                    <a:pt x="815" y="278"/>
                  </a:lnTo>
                  <a:cubicBezTo>
                    <a:pt x="815" y="278"/>
                    <a:pt x="812" y="289"/>
                    <a:pt x="805" y="303"/>
                  </a:cubicBezTo>
                  <a:cubicBezTo>
                    <a:pt x="811" y="285"/>
                    <a:pt x="814" y="278"/>
                    <a:pt x="815" y="278"/>
                  </a:cubicBezTo>
                  <a:close/>
                  <a:moveTo>
                    <a:pt x="805" y="290"/>
                  </a:moveTo>
                  <a:cubicBezTo>
                    <a:pt x="805" y="316"/>
                    <a:pt x="792" y="316"/>
                    <a:pt x="792" y="316"/>
                  </a:cubicBezTo>
                  <a:cubicBezTo>
                    <a:pt x="792" y="316"/>
                    <a:pt x="792" y="316"/>
                    <a:pt x="805" y="290"/>
                  </a:cubicBezTo>
                  <a:close/>
                  <a:moveTo>
                    <a:pt x="1103" y="277"/>
                  </a:moveTo>
                  <a:lnTo>
                    <a:pt x="1103" y="290"/>
                  </a:lnTo>
                  <a:cubicBezTo>
                    <a:pt x="1090" y="303"/>
                    <a:pt x="1077" y="316"/>
                    <a:pt x="1077" y="316"/>
                  </a:cubicBezTo>
                  <a:lnTo>
                    <a:pt x="1064" y="316"/>
                  </a:lnTo>
                  <a:cubicBezTo>
                    <a:pt x="1090" y="303"/>
                    <a:pt x="1103" y="277"/>
                    <a:pt x="1103" y="277"/>
                  </a:cubicBezTo>
                  <a:close/>
                  <a:moveTo>
                    <a:pt x="910" y="306"/>
                  </a:moveTo>
                  <a:cubicBezTo>
                    <a:pt x="910" y="306"/>
                    <a:pt x="907" y="312"/>
                    <a:pt x="900" y="323"/>
                  </a:cubicBezTo>
                  <a:lnTo>
                    <a:pt x="900" y="323"/>
                  </a:lnTo>
                  <a:cubicBezTo>
                    <a:pt x="906" y="312"/>
                    <a:pt x="910" y="306"/>
                    <a:pt x="910" y="306"/>
                  </a:cubicBezTo>
                  <a:close/>
                  <a:moveTo>
                    <a:pt x="610" y="303"/>
                  </a:moveTo>
                  <a:lnTo>
                    <a:pt x="610" y="328"/>
                  </a:lnTo>
                  <a:lnTo>
                    <a:pt x="610" y="328"/>
                  </a:lnTo>
                  <a:cubicBezTo>
                    <a:pt x="604" y="313"/>
                    <a:pt x="602" y="303"/>
                    <a:pt x="610" y="303"/>
                  </a:cubicBezTo>
                  <a:close/>
                  <a:moveTo>
                    <a:pt x="779" y="277"/>
                  </a:moveTo>
                  <a:lnTo>
                    <a:pt x="779" y="303"/>
                  </a:lnTo>
                  <a:lnTo>
                    <a:pt x="766" y="329"/>
                  </a:lnTo>
                  <a:cubicBezTo>
                    <a:pt x="766" y="303"/>
                    <a:pt x="779" y="277"/>
                    <a:pt x="779" y="277"/>
                  </a:cubicBezTo>
                  <a:close/>
                  <a:moveTo>
                    <a:pt x="481" y="303"/>
                  </a:moveTo>
                  <a:lnTo>
                    <a:pt x="481" y="303"/>
                  </a:lnTo>
                  <a:cubicBezTo>
                    <a:pt x="481" y="303"/>
                    <a:pt x="491" y="319"/>
                    <a:pt x="502" y="337"/>
                  </a:cubicBezTo>
                  <a:lnTo>
                    <a:pt x="502" y="337"/>
                  </a:lnTo>
                  <a:cubicBezTo>
                    <a:pt x="491" y="323"/>
                    <a:pt x="481" y="303"/>
                    <a:pt x="481" y="303"/>
                  </a:cubicBezTo>
                  <a:close/>
                  <a:moveTo>
                    <a:pt x="727" y="316"/>
                  </a:moveTo>
                  <a:cubicBezTo>
                    <a:pt x="718" y="334"/>
                    <a:pt x="715" y="352"/>
                    <a:pt x="719" y="352"/>
                  </a:cubicBezTo>
                  <a:cubicBezTo>
                    <a:pt x="721" y="352"/>
                    <a:pt x="723" y="349"/>
                    <a:pt x="727" y="342"/>
                  </a:cubicBezTo>
                  <a:cubicBezTo>
                    <a:pt x="727" y="342"/>
                    <a:pt x="727" y="342"/>
                    <a:pt x="727" y="316"/>
                  </a:cubicBezTo>
                  <a:close/>
                  <a:moveTo>
                    <a:pt x="899" y="355"/>
                  </a:moveTo>
                  <a:lnTo>
                    <a:pt x="899" y="355"/>
                  </a:lnTo>
                  <a:cubicBezTo>
                    <a:pt x="894" y="361"/>
                    <a:pt x="888" y="370"/>
                    <a:pt x="883" y="381"/>
                  </a:cubicBezTo>
                  <a:cubicBezTo>
                    <a:pt x="889" y="371"/>
                    <a:pt x="895" y="362"/>
                    <a:pt x="899" y="355"/>
                  </a:cubicBezTo>
                  <a:close/>
                  <a:moveTo>
                    <a:pt x="1207" y="388"/>
                  </a:moveTo>
                  <a:cubicBezTo>
                    <a:pt x="1214" y="388"/>
                    <a:pt x="1220" y="394"/>
                    <a:pt x="1220" y="394"/>
                  </a:cubicBezTo>
                  <a:cubicBezTo>
                    <a:pt x="1194" y="420"/>
                    <a:pt x="1168" y="420"/>
                    <a:pt x="1168" y="420"/>
                  </a:cubicBezTo>
                  <a:cubicBezTo>
                    <a:pt x="1168" y="407"/>
                    <a:pt x="1168" y="407"/>
                    <a:pt x="1194" y="394"/>
                  </a:cubicBezTo>
                  <a:cubicBezTo>
                    <a:pt x="1198" y="389"/>
                    <a:pt x="1203" y="388"/>
                    <a:pt x="1207" y="388"/>
                  </a:cubicBezTo>
                  <a:close/>
                  <a:moveTo>
                    <a:pt x="1272" y="640"/>
                  </a:moveTo>
                  <a:lnTo>
                    <a:pt x="1246" y="653"/>
                  </a:lnTo>
                  <a:lnTo>
                    <a:pt x="1220" y="640"/>
                  </a:lnTo>
                  <a:close/>
                  <a:moveTo>
                    <a:pt x="356" y="686"/>
                  </a:moveTo>
                  <a:cubicBezTo>
                    <a:pt x="361" y="686"/>
                    <a:pt x="364" y="688"/>
                    <a:pt x="364" y="692"/>
                  </a:cubicBezTo>
                  <a:lnTo>
                    <a:pt x="312" y="692"/>
                  </a:lnTo>
                  <a:cubicBezTo>
                    <a:pt x="329" y="692"/>
                    <a:pt x="347" y="686"/>
                    <a:pt x="356" y="686"/>
                  </a:cubicBezTo>
                  <a:close/>
                  <a:moveTo>
                    <a:pt x="472" y="751"/>
                  </a:moveTo>
                  <a:cubicBezTo>
                    <a:pt x="469" y="751"/>
                    <a:pt x="463" y="752"/>
                    <a:pt x="455" y="757"/>
                  </a:cubicBezTo>
                  <a:cubicBezTo>
                    <a:pt x="472" y="757"/>
                    <a:pt x="478" y="751"/>
                    <a:pt x="472" y="751"/>
                  </a:cubicBezTo>
                  <a:close/>
                  <a:moveTo>
                    <a:pt x="1246" y="744"/>
                  </a:moveTo>
                  <a:cubicBezTo>
                    <a:pt x="1272" y="757"/>
                    <a:pt x="1298" y="757"/>
                    <a:pt x="1298" y="757"/>
                  </a:cubicBezTo>
                  <a:cubicBezTo>
                    <a:pt x="1298" y="761"/>
                    <a:pt x="1293" y="762"/>
                    <a:pt x="1286" y="762"/>
                  </a:cubicBezTo>
                  <a:cubicBezTo>
                    <a:pt x="1270" y="762"/>
                    <a:pt x="1238" y="753"/>
                    <a:pt x="1220" y="744"/>
                  </a:cubicBezTo>
                  <a:close/>
                  <a:moveTo>
                    <a:pt x="507" y="770"/>
                  </a:moveTo>
                  <a:lnTo>
                    <a:pt x="468" y="796"/>
                  </a:lnTo>
                  <a:cubicBezTo>
                    <a:pt x="468" y="796"/>
                    <a:pt x="494" y="783"/>
                    <a:pt x="507" y="770"/>
                  </a:cubicBezTo>
                  <a:close/>
                  <a:moveTo>
                    <a:pt x="818" y="770"/>
                  </a:moveTo>
                  <a:cubicBezTo>
                    <a:pt x="818" y="783"/>
                    <a:pt x="818" y="783"/>
                    <a:pt x="831" y="796"/>
                  </a:cubicBezTo>
                  <a:cubicBezTo>
                    <a:pt x="818" y="770"/>
                    <a:pt x="818" y="770"/>
                    <a:pt x="818" y="770"/>
                  </a:cubicBezTo>
                  <a:close/>
                  <a:moveTo>
                    <a:pt x="286" y="783"/>
                  </a:moveTo>
                  <a:cubicBezTo>
                    <a:pt x="249" y="790"/>
                    <a:pt x="233" y="798"/>
                    <a:pt x="239" y="798"/>
                  </a:cubicBezTo>
                  <a:cubicBezTo>
                    <a:pt x="243" y="798"/>
                    <a:pt x="259" y="794"/>
                    <a:pt x="286" y="783"/>
                  </a:cubicBezTo>
                  <a:close/>
                  <a:moveTo>
                    <a:pt x="403" y="796"/>
                  </a:moveTo>
                  <a:cubicBezTo>
                    <a:pt x="403" y="809"/>
                    <a:pt x="403" y="809"/>
                    <a:pt x="377" y="809"/>
                  </a:cubicBezTo>
                  <a:cubicBezTo>
                    <a:pt x="403" y="796"/>
                    <a:pt x="403" y="796"/>
                    <a:pt x="403" y="796"/>
                  </a:cubicBezTo>
                  <a:close/>
                  <a:moveTo>
                    <a:pt x="415" y="834"/>
                  </a:moveTo>
                  <a:cubicBezTo>
                    <a:pt x="414" y="835"/>
                    <a:pt x="413" y="836"/>
                    <a:pt x="412" y="837"/>
                  </a:cubicBezTo>
                  <a:lnTo>
                    <a:pt x="412" y="837"/>
                  </a:lnTo>
                  <a:cubicBezTo>
                    <a:pt x="416" y="835"/>
                    <a:pt x="416" y="835"/>
                    <a:pt x="416" y="835"/>
                  </a:cubicBezTo>
                  <a:cubicBezTo>
                    <a:pt x="415" y="834"/>
                    <a:pt x="415" y="834"/>
                    <a:pt x="415" y="834"/>
                  </a:cubicBezTo>
                  <a:close/>
                  <a:moveTo>
                    <a:pt x="1247" y="859"/>
                  </a:moveTo>
                  <a:cubicBezTo>
                    <a:pt x="1246" y="860"/>
                    <a:pt x="1246" y="861"/>
                    <a:pt x="1246" y="861"/>
                  </a:cubicBezTo>
                  <a:cubicBezTo>
                    <a:pt x="1254" y="864"/>
                    <a:pt x="1257" y="866"/>
                    <a:pt x="1257" y="866"/>
                  </a:cubicBezTo>
                  <a:cubicBezTo>
                    <a:pt x="1257" y="866"/>
                    <a:pt x="1253" y="863"/>
                    <a:pt x="1247" y="859"/>
                  </a:cubicBezTo>
                  <a:close/>
                  <a:moveTo>
                    <a:pt x="680" y="880"/>
                  </a:moveTo>
                  <a:cubicBezTo>
                    <a:pt x="678" y="880"/>
                    <a:pt x="675" y="887"/>
                    <a:pt x="675" y="899"/>
                  </a:cubicBezTo>
                  <a:cubicBezTo>
                    <a:pt x="682" y="887"/>
                    <a:pt x="682" y="880"/>
                    <a:pt x="680" y="880"/>
                  </a:cubicBezTo>
                  <a:close/>
                  <a:moveTo>
                    <a:pt x="818" y="907"/>
                  </a:moveTo>
                  <a:cubicBezTo>
                    <a:pt x="818" y="907"/>
                    <a:pt x="818" y="909"/>
                    <a:pt x="818" y="912"/>
                  </a:cubicBezTo>
                  <a:cubicBezTo>
                    <a:pt x="818" y="912"/>
                    <a:pt x="818" y="912"/>
                    <a:pt x="818" y="912"/>
                  </a:cubicBezTo>
                  <a:lnTo>
                    <a:pt x="818" y="912"/>
                  </a:lnTo>
                  <a:cubicBezTo>
                    <a:pt x="831" y="938"/>
                    <a:pt x="831" y="938"/>
                    <a:pt x="831" y="938"/>
                  </a:cubicBezTo>
                  <a:cubicBezTo>
                    <a:pt x="821" y="919"/>
                    <a:pt x="819" y="907"/>
                    <a:pt x="818" y="907"/>
                  </a:cubicBezTo>
                  <a:close/>
                  <a:moveTo>
                    <a:pt x="792" y="925"/>
                  </a:moveTo>
                  <a:cubicBezTo>
                    <a:pt x="798" y="938"/>
                    <a:pt x="798" y="945"/>
                    <a:pt x="797" y="945"/>
                  </a:cubicBezTo>
                  <a:cubicBezTo>
                    <a:pt x="795" y="945"/>
                    <a:pt x="792" y="938"/>
                    <a:pt x="792" y="925"/>
                  </a:cubicBezTo>
                  <a:close/>
                  <a:moveTo>
                    <a:pt x="53" y="925"/>
                  </a:moveTo>
                  <a:cubicBezTo>
                    <a:pt x="53" y="925"/>
                    <a:pt x="27" y="925"/>
                    <a:pt x="1" y="938"/>
                  </a:cubicBezTo>
                  <a:lnTo>
                    <a:pt x="1" y="951"/>
                  </a:lnTo>
                  <a:cubicBezTo>
                    <a:pt x="1" y="951"/>
                    <a:pt x="27" y="938"/>
                    <a:pt x="53" y="938"/>
                  </a:cubicBezTo>
                  <a:lnTo>
                    <a:pt x="53" y="925"/>
                  </a:lnTo>
                  <a:close/>
                  <a:moveTo>
                    <a:pt x="896" y="938"/>
                  </a:moveTo>
                  <a:cubicBezTo>
                    <a:pt x="901" y="949"/>
                    <a:pt x="902" y="953"/>
                    <a:pt x="901" y="953"/>
                  </a:cubicBezTo>
                  <a:cubicBezTo>
                    <a:pt x="900" y="953"/>
                    <a:pt x="896" y="946"/>
                    <a:pt x="896" y="938"/>
                  </a:cubicBezTo>
                  <a:close/>
                  <a:moveTo>
                    <a:pt x="273" y="951"/>
                  </a:moveTo>
                  <a:cubicBezTo>
                    <a:pt x="256" y="951"/>
                    <a:pt x="250" y="957"/>
                    <a:pt x="256" y="957"/>
                  </a:cubicBezTo>
                  <a:cubicBezTo>
                    <a:pt x="259" y="957"/>
                    <a:pt x="264" y="956"/>
                    <a:pt x="273" y="951"/>
                  </a:cubicBezTo>
                  <a:close/>
                  <a:moveTo>
                    <a:pt x="1025" y="964"/>
                  </a:moveTo>
                  <a:lnTo>
                    <a:pt x="1025" y="964"/>
                  </a:lnTo>
                  <a:cubicBezTo>
                    <a:pt x="1051" y="990"/>
                    <a:pt x="1064" y="1003"/>
                    <a:pt x="1064" y="1003"/>
                  </a:cubicBezTo>
                  <a:lnTo>
                    <a:pt x="1038" y="990"/>
                  </a:lnTo>
                  <a:lnTo>
                    <a:pt x="1025" y="964"/>
                  </a:lnTo>
                  <a:close/>
                  <a:moveTo>
                    <a:pt x="662" y="1003"/>
                  </a:moveTo>
                  <a:lnTo>
                    <a:pt x="649" y="1029"/>
                  </a:lnTo>
                  <a:cubicBezTo>
                    <a:pt x="649" y="1003"/>
                    <a:pt x="662" y="1003"/>
                    <a:pt x="662" y="1003"/>
                  </a:cubicBezTo>
                  <a:close/>
                  <a:moveTo>
                    <a:pt x="844" y="1029"/>
                  </a:moveTo>
                  <a:cubicBezTo>
                    <a:pt x="857" y="1029"/>
                    <a:pt x="857" y="1029"/>
                    <a:pt x="857" y="1042"/>
                  </a:cubicBezTo>
                  <a:lnTo>
                    <a:pt x="844" y="1029"/>
                  </a:lnTo>
                  <a:close/>
                  <a:moveTo>
                    <a:pt x="468" y="1029"/>
                  </a:moveTo>
                  <a:cubicBezTo>
                    <a:pt x="468" y="1029"/>
                    <a:pt x="455" y="1055"/>
                    <a:pt x="442" y="1068"/>
                  </a:cubicBezTo>
                  <a:lnTo>
                    <a:pt x="429" y="1068"/>
                  </a:lnTo>
                  <a:cubicBezTo>
                    <a:pt x="442" y="1042"/>
                    <a:pt x="468" y="1029"/>
                    <a:pt x="468" y="1029"/>
                  </a:cubicBezTo>
                  <a:close/>
                  <a:moveTo>
                    <a:pt x="737" y="986"/>
                  </a:moveTo>
                  <a:cubicBezTo>
                    <a:pt x="738" y="986"/>
                    <a:pt x="735" y="999"/>
                    <a:pt x="727" y="1029"/>
                  </a:cubicBezTo>
                  <a:cubicBezTo>
                    <a:pt x="727" y="1055"/>
                    <a:pt x="714" y="1081"/>
                    <a:pt x="714" y="1081"/>
                  </a:cubicBezTo>
                  <a:cubicBezTo>
                    <a:pt x="714" y="1068"/>
                    <a:pt x="727" y="1055"/>
                    <a:pt x="727" y="1003"/>
                  </a:cubicBezTo>
                  <a:cubicBezTo>
                    <a:pt x="732" y="992"/>
                    <a:pt x="736" y="986"/>
                    <a:pt x="737" y="986"/>
                  </a:cubicBezTo>
                  <a:close/>
                  <a:moveTo>
                    <a:pt x="820" y="1019"/>
                  </a:moveTo>
                  <a:cubicBezTo>
                    <a:pt x="824" y="1019"/>
                    <a:pt x="831" y="1043"/>
                    <a:pt x="831" y="1081"/>
                  </a:cubicBezTo>
                  <a:cubicBezTo>
                    <a:pt x="818" y="1055"/>
                    <a:pt x="818" y="1029"/>
                    <a:pt x="818" y="1029"/>
                  </a:cubicBezTo>
                  <a:cubicBezTo>
                    <a:pt x="818" y="1022"/>
                    <a:pt x="819" y="1019"/>
                    <a:pt x="820" y="1019"/>
                  </a:cubicBezTo>
                  <a:close/>
                  <a:moveTo>
                    <a:pt x="987" y="1055"/>
                  </a:moveTo>
                  <a:cubicBezTo>
                    <a:pt x="987" y="1055"/>
                    <a:pt x="999" y="1068"/>
                    <a:pt x="999" y="1068"/>
                  </a:cubicBezTo>
                  <a:cubicBezTo>
                    <a:pt x="1004" y="1078"/>
                    <a:pt x="1006" y="1080"/>
                    <a:pt x="1005" y="1080"/>
                  </a:cubicBezTo>
                  <a:cubicBezTo>
                    <a:pt x="1005" y="1080"/>
                    <a:pt x="1003" y="1077"/>
                    <a:pt x="1001" y="1077"/>
                  </a:cubicBezTo>
                  <a:cubicBezTo>
                    <a:pt x="1000" y="1077"/>
                    <a:pt x="999" y="1078"/>
                    <a:pt x="999" y="1081"/>
                  </a:cubicBezTo>
                  <a:cubicBezTo>
                    <a:pt x="987" y="1055"/>
                    <a:pt x="987" y="1055"/>
                    <a:pt x="987" y="1055"/>
                  </a:cubicBezTo>
                  <a:close/>
                  <a:moveTo>
                    <a:pt x="1103" y="1055"/>
                  </a:moveTo>
                  <a:lnTo>
                    <a:pt x="1116" y="1081"/>
                  </a:lnTo>
                  <a:cubicBezTo>
                    <a:pt x="1123" y="1085"/>
                    <a:pt x="1127" y="1086"/>
                    <a:pt x="1129" y="1086"/>
                  </a:cubicBezTo>
                  <a:cubicBezTo>
                    <a:pt x="1134" y="1086"/>
                    <a:pt x="1122" y="1074"/>
                    <a:pt x="1103" y="1055"/>
                  </a:cubicBezTo>
                  <a:close/>
                  <a:moveTo>
                    <a:pt x="922" y="1081"/>
                  </a:moveTo>
                  <a:lnTo>
                    <a:pt x="922" y="1081"/>
                  </a:lnTo>
                  <a:cubicBezTo>
                    <a:pt x="922" y="1081"/>
                    <a:pt x="935" y="1081"/>
                    <a:pt x="935" y="1094"/>
                  </a:cubicBezTo>
                  <a:cubicBezTo>
                    <a:pt x="935" y="1094"/>
                    <a:pt x="948" y="1120"/>
                    <a:pt x="948" y="1120"/>
                  </a:cubicBezTo>
                  <a:cubicBezTo>
                    <a:pt x="948" y="1120"/>
                    <a:pt x="935" y="1107"/>
                    <a:pt x="935" y="1107"/>
                  </a:cubicBezTo>
                  <a:cubicBezTo>
                    <a:pt x="922" y="1081"/>
                    <a:pt x="922" y="1081"/>
                    <a:pt x="922" y="1081"/>
                  </a:cubicBezTo>
                  <a:close/>
                  <a:moveTo>
                    <a:pt x="658" y="1045"/>
                  </a:moveTo>
                  <a:cubicBezTo>
                    <a:pt x="658" y="1045"/>
                    <a:pt x="655" y="1058"/>
                    <a:pt x="649" y="1081"/>
                  </a:cubicBezTo>
                  <a:cubicBezTo>
                    <a:pt x="649" y="1107"/>
                    <a:pt x="636" y="1133"/>
                    <a:pt x="623" y="1159"/>
                  </a:cubicBezTo>
                  <a:cubicBezTo>
                    <a:pt x="623" y="1146"/>
                    <a:pt x="610" y="1146"/>
                    <a:pt x="610" y="1146"/>
                  </a:cubicBezTo>
                  <a:cubicBezTo>
                    <a:pt x="610" y="1146"/>
                    <a:pt x="623" y="1120"/>
                    <a:pt x="636" y="1107"/>
                  </a:cubicBezTo>
                  <a:cubicBezTo>
                    <a:pt x="651" y="1064"/>
                    <a:pt x="657" y="1045"/>
                    <a:pt x="658" y="1045"/>
                  </a:cubicBezTo>
                  <a:close/>
                  <a:moveTo>
                    <a:pt x="818" y="1172"/>
                  </a:moveTo>
                  <a:lnTo>
                    <a:pt x="831" y="1198"/>
                  </a:lnTo>
                  <a:cubicBezTo>
                    <a:pt x="822" y="1198"/>
                    <a:pt x="819" y="1209"/>
                    <a:pt x="818" y="1209"/>
                  </a:cubicBezTo>
                  <a:cubicBezTo>
                    <a:pt x="818" y="1209"/>
                    <a:pt x="818" y="1206"/>
                    <a:pt x="818" y="1198"/>
                  </a:cubicBezTo>
                  <a:cubicBezTo>
                    <a:pt x="818" y="1198"/>
                    <a:pt x="818" y="1172"/>
                    <a:pt x="818" y="1172"/>
                  </a:cubicBezTo>
                  <a:close/>
                  <a:moveTo>
                    <a:pt x="688" y="17"/>
                  </a:moveTo>
                  <a:cubicBezTo>
                    <a:pt x="688" y="17"/>
                    <a:pt x="675" y="17"/>
                    <a:pt x="688" y="43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75" y="69"/>
                    <a:pt x="675" y="95"/>
                  </a:cubicBezTo>
                  <a:cubicBezTo>
                    <a:pt x="675" y="121"/>
                    <a:pt x="675" y="121"/>
                    <a:pt x="675" y="121"/>
                  </a:cubicBezTo>
                  <a:cubicBezTo>
                    <a:pt x="662" y="95"/>
                    <a:pt x="662" y="95"/>
                    <a:pt x="662" y="95"/>
                  </a:cubicBezTo>
                  <a:cubicBezTo>
                    <a:pt x="649" y="82"/>
                    <a:pt x="649" y="82"/>
                    <a:pt x="649" y="69"/>
                  </a:cubicBezTo>
                  <a:cubicBezTo>
                    <a:pt x="649" y="43"/>
                    <a:pt x="636" y="17"/>
                    <a:pt x="636" y="17"/>
                  </a:cubicBezTo>
                  <a:cubicBezTo>
                    <a:pt x="636" y="17"/>
                    <a:pt x="636" y="43"/>
                    <a:pt x="636" y="43"/>
                  </a:cubicBezTo>
                  <a:cubicBezTo>
                    <a:pt x="649" y="69"/>
                    <a:pt x="546" y="95"/>
                    <a:pt x="533" y="95"/>
                  </a:cubicBezTo>
                  <a:cubicBezTo>
                    <a:pt x="527" y="84"/>
                    <a:pt x="522" y="80"/>
                    <a:pt x="518" y="80"/>
                  </a:cubicBezTo>
                  <a:cubicBezTo>
                    <a:pt x="513" y="80"/>
                    <a:pt x="512" y="88"/>
                    <a:pt x="520" y="95"/>
                  </a:cubicBezTo>
                  <a:cubicBezTo>
                    <a:pt x="533" y="121"/>
                    <a:pt x="520" y="134"/>
                    <a:pt x="494" y="134"/>
                  </a:cubicBezTo>
                  <a:cubicBezTo>
                    <a:pt x="468" y="147"/>
                    <a:pt x="455" y="160"/>
                    <a:pt x="468" y="186"/>
                  </a:cubicBezTo>
                  <a:lnTo>
                    <a:pt x="455" y="186"/>
                  </a:lnTo>
                  <a:cubicBezTo>
                    <a:pt x="455" y="186"/>
                    <a:pt x="455" y="212"/>
                    <a:pt x="455" y="225"/>
                  </a:cubicBezTo>
                  <a:cubicBezTo>
                    <a:pt x="442" y="199"/>
                    <a:pt x="416" y="186"/>
                    <a:pt x="416" y="186"/>
                  </a:cubicBezTo>
                  <a:lnTo>
                    <a:pt x="416" y="186"/>
                  </a:lnTo>
                  <a:cubicBezTo>
                    <a:pt x="416" y="186"/>
                    <a:pt x="429" y="212"/>
                    <a:pt x="442" y="225"/>
                  </a:cubicBezTo>
                  <a:cubicBezTo>
                    <a:pt x="455" y="251"/>
                    <a:pt x="455" y="251"/>
                    <a:pt x="455" y="251"/>
                  </a:cubicBezTo>
                  <a:cubicBezTo>
                    <a:pt x="455" y="251"/>
                    <a:pt x="455" y="251"/>
                    <a:pt x="429" y="225"/>
                  </a:cubicBezTo>
                  <a:cubicBezTo>
                    <a:pt x="416" y="212"/>
                    <a:pt x="403" y="186"/>
                    <a:pt x="403" y="186"/>
                  </a:cubicBezTo>
                  <a:lnTo>
                    <a:pt x="403" y="199"/>
                  </a:lnTo>
                  <a:cubicBezTo>
                    <a:pt x="416" y="212"/>
                    <a:pt x="416" y="212"/>
                    <a:pt x="416" y="212"/>
                  </a:cubicBezTo>
                  <a:cubicBezTo>
                    <a:pt x="403" y="212"/>
                    <a:pt x="403" y="212"/>
                    <a:pt x="377" y="173"/>
                  </a:cubicBezTo>
                  <a:cubicBezTo>
                    <a:pt x="366" y="157"/>
                    <a:pt x="357" y="150"/>
                    <a:pt x="354" y="150"/>
                  </a:cubicBezTo>
                  <a:cubicBezTo>
                    <a:pt x="349" y="150"/>
                    <a:pt x="354" y="163"/>
                    <a:pt x="377" y="186"/>
                  </a:cubicBezTo>
                  <a:lnTo>
                    <a:pt x="377" y="212"/>
                  </a:lnTo>
                  <a:cubicBezTo>
                    <a:pt x="369" y="200"/>
                    <a:pt x="366" y="196"/>
                    <a:pt x="366" y="196"/>
                  </a:cubicBezTo>
                  <a:lnTo>
                    <a:pt x="366" y="196"/>
                  </a:lnTo>
                  <a:cubicBezTo>
                    <a:pt x="366" y="196"/>
                    <a:pt x="381" y="220"/>
                    <a:pt x="390" y="238"/>
                  </a:cubicBezTo>
                  <a:cubicBezTo>
                    <a:pt x="370" y="219"/>
                    <a:pt x="361" y="209"/>
                    <a:pt x="359" y="209"/>
                  </a:cubicBezTo>
                  <a:lnTo>
                    <a:pt x="359" y="209"/>
                  </a:lnTo>
                  <a:cubicBezTo>
                    <a:pt x="357" y="209"/>
                    <a:pt x="364" y="219"/>
                    <a:pt x="377" y="238"/>
                  </a:cubicBezTo>
                  <a:cubicBezTo>
                    <a:pt x="384" y="253"/>
                    <a:pt x="388" y="259"/>
                    <a:pt x="384" y="259"/>
                  </a:cubicBezTo>
                  <a:cubicBezTo>
                    <a:pt x="381" y="259"/>
                    <a:pt x="375" y="256"/>
                    <a:pt x="364" y="251"/>
                  </a:cubicBezTo>
                  <a:cubicBezTo>
                    <a:pt x="351" y="238"/>
                    <a:pt x="351" y="238"/>
                    <a:pt x="338" y="238"/>
                  </a:cubicBezTo>
                  <a:cubicBezTo>
                    <a:pt x="351" y="264"/>
                    <a:pt x="338" y="277"/>
                    <a:pt x="312" y="303"/>
                  </a:cubicBezTo>
                  <a:cubicBezTo>
                    <a:pt x="286" y="329"/>
                    <a:pt x="273" y="342"/>
                    <a:pt x="299" y="368"/>
                  </a:cubicBezTo>
                  <a:cubicBezTo>
                    <a:pt x="299" y="368"/>
                    <a:pt x="299" y="368"/>
                    <a:pt x="273" y="355"/>
                  </a:cubicBezTo>
                  <a:cubicBezTo>
                    <a:pt x="262" y="349"/>
                    <a:pt x="256" y="346"/>
                    <a:pt x="255" y="346"/>
                  </a:cubicBezTo>
                  <a:lnTo>
                    <a:pt x="255" y="346"/>
                  </a:lnTo>
                  <a:cubicBezTo>
                    <a:pt x="254" y="346"/>
                    <a:pt x="263" y="352"/>
                    <a:pt x="286" y="368"/>
                  </a:cubicBezTo>
                  <a:cubicBezTo>
                    <a:pt x="302" y="384"/>
                    <a:pt x="313" y="395"/>
                    <a:pt x="310" y="395"/>
                  </a:cubicBezTo>
                  <a:cubicBezTo>
                    <a:pt x="308" y="395"/>
                    <a:pt x="301" y="391"/>
                    <a:pt x="286" y="381"/>
                  </a:cubicBezTo>
                  <a:cubicBezTo>
                    <a:pt x="280" y="374"/>
                    <a:pt x="273" y="371"/>
                    <a:pt x="268" y="371"/>
                  </a:cubicBezTo>
                  <a:cubicBezTo>
                    <a:pt x="263" y="371"/>
                    <a:pt x="260" y="374"/>
                    <a:pt x="260" y="381"/>
                  </a:cubicBezTo>
                  <a:cubicBezTo>
                    <a:pt x="249" y="392"/>
                    <a:pt x="237" y="404"/>
                    <a:pt x="252" y="415"/>
                  </a:cubicBezTo>
                  <a:lnTo>
                    <a:pt x="252" y="415"/>
                  </a:lnTo>
                  <a:cubicBezTo>
                    <a:pt x="240" y="408"/>
                    <a:pt x="229" y="405"/>
                    <a:pt x="220" y="405"/>
                  </a:cubicBezTo>
                  <a:cubicBezTo>
                    <a:pt x="203" y="405"/>
                    <a:pt x="197" y="417"/>
                    <a:pt x="221" y="433"/>
                  </a:cubicBezTo>
                  <a:cubicBezTo>
                    <a:pt x="221" y="433"/>
                    <a:pt x="221" y="438"/>
                    <a:pt x="214" y="438"/>
                  </a:cubicBezTo>
                  <a:cubicBezTo>
                    <a:pt x="210" y="438"/>
                    <a:pt x="204" y="437"/>
                    <a:pt x="195" y="433"/>
                  </a:cubicBezTo>
                  <a:lnTo>
                    <a:pt x="195" y="433"/>
                  </a:lnTo>
                  <a:cubicBezTo>
                    <a:pt x="195" y="433"/>
                    <a:pt x="195" y="446"/>
                    <a:pt x="208" y="458"/>
                  </a:cubicBezTo>
                  <a:cubicBezTo>
                    <a:pt x="208" y="458"/>
                    <a:pt x="208" y="471"/>
                    <a:pt x="208" y="484"/>
                  </a:cubicBezTo>
                  <a:cubicBezTo>
                    <a:pt x="195" y="497"/>
                    <a:pt x="221" y="510"/>
                    <a:pt x="221" y="510"/>
                  </a:cubicBezTo>
                  <a:cubicBezTo>
                    <a:pt x="216" y="508"/>
                    <a:pt x="212" y="507"/>
                    <a:pt x="208" y="507"/>
                  </a:cubicBezTo>
                  <a:cubicBezTo>
                    <a:pt x="191" y="507"/>
                    <a:pt x="182" y="528"/>
                    <a:pt x="182" y="549"/>
                  </a:cubicBezTo>
                  <a:cubicBezTo>
                    <a:pt x="169" y="575"/>
                    <a:pt x="169" y="601"/>
                    <a:pt x="143" y="601"/>
                  </a:cubicBezTo>
                  <a:cubicBezTo>
                    <a:pt x="143" y="601"/>
                    <a:pt x="143" y="601"/>
                    <a:pt x="169" y="614"/>
                  </a:cubicBezTo>
                  <a:cubicBezTo>
                    <a:pt x="221" y="614"/>
                    <a:pt x="221" y="627"/>
                    <a:pt x="195" y="627"/>
                  </a:cubicBezTo>
                  <a:cubicBezTo>
                    <a:pt x="143" y="627"/>
                    <a:pt x="143" y="640"/>
                    <a:pt x="182" y="640"/>
                  </a:cubicBezTo>
                  <a:lnTo>
                    <a:pt x="156" y="640"/>
                  </a:lnTo>
                  <a:cubicBezTo>
                    <a:pt x="117" y="640"/>
                    <a:pt x="130" y="666"/>
                    <a:pt x="182" y="666"/>
                  </a:cubicBezTo>
                  <a:cubicBezTo>
                    <a:pt x="156" y="666"/>
                    <a:pt x="130" y="666"/>
                    <a:pt x="156" y="679"/>
                  </a:cubicBezTo>
                  <a:lnTo>
                    <a:pt x="105" y="679"/>
                  </a:lnTo>
                  <a:cubicBezTo>
                    <a:pt x="92" y="679"/>
                    <a:pt x="66" y="679"/>
                    <a:pt x="66" y="692"/>
                  </a:cubicBezTo>
                  <a:lnTo>
                    <a:pt x="105" y="692"/>
                  </a:lnTo>
                  <a:cubicBezTo>
                    <a:pt x="105" y="692"/>
                    <a:pt x="105" y="705"/>
                    <a:pt x="130" y="705"/>
                  </a:cubicBezTo>
                  <a:lnTo>
                    <a:pt x="286" y="705"/>
                  </a:lnTo>
                  <a:cubicBezTo>
                    <a:pt x="325" y="692"/>
                    <a:pt x="351" y="692"/>
                    <a:pt x="377" y="692"/>
                  </a:cubicBezTo>
                  <a:cubicBezTo>
                    <a:pt x="403" y="679"/>
                    <a:pt x="429" y="666"/>
                    <a:pt x="377" y="666"/>
                  </a:cubicBezTo>
                  <a:cubicBezTo>
                    <a:pt x="403" y="666"/>
                    <a:pt x="403" y="653"/>
                    <a:pt x="403" y="640"/>
                  </a:cubicBezTo>
                  <a:cubicBezTo>
                    <a:pt x="416" y="627"/>
                    <a:pt x="416" y="627"/>
                    <a:pt x="442" y="627"/>
                  </a:cubicBezTo>
                  <a:lnTo>
                    <a:pt x="468" y="627"/>
                  </a:lnTo>
                  <a:cubicBezTo>
                    <a:pt x="442" y="627"/>
                    <a:pt x="442" y="614"/>
                    <a:pt x="442" y="601"/>
                  </a:cubicBezTo>
                  <a:cubicBezTo>
                    <a:pt x="455" y="588"/>
                    <a:pt x="455" y="575"/>
                    <a:pt x="442" y="562"/>
                  </a:cubicBezTo>
                  <a:lnTo>
                    <a:pt x="468" y="562"/>
                  </a:lnTo>
                  <a:cubicBezTo>
                    <a:pt x="442" y="549"/>
                    <a:pt x="442" y="536"/>
                    <a:pt x="442" y="536"/>
                  </a:cubicBezTo>
                  <a:lnTo>
                    <a:pt x="442" y="536"/>
                  </a:lnTo>
                  <a:cubicBezTo>
                    <a:pt x="468" y="549"/>
                    <a:pt x="468" y="549"/>
                    <a:pt x="468" y="549"/>
                  </a:cubicBezTo>
                  <a:cubicBezTo>
                    <a:pt x="481" y="549"/>
                    <a:pt x="481" y="536"/>
                    <a:pt x="455" y="536"/>
                  </a:cubicBezTo>
                  <a:cubicBezTo>
                    <a:pt x="455" y="527"/>
                    <a:pt x="461" y="518"/>
                    <a:pt x="474" y="518"/>
                  </a:cubicBezTo>
                  <a:cubicBezTo>
                    <a:pt x="480" y="518"/>
                    <a:pt x="486" y="520"/>
                    <a:pt x="494" y="523"/>
                  </a:cubicBezTo>
                  <a:cubicBezTo>
                    <a:pt x="488" y="518"/>
                    <a:pt x="479" y="509"/>
                    <a:pt x="468" y="497"/>
                  </a:cubicBezTo>
                  <a:cubicBezTo>
                    <a:pt x="455" y="485"/>
                    <a:pt x="429" y="472"/>
                    <a:pt x="429" y="471"/>
                  </a:cubicBezTo>
                  <a:lnTo>
                    <a:pt x="429" y="471"/>
                  </a:lnTo>
                  <a:lnTo>
                    <a:pt x="481" y="497"/>
                  </a:lnTo>
                  <a:cubicBezTo>
                    <a:pt x="494" y="510"/>
                    <a:pt x="494" y="510"/>
                    <a:pt x="494" y="510"/>
                  </a:cubicBezTo>
                  <a:lnTo>
                    <a:pt x="507" y="510"/>
                  </a:lnTo>
                  <a:cubicBezTo>
                    <a:pt x="481" y="497"/>
                    <a:pt x="494" y="484"/>
                    <a:pt x="494" y="471"/>
                  </a:cubicBezTo>
                  <a:cubicBezTo>
                    <a:pt x="520" y="458"/>
                    <a:pt x="520" y="446"/>
                    <a:pt x="507" y="433"/>
                  </a:cubicBezTo>
                  <a:lnTo>
                    <a:pt x="507" y="433"/>
                  </a:lnTo>
                  <a:cubicBezTo>
                    <a:pt x="542" y="454"/>
                    <a:pt x="558" y="464"/>
                    <a:pt x="563" y="464"/>
                  </a:cubicBezTo>
                  <a:cubicBezTo>
                    <a:pt x="568" y="464"/>
                    <a:pt x="564" y="457"/>
                    <a:pt x="558" y="446"/>
                  </a:cubicBezTo>
                  <a:cubicBezTo>
                    <a:pt x="558" y="446"/>
                    <a:pt x="533" y="433"/>
                    <a:pt x="520" y="420"/>
                  </a:cubicBezTo>
                  <a:cubicBezTo>
                    <a:pt x="498" y="398"/>
                    <a:pt x="489" y="389"/>
                    <a:pt x="491" y="389"/>
                  </a:cubicBezTo>
                  <a:lnTo>
                    <a:pt x="491" y="389"/>
                  </a:lnTo>
                  <a:cubicBezTo>
                    <a:pt x="492" y="389"/>
                    <a:pt x="502" y="395"/>
                    <a:pt x="520" y="407"/>
                  </a:cubicBezTo>
                  <a:cubicBezTo>
                    <a:pt x="531" y="418"/>
                    <a:pt x="540" y="423"/>
                    <a:pt x="546" y="423"/>
                  </a:cubicBezTo>
                  <a:cubicBezTo>
                    <a:pt x="562" y="423"/>
                    <a:pt x="560" y="395"/>
                    <a:pt x="533" y="368"/>
                  </a:cubicBezTo>
                  <a:lnTo>
                    <a:pt x="533" y="368"/>
                  </a:lnTo>
                  <a:cubicBezTo>
                    <a:pt x="538" y="373"/>
                    <a:pt x="546" y="381"/>
                    <a:pt x="558" y="394"/>
                  </a:cubicBezTo>
                  <a:cubicBezTo>
                    <a:pt x="571" y="407"/>
                    <a:pt x="571" y="407"/>
                    <a:pt x="584" y="407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573" y="376"/>
                    <a:pt x="572" y="369"/>
                    <a:pt x="575" y="369"/>
                  </a:cubicBezTo>
                  <a:cubicBezTo>
                    <a:pt x="579" y="369"/>
                    <a:pt x="590" y="379"/>
                    <a:pt x="597" y="394"/>
                  </a:cubicBezTo>
                  <a:cubicBezTo>
                    <a:pt x="610" y="407"/>
                    <a:pt x="610" y="407"/>
                    <a:pt x="610" y="407"/>
                  </a:cubicBezTo>
                  <a:cubicBezTo>
                    <a:pt x="605" y="389"/>
                    <a:pt x="607" y="382"/>
                    <a:pt x="611" y="382"/>
                  </a:cubicBezTo>
                  <a:cubicBezTo>
                    <a:pt x="616" y="382"/>
                    <a:pt x="623" y="392"/>
                    <a:pt x="623" y="407"/>
                  </a:cubicBezTo>
                  <a:lnTo>
                    <a:pt x="636" y="407"/>
                  </a:lnTo>
                  <a:cubicBezTo>
                    <a:pt x="623" y="381"/>
                    <a:pt x="623" y="381"/>
                    <a:pt x="623" y="381"/>
                  </a:cubicBezTo>
                  <a:cubicBezTo>
                    <a:pt x="636" y="381"/>
                    <a:pt x="636" y="368"/>
                    <a:pt x="623" y="355"/>
                  </a:cubicBezTo>
                  <a:cubicBezTo>
                    <a:pt x="620" y="348"/>
                    <a:pt x="616" y="341"/>
                    <a:pt x="613" y="335"/>
                  </a:cubicBezTo>
                  <a:lnTo>
                    <a:pt x="613" y="335"/>
                  </a:lnTo>
                  <a:cubicBezTo>
                    <a:pt x="620" y="346"/>
                    <a:pt x="626" y="350"/>
                    <a:pt x="631" y="350"/>
                  </a:cubicBezTo>
                  <a:cubicBezTo>
                    <a:pt x="634" y="350"/>
                    <a:pt x="636" y="347"/>
                    <a:pt x="636" y="342"/>
                  </a:cubicBezTo>
                  <a:cubicBezTo>
                    <a:pt x="649" y="342"/>
                    <a:pt x="649" y="342"/>
                    <a:pt x="662" y="368"/>
                  </a:cubicBezTo>
                  <a:lnTo>
                    <a:pt x="662" y="342"/>
                  </a:lnTo>
                  <a:cubicBezTo>
                    <a:pt x="669" y="355"/>
                    <a:pt x="672" y="361"/>
                    <a:pt x="674" y="361"/>
                  </a:cubicBezTo>
                  <a:cubicBezTo>
                    <a:pt x="675" y="361"/>
                    <a:pt x="675" y="355"/>
                    <a:pt x="675" y="342"/>
                  </a:cubicBezTo>
                  <a:cubicBezTo>
                    <a:pt x="681" y="366"/>
                    <a:pt x="684" y="376"/>
                    <a:pt x="686" y="376"/>
                  </a:cubicBezTo>
                  <a:cubicBezTo>
                    <a:pt x="688" y="376"/>
                    <a:pt x="688" y="363"/>
                    <a:pt x="688" y="342"/>
                  </a:cubicBezTo>
                  <a:cubicBezTo>
                    <a:pt x="688" y="368"/>
                    <a:pt x="688" y="368"/>
                    <a:pt x="688" y="368"/>
                  </a:cubicBezTo>
                  <a:cubicBezTo>
                    <a:pt x="688" y="355"/>
                    <a:pt x="691" y="348"/>
                    <a:pt x="695" y="348"/>
                  </a:cubicBezTo>
                  <a:cubicBezTo>
                    <a:pt x="698" y="348"/>
                    <a:pt x="701" y="355"/>
                    <a:pt x="701" y="368"/>
                  </a:cubicBezTo>
                  <a:cubicBezTo>
                    <a:pt x="701" y="342"/>
                    <a:pt x="701" y="342"/>
                    <a:pt x="701" y="342"/>
                  </a:cubicBezTo>
                  <a:cubicBezTo>
                    <a:pt x="714" y="342"/>
                    <a:pt x="714" y="342"/>
                    <a:pt x="714" y="316"/>
                  </a:cubicBezTo>
                  <a:cubicBezTo>
                    <a:pt x="721" y="290"/>
                    <a:pt x="724" y="277"/>
                    <a:pt x="725" y="277"/>
                  </a:cubicBezTo>
                  <a:cubicBezTo>
                    <a:pt x="727" y="277"/>
                    <a:pt x="727" y="290"/>
                    <a:pt x="727" y="316"/>
                  </a:cubicBezTo>
                  <a:cubicBezTo>
                    <a:pt x="740" y="342"/>
                    <a:pt x="740" y="342"/>
                    <a:pt x="740" y="342"/>
                  </a:cubicBezTo>
                  <a:cubicBezTo>
                    <a:pt x="740" y="335"/>
                    <a:pt x="740" y="327"/>
                    <a:pt x="740" y="316"/>
                  </a:cubicBezTo>
                  <a:cubicBezTo>
                    <a:pt x="747" y="303"/>
                    <a:pt x="750" y="296"/>
                    <a:pt x="751" y="296"/>
                  </a:cubicBezTo>
                  <a:cubicBezTo>
                    <a:pt x="753" y="296"/>
                    <a:pt x="753" y="303"/>
                    <a:pt x="753" y="316"/>
                  </a:cubicBezTo>
                  <a:cubicBezTo>
                    <a:pt x="753" y="342"/>
                    <a:pt x="766" y="342"/>
                    <a:pt x="792" y="355"/>
                  </a:cubicBezTo>
                  <a:cubicBezTo>
                    <a:pt x="792" y="355"/>
                    <a:pt x="796" y="346"/>
                    <a:pt x="800" y="335"/>
                  </a:cubicBezTo>
                  <a:lnTo>
                    <a:pt x="800" y="335"/>
                  </a:lnTo>
                  <a:cubicBezTo>
                    <a:pt x="797" y="352"/>
                    <a:pt x="796" y="361"/>
                    <a:pt x="797" y="361"/>
                  </a:cubicBezTo>
                  <a:cubicBezTo>
                    <a:pt x="798" y="361"/>
                    <a:pt x="805" y="342"/>
                    <a:pt x="818" y="303"/>
                  </a:cubicBezTo>
                  <a:cubicBezTo>
                    <a:pt x="818" y="307"/>
                    <a:pt x="818" y="311"/>
                    <a:pt x="818" y="316"/>
                  </a:cubicBezTo>
                  <a:cubicBezTo>
                    <a:pt x="818" y="334"/>
                    <a:pt x="811" y="352"/>
                    <a:pt x="812" y="352"/>
                  </a:cubicBezTo>
                  <a:cubicBezTo>
                    <a:pt x="813" y="352"/>
                    <a:pt x="814" y="349"/>
                    <a:pt x="818" y="342"/>
                  </a:cubicBezTo>
                  <a:cubicBezTo>
                    <a:pt x="818" y="342"/>
                    <a:pt x="818" y="342"/>
                    <a:pt x="818" y="368"/>
                  </a:cubicBezTo>
                  <a:cubicBezTo>
                    <a:pt x="821" y="361"/>
                    <a:pt x="826" y="351"/>
                    <a:pt x="831" y="342"/>
                  </a:cubicBezTo>
                  <a:lnTo>
                    <a:pt x="831" y="342"/>
                  </a:lnTo>
                  <a:cubicBezTo>
                    <a:pt x="826" y="363"/>
                    <a:pt x="825" y="371"/>
                    <a:pt x="827" y="371"/>
                  </a:cubicBezTo>
                  <a:cubicBezTo>
                    <a:pt x="830" y="371"/>
                    <a:pt x="841" y="352"/>
                    <a:pt x="857" y="329"/>
                  </a:cubicBezTo>
                  <a:cubicBezTo>
                    <a:pt x="865" y="304"/>
                    <a:pt x="868" y="295"/>
                    <a:pt x="869" y="295"/>
                  </a:cubicBezTo>
                  <a:cubicBezTo>
                    <a:pt x="870" y="295"/>
                    <a:pt x="870" y="298"/>
                    <a:pt x="870" y="303"/>
                  </a:cubicBezTo>
                  <a:cubicBezTo>
                    <a:pt x="857" y="329"/>
                    <a:pt x="857" y="329"/>
                    <a:pt x="857" y="329"/>
                  </a:cubicBezTo>
                  <a:cubicBezTo>
                    <a:pt x="857" y="329"/>
                    <a:pt x="857" y="329"/>
                    <a:pt x="857" y="355"/>
                  </a:cubicBezTo>
                  <a:cubicBezTo>
                    <a:pt x="857" y="355"/>
                    <a:pt x="857" y="355"/>
                    <a:pt x="870" y="342"/>
                  </a:cubicBezTo>
                  <a:cubicBezTo>
                    <a:pt x="879" y="324"/>
                    <a:pt x="885" y="317"/>
                    <a:pt x="887" y="317"/>
                  </a:cubicBezTo>
                  <a:lnTo>
                    <a:pt x="887" y="317"/>
                  </a:lnTo>
                  <a:cubicBezTo>
                    <a:pt x="893" y="317"/>
                    <a:pt x="887" y="342"/>
                    <a:pt x="870" y="368"/>
                  </a:cubicBezTo>
                  <a:lnTo>
                    <a:pt x="883" y="355"/>
                  </a:lnTo>
                  <a:cubicBezTo>
                    <a:pt x="888" y="345"/>
                    <a:pt x="892" y="337"/>
                    <a:pt x="896" y="330"/>
                  </a:cubicBezTo>
                  <a:lnTo>
                    <a:pt x="896" y="330"/>
                  </a:lnTo>
                  <a:cubicBezTo>
                    <a:pt x="896" y="342"/>
                    <a:pt x="895" y="342"/>
                    <a:pt x="883" y="355"/>
                  </a:cubicBezTo>
                  <a:cubicBezTo>
                    <a:pt x="896" y="341"/>
                    <a:pt x="904" y="335"/>
                    <a:pt x="906" y="335"/>
                  </a:cubicBezTo>
                  <a:lnTo>
                    <a:pt x="906" y="335"/>
                  </a:lnTo>
                  <a:cubicBezTo>
                    <a:pt x="909" y="335"/>
                    <a:pt x="906" y="343"/>
                    <a:pt x="899" y="355"/>
                  </a:cubicBezTo>
                  <a:lnTo>
                    <a:pt x="899" y="355"/>
                  </a:lnTo>
                  <a:cubicBezTo>
                    <a:pt x="907" y="346"/>
                    <a:pt x="914" y="342"/>
                    <a:pt x="922" y="342"/>
                  </a:cubicBezTo>
                  <a:cubicBezTo>
                    <a:pt x="922" y="342"/>
                    <a:pt x="922" y="342"/>
                    <a:pt x="909" y="368"/>
                  </a:cubicBezTo>
                  <a:cubicBezTo>
                    <a:pt x="899" y="387"/>
                    <a:pt x="890" y="399"/>
                    <a:pt x="890" y="399"/>
                  </a:cubicBezTo>
                  <a:cubicBezTo>
                    <a:pt x="891" y="399"/>
                    <a:pt x="892" y="397"/>
                    <a:pt x="895" y="394"/>
                  </a:cubicBezTo>
                  <a:lnTo>
                    <a:pt x="895" y="394"/>
                  </a:lnTo>
                  <a:cubicBezTo>
                    <a:pt x="894" y="395"/>
                    <a:pt x="891" y="398"/>
                    <a:pt x="883" y="407"/>
                  </a:cubicBezTo>
                  <a:cubicBezTo>
                    <a:pt x="883" y="420"/>
                    <a:pt x="883" y="420"/>
                    <a:pt x="896" y="420"/>
                  </a:cubicBezTo>
                  <a:cubicBezTo>
                    <a:pt x="901" y="409"/>
                    <a:pt x="904" y="405"/>
                    <a:pt x="905" y="405"/>
                  </a:cubicBezTo>
                  <a:lnTo>
                    <a:pt x="905" y="405"/>
                  </a:lnTo>
                  <a:cubicBezTo>
                    <a:pt x="906" y="405"/>
                    <a:pt x="903" y="412"/>
                    <a:pt x="896" y="420"/>
                  </a:cubicBezTo>
                  <a:cubicBezTo>
                    <a:pt x="896" y="420"/>
                    <a:pt x="896" y="420"/>
                    <a:pt x="922" y="407"/>
                  </a:cubicBezTo>
                  <a:lnTo>
                    <a:pt x="922" y="407"/>
                  </a:lnTo>
                  <a:cubicBezTo>
                    <a:pt x="922" y="407"/>
                    <a:pt x="922" y="407"/>
                    <a:pt x="909" y="433"/>
                  </a:cubicBezTo>
                  <a:cubicBezTo>
                    <a:pt x="922" y="420"/>
                    <a:pt x="922" y="420"/>
                    <a:pt x="922" y="420"/>
                  </a:cubicBezTo>
                  <a:lnTo>
                    <a:pt x="935" y="420"/>
                  </a:lnTo>
                  <a:cubicBezTo>
                    <a:pt x="947" y="407"/>
                    <a:pt x="948" y="407"/>
                    <a:pt x="948" y="407"/>
                  </a:cubicBezTo>
                  <a:lnTo>
                    <a:pt x="948" y="407"/>
                  </a:lnTo>
                  <a:cubicBezTo>
                    <a:pt x="948" y="407"/>
                    <a:pt x="935" y="433"/>
                    <a:pt x="935" y="433"/>
                  </a:cubicBezTo>
                  <a:cubicBezTo>
                    <a:pt x="948" y="433"/>
                    <a:pt x="948" y="433"/>
                    <a:pt x="961" y="420"/>
                  </a:cubicBezTo>
                  <a:lnTo>
                    <a:pt x="961" y="420"/>
                  </a:lnTo>
                  <a:cubicBezTo>
                    <a:pt x="961" y="420"/>
                    <a:pt x="948" y="446"/>
                    <a:pt x="961" y="446"/>
                  </a:cubicBezTo>
                  <a:cubicBezTo>
                    <a:pt x="961" y="452"/>
                    <a:pt x="961" y="455"/>
                    <a:pt x="962" y="455"/>
                  </a:cubicBezTo>
                  <a:cubicBezTo>
                    <a:pt x="964" y="455"/>
                    <a:pt x="967" y="452"/>
                    <a:pt x="974" y="446"/>
                  </a:cubicBezTo>
                  <a:cubicBezTo>
                    <a:pt x="993" y="426"/>
                    <a:pt x="1003" y="416"/>
                    <a:pt x="1004" y="416"/>
                  </a:cubicBezTo>
                  <a:lnTo>
                    <a:pt x="1004" y="416"/>
                  </a:lnTo>
                  <a:cubicBezTo>
                    <a:pt x="1006" y="416"/>
                    <a:pt x="999" y="426"/>
                    <a:pt x="987" y="446"/>
                  </a:cubicBezTo>
                  <a:cubicBezTo>
                    <a:pt x="985" y="447"/>
                    <a:pt x="984" y="448"/>
                    <a:pt x="983" y="449"/>
                  </a:cubicBezTo>
                  <a:lnTo>
                    <a:pt x="983" y="449"/>
                  </a:lnTo>
                  <a:cubicBezTo>
                    <a:pt x="980" y="449"/>
                    <a:pt x="974" y="452"/>
                    <a:pt x="961" y="458"/>
                  </a:cubicBezTo>
                  <a:cubicBezTo>
                    <a:pt x="955" y="470"/>
                    <a:pt x="952" y="477"/>
                    <a:pt x="953" y="477"/>
                  </a:cubicBezTo>
                  <a:cubicBezTo>
                    <a:pt x="955" y="477"/>
                    <a:pt x="964" y="468"/>
                    <a:pt x="983" y="449"/>
                  </a:cubicBezTo>
                  <a:lnTo>
                    <a:pt x="983" y="449"/>
                  </a:lnTo>
                  <a:cubicBezTo>
                    <a:pt x="987" y="449"/>
                    <a:pt x="987" y="452"/>
                    <a:pt x="987" y="458"/>
                  </a:cubicBezTo>
                  <a:cubicBezTo>
                    <a:pt x="980" y="465"/>
                    <a:pt x="977" y="468"/>
                    <a:pt x="978" y="468"/>
                  </a:cubicBezTo>
                  <a:cubicBezTo>
                    <a:pt x="980" y="468"/>
                    <a:pt x="986" y="465"/>
                    <a:pt x="999" y="459"/>
                  </a:cubicBezTo>
                  <a:lnTo>
                    <a:pt x="999" y="459"/>
                  </a:lnTo>
                  <a:cubicBezTo>
                    <a:pt x="997" y="460"/>
                    <a:pt x="991" y="463"/>
                    <a:pt x="974" y="471"/>
                  </a:cubicBezTo>
                  <a:lnTo>
                    <a:pt x="974" y="484"/>
                  </a:lnTo>
                  <a:cubicBezTo>
                    <a:pt x="990" y="476"/>
                    <a:pt x="999" y="473"/>
                    <a:pt x="1005" y="473"/>
                  </a:cubicBezTo>
                  <a:cubicBezTo>
                    <a:pt x="1016" y="473"/>
                    <a:pt x="1004" y="488"/>
                    <a:pt x="987" y="497"/>
                  </a:cubicBezTo>
                  <a:lnTo>
                    <a:pt x="987" y="497"/>
                  </a:lnTo>
                  <a:cubicBezTo>
                    <a:pt x="987" y="497"/>
                    <a:pt x="987" y="497"/>
                    <a:pt x="1012" y="484"/>
                  </a:cubicBezTo>
                  <a:cubicBezTo>
                    <a:pt x="1027" y="475"/>
                    <a:pt x="1036" y="470"/>
                    <a:pt x="1040" y="470"/>
                  </a:cubicBezTo>
                  <a:cubicBezTo>
                    <a:pt x="1046" y="470"/>
                    <a:pt x="1036" y="481"/>
                    <a:pt x="1012" y="497"/>
                  </a:cubicBezTo>
                  <a:lnTo>
                    <a:pt x="1012" y="497"/>
                  </a:lnTo>
                  <a:cubicBezTo>
                    <a:pt x="1020" y="494"/>
                    <a:pt x="1025" y="492"/>
                    <a:pt x="1028" y="492"/>
                  </a:cubicBezTo>
                  <a:cubicBezTo>
                    <a:pt x="1035" y="492"/>
                    <a:pt x="1027" y="501"/>
                    <a:pt x="999" y="510"/>
                  </a:cubicBezTo>
                  <a:cubicBezTo>
                    <a:pt x="974" y="523"/>
                    <a:pt x="948" y="536"/>
                    <a:pt x="948" y="536"/>
                  </a:cubicBezTo>
                  <a:lnTo>
                    <a:pt x="974" y="536"/>
                  </a:lnTo>
                  <a:cubicBezTo>
                    <a:pt x="999" y="523"/>
                    <a:pt x="999" y="523"/>
                    <a:pt x="999" y="523"/>
                  </a:cubicBezTo>
                  <a:cubicBezTo>
                    <a:pt x="999" y="536"/>
                    <a:pt x="1025" y="536"/>
                    <a:pt x="1025" y="536"/>
                  </a:cubicBezTo>
                  <a:cubicBezTo>
                    <a:pt x="1025" y="536"/>
                    <a:pt x="1038" y="549"/>
                    <a:pt x="1012" y="549"/>
                  </a:cubicBezTo>
                  <a:cubicBezTo>
                    <a:pt x="1012" y="556"/>
                    <a:pt x="1012" y="559"/>
                    <a:pt x="1016" y="559"/>
                  </a:cubicBezTo>
                  <a:cubicBezTo>
                    <a:pt x="1019" y="559"/>
                    <a:pt x="1025" y="556"/>
                    <a:pt x="1038" y="549"/>
                  </a:cubicBezTo>
                  <a:cubicBezTo>
                    <a:pt x="1064" y="549"/>
                    <a:pt x="1064" y="549"/>
                    <a:pt x="1038" y="562"/>
                  </a:cubicBezTo>
                  <a:lnTo>
                    <a:pt x="1064" y="562"/>
                  </a:lnTo>
                  <a:cubicBezTo>
                    <a:pt x="1038" y="562"/>
                    <a:pt x="1012" y="575"/>
                    <a:pt x="1038" y="575"/>
                  </a:cubicBezTo>
                  <a:cubicBezTo>
                    <a:pt x="1051" y="569"/>
                    <a:pt x="1058" y="565"/>
                    <a:pt x="1061" y="565"/>
                  </a:cubicBezTo>
                  <a:cubicBezTo>
                    <a:pt x="1064" y="565"/>
                    <a:pt x="1064" y="569"/>
                    <a:pt x="1064" y="575"/>
                  </a:cubicBezTo>
                  <a:cubicBezTo>
                    <a:pt x="1051" y="588"/>
                    <a:pt x="1038" y="640"/>
                    <a:pt x="1064" y="640"/>
                  </a:cubicBezTo>
                  <a:cubicBezTo>
                    <a:pt x="1064" y="640"/>
                    <a:pt x="1064" y="640"/>
                    <a:pt x="1064" y="653"/>
                  </a:cubicBezTo>
                  <a:cubicBezTo>
                    <a:pt x="1012" y="653"/>
                    <a:pt x="1038" y="653"/>
                    <a:pt x="1064" y="666"/>
                  </a:cubicBezTo>
                  <a:cubicBezTo>
                    <a:pt x="1090" y="666"/>
                    <a:pt x="1116" y="666"/>
                    <a:pt x="1116" y="679"/>
                  </a:cubicBezTo>
                  <a:cubicBezTo>
                    <a:pt x="1090" y="666"/>
                    <a:pt x="1064" y="666"/>
                    <a:pt x="1064" y="666"/>
                  </a:cubicBezTo>
                  <a:lnTo>
                    <a:pt x="1064" y="666"/>
                  </a:lnTo>
                  <a:cubicBezTo>
                    <a:pt x="1090" y="679"/>
                    <a:pt x="1077" y="679"/>
                    <a:pt x="1077" y="679"/>
                  </a:cubicBezTo>
                  <a:cubicBezTo>
                    <a:pt x="1064" y="675"/>
                    <a:pt x="1056" y="673"/>
                    <a:pt x="1050" y="673"/>
                  </a:cubicBezTo>
                  <a:cubicBezTo>
                    <a:pt x="1040" y="673"/>
                    <a:pt x="1043" y="679"/>
                    <a:pt x="1051" y="679"/>
                  </a:cubicBezTo>
                  <a:cubicBezTo>
                    <a:pt x="1088" y="688"/>
                    <a:pt x="1099" y="697"/>
                    <a:pt x="1084" y="697"/>
                  </a:cubicBezTo>
                  <a:cubicBezTo>
                    <a:pt x="1077" y="697"/>
                    <a:pt x="1067" y="696"/>
                    <a:pt x="1051" y="692"/>
                  </a:cubicBezTo>
                  <a:cubicBezTo>
                    <a:pt x="1030" y="687"/>
                    <a:pt x="1017" y="683"/>
                    <a:pt x="1015" y="683"/>
                  </a:cubicBezTo>
                  <a:lnTo>
                    <a:pt x="1015" y="683"/>
                  </a:lnTo>
                  <a:cubicBezTo>
                    <a:pt x="1013" y="683"/>
                    <a:pt x="1032" y="690"/>
                    <a:pt x="1077" y="705"/>
                  </a:cubicBezTo>
                  <a:cubicBezTo>
                    <a:pt x="1051" y="698"/>
                    <a:pt x="1038" y="695"/>
                    <a:pt x="1035" y="695"/>
                  </a:cubicBezTo>
                  <a:cubicBezTo>
                    <a:pt x="1032" y="695"/>
                    <a:pt x="1038" y="698"/>
                    <a:pt x="1051" y="705"/>
                  </a:cubicBezTo>
                  <a:cubicBezTo>
                    <a:pt x="1071" y="711"/>
                    <a:pt x="1081" y="715"/>
                    <a:pt x="1079" y="715"/>
                  </a:cubicBezTo>
                  <a:cubicBezTo>
                    <a:pt x="1077" y="715"/>
                    <a:pt x="1064" y="711"/>
                    <a:pt x="1038" y="705"/>
                  </a:cubicBezTo>
                  <a:cubicBezTo>
                    <a:pt x="1022" y="700"/>
                    <a:pt x="1013" y="696"/>
                    <a:pt x="1010" y="696"/>
                  </a:cubicBezTo>
                  <a:cubicBezTo>
                    <a:pt x="1006" y="696"/>
                    <a:pt x="1016" y="703"/>
                    <a:pt x="1038" y="718"/>
                  </a:cubicBezTo>
                  <a:cubicBezTo>
                    <a:pt x="1075" y="727"/>
                    <a:pt x="1086" y="736"/>
                    <a:pt x="1071" y="736"/>
                  </a:cubicBezTo>
                  <a:cubicBezTo>
                    <a:pt x="1064" y="736"/>
                    <a:pt x="1054" y="735"/>
                    <a:pt x="1038" y="731"/>
                  </a:cubicBezTo>
                  <a:lnTo>
                    <a:pt x="1012" y="718"/>
                  </a:lnTo>
                  <a:cubicBezTo>
                    <a:pt x="1012" y="718"/>
                    <a:pt x="1012" y="731"/>
                    <a:pt x="1012" y="731"/>
                  </a:cubicBezTo>
                  <a:lnTo>
                    <a:pt x="1025" y="731"/>
                  </a:lnTo>
                  <a:cubicBezTo>
                    <a:pt x="1025" y="731"/>
                    <a:pt x="999" y="731"/>
                    <a:pt x="999" y="744"/>
                  </a:cubicBezTo>
                  <a:cubicBezTo>
                    <a:pt x="987" y="770"/>
                    <a:pt x="974" y="770"/>
                    <a:pt x="999" y="783"/>
                  </a:cubicBezTo>
                  <a:cubicBezTo>
                    <a:pt x="999" y="783"/>
                    <a:pt x="988" y="777"/>
                    <a:pt x="980" y="777"/>
                  </a:cubicBezTo>
                  <a:cubicBezTo>
                    <a:pt x="976" y="777"/>
                    <a:pt x="974" y="778"/>
                    <a:pt x="974" y="783"/>
                  </a:cubicBezTo>
                  <a:cubicBezTo>
                    <a:pt x="961" y="783"/>
                    <a:pt x="961" y="783"/>
                    <a:pt x="948" y="770"/>
                  </a:cubicBezTo>
                  <a:lnTo>
                    <a:pt x="948" y="770"/>
                  </a:lnTo>
                  <a:cubicBezTo>
                    <a:pt x="967" y="799"/>
                    <a:pt x="965" y="814"/>
                    <a:pt x="957" y="814"/>
                  </a:cubicBezTo>
                  <a:cubicBezTo>
                    <a:pt x="954" y="814"/>
                    <a:pt x="951" y="812"/>
                    <a:pt x="948" y="809"/>
                  </a:cubicBezTo>
                  <a:cubicBezTo>
                    <a:pt x="935" y="809"/>
                    <a:pt x="935" y="809"/>
                    <a:pt x="948" y="822"/>
                  </a:cubicBezTo>
                  <a:cubicBezTo>
                    <a:pt x="955" y="837"/>
                    <a:pt x="958" y="843"/>
                    <a:pt x="957" y="843"/>
                  </a:cubicBezTo>
                  <a:cubicBezTo>
                    <a:pt x="956" y="843"/>
                    <a:pt x="953" y="840"/>
                    <a:pt x="948" y="835"/>
                  </a:cubicBezTo>
                  <a:cubicBezTo>
                    <a:pt x="941" y="822"/>
                    <a:pt x="931" y="815"/>
                    <a:pt x="927" y="815"/>
                  </a:cubicBezTo>
                  <a:cubicBezTo>
                    <a:pt x="922" y="815"/>
                    <a:pt x="922" y="822"/>
                    <a:pt x="935" y="835"/>
                  </a:cubicBezTo>
                  <a:lnTo>
                    <a:pt x="922" y="822"/>
                  </a:lnTo>
                  <a:cubicBezTo>
                    <a:pt x="915" y="818"/>
                    <a:pt x="911" y="817"/>
                    <a:pt x="909" y="817"/>
                  </a:cubicBezTo>
                  <a:cubicBezTo>
                    <a:pt x="904" y="817"/>
                    <a:pt x="916" y="829"/>
                    <a:pt x="935" y="848"/>
                  </a:cubicBezTo>
                  <a:cubicBezTo>
                    <a:pt x="946" y="865"/>
                    <a:pt x="952" y="874"/>
                    <a:pt x="952" y="874"/>
                  </a:cubicBezTo>
                  <a:cubicBezTo>
                    <a:pt x="951" y="874"/>
                    <a:pt x="938" y="858"/>
                    <a:pt x="909" y="822"/>
                  </a:cubicBezTo>
                  <a:cubicBezTo>
                    <a:pt x="896" y="802"/>
                    <a:pt x="889" y="796"/>
                    <a:pt x="888" y="796"/>
                  </a:cubicBezTo>
                  <a:lnTo>
                    <a:pt x="888" y="796"/>
                  </a:lnTo>
                  <a:cubicBezTo>
                    <a:pt x="886" y="796"/>
                    <a:pt x="889" y="802"/>
                    <a:pt x="896" y="809"/>
                  </a:cubicBezTo>
                  <a:cubicBezTo>
                    <a:pt x="905" y="828"/>
                    <a:pt x="915" y="840"/>
                    <a:pt x="909" y="840"/>
                  </a:cubicBezTo>
                  <a:cubicBezTo>
                    <a:pt x="907" y="840"/>
                    <a:pt x="903" y="838"/>
                    <a:pt x="896" y="835"/>
                  </a:cubicBezTo>
                  <a:lnTo>
                    <a:pt x="896" y="835"/>
                  </a:lnTo>
                  <a:cubicBezTo>
                    <a:pt x="896" y="835"/>
                    <a:pt x="896" y="835"/>
                    <a:pt x="922" y="874"/>
                  </a:cubicBezTo>
                  <a:cubicBezTo>
                    <a:pt x="948" y="899"/>
                    <a:pt x="935" y="899"/>
                    <a:pt x="935" y="899"/>
                  </a:cubicBezTo>
                  <a:cubicBezTo>
                    <a:pt x="922" y="874"/>
                    <a:pt x="922" y="874"/>
                    <a:pt x="909" y="861"/>
                  </a:cubicBezTo>
                  <a:cubicBezTo>
                    <a:pt x="909" y="861"/>
                    <a:pt x="883" y="848"/>
                    <a:pt x="870" y="822"/>
                  </a:cubicBezTo>
                  <a:lnTo>
                    <a:pt x="870" y="822"/>
                  </a:lnTo>
                  <a:cubicBezTo>
                    <a:pt x="873" y="828"/>
                    <a:pt x="877" y="837"/>
                    <a:pt x="883" y="848"/>
                  </a:cubicBezTo>
                  <a:cubicBezTo>
                    <a:pt x="909" y="887"/>
                    <a:pt x="909" y="887"/>
                    <a:pt x="909" y="887"/>
                  </a:cubicBezTo>
                  <a:cubicBezTo>
                    <a:pt x="909" y="887"/>
                    <a:pt x="896" y="887"/>
                    <a:pt x="883" y="861"/>
                  </a:cubicBezTo>
                  <a:cubicBezTo>
                    <a:pt x="870" y="848"/>
                    <a:pt x="870" y="848"/>
                    <a:pt x="870" y="848"/>
                  </a:cubicBezTo>
                  <a:lnTo>
                    <a:pt x="870" y="848"/>
                  </a:lnTo>
                  <a:cubicBezTo>
                    <a:pt x="870" y="848"/>
                    <a:pt x="896" y="912"/>
                    <a:pt x="922" y="964"/>
                  </a:cubicBezTo>
                  <a:cubicBezTo>
                    <a:pt x="909" y="938"/>
                    <a:pt x="896" y="938"/>
                    <a:pt x="896" y="938"/>
                  </a:cubicBezTo>
                  <a:cubicBezTo>
                    <a:pt x="883" y="925"/>
                    <a:pt x="896" y="925"/>
                    <a:pt x="896" y="925"/>
                  </a:cubicBezTo>
                  <a:lnTo>
                    <a:pt x="883" y="899"/>
                  </a:lnTo>
                  <a:cubicBezTo>
                    <a:pt x="870" y="880"/>
                    <a:pt x="863" y="870"/>
                    <a:pt x="862" y="870"/>
                  </a:cubicBezTo>
                  <a:lnTo>
                    <a:pt x="862" y="870"/>
                  </a:lnTo>
                  <a:cubicBezTo>
                    <a:pt x="860" y="870"/>
                    <a:pt x="863" y="880"/>
                    <a:pt x="870" y="899"/>
                  </a:cubicBezTo>
                  <a:cubicBezTo>
                    <a:pt x="861" y="891"/>
                    <a:pt x="852" y="875"/>
                    <a:pt x="851" y="875"/>
                  </a:cubicBezTo>
                  <a:lnTo>
                    <a:pt x="851" y="875"/>
                  </a:lnTo>
                  <a:cubicBezTo>
                    <a:pt x="851" y="875"/>
                    <a:pt x="853" y="878"/>
                    <a:pt x="857" y="887"/>
                  </a:cubicBezTo>
                  <a:lnTo>
                    <a:pt x="857" y="887"/>
                  </a:lnTo>
                  <a:cubicBezTo>
                    <a:pt x="857" y="886"/>
                    <a:pt x="856" y="885"/>
                    <a:pt x="844" y="861"/>
                  </a:cubicBezTo>
                  <a:cubicBezTo>
                    <a:pt x="831" y="861"/>
                    <a:pt x="831" y="861"/>
                    <a:pt x="844" y="887"/>
                  </a:cubicBezTo>
                  <a:cubicBezTo>
                    <a:pt x="857" y="912"/>
                    <a:pt x="857" y="912"/>
                    <a:pt x="844" y="912"/>
                  </a:cubicBezTo>
                  <a:cubicBezTo>
                    <a:pt x="844" y="912"/>
                    <a:pt x="844" y="912"/>
                    <a:pt x="857" y="938"/>
                  </a:cubicBezTo>
                  <a:lnTo>
                    <a:pt x="857" y="951"/>
                  </a:lnTo>
                  <a:cubicBezTo>
                    <a:pt x="857" y="964"/>
                    <a:pt x="870" y="990"/>
                    <a:pt x="870" y="990"/>
                  </a:cubicBezTo>
                  <a:cubicBezTo>
                    <a:pt x="870" y="995"/>
                    <a:pt x="870" y="998"/>
                    <a:pt x="869" y="998"/>
                  </a:cubicBezTo>
                  <a:cubicBezTo>
                    <a:pt x="866" y="998"/>
                    <a:pt x="860" y="989"/>
                    <a:pt x="844" y="964"/>
                  </a:cubicBezTo>
                  <a:cubicBezTo>
                    <a:pt x="844" y="938"/>
                    <a:pt x="844" y="938"/>
                    <a:pt x="831" y="938"/>
                  </a:cubicBezTo>
                  <a:cubicBezTo>
                    <a:pt x="831" y="964"/>
                    <a:pt x="844" y="990"/>
                    <a:pt x="844" y="990"/>
                  </a:cubicBezTo>
                  <a:cubicBezTo>
                    <a:pt x="844" y="990"/>
                    <a:pt x="818" y="938"/>
                    <a:pt x="818" y="913"/>
                  </a:cubicBezTo>
                  <a:lnTo>
                    <a:pt x="818" y="913"/>
                  </a:lnTo>
                  <a:cubicBezTo>
                    <a:pt x="818" y="931"/>
                    <a:pt x="824" y="949"/>
                    <a:pt x="824" y="949"/>
                  </a:cubicBezTo>
                  <a:cubicBezTo>
                    <a:pt x="823" y="949"/>
                    <a:pt x="822" y="946"/>
                    <a:pt x="818" y="938"/>
                  </a:cubicBezTo>
                  <a:cubicBezTo>
                    <a:pt x="805" y="938"/>
                    <a:pt x="805" y="938"/>
                    <a:pt x="805" y="925"/>
                  </a:cubicBezTo>
                  <a:cubicBezTo>
                    <a:pt x="801" y="917"/>
                    <a:pt x="798" y="914"/>
                    <a:pt x="796" y="914"/>
                  </a:cubicBezTo>
                  <a:cubicBezTo>
                    <a:pt x="792" y="914"/>
                    <a:pt x="792" y="925"/>
                    <a:pt x="792" y="925"/>
                  </a:cubicBezTo>
                  <a:cubicBezTo>
                    <a:pt x="779" y="899"/>
                    <a:pt x="772" y="887"/>
                    <a:pt x="771" y="887"/>
                  </a:cubicBezTo>
                  <a:lnTo>
                    <a:pt x="771" y="887"/>
                  </a:lnTo>
                  <a:cubicBezTo>
                    <a:pt x="769" y="887"/>
                    <a:pt x="772" y="899"/>
                    <a:pt x="779" y="925"/>
                  </a:cubicBezTo>
                  <a:cubicBezTo>
                    <a:pt x="775" y="918"/>
                    <a:pt x="772" y="915"/>
                    <a:pt x="771" y="915"/>
                  </a:cubicBezTo>
                  <a:cubicBezTo>
                    <a:pt x="770" y="915"/>
                    <a:pt x="769" y="915"/>
                    <a:pt x="768" y="917"/>
                  </a:cubicBezTo>
                  <a:lnTo>
                    <a:pt x="768" y="917"/>
                  </a:lnTo>
                  <a:lnTo>
                    <a:pt x="766" y="913"/>
                  </a:lnTo>
                  <a:lnTo>
                    <a:pt x="766" y="913"/>
                  </a:lnTo>
                  <a:cubicBezTo>
                    <a:pt x="767" y="914"/>
                    <a:pt x="768" y="916"/>
                    <a:pt x="768" y="917"/>
                  </a:cubicBezTo>
                  <a:lnTo>
                    <a:pt x="768" y="917"/>
                  </a:lnTo>
                  <a:cubicBezTo>
                    <a:pt x="768" y="917"/>
                    <a:pt x="768" y="917"/>
                    <a:pt x="768" y="917"/>
                  </a:cubicBezTo>
                  <a:lnTo>
                    <a:pt x="768" y="917"/>
                  </a:lnTo>
                  <a:lnTo>
                    <a:pt x="779" y="938"/>
                  </a:lnTo>
                  <a:cubicBezTo>
                    <a:pt x="779" y="946"/>
                    <a:pt x="779" y="950"/>
                    <a:pt x="779" y="950"/>
                  </a:cubicBezTo>
                  <a:cubicBezTo>
                    <a:pt x="779" y="950"/>
                    <a:pt x="779" y="951"/>
                    <a:pt x="779" y="951"/>
                  </a:cubicBezTo>
                  <a:cubicBezTo>
                    <a:pt x="779" y="951"/>
                    <a:pt x="779" y="940"/>
                    <a:pt x="768" y="917"/>
                  </a:cubicBezTo>
                  <a:lnTo>
                    <a:pt x="768" y="917"/>
                  </a:lnTo>
                  <a:cubicBezTo>
                    <a:pt x="766" y="923"/>
                    <a:pt x="766" y="937"/>
                    <a:pt x="766" y="951"/>
                  </a:cubicBezTo>
                  <a:cubicBezTo>
                    <a:pt x="766" y="977"/>
                    <a:pt x="766" y="1016"/>
                    <a:pt x="779" y="1042"/>
                  </a:cubicBezTo>
                  <a:cubicBezTo>
                    <a:pt x="779" y="1073"/>
                    <a:pt x="779" y="1085"/>
                    <a:pt x="776" y="1085"/>
                  </a:cubicBezTo>
                  <a:cubicBezTo>
                    <a:pt x="775" y="1085"/>
                    <a:pt x="771" y="1079"/>
                    <a:pt x="766" y="1068"/>
                  </a:cubicBezTo>
                  <a:cubicBezTo>
                    <a:pt x="766" y="1068"/>
                    <a:pt x="766" y="1042"/>
                    <a:pt x="766" y="1016"/>
                  </a:cubicBezTo>
                  <a:cubicBezTo>
                    <a:pt x="753" y="990"/>
                    <a:pt x="766" y="990"/>
                    <a:pt x="766" y="990"/>
                  </a:cubicBezTo>
                  <a:cubicBezTo>
                    <a:pt x="766" y="977"/>
                    <a:pt x="766" y="951"/>
                    <a:pt x="753" y="951"/>
                  </a:cubicBezTo>
                  <a:cubicBezTo>
                    <a:pt x="753" y="925"/>
                    <a:pt x="753" y="925"/>
                    <a:pt x="740" y="925"/>
                  </a:cubicBezTo>
                  <a:cubicBezTo>
                    <a:pt x="740" y="925"/>
                    <a:pt x="740" y="925"/>
                    <a:pt x="740" y="899"/>
                  </a:cubicBezTo>
                  <a:cubicBezTo>
                    <a:pt x="735" y="894"/>
                    <a:pt x="732" y="891"/>
                    <a:pt x="730" y="891"/>
                  </a:cubicBezTo>
                  <a:cubicBezTo>
                    <a:pt x="727" y="891"/>
                    <a:pt x="727" y="897"/>
                    <a:pt x="727" y="912"/>
                  </a:cubicBezTo>
                  <a:cubicBezTo>
                    <a:pt x="727" y="923"/>
                    <a:pt x="727" y="932"/>
                    <a:pt x="727" y="938"/>
                  </a:cubicBezTo>
                  <a:cubicBezTo>
                    <a:pt x="727" y="906"/>
                    <a:pt x="722" y="884"/>
                    <a:pt x="715" y="884"/>
                  </a:cubicBezTo>
                  <a:cubicBezTo>
                    <a:pt x="711" y="884"/>
                    <a:pt x="706" y="893"/>
                    <a:pt x="701" y="912"/>
                  </a:cubicBezTo>
                  <a:cubicBezTo>
                    <a:pt x="701" y="896"/>
                    <a:pt x="696" y="885"/>
                    <a:pt x="692" y="885"/>
                  </a:cubicBezTo>
                  <a:cubicBezTo>
                    <a:pt x="690" y="885"/>
                    <a:pt x="688" y="890"/>
                    <a:pt x="688" y="899"/>
                  </a:cubicBezTo>
                  <a:lnTo>
                    <a:pt x="675" y="899"/>
                  </a:lnTo>
                  <a:cubicBezTo>
                    <a:pt x="666" y="908"/>
                    <a:pt x="657" y="924"/>
                    <a:pt x="657" y="924"/>
                  </a:cubicBezTo>
                  <a:cubicBezTo>
                    <a:pt x="657" y="924"/>
                    <a:pt x="658" y="920"/>
                    <a:pt x="662" y="912"/>
                  </a:cubicBezTo>
                  <a:cubicBezTo>
                    <a:pt x="675" y="899"/>
                    <a:pt x="662" y="899"/>
                    <a:pt x="662" y="887"/>
                  </a:cubicBezTo>
                  <a:cubicBezTo>
                    <a:pt x="649" y="887"/>
                    <a:pt x="649" y="887"/>
                    <a:pt x="636" y="912"/>
                  </a:cubicBezTo>
                  <a:cubicBezTo>
                    <a:pt x="634" y="915"/>
                    <a:pt x="632" y="916"/>
                    <a:pt x="632" y="916"/>
                  </a:cubicBezTo>
                  <a:cubicBezTo>
                    <a:pt x="628" y="916"/>
                    <a:pt x="639" y="897"/>
                    <a:pt x="649" y="887"/>
                  </a:cubicBezTo>
                  <a:cubicBezTo>
                    <a:pt x="662" y="862"/>
                    <a:pt x="665" y="849"/>
                    <a:pt x="663" y="849"/>
                  </a:cubicBezTo>
                  <a:lnTo>
                    <a:pt x="663" y="849"/>
                  </a:lnTo>
                  <a:cubicBezTo>
                    <a:pt x="660" y="849"/>
                    <a:pt x="650" y="865"/>
                    <a:pt x="636" y="899"/>
                  </a:cubicBezTo>
                  <a:cubicBezTo>
                    <a:pt x="620" y="924"/>
                    <a:pt x="609" y="933"/>
                    <a:pt x="606" y="933"/>
                  </a:cubicBezTo>
                  <a:cubicBezTo>
                    <a:pt x="604" y="933"/>
                    <a:pt x="606" y="930"/>
                    <a:pt x="610" y="925"/>
                  </a:cubicBezTo>
                  <a:cubicBezTo>
                    <a:pt x="623" y="900"/>
                    <a:pt x="623" y="899"/>
                    <a:pt x="623" y="899"/>
                  </a:cubicBezTo>
                  <a:lnTo>
                    <a:pt x="623" y="899"/>
                  </a:lnTo>
                  <a:cubicBezTo>
                    <a:pt x="610" y="912"/>
                    <a:pt x="597" y="938"/>
                    <a:pt x="584" y="964"/>
                  </a:cubicBezTo>
                  <a:cubicBezTo>
                    <a:pt x="571" y="977"/>
                    <a:pt x="571" y="977"/>
                    <a:pt x="571" y="977"/>
                  </a:cubicBezTo>
                  <a:cubicBezTo>
                    <a:pt x="584" y="951"/>
                    <a:pt x="597" y="938"/>
                    <a:pt x="610" y="912"/>
                  </a:cubicBezTo>
                  <a:cubicBezTo>
                    <a:pt x="610" y="912"/>
                    <a:pt x="623" y="900"/>
                    <a:pt x="636" y="874"/>
                  </a:cubicBezTo>
                  <a:lnTo>
                    <a:pt x="636" y="874"/>
                  </a:lnTo>
                  <a:cubicBezTo>
                    <a:pt x="636" y="874"/>
                    <a:pt x="634" y="877"/>
                    <a:pt x="623" y="899"/>
                  </a:cubicBezTo>
                  <a:cubicBezTo>
                    <a:pt x="623" y="899"/>
                    <a:pt x="636" y="874"/>
                    <a:pt x="649" y="861"/>
                  </a:cubicBezTo>
                  <a:lnTo>
                    <a:pt x="649" y="861"/>
                  </a:lnTo>
                  <a:cubicBezTo>
                    <a:pt x="649" y="861"/>
                    <a:pt x="648" y="862"/>
                    <a:pt x="636" y="874"/>
                  </a:cubicBezTo>
                  <a:cubicBezTo>
                    <a:pt x="639" y="868"/>
                    <a:pt x="640" y="865"/>
                    <a:pt x="638" y="865"/>
                  </a:cubicBezTo>
                  <a:lnTo>
                    <a:pt x="638" y="865"/>
                  </a:lnTo>
                  <a:cubicBezTo>
                    <a:pt x="634" y="865"/>
                    <a:pt x="619" y="880"/>
                    <a:pt x="604" y="899"/>
                  </a:cubicBezTo>
                  <a:lnTo>
                    <a:pt x="604" y="899"/>
                  </a:lnTo>
                  <a:cubicBezTo>
                    <a:pt x="610" y="887"/>
                    <a:pt x="607" y="887"/>
                    <a:pt x="597" y="887"/>
                  </a:cubicBezTo>
                  <a:cubicBezTo>
                    <a:pt x="597" y="881"/>
                    <a:pt x="597" y="878"/>
                    <a:pt x="596" y="878"/>
                  </a:cubicBezTo>
                  <a:cubicBezTo>
                    <a:pt x="595" y="878"/>
                    <a:pt x="592" y="884"/>
                    <a:pt x="584" y="899"/>
                  </a:cubicBezTo>
                  <a:cubicBezTo>
                    <a:pt x="571" y="912"/>
                    <a:pt x="558" y="938"/>
                    <a:pt x="558" y="938"/>
                  </a:cubicBezTo>
                  <a:cubicBezTo>
                    <a:pt x="558" y="938"/>
                    <a:pt x="546" y="964"/>
                    <a:pt x="520" y="977"/>
                  </a:cubicBezTo>
                  <a:cubicBezTo>
                    <a:pt x="520" y="977"/>
                    <a:pt x="533" y="951"/>
                    <a:pt x="546" y="938"/>
                  </a:cubicBezTo>
                  <a:cubicBezTo>
                    <a:pt x="571" y="887"/>
                    <a:pt x="584" y="874"/>
                    <a:pt x="584" y="861"/>
                  </a:cubicBezTo>
                  <a:cubicBezTo>
                    <a:pt x="571" y="861"/>
                    <a:pt x="571" y="848"/>
                    <a:pt x="584" y="835"/>
                  </a:cubicBezTo>
                  <a:lnTo>
                    <a:pt x="584" y="835"/>
                  </a:lnTo>
                  <a:cubicBezTo>
                    <a:pt x="584" y="835"/>
                    <a:pt x="583" y="836"/>
                    <a:pt x="571" y="848"/>
                  </a:cubicBezTo>
                  <a:lnTo>
                    <a:pt x="558" y="848"/>
                  </a:lnTo>
                  <a:cubicBezTo>
                    <a:pt x="574" y="832"/>
                    <a:pt x="576" y="826"/>
                    <a:pt x="572" y="826"/>
                  </a:cubicBezTo>
                  <a:cubicBezTo>
                    <a:pt x="569" y="826"/>
                    <a:pt x="564" y="829"/>
                    <a:pt x="558" y="835"/>
                  </a:cubicBezTo>
                  <a:cubicBezTo>
                    <a:pt x="571" y="817"/>
                    <a:pt x="577" y="807"/>
                    <a:pt x="575" y="807"/>
                  </a:cubicBezTo>
                  <a:lnTo>
                    <a:pt x="575" y="807"/>
                  </a:lnTo>
                  <a:cubicBezTo>
                    <a:pt x="573" y="807"/>
                    <a:pt x="560" y="820"/>
                    <a:pt x="533" y="848"/>
                  </a:cubicBezTo>
                  <a:cubicBezTo>
                    <a:pt x="520" y="861"/>
                    <a:pt x="494" y="887"/>
                    <a:pt x="507" y="887"/>
                  </a:cubicBezTo>
                  <a:lnTo>
                    <a:pt x="507" y="899"/>
                  </a:lnTo>
                  <a:lnTo>
                    <a:pt x="481" y="912"/>
                  </a:lnTo>
                  <a:cubicBezTo>
                    <a:pt x="481" y="909"/>
                    <a:pt x="479" y="907"/>
                    <a:pt x="476" y="907"/>
                  </a:cubicBezTo>
                  <a:cubicBezTo>
                    <a:pt x="468" y="907"/>
                    <a:pt x="451" y="919"/>
                    <a:pt x="442" y="938"/>
                  </a:cubicBezTo>
                  <a:cubicBezTo>
                    <a:pt x="442" y="938"/>
                    <a:pt x="416" y="951"/>
                    <a:pt x="416" y="951"/>
                  </a:cubicBezTo>
                  <a:cubicBezTo>
                    <a:pt x="416" y="951"/>
                    <a:pt x="442" y="925"/>
                    <a:pt x="455" y="912"/>
                  </a:cubicBezTo>
                  <a:cubicBezTo>
                    <a:pt x="481" y="899"/>
                    <a:pt x="494" y="887"/>
                    <a:pt x="507" y="874"/>
                  </a:cubicBezTo>
                  <a:cubicBezTo>
                    <a:pt x="532" y="848"/>
                    <a:pt x="546" y="828"/>
                    <a:pt x="542" y="828"/>
                  </a:cubicBezTo>
                  <a:lnTo>
                    <a:pt x="542" y="828"/>
                  </a:lnTo>
                  <a:cubicBezTo>
                    <a:pt x="540" y="828"/>
                    <a:pt x="533" y="834"/>
                    <a:pt x="520" y="848"/>
                  </a:cubicBezTo>
                  <a:cubicBezTo>
                    <a:pt x="520" y="848"/>
                    <a:pt x="520" y="848"/>
                    <a:pt x="546" y="822"/>
                  </a:cubicBezTo>
                  <a:cubicBezTo>
                    <a:pt x="551" y="816"/>
                    <a:pt x="554" y="813"/>
                    <a:pt x="553" y="813"/>
                  </a:cubicBezTo>
                  <a:lnTo>
                    <a:pt x="553" y="813"/>
                  </a:lnTo>
                  <a:cubicBezTo>
                    <a:pt x="552" y="813"/>
                    <a:pt x="542" y="819"/>
                    <a:pt x="520" y="835"/>
                  </a:cubicBezTo>
                  <a:cubicBezTo>
                    <a:pt x="545" y="809"/>
                    <a:pt x="548" y="795"/>
                    <a:pt x="544" y="795"/>
                  </a:cubicBezTo>
                  <a:lnTo>
                    <a:pt x="544" y="795"/>
                  </a:lnTo>
                  <a:cubicBezTo>
                    <a:pt x="542" y="795"/>
                    <a:pt x="537" y="799"/>
                    <a:pt x="533" y="809"/>
                  </a:cubicBezTo>
                  <a:cubicBezTo>
                    <a:pt x="516" y="820"/>
                    <a:pt x="504" y="824"/>
                    <a:pt x="498" y="824"/>
                  </a:cubicBezTo>
                  <a:cubicBezTo>
                    <a:pt x="490" y="824"/>
                    <a:pt x="492" y="816"/>
                    <a:pt x="507" y="809"/>
                  </a:cubicBezTo>
                  <a:cubicBezTo>
                    <a:pt x="517" y="798"/>
                    <a:pt x="536" y="779"/>
                    <a:pt x="529" y="779"/>
                  </a:cubicBezTo>
                  <a:cubicBezTo>
                    <a:pt x="528" y="779"/>
                    <a:pt x="525" y="780"/>
                    <a:pt x="520" y="783"/>
                  </a:cubicBezTo>
                  <a:lnTo>
                    <a:pt x="520" y="783"/>
                  </a:lnTo>
                  <a:lnTo>
                    <a:pt x="520" y="783"/>
                  </a:lnTo>
                  <a:cubicBezTo>
                    <a:pt x="520" y="783"/>
                    <a:pt x="519" y="783"/>
                    <a:pt x="494" y="796"/>
                  </a:cubicBezTo>
                  <a:cubicBezTo>
                    <a:pt x="494" y="796"/>
                    <a:pt x="481" y="809"/>
                    <a:pt x="455" y="822"/>
                  </a:cubicBezTo>
                  <a:cubicBezTo>
                    <a:pt x="455" y="822"/>
                    <a:pt x="429" y="835"/>
                    <a:pt x="416" y="848"/>
                  </a:cubicBezTo>
                  <a:cubicBezTo>
                    <a:pt x="411" y="850"/>
                    <a:pt x="408" y="851"/>
                    <a:pt x="406" y="851"/>
                  </a:cubicBezTo>
                  <a:cubicBezTo>
                    <a:pt x="401" y="851"/>
                    <a:pt x="403" y="846"/>
                    <a:pt x="412" y="837"/>
                  </a:cubicBezTo>
                  <a:lnTo>
                    <a:pt x="412" y="837"/>
                  </a:lnTo>
                  <a:cubicBezTo>
                    <a:pt x="408" y="838"/>
                    <a:pt x="402" y="842"/>
                    <a:pt x="390" y="848"/>
                  </a:cubicBezTo>
                  <a:cubicBezTo>
                    <a:pt x="383" y="851"/>
                    <a:pt x="373" y="856"/>
                    <a:pt x="364" y="861"/>
                  </a:cubicBezTo>
                  <a:cubicBezTo>
                    <a:pt x="338" y="874"/>
                    <a:pt x="325" y="887"/>
                    <a:pt x="325" y="887"/>
                  </a:cubicBezTo>
                  <a:cubicBezTo>
                    <a:pt x="325" y="874"/>
                    <a:pt x="338" y="861"/>
                    <a:pt x="364" y="848"/>
                  </a:cubicBezTo>
                  <a:cubicBezTo>
                    <a:pt x="387" y="832"/>
                    <a:pt x="396" y="826"/>
                    <a:pt x="403" y="826"/>
                  </a:cubicBezTo>
                  <a:cubicBezTo>
                    <a:pt x="407" y="826"/>
                    <a:pt x="410" y="829"/>
                    <a:pt x="415" y="834"/>
                  </a:cubicBezTo>
                  <a:lnTo>
                    <a:pt x="415" y="834"/>
                  </a:lnTo>
                  <a:cubicBezTo>
                    <a:pt x="425" y="824"/>
                    <a:pt x="443" y="811"/>
                    <a:pt x="468" y="796"/>
                  </a:cubicBezTo>
                  <a:cubicBezTo>
                    <a:pt x="468" y="796"/>
                    <a:pt x="468" y="783"/>
                    <a:pt x="494" y="770"/>
                  </a:cubicBezTo>
                  <a:cubicBezTo>
                    <a:pt x="507" y="770"/>
                    <a:pt x="507" y="770"/>
                    <a:pt x="507" y="757"/>
                  </a:cubicBezTo>
                  <a:lnTo>
                    <a:pt x="507" y="757"/>
                  </a:lnTo>
                  <a:cubicBezTo>
                    <a:pt x="507" y="757"/>
                    <a:pt x="506" y="757"/>
                    <a:pt x="495" y="762"/>
                  </a:cubicBezTo>
                  <a:lnTo>
                    <a:pt x="495" y="762"/>
                  </a:lnTo>
                  <a:cubicBezTo>
                    <a:pt x="496" y="762"/>
                    <a:pt x="495" y="761"/>
                    <a:pt x="493" y="761"/>
                  </a:cubicBezTo>
                  <a:cubicBezTo>
                    <a:pt x="489" y="761"/>
                    <a:pt x="476" y="764"/>
                    <a:pt x="455" y="770"/>
                  </a:cubicBezTo>
                  <a:cubicBezTo>
                    <a:pt x="464" y="765"/>
                    <a:pt x="473" y="761"/>
                    <a:pt x="481" y="757"/>
                  </a:cubicBezTo>
                  <a:lnTo>
                    <a:pt x="481" y="757"/>
                  </a:lnTo>
                  <a:cubicBezTo>
                    <a:pt x="455" y="763"/>
                    <a:pt x="442" y="767"/>
                    <a:pt x="439" y="767"/>
                  </a:cubicBezTo>
                  <a:cubicBezTo>
                    <a:pt x="435" y="767"/>
                    <a:pt x="442" y="763"/>
                    <a:pt x="455" y="757"/>
                  </a:cubicBezTo>
                  <a:cubicBezTo>
                    <a:pt x="455" y="744"/>
                    <a:pt x="455" y="744"/>
                    <a:pt x="481" y="744"/>
                  </a:cubicBezTo>
                  <a:cubicBezTo>
                    <a:pt x="455" y="744"/>
                    <a:pt x="455" y="744"/>
                    <a:pt x="468" y="731"/>
                  </a:cubicBezTo>
                  <a:lnTo>
                    <a:pt x="468" y="731"/>
                  </a:lnTo>
                  <a:cubicBezTo>
                    <a:pt x="429" y="744"/>
                    <a:pt x="403" y="744"/>
                    <a:pt x="403" y="744"/>
                  </a:cubicBezTo>
                  <a:cubicBezTo>
                    <a:pt x="403" y="757"/>
                    <a:pt x="403" y="757"/>
                    <a:pt x="377" y="757"/>
                  </a:cubicBezTo>
                  <a:cubicBezTo>
                    <a:pt x="377" y="757"/>
                    <a:pt x="377" y="744"/>
                    <a:pt x="351" y="744"/>
                  </a:cubicBezTo>
                  <a:cubicBezTo>
                    <a:pt x="338" y="757"/>
                    <a:pt x="286" y="770"/>
                    <a:pt x="312" y="770"/>
                  </a:cubicBezTo>
                  <a:lnTo>
                    <a:pt x="286" y="783"/>
                  </a:lnTo>
                  <a:cubicBezTo>
                    <a:pt x="308" y="779"/>
                    <a:pt x="324" y="775"/>
                    <a:pt x="334" y="773"/>
                  </a:cubicBezTo>
                  <a:lnTo>
                    <a:pt x="334" y="773"/>
                  </a:lnTo>
                  <a:cubicBezTo>
                    <a:pt x="328" y="775"/>
                    <a:pt x="321" y="778"/>
                    <a:pt x="312" y="783"/>
                  </a:cubicBezTo>
                  <a:cubicBezTo>
                    <a:pt x="273" y="796"/>
                    <a:pt x="273" y="796"/>
                    <a:pt x="273" y="809"/>
                  </a:cubicBezTo>
                  <a:lnTo>
                    <a:pt x="247" y="809"/>
                  </a:lnTo>
                  <a:cubicBezTo>
                    <a:pt x="221" y="822"/>
                    <a:pt x="195" y="835"/>
                    <a:pt x="208" y="835"/>
                  </a:cubicBezTo>
                  <a:cubicBezTo>
                    <a:pt x="208" y="841"/>
                    <a:pt x="208" y="844"/>
                    <a:pt x="210" y="844"/>
                  </a:cubicBezTo>
                  <a:cubicBezTo>
                    <a:pt x="212" y="844"/>
                    <a:pt x="215" y="841"/>
                    <a:pt x="221" y="835"/>
                  </a:cubicBezTo>
                  <a:cubicBezTo>
                    <a:pt x="229" y="831"/>
                    <a:pt x="234" y="829"/>
                    <a:pt x="237" y="829"/>
                  </a:cubicBezTo>
                  <a:cubicBezTo>
                    <a:pt x="244" y="829"/>
                    <a:pt x="236" y="838"/>
                    <a:pt x="208" y="848"/>
                  </a:cubicBezTo>
                  <a:cubicBezTo>
                    <a:pt x="195" y="854"/>
                    <a:pt x="189" y="857"/>
                    <a:pt x="192" y="857"/>
                  </a:cubicBezTo>
                  <a:cubicBezTo>
                    <a:pt x="195" y="857"/>
                    <a:pt x="208" y="854"/>
                    <a:pt x="234" y="848"/>
                  </a:cubicBezTo>
                  <a:cubicBezTo>
                    <a:pt x="250" y="842"/>
                    <a:pt x="260" y="839"/>
                    <a:pt x="263" y="839"/>
                  </a:cubicBezTo>
                  <a:cubicBezTo>
                    <a:pt x="266" y="839"/>
                    <a:pt x="257" y="845"/>
                    <a:pt x="234" y="861"/>
                  </a:cubicBezTo>
                  <a:cubicBezTo>
                    <a:pt x="234" y="861"/>
                    <a:pt x="234" y="861"/>
                    <a:pt x="234" y="874"/>
                  </a:cubicBezTo>
                  <a:cubicBezTo>
                    <a:pt x="234" y="874"/>
                    <a:pt x="260" y="861"/>
                    <a:pt x="286" y="848"/>
                  </a:cubicBezTo>
                  <a:cubicBezTo>
                    <a:pt x="306" y="841"/>
                    <a:pt x="315" y="838"/>
                    <a:pt x="319" y="838"/>
                  </a:cubicBezTo>
                  <a:cubicBezTo>
                    <a:pt x="322" y="838"/>
                    <a:pt x="319" y="841"/>
                    <a:pt x="312" y="848"/>
                  </a:cubicBezTo>
                  <a:cubicBezTo>
                    <a:pt x="286" y="861"/>
                    <a:pt x="260" y="874"/>
                    <a:pt x="260" y="874"/>
                  </a:cubicBezTo>
                  <a:cubicBezTo>
                    <a:pt x="234" y="874"/>
                    <a:pt x="247" y="887"/>
                    <a:pt x="247" y="887"/>
                  </a:cubicBezTo>
                  <a:cubicBezTo>
                    <a:pt x="247" y="887"/>
                    <a:pt x="247" y="892"/>
                    <a:pt x="255" y="892"/>
                  </a:cubicBezTo>
                  <a:cubicBezTo>
                    <a:pt x="259" y="892"/>
                    <a:pt x="264" y="891"/>
                    <a:pt x="273" y="887"/>
                  </a:cubicBezTo>
                  <a:lnTo>
                    <a:pt x="273" y="887"/>
                  </a:lnTo>
                  <a:lnTo>
                    <a:pt x="247" y="899"/>
                  </a:lnTo>
                  <a:cubicBezTo>
                    <a:pt x="247" y="899"/>
                    <a:pt x="247" y="912"/>
                    <a:pt x="234" y="925"/>
                  </a:cubicBezTo>
                  <a:cubicBezTo>
                    <a:pt x="230" y="935"/>
                    <a:pt x="232" y="939"/>
                    <a:pt x="238" y="939"/>
                  </a:cubicBezTo>
                  <a:cubicBezTo>
                    <a:pt x="249" y="939"/>
                    <a:pt x="274" y="925"/>
                    <a:pt x="299" y="899"/>
                  </a:cubicBezTo>
                  <a:lnTo>
                    <a:pt x="325" y="899"/>
                  </a:lnTo>
                  <a:cubicBezTo>
                    <a:pt x="351" y="887"/>
                    <a:pt x="351" y="887"/>
                    <a:pt x="351" y="887"/>
                  </a:cubicBezTo>
                  <a:lnTo>
                    <a:pt x="351" y="887"/>
                  </a:lnTo>
                  <a:lnTo>
                    <a:pt x="312" y="912"/>
                  </a:lnTo>
                  <a:cubicBezTo>
                    <a:pt x="270" y="938"/>
                    <a:pt x="245" y="952"/>
                    <a:pt x="249" y="952"/>
                  </a:cubicBezTo>
                  <a:cubicBezTo>
                    <a:pt x="252" y="952"/>
                    <a:pt x="263" y="948"/>
                    <a:pt x="286" y="938"/>
                  </a:cubicBezTo>
                  <a:lnTo>
                    <a:pt x="286" y="938"/>
                  </a:lnTo>
                  <a:cubicBezTo>
                    <a:pt x="286" y="938"/>
                    <a:pt x="286" y="939"/>
                    <a:pt x="273" y="951"/>
                  </a:cubicBezTo>
                  <a:cubicBezTo>
                    <a:pt x="273" y="954"/>
                    <a:pt x="275" y="955"/>
                    <a:pt x="278" y="955"/>
                  </a:cubicBezTo>
                  <a:cubicBezTo>
                    <a:pt x="292" y="955"/>
                    <a:pt x="327" y="936"/>
                    <a:pt x="338" y="925"/>
                  </a:cubicBezTo>
                  <a:cubicBezTo>
                    <a:pt x="364" y="913"/>
                    <a:pt x="364" y="912"/>
                    <a:pt x="364" y="912"/>
                  </a:cubicBezTo>
                  <a:lnTo>
                    <a:pt x="364" y="912"/>
                  </a:lnTo>
                  <a:cubicBezTo>
                    <a:pt x="364" y="912"/>
                    <a:pt x="364" y="913"/>
                    <a:pt x="351" y="925"/>
                  </a:cubicBezTo>
                  <a:cubicBezTo>
                    <a:pt x="327" y="941"/>
                    <a:pt x="318" y="953"/>
                    <a:pt x="323" y="953"/>
                  </a:cubicBezTo>
                  <a:cubicBezTo>
                    <a:pt x="327" y="953"/>
                    <a:pt x="336" y="948"/>
                    <a:pt x="351" y="938"/>
                  </a:cubicBezTo>
                  <a:lnTo>
                    <a:pt x="351" y="938"/>
                  </a:lnTo>
                  <a:lnTo>
                    <a:pt x="338" y="951"/>
                  </a:lnTo>
                  <a:cubicBezTo>
                    <a:pt x="312" y="964"/>
                    <a:pt x="299" y="990"/>
                    <a:pt x="325" y="990"/>
                  </a:cubicBezTo>
                  <a:cubicBezTo>
                    <a:pt x="338" y="1003"/>
                    <a:pt x="351" y="1016"/>
                    <a:pt x="325" y="1029"/>
                  </a:cubicBezTo>
                  <a:cubicBezTo>
                    <a:pt x="322" y="1033"/>
                    <a:pt x="322" y="1034"/>
                    <a:pt x="325" y="1034"/>
                  </a:cubicBezTo>
                  <a:cubicBezTo>
                    <a:pt x="334" y="1034"/>
                    <a:pt x="365" y="1022"/>
                    <a:pt x="403" y="1003"/>
                  </a:cubicBezTo>
                  <a:lnTo>
                    <a:pt x="403" y="1003"/>
                  </a:lnTo>
                  <a:cubicBezTo>
                    <a:pt x="377" y="1016"/>
                    <a:pt x="377" y="1016"/>
                    <a:pt x="390" y="1029"/>
                  </a:cubicBezTo>
                  <a:cubicBezTo>
                    <a:pt x="390" y="1029"/>
                    <a:pt x="390" y="1029"/>
                    <a:pt x="377" y="1055"/>
                  </a:cubicBezTo>
                  <a:cubicBezTo>
                    <a:pt x="390" y="1042"/>
                    <a:pt x="398" y="1036"/>
                    <a:pt x="400" y="1036"/>
                  </a:cubicBezTo>
                  <a:lnTo>
                    <a:pt x="400" y="1036"/>
                  </a:lnTo>
                  <a:cubicBezTo>
                    <a:pt x="405" y="1036"/>
                    <a:pt x="394" y="1056"/>
                    <a:pt x="377" y="1081"/>
                  </a:cubicBezTo>
                  <a:cubicBezTo>
                    <a:pt x="364" y="1107"/>
                    <a:pt x="364" y="1107"/>
                    <a:pt x="364" y="1107"/>
                  </a:cubicBezTo>
                  <a:cubicBezTo>
                    <a:pt x="373" y="1103"/>
                    <a:pt x="378" y="1101"/>
                    <a:pt x="383" y="1101"/>
                  </a:cubicBezTo>
                  <a:cubicBezTo>
                    <a:pt x="391" y="1101"/>
                    <a:pt x="394" y="1107"/>
                    <a:pt x="403" y="1107"/>
                  </a:cubicBezTo>
                  <a:cubicBezTo>
                    <a:pt x="408" y="1112"/>
                    <a:pt x="411" y="1115"/>
                    <a:pt x="414" y="1115"/>
                  </a:cubicBezTo>
                  <a:cubicBezTo>
                    <a:pt x="416" y="1115"/>
                    <a:pt x="418" y="1113"/>
                    <a:pt x="421" y="1110"/>
                  </a:cubicBezTo>
                  <a:lnTo>
                    <a:pt x="421" y="1110"/>
                  </a:lnTo>
                  <a:cubicBezTo>
                    <a:pt x="417" y="1121"/>
                    <a:pt x="419" y="1123"/>
                    <a:pt x="429" y="1133"/>
                  </a:cubicBezTo>
                  <a:cubicBezTo>
                    <a:pt x="429" y="1133"/>
                    <a:pt x="455" y="1107"/>
                    <a:pt x="455" y="1107"/>
                  </a:cubicBezTo>
                  <a:cubicBezTo>
                    <a:pt x="468" y="1094"/>
                    <a:pt x="455" y="1094"/>
                    <a:pt x="455" y="1081"/>
                  </a:cubicBezTo>
                  <a:cubicBezTo>
                    <a:pt x="459" y="1077"/>
                    <a:pt x="460" y="1076"/>
                    <a:pt x="460" y="1076"/>
                  </a:cubicBezTo>
                  <a:lnTo>
                    <a:pt x="460" y="1076"/>
                  </a:lnTo>
                  <a:cubicBezTo>
                    <a:pt x="459" y="1076"/>
                    <a:pt x="450" y="1083"/>
                    <a:pt x="435" y="1091"/>
                  </a:cubicBezTo>
                  <a:lnTo>
                    <a:pt x="435" y="1091"/>
                  </a:lnTo>
                  <a:cubicBezTo>
                    <a:pt x="437" y="1088"/>
                    <a:pt x="439" y="1085"/>
                    <a:pt x="442" y="1081"/>
                  </a:cubicBezTo>
                  <a:cubicBezTo>
                    <a:pt x="481" y="1042"/>
                    <a:pt x="481" y="1042"/>
                    <a:pt x="481" y="1042"/>
                  </a:cubicBezTo>
                  <a:cubicBezTo>
                    <a:pt x="481" y="1042"/>
                    <a:pt x="481" y="1055"/>
                    <a:pt x="481" y="1068"/>
                  </a:cubicBezTo>
                  <a:cubicBezTo>
                    <a:pt x="481" y="1068"/>
                    <a:pt x="468" y="1094"/>
                    <a:pt x="468" y="1094"/>
                  </a:cubicBezTo>
                  <a:cubicBezTo>
                    <a:pt x="468" y="1094"/>
                    <a:pt x="468" y="1107"/>
                    <a:pt x="455" y="1120"/>
                  </a:cubicBezTo>
                  <a:cubicBezTo>
                    <a:pt x="455" y="1120"/>
                    <a:pt x="455" y="1146"/>
                    <a:pt x="455" y="1146"/>
                  </a:cubicBezTo>
                  <a:cubicBezTo>
                    <a:pt x="468" y="1159"/>
                    <a:pt x="468" y="1159"/>
                    <a:pt x="455" y="1185"/>
                  </a:cubicBezTo>
                  <a:cubicBezTo>
                    <a:pt x="455" y="1185"/>
                    <a:pt x="455" y="1184"/>
                    <a:pt x="468" y="1159"/>
                  </a:cubicBezTo>
                  <a:cubicBezTo>
                    <a:pt x="477" y="1150"/>
                    <a:pt x="492" y="1135"/>
                    <a:pt x="500" y="1135"/>
                  </a:cubicBezTo>
                  <a:cubicBezTo>
                    <a:pt x="504" y="1135"/>
                    <a:pt x="507" y="1138"/>
                    <a:pt x="507" y="1146"/>
                  </a:cubicBezTo>
                  <a:cubicBezTo>
                    <a:pt x="507" y="1152"/>
                    <a:pt x="510" y="1156"/>
                    <a:pt x="515" y="1156"/>
                  </a:cubicBezTo>
                  <a:cubicBezTo>
                    <a:pt x="520" y="1156"/>
                    <a:pt x="526" y="1152"/>
                    <a:pt x="533" y="1146"/>
                  </a:cubicBezTo>
                  <a:cubicBezTo>
                    <a:pt x="533" y="1146"/>
                    <a:pt x="533" y="1146"/>
                    <a:pt x="533" y="1159"/>
                  </a:cubicBezTo>
                  <a:cubicBezTo>
                    <a:pt x="519" y="1187"/>
                    <a:pt x="516" y="1200"/>
                    <a:pt x="520" y="1200"/>
                  </a:cubicBezTo>
                  <a:cubicBezTo>
                    <a:pt x="524" y="1200"/>
                    <a:pt x="533" y="1190"/>
                    <a:pt x="546" y="1172"/>
                  </a:cubicBezTo>
                  <a:cubicBezTo>
                    <a:pt x="546" y="1159"/>
                    <a:pt x="549" y="1152"/>
                    <a:pt x="550" y="1152"/>
                  </a:cubicBezTo>
                  <a:lnTo>
                    <a:pt x="550" y="1152"/>
                  </a:lnTo>
                  <a:cubicBezTo>
                    <a:pt x="552" y="1152"/>
                    <a:pt x="552" y="1159"/>
                    <a:pt x="546" y="1172"/>
                  </a:cubicBezTo>
                  <a:cubicBezTo>
                    <a:pt x="546" y="1172"/>
                    <a:pt x="558" y="1172"/>
                    <a:pt x="571" y="1159"/>
                  </a:cubicBezTo>
                  <a:cubicBezTo>
                    <a:pt x="578" y="1146"/>
                    <a:pt x="581" y="1139"/>
                    <a:pt x="583" y="1139"/>
                  </a:cubicBezTo>
                  <a:cubicBezTo>
                    <a:pt x="584" y="1139"/>
                    <a:pt x="584" y="1146"/>
                    <a:pt x="584" y="1159"/>
                  </a:cubicBezTo>
                  <a:cubicBezTo>
                    <a:pt x="571" y="1185"/>
                    <a:pt x="571" y="1185"/>
                    <a:pt x="571" y="1185"/>
                  </a:cubicBezTo>
                  <a:cubicBezTo>
                    <a:pt x="578" y="1181"/>
                    <a:pt x="586" y="1180"/>
                    <a:pt x="594" y="1180"/>
                  </a:cubicBezTo>
                  <a:cubicBezTo>
                    <a:pt x="615" y="1180"/>
                    <a:pt x="636" y="1192"/>
                    <a:pt x="636" y="1211"/>
                  </a:cubicBezTo>
                  <a:cubicBezTo>
                    <a:pt x="649" y="1185"/>
                    <a:pt x="649" y="1185"/>
                    <a:pt x="649" y="1185"/>
                  </a:cubicBezTo>
                  <a:lnTo>
                    <a:pt x="649" y="1185"/>
                  </a:lnTo>
                  <a:cubicBezTo>
                    <a:pt x="644" y="1205"/>
                    <a:pt x="643" y="1213"/>
                    <a:pt x="644" y="1213"/>
                  </a:cubicBezTo>
                  <a:cubicBezTo>
                    <a:pt x="646" y="1213"/>
                    <a:pt x="654" y="1191"/>
                    <a:pt x="662" y="1159"/>
                  </a:cubicBezTo>
                  <a:lnTo>
                    <a:pt x="649" y="1159"/>
                  </a:lnTo>
                  <a:cubicBezTo>
                    <a:pt x="655" y="1137"/>
                    <a:pt x="660" y="1127"/>
                    <a:pt x="664" y="1127"/>
                  </a:cubicBezTo>
                  <a:lnTo>
                    <a:pt x="664" y="1127"/>
                  </a:lnTo>
                  <a:cubicBezTo>
                    <a:pt x="669" y="1127"/>
                    <a:pt x="670" y="1147"/>
                    <a:pt x="662" y="1185"/>
                  </a:cubicBezTo>
                  <a:cubicBezTo>
                    <a:pt x="656" y="1211"/>
                    <a:pt x="656" y="1224"/>
                    <a:pt x="659" y="1224"/>
                  </a:cubicBezTo>
                  <a:cubicBezTo>
                    <a:pt x="662" y="1224"/>
                    <a:pt x="669" y="1211"/>
                    <a:pt x="675" y="1185"/>
                  </a:cubicBezTo>
                  <a:cubicBezTo>
                    <a:pt x="681" y="1167"/>
                    <a:pt x="684" y="1157"/>
                    <a:pt x="685" y="1157"/>
                  </a:cubicBezTo>
                  <a:lnTo>
                    <a:pt x="685" y="1157"/>
                  </a:lnTo>
                  <a:cubicBezTo>
                    <a:pt x="685" y="1157"/>
                    <a:pt x="682" y="1170"/>
                    <a:pt x="675" y="1198"/>
                  </a:cubicBezTo>
                  <a:cubicBezTo>
                    <a:pt x="675" y="1217"/>
                    <a:pt x="675" y="1227"/>
                    <a:pt x="677" y="1227"/>
                  </a:cubicBezTo>
                  <a:cubicBezTo>
                    <a:pt x="678" y="1227"/>
                    <a:pt x="682" y="1217"/>
                    <a:pt x="688" y="1198"/>
                  </a:cubicBezTo>
                  <a:cubicBezTo>
                    <a:pt x="695" y="1140"/>
                    <a:pt x="703" y="1106"/>
                    <a:pt x="705" y="1106"/>
                  </a:cubicBezTo>
                  <a:lnTo>
                    <a:pt x="705" y="1106"/>
                  </a:lnTo>
                  <a:cubicBezTo>
                    <a:pt x="708" y="1106"/>
                    <a:pt x="707" y="1126"/>
                    <a:pt x="701" y="1172"/>
                  </a:cubicBezTo>
                  <a:cubicBezTo>
                    <a:pt x="701" y="1224"/>
                    <a:pt x="701" y="1250"/>
                    <a:pt x="701" y="1250"/>
                  </a:cubicBezTo>
                  <a:cubicBezTo>
                    <a:pt x="714" y="1250"/>
                    <a:pt x="714" y="1224"/>
                    <a:pt x="714" y="1198"/>
                  </a:cubicBezTo>
                  <a:cubicBezTo>
                    <a:pt x="714" y="1172"/>
                    <a:pt x="714" y="1159"/>
                    <a:pt x="716" y="1159"/>
                  </a:cubicBezTo>
                  <a:cubicBezTo>
                    <a:pt x="717" y="1159"/>
                    <a:pt x="721" y="1172"/>
                    <a:pt x="727" y="1198"/>
                  </a:cubicBezTo>
                  <a:cubicBezTo>
                    <a:pt x="727" y="1241"/>
                    <a:pt x="731" y="1260"/>
                    <a:pt x="737" y="1260"/>
                  </a:cubicBezTo>
                  <a:cubicBezTo>
                    <a:pt x="741" y="1260"/>
                    <a:pt x="747" y="1247"/>
                    <a:pt x="753" y="1224"/>
                  </a:cubicBezTo>
                  <a:cubicBezTo>
                    <a:pt x="760" y="1198"/>
                    <a:pt x="766" y="1185"/>
                    <a:pt x="771" y="1185"/>
                  </a:cubicBezTo>
                  <a:cubicBezTo>
                    <a:pt x="776" y="1185"/>
                    <a:pt x="779" y="1198"/>
                    <a:pt x="779" y="1224"/>
                  </a:cubicBezTo>
                  <a:cubicBezTo>
                    <a:pt x="771" y="1254"/>
                    <a:pt x="768" y="1267"/>
                    <a:pt x="770" y="1267"/>
                  </a:cubicBezTo>
                  <a:cubicBezTo>
                    <a:pt x="770" y="1267"/>
                    <a:pt x="774" y="1260"/>
                    <a:pt x="779" y="1250"/>
                  </a:cubicBezTo>
                  <a:lnTo>
                    <a:pt x="792" y="1250"/>
                  </a:lnTo>
                  <a:cubicBezTo>
                    <a:pt x="805" y="1250"/>
                    <a:pt x="805" y="1224"/>
                    <a:pt x="805" y="1198"/>
                  </a:cubicBezTo>
                  <a:cubicBezTo>
                    <a:pt x="805" y="1230"/>
                    <a:pt x="810" y="1252"/>
                    <a:pt x="817" y="1252"/>
                  </a:cubicBezTo>
                  <a:cubicBezTo>
                    <a:pt x="821" y="1252"/>
                    <a:pt x="826" y="1244"/>
                    <a:pt x="831" y="1224"/>
                  </a:cubicBezTo>
                  <a:cubicBezTo>
                    <a:pt x="844" y="1224"/>
                    <a:pt x="844" y="1224"/>
                    <a:pt x="844" y="1198"/>
                  </a:cubicBezTo>
                  <a:cubicBezTo>
                    <a:pt x="844" y="1190"/>
                    <a:pt x="844" y="1187"/>
                    <a:pt x="844" y="1187"/>
                  </a:cubicBezTo>
                  <a:cubicBezTo>
                    <a:pt x="845" y="1187"/>
                    <a:pt x="848" y="1205"/>
                    <a:pt x="857" y="1224"/>
                  </a:cubicBezTo>
                  <a:cubicBezTo>
                    <a:pt x="866" y="1233"/>
                    <a:pt x="869" y="1248"/>
                    <a:pt x="869" y="1248"/>
                  </a:cubicBezTo>
                  <a:cubicBezTo>
                    <a:pt x="870" y="1248"/>
                    <a:pt x="870" y="1245"/>
                    <a:pt x="870" y="1237"/>
                  </a:cubicBezTo>
                  <a:cubicBezTo>
                    <a:pt x="870" y="1218"/>
                    <a:pt x="870" y="1199"/>
                    <a:pt x="870" y="1185"/>
                  </a:cubicBezTo>
                  <a:cubicBezTo>
                    <a:pt x="883" y="1211"/>
                    <a:pt x="883" y="1211"/>
                    <a:pt x="896" y="1237"/>
                  </a:cubicBezTo>
                  <a:cubicBezTo>
                    <a:pt x="896" y="1237"/>
                    <a:pt x="909" y="1237"/>
                    <a:pt x="909" y="1211"/>
                  </a:cubicBezTo>
                  <a:cubicBezTo>
                    <a:pt x="901" y="1196"/>
                    <a:pt x="907" y="1189"/>
                    <a:pt x="916" y="1189"/>
                  </a:cubicBezTo>
                  <a:cubicBezTo>
                    <a:pt x="922" y="1189"/>
                    <a:pt x="929" y="1192"/>
                    <a:pt x="935" y="1198"/>
                  </a:cubicBezTo>
                  <a:cubicBezTo>
                    <a:pt x="948" y="1198"/>
                    <a:pt x="935" y="1172"/>
                    <a:pt x="948" y="1172"/>
                  </a:cubicBezTo>
                  <a:cubicBezTo>
                    <a:pt x="948" y="1172"/>
                    <a:pt x="948" y="1172"/>
                    <a:pt x="948" y="1146"/>
                  </a:cubicBezTo>
                  <a:cubicBezTo>
                    <a:pt x="948" y="1146"/>
                    <a:pt x="948" y="1146"/>
                    <a:pt x="961" y="1172"/>
                  </a:cubicBezTo>
                  <a:cubicBezTo>
                    <a:pt x="954" y="1144"/>
                    <a:pt x="950" y="1131"/>
                    <a:pt x="951" y="1131"/>
                  </a:cubicBezTo>
                  <a:lnTo>
                    <a:pt x="951" y="1131"/>
                  </a:lnTo>
                  <a:cubicBezTo>
                    <a:pt x="951" y="1131"/>
                    <a:pt x="955" y="1141"/>
                    <a:pt x="961" y="1159"/>
                  </a:cubicBezTo>
                  <a:cubicBezTo>
                    <a:pt x="974" y="1185"/>
                    <a:pt x="980" y="1198"/>
                    <a:pt x="982" y="1198"/>
                  </a:cubicBezTo>
                  <a:cubicBezTo>
                    <a:pt x="983" y="1198"/>
                    <a:pt x="980" y="1185"/>
                    <a:pt x="974" y="1159"/>
                  </a:cubicBezTo>
                  <a:lnTo>
                    <a:pt x="974" y="1159"/>
                  </a:lnTo>
                  <a:cubicBezTo>
                    <a:pt x="980" y="1172"/>
                    <a:pt x="983" y="1178"/>
                    <a:pt x="985" y="1178"/>
                  </a:cubicBezTo>
                  <a:cubicBezTo>
                    <a:pt x="987" y="1178"/>
                    <a:pt x="987" y="1172"/>
                    <a:pt x="987" y="1159"/>
                  </a:cubicBezTo>
                  <a:cubicBezTo>
                    <a:pt x="970" y="1127"/>
                    <a:pt x="964" y="1105"/>
                    <a:pt x="968" y="1105"/>
                  </a:cubicBezTo>
                  <a:lnTo>
                    <a:pt x="968" y="1105"/>
                  </a:lnTo>
                  <a:cubicBezTo>
                    <a:pt x="970" y="1105"/>
                    <a:pt x="977" y="1113"/>
                    <a:pt x="987" y="1133"/>
                  </a:cubicBezTo>
                  <a:cubicBezTo>
                    <a:pt x="987" y="1133"/>
                    <a:pt x="987" y="1120"/>
                    <a:pt x="987" y="1107"/>
                  </a:cubicBezTo>
                  <a:cubicBezTo>
                    <a:pt x="973" y="1079"/>
                    <a:pt x="966" y="1066"/>
                    <a:pt x="967" y="1066"/>
                  </a:cubicBezTo>
                  <a:lnTo>
                    <a:pt x="967" y="1066"/>
                  </a:lnTo>
                  <a:cubicBezTo>
                    <a:pt x="968" y="1066"/>
                    <a:pt x="974" y="1076"/>
                    <a:pt x="987" y="1094"/>
                  </a:cubicBezTo>
                  <a:cubicBezTo>
                    <a:pt x="999" y="1120"/>
                    <a:pt x="1006" y="1133"/>
                    <a:pt x="1008" y="1133"/>
                  </a:cubicBezTo>
                  <a:cubicBezTo>
                    <a:pt x="1009" y="1133"/>
                    <a:pt x="1006" y="1120"/>
                    <a:pt x="999" y="1094"/>
                  </a:cubicBezTo>
                  <a:lnTo>
                    <a:pt x="999" y="1094"/>
                  </a:lnTo>
                  <a:cubicBezTo>
                    <a:pt x="1012" y="1101"/>
                    <a:pt x="1025" y="1107"/>
                    <a:pt x="1032" y="1107"/>
                  </a:cubicBezTo>
                  <a:cubicBezTo>
                    <a:pt x="1038" y="1107"/>
                    <a:pt x="1038" y="1101"/>
                    <a:pt x="1025" y="1081"/>
                  </a:cubicBezTo>
                  <a:lnTo>
                    <a:pt x="1038" y="1081"/>
                  </a:lnTo>
                  <a:cubicBezTo>
                    <a:pt x="1044" y="1086"/>
                    <a:pt x="1049" y="1090"/>
                    <a:pt x="1053" y="1090"/>
                  </a:cubicBezTo>
                  <a:cubicBezTo>
                    <a:pt x="1058" y="1090"/>
                    <a:pt x="1059" y="1083"/>
                    <a:pt x="1051" y="1068"/>
                  </a:cubicBezTo>
                  <a:lnTo>
                    <a:pt x="1038" y="1042"/>
                  </a:lnTo>
                  <a:lnTo>
                    <a:pt x="1038" y="1042"/>
                  </a:lnTo>
                  <a:cubicBezTo>
                    <a:pt x="1051" y="1068"/>
                    <a:pt x="1064" y="1081"/>
                    <a:pt x="1077" y="1081"/>
                  </a:cubicBezTo>
                  <a:cubicBezTo>
                    <a:pt x="1077" y="1081"/>
                    <a:pt x="1077" y="1081"/>
                    <a:pt x="1064" y="1055"/>
                  </a:cubicBezTo>
                  <a:cubicBezTo>
                    <a:pt x="1038" y="1042"/>
                    <a:pt x="1051" y="1042"/>
                    <a:pt x="1051" y="1029"/>
                  </a:cubicBezTo>
                  <a:lnTo>
                    <a:pt x="1051" y="1029"/>
                  </a:lnTo>
                  <a:cubicBezTo>
                    <a:pt x="1051" y="1029"/>
                    <a:pt x="1077" y="1055"/>
                    <a:pt x="1090" y="1068"/>
                  </a:cubicBezTo>
                  <a:cubicBezTo>
                    <a:pt x="1074" y="1043"/>
                    <a:pt x="1068" y="1034"/>
                    <a:pt x="1069" y="1034"/>
                  </a:cubicBezTo>
                  <a:lnTo>
                    <a:pt x="1069" y="1034"/>
                  </a:lnTo>
                  <a:cubicBezTo>
                    <a:pt x="1070" y="1034"/>
                    <a:pt x="1073" y="1037"/>
                    <a:pt x="1077" y="1042"/>
                  </a:cubicBezTo>
                  <a:cubicBezTo>
                    <a:pt x="1084" y="1055"/>
                    <a:pt x="1090" y="1058"/>
                    <a:pt x="1095" y="1058"/>
                  </a:cubicBezTo>
                  <a:cubicBezTo>
                    <a:pt x="1100" y="1058"/>
                    <a:pt x="1103" y="1055"/>
                    <a:pt x="1103" y="1055"/>
                  </a:cubicBezTo>
                  <a:lnTo>
                    <a:pt x="1116" y="1055"/>
                  </a:lnTo>
                  <a:cubicBezTo>
                    <a:pt x="1116" y="1055"/>
                    <a:pt x="1116" y="1042"/>
                    <a:pt x="1103" y="1029"/>
                  </a:cubicBezTo>
                  <a:cubicBezTo>
                    <a:pt x="1090" y="1016"/>
                    <a:pt x="1064" y="990"/>
                    <a:pt x="1077" y="990"/>
                  </a:cubicBezTo>
                  <a:cubicBezTo>
                    <a:pt x="1090" y="1016"/>
                    <a:pt x="1103" y="1029"/>
                    <a:pt x="1103" y="1029"/>
                  </a:cubicBezTo>
                  <a:cubicBezTo>
                    <a:pt x="1116" y="1029"/>
                    <a:pt x="1129" y="1042"/>
                    <a:pt x="1129" y="1042"/>
                  </a:cubicBezTo>
                  <a:cubicBezTo>
                    <a:pt x="1139" y="1056"/>
                    <a:pt x="1145" y="1062"/>
                    <a:pt x="1148" y="1062"/>
                  </a:cubicBezTo>
                  <a:cubicBezTo>
                    <a:pt x="1153" y="1062"/>
                    <a:pt x="1150" y="1046"/>
                    <a:pt x="1142" y="1029"/>
                  </a:cubicBezTo>
                  <a:cubicBezTo>
                    <a:pt x="1129" y="1010"/>
                    <a:pt x="1123" y="1000"/>
                    <a:pt x="1124" y="1000"/>
                  </a:cubicBezTo>
                  <a:lnTo>
                    <a:pt x="1124" y="1000"/>
                  </a:lnTo>
                  <a:cubicBezTo>
                    <a:pt x="1126" y="1000"/>
                    <a:pt x="1136" y="1010"/>
                    <a:pt x="1155" y="1029"/>
                  </a:cubicBezTo>
                  <a:cubicBezTo>
                    <a:pt x="1161" y="1035"/>
                    <a:pt x="1164" y="1037"/>
                    <a:pt x="1165" y="1037"/>
                  </a:cubicBezTo>
                  <a:cubicBezTo>
                    <a:pt x="1168" y="1037"/>
                    <a:pt x="1144" y="1005"/>
                    <a:pt x="1103" y="964"/>
                  </a:cubicBezTo>
                  <a:lnTo>
                    <a:pt x="1103" y="964"/>
                  </a:lnTo>
                  <a:cubicBezTo>
                    <a:pt x="1144" y="999"/>
                    <a:pt x="1164" y="1015"/>
                    <a:pt x="1169" y="1015"/>
                  </a:cubicBezTo>
                  <a:cubicBezTo>
                    <a:pt x="1174" y="1015"/>
                    <a:pt x="1167" y="1002"/>
                    <a:pt x="1155" y="977"/>
                  </a:cubicBezTo>
                  <a:lnTo>
                    <a:pt x="1155" y="977"/>
                  </a:lnTo>
                  <a:cubicBezTo>
                    <a:pt x="1168" y="984"/>
                    <a:pt x="1175" y="987"/>
                    <a:pt x="1179" y="987"/>
                  </a:cubicBezTo>
                  <a:cubicBezTo>
                    <a:pt x="1184" y="987"/>
                    <a:pt x="1188" y="984"/>
                    <a:pt x="1194" y="977"/>
                  </a:cubicBezTo>
                  <a:cubicBezTo>
                    <a:pt x="1194" y="977"/>
                    <a:pt x="1207" y="964"/>
                    <a:pt x="1181" y="951"/>
                  </a:cubicBezTo>
                  <a:lnTo>
                    <a:pt x="1194" y="951"/>
                  </a:lnTo>
                  <a:cubicBezTo>
                    <a:pt x="1205" y="959"/>
                    <a:pt x="1212" y="962"/>
                    <a:pt x="1215" y="962"/>
                  </a:cubicBezTo>
                  <a:cubicBezTo>
                    <a:pt x="1222" y="962"/>
                    <a:pt x="1205" y="944"/>
                    <a:pt x="1168" y="925"/>
                  </a:cubicBezTo>
                  <a:lnTo>
                    <a:pt x="1181" y="925"/>
                  </a:lnTo>
                  <a:lnTo>
                    <a:pt x="1194" y="938"/>
                  </a:lnTo>
                  <a:cubicBezTo>
                    <a:pt x="1201" y="942"/>
                    <a:pt x="1206" y="943"/>
                    <a:pt x="1210" y="943"/>
                  </a:cubicBezTo>
                  <a:cubicBezTo>
                    <a:pt x="1222" y="943"/>
                    <a:pt x="1227" y="931"/>
                    <a:pt x="1246" y="912"/>
                  </a:cubicBezTo>
                  <a:cubicBezTo>
                    <a:pt x="1259" y="887"/>
                    <a:pt x="1272" y="887"/>
                    <a:pt x="1220" y="861"/>
                  </a:cubicBezTo>
                  <a:cubicBezTo>
                    <a:pt x="1197" y="845"/>
                    <a:pt x="1188" y="839"/>
                    <a:pt x="1194" y="839"/>
                  </a:cubicBezTo>
                  <a:cubicBezTo>
                    <a:pt x="1199" y="839"/>
                    <a:pt x="1211" y="842"/>
                    <a:pt x="1233" y="848"/>
                  </a:cubicBezTo>
                  <a:lnTo>
                    <a:pt x="1220" y="835"/>
                  </a:lnTo>
                  <a:lnTo>
                    <a:pt x="1220" y="822"/>
                  </a:lnTo>
                  <a:cubicBezTo>
                    <a:pt x="1233" y="835"/>
                    <a:pt x="1259" y="848"/>
                    <a:pt x="1259" y="848"/>
                  </a:cubicBezTo>
                  <a:lnTo>
                    <a:pt x="1233" y="848"/>
                  </a:lnTo>
                  <a:cubicBezTo>
                    <a:pt x="1237" y="852"/>
                    <a:pt x="1243" y="856"/>
                    <a:pt x="1247" y="859"/>
                  </a:cubicBezTo>
                  <a:lnTo>
                    <a:pt x="1247" y="859"/>
                  </a:lnTo>
                  <a:cubicBezTo>
                    <a:pt x="1250" y="858"/>
                    <a:pt x="1255" y="855"/>
                    <a:pt x="1263" y="855"/>
                  </a:cubicBezTo>
                  <a:cubicBezTo>
                    <a:pt x="1269" y="855"/>
                    <a:pt x="1276" y="856"/>
                    <a:pt x="1285" y="861"/>
                  </a:cubicBezTo>
                  <a:cubicBezTo>
                    <a:pt x="1296" y="864"/>
                    <a:pt x="1303" y="866"/>
                    <a:pt x="1307" y="866"/>
                  </a:cubicBezTo>
                  <a:cubicBezTo>
                    <a:pt x="1315" y="866"/>
                    <a:pt x="1303" y="857"/>
                    <a:pt x="1285" y="848"/>
                  </a:cubicBezTo>
                  <a:lnTo>
                    <a:pt x="1311" y="848"/>
                  </a:lnTo>
                  <a:cubicBezTo>
                    <a:pt x="1301" y="838"/>
                    <a:pt x="1291" y="813"/>
                    <a:pt x="1304" y="813"/>
                  </a:cubicBezTo>
                  <a:cubicBezTo>
                    <a:pt x="1308" y="813"/>
                    <a:pt x="1314" y="815"/>
                    <a:pt x="1324" y="822"/>
                  </a:cubicBezTo>
                  <a:cubicBezTo>
                    <a:pt x="1324" y="822"/>
                    <a:pt x="1324" y="809"/>
                    <a:pt x="1337" y="809"/>
                  </a:cubicBezTo>
                  <a:cubicBezTo>
                    <a:pt x="1311" y="796"/>
                    <a:pt x="1311" y="796"/>
                    <a:pt x="1311" y="783"/>
                  </a:cubicBezTo>
                  <a:cubicBezTo>
                    <a:pt x="1311" y="776"/>
                    <a:pt x="1314" y="773"/>
                    <a:pt x="1319" y="773"/>
                  </a:cubicBezTo>
                  <a:cubicBezTo>
                    <a:pt x="1324" y="773"/>
                    <a:pt x="1330" y="776"/>
                    <a:pt x="1337" y="783"/>
                  </a:cubicBezTo>
                  <a:cubicBezTo>
                    <a:pt x="1344" y="787"/>
                    <a:pt x="1350" y="788"/>
                    <a:pt x="1353" y="788"/>
                  </a:cubicBezTo>
                  <a:cubicBezTo>
                    <a:pt x="1362" y="788"/>
                    <a:pt x="1359" y="779"/>
                    <a:pt x="1350" y="770"/>
                  </a:cubicBezTo>
                  <a:cubicBezTo>
                    <a:pt x="1350" y="770"/>
                    <a:pt x="1298" y="744"/>
                    <a:pt x="1298" y="744"/>
                  </a:cubicBezTo>
                  <a:cubicBezTo>
                    <a:pt x="1272" y="744"/>
                    <a:pt x="1246" y="731"/>
                    <a:pt x="1246" y="731"/>
                  </a:cubicBezTo>
                  <a:lnTo>
                    <a:pt x="1272" y="731"/>
                  </a:lnTo>
                  <a:cubicBezTo>
                    <a:pt x="1298" y="731"/>
                    <a:pt x="1324" y="744"/>
                    <a:pt x="1324" y="744"/>
                  </a:cubicBezTo>
                  <a:cubicBezTo>
                    <a:pt x="1324" y="744"/>
                    <a:pt x="1324" y="731"/>
                    <a:pt x="1298" y="731"/>
                  </a:cubicBezTo>
                  <a:cubicBezTo>
                    <a:pt x="1324" y="731"/>
                    <a:pt x="1324" y="731"/>
                    <a:pt x="1324" y="718"/>
                  </a:cubicBezTo>
                  <a:cubicBezTo>
                    <a:pt x="1337" y="705"/>
                    <a:pt x="1337" y="705"/>
                    <a:pt x="1311" y="692"/>
                  </a:cubicBezTo>
                  <a:cubicBezTo>
                    <a:pt x="1363" y="692"/>
                    <a:pt x="1363" y="666"/>
                    <a:pt x="1311" y="666"/>
                  </a:cubicBezTo>
                  <a:cubicBezTo>
                    <a:pt x="1285" y="666"/>
                    <a:pt x="1285" y="653"/>
                    <a:pt x="1311" y="653"/>
                  </a:cubicBezTo>
                  <a:cubicBezTo>
                    <a:pt x="1337" y="653"/>
                    <a:pt x="1337" y="653"/>
                    <a:pt x="1311" y="640"/>
                  </a:cubicBezTo>
                  <a:lnTo>
                    <a:pt x="1337" y="640"/>
                  </a:lnTo>
                  <a:cubicBezTo>
                    <a:pt x="1389" y="627"/>
                    <a:pt x="1389" y="627"/>
                    <a:pt x="1363" y="627"/>
                  </a:cubicBezTo>
                  <a:cubicBezTo>
                    <a:pt x="1337" y="614"/>
                    <a:pt x="1337" y="601"/>
                    <a:pt x="1337" y="601"/>
                  </a:cubicBezTo>
                  <a:cubicBezTo>
                    <a:pt x="1330" y="595"/>
                    <a:pt x="1327" y="591"/>
                    <a:pt x="1322" y="591"/>
                  </a:cubicBezTo>
                  <a:cubicBezTo>
                    <a:pt x="1317" y="591"/>
                    <a:pt x="1311" y="595"/>
                    <a:pt x="1298" y="601"/>
                  </a:cubicBezTo>
                  <a:lnTo>
                    <a:pt x="1246" y="601"/>
                  </a:lnTo>
                  <a:cubicBezTo>
                    <a:pt x="1220" y="588"/>
                    <a:pt x="1246" y="588"/>
                    <a:pt x="1246" y="588"/>
                  </a:cubicBezTo>
                  <a:cubicBezTo>
                    <a:pt x="1255" y="593"/>
                    <a:pt x="1260" y="594"/>
                    <a:pt x="1265" y="594"/>
                  </a:cubicBezTo>
                  <a:cubicBezTo>
                    <a:pt x="1275" y="594"/>
                    <a:pt x="1281" y="588"/>
                    <a:pt x="1298" y="588"/>
                  </a:cubicBezTo>
                  <a:cubicBezTo>
                    <a:pt x="1324" y="575"/>
                    <a:pt x="1324" y="575"/>
                    <a:pt x="1311" y="575"/>
                  </a:cubicBezTo>
                  <a:cubicBezTo>
                    <a:pt x="1311" y="562"/>
                    <a:pt x="1311" y="562"/>
                    <a:pt x="1311" y="549"/>
                  </a:cubicBezTo>
                  <a:cubicBezTo>
                    <a:pt x="1337" y="536"/>
                    <a:pt x="1337" y="536"/>
                    <a:pt x="1311" y="536"/>
                  </a:cubicBezTo>
                  <a:lnTo>
                    <a:pt x="1285" y="536"/>
                  </a:lnTo>
                  <a:cubicBezTo>
                    <a:pt x="1329" y="525"/>
                    <a:pt x="1326" y="495"/>
                    <a:pt x="1299" y="495"/>
                  </a:cubicBezTo>
                  <a:cubicBezTo>
                    <a:pt x="1295" y="495"/>
                    <a:pt x="1290" y="496"/>
                    <a:pt x="1285" y="497"/>
                  </a:cubicBezTo>
                  <a:lnTo>
                    <a:pt x="1285" y="497"/>
                  </a:lnTo>
                  <a:cubicBezTo>
                    <a:pt x="1298" y="484"/>
                    <a:pt x="1285" y="484"/>
                    <a:pt x="1298" y="484"/>
                  </a:cubicBezTo>
                  <a:cubicBezTo>
                    <a:pt x="1324" y="484"/>
                    <a:pt x="1324" y="471"/>
                    <a:pt x="1324" y="471"/>
                  </a:cubicBezTo>
                  <a:cubicBezTo>
                    <a:pt x="1324" y="458"/>
                    <a:pt x="1298" y="458"/>
                    <a:pt x="1285" y="446"/>
                  </a:cubicBezTo>
                  <a:cubicBezTo>
                    <a:pt x="1285" y="420"/>
                    <a:pt x="1285" y="420"/>
                    <a:pt x="1259" y="420"/>
                  </a:cubicBezTo>
                  <a:cubicBezTo>
                    <a:pt x="1259" y="420"/>
                    <a:pt x="1259" y="420"/>
                    <a:pt x="1285" y="407"/>
                  </a:cubicBezTo>
                  <a:cubicBezTo>
                    <a:pt x="1298" y="407"/>
                    <a:pt x="1298" y="394"/>
                    <a:pt x="1298" y="394"/>
                  </a:cubicBezTo>
                  <a:lnTo>
                    <a:pt x="1298" y="394"/>
                  </a:lnTo>
                  <a:cubicBezTo>
                    <a:pt x="1298" y="394"/>
                    <a:pt x="1272" y="407"/>
                    <a:pt x="1259" y="407"/>
                  </a:cubicBezTo>
                  <a:cubicBezTo>
                    <a:pt x="1246" y="413"/>
                    <a:pt x="1239" y="416"/>
                    <a:pt x="1238" y="416"/>
                  </a:cubicBezTo>
                  <a:cubicBezTo>
                    <a:pt x="1236" y="416"/>
                    <a:pt x="1239" y="413"/>
                    <a:pt x="1246" y="407"/>
                  </a:cubicBezTo>
                  <a:cubicBezTo>
                    <a:pt x="1272" y="381"/>
                    <a:pt x="1259" y="368"/>
                    <a:pt x="1233" y="368"/>
                  </a:cubicBezTo>
                  <a:cubicBezTo>
                    <a:pt x="1233" y="368"/>
                    <a:pt x="1233" y="368"/>
                    <a:pt x="1259" y="355"/>
                  </a:cubicBezTo>
                  <a:cubicBezTo>
                    <a:pt x="1269" y="344"/>
                    <a:pt x="1280" y="325"/>
                    <a:pt x="1263" y="325"/>
                  </a:cubicBezTo>
                  <a:cubicBezTo>
                    <a:pt x="1259" y="325"/>
                    <a:pt x="1253" y="326"/>
                    <a:pt x="1246" y="329"/>
                  </a:cubicBezTo>
                  <a:cubicBezTo>
                    <a:pt x="1246" y="329"/>
                    <a:pt x="1246" y="329"/>
                    <a:pt x="1259" y="316"/>
                  </a:cubicBezTo>
                  <a:cubicBezTo>
                    <a:pt x="1277" y="307"/>
                    <a:pt x="1289" y="297"/>
                    <a:pt x="1281" y="297"/>
                  </a:cubicBezTo>
                  <a:cubicBezTo>
                    <a:pt x="1277" y="297"/>
                    <a:pt x="1270" y="299"/>
                    <a:pt x="1259" y="303"/>
                  </a:cubicBezTo>
                  <a:cubicBezTo>
                    <a:pt x="1252" y="306"/>
                    <a:pt x="1246" y="308"/>
                    <a:pt x="1241" y="308"/>
                  </a:cubicBezTo>
                  <a:cubicBezTo>
                    <a:pt x="1229" y="308"/>
                    <a:pt x="1227" y="296"/>
                    <a:pt x="1246" y="277"/>
                  </a:cubicBezTo>
                  <a:cubicBezTo>
                    <a:pt x="1233" y="277"/>
                    <a:pt x="1233" y="277"/>
                    <a:pt x="1220" y="290"/>
                  </a:cubicBezTo>
                  <a:cubicBezTo>
                    <a:pt x="1207" y="303"/>
                    <a:pt x="1207" y="303"/>
                    <a:pt x="1194" y="303"/>
                  </a:cubicBezTo>
                  <a:cubicBezTo>
                    <a:pt x="1183" y="308"/>
                    <a:pt x="1177" y="311"/>
                    <a:pt x="1175" y="311"/>
                  </a:cubicBezTo>
                  <a:cubicBezTo>
                    <a:pt x="1173" y="311"/>
                    <a:pt x="1179" y="305"/>
                    <a:pt x="1194" y="290"/>
                  </a:cubicBezTo>
                  <a:cubicBezTo>
                    <a:pt x="1207" y="277"/>
                    <a:pt x="1207" y="277"/>
                    <a:pt x="1207" y="277"/>
                  </a:cubicBezTo>
                  <a:cubicBezTo>
                    <a:pt x="1207" y="264"/>
                    <a:pt x="1168" y="264"/>
                    <a:pt x="1155" y="251"/>
                  </a:cubicBezTo>
                  <a:cubicBezTo>
                    <a:pt x="1148" y="236"/>
                    <a:pt x="1140" y="229"/>
                    <a:pt x="1132" y="229"/>
                  </a:cubicBezTo>
                  <a:cubicBezTo>
                    <a:pt x="1127" y="229"/>
                    <a:pt x="1122" y="233"/>
                    <a:pt x="1116" y="238"/>
                  </a:cubicBezTo>
                  <a:cubicBezTo>
                    <a:pt x="1103" y="244"/>
                    <a:pt x="1097" y="248"/>
                    <a:pt x="1095" y="248"/>
                  </a:cubicBezTo>
                  <a:cubicBezTo>
                    <a:pt x="1094" y="248"/>
                    <a:pt x="1097" y="244"/>
                    <a:pt x="1103" y="238"/>
                  </a:cubicBezTo>
                  <a:cubicBezTo>
                    <a:pt x="1116" y="212"/>
                    <a:pt x="1116" y="212"/>
                    <a:pt x="1116" y="212"/>
                  </a:cubicBezTo>
                  <a:cubicBezTo>
                    <a:pt x="1103" y="199"/>
                    <a:pt x="1103" y="199"/>
                    <a:pt x="1116" y="186"/>
                  </a:cubicBezTo>
                  <a:lnTo>
                    <a:pt x="1116" y="186"/>
                  </a:lnTo>
                  <a:cubicBezTo>
                    <a:pt x="1103" y="199"/>
                    <a:pt x="1103" y="199"/>
                    <a:pt x="1103" y="199"/>
                  </a:cubicBezTo>
                  <a:cubicBezTo>
                    <a:pt x="1111" y="184"/>
                    <a:pt x="1114" y="178"/>
                    <a:pt x="1110" y="178"/>
                  </a:cubicBezTo>
                  <a:cubicBezTo>
                    <a:pt x="1107" y="178"/>
                    <a:pt x="1101" y="181"/>
                    <a:pt x="1090" y="186"/>
                  </a:cubicBezTo>
                  <a:cubicBezTo>
                    <a:pt x="1101" y="176"/>
                    <a:pt x="1111" y="157"/>
                    <a:pt x="1108" y="157"/>
                  </a:cubicBezTo>
                  <a:lnTo>
                    <a:pt x="1108" y="157"/>
                  </a:lnTo>
                  <a:cubicBezTo>
                    <a:pt x="1107" y="157"/>
                    <a:pt x="1106" y="158"/>
                    <a:pt x="1103" y="160"/>
                  </a:cubicBezTo>
                  <a:cubicBezTo>
                    <a:pt x="1090" y="186"/>
                    <a:pt x="1077" y="173"/>
                    <a:pt x="1064" y="199"/>
                  </a:cubicBezTo>
                  <a:cubicBezTo>
                    <a:pt x="1051" y="199"/>
                    <a:pt x="1051" y="186"/>
                    <a:pt x="1064" y="173"/>
                  </a:cubicBezTo>
                  <a:cubicBezTo>
                    <a:pt x="1070" y="162"/>
                    <a:pt x="1068" y="158"/>
                    <a:pt x="1063" y="158"/>
                  </a:cubicBezTo>
                  <a:cubicBezTo>
                    <a:pt x="1055" y="158"/>
                    <a:pt x="1040" y="166"/>
                    <a:pt x="1025" y="173"/>
                  </a:cubicBezTo>
                  <a:cubicBezTo>
                    <a:pt x="1038" y="147"/>
                    <a:pt x="1038" y="147"/>
                    <a:pt x="1038" y="147"/>
                  </a:cubicBezTo>
                  <a:lnTo>
                    <a:pt x="1038" y="147"/>
                  </a:lnTo>
                  <a:cubicBezTo>
                    <a:pt x="1031" y="151"/>
                    <a:pt x="1027" y="152"/>
                    <a:pt x="1025" y="152"/>
                  </a:cubicBezTo>
                  <a:cubicBezTo>
                    <a:pt x="1019" y="152"/>
                    <a:pt x="1029" y="140"/>
                    <a:pt x="1038" y="121"/>
                  </a:cubicBezTo>
                  <a:cubicBezTo>
                    <a:pt x="1064" y="108"/>
                    <a:pt x="1051" y="95"/>
                    <a:pt x="1051" y="95"/>
                  </a:cubicBezTo>
                  <a:lnTo>
                    <a:pt x="1051" y="95"/>
                  </a:lnTo>
                  <a:cubicBezTo>
                    <a:pt x="1046" y="106"/>
                    <a:pt x="1038" y="110"/>
                    <a:pt x="1031" y="110"/>
                  </a:cubicBezTo>
                  <a:cubicBezTo>
                    <a:pt x="1021" y="110"/>
                    <a:pt x="1012" y="103"/>
                    <a:pt x="1012" y="95"/>
                  </a:cubicBezTo>
                  <a:cubicBezTo>
                    <a:pt x="1008" y="93"/>
                    <a:pt x="1004" y="92"/>
                    <a:pt x="1000" y="92"/>
                  </a:cubicBezTo>
                  <a:cubicBezTo>
                    <a:pt x="982" y="92"/>
                    <a:pt x="969" y="115"/>
                    <a:pt x="948" y="147"/>
                  </a:cubicBezTo>
                  <a:cubicBezTo>
                    <a:pt x="948" y="121"/>
                    <a:pt x="974" y="82"/>
                    <a:pt x="974" y="82"/>
                  </a:cubicBezTo>
                  <a:cubicBezTo>
                    <a:pt x="961" y="82"/>
                    <a:pt x="961" y="95"/>
                    <a:pt x="948" y="121"/>
                  </a:cubicBezTo>
                  <a:cubicBezTo>
                    <a:pt x="941" y="134"/>
                    <a:pt x="938" y="141"/>
                    <a:pt x="936" y="141"/>
                  </a:cubicBezTo>
                  <a:cubicBezTo>
                    <a:pt x="935" y="141"/>
                    <a:pt x="935" y="134"/>
                    <a:pt x="935" y="121"/>
                  </a:cubicBezTo>
                  <a:cubicBezTo>
                    <a:pt x="935" y="105"/>
                    <a:pt x="935" y="94"/>
                    <a:pt x="932" y="94"/>
                  </a:cubicBezTo>
                  <a:cubicBezTo>
                    <a:pt x="930" y="94"/>
                    <a:pt x="927" y="98"/>
                    <a:pt x="922" y="108"/>
                  </a:cubicBezTo>
                  <a:cubicBezTo>
                    <a:pt x="922" y="108"/>
                    <a:pt x="909" y="108"/>
                    <a:pt x="922" y="82"/>
                  </a:cubicBezTo>
                  <a:cubicBezTo>
                    <a:pt x="909" y="82"/>
                    <a:pt x="909" y="82"/>
                    <a:pt x="909" y="108"/>
                  </a:cubicBezTo>
                  <a:cubicBezTo>
                    <a:pt x="902" y="121"/>
                    <a:pt x="899" y="128"/>
                    <a:pt x="897" y="128"/>
                  </a:cubicBezTo>
                  <a:cubicBezTo>
                    <a:pt x="896" y="128"/>
                    <a:pt x="896" y="121"/>
                    <a:pt x="896" y="108"/>
                  </a:cubicBezTo>
                  <a:cubicBezTo>
                    <a:pt x="904" y="74"/>
                    <a:pt x="901" y="56"/>
                    <a:pt x="895" y="56"/>
                  </a:cubicBezTo>
                  <a:cubicBezTo>
                    <a:pt x="891" y="56"/>
                    <a:pt x="887" y="61"/>
                    <a:pt x="883" y="69"/>
                  </a:cubicBezTo>
                  <a:cubicBezTo>
                    <a:pt x="883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57" y="108"/>
                  </a:cubicBezTo>
                  <a:lnTo>
                    <a:pt x="844" y="108"/>
                  </a:lnTo>
                  <a:cubicBezTo>
                    <a:pt x="844" y="108"/>
                    <a:pt x="852" y="92"/>
                    <a:pt x="855" y="92"/>
                  </a:cubicBezTo>
                  <a:cubicBezTo>
                    <a:pt x="856" y="92"/>
                    <a:pt x="857" y="93"/>
                    <a:pt x="857" y="95"/>
                  </a:cubicBezTo>
                  <a:lnTo>
                    <a:pt x="857" y="69"/>
                  </a:lnTo>
                  <a:cubicBezTo>
                    <a:pt x="857" y="69"/>
                    <a:pt x="854" y="66"/>
                    <a:pt x="850" y="66"/>
                  </a:cubicBezTo>
                  <a:cubicBezTo>
                    <a:pt x="847" y="66"/>
                    <a:pt x="844" y="69"/>
                    <a:pt x="844" y="82"/>
                  </a:cubicBezTo>
                  <a:cubicBezTo>
                    <a:pt x="831" y="108"/>
                    <a:pt x="824" y="121"/>
                    <a:pt x="823" y="121"/>
                  </a:cubicBezTo>
                  <a:cubicBezTo>
                    <a:pt x="821" y="121"/>
                    <a:pt x="824" y="108"/>
                    <a:pt x="831" y="82"/>
                  </a:cubicBezTo>
                  <a:cubicBezTo>
                    <a:pt x="840" y="64"/>
                    <a:pt x="843" y="46"/>
                    <a:pt x="839" y="46"/>
                  </a:cubicBezTo>
                  <a:lnTo>
                    <a:pt x="839" y="46"/>
                  </a:lnTo>
                  <a:cubicBezTo>
                    <a:pt x="837" y="46"/>
                    <a:pt x="835" y="49"/>
                    <a:pt x="831" y="56"/>
                  </a:cubicBezTo>
                  <a:cubicBezTo>
                    <a:pt x="825" y="78"/>
                    <a:pt x="822" y="86"/>
                    <a:pt x="820" y="86"/>
                  </a:cubicBezTo>
                  <a:cubicBezTo>
                    <a:pt x="818" y="86"/>
                    <a:pt x="818" y="71"/>
                    <a:pt x="818" y="56"/>
                  </a:cubicBezTo>
                  <a:cubicBezTo>
                    <a:pt x="805" y="56"/>
                    <a:pt x="779" y="69"/>
                    <a:pt x="779" y="69"/>
                  </a:cubicBezTo>
                  <a:cubicBezTo>
                    <a:pt x="753" y="69"/>
                    <a:pt x="753" y="69"/>
                    <a:pt x="753" y="43"/>
                  </a:cubicBezTo>
                  <a:cubicBezTo>
                    <a:pt x="753" y="39"/>
                    <a:pt x="753" y="34"/>
                    <a:pt x="753" y="30"/>
                  </a:cubicBezTo>
                  <a:lnTo>
                    <a:pt x="753" y="30"/>
                  </a:lnTo>
                  <a:cubicBezTo>
                    <a:pt x="751" y="69"/>
                    <a:pt x="739" y="69"/>
                    <a:pt x="727" y="69"/>
                  </a:cubicBezTo>
                  <a:cubicBezTo>
                    <a:pt x="723" y="62"/>
                    <a:pt x="721" y="59"/>
                    <a:pt x="719" y="59"/>
                  </a:cubicBezTo>
                  <a:cubicBezTo>
                    <a:pt x="714" y="59"/>
                    <a:pt x="714" y="77"/>
                    <a:pt x="714" y="95"/>
                  </a:cubicBezTo>
                  <a:cubicBezTo>
                    <a:pt x="705" y="95"/>
                    <a:pt x="703" y="107"/>
                    <a:pt x="705" y="107"/>
                  </a:cubicBezTo>
                  <a:cubicBezTo>
                    <a:pt x="707" y="107"/>
                    <a:pt x="710" y="104"/>
                    <a:pt x="714" y="95"/>
                  </a:cubicBezTo>
                  <a:lnTo>
                    <a:pt x="714" y="95"/>
                  </a:lnTo>
                  <a:cubicBezTo>
                    <a:pt x="714" y="126"/>
                    <a:pt x="714" y="138"/>
                    <a:pt x="712" y="138"/>
                  </a:cubicBezTo>
                  <a:cubicBezTo>
                    <a:pt x="710" y="138"/>
                    <a:pt x="707" y="132"/>
                    <a:pt x="702" y="122"/>
                  </a:cubicBezTo>
                  <a:lnTo>
                    <a:pt x="702" y="122"/>
                  </a:lnTo>
                  <a:lnTo>
                    <a:pt x="714" y="147"/>
                  </a:lnTo>
                  <a:lnTo>
                    <a:pt x="701" y="147"/>
                  </a:lnTo>
                  <a:cubicBezTo>
                    <a:pt x="701" y="147"/>
                    <a:pt x="701" y="147"/>
                    <a:pt x="701" y="121"/>
                  </a:cubicBezTo>
                  <a:cubicBezTo>
                    <a:pt x="701" y="121"/>
                    <a:pt x="701" y="95"/>
                    <a:pt x="701" y="69"/>
                  </a:cubicBezTo>
                  <a:cubicBezTo>
                    <a:pt x="701" y="43"/>
                    <a:pt x="688" y="17"/>
                    <a:pt x="688" y="17"/>
                  </a:cubicBezTo>
                  <a:close/>
                  <a:moveTo>
                    <a:pt x="1204" y="1501"/>
                  </a:moveTo>
                  <a:cubicBezTo>
                    <a:pt x="1203" y="1501"/>
                    <a:pt x="1200" y="1503"/>
                    <a:pt x="1195" y="1508"/>
                  </a:cubicBezTo>
                  <a:lnTo>
                    <a:pt x="1195" y="1508"/>
                  </a:lnTo>
                  <a:cubicBezTo>
                    <a:pt x="1194" y="1507"/>
                    <a:pt x="1194" y="1506"/>
                    <a:pt x="1194" y="1506"/>
                  </a:cubicBezTo>
                  <a:cubicBezTo>
                    <a:pt x="1194" y="1506"/>
                    <a:pt x="1194" y="1507"/>
                    <a:pt x="1194" y="1509"/>
                  </a:cubicBezTo>
                  <a:cubicBezTo>
                    <a:pt x="1194" y="1509"/>
                    <a:pt x="1194" y="1509"/>
                    <a:pt x="1195" y="1508"/>
                  </a:cubicBezTo>
                  <a:lnTo>
                    <a:pt x="1195" y="1508"/>
                  </a:lnTo>
                  <a:cubicBezTo>
                    <a:pt x="1196" y="1515"/>
                    <a:pt x="1199" y="1531"/>
                    <a:pt x="1207" y="1548"/>
                  </a:cubicBezTo>
                  <a:cubicBezTo>
                    <a:pt x="1212" y="1559"/>
                    <a:pt x="1218" y="1565"/>
                    <a:pt x="1220" y="1565"/>
                  </a:cubicBezTo>
                  <a:cubicBezTo>
                    <a:pt x="1224" y="1565"/>
                    <a:pt x="1222" y="1552"/>
                    <a:pt x="1207" y="1522"/>
                  </a:cubicBezTo>
                  <a:cubicBezTo>
                    <a:pt x="1207" y="1507"/>
                    <a:pt x="1207" y="1501"/>
                    <a:pt x="1204" y="150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1"/>
            <p:cNvSpPr/>
            <p:nvPr/>
          </p:nvSpPr>
          <p:spPr>
            <a:xfrm>
              <a:off x="5579950" y="4887475"/>
              <a:ext cx="23375" cy="26050"/>
            </a:xfrm>
            <a:custGeom>
              <a:rect b="b" l="l" r="r" t="t"/>
              <a:pathLst>
                <a:path extrusionOk="0" h="1042" w="935">
                  <a:moveTo>
                    <a:pt x="514" y="0"/>
                  </a:moveTo>
                  <a:cubicBezTo>
                    <a:pt x="513" y="0"/>
                    <a:pt x="514" y="3"/>
                    <a:pt x="517" y="7"/>
                  </a:cubicBezTo>
                  <a:lnTo>
                    <a:pt x="517" y="7"/>
                  </a:lnTo>
                  <a:cubicBezTo>
                    <a:pt x="516" y="2"/>
                    <a:pt x="514" y="0"/>
                    <a:pt x="514" y="0"/>
                  </a:cubicBezTo>
                  <a:close/>
                  <a:moveTo>
                    <a:pt x="517" y="7"/>
                  </a:moveTo>
                  <a:cubicBezTo>
                    <a:pt x="518" y="8"/>
                    <a:pt x="518" y="10"/>
                    <a:pt x="518" y="11"/>
                  </a:cubicBezTo>
                  <a:lnTo>
                    <a:pt x="518" y="11"/>
                  </a:lnTo>
                  <a:cubicBezTo>
                    <a:pt x="519" y="10"/>
                    <a:pt x="519" y="10"/>
                    <a:pt x="519" y="9"/>
                  </a:cubicBezTo>
                  <a:cubicBezTo>
                    <a:pt x="518" y="8"/>
                    <a:pt x="518" y="7"/>
                    <a:pt x="517" y="7"/>
                  </a:cubicBezTo>
                  <a:close/>
                  <a:moveTo>
                    <a:pt x="571" y="35"/>
                  </a:moveTo>
                  <a:lnTo>
                    <a:pt x="571" y="35"/>
                  </a:lnTo>
                  <a:cubicBezTo>
                    <a:pt x="566" y="50"/>
                    <a:pt x="563" y="55"/>
                    <a:pt x="562" y="55"/>
                  </a:cubicBezTo>
                  <a:cubicBezTo>
                    <a:pt x="560" y="55"/>
                    <a:pt x="563" y="43"/>
                    <a:pt x="571" y="35"/>
                  </a:cubicBezTo>
                  <a:close/>
                  <a:moveTo>
                    <a:pt x="752" y="107"/>
                  </a:moveTo>
                  <a:cubicBezTo>
                    <a:pt x="752" y="107"/>
                    <a:pt x="750" y="112"/>
                    <a:pt x="746" y="118"/>
                  </a:cubicBezTo>
                  <a:lnTo>
                    <a:pt x="746" y="118"/>
                  </a:lnTo>
                  <a:cubicBezTo>
                    <a:pt x="748" y="117"/>
                    <a:pt x="750" y="115"/>
                    <a:pt x="753" y="113"/>
                  </a:cubicBezTo>
                  <a:cubicBezTo>
                    <a:pt x="753" y="109"/>
                    <a:pt x="753" y="107"/>
                    <a:pt x="752" y="107"/>
                  </a:cubicBezTo>
                  <a:close/>
                  <a:moveTo>
                    <a:pt x="454" y="87"/>
                  </a:moveTo>
                  <a:cubicBezTo>
                    <a:pt x="454" y="87"/>
                    <a:pt x="467" y="113"/>
                    <a:pt x="467" y="126"/>
                  </a:cubicBezTo>
                  <a:cubicBezTo>
                    <a:pt x="467" y="126"/>
                    <a:pt x="454" y="113"/>
                    <a:pt x="454" y="113"/>
                  </a:cubicBezTo>
                  <a:cubicBezTo>
                    <a:pt x="454" y="113"/>
                    <a:pt x="454" y="87"/>
                    <a:pt x="454" y="87"/>
                  </a:cubicBezTo>
                  <a:close/>
                  <a:moveTo>
                    <a:pt x="364" y="113"/>
                  </a:moveTo>
                  <a:lnTo>
                    <a:pt x="376" y="126"/>
                  </a:lnTo>
                  <a:cubicBezTo>
                    <a:pt x="376" y="134"/>
                    <a:pt x="383" y="150"/>
                    <a:pt x="382" y="150"/>
                  </a:cubicBezTo>
                  <a:cubicBezTo>
                    <a:pt x="382" y="150"/>
                    <a:pt x="380" y="147"/>
                    <a:pt x="376" y="138"/>
                  </a:cubicBezTo>
                  <a:cubicBezTo>
                    <a:pt x="376" y="138"/>
                    <a:pt x="376" y="126"/>
                    <a:pt x="364" y="113"/>
                  </a:cubicBezTo>
                  <a:close/>
                  <a:moveTo>
                    <a:pt x="312" y="138"/>
                  </a:moveTo>
                  <a:cubicBezTo>
                    <a:pt x="319" y="146"/>
                    <a:pt x="322" y="153"/>
                    <a:pt x="321" y="153"/>
                  </a:cubicBezTo>
                  <a:cubicBezTo>
                    <a:pt x="320" y="153"/>
                    <a:pt x="317" y="149"/>
                    <a:pt x="312" y="138"/>
                  </a:cubicBezTo>
                  <a:close/>
                  <a:moveTo>
                    <a:pt x="621" y="219"/>
                  </a:moveTo>
                  <a:cubicBezTo>
                    <a:pt x="618" y="221"/>
                    <a:pt x="615" y="224"/>
                    <a:pt x="610" y="229"/>
                  </a:cubicBezTo>
                  <a:cubicBezTo>
                    <a:pt x="622" y="229"/>
                    <a:pt x="612" y="229"/>
                    <a:pt x="621" y="219"/>
                  </a:cubicBezTo>
                  <a:close/>
                  <a:moveTo>
                    <a:pt x="858" y="223"/>
                  </a:moveTo>
                  <a:cubicBezTo>
                    <a:pt x="856" y="223"/>
                    <a:pt x="852" y="225"/>
                    <a:pt x="843" y="229"/>
                  </a:cubicBezTo>
                  <a:cubicBezTo>
                    <a:pt x="852" y="229"/>
                    <a:pt x="861" y="223"/>
                    <a:pt x="858" y="223"/>
                  </a:cubicBezTo>
                  <a:close/>
                  <a:moveTo>
                    <a:pt x="519" y="222"/>
                  </a:moveTo>
                  <a:cubicBezTo>
                    <a:pt x="519" y="226"/>
                    <a:pt x="518" y="229"/>
                    <a:pt x="517" y="231"/>
                  </a:cubicBezTo>
                  <a:lnTo>
                    <a:pt x="517" y="231"/>
                  </a:lnTo>
                  <a:cubicBezTo>
                    <a:pt x="518" y="231"/>
                    <a:pt x="518" y="230"/>
                    <a:pt x="519" y="229"/>
                  </a:cubicBezTo>
                  <a:cubicBezTo>
                    <a:pt x="519" y="226"/>
                    <a:pt x="519" y="223"/>
                    <a:pt x="519" y="222"/>
                  </a:cubicBezTo>
                  <a:close/>
                  <a:moveTo>
                    <a:pt x="517" y="231"/>
                  </a:moveTo>
                  <a:cubicBezTo>
                    <a:pt x="514" y="235"/>
                    <a:pt x="513" y="238"/>
                    <a:pt x="514" y="238"/>
                  </a:cubicBezTo>
                  <a:cubicBezTo>
                    <a:pt x="514" y="238"/>
                    <a:pt x="516" y="236"/>
                    <a:pt x="517" y="231"/>
                  </a:cubicBezTo>
                  <a:close/>
                  <a:moveTo>
                    <a:pt x="817" y="255"/>
                  </a:moveTo>
                  <a:cubicBezTo>
                    <a:pt x="804" y="268"/>
                    <a:pt x="792" y="268"/>
                    <a:pt x="792" y="268"/>
                  </a:cubicBezTo>
                  <a:cubicBezTo>
                    <a:pt x="792" y="268"/>
                    <a:pt x="792" y="268"/>
                    <a:pt x="804" y="255"/>
                  </a:cubicBezTo>
                  <a:close/>
                  <a:moveTo>
                    <a:pt x="312" y="320"/>
                  </a:moveTo>
                  <a:cubicBezTo>
                    <a:pt x="312" y="320"/>
                    <a:pt x="325" y="320"/>
                    <a:pt x="338" y="333"/>
                  </a:cubicBezTo>
                  <a:cubicBezTo>
                    <a:pt x="312" y="333"/>
                    <a:pt x="299" y="320"/>
                    <a:pt x="312" y="320"/>
                  </a:cubicBezTo>
                  <a:close/>
                  <a:moveTo>
                    <a:pt x="712" y="431"/>
                  </a:moveTo>
                  <a:cubicBezTo>
                    <a:pt x="709" y="431"/>
                    <a:pt x="718" y="437"/>
                    <a:pt x="727" y="437"/>
                  </a:cubicBezTo>
                  <a:cubicBezTo>
                    <a:pt x="718" y="432"/>
                    <a:pt x="714" y="431"/>
                    <a:pt x="712" y="431"/>
                  </a:cubicBezTo>
                  <a:close/>
                  <a:moveTo>
                    <a:pt x="338" y="515"/>
                  </a:moveTo>
                  <a:cubicBezTo>
                    <a:pt x="332" y="515"/>
                    <a:pt x="329" y="517"/>
                    <a:pt x="327" y="520"/>
                  </a:cubicBezTo>
                  <a:lnTo>
                    <a:pt x="327" y="520"/>
                  </a:lnTo>
                  <a:cubicBezTo>
                    <a:pt x="330" y="519"/>
                    <a:pt x="333" y="517"/>
                    <a:pt x="338" y="515"/>
                  </a:cubicBezTo>
                  <a:close/>
                  <a:moveTo>
                    <a:pt x="273" y="528"/>
                  </a:moveTo>
                  <a:cubicBezTo>
                    <a:pt x="273" y="528"/>
                    <a:pt x="273" y="528"/>
                    <a:pt x="260" y="541"/>
                  </a:cubicBezTo>
                  <a:lnTo>
                    <a:pt x="247" y="541"/>
                  </a:lnTo>
                  <a:lnTo>
                    <a:pt x="260" y="528"/>
                  </a:lnTo>
                  <a:close/>
                  <a:moveTo>
                    <a:pt x="283" y="545"/>
                  </a:moveTo>
                  <a:cubicBezTo>
                    <a:pt x="286" y="545"/>
                    <a:pt x="286" y="548"/>
                    <a:pt x="286" y="554"/>
                  </a:cubicBezTo>
                  <a:lnTo>
                    <a:pt x="273" y="554"/>
                  </a:lnTo>
                  <a:cubicBezTo>
                    <a:pt x="282" y="554"/>
                    <a:pt x="270" y="554"/>
                    <a:pt x="258" y="559"/>
                  </a:cubicBezTo>
                  <a:lnTo>
                    <a:pt x="258" y="559"/>
                  </a:lnTo>
                  <a:cubicBezTo>
                    <a:pt x="273" y="549"/>
                    <a:pt x="280" y="545"/>
                    <a:pt x="283" y="545"/>
                  </a:cubicBezTo>
                  <a:close/>
                  <a:moveTo>
                    <a:pt x="662" y="554"/>
                  </a:moveTo>
                  <a:cubicBezTo>
                    <a:pt x="668" y="560"/>
                    <a:pt x="668" y="563"/>
                    <a:pt x="667" y="563"/>
                  </a:cubicBezTo>
                  <a:cubicBezTo>
                    <a:pt x="665" y="563"/>
                    <a:pt x="662" y="560"/>
                    <a:pt x="662" y="554"/>
                  </a:cubicBezTo>
                  <a:close/>
                  <a:moveTo>
                    <a:pt x="156" y="554"/>
                  </a:moveTo>
                  <a:cubicBezTo>
                    <a:pt x="130" y="566"/>
                    <a:pt x="130" y="566"/>
                    <a:pt x="143" y="566"/>
                  </a:cubicBezTo>
                  <a:cubicBezTo>
                    <a:pt x="148" y="561"/>
                    <a:pt x="153" y="557"/>
                    <a:pt x="156" y="554"/>
                  </a:cubicBezTo>
                  <a:close/>
                  <a:moveTo>
                    <a:pt x="817" y="541"/>
                  </a:moveTo>
                  <a:cubicBezTo>
                    <a:pt x="843" y="554"/>
                    <a:pt x="856" y="566"/>
                    <a:pt x="856" y="566"/>
                  </a:cubicBezTo>
                  <a:lnTo>
                    <a:pt x="830" y="554"/>
                  </a:lnTo>
                  <a:lnTo>
                    <a:pt x="817" y="554"/>
                  </a:lnTo>
                  <a:lnTo>
                    <a:pt x="817" y="541"/>
                  </a:lnTo>
                  <a:close/>
                  <a:moveTo>
                    <a:pt x="636" y="566"/>
                  </a:moveTo>
                  <a:cubicBezTo>
                    <a:pt x="636" y="566"/>
                    <a:pt x="636" y="566"/>
                    <a:pt x="636" y="566"/>
                  </a:cubicBezTo>
                  <a:cubicBezTo>
                    <a:pt x="636" y="566"/>
                    <a:pt x="636" y="566"/>
                    <a:pt x="636" y="566"/>
                  </a:cubicBezTo>
                  <a:close/>
                  <a:moveTo>
                    <a:pt x="247" y="566"/>
                  </a:moveTo>
                  <a:lnTo>
                    <a:pt x="221" y="579"/>
                  </a:lnTo>
                  <a:cubicBezTo>
                    <a:pt x="221" y="579"/>
                    <a:pt x="234" y="566"/>
                    <a:pt x="247" y="566"/>
                  </a:cubicBezTo>
                  <a:close/>
                  <a:moveTo>
                    <a:pt x="844" y="576"/>
                  </a:moveTo>
                  <a:cubicBezTo>
                    <a:pt x="843" y="578"/>
                    <a:pt x="843" y="579"/>
                    <a:pt x="843" y="579"/>
                  </a:cubicBezTo>
                  <a:cubicBezTo>
                    <a:pt x="851" y="579"/>
                    <a:pt x="850" y="579"/>
                    <a:pt x="844" y="576"/>
                  </a:cubicBezTo>
                  <a:close/>
                  <a:moveTo>
                    <a:pt x="623" y="579"/>
                  </a:moveTo>
                  <a:cubicBezTo>
                    <a:pt x="636" y="592"/>
                    <a:pt x="636" y="592"/>
                    <a:pt x="636" y="592"/>
                  </a:cubicBezTo>
                  <a:cubicBezTo>
                    <a:pt x="636" y="592"/>
                    <a:pt x="623" y="592"/>
                    <a:pt x="623" y="579"/>
                  </a:cubicBezTo>
                  <a:close/>
                  <a:moveTo>
                    <a:pt x="454" y="579"/>
                  </a:moveTo>
                  <a:cubicBezTo>
                    <a:pt x="454" y="579"/>
                    <a:pt x="454" y="580"/>
                    <a:pt x="441" y="592"/>
                  </a:cubicBezTo>
                  <a:cubicBezTo>
                    <a:pt x="441" y="592"/>
                    <a:pt x="441" y="592"/>
                    <a:pt x="441" y="605"/>
                  </a:cubicBezTo>
                  <a:lnTo>
                    <a:pt x="454" y="579"/>
                  </a:lnTo>
                  <a:close/>
                  <a:moveTo>
                    <a:pt x="477" y="590"/>
                  </a:moveTo>
                  <a:cubicBezTo>
                    <a:pt x="476" y="590"/>
                    <a:pt x="473" y="594"/>
                    <a:pt x="467" y="605"/>
                  </a:cubicBezTo>
                  <a:cubicBezTo>
                    <a:pt x="475" y="598"/>
                    <a:pt x="478" y="590"/>
                    <a:pt x="477" y="590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35" y="613"/>
                  </a:moveTo>
                  <a:cubicBezTo>
                    <a:pt x="29" y="613"/>
                    <a:pt x="18" y="618"/>
                    <a:pt x="0" y="618"/>
                  </a:cubicBezTo>
                  <a:lnTo>
                    <a:pt x="13" y="618"/>
                  </a:lnTo>
                  <a:cubicBezTo>
                    <a:pt x="13" y="623"/>
                    <a:pt x="15" y="624"/>
                    <a:pt x="17" y="624"/>
                  </a:cubicBezTo>
                  <a:cubicBezTo>
                    <a:pt x="22" y="624"/>
                    <a:pt x="31" y="618"/>
                    <a:pt x="39" y="618"/>
                  </a:cubicBezTo>
                  <a:cubicBezTo>
                    <a:pt x="39" y="614"/>
                    <a:pt x="38" y="613"/>
                    <a:pt x="35" y="613"/>
                  </a:cubicBezTo>
                  <a:close/>
                  <a:moveTo>
                    <a:pt x="441" y="605"/>
                  </a:moveTo>
                  <a:lnTo>
                    <a:pt x="441" y="605"/>
                  </a:lnTo>
                  <a:cubicBezTo>
                    <a:pt x="434" y="621"/>
                    <a:pt x="426" y="627"/>
                    <a:pt x="424" y="627"/>
                  </a:cubicBezTo>
                  <a:cubicBezTo>
                    <a:pt x="422" y="627"/>
                    <a:pt x="423" y="624"/>
                    <a:pt x="428" y="618"/>
                  </a:cubicBezTo>
                  <a:cubicBezTo>
                    <a:pt x="441" y="606"/>
                    <a:pt x="441" y="605"/>
                    <a:pt x="441" y="605"/>
                  </a:cubicBezTo>
                  <a:close/>
                  <a:moveTo>
                    <a:pt x="701" y="644"/>
                  </a:moveTo>
                  <a:cubicBezTo>
                    <a:pt x="714" y="657"/>
                    <a:pt x="714" y="670"/>
                    <a:pt x="714" y="670"/>
                  </a:cubicBezTo>
                  <a:lnTo>
                    <a:pt x="701" y="657"/>
                  </a:lnTo>
                  <a:cubicBezTo>
                    <a:pt x="701" y="670"/>
                    <a:pt x="701" y="670"/>
                    <a:pt x="701" y="670"/>
                  </a:cubicBezTo>
                  <a:cubicBezTo>
                    <a:pt x="701" y="670"/>
                    <a:pt x="688" y="670"/>
                    <a:pt x="688" y="644"/>
                  </a:cubicBezTo>
                  <a:lnTo>
                    <a:pt x="688" y="644"/>
                  </a:lnTo>
                  <a:cubicBezTo>
                    <a:pt x="691" y="648"/>
                    <a:pt x="695" y="652"/>
                    <a:pt x="701" y="657"/>
                  </a:cubicBezTo>
                  <a:lnTo>
                    <a:pt x="701" y="644"/>
                  </a:lnTo>
                  <a:close/>
                  <a:moveTo>
                    <a:pt x="454" y="670"/>
                  </a:moveTo>
                  <a:lnTo>
                    <a:pt x="441" y="683"/>
                  </a:lnTo>
                  <a:cubicBezTo>
                    <a:pt x="441" y="670"/>
                    <a:pt x="441" y="670"/>
                    <a:pt x="454" y="670"/>
                  </a:cubicBezTo>
                  <a:close/>
                  <a:moveTo>
                    <a:pt x="493" y="657"/>
                  </a:moveTo>
                  <a:cubicBezTo>
                    <a:pt x="493" y="663"/>
                    <a:pt x="493" y="671"/>
                    <a:pt x="493" y="683"/>
                  </a:cubicBezTo>
                  <a:lnTo>
                    <a:pt x="493" y="709"/>
                  </a:lnTo>
                  <a:cubicBezTo>
                    <a:pt x="480" y="709"/>
                    <a:pt x="493" y="696"/>
                    <a:pt x="493" y="657"/>
                  </a:cubicBezTo>
                  <a:close/>
                  <a:moveTo>
                    <a:pt x="558" y="678"/>
                  </a:moveTo>
                  <a:cubicBezTo>
                    <a:pt x="559" y="678"/>
                    <a:pt x="562" y="690"/>
                    <a:pt x="571" y="709"/>
                  </a:cubicBezTo>
                  <a:lnTo>
                    <a:pt x="558" y="709"/>
                  </a:lnTo>
                  <a:cubicBezTo>
                    <a:pt x="558" y="696"/>
                    <a:pt x="558" y="683"/>
                    <a:pt x="558" y="683"/>
                  </a:cubicBezTo>
                  <a:cubicBezTo>
                    <a:pt x="558" y="680"/>
                    <a:pt x="558" y="678"/>
                    <a:pt x="558" y="678"/>
                  </a:cubicBezTo>
                  <a:close/>
                  <a:moveTo>
                    <a:pt x="662" y="696"/>
                  </a:moveTo>
                  <a:cubicBezTo>
                    <a:pt x="675" y="696"/>
                    <a:pt x="675" y="709"/>
                    <a:pt x="675" y="709"/>
                  </a:cubicBezTo>
                  <a:cubicBezTo>
                    <a:pt x="662" y="696"/>
                    <a:pt x="662" y="696"/>
                    <a:pt x="662" y="696"/>
                  </a:cubicBezTo>
                  <a:close/>
                  <a:moveTo>
                    <a:pt x="623" y="709"/>
                  </a:moveTo>
                  <a:lnTo>
                    <a:pt x="623" y="709"/>
                  </a:lnTo>
                  <a:cubicBezTo>
                    <a:pt x="623" y="709"/>
                    <a:pt x="636" y="709"/>
                    <a:pt x="636" y="735"/>
                  </a:cubicBezTo>
                  <a:cubicBezTo>
                    <a:pt x="623" y="709"/>
                    <a:pt x="623" y="709"/>
                    <a:pt x="623" y="709"/>
                  </a:cubicBezTo>
                  <a:close/>
                  <a:moveTo>
                    <a:pt x="315" y="712"/>
                  </a:moveTo>
                  <a:cubicBezTo>
                    <a:pt x="312" y="712"/>
                    <a:pt x="305" y="716"/>
                    <a:pt x="299" y="722"/>
                  </a:cubicBezTo>
                  <a:cubicBezTo>
                    <a:pt x="286" y="735"/>
                    <a:pt x="286" y="735"/>
                    <a:pt x="286" y="748"/>
                  </a:cubicBezTo>
                  <a:cubicBezTo>
                    <a:pt x="299" y="748"/>
                    <a:pt x="312" y="735"/>
                    <a:pt x="312" y="735"/>
                  </a:cubicBezTo>
                  <a:cubicBezTo>
                    <a:pt x="312" y="722"/>
                    <a:pt x="312" y="722"/>
                    <a:pt x="312" y="722"/>
                  </a:cubicBezTo>
                  <a:cubicBezTo>
                    <a:pt x="318" y="716"/>
                    <a:pt x="318" y="712"/>
                    <a:pt x="315" y="712"/>
                  </a:cubicBezTo>
                  <a:close/>
                  <a:moveTo>
                    <a:pt x="636" y="735"/>
                  </a:moveTo>
                  <a:cubicBezTo>
                    <a:pt x="636" y="735"/>
                    <a:pt x="649" y="748"/>
                    <a:pt x="649" y="748"/>
                  </a:cubicBezTo>
                  <a:cubicBezTo>
                    <a:pt x="636" y="748"/>
                    <a:pt x="636" y="735"/>
                    <a:pt x="636" y="735"/>
                  </a:cubicBezTo>
                  <a:close/>
                  <a:moveTo>
                    <a:pt x="450" y="694"/>
                  </a:moveTo>
                  <a:cubicBezTo>
                    <a:pt x="451" y="694"/>
                    <a:pt x="447" y="704"/>
                    <a:pt x="441" y="722"/>
                  </a:cubicBezTo>
                  <a:cubicBezTo>
                    <a:pt x="441" y="735"/>
                    <a:pt x="428" y="748"/>
                    <a:pt x="428" y="761"/>
                  </a:cubicBezTo>
                  <a:lnTo>
                    <a:pt x="415" y="761"/>
                  </a:lnTo>
                  <a:cubicBezTo>
                    <a:pt x="415" y="761"/>
                    <a:pt x="428" y="748"/>
                    <a:pt x="428" y="735"/>
                  </a:cubicBezTo>
                  <a:cubicBezTo>
                    <a:pt x="442" y="707"/>
                    <a:pt x="449" y="694"/>
                    <a:pt x="450" y="694"/>
                  </a:cubicBezTo>
                  <a:close/>
                  <a:moveTo>
                    <a:pt x="439" y="791"/>
                  </a:moveTo>
                  <a:cubicBezTo>
                    <a:pt x="436" y="798"/>
                    <a:pt x="435" y="801"/>
                    <a:pt x="436" y="801"/>
                  </a:cubicBezTo>
                  <a:cubicBezTo>
                    <a:pt x="436" y="801"/>
                    <a:pt x="438" y="797"/>
                    <a:pt x="439" y="791"/>
                  </a:cubicBezTo>
                  <a:close/>
                  <a:moveTo>
                    <a:pt x="584" y="813"/>
                  </a:moveTo>
                  <a:cubicBezTo>
                    <a:pt x="584" y="818"/>
                    <a:pt x="584" y="822"/>
                    <a:pt x="584" y="826"/>
                  </a:cubicBezTo>
                  <a:cubicBezTo>
                    <a:pt x="588" y="830"/>
                    <a:pt x="589" y="831"/>
                    <a:pt x="590" y="831"/>
                  </a:cubicBezTo>
                  <a:cubicBezTo>
                    <a:pt x="590" y="831"/>
                    <a:pt x="584" y="822"/>
                    <a:pt x="584" y="813"/>
                  </a:cubicBezTo>
                  <a:close/>
                  <a:moveTo>
                    <a:pt x="569" y="6"/>
                  </a:moveTo>
                  <a:cubicBezTo>
                    <a:pt x="568" y="6"/>
                    <a:pt x="565" y="15"/>
                    <a:pt x="558" y="35"/>
                  </a:cubicBezTo>
                  <a:cubicBezTo>
                    <a:pt x="545" y="35"/>
                    <a:pt x="545" y="48"/>
                    <a:pt x="532" y="48"/>
                  </a:cubicBezTo>
                  <a:cubicBezTo>
                    <a:pt x="519" y="48"/>
                    <a:pt x="519" y="48"/>
                    <a:pt x="519" y="22"/>
                  </a:cubicBezTo>
                  <a:cubicBezTo>
                    <a:pt x="519" y="18"/>
                    <a:pt x="519" y="14"/>
                    <a:pt x="518" y="11"/>
                  </a:cubicBezTo>
                  <a:lnTo>
                    <a:pt x="518" y="11"/>
                  </a:lnTo>
                  <a:cubicBezTo>
                    <a:pt x="506" y="48"/>
                    <a:pt x="506" y="48"/>
                    <a:pt x="506" y="48"/>
                  </a:cubicBezTo>
                  <a:cubicBezTo>
                    <a:pt x="502" y="40"/>
                    <a:pt x="499" y="37"/>
                    <a:pt x="497" y="37"/>
                  </a:cubicBezTo>
                  <a:cubicBezTo>
                    <a:pt x="493" y="37"/>
                    <a:pt x="493" y="52"/>
                    <a:pt x="493" y="61"/>
                  </a:cubicBezTo>
                  <a:cubicBezTo>
                    <a:pt x="485" y="61"/>
                    <a:pt x="482" y="66"/>
                    <a:pt x="485" y="66"/>
                  </a:cubicBezTo>
                  <a:cubicBezTo>
                    <a:pt x="486" y="66"/>
                    <a:pt x="489" y="65"/>
                    <a:pt x="493" y="61"/>
                  </a:cubicBezTo>
                  <a:lnTo>
                    <a:pt x="493" y="61"/>
                  </a:lnTo>
                  <a:cubicBezTo>
                    <a:pt x="493" y="76"/>
                    <a:pt x="493" y="82"/>
                    <a:pt x="491" y="82"/>
                  </a:cubicBezTo>
                  <a:cubicBezTo>
                    <a:pt x="489" y="82"/>
                    <a:pt x="486" y="79"/>
                    <a:pt x="480" y="74"/>
                  </a:cubicBezTo>
                  <a:cubicBezTo>
                    <a:pt x="480" y="74"/>
                    <a:pt x="480" y="61"/>
                    <a:pt x="480" y="35"/>
                  </a:cubicBezTo>
                  <a:cubicBezTo>
                    <a:pt x="480" y="22"/>
                    <a:pt x="480" y="9"/>
                    <a:pt x="467" y="9"/>
                  </a:cubicBezTo>
                  <a:cubicBezTo>
                    <a:pt x="467" y="9"/>
                    <a:pt x="467" y="9"/>
                    <a:pt x="467" y="22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7" y="35"/>
                    <a:pt x="467" y="35"/>
                    <a:pt x="467" y="61"/>
                  </a:cubicBezTo>
                  <a:cubicBezTo>
                    <a:pt x="467" y="74"/>
                    <a:pt x="467" y="74"/>
                    <a:pt x="454" y="74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54" y="48"/>
                    <a:pt x="454" y="48"/>
                    <a:pt x="441" y="48"/>
                  </a:cubicBezTo>
                  <a:cubicBezTo>
                    <a:pt x="441" y="37"/>
                    <a:pt x="441" y="28"/>
                    <a:pt x="441" y="22"/>
                  </a:cubicBezTo>
                  <a:cubicBezTo>
                    <a:pt x="441" y="35"/>
                    <a:pt x="376" y="61"/>
                    <a:pt x="376" y="61"/>
                  </a:cubicBezTo>
                  <a:cubicBezTo>
                    <a:pt x="370" y="54"/>
                    <a:pt x="363" y="51"/>
                    <a:pt x="360" y="51"/>
                  </a:cubicBezTo>
                  <a:cubicBezTo>
                    <a:pt x="357" y="51"/>
                    <a:pt x="357" y="54"/>
                    <a:pt x="363" y="61"/>
                  </a:cubicBezTo>
                  <a:cubicBezTo>
                    <a:pt x="363" y="74"/>
                    <a:pt x="351" y="87"/>
                    <a:pt x="338" y="87"/>
                  </a:cubicBezTo>
                  <a:cubicBezTo>
                    <a:pt x="325" y="100"/>
                    <a:pt x="312" y="100"/>
                    <a:pt x="325" y="113"/>
                  </a:cubicBezTo>
                  <a:cubicBezTo>
                    <a:pt x="325" y="113"/>
                    <a:pt x="325" y="126"/>
                    <a:pt x="312" y="126"/>
                  </a:cubicBezTo>
                  <a:cubicBezTo>
                    <a:pt x="312" y="126"/>
                    <a:pt x="312" y="138"/>
                    <a:pt x="312" y="138"/>
                  </a:cubicBezTo>
                  <a:cubicBezTo>
                    <a:pt x="299" y="126"/>
                    <a:pt x="299" y="113"/>
                    <a:pt x="286" y="113"/>
                  </a:cubicBezTo>
                  <a:cubicBezTo>
                    <a:pt x="286" y="126"/>
                    <a:pt x="299" y="138"/>
                    <a:pt x="312" y="151"/>
                  </a:cubicBezTo>
                  <a:cubicBezTo>
                    <a:pt x="312" y="164"/>
                    <a:pt x="312" y="164"/>
                    <a:pt x="312" y="164"/>
                  </a:cubicBezTo>
                  <a:cubicBezTo>
                    <a:pt x="312" y="164"/>
                    <a:pt x="312" y="164"/>
                    <a:pt x="299" y="151"/>
                  </a:cubicBezTo>
                  <a:cubicBezTo>
                    <a:pt x="299" y="138"/>
                    <a:pt x="286" y="126"/>
                    <a:pt x="286" y="126"/>
                  </a:cubicBezTo>
                  <a:cubicBezTo>
                    <a:pt x="286" y="138"/>
                    <a:pt x="286" y="138"/>
                    <a:pt x="286" y="138"/>
                  </a:cubicBezTo>
                  <a:cubicBezTo>
                    <a:pt x="286" y="138"/>
                    <a:pt x="286" y="138"/>
                    <a:pt x="273" y="113"/>
                  </a:cubicBezTo>
                  <a:cubicBezTo>
                    <a:pt x="261" y="101"/>
                    <a:pt x="255" y="94"/>
                    <a:pt x="252" y="94"/>
                  </a:cubicBezTo>
                  <a:lnTo>
                    <a:pt x="252" y="94"/>
                  </a:lnTo>
                  <a:cubicBezTo>
                    <a:pt x="249" y="94"/>
                    <a:pt x="253" y="104"/>
                    <a:pt x="260" y="126"/>
                  </a:cubicBezTo>
                  <a:lnTo>
                    <a:pt x="273" y="138"/>
                  </a:lnTo>
                  <a:cubicBezTo>
                    <a:pt x="265" y="130"/>
                    <a:pt x="260" y="127"/>
                    <a:pt x="259" y="127"/>
                  </a:cubicBezTo>
                  <a:lnTo>
                    <a:pt x="259" y="127"/>
                  </a:lnTo>
                  <a:cubicBezTo>
                    <a:pt x="255" y="127"/>
                    <a:pt x="264" y="142"/>
                    <a:pt x="273" y="151"/>
                  </a:cubicBezTo>
                  <a:cubicBezTo>
                    <a:pt x="262" y="146"/>
                    <a:pt x="256" y="143"/>
                    <a:pt x="253" y="143"/>
                  </a:cubicBezTo>
                  <a:cubicBezTo>
                    <a:pt x="249" y="143"/>
                    <a:pt x="252" y="149"/>
                    <a:pt x="260" y="164"/>
                  </a:cubicBezTo>
                  <a:cubicBezTo>
                    <a:pt x="253" y="158"/>
                    <a:pt x="250" y="155"/>
                    <a:pt x="248" y="155"/>
                  </a:cubicBezTo>
                  <a:cubicBezTo>
                    <a:pt x="247" y="155"/>
                    <a:pt x="247" y="158"/>
                    <a:pt x="247" y="164"/>
                  </a:cubicBezTo>
                  <a:cubicBezTo>
                    <a:pt x="247" y="177"/>
                    <a:pt x="234" y="190"/>
                    <a:pt x="221" y="203"/>
                  </a:cubicBezTo>
                  <a:cubicBezTo>
                    <a:pt x="208" y="216"/>
                    <a:pt x="195" y="229"/>
                    <a:pt x="208" y="242"/>
                  </a:cubicBezTo>
                  <a:lnTo>
                    <a:pt x="195" y="242"/>
                  </a:lnTo>
                  <a:cubicBezTo>
                    <a:pt x="198" y="246"/>
                    <a:pt x="202" y="250"/>
                    <a:pt x="208" y="255"/>
                  </a:cubicBezTo>
                  <a:cubicBezTo>
                    <a:pt x="216" y="255"/>
                    <a:pt x="225" y="261"/>
                    <a:pt x="222" y="261"/>
                  </a:cubicBezTo>
                  <a:cubicBezTo>
                    <a:pt x="221" y="261"/>
                    <a:pt x="216" y="260"/>
                    <a:pt x="208" y="255"/>
                  </a:cubicBezTo>
                  <a:cubicBezTo>
                    <a:pt x="201" y="249"/>
                    <a:pt x="198" y="245"/>
                    <a:pt x="195" y="245"/>
                  </a:cubicBezTo>
                  <a:cubicBezTo>
                    <a:pt x="192" y="245"/>
                    <a:pt x="188" y="249"/>
                    <a:pt x="182" y="255"/>
                  </a:cubicBezTo>
                  <a:cubicBezTo>
                    <a:pt x="182" y="255"/>
                    <a:pt x="169" y="268"/>
                    <a:pt x="195" y="281"/>
                  </a:cubicBezTo>
                  <a:cubicBezTo>
                    <a:pt x="201" y="288"/>
                    <a:pt x="205" y="291"/>
                    <a:pt x="203" y="291"/>
                  </a:cubicBezTo>
                  <a:cubicBezTo>
                    <a:pt x="201" y="291"/>
                    <a:pt x="195" y="288"/>
                    <a:pt x="182" y="281"/>
                  </a:cubicBezTo>
                  <a:cubicBezTo>
                    <a:pt x="171" y="276"/>
                    <a:pt x="163" y="273"/>
                    <a:pt x="158" y="273"/>
                  </a:cubicBezTo>
                  <a:cubicBezTo>
                    <a:pt x="152" y="273"/>
                    <a:pt x="154" y="279"/>
                    <a:pt x="169" y="294"/>
                  </a:cubicBezTo>
                  <a:cubicBezTo>
                    <a:pt x="156" y="294"/>
                    <a:pt x="156" y="294"/>
                    <a:pt x="143" y="281"/>
                  </a:cubicBezTo>
                  <a:lnTo>
                    <a:pt x="143" y="281"/>
                  </a:lnTo>
                  <a:cubicBezTo>
                    <a:pt x="143" y="294"/>
                    <a:pt x="143" y="294"/>
                    <a:pt x="156" y="307"/>
                  </a:cubicBezTo>
                  <a:cubicBezTo>
                    <a:pt x="156" y="307"/>
                    <a:pt x="156" y="320"/>
                    <a:pt x="143" y="320"/>
                  </a:cubicBezTo>
                  <a:cubicBezTo>
                    <a:pt x="143" y="333"/>
                    <a:pt x="156" y="333"/>
                    <a:pt x="156" y="333"/>
                  </a:cubicBezTo>
                  <a:cubicBezTo>
                    <a:pt x="143" y="333"/>
                    <a:pt x="143" y="346"/>
                    <a:pt x="130" y="359"/>
                  </a:cubicBezTo>
                  <a:cubicBezTo>
                    <a:pt x="130" y="385"/>
                    <a:pt x="130" y="398"/>
                    <a:pt x="104" y="398"/>
                  </a:cubicBezTo>
                  <a:cubicBezTo>
                    <a:pt x="104" y="398"/>
                    <a:pt x="104" y="398"/>
                    <a:pt x="130" y="411"/>
                  </a:cubicBezTo>
                  <a:lnTo>
                    <a:pt x="143" y="411"/>
                  </a:lnTo>
                  <a:cubicBezTo>
                    <a:pt x="104" y="411"/>
                    <a:pt x="104" y="424"/>
                    <a:pt x="143" y="437"/>
                  </a:cubicBezTo>
                  <a:lnTo>
                    <a:pt x="117" y="437"/>
                  </a:lnTo>
                  <a:cubicBezTo>
                    <a:pt x="91" y="437"/>
                    <a:pt x="104" y="437"/>
                    <a:pt x="143" y="450"/>
                  </a:cubicBezTo>
                  <a:lnTo>
                    <a:pt x="91" y="450"/>
                  </a:lnTo>
                  <a:cubicBezTo>
                    <a:pt x="78" y="450"/>
                    <a:pt x="52" y="463"/>
                    <a:pt x="52" y="463"/>
                  </a:cubicBezTo>
                  <a:lnTo>
                    <a:pt x="91" y="463"/>
                  </a:lnTo>
                  <a:cubicBezTo>
                    <a:pt x="91" y="463"/>
                    <a:pt x="91" y="468"/>
                    <a:pt x="95" y="468"/>
                  </a:cubicBezTo>
                  <a:cubicBezTo>
                    <a:pt x="97" y="468"/>
                    <a:pt x="100" y="467"/>
                    <a:pt x="104" y="463"/>
                  </a:cubicBezTo>
                  <a:cubicBezTo>
                    <a:pt x="117" y="463"/>
                    <a:pt x="117" y="476"/>
                    <a:pt x="117" y="476"/>
                  </a:cubicBezTo>
                  <a:lnTo>
                    <a:pt x="143" y="476"/>
                  </a:lnTo>
                  <a:cubicBezTo>
                    <a:pt x="152" y="476"/>
                    <a:pt x="160" y="470"/>
                    <a:pt x="165" y="470"/>
                  </a:cubicBezTo>
                  <a:cubicBezTo>
                    <a:pt x="167" y="470"/>
                    <a:pt x="169" y="471"/>
                    <a:pt x="169" y="476"/>
                  </a:cubicBezTo>
                  <a:cubicBezTo>
                    <a:pt x="169" y="476"/>
                    <a:pt x="182" y="476"/>
                    <a:pt x="208" y="463"/>
                  </a:cubicBezTo>
                  <a:lnTo>
                    <a:pt x="273" y="463"/>
                  </a:lnTo>
                  <a:cubicBezTo>
                    <a:pt x="286" y="450"/>
                    <a:pt x="299" y="450"/>
                    <a:pt x="273" y="450"/>
                  </a:cubicBezTo>
                  <a:cubicBezTo>
                    <a:pt x="286" y="450"/>
                    <a:pt x="286" y="437"/>
                    <a:pt x="286" y="437"/>
                  </a:cubicBezTo>
                  <a:cubicBezTo>
                    <a:pt x="286" y="424"/>
                    <a:pt x="286" y="424"/>
                    <a:pt x="312" y="424"/>
                  </a:cubicBezTo>
                  <a:lnTo>
                    <a:pt x="325" y="424"/>
                  </a:lnTo>
                  <a:cubicBezTo>
                    <a:pt x="312" y="411"/>
                    <a:pt x="312" y="411"/>
                    <a:pt x="312" y="398"/>
                  </a:cubicBezTo>
                  <a:cubicBezTo>
                    <a:pt x="325" y="385"/>
                    <a:pt x="325" y="385"/>
                    <a:pt x="312" y="372"/>
                  </a:cubicBezTo>
                  <a:lnTo>
                    <a:pt x="312" y="372"/>
                  </a:lnTo>
                  <a:cubicBezTo>
                    <a:pt x="316" y="376"/>
                    <a:pt x="319" y="378"/>
                    <a:pt x="321" y="378"/>
                  </a:cubicBezTo>
                  <a:cubicBezTo>
                    <a:pt x="325" y="378"/>
                    <a:pt x="325" y="372"/>
                    <a:pt x="325" y="372"/>
                  </a:cubicBezTo>
                  <a:cubicBezTo>
                    <a:pt x="316" y="363"/>
                    <a:pt x="313" y="360"/>
                    <a:pt x="312" y="359"/>
                  </a:cubicBezTo>
                  <a:lnTo>
                    <a:pt x="312" y="359"/>
                  </a:lnTo>
                  <a:cubicBezTo>
                    <a:pt x="325" y="372"/>
                    <a:pt x="325" y="372"/>
                    <a:pt x="338" y="372"/>
                  </a:cubicBezTo>
                  <a:cubicBezTo>
                    <a:pt x="338" y="359"/>
                    <a:pt x="338" y="359"/>
                    <a:pt x="325" y="359"/>
                  </a:cubicBezTo>
                  <a:cubicBezTo>
                    <a:pt x="325" y="359"/>
                    <a:pt x="325" y="346"/>
                    <a:pt x="338" y="346"/>
                  </a:cubicBezTo>
                  <a:cubicBezTo>
                    <a:pt x="345" y="350"/>
                    <a:pt x="349" y="351"/>
                    <a:pt x="351" y="351"/>
                  </a:cubicBezTo>
                  <a:cubicBezTo>
                    <a:pt x="356" y="351"/>
                    <a:pt x="347" y="343"/>
                    <a:pt x="338" y="333"/>
                  </a:cubicBezTo>
                  <a:lnTo>
                    <a:pt x="338" y="333"/>
                  </a:lnTo>
                  <a:cubicBezTo>
                    <a:pt x="351" y="346"/>
                    <a:pt x="351" y="346"/>
                    <a:pt x="351" y="346"/>
                  </a:cubicBezTo>
                  <a:cubicBezTo>
                    <a:pt x="338" y="333"/>
                    <a:pt x="338" y="320"/>
                    <a:pt x="351" y="320"/>
                  </a:cubicBezTo>
                  <a:cubicBezTo>
                    <a:pt x="363" y="307"/>
                    <a:pt x="363" y="307"/>
                    <a:pt x="351" y="294"/>
                  </a:cubicBezTo>
                  <a:cubicBezTo>
                    <a:pt x="338" y="281"/>
                    <a:pt x="338" y="281"/>
                    <a:pt x="351" y="281"/>
                  </a:cubicBezTo>
                  <a:cubicBezTo>
                    <a:pt x="383" y="306"/>
                    <a:pt x="390" y="315"/>
                    <a:pt x="391" y="315"/>
                  </a:cubicBezTo>
                  <a:cubicBezTo>
                    <a:pt x="391" y="315"/>
                    <a:pt x="389" y="312"/>
                    <a:pt x="389" y="307"/>
                  </a:cubicBezTo>
                  <a:cubicBezTo>
                    <a:pt x="389" y="307"/>
                    <a:pt x="376" y="294"/>
                    <a:pt x="364" y="281"/>
                  </a:cubicBezTo>
                  <a:lnTo>
                    <a:pt x="364" y="281"/>
                  </a:lnTo>
                  <a:cubicBezTo>
                    <a:pt x="371" y="289"/>
                    <a:pt x="376" y="292"/>
                    <a:pt x="380" y="292"/>
                  </a:cubicBezTo>
                  <a:cubicBezTo>
                    <a:pt x="388" y="292"/>
                    <a:pt x="386" y="274"/>
                    <a:pt x="376" y="255"/>
                  </a:cubicBezTo>
                  <a:lnTo>
                    <a:pt x="376" y="255"/>
                  </a:lnTo>
                  <a:cubicBezTo>
                    <a:pt x="376" y="255"/>
                    <a:pt x="377" y="255"/>
                    <a:pt x="389" y="268"/>
                  </a:cubicBezTo>
                  <a:cubicBezTo>
                    <a:pt x="389" y="275"/>
                    <a:pt x="393" y="278"/>
                    <a:pt x="396" y="278"/>
                  </a:cubicBezTo>
                  <a:cubicBezTo>
                    <a:pt x="399" y="278"/>
                    <a:pt x="402" y="275"/>
                    <a:pt x="402" y="268"/>
                  </a:cubicBezTo>
                  <a:cubicBezTo>
                    <a:pt x="397" y="257"/>
                    <a:pt x="396" y="253"/>
                    <a:pt x="398" y="253"/>
                  </a:cubicBezTo>
                  <a:lnTo>
                    <a:pt x="398" y="253"/>
                  </a:lnTo>
                  <a:cubicBezTo>
                    <a:pt x="400" y="253"/>
                    <a:pt x="408" y="261"/>
                    <a:pt x="415" y="268"/>
                  </a:cubicBezTo>
                  <a:cubicBezTo>
                    <a:pt x="428" y="281"/>
                    <a:pt x="428" y="281"/>
                    <a:pt x="428" y="281"/>
                  </a:cubicBezTo>
                  <a:cubicBezTo>
                    <a:pt x="422" y="262"/>
                    <a:pt x="422" y="255"/>
                    <a:pt x="425" y="255"/>
                  </a:cubicBezTo>
                  <a:cubicBezTo>
                    <a:pt x="428" y="255"/>
                    <a:pt x="435" y="262"/>
                    <a:pt x="441" y="268"/>
                  </a:cubicBezTo>
                  <a:cubicBezTo>
                    <a:pt x="428" y="255"/>
                    <a:pt x="428" y="255"/>
                    <a:pt x="428" y="255"/>
                  </a:cubicBezTo>
                  <a:cubicBezTo>
                    <a:pt x="441" y="255"/>
                    <a:pt x="441" y="255"/>
                    <a:pt x="428" y="242"/>
                  </a:cubicBezTo>
                  <a:cubicBezTo>
                    <a:pt x="428" y="229"/>
                    <a:pt x="415" y="203"/>
                    <a:pt x="415" y="203"/>
                  </a:cubicBezTo>
                  <a:lnTo>
                    <a:pt x="415" y="203"/>
                  </a:lnTo>
                  <a:lnTo>
                    <a:pt x="428" y="216"/>
                  </a:lnTo>
                  <a:cubicBezTo>
                    <a:pt x="428" y="229"/>
                    <a:pt x="432" y="233"/>
                    <a:pt x="435" y="233"/>
                  </a:cubicBezTo>
                  <a:cubicBezTo>
                    <a:pt x="438" y="233"/>
                    <a:pt x="441" y="229"/>
                    <a:pt x="441" y="229"/>
                  </a:cubicBezTo>
                  <a:cubicBezTo>
                    <a:pt x="441" y="229"/>
                    <a:pt x="454" y="229"/>
                    <a:pt x="454" y="242"/>
                  </a:cubicBezTo>
                  <a:lnTo>
                    <a:pt x="454" y="229"/>
                  </a:lnTo>
                  <a:cubicBezTo>
                    <a:pt x="461" y="236"/>
                    <a:pt x="464" y="239"/>
                    <a:pt x="466" y="239"/>
                  </a:cubicBezTo>
                  <a:cubicBezTo>
                    <a:pt x="467" y="239"/>
                    <a:pt x="467" y="236"/>
                    <a:pt x="467" y="229"/>
                  </a:cubicBezTo>
                  <a:cubicBezTo>
                    <a:pt x="474" y="242"/>
                    <a:pt x="477" y="249"/>
                    <a:pt x="479" y="249"/>
                  </a:cubicBezTo>
                  <a:cubicBezTo>
                    <a:pt x="480" y="249"/>
                    <a:pt x="480" y="242"/>
                    <a:pt x="480" y="229"/>
                  </a:cubicBezTo>
                  <a:cubicBezTo>
                    <a:pt x="480" y="242"/>
                    <a:pt x="480" y="242"/>
                    <a:pt x="480" y="242"/>
                  </a:cubicBezTo>
                  <a:cubicBezTo>
                    <a:pt x="480" y="236"/>
                    <a:pt x="480" y="233"/>
                    <a:pt x="482" y="233"/>
                  </a:cubicBezTo>
                  <a:cubicBezTo>
                    <a:pt x="483" y="233"/>
                    <a:pt x="487" y="236"/>
                    <a:pt x="493" y="242"/>
                  </a:cubicBezTo>
                  <a:cubicBezTo>
                    <a:pt x="493" y="229"/>
                    <a:pt x="493" y="229"/>
                    <a:pt x="493" y="229"/>
                  </a:cubicBezTo>
                  <a:cubicBezTo>
                    <a:pt x="493" y="235"/>
                    <a:pt x="493" y="238"/>
                    <a:pt x="494" y="238"/>
                  </a:cubicBezTo>
                  <a:cubicBezTo>
                    <a:pt x="495" y="238"/>
                    <a:pt x="499" y="231"/>
                    <a:pt x="506" y="216"/>
                  </a:cubicBezTo>
                  <a:cubicBezTo>
                    <a:pt x="506" y="221"/>
                    <a:pt x="506" y="226"/>
                    <a:pt x="506" y="229"/>
                  </a:cubicBezTo>
                  <a:cubicBezTo>
                    <a:pt x="513" y="223"/>
                    <a:pt x="516" y="220"/>
                    <a:pt x="518" y="220"/>
                  </a:cubicBezTo>
                  <a:cubicBezTo>
                    <a:pt x="518" y="220"/>
                    <a:pt x="519" y="220"/>
                    <a:pt x="519" y="222"/>
                  </a:cubicBezTo>
                  <a:lnTo>
                    <a:pt x="519" y="222"/>
                  </a:lnTo>
                  <a:cubicBezTo>
                    <a:pt x="519" y="220"/>
                    <a:pt x="519" y="218"/>
                    <a:pt x="519" y="216"/>
                  </a:cubicBezTo>
                  <a:cubicBezTo>
                    <a:pt x="519" y="229"/>
                    <a:pt x="532" y="229"/>
                    <a:pt x="545" y="242"/>
                  </a:cubicBezTo>
                  <a:cubicBezTo>
                    <a:pt x="545" y="242"/>
                    <a:pt x="545" y="216"/>
                    <a:pt x="558" y="203"/>
                  </a:cubicBezTo>
                  <a:cubicBezTo>
                    <a:pt x="565" y="197"/>
                    <a:pt x="568" y="194"/>
                    <a:pt x="569" y="194"/>
                  </a:cubicBezTo>
                  <a:cubicBezTo>
                    <a:pt x="571" y="194"/>
                    <a:pt x="571" y="197"/>
                    <a:pt x="571" y="203"/>
                  </a:cubicBezTo>
                  <a:cubicBezTo>
                    <a:pt x="565" y="215"/>
                    <a:pt x="562" y="224"/>
                    <a:pt x="560" y="230"/>
                  </a:cubicBezTo>
                  <a:lnTo>
                    <a:pt x="560" y="230"/>
                  </a:lnTo>
                  <a:cubicBezTo>
                    <a:pt x="559" y="229"/>
                    <a:pt x="558" y="229"/>
                    <a:pt x="558" y="229"/>
                  </a:cubicBezTo>
                  <a:lnTo>
                    <a:pt x="558" y="229"/>
                  </a:lnTo>
                  <a:cubicBezTo>
                    <a:pt x="558" y="233"/>
                    <a:pt x="558" y="234"/>
                    <a:pt x="558" y="234"/>
                  </a:cubicBezTo>
                  <a:cubicBezTo>
                    <a:pt x="559" y="234"/>
                    <a:pt x="559" y="233"/>
                    <a:pt x="560" y="230"/>
                  </a:cubicBezTo>
                  <a:lnTo>
                    <a:pt x="560" y="230"/>
                  </a:lnTo>
                  <a:cubicBezTo>
                    <a:pt x="563" y="230"/>
                    <a:pt x="568" y="233"/>
                    <a:pt x="558" y="242"/>
                  </a:cubicBezTo>
                  <a:cubicBezTo>
                    <a:pt x="558" y="246"/>
                    <a:pt x="558" y="248"/>
                    <a:pt x="558" y="248"/>
                  </a:cubicBezTo>
                  <a:cubicBezTo>
                    <a:pt x="559" y="248"/>
                    <a:pt x="562" y="238"/>
                    <a:pt x="571" y="229"/>
                  </a:cubicBezTo>
                  <a:lnTo>
                    <a:pt x="571" y="229"/>
                  </a:lnTo>
                  <a:cubicBezTo>
                    <a:pt x="566" y="239"/>
                    <a:pt x="565" y="243"/>
                    <a:pt x="566" y="243"/>
                  </a:cubicBezTo>
                  <a:cubicBezTo>
                    <a:pt x="568" y="243"/>
                    <a:pt x="576" y="232"/>
                    <a:pt x="584" y="216"/>
                  </a:cubicBezTo>
                  <a:cubicBezTo>
                    <a:pt x="592" y="201"/>
                    <a:pt x="595" y="195"/>
                    <a:pt x="596" y="195"/>
                  </a:cubicBezTo>
                  <a:cubicBezTo>
                    <a:pt x="597" y="195"/>
                    <a:pt x="597" y="198"/>
                    <a:pt x="597" y="203"/>
                  </a:cubicBezTo>
                  <a:cubicBezTo>
                    <a:pt x="584" y="216"/>
                    <a:pt x="597" y="216"/>
                    <a:pt x="597" y="216"/>
                  </a:cubicBezTo>
                  <a:cubicBezTo>
                    <a:pt x="597" y="216"/>
                    <a:pt x="597" y="216"/>
                    <a:pt x="584" y="242"/>
                  </a:cubicBezTo>
                  <a:cubicBezTo>
                    <a:pt x="584" y="242"/>
                    <a:pt x="584" y="242"/>
                    <a:pt x="597" y="229"/>
                  </a:cubicBezTo>
                  <a:cubicBezTo>
                    <a:pt x="602" y="215"/>
                    <a:pt x="605" y="209"/>
                    <a:pt x="606" y="209"/>
                  </a:cubicBezTo>
                  <a:lnTo>
                    <a:pt x="606" y="209"/>
                  </a:lnTo>
                  <a:cubicBezTo>
                    <a:pt x="608" y="209"/>
                    <a:pt x="605" y="226"/>
                    <a:pt x="597" y="242"/>
                  </a:cubicBezTo>
                  <a:lnTo>
                    <a:pt x="610" y="229"/>
                  </a:lnTo>
                  <a:cubicBezTo>
                    <a:pt x="618" y="213"/>
                    <a:pt x="626" y="202"/>
                    <a:pt x="628" y="202"/>
                  </a:cubicBezTo>
                  <a:lnTo>
                    <a:pt x="628" y="202"/>
                  </a:lnTo>
                  <a:cubicBezTo>
                    <a:pt x="629" y="202"/>
                    <a:pt x="628" y="20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lnTo>
                    <a:pt x="621" y="219"/>
                  </a:lnTo>
                  <a:cubicBezTo>
                    <a:pt x="623" y="217"/>
                    <a:pt x="624" y="216"/>
                    <a:pt x="625" y="216"/>
                  </a:cubicBezTo>
                  <a:lnTo>
                    <a:pt x="625" y="216"/>
                  </a:lnTo>
                  <a:cubicBezTo>
                    <a:pt x="627" y="216"/>
                    <a:pt x="618" y="230"/>
                    <a:pt x="610" y="255"/>
                  </a:cubicBezTo>
                  <a:cubicBezTo>
                    <a:pt x="623" y="229"/>
                    <a:pt x="636" y="216"/>
                    <a:pt x="636" y="216"/>
                  </a:cubicBezTo>
                  <a:lnTo>
                    <a:pt x="636" y="216"/>
                  </a:lnTo>
                  <a:cubicBezTo>
                    <a:pt x="636" y="229"/>
                    <a:pt x="636" y="229"/>
                    <a:pt x="623" y="242"/>
                  </a:cubicBezTo>
                  <a:cubicBezTo>
                    <a:pt x="623" y="251"/>
                    <a:pt x="616" y="261"/>
                    <a:pt x="617" y="261"/>
                  </a:cubicBezTo>
                  <a:cubicBezTo>
                    <a:pt x="618" y="261"/>
                    <a:pt x="619" y="259"/>
                    <a:pt x="622" y="256"/>
                  </a:cubicBezTo>
                  <a:lnTo>
                    <a:pt x="622" y="256"/>
                  </a:lnTo>
                  <a:cubicBezTo>
                    <a:pt x="622" y="257"/>
                    <a:pt x="619" y="259"/>
                    <a:pt x="610" y="268"/>
                  </a:cubicBezTo>
                  <a:lnTo>
                    <a:pt x="623" y="268"/>
                  </a:lnTo>
                  <a:cubicBezTo>
                    <a:pt x="623" y="264"/>
                    <a:pt x="624" y="263"/>
                    <a:pt x="625" y="263"/>
                  </a:cubicBezTo>
                  <a:lnTo>
                    <a:pt x="625" y="263"/>
                  </a:lnTo>
                  <a:cubicBezTo>
                    <a:pt x="628" y="263"/>
                    <a:pt x="632" y="272"/>
                    <a:pt x="623" y="281"/>
                  </a:cubicBezTo>
                  <a:cubicBezTo>
                    <a:pt x="629" y="275"/>
                    <a:pt x="633" y="271"/>
                    <a:pt x="634" y="271"/>
                  </a:cubicBezTo>
                  <a:cubicBezTo>
                    <a:pt x="636" y="271"/>
                    <a:pt x="636" y="275"/>
                    <a:pt x="636" y="281"/>
                  </a:cubicBezTo>
                  <a:cubicBezTo>
                    <a:pt x="649" y="268"/>
                    <a:pt x="649" y="268"/>
                    <a:pt x="649" y="268"/>
                  </a:cubicBezTo>
                  <a:cubicBezTo>
                    <a:pt x="662" y="268"/>
                    <a:pt x="649" y="281"/>
                    <a:pt x="649" y="281"/>
                  </a:cubicBezTo>
                  <a:cubicBezTo>
                    <a:pt x="649" y="281"/>
                    <a:pt x="649" y="281"/>
                    <a:pt x="662" y="268"/>
                  </a:cubicBezTo>
                  <a:cubicBezTo>
                    <a:pt x="662" y="268"/>
                    <a:pt x="665" y="265"/>
                    <a:pt x="667" y="265"/>
                  </a:cubicBezTo>
                  <a:lnTo>
                    <a:pt x="667" y="265"/>
                  </a:lnTo>
                  <a:cubicBezTo>
                    <a:pt x="668" y="265"/>
                    <a:pt x="668" y="268"/>
                    <a:pt x="662" y="281"/>
                  </a:cubicBezTo>
                  <a:cubicBezTo>
                    <a:pt x="662" y="281"/>
                    <a:pt x="649" y="294"/>
                    <a:pt x="662" y="294"/>
                  </a:cubicBezTo>
                  <a:lnTo>
                    <a:pt x="675" y="294"/>
                  </a:lnTo>
                  <a:cubicBezTo>
                    <a:pt x="675" y="294"/>
                    <a:pt x="674" y="294"/>
                    <a:pt x="674" y="295"/>
                  </a:cubicBezTo>
                  <a:lnTo>
                    <a:pt x="674" y="295"/>
                  </a:lnTo>
                  <a:cubicBezTo>
                    <a:pt x="668" y="301"/>
                    <a:pt x="665" y="304"/>
                    <a:pt x="667" y="304"/>
                  </a:cubicBezTo>
                  <a:cubicBezTo>
                    <a:pt x="668" y="304"/>
                    <a:pt x="675" y="301"/>
                    <a:pt x="688" y="294"/>
                  </a:cubicBezTo>
                  <a:lnTo>
                    <a:pt x="688" y="294"/>
                  </a:lnTo>
                  <a:cubicBezTo>
                    <a:pt x="688" y="307"/>
                    <a:pt x="688" y="307"/>
                    <a:pt x="675" y="307"/>
                  </a:cubicBezTo>
                  <a:cubicBezTo>
                    <a:pt x="675" y="307"/>
                    <a:pt x="675" y="307"/>
                    <a:pt x="675" y="320"/>
                  </a:cubicBezTo>
                  <a:cubicBezTo>
                    <a:pt x="683" y="311"/>
                    <a:pt x="688" y="309"/>
                    <a:pt x="689" y="309"/>
                  </a:cubicBezTo>
                  <a:lnTo>
                    <a:pt x="689" y="309"/>
                  </a:lnTo>
                  <a:cubicBezTo>
                    <a:pt x="692" y="309"/>
                    <a:pt x="683" y="320"/>
                    <a:pt x="675" y="320"/>
                  </a:cubicBezTo>
                  <a:cubicBezTo>
                    <a:pt x="675" y="320"/>
                    <a:pt x="675" y="326"/>
                    <a:pt x="682" y="326"/>
                  </a:cubicBezTo>
                  <a:cubicBezTo>
                    <a:pt x="686" y="326"/>
                    <a:pt x="692" y="324"/>
                    <a:pt x="701" y="320"/>
                  </a:cubicBezTo>
                  <a:lnTo>
                    <a:pt x="701" y="320"/>
                  </a:lnTo>
                  <a:cubicBezTo>
                    <a:pt x="701" y="320"/>
                    <a:pt x="701" y="320"/>
                    <a:pt x="701" y="320"/>
                  </a:cubicBezTo>
                  <a:cubicBezTo>
                    <a:pt x="714" y="320"/>
                    <a:pt x="714" y="320"/>
                    <a:pt x="688" y="333"/>
                  </a:cubicBezTo>
                  <a:lnTo>
                    <a:pt x="675" y="346"/>
                  </a:lnTo>
                  <a:lnTo>
                    <a:pt x="714" y="346"/>
                  </a:lnTo>
                  <a:cubicBezTo>
                    <a:pt x="714" y="346"/>
                    <a:pt x="714" y="359"/>
                    <a:pt x="701" y="359"/>
                  </a:cubicBezTo>
                  <a:lnTo>
                    <a:pt x="714" y="359"/>
                  </a:lnTo>
                  <a:cubicBezTo>
                    <a:pt x="727" y="359"/>
                    <a:pt x="727" y="359"/>
                    <a:pt x="714" y="372"/>
                  </a:cubicBezTo>
                  <a:cubicBezTo>
                    <a:pt x="709" y="376"/>
                    <a:pt x="708" y="378"/>
                    <a:pt x="708" y="378"/>
                  </a:cubicBezTo>
                  <a:cubicBezTo>
                    <a:pt x="709" y="378"/>
                    <a:pt x="718" y="372"/>
                    <a:pt x="727" y="372"/>
                  </a:cubicBezTo>
                  <a:cubicBezTo>
                    <a:pt x="714" y="385"/>
                    <a:pt x="714" y="424"/>
                    <a:pt x="740" y="424"/>
                  </a:cubicBezTo>
                  <a:lnTo>
                    <a:pt x="727" y="424"/>
                  </a:lnTo>
                  <a:lnTo>
                    <a:pt x="727" y="437"/>
                  </a:lnTo>
                  <a:cubicBezTo>
                    <a:pt x="740" y="437"/>
                    <a:pt x="753" y="437"/>
                    <a:pt x="753" y="450"/>
                  </a:cubicBezTo>
                  <a:lnTo>
                    <a:pt x="728" y="437"/>
                  </a:lnTo>
                  <a:lnTo>
                    <a:pt x="728" y="437"/>
                  </a:lnTo>
                  <a:cubicBezTo>
                    <a:pt x="753" y="450"/>
                    <a:pt x="752" y="450"/>
                    <a:pt x="740" y="450"/>
                  </a:cubicBezTo>
                  <a:cubicBezTo>
                    <a:pt x="731" y="445"/>
                    <a:pt x="725" y="444"/>
                    <a:pt x="722" y="444"/>
                  </a:cubicBezTo>
                  <a:cubicBezTo>
                    <a:pt x="715" y="444"/>
                    <a:pt x="718" y="450"/>
                    <a:pt x="727" y="450"/>
                  </a:cubicBezTo>
                  <a:cubicBezTo>
                    <a:pt x="701" y="450"/>
                    <a:pt x="701" y="450"/>
                    <a:pt x="740" y="463"/>
                  </a:cubicBezTo>
                  <a:lnTo>
                    <a:pt x="727" y="463"/>
                  </a:lnTo>
                  <a:cubicBezTo>
                    <a:pt x="753" y="476"/>
                    <a:pt x="753" y="476"/>
                    <a:pt x="727" y="476"/>
                  </a:cubicBezTo>
                  <a:cubicBezTo>
                    <a:pt x="707" y="469"/>
                    <a:pt x="697" y="466"/>
                    <a:pt x="696" y="466"/>
                  </a:cubicBezTo>
                  <a:lnTo>
                    <a:pt x="696" y="466"/>
                  </a:lnTo>
                  <a:cubicBezTo>
                    <a:pt x="694" y="466"/>
                    <a:pt x="701" y="469"/>
                    <a:pt x="714" y="476"/>
                  </a:cubicBezTo>
                  <a:cubicBezTo>
                    <a:pt x="714" y="482"/>
                    <a:pt x="710" y="482"/>
                    <a:pt x="709" y="482"/>
                  </a:cubicBezTo>
                  <a:cubicBezTo>
                    <a:pt x="707" y="482"/>
                    <a:pt x="707" y="482"/>
                    <a:pt x="714" y="489"/>
                  </a:cubicBezTo>
                  <a:cubicBezTo>
                    <a:pt x="714" y="489"/>
                    <a:pt x="688" y="489"/>
                    <a:pt x="688" y="502"/>
                  </a:cubicBezTo>
                  <a:cubicBezTo>
                    <a:pt x="675" y="515"/>
                    <a:pt x="675" y="515"/>
                    <a:pt x="688" y="515"/>
                  </a:cubicBezTo>
                  <a:cubicBezTo>
                    <a:pt x="703" y="530"/>
                    <a:pt x="709" y="536"/>
                    <a:pt x="707" y="536"/>
                  </a:cubicBezTo>
                  <a:cubicBezTo>
                    <a:pt x="705" y="536"/>
                    <a:pt x="698" y="533"/>
                    <a:pt x="688" y="528"/>
                  </a:cubicBezTo>
                  <a:cubicBezTo>
                    <a:pt x="688" y="528"/>
                    <a:pt x="675" y="515"/>
                    <a:pt x="675" y="515"/>
                  </a:cubicBezTo>
                  <a:cubicBezTo>
                    <a:pt x="666" y="515"/>
                    <a:pt x="663" y="520"/>
                    <a:pt x="658" y="520"/>
                  </a:cubicBezTo>
                  <a:cubicBezTo>
                    <a:pt x="656" y="520"/>
                    <a:pt x="653" y="519"/>
                    <a:pt x="649" y="515"/>
                  </a:cubicBezTo>
                  <a:lnTo>
                    <a:pt x="649" y="515"/>
                  </a:lnTo>
                  <a:cubicBezTo>
                    <a:pt x="675" y="541"/>
                    <a:pt x="662" y="541"/>
                    <a:pt x="649" y="541"/>
                  </a:cubicBezTo>
                  <a:cubicBezTo>
                    <a:pt x="649" y="541"/>
                    <a:pt x="649" y="541"/>
                    <a:pt x="662" y="554"/>
                  </a:cubicBezTo>
                  <a:lnTo>
                    <a:pt x="662" y="554"/>
                  </a:lnTo>
                  <a:cubicBezTo>
                    <a:pt x="656" y="548"/>
                    <a:pt x="649" y="545"/>
                    <a:pt x="644" y="545"/>
                  </a:cubicBezTo>
                  <a:lnTo>
                    <a:pt x="644" y="545"/>
                  </a:lnTo>
                  <a:cubicBezTo>
                    <a:pt x="636" y="545"/>
                    <a:pt x="634" y="551"/>
                    <a:pt x="649" y="566"/>
                  </a:cubicBezTo>
                  <a:cubicBezTo>
                    <a:pt x="655" y="578"/>
                    <a:pt x="658" y="585"/>
                    <a:pt x="657" y="585"/>
                  </a:cubicBezTo>
                  <a:cubicBezTo>
                    <a:pt x="657" y="585"/>
                    <a:pt x="650" y="575"/>
                    <a:pt x="636" y="554"/>
                  </a:cubicBezTo>
                  <a:cubicBezTo>
                    <a:pt x="630" y="548"/>
                    <a:pt x="626" y="544"/>
                    <a:pt x="623" y="541"/>
                  </a:cubicBezTo>
                  <a:lnTo>
                    <a:pt x="623" y="541"/>
                  </a:lnTo>
                  <a:cubicBezTo>
                    <a:pt x="632" y="550"/>
                    <a:pt x="635" y="559"/>
                    <a:pt x="631" y="559"/>
                  </a:cubicBezTo>
                  <a:cubicBezTo>
                    <a:pt x="629" y="559"/>
                    <a:pt x="627" y="557"/>
                    <a:pt x="623" y="554"/>
                  </a:cubicBezTo>
                  <a:lnTo>
                    <a:pt x="623" y="554"/>
                  </a:lnTo>
                  <a:cubicBezTo>
                    <a:pt x="623" y="554"/>
                    <a:pt x="626" y="556"/>
                    <a:pt x="649" y="579"/>
                  </a:cubicBezTo>
                  <a:cubicBezTo>
                    <a:pt x="649" y="592"/>
                    <a:pt x="649" y="605"/>
                    <a:pt x="649" y="605"/>
                  </a:cubicBezTo>
                  <a:cubicBezTo>
                    <a:pt x="636" y="592"/>
                    <a:pt x="636" y="592"/>
                    <a:pt x="636" y="566"/>
                  </a:cubicBezTo>
                  <a:cubicBezTo>
                    <a:pt x="636" y="566"/>
                    <a:pt x="636" y="567"/>
                    <a:pt x="636" y="579"/>
                  </a:cubicBezTo>
                  <a:cubicBezTo>
                    <a:pt x="623" y="579"/>
                    <a:pt x="623" y="566"/>
                    <a:pt x="610" y="554"/>
                  </a:cubicBezTo>
                  <a:cubicBezTo>
                    <a:pt x="605" y="548"/>
                    <a:pt x="601" y="545"/>
                    <a:pt x="600" y="545"/>
                  </a:cubicBezTo>
                  <a:lnTo>
                    <a:pt x="600" y="545"/>
                  </a:lnTo>
                  <a:cubicBezTo>
                    <a:pt x="599" y="545"/>
                    <a:pt x="602" y="551"/>
                    <a:pt x="610" y="566"/>
                  </a:cubicBezTo>
                  <a:cubicBezTo>
                    <a:pt x="610" y="566"/>
                    <a:pt x="620" y="607"/>
                    <a:pt x="631" y="634"/>
                  </a:cubicBezTo>
                  <a:lnTo>
                    <a:pt x="631" y="634"/>
                  </a:lnTo>
                  <a:cubicBezTo>
                    <a:pt x="628" y="631"/>
                    <a:pt x="623" y="631"/>
                    <a:pt x="623" y="631"/>
                  </a:cubicBezTo>
                  <a:cubicBezTo>
                    <a:pt x="623" y="618"/>
                    <a:pt x="623" y="618"/>
                    <a:pt x="623" y="618"/>
                  </a:cubicBezTo>
                  <a:lnTo>
                    <a:pt x="610" y="605"/>
                  </a:lnTo>
                  <a:cubicBezTo>
                    <a:pt x="605" y="601"/>
                    <a:pt x="600" y="596"/>
                    <a:pt x="597" y="592"/>
                  </a:cubicBezTo>
                  <a:lnTo>
                    <a:pt x="597" y="592"/>
                  </a:lnTo>
                  <a:cubicBezTo>
                    <a:pt x="597" y="592"/>
                    <a:pt x="597" y="592"/>
                    <a:pt x="584" y="579"/>
                  </a:cubicBezTo>
                  <a:cubicBezTo>
                    <a:pt x="584" y="579"/>
                    <a:pt x="584" y="579"/>
                    <a:pt x="584" y="592"/>
                  </a:cubicBezTo>
                  <a:cubicBezTo>
                    <a:pt x="597" y="605"/>
                    <a:pt x="597" y="605"/>
                    <a:pt x="597" y="605"/>
                  </a:cubicBezTo>
                  <a:cubicBezTo>
                    <a:pt x="584" y="605"/>
                    <a:pt x="584" y="605"/>
                    <a:pt x="597" y="631"/>
                  </a:cubicBezTo>
                  <a:cubicBezTo>
                    <a:pt x="597" y="644"/>
                    <a:pt x="610" y="657"/>
                    <a:pt x="597" y="657"/>
                  </a:cubicBezTo>
                  <a:cubicBezTo>
                    <a:pt x="597" y="663"/>
                    <a:pt x="597" y="666"/>
                    <a:pt x="596" y="666"/>
                  </a:cubicBezTo>
                  <a:cubicBezTo>
                    <a:pt x="595" y="666"/>
                    <a:pt x="592" y="660"/>
                    <a:pt x="584" y="644"/>
                  </a:cubicBezTo>
                  <a:cubicBezTo>
                    <a:pt x="584" y="631"/>
                    <a:pt x="584" y="631"/>
                    <a:pt x="584" y="631"/>
                  </a:cubicBezTo>
                  <a:cubicBezTo>
                    <a:pt x="584" y="631"/>
                    <a:pt x="584" y="631"/>
                    <a:pt x="571" y="618"/>
                  </a:cubicBezTo>
                  <a:lnTo>
                    <a:pt x="571" y="618"/>
                  </a:lnTo>
                  <a:cubicBezTo>
                    <a:pt x="571" y="623"/>
                    <a:pt x="571" y="628"/>
                    <a:pt x="571" y="631"/>
                  </a:cubicBezTo>
                  <a:cubicBezTo>
                    <a:pt x="558" y="631"/>
                    <a:pt x="558" y="631"/>
                    <a:pt x="558" y="618"/>
                  </a:cubicBezTo>
                  <a:cubicBezTo>
                    <a:pt x="558" y="625"/>
                    <a:pt x="558" y="628"/>
                    <a:pt x="556" y="628"/>
                  </a:cubicBezTo>
                  <a:cubicBezTo>
                    <a:pt x="555" y="628"/>
                    <a:pt x="552" y="625"/>
                    <a:pt x="545" y="618"/>
                  </a:cubicBezTo>
                  <a:cubicBezTo>
                    <a:pt x="541" y="615"/>
                    <a:pt x="539" y="613"/>
                    <a:pt x="537" y="613"/>
                  </a:cubicBezTo>
                  <a:cubicBezTo>
                    <a:pt x="532" y="613"/>
                    <a:pt x="532" y="622"/>
                    <a:pt x="532" y="631"/>
                  </a:cubicBezTo>
                  <a:cubicBezTo>
                    <a:pt x="532" y="657"/>
                    <a:pt x="532" y="683"/>
                    <a:pt x="545" y="696"/>
                  </a:cubicBezTo>
                  <a:cubicBezTo>
                    <a:pt x="545" y="721"/>
                    <a:pt x="545" y="730"/>
                    <a:pt x="542" y="730"/>
                  </a:cubicBezTo>
                  <a:cubicBezTo>
                    <a:pt x="540" y="730"/>
                    <a:pt x="537" y="727"/>
                    <a:pt x="532" y="722"/>
                  </a:cubicBezTo>
                  <a:cubicBezTo>
                    <a:pt x="532" y="722"/>
                    <a:pt x="532" y="696"/>
                    <a:pt x="532" y="683"/>
                  </a:cubicBezTo>
                  <a:cubicBezTo>
                    <a:pt x="532" y="670"/>
                    <a:pt x="532" y="670"/>
                    <a:pt x="532" y="670"/>
                  </a:cubicBezTo>
                  <a:cubicBezTo>
                    <a:pt x="532" y="657"/>
                    <a:pt x="532" y="631"/>
                    <a:pt x="532" y="631"/>
                  </a:cubicBezTo>
                  <a:cubicBezTo>
                    <a:pt x="532" y="631"/>
                    <a:pt x="519" y="618"/>
                    <a:pt x="519" y="592"/>
                  </a:cubicBezTo>
                  <a:cubicBezTo>
                    <a:pt x="506" y="592"/>
                    <a:pt x="506" y="592"/>
                    <a:pt x="506" y="618"/>
                  </a:cubicBezTo>
                  <a:cubicBezTo>
                    <a:pt x="506" y="624"/>
                    <a:pt x="506" y="628"/>
                    <a:pt x="506" y="631"/>
                  </a:cubicBezTo>
                  <a:cubicBezTo>
                    <a:pt x="506" y="606"/>
                    <a:pt x="501" y="592"/>
                    <a:pt x="497" y="592"/>
                  </a:cubicBezTo>
                  <a:cubicBezTo>
                    <a:pt x="495" y="592"/>
                    <a:pt x="493" y="596"/>
                    <a:pt x="493" y="605"/>
                  </a:cubicBezTo>
                  <a:cubicBezTo>
                    <a:pt x="493" y="599"/>
                    <a:pt x="490" y="596"/>
                    <a:pt x="487" y="596"/>
                  </a:cubicBezTo>
                  <a:cubicBezTo>
                    <a:pt x="483" y="596"/>
                    <a:pt x="480" y="599"/>
                    <a:pt x="480" y="605"/>
                  </a:cubicBezTo>
                  <a:lnTo>
                    <a:pt x="467" y="605"/>
                  </a:lnTo>
                  <a:cubicBezTo>
                    <a:pt x="458" y="615"/>
                    <a:pt x="455" y="624"/>
                    <a:pt x="455" y="624"/>
                  </a:cubicBezTo>
                  <a:cubicBezTo>
                    <a:pt x="454" y="624"/>
                    <a:pt x="454" y="622"/>
                    <a:pt x="454" y="618"/>
                  </a:cubicBezTo>
                  <a:cubicBezTo>
                    <a:pt x="467" y="605"/>
                    <a:pt x="467" y="605"/>
                    <a:pt x="454" y="592"/>
                  </a:cubicBezTo>
                  <a:cubicBezTo>
                    <a:pt x="460" y="581"/>
                    <a:pt x="463" y="574"/>
                    <a:pt x="463" y="574"/>
                  </a:cubicBezTo>
                  <a:lnTo>
                    <a:pt x="463" y="574"/>
                  </a:lnTo>
                  <a:cubicBezTo>
                    <a:pt x="462" y="574"/>
                    <a:pt x="456" y="584"/>
                    <a:pt x="441" y="605"/>
                  </a:cubicBezTo>
                  <a:cubicBezTo>
                    <a:pt x="428" y="605"/>
                    <a:pt x="415" y="631"/>
                    <a:pt x="415" y="644"/>
                  </a:cubicBezTo>
                  <a:cubicBezTo>
                    <a:pt x="402" y="657"/>
                    <a:pt x="402" y="657"/>
                    <a:pt x="402" y="657"/>
                  </a:cubicBezTo>
                  <a:cubicBezTo>
                    <a:pt x="402" y="644"/>
                    <a:pt x="415" y="618"/>
                    <a:pt x="428" y="605"/>
                  </a:cubicBezTo>
                  <a:cubicBezTo>
                    <a:pt x="428" y="609"/>
                    <a:pt x="428" y="610"/>
                    <a:pt x="429" y="610"/>
                  </a:cubicBezTo>
                  <a:cubicBezTo>
                    <a:pt x="429" y="610"/>
                    <a:pt x="432" y="598"/>
                    <a:pt x="441" y="579"/>
                  </a:cubicBezTo>
                  <a:lnTo>
                    <a:pt x="441" y="579"/>
                  </a:lnTo>
                  <a:cubicBezTo>
                    <a:pt x="438" y="582"/>
                    <a:pt x="434" y="587"/>
                    <a:pt x="428" y="592"/>
                  </a:cubicBezTo>
                  <a:cubicBezTo>
                    <a:pt x="415" y="592"/>
                    <a:pt x="415" y="592"/>
                    <a:pt x="415" y="605"/>
                  </a:cubicBezTo>
                  <a:cubicBezTo>
                    <a:pt x="402" y="605"/>
                    <a:pt x="389" y="631"/>
                    <a:pt x="389" y="631"/>
                  </a:cubicBezTo>
                  <a:cubicBezTo>
                    <a:pt x="389" y="631"/>
                    <a:pt x="377" y="644"/>
                    <a:pt x="376" y="657"/>
                  </a:cubicBezTo>
                  <a:lnTo>
                    <a:pt x="376" y="657"/>
                  </a:lnTo>
                  <a:cubicBezTo>
                    <a:pt x="377" y="653"/>
                    <a:pt x="378" y="630"/>
                    <a:pt x="389" y="618"/>
                  </a:cubicBezTo>
                  <a:cubicBezTo>
                    <a:pt x="402" y="592"/>
                    <a:pt x="415" y="579"/>
                    <a:pt x="402" y="579"/>
                  </a:cubicBezTo>
                  <a:cubicBezTo>
                    <a:pt x="402" y="566"/>
                    <a:pt x="402" y="566"/>
                    <a:pt x="415" y="554"/>
                  </a:cubicBezTo>
                  <a:lnTo>
                    <a:pt x="415" y="554"/>
                  </a:lnTo>
                  <a:cubicBezTo>
                    <a:pt x="415" y="554"/>
                    <a:pt x="402" y="554"/>
                    <a:pt x="402" y="566"/>
                  </a:cubicBezTo>
                  <a:lnTo>
                    <a:pt x="389" y="566"/>
                  </a:lnTo>
                  <a:cubicBezTo>
                    <a:pt x="399" y="557"/>
                    <a:pt x="401" y="548"/>
                    <a:pt x="397" y="548"/>
                  </a:cubicBezTo>
                  <a:cubicBezTo>
                    <a:pt x="396" y="548"/>
                    <a:pt x="393" y="550"/>
                    <a:pt x="389" y="554"/>
                  </a:cubicBezTo>
                  <a:lnTo>
                    <a:pt x="389" y="554"/>
                  </a:lnTo>
                  <a:cubicBezTo>
                    <a:pt x="386" y="557"/>
                    <a:pt x="381" y="562"/>
                    <a:pt x="376" y="566"/>
                  </a:cubicBezTo>
                  <a:cubicBezTo>
                    <a:pt x="363" y="579"/>
                    <a:pt x="351" y="592"/>
                    <a:pt x="351" y="592"/>
                  </a:cubicBezTo>
                  <a:lnTo>
                    <a:pt x="363" y="592"/>
                  </a:lnTo>
                  <a:lnTo>
                    <a:pt x="338" y="605"/>
                  </a:lnTo>
                  <a:cubicBezTo>
                    <a:pt x="338" y="605"/>
                    <a:pt x="325" y="605"/>
                    <a:pt x="312" y="618"/>
                  </a:cubicBezTo>
                  <a:lnTo>
                    <a:pt x="312" y="618"/>
                  </a:lnTo>
                  <a:cubicBezTo>
                    <a:pt x="316" y="614"/>
                    <a:pt x="320" y="610"/>
                    <a:pt x="325" y="605"/>
                  </a:cubicBezTo>
                  <a:cubicBezTo>
                    <a:pt x="338" y="592"/>
                    <a:pt x="351" y="579"/>
                    <a:pt x="363" y="579"/>
                  </a:cubicBezTo>
                  <a:cubicBezTo>
                    <a:pt x="382" y="560"/>
                    <a:pt x="388" y="548"/>
                    <a:pt x="379" y="548"/>
                  </a:cubicBezTo>
                  <a:cubicBezTo>
                    <a:pt x="376" y="548"/>
                    <a:pt x="370" y="550"/>
                    <a:pt x="363" y="554"/>
                  </a:cubicBezTo>
                  <a:lnTo>
                    <a:pt x="363" y="554"/>
                  </a:lnTo>
                  <a:cubicBezTo>
                    <a:pt x="389" y="541"/>
                    <a:pt x="389" y="541"/>
                    <a:pt x="376" y="541"/>
                  </a:cubicBezTo>
                  <a:cubicBezTo>
                    <a:pt x="364" y="553"/>
                    <a:pt x="363" y="554"/>
                    <a:pt x="363" y="554"/>
                  </a:cubicBezTo>
                  <a:cubicBezTo>
                    <a:pt x="389" y="528"/>
                    <a:pt x="389" y="528"/>
                    <a:pt x="376" y="528"/>
                  </a:cubicBezTo>
                  <a:cubicBezTo>
                    <a:pt x="357" y="541"/>
                    <a:pt x="347" y="544"/>
                    <a:pt x="344" y="544"/>
                  </a:cubicBezTo>
                  <a:cubicBezTo>
                    <a:pt x="341" y="544"/>
                    <a:pt x="344" y="541"/>
                    <a:pt x="351" y="541"/>
                  </a:cubicBezTo>
                  <a:cubicBezTo>
                    <a:pt x="363" y="528"/>
                    <a:pt x="363" y="528"/>
                    <a:pt x="351" y="528"/>
                  </a:cubicBezTo>
                  <a:cubicBezTo>
                    <a:pt x="351" y="528"/>
                    <a:pt x="338" y="528"/>
                    <a:pt x="325" y="541"/>
                  </a:cubicBezTo>
                  <a:cubicBezTo>
                    <a:pt x="325" y="541"/>
                    <a:pt x="312" y="554"/>
                    <a:pt x="299" y="566"/>
                  </a:cubicBezTo>
                  <a:cubicBezTo>
                    <a:pt x="273" y="566"/>
                    <a:pt x="286" y="554"/>
                    <a:pt x="338" y="528"/>
                  </a:cubicBezTo>
                  <a:lnTo>
                    <a:pt x="363" y="515"/>
                  </a:lnTo>
                  <a:lnTo>
                    <a:pt x="363" y="515"/>
                  </a:lnTo>
                  <a:cubicBezTo>
                    <a:pt x="363" y="515"/>
                    <a:pt x="363" y="515"/>
                    <a:pt x="351" y="528"/>
                  </a:cubicBezTo>
                  <a:cubicBezTo>
                    <a:pt x="363" y="515"/>
                    <a:pt x="376" y="515"/>
                    <a:pt x="363" y="515"/>
                  </a:cubicBezTo>
                  <a:cubicBezTo>
                    <a:pt x="362" y="515"/>
                    <a:pt x="360" y="515"/>
                    <a:pt x="359" y="515"/>
                  </a:cubicBezTo>
                  <a:lnTo>
                    <a:pt x="359" y="515"/>
                  </a:lnTo>
                  <a:cubicBezTo>
                    <a:pt x="358" y="515"/>
                    <a:pt x="355" y="515"/>
                    <a:pt x="351" y="515"/>
                  </a:cubicBezTo>
                  <a:lnTo>
                    <a:pt x="347" y="518"/>
                  </a:lnTo>
                  <a:lnTo>
                    <a:pt x="347" y="518"/>
                  </a:lnTo>
                  <a:cubicBezTo>
                    <a:pt x="336" y="522"/>
                    <a:pt x="325" y="528"/>
                    <a:pt x="325" y="528"/>
                  </a:cubicBezTo>
                  <a:cubicBezTo>
                    <a:pt x="325" y="528"/>
                    <a:pt x="325" y="524"/>
                    <a:pt x="327" y="520"/>
                  </a:cubicBezTo>
                  <a:lnTo>
                    <a:pt x="327" y="520"/>
                  </a:lnTo>
                  <a:cubicBezTo>
                    <a:pt x="321" y="523"/>
                    <a:pt x="318" y="524"/>
                    <a:pt x="316" y="524"/>
                  </a:cubicBezTo>
                  <a:cubicBezTo>
                    <a:pt x="315" y="524"/>
                    <a:pt x="318" y="521"/>
                    <a:pt x="325" y="515"/>
                  </a:cubicBezTo>
                  <a:cubicBezTo>
                    <a:pt x="338" y="502"/>
                    <a:pt x="351" y="502"/>
                    <a:pt x="351" y="502"/>
                  </a:cubicBezTo>
                  <a:lnTo>
                    <a:pt x="338" y="502"/>
                  </a:lnTo>
                  <a:cubicBezTo>
                    <a:pt x="325" y="508"/>
                    <a:pt x="318" y="511"/>
                    <a:pt x="316" y="511"/>
                  </a:cubicBezTo>
                  <a:cubicBezTo>
                    <a:pt x="315" y="511"/>
                    <a:pt x="318" y="508"/>
                    <a:pt x="325" y="502"/>
                  </a:cubicBezTo>
                  <a:cubicBezTo>
                    <a:pt x="325" y="502"/>
                    <a:pt x="325" y="502"/>
                    <a:pt x="338" y="489"/>
                  </a:cubicBezTo>
                  <a:cubicBezTo>
                    <a:pt x="351" y="476"/>
                    <a:pt x="351" y="476"/>
                    <a:pt x="338" y="476"/>
                  </a:cubicBezTo>
                  <a:cubicBezTo>
                    <a:pt x="299" y="489"/>
                    <a:pt x="286" y="502"/>
                    <a:pt x="286" y="502"/>
                  </a:cubicBezTo>
                  <a:lnTo>
                    <a:pt x="208" y="502"/>
                  </a:lnTo>
                  <a:lnTo>
                    <a:pt x="195" y="515"/>
                  </a:lnTo>
                  <a:cubicBezTo>
                    <a:pt x="221" y="508"/>
                    <a:pt x="234" y="505"/>
                    <a:pt x="237" y="505"/>
                  </a:cubicBezTo>
                  <a:cubicBezTo>
                    <a:pt x="240" y="505"/>
                    <a:pt x="234" y="508"/>
                    <a:pt x="221" y="515"/>
                  </a:cubicBezTo>
                  <a:cubicBezTo>
                    <a:pt x="182" y="528"/>
                    <a:pt x="182" y="528"/>
                    <a:pt x="182" y="528"/>
                  </a:cubicBezTo>
                  <a:cubicBezTo>
                    <a:pt x="182" y="528"/>
                    <a:pt x="182" y="528"/>
                    <a:pt x="169" y="541"/>
                  </a:cubicBezTo>
                  <a:cubicBezTo>
                    <a:pt x="156" y="541"/>
                    <a:pt x="143" y="554"/>
                    <a:pt x="143" y="554"/>
                  </a:cubicBezTo>
                  <a:lnTo>
                    <a:pt x="156" y="554"/>
                  </a:lnTo>
                  <a:cubicBezTo>
                    <a:pt x="164" y="550"/>
                    <a:pt x="170" y="548"/>
                    <a:pt x="174" y="548"/>
                  </a:cubicBezTo>
                  <a:cubicBezTo>
                    <a:pt x="185" y="548"/>
                    <a:pt x="183" y="557"/>
                    <a:pt x="156" y="566"/>
                  </a:cubicBezTo>
                  <a:cubicBezTo>
                    <a:pt x="160" y="571"/>
                    <a:pt x="165" y="572"/>
                    <a:pt x="169" y="572"/>
                  </a:cubicBezTo>
                  <a:cubicBezTo>
                    <a:pt x="172" y="572"/>
                    <a:pt x="175" y="572"/>
                    <a:pt x="178" y="571"/>
                  </a:cubicBezTo>
                  <a:lnTo>
                    <a:pt x="178" y="571"/>
                  </a:lnTo>
                  <a:cubicBezTo>
                    <a:pt x="169" y="579"/>
                    <a:pt x="169" y="579"/>
                    <a:pt x="169" y="579"/>
                  </a:cubicBezTo>
                  <a:cubicBezTo>
                    <a:pt x="169" y="586"/>
                    <a:pt x="169" y="589"/>
                    <a:pt x="171" y="589"/>
                  </a:cubicBezTo>
                  <a:cubicBezTo>
                    <a:pt x="172" y="589"/>
                    <a:pt x="175" y="586"/>
                    <a:pt x="182" y="579"/>
                  </a:cubicBezTo>
                  <a:lnTo>
                    <a:pt x="182" y="579"/>
                  </a:lnTo>
                  <a:cubicBezTo>
                    <a:pt x="182" y="592"/>
                    <a:pt x="182" y="592"/>
                    <a:pt x="169" y="592"/>
                  </a:cubicBezTo>
                  <a:cubicBezTo>
                    <a:pt x="169" y="592"/>
                    <a:pt x="169" y="592"/>
                    <a:pt x="156" y="605"/>
                  </a:cubicBezTo>
                  <a:cubicBezTo>
                    <a:pt x="156" y="611"/>
                    <a:pt x="160" y="614"/>
                    <a:pt x="167" y="614"/>
                  </a:cubicBezTo>
                  <a:cubicBezTo>
                    <a:pt x="177" y="614"/>
                    <a:pt x="193" y="608"/>
                    <a:pt x="208" y="592"/>
                  </a:cubicBezTo>
                  <a:lnTo>
                    <a:pt x="221" y="592"/>
                  </a:lnTo>
                  <a:cubicBezTo>
                    <a:pt x="246" y="580"/>
                    <a:pt x="247" y="579"/>
                    <a:pt x="247" y="579"/>
                  </a:cubicBezTo>
                  <a:lnTo>
                    <a:pt x="247" y="579"/>
                  </a:lnTo>
                  <a:lnTo>
                    <a:pt x="208" y="605"/>
                  </a:lnTo>
                  <a:cubicBezTo>
                    <a:pt x="187" y="612"/>
                    <a:pt x="173" y="623"/>
                    <a:pt x="174" y="628"/>
                  </a:cubicBezTo>
                  <a:lnTo>
                    <a:pt x="174" y="628"/>
                  </a:lnTo>
                  <a:cubicBezTo>
                    <a:pt x="172" y="631"/>
                    <a:pt x="178" y="631"/>
                    <a:pt x="195" y="631"/>
                  </a:cubicBezTo>
                  <a:cubicBezTo>
                    <a:pt x="195" y="631"/>
                    <a:pt x="221" y="618"/>
                    <a:pt x="234" y="605"/>
                  </a:cubicBezTo>
                  <a:cubicBezTo>
                    <a:pt x="238" y="601"/>
                    <a:pt x="241" y="600"/>
                    <a:pt x="243" y="600"/>
                  </a:cubicBezTo>
                  <a:cubicBezTo>
                    <a:pt x="247" y="600"/>
                    <a:pt x="247" y="605"/>
                    <a:pt x="247" y="605"/>
                  </a:cubicBezTo>
                  <a:cubicBezTo>
                    <a:pt x="260" y="605"/>
                    <a:pt x="260" y="605"/>
                    <a:pt x="234" y="618"/>
                  </a:cubicBezTo>
                  <a:cubicBezTo>
                    <a:pt x="221" y="625"/>
                    <a:pt x="218" y="628"/>
                    <a:pt x="221" y="628"/>
                  </a:cubicBezTo>
                  <a:cubicBezTo>
                    <a:pt x="224" y="628"/>
                    <a:pt x="234" y="625"/>
                    <a:pt x="247" y="618"/>
                  </a:cubicBezTo>
                  <a:lnTo>
                    <a:pt x="247" y="618"/>
                  </a:lnTo>
                  <a:lnTo>
                    <a:pt x="234" y="631"/>
                  </a:lnTo>
                  <a:cubicBezTo>
                    <a:pt x="221" y="644"/>
                    <a:pt x="208" y="657"/>
                    <a:pt x="221" y="657"/>
                  </a:cubicBezTo>
                  <a:cubicBezTo>
                    <a:pt x="234" y="657"/>
                    <a:pt x="234" y="670"/>
                    <a:pt x="221" y="683"/>
                  </a:cubicBezTo>
                  <a:cubicBezTo>
                    <a:pt x="217" y="687"/>
                    <a:pt x="218" y="688"/>
                    <a:pt x="220" y="688"/>
                  </a:cubicBezTo>
                  <a:cubicBezTo>
                    <a:pt x="228" y="688"/>
                    <a:pt x="254" y="676"/>
                    <a:pt x="273" y="657"/>
                  </a:cubicBezTo>
                  <a:lnTo>
                    <a:pt x="273" y="657"/>
                  </a:lnTo>
                  <a:cubicBezTo>
                    <a:pt x="260" y="670"/>
                    <a:pt x="260" y="670"/>
                    <a:pt x="260" y="670"/>
                  </a:cubicBezTo>
                  <a:cubicBezTo>
                    <a:pt x="273" y="683"/>
                    <a:pt x="273" y="683"/>
                    <a:pt x="260" y="696"/>
                  </a:cubicBezTo>
                  <a:cubicBezTo>
                    <a:pt x="267" y="689"/>
                    <a:pt x="273" y="685"/>
                    <a:pt x="276" y="685"/>
                  </a:cubicBezTo>
                  <a:cubicBezTo>
                    <a:pt x="283" y="685"/>
                    <a:pt x="278" y="704"/>
                    <a:pt x="260" y="722"/>
                  </a:cubicBezTo>
                  <a:cubicBezTo>
                    <a:pt x="247" y="735"/>
                    <a:pt x="247" y="735"/>
                    <a:pt x="247" y="735"/>
                  </a:cubicBezTo>
                  <a:cubicBezTo>
                    <a:pt x="251" y="731"/>
                    <a:pt x="255" y="729"/>
                    <a:pt x="259" y="729"/>
                  </a:cubicBezTo>
                  <a:cubicBezTo>
                    <a:pt x="267" y="729"/>
                    <a:pt x="273" y="735"/>
                    <a:pt x="273" y="735"/>
                  </a:cubicBezTo>
                  <a:cubicBezTo>
                    <a:pt x="286" y="735"/>
                    <a:pt x="286" y="735"/>
                    <a:pt x="299" y="709"/>
                  </a:cubicBezTo>
                  <a:cubicBezTo>
                    <a:pt x="299" y="696"/>
                    <a:pt x="325" y="683"/>
                    <a:pt x="325" y="683"/>
                  </a:cubicBezTo>
                  <a:lnTo>
                    <a:pt x="325" y="683"/>
                  </a:lnTo>
                  <a:cubicBezTo>
                    <a:pt x="325" y="683"/>
                    <a:pt x="312" y="696"/>
                    <a:pt x="299" y="709"/>
                  </a:cubicBezTo>
                  <a:cubicBezTo>
                    <a:pt x="314" y="694"/>
                    <a:pt x="320" y="688"/>
                    <a:pt x="323" y="688"/>
                  </a:cubicBezTo>
                  <a:cubicBezTo>
                    <a:pt x="325" y="688"/>
                    <a:pt x="325" y="691"/>
                    <a:pt x="325" y="696"/>
                  </a:cubicBezTo>
                  <a:cubicBezTo>
                    <a:pt x="325" y="696"/>
                    <a:pt x="338" y="696"/>
                    <a:pt x="325" y="709"/>
                  </a:cubicBezTo>
                  <a:cubicBezTo>
                    <a:pt x="325" y="709"/>
                    <a:pt x="312" y="722"/>
                    <a:pt x="312" y="722"/>
                  </a:cubicBezTo>
                  <a:cubicBezTo>
                    <a:pt x="325" y="722"/>
                    <a:pt x="325" y="722"/>
                    <a:pt x="312" y="735"/>
                  </a:cubicBezTo>
                  <a:cubicBezTo>
                    <a:pt x="312" y="735"/>
                    <a:pt x="312" y="761"/>
                    <a:pt x="312" y="761"/>
                  </a:cubicBezTo>
                  <a:cubicBezTo>
                    <a:pt x="312" y="761"/>
                    <a:pt x="325" y="761"/>
                    <a:pt x="312" y="774"/>
                  </a:cubicBezTo>
                  <a:cubicBezTo>
                    <a:pt x="312" y="779"/>
                    <a:pt x="312" y="783"/>
                    <a:pt x="313" y="783"/>
                  </a:cubicBezTo>
                  <a:cubicBezTo>
                    <a:pt x="314" y="783"/>
                    <a:pt x="317" y="776"/>
                    <a:pt x="325" y="761"/>
                  </a:cubicBezTo>
                  <a:cubicBezTo>
                    <a:pt x="332" y="754"/>
                    <a:pt x="335" y="746"/>
                    <a:pt x="339" y="746"/>
                  </a:cubicBezTo>
                  <a:cubicBezTo>
                    <a:pt x="342" y="746"/>
                    <a:pt x="345" y="750"/>
                    <a:pt x="351" y="761"/>
                  </a:cubicBezTo>
                  <a:cubicBezTo>
                    <a:pt x="351" y="761"/>
                    <a:pt x="354" y="764"/>
                    <a:pt x="357" y="764"/>
                  </a:cubicBezTo>
                  <a:cubicBezTo>
                    <a:pt x="360" y="764"/>
                    <a:pt x="363" y="761"/>
                    <a:pt x="363" y="748"/>
                  </a:cubicBezTo>
                  <a:cubicBezTo>
                    <a:pt x="363" y="748"/>
                    <a:pt x="363" y="748"/>
                    <a:pt x="363" y="774"/>
                  </a:cubicBezTo>
                  <a:cubicBezTo>
                    <a:pt x="370" y="768"/>
                    <a:pt x="373" y="764"/>
                    <a:pt x="375" y="764"/>
                  </a:cubicBezTo>
                  <a:cubicBezTo>
                    <a:pt x="376" y="764"/>
                    <a:pt x="376" y="768"/>
                    <a:pt x="376" y="774"/>
                  </a:cubicBezTo>
                  <a:cubicBezTo>
                    <a:pt x="376" y="774"/>
                    <a:pt x="376" y="774"/>
                    <a:pt x="389" y="761"/>
                  </a:cubicBezTo>
                  <a:cubicBezTo>
                    <a:pt x="389" y="787"/>
                    <a:pt x="389" y="787"/>
                    <a:pt x="389" y="787"/>
                  </a:cubicBezTo>
                  <a:cubicBezTo>
                    <a:pt x="393" y="783"/>
                    <a:pt x="398" y="782"/>
                    <a:pt x="403" y="782"/>
                  </a:cubicBezTo>
                  <a:cubicBezTo>
                    <a:pt x="415" y="782"/>
                    <a:pt x="428" y="791"/>
                    <a:pt x="428" y="800"/>
                  </a:cubicBezTo>
                  <a:cubicBezTo>
                    <a:pt x="435" y="793"/>
                    <a:pt x="438" y="790"/>
                    <a:pt x="440" y="788"/>
                  </a:cubicBezTo>
                  <a:lnTo>
                    <a:pt x="440" y="788"/>
                  </a:lnTo>
                  <a:cubicBezTo>
                    <a:pt x="440" y="789"/>
                    <a:pt x="440" y="790"/>
                    <a:pt x="439" y="791"/>
                  </a:cubicBezTo>
                  <a:lnTo>
                    <a:pt x="439" y="791"/>
                  </a:lnTo>
                  <a:cubicBezTo>
                    <a:pt x="440" y="790"/>
                    <a:pt x="441" y="788"/>
                    <a:pt x="441" y="787"/>
                  </a:cubicBezTo>
                  <a:lnTo>
                    <a:pt x="441" y="787"/>
                  </a:lnTo>
                  <a:cubicBezTo>
                    <a:pt x="441" y="787"/>
                    <a:pt x="441" y="787"/>
                    <a:pt x="440" y="788"/>
                  </a:cubicBezTo>
                  <a:lnTo>
                    <a:pt x="440" y="788"/>
                  </a:lnTo>
                  <a:cubicBezTo>
                    <a:pt x="441" y="784"/>
                    <a:pt x="441" y="779"/>
                    <a:pt x="441" y="774"/>
                  </a:cubicBezTo>
                  <a:cubicBezTo>
                    <a:pt x="447" y="756"/>
                    <a:pt x="451" y="746"/>
                    <a:pt x="451" y="746"/>
                  </a:cubicBezTo>
                  <a:lnTo>
                    <a:pt x="451" y="746"/>
                  </a:lnTo>
                  <a:cubicBezTo>
                    <a:pt x="451" y="746"/>
                    <a:pt x="448" y="759"/>
                    <a:pt x="441" y="787"/>
                  </a:cubicBezTo>
                  <a:cubicBezTo>
                    <a:pt x="441" y="806"/>
                    <a:pt x="441" y="816"/>
                    <a:pt x="443" y="816"/>
                  </a:cubicBezTo>
                  <a:cubicBezTo>
                    <a:pt x="445" y="816"/>
                    <a:pt x="448" y="806"/>
                    <a:pt x="454" y="787"/>
                  </a:cubicBezTo>
                  <a:cubicBezTo>
                    <a:pt x="454" y="774"/>
                    <a:pt x="458" y="768"/>
                    <a:pt x="459" y="768"/>
                  </a:cubicBezTo>
                  <a:lnTo>
                    <a:pt x="459" y="768"/>
                  </a:lnTo>
                  <a:cubicBezTo>
                    <a:pt x="461" y="768"/>
                    <a:pt x="461" y="774"/>
                    <a:pt x="454" y="787"/>
                  </a:cubicBezTo>
                  <a:cubicBezTo>
                    <a:pt x="454" y="806"/>
                    <a:pt x="454" y="816"/>
                    <a:pt x="456" y="816"/>
                  </a:cubicBezTo>
                  <a:cubicBezTo>
                    <a:pt x="458" y="816"/>
                    <a:pt x="461" y="806"/>
                    <a:pt x="467" y="787"/>
                  </a:cubicBezTo>
                  <a:cubicBezTo>
                    <a:pt x="474" y="751"/>
                    <a:pt x="478" y="731"/>
                    <a:pt x="479" y="731"/>
                  </a:cubicBezTo>
                  <a:cubicBezTo>
                    <a:pt x="480" y="731"/>
                    <a:pt x="480" y="745"/>
                    <a:pt x="480" y="774"/>
                  </a:cubicBezTo>
                  <a:cubicBezTo>
                    <a:pt x="480" y="784"/>
                    <a:pt x="480" y="793"/>
                    <a:pt x="480" y="800"/>
                  </a:cubicBezTo>
                  <a:cubicBezTo>
                    <a:pt x="480" y="781"/>
                    <a:pt x="483" y="771"/>
                    <a:pt x="487" y="771"/>
                  </a:cubicBezTo>
                  <a:cubicBezTo>
                    <a:pt x="490" y="771"/>
                    <a:pt x="493" y="781"/>
                    <a:pt x="493" y="800"/>
                  </a:cubicBezTo>
                  <a:cubicBezTo>
                    <a:pt x="493" y="828"/>
                    <a:pt x="497" y="841"/>
                    <a:pt x="500" y="841"/>
                  </a:cubicBezTo>
                  <a:cubicBezTo>
                    <a:pt x="503" y="841"/>
                    <a:pt x="506" y="831"/>
                    <a:pt x="506" y="813"/>
                  </a:cubicBezTo>
                  <a:cubicBezTo>
                    <a:pt x="513" y="800"/>
                    <a:pt x="519" y="793"/>
                    <a:pt x="522" y="793"/>
                  </a:cubicBezTo>
                  <a:lnTo>
                    <a:pt x="522" y="793"/>
                  </a:lnTo>
                  <a:cubicBezTo>
                    <a:pt x="526" y="793"/>
                    <a:pt x="526" y="800"/>
                    <a:pt x="519" y="813"/>
                  </a:cubicBezTo>
                  <a:cubicBezTo>
                    <a:pt x="519" y="818"/>
                    <a:pt x="519" y="822"/>
                    <a:pt x="519" y="826"/>
                  </a:cubicBezTo>
                  <a:lnTo>
                    <a:pt x="532" y="826"/>
                  </a:lnTo>
                  <a:cubicBezTo>
                    <a:pt x="545" y="826"/>
                    <a:pt x="545" y="813"/>
                    <a:pt x="545" y="800"/>
                  </a:cubicBezTo>
                  <a:cubicBezTo>
                    <a:pt x="545" y="816"/>
                    <a:pt x="550" y="827"/>
                    <a:pt x="554" y="827"/>
                  </a:cubicBezTo>
                  <a:cubicBezTo>
                    <a:pt x="556" y="827"/>
                    <a:pt x="558" y="823"/>
                    <a:pt x="558" y="813"/>
                  </a:cubicBezTo>
                  <a:cubicBezTo>
                    <a:pt x="571" y="813"/>
                    <a:pt x="571" y="813"/>
                    <a:pt x="571" y="800"/>
                  </a:cubicBezTo>
                  <a:cubicBezTo>
                    <a:pt x="571" y="792"/>
                    <a:pt x="571" y="789"/>
                    <a:pt x="571" y="789"/>
                  </a:cubicBezTo>
                  <a:cubicBezTo>
                    <a:pt x="572" y="789"/>
                    <a:pt x="575" y="804"/>
                    <a:pt x="584" y="813"/>
                  </a:cubicBezTo>
                  <a:cubicBezTo>
                    <a:pt x="584" y="800"/>
                    <a:pt x="584" y="783"/>
                    <a:pt x="584" y="774"/>
                  </a:cubicBezTo>
                  <a:cubicBezTo>
                    <a:pt x="584" y="770"/>
                    <a:pt x="585" y="769"/>
                    <a:pt x="587" y="769"/>
                  </a:cubicBezTo>
                  <a:cubicBezTo>
                    <a:pt x="590" y="769"/>
                    <a:pt x="597" y="778"/>
                    <a:pt x="597" y="787"/>
                  </a:cubicBezTo>
                  <a:cubicBezTo>
                    <a:pt x="597" y="813"/>
                    <a:pt x="597" y="813"/>
                    <a:pt x="610" y="826"/>
                  </a:cubicBezTo>
                  <a:cubicBezTo>
                    <a:pt x="610" y="826"/>
                    <a:pt x="610" y="826"/>
                    <a:pt x="610" y="800"/>
                  </a:cubicBezTo>
                  <a:cubicBezTo>
                    <a:pt x="610" y="793"/>
                    <a:pt x="613" y="790"/>
                    <a:pt x="618" y="790"/>
                  </a:cubicBezTo>
                  <a:cubicBezTo>
                    <a:pt x="623" y="790"/>
                    <a:pt x="629" y="793"/>
                    <a:pt x="636" y="800"/>
                  </a:cubicBezTo>
                  <a:cubicBezTo>
                    <a:pt x="636" y="800"/>
                    <a:pt x="636" y="774"/>
                    <a:pt x="636" y="774"/>
                  </a:cubicBezTo>
                  <a:cubicBezTo>
                    <a:pt x="636" y="774"/>
                    <a:pt x="636" y="774"/>
                    <a:pt x="636" y="761"/>
                  </a:cubicBezTo>
                  <a:cubicBezTo>
                    <a:pt x="636" y="761"/>
                    <a:pt x="649" y="761"/>
                    <a:pt x="649" y="774"/>
                  </a:cubicBezTo>
                  <a:cubicBezTo>
                    <a:pt x="655" y="787"/>
                    <a:pt x="659" y="793"/>
                    <a:pt x="660" y="793"/>
                  </a:cubicBezTo>
                  <a:cubicBezTo>
                    <a:pt x="662" y="793"/>
                    <a:pt x="662" y="787"/>
                    <a:pt x="662" y="774"/>
                  </a:cubicBezTo>
                  <a:cubicBezTo>
                    <a:pt x="653" y="749"/>
                    <a:pt x="650" y="735"/>
                    <a:pt x="656" y="735"/>
                  </a:cubicBezTo>
                  <a:cubicBezTo>
                    <a:pt x="660" y="735"/>
                    <a:pt x="666" y="739"/>
                    <a:pt x="675" y="748"/>
                  </a:cubicBezTo>
                  <a:cubicBezTo>
                    <a:pt x="675" y="748"/>
                    <a:pt x="675" y="748"/>
                    <a:pt x="663" y="736"/>
                  </a:cubicBezTo>
                  <a:lnTo>
                    <a:pt x="663" y="736"/>
                  </a:lnTo>
                  <a:cubicBezTo>
                    <a:pt x="674" y="747"/>
                    <a:pt x="680" y="753"/>
                    <a:pt x="682" y="753"/>
                  </a:cubicBezTo>
                  <a:cubicBezTo>
                    <a:pt x="685" y="753"/>
                    <a:pt x="682" y="744"/>
                    <a:pt x="675" y="722"/>
                  </a:cubicBezTo>
                  <a:lnTo>
                    <a:pt x="675" y="722"/>
                  </a:lnTo>
                  <a:cubicBezTo>
                    <a:pt x="682" y="730"/>
                    <a:pt x="694" y="737"/>
                    <a:pt x="700" y="737"/>
                  </a:cubicBezTo>
                  <a:cubicBezTo>
                    <a:pt x="705" y="737"/>
                    <a:pt x="706" y="733"/>
                    <a:pt x="701" y="722"/>
                  </a:cubicBezTo>
                  <a:lnTo>
                    <a:pt x="701" y="709"/>
                  </a:lnTo>
                  <a:cubicBezTo>
                    <a:pt x="707" y="716"/>
                    <a:pt x="710" y="719"/>
                    <a:pt x="712" y="719"/>
                  </a:cubicBezTo>
                  <a:cubicBezTo>
                    <a:pt x="714" y="719"/>
                    <a:pt x="714" y="716"/>
                    <a:pt x="714" y="709"/>
                  </a:cubicBezTo>
                  <a:lnTo>
                    <a:pt x="714" y="709"/>
                  </a:lnTo>
                  <a:cubicBezTo>
                    <a:pt x="714" y="709"/>
                    <a:pt x="714" y="709"/>
                    <a:pt x="714" y="709"/>
                  </a:cubicBezTo>
                  <a:cubicBezTo>
                    <a:pt x="701" y="696"/>
                    <a:pt x="714" y="696"/>
                    <a:pt x="714" y="683"/>
                  </a:cubicBezTo>
                  <a:cubicBezTo>
                    <a:pt x="714" y="683"/>
                    <a:pt x="727" y="696"/>
                    <a:pt x="740" y="709"/>
                  </a:cubicBezTo>
                  <a:cubicBezTo>
                    <a:pt x="740" y="705"/>
                    <a:pt x="741" y="703"/>
                    <a:pt x="743" y="703"/>
                  </a:cubicBezTo>
                  <a:cubicBezTo>
                    <a:pt x="745" y="703"/>
                    <a:pt x="748" y="709"/>
                    <a:pt x="740" y="709"/>
                  </a:cubicBezTo>
                  <a:lnTo>
                    <a:pt x="753" y="722"/>
                  </a:lnTo>
                  <a:cubicBezTo>
                    <a:pt x="756" y="726"/>
                    <a:pt x="758" y="728"/>
                    <a:pt x="758" y="728"/>
                  </a:cubicBezTo>
                  <a:cubicBezTo>
                    <a:pt x="759" y="728"/>
                    <a:pt x="753" y="718"/>
                    <a:pt x="753" y="709"/>
                  </a:cubicBezTo>
                  <a:cubicBezTo>
                    <a:pt x="753" y="709"/>
                    <a:pt x="753" y="696"/>
                    <a:pt x="753" y="696"/>
                  </a:cubicBezTo>
                  <a:cubicBezTo>
                    <a:pt x="753" y="696"/>
                    <a:pt x="753" y="696"/>
                    <a:pt x="740" y="683"/>
                  </a:cubicBezTo>
                  <a:cubicBezTo>
                    <a:pt x="727" y="670"/>
                    <a:pt x="727" y="657"/>
                    <a:pt x="727" y="657"/>
                  </a:cubicBezTo>
                  <a:lnTo>
                    <a:pt x="727" y="657"/>
                  </a:lnTo>
                  <a:cubicBezTo>
                    <a:pt x="740" y="670"/>
                    <a:pt x="740" y="683"/>
                    <a:pt x="753" y="683"/>
                  </a:cubicBezTo>
                  <a:cubicBezTo>
                    <a:pt x="753" y="683"/>
                    <a:pt x="766" y="696"/>
                    <a:pt x="766" y="696"/>
                  </a:cubicBezTo>
                  <a:cubicBezTo>
                    <a:pt x="770" y="704"/>
                    <a:pt x="772" y="707"/>
                    <a:pt x="774" y="707"/>
                  </a:cubicBezTo>
                  <a:cubicBezTo>
                    <a:pt x="777" y="707"/>
                    <a:pt x="775" y="692"/>
                    <a:pt x="766" y="683"/>
                  </a:cubicBezTo>
                  <a:cubicBezTo>
                    <a:pt x="759" y="670"/>
                    <a:pt x="756" y="664"/>
                    <a:pt x="757" y="664"/>
                  </a:cubicBezTo>
                  <a:lnTo>
                    <a:pt x="757" y="664"/>
                  </a:lnTo>
                  <a:cubicBezTo>
                    <a:pt x="759" y="664"/>
                    <a:pt x="766" y="670"/>
                    <a:pt x="779" y="683"/>
                  </a:cubicBezTo>
                  <a:cubicBezTo>
                    <a:pt x="786" y="690"/>
                    <a:pt x="789" y="694"/>
                    <a:pt x="789" y="694"/>
                  </a:cubicBezTo>
                  <a:cubicBezTo>
                    <a:pt x="790" y="694"/>
                    <a:pt x="771" y="672"/>
                    <a:pt x="753" y="644"/>
                  </a:cubicBezTo>
                  <a:lnTo>
                    <a:pt x="753" y="644"/>
                  </a:lnTo>
                  <a:cubicBezTo>
                    <a:pt x="781" y="666"/>
                    <a:pt x="794" y="675"/>
                    <a:pt x="795" y="675"/>
                  </a:cubicBezTo>
                  <a:cubicBezTo>
                    <a:pt x="797" y="675"/>
                    <a:pt x="790" y="669"/>
                    <a:pt x="779" y="657"/>
                  </a:cubicBezTo>
                  <a:lnTo>
                    <a:pt x="779" y="657"/>
                  </a:lnTo>
                  <a:cubicBezTo>
                    <a:pt x="783" y="662"/>
                    <a:pt x="786" y="663"/>
                    <a:pt x="788" y="663"/>
                  </a:cubicBezTo>
                  <a:cubicBezTo>
                    <a:pt x="793" y="663"/>
                    <a:pt x="796" y="657"/>
                    <a:pt x="804" y="657"/>
                  </a:cubicBezTo>
                  <a:cubicBezTo>
                    <a:pt x="804" y="644"/>
                    <a:pt x="804" y="644"/>
                    <a:pt x="792" y="644"/>
                  </a:cubicBezTo>
                  <a:cubicBezTo>
                    <a:pt x="792" y="644"/>
                    <a:pt x="804" y="631"/>
                    <a:pt x="804" y="631"/>
                  </a:cubicBezTo>
                  <a:cubicBezTo>
                    <a:pt x="813" y="639"/>
                    <a:pt x="817" y="642"/>
                    <a:pt x="818" y="642"/>
                  </a:cubicBezTo>
                  <a:cubicBezTo>
                    <a:pt x="820" y="642"/>
                    <a:pt x="817" y="637"/>
                    <a:pt x="810" y="631"/>
                  </a:cubicBezTo>
                  <a:lnTo>
                    <a:pt x="810" y="631"/>
                  </a:lnTo>
                  <a:cubicBezTo>
                    <a:pt x="821" y="631"/>
                    <a:pt x="832" y="629"/>
                    <a:pt x="843" y="618"/>
                  </a:cubicBezTo>
                  <a:cubicBezTo>
                    <a:pt x="856" y="592"/>
                    <a:pt x="856" y="592"/>
                    <a:pt x="817" y="579"/>
                  </a:cubicBezTo>
                  <a:cubicBezTo>
                    <a:pt x="802" y="564"/>
                    <a:pt x="796" y="558"/>
                    <a:pt x="801" y="558"/>
                  </a:cubicBezTo>
                  <a:cubicBezTo>
                    <a:pt x="805" y="558"/>
                    <a:pt x="814" y="561"/>
                    <a:pt x="830" y="566"/>
                  </a:cubicBezTo>
                  <a:cubicBezTo>
                    <a:pt x="835" y="571"/>
                    <a:pt x="840" y="575"/>
                    <a:pt x="844" y="576"/>
                  </a:cubicBezTo>
                  <a:lnTo>
                    <a:pt x="844" y="576"/>
                  </a:lnTo>
                  <a:cubicBezTo>
                    <a:pt x="844" y="575"/>
                    <a:pt x="845" y="574"/>
                    <a:pt x="847" y="574"/>
                  </a:cubicBezTo>
                  <a:cubicBezTo>
                    <a:pt x="849" y="574"/>
                    <a:pt x="852" y="575"/>
                    <a:pt x="856" y="579"/>
                  </a:cubicBezTo>
                  <a:cubicBezTo>
                    <a:pt x="895" y="579"/>
                    <a:pt x="882" y="566"/>
                    <a:pt x="869" y="566"/>
                  </a:cubicBezTo>
                  <a:cubicBezTo>
                    <a:pt x="850" y="560"/>
                    <a:pt x="847" y="557"/>
                    <a:pt x="850" y="557"/>
                  </a:cubicBezTo>
                  <a:cubicBezTo>
                    <a:pt x="853" y="557"/>
                    <a:pt x="863" y="560"/>
                    <a:pt x="869" y="566"/>
                  </a:cubicBezTo>
                  <a:lnTo>
                    <a:pt x="882" y="566"/>
                  </a:lnTo>
                  <a:cubicBezTo>
                    <a:pt x="872" y="556"/>
                    <a:pt x="861" y="537"/>
                    <a:pt x="878" y="537"/>
                  </a:cubicBezTo>
                  <a:cubicBezTo>
                    <a:pt x="882" y="537"/>
                    <a:pt x="888" y="538"/>
                    <a:pt x="895" y="541"/>
                  </a:cubicBezTo>
                  <a:cubicBezTo>
                    <a:pt x="882" y="528"/>
                    <a:pt x="882" y="528"/>
                    <a:pt x="882" y="528"/>
                  </a:cubicBezTo>
                  <a:cubicBezTo>
                    <a:pt x="882" y="515"/>
                    <a:pt x="882" y="515"/>
                    <a:pt x="908" y="515"/>
                  </a:cubicBezTo>
                  <a:cubicBezTo>
                    <a:pt x="908" y="515"/>
                    <a:pt x="869" y="502"/>
                    <a:pt x="869" y="502"/>
                  </a:cubicBezTo>
                  <a:cubicBezTo>
                    <a:pt x="869" y="501"/>
                    <a:pt x="868" y="501"/>
                    <a:pt x="868" y="500"/>
                  </a:cubicBezTo>
                  <a:lnTo>
                    <a:pt x="868" y="500"/>
                  </a:lnTo>
                  <a:cubicBezTo>
                    <a:pt x="876" y="502"/>
                    <a:pt x="882" y="502"/>
                    <a:pt x="882" y="502"/>
                  </a:cubicBezTo>
                  <a:cubicBezTo>
                    <a:pt x="882" y="502"/>
                    <a:pt x="873" y="498"/>
                    <a:pt x="862" y="495"/>
                  </a:cubicBezTo>
                  <a:lnTo>
                    <a:pt x="862" y="495"/>
                  </a:lnTo>
                  <a:cubicBezTo>
                    <a:pt x="852" y="489"/>
                    <a:pt x="843" y="489"/>
                    <a:pt x="843" y="489"/>
                  </a:cubicBezTo>
                  <a:lnTo>
                    <a:pt x="843" y="489"/>
                  </a:lnTo>
                  <a:cubicBezTo>
                    <a:pt x="844" y="490"/>
                    <a:pt x="845" y="490"/>
                    <a:pt x="846" y="491"/>
                  </a:cubicBezTo>
                  <a:lnTo>
                    <a:pt x="846" y="491"/>
                  </a:lnTo>
                  <a:cubicBezTo>
                    <a:pt x="840" y="490"/>
                    <a:pt x="834" y="489"/>
                    <a:pt x="830" y="489"/>
                  </a:cubicBezTo>
                  <a:lnTo>
                    <a:pt x="856" y="489"/>
                  </a:lnTo>
                  <a:cubicBezTo>
                    <a:pt x="869" y="489"/>
                    <a:pt x="895" y="502"/>
                    <a:pt x="895" y="502"/>
                  </a:cubicBezTo>
                  <a:cubicBezTo>
                    <a:pt x="895" y="489"/>
                    <a:pt x="895" y="489"/>
                    <a:pt x="882" y="489"/>
                  </a:cubicBezTo>
                  <a:cubicBezTo>
                    <a:pt x="895" y="489"/>
                    <a:pt x="895" y="489"/>
                    <a:pt x="895" y="476"/>
                  </a:cubicBezTo>
                  <a:cubicBezTo>
                    <a:pt x="895" y="476"/>
                    <a:pt x="895" y="463"/>
                    <a:pt x="882" y="463"/>
                  </a:cubicBezTo>
                  <a:cubicBezTo>
                    <a:pt x="921" y="463"/>
                    <a:pt x="921" y="450"/>
                    <a:pt x="882" y="437"/>
                  </a:cubicBezTo>
                  <a:cubicBezTo>
                    <a:pt x="869" y="424"/>
                    <a:pt x="882" y="424"/>
                    <a:pt x="908" y="424"/>
                  </a:cubicBezTo>
                  <a:cubicBezTo>
                    <a:pt x="934" y="424"/>
                    <a:pt x="934" y="424"/>
                    <a:pt x="921" y="411"/>
                  </a:cubicBezTo>
                  <a:cubicBezTo>
                    <a:pt x="908" y="411"/>
                    <a:pt x="908" y="411"/>
                    <a:pt x="908" y="398"/>
                  </a:cubicBezTo>
                  <a:lnTo>
                    <a:pt x="869" y="398"/>
                  </a:lnTo>
                  <a:cubicBezTo>
                    <a:pt x="882" y="385"/>
                    <a:pt x="882" y="385"/>
                    <a:pt x="882" y="385"/>
                  </a:cubicBezTo>
                  <a:cubicBezTo>
                    <a:pt x="882" y="372"/>
                    <a:pt x="882" y="372"/>
                    <a:pt x="882" y="372"/>
                  </a:cubicBezTo>
                  <a:cubicBezTo>
                    <a:pt x="908" y="359"/>
                    <a:pt x="895" y="359"/>
                    <a:pt x="882" y="359"/>
                  </a:cubicBezTo>
                  <a:lnTo>
                    <a:pt x="869" y="359"/>
                  </a:lnTo>
                  <a:cubicBezTo>
                    <a:pt x="903" y="359"/>
                    <a:pt x="898" y="330"/>
                    <a:pt x="871" y="330"/>
                  </a:cubicBezTo>
                  <a:cubicBezTo>
                    <a:pt x="867" y="330"/>
                    <a:pt x="862" y="331"/>
                    <a:pt x="856" y="333"/>
                  </a:cubicBezTo>
                  <a:cubicBezTo>
                    <a:pt x="869" y="320"/>
                    <a:pt x="869" y="320"/>
                    <a:pt x="882" y="320"/>
                  </a:cubicBezTo>
                  <a:cubicBezTo>
                    <a:pt x="895" y="320"/>
                    <a:pt x="895" y="320"/>
                    <a:pt x="895" y="307"/>
                  </a:cubicBezTo>
                  <a:cubicBezTo>
                    <a:pt x="895" y="307"/>
                    <a:pt x="869" y="307"/>
                    <a:pt x="869" y="294"/>
                  </a:cubicBezTo>
                  <a:cubicBezTo>
                    <a:pt x="869" y="281"/>
                    <a:pt x="869" y="281"/>
                    <a:pt x="843" y="281"/>
                  </a:cubicBezTo>
                  <a:cubicBezTo>
                    <a:pt x="843" y="281"/>
                    <a:pt x="843" y="281"/>
                    <a:pt x="869" y="268"/>
                  </a:cubicBezTo>
                  <a:lnTo>
                    <a:pt x="882" y="268"/>
                  </a:lnTo>
                  <a:cubicBezTo>
                    <a:pt x="882" y="264"/>
                    <a:pt x="879" y="262"/>
                    <a:pt x="875" y="262"/>
                  </a:cubicBezTo>
                  <a:cubicBezTo>
                    <a:pt x="866" y="262"/>
                    <a:pt x="852" y="268"/>
                    <a:pt x="843" y="268"/>
                  </a:cubicBezTo>
                  <a:cubicBezTo>
                    <a:pt x="856" y="255"/>
                    <a:pt x="856" y="242"/>
                    <a:pt x="830" y="242"/>
                  </a:cubicBezTo>
                  <a:cubicBezTo>
                    <a:pt x="830" y="242"/>
                    <a:pt x="830" y="242"/>
                    <a:pt x="843" y="229"/>
                  </a:cubicBezTo>
                  <a:cubicBezTo>
                    <a:pt x="843" y="216"/>
                    <a:pt x="843" y="216"/>
                    <a:pt x="856" y="216"/>
                  </a:cubicBezTo>
                  <a:cubicBezTo>
                    <a:pt x="866" y="207"/>
                    <a:pt x="875" y="198"/>
                    <a:pt x="866" y="198"/>
                  </a:cubicBezTo>
                  <a:cubicBezTo>
                    <a:pt x="862" y="198"/>
                    <a:pt x="855" y="200"/>
                    <a:pt x="843" y="203"/>
                  </a:cubicBezTo>
                  <a:cubicBezTo>
                    <a:pt x="840" y="207"/>
                    <a:pt x="837" y="209"/>
                    <a:pt x="835" y="209"/>
                  </a:cubicBezTo>
                  <a:cubicBezTo>
                    <a:pt x="832" y="209"/>
                    <a:pt x="834" y="200"/>
                    <a:pt x="843" y="190"/>
                  </a:cubicBezTo>
                  <a:lnTo>
                    <a:pt x="817" y="190"/>
                  </a:lnTo>
                  <a:cubicBezTo>
                    <a:pt x="817" y="190"/>
                    <a:pt x="817" y="190"/>
                    <a:pt x="817" y="190"/>
                  </a:cubicBezTo>
                  <a:lnTo>
                    <a:pt x="817" y="190"/>
                  </a:lnTo>
                  <a:cubicBezTo>
                    <a:pt x="817" y="203"/>
                    <a:pt x="817" y="203"/>
                    <a:pt x="804" y="203"/>
                  </a:cubicBezTo>
                  <a:cubicBezTo>
                    <a:pt x="817" y="190"/>
                    <a:pt x="817" y="177"/>
                    <a:pt x="817" y="177"/>
                  </a:cubicBezTo>
                  <a:cubicBezTo>
                    <a:pt x="817" y="177"/>
                    <a:pt x="792" y="177"/>
                    <a:pt x="779" y="164"/>
                  </a:cubicBezTo>
                  <a:cubicBezTo>
                    <a:pt x="772" y="158"/>
                    <a:pt x="769" y="155"/>
                    <a:pt x="766" y="155"/>
                  </a:cubicBezTo>
                  <a:cubicBezTo>
                    <a:pt x="762" y="155"/>
                    <a:pt x="759" y="158"/>
                    <a:pt x="753" y="164"/>
                  </a:cubicBezTo>
                  <a:cubicBezTo>
                    <a:pt x="740" y="164"/>
                    <a:pt x="740" y="164"/>
                    <a:pt x="753" y="151"/>
                  </a:cubicBezTo>
                  <a:cubicBezTo>
                    <a:pt x="753" y="138"/>
                    <a:pt x="753" y="138"/>
                    <a:pt x="753" y="138"/>
                  </a:cubicBezTo>
                  <a:cubicBezTo>
                    <a:pt x="753" y="138"/>
                    <a:pt x="753" y="138"/>
                    <a:pt x="765" y="126"/>
                  </a:cubicBezTo>
                  <a:lnTo>
                    <a:pt x="765" y="126"/>
                  </a:lnTo>
                  <a:cubicBezTo>
                    <a:pt x="759" y="132"/>
                    <a:pt x="756" y="135"/>
                    <a:pt x="753" y="135"/>
                  </a:cubicBezTo>
                  <a:cubicBezTo>
                    <a:pt x="749" y="135"/>
                    <a:pt x="746" y="132"/>
                    <a:pt x="740" y="126"/>
                  </a:cubicBezTo>
                  <a:cubicBezTo>
                    <a:pt x="742" y="123"/>
                    <a:pt x="744" y="121"/>
                    <a:pt x="746" y="118"/>
                  </a:cubicBezTo>
                  <a:lnTo>
                    <a:pt x="746" y="118"/>
                  </a:lnTo>
                  <a:cubicBezTo>
                    <a:pt x="735" y="126"/>
                    <a:pt x="724" y="126"/>
                    <a:pt x="714" y="126"/>
                  </a:cubicBezTo>
                  <a:cubicBezTo>
                    <a:pt x="714" y="126"/>
                    <a:pt x="714" y="126"/>
                    <a:pt x="727" y="113"/>
                  </a:cubicBezTo>
                  <a:cubicBezTo>
                    <a:pt x="727" y="106"/>
                    <a:pt x="723" y="103"/>
                    <a:pt x="719" y="103"/>
                  </a:cubicBezTo>
                  <a:cubicBezTo>
                    <a:pt x="714" y="103"/>
                    <a:pt x="707" y="106"/>
                    <a:pt x="701" y="113"/>
                  </a:cubicBezTo>
                  <a:cubicBezTo>
                    <a:pt x="714" y="100"/>
                    <a:pt x="701" y="100"/>
                    <a:pt x="701" y="100"/>
                  </a:cubicBezTo>
                  <a:lnTo>
                    <a:pt x="701" y="100"/>
                  </a:lnTo>
                  <a:cubicBezTo>
                    <a:pt x="704" y="96"/>
                    <a:pt x="709" y="91"/>
                    <a:pt x="714" y="87"/>
                  </a:cubicBezTo>
                  <a:cubicBezTo>
                    <a:pt x="727" y="74"/>
                    <a:pt x="714" y="61"/>
                    <a:pt x="714" y="61"/>
                  </a:cubicBezTo>
                  <a:cubicBezTo>
                    <a:pt x="707" y="67"/>
                    <a:pt x="701" y="70"/>
                    <a:pt x="696" y="70"/>
                  </a:cubicBezTo>
                  <a:cubicBezTo>
                    <a:pt x="691" y="70"/>
                    <a:pt x="688" y="67"/>
                    <a:pt x="688" y="61"/>
                  </a:cubicBezTo>
                  <a:cubicBezTo>
                    <a:pt x="675" y="61"/>
                    <a:pt x="662" y="74"/>
                    <a:pt x="649" y="100"/>
                  </a:cubicBezTo>
                  <a:lnTo>
                    <a:pt x="623" y="126"/>
                  </a:lnTo>
                  <a:lnTo>
                    <a:pt x="636" y="100"/>
                  </a:lnTo>
                  <a:cubicBezTo>
                    <a:pt x="649" y="87"/>
                    <a:pt x="662" y="48"/>
                    <a:pt x="662" y="48"/>
                  </a:cubicBezTo>
                  <a:lnTo>
                    <a:pt x="662" y="48"/>
                  </a:lnTo>
                  <a:cubicBezTo>
                    <a:pt x="662" y="48"/>
                    <a:pt x="649" y="61"/>
                    <a:pt x="649" y="74"/>
                  </a:cubicBezTo>
                  <a:cubicBezTo>
                    <a:pt x="642" y="87"/>
                    <a:pt x="639" y="93"/>
                    <a:pt x="637" y="93"/>
                  </a:cubicBezTo>
                  <a:cubicBezTo>
                    <a:pt x="636" y="93"/>
                    <a:pt x="636" y="87"/>
                    <a:pt x="636" y="74"/>
                  </a:cubicBezTo>
                  <a:cubicBezTo>
                    <a:pt x="636" y="67"/>
                    <a:pt x="636" y="64"/>
                    <a:pt x="634" y="64"/>
                  </a:cubicBezTo>
                  <a:cubicBezTo>
                    <a:pt x="633" y="64"/>
                    <a:pt x="629" y="67"/>
                    <a:pt x="623" y="74"/>
                  </a:cubicBezTo>
                  <a:cubicBezTo>
                    <a:pt x="618" y="79"/>
                    <a:pt x="614" y="82"/>
                    <a:pt x="613" y="82"/>
                  </a:cubicBezTo>
                  <a:cubicBezTo>
                    <a:pt x="610" y="82"/>
                    <a:pt x="610" y="76"/>
                    <a:pt x="610" y="61"/>
                  </a:cubicBezTo>
                  <a:cubicBezTo>
                    <a:pt x="618" y="45"/>
                    <a:pt x="616" y="39"/>
                    <a:pt x="614" y="39"/>
                  </a:cubicBezTo>
                  <a:lnTo>
                    <a:pt x="614" y="39"/>
                  </a:lnTo>
                  <a:cubicBezTo>
                    <a:pt x="612" y="39"/>
                    <a:pt x="610" y="42"/>
                    <a:pt x="610" y="48"/>
                  </a:cubicBezTo>
                  <a:cubicBezTo>
                    <a:pt x="597" y="61"/>
                    <a:pt x="597" y="61"/>
                    <a:pt x="597" y="61"/>
                  </a:cubicBezTo>
                  <a:cubicBezTo>
                    <a:pt x="597" y="61"/>
                    <a:pt x="597" y="61"/>
                    <a:pt x="584" y="74"/>
                  </a:cubicBezTo>
                  <a:cubicBezTo>
                    <a:pt x="584" y="74"/>
                    <a:pt x="584" y="61"/>
                    <a:pt x="584" y="61"/>
                  </a:cubicBezTo>
                  <a:lnTo>
                    <a:pt x="584" y="35"/>
                  </a:lnTo>
                  <a:cubicBezTo>
                    <a:pt x="584" y="35"/>
                    <a:pt x="584" y="35"/>
                    <a:pt x="571" y="48"/>
                  </a:cubicBezTo>
                  <a:cubicBezTo>
                    <a:pt x="571" y="43"/>
                    <a:pt x="571" y="38"/>
                    <a:pt x="571" y="35"/>
                  </a:cubicBezTo>
                  <a:cubicBezTo>
                    <a:pt x="571" y="15"/>
                    <a:pt x="571" y="6"/>
                    <a:pt x="569" y="6"/>
                  </a:cubicBezTo>
                  <a:close/>
                  <a:moveTo>
                    <a:pt x="804" y="995"/>
                  </a:moveTo>
                  <a:cubicBezTo>
                    <a:pt x="804" y="995"/>
                    <a:pt x="817" y="1020"/>
                    <a:pt x="817" y="1033"/>
                  </a:cubicBezTo>
                  <a:cubicBezTo>
                    <a:pt x="822" y="1038"/>
                    <a:pt x="825" y="1041"/>
                    <a:pt x="826" y="1041"/>
                  </a:cubicBezTo>
                  <a:cubicBezTo>
                    <a:pt x="829" y="1041"/>
                    <a:pt x="826" y="1032"/>
                    <a:pt x="817" y="1007"/>
                  </a:cubicBezTo>
                  <a:cubicBezTo>
                    <a:pt x="817" y="995"/>
                    <a:pt x="817" y="995"/>
                    <a:pt x="804" y="995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1"/>
            <p:cNvSpPr/>
            <p:nvPr/>
          </p:nvSpPr>
          <p:spPr>
            <a:xfrm>
              <a:off x="5516400" y="5165900"/>
              <a:ext cx="71025" cy="73200"/>
            </a:xfrm>
            <a:custGeom>
              <a:rect b="b" l="l" r="r" t="t"/>
              <a:pathLst>
                <a:path extrusionOk="0" h="2928" w="2841">
                  <a:moveTo>
                    <a:pt x="986" y="117"/>
                  </a:moveTo>
                  <a:cubicBezTo>
                    <a:pt x="999" y="143"/>
                    <a:pt x="1012" y="169"/>
                    <a:pt x="999" y="169"/>
                  </a:cubicBezTo>
                  <a:lnTo>
                    <a:pt x="986" y="156"/>
                  </a:lnTo>
                  <a:lnTo>
                    <a:pt x="986" y="130"/>
                  </a:lnTo>
                  <a:lnTo>
                    <a:pt x="986" y="117"/>
                  </a:lnTo>
                  <a:close/>
                  <a:moveTo>
                    <a:pt x="882" y="182"/>
                  </a:moveTo>
                  <a:cubicBezTo>
                    <a:pt x="882" y="182"/>
                    <a:pt x="882" y="182"/>
                    <a:pt x="895" y="208"/>
                  </a:cubicBezTo>
                  <a:cubicBezTo>
                    <a:pt x="895" y="208"/>
                    <a:pt x="908" y="221"/>
                    <a:pt x="895" y="234"/>
                  </a:cubicBezTo>
                  <a:lnTo>
                    <a:pt x="882" y="221"/>
                  </a:lnTo>
                  <a:cubicBezTo>
                    <a:pt x="869" y="195"/>
                    <a:pt x="882" y="182"/>
                    <a:pt x="882" y="182"/>
                  </a:cubicBezTo>
                  <a:close/>
                  <a:moveTo>
                    <a:pt x="1336" y="182"/>
                  </a:moveTo>
                  <a:cubicBezTo>
                    <a:pt x="1349" y="182"/>
                    <a:pt x="1349" y="208"/>
                    <a:pt x="1349" y="208"/>
                  </a:cubicBezTo>
                  <a:cubicBezTo>
                    <a:pt x="1349" y="208"/>
                    <a:pt x="1349" y="234"/>
                    <a:pt x="1336" y="234"/>
                  </a:cubicBezTo>
                  <a:cubicBezTo>
                    <a:pt x="1336" y="234"/>
                    <a:pt x="1336" y="208"/>
                    <a:pt x="1336" y="182"/>
                  </a:cubicBezTo>
                  <a:close/>
                  <a:moveTo>
                    <a:pt x="1258" y="234"/>
                  </a:moveTo>
                  <a:cubicBezTo>
                    <a:pt x="1258" y="234"/>
                    <a:pt x="1258" y="234"/>
                    <a:pt x="1258" y="260"/>
                  </a:cubicBezTo>
                  <a:lnTo>
                    <a:pt x="1245" y="234"/>
                  </a:lnTo>
                  <a:close/>
                  <a:moveTo>
                    <a:pt x="1167" y="247"/>
                  </a:moveTo>
                  <a:cubicBezTo>
                    <a:pt x="1167" y="247"/>
                    <a:pt x="1167" y="247"/>
                    <a:pt x="1180" y="273"/>
                  </a:cubicBezTo>
                  <a:lnTo>
                    <a:pt x="1167" y="273"/>
                  </a:lnTo>
                  <a:lnTo>
                    <a:pt x="1154" y="247"/>
                  </a:lnTo>
                  <a:close/>
                  <a:moveTo>
                    <a:pt x="1715" y="210"/>
                  </a:moveTo>
                  <a:lnTo>
                    <a:pt x="1715" y="210"/>
                  </a:lnTo>
                  <a:cubicBezTo>
                    <a:pt x="1716" y="210"/>
                    <a:pt x="1716" y="213"/>
                    <a:pt x="1712" y="221"/>
                  </a:cubicBezTo>
                  <a:cubicBezTo>
                    <a:pt x="1712" y="221"/>
                    <a:pt x="1712" y="247"/>
                    <a:pt x="1699" y="273"/>
                  </a:cubicBezTo>
                  <a:cubicBezTo>
                    <a:pt x="1699" y="270"/>
                    <a:pt x="1699" y="269"/>
                    <a:pt x="1698" y="269"/>
                  </a:cubicBezTo>
                  <a:cubicBezTo>
                    <a:pt x="1696" y="269"/>
                    <a:pt x="1693" y="272"/>
                    <a:pt x="1690" y="272"/>
                  </a:cubicBezTo>
                  <a:cubicBezTo>
                    <a:pt x="1688" y="272"/>
                    <a:pt x="1686" y="269"/>
                    <a:pt x="1686" y="260"/>
                  </a:cubicBezTo>
                  <a:lnTo>
                    <a:pt x="1686" y="247"/>
                  </a:lnTo>
                  <a:cubicBezTo>
                    <a:pt x="1695" y="228"/>
                    <a:pt x="1711" y="210"/>
                    <a:pt x="1715" y="210"/>
                  </a:cubicBezTo>
                  <a:close/>
                  <a:moveTo>
                    <a:pt x="1100" y="245"/>
                  </a:moveTo>
                  <a:cubicBezTo>
                    <a:pt x="1105" y="245"/>
                    <a:pt x="1110" y="249"/>
                    <a:pt x="1116" y="260"/>
                  </a:cubicBezTo>
                  <a:cubicBezTo>
                    <a:pt x="1116" y="286"/>
                    <a:pt x="1116" y="286"/>
                    <a:pt x="1103" y="286"/>
                  </a:cubicBezTo>
                  <a:cubicBezTo>
                    <a:pt x="1090" y="286"/>
                    <a:pt x="1090" y="286"/>
                    <a:pt x="1090" y="260"/>
                  </a:cubicBezTo>
                  <a:cubicBezTo>
                    <a:pt x="1090" y="252"/>
                    <a:pt x="1094" y="245"/>
                    <a:pt x="1100" y="245"/>
                  </a:cubicBezTo>
                  <a:close/>
                  <a:moveTo>
                    <a:pt x="1241" y="274"/>
                  </a:moveTo>
                  <a:cubicBezTo>
                    <a:pt x="1240" y="274"/>
                    <a:pt x="1237" y="277"/>
                    <a:pt x="1232" y="286"/>
                  </a:cubicBezTo>
                  <a:cubicBezTo>
                    <a:pt x="1241" y="286"/>
                    <a:pt x="1244" y="274"/>
                    <a:pt x="1241" y="274"/>
                  </a:cubicBezTo>
                  <a:close/>
                  <a:moveTo>
                    <a:pt x="2036" y="247"/>
                  </a:moveTo>
                  <a:cubicBezTo>
                    <a:pt x="2049" y="260"/>
                    <a:pt x="2049" y="260"/>
                    <a:pt x="2036" y="273"/>
                  </a:cubicBezTo>
                  <a:cubicBezTo>
                    <a:pt x="2024" y="299"/>
                    <a:pt x="2011" y="312"/>
                    <a:pt x="1998" y="312"/>
                  </a:cubicBezTo>
                  <a:cubicBezTo>
                    <a:pt x="1998" y="299"/>
                    <a:pt x="2011" y="260"/>
                    <a:pt x="2036" y="247"/>
                  </a:cubicBezTo>
                  <a:close/>
                  <a:moveTo>
                    <a:pt x="1162" y="343"/>
                  </a:moveTo>
                  <a:lnTo>
                    <a:pt x="1162" y="343"/>
                  </a:lnTo>
                  <a:cubicBezTo>
                    <a:pt x="1163" y="348"/>
                    <a:pt x="1165" y="355"/>
                    <a:pt x="1167" y="364"/>
                  </a:cubicBezTo>
                  <a:cubicBezTo>
                    <a:pt x="1168" y="364"/>
                    <a:pt x="1168" y="364"/>
                    <a:pt x="1168" y="365"/>
                  </a:cubicBezTo>
                  <a:lnTo>
                    <a:pt x="1168" y="365"/>
                  </a:lnTo>
                  <a:cubicBezTo>
                    <a:pt x="1168" y="361"/>
                    <a:pt x="1167" y="356"/>
                    <a:pt x="1167" y="351"/>
                  </a:cubicBezTo>
                  <a:cubicBezTo>
                    <a:pt x="1166" y="348"/>
                    <a:pt x="1164" y="345"/>
                    <a:pt x="1162" y="343"/>
                  </a:cubicBezTo>
                  <a:close/>
                  <a:moveTo>
                    <a:pt x="1168" y="365"/>
                  </a:moveTo>
                  <a:cubicBezTo>
                    <a:pt x="1169" y="376"/>
                    <a:pt x="1172" y="382"/>
                    <a:pt x="1173" y="382"/>
                  </a:cubicBezTo>
                  <a:cubicBezTo>
                    <a:pt x="1174" y="382"/>
                    <a:pt x="1173" y="376"/>
                    <a:pt x="1168" y="365"/>
                  </a:cubicBezTo>
                  <a:close/>
                  <a:moveTo>
                    <a:pt x="415" y="428"/>
                  </a:moveTo>
                  <a:lnTo>
                    <a:pt x="441" y="441"/>
                  </a:lnTo>
                  <a:cubicBezTo>
                    <a:pt x="428" y="428"/>
                    <a:pt x="428" y="428"/>
                    <a:pt x="415" y="428"/>
                  </a:cubicBezTo>
                  <a:close/>
                  <a:moveTo>
                    <a:pt x="252" y="721"/>
                  </a:moveTo>
                  <a:cubicBezTo>
                    <a:pt x="256" y="721"/>
                    <a:pt x="258" y="725"/>
                    <a:pt x="247" y="726"/>
                  </a:cubicBezTo>
                  <a:lnTo>
                    <a:pt x="247" y="726"/>
                  </a:lnTo>
                  <a:cubicBezTo>
                    <a:pt x="247" y="722"/>
                    <a:pt x="250" y="721"/>
                    <a:pt x="252" y="721"/>
                  </a:cubicBezTo>
                  <a:close/>
                  <a:moveTo>
                    <a:pt x="363" y="792"/>
                  </a:moveTo>
                  <a:cubicBezTo>
                    <a:pt x="389" y="805"/>
                    <a:pt x="402" y="818"/>
                    <a:pt x="402" y="830"/>
                  </a:cubicBezTo>
                  <a:cubicBezTo>
                    <a:pt x="376" y="818"/>
                    <a:pt x="363" y="805"/>
                    <a:pt x="363" y="805"/>
                  </a:cubicBezTo>
                  <a:lnTo>
                    <a:pt x="363" y="792"/>
                  </a:lnTo>
                  <a:close/>
                  <a:moveTo>
                    <a:pt x="248" y="1133"/>
                  </a:moveTo>
                  <a:cubicBezTo>
                    <a:pt x="251" y="1133"/>
                    <a:pt x="254" y="1136"/>
                    <a:pt x="260" y="1142"/>
                  </a:cubicBezTo>
                  <a:cubicBezTo>
                    <a:pt x="285" y="1142"/>
                    <a:pt x="285" y="1168"/>
                    <a:pt x="285" y="1168"/>
                  </a:cubicBezTo>
                  <a:cubicBezTo>
                    <a:pt x="280" y="1170"/>
                    <a:pt x="275" y="1171"/>
                    <a:pt x="270" y="1171"/>
                  </a:cubicBezTo>
                  <a:cubicBezTo>
                    <a:pt x="250" y="1171"/>
                    <a:pt x="234" y="1155"/>
                    <a:pt x="234" y="1155"/>
                  </a:cubicBezTo>
                  <a:cubicBezTo>
                    <a:pt x="241" y="1140"/>
                    <a:pt x="244" y="1133"/>
                    <a:pt x="248" y="1133"/>
                  </a:cubicBezTo>
                  <a:close/>
                  <a:moveTo>
                    <a:pt x="2743" y="1357"/>
                  </a:moveTo>
                  <a:cubicBezTo>
                    <a:pt x="2747" y="1357"/>
                    <a:pt x="2750" y="1358"/>
                    <a:pt x="2750" y="1362"/>
                  </a:cubicBezTo>
                  <a:cubicBezTo>
                    <a:pt x="2776" y="1375"/>
                    <a:pt x="2776" y="1382"/>
                    <a:pt x="2764" y="1382"/>
                  </a:cubicBezTo>
                  <a:cubicBezTo>
                    <a:pt x="2753" y="1382"/>
                    <a:pt x="2730" y="1375"/>
                    <a:pt x="2711" y="1362"/>
                  </a:cubicBezTo>
                  <a:cubicBezTo>
                    <a:pt x="2720" y="1362"/>
                    <a:pt x="2734" y="1357"/>
                    <a:pt x="2743" y="1357"/>
                  </a:cubicBezTo>
                  <a:close/>
                  <a:moveTo>
                    <a:pt x="2283" y="1531"/>
                  </a:moveTo>
                  <a:lnTo>
                    <a:pt x="2283" y="1544"/>
                  </a:lnTo>
                  <a:cubicBezTo>
                    <a:pt x="2283" y="1544"/>
                    <a:pt x="2309" y="1544"/>
                    <a:pt x="2322" y="1557"/>
                  </a:cubicBezTo>
                  <a:lnTo>
                    <a:pt x="2335" y="1544"/>
                  </a:lnTo>
                  <a:cubicBezTo>
                    <a:pt x="2335" y="1544"/>
                    <a:pt x="2309" y="1531"/>
                    <a:pt x="2283" y="1531"/>
                  </a:cubicBezTo>
                  <a:close/>
                  <a:moveTo>
                    <a:pt x="2659" y="1596"/>
                  </a:moveTo>
                  <a:cubicBezTo>
                    <a:pt x="2672" y="1596"/>
                    <a:pt x="2672" y="1609"/>
                    <a:pt x="2672" y="1622"/>
                  </a:cubicBezTo>
                  <a:lnTo>
                    <a:pt x="2646" y="1622"/>
                  </a:lnTo>
                  <a:cubicBezTo>
                    <a:pt x="2646" y="1622"/>
                    <a:pt x="2620" y="1609"/>
                    <a:pt x="2633" y="1596"/>
                  </a:cubicBezTo>
                  <a:close/>
                  <a:moveTo>
                    <a:pt x="224" y="1651"/>
                  </a:moveTo>
                  <a:cubicBezTo>
                    <a:pt x="227" y="1651"/>
                    <a:pt x="234" y="1654"/>
                    <a:pt x="234" y="1661"/>
                  </a:cubicBezTo>
                  <a:cubicBezTo>
                    <a:pt x="221" y="1654"/>
                    <a:pt x="221" y="1651"/>
                    <a:pt x="224" y="1651"/>
                  </a:cubicBezTo>
                  <a:close/>
                  <a:moveTo>
                    <a:pt x="2607" y="1700"/>
                  </a:moveTo>
                  <a:cubicBezTo>
                    <a:pt x="2659" y="1700"/>
                    <a:pt x="2659" y="1700"/>
                    <a:pt x="2659" y="1712"/>
                  </a:cubicBezTo>
                  <a:cubicBezTo>
                    <a:pt x="2650" y="1722"/>
                    <a:pt x="2647" y="1731"/>
                    <a:pt x="2637" y="1731"/>
                  </a:cubicBezTo>
                  <a:cubicBezTo>
                    <a:pt x="2633" y="1731"/>
                    <a:pt x="2628" y="1729"/>
                    <a:pt x="2620" y="1725"/>
                  </a:cubicBezTo>
                  <a:lnTo>
                    <a:pt x="2633" y="1725"/>
                  </a:lnTo>
                  <a:cubicBezTo>
                    <a:pt x="2646" y="1725"/>
                    <a:pt x="2633" y="1712"/>
                    <a:pt x="2607" y="1712"/>
                  </a:cubicBezTo>
                  <a:lnTo>
                    <a:pt x="2555" y="1712"/>
                  </a:lnTo>
                  <a:cubicBezTo>
                    <a:pt x="2555" y="1700"/>
                    <a:pt x="2581" y="1700"/>
                    <a:pt x="2607" y="1700"/>
                  </a:cubicBezTo>
                  <a:close/>
                  <a:moveTo>
                    <a:pt x="278" y="1759"/>
                  </a:moveTo>
                  <a:cubicBezTo>
                    <a:pt x="283" y="1759"/>
                    <a:pt x="285" y="1760"/>
                    <a:pt x="285" y="1764"/>
                  </a:cubicBezTo>
                  <a:lnTo>
                    <a:pt x="260" y="1777"/>
                  </a:lnTo>
                  <a:lnTo>
                    <a:pt x="234" y="1777"/>
                  </a:lnTo>
                  <a:lnTo>
                    <a:pt x="234" y="1764"/>
                  </a:lnTo>
                  <a:cubicBezTo>
                    <a:pt x="251" y="1764"/>
                    <a:pt x="268" y="1759"/>
                    <a:pt x="278" y="1759"/>
                  </a:cubicBezTo>
                  <a:close/>
                  <a:moveTo>
                    <a:pt x="2737" y="1764"/>
                  </a:moveTo>
                  <a:lnTo>
                    <a:pt x="2737" y="1777"/>
                  </a:lnTo>
                  <a:cubicBezTo>
                    <a:pt x="2743" y="1784"/>
                    <a:pt x="2747" y="1787"/>
                    <a:pt x="2750" y="1787"/>
                  </a:cubicBezTo>
                  <a:cubicBezTo>
                    <a:pt x="2753" y="1787"/>
                    <a:pt x="2756" y="1784"/>
                    <a:pt x="2763" y="1777"/>
                  </a:cubicBezTo>
                  <a:lnTo>
                    <a:pt x="2763" y="1764"/>
                  </a:lnTo>
                  <a:close/>
                  <a:moveTo>
                    <a:pt x="195" y="1920"/>
                  </a:moveTo>
                  <a:lnTo>
                    <a:pt x="195" y="1933"/>
                  </a:lnTo>
                  <a:cubicBezTo>
                    <a:pt x="169" y="1946"/>
                    <a:pt x="143" y="1946"/>
                    <a:pt x="143" y="1946"/>
                  </a:cubicBezTo>
                  <a:lnTo>
                    <a:pt x="143" y="1933"/>
                  </a:lnTo>
                  <a:cubicBezTo>
                    <a:pt x="169" y="1920"/>
                    <a:pt x="182" y="1920"/>
                    <a:pt x="195" y="1920"/>
                  </a:cubicBezTo>
                  <a:close/>
                  <a:moveTo>
                    <a:pt x="415" y="1985"/>
                  </a:moveTo>
                  <a:lnTo>
                    <a:pt x="415" y="1985"/>
                  </a:lnTo>
                  <a:cubicBezTo>
                    <a:pt x="428" y="1998"/>
                    <a:pt x="376" y="2011"/>
                    <a:pt x="363" y="2024"/>
                  </a:cubicBezTo>
                  <a:cubicBezTo>
                    <a:pt x="350" y="2011"/>
                    <a:pt x="350" y="2011"/>
                    <a:pt x="376" y="1998"/>
                  </a:cubicBezTo>
                  <a:cubicBezTo>
                    <a:pt x="402" y="1985"/>
                    <a:pt x="415" y="1985"/>
                    <a:pt x="415" y="1985"/>
                  </a:cubicBezTo>
                  <a:close/>
                  <a:moveTo>
                    <a:pt x="532" y="2115"/>
                  </a:moveTo>
                  <a:cubicBezTo>
                    <a:pt x="517" y="2130"/>
                    <a:pt x="509" y="2135"/>
                    <a:pt x="508" y="2135"/>
                  </a:cubicBezTo>
                  <a:cubicBezTo>
                    <a:pt x="505" y="2135"/>
                    <a:pt x="516" y="2122"/>
                    <a:pt x="532" y="2115"/>
                  </a:cubicBezTo>
                  <a:close/>
                  <a:moveTo>
                    <a:pt x="1296" y="2098"/>
                  </a:moveTo>
                  <a:cubicBezTo>
                    <a:pt x="1295" y="2098"/>
                    <a:pt x="1292" y="2110"/>
                    <a:pt x="1284" y="2140"/>
                  </a:cubicBezTo>
                  <a:cubicBezTo>
                    <a:pt x="1271" y="2153"/>
                    <a:pt x="1271" y="2153"/>
                    <a:pt x="1284" y="2153"/>
                  </a:cubicBezTo>
                  <a:cubicBezTo>
                    <a:pt x="1284" y="2153"/>
                    <a:pt x="1297" y="2140"/>
                    <a:pt x="1297" y="2115"/>
                  </a:cubicBezTo>
                  <a:cubicBezTo>
                    <a:pt x="1297" y="2104"/>
                    <a:pt x="1297" y="2098"/>
                    <a:pt x="1296" y="2098"/>
                  </a:cubicBezTo>
                  <a:close/>
                  <a:moveTo>
                    <a:pt x="2335" y="2102"/>
                  </a:moveTo>
                  <a:cubicBezTo>
                    <a:pt x="2361" y="2115"/>
                    <a:pt x="2361" y="2153"/>
                    <a:pt x="2361" y="2153"/>
                  </a:cubicBezTo>
                  <a:cubicBezTo>
                    <a:pt x="2357" y="2157"/>
                    <a:pt x="2354" y="2158"/>
                    <a:pt x="2351" y="2158"/>
                  </a:cubicBezTo>
                  <a:cubicBezTo>
                    <a:pt x="2341" y="2158"/>
                    <a:pt x="2332" y="2144"/>
                    <a:pt x="2322" y="2115"/>
                  </a:cubicBezTo>
                  <a:cubicBezTo>
                    <a:pt x="2335" y="2115"/>
                    <a:pt x="2335" y="2102"/>
                    <a:pt x="2335" y="2102"/>
                  </a:cubicBezTo>
                  <a:close/>
                  <a:moveTo>
                    <a:pt x="532" y="2153"/>
                  </a:moveTo>
                  <a:lnTo>
                    <a:pt x="519" y="2179"/>
                  </a:lnTo>
                  <a:lnTo>
                    <a:pt x="493" y="2179"/>
                  </a:lnTo>
                  <a:cubicBezTo>
                    <a:pt x="506" y="2166"/>
                    <a:pt x="532" y="2153"/>
                    <a:pt x="532" y="2153"/>
                  </a:cubicBezTo>
                  <a:close/>
                  <a:moveTo>
                    <a:pt x="969" y="2438"/>
                  </a:moveTo>
                  <a:cubicBezTo>
                    <a:pt x="965" y="2438"/>
                    <a:pt x="960" y="2449"/>
                    <a:pt x="960" y="2465"/>
                  </a:cubicBezTo>
                  <a:lnTo>
                    <a:pt x="973" y="2452"/>
                  </a:lnTo>
                  <a:cubicBezTo>
                    <a:pt x="973" y="2442"/>
                    <a:pt x="971" y="2438"/>
                    <a:pt x="969" y="2438"/>
                  </a:cubicBezTo>
                  <a:close/>
                  <a:moveTo>
                    <a:pt x="2024" y="2413"/>
                  </a:moveTo>
                  <a:lnTo>
                    <a:pt x="2036" y="2465"/>
                  </a:lnTo>
                  <a:cubicBezTo>
                    <a:pt x="2051" y="2501"/>
                    <a:pt x="2053" y="2517"/>
                    <a:pt x="2050" y="2517"/>
                  </a:cubicBezTo>
                  <a:cubicBezTo>
                    <a:pt x="2048" y="2517"/>
                    <a:pt x="2042" y="2508"/>
                    <a:pt x="2036" y="2491"/>
                  </a:cubicBezTo>
                  <a:cubicBezTo>
                    <a:pt x="2024" y="2478"/>
                    <a:pt x="2011" y="2452"/>
                    <a:pt x="2011" y="2426"/>
                  </a:cubicBezTo>
                  <a:cubicBezTo>
                    <a:pt x="2024" y="2426"/>
                    <a:pt x="2024" y="2413"/>
                    <a:pt x="2024" y="2413"/>
                  </a:cubicBezTo>
                  <a:close/>
                  <a:moveTo>
                    <a:pt x="2088" y="2491"/>
                  </a:moveTo>
                  <a:lnTo>
                    <a:pt x="2114" y="2504"/>
                  </a:lnTo>
                  <a:cubicBezTo>
                    <a:pt x="2127" y="2517"/>
                    <a:pt x="2114" y="2530"/>
                    <a:pt x="2114" y="2530"/>
                  </a:cubicBezTo>
                  <a:lnTo>
                    <a:pt x="2101" y="2517"/>
                  </a:lnTo>
                  <a:lnTo>
                    <a:pt x="2088" y="2491"/>
                  </a:lnTo>
                  <a:close/>
                  <a:moveTo>
                    <a:pt x="1605" y="2531"/>
                  </a:moveTo>
                  <a:cubicBezTo>
                    <a:pt x="1607" y="2531"/>
                    <a:pt x="1608" y="2534"/>
                    <a:pt x="1608" y="2543"/>
                  </a:cubicBezTo>
                  <a:cubicBezTo>
                    <a:pt x="1621" y="2543"/>
                    <a:pt x="1608" y="2569"/>
                    <a:pt x="1595" y="2569"/>
                  </a:cubicBezTo>
                  <a:lnTo>
                    <a:pt x="1595" y="2543"/>
                  </a:lnTo>
                  <a:cubicBezTo>
                    <a:pt x="1595" y="2543"/>
                    <a:pt x="1601" y="2531"/>
                    <a:pt x="1605" y="2531"/>
                  </a:cubicBezTo>
                  <a:close/>
                  <a:moveTo>
                    <a:pt x="947" y="2530"/>
                  </a:moveTo>
                  <a:lnTo>
                    <a:pt x="947" y="2569"/>
                  </a:lnTo>
                  <a:lnTo>
                    <a:pt x="921" y="2581"/>
                  </a:lnTo>
                  <a:lnTo>
                    <a:pt x="921" y="2569"/>
                  </a:lnTo>
                  <a:cubicBezTo>
                    <a:pt x="921" y="2556"/>
                    <a:pt x="934" y="2530"/>
                    <a:pt x="947" y="2530"/>
                  </a:cubicBezTo>
                  <a:close/>
                  <a:moveTo>
                    <a:pt x="1777" y="2543"/>
                  </a:moveTo>
                  <a:cubicBezTo>
                    <a:pt x="1790" y="2569"/>
                    <a:pt x="1790" y="2594"/>
                    <a:pt x="1790" y="2594"/>
                  </a:cubicBezTo>
                  <a:lnTo>
                    <a:pt x="1777" y="2594"/>
                  </a:lnTo>
                  <a:cubicBezTo>
                    <a:pt x="1777" y="2569"/>
                    <a:pt x="1764" y="2556"/>
                    <a:pt x="1777" y="2556"/>
                  </a:cubicBezTo>
                  <a:lnTo>
                    <a:pt x="1777" y="2543"/>
                  </a:lnTo>
                  <a:close/>
                  <a:moveTo>
                    <a:pt x="1145" y="2570"/>
                  </a:moveTo>
                  <a:cubicBezTo>
                    <a:pt x="1149" y="2570"/>
                    <a:pt x="1154" y="2581"/>
                    <a:pt x="1154" y="2581"/>
                  </a:cubicBezTo>
                  <a:cubicBezTo>
                    <a:pt x="1167" y="2607"/>
                    <a:pt x="1167" y="2607"/>
                    <a:pt x="1142" y="2607"/>
                  </a:cubicBezTo>
                  <a:cubicBezTo>
                    <a:pt x="1142" y="2607"/>
                    <a:pt x="1142" y="2581"/>
                    <a:pt x="1142" y="2581"/>
                  </a:cubicBezTo>
                  <a:cubicBezTo>
                    <a:pt x="1142" y="2573"/>
                    <a:pt x="1143" y="2570"/>
                    <a:pt x="1145" y="2570"/>
                  </a:cubicBezTo>
                  <a:close/>
                  <a:moveTo>
                    <a:pt x="999" y="2556"/>
                  </a:moveTo>
                  <a:cubicBezTo>
                    <a:pt x="999" y="2556"/>
                    <a:pt x="999" y="2581"/>
                    <a:pt x="986" y="2607"/>
                  </a:cubicBezTo>
                  <a:cubicBezTo>
                    <a:pt x="986" y="2617"/>
                    <a:pt x="984" y="2621"/>
                    <a:pt x="983" y="2621"/>
                  </a:cubicBezTo>
                  <a:cubicBezTo>
                    <a:pt x="980" y="2621"/>
                    <a:pt x="977" y="2607"/>
                    <a:pt x="986" y="2581"/>
                  </a:cubicBezTo>
                  <a:cubicBezTo>
                    <a:pt x="986" y="2556"/>
                    <a:pt x="986" y="2556"/>
                    <a:pt x="999" y="2556"/>
                  </a:cubicBezTo>
                  <a:close/>
                  <a:moveTo>
                    <a:pt x="1310" y="2594"/>
                  </a:moveTo>
                  <a:cubicBezTo>
                    <a:pt x="1310" y="2594"/>
                    <a:pt x="1323" y="2620"/>
                    <a:pt x="1323" y="2620"/>
                  </a:cubicBezTo>
                  <a:cubicBezTo>
                    <a:pt x="1323" y="2633"/>
                    <a:pt x="1310" y="2633"/>
                    <a:pt x="1310" y="2633"/>
                  </a:cubicBezTo>
                  <a:cubicBezTo>
                    <a:pt x="1297" y="2633"/>
                    <a:pt x="1297" y="2633"/>
                    <a:pt x="1297" y="2620"/>
                  </a:cubicBezTo>
                  <a:cubicBezTo>
                    <a:pt x="1297" y="2620"/>
                    <a:pt x="1297" y="2594"/>
                    <a:pt x="1310" y="2594"/>
                  </a:cubicBezTo>
                  <a:close/>
                  <a:moveTo>
                    <a:pt x="1881" y="2591"/>
                  </a:moveTo>
                  <a:cubicBezTo>
                    <a:pt x="1881" y="2591"/>
                    <a:pt x="1883" y="2616"/>
                    <a:pt x="1894" y="2659"/>
                  </a:cubicBezTo>
                  <a:cubicBezTo>
                    <a:pt x="1888" y="2671"/>
                    <a:pt x="1885" y="2677"/>
                    <a:pt x="1883" y="2677"/>
                  </a:cubicBezTo>
                  <a:cubicBezTo>
                    <a:pt x="1881" y="2677"/>
                    <a:pt x="1881" y="2668"/>
                    <a:pt x="1881" y="2646"/>
                  </a:cubicBezTo>
                  <a:cubicBezTo>
                    <a:pt x="1881" y="2620"/>
                    <a:pt x="1881" y="2594"/>
                    <a:pt x="1881" y="2594"/>
                  </a:cubicBezTo>
                  <a:cubicBezTo>
                    <a:pt x="1881" y="2592"/>
                    <a:pt x="1881" y="2591"/>
                    <a:pt x="1881" y="2591"/>
                  </a:cubicBezTo>
                  <a:close/>
                  <a:moveTo>
                    <a:pt x="1466" y="2685"/>
                  </a:moveTo>
                  <a:lnTo>
                    <a:pt x="1479" y="2711"/>
                  </a:lnTo>
                  <a:lnTo>
                    <a:pt x="1466" y="2711"/>
                  </a:lnTo>
                  <a:cubicBezTo>
                    <a:pt x="1453" y="2711"/>
                    <a:pt x="1453" y="2711"/>
                    <a:pt x="1453" y="2685"/>
                  </a:cubicBezTo>
                  <a:close/>
                  <a:moveTo>
                    <a:pt x="1557" y="2659"/>
                  </a:moveTo>
                  <a:cubicBezTo>
                    <a:pt x="1557" y="2685"/>
                    <a:pt x="1557" y="2711"/>
                    <a:pt x="1544" y="2711"/>
                  </a:cubicBezTo>
                  <a:cubicBezTo>
                    <a:pt x="1544" y="2718"/>
                    <a:pt x="1543" y="2722"/>
                    <a:pt x="1541" y="2722"/>
                  </a:cubicBezTo>
                  <a:cubicBezTo>
                    <a:pt x="1537" y="2722"/>
                    <a:pt x="1531" y="2700"/>
                    <a:pt x="1531" y="2672"/>
                  </a:cubicBezTo>
                  <a:cubicBezTo>
                    <a:pt x="1544" y="2659"/>
                    <a:pt x="1544" y="2659"/>
                    <a:pt x="1557" y="2659"/>
                  </a:cubicBezTo>
                  <a:close/>
                  <a:moveTo>
                    <a:pt x="1362" y="2737"/>
                  </a:moveTo>
                  <a:cubicBezTo>
                    <a:pt x="1349" y="2737"/>
                    <a:pt x="1349" y="2763"/>
                    <a:pt x="1349" y="2763"/>
                  </a:cubicBezTo>
                  <a:cubicBezTo>
                    <a:pt x="1349" y="2763"/>
                    <a:pt x="1349" y="2776"/>
                    <a:pt x="1362" y="2789"/>
                  </a:cubicBezTo>
                  <a:cubicBezTo>
                    <a:pt x="1375" y="2763"/>
                    <a:pt x="1362" y="2737"/>
                    <a:pt x="1362" y="2737"/>
                  </a:cubicBezTo>
                  <a:close/>
                  <a:moveTo>
                    <a:pt x="1422" y="0"/>
                  </a:moveTo>
                  <a:cubicBezTo>
                    <a:pt x="1411" y="0"/>
                    <a:pt x="1401" y="13"/>
                    <a:pt x="1401" y="39"/>
                  </a:cubicBezTo>
                  <a:cubicBezTo>
                    <a:pt x="1401" y="13"/>
                    <a:pt x="1388" y="13"/>
                    <a:pt x="1375" y="13"/>
                  </a:cubicBezTo>
                  <a:cubicBezTo>
                    <a:pt x="1368" y="26"/>
                    <a:pt x="1352" y="33"/>
                    <a:pt x="1338" y="33"/>
                  </a:cubicBezTo>
                  <a:cubicBezTo>
                    <a:pt x="1323" y="33"/>
                    <a:pt x="1310" y="26"/>
                    <a:pt x="1310" y="13"/>
                  </a:cubicBezTo>
                  <a:lnTo>
                    <a:pt x="1297" y="13"/>
                  </a:lnTo>
                  <a:cubicBezTo>
                    <a:pt x="1297" y="39"/>
                    <a:pt x="1284" y="39"/>
                    <a:pt x="1271" y="39"/>
                  </a:cubicBezTo>
                  <a:cubicBezTo>
                    <a:pt x="1258" y="39"/>
                    <a:pt x="1258" y="39"/>
                    <a:pt x="1245" y="65"/>
                  </a:cubicBezTo>
                  <a:cubicBezTo>
                    <a:pt x="1245" y="91"/>
                    <a:pt x="1232" y="91"/>
                    <a:pt x="1232" y="91"/>
                  </a:cubicBezTo>
                  <a:cubicBezTo>
                    <a:pt x="1219" y="91"/>
                    <a:pt x="1232" y="65"/>
                    <a:pt x="1232" y="39"/>
                  </a:cubicBezTo>
                  <a:cubicBezTo>
                    <a:pt x="1237" y="31"/>
                    <a:pt x="1237" y="26"/>
                    <a:pt x="1234" y="26"/>
                  </a:cubicBezTo>
                  <a:cubicBezTo>
                    <a:pt x="1228" y="26"/>
                    <a:pt x="1211" y="44"/>
                    <a:pt x="1193" y="78"/>
                  </a:cubicBezTo>
                  <a:cubicBezTo>
                    <a:pt x="1180" y="98"/>
                    <a:pt x="1177" y="107"/>
                    <a:pt x="1177" y="107"/>
                  </a:cubicBezTo>
                  <a:cubicBezTo>
                    <a:pt x="1177" y="107"/>
                    <a:pt x="1180" y="98"/>
                    <a:pt x="1180" y="78"/>
                  </a:cubicBezTo>
                  <a:cubicBezTo>
                    <a:pt x="1190" y="60"/>
                    <a:pt x="1192" y="42"/>
                    <a:pt x="1188" y="42"/>
                  </a:cubicBezTo>
                  <a:lnTo>
                    <a:pt x="1188" y="42"/>
                  </a:lnTo>
                  <a:cubicBezTo>
                    <a:pt x="1187" y="42"/>
                    <a:pt x="1184" y="45"/>
                    <a:pt x="1180" y="52"/>
                  </a:cubicBezTo>
                  <a:cubicBezTo>
                    <a:pt x="1180" y="52"/>
                    <a:pt x="1167" y="52"/>
                    <a:pt x="1167" y="78"/>
                  </a:cubicBezTo>
                  <a:lnTo>
                    <a:pt x="1142" y="78"/>
                  </a:lnTo>
                  <a:cubicBezTo>
                    <a:pt x="1116" y="65"/>
                    <a:pt x="1103" y="65"/>
                    <a:pt x="1090" y="65"/>
                  </a:cubicBezTo>
                  <a:cubicBezTo>
                    <a:pt x="1090" y="80"/>
                    <a:pt x="1090" y="87"/>
                    <a:pt x="1087" y="87"/>
                  </a:cubicBezTo>
                  <a:cubicBezTo>
                    <a:pt x="1085" y="87"/>
                    <a:pt x="1082" y="84"/>
                    <a:pt x="1077" y="78"/>
                  </a:cubicBezTo>
                  <a:cubicBezTo>
                    <a:pt x="1071" y="67"/>
                    <a:pt x="1066" y="61"/>
                    <a:pt x="1062" y="61"/>
                  </a:cubicBezTo>
                  <a:cubicBezTo>
                    <a:pt x="1057" y="61"/>
                    <a:pt x="1056" y="74"/>
                    <a:pt x="1064" y="104"/>
                  </a:cubicBezTo>
                  <a:cubicBezTo>
                    <a:pt x="1064" y="117"/>
                    <a:pt x="1060" y="124"/>
                    <a:pt x="1056" y="124"/>
                  </a:cubicBezTo>
                  <a:cubicBezTo>
                    <a:pt x="1051" y="124"/>
                    <a:pt x="1044" y="117"/>
                    <a:pt x="1038" y="104"/>
                  </a:cubicBezTo>
                  <a:cubicBezTo>
                    <a:pt x="1031" y="83"/>
                    <a:pt x="1023" y="73"/>
                    <a:pt x="1021" y="73"/>
                  </a:cubicBezTo>
                  <a:lnTo>
                    <a:pt x="1021" y="73"/>
                  </a:lnTo>
                  <a:cubicBezTo>
                    <a:pt x="1018" y="73"/>
                    <a:pt x="1019" y="80"/>
                    <a:pt x="1025" y="91"/>
                  </a:cubicBezTo>
                  <a:cubicBezTo>
                    <a:pt x="1012" y="117"/>
                    <a:pt x="1012" y="117"/>
                    <a:pt x="1012" y="117"/>
                  </a:cubicBezTo>
                  <a:cubicBezTo>
                    <a:pt x="1008" y="110"/>
                    <a:pt x="999" y="107"/>
                    <a:pt x="985" y="107"/>
                  </a:cubicBezTo>
                  <a:cubicBezTo>
                    <a:pt x="949" y="107"/>
                    <a:pt x="886" y="128"/>
                    <a:pt x="830" y="156"/>
                  </a:cubicBezTo>
                  <a:cubicBezTo>
                    <a:pt x="817" y="169"/>
                    <a:pt x="817" y="182"/>
                    <a:pt x="830" y="208"/>
                  </a:cubicBezTo>
                  <a:cubicBezTo>
                    <a:pt x="836" y="225"/>
                    <a:pt x="839" y="232"/>
                    <a:pt x="839" y="232"/>
                  </a:cubicBezTo>
                  <a:cubicBezTo>
                    <a:pt x="838" y="232"/>
                    <a:pt x="831" y="222"/>
                    <a:pt x="817" y="208"/>
                  </a:cubicBezTo>
                  <a:cubicBezTo>
                    <a:pt x="800" y="185"/>
                    <a:pt x="786" y="175"/>
                    <a:pt x="779" y="175"/>
                  </a:cubicBezTo>
                  <a:cubicBezTo>
                    <a:pt x="771" y="175"/>
                    <a:pt x="775" y="192"/>
                    <a:pt x="804" y="221"/>
                  </a:cubicBezTo>
                  <a:cubicBezTo>
                    <a:pt x="817" y="240"/>
                    <a:pt x="824" y="250"/>
                    <a:pt x="822" y="250"/>
                  </a:cubicBezTo>
                  <a:cubicBezTo>
                    <a:pt x="820" y="250"/>
                    <a:pt x="811" y="240"/>
                    <a:pt x="791" y="221"/>
                  </a:cubicBezTo>
                  <a:cubicBezTo>
                    <a:pt x="781" y="216"/>
                    <a:pt x="774" y="212"/>
                    <a:pt x="772" y="212"/>
                  </a:cubicBezTo>
                  <a:cubicBezTo>
                    <a:pt x="768" y="212"/>
                    <a:pt x="771" y="219"/>
                    <a:pt x="778" y="234"/>
                  </a:cubicBezTo>
                  <a:cubicBezTo>
                    <a:pt x="778" y="247"/>
                    <a:pt x="778" y="253"/>
                    <a:pt x="777" y="253"/>
                  </a:cubicBezTo>
                  <a:cubicBezTo>
                    <a:pt x="775" y="253"/>
                    <a:pt x="772" y="247"/>
                    <a:pt x="765" y="234"/>
                  </a:cubicBezTo>
                  <a:cubicBezTo>
                    <a:pt x="750" y="226"/>
                    <a:pt x="740" y="219"/>
                    <a:pt x="736" y="219"/>
                  </a:cubicBezTo>
                  <a:cubicBezTo>
                    <a:pt x="733" y="219"/>
                    <a:pt x="734" y="223"/>
                    <a:pt x="739" y="234"/>
                  </a:cubicBezTo>
                  <a:cubicBezTo>
                    <a:pt x="739" y="234"/>
                    <a:pt x="726" y="234"/>
                    <a:pt x="701" y="221"/>
                  </a:cubicBezTo>
                  <a:cubicBezTo>
                    <a:pt x="698" y="218"/>
                    <a:pt x="696" y="217"/>
                    <a:pt x="695" y="217"/>
                  </a:cubicBezTo>
                  <a:cubicBezTo>
                    <a:pt x="688" y="217"/>
                    <a:pt x="688" y="239"/>
                    <a:pt x="688" y="260"/>
                  </a:cubicBezTo>
                  <a:cubicBezTo>
                    <a:pt x="688" y="288"/>
                    <a:pt x="688" y="300"/>
                    <a:pt x="684" y="300"/>
                  </a:cubicBezTo>
                  <a:cubicBezTo>
                    <a:pt x="680" y="300"/>
                    <a:pt x="674" y="291"/>
                    <a:pt x="662" y="273"/>
                  </a:cubicBezTo>
                  <a:cubicBezTo>
                    <a:pt x="658" y="258"/>
                    <a:pt x="653" y="251"/>
                    <a:pt x="648" y="251"/>
                  </a:cubicBezTo>
                  <a:cubicBezTo>
                    <a:pt x="637" y="251"/>
                    <a:pt x="626" y="288"/>
                    <a:pt x="636" y="325"/>
                  </a:cubicBezTo>
                  <a:cubicBezTo>
                    <a:pt x="650" y="346"/>
                    <a:pt x="656" y="356"/>
                    <a:pt x="655" y="356"/>
                  </a:cubicBezTo>
                  <a:cubicBezTo>
                    <a:pt x="654" y="356"/>
                    <a:pt x="647" y="349"/>
                    <a:pt x="636" y="338"/>
                  </a:cubicBezTo>
                  <a:cubicBezTo>
                    <a:pt x="623" y="325"/>
                    <a:pt x="623" y="325"/>
                    <a:pt x="623" y="325"/>
                  </a:cubicBezTo>
                  <a:cubicBezTo>
                    <a:pt x="616" y="331"/>
                    <a:pt x="610" y="334"/>
                    <a:pt x="603" y="334"/>
                  </a:cubicBezTo>
                  <a:cubicBezTo>
                    <a:pt x="597" y="334"/>
                    <a:pt x="590" y="331"/>
                    <a:pt x="584" y="325"/>
                  </a:cubicBezTo>
                  <a:cubicBezTo>
                    <a:pt x="584" y="325"/>
                    <a:pt x="584" y="325"/>
                    <a:pt x="584" y="364"/>
                  </a:cubicBezTo>
                  <a:cubicBezTo>
                    <a:pt x="591" y="391"/>
                    <a:pt x="583" y="404"/>
                    <a:pt x="568" y="404"/>
                  </a:cubicBezTo>
                  <a:cubicBezTo>
                    <a:pt x="555" y="404"/>
                    <a:pt x="537" y="395"/>
                    <a:pt x="519" y="377"/>
                  </a:cubicBezTo>
                  <a:lnTo>
                    <a:pt x="519" y="415"/>
                  </a:lnTo>
                  <a:cubicBezTo>
                    <a:pt x="536" y="441"/>
                    <a:pt x="542" y="461"/>
                    <a:pt x="537" y="461"/>
                  </a:cubicBezTo>
                  <a:cubicBezTo>
                    <a:pt x="534" y="461"/>
                    <a:pt x="528" y="455"/>
                    <a:pt x="519" y="441"/>
                  </a:cubicBezTo>
                  <a:cubicBezTo>
                    <a:pt x="501" y="432"/>
                    <a:pt x="489" y="417"/>
                    <a:pt x="488" y="417"/>
                  </a:cubicBezTo>
                  <a:lnTo>
                    <a:pt x="488" y="417"/>
                  </a:lnTo>
                  <a:cubicBezTo>
                    <a:pt x="487" y="417"/>
                    <a:pt x="489" y="420"/>
                    <a:pt x="493" y="428"/>
                  </a:cubicBezTo>
                  <a:cubicBezTo>
                    <a:pt x="508" y="451"/>
                    <a:pt x="501" y="465"/>
                    <a:pt x="485" y="465"/>
                  </a:cubicBezTo>
                  <a:cubicBezTo>
                    <a:pt x="474" y="465"/>
                    <a:pt x="457" y="458"/>
                    <a:pt x="441" y="441"/>
                  </a:cubicBezTo>
                  <a:lnTo>
                    <a:pt x="441" y="441"/>
                  </a:lnTo>
                  <a:cubicBezTo>
                    <a:pt x="454" y="467"/>
                    <a:pt x="467" y="480"/>
                    <a:pt x="467" y="493"/>
                  </a:cubicBezTo>
                  <a:cubicBezTo>
                    <a:pt x="461" y="493"/>
                    <a:pt x="457" y="496"/>
                    <a:pt x="452" y="496"/>
                  </a:cubicBezTo>
                  <a:cubicBezTo>
                    <a:pt x="448" y="496"/>
                    <a:pt x="441" y="493"/>
                    <a:pt x="428" y="480"/>
                  </a:cubicBezTo>
                  <a:cubicBezTo>
                    <a:pt x="411" y="480"/>
                    <a:pt x="399" y="475"/>
                    <a:pt x="397" y="475"/>
                  </a:cubicBezTo>
                  <a:lnTo>
                    <a:pt x="397" y="475"/>
                  </a:lnTo>
                  <a:cubicBezTo>
                    <a:pt x="396" y="475"/>
                    <a:pt x="398" y="476"/>
                    <a:pt x="402" y="480"/>
                  </a:cubicBezTo>
                  <a:cubicBezTo>
                    <a:pt x="402" y="480"/>
                    <a:pt x="396" y="486"/>
                    <a:pt x="389" y="486"/>
                  </a:cubicBezTo>
                  <a:cubicBezTo>
                    <a:pt x="385" y="486"/>
                    <a:pt x="381" y="485"/>
                    <a:pt x="376" y="480"/>
                  </a:cubicBezTo>
                  <a:cubicBezTo>
                    <a:pt x="363" y="493"/>
                    <a:pt x="350" y="493"/>
                    <a:pt x="337" y="519"/>
                  </a:cubicBezTo>
                  <a:cubicBezTo>
                    <a:pt x="348" y="530"/>
                    <a:pt x="341" y="549"/>
                    <a:pt x="332" y="549"/>
                  </a:cubicBezTo>
                  <a:cubicBezTo>
                    <a:pt x="329" y="549"/>
                    <a:pt x="327" y="548"/>
                    <a:pt x="324" y="545"/>
                  </a:cubicBezTo>
                  <a:cubicBezTo>
                    <a:pt x="324" y="545"/>
                    <a:pt x="311" y="558"/>
                    <a:pt x="324" y="584"/>
                  </a:cubicBezTo>
                  <a:cubicBezTo>
                    <a:pt x="318" y="591"/>
                    <a:pt x="311" y="594"/>
                    <a:pt x="305" y="594"/>
                  </a:cubicBezTo>
                  <a:cubicBezTo>
                    <a:pt x="298" y="594"/>
                    <a:pt x="292" y="591"/>
                    <a:pt x="285" y="584"/>
                  </a:cubicBezTo>
                  <a:cubicBezTo>
                    <a:pt x="275" y="579"/>
                    <a:pt x="268" y="576"/>
                    <a:pt x="266" y="576"/>
                  </a:cubicBezTo>
                  <a:cubicBezTo>
                    <a:pt x="262" y="576"/>
                    <a:pt x="265" y="582"/>
                    <a:pt x="273" y="597"/>
                  </a:cubicBezTo>
                  <a:cubicBezTo>
                    <a:pt x="298" y="610"/>
                    <a:pt x="285" y="623"/>
                    <a:pt x="285" y="623"/>
                  </a:cubicBezTo>
                  <a:lnTo>
                    <a:pt x="273" y="649"/>
                  </a:lnTo>
                  <a:cubicBezTo>
                    <a:pt x="285" y="662"/>
                    <a:pt x="285" y="662"/>
                    <a:pt x="285" y="662"/>
                  </a:cubicBezTo>
                  <a:cubicBezTo>
                    <a:pt x="273" y="675"/>
                    <a:pt x="234" y="688"/>
                    <a:pt x="234" y="701"/>
                  </a:cubicBezTo>
                  <a:cubicBezTo>
                    <a:pt x="222" y="723"/>
                    <a:pt x="221" y="726"/>
                    <a:pt x="238" y="727"/>
                  </a:cubicBezTo>
                  <a:lnTo>
                    <a:pt x="238" y="727"/>
                  </a:lnTo>
                  <a:cubicBezTo>
                    <a:pt x="236" y="727"/>
                    <a:pt x="235" y="727"/>
                    <a:pt x="234" y="727"/>
                  </a:cubicBezTo>
                  <a:cubicBezTo>
                    <a:pt x="234" y="740"/>
                    <a:pt x="195" y="753"/>
                    <a:pt x="182" y="779"/>
                  </a:cubicBezTo>
                  <a:cubicBezTo>
                    <a:pt x="169" y="818"/>
                    <a:pt x="169" y="818"/>
                    <a:pt x="182" y="830"/>
                  </a:cubicBezTo>
                  <a:cubicBezTo>
                    <a:pt x="218" y="840"/>
                    <a:pt x="223" y="849"/>
                    <a:pt x="208" y="849"/>
                  </a:cubicBezTo>
                  <a:cubicBezTo>
                    <a:pt x="202" y="849"/>
                    <a:pt x="193" y="847"/>
                    <a:pt x="182" y="843"/>
                  </a:cubicBezTo>
                  <a:cubicBezTo>
                    <a:pt x="130" y="843"/>
                    <a:pt x="117" y="843"/>
                    <a:pt x="143" y="856"/>
                  </a:cubicBezTo>
                  <a:cubicBezTo>
                    <a:pt x="156" y="882"/>
                    <a:pt x="156" y="882"/>
                    <a:pt x="156" y="882"/>
                  </a:cubicBezTo>
                  <a:cubicBezTo>
                    <a:pt x="149" y="879"/>
                    <a:pt x="144" y="877"/>
                    <a:pt x="140" y="877"/>
                  </a:cubicBezTo>
                  <a:cubicBezTo>
                    <a:pt x="131" y="877"/>
                    <a:pt x="133" y="889"/>
                    <a:pt x="143" y="908"/>
                  </a:cubicBezTo>
                  <a:cubicBezTo>
                    <a:pt x="143" y="915"/>
                    <a:pt x="143" y="918"/>
                    <a:pt x="140" y="918"/>
                  </a:cubicBezTo>
                  <a:cubicBezTo>
                    <a:pt x="136" y="918"/>
                    <a:pt x="130" y="915"/>
                    <a:pt x="117" y="908"/>
                  </a:cubicBezTo>
                  <a:cubicBezTo>
                    <a:pt x="117" y="908"/>
                    <a:pt x="117" y="921"/>
                    <a:pt x="117" y="934"/>
                  </a:cubicBezTo>
                  <a:cubicBezTo>
                    <a:pt x="143" y="973"/>
                    <a:pt x="104" y="1012"/>
                    <a:pt x="78" y="1025"/>
                  </a:cubicBezTo>
                  <a:cubicBezTo>
                    <a:pt x="78" y="1025"/>
                    <a:pt x="78" y="1025"/>
                    <a:pt x="91" y="1051"/>
                  </a:cubicBezTo>
                  <a:cubicBezTo>
                    <a:pt x="128" y="1060"/>
                    <a:pt x="132" y="1069"/>
                    <a:pt x="117" y="1069"/>
                  </a:cubicBezTo>
                  <a:cubicBezTo>
                    <a:pt x="111" y="1069"/>
                    <a:pt x="102" y="1068"/>
                    <a:pt x="91" y="1064"/>
                  </a:cubicBezTo>
                  <a:cubicBezTo>
                    <a:pt x="69" y="1059"/>
                    <a:pt x="57" y="1055"/>
                    <a:pt x="53" y="1055"/>
                  </a:cubicBezTo>
                  <a:cubicBezTo>
                    <a:pt x="48" y="1055"/>
                    <a:pt x="61" y="1062"/>
                    <a:pt x="91" y="1077"/>
                  </a:cubicBezTo>
                  <a:cubicBezTo>
                    <a:pt x="101" y="1087"/>
                    <a:pt x="95" y="1123"/>
                    <a:pt x="72" y="1123"/>
                  </a:cubicBezTo>
                  <a:cubicBezTo>
                    <a:pt x="66" y="1123"/>
                    <a:pt x="60" y="1121"/>
                    <a:pt x="52" y="1116"/>
                  </a:cubicBezTo>
                  <a:lnTo>
                    <a:pt x="0" y="1103"/>
                  </a:lnTo>
                  <a:lnTo>
                    <a:pt x="0" y="1103"/>
                  </a:lnTo>
                  <a:cubicBezTo>
                    <a:pt x="26" y="1129"/>
                    <a:pt x="26" y="1129"/>
                    <a:pt x="26" y="1129"/>
                  </a:cubicBezTo>
                  <a:cubicBezTo>
                    <a:pt x="52" y="1142"/>
                    <a:pt x="39" y="1155"/>
                    <a:pt x="39" y="1181"/>
                  </a:cubicBezTo>
                  <a:cubicBezTo>
                    <a:pt x="39" y="1207"/>
                    <a:pt x="52" y="1246"/>
                    <a:pt x="52" y="1259"/>
                  </a:cubicBezTo>
                  <a:cubicBezTo>
                    <a:pt x="39" y="1284"/>
                    <a:pt x="39" y="1310"/>
                    <a:pt x="13" y="1323"/>
                  </a:cubicBezTo>
                  <a:cubicBezTo>
                    <a:pt x="13" y="1336"/>
                    <a:pt x="13" y="1349"/>
                    <a:pt x="39" y="1362"/>
                  </a:cubicBezTo>
                  <a:cubicBezTo>
                    <a:pt x="65" y="1375"/>
                    <a:pt x="65" y="1401"/>
                    <a:pt x="39" y="1401"/>
                  </a:cubicBezTo>
                  <a:cubicBezTo>
                    <a:pt x="65" y="1427"/>
                    <a:pt x="65" y="1440"/>
                    <a:pt x="65" y="1440"/>
                  </a:cubicBezTo>
                  <a:cubicBezTo>
                    <a:pt x="39" y="1440"/>
                    <a:pt x="13" y="1453"/>
                    <a:pt x="39" y="1453"/>
                  </a:cubicBezTo>
                  <a:cubicBezTo>
                    <a:pt x="65" y="1453"/>
                    <a:pt x="65" y="1466"/>
                    <a:pt x="65" y="1492"/>
                  </a:cubicBezTo>
                  <a:cubicBezTo>
                    <a:pt x="52" y="1492"/>
                    <a:pt x="52" y="1583"/>
                    <a:pt x="65" y="1674"/>
                  </a:cubicBezTo>
                  <a:cubicBezTo>
                    <a:pt x="77" y="1758"/>
                    <a:pt x="100" y="1831"/>
                    <a:pt x="114" y="1831"/>
                  </a:cubicBezTo>
                  <a:cubicBezTo>
                    <a:pt x="115" y="1831"/>
                    <a:pt x="116" y="1830"/>
                    <a:pt x="117" y="1829"/>
                  </a:cubicBezTo>
                  <a:lnTo>
                    <a:pt x="130" y="1868"/>
                  </a:lnTo>
                  <a:lnTo>
                    <a:pt x="143" y="1894"/>
                  </a:lnTo>
                  <a:cubicBezTo>
                    <a:pt x="91" y="1907"/>
                    <a:pt x="130" y="1946"/>
                    <a:pt x="169" y="1972"/>
                  </a:cubicBezTo>
                  <a:cubicBezTo>
                    <a:pt x="195" y="1972"/>
                    <a:pt x="195" y="1972"/>
                    <a:pt x="195" y="1985"/>
                  </a:cubicBezTo>
                  <a:cubicBezTo>
                    <a:pt x="156" y="2011"/>
                    <a:pt x="169" y="2037"/>
                    <a:pt x="195" y="2037"/>
                  </a:cubicBezTo>
                  <a:cubicBezTo>
                    <a:pt x="247" y="2037"/>
                    <a:pt x="247" y="2037"/>
                    <a:pt x="208" y="2063"/>
                  </a:cubicBezTo>
                  <a:cubicBezTo>
                    <a:pt x="176" y="2073"/>
                    <a:pt x="170" y="2092"/>
                    <a:pt x="210" y="2092"/>
                  </a:cubicBezTo>
                  <a:cubicBezTo>
                    <a:pt x="220" y="2092"/>
                    <a:pt x="232" y="2091"/>
                    <a:pt x="247" y="2089"/>
                  </a:cubicBezTo>
                  <a:cubicBezTo>
                    <a:pt x="257" y="2083"/>
                    <a:pt x="264" y="2080"/>
                    <a:pt x="266" y="2080"/>
                  </a:cubicBezTo>
                  <a:cubicBezTo>
                    <a:pt x="270" y="2080"/>
                    <a:pt x="267" y="2086"/>
                    <a:pt x="260" y="2102"/>
                  </a:cubicBezTo>
                  <a:cubicBezTo>
                    <a:pt x="235" y="2126"/>
                    <a:pt x="226" y="2135"/>
                    <a:pt x="229" y="2135"/>
                  </a:cubicBezTo>
                  <a:cubicBezTo>
                    <a:pt x="231" y="2135"/>
                    <a:pt x="237" y="2132"/>
                    <a:pt x="247" y="2128"/>
                  </a:cubicBezTo>
                  <a:cubicBezTo>
                    <a:pt x="257" y="2124"/>
                    <a:pt x="266" y="2122"/>
                    <a:pt x="272" y="2122"/>
                  </a:cubicBezTo>
                  <a:cubicBezTo>
                    <a:pt x="289" y="2122"/>
                    <a:pt x="288" y="2134"/>
                    <a:pt x="260" y="2153"/>
                  </a:cubicBezTo>
                  <a:cubicBezTo>
                    <a:pt x="244" y="2184"/>
                    <a:pt x="238" y="2196"/>
                    <a:pt x="243" y="2196"/>
                  </a:cubicBezTo>
                  <a:cubicBezTo>
                    <a:pt x="247" y="2196"/>
                    <a:pt x="256" y="2190"/>
                    <a:pt x="273" y="2179"/>
                  </a:cubicBezTo>
                  <a:cubicBezTo>
                    <a:pt x="282" y="2177"/>
                    <a:pt x="290" y="2176"/>
                    <a:pt x="297" y="2176"/>
                  </a:cubicBezTo>
                  <a:cubicBezTo>
                    <a:pt x="332" y="2176"/>
                    <a:pt x="343" y="2199"/>
                    <a:pt x="311" y="2231"/>
                  </a:cubicBezTo>
                  <a:cubicBezTo>
                    <a:pt x="320" y="2240"/>
                    <a:pt x="317" y="2255"/>
                    <a:pt x="318" y="2255"/>
                  </a:cubicBezTo>
                  <a:cubicBezTo>
                    <a:pt x="319" y="2255"/>
                    <a:pt x="320" y="2253"/>
                    <a:pt x="324" y="2245"/>
                  </a:cubicBezTo>
                  <a:lnTo>
                    <a:pt x="324" y="2245"/>
                  </a:lnTo>
                  <a:lnTo>
                    <a:pt x="311" y="2270"/>
                  </a:lnTo>
                  <a:lnTo>
                    <a:pt x="324" y="2283"/>
                  </a:lnTo>
                  <a:lnTo>
                    <a:pt x="337" y="2270"/>
                  </a:lnTo>
                  <a:cubicBezTo>
                    <a:pt x="350" y="2283"/>
                    <a:pt x="363" y="2348"/>
                    <a:pt x="415" y="2400"/>
                  </a:cubicBezTo>
                  <a:cubicBezTo>
                    <a:pt x="469" y="2454"/>
                    <a:pt x="498" y="2477"/>
                    <a:pt x="511" y="2477"/>
                  </a:cubicBezTo>
                  <a:cubicBezTo>
                    <a:pt x="517" y="2477"/>
                    <a:pt x="519" y="2473"/>
                    <a:pt x="519" y="2465"/>
                  </a:cubicBezTo>
                  <a:cubicBezTo>
                    <a:pt x="530" y="2448"/>
                    <a:pt x="538" y="2441"/>
                    <a:pt x="543" y="2441"/>
                  </a:cubicBezTo>
                  <a:cubicBezTo>
                    <a:pt x="549" y="2441"/>
                    <a:pt x="547" y="2455"/>
                    <a:pt x="532" y="2478"/>
                  </a:cubicBezTo>
                  <a:cubicBezTo>
                    <a:pt x="545" y="2491"/>
                    <a:pt x="545" y="2517"/>
                    <a:pt x="558" y="2530"/>
                  </a:cubicBezTo>
                  <a:cubicBezTo>
                    <a:pt x="584" y="2543"/>
                    <a:pt x="597" y="2556"/>
                    <a:pt x="584" y="2581"/>
                  </a:cubicBezTo>
                  <a:cubicBezTo>
                    <a:pt x="595" y="2576"/>
                    <a:pt x="607" y="2573"/>
                    <a:pt x="618" y="2573"/>
                  </a:cubicBezTo>
                  <a:cubicBezTo>
                    <a:pt x="657" y="2573"/>
                    <a:pt x="690" y="2603"/>
                    <a:pt x="701" y="2633"/>
                  </a:cubicBezTo>
                  <a:cubicBezTo>
                    <a:pt x="707" y="2640"/>
                    <a:pt x="713" y="2643"/>
                    <a:pt x="722" y="2643"/>
                  </a:cubicBezTo>
                  <a:cubicBezTo>
                    <a:pt x="730" y="2643"/>
                    <a:pt x="739" y="2640"/>
                    <a:pt x="752" y="2633"/>
                  </a:cubicBezTo>
                  <a:cubicBezTo>
                    <a:pt x="763" y="2628"/>
                    <a:pt x="769" y="2625"/>
                    <a:pt x="773" y="2625"/>
                  </a:cubicBezTo>
                  <a:cubicBezTo>
                    <a:pt x="778" y="2625"/>
                    <a:pt x="778" y="2631"/>
                    <a:pt x="778" y="2646"/>
                  </a:cubicBezTo>
                  <a:cubicBezTo>
                    <a:pt x="769" y="2664"/>
                    <a:pt x="791" y="2694"/>
                    <a:pt x="810" y="2694"/>
                  </a:cubicBezTo>
                  <a:cubicBezTo>
                    <a:pt x="818" y="2694"/>
                    <a:pt x="826" y="2688"/>
                    <a:pt x="830" y="2672"/>
                  </a:cubicBezTo>
                  <a:lnTo>
                    <a:pt x="830" y="2698"/>
                  </a:lnTo>
                  <a:cubicBezTo>
                    <a:pt x="830" y="2709"/>
                    <a:pt x="835" y="2713"/>
                    <a:pt x="841" y="2713"/>
                  </a:cubicBezTo>
                  <a:cubicBezTo>
                    <a:pt x="850" y="2713"/>
                    <a:pt x="862" y="2706"/>
                    <a:pt x="869" y="2698"/>
                  </a:cubicBezTo>
                  <a:cubicBezTo>
                    <a:pt x="875" y="2677"/>
                    <a:pt x="880" y="2666"/>
                    <a:pt x="883" y="2666"/>
                  </a:cubicBezTo>
                  <a:lnTo>
                    <a:pt x="883" y="2666"/>
                  </a:lnTo>
                  <a:cubicBezTo>
                    <a:pt x="886" y="2666"/>
                    <a:pt x="884" y="2686"/>
                    <a:pt x="869" y="2724"/>
                  </a:cubicBezTo>
                  <a:cubicBezTo>
                    <a:pt x="861" y="2749"/>
                    <a:pt x="863" y="2764"/>
                    <a:pt x="866" y="2764"/>
                  </a:cubicBezTo>
                  <a:cubicBezTo>
                    <a:pt x="868" y="2764"/>
                    <a:pt x="869" y="2759"/>
                    <a:pt x="869" y="2750"/>
                  </a:cubicBezTo>
                  <a:cubicBezTo>
                    <a:pt x="887" y="2741"/>
                    <a:pt x="899" y="2726"/>
                    <a:pt x="904" y="2726"/>
                  </a:cubicBezTo>
                  <a:cubicBezTo>
                    <a:pt x="907" y="2726"/>
                    <a:pt x="908" y="2729"/>
                    <a:pt x="908" y="2737"/>
                  </a:cubicBezTo>
                  <a:cubicBezTo>
                    <a:pt x="912" y="2737"/>
                    <a:pt x="917" y="2739"/>
                    <a:pt x="921" y="2739"/>
                  </a:cubicBezTo>
                  <a:cubicBezTo>
                    <a:pt x="930" y="2739"/>
                    <a:pt x="938" y="2733"/>
                    <a:pt x="947" y="2698"/>
                  </a:cubicBezTo>
                  <a:cubicBezTo>
                    <a:pt x="960" y="2685"/>
                    <a:pt x="960" y="2685"/>
                    <a:pt x="973" y="2685"/>
                  </a:cubicBezTo>
                  <a:cubicBezTo>
                    <a:pt x="973" y="2711"/>
                    <a:pt x="973" y="2711"/>
                    <a:pt x="947" y="2724"/>
                  </a:cubicBezTo>
                  <a:cubicBezTo>
                    <a:pt x="934" y="2724"/>
                    <a:pt x="947" y="2724"/>
                    <a:pt x="973" y="2737"/>
                  </a:cubicBezTo>
                  <a:cubicBezTo>
                    <a:pt x="973" y="2737"/>
                    <a:pt x="986" y="2776"/>
                    <a:pt x="986" y="2789"/>
                  </a:cubicBezTo>
                  <a:cubicBezTo>
                    <a:pt x="986" y="2802"/>
                    <a:pt x="989" y="2812"/>
                    <a:pt x="992" y="2812"/>
                  </a:cubicBezTo>
                  <a:cubicBezTo>
                    <a:pt x="996" y="2812"/>
                    <a:pt x="999" y="2802"/>
                    <a:pt x="999" y="2776"/>
                  </a:cubicBezTo>
                  <a:cubicBezTo>
                    <a:pt x="1007" y="2741"/>
                    <a:pt x="1010" y="2730"/>
                    <a:pt x="1019" y="2730"/>
                  </a:cubicBezTo>
                  <a:cubicBezTo>
                    <a:pt x="1023" y="2730"/>
                    <a:pt x="1029" y="2733"/>
                    <a:pt x="1038" y="2737"/>
                  </a:cubicBezTo>
                  <a:cubicBezTo>
                    <a:pt x="1051" y="2737"/>
                    <a:pt x="1051" y="2737"/>
                    <a:pt x="1051" y="2763"/>
                  </a:cubicBezTo>
                  <a:cubicBezTo>
                    <a:pt x="1038" y="2789"/>
                    <a:pt x="1038" y="2789"/>
                    <a:pt x="1064" y="2789"/>
                  </a:cubicBezTo>
                  <a:cubicBezTo>
                    <a:pt x="1066" y="2790"/>
                    <a:pt x="1068" y="2791"/>
                    <a:pt x="1071" y="2791"/>
                  </a:cubicBezTo>
                  <a:cubicBezTo>
                    <a:pt x="1099" y="2791"/>
                    <a:pt x="1143" y="2734"/>
                    <a:pt x="1154" y="2698"/>
                  </a:cubicBezTo>
                  <a:cubicBezTo>
                    <a:pt x="1161" y="2672"/>
                    <a:pt x="1164" y="2659"/>
                    <a:pt x="1166" y="2659"/>
                  </a:cubicBezTo>
                  <a:cubicBezTo>
                    <a:pt x="1167" y="2659"/>
                    <a:pt x="1167" y="2672"/>
                    <a:pt x="1167" y="2698"/>
                  </a:cubicBezTo>
                  <a:cubicBezTo>
                    <a:pt x="1167" y="2724"/>
                    <a:pt x="1167" y="2724"/>
                    <a:pt x="1180" y="2724"/>
                  </a:cubicBezTo>
                  <a:cubicBezTo>
                    <a:pt x="1180" y="2716"/>
                    <a:pt x="1182" y="2713"/>
                    <a:pt x="1183" y="2713"/>
                  </a:cubicBezTo>
                  <a:lnTo>
                    <a:pt x="1183" y="2713"/>
                  </a:lnTo>
                  <a:cubicBezTo>
                    <a:pt x="1186" y="2713"/>
                    <a:pt x="1189" y="2724"/>
                    <a:pt x="1180" y="2724"/>
                  </a:cubicBezTo>
                  <a:cubicBezTo>
                    <a:pt x="1180" y="2737"/>
                    <a:pt x="1177" y="2740"/>
                    <a:pt x="1172" y="2740"/>
                  </a:cubicBezTo>
                  <a:cubicBezTo>
                    <a:pt x="1167" y="2740"/>
                    <a:pt x="1161" y="2737"/>
                    <a:pt x="1154" y="2737"/>
                  </a:cubicBezTo>
                  <a:lnTo>
                    <a:pt x="1154" y="2763"/>
                  </a:lnTo>
                  <a:cubicBezTo>
                    <a:pt x="1154" y="2789"/>
                    <a:pt x="1158" y="2802"/>
                    <a:pt x="1163" y="2802"/>
                  </a:cubicBezTo>
                  <a:cubicBezTo>
                    <a:pt x="1167" y="2802"/>
                    <a:pt x="1174" y="2789"/>
                    <a:pt x="1180" y="2763"/>
                  </a:cubicBezTo>
                  <a:cubicBezTo>
                    <a:pt x="1186" y="2758"/>
                    <a:pt x="1189" y="2755"/>
                    <a:pt x="1192" y="2755"/>
                  </a:cubicBezTo>
                  <a:cubicBezTo>
                    <a:pt x="1196" y="2755"/>
                    <a:pt x="1199" y="2761"/>
                    <a:pt x="1206" y="2776"/>
                  </a:cubicBezTo>
                  <a:cubicBezTo>
                    <a:pt x="1206" y="2794"/>
                    <a:pt x="1213" y="2813"/>
                    <a:pt x="1217" y="2813"/>
                  </a:cubicBezTo>
                  <a:cubicBezTo>
                    <a:pt x="1218" y="2813"/>
                    <a:pt x="1219" y="2810"/>
                    <a:pt x="1219" y="2802"/>
                  </a:cubicBezTo>
                  <a:cubicBezTo>
                    <a:pt x="1219" y="2802"/>
                    <a:pt x="1232" y="2802"/>
                    <a:pt x="1245" y="2828"/>
                  </a:cubicBezTo>
                  <a:cubicBezTo>
                    <a:pt x="1271" y="2828"/>
                    <a:pt x="1271" y="2828"/>
                    <a:pt x="1284" y="2815"/>
                  </a:cubicBezTo>
                  <a:cubicBezTo>
                    <a:pt x="1284" y="2789"/>
                    <a:pt x="1297" y="2789"/>
                    <a:pt x="1297" y="2789"/>
                  </a:cubicBezTo>
                  <a:cubicBezTo>
                    <a:pt x="1310" y="2789"/>
                    <a:pt x="1323" y="2789"/>
                    <a:pt x="1323" y="2763"/>
                  </a:cubicBezTo>
                  <a:cubicBezTo>
                    <a:pt x="1323" y="2737"/>
                    <a:pt x="1336" y="2724"/>
                    <a:pt x="1362" y="2724"/>
                  </a:cubicBezTo>
                  <a:cubicBezTo>
                    <a:pt x="1367" y="2713"/>
                    <a:pt x="1371" y="2707"/>
                    <a:pt x="1373" y="2707"/>
                  </a:cubicBezTo>
                  <a:cubicBezTo>
                    <a:pt x="1377" y="2707"/>
                    <a:pt x="1380" y="2720"/>
                    <a:pt x="1388" y="2750"/>
                  </a:cubicBezTo>
                  <a:cubicBezTo>
                    <a:pt x="1388" y="2763"/>
                    <a:pt x="1388" y="2776"/>
                    <a:pt x="1401" y="2776"/>
                  </a:cubicBezTo>
                  <a:cubicBezTo>
                    <a:pt x="1401" y="2776"/>
                    <a:pt x="1414" y="2776"/>
                    <a:pt x="1427" y="2789"/>
                  </a:cubicBezTo>
                  <a:cubicBezTo>
                    <a:pt x="1427" y="2785"/>
                    <a:pt x="1427" y="2780"/>
                    <a:pt x="1427" y="2776"/>
                  </a:cubicBezTo>
                  <a:lnTo>
                    <a:pt x="1427" y="2724"/>
                  </a:lnTo>
                  <a:cubicBezTo>
                    <a:pt x="1440" y="2724"/>
                    <a:pt x="1453" y="2776"/>
                    <a:pt x="1453" y="2789"/>
                  </a:cubicBezTo>
                  <a:cubicBezTo>
                    <a:pt x="1459" y="2815"/>
                    <a:pt x="1463" y="2828"/>
                    <a:pt x="1464" y="2828"/>
                  </a:cubicBezTo>
                  <a:cubicBezTo>
                    <a:pt x="1466" y="2828"/>
                    <a:pt x="1466" y="2815"/>
                    <a:pt x="1466" y="2789"/>
                  </a:cubicBezTo>
                  <a:cubicBezTo>
                    <a:pt x="1466" y="2779"/>
                    <a:pt x="1466" y="2760"/>
                    <a:pt x="1480" y="2760"/>
                  </a:cubicBezTo>
                  <a:cubicBezTo>
                    <a:pt x="1483" y="2760"/>
                    <a:pt x="1487" y="2761"/>
                    <a:pt x="1492" y="2763"/>
                  </a:cubicBezTo>
                  <a:cubicBezTo>
                    <a:pt x="1518" y="2763"/>
                    <a:pt x="1531" y="2763"/>
                    <a:pt x="1531" y="2789"/>
                  </a:cubicBezTo>
                  <a:cubicBezTo>
                    <a:pt x="1535" y="2798"/>
                    <a:pt x="1539" y="2801"/>
                    <a:pt x="1543" y="2801"/>
                  </a:cubicBezTo>
                  <a:cubicBezTo>
                    <a:pt x="1551" y="2801"/>
                    <a:pt x="1557" y="2789"/>
                    <a:pt x="1557" y="2789"/>
                  </a:cubicBezTo>
                  <a:cubicBezTo>
                    <a:pt x="1563" y="2776"/>
                    <a:pt x="1566" y="2770"/>
                    <a:pt x="1573" y="2770"/>
                  </a:cubicBezTo>
                  <a:cubicBezTo>
                    <a:pt x="1579" y="2770"/>
                    <a:pt x="1589" y="2776"/>
                    <a:pt x="1608" y="2789"/>
                  </a:cubicBezTo>
                  <a:cubicBezTo>
                    <a:pt x="1633" y="2807"/>
                    <a:pt x="1645" y="2817"/>
                    <a:pt x="1652" y="2817"/>
                  </a:cubicBezTo>
                  <a:cubicBezTo>
                    <a:pt x="1660" y="2817"/>
                    <a:pt x="1660" y="2804"/>
                    <a:pt x="1660" y="2776"/>
                  </a:cubicBezTo>
                  <a:cubicBezTo>
                    <a:pt x="1653" y="2762"/>
                    <a:pt x="1650" y="2751"/>
                    <a:pt x="1651" y="2751"/>
                  </a:cubicBezTo>
                  <a:lnTo>
                    <a:pt x="1651" y="2751"/>
                  </a:lnTo>
                  <a:cubicBezTo>
                    <a:pt x="1651" y="2751"/>
                    <a:pt x="1654" y="2758"/>
                    <a:pt x="1660" y="2776"/>
                  </a:cubicBezTo>
                  <a:cubicBezTo>
                    <a:pt x="1668" y="2784"/>
                    <a:pt x="1673" y="2787"/>
                    <a:pt x="1677" y="2787"/>
                  </a:cubicBezTo>
                  <a:cubicBezTo>
                    <a:pt x="1687" y="2787"/>
                    <a:pt x="1690" y="2768"/>
                    <a:pt x="1699" y="2750"/>
                  </a:cubicBezTo>
                  <a:cubicBezTo>
                    <a:pt x="1712" y="2724"/>
                    <a:pt x="1699" y="2672"/>
                    <a:pt x="1686" y="2659"/>
                  </a:cubicBezTo>
                  <a:cubicBezTo>
                    <a:pt x="1686" y="2625"/>
                    <a:pt x="1686" y="2613"/>
                    <a:pt x="1690" y="2613"/>
                  </a:cubicBezTo>
                  <a:cubicBezTo>
                    <a:pt x="1692" y="2613"/>
                    <a:pt x="1695" y="2616"/>
                    <a:pt x="1699" y="2620"/>
                  </a:cubicBezTo>
                  <a:cubicBezTo>
                    <a:pt x="1712" y="2620"/>
                    <a:pt x="1725" y="2646"/>
                    <a:pt x="1738" y="2672"/>
                  </a:cubicBezTo>
                  <a:cubicBezTo>
                    <a:pt x="1738" y="2685"/>
                    <a:pt x="1725" y="2698"/>
                    <a:pt x="1725" y="2698"/>
                  </a:cubicBezTo>
                  <a:cubicBezTo>
                    <a:pt x="1725" y="2724"/>
                    <a:pt x="1725" y="2737"/>
                    <a:pt x="1751" y="2737"/>
                  </a:cubicBezTo>
                  <a:cubicBezTo>
                    <a:pt x="1756" y="2747"/>
                    <a:pt x="1761" y="2751"/>
                    <a:pt x="1765" y="2751"/>
                  </a:cubicBezTo>
                  <a:cubicBezTo>
                    <a:pt x="1772" y="2751"/>
                    <a:pt x="1777" y="2740"/>
                    <a:pt x="1777" y="2724"/>
                  </a:cubicBezTo>
                  <a:cubicBezTo>
                    <a:pt x="1785" y="2739"/>
                    <a:pt x="1792" y="2746"/>
                    <a:pt x="1802" y="2746"/>
                  </a:cubicBezTo>
                  <a:cubicBezTo>
                    <a:pt x="1810" y="2746"/>
                    <a:pt x="1818" y="2743"/>
                    <a:pt x="1829" y="2737"/>
                  </a:cubicBezTo>
                  <a:cubicBezTo>
                    <a:pt x="1835" y="2737"/>
                    <a:pt x="1848" y="2734"/>
                    <a:pt x="1861" y="2734"/>
                  </a:cubicBezTo>
                  <a:cubicBezTo>
                    <a:pt x="1874" y="2734"/>
                    <a:pt x="1887" y="2737"/>
                    <a:pt x="1894" y="2750"/>
                  </a:cubicBezTo>
                  <a:cubicBezTo>
                    <a:pt x="1907" y="2737"/>
                    <a:pt x="1920" y="2737"/>
                    <a:pt x="1920" y="2711"/>
                  </a:cubicBezTo>
                  <a:cubicBezTo>
                    <a:pt x="1903" y="2686"/>
                    <a:pt x="1902" y="2672"/>
                    <a:pt x="1908" y="2672"/>
                  </a:cubicBezTo>
                  <a:cubicBezTo>
                    <a:pt x="1911" y="2672"/>
                    <a:pt x="1915" y="2676"/>
                    <a:pt x="1920" y="2685"/>
                  </a:cubicBezTo>
                  <a:cubicBezTo>
                    <a:pt x="1928" y="2698"/>
                    <a:pt x="1949" y="2704"/>
                    <a:pt x="1971" y="2704"/>
                  </a:cubicBezTo>
                  <a:cubicBezTo>
                    <a:pt x="2016" y="2704"/>
                    <a:pt x="2071" y="2681"/>
                    <a:pt x="2062" y="2646"/>
                  </a:cubicBezTo>
                  <a:cubicBezTo>
                    <a:pt x="2062" y="2646"/>
                    <a:pt x="2075" y="2646"/>
                    <a:pt x="2088" y="2633"/>
                  </a:cubicBezTo>
                  <a:cubicBezTo>
                    <a:pt x="2093" y="2636"/>
                    <a:pt x="2099" y="2637"/>
                    <a:pt x="2105" y="2637"/>
                  </a:cubicBezTo>
                  <a:cubicBezTo>
                    <a:pt x="2132" y="2637"/>
                    <a:pt x="2166" y="2616"/>
                    <a:pt x="2166" y="2594"/>
                  </a:cubicBezTo>
                  <a:cubicBezTo>
                    <a:pt x="2166" y="2594"/>
                    <a:pt x="2166" y="2594"/>
                    <a:pt x="2192" y="2581"/>
                  </a:cubicBezTo>
                  <a:cubicBezTo>
                    <a:pt x="2218" y="2581"/>
                    <a:pt x="2231" y="2581"/>
                    <a:pt x="2218" y="2556"/>
                  </a:cubicBezTo>
                  <a:cubicBezTo>
                    <a:pt x="2218" y="2537"/>
                    <a:pt x="2211" y="2525"/>
                    <a:pt x="2212" y="2525"/>
                  </a:cubicBezTo>
                  <a:lnTo>
                    <a:pt x="2212" y="2525"/>
                  </a:lnTo>
                  <a:cubicBezTo>
                    <a:pt x="2213" y="2525"/>
                    <a:pt x="2215" y="2526"/>
                    <a:pt x="2218" y="2530"/>
                  </a:cubicBezTo>
                  <a:cubicBezTo>
                    <a:pt x="2223" y="2540"/>
                    <a:pt x="2228" y="2544"/>
                    <a:pt x="2234" y="2544"/>
                  </a:cubicBezTo>
                  <a:cubicBezTo>
                    <a:pt x="2245" y="2544"/>
                    <a:pt x="2259" y="2533"/>
                    <a:pt x="2283" y="2517"/>
                  </a:cubicBezTo>
                  <a:cubicBezTo>
                    <a:pt x="2309" y="2491"/>
                    <a:pt x="2309" y="2491"/>
                    <a:pt x="2296" y="2478"/>
                  </a:cubicBezTo>
                  <a:cubicBezTo>
                    <a:pt x="2302" y="2458"/>
                    <a:pt x="2309" y="2452"/>
                    <a:pt x="2315" y="2452"/>
                  </a:cubicBezTo>
                  <a:cubicBezTo>
                    <a:pt x="2322" y="2452"/>
                    <a:pt x="2328" y="2458"/>
                    <a:pt x="2335" y="2465"/>
                  </a:cubicBezTo>
                  <a:cubicBezTo>
                    <a:pt x="2346" y="2486"/>
                    <a:pt x="2354" y="2497"/>
                    <a:pt x="2358" y="2497"/>
                  </a:cubicBezTo>
                  <a:cubicBezTo>
                    <a:pt x="2363" y="2497"/>
                    <a:pt x="2357" y="2477"/>
                    <a:pt x="2335" y="2439"/>
                  </a:cubicBezTo>
                  <a:cubicBezTo>
                    <a:pt x="2315" y="2410"/>
                    <a:pt x="2318" y="2395"/>
                    <a:pt x="2331" y="2395"/>
                  </a:cubicBezTo>
                  <a:cubicBezTo>
                    <a:pt x="2336" y="2395"/>
                    <a:pt x="2341" y="2397"/>
                    <a:pt x="2348" y="2400"/>
                  </a:cubicBezTo>
                  <a:cubicBezTo>
                    <a:pt x="2361" y="2426"/>
                    <a:pt x="2348" y="2426"/>
                    <a:pt x="2348" y="2439"/>
                  </a:cubicBezTo>
                  <a:cubicBezTo>
                    <a:pt x="2348" y="2439"/>
                    <a:pt x="2361" y="2452"/>
                    <a:pt x="2374" y="2465"/>
                  </a:cubicBezTo>
                  <a:cubicBezTo>
                    <a:pt x="2387" y="2465"/>
                    <a:pt x="2387" y="2465"/>
                    <a:pt x="2374" y="2439"/>
                  </a:cubicBezTo>
                  <a:cubicBezTo>
                    <a:pt x="2374" y="2439"/>
                    <a:pt x="2387" y="2426"/>
                    <a:pt x="2374" y="2400"/>
                  </a:cubicBezTo>
                  <a:cubicBezTo>
                    <a:pt x="2361" y="2387"/>
                    <a:pt x="2348" y="2361"/>
                    <a:pt x="2322" y="2361"/>
                  </a:cubicBezTo>
                  <a:cubicBezTo>
                    <a:pt x="2296" y="2348"/>
                    <a:pt x="2309" y="2335"/>
                    <a:pt x="2309" y="2335"/>
                  </a:cubicBezTo>
                  <a:cubicBezTo>
                    <a:pt x="2348" y="2335"/>
                    <a:pt x="2361" y="2348"/>
                    <a:pt x="2374" y="2374"/>
                  </a:cubicBezTo>
                  <a:cubicBezTo>
                    <a:pt x="2361" y="2387"/>
                    <a:pt x="2387" y="2400"/>
                    <a:pt x="2400" y="2413"/>
                  </a:cubicBezTo>
                  <a:cubicBezTo>
                    <a:pt x="2401" y="2416"/>
                    <a:pt x="2403" y="2418"/>
                    <a:pt x="2404" y="2418"/>
                  </a:cubicBezTo>
                  <a:cubicBezTo>
                    <a:pt x="2412" y="2418"/>
                    <a:pt x="2409" y="2356"/>
                    <a:pt x="2387" y="2322"/>
                  </a:cubicBezTo>
                  <a:lnTo>
                    <a:pt x="2387" y="2322"/>
                  </a:lnTo>
                  <a:lnTo>
                    <a:pt x="2413" y="2335"/>
                  </a:lnTo>
                  <a:cubicBezTo>
                    <a:pt x="2418" y="2345"/>
                    <a:pt x="2423" y="2349"/>
                    <a:pt x="2427" y="2349"/>
                  </a:cubicBezTo>
                  <a:cubicBezTo>
                    <a:pt x="2435" y="2349"/>
                    <a:pt x="2444" y="2338"/>
                    <a:pt x="2452" y="2322"/>
                  </a:cubicBezTo>
                  <a:cubicBezTo>
                    <a:pt x="2464" y="2309"/>
                    <a:pt x="2477" y="2309"/>
                    <a:pt x="2452" y="2296"/>
                  </a:cubicBezTo>
                  <a:cubicBezTo>
                    <a:pt x="2439" y="2270"/>
                    <a:pt x="2426" y="2257"/>
                    <a:pt x="2426" y="2257"/>
                  </a:cubicBezTo>
                  <a:cubicBezTo>
                    <a:pt x="2426" y="2257"/>
                    <a:pt x="2400" y="2244"/>
                    <a:pt x="2387" y="2231"/>
                  </a:cubicBezTo>
                  <a:lnTo>
                    <a:pt x="2387" y="2231"/>
                  </a:lnTo>
                  <a:cubicBezTo>
                    <a:pt x="2387" y="2231"/>
                    <a:pt x="2413" y="2231"/>
                    <a:pt x="2439" y="2244"/>
                  </a:cubicBezTo>
                  <a:cubicBezTo>
                    <a:pt x="2458" y="2249"/>
                    <a:pt x="2473" y="2252"/>
                    <a:pt x="2486" y="2252"/>
                  </a:cubicBezTo>
                  <a:cubicBezTo>
                    <a:pt x="2509" y="2252"/>
                    <a:pt x="2526" y="2243"/>
                    <a:pt x="2542" y="2218"/>
                  </a:cubicBezTo>
                  <a:cubicBezTo>
                    <a:pt x="2555" y="2205"/>
                    <a:pt x="2581" y="2179"/>
                    <a:pt x="2594" y="2179"/>
                  </a:cubicBezTo>
                  <a:cubicBezTo>
                    <a:pt x="2607" y="2166"/>
                    <a:pt x="2620" y="2153"/>
                    <a:pt x="2594" y="2140"/>
                  </a:cubicBezTo>
                  <a:lnTo>
                    <a:pt x="2607" y="2128"/>
                  </a:lnTo>
                  <a:cubicBezTo>
                    <a:pt x="2633" y="2128"/>
                    <a:pt x="2646" y="2115"/>
                    <a:pt x="2620" y="2102"/>
                  </a:cubicBezTo>
                  <a:cubicBezTo>
                    <a:pt x="2607" y="2076"/>
                    <a:pt x="2633" y="2089"/>
                    <a:pt x="2646" y="2076"/>
                  </a:cubicBezTo>
                  <a:cubicBezTo>
                    <a:pt x="2685" y="2076"/>
                    <a:pt x="2685" y="2076"/>
                    <a:pt x="2620" y="2050"/>
                  </a:cubicBezTo>
                  <a:cubicBezTo>
                    <a:pt x="2616" y="2046"/>
                    <a:pt x="2610" y="2044"/>
                    <a:pt x="2604" y="2044"/>
                  </a:cubicBezTo>
                  <a:cubicBezTo>
                    <a:pt x="2588" y="2044"/>
                    <a:pt x="2568" y="2054"/>
                    <a:pt x="2568" y="2063"/>
                  </a:cubicBezTo>
                  <a:lnTo>
                    <a:pt x="2555" y="2076"/>
                  </a:lnTo>
                  <a:lnTo>
                    <a:pt x="2555" y="2050"/>
                  </a:lnTo>
                  <a:cubicBezTo>
                    <a:pt x="2555" y="2037"/>
                    <a:pt x="2542" y="2011"/>
                    <a:pt x="2516" y="1998"/>
                  </a:cubicBezTo>
                  <a:cubicBezTo>
                    <a:pt x="2516" y="1998"/>
                    <a:pt x="2503" y="1985"/>
                    <a:pt x="2503" y="1985"/>
                  </a:cubicBezTo>
                  <a:lnTo>
                    <a:pt x="2503" y="1985"/>
                  </a:lnTo>
                  <a:cubicBezTo>
                    <a:pt x="2503" y="1985"/>
                    <a:pt x="2529" y="1985"/>
                    <a:pt x="2542" y="1998"/>
                  </a:cubicBezTo>
                  <a:cubicBezTo>
                    <a:pt x="2568" y="2024"/>
                    <a:pt x="2581" y="2037"/>
                    <a:pt x="2607" y="2037"/>
                  </a:cubicBezTo>
                  <a:cubicBezTo>
                    <a:pt x="2619" y="2041"/>
                    <a:pt x="2630" y="2042"/>
                    <a:pt x="2639" y="2042"/>
                  </a:cubicBezTo>
                  <a:cubicBezTo>
                    <a:pt x="2662" y="2042"/>
                    <a:pt x="2674" y="2033"/>
                    <a:pt x="2646" y="2024"/>
                  </a:cubicBezTo>
                  <a:cubicBezTo>
                    <a:pt x="2646" y="2011"/>
                    <a:pt x="2646" y="2011"/>
                    <a:pt x="2672" y="2011"/>
                  </a:cubicBezTo>
                  <a:cubicBezTo>
                    <a:pt x="2679" y="2014"/>
                    <a:pt x="2684" y="2016"/>
                    <a:pt x="2687" y="2016"/>
                  </a:cubicBezTo>
                  <a:cubicBezTo>
                    <a:pt x="2695" y="2016"/>
                    <a:pt x="2688" y="2004"/>
                    <a:pt x="2659" y="1985"/>
                  </a:cubicBezTo>
                  <a:cubicBezTo>
                    <a:pt x="2631" y="1966"/>
                    <a:pt x="2630" y="1954"/>
                    <a:pt x="2647" y="1954"/>
                  </a:cubicBezTo>
                  <a:cubicBezTo>
                    <a:pt x="2653" y="1954"/>
                    <a:pt x="2662" y="1955"/>
                    <a:pt x="2672" y="1959"/>
                  </a:cubicBezTo>
                  <a:cubicBezTo>
                    <a:pt x="2724" y="1959"/>
                    <a:pt x="2737" y="1920"/>
                    <a:pt x="2724" y="1907"/>
                  </a:cubicBezTo>
                  <a:cubicBezTo>
                    <a:pt x="2672" y="1894"/>
                    <a:pt x="2685" y="1868"/>
                    <a:pt x="2711" y="1868"/>
                  </a:cubicBezTo>
                  <a:cubicBezTo>
                    <a:pt x="2737" y="1855"/>
                    <a:pt x="2737" y="1855"/>
                    <a:pt x="2724" y="1829"/>
                  </a:cubicBezTo>
                  <a:lnTo>
                    <a:pt x="2724" y="1829"/>
                  </a:lnTo>
                  <a:cubicBezTo>
                    <a:pt x="2735" y="1835"/>
                    <a:pt x="2745" y="1838"/>
                    <a:pt x="2752" y="1838"/>
                  </a:cubicBezTo>
                  <a:cubicBezTo>
                    <a:pt x="2762" y="1838"/>
                    <a:pt x="2765" y="1831"/>
                    <a:pt x="2750" y="1816"/>
                  </a:cubicBezTo>
                  <a:lnTo>
                    <a:pt x="2724" y="1816"/>
                  </a:lnTo>
                  <a:lnTo>
                    <a:pt x="2685" y="1777"/>
                  </a:lnTo>
                  <a:cubicBezTo>
                    <a:pt x="2685" y="1784"/>
                    <a:pt x="2679" y="1787"/>
                    <a:pt x="2670" y="1787"/>
                  </a:cubicBezTo>
                  <a:cubicBezTo>
                    <a:pt x="2662" y="1787"/>
                    <a:pt x="2653" y="1784"/>
                    <a:pt x="2646" y="1777"/>
                  </a:cubicBezTo>
                  <a:cubicBezTo>
                    <a:pt x="2620" y="1777"/>
                    <a:pt x="2659" y="1738"/>
                    <a:pt x="2724" y="1738"/>
                  </a:cubicBezTo>
                  <a:lnTo>
                    <a:pt x="2776" y="1738"/>
                  </a:lnTo>
                  <a:cubicBezTo>
                    <a:pt x="2750" y="1725"/>
                    <a:pt x="2737" y="1725"/>
                    <a:pt x="2737" y="1725"/>
                  </a:cubicBezTo>
                  <a:cubicBezTo>
                    <a:pt x="2737" y="1716"/>
                    <a:pt x="2737" y="1707"/>
                    <a:pt x="2746" y="1707"/>
                  </a:cubicBezTo>
                  <a:cubicBezTo>
                    <a:pt x="2750" y="1707"/>
                    <a:pt x="2755" y="1709"/>
                    <a:pt x="2763" y="1712"/>
                  </a:cubicBezTo>
                  <a:cubicBezTo>
                    <a:pt x="2789" y="1712"/>
                    <a:pt x="2789" y="1712"/>
                    <a:pt x="2789" y="1700"/>
                  </a:cubicBezTo>
                  <a:cubicBezTo>
                    <a:pt x="2789" y="1700"/>
                    <a:pt x="2789" y="1700"/>
                    <a:pt x="2763" y="1687"/>
                  </a:cubicBezTo>
                  <a:cubicBezTo>
                    <a:pt x="2724" y="1687"/>
                    <a:pt x="2724" y="1687"/>
                    <a:pt x="2750" y="1674"/>
                  </a:cubicBezTo>
                  <a:cubicBezTo>
                    <a:pt x="2789" y="1674"/>
                    <a:pt x="2789" y="1661"/>
                    <a:pt x="2750" y="1648"/>
                  </a:cubicBezTo>
                  <a:cubicBezTo>
                    <a:pt x="2698" y="1635"/>
                    <a:pt x="2698" y="1635"/>
                    <a:pt x="2750" y="1635"/>
                  </a:cubicBezTo>
                  <a:cubicBezTo>
                    <a:pt x="2776" y="1635"/>
                    <a:pt x="2802" y="1635"/>
                    <a:pt x="2802" y="1622"/>
                  </a:cubicBezTo>
                  <a:lnTo>
                    <a:pt x="2776" y="1622"/>
                  </a:lnTo>
                  <a:cubicBezTo>
                    <a:pt x="2737" y="1609"/>
                    <a:pt x="2737" y="1609"/>
                    <a:pt x="2763" y="1596"/>
                  </a:cubicBezTo>
                  <a:cubicBezTo>
                    <a:pt x="2776" y="1596"/>
                    <a:pt x="2789" y="1596"/>
                    <a:pt x="2763" y="1570"/>
                  </a:cubicBezTo>
                  <a:cubicBezTo>
                    <a:pt x="2763" y="1544"/>
                    <a:pt x="2763" y="1544"/>
                    <a:pt x="2789" y="1544"/>
                  </a:cubicBezTo>
                  <a:cubicBezTo>
                    <a:pt x="2841" y="1544"/>
                    <a:pt x="2841" y="1544"/>
                    <a:pt x="2789" y="1531"/>
                  </a:cubicBezTo>
                  <a:cubicBezTo>
                    <a:pt x="2763" y="1518"/>
                    <a:pt x="2763" y="1518"/>
                    <a:pt x="2789" y="1505"/>
                  </a:cubicBezTo>
                  <a:cubicBezTo>
                    <a:pt x="2815" y="1492"/>
                    <a:pt x="2815" y="1492"/>
                    <a:pt x="2789" y="1479"/>
                  </a:cubicBezTo>
                  <a:cubicBezTo>
                    <a:pt x="2750" y="1479"/>
                    <a:pt x="2724" y="1479"/>
                    <a:pt x="2724" y="1492"/>
                  </a:cubicBezTo>
                  <a:lnTo>
                    <a:pt x="2698" y="1492"/>
                  </a:lnTo>
                  <a:cubicBezTo>
                    <a:pt x="2698" y="1492"/>
                    <a:pt x="2698" y="1492"/>
                    <a:pt x="2698" y="1479"/>
                  </a:cubicBezTo>
                  <a:cubicBezTo>
                    <a:pt x="2698" y="1466"/>
                    <a:pt x="2698" y="1453"/>
                    <a:pt x="2672" y="1440"/>
                  </a:cubicBezTo>
                  <a:cubicBezTo>
                    <a:pt x="2661" y="1435"/>
                    <a:pt x="2646" y="1432"/>
                    <a:pt x="2634" y="1432"/>
                  </a:cubicBezTo>
                  <a:cubicBezTo>
                    <a:pt x="2616" y="1432"/>
                    <a:pt x="2605" y="1438"/>
                    <a:pt x="2620" y="1453"/>
                  </a:cubicBezTo>
                  <a:lnTo>
                    <a:pt x="2594" y="1453"/>
                  </a:lnTo>
                  <a:cubicBezTo>
                    <a:pt x="2529" y="1453"/>
                    <a:pt x="2516" y="1466"/>
                    <a:pt x="2594" y="1466"/>
                  </a:cubicBezTo>
                  <a:cubicBezTo>
                    <a:pt x="2659" y="1479"/>
                    <a:pt x="2659" y="1479"/>
                    <a:pt x="2620" y="1479"/>
                  </a:cubicBezTo>
                  <a:cubicBezTo>
                    <a:pt x="2568" y="1479"/>
                    <a:pt x="2568" y="1492"/>
                    <a:pt x="2568" y="1492"/>
                  </a:cubicBezTo>
                  <a:cubicBezTo>
                    <a:pt x="2568" y="1505"/>
                    <a:pt x="2568" y="1505"/>
                    <a:pt x="2542" y="1505"/>
                  </a:cubicBezTo>
                  <a:cubicBezTo>
                    <a:pt x="2516" y="1505"/>
                    <a:pt x="2490" y="1505"/>
                    <a:pt x="2490" y="1518"/>
                  </a:cubicBezTo>
                  <a:cubicBezTo>
                    <a:pt x="2490" y="1518"/>
                    <a:pt x="2490" y="1518"/>
                    <a:pt x="2516" y="1531"/>
                  </a:cubicBezTo>
                  <a:cubicBezTo>
                    <a:pt x="2524" y="1527"/>
                    <a:pt x="2529" y="1526"/>
                    <a:pt x="2532" y="1526"/>
                  </a:cubicBezTo>
                  <a:cubicBezTo>
                    <a:pt x="2538" y="1526"/>
                    <a:pt x="2527" y="1535"/>
                    <a:pt x="2490" y="1544"/>
                  </a:cubicBezTo>
                  <a:lnTo>
                    <a:pt x="2516" y="1544"/>
                  </a:lnTo>
                  <a:cubicBezTo>
                    <a:pt x="2568" y="1557"/>
                    <a:pt x="2555" y="1570"/>
                    <a:pt x="2516" y="1570"/>
                  </a:cubicBezTo>
                  <a:lnTo>
                    <a:pt x="2503" y="1596"/>
                  </a:lnTo>
                  <a:cubicBezTo>
                    <a:pt x="2503" y="1596"/>
                    <a:pt x="2529" y="1596"/>
                    <a:pt x="2555" y="1609"/>
                  </a:cubicBezTo>
                  <a:cubicBezTo>
                    <a:pt x="2594" y="1609"/>
                    <a:pt x="2594" y="1609"/>
                    <a:pt x="2568" y="1622"/>
                  </a:cubicBezTo>
                  <a:lnTo>
                    <a:pt x="2529" y="1622"/>
                  </a:lnTo>
                  <a:cubicBezTo>
                    <a:pt x="2521" y="1617"/>
                    <a:pt x="2515" y="1616"/>
                    <a:pt x="2511" y="1616"/>
                  </a:cubicBezTo>
                  <a:cubicBezTo>
                    <a:pt x="2503" y="1616"/>
                    <a:pt x="2503" y="1622"/>
                    <a:pt x="2503" y="1622"/>
                  </a:cubicBezTo>
                  <a:cubicBezTo>
                    <a:pt x="2503" y="1631"/>
                    <a:pt x="2497" y="1640"/>
                    <a:pt x="2502" y="1649"/>
                  </a:cubicBezTo>
                  <a:lnTo>
                    <a:pt x="2502" y="1649"/>
                  </a:lnTo>
                  <a:cubicBezTo>
                    <a:pt x="2489" y="1661"/>
                    <a:pt x="2465" y="1661"/>
                    <a:pt x="2490" y="1661"/>
                  </a:cubicBezTo>
                  <a:cubicBezTo>
                    <a:pt x="2490" y="1661"/>
                    <a:pt x="2490" y="1674"/>
                    <a:pt x="2464" y="1674"/>
                  </a:cubicBezTo>
                  <a:cubicBezTo>
                    <a:pt x="2442" y="1685"/>
                    <a:pt x="2468" y="1715"/>
                    <a:pt x="2509" y="1715"/>
                  </a:cubicBezTo>
                  <a:cubicBezTo>
                    <a:pt x="2515" y="1715"/>
                    <a:pt x="2522" y="1714"/>
                    <a:pt x="2529" y="1712"/>
                  </a:cubicBezTo>
                  <a:cubicBezTo>
                    <a:pt x="2529" y="1725"/>
                    <a:pt x="2555" y="1738"/>
                    <a:pt x="2555" y="1738"/>
                  </a:cubicBezTo>
                  <a:cubicBezTo>
                    <a:pt x="2568" y="1738"/>
                    <a:pt x="2568" y="1751"/>
                    <a:pt x="2568" y="1751"/>
                  </a:cubicBezTo>
                  <a:lnTo>
                    <a:pt x="2516" y="1738"/>
                  </a:lnTo>
                  <a:cubicBezTo>
                    <a:pt x="2492" y="1729"/>
                    <a:pt x="2473" y="1724"/>
                    <a:pt x="2462" y="1724"/>
                  </a:cubicBezTo>
                  <a:cubicBezTo>
                    <a:pt x="2445" y="1724"/>
                    <a:pt x="2450" y="1735"/>
                    <a:pt x="2490" y="1751"/>
                  </a:cubicBezTo>
                  <a:lnTo>
                    <a:pt x="2464" y="1751"/>
                  </a:lnTo>
                  <a:cubicBezTo>
                    <a:pt x="2461" y="1748"/>
                    <a:pt x="2458" y="1746"/>
                    <a:pt x="2456" y="1746"/>
                  </a:cubicBezTo>
                  <a:cubicBezTo>
                    <a:pt x="2453" y="1746"/>
                    <a:pt x="2455" y="1755"/>
                    <a:pt x="2464" y="1764"/>
                  </a:cubicBezTo>
                  <a:cubicBezTo>
                    <a:pt x="2464" y="1777"/>
                    <a:pt x="2503" y="1803"/>
                    <a:pt x="2516" y="1803"/>
                  </a:cubicBezTo>
                  <a:cubicBezTo>
                    <a:pt x="2542" y="1816"/>
                    <a:pt x="2542" y="1816"/>
                    <a:pt x="2542" y="1816"/>
                  </a:cubicBezTo>
                  <a:cubicBezTo>
                    <a:pt x="2542" y="1823"/>
                    <a:pt x="2542" y="1826"/>
                    <a:pt x="2539" y="1826"/>
                  </a:cubicBezTo>
                  <a:cubicBezTo>
                    <a:pt x="2536" y="1826"/>
                    <a:pt x="2529" y="1823"/>
                    <a:pt x="2516" y="1816"/>
                  </a:cubicBezTo>
                  <a:cubicBezTo>
                    <a:pt x="2506" y="1813"/>
                    <a:pt x="2497" y="1811"/>
                    <a:pt x="2491" y="1811"/>
                  </a:cubicBezTo>
                  <a:cubicBezTo>
                    <a:pt x="2474" y="1811"/>
                    <a:pt x="2475" y="1823"/>
                    <a:pt x="2503" y="1842"/>
                  </a:cubicBezTo>
                  <a:lnTo>
                    <a:pt x="2477" y="1842"/>
                  </a:lnTo>
                  <a:cubicBezTo>
                    <a:pt x="2473" y="1838"/>
                    <a:pt x="2467" y="1835"/>
                    <a:pt x="2462" y="1835"/>
                  </a:cubicBezTo>
                  <a:cubicBezTo>
                    <a:pt x="2450" y="1835"/>
                    <a:pt x="2439" y="1847"/>
                    <a:pt x="2439" y="1881"/>
                  </a:cubicBezTo>
                  <a:cubicBezTo>
                    <a:pt x="2428" y="1902"/>
                    <a:pt x="2417" y="1923"/>
                    <a:pt x="2407" y="1923"/>
                  </a:cubicBezTo>
                  <a:cubicBezTo>
                    <a:pt x="2404" y="1923"/>
                    <a:pt x="2402" y="1922"/>
                    <a:pt x="2400" y="1920"/>
                  </a:cubicBezTo>
                  <a:cubicBezTo>
                    <a:pt x="2397" y="1919"/>
                    <a:pt x="2395" y="1918"/>
                    <a:pt x="2393" y="1918"/>
                  </a:cubicBezTo>
                  <a:cubicBezTo>
                    <a:pt x="2379" y="1918"/>
                    <a:pt x="2404" y="1963"/>
                    <a:pt x="2439" y="1998"/>
                  </a:cubicBezTo>
                  <a:cubicBezTo>
                    <a:pt x="2426" y="1991"/>
                    <a:pt x="2419" y="1988"/>
                    <a:pt x="2414" y="1988"/>
                  </a:cubicBezTo>
                  <a:cubicBezTo>
                    <a:pt x="2409" y="1988"/>
                    <a:pt x="2406" y="1991"/>
                    <a:pt x="2400" y="1998"/>
                  </a:cubicBezTo>
                  <a:cubicBezTo>
                    <a:pt x="2392" y="2013"/>
                    <a:pt x="2389" y="2019"/>
                    <a:pt x="2382" y="2019"/>
                  </a:cubicBezTo>
                  <a:cubicBezTo>
                    <a:pt x="2378" y="2019"/>
                    <a:pt x="2371" y="2016"/>
                    <a:pt x="2361" y="2011"/>
                  </a:cubicBezTo>
                  <a:cubicBezTo>
                    <a:pt x="2349" y="1999"/>
                    <a:pt x="2343" y="1993"/>
                    <a:pt x="2341" y="1993"/>
                  </a:cubicBezTo>
                  <a:lnTo>
                    <a:pt x="2341" y="1993"/>
                  </a:lnTo>
                  <a:cubicBezTo>
                    <a:pt x="2340" y="1993"/>
                    <a:pt x="2346" y="2002"/>
                    <a:pt x="2361" y="2024"/>
                  </a:cubicBezTo>
                  <a:cubicBezTo>
                    <a:pt x="2385" y="2040"/>
                    <a:pt x="2379" y="2051"/>
                    <a:pt x="2362" y="2051"/>
                  </a:cubicBezTo>
                  <a:cubicBezTo>
                    <a:pt x="2352" y="2051"/>
                    <a:pt x="2337" y="2047"/>
                    <a:pt x="2322" y="2037"/>
                  </a:cubicBezTo>
                  <a:cubicBezTo>
                    <a:pt x="2315" y="2030"/>
                    <a:pt x="2309" y="2027"/>
                    <a:pt x="2304" y="2027"/>
                  </a:cubicBezTo>
                  <a:cubicBezTo>
                    <a:pt x="2299" y="2027"/>
                    <a:pt x="2296" y="2030"/>
                    <a:pt x="2296" y="2037"/>
                  </a:cubicBezTo>
                  <a:cubicBezTo>
                    <a:pt x="2309" y="2063"/>
                    <a:pt x="2296" y="2076"/>
                    <a:pt x="2283" y="2089"/>
                  </a:cubicBezTo>
                  <a:cubicBezTo>
                    <a:pt x="2270" y="2102"/>
                    <a:pt x="2270" y="2102"/>
                    <a:pt x="2309" y="2140"/>
                  </a:cubicBezTo>
                  <a:cubicBezTo>
                    <a:pt x="2348" y="2166"/>
                    <a:pt x="2335" y="2166"/>
                    <a:pt x="2322" y="2179"/>
                  </a:cubicBezTo>
                  <a:cubicBezTo>
                    <a:pt x="2322" y="2186"/>
                    <a:pt x="2319" y="2189"/>
                    <a:pt x="2314" y="2189"/>
                  </a:cubicBezTo>
                  <a:cubicBezTo>
                    <a:pt x="2309" y="2189"/>
                    <a:pt x="2302" y="2186"/>
                    <a:pt x="2296" y="2179"/>
                  </a:cubicBezTo>
                  <a:cubicBezTo>
                    <a:pt x="2296" y="2179"/>
                    <a:pt x="2291" y="2177"/>
                    <a:pt x="2285" y="2175"/>
                  </a:cubicBezTo>
                  <a:lnTo>
                    <a:pt x="2285" y="2175"/>
                  </a:lnTo>
                  <a:cubicBezTo>
                    <a:pt x="2288" y="2174"/>
                    <a:pt x="2291" y="2171"/>
                    <a:pt x="2296" y="2166"/>
                  </a:cubicBezTo>
                  <a:cubicBezTo>
                    <a:pt x="2322" y="2166"/>
                    <a:pt x="2309" y="2140"/>
                    <a:pt x="2283" y="2128"/>
                  </a:cubicBezTo>
                  <a:cubicBezTo>
                    <a:pt x="2279" y="2124"/>
                    <a:pt x="2276" y="2122"/>
                    <a:pt x="2274" y="2122"/>
                  </a:cubicBezTo>
                  <a:cubicBezTo>
                    <a:pt x="2269" y="2122"/>
                    <a:pt x="2266" y="2131"/>
                    <a:pt x="2257" y="2140"/>
                  </a:cubicBezTo>
                  <a:cubicBezTo>
                    <a:pt x="2244" y="2140"/>
                    <a:pt x="2257" y="2166"/>
                    <a:pt x="2257" y="2166"/>
                  </a:cubicBezTo>
                  <a:cubicBezTo>
                    <a:pt x="2264" y="2170"/>
                    <a:pt x="2269" y="2173"/>
                    <a:pt x="2273" y="2174"/>
                  </a:cubicBezTo>
                  <a:lnTo>
                    <a:pt x="2273" y="2174"/>
                  </a:lnTo>
                  <a:cubicBezTo>
                    <a:pt x="2271" y="2175"/>
                    <a:pt x="2270" y="2177"/>
                    <a:pt x="2270" y="2179"/>
                  </a:cubicBezTo>
                  <a:cubicBezTo>
                    <a:pt x="2261" y="2179"/>
                    <a:pt x="2258" y="2185"/>
                    <a:pt x="2254" y="2185"/>
                  </a:cubicBezTo>
                  <a:cubicBezTo>
                    <a:pt x="2251" y="2185"/>
                    <a:pt x="2248" y="2184"/>
                    <a:pt x="2244" y="2179"/>
                  </a:cubicBezTo>
                  <a:cubicBezTo>
                    <a:pt x="2244" y="2179"/>
                    <a:pt x="2232" y="2174"/>
                    <a:pt x="2221" y="2174"/>
                  </a:cubicBezTo>
                  <a:cubicBezTo>
                    <a:pt x="2215" y="2174"/>
                    <a:pt x="2209" y="2175"/>
                    <a:pt x="2205" y="2179"/>
                  </a:cubicBezTo>
                  <a:cubicBezTo>
                    <a:pt x="2198" y="2187"/>
                    <a:pt x="2190" y="2194"/>
                    <a:pt x="2183" y="2194"/>
                  </a:cubicBezTo>
                  <a:cubicBezTo>
                    <a:pt x="2177" y="2194"/>
                    <a:pt x="2172" y="2190"/>
                    <a:pt x="2166" y="2179"/>
                  </a:cubicBezTo>
                  <a:lnTo>
                    <a:pt x="2166" y="2179"/>
                  </a:lnTo>
                  <a:cubicBezTo>
                    <a:pt x="2153" y="2192"/>
                    <a:pt x="2153" y="2192"/>
                    <a:pt x="2179" y="2205"/>
                  </a:cubicBezTo>
                  <a:cubicBezTo>
                    <a:pt x="2192" y="2218"/>
                    <a:pt x="2205" y="2244"/>
                    <a:pt x="2166" y="2244"/>
                  </a:cubicBezTo>
                  <a:cubicBezTo>
                    <a:pt x="2153" y="2257"/>
                    <a:pt x="2127" y="2283"/>
                    <a:pt x="2140" y="2296"/>
                  </a:cubicBezTo>
                  <a:cubicBezTo>
                    <a:pt x="2140" y="2296"/>
                    <a:pt x="2140" y="2296"/>
                    <a:pt x="2127" y="2283"/>
                  </a:cubicBezTo>
                  <a:cubicBezTo>
                    <a:pt x="2111" y="2267"/>
                    <a:pt x="2099" y="2260"/>
                    <a:pt x="2093" y="2260"/>
                  </a:cubicBezTo>
                  <a:cubicBezTo>
                    <a:pt x="2084" y="2260"/>
                    <a:pt x="2086" y="2274"/>
                    <a:pt x="2101" y="2296"/>
                  </a:cubicBezTo>
                  <a:cubicBezTo>
                    <a:pt x="2109" y="2311"/>
                    <a:pt x="2108" y="2318"/>
                    <a:pt x="2103" y="2318"/>
                  </a:cubicBezTo>
                  <a:cubicBezTo>
                    <a:pt x="2099" y="2318"/>
                    <a:pt x="2094" y="2314"/>
                    <a:pt x="2088" y="2309"/>
                  </a:cubicBezTo>
                  <a:cubicBezTo>
                    <a:pt x="2088" y="2309"/>
                    <a:pt x="2075" y="2322"/>
                    <a:pt x="2088" y="2335"/>
                  </a:cubicBezTo>
                  <a:cubicBezTo>
                    <a:pt x="2088" y="2361"/>
                    <a:pt x="2088" y="2361"/>
                    <a:pt x="2062" y="2361"/>
                  </a:cubicBezTo>
                  <a:cubicBezTo>
                    <a:pt x="2055" y="2346"/>
                    <a:pt x="2052" y="2340"/>
                    <a:pt x="2048" y="2340"/>
                  </a:cubicBezTo>
                  <a:cubicBezTo>
                    <a:pt x="2045" y="2340"/>
                    <a:pt x="2042" y="2343"/>
                    <a:pt x="2036" y="2348"/>
                  </a:cubicBezTo>
                  <a:cubicBezTo>
                    <a:pt x="2036" y="2369"/>
                    <a:pt x="1986" y="2407"/>
                    <a:pt x="1952" y="2407"/>
                  </a:cubicBezTo>
                  <a:cubicBezTo>
                    <a:pt x="1945" y="2407"/>
                    <a:pt x="1938" y="2405"/>
                    <a:pt x="1933" y="2400"/>
                  </a:cubicBezTo>
                  <a:lnTo>
                    <a:pt x="1933" y="2400"/>
                  </a:lnTo>
                  <a:cubicBezTo>
                    <a:pt x="1946" y="2426"/>
                    <a:pt x="1946" y="2426"/>
                    <a:pt x="1933" y="2426"/>
                  </a:cubicBezTo>
                  <a:cubicBezTo>
                    <a:pt x="1924" y="2413"/>
                    <a:pt x="1918" y="2407"/>
                    <a:pt x="1915" y="2407"/>
                  </a:cubicBezTo>
                  <a:cubicBezTo>
                    <a:pt x="1910" y="2407"/>
                    <a:pt x="1915" y="2430"/>
                    <a:pt x="1933" y="2465"/>
                  </a:cubicBezTo>
                  <a:lnTo>
                    <a:pt x="1933" y="2452"/>
                  </a:lnTo>
                  <a:lnTo>
                    <a:pt x="1946" y="2452"/>
                  </a:lnTo>
                  <a:cubicBezTo>
                    <a:pt x="1952" y="2471"/>
                    <a:pt x="1952" y="2484"/>
                    <a:pt x="1946" y="2484"/>
                  </a:cubicBezTo>
                  <a:cubicBezTo>
                    <a:pt x="1939" y="2484"/>
                    <a:pt x="1926" y="2471"/>
                    <a:pt x="1907" y="2439"/>
                  </a:cubicBezTo>
                  <a:cubicBezTo>
                    <a:pt x="1895" y="2421"/>
                    <a:pt x="1888" y="2411"/>
                    <a:pt x="1886" y="2411"/>
                  </a:cubicBezTo>
                  <a:lnTo>
                    <a:pt x="1886" y="2411"/>
                  </a:lnTo>
                  <a:cubicBezTo>
                    <a:pt x="1884" y="2411"/>
                    <a:pt x="1887" y="2424"/>
                    <a:pt x="1894" y="2452"/>
                  </a:cubicBezTo>
                  <a:cubicBezTo>
                    <a:pt x="1901" y="2474"/>
                    <a:pt x="1900" y="2488"/>
                    <a:pt x="1893" y="2488"/>
                  </a:cubicBezTo>
                  <a:cubicBezTo>
                    <a:pt x="1887" y="2488"/>
                    <a:pt x="1879" y="2481"/>
                    <a:pt x="1868" y="2465"/>
                  </a:cubicBezTo>
                  <a:lnTo>
                    <a:pt x="1868" y="2465"/>
                  </a:lnTo>
                  <a:cubicBezTo>
                    <a:pt x="1876" y="2519"/>
                    <a:pt x="1874" y="2550"/>
                    <a:pt x="1864" y="2550"/>
                  </a:cubicBezTo>
                  <a:cubicBezTo>
                    <a:pt x="1856" y="2550"/>
                    <a:pt x="1845" y="2535"/>
                    <a:pt x="1829" y="2504"/>
                  </a:cubicBezTo>
                  <a:cubicBezTo>
                    <a:pt x="1816" y="2452"/>
                    <a:pt x="1803" y="2439"/>
                    <a:pt x="1790" y="2439"/>
                  </a:cubicBezTo>
                  <a:cubicBezTo>
                    <a:pt x="1790" y="2439"/>
                    <a:pt x="1790" y="2465"/>
                    <a:pt x="1803" y="2491"/>
                  </a:cubicBezTo>
                  <a:cubicBezTo>
                    <a:pt x="1816" y="2510"/>
                    <a:pt x="1819" y="2520"/>
                    <a:pt x="1816" y="2520"/>
                  </a:cubicBezTo>
                  <a:cubicBezTo>
                    <a:pt x="1813" y="2520"/>
                    <a:pt x="1803" y="2510"/>
                    <a:pt x="1790" y="2491"/>
                  </a:cubicBezTo>
                  <a:cubicBezTo>
                    <a:pt x="1764" y="2465"/>
                    <a:pt x="1748" y="2452"/>
                    <a:pt x="1737" y="2452"/>
                  </a:cubicBezTo>
                  <a:cubicBezTo>
                    <a:pt x="1725" y="2452"/>
                    <a:pt x="1719" y="2465"/>
                    <a:pt x="1712" y="2491"/>
                  </a:cubicBezTo>
                  <a:cubicBezTo>
                    <a:pt x="1706" y="2517"/>
                    <a:pt x="1696" y="2530"/>
                    <a:pt x="1690" y="2530"/>
                  </a:cubicBezTo>
                  <a:cubicBezTo>
                    <a:pt x="1683" y="2530"/>
                    <a:pt x="1680" y="2517"/>
                    <a:pt x="1686" y="2491"/>
                  </a:cubicBezTo>
                  <a:cubicBezTo>
                    <a:pt x="1686" y="2469"/>
                    <a:pt x="1686" y="2460"/>
                    <a:pt x="1684" y="2460"/>
                  </a:cubicBezTo>
                  <a:cubicBezTo>
                    <a:pt x="1682" y="2460"/>
                    <a:pt x="1679" y="2466"/>
                    <a:pt x="1673" y="2478"/>
                  </a:cubicBezTo>
                  <a:lnTo>
                    <a:pt x="1634" y="2478"/>
                  </a:lnTo>
                  <a:cubicBezTo>
                    <a:pt x="1634" y="2491"/>
                    <a:pt x="1621" y="2504"/>
                    <a:pt x="1634" y="2530"/>
                  </a:cubicBezTo>
                  <a:cubicBezTo>
                    <a:pt x="1619" y="2506"/>
                    <a:pt x="1608" y="2488"/>
                    <a:pt x="1599" y="2488"/>
                  </a:cubicBezTo>
                  <a:cubicBezTo>
                    <a:pt x="1593" y="2488"/>
                    <a:pt x="1588" y="2496"/>
                    <a:pt x="1583" y="2517"/>
                  </a:cubicBezTo>
                  <a:lnTo>
                    <a:pt x="1570" y="2517"/>
                  </a:lnTo>
                  <a:cubicBezTo>
                    <a:pt x="1557" y="2517"/>
                    <a:pt x="1557" y="2517"/>
                    <a:pt x="1557" y="2543"/>
                  </a:cubicBezTo>
                  <a:cubicBezTo>
                    <a:pt x="1557" y="2550"/>
                    <a:pt x="1555" y="2553"/>
                    <a:pt x="1554" y="2553"/>
                  </a:cubicBezTo>
                  <a:cubicBezTo>
                    <a:pt x="1549" y="2553"/>
                    <a:pt x="1540" y="2535"/>
                    <a:pt x="1531" y="2517"/>
                  </a:cubicBezTo>
                  <a:cubicBezTo>
                    <a:pt x="1522" y="2508"/>
                    <a:pt x="1513" y="2493"/>
                    <a:pt x="1508" y="2493"/>
                  </a:cubicBezTo>
                  <a:cubicBezTo>
                    <a:pt x="1506" y="2493"/>
                    <a:pt x="1505" y="2496"/>
                    <a:pt x="1505" y="2504"/>
                  </a:cubicBezTo>
                  <a:cubicBezTo>
                    <a:pt x="1518" y="2517"/>
                    <a:pt x="1505" y="2543"/>
                    <a:pt x="1492" y="2569"/>
                  </a:cubicBezTo>
                  <a:cubicBezTo>
                    <a:pt x="1488" y="2576"/>
                    <a:pt x="1485" y="2579"/>
                    <a:pt x="1483" y="2579"/>
                  </a:cubicBezTo>
                  <a:cubicBezTo>
                    <a:pt x="1479" y="2579"/>
                    <a:pt x="1479" y="2561"/>
                    <a:pt x="1479" y="2543"/>
                  </a:cubicBezTo>
                  <a:cubicBezTo>
                    <a:pt x="1479" y="2530"/>
                    <a:pt x="1479" y="2530"/>
                    <a:pt x="1466" y="2504"/>
                  </a:cubicBezTo>
                  <a:cubicBezTo>
                    <a:pt x="1453" y="2504"/>
                    <a:pt x="1440" y="2504"/>
                    <a:pt x="1440" y="2530"/>
                  </a:cubicBezTo>
                  <a:cubicBezTo>
                    <a:pt x="1440" y="2543"/>
                    <a:pt x="1427" y="2549"/>
                    <a:pt x="1414" y="2549"/>
                  </a:cubicBezTo>
                  <a:cubicBezTo>
                    <a:pt x="1401" y="2549"/>
                    <a:pt x="1388" y="2543"/>
                    <a:pt x="1388" y="2530"/>
                  </a:cubicBezTo>
                  <a:cubicBezTo>
                    <a:pt x="1388" y="2530"/>
                    <a:pt x="1375" y="2530"/>
                    <a:pt x="1362" y="2517"/>
                  </a:cubicBezTo>
                  <a:cubicBezTo>
                    <a:pt x="1362" y="2517"/>
                    <a:pt x="1349" y="2543"/>
                    <a:pt x="1336" y="2543"/>
                  </a:cubicBezTo>
                  <a:cubicBezTo>
                    <a:pt x="1336" y="2543"/>
                    <a:pt x="1336" y="2543"/>
                    <a:pt x="1323" y="2569"/>
                  </a:cubicBezTo>
                  <a:cubicBezTo>
                    <a:pt x="1310" y="2569"/>
                    <a:pt x="1310" y="2569"/>
                    <a:pt x="1310" y="2543"/>
                  </a:cubicBezTo>
                  <a:cubicBezTo>
                    <a:pt x="1303" y="2563"/>
                    <a:pt x="1300" y="2577"/>
                    <a:pt x="1298" y="2577"/>
                  </a:cubicBezTo>
                  <a:cubicBezTo>
                    <a:pt x="1297" y="2577"/>
                    <a:pt x="1297" y="2567"/>
                    <a:pt x="1297" y="2543"/>
                  </a:cubicBezTo>
                  <a:cubicBezTo>
                    <a:pt x="1297" y="2517"/>
                    <a:pt x="1297" y="2504"/>
                    <a:pt x="1296" y="2504"/>
                  </a:cubicBezTo>
                  <a:cubicBezTo>
                    <a:pt x="1294" y="2504"/>
                    <a:pt x="1291" y="2517"/>
                    <a:pt x="1284" y="2543"/>
                  </a:cubicBezTo>
                  <a:cubicBezTo>
                    <a:pt x="1279" y="2548"/>
                    <a:pt x="1276" y="2551"/>
                    <a:pt x="1274" y="2551"/>
                  </a:cubicBezTo>
                  <a:cubicBezTo>
                    <a:pt x="1271" y="2551"/>
                    <a:pt x="1271" y="2545"/>
                    <a:pt x="1271" y="2530"/>
                  </a:cubicBezTo>
                  <a:cubicBezTo>
                    <a:pt x="1271" y="2523"/>
                    <a:pt x="1268" y="2520"/>
                    <a:pt x="1265" y="2520"/>
                  </a:cubicBezTo>
                  <a:cubicBezTo>
                    <a:pt x="1261" y="2520"/>
                    <a:pt x="1258" y="2523"/>
                    <a:pt x="1258" y="2530"/>
                  </a:cubicBezTo>
                  <a:cubicBezTo>
                    <a:pt x="1250" y="2561"/>
                    <a:pt x="1238" y="2578"/>
                    <a:pt x="1229" y="2578"/>
                  </a:cubicBezTo>
                  <a:cubicBezTo>
                    <a:pt x="1223" y="2578"/>
                    <a:pt x="1219" y="2571"/>
                    <a:pt x="1219" y="2556"/>
                  </a:cubicBezTo>
                  <a:cubicBezTo>
                    <a:pt x="1219" y="2556"/>
                    <a:pt x="1219" y="2556"/>
                    <a:pt x="1206" y="2569"/>
                  </a:cubicBezTo>
                  <a:cubicBezTo>
                    <a:pt x="1200" y="2594"/>
                    <a:pt x="1193" y="2607"/>
                    <a:pt x="1190" y="2607"/>
                  </a:cubicBezTo>
                  <a:cubicBezTo>
                    <a:pt x="1187" y="2607"/>
                    <a:pt x="1187" y="2594"/>
                    <a:pt x="1193" y="2569"/>
                  </a:cubicBezTo>
                  <a:cubicBezTo>
                    <a:pt x="1193" y="2543"/>
                    <a:pt x="1193" y="2530"/>
                    <a:pt x="1190" y="2530"/>
                  </a:cubicBezTo>
                  <a:cubicBezTo>
                    <a:pt x="1187" y="2530"/>
                    <a:pt x="1180" y="2543"/>
                    <a:pt x="1167" y="2569"/>
                  </a:cubicBezTo>
                  <a:cubicBezTo>
                    <a:pt x="1167" y="2569"/>
                    <a:pt x="1164" y="2572"/>
                    <a:pt x="1161" y="2572"/>
                  </a:cubicBezTo>
                  <a:cubicBezTo>
                    <a:pt x="1158" y="2572"/>
                    <a:pt x="1154" y="2569"/>
                    <a:pt x="1154" y="2556"/>
                  </a:cubicBezTo>
                  <a:cubicBezTo>
                    <a:pt x="1146" y="2539"/>
                    <a:pt x="1127" y="2517"/>
                    <a:pt x="1111" y="2517"/>
                  </a:cubicBezTo>
                  <a:cubicBezTo>
                    <a:pt x="1102" y="2517"/>
                    <a:pt x="1094" y="2524"/>
                    <a:pt x="1090" y="2543"/>
                  </a:cubicBezTo>
                  <a:lnTo>
                    <a:pt x="1077" y="2543"/>
                  </a:lnTo>
                  <a:cubicBezTo>
                    <a:pt x="1069" y="2527"/>
                    <a:pt x="1066" y="2515"/>
                    <a:pt x="1061" y="2515"/>
                  </a:cubicBezTo>
                  <a:cubicBezTo>
                    <a:pt x="1059" y="2515"/>
                    <a:pt x="1056" y="2520"/>
                    <a:pt x="1051" y="2530"/>
                  </a:cubicBezTo>
                  <a:lnTo>
                    <a:pt x="1025" y="2543"/>
                  </a:lnTo>
                  <a:cubicBezTo>
                    <a:pt x="1038" y="2530"/>
                    <a:pt x="1038" y="2504"/>
                    <a:pt x="1025" y="2491"/>
                  </a:cubicBezTo>
                  <a:cubicBezTo>
                    <a:pt x="1025" y="2491"/>
                    <a:pt x="1025" y="2491"/>
                    <a:pt x="1012" y="2517"/>
                  </a:cubicBezTo>
                  <a:cubicBezTo>
                    <a:pt x="1012" y="2532"/>
                    <a:pt x="1012" y="2538"/>
                    <a:pt x="1009" y="2538"/>
                  </a:cubicBezTo>
                  <a:cubicBezTo>
                    <a:pt x="1007" y="2538"/>
                    <a:pt x="1004" y="2535"/>
                    <a:pt x="999" y="2530"/>
                  </a:cubicBezTo>
                  <a:cubicBezTo>
                    <a:pt x="986" y="2530"/>
                    <a:pt x="986" y="2504"/>
                    <a:pt x="999" y="2491"/>
                  </a:cubicBezTo>
                  <a:lnTo>
                    <a:pt x="986" y="2478"/>
                  </a:lnTo>
                  <a:cubicBezTo>
                    <a:pt x="979" y="2506"/>
                    <a:pt x="972" y="2515"/>
                    <a:pt x="969" y="2515"/>
                  </a:cubicBezTo>
                  <a:cubicBezTo>
                    <a:pt x="966" y="2515"/>
                    <a:pt x="967" y="2509"/>
                    <a:pt x="973" y="2504"/>
                  </a:cubicBezTo>
                  <a:cubicBezTo>
                    <a:pt x="973" y="2478"/>
                    <a:pt x="973" y="2478"/>
                    <a:pt x="960" y="2465"/>
                  </a:cubicBezTo>
                  <a:cubicBezTo>
                    <a:pt x="956" y="2473"/>
                    <a:pt x="953" y="2476"/>
                    <a:pt x="951" y="2476"/>
                  </a:cubicBezTo>
                  <a:cubicBezTo>
                    <a:pt x="948" y="2476"/>
                    <a:pt x="951" y="2465"/>
                    <a:pt x="960" y="2465"/>
                  </a:cubicBezTo>
                  <a:cubicBezTo>
                    <a:pt x="960" y="2465"/>
                    <a:pt x="947" y="2465"/>
                    <a:pt x="934" y="2452"/>
                  </a:cubicBezTo>
                  <a:cubicBezTo>
                    <a:pt x="934" y="2452"/>
                    <a:pt x="921" y="2452"/>
                    <a:pt x="921" y="2478"/>
                  </a:cubicBezTo>
                  <a:cubicBezTo>
                    <a:pt x="908" y="2491"/>
                    <a:pt x="908" y="2517"/>
                    <a:pt x="895" y="2517"/>
                  </a:cubicBezTo>
                  <a:cubicBezTo>
                    <a:pt x="891" y="2521"/>
                    <a:pt x="888" y="2522"/>
                    <a:pt x="886" y="2522"/>
                  </a:cubicBezTo>
                  <a:cubicBezTo>
                    <a:pt x="884" y="2522"/>
                    <a:pt x="886" y="2517"/>
                    <a:pt x="895" y="2517"/>
                  </a:cubicBezTo>
                  <a:cubicBezTo>
                    <a:pt x="908" y="2491"/>
                    <a:pt x="921" y="2478"/>
                    <a:pt x="908" y="2465"/>
                  </a:cubicBezTo>
                  <a:cubicBezTo>
                    <a:pt x="895" y="2465"/>
                    <a:pt x="908" y="2439"/>
                    <a:pt x="908" y="2439"/>
                  </a:cubicBezTo>
                  <a:cubicBezTo>
                    <a:pt x="921" y="2419"/>
                    <a:pt x="918" y="2413"/>
                    <a:pt x="910" y="2413"/>
                  </a:cubicBezTo>
                  <a:lnTo>
                    <a:pt x="910" y="2413"/>
                  </a:lnTo>
                  <a:cubicBezTo>
                    <a:pt x="902" y="2413"/>
                    <a:pt x="889" y="2419"/>
                    <a:pt x="882" y="2426"/>
                  </a:cubicBezTo>
                  <a:cubicBezTo>
                    <a:pt x="866" y="2442"/>
                    <a:pt x="854" y="2449"/>
                    <a:pt x="848" y="2449"/>
                  </a:cubicBezTo>
                  <a:cubicBezTo>
                    <a:pt x="839" y="2449"/>
                    <a:pt x="841" y="2435"/>
                    <a:pt x="856" y="2413"/>
                  </a:cubicBezTo>
                  <a:cubicBezTo>
                    <a:pt x="864" y="2402"/>
                    <a:pt x="866" y="2397"/>
                    <a:pt x="864" y="2397"/>
                  </a:cubicBezTo>
                  <a:lnTo>
                    <a:pt x="864" y="2397"/>
                  </a:lnTo>
                  <a:cubicBezTo>
                    <a:pt x="860" y="2397"/>
                    <a:pt x="832" y="2428"/>
                    <a:pt x="804" y="2465"/>
                  </a:cubicBezTo>
                  <a:lnTo>
                    <a:pt x="765" y="2517"/>
                  </a:lnTo>
                  <a:lnTo>
                    <a:pt x="791" y="2452"/>
                  </a:lnTo>
                  <a:cubicBezTo>
                    <a:pt x="824" y="2402"/>
                    <a:pt x="836" y="2384"/>
                    <a:pt x="827" y="2384"/>
                  </a:cubicBezTo>
                  <a:cubicBezTo>
                    <a:pt x="822" y="2384"/>
                    <a:pt x="810" y="2390"/>
                    <a:pt x="791" y="2400"/>
                  </a:cubicBezTo>
                  <a:cubicBezTo>
                    <a:pt x="781" y="2405"/>
                    <a:pt x="774" y="2408"/>
                    <a:pt x="772" y="2408"/>
                  </a:cubicBezTo>
                  <a:cubicBezTo>
                    <a:pt x="768" y="2408"/>
                    <a:pt x="771" y="2402"/>
                    <a:pt x="778" y="2387"/>
                  </a:cubicBezTo>
                  <a:cubicBezTo>
                    <a:pt x="791" y="2374"/>
                    <a:pt x="778" y="2361"/>
                    <a:pt x="765" y="2348"/>
                  </a:cubicBezTo>
                  <a:cubicBezTo>
                    <a:pt x="752" y="2342"/>
                    <a:pt x="746" y="2338"/>
                    <a:pt x="741" y="2338"/>
                  </a:cubicBezTo>
                  <a:cubicBezTo>
                    <a:pt x="736" y="2338"/>
                    <a:pt x="733" y="2342"/>
                    <a:pt x="726" y="2348"/>
                  </a:cubicBezTo>
                  <a:lnTo>
                    <a:pt x="713" y="2335"/>
                  </a:lnTo>
                  <a:cubicBezTo>
                    <a:pt x="724" y="2319"/>
                    <a:pt x="724" y="2312"/>
                    <a:pt x="719" y="2312"/>
                  </a:cubicBezTo>
                  <a:cubicBezTo>
                    <a:pt x="711" y="2312"/>
                    <a:pt x="695" y="2325"/>
                    <a:pt x="688" y="2348"/>
                  </a:cubicBezTo>
                  <a:cubicBezTo>
                    <a:pt x="688" y="2348"/>
                    <a:pt x="675" y="2348"/>
                    <a:pt x="675" y="2335"/>
                  </a:cubicBezTo>
                  <a:lnTo>
                    <a:pt x="688" y="2322"/>
                  </a:lnTo>
                  <a:cubicBezTo>
                    <a:pt x="701" y="2296"/>
                    <a:pt x="688" y="2283"/>
                    <a:pt x="636" y="2244"/>
                  </a:cubicBezTo>
                  <a:cubicBezTo>
                    <a:pt x="604" y="2213"/>
                    <a:pt x="592" y="2196"/>
                    <a:pt x="578" y="2196"/>
                  </a:cubicBezTo>
                  <a:cubicBezTo>
                    <a:pt x="570" y="2196"/>
                    <a:pt x="560" y="2203"/>
                    <a:pt x="545" y="2218"/>
                  </a:cubicBezTo>
                  <a:cubicBezTo>
                    <a:pt x="530" y="2228"/>
                    <a:pt x="521" y="2232"/>
                    <a:pt x="517" y="2232"/>
                  </a:cubicBezTo>
                  <a:cubicBezTo>
                    <a:pt x="510" y="2232"/>
                    <a:pt x="516" y="2221"/>
                    <a:pt x="532" y="2205"/>
                  </a:cubicBezTo>
                  <a:cubicBezTo>
                    <a:pt x="551" y="2186"/>
                    <a:pt x="563" y="2174"/>
                    <a:pt x="558" y="2174"/>
                  </a:cubicBezTo>
                  <a:cubicBezTo>
                    <a:pt x="556" y="2174"/>
                    <a:pt x="552" y="2176"/>
                    <a:pt x="545" y="2179"/>
                  </a:cubicBezTo>
                  <a:cubicBezTo>
                    <a:pt x="545" y="2179"/>
                    <a:pt x="532" y="2166"/>
                    <a:pt x="545" y="2140"/>
                  </a:cubicBezTo>
                  <a:cubicBezTo>
                    <a:pt x="561" y="2116"/>
                    <a:pt x="557" y="2107"/>
                    <a:pt x="548" y="2107"/>
                  </a:cubicBezTo>
                  <a:cubicBezTo>
                    <a:pt x="543" y="2107"/>
                    <a:pt x="537" y="2110"/>
                    <a:pt x="532" y="2115"/>
                  </a:cubicBezTo>
                  <a:cubicBezTo>
                    <a:pt x="541" y="2096"/>
                    <a:pt x="551" y="2084"/>
                    <a:pt x="545" y="2084"/>
                  </a:cubicBezTo>
                  <a:cubicBezTo>
                    <a:pt x="543" y="2084"/>
                    <a:pt x="539" y="2085"/>
                    <a:pt x="532" y="2089"/>
                  </a:cubicBezTo>
                  <a:cubicBezTo>
                    <a:pt x="519" y="2089"/>
                    <a:pt x="467" y="2063"/>
                    <a:pt x="506" y="2037"/>
                  </a:cubicBezTo>
                  <a:cubicBezTo>
                    <a:pt x="506" y="2037"/>
                    <a:pt x="506" y="2037"/>
                    <a:pt x="493" y="2024"/>
                  </a:cubicBezTo>
                  <a:cubicBezTo>
                    <a:pt x="489" y="2028"/>
                    <a:pt x="485" y="2029"/>
                    <a:pt x="482" y="2029"/>
                  </a:cubicBezTo>
                  <a:cubicBezTo>
                    <a:pt x="472" y="2029"/>
                    <a:pt x="463" y="2020"/>
                    <a:pt x="454" y="2011"/>
                  </a:cubicBezTo>
                  <a:cubicBezTo>
                    <a:pt x="454" y="1998"/>
                    <a:pt x="441" y="1985"/>
                    <a:pt x="467" y="1972"/>
                  </a:cubicBezTo>
                  <a:cubicBezTo>
                    <a:pt x="493" y="1972"/>
                    <a:pt x="493" y="1959"/>
                    <a:pt x="454" y="1959"/>
                  </a:cubicBezTo>
                  <a:cubicBezTo>
                    <a:pt x="454" y="1959"/>
                    <a:pt x="437" y="1965"/>
                    <a:pt x="421" y="1965"/>
                  </a:cubicBezTo>
                  <a:cubicBezTo>
                    <a:pt x="414" y="1965"/>
                    <a:pt x="407" y="1963"/>
                    <a:pt x="402" y="1959"/>
                  </a:cubicBezTo>
                  <a:cubicBezTo>
                    <a:pt x="389" y="1972"/>
                    <a:pt x="363" y="1972"/>
                    <a:pt x="363" y="1972"/>
                  </a:cubicBezTo>
                  <a:lnTo>
                    <a:pt x="376" y="1959"/>
                  </a:lnTo>
                  <a:cubicBezTo>
                    <a:pt x="402" y="1946"/>
                    <a:pt x="428" y="1933"/>
                    <a:pt x="428" y="1933"/>
                  </a:cubicBezTo>
                  <a:cubicBezTo>
                    <a:pt x="422" y="1926"/>
                    <a:pt x="418" y="1923"/>
                    <a:pt x="414" y="1923"/>
                  </a:cubicBezTo>
                  <a:cubicBezTo>
                    <a:pt x="409" y="1923"/>
                    <a:pt x="402" y="1926"/>
                    <a:pt x="389" y="1933"/>
                  </a:cubicBezTo>
                  <a:cubicBezTo>
                    <a:pt x="415" y="1907"/>
                    <a:pt x="415" y="1907"/>
                    <a:pt x="402" y="1894"/>
                  </a:cubicBezTo>
                  <a:cubicBezTo>
                    <a:pt x="402" y="1868"/>
                    <a:pt x="389" y="1855"/>
                    <a:pt x="363" y="1855"/>
                  </a:cubicBezTo>
                  <a:cubicBezTo>
                    <a:pt x="402" y="1829"/>
                    <a:pt x="389" y="1790"/>
                    <a:pt x="350" y="1790"/>
                  </a:cubicBezTo>
                  <a:cubicBezTo>
                    <a:pt x="343" y="1794"/>
                    <a:pt x="337" y="1796"/>
                    <a:pt x="334" y="1796"/>
                  </a:cubicBezTo>
                  <a:cubicBezTo>
                    <a:pt x="325" y="1796"/>
                    <a:pt x="328" y="1786"/>
                    <a:pt x="337" y="1777"/>
                  </a:cubicBezTo>
                  <a:cubicBezTo>
                    <a:pt x="363" y="1764"/>
                    <a:pt x="363" y="1764"/>
                    <a:pt x="337" y="1764"/>
                  </a:cubicBezTo>
                  <a:cubicBezTo>
                    <a:pt x="311" y="1764"/>
                    <a:pt x="337" y="1751"/>
                    <a:pt x="350" y="1738"/>
                  </a:cubicBezTo>
                  <a:cubicBezTo>
                    <a:pt x="389" y="1712"/>
                    <a:pt x="389" y="1700"/>
                    <a:pt x="363" y="1700"/>
                  </a:cubicBezTo>
                  <a:cubicBezTo>
                    <a:pt x="337" y="1700"/>
                    <a:pt x="337" y="1674"/>
                    <a:pt x="337" y="1674"/>
                  </a:cubicBezTo>
                  <a:cubicBezTo>
                    <a:pt x="319" y="1664"/>
                    <a:pt x="314" y="1655"/>
                    <a:pt x="303" y="1655"/>
                  </a:cubicBezTo>
                  <a:cubicBezTo>
                    <a:pt x="298" y="1655"/>
                    <a:pt x="293" y="1657"/>
                    <a:pt x="285" y="1661"/>
                  </a:cubicBezTo>
                  <a:cubicBezTo>
                    <a:pt x="277" y="1665"/>
                    <a:pt x="268" y="1666"/>
                    <a:pt x="260" y="1666"/>
                  </a:cubicBezTo>
                  <a:cubicBezTo>
                    <a:pt x="258" y="1666"/>
                    <a:pt x="255" y="1666"/>
                    <a:pt x="253" y="1666"/>
                  </a:cubicBezTo>
                  <a:lnTo>
                    <a:pt x="253" y="1666"/>
                  </a:lnTo>
                  <a:cubicBezTo>
                    <a:pt x="262" y="1665"/>
                    <a:pt x="268" y="1656"/>
                    <a:pt x="285" y="1648"/>
                  </a:cubicBezTo>
                  <a:cubicBezTo>
                    <a:pt x="311" y="1635"/>
                    <a:pt x="298" y="1622"/>
                    <a:pt x="298" y="1609"/>
                  </a:cubicBezTo>
                  <a:cubicBezTo>
                    <a:pt x="298" y="1596"/>
                    <a:pt x="298" y="1583"/>
                    <a:pt x="298" y="1583"/>
                  </a:cubicBezTo>
                  <a:cubicBezTo>
                    <a:pt x="324" y="1544"/>
                    <a:pt x="324" y="1544"/>
                    <a:pt x="298" y="1544"/>
                  </a:cubicBezTo>
                  <a:lnTo>
                    <a:pt x="273" y="1544"/>
                  </a:lnTo>
                  <a:cubicBezTo>
                    <a:pt x="324" y="1531"/>
                    <a:pt x="311" y="1440"/>
                    <a:pt x="273" y="1440"/>
                  </a:cubicBezTo>
                  <a:lnTo>
                    <a:pt x="298" y="1440"/>
                  </a:lnTo>
                  <a:cubicBezTo>
                    <a:pt x="311" y="1440"/>
                    <a:pt x="311" y="1427"/>
                    <a:pt x="311" y="1414"/>
                  </a:cubicBezTo>
                  <a:cubicBezTo>
                    <a:pt x="311" y="1401"/>
                    <a:pt x="298" y="1375"/>
                    <a:pt x="298" y="1349"/>
                  </a:cubicBezTo>
                  <a:cubicBezTo>
                    <a:pt x="298" y="1310"/>
                    <a:pt x="311" y="1284"/>
                    <a:pt x="285" y="1284"/>
                  </a:cubicBezTo>
                  <a:cubicBezTo>
                    <a:pt x="285" y="1278"/>
                    <a:pt x="285" y="1275"/>
                    <a:pt x="289" y="1275"/>
                  </a:cubicBezTo>
                  <a:cubicBezTo>
                    <a:pt x="292" y="1275"/>
                    <a:pt x="298" y="1278"/>
                    <a:pt x="311" y="1284"/>
                  </a:cubicBezTo>
                  <a:cubicBezTo>
                    <a:pt x="324" y="1284"/>
                    <a:pt x="324" y="1284"/>
                    <a:pt x="324" y="1271"/>
                  </a:cubicBezTo>
                  <a:cubicBezTo>
                    <a:pt x="337" y="1271"/>
                    <a:pt x="311" y="1259"/>
                    <a:pt x="285" y="1259"/>
                  </a:cubicBezTo>
                  <a:cubicBezTo>
                    <a:pt x="260" y="1259"/>
                    <a:pt x="260" y="1246"/>
                    <a:pt x="285" y="1233"/>
                  </a:cubicBezTo>
                  <a:cubicBezTo>
                    <a:pt x="311" y="1220"/>
                    <a:pt x="324" y="1194"/>
                    <a:pt x="298" y="1168"/>
                  </a:cubicBezTo>
                  <a:cubicBezTo>
                    <a:pt x="311" y="1155"/>
                    <a:pt x="311" y="1155"/>
                    <a:pt x="337" y="1155"/>
                  </a:cubicBezTo>
                  <a:cubicBezTo>
                    <a:pt x="350" y="1155"/>
                    <a:pt x="389" y="1142"/>
                    <a:pt x="337" y="1116"/>
                  </a:cubicBezTo>
                  <a:lnTo>
                    <a:pt x="363" y="1116"/>
                  </a:lnTo>
                  <a:cubicBezTo>
                    <a:pt x="376" y="1116"/>
                    <a:pt x="389" y="1119"/>
                    <a:pt x="394" y="1119"/>
                  </a:cubicBezTo>
                  <a:cubicBezTo>
                    <a:pt x="399" y="1119"/>
                    <a:pt x="396" y="1116"/>
                    <a:pt x="376" y="1103"/>
                  </a:cubicBezTo>
                  <a:cubicBezTo>
                    <a:pt x="350" y="1077"/>
                    <a:pt x="363" y="1051"/>
                    <a:pt x="389" y="1051"/>
                  </a:cubicBezTo>
                  <a:cubicBezTo>
                    <a:pt x="402" y="1038"/>
                    <a:pt x="402" y="1038"/>
                    <a:pt x="376" y="1025"/>
                  </a:cubicBezTo>
                  <a:cubicBezTo>
                    <a:pt x="350" y="1012"/>
                    <a:pt x="337" y="1012"/>
                    <a:pt x="350" y="1012"/>
                  </a:cubicBezTo>
                  <a:cubicBezTo>
                    <a:pt x="372" y="1017"/>
                    <a:pt x="384" y="1021"/>
                    <a:pt x="389" y="1021"/>
                  </a:cubicBezTo>
                  <a:cubicBezTo>
                    <a:pt x="396" y="1021"/>
                    <a:pt x="386" y="1014"/>
                    <a:pt x="363" y="999"/>
                  </a:cubicBezTo>
                  <a:cubicBezTo>
                    <a:pt x="337" y="986"/>
                    <a:pt x="350" y="986"/>
                    <a:pt x="363" y="986"/>
                  </a:cubicBezTo>
                  <a:cubicBezTo>
                    <a:pt x="372" y="990"/>
                    <a:pt x="378" y="992"/>
                    <a:pt x="382" y="992"/>
                  </a:cubicBezTo>
                  <a:cubicBezTo>
                    <a:pt x="389" y="992"/>
                    <a:pt x="389" y="986"/>
                    <a:pt x="389" y="986"/>
                  </a:cubicBezTo>
                  <a:cubicBezTo>
                    <a:pt x="402" y="973"/>
                    <a:pt x="402" y="934"/>
                    <a:pt x="415" y="895"/>
                  </a:cubicBezTo>
                  <a:cubicBezTo>
                    <a:pt x="454" y="830"/>
                    <a:pt x="467" y="818"/>
                    <a:pt x="441" y="805"/>
                  </a:cubicBezTo>
                  <a:cubicBezTo>
                    <a:pt x="434" y="789"/>
                    <a:pt x="430" y="783"/>
                    <a:pt x="434" y="783"/>
                  </a:cubicBezTo>
                  <a:cubicBezTo>
                    <a:pt x="437" y="783"/>
                    <a:pt x="443" y="786"/>
                    <a:pt x="454" y="792"/>
                  </a:cubicBezTo>
                  <a:cubicBezTo>
                    <a:pt x="480" y="792"/>
                    <a:pt x="480" y="792"/>
                    <a:pt x="493" y="779"/>
                  </a:cubicBezTo>
                  <a:cubicBezTo>
                    <a:pt x="493" y="779"/>
                    <a:pt x="493" y="773"/>
                    <a:pt x="501" y="773"/>
                  </a:cubicBezTo>
                  <a:cubicBezTo>
                    <a:pt x="505" y="773"/>
                    <a:pt x="510" y="774"/>
                    <a:pt x="519" y="779"/>
                  </a:cubicBezTo>
                  <a:cubicBezTo>
                    <a:pt x="506" y="766"/>
                    <a:pt x="506" y="766"/>
                    <a:pt x="506" y="753"/>
                  </a:cubicBezTo>
                  <a:lnTo>
                    <a:pt x="506" y="753"/>
                  </a:lnTo>
                  <a:cubicBezTo>
                    <a:pt x="517" y="758"/>
                    <a:pt x="523" y="761"/>
                    <a:pt x="526" y="761"/>
                  </a:cubicBezTo>
                  <a:cubicBezTo>
                    <a:pt x="530" y="761"/>
                    <a:pt x="527" y="755"/>
                    <a:pt x="519" y="740"/>
                  </a:cubicBezTo>
                  <a:lnTo>
                    <a:pt x="519" y="740"/>
                  </a:lnTo>
                  <a:cubicBezTo>
                    <a:pt x="528" y="744"/>
                    <a:pt x="536" y="745"/>
                    <a:pt x="543" y="745"/>
                  </a:cubicBezTo>
                  <a:cubicBezTo>
                    <a:pt x="558" y="745"/>
                    <a:pt x="566" y="740"/>
                    <a:pt x="558" y="740"/>
                  </a:cubicBezTo>
                  <a:cubicBezTo>
                    <a:pt x="532" y="727"/>
                    <a:pt x="545" y="714"/>
                    <a:pt x="532" y="688"/>
                  </a:cubicBezTo>
                  <a:cubicBezTo>
                    <a:pt x="538" y="681"/>
                    <a:pt x="542" y="678"/>
                    <a:pt x="545" y="678"/>
                  </a:cubicBezTo>
                  <a:cubicBezTo>
                    <a:pt x="548" y="678"/>
                    <a:pt x="551" y="681"/>
                    <a:pt x="558" y="688"/>
                  </a:cubicBezTo>
                  <a:cubicBezTo>
                    <a:pt x="561" y="689"/>
                    <a:pt x="563" y="690"/>
                    <a:pt x="566" y="690"/>
                  </a:cubicBezTo>
                  <a:cubicBezTo>
                    <a:pt x="586" y="690"/>
                    <a:pt x="595" y="647"/>
                    <a:pt x="584" y="636"/>
                  </a:cubicBezTo>
                  <a:cubicBezTo>
                    <a:pt x="576" y="621"/>
                    <a:pt x="573" y="614"/>
                    <a:pt x="577" y="614"/>
                  </a:cubicBezTo>
                  <a:cubicBezTo>
                    <a:pt x="580" y="614"/>
                    <a:pt x="586" y="618"/>
                    <a:pt x="597" y="623"/>
                  </a:cubicBezTo>
                  <a:cubicBezTo>
                    <a:pt x="610" y="636"/>
                    <a:pt x="610" y="636"/>
                    <a:pt x="623" y="636"/>
                  </a:cubicBezTo>
                  <a:cubicBezTo>
                    <a:pt x="617" y="625"/>
                    <a:pt x="616" y="621"/>
                    <a:pt x="619" y="621"/>
                  </a:cubicBezTo>
                  <a:cubicBezTo>
                    <a:pt x="623" y="621"/>
                    <a:pt x="634" y="628"/>
                    <a:pt x="649" y="636"/>
                  </a:cubicBezTo>
                  <a:cubicBezTo>
                    <a:pt x="649" y="651"/>
                    <a:pt x="653" y="657"/>
                    <a:pt x="659" y="657"/>
                  </a:cubicBezTo>
                  <a:cubicBezTo>
                    <a:pt x="664" y="657"/>
                    <a:pt x="669" y="654"/>
                    <a:pt x="675" y="649"/>
                  </a:cubicBezTo>
                  <a:cubicBezTo>
                    <a:pt x="662" y="623"/>
                    <a:pt x="688" y="610"/>
                    <a:pt x="713" y="584"/>
                  </a:cubicBezTo>
                  <a:cubicBezTo>
                    <a:pt x="739" y="558"/>
                    <a:pt x="726" y="545"/>
                    <a:pt x="713" y="493"/>
                  </a:cubicBezTo>
                  <a:lnTo>
                    <a:pt x="701" y="454"/>
                  </a:lnTo>
                  <a:lnTo>
                    <a:pt x="726" y="480"/>
                  </a:lnTo>
                  <a:cubicBezTo>
                    <a:pt x="739" y="506"/>
                    <a:pt x="778" y="532"/>
                    <a:pt x="778" y="532"/>
                  </a:cubicBezTo>
                  <a:cubicBezTo>
                    <a:pt x="778" y="532"/>
                    <a:pt x="765" y="519"/>
                    <a:pt x="752" y="493"/>
                  </a:cubicBezTo>
                  <a:cubicBezTo>
                    <a:pt x="743" y="484"/>
                    <a:pt x="741" y="475"/>
                    <a:pt x="754" y="475"/>
                  </a:cubicBezTo>
                  <a:cubicBezTo>
                    <a:pt x="759" y="475"/>
                    <a:pt x="767" y="476"/>
                    <a:pt x="778" y="480"/>
                  </a:cubicBezTo>
                  <a:cubicBezTo>
                    <a:pt x="786" y="484"/>
                    <a:pt x="791" y="486"/>
                    <a:pt x="795" y="486"/>
                  </a:cubicBezTo>
                  <a:cubicBezTo>
                    <a:pt x="804" y="486"/>
                    <a:pt x="804" y="476"/>
                    <a:pt x="804" y="467"/>
                  </a:cubicBezTo>
                  <a:cubicBezTo>
                    <a:pt x="804" y="461"/>
                    <a:pt x="808" y="458"/>
                    <a:pt x="812" y="458"/>
                  </a:cubicBezTo>
                  <a:cubicBezTo>
                    <a:pt x="817" y="458"/>
                    <a:pt x="824" y="461"/>
                    <a:pt x="830" y="467"/>
                  </a:cubicBezTo>
                  <a:cubicBezTo>
                    <a:pt x="843" y="467"/>
                    <a:pt x="843" y="467"/>
                    <a:pt x="830" y="441"/>
                  </a:cubicBezTo>
                  <a:cubicBezTo>
                    <a:pt x="823" y="434"/>
                    <a:pt x="824" y="426"/>
                    <a:pt x="829" y="426"/>
                  </a:cubicBezTo>
                  <a:cubicBezTo>
                    <a:pt x="832" y="426"/>
                    <a:pt x="838" y="430"/>
                    <a:pt x="843" y="441"/>
                  </a:cubicBezTo>
                  <a:cubicBezTo>
                    <a:pt x="861" y="459"/>
                    <a:pt x="873" y="466"/>
                    <a:pt x="880" y="466"/>
                  </a:cubicBezTo>
                  <a:cubicBezTo>
                    <a:pt x="889" y="466"/>
                    <a:pt x="889" y="456"/>
                    <a:pt x="882" y="441"/>
                  </a:cubicBezTo>
                  <a:cubicBezTo>
                    <a:pt x="869" y="415"/>
                    <a:pt x="882" y="415"/>
                    <a:pt x="895" y="415"/>
                  </a:cubicBezTo>
                  <a:cubicBezTo>
                    <a:pt x="895" y="415"/>
                    <a:pt x="908" y="402"/>
                    <a:pt x="908" y="377"/>
                  </a:cubicBezTo>
                  <a:lnTo>
                    <a:pt x="921" y="377"/>
                  </a:lnTo>
                  <a:cubicBezTo>
                    <a:pt x="934" y="377"/>
                    <a:pt x="934" y="402"/>
                    <a:pt x="921" y="402"/>
                  </a:cubicBezTo>
                  <a:lnTo>
                    <a:pt x="934" y="415"/>
                  </a:lnTo>
                  <a:cubicBezTo>
                    <a:pt x="960" y="415"/>
                    <a:pt x="960" y="402"/>
                    <a:pt x="960" y="377"/>
                  </a:cubicBezTo>
                  <a:cubicBezTo>
                    <a:pt x="953" y="357"/>
                    <a:pt x="950" y="347"/>
                    <a:pt x="952" y="347"/>
                  </a:cubicBezTo>
                  <a:lnTo>
                    <a:pt x="952" y="347"/>
                  </a:lnTo>
                  <a:cubicBezTo>
                    <a:pt x="953" y="347"/>
                    <a:pt x="960" y="357"/>
                    <a:pt x="973" y="377"/>
                  </a:cubicBezTo>
                  <a:cubicBezTo>
                    <a:pt x="973" y="393"/>
                    <a:pt x="983" y="404"/>
                    <a:pt x="990" y="404"/>
                  </a:cubicBezTo>
                  <a:cubicBezTo>
                    <a:pt x="995" y="404"/>
                    <a:pt x="999" y="399"/>
                    <a:pt x="999" y="389"/>
                  </a:cubicBezTo>
                  <a:cubicBezTo>
                    <a:pt x="993" y="372"/>
                    <a:pt x="992" y="365"/>
                    <a:pt x="995" y="365"/>
                  </a:cubicBezTo>
                  <a:lnTo>
                    <a:pt x="995" y="365"/>
                  </a:lnTo>
                  <a:cubicBezTo>
                    <a:pt x="998" y="365"/>
                    <a:pt x="1005" y="375"/>
                    <a:pt x="1012" y="389"/>
                  </a:cubicBezTo>
                  <a:cubicBezTo>
                    <a:pt x="1018" y="414"/>
                    <a:pt x="1018" y="427"/>
                    <a:pt x="1020" y="427"/>
                  </a:cubicBezTo>
                  <a:cubicBezTo>
                    <a:pt x="1021" y="427"/>
                    <a:pt x="1024" y="411"/>
                    <a:pt x="1038" y="377"/>
                  </a:cubicBezTo>
                  <a:cubicBezTo>
                    <a:pt x="1051" y="377"/>
                    <a:pt x="1077" y="338"/>
                    <a:pt x="1103" y="338"/>
                  </a:cubicBezTo>
                  <a:cubicBezTo>
                    <a:pt x="1113" y="332"/>
                    <a:pt x="1124" y="329"/>
                    <a:pt x="1134" y="329"/>
                  </a:cubicBezTo>
                  <a:cubicBezTo>
                    <a:pt x="1145" y="329"/>
                    <a:pt x="1155" y="333"/>
                    <a:pt x="1162" y="343"/>
                  </a:cubicBezTo>
                  <a:lnTo>
                    <a:pt x="1162" y="343"/>
                  </a:lnTo>
                  <a:cubicBezTo>
                    <a:pt x="1161" y="324"/>
                    <a:pt x="1173" y="322"/>
                    <a:pt x="1193" y="312"/>
                  </a:cubicBezTo>
                  <a:cubicBezTo>
                    <a:pt x="1201" y="319"/>
                    <a:pt x="1207" y="322"/>
                    <a:pt x="1213" y="322"/>
                  </a:cubicBezTo>
                  <a:cubicBezTo>
                    <a:pt x="1226" y="322"/>
                    <a:pt x="1232" y="304"/>
                    <a:pt x="1232" y="286"/>
                  </a:cubicBezTo>
                  <a:lnTo>
                    <a:pt x="1219" y="286"/>
                  </a:lnTo>
                  <a:cubicBezTo>
                    <a:pt x="1212" y="255"/>
                    <a:pt x="1213" y="243"/>
                    <a:pt x="1221" y="243"/>
                  </a:cubicBezTo>
                  <a:cubicBezTo>
                    <a:pt x="1226" y="243"/>
                    <a:pt x="1235" y="249"/>
                    <a:pt x="1245" y="260"/>
                  </a:cubicBezTo>
                  <a:cubicBezTo>
                    <a:pt x="1245" y="260"/>
                    <a:pt x="1258" y="286"/>
                    <a:pt x="1258" y="312"/>
                  </a:cubicBezTo>
                  <a:cubicBezTo>
                    <a:pt x="1258" y="325"/>
                    <a:pt x="1271" y="351"/>
                    <a:pt x="1284" y="351"/>
                  </a:cubicBezTo>
                  <a:cubicBezTo>
                    <a:pt x="1284" y="351"/>
                    <a:pt x="1297" y="351"/>
                    <a:pt x="1284" y="325"/>
                  </a:cubicBezTo>
                  <a:cubicBezTo>
                    <a:pt x="1284" y="299"/>
                    <a:pt x="1284" y="299"/>
                    <a:pt x="1284" y="299"/>
                  </a:cubicBezTo>
                  <a:cubicBezTo>
                    <a:pt x="1297" y="299"/>
                    <a:pt x="1310" y="299"/>
                    <a:pt x="1310" y="273"/>
                  </a:cubicBezTo>
                  <a:cubicBezTo>
                    <a:pt x="1310" y="247"/>
                    <a:pt x="1323" y="247"/>
                    <a:pt x="1323" y="247"/>
                  </a:cubicBezTo>
                  <a:cubicBezTo>
                    <a:pt x="1336" y="273"/>
                    <a:pt x="1349" y="273"/>
                    <a:pt x="1349" y="273"/>
                  </a:cubicBezTo>
                  <a:lnTo>
                    <a:pt x="1362" y="299"/>
                  </a:lnTo>
                  <a:cubicBezTo>
                    <a:pt x="1362" y="325"/>
                    <a:pt x="1362" y="338"/>
                    <a:pt x="1362" y="338"/>
                  </a:cubicBezTo>
                  <a:cubicBezTo>
                    <a:pt x="1375" y="338"/>
                    <a:pt x="1375" y="325"/>
                    <a:pt x="1375" y="325"/>
                  </a:cubicBezTo>
                  <a:cubicBezTo>
                    <a:pt x="1375" y="305"/>
                    <a:pt x="1424" y="299"/>
                    <a:pt x="1476" y="299"/>
                  </a:cubicBezTo>
                  <a:cubicBezTo>
                    <a:pt x="1527" y="299"/>
                    <a:pt x="1583" y="305"/>
                    <a:pt x="1595" y="312"/>
                  </a:cubicBezTo>
                  <a:cubicBezTo>
                    <a:pt x="1603" y="327"/>
                    <a:pt x="1615" y="333"/>
                    <a:pt x="1624" y="333"/>
                  </a:cubicBezTo>
                  <a:cubicBezTo>
                    <a:pt x="1630" y="333"/>
                    <a:pt x="1634" y="330"/>
                    <a:pt x="1634" y="325"/>
                  </a:cubicBezTo>
                  <a:cubicBezTo>
                    <a:pt x="1634" y="312"/>
                    <a:pt x="1644" y="305"/>
                    <a:pt x="1660" y="305"/>
                  </a:cubicBezTo>
                  <a:cubicBezTo>
                    <a:pt x="1677" y="305"/>
                    <a:pt x="1699" y="312"/>
                    <a:pt x="1725" y="325"/>
                  </a:cubicBezTo>
                  <a:cubicBezTo>
                    <a:pt x="1763" y="332"/>
                    <a:pt x="1791" y="340"/>
                    <a:pt x="1809" y="340"/>
                  </a:cubicBezTo>
                  <a:cubicBezTo>
                    <a:pt x="1822" y="340"/>
                    <a:pt x="1829" y="336"/>
                    <a:pt x="1829" y="325"/>
                  </a:cubicBezTo>
                  <a:lnTo>
                    <a:pt x="1855" y="338"/>
                  </a:lnTo>
                  <a:cubicBezTo>
                    <a:pt x="1859" y="342"/>
                    <a:pt x="1865" y="343"/>
                    <a:pt x="1871" y="343"/>
                  </a:cubicBezTo>
                  <a:cubicBezTo>
                    <a:pt x="1884" y="343"/>
                    <a:pt x="1898" y="338"/>
                    <a:pt x="1907" y="338"/>
                  </a:cubicBezTo>
                  <a:cubicBezTo>
                    <a:pt x="1913" y="331"/>
                    <a:pt x="1920" y="328"/>
                    <a:pt x="1923" y="328"/>
                  </a:cubicBezTo>
                  <a:cubicBezTo>
                    <a:pt x="1926" y="328"/>
                    <a:pt x="1926" y="331"/>
                    <a:pt x="1920" y="338"/>
                  </a:cubicBezTo>
                  <a:cubicBezTo>
                    <a:pt x="1907" y="364"/>
                    <a:pt x="1894" y="377"/>
                    <a:pt x="1907" y="389"/>
                  </a:cubicBezTo>
                  <a:cubicBezTo>
                    <a:pt x="1920" y="389"/>
                    <a:pt x="1933" y="377"/>
                    <a:pt x="1933" y="351"/>
                  </a:cubicBezTo>
                  <a:cubicBezTo>
                    <a:pt x="1946" y="338"/>
                    <a:pt x="1959" y="338"/>
                    <a:pt x="1959" y="338"/>
                  </a:cubicBezTo>
                  <a:cubicBezTo>
                    <a:pt x="1959" y="338"/>
                    <a:pt x="1959" y="338"/>
                    <a:pt x="1959" y="364"/>
                  </a:cubicBezTo>
                  <a:cubicBezTo>
                    <a:pt x="1946" y="377"/>
                    <a:pt x="1933" y="402"/>
                    <a:pt x="1933" y="402"/>
                  </a:cubicBezTo>
                  <a:lnTo>
                    <a:pt x="1946" y="402"/>
                  </a:lnTo>
                  <a:cubicBezTo>
                    <a:pt x="1946" y="389"/>
                    <a:pt x="1959" y="389"/>
                    <a:pt x="1959" y="389"/>
                  </a:cubicBezTo>
                  <a:cubicBezTo>
                    <a:pt x="1972" y="389"/>
                    <a:pt x="1972" y="389"/>
                    <a:pt x="1946" y="428"/>
                  </a:cubicBezTo>
                  <a:cubicBezTo>
                    <a:pt x="1932" y="456"/>
                    <a:pt x="1929" y="469"/>
                    <a:pt x="1934" y="469"/>
                  </a:cubicBezTo>
                  <a:cubicBezTo>
                    <a:pt x="1937" y="469"/>
                    <a:pt x="1947" y="459"/>
                    <a:pt x="1959" y="441"/>
                  </a:cubicBezTo>
                  <a:lnTo>
                    <a:pt x="1985" y="428"/>
                  </a:lnTo>
                  <a:lnTo>
                    <a:pt x="1985" y="428"/>
                  </a:lnTo>
                  <a:cubicBezTo>
                    <a:pt x="1980" y="448"/>
                    <a:pt x="1982" y="455"/>
                    <a:pt x="1988" y="455"/>
                  </a:cubicBezTo>
                  <a:cubicBezTo>
                    <a:pt x="1997" y="455"/>
                    <a:pt x="2015" y="436"/>
                    <a:pt x="2024" y="428"/>
                  </a:cubicBezTo>
                  <a:lnTo>
                    <a:pt x="2024" y="428"/>
                  </a:lnTo>
                  <a:cubicBezTo>
                    <a:pt x="2017" y="456"/>
                    <a:pt x="2013" y="469"/>
                    <a:pt x="2018" y="469"/>
                  </a:cubicBezTo>
                  <a:cubicBezTo>
                    <a:pt x="2022" y="469"/>
                    <a:pt x="2031" y="459"/>
                    <a:pt x="2049" y="441"/>
                  </a:cubicBezTo>
                  <a:cubicBezTo>
                    <a:pt x="2055" y="436"/>
                    <a:pt x="2058" y="433"/>
                    <a:pt x="2060" y="433"/>
                  </a:cubicBezTo>
                  <a:cubicBezTo>
                    <a:pt x="2062" y="433"/>
                    <a:pt x="2062" y="439"/>
                    <a:pt x="2062" y="454"/>
                  </a:cubicBezTo>
                  <a:cubicBezTo>
                    <a:pt x="2062" y="480"/>
                    <a:pt x="2062" y="480"/>
                    <a:pt x="2075" y="493"/>
                  </a:cubicBezTo>
                  <a:cubicBezTo>
                    <a:pt x="2080" y="491"/>
                    <a:pt x="2085" y="490"/>
                    <a:pt x="2091" y="490"/>
                  </a:cubicBezTo>
                  <a:cubicBezTo>
                    <a:pt x="2119" y="490"/>
                    <a:pt x="2160" y="515"/>
                    <a:pt x="2192" y="558"/>
                  </a:cubicBezTo>
                  <a:cubicBezTo>
                    <a:pt x="2245" y="600"/>
                    <a:pt x="2272" y="643"/>
                    <a:pt x="2294" y="643"/>
                  </a:cubicBezTo>
                  <a:cubicBezTo>
                    <a:pt x="2299" y="643"/>
                    <a:pt x="2304" y="641"/>
                    <a:pt x="2309" y="636"/>
                  </a:cubicBezTo>
                  <a:lnTo>
                    <a:pt x="2309" y="636"/>
                  </a:lnTo>
                  <a:cubicBezTo>
                    <a:pt x="2309" y="649"/>
                    <a:pt x="2309" y="649"/>
                    <a:pt x="2296" y="675"/>
                  </a:cubicBezTo>
                  <a:cubicBezTo>
                    <a:pt x="2291" y="680"/>
                    <a:pt x="2287" y="683"/>
                    <a:pt x="2288" y="683"/>
                  </a:cubicBezTo>
                  <a:cubicBezTo>
                    <a:pt x="2290" y="683"/>
                    <a:pt x="2299" y="677"/>
                    <a:pt x="2322" y="662"/>
                  </a:cubicBezTo>
                  <a:cubicBezTo>
                    <a:pt x="2335" y="662"/>
                    <a:pt x="2348" y="659"/>
                    <a:pt x="2353" y="659"/>
                  </a:cubicBezTo>
                  <a:cubicBezTo>
                    <a:pt x="2357" y="659"/>
                    <a:pt x="2354" y="662"/>
                    <a:pt x="2335" y="675"/>
                  </a:cubicBezTo>
                  <a:cubicBezTo>
                    <a:pt x="2309" y="688"/>
                    <a:pt x="2322" y="701"/>
                    <a:pt x="2348" y="727"/>
                  </a:cubicBezTo>
                  <a:cubicBezTo>
                    <a:pt x="2358" y="748"/>
                    <a:pt x="2378" y="769"/>
                    <a:pt x="2391" y="769"/>
                  </a:cubicBezTo>
                  <a:cubicBezTo>
                    <a:pt x="2394" y="769"/>
                    <a:pt x="2397" y="768"/>
                    <a:pt x="2400" y="766"/>
                  </a:cubicBezTo>
                  <a:cubicBezTo>
                    <a:pt x="2426" y="766"/>
                    <a:pt x="2426" y="766"/>
                    <a:pt x="2400" y="779"/>
                  </a:cubicBezTo>
                  <a:cubicBezTo>
                    <a:pt x="2361" y="792"/>
                    <a:pt x="2361" y="843"/>
                    <a:pt x="2413" y="843"/>
                  </a:cubicBezTo>
                  <a:cubicBezTo>
                    <a:pt x="2426" y="843"/>
                    <a:pt x="2426" y="856"/>
                    <a:pt x="2400" y="869"/>
                  </a:cubicBezTo>
                  <a:cubicBezTo>
                    <a:pt x="2413" y="869"/>
                    <a:pt x="2413" y="882"/>
                    <a:pt x="2452" y="895"/>
                  </a:cubicBezTo>
                  <a:cubicBezTo>
                    <a:pt x="2452" y="895"/>
                    <a:pt x="2464" y="934"/>
                    <a:pt x="2464" y="947"/>
                  </a:cubicBezTo>
                  <a:cubicBezTo>
                    <a:pt x="2477" y="960"/>
                    <a:pt x="2503" y="973"/>
                    <a:pt x="2503" y="973"/>
                  </a:cubicBezTo>
                  <a:cubicBezTo>
                    <a:pt x="2490" y="986"/>
                    <a:pt x="2503" y="1025"/>
                    <a:pt x="2516" y="1077"/>
                  </a:cubicBezTo>
                  <a:cubicBezTo>
                    <a:pt x="2542" y="1142"/>
                    <a:pt x="2542" y="1194"/>
                    <a:pt x="2529" y="1207"/>
                  </a:cubicBezTo>
                  <a:lnTo>
                    <a:pt x="2555" y="1207"/>
                  </a:lnTo>
                  <a:cubicBezTo>
                    <a:pt x="2594" y="1207"/>
                    <a:pt x="2594" y="1220"/>
                    <a:pt x="2581" y="1233"/>
                  </a:cubicBezTo>
                  <a:cubicBezTo>
                    <a:pt x="2529" y="1246"/>
                    <a:pt x="2542" y="1284"/>
                    <a:pt x="2581" y="1284"/>
                  </a:cubicBezTo>
                  <a:lnTo>
                    <a:pt x="2555" y="1284"/>
                  </a:lnTo>
                  <a:cubicBezTo>
                    <a:pt x="2516" y="1297"/>
                    <a:pt x="2542" y="1323"/>
                    <a:pt x="2594" y="1323"/>
                  </a:cubicBezTo>
                  <a:cubicBezTo>
                    <a:pt x="2568" y="1336"/>
                    <a:pt x="2542" y="1349"/>
                    <a:pt x="2568" y="1362"/>
                  </a:cubicBezTo>
                  <a:lnTo>
                    <a:pt x="2516" y="1362"/>
                  </a:lnTo>
                  <a:cubicBezTo>
                    <a:pt x="2490" y="1375"/>
                    <a:pt x="2477" y="1375"/>
                    <a:pt x="2477" y="1375"/>
                  </a:cubicBezTo>
                  <a:cubicBezTo>
                    <a:pt x="2477" y="1388"/>
                    <a:pt x="2490" y="1388"/>
                    <a:pt x="2516" y="1388"/>
                  </a:cubicBezTo>
                  <a:lnTo>
                    <a:pt x="2516" y="1401"/>
                  </a:lnTo>
                  <a:cubicBezTo>
                    <a:pt x="2516" y="1401"/>
                    <a:pt x="2516" y="1414"/>
                    <a:pt x="2542" y="1414"/>
                  </a:cubicBezTo>
                  <a:cubicBezTo>
                    <a:pt x="2568" y="1414"/>
                    <a:pt x="2568" y="1414"/>
                    <a:pt x="2568" y="1427"/>
                  </a:cubicBezTo>
                  <a:lnTo>
                    <a:pt x="2685" y="1427"/>
                  </a:lnTo>
                  <a:cubicBezTo>
                    <a:pt x="2737" y="1427"/>
                    <a:pt x="2750" y="1427"/>
                    <a:pt x="2776" y="1414"/>
                  </a:cubicBezTo>
                  <a:cubicBezTo>
                    <a:pt x="2798" y="1380"/>
                    <a:pt x="2821" y="1347"/>
                    <a:pt x="2793" y="1347"/>
                  </a:cubicBezTo>
                  <a:cubicBezTo>
                    <a:pt x="2788" y="1347"/>
                    <a:pt x="2783" y="1348"/>
                    <a:pt x="2776" y="1349"/>
                  </a:cubicBezTo>
                  <a:cubicBezTo>
                    <a:pt x="2776" y="1349"/>
                    <a:pt x="2750" y="1336"/>
                    <a:pt x="2750" y="1323"/>
                  </a:cubicBezTo>
                  <a:cubicBezTo>
                    <a:pt x="2750" y="1310"/>
                    <a:pt x="2776" y="1310"/>
                    <a:pt x="2776" y="1310"/>
                  </a:cubicBezTo>
                  <a:cubicBezTo>
                    <a:pt x="2802" y="1297"/>
                    <a:pt x="2789" y="1259"/>
                    <a:pt x="2789" y="1207"/>
                  </a:cubicBezTo>
                  <a:cubicBezTo>
                    <a:pt x="2776" y="1155"/>
                    <a:pt x="2776" y="1116"/>
                    <a:pt x="2789" y="1103"/>
                  </a:cubicBezTo>
                  <a:cubicBezTo>
                    <a:pt x="2815" y="1090"/>
                    <a:pt x="2815" y="1077"/>
                    <a:pt x="2815" y="1077"/>
                  </a:cubicBezTo>
                  <a:lnTo>
                    <a:pt x="2815" y="1077"/>
                  </a:lnTo>
                  <a:cubicBezTo>
                    <a:pt x="2812" y="1078"/>
                    <a:pt x="2810" y="1079"/>
                    <a:pt x="2808" y="1079"/>
                  </a:cubicBezTo>
                  <a:cubicBezTo>
                    <a:pt x="2786" y="1079"/>
                    <a:pt x="2774" y="1018"/>
                    <a:pt x="2750" y="947"/>
                  </a:cubicBezTo>
                  <a:cubicBezTo>
                    <a:pt x="2726" y="888"/>
                    <a:pt x="2702" y="829"/>
                    <a:pt x="2679" y="829"/>
                  </a:cubicBezTo>
                  <a:cubicBezTo>
                    <a:pt x="2677" y="829"/>
                    <a:pt x="2674" y="829"/>
                    <a:pt x="2672" y="830"/>
                  </a:cubicBezTo>
                  <a:cubicBezTo>
                    <a:pt x="2672" y="818"/>
                    <a:pt x="2672" y="805"/>
                    <a:pt x="2672" y="805"/>
                  </a:cubicBezTo>
                  <a:cubicBezTo>
                    <a:pt x="2685" y="792"/>
                    <a:pt x="2685" y="779"/>
                    <a:pt x="2672" y="753"/>
                  </a:cubicBezTo>
                  <a:cubicBezTo>
                    <a:pt x="2633" y="753"/>
                    <a:pt x="2633" y="740"/>
                    <a:pt x="2633" y="740"/>
                  </a:cubicBezTo>
                  <a:cubicBezTo>
                    <a:pt x="2646" y="727"/>
                    <a:pt x="2646" y="714"/>
                    <a:pt x="2633" y="701"/>
                  </a:cubicBezTo>
                  <a:cubicBezTo>
                    <a:pt x="2624" y="682"/>
                    <a:pt x="2621" y="670"/>
                    <a:pt x="2610" y="670"/>
                  </a:cubicBezTo>
                  <a:cubicBezTo>
                    <a:pt x="2606" y="670"/>
                    <a:pt x="2601" y="671"/>
                    <a:pt x="2594" y="675"/>
                  </a:cubicBezTo>
                  <a:cubicBezTo>
                    <a:pt x="2594" y="675"/>
                    <a:pt x="2555" y="610"/>
                    <a:pt x="2555" y="571"/>
                  </a:cubicBezTo>
                  <a:cubicBezTo>
                    <a:pt x="2562" y="558"/>
                    <a:pt x="2559" y="555"/>
                    <a:pt x="2550" y="555"/>
                  </a:cubicBezTo>
                  <a:cubicBezTo>
                    <a:pt x="2542" y="555"/>
                    <a:pt x="2529" y="558"/>
                    <a:pt x="2516" y="558"/>
                  </a:cubicBezTo>
                  <a:cubicBezTo>
                    <a:pt x="2507" y="567"/>
                    <a:pt x="2492" y="576"/>
                    <a:pt x="2479" y="576"/>
                  </a:cubicBezTo>
                  <a:cubicBezTo>
                    <a:pt x="2473" y="576"/>
                    <a:pt x="2468" y="575"/>
                    <a:pt x="2464" y="571"/>
                  </a:cubicBezTo>
                  <a:lnTo>
                    <a:pt x="2503" y="545"/>
                  </a:lnTo>
                  <a:cubicBezTo>
                    <a:pt x="2529" y="532"/>
                    <a:pt x="2529" y="532"/>
                    <a:pt x="2516" y="519"/>
                  </a:cubicBezTo>
                  <a:lnTo>
                    <a:pt x="2503" y="506"/>
                  </a:lnTo>
                  <a:cubicBezTo>
                    <a:pt x="2500" y="508"/>
                    <a:pt x="2497" y="509"/>
                    <a:pt x="2493" y="509"/>
                  </a:cubicBezTo>
                  <a:cubicBezTo>
                    <a:pt x="2470" y="509"/>
                    <a:pt x="2445" y="473"/>
                    <a:pt x="2400" y="428"/>
                  </a:cubicBezTo>
                  <a:cubicBezTo>
                    <a:pt x="2352" y="380"/>
                    <a:pt x="2325" y="354"/>
                    <a:pt x="2309" y="354"/>
                  </a:cubicBezTo>
                  <a:cubicBezTo>
                    <a:pt x="2303" y="354"/>
                    <a:pt x="2299" y="357"/>
                    <a:pt x="2296" y="364"/>
                  </a:cubicBezTo>
                  <a:cubicBezTo>
                    <a:pt x="2291" y="368"/>
                    <a:pt x="2286" y="371"/>
                    <a:pt x="2282" y="371"/>
                  </a:cubicBezTo>
                  <a:cubicBezTo>
                    <a:pt x="2273" y="371"/>
                    <a:pt x="2265" y="362"/>
                    <a:pt x="2257" y="338"/>
                  </a:cubicBezTo>
                  <a:cubicBezTo>
                    <a:pt x="2257" y="272"/>
                    <a:pt x="2257" y="254"/>
                    <a:pt x="2247" y="254"/>
                  </a:cubicBezTo>
                  <a:cubicBezTo>
                    <a:pt x="2243" y="254"/>
                    <a:pt x="2238" y="256"/>
                    <a:pt x="2231" y="260"/>
                  </a:cubicBezTo>
                  <a:cubicBezTo>
                    <a:pt x="2244" y="260"/>
                    <a:pt x="2231" y="286"/>
                    <a:pt x="2218" y="299"/>
                  </a:cubicBezTo>
                  <a:cubicBezTo>
                    <a:pt x="2206" y="317"/>
                    <a:pt x="2197" y="326"/>
                    <a:pt x="2192" y="326"/>
                  </a:cubicBezTo>
                  <a:cubicBezTo>
                    <a:pt x="2186" y="326"/>
                    <a:pt x="2185" y="314"/>
                    <a:pt x="2192" y="286"/>
                  </a:cubicBezTo>
                  <a:cubicBezTo>
                    <a:pt x="2223" y="255"/>
                    <a:pt x="2134" y="209"/>
                    <a:pt x="2081" y="209"/>
                  </a:cubicBezTo>
                  <a:cubicBezTo>
                    <a:pt x="2067" y="209"/>
                    <a:pt x="2055" y="212"/>
                    <a:pt x="2049" y="221"/>
                  </a:cubicBezTo>
                  <a:lnTo>
                    <a:pt x="2062" y="195"/>
                  </a:lnTo>
                  <a:cubicBezTo>
                    <a:pt x="2075" y="182"/>
                    <a:pt x="2062" y="169"/>
                    <a:pt x="2024" y="156"/>
                  </a:cubicBezTo>
                  <a:cubicBezTo>
                    <a:pt x="1998" y="143"/>
                    <a:pt x="1998" y="143"/>
                    <a:pt x="1998" y="143"/>
                  </a:cubicBezTo>
                  <a:cubicBezTo>
                    <a:pt x="1990" y="155"/>
                    <a:pt x="1981" y="160"/>
                    <a:pt x="1972" y="160"/>
                  </a:cubicBezTo>
                  <a:cubicBezTo>
                    <a:pt x="1952" y="160"/>
                    <a:pt x="1933" y="135"/>
                    <a:pt x="1933" y="117"/>
                  </a:cubicBezTo>
                  <a:cubicBezTo>
                    <a:pt x="1933" y="91"/>
                    <a:pt x="1933" y="91"/>
                    <a:pt x="1920" y="78"/>
                  </a:cubicBezTo>
                  <a:cubicBezTo>
                    <a:pt x="1904" y="90"/>
                    <a:pt x="1889" y="95"/>
                    <a:pt x="1877" y="95"/>
                  </a:cubicBezTo>
                  <a:cubicBezTo>
                    <a:pt x="1849" y="95"/>
                    <a:pt x="1833" y="70"/>
                    <a:pt x="1842" y="52"/>
                  </a:cubicBezTo>
                  <a:lnTo>
                    <a:pt x="1816" y="52"/>
                  </a:lnTo>
                  <a:cubicBezTo>
                    <a:pt x="1803" y="65"/>
                    <a:pt x="1777" y="65"/>
                    <a:pt x="1764" y="65"/>
                  </a:cubicBezTo>
                  <a:cubicBezTo>
                    <a:pt x="1753" y="60"/>
                    <a:pt x="1745" y="57"/>
                    <a:pt x="1739" y="57"/>
                  </a:cubicBezTo>
                  <a:cubicBezTo>
                    <a:pt x="1732" y="57"/>
                    <a:pt x="1731" y="63"/>
                    <a:pt x="1738" y="78"/>
                  </a:cubicBezTo>
                  <a:cubicBezTo>
                    <a:pt x="1725" y="91"/>
                    <a:pt x="1725" y="117"/>
                    <a:pt x="1712" y="117"/>
                  </a:cubicBezTo>
                  <a:lnTo>
                    <a:pt x="1725" y="91"/>
                  </a:lnTo>
                  <a:cubicBezTo>
                    <a:pt x="1725" y="78"/>
                    <a:pt x="1699" y="65"/>
                    <a:pt x="1660" y="52"/>
                  </a:cubicBezTo>
                  <a:cubicBezTo>
                    <a:pt x="1608" y="52"/>
                    <a:pt x="1583" y="52"/>
                    <a:pt x="1570" y="26"/>
                  </a:cubicBezTo>
                  <a:lnTo>
                    <a:pt x="1557" y="39"/>
                  </a:lnTo>
                  <a:cubicBezTo>
                    <a:pt x="1550" y="52"/>
                    <a:pt x="1547" y="59"/>
                    <a:pt x="1545" y="59"/>
                  </a:cubicBezTo>
                  <a:cubicBezTo>
                    <a:pt x="1544" y="59"/>
                    <a:pt x="1544" y="52"/>
                    <a:pt x="1544" y="39"/>
                  </a:cubicBezTo>
                  <a:cubicBezTo>
                    <a:pt x="1537" y="26"/>
                    <a:pt x="1524" y="20"/>
                    <a:pt x="1510" y="20"/>
                  </a:cubicBezTo>
                  <a:cubicBezTo>
                    <a:pt x="1495" y="20"/>
                    <a:pt x="1479" y="26"/>
                    <a:pt x="1466" y="39"/>
                  </a:cubicBezTo>
                  <a:lnTo>
                    <a:pt x="1453" y="39"/>
                  </a:lnTo>
                  <a:cubicBezTo>
                    <a:pt x="1446" y="13"/>
                    <a:pt x="1433" y="0"/>
                    <a:pt x="1422" y="0"/>
                  </a:cubicBezTo>
                  <a:close/>
                  <a:moveTo>
                    <a:pt x="1142" y="2893"/>
                  </a:moveTo>
                  <a:cubicBezTo>
                    <a:pt x="1142" y="2919"/>
                    <a:pt x="1142" y="2919"/>
                    <a:pt x="1154" y="2919"/>
                  </a:cubicBezTo>
                  <a:cubicBezTo>
                    <a:pt x="1160" y="2924"/>
                    <a:pt x="1163" y="2927"/>
                    <a:pt x="1165" y="2927"/>
                  </a:cubicBezTo>
                  <a:cubicBezTo>
                    <a:pt x="1167" y="2927"/>
                    <a:pt x="1167" y="2921"/>
                    <a:pt x="1167" y="2906"/>
                  </a:cubicBezTo>
                  <a:cubicBezTo>
                    <a:pt x="1154" y="2906"/>
                    <a:pt x="1142" y="2893"/>
                    <a:pt x="1142" y="2893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11"/>
          <p:cNvSpPr/>
          <p:nvPr/>
        </p:nvSpPr>
        <p:spPr>
          <a:xfrm>
            <a:off x="7902300" y="345483"/>
            <a:ext cx="1453845" cy="365818"/>
          </a:xfrm>
          <a:custGeom>
            <a:rect b="b" l="l" r="r" t="t"/>
            <a:pathLst>
              <a:path extrusionOk="0" h="8315" w="29029">
                <a:moveTo>
                  <a:pt x="16966" y="346"/>
                </a:moveTo>
                <a:lnTo>
                  <a:pt x="17018" y="359"/>
                </a:lnTo>
                <a:cubicBezTo>
                  <a:pt x="17007" y="382"/>
                  <a:pt x="16996" y="414"/>
                  <a:pt x="16968" y="414"/>
                </a:cubicBezTo>
                <a:cubicBezTo>
                  <a:pt x="16963" y="414"/>
                  <a:pt x="16958" y="413"/>
                  <a:pt x="16953" y="411"/>
                </a:cubicBezTo>
                <a:lnTo>
                  <a:pt x="16901" y="398"/>
                </a:lnTo>
                <a:cubicBezTo>
                  <a:pt x="16901" y="359"/>
                  <a:pt x="16966" y="346"/>
                  <a:pt x="16966" y="346"/>
                </a:cubicBezTo>
                <a:close/>
                <a:moveTo>
                  <a:pt x="15014" y="601"/>
                </a:moveTo>
                <a:cubicBezTo>
                  <a:pt x="15025" y="601"/>
                  <a:pt x="15028" y="607"/>
                  <a:pt x="15034" y="619"/>
                </a:cubicBezTo>
                <a:cubicBezTo>
                  <a:pt x="15047" y="645"/>
                  <a:pt x="14956" y="697"/>
                  <a:pt x="14917" y="709"/>
                </a:cubicBezTo>
                <a:cubicBezTo>
                  <a:pt x="14852" y="709"/>
                  <a:pt x="14878" y="658"/>
                  <a:pt x="14930" y="632"/>
                </a:cubicBezTo>
                <a:cubicBezTo>
                  <a:pt x="14980" y="610"/>
                  <a:pt x="15002" y="601"/>
                  <a:pt x="15014" y="601"/>
                </a:cubicBezTo>
                <a:close/>
                <a:moveTo>
                  <a:pt x="28655" y="2839"/>
                </a:moveTo>
                <a:cubicBezTo>
                  <a:pt x="28664" y="2839"/>
                  <a:pt x="28676" y="2842"/>
                  <a:pt x="28691" y="2850"/>
                </a:cubicBezTo>
                <a:cubicBezTo>
                  <a:pt x="28821" y="2876"/>
                  <a:pt x="28782" y="2914"/>
                  <a:pt x="28652" y="2914"/>
                </a:cubicBezTo>
                <a:cubicBezTo>
                  <a:pt x="28622" y="2924"/>
                  <a:pt x="28604" y="2931"/>
                  <a:pt x="28595" y="2931"/>
                </a:cubicBezTo>
                <a:cubicBezTo>
                  <a:pt x="28580" y="2931"/>
                  <a:pt x="28590" y="2915"/>
                  <a:pt x="28614" y="2876"/>
                </a:cubicBezTo>
                <a:cubicBezTo>
                  <a:pt x="28623" y="2857"/>
                  <a:pt x="28632" y="2839"/>
                  <a:pt x="28655" y="2839"/>
                </a:cubicBezTo>
                <a:close/>
                <a:moveTo>
                  <a:pt x="12686" y="3161"/>
                </a:moveTo>
                <a:cubicBezTo>
                  <a:pt x="12712" y="3174"/>
                  <a:pt x="12738" y="3187"/>
                  <a:pt x="12712" y="3226"/>
                </a:cubicBezTo>
                <a:lnTo>
                  <a:pt x="12673" y="3265"/>
                </a:lnTo>
                <a:lnTo>
                  <a:pt x="12660" y="3200"/>
                </a:lnTo>
                <a:lnTo>
                  <a:pt x="12686" y="3161"/>
                </a:lnTo>
                <a:close/>
                <a:moveTo>
                  <a:pt x="19583" y="3470"/>
                </a:moveTo>
                <a:cubicBezTo>
                  <a:pt x="19603" y="3470"/>
                  <a:pt x="19612" y="3498"/>
                  <a:pt x="19612" y="3498"/>
                </a:cubicBezTo>
                <a:cubicBezTo>
                  <a:pt x="19638" y="3550"/>
                  <a:pt x="19638" y="3550"/>
                  <a:pt x="19599" y="3563"/>
                </a:cubicBezTo>
                <a:cubicBezTo>
                  <a:pt x="19599" y="3563"/>
                  <a:pt x="19573" y="3563"/>
                  <a:pt x="19560" y="3524"/>
                </a:cubicBezTo>
                <a:lnTo>
                  <a:pt x="19573" y="3472"/>
                </a:lnTo>
                <a:cubicBezTo>
                  <a:pt x="19577" y="3470"/>
                  <a:pt x="19580" y="3470"/>
                  <a:pt x="19583" y="3470"/>
                </a:cubicBezTo>
                <a:close/>
                <a:moveTo>
                  <a:pt x="3136" y="3516"/>
                </a:moveTo>
                <a:cubicBezTo>
                  <a:pt x="3118" y="3516"/>
                  <a:pt x="3096" y="3519"/>
                  <a:pt x="3075" y="3524"/>
                </a:cubicBezTo>
                <a:cubicBezTo>
                  <a:pt x="3064" y="3523"/>
                  <a:pt x="3053" y="3522"/>
                  <a:pt x="3043" y="3522"/>
                </a:cubicBezTo>
                <a:cubicBezTo>
                  <a:pt x="2963" y="3522"/>
                  <a:pt x="2934" y="3566"/>
                  <a:pt x="2945" y="3589"/>
                </a:cubicBezTo>
                <a:cubicBezTo>
                  <a:pt x="2951" y="3600"/>
                  <a:pt x="2961" y="3604"/>
                  <a:pt x="2977" y="3604"/>
                </a:cubicBezTo>
                <a:cubicBezTo>
                  <a:pt x="3000" y="3604"/>
                  <a:pt x="3035" y="3596"/>
                  <a:pt x="3088" y="3589"/>
                </a:cubicBezTo>
                <a:cubicBezTo>
                  <a:pt x="3140" y="3576"/>
                  <a:pt x="3179" y="3537"/>
                  <a:pt x="3179" y="3537"/>
                </a:cubicBezTo>
                <a:cubicBezTo>
                  <a:pt x="3179" y="3522"/>
                  <a:pt x="3161" y="3516"/>
                  <a:pt x="3136" y="3516"/>
                </a:cubicBezTo>
                <a:close/>
                <a:moveTo>
                  <a:pt x="2798" y="3534"/>
                </a:moveTo>
                <a:cubicBezTo>
                  <a:pt x="2826" y="3534"/>
                  <a:pt x="2815" y="3561"/>
                  <a:pt x="2751" y="3615"/>
                </a:cubicBezTo>
                <a:cubicBezTo>
                  <a:pt x="2699" y="3628"/>
                  <a:pt x="2660" y="3654"/>
                  <a:pt x="2660" y="3654"/>
                </a:cubicBezTo>
                <a:cubicBezTo>
                  <a:pt x="2647" y="3615"/>
                  <a:pt x="2725" y="3563"/>
                  <a:pt x="2777" y="3537"/>
                </a:cubicBezTo>
                <a:cubicBezTo>
                  <a:pt x="2785" y="3535"/>
                  <a:pt x="2792" y="3534"/>
                  <a:pt x="2798" y="3534"/>
                </a:cubicBezTo>
                <a:close/>
                <a:moveTo>
                  <a:pt x="12245" y="3641"/>
                </a:moveTo>
                <a:cubicBezTo>
                  <a:pt x="12271" y="3654"/>
                  <a:pt x="12297" y="3680"/>
                  <a:pt x="12271" y="3719"/>
                </a:cubicBezTo>
                <a:lnTo>
                  <a:pt x="12258" y="3758"/>
                </a:lnTo>
                <a:cubicBezTo>
                  <a:pt x="12232" y="3745"/>
                  <a:pt x="12219" y="3693"/>
                  <a:pt x="12219" y="3693"/>
                </a:cubicBezTo>
                <a:lnTo>
                  <a:pt x="12245" y="3641"/>
                </a:lnTo>
                <a:close/>
                <a:moveTo>
                  <a:pt x="5059" y="3879"/>
                </a:moveTo>
                <a:cubicBezTo>
                  <a:pt x="5077" y="3879"/>
                  <a:pt x="5107" y="3909"/>
                  <a:pt x="5137" y="3939"/>
                </a:cubicBezTo>
                <a:lnTo>
                  <a:pt x="5124" y="3965"/>
                </a:lnTo>
                <a:lnTo>
                  <a:pt x="5059" y="3952"/>
                </a:lnTo>
                <a:lnTo>
                  <a:pt x="5046" y="3887"/>
                </a:lnTo>
                <a:cubicBezTo>
                  <a:pt x="5049" y="3881"/>
                  <a:pt x="5054" y="3879"/>
                  <a:pt x="5059" y="3879"/>
                </a:cubicBezTo>
                <a:close/>
                <a:moveTo>
                  <a:pt x="19794" y="4004"/>
                </a:moveTo>
                <a:lnTo>
                  <a:pt x="19833" y="4030"/>
                </a:lnTo>
                <a:lnTo>
                  <a:pt x="19846" y="4082"/>
                </a:lnTo>
                <a:cubicBezTo>
                  <a:pt x="19836" y="4087"/>
                  <a:pt x="19827" y="4090"/>
                  <a:pt x="19818" y="4090"/>
                </a:cubicBezTo>
                <a:cubicBezTo>
                  <a:pt x="19802" y="4090"/>
                  <a:pt x="19789" y="4081"/>
                  <a:pt x="19781" y="4056"/>
                </a:cubicBezTo>
                <a:lnTo>
                  <a:pt x="19794" y="4004"/>
                </a:lnTo>
                <a:close/>
                <a:moveTo>
                  <a:pt x="5046" y="4108"/>
                </a:moveTo>
                <a:cubicBezTo>
                  <a:pt x="5046" y="4108"/>
                  <a:pt x="5098" y="4121"/>
                  <a:pt x="5163" y="4134"/>
                </a:cubicBezTo>
                <a:cubicBezTo>
                  <a:pt x="5293" y="4147"/>
                  <a:pt x="5293" y="4160"/>
                  <a:pt x="5254" y="4199"/>
                </a:cubicBezTo>
                <a:cubicBezTo>
                  <a:pt x="5240" y="4206"/>
                  <a:pt x="5226" y="4217"/>
                  <a:pt x="5201" y="4217"/>
                </a:cubicBezTo>
                <a:cubicBezTo>
                  <a:pt x="5180" y="4217"/>
                  <a:pt x="5152" y="4209"/>
                  <a:pt x="5111" y="4186"/>
                </a:cubicBezTo>
                <a:cubicBezTo>
                  <a:pt x="5085" y="4147"/>
                  <a:pt x="5046" y="4108"/>
                  <a:pt x="5046" y="4108"/>
                </a:cubicBezTo>
                <a:close/>
                <a:moveTo>
                  <a:pt x="19713" y="4394"/>
                </a:moveTo>
                <a:cubicBezTo>
                  <a:pt x="19717" y="4394"/>
                  <a:pt x="19726" y="4404"/>
                  <a:pt x="19742" y="4419"/>
                </a:cubicBezTo>
                <a:cubicBezTo>
                  <a:pt x="19794" y="4458"/>
                  <a:pt x="19807" y="4497"/>
                  <a:pt x="19781" y="4510"/>
                </a:cubicBezTo>
                <a:cubicBezTo>
                  <a:pt x="19772" y="4514"/>
                  <a:pt x="19766" y="4517"/>
                  <a:pt x="19761" y="4517"/>
                </a:cubicBezTo>
                <a:cubicBezTo>
                  <a:pt x="19752" y="4517"/>
                  <a:pt x="19746" y="4505"/>
                  <a:pt x="19729" y="4471"/>
                </a:cubicBezTo>
                <a:cubicBezTo>
                  <a:pt x="19713" y="4416"/>
                  <a:pt x="19707" y="4394"/>
                  <a:pt x="19713" y="4394"/>
                </a:cubicBezTo>
                <a:close/>
                <a:moveTo>
                  <a:pt x="12100" y="4490"/>
                </a:moveTo>
                <a:cubicBezTo>
                  <a:pt x="12107" y="4490"/>
                  <a:pt x="12115" y="4493"/>
                  <a:pt x="12128" y="4497"/>
                </a:cubicBezTo>
                <a:cubicBezTo>
                  <a:pt x="12154" y="4510"/>
                  <a:pt x="12154" y="4575"/>
                  <a:pt x="12154" y="4575"/>
                </a:cubicBezTo>
                <a:cubicBezTo>
                  <a:pt x="12151" y="4583"/>
                  <a:pt x="12147" y="4587"/>
                  <a:pt x="12142" y="4587"/>
                </a:cubicBezTo>
                <a:cubicBezTo>
                  <a:pt x="12124" y="4587"/>
                  <a:pt x="12096" y="4546"/>
                  <a:pt x="12076" y="4536"/>
                </a:cubicBezTo>
                <a:cubicBezTo>
                  <a:pt x="12085" y="4501"/>
                  <a:pt x="12088" y="4490"/>
                  <a:pt x="12100" y="4490"/>
                </a:cubicBezTo>
                <a:close/>
                <a:moveTo>
                  <a:pt x="19715" y="4685"/>
                </a:moveTo>
                <a:cubicBezTo>
                  <a:pt x="19707" y="4686"/>
                  <a:pt x="19699" y="4688"/>
                  <a:pt x="19690" y="4691"/>
                </a:cubicBezTo>
                <a:cubicBezTo>
                  <a:pt x="19690" y="4697"/>
                  <a:pt x="19690" y="4702"/>
                  <a:pt x="19689" y="4706"/>
                </a:cubicBezTo>
                <a:lnTo>
                  <a:pt x="19689" y="4706"/>
                </a:lnTo>
                <a:cubicBezTo>
                  <a:pt x="19693" y="4700"/>
                  <a:pt x="19701" y="4692"/>
                  <a:pt x="19715" y="4685"/>
                </a:cubicBezTo>
                <a:close/>
                <a:moveTo>
                  <a:pt x="19689" y="4706"/>
                </a:moveTo>
                <a:cubicBezTo>
                  <a:pt x="19685" y="4712"/>
                  <a:pt x="19684" y="4717"/>
                  <a:pt x="19685" y="4717"/>
                </a:cubicBezTo>
                <a:cubicBezTo>
                  <a:pt x="19686" y="4717"/>
                  <a:pt x="19688" y="4714"/>
                  <a:pt x="19689" y="4706"/>
                </a:cubicBezTo>
                <a:close/>
                <a:moveTo>
                  <a:pt x="19871" y="4730"/>
                </a:moveTo>
                <a:lnTo>
                  <a:pt x="19897" y="4769"/>
                </a:lnTo>
                <a:cubicBezTo>
                  <a:pt x="19910" y="4808"/>
                  <a:pt x="19910" y="4808"/>
                  <a:pt x="19884" y="4821"/>
                </a:cubicBezTo>
                <a:lnTo>
                  <a:pt x="19859" y="4782"/>
                </a:lnTo>
                <a:lnTo>
                  <a:pt x="19871" y="4730"/>
                </a:lnTo>
                <a:close/>
                <a:moveTo>
                  <a:pt x="5840" y="4982"/>
                </a:moveTo>
                <a:cubicBezTo>
                  <a:pt x="5856" y="4982"/>
                  <a:pt x="5894" y="4995"/>
                  <a:pt x="5941" y="5003"/>
                </a:cubicBezTo>
                <a:cubicBezTo>
                  <a:pt x="5997" y="5058"/>
                  <a:pt x="6013" y="5074"/>
                  <a:pt x="5989" y="5074"/>
                </a:cubicBezTo>
                <a:cubicBezTo>
                  <a:pt x="5980" y="5074"/>
                  <a:pt x="5964" y="5071"/>
                  <a:pt x="5941" y="5068"/>
                </a:cubicBezTo>
                <a:cubicBezTo>
                  <a:pt x="5889" y="5029"/>
                  <a:pt x="5838" y="5003"/>
                  <a:pt x="5838" y="5003"/>
                </a:cubicBezTo>
                <a:cubicBezTo>
                  <a:pt x="5827" y="4987"/>
                  <a:pt x="5829" y="4982"/>
                  <a:pt x="5840" y="4982"/>
                </a:cubicBezTo>
                <a:close/>
                <a:moveTo>
                  <a:pt x="19988" y="5081"/>
                </a:moveTo>
                <a:cubicBezTo>
                  <a:pt x="19994" y="5105"/>
                  <a:pt x="20003" y="5115"/>
                  <a:pt x="20007" y="5115"/>
                </a:cubicBezTo>
                <a:cubicBezTo>
                  <a:pt x="20011" y="5115"/>
                  <a:pt x="20009" y="5101"/>
                  <a:pt x="19988" y="5081"/>
                </a:cubicBezTo>
                <a:close/>
                <a:moveTo>
                  <a:pt x="20079" y="5145"/>
                </a:moveTo>
                <a:lnTo>
                  <a:pt x="20105" y="5184"/>
                </a:lnTo>
                <a:cubicBezTo>
                  <a:pt x="20118" y="5223"/>
                  <a:pt x="20118" y="5223"/>
                  <a:pt x="20092" y="5249"/>
                </a:cubicBezTo>
                <a:lnTo>
                  <a:pt x="20066" y="5197"/>
                </a:lnTo>
                <a:lnTo>
                  <a:pt x="20079" y="5145"/>
                </a:lnTo>
                <a:close/>
                <a:moveTo>
                  <a:pt x="593" y="5177"/>
                </a:moveTo>
                <a:cubicBezTo>
                  <a:pt x="581" y="5177"/>
                  <a:pt x="575" y="5186"/>
                  <a:pt x="559" y="5210"/>
                </a:cubicBezTo>
                <a:lnTo>
                  <a:pt x="546" y="5262"/>
                </a:lnTo>
                <a:lnTo>
                  <a:pt x="598" y="5223"/>
                </a:lnTo>
                <a:lnTo>
                  <a:pt x="623" y="5184"/>
                </a:lnTo>
                <a:cubicBezTo>
                  <a:pt x="609" y="5180"/>
                  <a:pt x="600" y="5177"/>
                  <a:pt x="593" y="5177"/>
                </a:cubicBezTo>
                <a:close/>
                <a:moveTo>
                  <a:pt x="824" y="5389"/>
                </a:moveTo>
                <a:cubicBezTo>
                  <a:pt x="822" y="5397"/>
                  <a:pt x="820" y="5401"/>
                  <a:pt x="819" y="5401"/>
                </a:cubicBezTo>
                <a:cubicBezTo>
                  <a:pt x="819" y="5401"/>
                  <a:pt x="821" y="5397"/>
                  <a:pt x="824" y="5389"/>
                </a:cubicBezTo>
                <a:close/>
                <a:moveTo>
                  <a:pt x="5959" y="5388"/>
                </a:moveTo>
                <a:cubicBezTo>
                  <a:pt x="5986" y="5388"/>
                  <a:pt x="6019" y="5405"/>
                  <a:pt x="6019" y="5405"/>
                </a:cubicBezTo>
                <a:lnTo>
                  <a:pt x="6032" y="5444"/>
                </a:lnTo>
                <a:cubicBezTo>
                  <a:pt x="6019" y="5457"/>
                  <a:pt x="6006" y="5466"/>
                  <a:pt x="5993" y="5466"/>
                </a:cubicBezTo>
                <a:cubicBezTo>
                  <a:pt x="5980" y="5466"/>
                  <a:pt x="5967" y="5457"/>
                  <a:pt x="5954" y="5431"/>
                </a:cubicBezTo>
                <a:lnTo>
                  <a:pt x="5941" y="5392"/>
                </a:lnTo>
                <a:cubicBezTo>
                  <a:pt x="5946" y="5389"/>
                  <a:pt x="5953" y="5388"/>
                  <a:pt x="5959" y="5388"/>
                </a:cubicBezTo>
                <a:close/>
                <a:moveTo>
                  <a:pt x="691" y="5350"/>
                </a:moveTo>
                <a:cubicBezTo>
                  <a:pt x="694" y="5350"/>
                  <a:pt x="698" y="5351"/>
                  <a:pt x="701" y="5353"/>
                </a:cubicBezTo>
                <a:lnTo>
                  <a:pt x="675" y="5392"/>
                </a:lnTo>
                <a:cubicBezTo>
                  <a:pt x="673" y="5391"/>
                  <a:pt x="671" y="5390"/>
                  <a:pt x="669" y="5390"/>
                </a:cubicBezTo>
                <a:cubicBezTo>
                  <a:pt x="655" y="5390"/>
                  <a:pt x="654" y="5417"/>
                  <a:pt x="673" y="5417"/>
                </a:cubicBezTo>
                <a:cubicBezTo>
                  <a:pt x="680" y="5417"/>
                  <a:pt x="689" y="5414"/>
                  <a:pt x="701" y="5405"/>
                </a:cubicBezTo>
                <a:cubicBezTo>
                  <a:pt x="740" y="5431"/>
                  <a:pt x="766" y="5444"/>
                  <a:pt x="766" y="5444"/>
                </a:cubicBezTo>
                <a:cubicBezTo>
                  <a:pt x="745" y="5476"/>
                  <a:pt x="706" y="5499"/>
                  <a:pt x="678" y="5499"/>
                </a:cubicBezTo>
                <a:cubicBezTo>
                  <a:pt x="672" y="5499"/>
                  <a:pt x="667" y="5498"/>
                  <a:pt x="662" y="5496"/>
                </a:cubicBezTo>
                <a:cubicBezTo>
                  <a:pt x="640" y="5499"/>
                  <a:pt x="624" y="5502"/>
                  <a:pt x="613" y="5502"/>
                </a:cubicBezTo>
                <a:cubicBezTo>
                  <a:pt x="588" y="5502"/>
                  <a:pt x="596" y="5486"/>
                  <a:pt x="623" y="5431"/>
                </a:cubicBezTo>
                <a:cubicBezTo>
                  <a:pt x="646" y="5386"/>
                  <a:pt x="669" y="5350"/>
                  <a:pt x="691" y="5350"/>
                </a:cubicBezTo>
                <a:close/>
                <a:moveTo>
                  <a:pt x="20364" y="5509"/>
                </a:moveTo>
                <a:lnTo>
                  <a:pt x="20390" y="5547"/>
                </a:lnTo>
                <a:cubicBezTo>
                  <a:pt x="20416" y="5586"/>
                  <a:pt x="20390" y="5599"/>
                  <a:pt x="20390" y="5599"/>
                </a:cubicBezTo>
                <a:cubicBezTo>
                  <a:pt x="20390" y="5599"/>
                  <a:pt x="20386" y="5608"/>
                  <a:pt x="20375" y="5608"/>
                </a:cubicBezTo>
                <a:cubicBezTo>
                  <a:pt x="20367" y="5608"/>
                  <a:pt x="20355" y="5603"/>
                  <a:pt x="20338" y="5586"/>
                </a:cubicBezTo>
                <a:cubicBezTo>
                  <a:pt x="20338" y="5586"/>
                  <a:pt x="20338" y="5521"/>
                  <a:pt x="20364" y="5509"/>
                </a:cubicBezTo>
                <a:close/>
                <a:moveTo>
                  <a:pt x="11596" y="5521"/>
                </a:moveTo>
                <a:cubicBezTo>
                  <a:pt x="11635" y="5534"/>
                  <a:pt x="11661" y="5560"/>
                  <a:pt x="11635" y="5599"/>
                </a:cubicBezTo>
                <a:lnTo>
                  <a:pt x="11583" y="5625"/>
                </a:lnTo>
                <a:lnTo>
                  <a:pt x="11583" y="5560"/>
                </a:lnTo>
                <a:lnTo>
                  <a:pt x="11596" y="5521"/>
                </a:lnTo>
                <a:close/>
                <a:moveTo>
                  <a:pt x="409" y="5877"/>
                </a:moveTo>
                <a:cubicBezTo>
                  <a:pt x="413" y="5877"/>
                  <a:pt x="419" y="5880"/>
                  <a:pt x="429" y="5885"/>
                </a:cubicBezTo>
                <a:cubicBezTo>
                  <a:pt x="429" y="5885"/>
                  <a:pt x="442" y="5937"/>
                  <a:pt x="416" y="5988"/>
                </a:cubicBezTo>
                <a:lnTo>
                  <a:pt x="377" y="6014"/>
                </a:lnTo>
                <a:cubicBezTo>
                  <a:pt x="338" y="6001"/>
                  <a:pt x="364" y="5950"/>
                  <a:pt x="390" y="5911"/>
                </a:cubicBezTo>
                <a:cubicBezTo>
                  <a:pt x="398" y="5886"/>
                  <a:pt x="401" y="5877"/>
                  <a:pt x="409" y="5877"/>
                </a:cubicBezTo>
                <a:close/>
                <a:moveTo>
                  <a:pt x="766" y="6196"/>
                </a:moveTo>
                <a:lnTo>
                  <a:pt x="753" y="6235"/>
                </a:lnTo>
                <a:cubicBezTo>
                  <a:pt x="753" y="6235"/>
                  <a:pt x="753" y="6300"/>
                  <a:pt x="792" y="6313"/>
                </a:cubicBezTo>
                <a:lnTo>
                  <a:pt x="805" y="6261"/>
                </a:lnTo>
                <a:cubicBezTo>
                  <a:pt x="831" y="6222"/>
                  <a:pt x="792" y="6209"/>
                  <a:pt x="766" y="6196"/>
                </a:cubicBezTo>
                <a:close/>
                <a:moveTo>
                  <a:pt x="6332" y="6262"/>
                </a:moveTo>
                <a:cubicBezTo>
                  <a:pt x="6344" y="6262"/>
                  <a:pt x="6388" y="6308"/>
                  <a:pt x="6408" y="6339"/>
                </a:cubicBezTo>
                <a:lnTo>
                  <a:pt x="6382" y="6352"/>
                </a:lnTo>
                <a:cubicBezTo>
                  <a:pt x="6356" y="6313"/>
                  <a:pt x="6304" y="6287"/>
                  <a:pt x="6330" y="6274"/>
                </a:cubicBezTo>
                <a:cubicBezTo>
                  <a:pt x="6328" y="6265"/>
                  <a:pt x="6328" y="6262"/>
                  <a:pt x="6332" y="6262"/>
                </a:cubicBezTo>
                <a:close/>
                <a:moveTo>
                  <a:pt x="23185" y="6278"/>
                </a:moveTo>
                <a:cubicBezTo>
                  <a:pt x="23194" y="6278"/>
                  <a:pt x="23197" y="6285"/>
                  <a:pt x="23205" y="6300"/>
                </a:cubicBezTo>
                <a:cubicBezTo>
                  <a:pt x="23231" y="6326"/>
                  <a:pt x="23205" y="6378"/>
                  <a:pt x="23166" y="6391"/>
                </a:cubicBezTo>
                <a:cubicBezTo>
                  <a:pt x="23159" y="6395"/>
                  <a:pt x="23153" y="6397"/>
                  <a:pt x="23147" y="6397"/>
                </a:cubicBezTo>
                <a:cubicBezTo>
                  <a:pt x="23120" y="6397"/>
                  <a:pt x="23110" y="6351"/>
                  <a:pt x="23153" y="6287"/>
                </a:cubicBezTo>
                <a:cubicBezTo>
                  <a:pt x="23169" y="6281"/>
                  <a:pt x="23179" y="6278"/>
                  <a:pt x="23185" y="6278"/>
                </a:cubicBezTo>
                <a:close/>
                <a:moveTo>
                  <a:pt x="6707" y="6494"/>
                </a:moveTo>
                <a:cubicBezTo>
                  <a:pt x="6720" y="6494"/>
                  <a:pt x="6733" y="6501"/>
                  <a:pt x="6745" y="6520"/>
                </a:cubicBezTo>
                <a:cubicBezTo>
                  <a:pt x="6797" y="6533"/>
                  <a:pt x="6797" y="6598"/>
                  <a:pt x="6720" y="6598"/>
                </a:cubicBezTo>
                <a:cubicBezTo>
                  <a:pt x="6694" y="6559"/>
                  <a:pt x="6694" y="6559"/>
                  <a:pt x="6668" y="6507"/>
                </a:cubicBezTo>
                <a:cubicBezTo>
                  <a:pt x="6681" y="6501"/>
                  <a:pt x="6694" y="6494"/>
                  <a:pt x="6707" y="6494"/>
                </a:cubicBezTo>
                <a:close/>
                <a:moveTo>
                  <a:pt x="21817" y="6609"/>
                </a:moveTo>
                <a:cubicBezTo>
                  <a:pt x="21829" y="6609"/>
                  <a:pt x="21836" y="6613"/>
                  <a:pt x="21830" y="6624"/>
                </a:cubicBezTo>
                <a:cubicBezTo>
                  <a:pt x="21830" y="6624"/>
                  <a:pt x="21830" y="6650"/>
                  <a:pt x="21778" y="6676"/>
                </a:cubicBezTo>
                <a:cubicBezTo>
                  <a:pt x="21778" y="6676"/>
                  <a:pt x="21765" y="6679"/>
                  <a:pt x="21752" y="6679"/>
                </a:cubicBezTo>
                <a:cubicBezTo>
                  <a:pt x="21739" y="6679"/>
                  <a:pt x="21726" y="6676"/>
                  <a:pt x="21726" y="6663"/>
                </a:cubicBezTo>
                <a:lnTo>
                  <a:pt x="21739" y="6624"/>
                </a:lnTo>
                <a:cubicBezTo>
                  <a:pt x="21769" y="6616"/>
                  <a:pt x="21799" y="6609"/>
                  <a:pt x="21817" y="6609"/>
                </a:cubicBezTo>
                <a:close/>
                <a:moveTo>
                  <a:pt x="6953" y="6806"/>
                </a:moveTo>
                <a:lnTo>
                  <a:pt x="6992" y="6844"/>
                </a:lnTo>
                <a:cubicBezTo>
                  <a:pt x="7018" y="6870"/>
                  <a:pt x="7018" y="6870"/>
                  <a:pt x="6992" y="6896"/>
                </a:cubicBezTo>
                <a:lnTo>
                  <a:pt x="6966" y="6857"/>
                </a:lnTo>
                <a:lnTo>
                  <a:pt x="6953" y="6806"/>
                </a:lnTo>
                <a:close/>
                <a:moveTo>
                  <a:pt x="7355" y="7078"/>
                </a:moveTo>
                <a:cubicBezTo>
                  <a:pt x="7342" y="7104"/>
                  <a:pt x="7355" y="7156"/>
                  <a:pt x="7355" y="7156"/>
                </a:cubicBezTo>
                <a:cubicBezTo>
                  <a:pt x="7364" y="7164"/>
                  <a:pt x="7372" y="7167"/>
                  <a:pt x="7380" y="7167"/>
                </a:cubicBezTo>
                <a:cubicBezTo>
                  <a:pt x="7395" y="7167"/>
                  <a:pt x="7407" y="7156"/>
                  <a:pt x="7407" y="7156"/>
                </a:cubicBezTo>
                <a:cubicBezTo>
                  <a:pt x="7407" y="7156"/>
                  <a:pt x="7420" y="7130"/>
                  <a:pt x="7394" y="7104"/>
                </a:cubicBezTo>
                <a:lnTo>
                  <a:pt x="7355" y="7078"/>
                </a:lnTo>
                <a:close/>
                <a:moveTo>
                  <a:pt x="8042" y="7216"/>
                </a:moveTo>
                <a:cubicBezTo>
                  <a:pt x="8032" y="7216"/>
                  <a:pt x="8035" y="7225"/>
                  <a:pt x="8043" y="7247"/>
                </a:cubicBezTo>
                <a:lnTo>
                  <a:pt x="8120" y="7273"/>
                </a:lnTo>
                <a:cubicBezTo>
                  <a:pt x="8120" y="7247"/>
                  <a:pt x="8120" y="7247"/>
                  <a:pt x="8094" y="7234"/>
                </a:cubicBezTo>
                <a:cubicBezTo>
                  <a:pt x="8065" y="7222"/>
                  <a:pt x="8049" y="7216"/>
                  <a:pt x="8042" y="7216"/>
                </a:cubicBezTo>
                <a:close/>
                <a:moveTo>
                  <a:pt x="7461" y="7404"/>
                </a:moveTo>
                <a:cubicBezTo>
                  <a:pt x="7480" y="7404"/>
                  <a:pt x="7498" y="7415"/>
                  <a:pt x="7498" y="7415"/>
                </a:cubicBezTo>
                <a:cubicBezTo>
                  <a:pt x="7537" y="7428"/>
                  <a:pt x="7563" y="7454"/>
                  <a:pt x="7550" y="7480"/>
                </a:cubicBezTo>
                <a:cubicBezTo>
                  <a:pt x="7550" y="7480"/>
                  <a:pt x="7542" y="7502"/>
                  <a:pt x="7522" y="7502"/>
                </a:cubicBezTo>
                <a:cubicBezTo>
                  <a:pt x="7516" y="7502"/>
                  <a:pt x="7507" y="7499"/>
                  <a:pt x="7498" y="7493"/>
                </a:cubicBezTo>
                <a:cubicBezTo>
                  <a:pt x="7459" y="7467"/>
                  <a:pt x="7433" y="7415"/>
                  <a:pt x="7433" y="7415"/>
                </a:cubicBezTo>
                <a:cubicBezTo>
                  <a:pt x="7442" y="7407"/>
                  <a:pt x="7452" y="7404"/>
                  <a:pt x="7461" y="7404"/>
                </a:cubicBezTo>
                <a:close/>
                <a:moveTo>
                  <a:pt x="9378" y="7467"/>
                </a:moveTo>
                <a:cubicBezTo>
                  <a:pt x="9391" y="7506"/>
                  <a:pt x="9404" y="7532"/>
                  <a:pt x="9365" y="7545"/>
                </a:cubicBezTo>
                <a:lnTo>
                  <a:pt x="9314" y="7532"/>
                </a:lnTo>
                <a:lnTo>
                  <a:pt x="9340" y="7493"/>
                </a:lnTo>
                <a:lnTo>
                  <a:pt x="9378" y="7467"/>
                </a:lnTo>
                <a:close/>
                <a:moveTo>
                  <a:pt x="9019" y="7561"/>
                </a:moveTo>
                <a:cubicBezTo>
                  <a:pt x="9035" y="7561"/>
                  <a:pt x="9061" y="7571"/>
                  <a:pt x="9093" y="7597"/>
                </a:cubicBezTo>
                <a:cubicBezTo>
                  <a:pt x="9093" y="7623"/>
                  <a:pt x="9093" y="7623"/>
                  <a:pt x="9054" y="7636"/>
                </a:cubicBezTo>
                <a:cubicBezTo>
                  <a:pt x="9054" y="7636"/>
                  <a:pt x="9002" y="7610"/>
                  <a:pt x="9002" y="7584"/>
                </a:cubicBezTo>
                <a:cubicBezTo>
                  <a:pt x="8996" y="7571"/>
                  <a:pt x="9002" y="7561"/>
                  <a:pt x="9019" y="7561"/>
                </a:cubicBezTo>
                <a:close/>
                <a:moveTo>
                  <a:pt x="8223" y="7680"/>
                </a:moveTo>
                <a:cubicBezTo>
                  <a:pt x="8235" y="7680"/>
                  <a:pt x="8256" y="7683"/>
                  <a:pt x="8289" y="7688"/>
                </a:cubicBezTo>
                <a:cubicBezTo>
                  <a:pt x="8328" y="7688"/>
                  <a:pt x="8328" y="7726"/>
                  <a:pt x="8328" y="7726"/>
                </a:cubicBezTo>
                <a:cubicBezTo>
                  <a:pt x="8328" y="7733"/>
                  <a:pt x="8325" y="7735"/>
                  <a:pt x="8321" y="7735"/>
                </a:cubicBezTo>
                <a:cubicBezTo>
                  <a:pt x="8308" y="7735"/>
                  <a:pt x="8276" y="7713"/>
                  <a:pt x="8237" y="7713"/>
                </a:cubicBezTo>
                <a:cubicBezTo>
                  <a:pt x="8212" y="7689"/>
                  <a:pt x="8203" y="7680"/>
                  <a:pt x="8223" y="7680"/>
                </a:cubicBezTo>
                <a:close/>
                <a:moveTo>
                  <a:pt x="16171" y="1"/>
                </a:moveTo>
                <a:cubicBezTo>
                  <a:pt x="16147" y="1"/>
                  <a:pt x="16136" y="10"/>
                  <a:pt x="16136" y="22"/>
                </a:cubicBezTo>
                <a:cubicBezTo>
                  <a:pt x="16084" y="61"/>
                  <a:pt x="16084" y="61"/>
                  <a:pt x="16019" y="61"/>
                </a:cubicBezTo>
                <a:cubicBezTo>
                  <a:pt x="16019" y="50"/>
                  <a:pt x="16010" y="44"/>
                  <a:pt x="15993" y="44"/>
                </a:cubicBezTo>
                <a:cubicBezTo>
                  <a:pt x="15967" y="44"/>
                  <a:pt x="15924" y="57"/>
                  <a:pt x="15864" y="87"/>
                </a:cubicBezTo>
                <a:cubicBezTo>
                  <a:pt x="15845" y="92"/>
                  <a:pt x="15833" y="95"/>
                  <a:pt x="15824" y="95"/>
                </a:cubicBezTo>
                <a:cubicBezTo>
                  <a:pt x="15810" y="95"/>
                  <a:pt x="15807" y="86"/>
                  <a:pt x="15799" y="61"/>
                </a:cubicBezTo>
                <a:lnTo>
                  <a:pt x="15695" y="87"/>
                </a:lnTo>
                <a:cubicBezTo>
                  <a:pt x="15669" y="113"/>
                  <a:pt x="15630" y="126"/>
                  <a:pt x="15578" y="139"/>
                </a:cubicBezTo>
                <a:cubicBezTo>
                  <a:pt x="15539" y="165"/>
                  <a:pt x="15488" y="178"/>
                  <a:pt x="15436" y="191"/>
                </a:cubicBezTo>
                <a:cubicBezTo>
                  <a:pt x="15332" y="217"/>
                  <a:pt x="15241" y="230"/>
                  <a:pt x="15215" y="230"/>
                </a:cubicBezTo>
                <a:cubicBezTo>
                  <a:pt x="15215" y="230"/>
                  <a:pt x="15163" y="243"/>
                  <a:pt x="15124" y="294"/>
                </a:cubicBezTo>
                <a:cubicBezTo>
                  <a:pt x="15109" y="342"/>
                  <a:pt x="15083" y="370"/>
                  <a:pt x="15060" y="370"/>
                </a:cubicBezTo>
                <a:cubicBezTo>
                  <a:pt x="15045" y="370"/>
                  <a:pt x="15031" y="359"/>
                  <a:pt x="15021" y="333"/>
                </a:cubicBezTo>
                <a:cubicBezTo>
                  <a:pt x="15009" y="310"/>
                  <a:pt x="15002" y="297"/>
                  <a:pt x="14997" y="297"/>
                </a:cubicBezTo>
                <a:cubicBezTo>
                  <a:pt x="14989" y="297"/>
                  <a:pt x="14983" y="316"/>
                  <a:pt x="14969" y="359"/>
                </a:cubicBezTo>
                <a:cubicBezTo>
                  <a:pt x="14949" y="399"/>
                  <a:pt x="14809" y="476"/>
                  <a:pt x="14749" y="476"/>
                </a:cubicBezTo>
                <a:cubicBezTo>
                  <a:pt x="14730" y="476"/>
                  <a:pt x="14719" y="469"/>
                  <a:pt x="14722" y="450"/>
                </a:cubicBezTo>
                <a:lnTo>
                  <a:pt x="14696" y="398"/>
                </a:lnTo>
                <a:cubicBezTo>
                  <a:pt x="14657" y="450"/>
                  <a:pt x="14618" y="476"/>
                  <a:pt x="14618" y="476"/>
                </a:cubicBezTo>
                <a:cubicBezTo>
                  <a:pt x="14631" y="515"/>
                  <a:pt x="14580" y="541"/>
                  <a:pt x="14450" y="619"/>
                </a:cubicBezTo>
                <a:cubicBezTo>
                  <a:pt x="14359" y="684"/>
                  <a:pt x="14203" y="826"/>
                  <a:pt x="14126" y="891"/>
                </a:cubicBezTo>
                <a:cubicBezTo>
                  <a:pt x="14035" y="956"/>
                  <a:pt x="13918" y="1060"/>
                  <a:pt x="13866" y="1073"/>
                </a:cubicBezTo>
                <a:cubicBezTo>
                  <a:pt x="13827" y="1112"/>
                  <a:pt x="13788" y="1150"/>
                  <a:pt x="13737" y="1241"/>
                </a:cubicBezTo>
                <a:cubicBezTo>
                  <a:pt x="13725" y="1300"/>
                  <a:pt x="13659" y="1360"/>
                  <a:pt x="13628" y="1360"/>
                </a:cubicBezTo>
                <a:cubicBezTo>
                  <a:pt x="13625" y="1360"/>
                  <a:pt x="13622" y="1359"/>
                  <a:pt x="13620" y="1358"/>
                </a:cubicBezTo>
                <a:lnTo>
                  <a:pt x="13594" y="1397"/>
                </a:lnTo>
                <a:cubicBezTo>
                  <a:pt x="13542" y="1488"/>
                  <a:pt x="13503" y="1527"/>
                  <a:pt x="13503" y="1527"/>
                </a:cubicBezTo>
                <a:cubicBezTo>
                  <a:pt x="13500" y="1524"/>
                  <a:pt x="13495" y="1522"/>
                  <a:pt x="13488" y="1522"/>
                </a:cubicBezTo>
                <a:cubicBezTo>
                  <a:pt x="13464" y="1522"/>
                  <a:pt x="13422" y="1541"/>
                  <a:pt x="13412" y="1591"/>
                </a:cubicBezTo>
                <a:cubicBezTo>
                  <a:pt x="13438" y="1604"/>
                  <a:pt x="13399" y="1643"/>
                  <a:pt x="13347" y="1721"/>
                </a:cubicBezTo>
                <a:cubicBezTo>
                  <a:pt x="13321" y="1747"/>
                  <a:pt x="13231" y="1838"/>
                  <a:pt x="13127" y="1981"/>
                </a:cubicBezTo>
                <a:cubicBezTo>
                  <a:pt x="13023" y="2123"/>
                  <a:pt x="12906" y="2305"/>
                  <a:pt x="12803" y="2486"/>
                </a:cubicBezTo>
                <a:cubicBezTo>
                  <a:pt x="12699" y="2681"/>
                  <a:pt x="12595" y="2863"/>
                  <a:pt x="12530" y="3005"/>
                </a:cubicBezTo>
                <a:cubicBezTo>
                  <a:pt x="12465" y="3148"/>
                  <a:pt x="12426" y="3239"/>
                  <a:pt x="12426" y="3239"/>
                </a:cubicBezTo>
                <a:cubicBezTo>
                  <a:pt x="12426" y="3239"/>
                  <a:pt x="12414" y="3291"/>
                  <a:pt x="12362" y="3368"/>
                </a:cubicBezTo>
                <a:cubicBezTo>
                  <a:pt x="12349" y="3420"/>
                  <a:pt x="12310" y="3511"/>
                  <a:pt x="12310" y="3511"/>
                </a:cubicBezTo>
                <a:cubicBezTo>
                  <a:pt x="12306" y="3510"/>
                  <a:pt x="12303" y="3509"/>
                  <a:pt x="12300" y="3509"/>
                </a:cubicBezTo>
                <a:cubicBezTo>
                  <a:pt x="12237" y="3509"/>
                  <a:pt x="12166" y="3726"/>
                  <a:pt x="12141" y="3861"/>
                </a:cubicBezTo>
                <a:cubicBezTo>
                  <a:pt x="12154" y="3913"/>
                  <a:pt x="12128" y="3965"/>
                  <a:pt x="12102" y="4004"/>
                </a:cubicBezTo>
                <a:cubicBezTo>
                  <a:pt x="12098" y="4002"/>
                  <a:pt x="12093" y="4001"/>
                  <a:pt x="12088" y="4001"/>
                </a:cubicBezTo>
                <a:cubicBezTo>
                  <a:pt x="12039" y="4001"/>
                  <a:pt x="11986" y="4117"/>
                  <a:pt x="11986" y="4211"/>
                </a:cubicBezTo>
                <a:cubicBezTo>
                  <a:pt x="12007" y="4265"/>
                  <a:pt x="12002" y="4309"/>
                  <a:pt x="11964" y="4309"/>
                </a:cubicBezTo>
                <a:cubicBezTo>
                  <a:pt x="11955" y="4309"/>
                  <a:pt x="11945" y="4307"/>
                  <a:pt x="11934" y="4302"/>
                </a:cubicBezTo>
                <a:cubicBezTo>
                  <a:pt x="11927" y="4299"/>
                  <a:pt x="11920" y="4297"/>
                  <a:pt x="11914" y="4297"/>
                </a:cubicBezTo>
                <a:cubicBezTo>
                  <a:pt x="11873" y="4297"/>
                  <a:pt x="11848" y="4371"/>
                  <a:pt x="11882" y="4484"/>
                </a:cubicBezTo>
                <a:cubicBezTo>
                  <a:pt x="11895" y="4536"/>
                  <a:pt x="11895" y="4536"/>
                  <a:pt x="11843" y="4575"/>
                </a:cubicBezTo>
                <a:cubicBezTo>
                  <a:pt x="11765" y="4588"/>
                  <a:pt x="11752" y="4627"/>
                  <a:pt x="11778" y="4640"/>
                </a:cubicBezTo>
                <a:cubicBezTo>
                  <a:pt x="11817" y="4717"/>
                  <a:pt x="11791" y="4756"/>
                  <a:pt x="11713" y="4769"/>
                </a:cubicBezTo>
                <a:cubicBezTo>
                  <a:pt x="11622" y="4821"/>
                  <a:pt x="11622" y="4821"/>
                  <a:pt x="11648" y="4899"/>
                </a:cubicBezTo>
                <a:cubicBezTo>
                  <a:pt x="11687" y="4964"/>
                  <a:pt x="11596" y="5132"/>
                  <a:pt x="11519" y="5145"/>
                </a:cubicBezTo>
                <a:cubicBezTo>
                  <a:pt x="11506" y="5184"/>
                  <a:pt x="11454" y="5210"/>
                  <a:pt x="11480" y="5223"/>
                </a:cubicBezTo>
                <a:lnTo>
                  <a:pt x="11428" y="5249"/>
                </a:lnTo>
                <a:cubicBezTo>
                  <a:pt x="11402" y="5288"/>
                  <a:pt x="11389" y="5340"/>
                  <a:pt x="11389" y="5340"/>
                </a:cubicBezTo>
                <a:lnTo>
                  <a:pt x="11415" y="5353"/>
                </a:lnTo>
                <a:cubicBezTo>
                  <a:pt x="11389" y="5392"/>
                  <a:pt x="11220" y="5612"/>
                  <a:pt x="11052" y="5872"/>
                </a:cubicBezTo>
                <a:cubicBezTo>
                  <a:pt x="10766" y="6274"/>
                  <a:pt x="10688" y="6313"/>
                  <a:pt x="10740" y="6313"/>
                </a:cubicBezTo>
                <a:cubicBezTo>
                  <a:pt x="10811" y="6324"/>
                  <a:pt x="10775" y="6379"/>
                  <a:pt x="10709" y="6379"/>
                </a:cubicBezTo>
                <a:cubicBezTo>
                  <a:pt x="10702" y="6379"/>
                  <a:pt x="10695" y="6379"/>
                  <a:pt x="10688" y="6378"/>
                </a:cubicBezTo>
                <a:cubicBezTo>
                  <a:pt x="10663" y="6403"/>
                  <a:pt x="10572" y="6442"/>
                  <a:pt x="10507" y="6507"/>
                </a:cubicBezTo>
                <a:cubicBezTo>
                  <a:pt x="10454" y="6560"/>
                  <a:pt x="10401" y="6605"/>
                  <a:pt x="10376" y="6605"/>
                </a:cubicBezTo>
                <a:cubicBezTo>
                  <a:pt x="10371" y="6605"/>
                  <a:pt x="10367" y="6603"/>
                  <a:pt x="10364" y="6598"/>
                </a:cubicBezTo>
                <a:lnTo>
                  <a:pt x="10325" y="6624"/>
                </a:lnTo>
                <a:cubicBezTo>
                  <a:pt x="10299" y="6728"/>
                  <a:pt x="10092" y="6896"/>
                  <a:pt x="9962" y="6935"/>
                </a:cubicBezTo>
                <a:cubicBezTo>
                  <a:pt x="9884" y="6974"/>
                  <a:pt x="9858" y="7013"/>
                  <a:pt x="9794" y="7078"/>
                </a:cubicBezTo>
                <a:cubicBezTo>
                  <a:pt x="9749" y="7123"/>
                  <a:pt x="9735" y="7137"/>
                  <a:pt x="9713" y="7137"/>
                </a:cubicBezTo>
                <a:cubicBezTo>
                  <a:pt x="9704" y="7137"/>
                  <a:pt x="9693" y="7134"/>
                  <a:pt x="9677" y="7130"/>
                </a:cubicBezTo>
                <a:cubicBezTo>
                  <a:pt x="9676" y="7129"/>
                  <a:pt x="9673" y="7128"/>
                  <a:pt x="9669" y="7128"/>
                </a:cubicBezTo>
                <a:cubicBezTo>
                  <a:pt x="9625" y="7128"/>
                  <a:pt x="9431" y="7187"/>
                  <a:pt x="9443" y="7247"/>
                </a:cubicBezTo>
                <a:lnTo>
                  <a:pt x="9404" y="7234"/>
                </a:lnTo>
                <a:cubicBezTo>
                  <a:pt x="9397" y="7232"/>
                  <a:pt x="9390" y="7231"/>
                  <a:pt x="9384" y="7231"/>
                </a:cubicBezTo>
                <a:cubicBezTo>
                  <a:pt x="9343" y="7231"/>
                  <a:pt x="9315" y="7263"/>
                  <a:pt x="9327" y="7285"/>
                </a:cubicBezTo>
                <a:cubicBezTo>
                  <a:pt x="9340" y="7319"/>
                  <a:pt x="9336" y="7339"/>
                  <a:pt x="9318" y="7339"/>
                </a:cubicBezTo>
                <a:cubicBezTo>
                  <a:pt x="9301" y="7339"/>
                  <a:pt x="9273" y="7323"/>
                  <a:pt x="9236" y="7285"/>
                </a:cubicBezTo>
                <a:cubicBezTo>
                  <a:pt x="9229" y="7260"/>
                  <a:pt x="9216" y="7250"/>
                  <a:pt x="9207" y="7250"/>
                </a:cubicBezTo>
                <a:cubicBezTo>
                  <a:pt x="9197" y="7250"/>
                  <a:pt x="9190" y="7260"/>
                  <a:pt x="9197" y="7273"/>
                </a:cubicBezTo>
                <a:cubicBezTo>
                  <a:pt x="9163" y="7306"/>
                  <a:pt x="9139" y="7340"/>
                  <a:pt x="9100" y="7340"/>
                </a:cubicBezTo>
                <a:cubicBezTo>
                  <a:pt x="9094" y="7340"/>
                  <a:pt x="9087" y="7339"/>
                  <a:pt x="9080" y="7337"/>
                </a:cubicBezTo>
                <a:cubicBezTo>
                  <a:pt x="9041" y="7350"/>
                  <a:pt x="9002" y="7350"/>
                  <a:pt x="9015" y="7415"/>
                </a:cubicBezTo>
                <a:cubicBezTo>
                  <a:pt x="9028" y="7441"/>
                  <a:pt x="8976" y="7467"/>
                  <a:pt x="8937" y="7467"/>
                </a:cubicBezTo>
                <a:cubicBezTo>
                  <a:pt x="8937" y="7428"/>
                  <a:pt x="8937" y="7441"/>
                  <a:pt x="8963" y="7402"/>
                </a:cubicBezTo>
                <a:cubicBezTo>
                  <a:pt x="8979" y="7398"/>
                  <a:pt x="8985" y="7397"/>
                  <a:pt x="8984" y="7397"/>
                </a:cubicBezTo>
                <a:lnTo>
                  <a:pt x="8984" y="7397"/>
                </a:lnTo>
                <a:cubicBezTo>
                  <a:pt x="8983" y="7397"/>
                  <a:pt x="8941" y="7406"/>
                  <a:pt x="8886" y="7415"/>
                </a:cubicBezTo>
                <a:cubicBezTo>
                  <a:pt x="8847" y="7415"/>
                  <a:pt x="8756" y="7402"/>
                  <a:pt x="8756" y="7363"/>
                </a:cubicBezTo>
                <a:cubicBezTo>
                  <a:pt x="8741" y="7353"/>
                  <a:pt x="8726" y="7347"/>
                  <a:pt x="8716" y="7347"/>
                </a:cubicBezTo>
                <a:cubicBezTo>
                  <a:pt x="8700" y="7347"/>
                  <a:pt x="8698" y="7362"/>
                  <a:pt x="8730" y="7402"/>
                </a:cubicBezTo>
                <a:cubicBezTo>
                  <a:pt x="8730" y="7467"/>
                  <a:pt x="8730" y="7467"/>
                  <a:pt x="8652" y="7467"/>
                </a:cubicBezTo>
                <a:cubicBezTo>
                  <a:pt x="8637" y="7467"/>
                  <a:pt x="8619" y="7469"/>
                  <a:pt x="8603" y="7469"/>
                </a:cubicBezTo>
                <a:cubicBezTo>
                  <a:pt x="8580" y="7469"/>
                  <a:pt x="8561" y="7464"/>
                  <a:pt x="8561" y="7441"/>
                </a:cubicBezTo>
                <a:cubicBezTo>
                  <a:pt x="8561" y="7415"/>
                  <a:pt x="8561" y="7415"/>
                  <a:pt x="8484" y="7415"/>
                </a:cubicBezTo>
                <a:cubicBezTo>
                  <a:pt x="8474" y="7413"/>
                  <a:pt x="8464" y="7412"/>
                  <a:pt x="8454" y="7412"/>
                </a:cubicBezTo>
                <a:cubicBezTo>
                  <a:pt x="8408" y="7412"/>
                  <a:pt x="8357" y="7433"/>
                  <a:pt x="8315" y="7454"/>
                </a:cubicBezTo>
                <a:cubicBezTo>
                  <a:pt x="8263" y="7480"/>
                  <a:pt x="8211" y="7506"/>
                  <a:pt x="8185" y="7532"/>
                </a:cubicBezTo>
                <a:cubicBezTo>
                  <a:pt x="8179" y="7564"/>
                  <a:pt x="8175" y="7581"/>
                  <a:pt x="8171" y="7581"/>
                </a:cubicBezTo>
                <a:cubicBezTo>
                  <a:pt x="8166" y="7581"/>
                  <a:pt x="8159" y="7564"/>
                  <a:pt x="8146" y="7532"/>
                </a:cubicBezTo>
                <a:cubicBezTo>
                  <a:pt x="8159" y="7493"/>
                  <a:pt x="8107" y="7493"/>
                  <a:pt x="8068" y="7480"/>
                </a:cubicBezTo>
                <a:cubicBezTo>
                  <a:pt x="8068" y="7491"/>
                  <a:pt x="8065" y="7495"/>
                  <a:pt x="8062" y="7495"/>
                </a:cubicBezTo>
                <a:cubicBezTo>
                  <a:pt x="8054" y="7495"/>
                  <a:pt x="8044" y="7478"/>
                  <a:pt x="8058" y="7478"/>
                </a:cubicBezTo>
                <a:cubicBezTo>
                  <a:pt x="8060" y="7478"/>
                  <a:pt x="8064" y="7479"/>
                  <a:pt x="8068" y="7480"/>
                </a:cubicBezTo>
                <a:cubicBezTo>
                  <a:pt x="8076" y="7465"/>
                  <a:pt x="8093" y="7459"/>
                  <a:pt x="8113" y="7459"/>
                </a:cubicBezTo>
                <a:cubicBezTo>
                  <a:pt x="8127" y="7459"/>
                  <a:pt x="8143" y="7462"/>
                  <a:pt x="8159" y="7467"/>
                </a:cubicBezTo>
                <a:lnTo>
                  <a:pt x="8172" y="7441"/>
                </a:lnTo>
                <a:cubicBezTo>
                  <a:pt x="8158" y="7398"/>
                  <a:pt x="8140" y="7379"/>
                  <a:pt x="8118" y="7379"/>
                </a:cubicBezTo>
                <a:cubicBezTo>
                  <a:pt x="8099" y="7379"/>
                  <a:pt x="8079" y="7392"/>
                  <a:pt x="8055" y="7415"/>
                </a:cubicBezTo>
                <a:cubicBezTo>
                  <a:pt x="8036" y="7420"/>
                  <a:pt x="8024" y="7423"/>
                  <a:pt x="8016" y="7423"/>
                </a:cubicBezTo>
                <a:cubicBezTo>
                  <a:pt x="8000" y="7423"/>
                  <a:pt x="7994" y="7414"/>
                  <a:pt x="7978" y="7389"/>
                </a:cubicBezTo>
                <a:cubicBezTo>
                  <a:pt x="7959" y="7352"/>
                  <a:pt x="7940" y="7322"/>
                  <a:pt x="7927" y="7322"/>
                </a:cubicBezTo>
                <a:cubicBezTo>
                  <a:pt x="7921" y="7322"/>
                  <a:pt x="7916" y="7326"/>
                  <a:pt x="7913" y="7337"/>
                </a:cubicBezTo>
                <a:cubicBezTo>
                  <a:pt x="7913" y="7337"/>
                  <a:pt x="7848" y="7298"/>
                  <a:pt x="7822" y="7260"/>
                </a:cubicBezTo>
                <a:cubicBezTo>
                  <a:pt x="7780" y="7234"/>
                  <a:pt x="7749" y="7220"/>
                  <a:pt x="7729" y="7220"/>
                </a:cubicBezTo>
                <a:cubicBezTo>
                  <a:pt x="7718" y="7220"/>
                  <a:pt x="7710" y="7224"/>
                  <a:pt x="7705" y="7234"/>
                </a:cubicBezTo>
                <a:cubicBezTo>
                  <a:pt x="7701" y="7242"/>
                  <a:pt x="7695" y="7245"/>
                  <a:pt x="7687" y="7245"/>
                </a:cubicBezTo>
                <a:cubicBezTo>
                  <a:pt x="7668" y="7245"/>
                  <a:pt x="7641" y="7230"/>
                  <a:pt x="7614" y="7221"/>
                </a:cubicBezTo>
                <a:cubicBezTo>
                  <a:pt x="7596" y="7202"/>
                  <a:pt x="7571" y="7184"/>
                  <a:pt x="7554" y="7184"/>
                </a:cubicBezTo>
                <a:cubicBezTo>
                  <a:pt x="7546" y="7184"/>
                  <a:pt x="7540" y="7187"/>
                  <a:pt x="7537" y="7195"/>
                </a:cubicBezTo>
                <a:cubicBezTo>
                  <a:pt x="7530" y="7208"/>
                  <a:pt x="7511" y="7217"/>
                  <a:pt x="7485" y="7217"/>
                </a:cubicBezTo>
                <a:cubicBezTo>
                  <a:pt x="7459" y="7217"/>
                  <a:pt x="7426" y="7208"/>
                  <a:pt x="7394" y="7182"/>
                </a:cubicBezTo>
                <a:cubicBezTo>
                  <a:pt x="7316" y="7156"/>
                  <a:pt x="7303" y="7143"/>
                  <a:pt x="7316" y="7078"/>
                </a:cubicBezTo>
                <a:cubicBezTo>
                  <a:pt x="7342" y="7052"/>
                  <a:pt x="7303" y="7026"/>
                  <a:pt x="7277" y="7000"/>
                </a:cubicBezTo>
                <a:cubicBezTo>
                  <a:pt x="7277" y="7000"/>
                  <a:pt x="7264" y="6987"/>
                  <a:pt x="7264" y="6974"/>
                </a:cubicBezTo>
                <a:cubicBezTo>
                  <a:pt x="7251" y="6961"/>
                  <a:pt x="7238" y="6948"/>
                  <a:pt x="7238" y="6922"/>
                </a:cubicBezTo>
                <a:cubicBezTo>
                  <a:pt x="7238" y="6892"/>
                  <a:pt x="7233" y="6882"/>
                  <a:pt x="7224" y="6882"/>
                </a:cubicBezTo>
                <a:cubicBezTo>
                  <a:pt x="7214" y="6882"/>
                  <a:pt x="7200" y="6895"/>
                  <a:pt x="7186" y="6909"/>
                </a:cubicBezTo>
                <a:cubicBezTo>
                  <a:pt x="7161" y="6922"/>
                  <a:pt x="7148" y="6948"/>
                  <a:pt x="7148" y="6948"/>
                </a:cubicBezTo>
                <a:cubicBezTo>
                  <a:pt x="7109" y="6922"/>
                  <a:pt x="7135" y="6844"/>
                  <a:pt x="7161" y="6819"/>
                </a:cubicBezTo>
                <a:cubicBezTo>
                  <a:pt x="7168" y="6782"/>
                  <a:pt x="7171" y="6766"/>
                  <a:pt x="7163" y="6766"/>
                </a:cubicBezTo>
                <a:cubicBezTo>
                  <a:pt x="7157" y="6766"/>
                  <a:pt x="7144" y="6776"/>
                  <a:pt x="7122" y="6793"/>
                </a:cubicBezTo>
                <a:cubicBezTo>
                  <a:pt x="7118" y="6796"/>
                  <a:pt x="7111" y="6799"/>
                  <a:pt x="7101" y="6799"/>
                </a:cubicBezTo>
                <a:cubicBezTo>
                  <a:pt x="7076" y="6799"/>
                  <a:pt x="7037" y="6781"/>
                  <a:pt x="7018" y="6715"/>
                </a:cubicBezTo>
                <a:cubicBezTo>
                  <a:pt x="6966" y="6637"/>
                  <a:pt x="6914" y="6572"/>
                  <a:pt x="6940" y="6559"/>
                </a:cubicBezTo>
                <a:cubicBezTo>
                  <a:pt x="6940" y="6507"/>
                  <a:pt x="6888" y="6481"/>
                  <a:pt x="6888" y="6481"/>
                </a:cubicBezTo>
                <a:cubicBezTo>
                  <a:pt x="6836" y="6468"/>
                  <a:pt x="6810" y="6429"/>
                  <a:pt x="6771" y="6300"/>
                </a:cubicBezTo>
                <a:cubicBezTo>
                  <a:pt x="6725" y="6134"/>
                  <a:pt x="6712" y="6086"/>
                  <a:pt x="6690" y="6086"/>
                </a:cubicBezTo>
                <a:cubicBezTo>
                  <a:pt x="6680" y="6086"/>
                  <a:pt x="6670" y="6094"/>
                  <a:pt x="6655" y="6105"/>
                </a:cubicBezTo>
                <a:cubicBezTo>
                  <a:pt x="6640" y="6110"/>
                  <a:pt x="6627" y="6115"/>
                  <a:pt x="6619" y="6115"/>
                </a:cubicBezTo>
                <a:cubicBezTo>
                  <a:pt x="6605" y="6115"/>
                  <a:pt x="6605" y="6102"/>
                  <a:pt x="6629" y="6053"/>
                </a:cubicBezTo>
                <a:cubicBezTo>
                  <a:pt x="6629" y="6001"/>
                  <a:pt x="6577" y="5975"/>
                  <a:pt x="6512" y="5911"/>
                </a:cubicBezTo>
                <a:cubicBezTo>
                  <a:pt x="6496" y="5903"/>
                  <a:pt x="6480" y="5900"/>
                  <a:pt x="6464" y="5900"/>
                </a:cubicBezTo>
                <a:cubicBezTo>
                  <a:pt x="6429" y="5900"/>
                  <a:pt x="6396" y="5915"/>
                  <a:pt x="6369" y="5924"/>
                </a:cubicBezTo>
                <a:cubicBezTo>
                  <a:pt x="6350" y="5938"/>
                  <a:pt x="6337" y="5948"/>
                  <a:pt x="6329" y="5948"/>
                </a:cubicBezTo>
                <a:cubicBezTo>
                  <a:pt x="6316" y="5948"/>
                  <a:pt x="6313" y="5923"/>
                  <a:pt x="6304" y="5859"/>
                </a:cubicBezTo>
                <a:cubicBezTo>
                  <a:pt x="6279" y="5820"/>
                  <a:pt x="6279" y="5755"/>
                  <a:pt x="6317" y="5742"/>
                </a:cubicBezTo>
                <a:cubicBezTo>
                  <a:pt x="6321" y="5740"/>
                  <a:pt x="6325" y="5739"/>
                  <a:pt x="6328" y="5739"/>
                </a:cubicBezTo>
                <a:cubicBezTo>
                  <a:pt x="6350" y="5739"/>
                  <a:pt x="6369" y="5768"/>
                  <a:pt x="6369" y="5768"/>
                </a:cubicBezTo>
                <a:lnTo>
                  <a:pt x="6382" y="5820"/>
                </a:lnTo>
                <a:cubicBezTo>
                  <a:pt x="6408" y="5807"/>
                  <a:pt x="6447" y="5781"/>
                  <a:pt x="6395" y="5703"/>
                </a:cubicBezTo>
                <a:cubicBezTo>
                  <a:pt x="6406" y="5661"/>
                  <a:pt x="6391" y="5618"/>
                  <a:pt x="6370" y="5618"/>
                </a:cubicBezTo>
                <a:cubicBezTo>
                  <a:pt x="6366" y="5618"/>
                  <a:pt x="6361" y="5621"/>
                  <a:pt x="6356" y="5625"/>
                </a:cubicBezTo>
                <a:cubicBezTo>
                  <a:pt x="6356" y="5560"/>
                  <a:pt x="6317" y="5483"/>
                  <a:pt x="6266" y="5392"/>
                </a:cubicBezTo>
                <a:cubicBezTo>
                  <a:pt x="6227" y="5301"/>
                  <a:pt x="6162" y="5171"/>
                  <a:pt x="6162" y="5119"/>
                </a:cubicBezTo>
                <a:cubicBezTo>
                  <a:pt x="6128" y="5040"/>
                  <a:pt x="6104" y="5000"/>
                  <a:pt x="6072" y="5000"/>
                </a:cubicBezTo>
                <a:cubicBezTo>
                  <a:pt x="6068" y="5000"/>
                  <a:pt x="6063" y="5001"/>
                  <a:pt x="6058" y="5003"/>
                </a:cubicBezTo>
                <a:cubicBezTo>
                  <a:pt x="6046" y="5009"/>
                  <a:pt x="6035" y="5011"/>
                  <a:pt x="6025" y="5011"/>
                </a:cubicBezTo>
                <a:cubicBezTo>
                  <a:pt x="5997" y="5011"/>
                  <a:pt x="5986" y="4987"/>
                  <a:pt x="6006" y="4977"/>
                </a:cubicBezTo>
                <a:cubicBezTo>
                  <a:pt x="6019" y="4938"/>
                  <a:pt x="5967" y="4769"/>
                  <a:pt x="5876" y="4614"/>
                </a:cubicBezTo>
                <a:cubicBezTo>
                  <a:pt x="5786" y="4458"/>
                  <a:pt x="5669" y="4302"/>
                  <a:pt x="5630" y="4302"/>
                </a:cubicBezTo>
                <a:cubicBezTo>
                  <a:pt x="5630" y="4302"/>
                  <a:pt x="5604" y="4263"/>
                  <a:pt x="5565" y="4211"/>
                </a:cubicBezTo>
                <a:cubicBezTo>
                  <a:pt x="5552" y="4160"/>
                  <a:pt x="5487" y="4069"/>
                  <a:pt x="5422" y="3991"/>
                </a:cubicBezTo>
                <a:cubicBezTo>
                  <a:pt x="5358" y="3913"/>
                  <a:pt x="5280" y="3848"/>
                  <a:pt x="5241" y="3848"/>
                </a:cubicBezTo>
                <a:cubicBezTo>
                  <a:pt x="5241" y="3848"/>
                  <a:pt x="5202" y="3809"/>
                  <a:pt x="5124" y="3732"/>
                </a:cubicBezTo>
                <a:cubicBezTo>
                  <a:pt x="5059" y="3628"/>
                  <a:pt x="5007" y="3602"/>
                  <a:pt x="4943" y="3589"/>
                </a:cubicBezTo>
                <a:cubicBezTo>
                  <a:pt x="4929" y="3586"/>
                  <a:pt x="4917" y="3585"/>
                  <a:pt x="4908" y="3585"/>
                </a:cubicBezTo>
                <a:cubicBezTo>
                  <a:pt x="4889" y="3585"/>
                  <a:pt x="4879" y="3589"/>
                  <a:pt x="4875" y="3591"/>
                </a:cubicBezTo>
                <a:lnTo>
                  <a:pt x="4875" y="3591"/>
                </a:lnTo>
                <a:cubicBezTo>
                  <a:pt x="4876" y="3591"/>
                  <a:pt x="4877" y="3590"/>
                  <a:pt x="4878" y="3589"/>
                </a:cubicBezTo>
                <a:cubicBezTo>
                  <a:pt x="4891" y="3576"/>
                  <a:pt x="4865" y="3550"/>
                  <a:pt x="4826" y="3511"/>
                </a:cubicBezTo>
                <a:cubicBezTo>
                  <a:pt x="4800" y="3498"/>
                  <a:pt x="4774" y="3472"/>
                  <a:pt x="4735" y="3446"/>
                </a:cubicBezTo>
                <a:cubicBezTo>
                  <a:pt x="4696" y="3420"/>
                  <a:pt x="4657" y="3407"/>
                  <a:pt x="4605" y="3381"/>
                </a:cubicBezTo>
                <a:cubicBezTo>
                  <a:pt x="4484" y="3321"/>
                  <a:pt x="4433" y="3295"/>
                  <a:pt x="4420" y="3295"/>
                </a:cubicBezTo>
                <a:cubicBezTo>
                  <a:pt x="4411" y="3295"/>
                  <a:pt x="4421" y="3308"/>
                  <a:pt x="4437" y="3329"/>
                </a:cubicBezTo>
                <a:cubicBezTo>
                  <a:pt x="4216" y="3278"/>
                  <a:pt x="4216" y="3252"/>
                  <a:pt x="4229" y="3226"/>
                </a:cubicBezTo>
                <a:cubicBezTo>
                  <a:pt x="4275" y="3203"/>
                  <a:pt x="4253" y="3175"/>
                  <a:pt x="4209" y="3175"/>
                </a:cubicBezTo>
                <a:cubicBezTo>
                  <a:pt x="4178" y="3175"/>
                  <a:pt x="4137" y="3189"/>
                  <a:pt x="4100" y="3226"/>
                </a:cubicBezTo>
                <a:cubicBezTo>
                  <a:pt x="4074" y="3246"/>
                  <a:pt x="4039" y="3255"/>
                  <a:pt x="4008" y="3255"/>
                </a:cubicBezTo>
                <a:cubicBezTo>
                  <a:pt x="3962" y="3255"/>
                  <a:pt x="3923" y="3236"/>
                  <a:pt x="3931" y="3213"/>
                </a:cubicBezTo>
                <a:cubicBezTo>
                  <a:pt x="3931" y="3202"/>
                  <a:pt x="3942" y="3198"/>
                  <a:pt x="3960" y="3198"/>
                </a:cubicBezTo>
                <a:cubicBezTo>
                  <a:pt x="3983" y="3198"/>
                  <a:pt x="4018" y="3205"/>
                  <a:pt x="4048" y="3213"/>
                </a:cubicBezTo>
                <a:cubicBezTo>
                  <a:pt x="4048" y="3213"/>
                  <a:pt x="4048" y="3174"/>
                  <a:pt x="4061" y="3148"/>
                </a:cubicBezTo>
                <a:cubicBezTo>
                  <a:pt x="4039" y="3143"/>
                  <a:pt x="4027" y="3139"/>
                  <a:pt x="4015" y="3139"/>
                </a:cubicBezTo>
                <a:cubicBezTo>
                  <a:pt x="3998" y="3139"/>
                  <a:pt x="3982" y="3146"/>
                  <a:pt x="3944" y="3161"/>
                </a:cubicBezTo>
                <a:cubicBezTo>
                  <a:pt x="3944" y="3161"/>
                  <a:pt x="3928" y="3158"/>
                  <a:pt x="3903" y="3158"/>
                </a:cubicBezTo>
                <a:cubicBezTo>
                  <a:pt x="3879" y="3158"/>
                  <a:pt x="3847" y="3161"/>
                  <a:pt x="3814" y="3174"/>
                </a:cubicBezTo>
                <a:cubicBezTo>
                  <a:pt x="3762" y="3200"/>
                  <a:pt x="3762" y="3226"/>
                  <a:pt x="3814" y="3265"/>
                </a:cubicBezTo>
                <a:cubicBezTo>
                  <a:pt x="3839" y="3289"/>
                  <a:pt x="3827" y="3298"/>
                  <a:pt x="3802" y="3298"/>
                </a:cubicBezTo>
                <a:cubicBezTo>
                  <a:pt x="3787" y="3298"/>
                  <a:pt x="3768" y="3295"/>
                  <a:pt x="3749" y="3291"/>
                </a:cubicBezTo>
                <a:cubicBezTo>
                  <a:pt x="3646" y="3252"/>
                  <a:pt x="3646" y="3226"/>
                  <a:pt x="3697" y="3200"/>
                </a:cubicBezTo>
                <a:cubicBezTo>
                  <a:pt x="3762" y="3200"/>
                  <a:pt x="3762" y="3161"/>
                  <a:pt x="3762" y="3135"/>
                </a:cubicBezTo>
                <a:cubicBezTo>
                  <a:pt x="3762" y="3126"/>
                  <a:pt x="3747" y="3122"/>
                  <a:pt x="3722" y="3122"/>
                </a:cubicBezTo>
                <a:cubicBezTo>
                  <a:pt x="3642" y="3122"/>
                  <a:pt x="3465" y="3166"/>
                  <a:pt x="3425" y="3226"/>
                </a:cubicBezTo>
                <a:lnTo>
                  <a:pt x="3425" y="3200"/>
                </a:lnTo>
                <a:cubicBezTo>
                  <a:pt x="3425" y="3180"/>
                  <a:pt x="3396" y="3174"/>
                  <a:pt x="3352" y="3174"/>
                </a:cubicBezTo>
                <a:cubicBezTo>
                  <a:pt x="3308" y="3174"/>
                  <a:pt x="3250" y="3180"/>
                  <a:pt x="3192" y="3187"/>
                </a:cubicBezTo>
                <a:cubicBezTo>
                  <a:pt x="3088" y="3200"/>
                  <a:pt x="3036" y="3213"/>
                  <a:pt x="3036" y="3239"/>
                </a:cubicBezTo>
                <a:cubicBezTo>
                  <a:pt x="3049" y="3278"/>
                  <a:pt x="3049" y="3304"/>
                  <a:pt x="2997" y="3317"/>
                </a:cubicBezTo>
                <a:cubicBezTo>
                  <a:pt x="3004" y="3315"/>
                  <a:pt x="3010" y="3314"/>
                  <a:pt x="3016" y="3314"/>
                </a:cubicBezTo>
                <a:cubicBezTo>
                  <a:pt x="3049" y="3314"/>
                  <a:pt x="3051" y="3346"/>
                  <a:pt x="3062" y="3368"/>
                </a:cubicBezTo>
                <a:cubicBezTo>
                  <a:pt x="3062" y="3368"/>
                  <a:pt x="2945" y="3355"/>
                  <a:pt x="2893" y="3342"/>
                </a:cubicBezTo>
                <a:cubicBezTo>
                  <a:pt x="2851" y="3333"/>
                  <a:pt x="2808" y="3327"/>
                  <a:pt x="2761" y="3327"/>
                </a:cubicBezTo>
                <a:cubicBezTo>
                  <a:pt x="2679" y="3327"/>
                  <a:pt x="2584" y="3345"/>
                  <a:pt x="2452" y="3394"/>
                </a:cubicBezTo>
                <a:cubicBezTo>
                  <a:pt x="2349" y="3433"/>
                  <a:pt x="2206" y="3511"/>
                  <a:pt x="2141" y="3511"/>
                </a:cubicBezTo>
                <a:cubicBezTo>
                  <a:pt x="2050" y="3563"/>
                  <a:pt x="1998" y="3589"/>
                  <a:pt x="2024" y="3628"/>
                </a:cubicBezTo>
                <a:cubicBezTo>
                  <a:pt x="2024" y="3628"/>
                  <a:pt x="2023" y="3627"/>
                  <a:pt x="2020" y="3627"/>
                </a:cubicBezTo>
                <a:cubicBezTo>
                  <a:pt x="2012" y="3627"/>
                  <a:pt x="1989" y="3633"/>
                  <a:pt x="1933" y="3680"/>
                </a:cubicBezTo>
                <a:cubicBezTo>
                  <a:pt x="1869" y="3680"/>
                  <a:pt x="1778" y="3745"/>
                  <a:pt x="1791" y="3770"/>
                </a:cubicBezTo>
                <a:cubicBezTo>
                  <a:pt x="1765" y="3835"/>
                  <a:pt x="1713" y="3835"/>
                  <a:pt x="1661" y="3874"/>
                </a:cubicBezTo>
                <a:cubicBezTo>
                  <a:pt x="1544" y="3887"/>
                  <a:pt x="1544" y="3887"/>
                  <a:pt x="1648" y="3926"/>
                </a:cubicBezTo>
                <a:cubicBezTo>
                  <a:pt x="1651" y="3932"/>
                  <a:pt x="1659" y="3935"/>
                  <a:pt x="1670" y="3935"/>
                </a:cubicBezTo>
                <a:cubicBezTo>
                  <a:pt x="1706" y="3935"/>
                  <a:pt x="1774" y="3907"/>
                  <a:pt x="1804" y="3887"/>
                </a:cubicBezTo>
                <a:cubicBezTo>
                  <a:pt x="1856" y="3848"/>
                  <a:pt x="1894" y="3822"/>
                  <a:pt x="1933" y="3784"/>
                </a:cubicBezTo>
                <a:lnTo>
                  <a:pt x="1933" y="3784"/>
                </a:lnTo>
                <a:cubicBezTo>
                  <a:pt x="1894" y="3822"/>
                  <a:pt x="1856" y="3861"/>
                  <a:pt x="1830" y="3900"/>
                </a:cubicBezTo>
                <a:cubicBezTo>
                  <a:pt x="1778" y="3939"/>
                  <a:pt x="1726" y="4030"/>
                  <a:pt x="1739" y="4056"/>
                </a:cubicBezTo>
                <a:cubicBezTo>
                  <a:pt x="1739" y="4056"/>
                  <a:pt x="1765" y="4082"/>
                  <a:pt x="1726" y="4108"/>
                </a:cubicBezTo>
                <a:cubicBezTo>
                  <a:pt x="1726" y="4108"/>
                  <a:pt x="1700" y="4082"/>
                  <a:pt x="1687" y="4056"/>
                </a:cubicBezTo>
                <a:cubicBezTo>
                  <a:pt x="1700" y="4004"/>
                  <a:pt x="1687" y="3978"/>
                  <a:pt x="1661" y="3952"/>
                </a:cubicBezTo>
                <a:cubicBezTo>
                  <a:pt x="1655" y="3951"/>
                  <a:pt x="1649" y="3951"/>
                  <a:pt x="1643" y="3951"/>
                </a:cubicBezTo>
                <a:cubicBezTo>
                  <a:pt x="1563" y="3951"/>
                  <a:pt x="1444" y="4021"/>
                  <a:pt x="1479" y="4069"/>
                </a:cubicBezTo>
                <a:cubicBezTo>
                  <a:pt x="1441" y="4108"/>
                  <a:pt x="1441" y="4108"/>
                  <a:pt x="1389" y="4121"/>
                </a:cubicBezTo>
                <a:cubicBezTo>
                  <a:pt x="1383" y="4115"/>
                  <a:pt x="1378" y="4113"/>
                  <a:pt x="1372" y="4113"/>
                </a:cubicBezTo>
                <a:cubicBezTo>
                  <a:pt x="1349" y="4113"/>
                  <a:pt x="1327" y="4152"/>
                  <a:pt x="1337" y="4224"/>
                </a:cubicBezTo>
                <a:cubicBezTo>
                  <a:pt x="1337" y="4302"/>
                  <a:pt x="1311" y="4341"/>
                  <a:pt x="1220" y="4341"/>
                </a:cubicBezTo>
                <a:cubicBezTo>
                  <a:pt x="1103" y="4380"/>
                  <a:pt x="974" y="4549"/>
                  <a:pt x="1000" y="4562"/>
                </a:cubicBezTo>
                <a:cubicBezTo>
                  <a:pt x="1051" y="4601"/>
                  <a:pt x="961" y="4730"/>
                  <a:pt x="909" y="4743"/>
                </a:cubicBezTo>
                <a:cubicBezTo>
                  <a:pt x="844" y="4769"/>
                  <a:pt x="818" y="4821"/>
                  <a:pt x="818" y="4873"/>
                </a:cubicBezTo>
                <a:cubicBezTo>
                  <a:pt x="814" y="4871"/>
                  <a:pt x="809" y="4870"/>
                  <a:pt x="803" y="4870"/>
                </a:cubicBezTo>
                <a:cubicBezTo>
                  <a:pt x="776" y="4870"/>
                  <a:pt x="740" y="4897"/>
                  <a:pt x="740" y="4951"/>
                </a:cubicBezTo>
                <a:cubicBezTo>
                  <a:pt x="740" y="4951"/>
                  <a:pt x="718" y="4973"/>
                  <a:pt x="735" y="4973"/>
                </a:cubicBezTo>
                <a:cubicBezTo>
                  <a:pt x="740" y="4973"/>
                  <a:pt x="750" y="4970"/>
                  <a:pt x="766" y="4964"/>
                </a:cubicBezTo>
                <a:lnTo>
                  <a:pt x="766" y="4964"/>
                </a:lnTo>
                <a:cubicBezTo>
                  <a:pt x="766" y="4964"/>
                  <a:pt x="766" y="5029"/>
                  <a:pt x="753" y="5081"/>
                </a:cubicBezTo>
                <a:cubicBezTo>
                  <a:pt x="773" y="5061"/>
                  <a:pt x="789" y="5055"/>
                  <a:pt x="803" y="5055"/>
                </a:cubicBezTo>
                <a:cubicBezTo>
                  <a:pt x="818" y="5055"/>
                  <a:pt x="831" y="5061"/>
                  <a:pt x="844" y="5068"/>
                </a:cubicBezTo>
                <a:cubicBezTo>
                  <a:pt x="870" y="5093"/>
                  <a:pt x="740" y="5249"/>
                  <a:pt x="610" y="5288"/>
                </a:cubicBezTo>
                <a:lnTo>
                  <a:pt x="507" y="5340"/>
                </a:lnTo>
                <a:cubicBezTo>
                  <a:pt x="533" y="5353"/>
                  <a:pt x="559" y="5379"/>
                  <a:pt x="559" y="5379"/>
                </a:cubicBezTo>
                <a:cubicBezTo>
                  <a:pt x="538" y="5410"/>
                  <a:pt x="516" y="5451"/>
                  <a:pt x="495" y="5451"/>
                </a:cubicBezTo>
                <a:cubicBezTo>
                  <a:pt x="490" y="5451"/>
                  <a:pt x="486" y="5449"/>
                  <a:pt x="481" y="5444"/>
                </a:cubicBezTo>
                <a:cubicBezTo>
                  <a:pt x="472" y="5439"/>
                  <a:pt x="466" y="5436"/>
                  <a:pt x="462" y="5436"/>
                </a:cubicBezTo>
                <a:cubicBezTo>
                  <a:pt x="452" y="5436"/>
                  <a:pt x="446" y="5448"/>
                  <a:pt x="429" y="5483"/>
                </a:cubicBezTo>
                <a:cubicBezTo>
                  <a:pt x="429" y="5483"/>
                  <a:pt x="403" y="5521"/>
                  <a:pt x="442" y="5534"/>
                </a:cubicBezTo>
                <a:cubicBezTo>
                  <a:pt x="494" y="5573"/>
                  <a:pt x="494" y="5573"/>
                  <a:pt x="442" y="5599"/>
                </a:cubicBezTo>
                <a:cubicBezTo>
                  <a:pt x="364" y="5612"/>
                  <a:pt x="338" y="5664"/>
                  <a:pt x="377" y="5729"/>
                </a:cubicBezTo>
                <a:cubicBezTo>
                  <a:pt x="429" y="5755"/>
                  <a:pt x="429" y="5755"/>
                  <a:pt x="351" y="5781"/>
                </a:cubicBezTo>
                <a:cubicBezTo>
                  <a:pt x="347" y="5779"/>
                  <a:pt x="341" y="5778"/>
                  <a:pt x="336" y="5778"/>
                </a:cubicBezTo>
                <a:cubicBezTo>
                  <a:pt x="308" y="5778"/>
                  <a:pt x="271" y="5803"/>
                  <a:pt x="260" y="5846"/>
                </a:cubicBezTo>
                <a:lnTo>
                  <a:pt x="286" y="5859"/>
                </a:lnTo>
                <a:cubicBezTo>
                  <a:pt x="338" y="5885"/>
                  <a:pt x="312" y="5924"/>
                  <a:pt x="273" y="5962"/>
                </a:cubicBezTo>
                <a:cubicBezTo>
                  <a:pt x="270" y="5961"/>
                  <a:pt x="267" y="5960"/>
                  <a:pt x="264" y="5960"/>
                </a:cubicBezTo>
                <a:cubicBezTo>
                  <a:pt x="241" y="5960"/>
                  <a:pt x="220" y="6001"/>
                  <a:pt x="208" y="6092"/>
                </a:cubicBezTo>
                <a:cubicBezTo>
                  <a:pt x="169" y="6183"/>
                  <a:pt x="144" y="6222"/>
                  <a:pt x="118" y="6222"/>
                </a:cubicBezTo>
                <a:cubicBezTo>
                  <a:pt x="98" y="6212"/>
                  <a:pt x="85" y="6206"/>
                  <a:pt x="80" y="6206"/>
                </a:cubicBezTo>
                <a:cubicBezTo>
                  <a:pt x="72" y="6206"/>
                  <a:pt x="81" y="6221"/>
                  <a:pt x="105" y="6261"/>
                </a:cubicBezTo>
                <a:cubicBezTo>
                  <a:pt x="105" y="6326"/>
                  <a:pt x="105" y="6313"/>
                  <a:pt x="40" y="6391"/>
                </a:cubicBezTo>
                <a:cubicBezTo>
                  <a:pt x="1" y="6429"/>
                  <a:pt x="1" y="6429"/>
                  <a:pt x="1" y="6481"/>
                </a:cubicBezTo>
                <a:cubicBezTo>
                  <a:pt x="36" y="6496"/>
                  <a:pt x="60" y="6506"/>
                  <a:pt x="77" y="6506"/>
                </a:cubicBezTo>
                <a:cubicBezTo>
                  <a:pt x="90" y="6506"/>
                  <a:pt x="99" y="6499"/>
                  <a:pt x="105" y="6481"/>
                </a:cubicBezTo>
                <a:cubicBezTo>
                  <a:pt x="122" y="6447"/>
                  <a:pt x="128" y="6435"/>
                  <a:pt x="137" y="6435"/>
                </a:cubicBezTo>
                <a:cubicBezTo>
                  <a:pt x="142" y="6435"/>
                  <a:pt x="148" y="6438"/>
                  <a:pt x="157" y="6442"/>
                </a:cubicBezTo>
                <a:cubicBezTo>
                  <a:pt x="157" y="6442"/>
                  <a:pt x="144" y="6494"/>
                  <a:pt x="118" y="6533"/>
                </a:cubicBezTo>
                <a:cubicBezTo>
                  <a:pt x="105" y="6585"/>
                  <a:pt x="79" y="6624"/>
                  <a:pt x="79" y="6728"/>
                </a:cubicBezTo>
                <a:cubicBezTo>
                  <a:pt x="64" y="6786"/>
                  <a:pt x="78" y="6820"/>
                  <a:pt x="93" y="6820"/>
                </a:cubicBezTo>
                <a:cubicBezTo>
                  <a:pt x="105" y="6820"/>
                  <a:pt x="118" y="6799"/>
                  <a:pt x="118" y="6754"/>
                </a:cubicBezTo>
                <a:lnTo>
                  <a:pt x="169" y="6715"/>
                </a:lnTo>
                <a:cubicBezTo>
                  <a:pt x="183" y="6721"/>
                  <a:pt x="195" y="6724"/>
                  <a:pt x="206" y="6724"/>
                </a:cubicBezTo>
                <a:cubicBezTo>
                  <a:pt x="257" y="6724"/>
                  <a:pt x="273" y="6658"/>
                  <a:pt x="208" y="6637"/>
                </a:cubicBezTo>
                <a:cubicBezTo>
                  <a:pt x="118" y="6598"/>
                  <a:pt x="118" y="6598"/>
                  <a:pt x="195" y="6572"/>
                </a:cubicBezTo>
                <a:lnTo>
                  <a:pt x="195" y="6572"/>
                </a:lnTo>
                <a:cubicBezTo>
                  <a:pt x="207" y="6578"/>
                  <a:pt x="217" y="6580"/>
                  <a:pt x="226" y="6580"/>
                </a:cubicBezTo>
                <a:cubicBezTo>
                  <a:pt x="258" y="6580"/>
                  <a:pt x="276" y="6548"/>
                  <a:pt x="286" y="6507"/>
                </a:cubicBezTo>
                <a:cubicBezTo>
                  <a:pt x="303" y="6483"/>
                  <a:pt x="309" y="6474"/>
                  <a:pt x="318" y="6474"/>
                </a:cubicBezTo>
                <a:cubicBezTo>
                  <a:pt x="323" y="6474"/>
                  <a:pt x="329" y="6477"/>
                  <a:pt x="338" y="6481"/>
                </a:cubicBezTo>
                <a:cubicBezTo>
                  <a:pt x="342" y="6483"/>
                  <a:pt x="346" y="6484"/>
                  <a:pt x="350" y="6484"/>
                </a:cubicBezTo>
                <a:cubicBezTo>
                  <a:pt x="377" y="6484"/>
                  <a:pt x="418" y="6450"/>
                  <a:pt x="429" y="6416"/>
                </a:cubicBezTo>
                <a:cubicBezTo>
                  <a:pt x="455" y="6365"/>
                  <a:pt x="455" y="6365"/>
                  <a:pt x="429" y="6352"/>
                </a:cubicBezTo>
                <a:cubicBezTo>
                  <a:pt x="420" y="6358"/>
                  <a:pt x="414" y="6361"/>
                  <a:pt x="410" y="6361"/>
                </a:cubicBezTo>
                <a:cubicBezTo>
                  <a:pt x="392" y="6361"/>
                  <a:pt x="429" y="6295"/>
                  <a:pt x="494" y="6274"/>
                </a:cubicBezTo>
                <a:cubicBezTo>
                  <a:pt x="546" y="6248"/>
                  <a:pt x="546" y="6248"/>
                  <a:pt x="481" y="6222"/>
                </a:cubicBezTo>
                <a:cubicBezTo>
                  <a:pt x="429" y="6196"/>
                  <a:pt x="468" y="6105"/>
                  <a:pt x="546" y="6092"/>
                </a:cubicBezTo>
                <a:cubicBezTo>
                  <a:pt x="546" y="6092"/>
                  <a:pt x="559" y="6053"/>
                  <a:pt x="585" y="6001"/>
                </a:cubicBezTo>
                <a:cubicBezTo>
                  <a:pt x="598" y="5962"/>
                  <a:pt x="572" y="5950"/>
                  <a:pt x="546" y="5937"/>
                </a:cubicBezTo>
                <a:cubicBezTo>
                  <a:pt x="494" y="5911"/>
                  <a:pt x="494" y="5911"/>
                  <a:pt x="533" y="5872"/>
                </a:cubicBezTo>
                <a:cubicBezTo>
                  <a:pt x="559" y="5859"/>
                  <a:pt x="578" y="5855"/>
                  <a:pt x="591" y="5855"/>
                </a:cubicBezTo>
                <a:cubicBezTo>
                  <a:pt x="604" y="5855"/>
                  <a:pt x="610" y="5859"/>
                  <a:pt x="610" y="5859"/>
                </a:cubicBezTo>
                <a:cubicBezTo>
                  <a:pt x="616" y="5860"/>
                  <a:pt x="620" y="5861"/>
                  <a:pt x="625" y="5861"/>
                </a:cubicBezTo>
                <a:cubicBezTo>
                  <a:pt x="653" y="5861"/>
                  <a:pt x="666" y="5826"/>
                  <a:pt x="688" y="5781"/>
                </a:cubicBezTo>
                <a:cubicBezTo>
                  <a:pt x="714" y="5742"/>
                  <a:pt x="753" y="5651"/>
                  <a:pt x="727" y="5638"/>
                </a:cubicBezTo>
                <a:lnTo>
                  <a:pt x="727" y="5638"/>
                </a:lnTo>
                <a:lnTo>
                  <a:pt x="753" y="5651"/>
                </a:lnTo>
                <a:cubicBezTo>
                  <a:pt x="779" y="5612"/>
                  <a:pt x="805" y="5625"/>
                  <a:pt x="779" y="5612"/>
                </a:cubicBezTo>
                <a:cubicBezTo>
                  <a:pt x="779" y="5612"/>
                  <a:pt x="792" y="5573"/>
                  <a:pt x="870" y="5509"/>
                </a:cubicBezTo>
                <a:cubicBezTo>
                  <a:pt x="931" y="5447"/>
                  <a:pt x="952" y="5338"/>
                  <a:pt x="896" y="5338"/>
                </a:cubicBezTo>
                <a:cubicBezTo>
                  <a:pt x="881" y="5338"/>
                  <a:pt x="862" y="5345"/>
                  <a:pt x="838" y="5361"/>
                </a:cubicBezTo>
                <a:lnTo>
                  <a:pt x="838" y="5361"/>
                </a:lnTo>
                <a:cubicBezTo>
                  <a:pt x="843" y="5351"/>
                  <a:pt x="849" y="5340"/>
                  <a:pt x="857" y="5327"/>
                </a:cubicBezTo>
                <a:cubicBezTo>
                  <a:pt x="883" y="5288"/>
                  <a:pt x="857" y="5275"/>
                  <a:pt x="857" y="5275"/>
                </a:cubicBezTo>
                <a:cubicBezTo>
                  <a:pt x="831" y="5249"/>
                  <a:pt x="857" y="5210"/>
                  <a:pt x="883" y="5171"/>
                </a:cubicBezTo>
                <a:cubicBezTo>
                  <a:pt x="883" y="5171"/>
                  <a:pt x="909" y="5184"/>
                  <a:pt x="935" y="5197"/>
                </a:cubicBezTo>
                <a:cubicBezTo>
                  <a:pt x="952" y="5228"/>
                  <a:pt x="973" y="5241"/>
                  <a:pt x="991" y="5241"/>
                </a:cubicBezTo>
                <a:cubicBezTo>
                  <a:pt x="1025" y="5241"/>
                  <a:pt x="1047" y="5192"/>
                  <a:pt x="1013" y="5132"/>
                </a:cubicBezTo>
                <a:lnTo>
                  <a:pt x="1013" y="5132"/>
                </a:lnTo>
                <a:lnTo>
                  <a:pt x="1039" y="5158"/>
                </a:lnTo>
                <a:cubicBezTo>
                  <a:pt x="1042" y="5160"/>
                  <a:pt x="1045" y="5161"/>
                  <a:pt x="1048" y="5161"/>
                </a:cubicBezTo>
                <a:cubicBezTo>
                  <a:pt x="1071" y="5161"/>
                  <a:pt x="1094" y="5120"/>
                  <a:pt x="1116" y="5029"/>
                </a:cubicBezTo>
                <a:cubicBezTo>
                  <a:pt x="1142" y="4990"/>
                  <a:pt x="1116" y="4912"/>
                  <a:pt x="1090" y="4899"/>
                </a:cubicBezTo>
                <a:cubicBezTo>
                  <a:pt x="1064" y="4873"/>
                  <a:pt x="1103" y="4834"/>
                  <a:pt x="1103" y="4834"/>
                </a:cubicBezTo>
                <a:cubicBezTo>
                  <a:pt x="1118" y="4813"/>
                  <a:pt x="1124" y="4803"/>
                  <a:pt x="1131" y="4803"/>
                </a:cubicBezTo>
                <a:cubicBezTo>
                  <a:pt x="1137" y="4803"/>
                  <a:pt x="1144" y="4809"/>
                  <a:pt x="1155" y="4821"/>
                </a:cubicBezTo>
                <a:cubicBezTo>
                  <a:pt x="1165" y="4828"/>
                  <a:pt x="1174" y="4831"/>
                  <a:pt x="1183" y="4831"/>
                </a:cubicBezTo>
                <a:cubicBezTo>
                  <a:pt x="1224" y="4831"/>
                  <a:pt x="1257" y="4768"/>
                  <a:pt x="1246" y="4704"/>
                </a:cubicBezTo>
                <a:lnTo>
                  <a:pt x="1246" y="4704"/>
                </a:lnTo>
                <a:lnTo>
                  <a:pt x="1272" y="4717"/>
                </a:lnTo>
                <a:cubicBezTo>
                  <a:pt x="1277" y="4723"/>
                  <a:pt x="1283" y="4726"/>
                  <a:pt x="1290" y="4726"/>
                </a:cubicBezTo>
                <a:cubicBezTo>
                  <a:pt x="1318" y="4726"/>
                  <a:pt x="1365" y="4676"/>
                  <a:pt x="1479" y="4510"/>
                </a:cubicBezTo>
                <a:cubicBezTo>
                  <a:pt x="1601" y="4376"/>
                  <a:pt x="1700" y="4288"/>
                  <a:pt x="1733" y="4288"/>
                </a:cubicBezTo>
                <a:cubicBezTo>
                  <a:pt x="1735" y="4288"/>
                  <a:pt x="1737" y="4288"/>
                  <a:pt x="1739" y="4289"/>
                </a:cubicBezTo>
                <a:cubicBezTo>
                  <a:pt x="1741" y="4291"/>
                  <a:pt x="1743" y="4292"/>
                  <a:pt x="1745" y="4292"/>
                </a:cubicBezTo>
                <a:cubicBezTo>
                  <a:pt x="1777" y="4292"/>
                  <a:pt x="1859" y="4138"/>
                  <a:pt x="1908" y="4030"/>
                </a:cubicBezTo>
                <a:cubicBezTo>
                  <a:pt x="1911" y="4037"/>
                  <a:pt x="1916" y="4040"/>
                  <a:pt x="1924" y="4040"/>
                </a:cubicBezTo>
                <a:cubicBezTo>
                  <a:pt x="1944" y="4040"/>
                  <a:pt x="1980" y="4016"/>
                  <a:pt x="2037" y="3978"/>
                </a:cubicBezTo>
                <a:cubicBezTo>
                  <a:pt x="2122" y="3919"/>
                  <a:pt x="2151" y="3898"/>
                  <a:pt x="2165" y="3898"/>
                </a:cubicBezTo>
                <a:cubicBezTo>
                  <a:pt x="2172" y="3898"/>
                  <a:pt x="2175" y="3904"/>
                  <a:pt x="2180" y="3913"/>
                </a:cubicBezTo>
                <a:cubicBezTo>
                  <a:pt x="2180" y="3949"/>
                  <a:pt x="2177" y="3969"/>
                  <a:pt x="2179" y="3969"/>
                </a:cubicBezTo>
                <a:cubicBezTo>
                  <a:pt x="2182" y="3969"/>
                  <a:pt x="2191" y="3943"/>
                  <a:pt x="2219" y="3887"/>
                </a:cubicBezTo>
                <a:cubicBezTo>
                  <a:pt x="2228" y="3834"/>
                  <a:pt x="2304" y="3799"/>
                  <a:pt x="2359" y="3799"/>
                </a:cubicBezTo>
                <a:cubicBezTo>
                  <a:pt x="2384" y="3799"/>
                  <a:pt x="2405" y="3806"/>
                  <a:pt x="2413" y="3822"/>
                </a:cubicBezTo>
                <a:cubicBezTo>
                  <a:pt x="2418" y="3836"/>
                  <a:pt x="2426" y="3842"/>
                  <a:pt x="2437" y="3842"/>
                </a:cubicBezTo>
                <a:cubicBezTo>
                  <a:pt x="2460" y="3842"/>
                  <a:pt x="2497" y="3822"/>
                  <a:pt x="2556" y="3796"/>
                </a:cubicBezTo>
                <a:cubicBezTo>
                  <a:pt x="2582" y="3745"/>
                  <a:pt x="2673" y="3706"/>
                  <a:pt x="2764" y="3680"/>
                </a:cubicBezTo>
                <a:cubicBezTo>
                  <a:pt x="2893" y="3628"/>
                  <a:pt x="2906" y="3628"/>
                  <a:pt x="2880" y="3563"/>
                </a:cubicBezTo>
                <a:cubicBezTo>
                  <a:pt x="2867" y="3511"/>
                  <a:pt x="2919" y="3498"/>
                  <a:pt x="3010" y="3472"/>
                </a:cubicBezTo>
                <a:cubicBezTo>
                  <a:pt x="3036" y="3466"/>
                  <a:pt x="3062" y="3459"/>
                  <a:pt x="3081" y="3459"/>
                </a:cubicBezTo>
                <a:cubicBezTo>
                  <a:pt x="3101" y="3459"/>
                  <a:pt x="3114" y="3466"/>
                  <a:pt x="3114" y="3485"/>
                </a:cubicBezTo>
                <a:cubicBezTo>
                  <a:pt x="3114" y="3485"/>
                  <a:pt x="3166" y="3498"/>
                  <a:pt x="3218" y="3498"/>
                </a:cubicBezTo>
                <a:cubicBezTo>
                  <a:pt x="3239" y="3493"/>
                  <a:pt x="3261" y="3490"/>
                  <a:pt x="3278" y="3490"/>
                </a:cubicBezTo>
                <a:cubicBezTo>
                  <a:pt x="3303" y="3490"/>
                  <a:pt x="3321" y="3496"/>
                  <a:pt x="3321" y="3511"/>
                </a:cubicBezTo>
                <a:cubicBezTo>
                  <a:pt x="3321" y="3511"/>
                  <a:pt x="3373" y="3537"/>
                  <a:pt x="3464" y="3537"/>
                </a:cubicBezTo>
                <a:cubicBezTo>
                  <a:pt x="3568" y="3537"/>
                  <a:pt x="3659" y="3537"/>
                  <a:pt x="3659" y="3576"/>
                </a:cubicBezTo>
                <a:cubicBezTo>
                  <a:pt x="3710" y="3576"/>
                  <a:pt x="3710" y="3576"/>
                  <a:pt x="3710" y="3537"/>
                </a:cubicBezTo>
                <a:cubicBezTo>
                  <a:pt x="3710" y="3523"/>
                  <a:pt x="3725" y="3509"/>
                  <a:pt x="3769" y="3509"/>
                </a:cubicBezTo>
                <a:cubicBezTo>
                  <a:pt x="3807" y="3509"/>
                  <a:pt x="3866" y="3520"/>
                  <a:pt x="3957" y="3550"/>
                </a:cubicBezTo>
                <a:cubicBezTo>
                  <a:pt x="4030" y="3560"/>
                  <a:pt x="4137" y="3596"/>
                  <a:pt x="4182" y="3596"/>
                </a:cubicBezTo>
                <a:cubicBezTo>
                  <a:pt x="4193" y="3596"/>
                  <a:pt x="4201" y="3594"/>
                  <a:pt x="4203" y="3589"/>
                </a:cubicBezTo>
                <a:cubicBezTo>
                  <a:pt x="4242" y="3602"/>
                  <a:pt x="4242" y="3602"/>
                  <a:pt x="4229" y="3628"/>
                </a:cubicBezTo>
                <a:cubicBezTo>
                  <a:pt x="4218" y="3684"/>
                  <a:pt x="4275" y="3721"/>
                  <a:pt x="4368" y="3721"/>
                </a:cubicBezTo>
                <a:cubicBezTo>
                  <a:pt x="4381" y="3721"/>
                  <a:pt x="4396" y="3720"/>
                  <a:pt x="4411" y="3719"/>
                </a:cubicBezTo>
                <a:cubicBezTo>
                  <a:pt x="4415" y="3710"/>
                  <a:pt x="4424" y="3706"/>
                  <a:pt x="4434" y="3706"/>
                </a:cubicBezTo>
                <a:cubicBezTo>
                  <a:pt x="4455" y="3706"/>
                  <a:pt x="4484" y="3723"/>
                  <a:pt x="4502" y="3758"/>
                </a:cubicBezTo>
                <a:cubicBezTo>
                  <a:pt x="4502" y="3758"/>
                  <a:pt x="4541" y="3783"/>
                  <a:pt x="4592" y="3783"/>
                </a:cubicBezTo>
                <a:cubicBezTo>
                  <a:pt x="4657" y="3783"/>
                  <a:pt x="4657" y="3783"/>
                  <a:pt x="4722" y="3874"/>
                </a:cubicBezTo>
                <a:cubicBezTo>
                  <a:pt x="4696" y="3900"/>
                  <a:pt x="4748" y="3926"/>
                  <a:pt x="4787" y="3952"/>
                </a:cubicBezTo>
                <a:cubicBezTo>
                  <a:pt x="4826" y="3978"/>
                  <a:pt x="4956" y="4069"/>
                  <a:pt x="5059" y="4186"/>
                </a:cubicBezTo>
                <a:cubicBezTo>
                  <a:pt x="5163" y="4289"/>
                  <a:pt x="5254" y="4406"/>
                  <a:pt x="5254" y="4445"/>
                </a:cubicBezTo>
                <a:cubicBezTo>
                  <a:pt x="5306" y="4458"/>
                  <a:pt x="5306" y="4458"/>
                  <a:pt x="5332" y="4497"/>
                </a:cubicBezTo>
                <a:cubicBezTo>
                  <a:pt x="5314" y="4551"/>
                  <a:pt x="5333" y="4580"/>
                  <a:pt x="5364" y="4580"/>
                </a:cubicBezTo>
                <a:cubicBezTo>
                  <a:pt x="5377" y="4580"/>
                  <a:pt x="5393" y="4574"/>
                  <a:pt x="5410" y="4562"/>
                </a:cubicBezTo>
                <a:lnTo>
                  <a:pt x="5384" y="4523"/>
                </a:lnTo>
                <a:lnTo>
                  <a:pt x="5358" y="4484"/>
                </a:lnTo>
                <a:cubicBezTo>
                  <a:pt x="5364" y="4479"/>
                  <a:pt x="5371" y="4477"/>
                  <a:pt x="5379" y="4477"/>
                </a:cubicBezTo>
                <a:cubicBezTo>
                  <a:pt x="5430" y="4477"/>
                  <a:pt x="5490" y="4581"/>
                  <a:pt x="5422" y="4627"/>
                </a:cubicBezTo>
                <a:cubicBezTo>
                  <a:pt x="5397" y="4691"/>
                  <a:pt x="5397" y="4691"/>
                  <a:pt x="5474" y="4704"/>
                </a:cubicBezTo>
                <a:cubicBezTo>
                  <a:pt x="5552" y="4704"/>
                  <a:pt x="5578" y="4756"/>
                  <a:pt x="5552" y="4821"/>
                </a:cubicBezTo>
                <a:cubicBezTo>
                  <a:pt x="5500" y="4860"/>
                  <a:pt x="5500" y="4860"/>
                  <a:pt x="5578" y="4860"/>
                </a:cubicBezTo>
                <a:cubicBezTo>
                  <a:pt x="5734" y="4886"/>
                  <a:pt x="5838" y="5003"/>
                  <a:pt x="5721" y="5055"/>
                </a:cubicBezTo>
                <a:cubicBezTo>
                  <a:pt x="5669" y="5093"/>
                  <a:pt x="5669" y="5145"/>
                  <a:pt x="5682" y="5184"/>
                </a:cubicBezTo>
                <a:cubicBezTo>
                  <a:pt x="5695" y="5210"/>
                  <a:pt x="5708" y="5220"/>
                  <a:pt x="5721" y="5220"/>
                </a:cubicBezTo>
                <a:cubicBezTo>
                  <a:pt x="5734" y="5220"/>
                  <a:pt x="5747" y="5210"/>
                  <a:pt x="5760" y="5197"/>
                </a:cubicBezTo>
                <a:cubicBezTo>
                  <a:pt x="5772" y="5176"/>
                  <a:pt x="5784" y="5166"/>
                  <a:pt x="5793" y="5166"/>
                </a:cubicBezTo>
                <a:cubicBezTo>
                  <a:pt x="5811" y="5166"/>
                  <a:pt x="5820" y="5209"/>
                  <a:pt x="5812" y="5288"/>
                </a:cubicBezTo>
                <a:cubicBezTo>
                  <a:pt x="5799" y="5457"/>
                  <a:pt x="5838" y="5547"/>
                  <a:pt x="5967" y="5651"/>
                </a:cubicBezTo>
                <a:cubicBezTo>
                  <a:pt x="6075" y="5759"/>
                  <a:pt x="6138" y="5852"/>
                  <a:pt x="6113" y="5852"/>
                </a:cubicBezTo>
                <a:cubicBezTo>
                  <a:pt x="6104" y="5852"/>
                  <a:pt x="6087" y="5842"/>
                  <a:pt x="6058" y="5820"/>
                </a:cubicBezTo>
                <a:cubicBezTo>
                  <a:pt x="6009" y="5789"/>
                  <a:pt x="5983" y="5773"/>
                  <a:pt x="5978" y="5773"/>
                </a:cubicBezTo>
                <a:cubicBezTo>
                  <a:pt x="5972" y="5773"/>
                  <a:pt x="5991" y="5792"/>
                  <a:pt x="6032" y="5833"/>
                </a:cubicBezTo>
                <a:cubicBezTo>
                  <a:pt x="6071" y="5924"/>
                  <a:pt x="6110" y="6001"/>
                  <a:pt x="6136" y="6040"/>
                </a:cubicBezTo>
                <a:cubicBezTo>
                  <a:pt x="6157" y="6083"/>
                  <a:pt x="6197" y="6108"/>
                  <a:pt x="6224" y="6108"/>
                </a:cubicBezTo>
                <a:cubicBezTo>
                  <a:pt x="6230" y="6108"/>
                  <a:pt x="6235" y="6107"/>
                  <a:pt x="6240" y="6105"/>
                </a:cubicBezTo>
                <a:lnTo>
                  <a:pt x="6240" y="6105"/>
                </a:lnTo>
                <a:cubicBezTo>
                  <a:pt x="6214" y="6170"/>
                  <a:pt x="6227" y="6274"/>
                  <a:pt x="6330" y="6326"/>
                </a:cubicBezTo>
                <a:lnTo>
                  <a:pt x="6382" y="6403"/>
                </a:lnTo>
                <a:cubicBezTo>
                  <a:pt x="6408" y="6455"/>
                  <a:pt x="6408" y="6455"/>
                  <a:pt x="6460" y="6468"/>
                </a:cubicBezTo>
                <a:cubicBezTo>
                  <a:pt x="6512" y="6494"/>
                  <a:pt x="6512" y="6559"/>
                  <a:pt x="6512" y="6611"/>
                </a:cubicBezTo>
                <a:cubicBezTo>
                  <a:pt x="6512" y="6669"/>
                  <a:pt x="6512" y="6717"/>
                  <a:pt x="6531" y="6717"/>
                </a:cubicBezTo>
                <a:cubicBezTo>
                  <a:pt x="6533" y="6717"/>
                  <a:pt x="6535" y="6716"/>
                  <a:pt x="6538" y="6715"/>
                </a:cubicBezTo>
                <a:cubicBezTo>
                  <a:pt x="6542" y="6711"/>
                  <a:pt x="6548" y="6709"/>
                  <a:pt x="6555" y="6709"/>
                </a:cubicBezTo>
                <a:cubicBezTo>
                  <a:pt x="6589" y="6709"/>
                  <a:pt x="6650" y="6756"/>
                  <a:pt x="6694" y="6767"/>
                </a:cubicBezTo>
                <a:cubicBezTo>
                  <a:pt x="6751" y="6790"/>
                  <a:pt x="6758" y="6834"/>
                  <a:pt x="6722" y="6834"/>
                </a:cubicBezTo>
                <a:cubicBezTo>
                  <a:pt x="6717" y="6834"/>
                  <a:pt x="6712" y="6833"/>
                  <a:pt x="6707" y="6832"/>
                </a:cubicBezTo>
                <a:cubicBezTo>
                  <a:pt x="6681" y="6844"/>
                  <a:pt x="6681" y="6844"/>
                  <a:pt x="6707" y="6948"/>
                </a:cubicBezTo>
                <a:cubicBezTo>
                  <a:pt x="6730" y="6984"/>
                  <a:pt x="6797" y="7041"/>
                  <a:pt x="6818" y="7041"/>
                </a:cubicBezTo>
                <a:cubicBezTo>
                  <a:pt x="6820" y="7041"/>
                  <a:pt x="6822" y="7040"/>
                  <a:pt x="6823" y="7039"/>
                </a:cubicBezTo>
                <a:cubicBezTo>
                  <a:pt x="6825" y="7038"/>
                  <a:pt x="6827" y="7037"/>
                  <a:pt x="6829" y="7037"/>
                </a:cubicBezTo>
                <a:cubicBezTo>
                  <a:pt x="6870" y="7037"/>
                  <a:pt x="7045" y="7236"/>
                  <a:pt x="7070" y="7273"/>
                </a:cubicBezTo>
                <a:cubicBezTo>
                  <a:pt x="7070" y="7273"/>
                  <a:pt x="7096" y="7311"/>
                  <a:pt x="7135" y="7337"/>
                </a:cubicBezTo>
                <a:cubicBezTo>
                  <a:pt x="7173" y="7376"/>
                  <a:pt x="7225" y="7376"/>
                  <a:pt x="7264" y="7402"/>
                </a:cubicBezTo>
                <a:cubicBezTo>
                  <a:pt x="7264" y="7402"/>
                  <a:pt x="7303" y="7428"/>
                  <a:pt x="7368" y="7428"/>
                </a:cubicBezTo>
                <a:cubicBezTo>
                  <a:pt x="7407" y="7454"/>
                  <a:pt x="7446" y="7480"/>
                  <a:pt x="7433" y="7506"/>
                </a:cubicBezTo>
                <a:cubicBezTo>
                  <a:pt x="7457" y="7496"/>
                  <a:pt x="7472" y="7490"/>
                  <a:pt x="7482" y="7490"/>
                </a:cubicBezTo>
                <a:cubicBezTo>
                  <a:pt x="7499" y="7490"/>
                  <a:pt x="7503" y="7509"/>
                  <a:pt x="7511" y="7558"/>
                </a:cubicBezTo>
                <a:cubicBezTo>
                  <a:pt x="7489" y="7594"/>
                  <a:pt x="7479" y="7610"/>
                  <a:pt x="7489" y="7610"/>
                </a:cubicBezTo>
                <a:cubicBezTo>
                  <a:pt x="7497" y="7610"/>
                  <a:pt x="7516" y="7601"/>
                  <a:pt x="7550" y="7584"/>
                </a:cubicBezTo>
                <a:cubicBezTo>
                  <a:pt x="7571" y="7579"/>
                  <a:pt x="7584" y="7577"/>
                  <a:pt x="7593" y="7577"/>
                </a:cubicBezTo>
                <a:cubicBezTo>
                  <a:pt x="7612" y="7577"/>
                  <a:pt x="7614" y="7588"/>
                  <a:pt x="7640" y="7623"/>
                </a:cubicBezTo>
                <a:cubicBezTo>
                  <a:pt x="7631" y="7641"/>
                  <a:pt x="7648" y="7659"/>
                  <a:pt x="7663" y="7659"/>
                </a:cubicBezTo>
                <a:cubicBezTo>
                  <a:pt x="7670" y="7659"/>
                  <a:pt x="7676" y="7656"/>
                  <a:pt x="7679" y="7649"/>
                </a:cubicBezTo>
                <a:cubicBezTo>
                  <a:pt x="7704" y="7634"/>
                  <a:pt x="7739" y="7627"/>
                  <a:pt x="7773" y="7627"/>
                </a:cubicBezTo>
                <a:cubicBezTo>
                  <a:pt x="7829" y="7627"/>
                  <a:pt x="7882" y="7647"/>
                  <a:pt x="7874" y="7688"/>
                </a:cubicBezTo>
                <a:cubicBezTo>
                  <a:pt x="7874" y="7688"/>
                  <a:pt x="7884" y="7691"/>
                  <a:pt x="7900" y="7691"/>
                </a:cubicBezTo>
                <a:cubicBezTo>
                  <a:pt x="7916" y="7691"/>
                  <a:pt x="7939" y="7688"/>
                  <a:pt x="7965" y="7675"/>
                </a:cubicBezTo>
                <a:cubicBezTo>
                  <a:pt x="7993" y="7658"/>
                  <a:pt x="8009" y="7648"/>
                  <a:pt x="8016" y="7648"/>
                </a:cubicBezTo>
                <a:cubicBezTo>
                  <a:pt x="8025" y="7648"/>
                  <a:pt x="8018" y="7664"/>
                  <a:pt x="8004" y="7701"/>
                </a:cubicBezTo>
                <a:cubicBezTo>
                  <a:pt x="8026" y="7738"/>
                  <a:pt x="8053" y="7758"/>
                  <a:pt x="8082" y="7758"/>
                </a:cubicBezTo>
                <a:cubicBezTo>
                  <a:pt x="8103" y="7758"/>
                  <a:pt x="8125" y="7748"/>
                  <a:pt x="8146" y="7726"/>
                </a:cubicBezTo>
                <a:cubicBezTo>
                  <a:pt x="8146" y="7726"/>
                  <a:pt x="8163" y="7718"/>
                  <a:pt x="8185" y="7718"/>
                </a:cubicBezTo>
                <a:cubicBezTo>
                  <a:pt x="8201" y="7718"/>
                  <a:pt x="8220" y="7723"/>
                  <a:pt x="8237" y="7739"/>
                </a:cubicBezTo>
                <a:cubicBezTo>
                  <a:pt x="8285" y="7764"/>
                  <a:pt x="8419" y="7793"/>
                  <a:pt x="8500" y="7793"/>
                </a:cubicBezTo>
                <a:cubicBezTo>
                  <a:pt x="8550" y="7793"/>
                  <a:pt x="8581" y="7782"/>
                  <a:pt x="8561" y="7752"/>
                </a:cubicBezTo>
                <a:lnTo>
                  <a:pt x="8652" y="7752"/>
                </a:lnTo>
                <a:cubicBezTo>
                  <a:pt x="8693" y="7764"/>
                  <a:pt x="8726" y="7770"/>
                  <a:pt x="8753" y="7770"/>
                </a:cubicBezTo>
                <a:cubicBezTo>
                  <a:pt x="8787" y="7770"/>
                  <a:pt x="8812" y="7761"/>
                  <a:pt x="8834" y="7739"/>
                </a:cubicBezTo>
                <a:lnTo>
                  <a:pt x="8886" y="7701"/>
                </a:lnTo>
                <a:cubicBezTo>
                  <a:pt x="8886" y="7722"/>
                  <a:pt x="8920" y="7743"/>
                  <a:pt x="8954" y="7743"/>
                </a:cubicBezTo>
                <a:cubicBezTo>
                  <a:pt x="8962" y="7743"/>
                  <a:pt x="8969" y="7742"/>
                  <a:pt x="8976" y="7739"/>
                </a:cubicBezTo>
                <a:cubicBezTo>
                  <a:pt x="9028" y="7739"/>
                  <a:pt x="9028" y="7739"/>
                  <a:pt x="9028" y="7701"/>
                </a:cubicBezTo>
                <a:cubicBezTo>
                  <a:pt x="8963" y="7688"/>
                  <a:pt x="9015" y="7675"/>
                  <a:pt x="9067" y="7662"/>
                </a:cubicBezTo>
                <a:cubicBezTo>
                  <a:pt x="9074" y="7659"/>
                  <a:pt x="9082" y="7658"/>
                  <a:pt x="9090" y="7658"/>
                </a:cubicBezTo>
                <a:cubicBezTo>
                  <a:pt x="9124" y="7658"/>
                  <a:pt x="9160" y="7679"/>
                  <a:pt x="9171" y="7701"/>
                </a:cubicBezTo>
                <a:lnTo>
                  <a:pt x="9210" y="7688"/>
                </a:lnTo>
                <a:cubicBezTo>
                  <a:pt x="9202" y="7647"/>
                  <a:pt x="9214" y="7627"/>
                  <a:pt x="9227" y="7627"/>
                </a:cubicBezTo>
                <a:cubicBezTo>
                  <a:pt x="9235" y="7627"/>
                  <a:pt x="9244" y="7634"/>
                  <a:pt x="9249" y="7649"/>
                </a:cubicBezTo>
                <a:cubicBezTo>
                  <a:pt x="9263" y="7652"/>
                  <a:pt x="9277" y="7654"/>
                  <a:pt x="9290" y="7654"/>
                </a:cubicBezTo>
                <a:cubicBezTo>
                  <a:pt x="9328" y="7654"/>
                  <a:pt x="9363" y="7642"/>
                  <a:pt x="9391" y="7623"/>
                </a:cubicBezTo>
                <a:cubicBezTo>
                  <a:pt x="9386" y="7612"/>
                  <a:pt x="9394" y="7608"/>
                  <a:pt x="9402" y="7608"/>
                </a:cubicBezTo>
                <a:cubicBezTo>
                  <a:pt x="9412" y="7608"/>
                  <a:pt x="9421" y="7615"/>
                  <a:pt x="9391" y="7623"/>
                </a:cubicBezTo>
                <a:lnTo>
                  <a:pt x="9404" y="7662"/>
                </a:lnTo>
                <a:cubicBezTo>
                  <a:pt x="9414" y="7664"/>
                  <a:pt x="9421" y="7665"/>
                  <a:pt x="9426" y="7665"/>
                </a:cubicBezTo>
                <a:cubicBezTo>
                  <a:pt x="9452" y="7665"/>
                  <a:pt x="9441" y="7642"/>
                  <a:pt x="9430" y="7610"/>
                </a:cubicBezTo>
                <a:cubicBezTo>
                  <a:pt x="9430" y="7610"/>
                  <a:pt x="9482" y="7597"/>
                  <a:pt x="9521" y="7584"/>
                </a:cubicBezTo>
                <a:cubicBezTo>
                  <a:pt x="9573" y="7558"/>
                  <a:pt x="9612" y="7545"/>
                  <a:pt x="9560" y="7532"/>
                </a:cubicBezTo>
                <a:cubicBezTo>
                  <a:pt x="9547" y="7506"/>
                  <a:pt x="9534" y="7480"/>
                  <a:pt x="9573" y="7454"/>
                </a:cubicBezTo>
                <a:cubicBezTo>
                  <a:pt x="9568" y="7443"/>
                  <a:pt x="9576" y="7439"/>
                  <a:pt x="9584" y="7439"/>
                </a:cubicBezTo>
                <a:cubicBezTo>
                  <a:pt x="9594" y="7439"/>
                  <a:pt x="9603" y="7447"/>
                  <a:pt x="9573" y="7454"/>
                </a:cubicBezTo>
                <a:cubicBezTo>
                  <a:pt x="9582" y="7482"/>
                  <a:pt x="9592" y="7503"/>
                  <a:pt x="9616" y="7503"/>
                </a:cubicBezTo>
                <a:cubicBezTo>
                  <a:pt x="9625" y="7503"/>
                  <a:pt x="9636" y="7500"/>
                  <a:pt x="9651" y="7493"/>
                </a:cubicBezTo>
                <a:cubicBezTo>
                  <a:pt x="9659" y="7490"/>
                  <a:pt x="9665" y="7489"/>
                  <a:pt x="9671" y="7489"/>
                </a:cubicBezTo>
                <a:cubicBezTo>
                  <a:pt x="9694" y="7489"/>
                  <a:pt x="9703" y="7506"/>
                  <a:pt x="9703" y="7506"/>
                </a:cubicBezTo>
                <a:cubicBezTo>
                  <a:pt x="9699" y="7526"/>
                  <a:pt x="9707" y="7534"/>
                  <a:pt x="9720" y="7534"/>
                </a:cubicBezTo>
                <a:cubicBezTo>
                  <a:pt x="9760" y="7534"/>
                  <a:pt x="9852" y="7464"/>
                  <a:pt x="9871" y="7415"/>
                </a:cubicBezTo>
                <a:cubicBezTo>
                  <a:pt x="9905" y="7356"/>
                  <a:pt x="9934" y="7324"/>
                  <a:pt x="9960" y="7324"/>
                </a:cubicBezTo>
                <a:cubicBezTo>
                  <a:pt x="9974" y="7324"/>
                  <a:pt x="9988" y="7333"/>
                  <a:pt x="10001" y="7350"/>
                </a:cubicBezTo>
                <a:cubicBezTo>
                  <a:pt x="10006" y="7363"/>
                  <a:pt x="10012" y="7369"/>
                  <a:pt x="10019" y="7369"/>
                </a:cubicBezTo>
                <a:cubicBezTo>
                  <a:pt x="10045" y="7369"/>
                  <a:pt x="10076" y="7278"/>
                  <a:pt x="10066" y="7195"/>
                </a:cubicBezTo>
                <a:lnTo>
                  <a:pt x="10066" y="7091"/>
                </a:lnTo>
                <a:lnTo>
                  <a:pt x="10105" y="7169"/>
                </a:lnTo>
                <a:cubicBezTo>
                  <a:pt x="10158" y="7204"/>
                  <a:pt x="10187" y="7226"/>
                  <a:pt x="10210" y="7226"/>
                </a:cubicBezTo>
                <a:cubicBezTo>
                  <a:pt x="10238" y="7226"/>
                  <a:pt x="10257" y="7195"/>
                  <a:pt x="10299" y="7117"/>
                </a:cubicBezTo>
                <a:cubicBezTo>
                  <a:pt x="10340" y="7068"/>
                  <a:pt x="10356" y="7049"/>
                  <a:pt x="10364" y="7049"/>
                </a:cubicBezTo>
                <a:cubicBezTo>
                  <a:pt x="10369" y="7049"/>
                  <a:pt x="10372" y="7055"/>
                  <a:pt x="10377" y="7065"/>
                </a:cubicBezTo>
                <a:cubicBezTo>
                  <a:pt x="10380" y="7071"/>
                  <a:pt x="10386" y="7075"/>
                  <a:pt x="10394" y="7075"/>
                </a:cubicBezTo>
                <a:cubicBezTo>
                  <a:pt x="10418" y="7075"/>
                  <a:pt x="10467" y="7043"/>
                  <a:pt x="10546" y="6974"/>
                </a:cubicBezTo>
                <a:cubicBezTo>
                  <a:pt x="10650" y="6883"/>
                  <a:pt x="10688" y="6844"/>
                  <a:pt x="10675" y="6819"/>
                </a:cubicBezTo>
                <a:lnTo>
                  <a:pt x="10740" y="6754"/>
                </a:lnTo>
                <a:cubicBezTo>
                  <a:pt x="10746" y="6755"/>
                  <a:pt x="10751" y="6755"/>
                  <a:pt x="10755" y="6755"/>
                </a:cubicBezTo>
                <a:cubicBezTo>
                  <a:pt x="10824" y="6755"/>
                  <a:pt x="10865" y="6675"/>
                  <a:pt x="10792" y="6663"/>
                </a:cubicBezTo>
                <a:lnTo>
                  <a:pt x="10857" y="6598"/>
                </a:lnTo>
                <a:lnTo>
                  <a:pt x="10883" y="6624"/>
                </a:lnTo>
                <a:cubicBezTo>
                  <a:pt x="10883" y="6627"/>
                  <a:pt x="10884" y="6629"/>
                  <a:pt x="10887" y="6629"/>
                </a:cubicBezTo>
                <a:cubicBezTo>
                  <a:pt x="10897" y="6629"/>
                  <a:pt x="10921" y="6612"/>
                  <a:pt x="10961" y="6572"/>
                </a:cubicBezTo>
                <a:cubicBezTo>
                  <a:pt x="11013" y="6520"/>
                  <a:pt x="11091" y="6442"/>
                  <a:pt x="11207" y="6287"/>
                </a:cubicBezTo>
                <a:cubicBezTo>
                  <a:pt x="11467" y="5937"/>
                  <a:pt x="11480" y="5885"/>
                  <a:pt x="11428" y="5859"/>
                </a:cubicBezTo>
                <a:cubicBezTo>
                  <a:pt x="11409" y="5802"/>
                  <a:pt x="11418" y="5766"/>
                  <a:pt x="11444" y="5766"/>
                </a:cubicBezTo>
                <a:cubicBezTo>
                  <a:pt x="11454" y="5766"/>
                  <a:pt x="11466" y="5770"/>
                  <a:pt x="11480" y="5781"/>
                </a:cubicBezTo>
                <a:cubicBezTo>
                  <a:pt x="11485" y="5783"/>
                  <a:pt x="11491" y="5784"/>
                  <a:pt x="11498" y="5784"/>
                </a:cubicBezTo>
                <a:cubicBezTo>
                  <a:pt x="11527" y="5784"/>
                  <a:pt x="11563" y="5765"/>
                  <a:pt x="11532" y="5755"/>
                </a:cubicBezTo>
                <a:cubicBezTo>
                  <a:pt x="11532" y="5755"/>
                  <a:pt x="11583" y="5677"/>
                  <a:pt x="11635" y="5651"/>
                </a:cubicBezTo>
                <a:cubicBezTo>
                  <a:pt x="11765" y="5560"/>
                  <a:pt x="11765" y="5496"/>
                  <a:pt x="11739" y="5483"/>
                </a:cubicBezTo>
                <a:lnTo>
                  <a:pt x="11739" y="5483"/>
                </a:lnTo>
                <a:cubicBezTo>
                  <a:pt x="11725" y="5485"/>
                  <a:pt x="11714" y="5486"/>
                  <a:pt x="11707" y="5486"/>
                </a:cubicBezTo>
                <a:cubicBezTo>
                  <a:pt x="11676" y="5486"/>
                  <a:pt x="11710" y="5465"/>
                  <a:pt x="11752" y="5444"/>
                </a:cubicBezTo>
                <a:cubicBezTo>
                  <a:pt x="11804" y="5405"/>
                  <a:pt x="11856" y="5379"/>
                  <a:pt x="11830" y="5366"/>
                </a:cubicBezTo>
                <a:cubicBezTo>
                  <a:pt x="11830" y="5316"/>
                  <a:pt x="11924" y="5066"/>
                  <a:pt x="11978" y="5066"/>
                </a:cubicBezTo>
                <a:cubicBezTo>
                  <a:pt x="11981" y="5066"/>
                  <a:pt x="11983" y="5066"/>
                  <a:pt x="11986" y="5068"/>
                </a:cubicBezTo>
                <a:cubicBezTo>
                  <a:pt x="11986" y="5068"/>
                  <a:pt x="12011" y="5029"/>
                  <a:pt x="12024" y="4977"/>
                </a:cubicBezTo>
                <a:cubicBezTo>
                  <a:pt x="11998" y="4964"/>
                  <a:pt x="12050" y="4886"/>
                  <a:pt x="12089" y="4795"/>
                </a:cubicBezTo>
                <a:cubicBezTo>
                  <a:pt x="12123" y="4716"/>
                  <a:pt x="12147" y="4676"/>
                  <a:pt x="12170" y="4676"/>
                </a:cubicBezTo>
                <a:cubicBezTo>
                  <a:pt x="12174" y="4676"/>
                  <a:pt x="12177" y="4677"/>
                  <a:pt x="12180" y="4678"/>
                </a:cubicBezTo>
                <a:cubicBezTo>
                  <a:pt x="12180" y="4694"/>
                  <a:pt x="12182" y="4701"/>
                  <a:pt x="12186" y="4701"/>
                </a:cubicBezTo>
                <a:cubicBezTo>
                  <a:pt x="12194" y="4701"/>
                  <a:pt x="12210" y="4660"/>
                  <a:pt x="12219" y="4588"/>
                </a:cubicBezTo>
                <a:cubicBezTo>
                  <a:pt x="12245" y="4549"/>
                  <a:pt x="12206" y="4471"/>
                  <a:pt x="12219" y="4432"/>
                </a:cubicBezTo>
                <a:cubicBezTo>
                  <a:pt x="12193" y="4419"/>
                  <a:pt x="12193" y="4367"/>
                  <a:pt x="12206" y="4315"/>
                </a:cubicBezTo>
                <a:lnTo>
                  <a:pt x="12206" y="4315"/>
                </a:lnTo>
                <a:lnTo>
                  <a:pt x="12232" y="4328"/>
                </a:lnTo>
                <a:cubicBezTo>
                  <a:pt x="12258" y="4341"/>
                  <a:pt x="12297" y="4354"/>
                  <a:pt x="12297" y="4354"/>
                </a:cubicBezTo>
                <a:cubicBezTo>
                  <a:pt x="12310" y="4315"/>
                  <a:pt x="12336" y="4276"/>
                  <a:pt x="12310" y="4263"/>
                </a:cubicBezTo>
                <a:cubicBezTo>
                  <a:pt x="12349" y="4224"/>
                  <a:pt x="12375" y="4186"/>
                  <a:pt x="12414" y="4095"/>
                </a:cubicBezTo>
                <a:cubicBezTo>
                  <a:pt x="12452" y="4004"/>
                  <a:pt x="12491" y="3926"/>
                  <a:pt x="12491" y="3861"/>
                </a:cubicBezTo>
                <a:cubicBezTo>
                  <a:pt x="12556" y="3848"/>
                  <a:pt x="12686" y="3589"/>
                  <a:pt x="12647" y="3511"/>
                </a:cubicBezTo>
                <a:cubicBezTo>
                  <a:pt x="12621" y="3498"/>
                  <a:pt x="12647" y="3459"/>
                  <a:pt x="12686" y="3420"/>
                </a:cubicBezTo>
                <a:cubicBezTo>
                  <a:pt x="12738" y="3394"/>
                  <a:pt x="12738" y="3394"/>
                  <a:pt x="12738" y="3342"/>
                </a:cubicBezTo>
                <a:cubicBezTo>
                  <a:pt x="12725" y="3278"/>
                  <a:pt x="12777" y="3252"/>
                  <a:pt x="12829" y="3226"/>
                </a:cubicBezTo>
                <a:cubicBezTo>
                  <a:pt x="12906" y="3213"/>
                  <a:pt x="12919" y="3161"/>
                  <a:pt x="12919" y="3109"/>
                </a:cubicBezTo>
                <a:cubicBezTo>
                  <a:pt x="12932" y="3005"/>
                  <a:pt x="12984" y="2927"/>
                  <a:pt x="13010" y="2876"/>
                </a:cubicBezTo>
                <a:cubicBezTo>
                  <a:pt x="13021" y="2801"/>
                  <a:pt x="13040" y="2752"/>
                  <a:pt x="13018" y="2752"/>
                </a:cubicBezTo>
                <a:cubicBezTo>
                  <a:pt x="13013" y="2752"/>
                  <a:pt x="13006" y="2754"/>
                  <a:pt x="12997" y="2759"/>
                </a:cubicBezTo>
                <a:cubicBezTo>
                  <a:pt x="12971" y="2746"/>
                  <a:pt x="12971" y="2694"/>
                  <a:pt x="12971" y="2694"/>
                </a:cubicBezTo>
                <a:cubicBezTo>
                  <a:pt x="12978" y="2638"/>
                  <a:pt x="12989" y="2616"/>
                  <a:pt x="12993" y="2616"/>
                </a:cubicBezTo>
                <a:lnTo>
                  <a:pt x="12993" y="2616"/>
                </a:lnTo>
                <a:cubicBezTo>
                  <a:pt x="12997" y="2616"/>
                  <a:pt x="12996" y="2631"/>
                  <a:pt x="12984" y="2655"/>
                </a:cubicBezTo>
                <a:cubicBezTo>
                  <a:pt x="12978" y="2698"/>
                  <a:pt x="12981" y="2712"/>
                  <a:pt x="12991" y="2712"/>
                </a:cubicBezTo>
                <a:cubicBezTo>
                  <a:pt x="13002" y="2712"/>
                  <a:pt x="13022" y="2695"/>
                  <a:pt x="13049" y="2681"/>
                </a:cubicBezTo>
                <a:cubicBezTo>
                  <a:pt x="13101" y="2655"/>
                  <a:pt x="13140" y="2564"/>
                  <a:pt x="13166" y="2525"/>
                </a:cubicBezTo>
                <a:cubicBezTo>
                  <a:pt x="13192" y="2486"/>
                  <a:pt x="13244" y="2409"/>
                  <a:pt x="13270" y="2357"/>
                </a:cubicBezTo>
                <a:cubicBezTo>
                  <a:pt x="13373" y="2253"/>
                  <a:pt x="13399" y="2214"/>
                  <a:pt x="13373" y="2201"/>
                </a:cubicBezTo>
                <a:lnTo>
                  <a:pt x="13347" y="2188"/>
                </a:lnTo>
                <a:cubicBezTo>
                  <a:pt x="13425" y="2175"/>
                  <a:pt x="13762" y="1760"/>
                  <a:pt x="13749" y="1682"/>
                </a:cubicBezTo>
                <a:lnTo>
                  <a:pt x="13749" y="1682"/>
                </a:lnTo>
                <a:lnTo>
                  <a:pt x="13775" y="1708"/>
                </a:lnTo>
                <a:cubicBezTo>
                  <a:pt x="13777" y="1710"/>
                  <a:pt x="13779" y="1711"/>
                  <a:pt x="13782" y="1711"/>
                </a:cubicBezTo>
                <a:cubicBezTo>
                  <a:pt x="13799" y="1711"/>
                  <a:pt x="13836" y="1674"/>
                  <a:pt x="13892" y="1617"/>
                </a:cubicBezTo>
                <a:cubicBezTo>
                  <a:pt x="13918" y="1578"/>
                  <a:pt x="14035" y="1423"/>
                  <a:pt x="14152" y="1332"/>
                </a:cubicBezTo>
                <a:cubicBezTo>
                  <a:pt x="14294" y="1202"/>
                  <a:pt x="14411" y="1112"/>
                  <a:pt x="14398" y="1086"/>
                </a:cubicBezTo>
                <a:cubicBezTo>
                  <a:pt x="14411" y="1073"/>
                  <a:pt x="14421" y="1066"/>
                  <a:pt x="14429" y="1066"/>
                </a:cubicBezTo>
                <a:cubicBezTo>
                  <a:pt x="14437" y="1066"/>
                  <a:pt x="14443" y="1073"/>
                  <a:pt x="14450" y="1086"/>
                </a:cubicBezTo>
                <a:cubicBezTo>
                  <a:pt x="14441" y="1104"/>
                  <a:pt x="14440" y="1111"/>
                  <a:pt x="14444" y="1111"/>
                </a:cubicBezTo>
                <a:cubicBezTo>
                  <a:pt x="14452" y="1111"/>
                  <a:pt x="14477" y="1089"/>
                  <a:pt x="14502" y="1073"/>
                </a:cubicBezTo>
                <a:cubicBezTo>
                  <a:pt x="14541" y="1047"/>
                  <a:pt x="14528" y="1021"/>
                  <a:pt x="14515" y="995"/>
                </a:cubicBezTo>
                <a:cubicBezTo>
                  <a:pt x="14489" y="969"/>
                  <a:pt x="14528" y="943"/>
                  <a:pt x="14631" y="917"/>
                </a:cubicBezTo>
                <a:cubicBezTo>
                  <a:pt x="14735" y="891"/>
                  <a:pt x="14891" y="787"/>
                  <a:pt x="14969" y="709"/>
                </a:cubicBezTo>
                <a:cubicBezTo>
                  <a:pt x="14996" y="701"/>
                  <a:pt x="15029" y="685"/>
                  <a:pt x="15051" y="685"/>
                </a:cubicBezTo>
                <a:cubicBezTo>
                  <a:pt x="15061" y="685"/>
                  <a:pt x="15068" y="688"/>
                  <a:pt x="15072" y="697"/>
                </a:cubicBezTo>
                <a:cubicBezTo>
                  <a:pt x="15124" y="697"/>
                  <a:pt x="15228" y="697"/>
                  <a:pt x="15293" y="606"/>
                </a:cubicBezTo>
                <a:cubicBezTo>
                  <a:pt x="15319" y="593"/>
                  <a:pt x="15332" y="586"/>
                  <a:pt x="15340" y="586"/>
                </a:cubicBezTo>
                <a:cubicBezTo>
                  <a:pt x="15348" y="586"/>
                  <a:pt x="15351" y="593"/>
                  <a:pt x="15358" y="606"/>
                </a:cubicBezTo>
                <a:cubicBezTo>
                  <a:pt x="15384" y="612"/>
                  <a:pt x="15400" y="622"/>
                  <a:pt x="15413" y="622"/>
                </a:cubicBezTo>
                <a:cubicBezTo>
                  <a:pt x="15426" y="622"/>
                  <a:pt x="15436" y="612"/>
                  <a:pt x="15449" y="580"/>
                </a:cubicBezTo>
                <a:cubicBezTo>
                  <a:pt x="15518" y="533"/>
                  <a:pt x="15640" y="487"/>
                  <a:pt x="15739" y="487"/>
                </a:cubicBezTo>
                <a:cubicBezTo>
                  <a:pt x="15751" y="487"/>
                  <a:pt x="15762" y="488"/>
                  <a:pt x="15773" y="489"/>
                </a:cubicBezTo>
                <a:cubicBezTo>
                  <a:pt x="15812" y="476"/>
                  <a:pt x="15864" y="476"/>
                  <a:pt x="15864" y="437"/>
                </a:cubicBezTo>
                <a:lnTo>
                  <a:pt x="15851" y="411"/>
                </a:lnTo>
                <a:lnTo>
                  <a:pt x="15851" y="411"/>
                </a:lnTo>
                <a:cubicBezTo>
                  <a:pt x="15881" y="436"/>
                  <a:pt x="15897" y="449"/>
                  <a:pt x="15910" y="449"/>
                </a:cubicBezTo>
                <a:cubicBezTo>
                  <a:pt x="15924" y="449"/>
                  <a:pt x="15934" y="432"/>
                  <a:pt x="15954" y="398"/>
                </a:cubicBezTo>
                <a:cubicBezTo>
                  <a:pt x="15947" y="377"/>
                  <a:pt x="15960" y="367"/>
                  <a:pt x="15973" y="367"/>
                </a:cubicBezTo>
                <a:cubicBezTo>
                  <a:pt x="15983" y="367"/>
                  <a:pt x="15993" y="374"/>
                  <a:pt x="15993" y="385"/>
                </a:cubicBezTo>
                <a:cubicBezTo>
                  <a:pt x="16045" y="411"/>
                  <a:pt x="16097" y="411"/>
                  <a:pt x="16097" y="411"/>
                </a:cubicBezTo>
                <a:cubicBezTo>
                  <a:pt x="16123" y="411"/>
                  <a:pt x="16201" y="385"/>
                  <a:pt x="16292" y="385"/>
                </a:cubicBezTo>
                <a:lnTo>
                  <a:pt x="16460" y="385"/>
                </a:lnTo>
                <a:cubicBezTo>
                  <a:pt x="16512" y="385"/>
                  <a:pt x="16577" y="385"/>
                  <a:pt x="16642" y="398"/>
                </a:cubicBezTo>
                <a:cubicBezTo>
                  <a:pt x="16960" y="462"/>
                  <a:pt x="17104" y="525"/>
                  <a:pt x="17154" y="525"/>
                </a:cubicBezTo>
                <a:cubicBezTo>
                  <a:pt x="17165" y="525"/>
                  <a:pt x="17171" y="522"/>
                  <a:pt x="17174" y="515"/>
                </a:cubicBezTo>
                <a:cubicBezTo>
                  <a:pt x="17195" y="511"/>
                  <a:pt x="17210" y="508"/>
                  <a:pt x="17220" y="508"/>
                </a:cubicBezTo>
                <a:cubicBezTo>
                  <a:pt x="17241" y="508"/>
                  <a:pt x="17247" y="519"/>
                  <a:pt x="17264" y="554"/>
                </a:cubicBezTo>
                <a:cubicBezTo>
                  <a:pt x="17303" y="606"/>
                  <a:pt x="17342" y="632"/>
                  <a:pt x="17381" y="658"/>
                </a:cubicBezTo>
                <a:cubicBezTo>
                  <a:pt x="17433" y="684"/>
                  <a:pt x="17472" y="697"/>
                  <a:pt x="17459" y="722"/>
                </a:cubicBezTo>
                <a:cubicBezTo>
                  <a:pt x="17511" y="722"/>
                  <a:pt x="17511" y="722"/>
                  <a:pt x="17550" y="761"/>
                </a:cubicBezTo>
                <a:cubicBezTo>
                  <a:pt x="17537" y="787"/>
                  <a:pt x="17576" y="813"/>
                  <a:pt x="17641" y="813"/>
                </a:cubicBezTo>
                <a:cubicBezTo>
                  <a:pt x="17673" y="802"/>
                  <a:pt x="17692" y="796"/>
                  <a:pt x="17700" y="796"/>
                </a:cubicBezTo>
                <a:cubicBezTo>
                  <a:pt x="17712" y="796"/>
                  <a:pt x="17702" y="809"/>
                  <a:pt x="17680" y="839"/>
                </a:cubicBezTo>
                <a:cubicBezTo>
                  <a:pt x="17658" y="860"/>
                  <a:pt x="17724" y="943"/>
                  <a:pt x="17734" y="943"/>
                </a:cubicBezTo>
                <a:cubicBezTo>
                  <a:pt x="17737" y="943"/>
                  <a:pt x="17736" y="939"/>
                  <a:pt x="17731" y="930"/>
                </a:cubicBezTo>
                <a:cubicBezTo>
                  <a:pt x="17737" y="921"/>
                  <a:pt x="17746" y="918"/>
                  <a:pt x="17756" y="918"/>
                </a:cubicBezTo>
                <a:cubicBezTo>
                  <a:pt x="17791" y="918"/>
                  <a:pt x="17847" y="959"/>
                  <a:pt x="17887" y="969"/>
                </a:cubicBezTo>
                <a:cubicBezTo>
                  <a:pt x="17926" y="1008"/>
                  <a:pt x="17965" y="1034"/>
                  <a:pt x="17939" y="1060"/>
                </a:cubicBezTo>
                <a:cubicBezTo>
                  <a:pt x="17952" y="1086"/>
                  <a:pt x="18004" y="1138"/>
                  <a:pt x="18056" y="1189"/>
                </a:cubicBezTo>
                <a:cubicBezTo>
                  <a:pt x="18108" y="1228"/>
                  <a:pt x="18172" y="1280"/>
                  <a:pt x="18198" y="1293"/>
                </a:cubicBezTo>
                <a:cubicBezTo>
                  <a:pt x="18204" y="1287"/>
                  <a:pt x="18211" y="1285"/>
                  <a:pt x="18218" y="1285"/>
                </a:cubicBezTo>
                <a:cubicBezTo>
                  <a:pt x="18239" y="1285"/>
                  <a:pt x="18257" y="1312"/>
                  <a:pt x="18237" y="1332"/>
                </a:cubicBezTo>
                <a:cubicBezTo>
                  <a:pt x="18211" y="1345"/>
                  <a:pt x="18237" y="1384"/>
                  <a:pt x="18276" y="1423"/>
                </a:cubicBezTo>
                <a:cubicBezTo>
                  <a:pt x="18328" y="1436"/>
                  <a:pt x="18302" y="1462"/>
                  <a:pt x="18276" y="1475"/>
                </a:cubicBezTo>
                <a:cubicBezTo>
                  <a:pt x="18270" y="1473"/>
                  <a:pt x="18264" y="1472"/>
                  <a:pt x="18260" y="1472"/>
                </a:cubicBezTo>
                <a:cubicBezTo>
                  <a:pt x="18231" y="1472"/>
                  <a:pt x="18258" y="1511"/>
                  <a:pt x="18315" y="1578"/>
                </a:cubicBezTo>
                <a:cubicBezTo>
                  <a:pt x="18367" y="1591"/>
                  <a:pt x="18484" y="1747"/>
                  <a:pt x="18549" y="1877"/>
                </a:cubicBezTo>
                <a:cubicBezTo>
                  <a:pt x="18678" y="2084"/>
                  <a:pt x="18730" y="2110"/>
                  <a:pt x="18821" y="2175"/>
                </a:cubicBezTo>
                <a:lnTo>
                  <a:pt x="18899" y="2188"/>
                </a:lnTo>
                <a:lnTo>
                  <a:pt x="18847" y="2214"/>
                </a:lnTo>
                <a:cubicBezTo>
                  <a:pt x="18821" y="2227"/>
                  <a:pt x="18782" y="2305"/>
                  <a:pt x="18782" y="2305"/>
                </a:cubicBezTo>
                <a:cubicBezTo>
                  <a:pt x="18795" y="2324"/>
                  <a:pt x="18808" y="2331"/>
                  <a:pt x="18821" y="2331"/>
                </a:cubicBezTo>
                <a:cubicBezTo>
                  <a:pt x="18834" y="2331"/>
                  <a:pt x="18847" y="2324"/>
                  <a:pt x="18860" y="2318"/>
                </a:cubicBezTo>
                <a:cubicBezTo>
                  <a:pt x="18863" y="2316"/>
                  <a:pt x="18866" y="2315"/>
                  <a:pt x="18869" y="2315"/>
                </a:cubicBezTo>
                <a:cubicBezTo>
                  <a:pt x="18892" y="2315"/>
                  <a:pt x="18913" y="2357"/>
                  <a:pt x="18925" y="2448"/>
                </a:cubicBezTo>
                <a:cubicBezTo>
                  <a:pt x="18938" y="2551"/>
                  <a:pt x="18951" y="2590"/>
                  <a:pt x="19002" y="2629"/>
                </a:cubicBezTo>
                <a:cubicBezTo>
                  <a:pt x="19015" y="2681"/>
                  <a:pt x="19041" y="2720"/>
                  <a:pt x="19028" y="2772"/>
                </a:cubicBezTo>
                <a:cubicBezTo>
                  <a:pt x="19037" y="2806"/>
                  <a:pt x="19040" y="2818"/>
                  <a:pt x="19052" y="2818"/>
                </a:cubicBezTo>
                <a:cubicBezTo>
                  <a:pt x="19059" y="2818"/>
                  <a:pt x="19067" y="2815"/>
                  <a:pt x="19080" y="2811"/>
                </a:cubicBezTo>
                <a:cubicBezTo>
                  <a:pt x="19083" y="2809"/>
                  <a:pt x="19086" y="2809"/>
                  <a:pt x="19088" y="2809"/>
                </a:cubicBezTo>
                <a:cubicBezTo>
                  <a:pt x="19109" y="2809"/>
                  <a:pt x="19118" y="2855"/>
                  <a:pt x="19106" y="2901"/>
                </a:cubicBezTo>
                <a:cubicBezTo>
                  <a:pt x="19069" y="2964"/>
                  <a:pt x="19115" y="3097"/>
                  <a:pt x="19142" y="3097"/>
                </a:cubicBezTo>
                <a:cubicBezTo>
                  <a:pt x="19143" y="3097"/>
                  <a:pt x="19144" y="3097"/>
                  <a:pt x="19145" y="3096"/>
                </a:cubicBezTo>
                <a:cubicBezTo>
                  <a:pt x="19149" y="3095"/>
                  <a:pt x="19153" y="3094"/>
                  <a:pt x="19157" y="3094"/>
                </a:cubicBezTo>
                <a:cubicBezTo>
                  <a:pt x="19187" y="3094"/>
                  <a:pt x="19198" y="3139"/>
                  <a:pt x="19210" y="3174"/>
                </a:cubicBezTo>
                <a:cubicBezTo>
                  <a:pt x="19223" y="3226"/>
                  <a:pt x="19249" y="3265"/>
                  <a:pt x="19288" y="3304"/>
                </a:cubicBezTo>
                <a:lnTo>
                  <a:pt x="19327" y="3394"/>
                </a:lnTo>
                <a:cubicBezTo>
                  <a:pt x="19331" y="3407"/>
                  <a:pt x="19328" y="3413"/>
                  <a:pt x="19322" y="3413"/>
                </a:cubicBezTo>
                <a:cubicBezTo>
                  <a:pt x="19309" y="3413"/>
                  <a:pt x="19284" y="3390"/>
                  <a:pt x="19275" y="3355"/>
                </a:cubicBezTo>
                <a:lnTo>
                  <a:pt x="19262" y="3407"/>
                </a:lnTo>
                <a:cubicBezTo>
                  <a:pt x="19301" y="3498"/>
                  <a:pt x="19314" y="3550"/>
                  <a:pt x="19353" y="3589"/>
                </a:cubicBezTo>
                <a:cubicBezTo>
                  <a:pt x="19431" y="3615"/>
                  <a:pt x="19431" y="3615"/>
                  <a:pt x="19366" y="3628"/>
                </a:cubicBezTo>
                <a:cubicBezTo>
                  <a:pt x="19340" y="3641"/>
                  <a:pt x="19327" y="3693"/>
                  <a:pt x="19379" y="3732"/>
                </a:cubicBezTo>
                <a:cubicBezTo>
                  <a:pt x="19443" y="3758"/>
                  <a:pt x="19431" y="3809"/>
                  <a:pt x="19405" y="3822"/>
                </a:cubicBezTo>
                <a:cubicBezTo>
                  <a:pt x="19382" y="3815"/>
                  <a:pt x="19366" y="3810"/>
                  <a:pt x="19358" y="3810"/>
                </a:cubicBezTo>
                <a:cubicBezTo>
                  <a:pt x="19338" y="3810"/>
                  <a:pt x="19364" y="3842"/>
                  <a:pt x="19456" y="3952"/>
                </a:cubicBezTo>
                <a:cubicBezTo>
                  <a:pt x="19482" y="4043"/>
                  <a:pt x="19573" y="4224"/>
                  <a:pt x="19625" y="4354"/>
                </a:cubicBezTo>
                <a:cubicBezTo>
                  <a:pt x="19690" y="4536"/>
                  <a:pt x="19729" y="4627"/>
                  <a:pt x="19729" y="4678"/>
                </a:cubicBezTo>
                <a:cubicBezTo>
                  <a:pt x="19723" y="4681"/>
                  <a:pt x="19719" y="4683"/>
                  <a:pt x="19715" y="4685"/>
                </a:cubicBezTo>
                <a:lnTo>
                  <a:pt x="19715" y="4685"/>
                </a:lnTo>
                <a:cubicBezTo>
                  <a:pt x="19716" y="4685"/>
                  <a:pt x="19717" y="4685"/>
                  <a:pt x="19718" y="4685"/>
                </a:cubicBezTo>
                <a:cubicBezTo>
                  <a:pt x="19761" y="4685"/>
                  <a:pt x="19779" y="4739"/>
                  <a:pt x="19833" y="4847"/>
                </a:cubicBezTo>
                <a:cubicBezTo>
                  <a:pt x="19859" y="4990"/>
                  <a:pt x="19936" y="5055"/>
                  <a:pt x="19988" y="5081"/>
                </a:cubicBezTo>
                <a:lnTo>
                  <a:pt x="19936" y="5003"/>
                </a:lnTo>
                <a:cubicBezTo>
                  <a:pt x="19949" y="4997"/>
                  <a:pt x="19960" y="4995"/>
                  <a:pt x="19969" y="4995"/>
                </a:cubicBezTo>
                <a:cubicBezTo>
                  <a:pt x="20006" y="4995"/>
                  <a:pt x="20017" y="5036"/>
                  <a:pt x="20027" y="5119"/>
                </a:cubicBezTo>
                <a:cubicBezTo>
                  <a:pt x="20053" y="5158"/>
                  <a:pt x="20027" y="5171"/>
                  <a:pt x="20001" y="5184"/>
                </a:cubicBezTo>
                <a:cubicBezTo>
                  <a:pt x="19975" y="5197"/>
                  <a:pt x="19962" y="5262"/>
                  <a:pt x="19988" y="5301"/>
                </a:cubicBezTo>
                <a:cubicBezTo>
                  <a:pt x="20005" y="5326"/>
                  <a:pt x="20022" y="5352"/>
                  <a:pt x="20032" y="5352"/>
                </a:cubicBezTo>
                <a:cubicBezTo>
                  <a:pt x="20037" y="5352"/>
                  <a:pt x="20040" y="5345"/>
                  <a:pt x="20040" y="5327"/>
                </a:cubicBezTo>
                <a:cubicBezTo>
                  <a:pt x="20050" y="5322"/>
                  <a:pt x="20056" y="5319"/>
                  <a:pt x="20061" y="5319"/>
                </a:cubicBezTo>
                <a:cubicBezTo>
                  <a:pt x="20070" y="5319"/>
                  <a:pt x="20076" y="5328"/>
                  <a:pt x="20092" y="5353"/>
                </a:cubicBezTo>
                <a:cubicBezTo>
                  <a:pt x="20118" y="5392"/>
                  <a:pt x="20144" y="5431"/>
                  <a:pt x="20196" y="5457"/>
                </a:cubicBezTo>
                <a:cubicBezTo>
                  <a:pt x="20199" y="5455"/>
                  <a:pt x="20203" y="5454"/>
                  <a:pt x="20206" y="5454"/>
                </a:cubicBezTo>
                <a:cubicBezTo>
                  <a:pt x="20229" y="5454"/>
                  <a:pt x="20251" y="5488"/>
                  <a:pt x="20274" y="5521"/>
                </a:cubicBezTo>
                <a:cubicBezTo>
                  <a:pt x="20274" y="5573"/>
                  <a:pt x="20325" y="5651"/>
                  <a:pt x="20325" y="5651"/>
                </a:cubicBezTo>
                <a:lnTo>
                  <a:pt x="20300" y="5664"/>
                </a:lnTo>
                <a:cubicBezTo>
                  <a:pt x="20274" y="5690"/>
                  <a:pt x="20274" y="5742"/>
                  <a:pt x="20274" y="5742"/>
                </a:cubicBezTo>
                <a:cubicBezTo>
                  <a:pt x="20297" y="5765"/>
                  <a:pt x="20316" y="5770"/>
                  <a:pt x="20327" y="5770"/>
                </a:cubicBezTo>
                <a:cubicBezTo>
                  <a:pt x="20334" y="5770"/>
                  <a:pt x="20338" y="5768"/>
                  <a:pt x="20338" y="5768"/>
                </a:cubicBezTo>
                <a:cubicBezTo>
                  <a:pt x="20339" y="5768"/>
                  <a:pt x="20339" y="5767"/>
                  <a:pt x="20340" y="5767"/>
                </a:cubicBezTo>
                <a:cubicBezTo>
                  <a:pt x="20360" y="5767"/>
                  <a:pt x="20526" y="5994"/>
                  <a:pt x="20753" y="6183"/>
                </a:cubicBezTo>
                <a:cubicBezTo>
                  <a:pt x="20974" y="6391"/>
                  <a:pt x="21259" y="6546"/>
                  <a:pt x="21311" y="6585"/>
                </a:cubicBezTo>
                <a:cubicBezTo>
                  <a:pt x="21350" y="6611"/>
                  <a:pt x="21402" y="6650"/>
                  <a:pt x="21441" y="6663"/>
                </a:cubicBezTo>
                <a:cubicBezTo>
                  <a:pt x="21460" y="6676"/>
                  <a:pt x="21477" y="6682"/>
                  <a:pt x="21486" y="6682"/>
                </a:cubicBezTo>
                <a:cubicBezTo>
                  <a:pt x="21496" y="6682"/>
                  <a:pt x="21499" y="6676"/>
                  <a:pt x="21493" y="6663"/>
                </a:cubicBezTo>
                <a:cubicBezTo>
                  <a:pt x="21495" y="6657"/>
                  <a:pt x="21500" y="6655"/>
                  <a:pt x="21509" y="6655"/>
                </a:cubicBezTo>
                <a:cubicBezTo>
                  <a:pt x="21565" y="6655"/>
                  <a:pt x="21751" y="6746"/>
                  <a:pt x="21986" y="6780"/>
                </a:cubicBezTo>
                <a:cubicBezTo>
                  <a:pt x="22069" y="6790"/>
                  <a:pt x="22146" y="6794"/>
                  <a:pt x="22215" y="6794"/>
                </a:cubicBezTo>
                <a:cubicBezTo>
                  <a:pt x="22414" y="6794"/>
                  <a:pt x="22540" y="6760"/>
                  <a:pt x="22530" y="6741"/>
                </a:cubicBezTo>
                <a:lnTo>
                  <a:pt x="22569" y="6741"/>
                </a:lnTo>
                <a:cubicBezTo>
                  <a:pt x="22595" y="6741"/>
                  <a:pt x="22621" y="6728"/>
                  <a:pt x="22673" y="6715"/>
                </a:cubicBezTo>
                <a:cubicBezTo>
                  <a:pt x="22764" y="6702"/>
                  <a:pt x="22842" y="6637"/>
                  <a:pt x="22881" y="6624"/>
                </a:cubicBezTo>
                <a:cubicBezTo>
                  <a:pt x="22896" y="6601"/>
                  <a:pt x="22921" y="6582"/>
                  <a:pt x="22930" y="6582"/>
                </a:cubicBezTo>
                <a:cubicBezTo>
                  <a:pt x="22936" y="6582"/>
                  <a:pt x="22935" y="6590"/>
                  <a:pt x="22920" y="6611"/>
                </a:cubicBezTo>
                <a:cubicBezTo>
                  <a:pt x="22930" y="6632"/>
                  <a:pt x="22941" y="6653"/>
                  <a:pt x="22965" y="6653"/>
                </a:cubicBezTo>
                <a:cubicBezTo>
                  <a:pt x="22971" y="6653"/>
                  <a:pt x="22977" y="6652"/>
                  <a:pt x="22984" y="6650"/>
                </a:cubicBezTo>
                <a:cubicBezTo>
                  <a:pt x="23075" y="6611"/>
                  <a:pt x="23062" y="6585"/>
                  <a:pt x="23049" y="6559"/>
                </a:cubicBezTo>
                <a:cubicBezTo>
                  <a:pt x="23036" y="6520"/>
                  <a:pt x="23075" y="6507"/>
                  <a:pt x="23075" y="6507"/>
                </a:cubicBezTo>
                <a:cubicBezTo>
                  <a:pt x="23093" y="6496"/>
                  <a:pt x="23102" y="6489"/>
                  <a:pt x="23109" y="6489"/>
                </a:cubicBezTo>
                <a:cubicBezTo>
                  <a:pt x="23117" y="6489"/>
                  <a:pt x="23120" y="6499"/>
                  <a:pt x="23127" y="6520"/>
                </a:cubicBezTo>
                <a:cubicBezTo>
                  <a:pt x="23140" y="6546"/>
                  <a:pt x="23153" y="6572"/>
                  <a:pt x="23153" y="6572"/>
                </a:cubicBezTo>
                <a:lnTo>
                  <a:pt x="23205" y="6546"/>
                </a:lnTo>
                <a:cubicBezTo>
                  <a:pt x="23179" y="6520"/>
                  <a:pt x="23231" y="6494"/>
                  <a:pt x="23231" y="6494"/>
                </a:cubicBezTo>
                <a:cubicBezTo>
                  <a:pt x="23244" y="6490"/>
                  <a:pt x="23252" y="6487"/>
                  <a:pt x="23259" y="6487"/>
                </a:cubicBezTo>
                <a:cubicBezTo>
                  <a:pt x="23273" y="6487"/>
                  <a:pt x="23278" y="6499"/>
                  <a:pt x="23296" y="6533"/>
                </a:cubicBezTo>
                <a:cubicBezTo>
                  <a:pt x="23305" y="6552"/>
                  <a:pt x="23317" y="6560"/>
                  <a:pt x="23330" y="6560"/>
                </a:cubicBezTo>
                <a:cubicBezTo>
                  <a:pt x="23352" y="6560"/>
                  <a:pt x="23373" y="6532"/>
                  <a:pt x="23373" y="6481"/>
                </a:cubicBezTo>
                <a:lnTo>
                  <a:pt x="23438" y="6403"/>
                </a:lnTo>
                <a:cubicBezTo>
                  <a:pt x="23447" y="6406"/>
                  <a:pt x="23455" y="6408"/>
                  <a:pt x="23462" y="6408"/>
                </a:cubicBezTo>
                <a:cubicBezTo>
                  <a:pt x="23524" y="6408"/>
                  <a:pt x="23558" y="6320"/>
                  <a:pt x="23581" y="6274"/>
                </a:cubicBezTo>
                <a:cubicBezTo>
                  <a:pt x="23597" y="6279"/>
                  <a:pt x="23612" y="6282"/>
                  <a:pt x="23625" y="6282"/>
                </a:cubicBezTo>
                <a:cubicBezTo>
                  <a:pt x="23673" y="6282"/>
                  <a:pt x="23695" y="6245"/>
                  <a:pt x="23685" y="6183"/>
                </a:cubicBezTo>
                <a:cubicBezTo>
                  <a:pt x="23672" y="6170"/>
                  <a:pt x="23711" y="6131"/>
                  <a:pt x="23763" y="6131"/>
                </a:cubicBezTo>
                <a:cubicBezTo>
                  <a:pt x="23814" y="6118"/>
                  <a:pt x="23853" y="6092"/>
                  <a:pt x="23931" y="6027"/>
                </a:cubicBezTo>
                <a:cubicBezTo>
                  <a:pt x="23944" y="5975"/>
                  <a:pt x="24178" y="5742"/>
                  <a:pt x="24424" y="5444"/>
                </a:cubicBezTo>
                <a:cubicBezTo>
                  <a:pt x="24684" y="5106"/>
                  <a:pt x="24852" y="4873"/>
                  <a:pt x="24826" y="4847"/>
                </a:cubicBezTo>
                <a:cubicBezTo>
                  <a:pt x="24852" y="4808"/>
                  <a:pt x="24852" y="4808"/>
                  <a:pt x="24904" y="4795"/>
                </a:cubicBezTo>
                <a:cubicBezTo>
                  <a:pt x="24907" y="4797"/>
                  <a:pt x="24911" y="4798"/>
                  <a:pt x="24914" y="4798"/>
                </a:cubicBezTo>
                <a:cubicBezTo>
                  <a:pt x="24939" y="4798"/>
                  <a:pt x="24966" y="4759"/>
                  <a:pt x="24943" y="4691"/>
                </a:cubicBezTo>
                <a:cubicBezTo>
                  <a:pt x="24943" y="4657"/>
                  <a:pt x="24931" y="4634"/>
                  <a:pt x="24939" y="4634"/>
                </a:cubicBezTo>
                <a:cubicBezTo>
                  <a:pt x="24943" y="4634"/>
                  <a:pt x="24952" y="4640"/>
                  <a:pt x="24969" y="4652"/>
                </a:cubicBezTo>
                <a:cubicBezTo>
                  <a:pt x="24972" y="4656"/>
                  <a:pt x="24976" y="4657"/>
                  <a:pt x="24980" y="4657"/>
                </a:cubicBezTo>
                <a:cubicBezTo>
                  <a:pt x="25009" y="4657"/>
                  <a:pt x="25062" y="4581"/>
                  <a:pt x="25163" y="4445"/>
                </a:cubicBezTo>
                <a:cubicBezTo>
                  <a:pt x="25254" y="4328"/>
                  <a:pt x="25384" y="4173"/>
                  <a:pt x="25358" y="4147"/>
                </a:cubicBezTo>
                <a:cubicBezTo>
                  <a:pt x="25379" y="4097"/>
                  <a:pt x="25389" y="4075"/>
                  <a:pt x="25391" y="4075"/>
                </a:cubicBezTo>
                <a:lnTo>
                  <a:pt x="25391" y="4075"/>
                </a:lnTo>
                <a:cubicBezTo>
                  <a:pt x="25393" y="4075"/>
                  <a:pt x="25390" y="4091"/>
                  <a:pt x="25384" y="4121"/>
                </a:cubicBezTo>
                <a:cubicBezTo>
                  <a:pt x="25386" y="4131"/>
                  <a:pt x="25392" y="4136"/>
                  <a:pt x="25402" y="4136"/>
                </a:cubicBezTo>
                <a:cubicBezTo>
                  <a:pt x="25452" y="4136"/>
                  <a:pt x="25587" y="4005"/>
                  <a:pt x="25630" y="3874"/>
                </a:cubicBezTo>
                <a:cubicBezTo>
                  <a:pt x="25662" y="3842"/>
                  <a:pt x="25686" y="3819"/>
                  <a:pt x="25707" y="3819"/>
                </a:cubicBezTo>
                <a:cubicBezTo>
                  <a:pt x="25712" y="3819"/>
                  <a:pt x="25717" y="3820"/>
                  <a:pt x="25721" y="3822"/>
                </a:cubicBezTo>
                <a:cubicBezTo>
                  <a:pt x="25760" y="3783"/>
                  <a:pt x="25786" y="3758"/>
                  <a:pt x="25877" y="3628"/>
                </a:cubicBezTo>
                <a:cubicBezTo>
                  <a:pt x="25903" y="3589"/>
                  <a:pt x="26058" y="3459"/>
                  <a:pt x="26136" y="3407"/>
                </a:cubicBezTo>
                <a:cubicBezTo>
                  <a:pt x="26175" y="3368"/>
                  <a:pt x="26201" y="3329"/>
                  <a:pt x="26227" y="3304"/>
                </a:cubicBezTo>
                <a:cubicBezTo>
                  <a:pt x="26253" y="3278"/>
                  <a:pt x="26279" y="3252"/>
                  <a:pt x="26279" y="3252"/>
                </a:cubicBezTo>
                <a:cubicBezTo>
                  <a:pt x="26293" y="3242"/>
                  <a:pt x="26307" y="3233"/>
                  <a:pt x="26318" y="3226"/>
                </a:cubicBezTo>
                <a:lnTo>
                  <a:pt x="26318" y="3226"/>
                </a:lnTo>
                <a:cubicBezTo>
                  <a:pt x="26319" y="3228"/>
                  <a:pt x="26321" y="3229"/>
                  <a:pt x="26325" y="3229"/>
                </a:cubicBezTo>
                <a:cubicBezTo>
                  <a:pt x="26365" y="3229"/>
                  <a:pt x="26564" y="3100"/>
                  <a:pt x="26863" y="2992"/>
                </a:cubicBezTo>
                <a:cubicBezTo>
                  <a:pt x="27106" y="2898"/>
                  <a:pt x="27330" y="2859"/>
                  <a:pt x="27455" y="2859"/>
                </a:cubicBezTo>
                <a:cubicBezTo>
                  <a:pt x="27502" y="2859"/>
                  <a:pt x="27536" y="2865"/>
                  <a:pt x="27550" y="2876"/>
                </a:cubicBezTo>
                <a:cubicBezTo>
                  <a:pt x="27550" y="2876"/>
                  <a:pt x="27602" y="2863"/>
                  <a:pt x="27654" y="2837"/>
                </a:cubicBezTo>
                <a:cubicBezTo>
                  <a:pt x="27683" y="2800"/>
                  <a:pt x="27712" y="2784"/>
                  <a:pt x="27739" y="2784"/>
                </a:cubicBezTo>
                <a:cubicBezTo>
                  <a:pt x="27760" y="2784"/>
                  <a:pt x="27779" y="2794"/>
                  <a:pt x="27796" y="2811"/>
                </a:cubicBezTo>
                <a:cubicBezTo>
                  <a:pt x="27822" y="2837"/>
                  <a:pt x="27887" y="2863"/>
                  <a:pt x="27952" y="2863"/>
                </a:cubicBezTo>
                <a:cubicBezTo>
                  <a:pt x="27974" y="2868"/>
                  <a:pt x="27997" y="2871"/>
                  <a:pt x="28020" y="2871"/>
                </a:cubicBezTo>
                <a:cubicBezTo>
                  <a:pt x="28053" y="2871"/>
                  <a:pt x="28085" y="2865"/>
                  <a:pt x="28108" y="2850"/>
                </a:cubicBezTo>
                <a:lnTo>
                  <a:pt x="28108" y="2850"/>
                </a:lnTo>
                <a:lnTo>
                  <a:pt x="28095" y="2876"/>
                </a:lnTo>
                <a:cubicBezTo>
                  <a:pt x="28118" y="2921"/>
                  <a:pt x="28176" y="2940"/>
                  <a:pt x="28236" y="2940"/>
                </a:cubicBezTo>
                <a:cubicBezTo>
                  <a:pt x="28279" y="2940"/>
                  <a:pt x="28322" y="2931"/>
                  <a:pt x="28354" y="2914"/>
                </a:cubicBezTo>
                <a:cubicBezTo>
                  <a:pt x="28389" y="2961"/>
                  <a:pt x="28413" y="3007"/>
                  <a:pt x="28465" y="3007"/>
                </a:cubicBezTo>
                <a:cubicBezTo>
                  <a:pt x="28471" y="3007"/>
                  <a:pt x="28477" y="3007"/>
                  <a:pt x="28484" y="3005"/>
                </a:cubicBezTo>
                <a:cubicBezTo>
                  <a:pt x="28523" y="3031"/>
                  <a:pt x="28523" y="3031"/>
                  <a:pt x="28497" y="3083"/>
                </a:cubicBezTo>
                <a:cubicBezTo>
                  <a:pt x="28484" y="3122"/>
                  <a:pt x="28458" y="3148"/>
                  <a:pt x="28510" y="3161"/>
                </a:cubicBezTo>
                <a:cubicBezTo>
                  <a:pt x="28521" y="3168"/>
                  <a:pt x="28530" y="3172"/>
                  <a:pt x="28538" y="3172"/>
                </a:cubicBezTo>
                <a:cubicBezTo>
                  <a:pt x="28556" y="3172"/>
                  <a:pt x="28565" y="3153"/>
                  <a:pt x="28575" y="3135"/>
                </a:cubicBezTo>
                <a:cubicBezTo>
                  <a:pt x="28575" y="3135"/>
                  <a:pt x="28614" y="3161"/>
                  <a:pt x="28652" y="3200"/>
                </a:cubicBezTo>
                <a:cubicBezTo>
                  <a:pt x="28652" y="3200"/>
                  <a:pt x="28670" y="3211"/>
                  <a:pt x="28689" y="3211"/>
                </a:cubicBezTo>
                <a:cubicBezTo>
                  <a:pt x="28699" y="3211"/>
                  <a:pt x="28709" y="3208"/>
                  <a:pt x="28717" y="3200"/>
                </a:cubicBezTo>
                <a:cubicBezTo>
                  <a:pt x="28720" y="3194"/>
                  <a:pt x="28725" y="3191"/>
                  <a:pt x="28730" y="3191"/>
                </a:cubicBezTo>
                <a:cubicBezTo>
                  <a:pt x="28748" y="3191"/>
                  <a:pt x="28778" y="3219"/>
                  <a:pt x="28808" y="3239"/>
                </a:cubicBezTo>
                <a:cubicBezTo>
                  <a:pt x="28795" y="3252"/>
                  <a:pt x="28805" y="3261"/>
                  <a:pt x="28816" y="3261"/>
                </a:cubicBezTo>
                <a:cubicBezTo>
                  <a:pt x="28828" y="3261"/>
                  <a:pt x="28841" y="3252"/>
                  <a:pt x="28834" y="3226"/>
                </a:cubicBezTo>
                <a:cubicBezTo>
                  <a:pt x="28842" y="3209"/>
                  <a:pt x="28856" y="3193"/>
                  <a:pt x="28874" y="3193"/>
                </a:cubicBezTo>
                <a:cubicBezTo>
                  <a:pt x="28885" y="3193"/>
                  <a:pt x="28898" y="3198"/>
                  <a:pt x="28912" y="3213"/>
                </a:cubicBezTo>
                <a:cubicBezTo>
                  <a:pt x="28912" y="3213"/>
                  <a:pt x="28938" y="3187"/>
                  <a:pt x="28964" y="3174"/>
                </a:cubicBezTo>
                <a:cubicBezTo>
                  <a:pt x="29003" y="3122"/>
                  <a:pt x="29029" y="3109"/>
                  <a:pt x="28964" y="3005"/>
                </a:cubicBezTo>
                <a:cubicBezTo>
                  <a:pt x="28886" y="2901"/>
                  <a:pt x="28795" y="2837"/>
                  <a:pt x="28730" y="2785"/>
                </a:cubicBezTo>
                <a:cubicBezTo>
                  <a:pt x="28688" y="2760"/>
                  <a:pt x="28657" y="2745"/>
                  <a:pt x="28637" y="2745"/>
                </a:cubicBezTo>
                <a:cubicBezTo>
                  <a:pt x="28626" y="2745"/>
                  <a:pt x="28618" y="2750"/>
                  <a:pt x="28614" y="2759"/>
                </a:cubicBezTo>
                <a:lnTo>
                  <a:pt x="28575" y="2759"/>
                </a:lnTo>
                <a:cubicBezTo>
                  <a:pt x="28549" y="2759"/>
                  <a:pt x="28523" y="2746"/>
                  <a:pt x="28484" y="2733"/>
                </a:cubicBezTo>
                <a:cubicBezTo>
                  <a:pt x="28432" y="2720"/>
                  <a:pt x="28393" y="2668"/>
                  <a:pt x="28393" y="2668"/>
                </a:cubicBezTo>
                <a:cubicBezTo>
                  <a:pt x="28406" y="2629"/>
                  <a:pt x="28173" y="2551"/>
                  <a:pt x="27874" y="2525"/>
                </a:cubicBezTo>
                <a:cubicBezTo>
                  <a:pt x="27822" y="2525"/>
                  <a:pt x="27770" y="2520"/>
                  <a:pt x="27722" y="2520"/>
                </a:cubicBezTo>
                <a:cubicBezTo>
                  <a:pt x="27698" y="2520"/>
                  <a:pt x="27675" y="2521"/>
                  <a:pt x="27654" y="2525"/>
                </a:cubicBezTo>
                <a:cubicBezTo>
                  <a:pt x="27632" y="2521"/>
                  <a:pt x="27610" y="2520"/>
                  <a:pt x="27590" y="2520"/>
                </a:cubicBezTo>
                <a:cubicBezTo>
                  <a:pt x="27549" y="2520"/>
                  <a:pt x="27511" y="2525"/>
                  <a:pt x="27485" y="2525"/>
                </a:cubicBezTo>
                <a:cubicBezTo>
                  <a:pt x="27394" y="2525"/>
                  <a:pt x="27329" y="2525"/>
                  <a:pt x="27304" y="2512"/>
                </a:cubicBezTo>
                <a:cubicBezTo>
                  <a:pt x="27282" y="2508"/>
                  <a:pt x="27262" y="2507"/>
                  <a:pt x="27244" y="2507"/>
                </a:cubicBezTo>
                <a:cubicBezTo>
                  <a:pt x="27210" y="2507"/>
                  <a:pt x="27187" y="2512"/>
                  <a:pt x="27187" y="2512"/>
                </a:cubicBezTo>
                <a:cubicBezTo>
                  <a:pt x="27187" y="2538"/>
                  <a:pt x="26850" y="2590"/>
                  <a:pt x="26499" y="2772"/>
                </a:cubicBezTo>
                <a:cubicBezTo>
                  <a:pt x="26318" y="2850"/>
                  <a:pt x="26149" y="2966"/>
                  <a:pt x="26032" y="3057"/>
                </a:cubicBezTo>
                <a:cubicBezTo>
                  <a:pt x="25916" y="3135"/>
                  <a:pt x="25851" y="3213"/>
                  <a:pt x="25864" y="3226"/>
                </a:cubicBezTo>
                <a:cubicBezTo>
                  <a:pt x="25825" y="3252"/>
                  <a:pt x="25786" y="3291"/>
                  <a:pt x="25786" y="3291"/>
                </a:cubicBezTo>
                <a:cubicBezTo>
                  <a:pt x="25782" y="3287"/>
                  <a:pt x="25778" y="3285"/>
                  <a:pt x="25773" y="3285"/>
                </a:cubicBezTo>
                <a:cubicBezTo>
                  <a:pt x="25739" y="3285"/>
                  <a:pt x="25672" y="3351"/>
                  <a:pt x="25604" y="3407"/>
                </a:cubicBezTo>
                <a:cubicBezTo>
                  <a:pt x="25553" y="3511"/>
                  <a:pt x="25475" y="3589"/>
                  <a:pt x="25475" y="3589"/>
                </a:cubicBezTo>
                <a:cubicBezTo>
                  <a:pt x="25472" y="3583"/>
                  <a:pt x="25468" y="3581"/>
                  <a:pt x="25463" y="3581"/>
                </a:cubicBezTo>
                <a:cubicBezTo>
                  <a:pt x="25444" y="3581"/>
                  <a:pt x="25407" y="3618"/>
                  <a:pt x="25345" y="3680"/>
                </a:cubicBezTo>
                <a:cubicBezTo>
                  <a:pt x="25280" y="3758"/>
                  <a:pt x="25241" y="3796"/>
                  <a:pt x="25267" y="3809"/>
                </a:cubicBezTo>
                <a:cubicBezTo>
                  <a:pt x="25241" y="3848"/>
                  <a:pt x="25008" y="4134"/>
                  <a:pt x="24904" y="4224"/>
                </a:cubicBezTo>
                <a:cubicBezTo>
                  <a:pt x="24839" y="4250"/>
                  <a:pt x="24839" y="4315"/>
                  <a:pt x="24839" y="4367"/>
                </a:cubicBezTo>
                <a:cubicBezTo>
                  <a:pt x="24865" y="4393"/>
                  <a:pt x="24852" y="4445"/>
                  <a:pt x="24826" y="4484"/>
                </a:cubicBezTo>
                <a:cubicBezTo>
                  <a:pt x="24826" y="4484"/>
                  <a:pt x="24800" y="4471"/>
                  <a:pt x="24774" y="4445"/>
                </a:cubicBezTo>
                <a:cubicBezTo>
                  <a:pt x="24780" y="4422"/>
                  <a:pt x="24783" y="4409"/>
                  <a:pt x="24779" y="4409"/>
                </a:cubicBezTo>
                <a:cubicBezTo>
                  <a:pt x="24774" y="4409"/>
                  <a:pt x="24758" y="4428"/>
                  <a:pt x="24722" y="4471"/>
                </a:cubicBezTo>
                <a:cubicBezTo>
                  <a:pt x="24696" y="4510"/>
                  <a:pt x="24671" y="4549"/>
                  <a:pt x="24671" y="4549"/>
                </a:cubicBezTo>
                <a:cubicBezTo>
                  <a:pt x="24696" y="4562"/>
                  <a:pt x="24554" y="4769"/>
                  <a:pt x="24359" y="5029"/>
                </a:cubicBezTo>
                <a:cubicBezTo>
                  <a:pt x="24100" y="5366"/>
                  <a:pt x="24009" y="5444"/>
                  <a:pt x="24035" y="5470"/>
                </a:cubicBezTo>
                <a:cubicBezTo>
                  <a:pt x="24061" y="5496"/>
                  <a:pt x="24022" y="5534"/>
                  <a:pt x="23905" y="5612"/>
                </a:cubicBezTo>
                <a:cubicBezTo>
                  <a:pt x="23659" y="5729"/>
                  <a:pt x="23659" y="5716"/>
                  <a:pt x="23646" y="5781"/>
                </a:cubicBezTo>
                <a:cubicBezTo>
                  <a:pt x="23660" y="5767"/>
                  <a:pt x="23671" y="5761"/>
                  <a:pt x="23680" y="5761"/>
                </a:cubicBezTo>
                <a:cubicBezTo>
                  <a:pt x="23696" y="5761"/>
                  <a:pt x="23707" y="5777"/>
                  <a:pt x="23724" y="5794"/>
                </a:cubicBezTo>
                <a:cubicBezTo>
                  <a:pt x="23754" y="5824"/>
                  <a:pt x="23745" y="5854"/>
                  <a:pt x="23703" y="5854"/>
                </a:cubicBezTo>
                <a:cubicBezTo>
                  <a:pt x="23691" y="5854"/>
                  <a:pt x="23676" y="5852"/>
                  <a:pt x="23659" y="5846"/>
                </a:cubicBezTo>
                <a:cubicBezTo>
                  <a:pt x="23657" y="5845"/>
                  <a:pt x="23656" y="5845"/>
                  <a:pt x="23654" y="5845"/>
                </a:cubicBezTo>
                <a:cubicBezTo>
                  <a:pt x="23620" y="5845"/>
                  <a:pt x="23509" y="5942"/>
                  <a:pt x="23386" y="6040"/>
                </a:cubicBezTo>
                <a:cubicBezTo>
                  <a:pt x="23257" y="6144"/>
                  <a:pt x="23127" y="6235"/>
                  <a:pt x="23114" y="6274"/>
                </a:cubicBezTo>
                <a:lnTo>
                  <a:pt x="23101" y="6248"/>
                </a:lnTo>
                <a:cubicBezTo>
                  <a:pt x="23098" y="6241"/>
                  <a:pt x="23093" y="6238"/>
                  <a:pt x="23085" y="6238"/>
                </a:cubicBezTo>
                <a:cubicBezTo>
                  <a:pt x="23061" y="6238"/>
                  <a:pt x="23012" y="6265"/>
                  <a:pt x="22907" y="6313"/>
                </a:cubicBezTo>
                <a:cubicBezTo>
                  <a:pt x="22829" y="6339"/>
                  <a:pt x="22790" y="6352"/>
                  <a:pt x="22790" y="6352"/>
                </a:cubicBezTo>
                <a:cubicBezTo>
                  <a:pt x="22803" y="6378"/>
                  <a:pt x="22751" y="6403"/>
                  <a:pt x="22699" y="6429"/>
                </a:cubicBezTo>
                <a:cubicBezTo>
                  <a:pt x="22634" y="6429"/>
                  <a:pt x="22569" y="6429"/>
                  <a:pt x="22569" y="6416"/>
                </a:cubicBezTo>
                <a:cubicBezTo>
                  <a:pt x="22547" y="6401"/>
                  <a:pt x="22537" y="6395"/>
                  <a:pt x="22518" y="6395"/>
                </a:cubicBezTo>
                <a:cubicBezTo>
                  <a:pt x="22504" y="6395"/>
                  <a:pt x="22485" y="6398"/>
                  <a:pt x="22453" y="6403"/>
                </a:cubicBezTo>
                <a:cubicBezTo>
                  <a:pt x="22401" y="6442"/>
                  <a:pt x="22323" y="6455"/>
                  <a:pt x="22271" y="6455"/>
                </a:cubicBezTo>
                <a:cubicBezTo>
                  <a:pt x="22206" y="6442"/>
                  <a:pt x="22154" y="6429"/>
                  <a:pt x="22167" y="6416"/>
                </a:cubicBezTo>
                <a:cubicBezTo>
                  <a:pt x="22167" y="6416"/>
                  <a:pt x="22128" y="6403"/>
                  <a:pt x="22089" y="6403"/>
                </a:cubicBezTo>
                <a:cubicBezTo>
                  <a:pt x="22073" y="6414"/>
                  <a:pt x="22050" y="6418"/>
                  <a:pt x="22025" y="6418"/>
                </a:cubicBezTo>
                <a:cubicBezTo>
                  <a:pt x="21992" y="6418"/>
                  <a:pt x="21956" y="6411"/>
                  <a:pt x="21934" y="6403"/>
                </a:cubicBezTo>
                <a:cubicBezTo>
                  <a:pt x="21871" y="6396"/>
                  <a:pt x="21832" y="6383"/>
                  <a:pt x="21816" y="6383"/>
                </a:cubicBezTo>
                <a:cubicBezTo>
                  <a:pt x="21807" y="6383"/>
                  <a:pt x="21807" y="6388"/>
                  <a:pt x="21817" y="6403"/>
                </a:cubicBezTo>
                <a:cubicBezTo>
                  <a:pt x="21806" y="6436"/>
                  <a:pt x="21804" y="6459"/>
                  <a:pt x="21782" y="6459"/>
                </a:cubicBezTo>
                <a:cubicBezTo>
                  <a:pt x="21778" y="6459"/>
                  <a:pt x="21772" y="6458"/>
                  <a:pt x="21765" y="6455"/>
                </a:cubicBezTo>
                <a:lnTo>
                  <a:pt x="21765" y="6429"/>
                </a:lnTo>
                <a:cubicBezTo>
                  <a:pt x="21778" y="6391"/>
                  <a:pt x="21661" y="6365"/>
                  <a:pt x="21519" y="6287"/>
                </a:cubicBezTo>
                <a:cubicBezTo>
                  <a:pt x="21337" y="6196"/>
                  <a:pt x="21272" y="6144"/>
                  <a:pt x="21259" y="6092"/>
                </a:cubicBezTo>
                <a:lnTo>
                  <a:pt x="21207" y="6092"/>
                </a:lnTo>
                <a:cubicBezTo>
                  <a:pt x="21156" y="6092"/>
                  <a:pt x="21130" y="6066"/>
                  <a:pt x="21143" y="6040"/>
                </a:cubicBezTo>
                <a:cubicBezTo>
                  <a:pt x="21130" y="6001"/>
                  <a:pt x="21000" y="5885"/>
                  <a:pt x="20922" y="5846"/>
                </a:cubicBezTo>
                <a:lnTo>
                  <a:pt x="20857" y="5794"/>
                </a:lnTo>
                <a:cubicBezTo>
                  <a:pt x="20870" y="5716"/>
                  <a:pt x="20792" y="5625"/>
                  <a:pt x="20715" y="5625"/>
                </a:cubicBezTo>
                <a:cubicBezTo>
                  <a:pt x="20741" y="5612"/>
                  <a:pt x="20715" y="5573"/>
                  <a:pt x="20689" y="5547"/>
                </a:cubicBezTo>
                <a:cubicBezTo>
                  <a:pt x="20611" y="5496"/>
                  <a:pt x="20507" y="5353"/>
                  <a:pt x="20533" y="5340"/>
                </a:cubicBezTo>
                <a:lnTo>
                  <a:pt x="20507" y="5301"/>
                </a:lnTo>
                <a:cubicBezTo>
                  <a:pt x="20468" y="5288"/>
                  <a:pt x="20442" y="5249"/>
                  <a:pt x="20416" y="5210"/>
                </a:cubicBezTo>
                <a:cubicBezTo>
                  <a:pt x="20390" y="5171"/>
                  <a:pt x="20377" y="5132"/>
                  <a:pt x="20325" y="5119"/>
                </a:cubicBezTo>
                <a:cubicBezTo>
                  <a:pt x="20274" y="5093"/>
                  <a:pt x="20248" y="5055"/>
                  <a:pt x="20248" y="5055"/>
                </a:cubicBezTo>
                <a:cubicBezTo>
                  <a:pt x="20242" y="5037"/>
                  <a:pt x="20249" y="5030"/>
                  <a:pt x="20263" y="5030"/>
                </a:cubicBezTo>
                <a:cubicBezTo>
                  <a:pt x="20279" y="5030"/>
                  <a:pt x="20304" y="5040"/>
                  <a:pt x="20325" y="5055"/>
                </a:cubicBezTo>
                <a:cubicBezTo>
                  <a:pt x="20341" y="5068"/>
                  <a:pt x="20351" y="5073"/>
                  <a:pt x="20356" y="5073"/>
                </a:cubicBezTo>
                <a:cubicBezTo>
                  <a:pt x="20375" y="5073"/>
                  <a:pt x="20315" y="4984"/>
                  <a:pt x="20222" y="4912"/>
                </a:cubicBezTo>
                <a:cubicBezTo>
                  <a:pt x="20155" y="4860"/>
                  <a:pt x="20127" y="4838"/>
                  <a:pt x="20131" y="4838"/>
                </a:cubicBezTo>
                <a:lnTo>
                  <a:pt x="20131" y="4838"/>
                </a:lnTo>
                <a:cubicBezTo>
                  <a:pt x="20134" y="4838"/>
                  <a:pt x="20157" y="4851"/>
                  <a:pt x="20196" y="4873"/>
                </a:cubicBezTo>
                <a:cubicBezTo>
                  <a:pt x="20223" y="4887"/>
                  <a:pt x="20251" y="4901"/>
                  <a:pt x="20259" y="4901"/>
                </a:cubicBezTo>
                <a:cubicBezTo>
                  <a:pt x="20266" y="4901"/>
                  <a:pt x="20258" y="4890"/>
                  <a:pt x="20222" y="4860"/>
                </a:cubicBezTo>
                <a:cubicBezTo>
                  <a:pt x="20222" y="4860"/>
                  <a:pt x="20189" y="4794"/>
                  <a:pt x="20163" y="4794"/>
                </a:cubicBezTo>
                <a:cubicBezTo>
                  <a:pt x="20161" y="4794"/>
                  <a:pt x="20159" y="4794"/>
                  <a:pt x="20157" y="4795"/>
                </a:cubicBezTo>
                <a:lnTo>
                  <a:pt x="20105" y="4665"/>
                </a:lnTo>
                <a:cubicBezTo>
                  <a:pt x="20092" y="4575"/>
                  <a:pt x="20079" y="4536"/>
                  <a:pt x="20053" y="4484"/>
                </a:cubicBezTo>
                <a:cubicBezTo>
                  <a:pt x="20014" y="4458"/>
                  <a:pt x="20014" y="4458"/>
                  <a:pt x="20027" y="4406"/>
                </a:cubicBezTo>
                <a:cubicBezTo>
                  <a:pt x="20049" y="4395"/>
                  <a:pt x="20043" y="4365"/>
                  <a:pt x="19999" y="4365"/>
                </a:cubicBezTo>
                <a:cubicBezTo>
                  <a:pt x="19992" y="4365"/>
                  <a:pt x="19984" y="4365"/>
                  <a:pt x="19975" y="4367"/>
                </a:cubicBezTo>
                <a:cubicBezTo>
                  <a:pt x="19936" y="4341"/>
                  <a:pt x="19910" y="4302"/>
                  <a:pt x="19923" y="4237"/>
                </a:cubicBezTo>
                <a:cubicBezTo>
                  <a:pt x="19981" y="4226"/>
                  <a:pt x="19977" y="4183"/>
                  <a:pt x="19948" y="4183"/>
                </a:cubicBezTo>
                <a:cubicBezTo>
                  <a:pt x="19945" y="4183"/>
                  <a:pt x="19941" y="4184"/>
                  <a:pt x="19936" y="4186"/>
                </a:cubicBezTo>
                <a:cubicBezTo>
                  <a:pt x="19897" y="4160"/>
                  <a:pt x="19884" y="4108"/>
                  <a:pt x="19884" y="4108"/>
                </a:cubicBezTo>
                <a:cubicBezTo>
                  <a:pt x="19910" y="4095"/>
                  <a:pt x="19768" y="3706"/>
                  <a:pt x="19625" y="3291"/>
                </a:cubicBezTo>
                <a:cubicBezTo>
                  <a:pt x="19614" y="3246"/>
                  <a:pt x="19573" y="3210"/>
                  <a:pt x="19546" y="3210"/>
                </a:cubicBezTo>
                <a:cubicBezTo>
                  <a:pt x="19542" y="3210"/>
                  <a:pt x="19538" y="3211"/>
                  <a:pt x="19534" y="3213"/>
                </a:cubicBezTo>
                <a:cubicBezTo>
                  <a:pt x="19513" y="3221"/>
                  <a:pt x="19503" y="3226"/>
                  <a:pt x="19499" y="3226"/>
                </a:cubicBezTo>
                <a:cubicBezTo>
                  <a:pt x="19492" y="3226"/>
                  <a:pt x="19513" y="3208"/>
                  <a:pt x="19521" y="3174"/>
                </a:cubicBezTo>
                <a:cubicBezTo>
                  <a:pt x="19570" y="3115"/>
                  <a:pt x="19568" y="3043"/>
                  <a:pt x="19530" y="3043"/>
                </a:cubicBezTo>
                <a:cubicBezTo>
                  <a:pt x="19518" y="3043"/>
                  <a:pt x="19502" y="3051"/>
                  <a:pt x="19482" y="3070"/>
                </a:cubicBezTo>
                <a:cubicBezTo>
                  <a:pt x="19465" y="3105"/>
                  <a:pt x="19455" y="3124"/>
                  <a:pt x="19452" y="3124"/>
                </a:cubicBezTo>
                <a:cubicBezTo>
                  <a:pt x="19449" y="3124"/>
                  <a:pt x="19455" y="3095"/>
                  <a:pt x="19469" y="3031"/>
                </a:cubicBezTo>
                <a:cubicBezTo>
                  <a:pt x="19482" y="2966"/>
                  <a:pt x="19482" y="2966"/>
                  <a:pt x="19431" y="2940"/>
                </a:cubicBezTo>
                <a:cubicBezTo>
                  <a:pt x="19428" y="2942"/>
                  <a:pt x="19425" y="2942"/>
                  <a:pt x="19422" y="2942"/>
                </a:cubicBezTo>
                <a:cubicBezTo>
                  <a:pt x="19402" y="2942"/>
                  <a:pt x="19394" y="2900"/>
                  <a:pt x="19418" y="2889"/>
                </a:cubicBezTo>
                <a:cubicBezTo>
                  <a:pt x="19429" y="2841"/>
                  <a:pt x="19441" y="2783"/>
                  <a:pt x="19423" y="2783"/>
                </a:cubicBezTo>
                <a:cubicBezTo>
                  <a:pt x="19422" y="2783"/>
                  <a:pt x="19420" y="2784"/>
                  <a:pt x="19418" y="2785"/>
                </a:cubicBezTo>
                <a:cubicBezTo>
                  <a:pt x="19418" y="2785"/>
                  <a:pt x="19392" y="2733"/>
                  <a:pt x="19405" y="2681"/>
                </a:cubicBezTo>
                <a:cubicBezTo>
                  <a:pt x="19418" y="2629"/>
                  <a:pt x="19366" y="2590"/>
                  <a:pt x="19314" y="2551"/>
                </a:cubicBezTo>
                <a:cubicBezTo>
                  <a:pt x="19223" y="2449"/>
                  <a:pt x="19192" y="2406"/>
                  <a:pt x="19238" y="2406"/>
                </a:cubicBezTo>
                <a:cubicBezTo>
                  <a:pt x="19245" y="2406"/>
                  <a:pt x="19252" y="2407"/>
                  <a:pt x="19262" y="2409"/>
                </a:cubicBezTo>
                <a:cubicBezTo>
                  <a:pt x="19266" y="2410"/>
                  <a:pt x="19270" y="2411"/>
                  <a:pt x="19273" y="2411"/>
                </a:cubicBezTo>
                <a:cubicBezTo>
                  <a:pt x="19326" y="2411"/>
                  <a:pt x="19206" y="2213"/>
                  <a:pt x="19132" y="2188"/>
                </a:cubicBezTo>
                <a:cubicBezTo>
                  <a:pt x="19041" y="2175"/>
                  <a:pt x="19054" y="2175"/>
                  <a:pt x="19080" y="2162"/>
                </a:cubicBezTo>
                <a:cubicBezTo>
                  <a:pt x="19106" y="2149"/>
                  <a:pt x="19080" y="2097"/>
                  <a:pt x="19080" y="2097"/>
                </a:cubicBezTo>
                <a:cubicBezTo>
                  <a:pt x="19054" y="2058"/>
                  <a:pt x="19041" y="2007"/>
                  <a:pt x="19067" y="1994"/>
                </a:cubicBezTo>
                <a:cubicBezTo>
                  <a:pt x="19067" y="1994"/>
                  <a:pt x="19041" y="1955"/>
                  <a:pt x="18964" y="1877"/>
                </a:cubicBezTo>
                <a:cubicBezTo>
                  <a:pt x="18860" y="1812"/>
                  <a:pt x="18808" y="1669"/>
                  <a:pt x="18834" y="1591"/>
                </a:cubicBezTo>
                <a:lnTo>
                  <a:pt x="18743" y="1527"/>
                </a:lnTo>
                <a:cubicBezTo>
                  <a:pt x="18665" y="1514"/>
                  <a:pt x="18613" y="1488"/>
                  <a:pt x="18665" y="1449"/>
                </a:cubicBezTo>
                <a:lnTo>
                  <a:pt x="18691" y="1436"/>
                </a:lnTo>
                <a:cubicBezTo>
                  <a:pt x="18613" y="1423"/>
                  <a:pt x="18510" y="1241"/>
                  <a:pt x="18561" y="1202"/>
                </a:cubicBezTo>
                <a:cubicBezTo>
                  <a:pt x="18574" y="1189"/>
                  <a:pt x="18574" y="1189"/>
                  <a:pt x="18549" y="1138"/>
                </a:cubicBezTo>
                <a:lnTo>
                  <a:pt x="18523" y="1163"/>
                </a:lnTo>
                <a:cubicBezTo>
                  <a:pt x="18507" y="1171"/>
                  <a:pt x="18491" y="1184"/>
                  <a:pt x="18475" y="1184"/>
                </a:cubicBezTo>
                <a:cubicBezTo>
                  <a:pt x="18465" y="1184"/>
                  <a:pt x="18455" y="1179"/>
                  <a:pt x="18445" y="1163"/>
                </a:cubicBezTo>
                <a:cubicBezTo>
                  <a:pt x="18406" y="1112"/>
                  <a:pt x="18367" y="1086"/>
                  <a:pt x="18393" y="1060"/>
                </a:cubicBezTo>
                <a:cubicBezTo>
                  <a:pt x="18381" y="1002"/>
                  <a:pt x="18370" y="954"/>
                  <a:pt x="18349" y="954"/>
                </a:cubicBezTo>
                <a:cubicBezTo>
                  <a:pt x="18346" y="954"/>
                  <a:pt x="18344" y="955"/>
                  <a:pt x="18341" y="956"/>
                </a:cubicBezTo>
                <a:cubicBezTo>
                  <a:pt x="18341" y="956"/>
                  <a:pt x="18315" y="917"/>
                  <a:pt x="18289" y="865"/>
                </a:cubicBezTo>
                <a:cubicBezTo>
                  <a:pt x="18250" y="826"/>
                  <a:pt x="18211" y="774"/>
                  <a:pt x="18133" y="709"/>
                </a:cubicBezTo>
                <a:cubicBezTo>
                  <a:pt x="18069" y="697"/>
                  <a:pt x="17991" y="619"/>
                  <a:pt x="18004" y="606"/>
                </a:cubicBezTo>
                <a:cubicBezTo>
                  <a:pt x="18004" y="606"/>
                  <a:pt x="17913" y="528"/>
                  <a:pt x="17848" y="528"/>
                </a:cubicBezTo>
                <a:cubicBezTo>
                  <a:pt x="17757" y="463"/>
                  <a:pt x="17705" y="437"/>
                  <a:pt x="17731" y="411"/>
                </a:cubicBezTo>
                <a:cubicBezTo>
                  <a:pt x="17744" y="385"/>
                  <a:pt x="17744" y="372"/>
                  <a:pt x="17680" y="372"/>
                </a:cubicBezTo>
                <a:cubicBezTo>
                  <a:pt x="17676" y="380"/>
                  <a:pt x="17669" y="383"/>
                  <a:pt x="17659" y="383"/>
                </a:cubicBezTo>
                <a:cubicBezTo>
                  <a:pt x="17636" y="383"/>
                  <a:pt x="17599" y="365"/>
                  <a:pt x="17563" y="346"/>
                </a:cubicBezTo>
                <a:cubicBezTo>
                  <a:pt x="17511" y="320"/>
                  <a:pt x="17459" y="294"/>
                  <a:pt x="17459" y="294"/>
                </a:cubicBezTo>
                <a:cubicBezTo>
                  <a:pt x="17453" y="307"/>
                  <a:pt x="17449" y="314"/>
                  <a:pt x="17441" y="314"/>
                </a:cubicBezTo>
                <a:cubicBezTo>
                  <a:pt x="17433" y="314"/>
                  <a:pt x="17420" y="307"/>
                  <a:pt x="17394" y="294"/>
                </a:cubicBezTo>
                <a:cubicBezTo>
                  <a:pt x="17355" y="268"/>
                  <a:pt x="17200" y="178"/>
                  <a:pt x="17148" y="165"/>
                </a:cubicBezTo>
                <a:cubicBezTo>
                  <a:pt x="17063" y="139"/>
                  <a:pt x="17021" y="126"/>
                  <a:pt x="17007" y="126"/>
                </a:cubicBezTo>
                <a:cubicBezTo>
                  <a:pt x="16992" y="126"/>
                  <a:pt x="17005" y="139"/>
                  <a:pt x="17031" y="165"/>
                </a:cubicBezTo>
                <a:cubicBezTo>
                  <a:pt x="17057" y="171"/>
                  <a:pt x="17067" y="181"/>
                  <a:pt x="17059" y="181"/>
                </a:cubicBezTo>
                <a:cubicBezTo>
                  <a:pt x="17050" y="181"/>
                  <a:pt x="17024" y="171"/>
                  <a:pt x="16979" y="139"/>
                </a:cubicBezTo>
                <a:cubicBezTo>
                  <a:pt x="16953" y="139"/>
                  <a:pt x="16901" y="113"/>
                  <a:pt x="16823" y="87"/>
                </a:cubicBezTo>
                <a:cubicBezTo>
                  <a:pt x="16759" y="61"/>
                  <a:pt x="16681" y="48"/>
                  <a:pt x="16590" y="35"/>
                </a:cubicBezTo>
                <a:cubicBezTo>
                  <a:pt x="16473" y="22"/>
                  <a:pt x="16421" y="22"/>
                  <a:pt x="16395" y="22"/>
                </a:cubicBezTo>
                <a:cubicBezTo>
                  <a:pt x="16357" y="35"/>
                  <a:pt x="16357" y="35"/>
                  <a:pt x="16357" y="48"/>
                </a:cubicBezTo>
                <a:cubicBezTo>
                  <a:pt x="16389" y="80"/>
                  <a:pt x="16389" y="97"/>
                  <a:pt x="16374" y="97"/>
                </a:cubicBezTo>
                <a:cubicBezTo>
                  <a:pt x="16360" y="97"/>
                  <a:pt x="16331" y="80"/>
                  <a:pt x="16305" y="48"/>
                </a:cubicBezTo>
                <a:cubicBezTo>
                  <a:pt x="16242" y="13"/>
                  <a:pt x="16198" y="1"/>
                  <a:pt x="16171" y="1"/>
                </a:cubicBezTo>
                <a:close/>
                <a:moveTo>
                  <a:pt x="7861" y="8245"/>
                </a:moveTo>
                <a:cubicBezTo>
                  <a:pt x="7861" y="8245"/>
                  <a:pt x="7796" y="8258"/>
                  <a:pt x="7796" y="8284"/>
                </a:cubicBezTo>
                <a:cubicBezTo>
                  <a:pt x="7789" y="8299"/>
                  <a:pt x="7803" y="8314"/>
                  <a:pt x="7831" y="8314"/>
                </a:cubicBezTo>
                <a:cubicBezTo>
                  <a:pt x="7852" y="8314"/>
                  <a:pt x="7880" y="8306"/>
                  <a:pt x="7913" y="8284"/>
                </a:cubicBezTo>
                <a:cubicBezTo>
                  <a:pt x="7926" y="8258"/>
                  <a:pt x="7926" y="8258"/>
                  <a:pt x="7861" y="8245"/>
                </a:cubicBezTo>
                <a:close/>
              </a:path>
            </a:pathLst>
          </a:custGeom>
          <a:solidFill>
            <a:srgbClr val="F04148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1"/>
          <p:cNvSpPr/>
          <p:nvPr/>
        </p:nvSpPr>
        <p:spPr>
          <a:xfrm rot="10800000">
            <a:off x="5134764" y="4497730"/>
            <a:ext cx="773474" cy="268106"/>
          </a:xfrm>
          <a:custGeom>
            <a:rect b="b" l="l" r="r" t="t"/>
            <a:pathLst>
              <a:path extrusionOk="0" h="6094" w="15444">
                <a:moveTo>
                  <a:pt x="11125" y="257"/>
                </a:moveTo>
                <a:cubicBezTo>
                  <a:pt x="11151" y="257"/>
                  <a:pt x="11164" y="283"/>
                  <a:pt x="11164" y="283"/>
                </a:cubicBezTo>
                <a:cubicBezTo>
                  <a:pt x="11164" y="283"/>
                  <a:pt x="11164" y="322"/>
                  <a:pt x="11138" y="322"/>
                </a:cubicBezTo>
                <a:cubicBezTo>
                  <a:pt x="11138" y="322"/>
                  <a:pt x="11099" y="296"/>
                  <a:pt x="11099" y="257"/>
                </a:cubicBezTo>
                <a:close/>
                <a:moveTo>
                  <a:pt x="10885" y="366"/>
                </a:moveTo>
                <a:cubicBezTo>
                  <a:pt x="10891" y="366"/>
                  <a:pt x="10891" y="375"/>
                  <a:pt x="10891" y="399"/>
                </a:cubicBezTo>
                <a:lnTo>
                  <a:pt x="10878" y="399"/>
                </a:lnTo>
                <a:lnTo>
                  <a:pt x="10839" y="373"/>
                </a:lnTo>
                <a:lnTo>
                  <a:pt x="10865" y="373"/>
                </a:lnTo>
                <a:cubicBezTo>
                  <a:pt x="10875" y="369"/>
                  <a:pt x="10881" y="366"/>
                  <a:pt x="10885" y="366"/>
                </a:cubicBezTo>
                <a:close/>
                <a:moveTo>
                  <a:pt x="12250" y="354"/>
                </a:moveTo>
                <a:cubicBezTo>
                  <a:pt x="12256" y="354"/>
                  <a:pt x="12258" y="359"/>
                  <a:pt x="12253" y="373"/>
                </a:cubicBezTo>
                <a:cubicBezTo>
                  <a:pt x="12253" y="373"/>
                  <a:pt x="12253" y="399"/>
                  <a:pt x="12214" y="425"/>
                </a:cubicBezTo>
                <a:cubicBezTo>
                  <a:pt x="12214" y="425"/>
                  <a:pt x="12208" y="429"/>
                  <a:pt x="12201" y="429"/>
                </a:cubicBezTo>
                <a:cubicBezTo>
                  <a:pt x="12195" y="429"/>
                  <a:pt x="12188" y="425"/>
                  <a:pt x="12188" y="412"/>
                </a:cubicBezTo>
                <a:lnTo>
                  <a:pt x="12201" y="386"/>
                </a:lnTo>
                <a:cubicBezTo>
                  <a:pt x="12218" y="370"/>
                  <a:pt x="12239" y="354"/>
                  <a:pt x="12250" y="354"/>
                </a:cubicBezTo>
                <a:close/>
                <a:moveTo>
                  <a:pt x="10818" y="421"/>
                </a:moveTo>
                <a:cubicBezTo>
                  <a:pt x="10815" y="421"/>
                  <a:pt x="10809" y="425"/>
                  <a:pt x="10800" y="438"/>
                </a:cubicBezTo>
                <a:cubicBezTo>
                  <a:pt x="10818" y="438"/>
                  <a:pt x="10824" y="421"/>
                  <a:pt x="10818" y="421"/>
                </a:cubicBezTo>
                <a:close/>
                <a:moveTo>
                  <a:pt x="10615" y="443"/>
                </a:moveTo>
                <a:cubicBezTo>
                  <a:pt x="10621" y="443"/>
                  <a:pt x="10624" y="449"/>
                  <a:pt x="10632" y="464"/>
                </a:cubicBezTo>
                <a:lnTo>
                  <a:pt x="10606" y="477"/>
                </a:lnTo>
                <a:lnTo>
                  <a:pt x="10567" y="464"/>
                </a:lnTo>
                <a:cubicBezTo>
                  <a:pt x="10580" y="464"/>
                  <a:pt x="10593" y="451"/>
                  <a:pt x="10593" y="451"/>
                </a:cubicBezTo>
                <a:cubicBezTo>
                  <a:pt x="10604" y="446"/>
                  <a:pt x="10610" y="443"/>
                  <a:pt x="10615" y="443"/>
                </a:cubicBezTo>
                <a:close/>
                <a:moveTo>
                  <a:pt x="10139" y="438"/>
                </a:moveTo>
                <a:cubicBezTo>
                  <a:pt x="10152" y="464"/>
                  <a:pt x="10165" y="490"/>
                  <a:pt x="10139" y="503"/>
                </a:cubicBezTo>
                <a:lnTo>
                  <a:pt x="10100" y="490"/>
                </a:lnTo>
                <a:lnTo>
                  <a:pt x="10113" y="451"/>
                </a:lnTo>
                <a:lnTo>
                  <a:pt x="10139" y="438"/>
                </a:lnTo>
                <a:close/>
                <a:moveTo>
                  <a:pt x="10433" y="503"/>
                </a:moveTo>
                <a:cubicBezTo>
                  <a:pt x="10439" y="503"/>
                  <a:pt x="10446" y="507"/>
                  <a:pt x="10450" y="516"/>
                </a:cubicBezTo>
                <a:cubicBezTo>
                  <a:pt x="10463" y="542"/>
                  <a:pt x="10463" y="542"/>
                  <a:pt x="10437" y="555"/>
                </a:cubicBezTo>
                <a:cubicBezTo>
                  <a:pt x="10414" y="567"/>
                  <a:pt x="10401" y="573"/>
                  <a:pt x="10395" y="573"/>
                </a:cubicBezTo>
                <a:cubicBezTo>
                  <a:pt x="10388" y="573"/>
                  <a:pt x="10391" y="563"/>
                  <a:pt x="10398" y="542"/>
                </a:cubicBezTo>
                <a:cubicBezTo>
                  <a:pt x="10407" y="517"/>
                  <a:pt x="10421" y="503"/>
                  <a:pt x="10433" y="503"/>
                </a:cubicBezTo>
                <a:close/>
                <a:moveTo>
                  <a:pt x="10587" y="608"/>
                </a:moveTo>
                <a:cubicBezTo>
                  <a:pt x="10589" y="612"/>
                  <a:pt x="10591" y="616"/>
                  <a:pt x="10593" y="620"/>
                </a:cubicBezTo>
                <a:cubicBezTo>
                  <a:pt x="10594" y="621"/>
                  <a:pt x="10596" y="621"/>
                  <a:pt x="10597" y="622"/>
                </a:cubicBezTo>
                <a:lnTo>
                  <a:pt x="10597" y="622"/>
                </a:lnTo>
                <a:cubicBezTo>
                  <a:pt x="10594" y="618"/>
                  <a:pt x="10591" y="614"/>
                  <a:pt x="10587" y="608"/>
                </a:cubicBezTo>
                <a:close/>
                <a:moveTo>
                  <a:pt x="10597" y="622"/>
                </a:moveTo>
                <a:cubicBezTo>
                  <a:pt x="10602" y="629"/>
                  <a:pt x="10606" y="631"/>
                  <a:pt x="10607" y="631"/>
                </a:cubicBezTo>
                <a:cubicBezTo>
                  <a:pt x="10608" y="631"/>
                  <a:pt x="10605" y="627"/>
                  <a:pt x="10597" y="622"/>
                </a:cubicBezTo>
                <a:close/>
                <a:moveTo>
                  <a:pt x="13148" y="646"/>
                </a:moveTo>
                <a:cubicBezTo>
                  <a:pt x="13174" y="659"/>
                  <a:pt x="13174" y="659"/>
                  <a:pt x="13148" y="698"/>
                </a:cubicBezTo>
                <a:cubicBezTo>
                  <a:pt x="13141" y="713"/>
                  <a:pt x="13124" y="719"/>
                  <a:pt x="13106" y="719"/>
                </a:cubicBezTo>
                <a:cubicBezTo>
                  <a:pt x="13094" y="719"/>
                  <a:pt x="13081" y="716"/>
                  <a:pt x="13070" y="711"/>
                </a:cubicBezTo>
                <a:cubicBezTo>
                  <a:pt x="13044" y="698"/>
                  <a:pt x="13083" y="646"/>
                  <a:pt x="13148" y="646"/>
                </a:cubicBezTo>
                <a:close/>
                <a:moveTo>
                  <a:pt x="9862" y="676"/>
                </a:moveTo>
                <a:cubicBezTo>
                  <a:pt x="9869" y="676"/>
                  <a:pt x="9872" y="682"/>
                  <a:pt x="9880" y="698"/>
                </a:cubicBezTo>
                <a:cubicBezTo>
                  <a:pt x="9880" y="698"/>
                  <a:pt x="9906" y="711"/>
                  <a:pt x="9880" y="737"/>
                </a:cubicBezTo>
                <a:lnTo>
                  <a:pt x="9841" y="724"/>
                </a:lnTo>
                <a:cubicBezTo>
                  <a:pt x="9815" y="711"/>
                  <a:pt x="9841" y="685"/>
                  <a:pt x="9841" y="685"/>
                </a:cubicBezTo>
                <a:cubicBezTo>
                  <a:pt x="9851" y="679"/>
                  <a:pt x="9858" y="676"/>
                  <a:pt x="9862" y="676"/>
                </a:cubicBezTo>
                <a:close/>
                <a:moveTo>
                  <a:pt x="1877" y="2319"/>
                </a:moveTo>
                <a:cubicBezTo>
                  <a:pt x="1903" y="2332"/>
                  <a:pt x="1903" y="2358"/>
                  <a:pt x="1838" y="2384"/>
                </a:cubicBezTo>
                <a:cubicBezTo>
                  <a:pt x="1812" y="2371"/>
                  <a:pt x="1786" y="2371"/>
                  <a:pt x="1786" y="2371"/>
                </a:cubicBezTo>
                <a:cubicBezTo>
                  <a:pt x="1786" y="2345"/>
                  <a:pt x="1851" y="2319"/>
                  <a:pt x="1877" y="2319"/>
                </a:cubicBezTo>
                <a:close/>
                <a:moveTo>
                  <a:pt x="1975" y="2394"/>
                </a:moveTo>
                <a:cubicBezTo>
                  <a:pt x="1956" y="2394"/>
                  <a:pt x="1942" y="2412"/>
                  <a:pt x="1942" y="2436"/>
                </a:cubicBezTo>
                <a:cubicBezTo>
                  <a:pt x="1929" y="2462"/>
                  <a:pt x="1955" y="2475"/>
                  <a:pt x="2007" y="2488"/>
                </a:cubicBezTo>
                <a:cubicBezTo>
                  <a:pt x="2033" y="2488"/>
                  <a:pt x="2058" y="2462"/>
                  <a:pt x="2058" y="2462"/>
                </a:cubicBezTo>
                <a:cubicBezTo>
                  <a:pt x="2071" y="2436"/>
                  <a:pt x="2045" y="2436"/>
                  <a:pt x="2020" y="2423"/>
                </a:cubicBezTo>
                <a:cubicBezTo>
                  <a:pt x="2004" y="2402"/>
                  <a:pt x="1988" y="2394"/>
                  <a:pt x="1975" y="2394"/>
                </a:cubicBezTo>
                <a:close/>
                <a:moveTo>
                  <a:pt x="8751" y="2669"/>
                </a:moveTo>
                <a:cubicBezTo>
                  <a:pt x="8777" y="2682"/>
                  <a:pt x="8803" y="2695"/>
                  <a:pt x="8790" y="2721"/>
                </a:cubicBezTo>
                <a:lnTo>
                  <a:pt x="8790" y="2747"/>
                </a:lnTo>
                <a:cubicBezTo>
                  <a:pt x="8751" y="2734"/>
                  <a:pt x="8738" y="2695"/>
                  <a:pt x="8738" y="2695"/>
                </a:cubicBezTo>
                <a:lnTo>
                  <a:pt x="8751" y="2669"/>
                </a:lnTo>
                <a:close/>
                <a:moveTo>
                  <a:pt x="320" y="2702"/>
                </a:moveTo>
                <a:cubicBezTo>
                  <a:pt x="314" y="2702"/>
                  <a:pt x="307" y="2708"/>
                  <a:pt x="294" y="2721"/>
                </a:cubicBezTo>
                <a:lnTo>
                  <a:pt x="282" y="2760"/>
                </a:lnTo>
                <a:lnTo>
                  <a:pt x="320" y="2747"/>
                </a:lnTo>
                <a:lnTo>
                  <a:pt x="346" y="2721"/>
                </a:lnTo>
                <a:cubicBezTo>
                  <a:pt x="333" y="2708"/>
                  <a:pt x="327" y="2702"/>
                  <a:pt x="320" y="2702"/>
                </a:cubicBezTo>
                <a:close/>
                <a:moveTo>
                  <a:pt x="3073" y="2801"/>
                </a:moveTo>
                <a:cubicBezTo>
                  <a:pt x="3086" y="2801"/>
                  <a:pt x="3104" y="2816"/>
                  <a:pt x="3122" y="2825"/>
                </a:cubicBezTo>
                <a:lnTo>
                  <a:pt x="3096" y="2851"/>
                </a:lnTo>
                <a:lnTo>
                  <a:pt x="3057" y="2851"/>
                </a:lnTo>
                <a:lnTo>
                  <a:pt x="3057" y="2812"/>
                </a:lnTo>
                <a:cubicBezTo>
                  <a:pt x="3061" y="2804"/>
                  <a:pt x="3066" y="2801"/>
                  <a:pt x="3073" y="2801"/>
                </a:cubicBezTo>
                <a:close/>
                <a:moveTo>
                  <a:pt x="419" y="2855"/>
                </a:moveTo>
                <a:cubicBezTo>
                  <a:pt x="425" y="2855"/>
                  <a:pt x="431" y="2858"/>
                  <a:pt x="437" y="2864"/>
                </a:cubicBezTo>
                <a:cubicBezTo>
                  <a:pt x="437" y="2864"/>
                  <a:pt x="437" y="2864"/>
                  <a:pt x="411" y="2890"/>
                </a:cubicBezTo>
                <a:cubicBezTo>
                  <a:pt x="407" y="2888"/>
                  <a:pt x="404" y="2887"/>
                  <a:pt x="402" y="2887"/>
                </a:cubicBezTo>
                <a:cubicBezTo>
                  <a:pt x="392" y="2887"/>
                  <a:pt x="400" y="2905"/>
                  <a:pt x="422" y="2905"/>
                </a:cubicBezTo>
                <a:cubicBezTo>
                  <a:pt x="426" y="2905"/>
                  <a:pt x="431" y="2905"/>
                  <a:pt x="437" y="2903"/>
                </a:cubicBezTo>
                <a:cubicBezTo>
                  <a:pt x="463" y="2929"/>
                  <a:pt x="489" y="2942"/>
                  <a:pt x="489" y="2942"/>
                </a:cubicBezTo>
                <a:cubicBezTo>
                  <a:pt x="481" y="2957"/>
                  <a:pt x="465" y="2963"/>
                  <a:pt x="447" y="2963"/>
                </a:cubicBezTo>
                <a:cubicBezTo>
                  <a:pt x="435" y="2963"/>
                  <a:pt x="422" y="2960"/>
                  <a:pt x="411" y="2955"/>
                </a:cubicBezTo>
                <a:cubicBezTo>
                  <a:pt x="346" y="2955"/>
                  <a:pt x="346" y="2955"/>
                  <a:pt x="372" y="2903"/>
                </a:cubicBezTo>
                <a:cubicBezTo>
                  <a:pt x="382" y="2883"/>
                  <a:pt x="400" y="2855"/>
                  <a:pt x="419" y="2855"/>
                </a:cubicBezTo>
                <a:close/>
                <a:moveTo>
                  <a:pt x="3164" y="2957"/>
                </a:moveTo>
                <a:cubicBezTo>
                  <a:pt x="3180" y="2957"/>
                  <a:pt x="3171" y="2971"/>
                  <a:pt x="3148" y="2993"/>
                </a:cubicBezTo>
                <a:cubicBezTo>
                  <a:pt x="3129" y="3012"/>
                  <a:pt x="3110" y="3024"/>
                  <a:pt x="3081" y="3024"/>
                </a:cubicBezTo>
                <a:cubicBezTo>
                  <a:pt x="3070" y="3024"/>
                  <a:pt x="3058" y="3023"/>
                  <a:pt x="3044" y="3019"/>
                </a:cubicBezTo>
                <a:cubicBezTo>
                  <a:pt x="3031" y="3006"/>
                  <a:pt x="3005" y="2980"/>
                  <a:pt x="3005" y="2980"/>
                </a:cubicBezTo>
                <a:lnTo>
                  <a:pt x="3083" y="2980"/>
                </a:lnTo>
                <a:cubicBezTo>
                  <a:pt x="3127" y="2964"/>
                  <a:pt x="3152" y="2957"/>
                  <a:pt x="3164" y="2957"/>
                </a:cubicBezTo>
                <a:close/>
                <a:moveTo>
                  <a:pt x="249" y="3180"/>
                </a:moveTo>
                <a:cubicBezTo>
                  <a:pt x="253" y="3180"/>
                  <a:pt x="259" y="3183"/>
                  <a:pt x="269" y="3188"/>
                </a:cubicBezTo>
                <a:cubicBezTo>
                  <a:pt x="269" y="3188"/>
                  <a:pt x="294" y="3227"/>
                  <a:pt x="282" y="3253"/>
                </a:cubicBezTo>
                <a:cubicBezTo>
                  <a:pt x="269" y="3266"/>
                  <a:pt x="256" y="3279"/>
                  <a:pt x="243" y="3279"/>
                </a:cubicBezTo>
                <a:cubicBezTo>
                  <a:pt x="217" y="3279"/>
                  <a:pt x="217" y="3240"/>
                  <a:pt x="230" y="3214"/>
                </a:cubicBezTo>
                <a:cubicBezTo>
                  <a:pt x="238" y="3189"/>
                  <a:pt x="241" y="3180"/>
                  <a:pt x="249" y="3180"/>
                </a:cubicBezTo>
                <a:close/>
                <a:moveTo>
                  <a:pt x="3602" y="3370"/>
                </a:moveTo>
                <a:cubicBezTo>
                  <a:pt x="3667" y="3396"/>
                  <a:pt x="3667" y="3396"/>
                  <a:pt x="3602" y="3408"/>
                </a:cubicBezTo>
                <a:cubicBezTo>
                  <a:pt x="3563" y="3396"/>
                  <a:pt x="3511" y="3396"/>
                  <a:pt x="3511" y="3396"/>
                </a:cubicBezTo>
                <a:cubicBezTo>
                  <a:pt x="3498" y="3370"/>
                  <a:pt x="3537" y="3383"/>
                  <a:pt x="3602" y="3370"/>
                </a:cubicBezTo>
                <a:close/>
                <a:moveTo>
                  <a:pt x="671" y="3383"/>
                </a:moveTo>
                <a:lnTo>
                  <a:pt x="671" y="3396"/>
                </a:lnTo>
                <a:cubicBezTo>
                  <a:pt x="671" y="3396"/>
                  <a:pt x="697" y="3421"/>
                  <a:pt x="723" y="3421"/>
                </a:cubicBezTo>
                <a:lnTo>
                  <a:pt x="735" y="3408"/>
                </a:lnTo>
                <a:cubicBezTo>
                  <a:pt x="735" y="3396"/>
                  <a:pt x="697" y="3383"/>
                  <a:pt x="671" y="3383"/>
                </a:cubicBezTo>
                <a:close/>
                <a:moveTo>
                  <a:pt x="3599" y="3613"/>
                </a:moveTo>
                <a:cubicBezTo>
                  <a:pt x="3615" y="3613"/>
                  <a:pt x="3628" y="3616"/>
                  <a:pt x="3628" y="3616"/>
                </a:cubicBezTo>
                <a:lnTo>
                  <a:pt x="3641" y="3629"/>
                </a:lnTo>
                <a:cubicBezTo>
                  <a:pt x="3625" y="3645"/>
                  <a:pt x="3609" y="3656"/>
                  <a:pt x="3596" y="3656"/>
                </a:cubicBezTo>
                <a:cubicBezTo>
                  <a:pt x="3588" y="3656"/>
                  <a:pt x="3581" y="3652"/>
                  <a:pt x="3576" y="3642"/>
                </a:cubicBezTo>
                <a:lnTo>
                  <a:pt x="3550" y="3629"/>
                </a:lnTo>
                <a:cubicBezTo>
                  <a:pt x="3563" y="3616"/>
                  <a:pt x="3582" y="3613"/>
                  <a:pt x="3599" y="3613"/>
                </a:cubicBezTo>
                <a:close/>
                <a:moveTo>
                  <a:pt x="15344" y="3653"/>
                </a:moveTo>
                <a:cubicBezTo>
                  <a:pt x="15353" y="3653"/>
                  <a:pt x="15361" y="3657"/>
                  <a:pt x="15366" y="3668"/>
                </a:cubicBezTo>
                <a:cubicBezTo>
                  <a:pt x="15429" y="3678"/>
                  <a:pt x="15399" y="3697"/>
                  <a:pt x="15343" y="3697"/>
                </a:cubicBezTo>
                <a:cubicBezTo>
                  <a:pt x="15330" y="3697"/>
                  <a:pt x="15316" y="3696"/>
                  <a:pt x="15301" y="3694"/>
                </a:cubicBezTo>
                <a:cubicBezTo>
                  <a:pt x="15236" y="3694"/>
                  <a:pt x="15236" y="3694"/>
                  <a:pt x="15301" y="3668"/>
                </a:cubicBezTo>
                <a:cubicBezTo>
                  <a:pt x="15316" y="3660"/>
                  <a:pt x="15331" y="3653"/>
                  <a:pt x="15344" y="3653"/>
                </a:cubicBezTo>
                <a:close/>
                <a:moveTo>
                  <a:pt x="8419" y="3660"/>
                </a:moveTo>
                <a:cubicBezTo>
                  <a:pt x="8424" y="3660"/>
                  <a:pt x="8430" y="3663"/>
                  <a:pt x="8440" y="3668"/>
                </a:cubicBezTo>
                <a:cubicBezTo>
                  <a:pt x="8466" y="3668"/>
                  <a:pt x="8453" y="3720"/>
                  <a:pt x="8440" y="3746"/>
                </a:cubicBezTo>
                <a:cubicBezTo>
                  <a:pt x="8435" y="3748"/>
                  <a:pt x="8430" y="3748"/>
                  <a:pt x="8425" y="3748"/>
                </a:cubicBezTo>
                <a:cubicBezTo>
                  <a:pt x="8398" y="3748"/>
                  <a:pt x="8388" y="3716"/>
                  <a:pt x="8388" y="3694"/>
                </a:cubicBezTo>
                <a:cubicBezTo>
                  <a:pt x="8404" y="3669"/>
                  <a:pt x="8410" y="3660"/>
                  <a:pt x="8419" y="3660"/>
                </a:cubicBezTo>
                <a:close/>
                <a:moveTo>
                  <a:pt x="4017" y="3772"/>
                </a:moveTo>
                <a:lnTo>
                  <a:pt x="3991" y="3785"/>
                </a:lnTo>
                <a:cubicBezTo>
                  <a:pt x="3972" y="3804"/>
                  <a:pt x="3953" y="3816"/>
                  <a:pt x="3954" y="3816"/>
                </a:cubicBezTo>
                <a:cubicBezTo>
                  <a:pt x="3955" y="3816"/>
                  <a:pt x="3958" y="3814"/>
                  <a:pt x="3965" y="3811"/>
                </a:cubicBezTo>
                <a:cubicBezTo>
                  <a:pt x="3965" y="3811"/>
                  <a:pt x="3991" y="3785"/>
                  <a:pt x="4017" y="3772"/>
                </a:cubicBezTo>
                <a:close/>
                <a:moveTo>
                  <a:pt x="3771" y="4087"/>
                </a:moveTo>
                <a:cubicBezTo>
                  <a:pt x="3780" y="4087"/>
                  <a:pt x="3812" y="4115"/>
                  <a:pt x="3822" y="4135"/>
                </a:cubicBezTo>
                <a:lnTo>
                  <a:pt x="3796" y="4148"/>
                </a:lnTo>
                <a:cubicBezTo>
                  <a:pt x="3784" y="4122"/>
                  <a:pt x="3745" y="4109"/>
                  <a:pt x="3771" y="4096"/>
                </a:cubicBezTo>
                <a:cubicBezTo>
                  <a:pt x="3768" y="4090"/>
                  <a:pt x="3768" y="4087"/>
                  <a:pt x="3771" y="4087"/>
                </a:cubicBezTo>
                <a:close/>
                <a:moveTo>
                  <a:pt x="4067" y="4181"/>
                </a:moveTo>
                <a:cubicBezTo>
                  <a:pt x="4073" y="4181"/>
                  <a:pt x="4078" y="4183"/>
                  <a:pt x="4082" y="4187"/>
                </a:cubicBezTo>
                <a:cubicBezTo>
                  <a:pt x="4121" y="4200"/>
                  <a:pt x="4108" y="4239"/>
                  <a:pt x="4043" y="4239"/>
                </a:cubicBezTo>
                <a:cubicBezTo>
                  <a:pt x="4030" y="4226"/>
                  <a:pt x="4030" y="4226"/>
                  <a:pt x="4017" y="4200"/>
                </a:cubicBezTo>
                <a:cubicBezTo>
                  <a:pt x="4035" y="4191"/>
                  <a:pt x="4054" y="4181"/>
                  <a:pt x="4067" y="4181"/>
                </a:cubicBezTo>
                <a:close/>
                <a:moveTo>
                  <a:pt x="4186" y="4368"/>
                </a:moveTo>
                <a:lnTo>
                  <a:pt x="4199" y="4394"/>
                </a:lnTo>
                <a:cubicBezTo>
                  <a:pt x="4212" y="4420"/>
                  <a:pt x="4212" y="4420"/>
                  <a:pt x="4186" y="4433"/>
                </a:cubicBezTo>
                <a:lnTo>
                  <a:pt x="4173" y="4407"/>
                </a:lnTo>
                <a:lnTo>
                  <a:pt x="4186" y="4368"/>
                </a:lnTo>
                <a:close/>
                <a:moveTo>
                  <a:pt x="4406" y="4550"/>
                </a:moveTo>
                <a:cubicBezTo>
                  <a:pt x="4380" y="4576"/>
                  <a:pt x="4367" y="4615"/>
                  <a:pt x="4367" y="4615"/>
                </a:cubicBezTo>
                <a:cubicBezTo>
                  <a:pt x="4372" y="4619"/>
                  <a:pt x="4377" y="4621"/>
                  <a:pt x="4383" y="4621"/>
                </a:cubicBezTo>
                <a:cubicBezTo>
                  <a:pt x="4395" y="4621"/>
                  <a:pt x="4406" y="4615"/>
                  <a:pt x="4406" y="4615"/>
                </a:cubicBezTo>
                <a:cubicBezTo>
                  <a:pt x="4406" y="4615"/>
                  <a:pt x="4432" y="4602"/>
                  <a:pt x="4419" y="4576"/>
                </a:cubicBezTo>
                <a:lnTo>
                  <a:pt x="4406" y="4550"/>
                </a:lnTo>
                <a:close/>
                <a:moveTo>
                  <a:pt x="4810" y="4780"/>
                </a:moveTo>
                <a:cubicBezTo>
                  <a:pt x="4805" y="4780"/>
                  <a:pt x="4802" y="4790"/>
                  <a:pt x="4795" y="4809"/>
                </a:cubicBezTo>
                <a:cubicBezTo>
                  <a:pt x="4808" y="4822"/>
                  <a:pt x="4821" y="4835"/>
                  <a:pt x="4821" y="4835"/>
                </a:cubicBezTo>
                <a:cubicBezTo>
                  <a:pt x="4847" y="4822"/>
                  <a:pt x="4847" y="4822"/>
                  <a:pt x="4834" y="4809"/>
                </a:cubicBezTo>
                <a:cubicBezTo>
                  <a:pt x="4821" y="4790"/>
                  <a:pt x="4815" y="4780"/>
                  <a:pt x="4810" y="4780"/>
                </a:cubicBezTo>
                <a:close/>
                <a:moveTo>
                  <a:pt x="4316" y="4793"/>
                </a:moveTo>
                <a:cubicBezTo>
                  <a:pt x="4333" y="4793"/>
                  <a:pt x="4341" y="4809"/>
                  <a:pt x="4341" y="4809"/>
                </a:cubicBezTo>
                <a:cubicBezTo>
                  <a:pt x="4354" y="4822"/>
                  <a:pt x="4367" y="4848"/>
                  <a:pt x="4341" y="4861"/>
                </a:cubicBezTo>
                <a:cubicBezTo>
                  <a:pt x="4341" y="4861"/>
                  <a:pt x="4330" y="4873"/>
                  <a:pt x="4318" y="4873"/>
                </a:cubicBezTo>
                <a:cubicBezTo>
                  <a:pt x="4312" y="4873"/>
                  <a:pt x="4307" y="4870"/>
                  <a:pt x="4302" y="4861"/>
                </a:cubicBezTo>
                <a:cubicBezTo>
                  <a:pt x="4289" y="4835"/>
                  <a:pt x="4302" y="4796"/>
                  <a:pt x="4302" y="4796"/>
                </a:cubicBezTo>
                <a:cubicBezTo>
                  <a:pt x="4308" y="4794"/>
                  <a:pt x="4312" y="4793"/>
                  <a:pt x="4316" y="4793"/>
                </a:cubicBezTo>
                <a:close/>
                <a:moveTo>
                  <a:pt x="4591" y="5156"/>
                </a:moveTo>
                <a:cubicBezTo>
                  <a:pt x="4597" y="5156"/>
                  <a:pt x="4607" y="5166"/>
                  <a:pt x="4627" y="5185"/>
                </a:cubicBezTo>
                <a:cubicBezTo>
                  <a:pt x="4640" y="5211"/>
                  <a:pt x="4614" y="5224"/>
                  <a:pt x="4614" y="5224"/>
                </a:cubicBezTo>
                <a:cubicBezTo>
                  <a:pt x="4608" y="5230"/>
                  <a:pt x="4604" y="5233"/>
                  <a:pt x="4601" y="5233"/>
                </a:cubicBezTo>
                <a:cubicBezTo>
                  <a:pt x="4592" y="5233"/>
                  <a:pt x="4595" y="5205"/>
                  <a:pt x="4575" y="5185"/>
                </a:cubicBezTo>
                <a:cubicBezTo>
                  <a:pt x="4581" y="5166"/>
                  <a:pt x="4584" y="5156"/>
                  <a:pt x="4591" y="5156"/>
                </a:cubicBezTo>
                <a:close/>
                <a:moveTo>
                  <a:pt x="7558" y="5185"/>
                </a:moveTo>
                <a:cubicBezTo>
                  <a:pt x="7584" y="5211"/>
                  <a:pt x="7610" y="5237"/>
                  <a:pt x="7584" y="5250"/>
                </a:cubicBezTo>
                <a:lnTo>
                  <a:pt x="7545" y="5250"/>
                </a:lnTo>
                <a:lnTo>
                  <a:pt x="7545" y="5211"/>
                </a:lnTo>
                <a:lnTo>
                  <a:pt x="7558" y="5185"/>
                </a:lnTo>
                <a:close/>
                <a:moveTo>
                  <a:pt x="7208" y="5276"/>
                </a:moveTo>
                <a:cubicBezTo>
                  <a:pt x="7234" y="5289"/>
                  <a:pt x="7247" y="5315"/>
                  <a:pt x="7234" y="5328"/>
                </a:cubicBezTo>
                <a:lnTo>
                  <a:pt x="7221" y="5341"/>
                </a:lnTo>
                <a:cubicBezTo>
                  <a:pt x="7195" y="5328"/>
                  <a:pt x="7195" y="5289"/>
                  <a:pt x="7195" y="5289"/>
                </a:cubicBezTo>
                <a:lnTo>
                  <a:pt x="7208" y="5276"/>
                </a:lnTo>
                <a:close/>
                <a:moveTo>
                  <a:pt x="4007" y="5455"/>
                </a:moveTo>
                <a:cubicBezTo>
                  <a:pt x="3994" y="5455"/>
                  <a:pt x="3978" y="5458"/>
                  <a:pt x="3965" y="5471"/>
                </a:cubicBezTo>
                <a:cubicBezTo>
                  <a:pt x="3944" y="5481"/>
                  <a:pt x="3949" y="5500"/>
                  <a:pt x="3992" y="5500"/>
                </a:cubicBezTo>
                <a:cubicBezTo>
                  <a:pt x="4003" y="5500"/>
                  <a:pt x="4015" y="5499"/>
                  <a:pt x="4030" y="5497"/>
                </a:cubicBezTo>
                <a:cubicBezTo>
                  <a:pt x="4043" y="5471"/>
                  <a:pt x="4043" y="5471"/>
                  <a:pt x="4030" y="5458"/>
                </a:cubicBezTo>
                <a:cubicBezTo>
                  <a:pt x="4030" y="5458"/>
                  <a:pt x="4020" y="5455"/>
                  <a:pt x="4007" y="5455"/>
                </a:cubicBezTo>
                <a:close/>
                <a:moveTo>
                  <a:pt x="4952" y="5419"/>
                </a:moveTo>
                <a:cubicBezTo>
                  <a:pt x="4962" y="5419"/>
                  <a:pt x="4969" y="5439"/>
                  <a:pt x="4951" y="5484"/>
                </a:cubicBezTo>
                <a:cubicBezTo>
                  <a:pt x="4938" y="5497"/>
                  <a:pt x="4931" y="5503"/>
                  <a:pt x="4927" y="5503"/>
                </a:cubicBezTo>
                <a:cubicBezTo>
                  <a:pt x="4922" y="5503"/>
                  <a:pt x="4919" y="5497"/>
                  <a:pt x="4912" y="5484"/>
                </a:cubicBezTo>
                <a:lnTo>
                  <a:pt x="4912" y="5484"/>
                </a:lnTo>
                <a:cubicBezTo>
                  <a:pt x="4913" y="5476"/>
                  <a:pt x="4917" y="5442"/>
                  <a:pt x="4938" y="5432"/>
                </a:cubicBezTo>
                <a:cubicBezTo>
                  <a:pt x="4942" y="5424"/>
                  <a:pt x="4947" y="5419"/>
                  <a:pt x="4952" y="5419"/>
                </a:cubicBezTo>
                <a:close/>
                <a:moveTo>
                  <a:pt x="5081" y="5549"/>
                </a:moveTo>
                <a:lnTo>
                  <a:pt x="5094" y="5562"/>
                </a:lnTo>
                <a:cubicBezTo>
                  <a:pt x="5083" y="5583"/>
                  <a:pt x="5064" y="5604"/>
                  <a:pt x="5050" y="5604"/>
                </a:cubicBezTo>
                <a:cubicBezTo>
                  <a:pt x="5047" y="5604"/>
                  <a:pt x="5044" y="5603"/>
                  <a:pt x="5042" y="5600"/>
                </a:cubicBezTo>
                <a:lnTo>
                  <a:pt x="5042" y="5562"/>
                </a:lnTo>
                <a:lnTo>
                  <a:pt x="5081" y="5549"/>
                </a:lnTo>
                <a:close/>
                <a:moveTo>
                  <a:pt x="7022" y="5683"/>
                </a:moveTo>
                <a:cubicBezTo>
                  <a:pt x="7028" y="5683"/>
                  <a:pt x="7031" y="5689"/>
                  <a:pt x="7039" y="5704"/>
                </a:cubicBezTo>
                <a:cubicBezTo>
                  <a:pt x="7052" y="5730"/>
                  <a:pt x="7052" y="5769"/>
                  <a:pt x="7052" y="5769"/>
                </a:cubicBezTo>
                <a:cubicBezTo>
                  <a:pt x="7050" y="5770"/>
                  <a:pt x="7048" y="5771"/>
                  <a:pt x="7045" y="5771"/>
                </a:cubicBezTo>
                <a:cubicBezTo>
                  <a:pt x="7024" y="5771"/>
                  <a:pt x="7012" y="5715"/>
                  <a:pt x="7000" y="5691"/>
                </a:cubicBezTo>
                <a:cubicBezTo>
                  <a:pt x="7011" y="5686"/>
                  <a:pt x="7017" y="5683"/>
                  <a:pt x="7022" y="5683"/>
                </a:cubicBezTo>
                <a:close/>
                <a:moveTo>
                  <a:pt x="6507" y="5938"/>
                </a:moveTo>
                <a:cubicBezTo>
                  <a:pt x="6520" y="5977"/>
                  <a:pt x="6520" y="6003"/>
                  <a:pt x="6507" y="6016"/>
                </a:cubicBezTo>
                <a:lnTo>
                  <a:pt x="6468" y="5990"/>
                </a:lnTo>
                <a:lnTo>
                  <a:pt x="6481" y="5951"/>
                </a:lnTo>
                <a:lnTo>
                  <a:pt x="6507" y="5938"/>
                </a:lnTo>
                <a:close/>
                <a:moveTo>
                  <a:pt x="11363" y="1"/>
                </a:moveTo>
                <a:cubicBezTo>
                  <a:pt x="11332" y="1"/>
                  <a:pt x="11300" y="17"/>
                  <a:pt x="11280" y="49"/>
                </a:cubicBezTo>
                <a:cubicBezTo>
                  <a:pt x="11280" y="23"/>
                  <a:pt x="11254" y="23"/>
                  <a:pt x="11229" y="23"/>
                </a:cubicBezTo>
                <a:cubicBezTo>
                  <a:pt x="11187" y="48"/>
                  <a:pt x="11123" y="63"/>
                  <a:pt x="11080" y="63"/>
                </a:cubicBezTo>
                <a:cubicBezTo>
                  <a:pt x="11056" y="63"/>
                  <a:pt x="11039" y="58"/>
                  <a:pt x="11034" y="49"/>
                </a:cubicBezTo>
                <a:lnTo>
                  <a:pt x="11008" y="49"/>
                </a:lnTo>
                <a:cubicBezTo>
                  <a:pt x="10982" y="88"/>
                  <a:pt x="10956" y="88"/>
                  <a:pt x="10917" y="101"/>
                </a:cubicBezTo>
                <a:cubicBezTo>
                  <a:pt x="10891" y="101"/>
                  <a:pt x="10865" y="114"/>
                  <a:pt x="10839" y="153"/>
                </a:cubicBezTo>
                <a:cubicBezTo>
                  <a:pt x="10813" y="192"/>
                  <a:pt x="10788" y="192"/>
                  <a:pt x="10788" y="192"/>
                </a:cubicBezTo>
                <a:cubicBezTo>
                  <a:pt x="10784" y="194"/>
                  <a:pt x="10781" y="194"/>
                  <a:pt x="10779" y="194"/>
                </a:cubicBezTo>
                <a:cubicBezTo>
                  <a:pt x="10765" y="194"/>
                  <a:pt x="10778" y="161"/>
                  <a:pt x="10800" y="127"/>
                </a:cubicBezTo>
                <a:cubicBezTo>
                  <a:pt x="10818" y="114"/>
                  <a:pt x="10819" y="106"/>
                  <a:pt x="10810" y="106"/>
                </a:cubicBezTo>
                <a:cubicBezTo>
                  <a:pt x="10793" y="106"/>
                  <a:pt x="10739" y="132"/>
                  <a:pt x="10697" y="192"/>
                </a:cubicBezTo>
                <a:cubicBezTo>
                  <a:pt x="10658" y="237"/>
                  <a:pt x="10638" y="260"/>
                  <a:pt x="10634" y="260"/>
                </a:cubicBezTo>
                <a:cubicBezTo>
                  <a:pt x="10629" y="260"/>
                  <a:pt x="10638" y="237"/>
                  <a:pt x="10658" y="192"/>
                </a:cubicBezTo>
                <a:cubicBezTo>
                  <a:pt x="10675" y="166"/>
                  <a:pt x="10686" y="141"/>
                  <a:pt x="10681" y="141"/>
                </a:cubicBezTo>
                <a:cubicBezTo>
                  <a:pt x="10679" y="141"/>
                  <a:pt x="10671" y="148"/>
                  <a:pt x="10658" y="166"/>
                </a:cubicBezTo>
                <a:cubicBezTo>
                  <a:pt x="10658" y="166"/>
                  <a:pt x="10593" y="192"/>
                  <a:pt x="10606" y="218"/>
                </a:cubicBezTo>
                <a:lnTo>
                  <a:pt x="10515" y="244"/>
                </a:lnTo>
                <a:cubicBezTo>
                  <a:pt x="10450" y="244"/>
                  <a:pt x="10424" y="257"/>
                  <a:pt x="10398" y="270"/>
                </a:cubicBezTo>
                <a:cubicBezTo>
                  <a:pt x="10382" y="294"/>
                  <a:pt x="10376" y="303"/>
                  <a:pt x="10364" y="303"/>
                </a:cubicBezTo>
                <a:cubicBezTo>
                  <a:pt x="10357" y="303"/>
                  <a:pt x="10348" y="300"/>
                  <a:pt x="10334" y="296"/>
                </a:cubicBezTo>
                <a:cubicBezTo>
                  <a:pt x="10329" y="287"/>
                  <a:pt x="10323" y="283"/>
                  <a:pt x="10319" y="283"/>
                </a:cubicBezTo>
                <a:cubicBezTo>
                  <a:pt x="10309" y="283"/>
                  <a:pt x="10303" y="300"/>
                  <a:pt x="10321" y="335"/>
                </a:cubicBezTo>
                <a:cubicBezTo>
                  <a:pt x="10311" y="364"/>
                  <a:pt x="10294" y="378"/>
                  <a:pt x="10270" y="378"/>
                </a:cubicBezTo>
                <a:cubicBezTo>
                  <a:pt x="10261" y="378"/>
                  <a:pt x="10252" y="377"/>
                  <a:pt x="10243" y="373"/>
                </a:cubicBezTo>
                <a:cubicBezTo>
                  <a:pt x="10230" y="347"/>
                  <a:pt x="10217" y="338"/>
                  <a:pt x="10209" y="338"/>
                </a:cubicBezTo>
                <a:cubicBezTo>
                  <a:pt x="10201" y="338"/>
                  <a:pt x="10197" y="347"/>
                  <a:pt x="10204" y="360"/>
                </a:cubicBezTo>
                <a:cubicBezTo>
                  <a:pt x="10191" y="412"/>
                  <a:pt x="10165" y="425"/>
                  <a:pt x="10165" y="425"/>
                </a:cubicBezTo>
                <a:cubicBezTo>
                  <a:pt x="10164" y="423"/>
                  <a:pt x="10161" y="422"/>
                  <a:pt x="10158" y="422"/>
                </a:cubicBezTo>
                <a:cubicBezTo>
                  <a:pt x="10113" y="422"/>
                  <a:pt x="9890" y="556"/>
                  <a:pt x="9711" y="724"/>
                </a:cubicBezTo>
                <a:cubicBezTo>
                  <a:pt x="9685" y="737"/>
                  <a:pt x="9685" y="776"/>
                  <a:pt x="9711" y="801"/>
                </a:cubicBezTo>
                <a:cubicBezTo>
                  <a:pt x="9730" y="827"/>
                  <a:pt x="9734" y="834"/>
                  <a:pt x="9727" y="834"/>
                </a:cubicBezTo>
                <a:cubicBezTo>
                  <a:pt x="9721" y="834"/>
                  <a:pt x="9705" y="827"/>
                  <a:pt x="9685" y="827"/>
                </a:cubicBezTo>
                <a:cubicBezTo>
                  <a:pt x="9655" y="810"/>
                  <a:pt x="9630" y="803"/>
                  <a:pt x="9614" y="803"/>
                </a:cubicBezTo>
                <a:cubicBezTo>
                  <a:pt x="9583" y="803"/>
                  <a:pt x="9586" y="832"/>
                  <a:pt x="9646" y="866"/>
                </a:cubicBezTo>
                <a:cubicBezTo>
                  <a:pt x="9684" y="881"/>
                  <a:pt x="9700" y="888"/>
                  <a:pt x="9688" y="888"/>
                </a:cubicBezTo>
                <a:cubicBezTo>
                  <a:pt x="9680" y="888"/>
                  <a:pt x="9658" y="885"/>
                  <a:pt x="9620" y="879"/>
                </a:cubicBezTo>
                <a:cubicBezTo>
                  <a:pt x="9581" y="879"/>
                  <a:pt x="9581" y="879"/>
                  <a:pt x="9581" y="918"/>
                </a:cubicBezTo>
                <a:cubicBezTo>
                  <a:pt x="9600" y="937"/>
                  <a:pt x="9592" y="955"/>
                  <a:pt x="9581" y="955"/>
                </a:cubicBezTo>
                <a:cubicBezTo>
                  <a:pt x="9577" y="955"/>
                  <a:pt x="9572" y="952"/>
                  <a:pt x="9568" y="944"/>
                </a:cubicBezTo>
                <a:cubicBezTo>
                  <a:pt x="9516" y="944"/>
                  <a:pt x="9478" y="944"/>
                  <a:pt x="9503" y="970"/>
                </a:cubicBezTo>
                <a:cubicBezTo>
                  <a:pt x="9503" y="970"/>
                  <a:pt x="9478" y="983"/>
                  <a:pt x="9439" y="983"/>
                </a:cubicBezTo>
                <a:cubicBezTo>
                  <a:pt x="9400" y="983"/>
                  <a:pt x="9400" y="1035"/>
                  <a:pt x="9400" y="1074"/>
                </a:cubicBezTo>
                <a:cubicBezTo>
                  <a:pt x="9400" y="1140"/>
                  <a:pt x="9389" y="1174"/>
                  <a:pt x="9375" y="1174"/>
                </a:cubicBezTo>
                <a:cubicBezTo>
                  <a:pt x="9367" y="1174"/>
                  <a:pt x="9357" y="1162"/>
                  <a:pt x="9348" y="1139"/>
                </a:cubicBezTo>
                <a:cubicBezTo>
                  <a:pt x="9343" y="1127"/>
                  <a:pt x="9337" y="1122"/>
                  <a:pt x="9331" y="1122"/>
                </a:cubicBezTo>
                <a:cubicBezTo>
                  <a:pt x="9302" y="1122"/>
                  <a:pt x="9262" y="1226"/>
                  <a:pt x="9283" y="1268"/>
                </a:cubicBezTo>
                <a:cubicBezTo>
                  <a:pt x="9307" y="1308"/>
                  <a:pt x="9316" y="1323"/>
                  <a:pt x="9314" y="1323"/>
                </a:cubicBezTo>
                <a:cubicBezTo>
                  <a:pt x="9312" y="1323"/>
                  <a:pt x="9306" y="1317"/>
                  <a:pt x="9296" y="1307"/>
                </a:cubicBezTo>
                <a:cubicBezTo>
                  <a:pt x="9291" y="1305"/>
                  <a:pt x="9286" y="1304"/>
                  <a:pt x="9282" y="1304"/>
                </a:cubicBezTo>
                <a:cubicBezTo>
                  <a:pt x="9265" y="1304"/>
                  <a:pt x="9257" y="1320"/>
                  <a:pt x="9257" y="1320"/>
                </a:cubicBezTo>
                <a:cubicBezTo>
                  <a:pt x="9238" y="1339"/>
                  <a:pt x="9226" y="1351"/>
                  <a:pt x="9211" y="1351"/>
                </a:cubicBezTo>
                <a:cubicBezTo>
                  <a:pt x="9205" y="1351"/>
                  <a:pt x="9199" y="1350"/>
                  <a:pt x="9192" y="1346"/>
                </a:cubicBezTo>
                <a:cubicBezTo>
                  <a:pt x="9192" y="1346"/>
                  <a:pt x="9179" y="1372"/>
                  <a:pt x="9166" y="1437"/>
                </a:cubicBezTo>
                <a:cubicBezTo>
                  <a:pt x="9189" y="1507"/>
                  <a:pt x="9140" y="1556"/>
                  <a:pt x="9073" y="1556"/>
                </a:cubicBezTo>
                <a:cubicBezTo>
                  <a:pt x="9065" y="1556"/>
                  <a:pt x="9058" y="1555"/>
                  <a:pt x="9049" y="1554"/>
                </a:cubicBezTo>
                <a:lnTo>
                  <a:pt x="9049" y="1619"/>
                </a:lnTo>
                <a:cubicBezTo>
                  <a:pt x="9078" y="1666"/>
                  <a:pt x="9092" y="1699"/>
                  <a:pt x="9078" y="1699"/>
                </a:cubicBezTo>
                <a:cubicBezTo>
                  <a:pt x="9073" y="1699"/>
                  <a:pt x="9064" y="1694"/>
                  <a:pt x="9049" y="1683"/>
                </a:cubicBezTo>
                <a:cubicBezTo>
                  <a:pt x="9040" y="1679"/>
                  <a:pt x="9031" y="1674"/>
                  <a:pt x="9024" y="1670"/>
                </a:cubicBezTo>
                <a:lnTo>
                  <a:pt x="9024" y="1670"/>
                </a:lnTo>
                <a:cubicBezTo>
                  <a:pt x="9057" y="1715"/>
                  <a:pt x="9004" y="1779"/>
                  <a:pt x="8947" y="1779"/>
                </a:cubicBezTo>
                <a:cubicBezTo>
                  <a:pt x="8938" y="1779"/>
                  <a:pt x="8929" y="1778"/>
                  <a:pt x="8920" y="1774"/>
                </a:cubicBezTo>
                <a:cubicBezTo>
                  <a:pt x="8909" y="1769"/>
                  <a:pt x="8903" y="1766"/>
                  <a:pt x="8898" y="1766"/>
                </a:cubicBezTo>
                <a:cubicBezTo>
                  <a:pt x="8892" y="1766"/>
                  <a:pt x="8888" y="1772"/>
                  <a:pt x="8881" y="1787"/>
                </a:cubicBezTo>
                <a:lnTo>
                  <a:pt x="8907" y="1800"/>
                </a:lnTo>
                <a:cubicBezTo>
                  <a:pt x="8933" y="1813"/>
                  <a:pt x="8972" y="1826"/>
                  <a:pt x="8946" y="1852"/>
                </a:cubicBezTo>
                <a:cubicBezTo>
                  <a:pt x="8935" y="1873"/>
                  <a:pt x="8933" y="1894"/>
                  <a:pt x="8912" y="1894"/>
                </a:cubicBezTo>
                <a:cubicBezTo>
                  <a:pt x="8907" y="1894"/>
                  <a:pt x="8901" y="1893"/>
                  <a:pt x="8894" y="1891"/>
                </a:cubicBezTo>
                <a:cubicBezTo>
                  <a:pt x="8855" y="1891"/>
                  <a:pt x="8816" y="1904"/>
                  <a:pt x="8842" y="1917"/>
                </a:cubicBezTo>
                <a:cubicBezTo>
                  <a:pt x="8842" y="1917"/>
                  <a:pt x="8829" y="1943"/>
                  <a:pt x="8790" y="1956"/>
                </a:cubicBezTo>
                <a:cubicBezTo>
                  <a:pt x="8777" y="1982"/>
                  <a:pt x="8764" y="2008"/>
                  <a:pt x="8738" y="2060"/>
                </a:cubicBezTo>
                <a:cubicBezTo>
                  <a:pt x="8749" y="2093"/>
                  <a:pt x="8741" y="2127"/>
                  <a:pt x="8714" y="2127"/>
                </a:cubicBezTo>
                <a:cubicBezTo>
                  <a:pt x="8709" y="2127"/>
                  <a:pt x="8705" y="2126"/>
                  <a:pt x="8699" y="2124"/>
                </a:cubicBezTo>
                <a:cubicBezTo>
                  <a:pt x="8699" y="2124"/>
                  <a:pt x="8686" y="2176"/>
                  <a:pt x="8699" y="2215"/>
                </a:cubicBezTo>
                <a:cubicBezTo>
                  <a:pt x="8678" y="2258"/>
                  <a:pt x="8665" y="2283"/>
                  <a:pt x="8647" y="2283"/>
                </a:cubicBezTo>
                <a:cubicBezTo>
                  <a:pt x="8643" y="2283"/>
                  <a:pt x="8639" y="2282"/>
                  <a:pt x="8634" y="2280"/>
                </a:cubicBezTo>
                <a:cubicBezTo>
                  <a:pt x="8625" y="2275"/>
                  <a:pt x="8619" y="2272"/>
                  <a:pt x="8616" y="2272"/>
                </a:cubicBezTo>
                <a:cubicBezTo>
                  <a:pt x="8610" y="2272"/>
                  <a:pt x="8613" y="2281"/>
                  <a:pt x="8621" y="2306"/>
                </a:cubicBezTo>
                <a:cubicBezTo>
                  <a:pt x="8660" y="2319"/>
                  <a:pt x="8647" y="2345"/>
                  <a:pt x="8634" y="2371"/>
                </a:cubicBezTo>
                <a:cubicBezTo>
                  <a:pt x="8621" y="2397"/>
                  <a:pt x="8609" y="2423"/>
                  <a:pt x="8609" y="2423"/>
                </a:cubicBezTo>
                <a:cubicBezTo>
                  <a:pt x="8634" y="2436"/>
                  <a:pt x="8634" y="2436"/>
                  <a:pt x="8634" y="2462"/>
                </a:cubicBezTo>
                <a:cubicBezTo>
                  <a:pt x="8621" y="2475"/>
                  <a:pt x="8557" y="2539"/>
                  <a:pt x="8557" y="2565"/>
                </a:cubicBezTo>
                <a:cubicBezTo>
                  <a:pt x="8529" y="2621"/>
                  <a:pt x="8521" y="2637"/>
                  <a:pt x="8533" y="2637"/>
                </a:cubicBezTo>
                <a:cubicBezTo>
                  <a:pt x="8537" y="2637"/>
                  <a:pt x="8545" y="2634"/>
                  <a:pt x="8557" y="2630"/>
                </a:cubicBezTo>
                <a:cubicBezTo>
                  <a:pt x="8561" y="2621"/>
                  <a:pt x="8567" y="2617"/>
                  <a:pt x="8572" y="2617"/>
                </a:cubicBezTo>
                <a:cubicBezTo>
                  <a:pt x="8580" y="2617"/>
                  <a:pt x="8582" y="2631"/>
                  <a:pt x="8557" y="2656"/>
                </a:cubicBezTo>
                <a:cubicBezTo>
                  <a:pt x="8544" y="2682"/>
                  <a:pt x="8479" y="2747"/>
                  <a:pt x="8453" y="2812"/>
                </a:cubicBezTo>
                <a:cubicBezTo>
                  <a:pt x="8414" y="2916"/>
                  <a:pt x="8414" y="2916"/>
                  <a:pt x="8453" y="2929"/>
                </a:cubicBezTo>
                <a:cubicBezTo>
                  <a:pt x="8465" y="2926"/>
                  <a:pt x="8475" y="2925"/>
                  <a:pt x="8482" y="2925"/>
                </a:cubicBezTo>
                <a:cubicBezTo>
                  <a:pt x="8511" y="2925"/>
                  <a:pt x="8492" y="2944"/>
                  <a:pt x="8440" y="2955"/>
                </a:cubicBezTo>
                <a:cubicBezTo>
                  <a:pt x="8362" y="2980"/>
                  <a:pt x="8349" y="3006"/>
                  <a:pt x="8375" y="3006"/>
                </a:cubicBezTo>
                <a:cubicBezTo>
                  <a:pt x="8401" y="3045"/>
                  <a:pt x="8401" y="3045"/>
                  <a:pt x="8388" y="3071"/>
                </a:cubicBezTo>
                <a:cubicBezTo>
                  <a:pt x="8384" y="3069"/>
                  <a:pt x="8380" y="3068"/>
                  <a:pt x="8376" y="3068"/>
                </a:cubicBezTo>
                <a:cubicBezTo>
                  <a:pt x="8358" y="3068"/>
                  <a:pt x="8351" y="3095"/>
                  <a:pt x="8362" y="3149"/>
                </a:cubicBezTo>
                <a:cubicBezTo>
                  <a:pt x="8362" y="3164"/>
                  <a:pt x="8362" y="3171"/>
                  <a:pt x="8354" y="3171"/>
                </a:cubicBezTo>
                <a:cubicBezTo>
                  <a:pt x="8349" y="3171"/>
                  <a:pt x="8339" y="3167"/>
                  <a:pt x="8323" y="3162"/>
                </a:cubicBezTo>
                <a:cubicBezTo>
                  <a:pt x="8323" y="3162"/>
                  <a:pt x="8323" y="3188"/>
                  <a:pt x="8310" y="3201"/>
                </a:cubicBezTo>
                <a:cubicBezTo>
                  <a:pt x="8349" y="3279"/>
                  <a:pt x="8271" y="3408"/>
                  <a:pt x="8232" y="3421"/>
                </a:cubicBezTo>
                <a:cubicBezTo>
                  <a:pt x="8232" y="3421"/>
                  <a:pt x="8219" y="3447"/>
                  <a:pt x="8245" y="3486"/>
                </a:cubicBezTo>
                <a:cubicBezTo>
                  <a:pt x="8273" y="3514"/>
                  <a:pt x="8281" y="3536"/>
                  <a:pt x="8259" y="3536"/>
                </a:cubicBezTo>
                <a:cubicBezTo>
                  <a:pt x="8251" y="3536"/>
                  <a:pt x="8238" y="3532"/>
                  <a:pt x="8219" y="3525"/>
                </a:cubicBezTo>
                <a:cubicBezTo>
                  <a:pt x="8198" y="3514"/>
                  <a:pt x="8185" y="3508"/>
                  <a:pt x="8181" y="3508"/>
                </a:cubicBezTo>
                <a:cubicBezTo>
                  <a:pt x="8174" y="3508"/>
                  <a:pt x="8184" y="3521"/>
                  <a:pt x="8206" y="3551"/>
                </a:cubicBezTo>
                <a:cubicBezTo>
                  <a:pt x="8228" y="3583"/>
                  <a:pt x="8196" y="3668"/>
                  <a:pt x="8163" y="3668"/>
                </a:cubicBezTo>
                <a:cubicBezTo>
                  <a:pt x="8156" y="3668"/>
                  <a:pt x="8148" y="3664"/>
                  <a:pt x="8142" y="3655"/>
                </a:cubicBezTo>
                <a:lnTo>
                  <a:pt x="8077" y="3629"/>
                </a:lnTo>
                <a:lnTo>
                  <a:pt x="8077" y="3629"/>
                </a:lnTo>
                <a:cubicBezTo>
                  <a:pt x="8103" y="3668"/>
                  <a:pt x="8090" y="3694"/>
                  <a:pt x="8090" y="3694"/>
                </a:cubicBezTo>
                <a:cubicBezTo>
                  <a:pt x="8116" y="3707"/>
                  <a:pt x="8116" y="3733"/>
                  <a:pt x="8077" y="3798"/>
                </a:cubicBezTo>
                <a:cubicBezTo>
                  <a:pt x="8064" y="3837"/>
                  <a:pt x="8051" y="3940"/>
                  <a:pt x="8038" y="3992"/>
                </a:cubicBezTo>
                <a:cubicBezTo>
                  <a:pt x="8012" y="4031"/>
                  <a:pt x="7986" y="4096"/>
                  <a:pt x="7947" y="4109"/>
                </a:cubicBezTo>
                <a:cubicBezTo>
                  <a:pt x="7934" y="4135"/>
                  <a:pt x="7921" y="4148"/>
                  <a:pt x="7934" y="4213"/>
                </a:cubicBezTo>
                <a:cubicBezTo>
                  <a:pt x="7945" y="4246"/>
                  <a:pt x="7937" y="4280"/>
                  <a:pt x="7909" y="4280"/>
                </a:cubicBezTo>
                <a:cubicBezTo>
                  <a:pt x="7905" y="4280"/>
                  <a:pt x="7900" y="4279"/>
                  <a:pt x="7895" y="4278"/>
                </a:cubicBezTo>
                <a:lnTo>
                  <a:pt x="7895" y="4290"/>
                </a:lnTo>
                <a:cubicBezTo>
                  <a:pt x="7895" y="4355"/>
                  <a:pt x="7882" y="4368"/>
                  <a:pt x="7882" y="4368"/>
                </a:cubicBezTo>
                <a:cubicBezTo>
                  <a:pt x="7876" y="4365"/>
                  <a:pt x="7868" y="4363"/>
                  <a:pt x="7861" y="4363"/>
                </a:cubicBezTo>
                <a:cubicBezTo>
                  <a:pt x="7840" y="4363"/>
                  <a:pt x="7821" y="4378"/>
                  <a:pt x="7830" y="4407"/>
                </a:cubicBezTo>
                <a:cubicBezTo>
                  <a:pt x="7856" y="4420"/>
                  <a:pt x="7856" y="4433"/>
                  <a:pt x="7830" y="4485"/>
                </a:cubicBezTo>
                <a:cubicBezTo>
                  <a:pt x="7804" y="4485"/>
                  <a:pt x="7688" y="4680"/>
                  <a:pt x="7584" y="4822"/>
                </a:cubicBezTo>
                <a:cubicBezTo>
                  <a:pt x="7467" y="4978"/>
                  <a:pt x="7337" y="5121"/>
                  <a:pt x="7350" y="5134"/>
                </a:cubicBezTo>
                <a:cubicBezTo>
                  <a:pt x="7350" y="5134"/>
                  <a:pt x="7337" y="5147"/>
                  <a:pt x="7311" y="5172"/>
                </a:cubicBezTo>
                <a:cubicBezTo>
                  <a:pt x="7286" y="5185"/>
                  <a:pt x="7260" y="5224"/>
                  <a:pt x="7260" y="5224"/>
                </a:cubicBezTo>
                <a:cubicBezTo>
                  <a:pt x="7252" y="5215"/>
                  <a:pt x="7244" y="5210"/>
                  <a:pt x="7235" y="5210"/>
                </a:cubicBezTo>
                <a:cubicBezTo>
                  <a:pt x="7197" y="5210"/>
                  <a:pt x="7148" y="5288"/>
                  <a:pt x="7117" y="5341"/>
                </a:cubicBezTo>
                <a:cubicBezTo>
                  <a:pt x="7117" y="5380"/>
                  <a:pt x="7104" y="5393"/>
                  <a:pt x="7091" y="5406"/>
                </a:cubicBezTo>
                <a:cubicBezTo>
                  <a:pt x="7078" y="5389"/>
                  <a:pt x="7064" y="5381"/>
                  <a:pt x="7049" y="5381"/>
                </a:cubicBezTo>
                <a:cubicBezTo>
                  <a:pt x="7020" y="5381"/>
                  <a:pt x="6992" y="5410"/>
                  <a:pt x="6974" y="5445"/>
                </a:cubicBezTo>
                <a:cubicBezTo>
                  <a:pt x="6989" y="5483"/>
                  <a:pt x="6987" y="5503"/>
                  <a:pt x="6974" y="5503"/>
                </a:cubicBezTo>
                <a:cubicBezTo>
                  <a:pt x="6966" y="5503"/>
                  <a:pt x="6952" y="5492"/>
                  <a:pt x="6935" y="5471"/>
                </a:cubicBezTo>
                <a:cubicBezTo>
                  <a:pt x="6927" y="5454"/>
                  <a:pt x="6917" y="5445"/>
                  <a:pt x="6907" y="5445"/>
                </a:cubicBezTo>
                <a:cubicBezTo>
                  <a:pt x="6889" y="5445"/>
                  <a:pt x="6875" y="5479"/>
                  <a:pt x="6883" y="5549"/>
                </a:cubicBezTo>
                <a:cubicBezTo>
                  <a:pt x="6883" y="5570"/>
                  <a:pt x="6883" y="5580"/>
                  <a:pt x="6877" y="5580"/>
                </a:cubicBezTo>
                <a:cubicBezTo>
                  <a:pt x="6872" y="5580"/>
                  <a:pt x="6862" y="5573"/>
                  <a:pt x="6845" y="5562"/>
                </a:cubicBezTo>
                <a:cubicBezTo>
                  <a:pt x="6821" y="5544"/>
                  <a:pt x="6806" y="5537"/>
                  <a:pt x="6797" y="5537"/>
                </a:cubicBezTo>
                <a:cubicBezTo>
                  <a:pt x="6786" y="5537"/>
                  <a:pt x="6786" y="5547"/>
                  <a:pt x="6793" y="5562"/>
                </a:cubicBezTo>
                <a:cubicBezTo>
                  <a:pt x="6800" y="5599"/>
                  <a:pt x="6795" y="5620"/>
                  <a:pt x="6778" y="5620"/>
                </a:cubicBezTo>
                <a:cubicBezTo>
                  <a:pt x="6767" y="5620"/>
                  <a:pt x="6749" y="5609"/>
                  <a:pt x="6728" y="5588"/>
                </a:cubicBezTo>
                <a:cubicBezTo>
                  <a:pt x="6699" y="5571"/>
                  <a:pt x="6684" y="5561"/>
                  <a:pt x="6676" y="5561"/>
                </a:cubicBezTo>
                <a:cubicBezTo>
                  <a:pt x="6665" y="5561"/>
                  <a:pt x="6669" y="5577"/>
                  <a:pt x="6676" y="5613"/>
                </a:cubicBezTo>
                <a:cubicBezTo>
                  <a:pt x="6676" y="5657"/>
                  <a:pt x="6640" y="5689"/>
                  <a:pt x="6605" y="5689"/>
                </a:cubicBezTo>
                <a:cubicBezTo>
                  <a:pt x="6588" y="5689"/>
                  <a:pt x="6572" y="5682"/>
                  <a:pt x="6559" y="5665"/>
                </a:cubicBezTo>
                <a:cubicBezTo>
                  <a:pt x="6546" y="5665"/>
                  <a:pt x="6533" y="5662"/>
                  <a:pt x="6525" y="5662"/>
                </a:cubicBezTo>
                <a:cubicBezTo>
                  <a:pt x="6517" y="5662"/>
                  <a:pt x="6514" y="5665"/>
                  <a:pt x="6520" y="5678"/>
                </a:cubicBezTo>
                <a:lnTo>
                  <a:pt x="6494" y="5652"/>
                </a:lnTo>
                <a:cubicBezTo>
                  <a:pt x="6468" y="5665"/>
                  <a:pt x="6455" y="5665"/>
                  <a:pt x="6455" y="5665"/>
                </a:cubicBezTo>
                <a:lnTo>
                  <a:pt x="6455" y="5691"/>
                </a:lnTo>
                <a:cubicBezTo>
                  <a:pt x="6455" y="5704"/>
                  <a:pt x="6417" y="5704"/>
                  <a:pt x="6365" y="5704"/>
                </a:cubicBezTo>
                <a:cubicBezTo>
                  <a:pt x="6313" y="5704"/>
                  <a:pt x="6248" y="5717"/>
                  <a:pt x="6183" y="5717"/>
                </a:cubicBezTo>
                <a:cubicBezTo>
                  <a:pt x="6128" y="5720"/>
                  <a:pt x="6085" y="5721"/>
                  <a:pt x="6052" y="5721"/>
                </a:cubicBezTo>
                <a:cubicBezTo>
                  <a:pt x="6018" y="5721"/>
                  <a:pt x="5995" y="5720"/>
                  <a:pt x="5979" y="5720"/>
                </a:cubicBezTo>
                <a:cubicBezTo>
                  <a:pt x="5946" y="5720"/>
                  <a:pt x="5943" y="5724"/>
                  <a:pt x="5950" y="5743"/>
                </a:cubicBezTo>
                <a:cubicBezTo>
                  <a:pt x="5956" y="5776"/>
                  <a:pt x="5950" y="5792"/>
                  <a:pt x="5940" y="5792"/>
                </a:cubicBezTo>
                <a:cubicBezTo>
                  <a:pt x="5930" y="5792"/>
                  <a:pt x="5917" y="5776"/>
                  <a:pt x="5911" y="5743"/>
                </a:cubicBezTo>
                <a:cubicBezTo>
                  <a:pt x="5885" y="5743"/>
                  <a:pt x="5859" y="5704"/>
                  <a:pt x="5820" y="5691"/>
                </a:cubicBezTo>
                <a:cubicBezTo>
                  <a:pt x="5781" y="5678"/>
                  <a:pt x="5742" y="5665"/>
                  <a:pt x="5755" y="5639"/>
                </a:cubicBezTo>
                <a:lnTo>
                  <a:pt x="5729" y="5639"/>
                </a:lnTo>
                <a:cubicBezTo>
                  <a:pt x="5714" y="5655"/>
                  <a:pt x="5693" y="5661"/>
                  <a:pt x="5670" y="5661"/>
                </a:cubicBezTo>
                <a:cubicBezTo>
                  <a:pt x="5615" y="5661"/>
                  <a:pt x="5549" y="5624"/>
                  <a:pt x="5522" y="5588"/>
                </a:cubicBezTo>
                <a:cubicBezTo>
                  <a:pt x="5496" y="5562"/>
                  <a:pt x="5470" y="5562"/>
                  <a:pt x="5418" y="5562"/>
                </a:cubicBezTo>
                <a:cubicBezTo>
                  <a:pt x="5366" y="5562"/>
                  <a:pt x="5366" y="5562"/>
                  <a:pt x="5366" y="5536"/>
                </a:cubicBezTo>
                <a:cubicBezTo>
                  <a:pt x="5376" y="5515"/>
                  <a:pt x="5328" y="5443"/>
                  <a:pt x="5288" y="5443"/>
                </a:cubicBezTo>
                <a:cubicBezTo>
                  <a:pt x="5279" y="5443"/>
                  <a:pt x="5270" y="5448"/>
                  <a:pt x="5262" y="5458"/>
                </a:cubicBezTo>
                <a:lnTo>
                  <a:pt x="5262" y="5419"/>
                </a:lnTo>
                <a:cubicBezTo>
                  <a:pt x="5262" y="5401"/>
                  <a:pt x="5254" y="5394"/>
                  <a:pt x="5244" y="5394"/>
                </a:cubicBezTo>
                <a:cubicBezTo>
                  <a:pt x="5232" y="5394"/>
                  <a:pt x="5217" y="5405"/>
                  <a:pt x="5210" y="5419"/>
                </a:cubicBezTo>
                <a:cubicBezTo>
                  <a:pt x="5195" y="5439"/>
                  <a:pt x="5184" y="5449"/>
                  <a:pt x="5178" y="5449"/>
                </a:cubicBezTo>
                <a:cubicBezTo>
                  <a:pt x="5169" y="5449"/>
                  <a:pt x="5173" y="5423"/>
                  <a:pt x="5197" y="5367"/>
                </a:cubicBezTo>
                <a:cubicBezTo>
                  <a:pt x="5223" y="5332"/>
                  <a:pt x="5226" y="5315"/>
                  <a:pt x="5217" y="5315"/>
                </a:cubicBezTo>
                <a:cubicBezTo>
                  <a:pt x="5213" y="5315"/>
                  <a:pt x="5206" y="5319"/>
                  <a:pt x="5197" y="5328"/>
                </a:cubicBezTo>
                <a:cubicBezTo>
                  <a:pt x="5181" y="5333"/>
                  <a:pt x="5165" y="5337"/>
                  <a:pt x="5153" y="5337"/>
                </a:cubicBezTo>
                <a:cubicBezTo>
                  <a:pt x="5135" y="5337"/>
                  <a:pt x="5125" y="5330"/>
                  <a:pt x="5132" y="5315"/>
                </a:cubicBezTo>
                <a:cubicBezTo>
                  <a:pt x="5119" y="5302"/>
                  <a:pt x="5110" y="5292"/>
                  <a:pt x="5098" y="5292"/>
                </a:cubicBezTo>
                <a:cubicBezTo>
                  <a:pt x="5087" y="5292"/>
                  <a:pt x="5074" y="5302"/>
                  <a:pt x="5055" y="5328"/>
                </a:cubicBezTo>
                <a:cubicBezTo>
                  <a:pt x="5047" y="5336"/>
                  <a:pt x="5040" y="5339"/>
                  <a:pt x="5034" y="5339"/>
                </a:cubicBezTo>
                <a:cubicBezTo>
                  <a:pt x="5021" y="5339"/>
                  <a:pt x="5012" y="5324"/>
                  <a:pt x="5003" y="5315"/>
                </a:cubicBezTo>
                <a:cubicBezTo>
                  <a:pt x="5016" y="5289"/>
                  <a:pt x="5016" y="5289"/>
                  <a:pt x="5055" y="5289"/>
                </a:cubicBezTo>
                <a:cubicBezTo>
                  <a:pt x="5061" y="5292"/>
                  <a:pt x="5064" y="5294"/>
                  <a:pt x="5065" y="5294"/>
                </a:cubicBezTo>
                <a:cubicBezTo>
                  <a:pt x="5068" y="5294"/>
                  <a:pt x="5048" y="5279"/>
                  <a:pt x="5029" y="5250"/>
                </a:cubicBezTo>
                <a:cubicBezTo>
                  <a:pt x="5003" y="5237"/>
                  <a:pt x="5003" y="5185"/>
                  <a:pt x="5016" y="5160"/>
                </a:cubicBezTo>
                <a:cubicBezTo>
                  <a:pt x="5022" y="5140"/>
                  <a:pt x="5022" y="5127"/>
                  <a:pt x="5017" y="5127"/>
                </a:cubicBezTo>
                <a:cubicBezTo>
                  <a:pt x="5012" y="5127"/>
                  <a:pt x="5003" y="5140"/>
                  <a:pt x="4990" y="5172"/>
                </a:cubicBezTo>
                <a:cubicBezTo>
                  <a:pt x="4961" y="5194"/>
                  <a:pt x="4948" y="5204"/>
                  <a:pt x="4938" y="5204"/>
                </a:cubicBezTo>
                <a:cubicBezTo>
                  <a:pt x="4930" y="5204"/>
                  <a:pt x="4924" y="5197"/>
                  <a:pt x="4912" y="5185"/>
                </a:cubicBezTo>
                <a:cubicBezTo>
                  <a:pt x="4886" y="5160"/>
                  <a:pt x="4873" y="5147"/>
                  <a:pt x="4899" y="5121"/>
                </a:cubicBezTo>
                <a:cubicBezTo>
                  <a:pt x="4925" y="5108"/>
                  <a:pt x="4925" y="5108"/>
                  <a:pt x="4899" y="5069"/>
                </a:cubicBezTo>
                <a:cubicBezTo>
                  <a:pt x="4870" y="5040"/>
                  <a:pt x="4822" y="5031"/>
                  <a:pt x="4773" y="5031"/>
                </a:cubicBezTo>
                <a:cubicBezTo>
                  <a:pt x="4734" y="5031"/>
                  <a:pt x="4695" y="5037"/>
                  <a:pt x="4666" y="5043"/>
                </a:cubicBezTo>
                <a:cubicBezTo>
                  <a:pt x="4647" y="5061"/>
                  <a:pt x="4638" y="5071"/>
                  <a:pt x="4635" y="5071"/>
                </a:cubicBezTo>
                <a:cubicBezTo>
                  <a:pt x="4632" y="5071"/>
                  <a:pt x="4639" y="5058"/>
                  <a:pt x="4653" y="5030"/>
                </a:cubicBezTo>
                <a:cubicBezTo>
                  <a:pt x="4678" y="5004"/>
                  <a:pt x="4666" y="4991"/>
                  <a:pt x="4653" y="4965"/>
                </a:cubicBezTo>
                <a:cubicBezTo>
                  <a:pt x="4646" y="4972"/>
                  <a:pt x="4642" y="4974"/>
                  <a:pt x="4639" y="4974"/>
                </a:cubicBezTo>
                <a:cubicBezTo>
                  <a:pt x="4635" y="4974"/>
                  <a:pt x="4640" y="4962"/>
                  <a:pt x="4647" y="4962"/>
                </a:cubicBezTo>
                <a:cubicBezTo>
                  <a:pt x="4649" y="4962"/>
                  <a:pt x="4651" y="4963"/>
                  <a:pt x="4653" y="4965"/>
                </a:cubicBezTo>
                <a:cubicBezTo>
                  <a:pt x="4659" y="4961"/>
                  <a:pt x="4666" y="4960"/>
                  <a:pt x="4671" y="4960"/>
                </a:cubicBezTo>
                <a:cubicBezTo>
                  <a:pt x="4685" y="4960"/>
                  <a:pt x="4695" y="4972"/>
                  <a:pt x="4704" y="4991"/>
                </a:cubicBezTo>
                <a:lnTo>
                  <a:pt x="4730" y="4965"/>
                </a:lnTo>
                <a:cubicBezTo>
                  <a:pt x="4759" y="4927"/>
                  <a:pt x="4760" y="4903"/>
                  <a:pt x="4732" y="4903"/>
                </a:cubicBezTo>
                <a:cubicBezTo>
                  <a:pt x="4722" y="4903"/>
                  <a:pt x="4709" y="4906"/>
                  <a:pt x="4691" y="4913"/>
                </a:cubicBezTo>
                <a:cubicBezTo>
                  <a:pt x="4653" y="4913"/>
                  <a:pt x="4653" y="4913"/>
                  <a:pt x="4666" y="4874"/>
                </a:cubicBezTo>
                <a:cubicBezTo>
                  <a:pt x="4666" y="4844"/>
                  <a:pt x="4673" y="4814"/>
                  <a:pt x="4665" y="4814"/>
                </a:cubicBezTo>
                <a:cubicBezTo>
                  <a:pt x="4662" y="4814"/>
                  <a:pt x="4658" y="4816"/>
                  <a:pt x="4653" y="4822"/>
                </a:cubicBezTo>
                <a:cubicBezTo>
                  <a:pt x="4653" y="4822"/>
                  <a:pt x="4627" y="4783"/>
                  <a:pt x="4640" y="4744"/>
                </a:cubicBezTo>
                <a:cubicBezTo>
                  <a:pt x="4621" y="4716"/>
                  <a:pt x="4609" y="4695"/>
                  <a:pt x="4594" y="4695"/>
                </a:cubicBezTo>
                <a:cubicBezTo>
                  <a:pt x="4588" y="4695"/>
                  <a:pt x="4582" y="4698"/>
                  <a:pt x="4575" y="4706"/>
                </a:cubicBezTo>
                <a:cubicBezTo>
                  <a:pt x="4570" y="4708"/>
                  <a:pt x="4565" y="4709"/>
                  <a:pt x="4561" y="4709"/>
                </a:cubicBezTo>
                <a:cubicBezTo>
                  <a:pt x="4544" y="4709"/>
                  <a:pt x="4533" y="4690"/>
                  <a:pt x="4523" y="4680"/>
                </a:cubicBezTo>
                <a:cubicBezTo>
                  <a:pt x="4513" y="4661"/>
                  <a:pt x="4504" y="4649"/>
                  <a:pt x="4489" y="4649"/>
                </a:cubicBezTo>
                <a:cubicBezTo>
                  <a:pt x="4484" y="4649"/>
                  <a:pt x="4478" y="4650"/>
                  <a:pt x="4471" y="4654"/>
                </a:cubicBezTo>
                <a:cubicBezTo>
                  <a:pt x="4461" y="4658"/>
                  <a:pt x="4450" y="4661"/>
                  <a:pt x="4439" y="4661"/>
                </a:cubicBezTo>
                <a:cubicBezTo>
                  <a:pt x="4418" y="4661"/>
                  <a:pt x="4397" y="4652"/>
                  <a:pt x="4380" y="4628"/>
                </a:cubicBezTo>
                <a:cubicBezTo>
                  <a:pt x="4328" y="4602"/>
                  <a:pt x="4328" y="4602"/>
                  <a:pt x="4367" y="4550"/>
                </a:cubicBezTo>
                <a:cubicBezTo>
                  <a:pt x="4393" y="4524"/>
                  <a:pt x="4380" y="4511"/>
                  <a:pt x="4367" y="4485"/>
                </a:cubicBezTo>
                <a:cubicBezTo>
                  <a:pt x="4367" y="4485"/>
                  <a:pt x="4354" y="4472"/>
                  <a:pt x="4367" y="4433"/>
                </a:cubicBezTo>
                <a:cubicBezTo>
                  <a:pt x="4374" y="4414"/>
                  <a:pt x="4370" y="4407"/>
                  <a:pt x="4362" y="4407"/>
                </a:cubicBezTo>
                <a:cubicBezTo>
                  <a:pt x="4354" y="4407"/>
                  <a:pt x="4341" y="4414"/>
                  <a:pt x="4328" y="4420"/>
                </a:cubicBezTo>
                <a:cubicBezTo>
                  <a:pt x="4302" y="4446"/>
                  <a:pt x="4276" y="4459"/>
                  <a:pt x="4276" y="4459"/>
                </a:cubicBezTo>
                <a:cubicBezTo>
                  <a:pt x="4263" y="4433"/>
                  <a:pt x="4302" y="4381"/>
                  <a:pt x="4328" y="4368"/>
                </a:cubicBezTo>
                <a:cubicBezTo>
                  <a:pt x="4351" y="4338"/>
                  <a:pt x="4361" y="4325"/>
                  <a:pt x="4354" y="4325"/>
                </a:cubicBezTo>
                <a:cubicBezTo>
                  <a:pt x="4349" y="4325"/>
                  <a:pt x="4337" y="4332"/>
                  <a:pt x="4315" y="4342"/>
                </a:cubicBezTo>
                <a:cubicBezTo>
                  <a:pt x="4307" y="4346"/>
                  <a:pt x="4298" y="4349"/>
                  <a:pt x="4289" y="4349"/>
                </a:cubicBezTo>
                <a:cubicBezTo>
                  <a:pt x="4269" y="4349"/>
                  <a:pt x="4250" y="4335"/>
                  <a:pt x="4250" y="4290"/>
                </a:cubicBezTo>
                <a:cubicBezTo>
                  <a:pt x="4225" y="4252"/>
                  <a:pt x="4199" y="4213"/>
                  <a:pt x="4225" y="4187"/>
                </a:cubicBezTo>
                <a:cubicBezTo>
                  <a:pt x="4237" y="4161"/>
                  <a:pt x="4199" y="4148"/>
                  <a:pt x="4199" y="4148"/>
                </a:cubicBezTo>
                <a:cubicBezTo>
                  <a:pt x="4160" y="4148"/>
                  <a:pt x="4147" y="4122"/>
                  <a:pt x="4134" y="4031"/>
                </a:cubicBezTo>
                <a:cubicBezTo>
                  <a:pt x="4125" y="3937"/>
                  <a:pt x="4122" y="3905"/>
                  <a:pt x="4107" y="3905"/>
                </a:cubicBezTo>
                <a:cubicBezTo>
                  <a:pt x="4098" y="3905"/>
                  <a:pt x="4087" y="3914"/>
                  <a:pt x="4069" y="3927"/>
                </a:cubicBezTo>
                <a:cubicBezTo>
                  <a:pt x="4057" y="3933"/>
                  <a:pt x="4046" y="3939"/>
                  <a:pt x="4040" y="3939"/>
                </a:cubicBezTo>
                <a:cubicBezTo>
                  <a:pt x="4033" y="3939"/>
                  <a:pt x="4034" y="3930"/>
                  <a:pt x="4056" y="3901"/>
                </a:cubicBezTo>
                <a:cubicBezTo>
                  <a:pt x="4069" y="3862"/>
                  <a:pt x="4030" y="3849"/>
                  <a:pt x="3978" y="3824"/>
                </a:cubicBezTo>
                <a:cubicBezTo>
                  <a:pt x="3939" y="3824"/>
                  <a:pt x="3887" y="3849"/>
                  <a:pt x="3848" y="3862"/>
                </a:cubicBezTo>
                <a:cubicBezTo>
                  <a:pt x="3826" y="3879"/>
                  <a:pt x="3813" y="3889"/>
                  <a:pt x="3806" y="3889"/>
                </a:cubicBezTo>
                <a:cubicBezTo>
                  <a:pt x="3796" y="3889"/>
                  <a:pt x="3796" y="3873"/>
                  <a:pt x="3796" y="3837"/>
                </a:cubicBezTo>
                <a:cubicBezTo>
                  <a:pt x="3784" y="3811"/>
                  <a:pt x="3796" y="3772"/>
                  <a:pt x="3822" y="3759"/>
                </a:cubicBezTo>
                <a:cubicBezTo>
                  <a:pt x="3828" y="3756"/>
                  <a:pt x="3832" y="3755"/>
                  <a:pt x="3836" y="3755"/>
                </a:cubicBezTo>
                <a:cubicBezTo>
                  <a:pt x="3853" y="3755"/>
                  <a:pt x="3861" y="3772"/>
                  <a:pt x="3861" y="3772"/>
                </a:cubicBezTo>
                <a:lnTo>
                  <a:pt x="3874" y="3785"/>
                </a:lnTo>
                <a:cubicBezTo>
                  <a:pt x="3900" y="3772"/>
                  <a:pt x="3939" y="3759"/>
                  <a:pt x="3900" y="3707"/>
                </a:cubicBezTo>
                <a:cubicBezTo>
                  <a:pt x="3910" y="3678"/>
                  <a:pt x="3905" y="3663"/>
                  <a:pt x="3891" y="3663"/>
                </a:cubicBezTo>
                <a:cubicBezTo>
                  <a:pt x="3886" y="3663"/>
                  <a:pt x="3881" y="3665"/>
                  <a:pt x="3874" y="3668"/>
                </a:cubicBezTo>
                <a:cubicBezTo>
                  <a:pt x="3887" y="3629"/>
                  <a:pt x="3861" y="3577"/>
                  <a:pt x="3835" y="3538"/>
                </a:cubicBezTo>
                <a:cubicBezTo>
                  <a:pt x="3809" y="3486"/>
                  <a:pt x="3758" y="3421"/>
                  <a:pt x="3771" y="3383"/>
                </a:cubicBezTo>
                <a:cubicBezTo>
                  <a:pt x="3751" y="3343"/>
                  <a:pt x="3731" y="3326"/>
                  <a:pt x="3711" y="3326"/>
                </a:cubicBezTo>
                <a:cubicBezTo>
                  <a:pt x="3705" y="3326"/>
                  <a:pt x="3699" y="3328"/>
                  <a:pt x="3693" y="3331"/>
                </a:cubicBezTo>
                <a:cubicBezTo>
                  <a:pt x="3672" y="3346"/>
                  <a:pt x="3658" y="3351"/>
                  <a:pt x="3650" y="3351"/>
                </a:cubicBezTo>
                <a:cubicBezTo>
                  <a:pt x="3637" y="3351"/>
                  <a:pt x="3638" y="3339"/>
                  <a:pt x="3654" y="3331"/>
                </a:cubicBezTo>
                <a:cubicBezTo>
                  <a:pt x="3692" y="3267"/>
                  <a:pt x="3506" y="2967"/>
                  <a:pt x="3425" y="2967"/>
                </a:cubicBezTo>
                <a:cubicBezTo>
                  <a:pt x="3424" y="2967"/>
                  <a:pt x="3422" y="2967"/>
                  <a:pt x="3420" y="2968"/>
                </a:cubicBezTo>
                <a:cubicBezTo>
                  <a:pt x="3420" y="2968"/>
                  <a:pt x="3407" y="2955"/>
                  <a:pt x="3381" y="2929"/>
                </a:cubicBezTo>
                <a:cubicBezTo>
                  <a:pt x="3368" y="2864"/>
                  <a:pt x="3252" y="2734"/>
                  <a:pt x="3200" y="2734"/>
                </a:cubicBezTo>
                <a:cubicBezTo>
                  <a:pt x="3200" y="2734"/>
                  <a:pt x="3187" y="2721"/>
                  <a:pt x="3135" y="2682"/>
                </a:cubicBezTo>
                <a:cubicBezTo>
                  <a:pt x="3113" y="2628"/>
                  <a:pt x="3101" y="2601"/>
                  <a:pt x="3067" y="2601"/>
                </a:cubicBezTo>
                <a:cubicBezTo>
                  <a:pt x="3060" y="2601"/>
                  <a:pt x="3053" y="2602"/>
                  <a:pt x="3044" y="2604"/>
                </a:cubicBezTo>
                <a:cubicBezTo>
                  <a:pt x="3018" y="2604"/>
                  <a:pt x="3004" y="2616"/>
                  <a:pt x="3001" y="2616"/>
                </a:cubicBezTo>
                <a:cubicBezTo>
                  <a:pt x="3000" y="2616"/>
                  <a:pt x="3001" y="2613"/>
                  <a:pt x="3005" y="2604"/>
                </a:cubicBezTo>
                <a:cubicBezTo>
                  <a:pt x="3031" y="2578"/>
                  <a:pt x="2979" y="2539"/>
                  <a:pt x="2889" y="2475"/>
                </a:cubicBezTo>
                <a:cubicBezTo>
                  <a:pt x="2831" y="2432"/>
                  <a:pt x="2806" y="2413"/>
                  <a:pt x="2796" y="2413"/>
                </a:cubicBezTo>
                <a:cubicBezTo>
                  <a:pt x="2789" y="2413"/>
                  <a:pt x="2792" y="2425"/>
                  <a:pt x="2798" y="2449"/>
                </a:cubicBezTo>
                <a:cubicBezTo>
                  <a:pt x="2681" y="2397"/>
                  <a:pt x="2694" y="2384"/>
                  <a:pt x="2707" y="2345"/>
                </a:cubicBezTo>
                <a:cubicBezTo>
                  <a:pt x="2746" y="2329"/>
                  <a:pt x="2743" y="2309"/>
                  <a:pt x="2718" y="2309"/>
                </a:cubicBezTo>
                <a:cubicBezTo>
                  <a:pt x="2701" y="2309"/>
                  <a:pt x="2674" y="2319"/>
                  <a:pt x="2642" y="2345"/>
                </a:cubicBezTo>
                <a:cubicBezTo>
                  <a:pt x="2618" y="2359"/>
                  <a:pt x="2596" y="2365"/>
                  <a:pt x="2579" y="2365"/>
                </a:cubicBezTo>
                <a:cubicBezTo>
                  <a:pt x="2550" y="2365"/>
                  <a:pt x="2535" y="2348"/>
                  <a:pt x="2551" y="2332"/>
                </a:cubicBezTo>
                <a:cubicBezTo>
                  <a:pt x="2557" y="2321"/>
                  <a:pt x="2565" y="2317"/>
                  <a:pt x="2574" y="2317"/>
                </a:cubicBezTo>
                <a:cubicBezTo>
                  <a:pt x="2586" y="2317"/>
                  <a:pt x="2601" y="2324"/>
                  <a:pt x="2616" y="2332"/>
                </a:cubicBezTo>
                <a:cubicBezTo>
                  <a:pt x="2616" y="2332"/>
                  <a:pt x="2629" y="2306"/>
                  <a:pt x="2642" y="2280"/>
                </a:cubicBezTo>
                <a:cubicBezTo>
                  <a:pt x="2629" y="2274"/>
                  <a:pt x="2623" y="2270"/>
                  <a:pt x="2615" y="2270"/>
                </a:cubicBezTo>
                <a:cubicBezTo>
                  <a:pt x="2606" y="2270"/>
                  <a:pt x="2597" y="2274"/>
                  <a:pt x="2577" y="2280"/>
                </a:cubicBezTo>
                <a:cubicBezTo>
                  <a:pt x="2577" y="2280"/>
                  <a:pt x="2561" y="2263"/>
                  <a:pt x="2534" y="2263"/>
                </a:cubicBezTo>
                <a:cubicBezTo>
                  <a:pt x="2527" y="2263"/>
                  <a:pt x="2520" y="2265"/>
                  <a:pt x="2512" y="2267"/>
                </a:cubicBezTo>
                <a:cubicBezTo>
                  <a:pt x="2461" y="2293"/>
                  <a:pt x="2448" y="2319"/>
                  <a:pt x="2461" y="2358"/>
                </a:cubicBezTo>
                <a:cubicBezTo>
                  <a:pt x="2467" y="2377"/>
                  <a:pt x="2464" y="2384"/>
                  <a:pt x="2456" y="2384"/>
                </a:cubicBezTo>
                <a:cubicBezTo>
                  <a:pt x="2448" y="2384"/>
                  <a:pt x="2435" y="2377"/>
                  <a:pt x="2422" y="2371"/>
                </a:cubicBezTo>
                <a:cubicBezTo>
                  <a:pt x="2383" y="2319"/>
                  <a:pt x="2396" y="2293"/>
                  <a:pt x="2435" y="2280"/>
                </a:cubicBezTo>
                <a:cubicBezTo>
                  <a:pt x="2439" y="2282"/>
                  <a:pt x="2443" y="2283"/>
                  <a:pt x="2447" y="2283"/>
                </a:cubicBezTo>
                <a:cubicBezTo>
                  <a:pt x="2466" y="2283"/>
                  <a:pt x="2478" y="2260"/>
                  <a:pt x="2499" y="2228"/>
                </a:cubicBezTo>
                <a:cubicBezTo>
                  <a:pt x="2506" y="2215"/>
                  <a:pt x="2467" y="2205"/>
                  <a:pt x="2420" y="2205"/>
                </a:cubicBezTo>
                <a:cubicBezTo>
                  <a:pt x="2373" y="2205"/>
                  <a:pt x="2318" y="2215"/>
                  <a:pt x="2292" y="2241"/>
                </a:cubicBezTo>
                <a:lnTo>
                  <a:pt x="2305" y="2215"/>
                </a:lnTo>
                <a:cubicBezTo>
                  <a:pt x="2305" y="2189"/>
                  <a:pt x="2253" y="2163"/>
                  <a:pt x="2188" y="2137"/>
                </a:cubicBezTo>
                <a:cubicBezTo>
                  <a:pt x="2162" y="2131"/>
                  <a:pt x="2140" y="2124"/>
                  <a:pt x="2123" y="2124"/>
                </a:cubicBezTo>
                <a:cubicBezTo>
                  <a:pt x="2107" y="2124"/>
                  <a:pt x="2097" y="2131"/>
                  <a:pt x="2097" y="2150"/>
                </a:cubicBezTo>
                <a:cubicBezTo>
                  <a:pt x="2084" y="2176"/>
                  <a:pt x="2084" y="2202"/>
                  <a:pt x="2045" y="2202"/>
                </a:cubicBezTo>
                <a:cubicBezTo>
                  <a:pt x="2084" y="2202"/>
                  <a:pt x="2071" y="2241"/>
                  <a:pt x="2058" y="2267"/>
                </a:cubicBezTo>
                <a:cubicBezTo>
                  <a:pt x="2058" y="2267"/>
                  <a:pt x="2020" y="2228"/>
                  <a:pt x="1994" y="2189"/>
                </a:cubicBezTo>
                <a:cubicBezTo>
                  <a:pt x="1942" y="2111"/>
                  <a:pt x="1890" y="2073"/>
                  <a:pt x="1760" y="2060"/>
                </a:cubicBezTo>
                <a:cubicBezTo>
                  <a:pt x="1695" y="2047"/>
                  <a:pt x="1592" y="2047"/>
                  <a:pt x="1566" y="2021"/>
                </a:cubicBezTo>
                <a:cubicBezTo>
                  <a:pt x="1501" y="2021"/>
                  <a:pt x="1462" y="2021"/>
                  <a:pt x="1462" y="2047"/>
                </a:cubicBezTo>
                <a:lnTo>
                  <a:pt x="1397" y="2060"/>
                </a:lnTo>
                <a:cubicBezTo>
                  <a:pt x="1382" y="2050"/>
                  <a:pt x="1362" y="2045"/>
                  <a:pt x="1343" y="2045"/>
                </a:cubicBezTo>
                <a:cubicBezTo>
                  <a:pt x="1312" y="2045"/>
                  <a:pt x="1285" y="2057"/>
                  <a:pt x="1293" y="2073"/>
                </a:cubicBezTo>
                <a:cubicBezTo>
                  <a:pt x="1278" y="2096"/>
                  <a:pt x="1257" y="2101"/>
                  <a:pt x="1235" y="2101"/>
                </a:cubicBezTo>
                <a:cubicBezTo>
                  <a:pt x="1221" y="2101"/>
                  <a:pt x="1205" y="2098"/>
                  <a:pt x="1189" y="2098"/>
                </a:cubicBezTo>
                <a:cubicBezTo>
                  <a:pt x="1157" y="2082"/>
                  <a:pt x="1138" y="2073"/>
                  <a:pt x="1131" y="2073"/>
                </a:cubicBezTo>
                <a:cubicBezTo>
                  <a:pt x="1121" y="2073"/>
                  <a:pt x="1133" y="2092"/>
                  <a:pt x="1164" y="2137"/>
                </a:cubicBezTo>
                <a:cubicBezTo>
                  <a:pt x="1174" y="2159"/>
                  <a:pt x="1228" y="2180"/>
                  <a:pt x="1261" y="2180"/>
                </a:cubicBezTo>
                <a:cubicBezTo>
                  <a:pt x="1269" y="2180"/>
                  <a:pt x="1275" y="2179"/>
                  <a:pt x="1280" y="2176"/>
                </a:cubicBezTo>
                <a:cubicBezTo>
                  <a:pt x="1306" y="2163"/>
                  <a:pt x="1345" y="2163"/>
                  <a:pt x="1371" y="2150"/>
                </a:cubicBezTo>
                <a:lnTo>
                  <a:pt x="1371" y="2150"/>
                </a:lnTo>
                <a:cubicBezTo>
                  <a:pt x="1345" y="2163"/>
                  <a:pt x="1319" y="2189"/>
                  <a:pt x="1280" y="2202"/>
                </a:cubicBezTo>
                <a:cubicBezTo>
                  <a:pt x="1254" y="2215"/>
                  <a:pt x="1202" y="2254"/>
                  <a:pt x="1215" y="2293"/>
                </a:cubicBezTo>
                <a:cubicBezTo>
                  <a:pt x="1215" y="2293"/>
                  <a:pt x="1215" y="2319"/>
                  <a:pt x="1189" y="2332"/>
                </a:cubicBezTo>
                <a:cubicBezTo>
                  <a:pt x="1189" y="2332"/>
                  <a:pt x="1189" y="2293"/>
                  <a:pt x="1176" y="2267"/>
                </a:cubicBezTo>
                <a:cubicBezTo>
                  <a:pt x="1189" y="2228"/>
                  <a:pt x="1189" y="2202"/>
                  <a:pt x="1176" y="2163"/>
                </a:cubicBezTo>
                <a:cubicBezTo>
                  <a:pt x="1154" y="2141"/>
                  <a:pt x="1121" y="2130"/>
                  <a:pt x="1094" y="2130"/>
                </a:cubicBezTo>
                <a:cubicBezTo>
                  <a:pt x="1059" y="2130"/>
                  <a:pt x="1032" y="2147"/>
                  <a:pt x="1047" y="2176"/>
                </a:cubicBezTo>
                <a:cubicBezTo>
                  <a:pt x="1027" y="2183"/>
                  <a:pt x="1018" y="2186"/>
                  <a:pt x="1008" y="2186"/>
                </a:cubicBezTo>
                <a:cubicBezTo>
                  <a:pt x="998" y="2186"/>
                  <a:pt x="988" y="2183"/>
                  <a:pt x="969" y="2176"/>
                </a:cubicBezTo>
                <a:cubicBezTo>
                  <a:pt x="965" y="2168"/>
                  <a:pt x="959" y="2164"/>
                  <a:pt x="952" y="2164"/>
                </a:cubicBezTo>
                <a:cubicBezTo>
                  <a:pt x="936" y="2164"/>
                  <a:pt x="917" y="2187"/>
                  <a:pt x="917" y="2241"/>
                </a:cubicBezTo>
                <a:cubicBezTo>
                  <a:pt x="917" y="2282"/>
                  <a:pt x="907" y="2302"/>
                  <a:pt x="887" y="2302"/>
                </a:cubicBezTo>
                <a:cubicBezTo>
                  <a:pt x="875" y="2302"/>
                  <a:pt x="859" y="2295"/>
                  <a:pt x="839" y="2280"/>
                </a:cubicBezTo>
                <a:cubicBezTo>
                  <a:pt x="828" y="2277"/>
                  <a:pt x="817" y="2275"/>
                  <a:pt x="805" y="2275"/>
                </a:cubicBezTo>
                <a:cubicBezTo>
                  <a:pt x="722" y="2275"/>
                  <a:pt x="633" y="2348"/>
                  <a:pt x="645" y="2371"/>
                </a:cubicBezTo>
                <a:cubicBezTo>
                  <a:pt x="684" y="2423"/>
                  <a:pt x="606" y="2475"/>
                  <a:pt x="567" y="2475"/>
                </a:cubicBezTo>
                <a:cubicBezTo>
                  <a:pt x="528" y="2475"/>
                  <a:pt x="502" y="2501"/>
                  <a:pt x="489" y="2539"/>
                </a:cubicBezTo>
                <a:cubicBezTo>
                  <a:pt x="484" y="2530"/>
                  <a:pt x="475" y="2526"/>
                  <a:pt x="465" y="2526"/>
                </a:cubicBezTo>
                <a:cubicBezTo>
                  <a:pt x="446" y="2526"/>
                  <a:pt x="424" y="2540"/>
                  <a:pt x="424" y="2565"/>
                </a:cubicBezTo>
                <a:cubicBezTo>
                  <a:pt x="424" y="2565"/>
                  <a:pt x="398" y="2591"/>
                  <a:pt x="450" y="2591"/>
                </a:cubicBezTo>
                <a:cubicBezTo>
                  <a:pt x="450" y="2591"/>
                  <a:pt x="450" y="2630"/>
                  <a:pt x="450" y="2682"/>
                </a:cubicBezTo>
                <a:cubicBezTo>
                  <a:pt x="460" y="2672"/>
                  <a:pt x="470" y="2668"/>
                  <a:pt x="479" y="2668"/>
                </a:cubicBezTo>
                <a:cubicBezTo>
                  <a:pt x="494" y="2668"/>
                  <a:pt x="507" y="2679"/>
                  <a:pt x="515" y="2695"/>
                </a:cubicBezTo>
                <a:cubicBezTo>
                  <a:pt x="541" y="2708"/>
                  <a:pt x="437" y="2786"/>
                  <a:pt x="333" y="2786"/>
                </a:cubicBezTo>
                <a:cubicBezTo>
                  <a:pt x="243" y="2812"/>
                  <a:pt x="243" y="2812"/>
                  <a:pt x="243" y="2812"/>
                </a:cubicBezTo>
                <a:cubicBezTo>
                  <a:pt x="269" y="2825"/>
                  <a:pt x="294" y="2838"/>
                  <a:pt x="294" y="2838"/>
                </a:cubicBezTo>
                <a:cubicBezTo>
                  <a:pt x="273" y="2870"/>
                  <a:pt x="261" y="2893"/>
                  <a:pt x="242" y="2893"/>
                </a:cubicBezTo>
                <a:cubicBezTo>
                  <a:pt x="238" y="2893"/>
                  <a:pt x="234" y="2892"/>
                  <a:pt x="230" y="2890"/>
                </a:cubicBezTo>
                <a:cubicBezTo>
                  <a:pt x="218" y="2878"/>
                  <a:pt x="212" y="2872"/>
                  <a:pt x="207" y="2872"/>
                </a:cubicBezTo>
                <a:cubicBezTo>
                  <a:pt x="201" y="2872"/>
                  <a:pt x="198" y="2881"/>
                  <a:pt x="191" y="2903"/>
                </a:cubicBezTo>
                <a:cubicBezTo>
                  <a:pt x="191" y="2903"/>
                  <a:pt x="178" y="2929"/>
                  <a:pt x="204" y="2942"/>
                </a:cubicBezTo>
                <a:cubicBezTo>
                  <a:pt x="256" y="2968"/>
                  <a:pt x="256" y="2968"/>
                  <a:pt x="217" y="2993"/>
                </a:cubicBezTo>
                <a:cubicBezTo>
                  <a:pt x="139" y="2993"/>
                  <a:pt x="126" y="3032"/>
                  <a:pt x="165" y="3084"/>
                </a:cubicBezTo>
                <a:cubicBezTo>
                  <a:pt x="230" y="3110"/>
                  <a:pt x="230" y="3097"/>
                  <a:pt x="165" y="3110"/>
                </a:cubicBezTo>
                <a:cubicBezTo>
                  <a:pt x="158" y="3108"/>
                  <a:pt x="151" y="3107"/>
                  <a:pt x="144" y="3107"/>
                </a:cubicBezTo>
                <a:cubicBezTo>
                  <a:pt x="113" y="3107"/>
                  <a:pt x="85" y="3130"/>
                  <a:pt x="74" y="3162"/>
                </a:cubicBezTo>
                <a:lnTo>
                  <a:pt x="113" y="3175"/>
                </a:lnTo>
                <a:cubicBezTo>
                  <a:pt x="165" y="3188"/>
                  <a:pt x="152" y="3214"/>
                  <a:pt x="126" y="3253"/>
                </a:cubicBezTo>
                <a:cubicBezTo>
                  <a:pt x="121" y="3251"/>
                  <a:pt x="117" y="3250"/>
                  <a:pt x="113" y="3250"/>
                </a:cubicBezTo>
                <a:cubicBezTo>
                  <a:pt x="87" y="3250"/>
                  <a:pt x="89" y="3289"/>
                  <a:pt x="100" y="3357"/>
                </a:cubicBezTo>
                <a:cubicBezTo>
                  <a:pt x="87" y="3421"/>
                  <a:pt x="87" y="3460"/>
                  <a:pt x="61" y="3460"/>
                </a:cubicBezTo>
                <a:cubicBezTo>
                  <a:pt x="45" y="3457"/>
                  <a:pt x="33" y="3456"/>
                  <a:pt x="25" y="3456"/>
                </a:cubicBezTo>
                <a:cubicBezTo>
                  <a:pt x="0" y="3456"/>
                  <a:pt x="12" y="3470"/>
                  <a:pt x="61" y="3499"/>
                </a:cubicBezTo>
                <a:cubicBezTo>
                  <a:pt x="87" y="3525"/>
                  <a:pt x="87" y="3525"/>
                  <a:pt x="61" y="3603"/>
                </a:cubicBezTo>
                <a:cubicBezTo>
                  <a:pt x="35" y="3642"/>
                  <a:pt x="35" y="3642"/>
                  <a:pt x="74" y="3681"/>
                </a:cubicBezTo>
                <a:cubicBezTo>
                  <a:pt x="126" y="3668"/>
                  <a:pt x="165" y="3668"/>
                  <a:pt x="165" y="3629"/>
                </a:cubicBezTo>
                <a:cubicBezTo>
                  <a:pt x="152" y="3603"/>
                  <a:pt x="152" y="3603"/>
                  <a:pt x="191" y="3590"/>
                </a:cubicBezTo>
                <a:cubicBezTo>
                  <a:pt x="191" y="3590"/>
                  <a:pt x="191" y="3629"/>
                  <a:pt x="191" y="3668"/>
                </a:cubicBezTo>
                <a:cubicBezTo>
                  <a:pt x="191" y="3694"/>
                  <a:pt x="204" y="3733"/>
                  <a:pt x="256" y="3785"/>
                </a:cubicBezTo>
                <a:cubicBezTo>
                  <a:pt x="272" y="3812"/>
                  <a:pt x="293" y="3823"/>
                  <a:pt x="309" y="3823"/>
                </a:cubicBezTo>
                <a:cubicBezTo>
                  <a:pt x="331" y="3823"/>
                  <a:pt x="343" y="3802"/>
                  <a:pt x="320" y="3772"/>
                </a:cubicBezTo>
                <a:lnTo>
                  <a:pt x="333" y="3733"/>
                </a:lnTo>
                <a:cubicBezTo>
                  <a:pt x="412" y="3710"/>
                  <a:pt x="413" y="3678"/>
                  <a:pt x="353" y="3678"/>
                </a:cubicBezTo>
                <a:cubicBezTo>
                  <a:pt x="344" y="3678"/>
                  <a:pt x="333" y="3679"/>
                  <a:pt x="320" y="3681"/>
                </a:cubicBezTo>
                <a:cubicBezTo>
                  <a:pt x="287" y="3686"/>
                  <a:pt x="266" y="3689"/>
                  <a:pt x="256" y="3689"/>
                </a:cubicBezTo>
                <a:cubicBezTo>
                  <a:pt x="238" y="3689"/>
                  <a:pt x="253" y="3680"/>
                  <a:pt x="294" y="3655"/>
                </a:cubicBezTo>
                <a:cubicBezTo>
                  <a:pt x="346" y="3642"/>
                  <a:pt x="346" y="3616"/>
                  <a:pt x="346" y="3590"/>
                </a:cubicBezTo>
                <a:cubicBezTo>
                  <a:pt x="346" y="3564"/>
                  <a:pt x="346" y="3564"/>
                  <a:pt x="372" y="3564"/>
                </a:cubicBezTo>
                <a:cubicBezTo>
                  <a:pt x="411" y="3551"/>
                  <a:pt x="437" y="3525"/>
                  <a:pt x="437" y="3512"/>
                </a:cubicBezTo>
                <a:cubicBezTo>
                  <a:pt x="437" y="3473"/>
                  <a:pt x="437" y="3473"/>
                  <a:pt x="411" y="3473"/>
                </a:cubicBezTo>
                <a:cubicBezTo>
                  <a:pt x="404" y="3478"/>
                  <a:pt x="398" y="3481"/>
                  <a:pt x="393" y="3481"/>
                </a:cubicBezTo>
                <a:cubicBezTo>
                  <a:pt x="375" y="3481"/>
                  <a:pt x="385" y="3445"/>
                  <a:pt x="437" y="3434"/>
                </a:cubicBezTo>
                <a:cubicBezTo>
                  <a:pt x="476" y="3408"/>
                  <a:pt x="476" y="3408"/>
                  <a:pt x="411" y="3396"/>
                </a:cubicBezTo>
                <a:cubicBezTo>
                  <a:pt x="346" y="3396"/>
                  <a:pt x="359" y="3331"/>
                  <a:pt x="424" y="3318"/>
                </a:cubicBezTo>
                <a:cubicBezTo>
                  <a:pt x="424" y="3318"/>
                  <a:pt x="437" y="3292"/>
                  <a:pt x="437" y="3266"/>
                </a:cubicBezTo>
                <a:cubicBezTo>
                  <a:pt x="450" y="3253"/>
                  <a:pt x="424" y="3240"/>
                  <a:pt x="385" y="3227"/>
                </a:cubicBezTo>
                <a:cubicBezTo>
                  <a:pt x="333" y="3214"/>
                  <a:pt x="333" y="3214"/>
                  <a:pt x="372" y="3188"/>
                </a:cubicBezTo>
                <a:cubicBezTo>
                  <a:pt x="385" y="3184"/>
                  <a:pt x="397" y="3182"/>
                  <a:pt x="406" y="3182"/>
                </a:cubicBezTo>
                <a:cubicBezTo>
                  <a:pt x="426" y="3182"/>
                  <a:pt x="437" y="3188"/>
                  <a:pt x="437" y="3188"/>
                </a:cubicBezTo>
                <a:cubicBezTo>
                  <a:pt x="442" y="3190"/>
                  <a:pt x="446" y="3191"/>
                  <a:pt x="450" y="3191"/>
                </a:cubicBezTo>
                <a:cubicBezTo>
                  <a:pt x="468" y="3191"/>
                  <a:pt x="478" y="3170"/>
                  <a:pt x="489" y="3149"/>
                </a:cubicBezTo>
                <a:cubicBezTo>
                  <a:pt x="502" y="3123"/>
                  <a:pt x="515" y="3071"/>
                  <a:pt x="489" y="3058"/>
                </a:cubicBezTo>
                <a:lnTo>
                  <a:pt x="489" y="3058"/>
                </a:lnTo>
                <a:lnTo>
                  <a:pt x="515" y="3071"/>
                </a:lnTo>
                <a:cubicBezTo>
                  <a:pt x="521" y="3065"/>
                  <a:pt x="531" y="3065"/>
                  <a:pt x="536" y="3065"/>
                </a:cubicBezTo>
                <a:cubicBezTo>
                  <a:pt x="541" y="3065"/>
                  <a:pt x="541" y="3065"/>
                  <a:pt x="528" y="3058"/>
                </a:cubicBezTo>
                <a:cubicBezTo>
                  <a:pt x="528" y="3058"/>
                  <a:pt x="541" y="3032"/>
                  <a:pt x="593" y="3006"/>
                </a:cubicBezTo>
                <a:cubicBezTo>
                  <a:pt x="639" y="2983"/>
                  <a:pt x="644" y="2899"/>
                  <a:pt x="581" y="2899"/>
                </a:cubicBezTo>
                <a:cubicBezTo>
                  <a:pt x="573" y="2899"/>
                  <a:pt x="564" y="2900"/>
                  <a:pt x="554" y="2903"/>
                </a:cubicBezTo>
                <a:lnTo>
                  <a:pt x="567" y="2890"/>
                </a:lnTo>
                <a:cubicBezTo>
                  <a:pt x="580" y="2864"/>
                  <a:pt x="554" y="2851"/>
                  <a:pt x="554" y="2851"/>
                </a:cubicBezTo>
                <a:cubicBezTo>
                  <a:pt x="541" y="2825"/>
                  <a:pt x="554" y="2799"/>
                  <a:pt x="567" y="2786"/>
                </a:cubicBezTo>
                <a:cubicBezTo>
                  <a:pt x="567" y="2786"/>
                  <a:pt x="593" y="2799"/>
                  <a:pt x="619" y="2825"/>
                </a:cubicBezTo>
                <a:cubicBezTo>
                  <a:pt x="643" y="2861"/>
                  <a:pt x="669" y="2877"/>
                  <a:pt x="686" y="2877"/>
                </a:cubicBezTo>
                <a:cubicBezTo>
                  <a:pt x="706" y="2877"/>
                  <a:pt x="712" y="2854"/>
                  <a:pt x="684" y="2812"/>
                </a:cubicBezTo>
                <a:lnTo>
                  <a:pt x="684" y="2812"/>
                </a:lnTo>
                <a:lnTo>
                  <a:pt x="697" y="2825"/>
                </a:lnTo>
                <a:cubicBezTo>
                  <a:pt x="704" y="2832"/>
                  <a:pt x="710" y="2835"/>
                  <a:pt x="715" y="2835"/>
                </a:cubicBezTo>
                <a:cubicBezTo>
                  <a:pt x="729" y="2835"/>
                  <a:pt x="739" y="2811"/>
                  <a:pt x="748" y="2773"/>
                </a:cubicBezTo>
                <a:cubicBezTo>
                  <a:pt x="774" y="2760"/>
                  <a:pt x="748" y="2695"/>
                  <a:pt x="735" y="2669"/>
                </a:cubicBezTo>
                <a:cubicBezTo>
                  <a:pt x="710" y="2643"/>
                  <a:pt x="735" y="2630"/>
                  <a:pt x="735" y="2630"/>
                </a:cubicBezTo>
                <a:cubicBezTo>
                  <a:pt x="742" y="2617"/>
                  <a:pt x="745" y="2611"/>
                  <a:pt x="750" y="2611"/>
                </a:cubicBezTo>
                <a:cubicBezTo>
                  <a:pt x="755" y="2611"/>
                  <a:pt x="761" y="2617"/>
                  <a:pt x="774" y="2630"/>
                </a:cubicBezTo>
                <a:cubicBezTo>
                  <a:pt x="787" y="2647"/>
                  <a:pt x="800" y="2654"/>
                  <a:pt x="810" y="2654"/>
                </a:cubicBezTo>
                <a:cubicBezTo>
                  <a:pt x="833" y="2654"/>
                  <a:pt x="848" y="2622"/>
                  <a:pt x="839" y="2578"/>
                </a:cubicBezTo>
                <a:lnTo>
                  <a:pt x="839" y="2578"/>
                </a:lnTo>
                <a:lnTo>
                  <a:pt x="852" y="2604"/>
                </a:lnTo>
                <a:cubicBezTo>
                  <a:pt x="863" y="2615"/>
                  <a:pt x="876" y="2623"/>
                  <a:pt x="893" y="2623"/>
                </a:cubicBezTo>
                <a:cubicBezTo>
                  <a:pt x="919" y="2623"/>
                  <a:pt x="954" y="2606"/>
                  <a:pt x="1008" y="2552"/>
                </a:cubicBezTo>
                <a:cubicBezTo>
                  <a:pt x="1074" y="2514"/>
                  <a:pt x="1134" y="2490"/>
                  <a:pt x="1166" y="2490"/>
                </a:cubicBezTo>
                <a:cubicBezTo>
                  <a:pt x="1178" y="2490"/>
                  <a:pt x="1186" y="2494"/>
                  <a:pt x="1189" y="2501"/>
                </a:cubicBezTo>
                <a:cubicBezTo>
                  <a:pt x="1191" y="2504"/>
                  <a:pt x="1193" y="2505"/>
                  <a:pt x="1197" y="2505"/>
                </a:cubicBezTo>
                <a:cubicBezTo>
                  <a:pt x="1221" y="2505"/>
                  <a:pt x="1285" y="2428"/>
                  <a:pt x="1319" y="2371"/>
                </a:cubicBezTo>
                <a:cubicBezTo>
                  <a:pt x="1326" y="2384"/>
                  <a:pt x="1332" y="2387"/>
                  <a:pt x="1345" y="2387"/>
                </a:cubicBezTo>
                <a:cubicBezTo>
                  <a:pt x="1358" y="2387"/>
                  <a:pt x="1378" y="2384"/>
                  <a:pt x="1410" y="2384"/>
                </a:cubicBezTo>
                <a:cubicBezTo>
                  <a:pt x="1442" y="2378"/>
                  <a:pt x="1461" y="2375"/>
                  <a:pt x="1472" y="2375"/>
                </a:cubicBezTo>
                <a:cubicBezTo>
                  <a:pt x="1488" y="2375"/>
                  <a:pt x="1488" y="2382"/>
                  <a:pt x="1488" y="2397"/>
                </a:cubicBezTo>
                <a:cubicBezTo>
                  <a:pt x="1481" y="2429"/>
                  <a:pt x="1478" y="2445"/>
                  <a:pt x="1481" y="2445"/>
                </a:cubicBezTo>
                <a:cubicBezTo>
                  <a:pt x="1485" y="2445"/>
                  <a:pt x="1494" y="2429"/>
                  <a:pt x="1514" y="2397"/>
                </a:cubicBezTo>
                <a:cubicBezTo>
                  <a:pt x="1523" y="2373"/>
                  <a:pt x="1540" y="2363"/>
                  <a:pt x="1558" y="2363"/>
                </a:cubicBezTo>
                <a:cubicBezTo>
                  <a:pt x="1587" y="2363"/>
                  <a:pt x="1617" y="2390"/>
                  <a:pt x="1617" y="2423"/>
                </a:cubicBezTo>
                <a:cubicBezTo>
                  <a:pt x="1617" y="2462"/>
                  <a:pt x="1643" y="2462"/>
                  <a:pt x="1695" y="2462"/>
                </a:cubicBezTo>
                <a:cubicBezTo>
                  <a:pt x="1710" y="2446"/>
                  <a:pt x="1735" y="2440"/>
                  <a:pt x="1762" y="2440"/>
                </a:cubicBezTo>
                <a:cubicBezTo>
                  <a:pt x="1782" y="2440"/>
                  <a:pt x="1804" y="2443"/>
                  <a:pt x="1825" y="2449"/>
                </a:cubicBezTo>
                <a:cubicBezTo>
                  <a:pt x="1849" y="2453"/>
                  <a:pt x="1866" y="2455"/>
                  <a:pt x="1878" y="2455"/>
                </a:cubicBezTo>
                <a:cubicBezTo>
                  <a:pt x="1904" y="2455"/>
                  <a:pt x="1907" y="2442"/>
                  <a:pt x="1916" y="2397"/>
                </a:cubicBezTo>
                <a:cubicBezTo>
                  <a:pt x="1923" y="2358"/>
                  <a:pt x="1936" y="2347"/>
                  <a:pt x="1955" y="2347"/>
                </a:cubicBezTo>
                <a:cubicBezTo>
                  <a:pt x="1969" y="2347"/>
                  <a:pt x="1985" y="2353"/>
                  <a:pt x="2007" y="2358"/>
                </a:cubicBezTo>
                <a:cubicBezTo>
                  <a:pt x="2033" y="2358"/>
                  <a:pt x="2058" y="2371"/>
                  <a:pt x="2058" y="2397"/>
                </a:cubicBezTo>
                <a:cubicBezTo>
                  <a:pt x="2058" y="2397"/>
                  <a:pt x="2071" y="2436"/>
                  <a:pt x="2097" y="2449"/>
                </a:cubicBezTo>
                <a:cubicBezTo>
                  <a:pt x="2123" y="2449"/>
                  <a:pt x="2149" y="2462"/>
                  <a:pt x="2136" y="2488"/>
                </a:cubicBezTo>
                <a:cubicBezTo>
                  <a:pt x="2136" y="2488"/>
                  <a:pt x="2149" y="2527"/>
                  <a:pt x="2201" y="2552"/>
                </a:cubicBezTo>
                <a:cubicBezTo>
                  <a:pt x="2240" y="2565"/>
                  <a:pt x="2292" y="2591"/>
                  <a:pt x="2279" y="2617"/>
                </a:cubicBezTo>
                <a:cubicBezTo>
                  <a:pt x="2290" y="2623"/>
                  <a:pt x="2296" y="2626"/>
                  <a:pt x="2301" y="2626"/>
                </a:cubicBezTo>
                <a:cubicBezTo>
                  <a:pt x="2307" y="2626"/>
                  <a:pt x="2310" y="2620"/>
                  <a:pt x="2318" y="2604"/>
                </a:cubicBezTo>
                <a:cubicBezTo>
                  <a:pt x="2324" y="2591"/>
                  <a:pt x="2337" y="2578"/>
                  <a:pt x="2358" y="2578"/>
                </a:cubicBezTo>
                <a:cubicBezTo>
                  <a:pt x="2379" y="2578"/>
                  <a:pt x="2409" y="2591"/>
                  <a:pt x="2448" y="2630"/>
                </a:cubicBezTo>
                <a:cubicBezTo>
                  <a:pt x="2479" y="2651"/>
                  <a:pt x="2528" y="2689"/>
                  <a:pt x="2559" y="2689"/>
                </a:cubicBezTo>
                <a:cubicBezTo>
                  <a:pt x="2566" y="2689"/>
                  <a:pt x="2572" y="2687"/>
                  <a:pt x="2577" y="2682"/>
                </a:cubicBezTo>
                <a:cubicBezTo>
                  <a:pt x="2590" y="2695"/>
                  <a:pt x="2590" y="2695"/>
                  <a:pt x="2577" y="2721"/>
                </a:cubicBezTo>
                <a:cubicBezTo>
                  <a:pt x="2549" y="2759"/>
                  <a:pt x="2569" y="2783"/>
                  <a:pt x="2612" y="2783"/>
                </a:cubicBezTo>
                <a:cubicBezTo>
                  <a:pt x="2628" y="2783"/>
                  <a:pt x="2647" y="2780"/>
                  <a:pt x="2668" y="2773"/>
                </a:cubicBezTo>
                <a:cubicBezTo>
                  <a:pt x="2672" y="2766"/>
                  <a:pt x="2676" y="2763"/>
                  <a:pt x="2681" y="2763"/>
                </a:cubicBezTo>
                <a:cubicBezTo>
                  <a:pt x="2694" y="2763"/>
                  <a:pt x="2707" y="2784"/>
                  <a:pt x="2707" y="2812"/>
                </a:cubicBezTo>
                <a:cubicBezTo>
                  <a:pt x="2707" y="2812"/>
                  <a:pt x="2719" y="2818"/>
                  <a:pt x="2738" y="2818"/>
                </a:cubicBezTo>
                <a:cubicBezTo>
                  <a:pt x="2747" y="2818"/>
                  <a:pt x="2759" y="2816"/>
                  <a:pt x="2772" y="2812"/>
                </a:cubicBezTo>
                <a:cubicBezTo>
                  <a:pt x="2811" y="2812"/>
                  <a:pt x="2811" y="2812"/>
                  <a:pt x="2824" y="2864"/>
                </a:cubicBezTo>
                <a:cubicBezTo>
                  <a:pt x="2811" y="2890"/>
                  <a:pt x="2824" y="2903"/>
                  <a:pt x="2850" y="2929"/>
                </a:cubicBezTo>
                <a:cubicBezTo>
                  <a:pt x="2915" y="2929"/>
                  <a:pt x="3109" y="3136"/>
                  <a:pt x="3109" y="3188"/>
                </a:cubicBezTo>
                <a:cubicBezTo>
                  <a:pt x="3125" y="3183"/>
                  <a:pt x="3135" y="3179"/>
                  <a:pt x="3141" y="3179"/>
                </a:cubicBezTo>
                <a:cubicBezTo>
                  <a:pt x="3150" y="3179"/>
                  <a:pt x="3153" y="3186"/>
                  <a:pt x="3161" y="3201"/>
                </a:cubicBezTo>
                <a:cubicBezTo>
                  <a:pt x="3147" y="3235"/>
                  <a:pt x="3152" y="3251"/>
                  <a:pt x="3166" y="3251"/>
                </a:cubicBezTo>
                <a:cubicBezTo>
                  <a:pt x="3180" y="3251"/>
                  <a:pt x="3201" y="3238"/>
                  <a:pt x="3226" y="3214"/>
                </a:cubicBezTo>
                <a:lnTo>
                  <a:pt x="3200" y="3201"/>
                </a:lnTo>
                <a:lnTo>
                  <a:pt x="3187" y="3175"/>
                </a:lnTo>
                <a:cubicBezTo>
                  <a:pt x="3198" y="3167"/>
                  <a:pt x="3209" y="3163"/>
                  <a:pt x="3219" y="3163"/>
                </a:cubicBezTo>
                <a:cubicBezTo>
                  <a:pt x="3255" y="3163"/>
                  <a:pt x="3274" y="3212"/>
                  <a:pt x="3213" y="3253"/>
                </a:cubicBezTo>
                <a:cubicBezTo>
                  <a:pt x="3197" y="3293"/>
                  <a:pt x="3191" y="3308"/>
                  <a:pt x="3203" y="3308"/>
                </a:cubicBezTo>
                <a:cubicBezTo>
                  <a:pt x="3211" y="3308"/>
                  <a:pt x="3227" y="3302"/>
                  <a:pt x="3252" y="3292"/>
                </a:cubicBezTo>
                <a:cubicBezTo>
                  <a:pt x="3261" y="3290"/>
                  <a:pt x="3269" y="3288"/>
                  <a:pt x="3276" y="3288"/>
                </a:cubicBezTo>
                <a:cubicBezTo>
                  <a:pt x="3311" y="3288"/>
                  <a:pt x="3323" y="3314"/>
                  <a:pt x="3291" y="3357"/>
                </a:cubicBezTo>
                <a:cubicBezTo>
                  <a:pt x="3258" y="3381"/>
                  <a:pt x="3246" y="3390"/>
                  <a:pt x="3261" y="3390"/>
                </a:cubicBezTo>
                <a:cubicBezTo>
                  <a:pt x="3270" y="3390"/>
                  <a:pt x="3288" y="3387"/>
                  <a:pt x="3317" y="3383"/>
                </a:cubicBezTo>
                <a:cubicBezTo>
                  <a:pt x="3347" y="3373"/>
                  <a:pt x="3374" y="3369"/>
                  <a:pt x="3396" y="3369"/>
                </a:cubicBezTo>
                <a:cubicBezTo>
                  <a:pt x="3467" y="3369"/>
                  <a:pt x="3487" y="3414"/>
                  <a:pt x="3407" y="3473"/>
                </a:cubicBezTo>
                <a:cubicBezTo>
                  <a:pt x="3368" y="3499"/>
                  <a:pt x="3356" y="3551"/>
                  <a:pt x="3368" y="3564"/>
                </a:cubicBezTo>
                <a:cubicBezTo>
                  <a:pt x="3372" y="3572"/>
                  <a:pt x="3378" y="3575"/>
                  <a:pt x="3384" y="3575"/>
                </a:cubicBezTo>
                <a:cubicBezTo>
                  <a:pt x="3398" y="3575"/>
                  <a:pt x="3415" y="3560"/>
                  <a:pt x="3433" y="3551"/>
                </a:cubicBezTo>
                <a:cubicBezTo>
                  <a:pt x="3449" y="3530"/>
                  <a:pt x="3460" y="3520"/>
                  <a:pt x="3467" y="3520"/>
                </a:cubicBezTo>
                <a:cubicBezTo>
                  <a:pt x="3476" y="3520"/>
                  <a:pt x="3475" y="3543"/>
                  <a:pt x="3459" y="3590"/>
                </a:cubicBezTo>
                <a:cubicBezTo>
                  <a:pt x="3420" y="3707"/>
                  <a:pt x="3459" y="3746"/>
                  <a:pt x="3550" y="3785"/>
                </a:cubicBezTo>
                <a:cubicBezTo>
                  <a:pt x="3638" y="3828"/>
                  <a:pt x="3679" y="3881"/>
                  <a:pt x="3635" y="3881"/>
                </a:cubicBezTo>
                <a:cubicBezTo>
                  <a:pt x="3627" y="3881"/>
                  <a:pt x="3616" y="3880"/>
                  <a:pt x="3602" y="3875"/>
                </a:cubicBezTo>
                <a:cubicBezTo>
                  <a:pt x="3570" y="3870"/>
                  <a:pt x="3551" y="3867"/>
                  <a:pt x="3543" y="3867"/>
                </a:cubicBezTo>
                <a:cubicBezTo>
                  <a:pt x="3533" y="3867"/>
                  <a:pt x="3546" y="3873"/>
                  <a:pt x="3576" y="3888"/>
                </a:cubicBezTo>
                <a:cubicBezTo>
                  <a:pt x="3602" y="3927"/>
                  <a:pt x="3628" y="3979"/>
                  <a:pt x="3641" y="3992"/>
                </a:cubicBezTo>
                <a:cubicBezTo>
                  <a:pt x="3649" y="4008"/>
                  <a:pt x="3667" y="4019"/>
                  <a:pt x="3685" y="4019"/>
                </a:cubicBezTo>
                <a:cubicBezTo>
                  <a:pt x="3697" y="4019"/>
                  <a:pt x="3709" y="4015"/>
                  <a:pt x="3719" y="4005"/>
                </a:cubicBezTo>
                <a:lnTo>
                  <a:pt x="3719" y="4005"/>
                </a:lnTo>
                <a:cubicBezTo>
                  <a:pt x="3680" y="4070"/>
                  <a:pt x="3680" y="4122"/>
                  <a:pt x="3758" y="4135"/>
                </a:cubicBezTo>
                <a:lnTo>
                  <a:pt x="3784" y="4187"/>
                </a:lnTo>
                <a:cubicBezTo>
                  <a:pt x="3796" y="4213"/>
                  <a:pt x="3796" y="4213"/>
                  <a:pt x="3835" y="4213"/>
                </a:cubicBezTo>
                <a:cubicBezTo>
                  <a:pt x="3887" y="4226"/>
                  <a:pt x="3861" y="4265"/>
                  <a:pt x="3848" y="4290"/>
                </a:cubicBezTo>
                <a:cubicBezTo>
                  <a:pt x="3837" y="4324"/>
                  <a:pt x="3826" y="4358"/>
                  <a:pt x="3840" y="4358"/>
                </a:cubicBezTo>
                <a:cubicBezTo>
                  <a:pt x="3842" y="4358"/>
                  <a:pt x="3845" y="4357"/>
                  <a:pt x="3848" y="4355"/>
                </a:cubicBezTo>
                <a:cubicBezTo>
                  <a:pt x="3853" y="4353"/>
                  <a:pt x="3859" y="4352"/>
                  <a:pt x="3866" y="4352"/>
                </a:cubicBezTo>
                <a:cubicBezTo>
                  <a:pt x="3894" y="4352"/>
                  <a:pt x="3934" y="4371"/>
                  <a:pt x="3965" y="4381"/>
                </a:cubicBezTo>
                <a:cubicBezTo>
                  <a:pt x="4010" y="4381"/>
                  <a:pt x="3997" y="4410"/>
                  <a:pt x="3968" y="4410"/>
                </a:cubicBezTo>
                <a:cubicBezTo>
                  <a:pt x="3963" y="4410"/>
                  <a:pt x="3958" y="4409"/>
                  <a:pt x="3952" y="4407"/>
                </a:cubicBezTo>
                <a:cubicBezTo>
                  <a:pt x="3926" y="4433"/>
                  <a:pt x="3926" y="4433"/>
                  <a:pt x="3926" y="4485"/>
                </a:cubicBezTo>
                <a:cubicBezTo>
                  <a:pt x="3937" y="4507"/>
                  <a:pt x="3958" y="4540"/>
                  <a:pt x="3980" y="4540"/>
                </a:cubicBezTo>
                <a:cubicBezTo>
                  <a:pt x="3984" y="4540"/>
                  <a:pt x="3988" y="4539"/>
                  <a:pt x="3991" y="4537"/>
                </a:cubicBezTo>
                <a:cubicBezTo>
                  <a:pt x="3992" y="4536"/>
                  <a:pt x="3994" y="4536"/>
                  <a:pt x="3995" y="4536"/>
                </a:cubicBezTo>
                <a:cubicBezTo>
                  <a:pt x="4024" y="4536"/>
                  <a:pt x="4094" y="4655"/>
                  <a:pt x="4082" y="4693"/>
                </a:cubicBezTo>
                <a:cubicBezTo>
                  <a:pt x="4082" y="4693"/>
                  <a:pt x="4095" y="4719"/>
                  <a:pt x="4121" y="4731"/>
                </a:cubicBezTo>
                <a:cubicBezTo>
                  <a:pt x="4134" y="4757"/>
                  <a:pt x="4173" y="4770"/>
                  <a:pt x="4186" y="4783"/>
                </a:cubicBezTo>
                <a:cubicBezTo>
                  <a:pt x="4186" y="4783"/>
                  <a:pt x="4199" y="4809"/>
                  <a:pt x="4237" y="4809"/>
                </a:cubicBezTo>
                <a:cubicBezTo>
                  <a:pt x="4250" y="4835"/>
                  <a:pt x="4263" y="4848"/>
                  <a:pt x="4237" y="4874"/>
                </a:cubicBezTo>
                <a:cubicBezTo>
                  <a:pt x="4259" y="4870"/>
                  <a:pt x="4274" y="4867"/>
                  <a:pt x="4282" y="4867"/>
                </a:cubicBezTo>
                <a:cubicBezTo>
                  <a:pt x="4298" y="4867"/>
                  <a:pt x="4289" y="4878"/>
                  <a:pt x="4263" y="4913"/>
                </a:cubicBezTo>
                <a:cubicBezTo>
                  <a:pt x="4231" y="4938"/>
                  <a:pt x="4218" y="4947"/>
                  <a:pt x="4231" y="4947"/>
                </a:cubicBezTo>
                <a:cubicBezTo>
                  <a:pt x="4238" y="4947"/>
                  <a:pt x="4253" y="4944"/>
                  <a:pt x="4276" y="4939"/>
                </a:cubicBezTo>
                <a:cubicBezTo>
                  <a:pt x="4328" y="4939"/>
                  <a:pt x="4328" y="4939"/>
                  <a:pt x="4315" y="4978"/>
                </a:cubicBezTo>
                <a:cubicBezTo>
                  <a:pt x="4294" y="4988"/>
                  <a:pt x="4299" y="5007"/>
                  <a:pt x="4315" y="5007"/>
                </a:cubicBezTo>
                <a:cubicBezTo>
                  <a:pt x="4319" y="5007"/>
                  <a:pt x="4323" y="5006"/>
                  <a:pt x="4328" y="5004"/>
                </a:cubicBezTo>
                <a:cubicBezTo>
                  <a:pt x="4340" y="4999"/>
                  <a:pt x="4353" y="4997"/>
                  <a:pt x="4364" y="4997"/>
                </a:cubicBezTo>
                <a:cubicBezTo>
                  <a:pt x="4413" y="4997"/>
                  <a:pt x="4448" y="5037"/>
                  <a:pt x="4406" y="5069"/>
                </a:cubicBezTo>
                <a:cubicBezTo>
                  <a:pt x="4406" y="5069"/>
                  <a:pt x="4419" y="5082"/>
                  <a:pt x="4471" y="5082"/>
                </a:cubicBezTo>
                <a:cubicBezTo>
                  <a:pt x="4495" y="5077"/>
                  <a:pt x="4510" y="5074"/>
                  <a:pt x="4517" y="5074"/>
                </a:cubicBezTo>
                <a:cubicBezTo>
                  <a:pt x="4529" y="5074"/>
                  <a:pt x="4517" y="5083"/>
                  <a:pt x="4484" y="5108"/>
                </a:cubicBezTo>
                <a:cubicBezTo>
                  <a:pt x="4455" y="5146"/>
                  <a:pt x="4455" y="5170"/>
                  <a:pt x="4482" y="5170"/>
                </a:cubicBezTo>
                <a:cubicBezTo>
                  <a:pt x="4492" y="5170"/>
                  <a:pt x="4505" y="5166"/>
                  <a:pt x="4523" y="5160"/>
                </a:cubicBezTo>
                <a:cubicBezTo>
                  <a:pt x="4523" y="5160"/>
                  <a:pt x="4562" y="5160"/>
                  <a:pt x="4562" y="5198"/>
                </a:cubicBezTo>
                <a:cubicBezTo>
                  <a:pt x="4562" y="5253"/>
                  <a:pt x="4617" y="5353"/>
                  <a:pt x="4657" y="5353"/>
                </a:cubicBezTo>
                <a:cubicBezTo>
                  <a:pt x="4665" y="5353"/>
                  <a:pt x="4672" y="5349"/>
                  <a:pt x="4678" y="5341"/>
                </a:cubicBezTo>
                <a:lnTo>
                  <a:pt x="4704" y="5367"/>
                </a:lnTo>
                <a:cubicBezTo>
                  <a:pt x="4717" y="5432"/>
                  <a:pt x="4743" y="5445"/>
                  <a:pt x="4782" y="5445"/>
                </a:cubicBezTo>
                <a:lnTo>
                  <a:pt x="4821" y="5445"/>
                </a:lnTo>
                <a:cubicBezTo>
                  <a:pt x="4795" y="5458"/>
                  <a:pt x="4795" y="5497"/>
                  <a:pt x="4808" y="5523"/>
                </a:cubicBezTo>
                <a:cubicBezTo>
                  <a:pt x="4814" y="5528"/>
                  <a:pt x="4817" y="5531"/>
                  <a:pt x="4820" y="5531"/>
                </a:cubicBezTo>
                <a:cubicBezTo>
                  <a:pt x="4826" y="5531"/>
                  <a:pt x="4832" y="5525"/>
                  <a:pt x="4847" y="5510"/>
                </a:cubicBezTo>
                <a:cubicBezTo>
                  <a:pt x="4847" y="5492"/>
                  <a:pt x="4852" y="5485"/>
                  <a:pt x="4859" y="5485"/>
                </a:cubicBezTo>
                <a:cubicBezTo>
                  <a:pt x="4868" y="5485"/>
                  <a:pt x="4879" y="5495"/>
                  <a:pt x="4886" y="5510"/>
                </a:cubicBezTo>
                <a:cubicBezTo>
                  <a:pt x="4899" y="5523"/>
                  <a:pt x="4899" y="5562"/>
                  <a:pt x="4886" y="5588"/>
                </a:cubicBezTo>
                <a:lnTo>
                  <a:pt x="4899" y="5600"/>
                </a:lnTo>
                <a:cubicBezTo>
                  <a:pt x="4917" y="5583"/>
                  <a:pt x="4931" y="5576"/>
                  <a:pt x="4940" y="5576"/>
                </a:cubicBezTo>
                <a:cubicBezTo>
                  <a:pt x="4951" y="5576"/>
                  <a:pt x="4952" y="5586"/>
                  <a:pt x="4938" y="5600"/>
                </a:cubicBezTo>
                <a:cubicBezTo>
                  <a:pt x="4938" y="5639"/>
                  <a:pt x="4964" y="5652"/>
                  <a:pt x="4977" y="5665"/>
                </a:cubicBezTo>
                <a:cubicBezTo>
                  <a:pt x="4984" y="5659"/>
                  <a:pt x="4989" y="5656"/>
                  <a:pt x="4992" y="5656"/>
                </a:cubicBezTo>
                <a:cubicBezTo>
                  <a:pt x="4999" y="5656"/>
                  <a:pt x="4997" y="5668"/>
                  <a:pt x="4987" y="5668"/>
                </a:cubicBezTo>
                <a:cubicBezTo>
                  <a:pt x="4984" y="5668"/>
                  <a:pt x="4981" y="5667"/>
                  <a:pt x="4977" y="5665"/>
                </a:cubicBezTo>
                <a:lnTo>
                  <a:pt x="4964" y="5691"/>
                </a:lnTo>
                <a:cubicBezTo>
                  <a:pt x="4964" y="5706"/>
                  <a:pt x="4966" y="5711"/>
                  <a:pt x="4969" y="5711"/>
                </a:cubicBezTo>
                <a:cubicBezTo>
                  <a:pt x="4975" y="5711"/>
                  <a:pt x="4986" y="5695"/>
                  <a:pt x="5003" y="5678"/>
                </a:cubicBezTo>
                <a:cubicBezTo>
                  <a:pt x="5003" y="5678"/>
                  <a:pt x="5016" y="5691"/>
                  <a:pt x="5042" y="5717"/>
                </a:cubicBezTo>
                <a:cubicBezTo>
                  <a:pt x="5048" y="5724"/>
                  <a:pt x="5058" y="5730"/>
                  <a:pt x="5066" y="5730"/>
                </a:cubicBezTo>
                <a:cubicBezTo>
                  <a:pt x="5074" y="5730"/>
                  <a:pt x="5081" y="5724"/>
                  <a:pt x="5081" y="5704"/>
                </a:cubicBezTo>
                <a:cubicBezTo>
                  <a:pt x="5091" y="5683"/>
                  <a:pt x="5110" y="5662"/>
                  <a:pt x="5124" y="5662"/>
                </a:cubicBezTo>
                <a:cubicBezTo>
                  <a:pt x="5127" y="5662"/>
                  <a:pt x="5130" y="5663"/>
                  <a:pt x="5132" y="5665"/>
                </a:cubicBezTo>
                <a:cubicBezTo>
                  <a:pt x="5136" y="5659"/>
                  <a:pt x="5139" y="5656"/>
                  <a:pt x="5142" y="5656"/>
                </a:cubicBezTo>
                <a:cubicBezTo>
                  <a:pt x="5148" y="5656"/>
                  <a:pt x="5151" y="5668"/>
                  <a:pt x="5142" y="5668"/>
                </a:cubicBezTo>
                <a:cubicBezTo>
                  <a:pt x="5139" y="5668"/>
                  <a:pt x="5136" y="5667"/>
                  <a:pt x="5132" y="5665"/>
                </a:cubicBezTo>
                <a:cubicBezTo>
                  <a:pt x="5119" y="5691"/>
                  <a:pt x="5094" y="5717"/>
                  <a:pt x="5119" y="5730"/>
                </a:cubicBezTo>
                <a:cubicBezTo>
                  <a:pt x="5132" y="5743"/>
                  <a:pt x="5119" y="5769"/>
                  <a:pt x="5119" y="5769"/>
                </a:cubicBezTo>
                <a:cubicBezTo>
                  <a:pt x="5075" y="5803"/>
                  <a:pt x="5146" y="5837"/>
                  <a:pt x="5192" y="5837"/>
                </a:cubicBezTo>
                <a:cubicBezTo>
                  <a:pt x="5199" y="5837"/>
                  <a:pt x="5205" y="5836"/>
                  <a:pt x="5210" y="5834"/>
                </a:cubicBezTo>
                <a:cubicBezTo>
                  <a:pt x="5235" y="5824"/>
                  <a:pt x="5255" y="5818"/>
                  <a:pt x="5267" y="5818"/>
                </a:cubicBezTo>
                <a:cubicBezTo>
                  <a:pt x="5287" y="5818"/>
                  <a:pt x="5291" y="5833"/>
                  <a:pt x="5275" y="5873"/>
                </a:cubicBezTo>
                <a:cubicBezTo>
                  <a:pt x="5261" y="5891"/>
                  <a:pt x="5262" y="5900"/>
                  <a:pt x="5272" y="5900"/>
                </a:cubicBezTo>
                <a:cubicBezTo>
                  <a:pt x="5290" y="5900"/>
                  <a:pt x="5337" y="5871"/>
                  <a:pt x="5379" y="5821"/>
                </a:cubicBezTo>
                <a:lnTo>
                  <a:pt x="5444" y="5743"/>
                </a:lnTo>
                <a:lnTo>
                  <a:pt x="5405" y="5834"/>
                </a:lnTo>
                <a:cubicBezTo>
                  <a:pt x="5378" y="5913"/>
                  <a:pt x="5370" y="5939"/>
                  <a:pt x="5396" y="5939"/>
                </a:cubicBezTo>
                <a:cubicBezTo>
                  <a:pt x="5408" y="5939"/>
                  <a:pt x="5428" y="5933"/>
                  <a:pt x="5457" y="5925"/>
                </a:cubicBezTo>
                <a:cubicBezTo>
                  <a:pt x="5522" y="5925"/>
                  <a:pt x="5522" y="5925"/>
                  <a:pt x="5509" y="5951"/>
                </a:cubicBezTo>
                <a:cubicBezTo>
                  <a:pt x="5496" y="5977"/>
                  <a:pt x="5522" y="5990"/>
                  <a:pt x="5586" y="6016"/>
                </a:cubicBezTo>
                <a:cubicBezTo>
                  <a:pt x="5631" y="6023"/>
                  <a:pt x="5659" y="6031"/>
                  <a:pt x="5674" y="6031"/>
                </a:cubicBezTo>
                <a:cubicBezTo>
                  <a:pt x="5686" y="6031"/>
                  <a:pt x="5690" y="6027"/>
                  <a:pt x="5690" y="6016"/>
                </a:cubicBezTo>
                <a:lnTo>
                  <a:pt x="5742" y="6016"/>
                </a:lnTo>
                <a:cubicBezTo>
                  <a:pt x="5748" y="6049"/>
                  <a:pt x="5761" y="6064"/>
                  <a:pt x="5772" y="6064"/>
                </a:cubicBezTo>
                <a:cubicBezTo>
                  <a:pt x="5788" y="6064"/>
                  <a:pt x="5801" y="6039"/>
                  <a:pt x="5794" y="6003"/>
                </a:cubicBezTo>
                <a:lnTo>
                  <a:pt x="5846" y="6003"/>
                </a:lnTo>
                <a:lnTo>
                  <a:pt x="5833" y="6041"/>
                </a:lnTo>
                <a:cubicBezTo>
                  <a:pt x="5833" y="6054"/>
                  <a:pt x="5846" y="6067"/>
                  <a:pt x="5885" y="6067"/>
                </a:cubicBezTo>
                <a:cubicBezTo>
                  <a:pt x="5924" y="6080"/>
                  <a:pt x="5988" y="6093"/>
                  <a:pt x="6079" y="6093"/>
                </a:cubicBezTo>
                <a:cubicBezTo>
                  <a:pt x="6313" y="6080"/>
                  <a:pt x="6339" y="6067"/>
                  <a:pt x="6326" y="6003"/>
                </a:cubicBezTo>
                <a:cubicBezTo>
                  <a:pt x="6332" y="5970"/>
                  <a:pt x="6342" y="5954"/>
                  <a:pt x="6352" y="5954"/>
                </a:cubicBezTo>
                <a:cubicBezTo>
                  <a:pt x="6361" y="5954"/>
                  <a:pt x="6371" y="5970"/>
                  <a:pt x="6378" y="6003"/>
                </a:cubicBezTo>
                <a:cubicBezTo>
                  <a:pt x="6378" y="6021"/>
                  <a:pt x="6397" y="6039"/>
                  <a:pt x="6404" y="6039"/>
                </a:cubicBezTo>
                <a:cubicBezTo>
                  <a:pt x="6407" y="6039"/>
                  <a:pt x="6407" y="6036"/>
                  <a:pt x="6404" y="6029"/>
                </a:cubicBezTo>
                <a:cubicBezTo>
                  <a:pt x="6404" y="6029"/>
                  <a:pt x="6417" y="6025"/>
                  <a:pt x="6433" y="6025"/>
                </a:cubicBezTo>
                <a:cubicBezTo>
                  <a:pt x="6449" y="6025"/>
                  <a:pt x="6468" y="6029"/>
                  <a:pt x="6481" y="6041"/>
                </a:cubicBezTo>
                <a:cubicBezTo>
                  <a:pt x="6509" y="6053"/>
                  <a:pt x="6531" y="6058"/>
                  <a:pt x="6547" y="6058"/>
                </a:cubicBezTo>
                <a:cubicBezTo>
                  <a:pt x="6584" y="6058"/>
                  <a:pt x="6594" y="6034"/>
                  <a:pt x="6585" y="6016"/>
                </a:cubicBezTo>
                <a:cubicBezTo>
                  <a:pt x="6562" y="5992"/>
                  <a:pt x="6557" y="5985"/>
                  <a:pt x="6562" y="5985"/>
                </a:cubicBezTo>
                <a:cubicBezTo>
                  <a:pt x="6569" y="5985"/>
                  <a:pt x="6590" y="5995"/>
                  <a:pt x="6611" y="6003"/>
                </a:cubicBezTo>
                <a:cubicBezTo>
                  <a:pt x="6627" y="6019"/>
                  <a:pt x="6648" y="6030"/>
                  <a:pt x="6659" y="6030"/>
                </a:cubicBezTo>
                <a:cubicBezTo>
                  <a:pt x="6665" y="6030"/>
                  <a:pt x="6668" y="6025"/>
                  <a:pt x="6663" y="6016"/>
                </a:cubicBezTo>
                <a:cubicBezTo>
                  <a:pt x="6676" y="6003"/>
                  <a:pt x="6702" y="5964"/>
                  <a:pt x="6741" y="5951"/>
                </a:cubicBezTo>
                <a:cubicBezTo>
                  <a:pt x="6760" y="5938"/>
                  <a:pt x="6780" y="5931"/>
                  <a:pt x="6796" y="5931"/>
                </a:cubicBezTo>
                <a:cubicBezTo>
                  <a:pt x="6812" y="5931"/>
                  <a:pt x="6825" y="5938"/>
                  <a:pt x="6832" y="5951"/>
                </a:cubicBezTo>
                <a:cubicBezTo>
                  <a:pt x="6832" y="5951"/>
                  <a:pt x="6858" y="5938"/>
                  <a:pt x="6883" y="5925"/>
                </a:cubicBezTo>
                <a:cubicBezTo>
                  <a:pt x="6870" y="5899"/>
                  <a:pt x="6909" y="5886"/>
                  <a:pt x="6961" y="5860"/>
                </a:cubicBezTo>
                <a:cubicBezTo>
                  <a:pt x="6985" y="5844"/>
                  <a:pt x="7004" y="5833"/>
                  <a:pt x="7019" y="5833"/>
                </a:cubicBezTo>
                <a:cubicBezTo>
                  <a:pt x="7027" y="5833"/>
                  <a:pt x="7034" y="5837"/>
                  <a:pt x="7039" y="5847"/>
                </a:cubicBezTo>
                <a:cubicBezTo>
                  <a:pt x="7034" y="5862"/>
                  <a:pt x="7035" y="5870"/>
                  <a:pt x="7040" y="5870"/>
                </a:cubicBezTo>
                <a:cubicBezTo>
                  <a:pt x="7047" y="5870"/>
                  <a:pt x="7062" y="5852"/>
                  <a:pt x="7078" y="5821"/>
                </a:cubicBezTo>
                <a:cubicBezTo>
                  <a:pt x="7104" y="5808"/>
                  <a:pt x="7091" y="5743"/>
                  <a:pt x="7117" y="5730"/>
                </a:cubicBezTo>
                <a:cubicBezTo>
                  <a:pt x="7091" y="5704"/>
                  <a:pt x="7104" y="5665"/>
                  <a:pt x="7117" y="5639"/>
                </a:cubicBezTo>
                <a:lnTo>
                  <a:pt x="7143" y="5665"/>
                </a:lnTo>
                <a:lnTo>
                  <a:pt x="7169" y="5717"/>
                </a:lnTo>
                <a:cubicBezTo>
                  <a:pt x="7195" y="5704"/>
                  <a:pt x="7221" y="5691"/>
                  <a:pt x="7195" y="5665"/>
                </a:cubicBezTo>
                <a:lnTo>
                  <a:pt x="7195" y="5665"/>
                </a:lnTo>
                <a:cubicBezTo>
                  <a:pt x="7205" y="5669"/>
                  <a:pt x="7215" y="5670"/>
                  <a:pt x="7224" y="5670"/>
                </a:cubicBezTo>
                <a:cubicBezTo>
                  <a:pt x="7248" y="5670"/>
                  <a:pt x="7270" y="5658"/>
                  <a:pt x="7298" y="5639"/>
                </a:cubicBezTo>
                <a:cubicBezTo>
                  <a:pt x="7337" y="5600"/>
                  <a:pt x="7376" y="5575"/>
                  <a:pt x="7376" y="5523"/>
                </a:cubicBezTo>
                <a:cubicBezTo>
                  <a:pt x="7386" y="5529"/>
                  <a:pt x="7397" y="5531"/>
                  <a:pt x="7408" y="5531"/>
                </a:cubicBezTo>
                <a:cubicBezTo>
                  <a:pt x="7470" y="5531"/>
                  <a:pt x="7543" y="5448"/>
                  <a:pt x="7532" y="5393"/>
                </a:cubicBezTo>
                <a:cubicBezTo>
                  <a:pt x="7506" y="5367"/>
                  <a:pt x="7519" y="5354"/>
                  <a:pt x="7558" y="5354"/>
                </a:cubicBezTo>
                <a:cubicBezTo>
                  <a:pt x="7597" y="5354"/>
                  <a:pt x="7597" y="5354"/>
                  <a:pt x="7597" y="5315"/>
                </a:cubicBezTo>
                <a:cubicBezTo>
                  <a:pt x="7597" y="5292"/>
                  <a:pt x="7611" y="5287"/>
                  <a:pt x="7630" y="5287"/>
                </a:cubicBezTo>
                <a:cubicBezTo>
                  <a:pt x="7644" y="5287"/>
                  <a:pt x="7659" y="5289"/>
                  <a:pt x="7675" y="5289"/>
                </a:cubicBezTo>
                <a:cubicBezTo>
                  <a:pt x="7693" y="5296"/>
                  <a:pt x="7707" y="5300"/>
                  <a:pt x="7718" y="5300"/>
                </a:cubicBezTo>
                <a:cubicBezTo>
                  <a:pt x="7746" y="5300"/>
                  <a:pt x="7752" y="5278"/>
                  <a:pt x="7752" y="5250"/>
                </a:cubicBezTo>
                <a:cubicBezTo>
                  <a:pt x="7765" y="5185"/>
                  <a:pt x="7791" y="5147"/>
                  <a:pt x="7804" y="5134"/>
                </a:cubicBezTo>
                <a:cubicBezTo>
                  <a:pt x="7817" y="5069"/>
                  <a:pt x="7830" y="5056"/>
                  <a:pt x="7791" y="5056"/>
                </a:cubicBezTo>
                <a:cubicBezTo>
                  <a:pt x="7765" y="5030"/>
                  <a:pt x="7752" y="4991"/>
                  <a:pt x="7752" y="4991"/>
                </a:cubicBezTo>
                <a:cubicBezTo>
                  <a:pt x="7759" y="4965"/>
                  <a:pt x="7765" y="4955"/>
                  <a:pt x="7769" y="4955"/>
                </a:cubicBezTo>
                <a:cubicBezTo>
                  <a:pt x="7772" y="4955"/>
                  <a:pt x="7772" y="4965"/>
                  <a:pt x="7765" y="4978"/>
                </a:cubicBezTo>
                <a:cubicBezTo>
                  <a:pt x="7765" y="5013"/>
                  <a:pt x="7771" y="5018"/>
                  <a:pt x="7787" y="5018"/>
                </a:cubicBezTo>
                <a:cubicBezTo>
                  <a:pt x="7794" y="5018"/>
                  <a:pt x="7804" y="5017"/>
                  <a:pt x="7817" y="5017"/>
                </a:cubicBezTo>
                <a:cubicBezTo>
                  <a:pt x="7856" y="5017"/>
                  <a:pt x="7895" y="4965"/>
                  <a:pt x="7908" y="4952"/>
                </a:cubicBezTo>
                <a:cubicBezTo>
                  <a:pt x="7921" y="4926"/>
                  <a:pt x="7947" y="4887"/>
                  <a:pt x="7960" y="4861"/>
                </a:cubicBezTo>
                <a:cubicBezTo>
                  <a:pt x="8025" y="4822"/>
                  <a:pt x="8038" y="4796"/>
                  <a:pt x="8012" y="4783"/>
                </a:cubicBezTo>
                <a:cubicBezTo>
                  <a:pt x="7979" y="4759"/>
                  <a:pt x="7967" y="4750"/>
                  <a:pt x="7969" y="4750"/>
                </a:cubicBezTo>
                <a:lnTo>
                  <a:pt x="7969" y="4750"/>
                </a:lnTo>
                <a:cubicBezTo>
                  <a:pt x="7970" y="4750"/>
                  <a:pt x="7976" y="4753"/>
                  <a:pt x="7986" y="4757"/>
                </a:cubicBezTo>
                <a:cubicBezTo>
                  <a:pt x="7988" y="4758"/>
                  <a:pt x="7989" y="4758"/>
                  <a:pt x="7991" y="4758"/>
                </a:cubicBezTo>
                <a:cubicBezTo>
                  <a:pt x="8058" y="4758"/>
                  <a:pt x="8192" y="4523"/>
                  <a:pt x="8155" y="4472"/>
                </a:cubicBezTo>
                <a:lnTo>
                  <a:pt x="8155" y="4472"/>
                </a:lnTo>
                <a:lnTo>
                  <a:pt x="8180" y="4485"/>
                </a:lnTo>
                <a:cubicBezTo>
                  <a:pt x="8187" y="4492"/>
                  <a:pt x="8193" y="4495"/>
                  <a:pt x="8199" y="4495"/>
                </a:cubicBezTo>
                <a:cubicBezTo>
                  <a:pt x="8214" y="4495"/>
                  <a:pt x="8226" y="4471"/>
                  <a:pt x="8245" y="4433"/>
                </a:cubicBezTo>
                <a:cubicBezTo>
                  <a:pt x="8258" y="4407"/>
                  <a:pt x="8271" y="4303"/>
                  <a:pt x="8297" y="4239"/>
                </a:cubicBezTo>
                <a:cubicBezTo>
                  <a:pt x="8349" y="4148"/>
                  <a:pt x="8375" y="4070"/>
                  <a:pt x="8349" y="4057"/>
                </a:cubicBezTo>
                <a:cubicBezTo>
                  <a:pt x="8349" y="4042"/>
                  <a:pt x="8349" y="4036"/>
                  <a:pt x="8357" y="4036"/>
                </a:cubicBezTo>
                <a:cubicBezTo>
                  <a:pt x="8362" y="4036"/>
                  <a:pt x="8372" y="4039"/>
                  <a:pt x="8388" y="4044"/>
                </a:cubicBezTo>
                <a:cubicBezTo>
                  <a:pt x="8393" y="4058"/>
                  <a:pt x="8398" y="4064"/>
                  <a:pt x="8402" y="4064"/>
                </a:cubicBezTo>
                <a:cubicBezTo>
                  <a:pt x="8411" y="4064"/>
                  <a:pt x="8419" y="4047"/>
                  <a:pt x="8427" y="4031"/>
                </a:cubicBezTo>
                <a:cubicBezTo>
                  <a:pt x="8427" y="4018"/>
                  <a:pt x="8401" y="4005"/>
                  <a:pt x="8375" y="3992"/>
                </a:cubicBezTo>
                <a:cubicBezTo>
                  <a:pt x="8349" y="3979"/>
                  <a:pt x="8349" y="3953"/>
                  <a:pt x="8401" y="3914"/>
                </a:cubicBezTo>
                <a:cubicBezTo>
                  <a:pt x="8453" y="3888"/>
                  <a:pt x="8492" y="3785"/>
                  <a:pt x="8479" y="3733"/>
                </a:cubicBezTo>
                <a:cubicBezTo>
                  <a:pt x="8489" y="3712"/>
                  <a:pt x="8491" y="3690"/>
                  <a:pt x="8513" y="3690"/>
                </a:cubicBezTo>
                <a:cubicBezTo>
                  <a:pt x="8518" y="3690"/>
                  <a:pt x="8524" y="3691"/>
                  <a:pt x="8531" y="3694"/>
                </a:cubicBezTo>
                <a:cubicBezTo>
                  <a:pt x="8570" y="3681"/>
                  <a:pt x="8609" y="3642"/>
                  <a:pt x="8570" y="3564"/>
                </a:cubicBezTo>
                <a:cubicBezTo>
                  <a:pt x="8583" y="3551"/>
                  <a:pt x="8583" y="3551"/>
                  <a:pt x="8609" y="3551"/>
                </a:cubicBezTo>
                <a:cubicBezTo>
                  <a:pt x="8647" y="3551"/>
                  <a:pt x="8673" y="3551"/>
                  <a:pt x="8634" y="3512"/>
                </a:cubicBezTo>
                <a:cubicBezTo>
                  <a:pt x="8621" y="3447"/>
                  <a:pt x="8647" y="3383"/>
                  <a:pt x="8686" y="3344"/>
                </a:cubicBezTo>
                <a:cubicBezTo>
                  <a:pt x="8699" y="3318"/>
                  <a:pt x="8712" y="3292"/>
                  <a:pt x="8686" y="3279"/>
                </a:cubicBezTo>
                <a:cubicBezTo>
                  <a:pt x="8647" y="3279"/>
                  <a:pt x="8621" y="3266"/>
                  <a:pt x="8647" y="3266"/>
                </a:cubicBezTo>
                <a:cubicBezTo>
                  <a:pt x="8725" y="3266"/>
                  <a:pt x="8725" y="3266"/>
                  <a:pt x="8673" y="3227"/>
                </a:cubicBezTo>
                <a:cubicBezTo>
                  <a:pt x="8642" y="3216"/>
                  <a:pt x="8644" y="3197"/>
                  <a:pt x="8660" y="3197"/>
                </a:cubicBezTo>
                <a:cubicBezTo>
                  <a:pt x="8664" y="3197"/>
                  <a:pt x="8668" y="3198"/>
                  <a:pt x="8673" y="3201"/>
                </a:cubicBezTo>
                <a:cubicBezTo>
                  <a:pt x="8712" y="3188"/>
                  <a:pt x="8725" y="3162"/>
                  <a:pt x="8725" y="3162"/>
                </a:cubicBezTo>
                <a:cubicBezTo>
                  <a:pt x="8738" y="3136"/>
                  <a:pt x="8751" y="3006"/>
                  <a:pt x="8803" y="2890"/>
                </a:cubicBezTo>
                <a:cubicBezTo>
                  <a:pt x="8868" y="2695"/>
                  <a:pt x="8907" y="2617"/>
                  <a:pt x="8868" y="2604"/>
                </a:cubicBezTo>
                <a:cubicBezTo>
                  <a:pt x="8855" y="2565"/>
                  <a:pt x="8855" y="2565"/>
                  <a:pt x="8894" y="2552"/>
                </a:cubicBezTo>
                <a:cubicBezTo>
                  <a:pt x="8933" y="2552"/>
                  <a:pt x="8946" y="2527"/>
                  <a:pt x="8946" y="2501"/>
                </a:cubicBezTo>
                <a:cubicBezTo>
                  <a:pt x="8956" y="2479"/>
                  <a:pt x="8967" y="2458"/>
                  <a:pt x="8985" y="2458"/>
                </a:cubicBezTo>
                <a:cubicBezTo>
                  <a:pt x="8989" y="2458"/>
                  <a:pt x="8993" y="2459"/>
                  <a:pt x="8998" y="2462"/>
                </a:cubicBezTo>
                <a:cubicBezTo>
                  <a:pt x="8985" y="2423"/>
                  <a:pt x="8985" y="2423"/>
                  <a:pt x="8998" y="2397"/>
                </a:cubicBezTo>
                <a:cubicBezTo>
                  <a:pt x="9004" y="2400"/>
                  <a:pt x="9010" y="2402"/>
                  <a:pt x="9014" y="2402"/>
                </a:cubicBezTo>
                <a:cubicBezTo>
                  <a:pt x="9028" y="2402"/>
                  <a:pt x="9030" y="2387"/>
                  <a:pt x="9011" y="2358"/>
                </a:cubicBezTo>
                <a:cubicBezTo>
                  <a:pt x="8988" y="2328"/>
                  <a:pt x="8978" y="2315"/>
                  <a:pt x="8985" y="2315"/>
                </a:cubicBezTo>
                <a:cubicBezTo>
                  <a:pt x="8989" y="2315"/>
                  <a:pt x="9002" y="2321"/>
                  <a:pt x="9024" y="2332"/>
                </a:cubicBezTo>
                <a:cubicBezTo>
                  <a:pt x="9026" y="2333"/>
                  <a:pt x="9030" y="2334"/>
                  <a:pt x="9033" y="2334"/>
                </a:cubicBezTo>
                <a:cubicBezTo>
                  <a:pt x="9063" y="2334"/>
                  <a:pt x="9110" y="2293"/>
                  <a:pt x="9075" y="2293"/>
                </a:cubicBezTo>
                <a:cubicBezTo>
                  <a:pt x="9049" y="2280"/>
                  <a:pt x="9075" y="2241"/>
                  <a:pt x="9049" y="2202"/>
                </a:cubicBezTo>
                <a:cubicBezTo>
                  <a:pt x="9060" y="2181"/>
                  <a:pt x="9071" y="2160"/>
                  <a:pt x="9088" y="2160"/>
                </a:cubicBezTo>
                <a:cubicBezTo>
                  <a:pt x="9092" y="2160"/>
                  <a:pt x="9097" y="2161"/>
                  <a:pt x="9101" y="2163"/>
                </a:cubicBezTo>
                <a:cubicBezTo>
                  <a:pt x="9140" y="2163"/>
                  <a:pt x="9179" y="2034"/>
                  <a:pt x="9166" y="1995"/>
                </a:cubicBezTo>
                <a:cubicBezTo>
                  <a:pt x="9145" y="1984"/>
                  <a:pt x="9150" y="1965"/>
                  <a:pt x="9166" y="1965"/>
                </a:cubicBezTo>
                <a:cubicBezTo>
                  <a:pt x="9170" y="1965"/>
                  <a:pt x="9174" y="1966"/>
                  <a:pt x="9179" y="1969"/>
                </a:cubicBezTo>
                <a:cubicBezTo>
                  <a:pt x="9184" y="1971"/>
                  <a:pt x="9189" y="1972"/>
                  <a:pt x="9193" y="1972"/>
                </a:cubicBezTo>
                <a:cubicBezTo>
                  <a:pt x="9210" y="1972"/>
                  <a:pt x="9221" y="1953"/>
                  <a:pt x="9231" y="1943"/>
                </a:cubicBezTo>
                <a:cubicBezTo>
                  <a:pt x="9225" y="1923"/>
                  <a:pt x="9228" y="1917"/>
                  <a:pt x="9236" y="1917"/>
                </a:cubicBezTo>
                <a:cubicBezTo>
                  <a:pt x="9244" y="1917"/>
                  <a:pt x="9257" y="1923"/>
                  <a:pt x="9270" y="1930"/>
                </a:cubicBezTo>
                <a:cubicBezTo>
                  <a:pt x="9275" y="1943"/>
                  <a:pt x="9279" y="1949"/>
                  <a:pt x="9284" y="1949"/>
                </a:cubicBezTo>
                <a:cubicBezTo>
                  <a:pt x="9294" y="1949"/>
                  <a:pt x="9305" y="1929"/>
                  <a:pt x="9322" y="1904"/>
                </a:cubicBezTo>
                <a:cubicBezTo>
                  <a:pt x="9309" y="1865"/>
                  <a:pt x="9361" y="1774"/>
                  <a:pt x="9400" y="1709"/>
                </a:cubicBezTo>
                <a:cubicBezTo>
                  <a:pt x="9478" y="1593"/>
                  <a:pt x="9465" y="1567"/>
                  <a:pt x="9439" y="1476"/>
                </a:cubicBezTo>
                <a:lnTo>
                  <a:pt x="9400" y="1424"/>
                </a:lnTo>
                <a:lnTo>
                  <a:pt x="9452" y="1463"/>
                </a:lnTo>
                <a:cubicBezTo>
                  <a:pt x="9478" y="1476"/>
                  <a:pt x="9542" y="1489"/>
                  <a:pt x="9542" y="1489"/>
                </a:cubicBezTo>
                <a:cubicBezTo>
                  <a:pt x="9568" y="1476"/>
                  <a:pt x="9542" y="1450"/>
                  <a:pt x="9516" y="1437"/>
                </a:cubicBezTo>
                <a:cubicBezTo>
                  <a:pt x="9490" y="1411"/>
                  <a:pt x="9503" y="1398"/>
                  <a:pt x="9568" y="1372"/>
                </a:cubicBezTo>
                <a:cubicBezTo>
                  <a:pt x="9620" y="1346"/>
                  <a:pt x="9633" y="1333"/>
                  <a:pt x="9633" y="1294"/>
                </a:cubicBezTo>
                <a:cubicBezTo>
                  <a:pt x="9646" y="1268"/>
                  <a:pt x="9659" y="1242"/>
                  <a:pt x="9698" y="1242"/>
                </a:cubicBezTo>
                <a:cubicBezTo>
                  <a:pt x="9724" y="1229"/>
                  <a:pt x="9724" y="1229"/>
                  <a:pt x="9698" y="1204"/>
                </a:cubicBezTo>
                <a:cubicBezTo>
                  <a:pt x="9672" y="1191"/>
                  <a:pt x="9698" y="1165"/>
                  <a:pt x="9737" y="1165"/>
                </a:cubicBezTo>
                <a:cubicBezTo>
                  <a:pt x="9749" y="1170"/>
                  <a:pt x="9761" y="1172"/>
                  <a:pt x="9772" y="1172"/>
                </a:cubicBezTo>
                <a:cubicBezTo>
                  <a:pt x="9819" y="1172"/>
                  <a:pt x="9849" y="1134"/>
                  <a:pt x="9828" y="1113"/>
                </a:cubicBezTo>
                <a:cubicBezTo>
                  <a:pt x="9802" y="1087"/>
                  <a:pt x="9828" y="1074"/>
                  <a:pt x="9841" y="1061"/>
                </a:cubicBezTo>
                <a:cubicBezTo>
                  <a:pt x="9867" y="1035"/>
                  <a:pt x="9880" y="1022"/>
                  <a:pt x="9880" y="983"/>
                </a:cubicBezTo>
                <a:cubicBezTo>
                  <a:pt x="9893" y="957"/>
                  <a:pt x="9919" y="944"/>
                  <a:pt x="9919" y="944"/>
                </a:cubicBezTo>
                <a:cubicBezTo>
                  <a:pt x="9924" y="939"/>
                  <a:pt x="9927" y="937"/>
                  <a:pt x="9930" y="937"/>
                </a:cubicBezTo>
                <a:cubicBezTo>
                  <a:pt x="9939" y="937"/>
                  <a:pt x="9929" y="973"/>
                  <a:pt x="9919" y="983"/>
                </a:cubicBezTo>
                <a:lnTo>
                  <a:pt x="9957" y="983"/>
                </a:lnTo>
                <a:cubicBezTo>
                  <a:pt x="9996" y="957"/>
                  <a:pt x="10022" y="944"/>
                  <a:pt x="10022" y="892"/>
                </a:cubicBezTo>
                <a:cubicBezTo>
                  <a:pt x="10009" y="858"/>
                  <a:pt x="10002" y="842"/>
                  <a:pt x="10005" y="842"/>
                </a:cubicBezTo>
                <a:lnTo>
                  <a:pt x="10005" y="842"/>
                </a:lnTo>
                <a:cubicBezTo>
                  <a:pt x="10007" y="842"/>
                  <a:pt x="10017" y="855"/>
                  <a:pt x="10035" y="879"/>
                </a:cubicBezTo>
                <a:cubicBezTo>
                  <a:pt x="10047" y="891"/>
                  <a:pt x="10061" y="897"/>
                  <a:pt x="10073" y="897"/>
                </a:cubicBezTo>
                <a:cubicBezTo>
                  <a:pt x="10088" y="897"/>
                  <a:pt x="10100" y="888"/>
                  <a:pt x="10100" y="866"/>
                </a:cubicBezTo>
                <a:cubicBezTo>
                  <a:pt x="10093" y="831"/>
                  <a:pt x="10101" y="819"/>
                  <a:pt x="10112" y="819"/>
                </a:cubicBezTo>
                <a:cubicBezTo>
                  <a:pt x="10121" y="819"/>
                  <a:pt x="10133" y="828"/>
                  <a:pt x="10139" y="840"/>
                </a:cubicBezTo>
                <a:cubicBezTo>
                  <a:pt x="10150" y="868"/>
                  <a:pt x="10156" y="884"/>
                  <a:pt x="10163" y="884"/>
                </a:cubicBezTo>
                <a:cubicBezTo>
                  <a:pt x="10172" y="884"/>
                  <a:pt x="10182" y="855"/>
                  <a:pt x="10204" y="788"/>
                </a:cubicBezTo>
                <a:cubicBezTo>
                  <a:pt x="10256" y="763"/>
                  <a:pt x="10321" y="685"/>
                  <a:pt x="10398" y="646"/>
                </a:cubicBezTo>
                <a:cubicBezTo>
                  <a:pt x="10465" y="608"/>
                  <a:pt x="10510" y="584"/>
                  <a:pt x="10545" y="584"/>
                </a:cubicBezTo>
                <a:cubicBezTo>
                  <a:pt x="10558" y="584"/>
                  <a:pt x="10570" y="587"/>
                  <a:pt x="10580" y="594"/>
                </a:cubicBezTo>
                <a:cubicBezTo>
                  <a:pt x="10583" y="599"/>
                  <a:pt x="10585" y="604"/>
                  <a:pt x="10587" y="608"/>
                </a:cubicBezTo>
                <a:lnTo>
                  <a:pt x="10587" y="608"/>
                </a:lnTo>
                <a:cubicBezTo>
                  <a:pt x="10570" y="564"/>
                  <a:pt x="10586" y="540"/>
                  <a:pt x="10658" y="516"/>
                </a:cubicBezTo>
                <a:cubicBezTo>
                  <a:pt x="10668" y="517"/>
                  <a:pt x="10677" y="518"/>
                  <a:pt x="10685" y="518"/>
                </a:cubicBezTo>
                <a:cubicBezTo>
                  <a:pt x="10757" y="518"/>
                  <a:pt x="10789" y="473"/>
                  <a:pt x="10800" y="438"/>
                </a:cubicBezTo>
                <a:lnTo>
                  <a:pt x="10800" y="438"/>
                </a:lnTo>
                <a:cubicBezTo>
                  <a:pt x="10775" y="451"/>
                  <a:pt x="10749" y="464"/>
                  <a:pt x="10749" y="464"/>
                </a:cubicBezTo>
                <a:cubicBezTo>
                  <a:pt x="10739" y="414"/>
                  <a:pt x="10752" y="395"/>
                  <a:pt x="10783" y="395"/>
                </a:cubicBezTo>
                <a:cubicBezTo>
                  <a:pt x="10791" y="395"/>
                  <a:pt x="10802" y="396"/>
                  <a:pt x="10813" y="399"/>
                </a:cubicBezTo>
                <a:cubicBezTo>
                  <a:pt x="10839" y="399"/>
                  <a:pt x="10852" y="425"/>
                  <a:pt x="10865" y="464"/>
                </a:cubicBezTo>
                <a:cubicBezTo>
                  <a:pt x="10865" y="485"/>
                  <a:pt x="10891" y="507"/>
                  <a:pt x="10915" y="507"/>
                </a:cubicBezTo>
                <a:cubicBezTo>
                  <a:pt x="10920" y="507"/>
                  <a:pt x="10925" y="506"/>
                  <a:pt x="10930" y="503"/>
                </a:cubicBezTo>
                <a:cubicBezTo>
                  <a:pt x="10956" y="503"/>
                  <a:pt x="10982" y="490"/>
                  <a:pt x="10943" y="464"/>
                </a:cubicBezTo>
                <a:cubicBezTo>
                  <a:pt x="10943" y="438"/>
                  <a:pt x="10943" y="438"/>
                  <a:pt x="10969" y="438"/>
                </a:cubicBezTo>
                <a:cubicBezTo>
                  <a:pt x="10995" y="425"/>
                  <a:pt x="11021" y="425"/>
                  <a:pt x="11034" y="386"/>
                </a:cubicBezTo>
                <a:cubicBezTo>
                  <a:pt x="11034" y="360"/>
                  <a:pt x="11060" y="347"/>
                  <a:pt x="11086" y="347"/>
                </a:cubicBezTo>
                <a:cubicBezTo>
                  <a:pt x="11125" y="373"/>
                  <a:pt x="11177" y="373"/>
                  <a:pt x="11177" y="373"/>
                </a:cubicBezTo>
                <a:lnTo>
                  <a:pt x="11177" y="399"/>
                </a:lnTo>
                <a:cubicBezTo>
                  <a:pt x="11177" y="425"/>
                  <a:pt x="11203" y="451"/>
                  <a:pt x="11203" y="451"/>
                </a:cubicBezTo>
                <a:cubicBezTo>
                  <a:pt x="11229" y="451"/>
                  <a:pt x="11229" y="425"/>
                  <a:pt x="11229" y="425"/>
                </a:cubicBezTo>
                <a:cubicBezTo>
                  <a:pt x="11229" y="412"/>
                  <a:pt x="11384" y="386"/>
                  <a:pt x="11553" y="386"/>
                </a:cubicBezTo>
                <a:cubicBezTo>
                  <a:pt x="11644" y="399"/>
                  <a:pt x="11721" y="399"/>
                  <a:pt x="11799" y="412"/>
                </a:cubicBezTo>
                <a:cubicBezTo>
                  <a:pt x="11864" y="425"/>
                  <a:pt x="11916" y="438"/>
                  <a:pt x="11942" y="438"/>
                </a:cubicBezTo>
                <a:cubicBezTo>
                  <a:pt x="11967" y="464"/>
                  <a:pt x="12009" y="483"/>
                  <a:pt x="12028" y="483"/>
                </a:cubicBezTo>
                <a:cubicBezTo>
                  <a:pt x="12038" y="483"/>
                  <a:pt x="12042" y="478"/>
                  <a:pt x="12033" y="464"/>
                </a:cubicBezTo>
                <a:cubicBezTo>
                  <a:pt x="12036" y="457"/>
                  <a:pt x="12048" y="454"/>
                  <a:pt x="12067" y="454"/>
                </a:cubicBezTo>
                <a:cubicBezTo>
                  <a:pt x="12117" y="454"/>
                  <a:pt x="12217" y="478"/>
                  <a:pt x="12331" y="516"/>
                </a:cubicBezTo>
                <a:cubicBezTo>
                  <a:pt x="12469" y="569"/>
                  <a:pt x="12573" y="614"/>
                  <a:pt x="12613" y="614"/>
                </a:cubicBezTo>
                <a:cubicBezTo>
                  <a:pt x="12621" y="614"/>
                  <a:pt x="12627" y="612"/>
                  <a:pt x="12629" y="607"/>
                </a:cubicBezTo>
                <a:lnTo>
                  <a:pt x="12707" y="646"/>
                </a:lnTo>
                <a:cubicBezTo>
                  <a:pt x="12759" y="659"/>
                  <a:pt x="12811" y="659"/>
                  <a:pt x="12837" y="672"/>
                </a:cubicBezTo>
                <a:cubicBezTo>
                  <a:pt x="12848" y="668"/>
                  <a:pt x="12859" y="666"/>
                  <a:pt x="12866" y="666"/>
                </a:cubicBezTo>
                <a:cubicBezTo>
                  <a:pt x="12885" y="666"/>
                  <a:pt x="12890" y="676"/>
                  <a:pt x="12863" y="685"/>
                </a:cubicBezTo>
                <a:cubicBezTo>
                  <a:pt x="12850" y="711"/>
                  <a:pt x="12837" y="737"/>
                  <a:pt x="12850" y="750"/>
                </a:cubicBezTo>
                <a:cubicBezTo>
                  <a:pt x="12865" y="757"/>
                  <a:pt x="12877" y="760"/>
                  <a:pt x="12886" y="760"/>
                </a:cubicBezTo>
                <a:cubicBezTo>
                  <a:pt x="12909" y="760"/>
                  <a:pt x="12918" y="742"/>
                  <a:pt x="12928" y="724"/>
                </a:cubicBezTo>
                <a:cubicBezTo>
                  <a:pt x="12941" y="711"/>
                  <a:pt x="12950" y="707"/>
                  <a:pt x="12957" y="707"/>
                </a:cubicBezTo>
                <a:cubicBezTo>
                  <a:pt x="12963" y="707"/>
                  <a:pt x="12967" y="711"/>
                  <a:pt x="12967" y="711"/>
                </a:cubicBezTo>
                <a:cubicBezTo>
                  <a:pt x="12992" y="724"/>
                  <a:pt x="12992" y="724"/>
                  <a:pt x="12980" y="750"/>
                </a:cubicBezTo>
                <a:cubicBezTo>
                  <a:pt x="12967" y="776"/>
                  <a:pt x="12941" y="801"/>
                  <a:pt x="12941" y="801"/>
                </a:cubicBezTo>
                <a:lnTo>
                  <a:pt x="12967" y="827"/>
                </a:lnTo>
                <a:cubicBezTo>
                  <a:pt x="12973" y="814"/>
                  <a:pt x="12983" y="811"/>
                  <a:pt x="12991" y="811"/>
                </a:cubicBezTo>
                <a:cubicBezTo>
                  <a:pt x="12999" y="811"/>
                  <a:pt x="13005" y="814"/>
                  <a:pt x="13005" y="814"/>
                </a:cubicBezTo>
                <a:cubicBezTo>
                  <a:pt x="13031" y="827"/>
                  <a:pt x="13031" y="827"/>
                  <a:pt x="12992" y="879"/>
                </a:cubicBezTo>
                <a:cubicBezTo>
                  <a:pt x="12977" y="911"/>
                  <a:pt x="12975" y="928"/>
                  <a:pt x="12991" y="928"/>
                </a:cubicBezTo>
                <a:cubicBezTo>
                  <a:pt x="13001" y="928"/>
                  <a:pt x="13019" y="921"/>
                  <a:pt x="13044" y="905"/>
                </a:cubicBezTo>
                <a:lnTo>
                  <a:pt x="13096" y="905"/>
                </a:lnTo>
                <a:cubicBezTo>
                  <a:pt x="13089" y="944"/>
                  <a:pt x="13113" y="955"/>
                  <a:pt x="13142" y="955"/>
                </a:cubicBezTo>
                <a:cubicBezTo>
                  <a:pt x="13162" y="955"/>
                  <a:pt x="13184" y="949"/>
                  <a:pt x="13200" y="944"/>
                </a:cubicBezTo>
                <a:lnTo>
                  <a:pt x="13200" y="944"/>
                </a:lnTo>
                <a:cubicBezTo>
                  <a:pt x="13192" y="985"/>
                  <a:pt x="13199" y="1005"/>
                  <a:pt x="13218" y="1005"/>
                </a:cubicBezTo>
                <a:cubicBezTo>
                  <a:pt x="13230" y="1005"/>
                  <a:pt x="13245" y="998"/>
                  <a:pt x="13265" y="983"/>
                </a:cubicBezTo>
                <a:cubicBezTo>
                  <a:pt x="13271" y="980"/>
                  <a:pt x="13278" y="978"/>
                  <a:pt x="13284" y="978"/>
                </a:cubicBezTo>
                <a:cubicBezTo>
                  <a:pt x="13302" y="978"/>
                  <a:pt x="13317" y="993"/>
                  <a:pt x="13317" y="1022"/>
                </a:cubicBezTo>
                <a:cubicBezTo>
                  <a:pt x="13317" y="1061"/>
                  <a:pt x="13330" y="1087"/>
                  <a:pt x="13382" y="1113"/>
                </a:cubicBezTo>
                <a:cubicBezTo>
                  <a:pt x="13383" y="1112"/>
                  <a:pt x="13385" y="1112"/>
                  <a:pt x="13388" y="1112"/>
                </a:cubicBezTo>
                <a:cubicBezTo>
                  <a:pt x="13434" y="1112"/>
                  <a:pt x="13570" y="1237"/>
                  <a:pt x="13706" y="1385"/>
                </a:cubicBezTo>
                <a:cubicBezTo>
                  <a:pt x="13848" y="1539"/>
                  <a:pt x="13947" y="1661"/>
                  <a:pt x="13983" y="1661"/>
                </a:cubicBezTo>
                <a:cubicBezTo>
                  <a:pt x="13986" y="1661"/>
                  <a:pt x="13989" y="1660"/>
                  <a:pt x="13991" y="1657"/>
                </a:cubicBezTo>
                <a:cubicBezTo>
                  <a:pt x="14004" y="1670"/>
                  <a:pt x="14004" y="1683"/>
                  <a:pt x="13991" y="1722"/>
                </a:cubicBezTo>
                <a:cubicBezTo>
                  <a:pt x="13982" y="1731"/>
                  <a:pt x="13986" y="1746"/>
                  <a:pt x="14010" y="1746"/>
                </a:cubicBezTo>
                <a:cubicBezTo>
                  <a:pt x="14021" y="1746"/>
                  <a:pt x="14036" y="1743"/>
                  <a:pt x="14056" y="1735"/>
                </a:cubicBezTo>
                <a:cubicBezTo>
                  <a:pt x="14066" y="1739"/>
                  <a:pt x="14075" y="1739"/>
                  <a:pt x="14082" y="1739"/>
                </a:cubicBezTo>
                <a:cubicBezTo>
                  <a:pt x="14089" y="1739"/>
                  <a:pt x="14094" y="1739"/>
                  <a:pt x="14097" y="1739"/>
                </a:cubicBezTo>
                <a:cubicBezTo>
                  <a:pt x="14101" y="1739"/>
                  <a:pt x="14095" y="1742"/>
                  <a:pt x="14069" y="1761"/>
                </a:cubicBezTo>
                <a:cubicBezTo>
                  <a:pt x="14043" y="1787"/>
                  <a:pt x="14082" y="1826"/>
                  <a:pt x="14134" y="1904"/>
                </a:cubicBezTo>
                <a:cubicBezTo>
                  <a:pt x="14182" y="1965"/>
                  <a:pt x="14242" y="2048"/>
                  <a:pt x="14271" y="2048"/>
                </a:cubicBezTo>
                <a:cubicBezTo>
                  <a:pt x="14273" y="2048"/>
                  <a:pt x="14275" y="2047"/>
                  <a:pt x="14277" y="2047"/>
                </a:cubicBezTo>
                <a:cubicBezTo>
                  <a:pt x="14307" y="2062"/>
                  <a:pt x="14320" y="2068"/>
                  <a:pt x="14317" y="2068"/>
                </a:cubicBezTo>
                <a:cubicBezTo>
                  <a:pt x="14315" y="2068"/>
                  <a:pt x="14306" y="2065"/>
                  <a:pt x="14290" y="2060"/>
                </a:cubicBezTo>
                <a:lnTo>
                  <a:pt x="14290" y="2060"/>
                </a:lnTo>
                <a:cubicBezTo>
                  <a:pt x="14225" y="2073"/>
                  <a:pt x="14264" y="2202"/>
                  <a:pt x="14354" y="2241"/>
                </a:cubicBezTo>
                <a:cubicBezTo>
                  <a:pt x="14367" y="2254"/>
                  <a:pt x="14380" y="2280"/>
                  <a:pt x="14354" y="2293"/>
                </a:cubicBezTo>
                <a:cubicBezTo>
                  <a:pt x="14367" y="2319"/>
                  <a:pt x="14393" y="2345"/>
                  <a:pt x="14458" y="2397"/>
                </a:cubicBezTo>
                <a:cubicBezTo>
                  <a:pt x="14471" y="2410"/>
                  <a:pt x="14523" y="2501"/>
                  <a:pt x="14549" y="2552"/>
                </a:cubicBezTo>
                <a:cubicBezTo>
                  <a:pt x="14575" y="2591"/>
                  <a:pt x="14627" y="2630"/>
                  <a:pt x="14627" y="2630"/>
                </a:cubicBezTo>
                <a:lnTo>
                  <a:pt x="14640" y="2643"/>
                </a:lnTo>
                <a:cubicBezTo>
                  <a:pt x="14614" y="2669"/>
                  <a:pt x="14666" y="2773"/>
                  <a:pt x="14756" y="2942"/>
                </a:cubicBezTo>
                <a:cubicBezTo>
                  <a:pt x="14834" y="3097"/>
                  <a:pt x="14899" y="3240"/>
                  <a:pt x="14886" y="3279"/>
                </a:cubicBezTo>
                <a:cubicBezTo>
                  <a:pt x="14886" y="3279"/>
                  <a:pt x="14899" y="3305"/>
                  <a:pt x="14938" y="3318"/>
                </a:cubicBezTo>
                <a:cubicBezTo>
                  <a:pt x="15003" y="3318"/>
                  <a:pt x="15016" y="3331"/>
                  <a:pt x="14990" y="3370"/>
                </a:cubicBezTo>
                <a:cubicBezTo>
                  <a:pt x="14951" y="3421"/>
                  <a:pt x="14990" y="3512"/>
                  <a:pt x="15055" y="3512"/>
                </a:cubicBezTo>
                <a:lnTo>
                  <a:pt x="15029" y="3525"/>
                </a:lnTo>
                <a:cubicBezTo>
                  <a:pt x="14990" y="3577"/>
                  <a:pt x="15042" y="3629"/>
                  <a:pt x="15120" y="3629"/>
                </a:cubicBezTo>
                <a:cubicBezTo>
                  <a:pt x="15094" y="3668"/>
                  <a:pt x="15081" y="3707"/>
                  <a:pt x="15120" y="3720"/>
                </a:cubicBezTo>
                <a:cubicBezTo>
                  <a:pt x="15133" y="3746"/>
                  <a:pt x="15133" y="3746"/>
                  <a:pt x="15068" y="3772"/>
                </a:cubicBezTo>
                <a:cubicBezTo>
                  <a:pt x="15042" y="3785"/>
                  <a:pt x="15016" y="3798"/>
                  <a:pt x="15029" y="3811"/>
                </a:cubicBezTo>
                <a:cubicBezTo>
                  <a:pt x="15029" y="3822"/>
                  <a:pt x="15036" y="3826"/>
                  <a:pt x="15046" y="3826"/>
                </a:cubicBezTo>
                <a:cubicBezTo>
                  <a:pt x="15059" y="3826"/>
                  <a:pt x="15079" y="3818"/>
                  <a:pt x="15094" y="3811"/>
                </a:cubicBezTo>
                <a:cubicBezTo>
                  <a:pt x="15094" y="3811"/>
                  <a:pt x="15107" y="3837"/>
                  <a:pt x="15107" y="3862"/>
                </a:cubicBezTo>
                <a:cubicBezTo>
                  <a:pt x="15107" y="3862"/>
                  <a:pt x="15115" y="3879"/>
                  <a:pt x="15132" y="3879"/>
                </a:cubicBezTo>
                <a:cubicBezTo>
                  <a:pt x="15136" y="3879"/>
                  <a:pt x="15140" y="3878"/>
                  <a:pt x="15146" y="3875"/>
                </a:cubicBezTo>
                <a:cubicBezTo>
                  <a:pt x="15153" y="3873"/>
                  <a:pt x="15159" y="3872"/>
                  <a:pt x="15164" y="3872"/>
                </a:cubicBezTo>
                <a:cubicBezTo>
                  <a:pt x="15185" y="3872"/>
                  <a:pt x="15187" y="3891"/>
                  <a:pt x="15197" y="3901"/>
                </a:cubicBezTo>
                <a:cubicBezTo>
                  <a:pt x="15184" y="3908"/>
                  <a:pt x="15188" y="3914"/>
                  <a:pt x="15197" y="3914"/>
                </a:cubicBezTo>
                <a:cubicBezTo>
                  <a:pt x="15207" y="3914"/>
                  <a:pt x="15223" y="3908"/>
                  <a:pt x="15236" y="3888"/>
                </a:cubicBezTo>
                <a:cubicBezTo>
                  <a:pt x="15251" y="3881"/>
                  <a:pt x="15266" y="3873"/>
                  <a:pt x="15279" y="3873"/>
                </a:cubicBezTo>
                <a:cubicBezTo>
                  <a:pt x="15288" y="3873"/>
                  <a:pt x="15296" y="3877"/>
                  <a:pt x="15301" y="3888"/>
                </a:cubicBezTo>
                <a:cubicBezTo>
                  <a:pt x="15301" y="3888"/>
                  <a:pt x="15327" y="3875"/>
                  <a:pt x="15353" y="3862"/>
                </a:cubicBezTo>
                <a:cubicBezTo>
                  <a:pt x="15418" y="3837"/>
                  <a:pt x="15444" y="3824"/>
                  <a:pt x="15444" y="3772"/>
                </a:cubicBezTo>
                <a:cubicBezTo>
                  <a:pt x="15433" y="3670"/>
                  <a:pt x="15431" y="3598"/>
                  <a:pt x="15397" y="3598"/>
                </a:cubicBezTo>
                <a:cubicBezTo>
                  <a:pt x="15392" y="3598"/>
                  <a:pt x="15386" y="3600"/>
                  <a:pt x="15379" y="3603"/>
                </a:cubicBezTo>
                <a:cubicBezTo>
                  <a:pt x="15379" y="3603"/>
                  <a:pt x="15340" y="3590"/>
                  <a:pt x="15327" y="3564"/>
                </a:cubicBezTo>
                <a:cubicBezTo>
                  <a:pt x="15314" y="3538"/>
                  <a:pt x="15327" y="3512"/>
                  <a:pt x="15327" y="3512"/>
                </a:cubicBezTo>
                <a:cubicBezTo>
                  <a:pt x="15353" y="3499"/>
                  <a:pt x="15314" y="3396"/>
                  <a:pt x="15262" y="3279"/>
                </a:cubicBezTo>
                <a:cubicBezTo>
                  <a:pt x="15197" y="3136"/>
                  <a:pt x="15159" y="3071"/>
                  <a:pt x="15172" y="3032"/>
                </a:cubicBezTo>
                <a:cubicBezTo>
                  <a:pt x="15197" y="2993"/>
                  <a:pt x="15184" y="2968"/>
                  <a:pt x="15184" y="2968"/>
                </a:cubicBezTo>
                <a:lnTo>
                  <a:pt x="15184" y="2968"/>
                </a:lnTo>
                <a:cubicBezTo>
                  <a:pt x="15183" y="2968"/>
                  <a:pt x="15182" y="2968"/>
                  <a:pt x="15181" y="2968"/>
                </a:cubicBezTo>
                <a:cubicBezTo>
                  <a:pt x="15152" y="2968"/>
                  <a:pt x="15077" y="2831"/>
                  <a:pt x="15003" y="2669"/>
                </a:cubicBezTo>
                <a:cubicBezTo>
                  <a:pt x="14918" y="2512"/>
                  <a:pt x="14834" y="2355"/>
                  <a:pt x="14802" y="2355"/>
                </a:cubicBezTo>
                <a:cubicBezTo>
                  <a:pt x="14799" y="2355"/>
                  <a:pt x="14797" y="2356"/>
                  <a:pt x="14795" y="2358"/>
                </a:cubicBezTo>
                <a:cubicBezTo>
                  <a:pt x="14782" y="2332"/>
                  <a:pt x="14756" y="2306"/>
                  <a:pt x="14756" y="2306"/>
                </a:cubicBezTo>
                <a:cubicBezTo>
                  <a:pt x="14795" y="2293"/>
                  <a:pt x="14756" y="2241"/>
                  <a:pt x="14731" y="2202"/>
                </a:cubicBezTo>
                <a:cubicBezTo>
                  <a:pt x="14679" y="2163"/>
                  <a:pt x="14653" y="2124"/>
                  <a:pt x="14653" y="2124"/>
                </a:cubicBezTo>
                <a:cubicBezTo>
                  <a:pt x="14679" y="2098"/>
                  <a:pt x="14666" y="2086"/>
                  <a:pt x="14640" y="2034"/>
                </a:cubicBezTo>
                <a:cubicBezTo>
                  <a:pt x="14610" y="1994"/>
                  <a:pt x="14595" y="1977"/>
                  <a:pt x="14579" y="1977"/>
                </a:cubicBezTo>
                <a:cubicBezTo>
                  <a:pt x="14573" y="1977"/>
                  <a:pt x="14568" y="1979"/>
                  <a:pt x="14562" y="1982"/>
                </a:cubicBezTo>
                <a:cubicBezTo>
                  <a:pt x="14549" y="1956"/>
                  <a:pt x="14445" y="1800"/>
                  <a:pt x="14419" y="1709"/>
                </a:cubicBezTo>
                <a:cubicBezTo>
                  <a:pt x="14432" y="1670"/>
                  <a:pt x="14380" y="1670"/>
                  <a:pt x="14341" y="1670"/>
                </a:cubicBezTo>
                <a:cubicBezTo>
                  <a:pt x="14331" y="1676"/>
                  <a:pt x="14318" y="1679"/>
                  <a:pt x="14305" y="1679"/>
                </a:cubicBezTo>
                <a:cubicBezTo>
                  <a:pt x="14288" y="1679"/>
                  <a:pt x="14271" y="1673"/>
                  <a:pt x="14264" y="1657"/>
                </a:cubicBezTo>
                <a:cubicBezTo>
                  <a:pt x="14264" y="1657"/>
                  <a:pt x="14290" y="1645"/>
                  <a:pt x="14315" y="1619"/>
                </a:cubicBezTo>
                <a:cubicBezTo>
                  <a:pt x="14354" y="1619"/>
                  <a:pt x="14354" y="1619"/>
                  <a:pt x="14315" y="1580"/>
                </a:cubicBezTo>
                <a:cubicBezTo>
                  <a:pt x="14303" y="1554"/>
                  <a:pt x="14277" y="1541"/>
                  <a:pt x="14277" y="1541"/>
                </a:cubicBezTo>
                <a:cubicBezTo>
                  <a:pt x="14276" y="1541"/>
                  <a:pt x="14275" y="1542"/>
                  <a:pt x="14274" y="1542"/>
                </a:cubicBezTo>
                <a:cubicBezTo>
                  <a:pt x="14253" y="1542"/>
                  <a:pt x="14165" y="1441"/>
                  <a:pt x="14043" y="1294"/>
                </a:cubicBezTo>
                <a:cubicBezTo>
                  <a:pt x="13891" y="1130"/>
                  <a:pt x="13823" y="1072"/>
                  <a:pt x="13792" y="1072"/>
                </a:cubicBezTo>
                <a:cubicBezTo>
                  <a:pt x="13789" y="1072"/>
                  <a:pt x="13786" y="1073"/>
                  <a:pt x="13784" y="1074"/>
                </a:cubicBezTo>
                <a:cubicBezTo>
                  <a:pt x="13780" y="1080"/>
                  <a:pt x="13776" y="1084"/>
                  <a:pt x="13772" y="1084"/>
                </a:cubicBezTo>
                <a:cubicBezTo>
                  <a:pt x="13757" y="1084"/>
                  <a:pt x="13735" y="1054"/>
                  <a:pt x="13706" y="996"/>
                </a:cubicBezTo>
                <a:cubicBezTo>
                  <a:pt x="13641" y="814"/>
                  <a:pt x="13628" y="814"/>
                  <a:pt x="13589" y="814"/>
                </a:cubicBezTo>
                <a:cubicBezTo>
                  <a:pt x="13615" y="840"/>
                  <a:pt x="13589" y="853"/>
                  <a:pt x="13576" y="879"/>
                </a:cubicBezTo>
                <a:cubicBezTo>
                  <a:pt x="13560" y="901"/>
                  <a:pt x="13546" y="911"/>
                  <a:pt x="13536" y="911"/>
                </a:cubicBezTo>
                <a:cubicBezTo>
                  <a:pt x="13522" y="911"/>
                  <a:pt x="13517" y="891"/>
                  <a:pt x="13524" y="853"/>
                </a:cubicBezTo>
                <a:cubicBezTo>
                  <a:pt x="13571" y="795"/>
                  <a:pt x="13270" y="599"/>
                  <a:pt x="13163" y="599"/>
                </a:cubicBezTo>
                <a:cubicBezTo>
                  <a:pt x="13151" y="599"/>
                  <a:pt x="13142" y="602"/>
                  <a:pt x="13135" y="607"/>
                </a:cubicBezTo>
                <a:lnTo>
                  <a:pt x="13148" y="581"/>
                </a:lnTo>
                <a:cubicBezTo>
                  <a:pt x="13174" y="555"/>
                  <a:pt x="13148" y="542"/>
                  <a:pt x="13044" y="477"/>
                </a:cubicBezTo>
                <a:cubicBezTo>
                  <a:pt x="12992" y="451"/>
                  <a:pt x="12967" y="438"/>
                  <a:pt x="12967" y="438"/>
                </a:cubicBezTo>
                <a:cubicBezTo>
                  <a:pt x="12961" y="448"/>
                  <a:pt x="12952" y="453"/>
                  <a:pt x="12940" y="453"/>
                </a:cubicBezTo>
                <a:cubicBezTo>
                  <a:pt x="12891" y="453"/>
                  <a:pt x="12800" y="381"/>
                  <a:pt x="12811" y="360"/>
                </a:cubicBezTo>
                <a:cubicBezTo>
                  <a:pt x="12798" y="322"/>
                  <a:pt x="12798" y="322"/>
                  <a:pt x="12746" y="296"/>
                </a:cubicBezTo>
                <a:cubicBezTo>
                  <a:pt x="12738" y="297"/>
                  <a:pt x="12730" y="297"/>
                  <a:pt x="12722" y="297"/>
                </a:cubicBezTo>
                <a:cubicBezTo>
                  <a:pt x="12625" y="297"/>
                  <a:pt x="12526" y="229"/>
                  <a:pt x="12526" y="205"/>
                </a:cubicBezTo>
                <a:cubicBezTo>
                  <a:pt x="12526" y="205"/>
                  <a:pt x="12500" y="192"/>
                  <a:pt x="12474" y="179"/>
                </a:cubicBezTo>
                <a:cubicBezTo>
                  <a:pt x="12462" y="183"/>
                  <a:pt x="12450" y="184"/>
                  <a:pt x="12437" y="184"/>
                </a:cubicBezTo>
                <a:cubicBezTo>
                  <a:pt x="12407" y="184"/>
                  <a:pt x="12375" y="175"/>
                  <a:pt x="12357" y="166"/>
                </a:cubicBezTo>
                <a:cubicBezTo>
                  <a:pt x="12316" y="154"/>
                  <a:pt x="12288" y="148"/>
                  <a:pt x="12273" y="148"/>
                </a:cubicBezTo>
                <a:cubicBezTo>
                  <a:pt x="12253" y="148"/>
                  <a:pt x="12252" y="157"/>
                  <a:pt x="12266" y="179"/>
                </a:cubicBezTo>
                <a:cubicBezTo>
                  <a:pt x="12253" y="205"/>
                  <a:pt x="12240" y="231"/>
                  <a:pt x="12214" y="231"/>
                </a:cubicBezTo>
                <a:lnTo>
                  <a:pt x="12227" y="192"/>
                </a:lnTo>
                <a:cubicBezTo>
                  <a:pt x="12227" y="166"/>
                  <a:pt x="12149" y="140"/>
                  <a:pt x="12033" y="114"/>
                </a:cubicBezTo>
                <a:cubicBezTo>
                  <a:pt x="11890" y="88"/>
                  <a:pt x="11825" y="75"/>
                  <a:pt x="11799" y="49"/>
                </a:cubicBezTo>
                <a:lnTo>
                  <a:pt x="11773" y="75"/>
                </a:lnTo>
                <a:cubicBezTo>
                  <a:pt x="11756" y="87"/>
                  <a:pt x="11741" y="93"/>
                  <a:pt x="11730" y="93"/>
                </a:cubicBezTo>
                <a:cubicBezTo>
                  <a:pt x="11716" y="93"/>
                  <a:pt x="11708" y="84"/>
                  <a:pt x="11708" y="62"/>
                </a:cubicBezTo>
                <a:cubicBezTo>
                  <a:pt x="11694" y="41"/>
                  <a:pt x="11652" y="31"/>
                  <a:pt x="11607" y="31"/>
                </a:cubicBezTo>
                <a:cubicBezTo>
                  <a:pt x="11570" y="31"/>
                  <a:pt x="11530" y="38"/>
                  <a:pt x="11501" y="49"/>
                </a:cubicBezTo>
                <a:lnTo>
                  <a:pt x="11436" y="49"/>
                </a:lnTo>
                <a:cubicBezTo>
                  <a:pt x="11423" y="17"/>
                  <a:pt x="11394" y="1"/>
                  <a:pt x="11363" y="1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1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889" y="0"/>
            <a:ext cx="91422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2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2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889" y="0"/>
            <a:ext cx="9142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2"/>
          <p:cNvSpPr txBox="1"/>
          <p:nvPr>
            <p:ph idx="1" type="subTitle"/>
          </p:nvPr>
        </p:nvSpPr>
        <p:spPr>
          <a:xfrm>
            <a:off x="4719100" y="3535200"/>
            <a:ext cx="14532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" name="Google Shape;24;p12"/>
          <p:cNvSpPr txBox="1"/>
          <p:nvPr>
            <p:ph idx="2" type="subTitle"/>
          </p:nvPr>
        </p:nvSpPr>
        <p:spPr>
          <a:xfrm>
            <a:off x="6464375" y="3535200"/>
            <a:ext cx="14532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" name="Google Shape;25;p12"/>
          <p:cNvSpPr txBox="1"/>
          <p:nvPr>
            <p:ph idx="3" type="subTitle"/>
          </p:nvPr>
        </p:nvSpPr>
        <p:spPr>
          <a:xfrm>
            <a:off x="1234500" y="3535200"/>
            <a:ext cx="14532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" name="Google Shape;26;p12"/>
          <p:cNvSpPr txBox="1"/>
          <p:nvPr>
            <p:ph idx="4" type="subTitle"/>
          </p:nvPr>
        </p:nvSpPr>
        <p:spPr>
          <a:xfrm>
            <a:off x="2973825" y="3535200"/>
            <a:ext cx="14532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" name="Google Shape;27;p12"/>
          <p:cNvSpPr txBox="1"/>
          <p:nvPr>
            <p:ph type="title"/>
          </p:nvPr>
        </p:nvSpPr>
        <p:spPr>
          <a:xfrm>
            <a:off x="1424698" y="3077125"/>
            <a:ext cx="10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5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8" name="Google Shape;28;p12"/>
          <p:cNvSpPr txBox="1"/>
          <p:nvPr>
            <p:ph idx="5" type="title"/>
          </p:nvPr>
        </p:nvSpPr>
        <p:spPr>
          <a:xfrm>
            <a:off x="3161868" y="3077125"/>
            <a:ext cx="10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5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9" name="Google Shape;29;p12"/>
          <p:cNvSpPr txBox="1"/>
          <p:nvPr>
            <p:ph idx="6" type="title"/>
          </p:nvPr>
        </p:nvSpPr>
        <p:spPr>
          <a:xfrm>
            <a:off x="4906960" y="3077125"/>
            <a:ext cx="10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5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0" name="Google Shape;30;p12"/>
          <p:cNvSpPr txBox="1"/>
          <p:nvPr>
            <p:ph idx="7" type="title"/>
          </p:nvPr>
        </p:nvSpPr>
        <p:spPr>
          <a:xfrm>
            <a:off x="6649484" y="3077125"/>
            <a:ext cx="10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500" u="sng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1" name="Google Shape;31;p12"/>
          <p:cNvSpPr/>
          <p:nvPr/>
        </p:nvSpPr>
        <p:spPr>
          <a:xfrm>
            <a:off x="8325622" y="473832"/>
            <a:ext cx="1196262" cy="192535"/>
          </a:xfrm>
          <a:custGeom>
            <a:rect b="b" l="l" r="r" t="t"/>
            <a:pathLst>
              <a:path extrusionOk="0" h="2767" w="17192">
                <a:moveTo>
                  <a:pt x="7918" y="356"/>
                </a:moveTo>
                <a:cubicBezTo>
                  <a:pt x="7917" y="356"/>
                  <a:pt x="7917" y="356"/>
                  <a:pt x="7917" y="356"/>
                </a:cubicBezTo>
                <a:lnTo>
                  <a:pt x="7917" y="356"/>
                </a:lnTo>
                <a:cubicBezTo>
                  <a:pt x="7917" y="356"/>
                  <a:pt x="7918" y="356"/>
                  <a:pt x="7919" y="356"/>
                </a:cubicBezTo>
                <a:lnTo>
                  <a:pt x="7919" y="356"/>
                </a:lnTo>
                <a:lnTo>
                  <a:pt x="7918" y="356"/>
                </a:lnTo>
                <a:close/>
                <a:moveTo>
                  <a:pt x="1040" y="309"/>
                </a:moveTo>
                <a:lnTo>
                  <a:pt x="1040" y="371"/>
                </a:lnTo>
                <a:lnTo>
                  <a:pt x="1071" y="387"/>
                </a:lnTo>
                <a:cubicBezTo>
                  <a:pt x="1102" y="340"/>
                  <a:pt x="1102" y="340"/>
                  <a:pt x="1071" y="325"/>
                </a:cubicBezTo>
                <a:lnTo>
                  <a:pt x="1040" y="309"/>
                </a:lnTo>
                <a:close/>
                <a:moveTo>
                  <a:pt x="14425" y="309"/>
                </a:moveTo>
                <a:cubicBezTo>
                  <a:pt x="14455" y="309"/>
                  <a:pt x="14455" y="309"/>
                  <a:pt x="14440" y="371"/>
                </a:cubicBezTo>
                <a:cubicBezTo>
                  <a:pt x="14427" y="411"/>
                  <a:pt x="14390" y="452"/>
                  <a:pt x="14360" y="452"/>
                </a:cubicBezTo>
                <a:cubicBezTo>
                  <a:pt x="14356" y="452"/>
                  <a:pt x="14351" y="451"/>
                  <a:pt x="14347" y="449"/>
                </a:cubicBezTo>
                <a:cubicBezTo>
                  <a:pt x="14316" y="449"/>
                  <a:pt x="14347" y="340"/>
                  <a:pt x="14425" y="309"/>
                </a:cubicBezTo>
                <a:close/>
                <a:moveTo>
                  <a:pt x="539" y="439"/>
                </a:moveTo>
                <a:cubicBezTo>
                  <a:pt x="547" y="439"/>
                  <a:pt x="555" y="443"/>
                  <a:pt x="561" y="449"/>
                </a:cubicBezTo>
                <a:cubicBezTo>
                  <a:pt x="592" y="449"/>
                  <a:pt x="592" y="449"/>
                  <a:pt x="576" y="510"/>
                </a:cubicBezTo>
                <a:cubicBezTo>
                  <a:pt x="576" y="510"/>
                  <a:pt x="553" y="544"/>
                  <a:pt x="527" y="544"/>
                </a:cubicBezTo>
                <a:cubicBezTo>
                  <a:pt x="523" y="544"/>
                  <a:pt x="519" y="544"/>
                  <a:pt x="514" y="541"/>
                </a:cubicBezTo>
                <a:lnTo>
                  <a:pt x="499" y="480"/>
                </a:lnTo>
                <a:cubicBezTo>
                  <a:pt x="509" y="450"/>
                  <a:pt x="525" y="439"/>
                  <a:pt x="539" y="439"/>
                </a:cubicBezTo>
                <a:close/>
                <a:moveTo>
                  <a:pt x="13437" y="408"/>
                </a:moveTo>
                <a:cubicBezTo>
                  <a:pt x="13442" y="408"/>
                  <a:pt x="13446" y="415"/>
                  <a:pt x="13451" y="433"/>
                </a:cubicBezTo>
                <a:cubicBezTo>
                  <a:pt x="13451" y="464"/>
                  <a:pt x="13435" y="510"/>
                  <a:pt x="13435" y="541"/>
                </a:cubicBezTo>
                <a:cubicBezTo>
                  <a:pt x="13435" y="541"/>
                  <a:pt x="13422" y="569"/>
                  <a:pt x="13412" y="569"/>
                </a:cubicBezTo>
                <a:cubicBezTo>
                  <a:pt x="13408" y="569"/>
                  <a:pt x="13404" y="562"/>
                  <a:pt x="13404" y="541"/>
                </a:cubicBezTo>
                <a:lnTo>
                  <a:pt x="13389" y="541"/>
                </a:lnTo>
                <a:lnTo>
                  <a:pt x="13389" y="495"/>
                </a:lnTo>
                <a:cubicBezTo>
                  <a:pt x="13411" y="451"/>
                  <a:pt x="13425" y="408"/>
                  <a:pt x="13437" y="408"/>
                </a:cubicBezTo>
                <a:close/>
                <a:moveTo>
                  <a:pt x="6681" y="557"/>
                </a:moveTo>
                <a:cubicBezTo>
                  <a:pt x="6681" y="619"/>
                  <a:pt x="6681" y="680"/>
                  <a:pt x="6666" y="680"/>
                </a:cubicBezTo>
                <a:lnTo>
                  <a:pt x="6635" y="619"/>
                </a:lnTo>
                <a:lnTo>
                  <a:pt x="6650" y="557"/>
                </a:lnTo>
                <a:close/>
                <a:moveTo>
                  <a:pt x="7315" y="557"/>
                </a:moveTo>
                <a:cubicBezTo>
                  <a:pt x="7330" y="559"/>
                  <a:pt x="7327" y="569"/>
                  <a:pt x="7315" y="619"/>
                </a:cubicBezTo>
                <a:cubicBezTo>
                  <a:pt x="7299" y="650"/>
                  <a:pt x="7284" y="680"/>
                  <a:pt x="7269" y="711"/>
                </a:cubicBezTo>
                <a:cubicBezTo>
                  <a:pt x="7269" y="711"/>
                  <a:pt x="7299" y="604"/>
                  <a:pt x="7315" y="557"/>
                </a:cubicBezTo>
                <a:close/>
                <a:moveTo>
                  <a:pt x="129" y="495"/>
                </a:moveTo>
                <a:cubicBezTo>
                  <a:pt x="111" y="502"/>
                  <a:pt x="95" y="513"/>
                  <a:pt x="82" y="526"/>
                </a:cubicBezTo>
                <a:cubicBezTo>
                  <a:pt x="60" y="511"/>
                  <a:pt x="43" y="506"/>
                  <a:pt x="31" y="506"/>
                </a:cubicBezTo>
                <a:cubicBezTo>
                  <a:pt x="2" y="506"/>
                  <a:pt x="1" y="538"/>
                  <a:pt x="23" y="538"/>
                </a:cubicBezTo>
                <a:cubicBezTo>
                  <a:pt x="30" y="538"/>
                  <a:pt x="39" y="535"/>
                  <a:pt x="51" y="526"/>
                </a:cubicBezTo>
                <a:lnTo>
                  <a:pt x="51" y="541"/>
                </a:lnTo>
                <a:lnTo>
                  <a:pt x="66" y="603"/>
                </a:lnTo>
                <a:cubicBezTo>
                  <a:pt x="66" y="682"/>
                  <a:pt x="78" y="725"/>
                  <a:pt x="92" y="725"/>
                </a:cubicBezTo>
                <a:cubicBezTo>
                  <a:pt x="105" y="725"/>
                  <a:pt x="120" y="686"/>
                  <a:pt x="128" y="603"/>
                </a:cubicBezTo>
                <a:cubicBezTo>
                  <a:pt x="128" y="552"/>
                  <a:pt x="128" y="517"/>
                  <a:pt x="129" y="495"/>
                </a:cubicBezTo>
                <a:close/>
                <a:moveTo>
                  <a:pt x="837" y="540"/>
                </a:moveTo>
                <a:cubicBezTo>
                  <a:pt x="844" y="540"/>
                  <a:pt x="854" y="546"/>
                  <a:pt x="870" y="557"/>
                </a:cubicBezTo>
                <a:cubicBezTo>
                  <a:pt x="901" y="557"/>
                  <a:pt x="932" y="572"/>
                  <a:pt x="901" y="634"/>
                </a:cubicBezTo>
                <a:lnTo>
                  <a:pt x="885" y="603"/>
                </a:lnTo>
                <a:cubicBezTo>
                  <a:pt x="890" y="588"/>
                  <a:pt x="889" y="581"/>
                  <a:pt x="885" y="581"/>
                </a:cubicBezTo>
                <a:cubicBezTo>
                  <a:pt x="877" y="581"/>
                  <a:pt x="860" y="608"/>
                  <a:pt x="870" y="650"/>
                </a:cubicBezTo>
                <a:cubicBezTo>
                  <a:pt x="870" y="711"/>
                  <a:pt x="823" y="758"/>
                  <a:pt x="823" y="758"/>
                </a:cubicBezTo>
                <a:cubicBezTo>
                  <a:pt x="823" y="758"/>
                  <a:pt x="793" y="680"/>
                  <a:pt x="808" y="634"/>
                </a:cubicBezTo>
                <a:lnTo>
                  <a:pt x="808" y="634"/>
                </a:lnTo>
                <a:lnTo>
                  <a:pt x="808" y="650"/>
                </a:lnTo>
                <a:cubicBezTo>
                  <a:pt x="818" y="567"/>
                  <a:pt x="822" y="540"/>
                  <a:pt x="837" y="540"/>
                </a:cubicBezTo>
                <a:close/>
                <a:moveTo>
                  <a:pt x="8088" y="850"/>
                </a:moveTo>
                <a:lnTo>
                  <a:pt x="8103" y="866"/>
                </a:lnTo>
                <a:cubicBezTo>
                  <a:pt x="8076" y="906"/>
                  <a:pt x="8050" y="946"/>
                  <a:pt x="8023" y="946"/>
                </a:cubicBezTo>
                <a:cubicBezTo>
                  <a:pt x="8019" y="946"/>
                  <a:pt x="8015" y="945"/>
                  <a:pt x="8010" y="943"/>
                </a:cubicBezTo>
                <a:lnTo>
                  <a:pt x="8026" y="881"/>
                </a:lnTo>
                <a:lnTo>
                  <a:pt x="8088" y="850"/>
                </a:lnTo>
                <a:close/>
                <a:moveTo>
                  <a:pt x="12361" y="863"/>
                </a:moveTo>
                <a:cubicBezTo>
                  <a:pt x="12377" y="863"/>
                  <a:pt x="12400" y="897"/>
                  <a:pt x="12400" y="897"/>
                </a:cubicBezTo>
                <a:cubicBezTo>
                  <a:pt x="12400" y="897"/>
                  <a:pt x="12431" y="943"/>
                  <a:pt x="12415" y="959"/>
                </a:cubicBezTo>
                <a:cubicBezTo>
                  <a:pt x="12384" y="928"/>
                  <a:pt x="12353" y="912"/>
                  <a:pt x="12323" y="881"/>
                </a:cubicBezTo>
                <a:lnTo>
                  <a:pt x="12353" y="866"/>
                </a:lnTo>
                <a:cubicBezTo>
                  <a:pt x="12356" y="864"/>
                  <a:pt x="12358" y="863"/>
                  <a:pt x="12361" y="863"/>
                </a:cubicBezTo>
                <a:close/>
                <a:moveTo>
                  <a:pt x="12231" y="1107"/>
                </a:moveTo>
                <a:cubicBezTo>
                  <a:pt x="12239" y="1107"/>
                  <a:pt x="12251" y="1119"/>
                  <a:pt x="12276" y="1144"/>
                </a:cubicBezTo>
                <a:lnTo>
                  <a:pt x="12245" y="1160"/>
                </a:lnTo>
                <a:lnTo>
                  <a:pt x="12199" y="1144"/>
                </a:lnTo>
                <a:lnTo>
                  <a:pt x="12214" y="1129"/>
                </a:lnTo>
                <a:cubicBezTo>
                  <a:pt x="12221" y="1115"/>
                  <a:pt x="12225" y="1107"/>
                  <a:pt x="12231" y="1107"/>
                </a:cubicBezTo>
                <a:close/>
                <a:moveTo>
                  <a:pt x="5236" y="1219"/>
                </a:moveTo>
                <a:cubicBezTo>
                  <a:pt x="5241" y="1219"/>
                  <a:pt x="5253" y="1228"/>
                  <a:pt x="5244" y="1237"/>
                </a:cubicBezTo>
                <a:cubicBezTo>
                  <a:pt x="5231" y="1224"/>
                  <a:pt x="5231" y="1219"/>
                  <a:pt x="5236" y="1219"/>
                </a:cubicBezTo>
                <a:close/>
                <a:moveTo>
                  <a:pt x="12220" y="1221"/>
                </a:moveTo>
                <a:cubicBezTo>
                  <a:pt x="12218" y="1221"/>
                  <a:pt x="12218" y="1229"/>
                  <a:pt x="12230" y="1252"/>
                </a:cubicBezTo>
                <a:cubicBezTo>
                  <a:pt x="12239" y="1243"/>
                  <a:pt x="12225" y="1221"/>
                  <a:pt x="12220" y="1221"/>
                </a:cubicBezTo>
                <a:close/>
                <a:moveTo>
                  <a:pt x="313" y="1237"/>
                </a:moveTo>
                <a:cubicBezTo>
                  <a:pt x="300" y="1264"/>
                  <a:pt x="286" y="1292"/>
                  <a:pt x="272" y="1330"/>
                </a:cubicBezTo>
                <a:lnTo>
                  <a:pt x="282" y="1330"/>
                </a:lnTo>
                <a:cubicBezTo>
                  <a:pt x="298" y="1330"/>
                  <a:pt x="313" y="1283"/>
                  <a:pt x="329" y="1237"/>
                </a:cubicBezTo>
                <a:close/>
                <a:moveTo>
                  <a:pt x="267" y="1330"/>
                </a:moveTo>
                <a:lnTo>
                  <a:pt x="267" y="1345"/>
                </a:lnTo>
                <a:cubicBezTo>
                  <a:pt x="269" y="1340"/>
                  <a:pt x="271" y="1335"/>
                  <a:pt x="272" y="1330"/>
                </a:cubicBezTo>
                <a:close/>
                <a:moveTo>
                  <a:pt x="5074" y="1237"/>
                </a:moveTo>
                <a:cubicBezTo>
                  <a:pt x="5120" y="1283"/>
                  <a:pt x="5151" y="1314"/>
                  <a:pt x="5136" y="1345"/>
                </a:cubicBezTo>
                <a:lnTo>
                  <a:pt x="5089" y="1314"/>
                </a:lnTo>
                <a:lnTo>
                  <a:pt x="5058" y="1268"/>
                </a:lnTo>
                <a:lnTo>
                  <a:pt x="5074" y="1237"/>
                </a:lnTo>
                <a:close/>
                <a:moveTo>
                  <a:pt x="12029" y="1289"/>
                </a:moveTo>
                <a:cubicBezTo>
                  <a:pt x="12037" y="1289"/>
                  <a:pt x="12048" y="1296"/>
                  <a:pt x="12075" y="1314"/>
                </a:cubicBezTo>
                <a:lnTo>
                  <a:pt x="12060" y="1345"/>
                </a:lnTo>
                <a:lnTo>
                  <a:pt x="11998" y="1314"/>
                </a:lnTo>
                <a:lnTo>
                  <a:pt x="12013" y="1299"/>
                </a:lnTo>
                <a:cubicBezTo>
                  <a:pt x="12020" y="1292"/>
                  <a:pt x="12024" y="1289"/>
                  <a:pt x="12029" y="1289"/>
                </a:cubicBezTo>
                <a:close/>
                <a:moveTo>
                  <a:pt x="4159" y="1351"/>
                </a:moveTo>
                <a:cubicBezTo>
                  <a:pt x="4156" y="1351"/>
                  <a:pt x="4152" y="1355"/>
                  <a:pt x="4146" y="1360"/>
                </a:cubicBezTo>
                <a:cubicBezTo>
                  <a:pt x="4131" y="1376"/>
                  <a:pt x="4116" y="1391"/>
                  <a:pt x="4177" y="1407"/>
                </a:cubicBezTo>
                <a:lnTo>
                  <a:pt x="4193" y="1391"/>
                </a:lnTo>
                <a:cubicBezTo>
                  <a:pt x="4173" y="1362"/>
                  <a:pt x="4166" y="1351"/>
                  <a:pt x="4159" y="1351"/>
                </a:cubicBezTo>
                <a:close/>
                <a:moveTo>
                  <a:pt x="4918" y="1371"/>
                </a:moveTo>
                <a:cubicBezTo>
                  <a:pt x="4932" y="1371"/>
                  <a:pt x="4957" y="1381"/>
                  <a:pt x="4997" y="1407"/>
                </a:cubicBezTo>
                <a:cubicBezTo>
                  <a:pt x="5043" y="1438"/>
                  <a:pt x="5043" y="1438"/>
                  <a:pt x="5027" y="1453"/>
                </a:cubicBezTo>
                <a:cubicBezTo>
                  <a:pt x="4997" y="1438"/>
                  <a:pt x="4966" y="1422"/>
                  <a:pt x="4950" y="1407"/>
                </a:cubicBezTo>
                <a:lnTo>
                  <a:pt x="4919" y="1407"/>
                </a:lnTo>
                <a:cubicBezTo>
                  <a:pt x="4901" y="1389"/>
                  <a:pt x="4899" y="1371"/>
                  <a:pt x="4918" y="1371"/>
                </a:cubicBezTo>
                <a:close/>
                <a:moveTo>
                  <a:pt x="11879" y="1391"/>
                </a:moveTo>
                <a:cubicBezTo>
                  <a:pt x="11885" y="1391"/>
                  <a:pt x="11894" y="1396"/>
                  <a:pt x="11905" y="1407"/>
                </a:cubicBezTo>
                <a:cubicBezTo>
                  <a:pt x="11952" y="1438"/>
                  <a:pt x="11952" y="1438"/>
                  <a:pt x="11936" y="1469"/>
                </a:cubicBezTo>
                <a:cubicBezTo>
                  <a:pt x="11929" y="1476"/>
                  <a:pt x="11925" y="1483"/>
                  <a:pt x="11922" y="1483"/>
                </a:cubicBezTo>
                <a:cubicBezTo>
                  <a:pt x="11918" y="1483"/>
                  <a:pt x="11914" y="1472"/>
                  <a:pt x="11905" y="1438"/>
                </a:cubicBezTo>
                <a:lnTo>
                  <a:pt x="11874" y="1438"/>
                </a:lnTo>
                <a:cubicBezTo>
                  <a:pt x="11864" y="1408"/>
                  <a:pt x="11867" y="1391"/>
                  <a:pt x="11879" y="1391"/>
                </a:cubicBezTo>
                <a:close/>
                <a:moveTo>
                  <a:pt x="12126" y="1497"/>
                </a:moveTo>
                <a:cubicBezTo>
                  <a:pt x="12135" y="1511"/>
                  <a:pt x="12148" y="1526"/>
                  <a:pt x="12168" y="1546"/>
                </a:cubicBezTo>
                <a:cubicBezTo>
                  <a:pt x="12193" y="1552"/>
                  <a:pt x="12206" y="1559"/>
                  <a:pt x="12206" y="1559"/>
                </a:cubicBezTo>
                <a:cubicBezTo>
                  <a:pt x="12207" y="1559"/>
                  <a:pt x="12183" y="1545"/>
                  <a:pt x="12137" y="1500"/>
                </a:cubicBezTo>
                <a:cubicBezTo>
                  <a:pt x="12133" y="1499"/>
                  <a:pt x="12130" y="1498"/>
                  <a:pt x="12126" y="1497"/>
                </a:cubicBezTo>
                <a:close/>
                <a:moveTo>
                  <a:pt x="11331" y="1542"/>
                </a:moveTo>
                <a:cubicBezTo>
                  <a:pt x="11341" y="1542"/>
                  <a:pt x="11357" y="1546"/>
                  <a:pt x="11380" y="1561"/>
                </a:cubicBezTo>
                <a:cubicBezTo>
                  <a:pt x="11380" y="1561"/>
                  <a:pt x="11411" y="1608"/>
                  <a:pt x="11395" y="1623"/>
                </a:cubicBezTo>
                <a:lnTo>
                  <a:pt x="11349" y="1592"/>
                </a:lnTo>
                <a:cubicBezTo>
                  <a:pt x="11302" y="1561"/>
                  <a:pt x="11318" y="1546"/>
                  <a:pt x="11318" y="1546"/>
                </a:cubicBezTo>
                <a:cubicBezTo>
                  <a:pt x="11318" y="1546"/>
                  <a:pt x="11322" y="1542"/>
                  <a:pt x="11331" y="1542"/>
                </a:cubicBezTo>
                <a:close/>
                <a:moveTo>
                  <a:pt x="1884" y="1653"/>
                </a:moveTo>
                <a:cubicBezTo>
                  <a:pt x="1901" y="1653"/>
                  <a:pt x="1919" y="1658"/>
                  <a:pt x="1936" y="1670"/>
                </a:cubicBezTo>
                <a:cubicBezTo>
                  <a:pt x="1952" y="1685"/>
                  <a:pt x="1905" y="1716"/>
                  <a:pt x="1844" y="1716"/>
                </a:cubicBezTo>
                <a:lnTo>
                  <a:pt x="1813" y="1685"/>
                </a:lnTo>
                <a:cubicBezTo>
                  <a:pt x="1832" y="1666"/>
                  <a:pt x="1857" y="1653"/>
                  <a:pt x="1884" y="1653"/>
                </a:cubicBezTo>
                <a:close/>
                <a:moveTo>
                  <a:pt x="4502" y="1747"/>
                </a:moveTo>
                <a:lnTo>
                  <a:pt x="4502" y="1747"/>
                </a:lnTo>
                <a:cubicBezTo>
                  <a:pt x="4522" y="1760"/>
                  <a:pt x="4522" y="1765"/>
                  <a:pt x="4517" y="1765"/>
                </a:cubicBezTo>
                <a:cubicBezTo>
                  <a:pt x="4510" y="1765"/>
                  <a:pt x="4493" y="1756"/>
                  <a:pt x="4502" y="1747"/>
                </a:cubicBezTo>
                <a:close/>
                <a:moveTo>
                  <a:pt x="4770" y="1752"/>
                </a:moveTo>
                <a:cubicBezTo>
                  <a:pt x="4787" y="1752"/>
                  <a:pt x="4796" y="1778"/>
                  <a:pt x="4796" y="1778"/>
                </a:cubicBezTo>
                <a:cubicBezTo>
                  <a:pt x="4873" y="1809"/>
                  <a:pt x="4811" y="1793"/>
                  <a:pt x="4796" y="1809"/>
                </a:cubicBezTo>
                <a:lnTo>
                  <a:pt x="4765" y="1809"/>
                </a:lnTo>
                <a:cubicBezTo>
                  <a:pt x="4718" y="1793"/>
                  <a:pt x="4718" y="1793"/>
                  <a:pt x="4749" y="1762"/>
                </a:cubicBezTo>
                <a:cubicBezTo>
                  <a:pt x="4757" y="1755"/>
                  <a:pt x="4764" y="1752"/>
                  <a:pt x="4770" y="1752"/>
                </a:cubicBezTo>
                <a:close/>
                <a:moveTo>
                  <a:pt x="1927" y="1786"/>
                </a:moveTo>
                <a:cubicBezTo>
                  <a:pt x="1909" y="1786"/>
                  <a:pt x="1882" y="1801"/>
                  <a:pt x="1859" y="1824"/>
                </a:cubicBezTo>
                <a:cubicBezTo>
                  <a:pt x="1813" y="1855"/>
                  <a:pt x="1828" y="1871"/>
                  <a:pt x="1859" y="1917"/>
                </a:cubicBezTo>
                <a:cubicBezTo>
                  <a:pt x="1869" y="1927"/>
                  <a:pt x="1881" y="1931"/>
                  <a:pt x="1893" y="1931"/>
                </a:cubicBezTo>
                <a:cubicBezTo>
                  <a:pt x="1916" y="1931"/>
                  <a:pt x="1936" y="1917"/>
                  <a:pt x="1936" y="1917"/>
                </a:cubicBezTo>
                <a:cubicBezTo>
                  <a:pt x="1967" y="1871"/>
                  <a:pt x="1952" y="1855"/>
                  <a:pt x="1936" y="1840"/>
                </a:cubicBezTo>
                <a:cubicBezTo>
                  <a:pt x="1952" y="1801"/>
                  <a:pt x="1944" y="1786"/>
                  <a:pt x="1927" y="1786"/>
                </a:cubicBezTo>
                <a:close/>
                <a:moveTo>
                  <a:pt x="4169" y="1852"/>
                </a:moveTo>
                <a:cubicBezTo>
                  <a:pt x="4167" y="1852"/>
                  <a:pt x="4164" y="1853"/>
                  <a:pt x="4162" y="1855"/>
                </a:cubicBezTo>
                <a:lnTo>
                  <a:pt x="4146" y="1855"/>
                </a:lnTo>
                <a:cubicBezTo>
                  <a:pt x="4162" y="1886"/>
                  <a:pt x="4193" y="1917"/>
                  <a:pt x="4224" y="1948"/>
                </a:cubicBezTo>
                <a:cubicBezTo>
                  <a:pt x="4239" y="1932"/>
                  <a:pt x="4208" y="1886"/>
                  <a:pt x="4208" y="1886"/>
                </a:cubicBezTo>
                <a:cubicBezTo>
                  <a:pt x="4208" y="1886"/>
                  <a:pt x="4186" y="1852"/>
                  <a:pt x="4169" y="1852"/>
                </a:cubicBezTo>
                <a:close/>
                <a:moveTo>
                  <a:pt x="3621" y="1948"/>
                </a:moveTo>
                <a:lnTo>
                  <a:pt x="3652" y="2056"/>
                </a:lnTo>
                <a:cubicBezTo>
                  <a:pt x="3656" y="2069"/>
                  <a:pt x="3658" y="2075"/>
                  <a:pt x="3659" y="2075"/>
                </a:cubicBezTo>
                <a:cubicBezTo>
                  <a:pt x="3660" y="2075"/>
                  <a:pt x="3652" y="2038"/>
                  <a:pt x="3652" y="1994"/>
                </a:cubicBezTo>
                <a:lnTo>
                  <a:pt x="3621" y="1948"/>
                </a:lnTo>
                <a:close/>
                <a:moveTo>
                  <a:pt x="4489" y="2046"/>
                </a:moveTo>
                <a:cubicBezTo>
                  <a:pt x="4504" y="2046"/>
                  <a:pt x="4520" y="2052"/>
                  <a:pt x="4533" y="2071"/>
                </a:cubicBezTo>
                <a:cubicBezTo>
                  <a:pt x="4533" y="2071"/>
                  <a:pt x="4564" y="2118"/>
                  <a:pt x="4548" y="2118"/>
                </a:cubicBezTo>
                <a:cubicBezTo>
                  <a:pt x="4543" y="2123"/>
                  <a:pt x="4535" y="2125"/>
                  <a:pt x="4525" y="2125"/>
                </a:cubicBezTo>
                <a:cubicBezTo>
                  <a:pt x="4507" y="2125"/>
                  <a:pt x="4486" y="2118"/>
                  <a:pt x="4486" y="2118"/>
                </a:cubicBezTo>
                <a:cubicBezTo>
                  <a:pt x="4440" y="2071"/>
                  <a:pt x="4456" y="2056"/>
                  <a:pt x="4456" y="2056"/>
                </a:cubicBezTo>
                <a:cubicBezTo>
                  <a:pt x="4456" y="2056"/>
                  <a:pt x="4471" y="2046"/>
                  <a:pt x="4489" y="2046"/>
                </a:cubicBezTo>
                <a:close/>
                <a:moveTo>
                  <a:pt x="9282" y="2052"/>
                </a:moveTo>
                <a:cubicBezTo>
                  <a:pt x="9287" y="2052"/>
                  <a:pt x="9290" y="2053"/>
                  <a:pt x="9293" y="2056"/>
                </a:cubicBezTo>
                <a:lnTo>
                  <a:pt x="9278" y="2056"/>
                </a:lnTo>
                <a:cubicBezTo>
                  <a:pt x="9309" y="2087"/>
                  <a:pt x="9309" y="2087"/>
                  <a:pt x="9278" y="2118"/>
                </a:cubicBezTo>
                <a:cubicBezTo>
                  <a:pt x="9266" y="2136"/>
                  <a:pt x="9254" y="2142"/>
                  <a:pt x="9242" y="2142"/>
                </a:cubicBezTo>
                <a:cubicBezTo>
                  <a:pt x="9225" y="2142"/>
                  <a:pt x="9210" y="2127"/>
                  <a:pt x="9200" y="2118"/>
                </a:cubicBezTo>
                <a:cubicBezTo>
                  <a:pt x="9226" y="2080"/>
                  <a:pt x="9262" y="2052"/>
                  <a:pt x="9282" y="2052"/>
                </a:cubicBezTo>
                <a:close/>
                <a:moveTo>
                  <a:pt x="4098" y="2109"/>
                </a:moveTo>
                <a:cubicBezTo>
                  <a:pt x="4104" y="2109"/>
                  <a:pt x="4111" y="2119"/>
                  <a:pt x="4131" y="2149"/>
                </a:cubicBezTo>
                <a:lnTo>
                  <a:pt x="4116" y="2164"/>
                </a:lnTo>
                <a:lnTo>
                  <a:pt x="4069" y="2118"/>
                </a:lnTo>
                <a:lnTo>
                  <a:pt x="4085" y="2118"/>
                </a:lnTo>
                <a:cubicBezTo>
                  <a:pt x="4090" y="2112"/>
                  <a:pt x="4094" y="2109"/>
                  <a:pt x="4098" y="2109"/>
                </a:cubicBezTo>
                <a:close/>
                <a:moveTo>
                  <a:pt x="2846" y="2109"/>
                </a:moveTo>
                <a:cubicBezTo>
                  <a:pt x="2852" y="2109"/>
                  <a:pt x="2858" y="2112"/>
                  <a:pt x="2864" y="2118"/>
                </a:cubicBezTo>
                <a:lnTo>
                  <a:pt x="2833" y="2164"/>
                </a:lnTo>
                <a:lnTo>
                  <a:pt x="2786" y="2211"/>
                </a:lnTo>
                <a:lnTo>
                  <a:pt x="2802" y="2149"/>
                </a:lnTo>
                <a:cubicBezTo>
                  <a:pt x="2821" y="2119"/>
                  <a:pt x="2835" y="2109"/>
                  <a:pt x="2846" y="2109"/>
                </a:cubicBezTo>
                <a:close/>
                <a:moveTo>
                  <a:pt x="3953" y="2136"/>
                </a:moveTo>
                <a:cubicBezTo>
                  <a:pt x="3964" y="2136"/>
                  <a:pt x="3986" y="2182"/>
                  <a:pt x="4007" y="2257"/>
                </a:cubicBezTo>
                <a:lnTo>
                  <a:pt x="3961" y="2272"/>
                </a:lnTo>
                <a:cubicBezTo>
                  <a:pt x="3946" y="2226"/>
                  <a:pt x="3930" y="2164"/>
                  <a:pt x="3946" y="2164"/>
                </a:cubicBezTo>
                <a:cubicBezTo>
                  <a:pt x="3946" y="2145"/>
                  <a:pt x="3948" y="2136"/>
                  <a:pt x="3953" y="2136"/>
                </a:cubicBezTo>
                <a:close/>
                <a:moveTo>
                  <a:pt x="17055" y="2073"/>
                </a:moveTo>
                <a:cubicBezTo>
                  <a:pt x="17064" y="2073"/>
                  <a:pt x="17054" y="2150"/>
                  <a:pt x="17021" y="2226"/>
                </a:cubicBezTo>
                <a:cubicBezTo>
                  <a:pt x="16998" y="2280"/>
                  <a:pt x="16990" y="2307"/>
                  <a:pt x="16990" y="2307"/>
                </a:cubicBezTo>
                <a:cubicBezTo>
                  <a:pt x="16990" y="2307"/>
                  <a:pt x="16998" y="2280"/>
                  <a:pt x="17006" y="2226"/>
                </a:cubicBezTo>
                <a:cubicBezTo>
                  <a:pt x="17006" y="2164"/>
                  <a:pt x="17006" y="2118"/>
                  <a:pt x="17037" y="2118"/>
                </a:cubicBezTo>
                <a:cubicBezTo>
                  <a:pt x="17046" y="2086"/>
                  <a:pt x="17052" y="2073"/>
                  <a:pt x="17055" y="2073"/>
                </a:cubicBezTo>
                <a:close/>
                <a:moveTo>
                  <a:pt x="3331" y="2139"/>
                </a:moveTo>
                <a:cubicBezTo>
                  <a:pt x="3337" y="2139"/>
                  <a:pt x="3330" y="2169"/>
                  <a:pt x="3312" y="2241"/>
                </a:cubicBezTo>
                <a:cubicBezTo>
                  <a:pt x="3296" y="2288"/>
                  <a:pt x="3265" y="2334"/>
                  <a:pt x="3265" y="2334"/>
                </a:cubicBezTo>
                <a:cubicBezTo>
                  <a:pt x="3265" y="2334"/>
                  <a:pt x="3281" y="2272"/>
                  <a:pt x="3296" y="2164"/>
                </a:cubicBezTo>
                <a:lnTo>
                  <a:pt x="3296" y="2180"/>
                </a:lnTo>
                <a:cubicBezTo>
                  <a:pt x="3316" y="2154"/>
                  <a:pt x="3327" y="2139"/>
                  <a:pt x="3331" y="2139"/>
                </a:cubicBezTo>
                <a:close/>
                <a:moveTo>
                  <a:pt x="2901" y="2226"/>
                </a:moveTo>
                <a:cubicBezTo>
                  <a:pt x="2905" y="2226"/>
                  <a:pt x="2894" y="2253"/>
                  <a:pt x="2879" y="2303"/>
                </a:cubicBezTo>
                <a:cubicBezTo>
                  <a:pt x="2864" y="2350"/>
                  <a:pt x="2833" y="2411"/>
                  <a:pt x="2771" y="2442"/>
                </a:cubicBezTo>
                <a:lnTo>
                  <a:pt x="2740" y="2427"/>
                </a:lnTo>
                <a:lnTo>
                  <a:pt x="2817" y="2334"/>
                </a:lnTo>
                <a:cubicBezTo>
                  <a:pt x="2875" y="2260"/>
                  <a:pt x="2897" y="2226"/>
                  <a:pt x="2901" y="2226"/>
                </a:cubicBezTo>
                <a:close/>
                <a:moveTo>
                  <a:pt x="10051" y="2350"/>
                </a:moveTo>
                <a:cubicBezTo>
                  <a:pt x="10051" y="2411"/>
                  <a:pt x="10035" y="2458"/>
                  <a:pt x="10020" y="2458"/>
                </a:cubicBezTo>
                <a:lnTo>
                  <a:pt x="9989" y="2458"/>
                </a:lnTo>
                <a:cubicBezTo>
                  <a:pt x="10004" y="2427"/>
                  <a:pt x="10020" y="2381"/>
                  <a:pt x="10035" y="2350"/>
                </a:cubicBezTo>
                <a:close/>
                <a:moveTo>
                  <a:pt x="3466" y="2411"/>
                </a:moveTo>
                <a:cubicBezTo>
                  <a:pt x="3466" y="2473"/>
                  <a:pt x="3466" y="2520"/>
                  <a:pt x="3451" y="2520"/>
                </a:cubicBezTo>
                <a:cubicBezTo>
                  <a:pt x="3436" y="2520"/>
                  <a:pt x="3435" y="2520"/>
                  <a:pt x="3421" y="2505"/>
                </a:cubicBezTo>
                <a:lnTo>
                  <a:pt x="3421" y="2505"/>
                </a:lnTo>
                <a:cubicBezTo>
                  <a:pt x="3425" y="2475"/>
                  <a:pt x="3438" y="2438"/>
                  <a:pt x="3451" y="2411"/>
                </a:cubicBezTo>
                <a:close/>
                <a:moveTo>
                  <a:pt x="3915" y="2520"/>
                </a:moveTo>
                <a:lnTo>
                  <a:pt x="3930" y="2581"/>
                </a:lnTo>
                <a:cubicBezTo>
                  <a:pt x="3926" y="2580"/>
                  <a:pt x="3923" y="2579"/>
                  <a:pt x="3920" y="2579"/>
                </a:cubicBezTo>
                <a:cubicBezTo>
                  <a:pt x="3906" y="2579"/>
                  <a:pt x="3900" y="2599"/>
                  <a:pt x="3894" y="2599"/>
                </a:cubicBezTo>
                <a:cubicBezTo>
                  <a:pt x="3891" y="2599"/>
                  <a:pt x="3888" y="2595"/>
                  <a:pt x="3884" y="2581"/>
                </a:cubicBezTo>
                <a:cubicBezTo>
                  <a:pt x="3868" y="2581"/>
                  <a:pt x="3884" y="2535"/>
                  <a:pt x="3915" y="2520"/>
                </a:cubicBezTo>
                <a:close/>
                <a:moveTo>
                  <a:pt x="3093" y="2628"/>
                </a:moveTo>
                <a:cubicBezTo>
                  <a:pt x="3086" y="2651"/>
                  <a:pt x="3085" y="2663"/>
                  <a:pt x="3086" y="2663"/>
                </a:cubicBezTo>
                <a:cubicBezTo>
                  <a:pt x="3087" y="2663"/>
                  <a:pt x="3091" y="2651"/>
                  <a:pt x="3093" y="2628"/>
                </a:cubicBezTo>
                <a:close/>
                <a:moveTo>
                  <a:pt x="5477" y="2622"/>
                </a:moveTo>
                <a:cubicBezTo>
                  <a:pt x="5471" y="2622"/>
                  <a:pt x="5467" y="2629"/>
                  <a:pt x="5460" y="2643"/>
                </a:cubicBezTo>
                <a:cubicBezTo>
                  <a:pt x="5476" y="2674"/>
                  <a:pt x="5491" y="2705"/>
                  <a:pt x="5522" y="2736"/>
                </a:cubicBezTo>
                <a:cubicBezTo>
                  <a:pt x="5536" y="2750"/>
                  <a:pt x="5548" y="2757"/>
                  <a:pt x="5555" y="2757"/>
                </a:cubicBezTo>
                <a:cubicBezTo>
                  <a:pt x="5571" y="2757"/>
                  <a:pt x="5565" y="2723"/>
                  <a:pt x="5522" y="2659"/>
                </a:cubicBezTo>
                <a:cubicBezTo>
                  <a:pt x="5496" y="2633"/>
                  <a:pt x="5485" y="2622"/>
                  <a:pt x="5477" y="2622"/>
                </a:cubicBezTo>
                <a:close/>
                <a:moveTo>
                  <a:pt x="13590" y="0"/>
                </a:moveTo>
                <a:cubicBezTo>
                  <a:pt x="13559" y="47"/>
                  <a:pt x="13513" y="62"/>
                  <a:pt x="13451" y="62"/>
                </a:cubicBezTo>
                <a:cubicBezTo>
                  <a:pt x="13358" y="62"/>
                  <a:pt x="13327" y="62"/>
                  <a:pt x="13374" y="124"/>
                </a:cubicBezTo>
                <a:cubicBezTo>
                  <a:pt x="13374" y="186"/>
                  <a:pt x="13389" y="232"/>
                  <a:pt x="13343" y="232"/>
                </a:cubicBezTo>
                <a:lnTo>
                  <a:pt x="13343" y="186"/>
                </a:lnTo>
                <a:cubicBezTo>
                  <a:pt x="13343" y="157"/>
                  <a:pt x="13323" y="145"/>
                  <a:pt x="13287" y="145"/>
                </a:cubicBezTo>
                <a:cubicBezTo>
                  <a:pt x="13246" y="145"/>
                  <a:pt x="13185" y="161"/>
                  <a:pt x="13111" y="186"/>
                </a:cubicBezTo>
                <a:cubicBezTo>
                  <a:pt x="13003" y="205"/>
                  <a:pt x="12939" y="225"/>
                  <a:pt x="12895" y="225"/>
                </a:cubicBezTo>
                <a:cubicBezTo>
                  <a:pt x="12869" y="225"/>
                  <a:pt x="12850" y="218"/>
                  <a:pt x="12833" y="201"/>
                </a:cubicBezTo>
                <a:lnTo>
                  <a:pt x="12817" y="263"/>
                </a:lnTo>
                <a:cubicBezTo>
                  <a:pt x="12808" y="307"/>
                  <a:pt x="12800" y="326"/>
                  <a:pt x="12788" y="326"/>
                </a:cubicBezTo>
                <a:cubicBezTo>
                  <a:pt x="12779" y="326"/>
                  <a:pt x="12769" y="314"/>
                  <a:pt x="12755" y="294"/>
                </a:cubicBezTo>
                <a:cubicBezTo>
                  <a:pt x="12746" y="288"/>
                  <a:pt x="12732" y="284"/>
                  <a:pt x="12716" y="284"/>
                </a:cubicBezTo>
                <a:cubicBezTo>
                  <a:pt x="12656" y="284"/>
                  <a:pt x="12563" y="329"/>
                  <a:pt x="12539" y="402"/>
                </a:cubicBezTo>
                <a:lnTo>
                  <a:pt x="12477" y="433"/>
                </a:lnTo>
                <a:cubicBezTo>
                  <a:pt x="12451" y="407"/>
                  <a:pt x="12423" y="395"/>
                  <a:pt x="12398" y="395"/>
                </a:cubicBezTo>
                <a:cubicBezTo>
                  <a:pt x="12351" y="395"/>
                  <a:pt x="12318" y="439"/>
                  <a:pt x="12338" y="510"/>
                </a:cubicBezTo>
                <a:cubicBezTo>
                  <a:pt x="12324" y="489"/>
                  <a:pt x="12310" y="481"/>
                  <a:pt x="12298" y="481"/>
                </a:cubicBezTo>
                <a:cubicBezTo>
                  <a:pt x="12282" y="481"/>
                  <a:pt x="12269" y="493"/>
                  <a:pt x="12261" y="510"/>
                </a:cubicBezTo>
                <a:cubicBezTo>
                  <a:pt x="12235" y="587"/>
                  <a:pt x="12168" y="642"/>
                  <a:pt x="12128" y="642"/>
                </a:cubicBezTo>
                <a:cubicBezTo>
                  <a:pt x="12119" y="642"/>
                  <a:pt x="12112" y="640"/>
                  <a:pt x="12106" y="634"/>
                </a:cubicBezTo>
                <a:lnTo>
                  <a:pt x="12075" y="650"/>
                </a:lnTo>
                <a:cubicBezTo>
                  <a:pt x="12091" y="680"/>
                  <a:pt x="12075" y="727"/>
                  <a:pt x="12044" y="742"/>
                </a:cubicBezTo>
                <a:cubicBezTo>
                  <a:pt x="12013" y="773"/>
                  <a:pt x="11998" y="820"/>
                  <a:pt x="12013" y="850"/>
                </a:cubicBezTo>
                <a:cubicBezTo>
                  <a:pt x="12029" y="912"/>
                  <a:pt x="12013" y="928"/>
                  <a:pt x="12013" y="928"/>
                </a:cubicBezTo>
                <a:cubicBezTo>
                  <a:pt x="12013" y="928"/>
                  <a:pt x="11967" y="881"/>
                  <a:pt x="11952" y="835"/>
                </a:cubicBezTo>
                <a:cubicBezTo>
                  <a:pt x="11947" y="815"/>
                  <a:pt x="11938" y="805"/>
                  <a:pt x="11930" y="805"/>
                </a:cubicBezTo>
                <a:cubicBezTo>
                  <a:pt x="11913" y="805"/>
                  <a:pt x="11895" y="849"/>
                  <a:pt x="11905" y="943"/>
                </a:cubicBezTo>
                <a:cubicBezTo>
                  <a:pt x="11913" y="1015"/>
                  <a:pt x="11921" y="1050"/>
                  <a:pt x="11921" y="1050"/>
                </a:cubicBezTo>
                <a:cubicBezTo>
                  <a:pt x="11920" y="1050"/>
                  <a:pt x="11912" y="1019"/>
                  <a:pt x="11890" y="959"/>
                </a:cubicBezTo>
                <a:cubicBezTo>
                  <a:pt x="11880" y="928"/>
                  <a:pt x="11863" y="891"/>
                  <a:pt x="11852" y="891"/>
                </a:cubicBezTo>
                <a:cubicBezTo>
                  <a:pt x="11847" y="891"/>
                  <a:pt x="11843" y="901"/>
                  <a:pt x="11843" y="928"/>
                </a:cubicBezTo>
                <a:cubicBezTo>
                  <a:pt x="11828" y="943"/>
                  <a:pt x="11828" y="990"/>
                  <a:pt x="11843" y="1005"/>
                </a:cubicBezTo>
                <a:lnTo>
                  <a:pt x="11797" y="1067"/>
                </a:lnTo>
                <a:cubicBezTo>
                  <a:pt x="11720" y="1067"/>
                  <a:pt x="11689" y="1082"/>
                  <a:pt x="11673" y="1098"/>
                </a:cubicBezTo>
                <a:cubicBezTo>
                  <a:pt x="11694" y="1139"/>
                  <a:pt x="11701" y="1153"/>
                  <a:pt x="11685" y="1153"/>
                </a:cubicBezTo>
                <a:cubicBezTo>
                  <a:pt x="11677" y="1153"/>
                  <a:pt x="11663" y="1149"/>
                  <a:pt x="11643" y="1144"/>
                </a:cubicBezTo>
                <a:cubicBezTo>
                  <a:pt x="11619" y="1132"/>
                  <a:pt x="11604" y="1125"/>
                  <a:pt x="11599" y="1125"/>
                </a:cubicBezTo>
                <a:cubicBezTo>
                  <a:pt x="11592" y="1125"/>
                  <a:pt x="11611" y="1143"/>
                  <a:pt x="11658" y="1190"/>
                </a:cubicBezTo>
                <a:cubicBezTo>
                  <a:pt x="11682" y="1238"/>
                  <a:pt x="11669" y="1258"/>
                  <a:pt x="11641" y="1258"/>
                </a:cubicBezTo>
                <a:cubicBezTo>
                  <a:pt x="11633" y="1258"/>
                  <a:pt x="11623" y="1256"/>
                  <a:pt x="11612" y="1252"/>
                </a:cubicBezTo>
                <a:cubicBezTo>
                  <a:pt x="11573" y="1214"/>
                  <a:pt x="11550" y="1198"/>
                  <a:pt x="11540" y="1198"/>
                </a:cubicBezTo>
                <a:cubicBezTo>
                  <a:pt x="11530" y="1198"/>
                  <a:pt x="11534" y="1214"/>
                  <a:pt x="11550" y="1237"/>
                </a:cubicBezTo>
                <a:cubicBezTo>
                  <a:pt x="11596" y="1268"/>
                  <a:pt x="11550" y="1299"/>
                  <a:pt x="11550" y="1299"/>
                </a:cubicBezTo>
                <a:cubicBezTo>
                  <a:pt x="11550" y="1299"/>
                  <a:pt x="11535" y="1302"/>
                  <a:pt x="11512" y="1314"/>
                </a:cubicBezTo>
                <a:lnTo>
                  <a:pt x="11512" y="1314"/>
                </a:lnTo>
                <a:cubicBezTo>
                  <a:pt x="11504" y="1305"/>
                  <a:pt x="11495" y="1294"/>
                  <a:pt x="11488" y="1283"/>
                </a:cubicBezTo>
                <a:lnTo>
                  <a:pt x="11472" y="1299"/>
                </a:lnTo>
                <a:lnTo>
                  <a:pt x="11481" y="1332"/>
                </a:lnTo>
                <a:lnTo>
                  <a:pt x="11481" y="1332"/>
                </a:lnTo>
                <a:cubicBezTo>
                  <a:pt x="11492" y="1324"/>
                  <a:pt x="11502" y="1318"/>
                  <a:pt x="11512" y="1314"/>
                </a:cubicBezTo>
                <a:lnTo>
                  <a:pt x="11512" y="1314"/>
                </a:lnTo>
                <a:cubicBezTo>
                  <a:pt x="11538" y="1343"/>
                  <a:pt x="11562" y="1364"/>
                  <a:pt x="11550" y="1376"/>
                </a:cubicBezTo>
                <a:lnTo>
                  <a:pt x="11488" y="1360"/>
                </a:lnTo>
                <a:lnTo>
                  <a:pt x="11481" y="1332"/>
                </a:lnTo>
                <a:lnTo>
                  <a:pt x="11481" y="1332"/>
                </a:lnTo>
                <a:cubicBezTo>
                  <a:pt x="11464" y="1343"/>
                  <a:pt x="11445" y="1357"/>
                  <a:pt x="11426" y="1376"/>
                </a:cubicBezTo>
                <a:cubicBezTo>
                  <a:pt x="11380" y="1422"/>
                  <a:pt x="11364" y="1422"/>
                  <a:pt x="11333" y="1453"/>
                </a:cubicBezTo>
                <a:lnTo>
                  <a:pt x="11241" y="1561"/>
                </a:lnTo>
                <a:cubicBezTo>
                  <a:pt x="11225" y="1577"/>
                  <a:pt x="11256" y="1623"/>
                  <a:pt x="11287" y="1670"/>
                </a:cubicBezTo>
                <a:cubicBezTo>
                  <a:pt x="11320" y="1703"/>
                  <a:pt x="11333" y="1713"/>
                  <a:pt x="11333" y="1713"/>
                </a:cubicBezTo>
                <a:cubicBezTo>
                  <a:pt x="11332" y="1713"/>
                  <a:pt x="11307" y="1694"/>
                  <a:pt x="11272" y="1685"/>
                </a:cubicBezTo>
                <a:cubicBezTo>
                  <a:pt x="11214" y="1635"/>
                  <a:pt x="11177" y="1611"/>
                  <a:pt x="11165" y="1611"/>
                </a:cubicBezTo>
                <a:cubicBezTo>
                  <a:pt x="11153" y="1611"/>
                  <a:pt x="11174" y="1643"/>
                  <a:pt x="11241" y="1701"/>
                </a:cubicBezTo>
                <a:cubicBezTo>
                  <a:pt x="11290" y="1741"/>
                  <a:pt x="11313" y="1761"/>
                  <a:pt x="11308" y="1761"/>
                </a:cubicBezTo>
                <a:cubicBezTo>
                  <a:pt x="11303" y="1761"/>
                  <a:pt x="11276" y="1745"/>
                  <a:pt x="11225" y="1716"/>
                </a:cubicBezTo>
                <a:cubicBezTo>
                  <a:pt x="11206" y="1703"/>
                  <a:pt x="11195" y="1696"/>
                  <a:pt x="11190" y="1696"/>
                </a:cubicBezTo>
                <a:cubicBezTo>
                  <a:pt x="11184" y="1696"/>
                  <a:pt x="11192" y="1711"/>
                  <a:pt x="11210" y="1747"/>
                </a:cubicBezTo>
                <a:cubicBezTo>
                  <a:pt x="11217" y="1770"/>
                  <a:pt x="11221" y="1782"/>
                  <a:pt x="11219" y="1782"/>
                </a:cubicBezTo>
                <a:cubicBezTo>
                  <a:pt x="11217" y="1782"/>
                  <a:pt x="11210" y="1770"/>
                  <a:pt x="11194" y="1747"/>
                </a:cubicBezTo>
                <a:cubicBezTo>
                  <a:pt x="11166" y="1728"/>
                  <a:pt x="11131" y="1715"/>
                  <a:pt x="11116" y="1715"/>
                </a:cubicBezTo>
                <a:cubicBezTo>
                  <a:pt x="11107" y="1715"/>
                  <a:pt x="11105" y="1720"/>
                  <a:pt x="11117" y="1731"/>
                </a:cubicBezTo>
                <a:cubicBezTo>
                  <a:pt x="11117" y="1731"/>
                  <a:pt x="11117" y="1735"/>
                  <a:pt x="11109" y="1735"/>
                </a:cubicBezTo>
                <a:cubicBezTo>
                  <a:pt x="11102" y="1735"/>
                  <a:pt x="11086" y="1731"/>
                  <a:pt x="11055" y="1716"/>
                </a:cubicBezTo>
                <a:cubicBezTo>
                  <a:pt x="11045" y="1709"/>
                  <a:pt x="11039" y="1706"/>
                  <a:pt x="11035" y="1706"/>
                </a:cubicBezTo>
                <a:cubicBezTo>
                  <a:pt x="11022" y="1706"/>
                  <a:pt x="11043" y="1745"/>
                  <a:pt x="11055" y="1793"/>
                </a:cubicBezTo>
                <a:cubicBezTo>
                  <a:pt x="11072" y="1854"/>
                  <a:pt x="11070" y="1885"/>
                  <a:pt x="11060" y="1885"/>
                </a:cubicBezTo>
                <a:cubicBezTo>
                  <a:pt x="11052" y="1885"/>
                  <a:pt x="11038" y="1865"/>
                  <a:pt x="11024" y="1824"/>
                </a:cubicBezTo>
                <a:cubicBezTo>
                  <a:pt x="11010" y="1792"/>
                  <a:pt x="10997" y="1779"/>
                  <a:pt x="10985" y="1779"/>
                </a:cubicBezTo>
                <a:cubicBezTo>
                  <a:pt x="10959" y="1779"/>
                  <a:pt x="10945" y="1852"/>
                  <a:pt x="10978" y="1917"/>
                </a:cubicBezTo>
                <a:cubicBezTo>
                  <a:pt x="11005" y="1971"/>
                  <a:pt x="11016" y="1994"/>
                  <a:pt x="11015" y="1994"/>
                </a:cubicBezTo>
                <a:cubicBezTo>
                  <a:pt x="11014" y="1994"/>
                  <a:pt x="11006" y="1982"/>
                  <a:pt x="10993" y="1963"/>
                </a:cubicBezTo>
                <a:cubicBezTo>
                  <a:pt x="10975" y="1935"/>
                  <a:pt x="10967" y="1930"/>
                  <a:pt x="10964" y="1930"/>
                </a:cubicBezTo>
                <a:cubicBezTo>
                  <a:pt x="10962" y="1930"/>
                  <a:pt x="10962" y="1932"/>
                  <a:pt x="10962" y="1932"/>
                </a:cubicBezTo>
                <a:cubicBezTo>
                  <a:pt x="10962" y="1932"/>
                  <a:pt x="10932" y="1932"/>
                  <a:pt x="10901" y="1886"/>
                </a:cubicBezTo>
                <a:cubicBezTo>
                  <a:pt x="10901" y="1886"/>
                  <a:pt x="10885" y="1886"/>
                  <a:pt x="10885" y="1963"/>
                </a:cubicBezTo>
                <a:cubicBezTo>
                  <a:pt x="10899" y="2017"/>
                  <a:pt x="10892" y="2038"/>
                  <a:pt x="10875" y="2038"/>
                </a:cubicBezTo>
                <a:cubicBezTo>
                  <a:pt x="10852" y="2038"/>
                  <a:pt x="10812" y="2001"/>
                  <a:pt x="10777" y="1948"/>
                </a:cubicBezTo>
                <a:lnTo>
                  <a:pt x="10777" y="2010"/>
                </a:lnTo>
                <a:cubicBezTo>
                  <a:pt x="10797" y="2078"/>
                  <a:pt x="10804" y="2128"/>
                  <a:pt x="10799" y="2128"/>
                </a:cubicBezTo>
                <a:cubicBezTo>
                  <a:pt x="10796" y="2128"/>
                  <a:pt x="10788" y="2111"/>
                  <a:pt x="10777" y="2071"/>
                </a:cubicBezTo>
                <a:lnTo>
                  <a:pt x="10762" y="2025"/>
                </a:lnTo>
                <a:lnTo>
                  <a:pt x="10762" y="2025"/>
                </a:lnTo>
                <a:cubicBezTo>
                  <a:pt x="10777" y="2071"/>
                  <a:pt x="10762" y="2087"/>
                  <a:pt x="10746" y="2087"/>
                </a:cubicBezTo>
                <a:cubicBezTo>
                  <a:pt x="10715" y="2056"/>
                  <a:pt x="10684" y="2025"/>
                  <a:pt x="10684" y="1979"/>
                </a:cubicBezTo>
                <a:cubicBezTo>
                  <a:pt x="10669" y="1932"/>
                  <a:pt x="10669" y="1932"/>
                  <a:pt x="10653" y="1932"/>
                </a:cubicBezTo>
                <a:lnTo>
                  <a:pt x="10669" y="1994"/>
                </a:lnTo>
                <a:cubicBezTo>
                  <a:pt x="10684" y="2041"/>
                  <a:pt x="10700" y="2102"/>
                  <a:pt x="10684" y="2102"/>
                </a:cubicBezTo>
                <a:cubicBezTo>
                  <a:pt x="10669" y="2102"/>
                  <a:pt x="10638" y="2102"/>
                  <a:pt x="10638" y="2056"/>
                </a:cubicBezTo>
                <a:cubicBezTo>
                  <a:pt x="10627" y="2012"/>
                  <a:pt x="10600" y="1975"/>
                  <a:pt x="10591" y="1975"/>
                </a:cubicBezTo>
                <a:cubicBezTo>
                  <a:pt x="10588" y="1975"/>
                  <a:pt x="10587" y="1981"/>
                  <a:pt x="10592" y="1994"/>
                </a:cubicBezTo>
                <a:cubicBezTo>
                  <a:pt x="10592" y="1994"/>
                  <a:pt x="10576" y="1994"/>
                  <a:pt x="10561" y="1948"/>
                </a:cubicBezTo>
                <a:cubicBezTo>
                  <a:pt x="10545" y="1956"/>
                  <a:pt x="10534" y="1959"/>
                  <a:pt x="10524" y="1959"/>
                </a:cubicBezTo>
                <a:cubicBezTo>
                  <a:pt x="10514" y="1959"/>
                  <a:pt x="10507" y="1956"/>
                  <a:pt x="10499" y="1948"/>
                </a:cubicBezTo>
                <a:cubicBezTo>
                  <a:pt x="10499" y="1979"/>
                  <a:pt x="10487" y="1994"/>
                  <a:pt x="10476" y="1994"/>
                </a:cubicBezTo>
                <a:cubicBezTo>
                  <a:pt x="10464" y="1994"/>
                  <a:pt x="10452" y="1979"/>
                  <a:pt x="10452" y="1948"/>
                </a:cubicBezTo>
                <a:cubicBezTo>
                  <a:pt x="10452" y="1948"/>
                  <a:pt x="10421" y="1948"/>
                  <a:pt x="10406" y="2010"/>
                </a:cubicBezTo>
                <a:cubicBezTo>
                  <a:pt x="10375" y="2010"/>
                  <a:pt x="10360" y="2010"/>
                  <a:pt x="10360" y="1963"/>
                </a:cubicBezTo>
                <a:cubicBezTo>
                  <a:pt x="10360" y="1932"/>
                  <a:pt x="10360" y="1917"/>
                  <a:pt x="10358" y="1917"/>
                </a:cubicBezTo>
                <a:cubicBezTo>
                  <a:pt x="10356" y="1917"/>
                  <a:pt x="10352" y="1932"/>
                  <a:pt x="10344" y="1963"/>
                </a:cubicBezTo>
                <a:cubicBezTo>
                  <a:pt x="10329" y="2010"/>
                  <a:pt x="10329" y="2010"/>
                  <a:pt x="10313" y="2010"/>
                </a:cubicBezTo>
                <a:lnTo>
                  <a:pt x="10282" y="2010"/>
                </a:lnTo>
                <a:cubicBezTo>
                  <a:pt x="10282" y="2051"/>
                  <a:pt x="10282" y="2065"/>
                  <a:pt x="10278" y="2065"/>
                </a:cubicBezTo>
                <a:cubicBezTo>
                  <a:pt x="10276" y="2065"/>
                  <a:pt x="10272" y="2061"/>
                  <a:pt x="10267" y="2056"/>
                </a:cubicBezTo>
                <a:cubicBezTo>
                  <a:pt x="10251" y="2056"/>
                  <a:pt x="10205" y="1994"/>
                  <a:pt x="10190" y="1994"/>
                </a:cubicBezTo>
                <a:cubicBezTo>
                  <a:pt x="10143" y="1994"/>
                  <a:pt x="10143" y="1994"/>
                  <a:pt x="10159" y="2056"/>
                </a:cubicBezTo>
                <a:cubicBezTo>
                  <a:pt x="10169" y="2056"/>
                  <a:pt x="10166" y="2083"/>
                  <a:pt x="10158" y="2083"/>
                </a:cubicBezTo>
                <a:cubicBezTo>
                  <a:pt x="10154" y="2083"/>
                  <a:pt x="10148" y="2077"/>
                  <a:pt x="10143" y="2056"/>
                </a:cubicBezTo>
                <a:cubicBezTo>
                  <a:pt x="10128" y="2056"/>
                  <a:pt x="10097" y="1979"/>
                  <a:pt x="10051" y="1979"/>
                </a:cubicBezTo>
                <a:cubicBezTo>
                  <a:pt x="10034" y="1973"/>
                  <a:pt x="10021" y="1969"/>
                  <a:pt x="10011" y="1969"/>
                </a:cubicBezTo>
                <a:cubicBezTo>
                  <a:pt x="9993" y="1969"/>
                  <a:pt x="9983" y="1980"/>
                  <a:pt x="9973" y="2010"/>
                </a:cubicBezTo>
                <a:cubicBezTo>
                  <a:pt x="9966" y="2064"/>
                  <a:pt x="9958" y="2091"/>
                  <a:pt x="9954" y="2091"/>
                </a:cubicBezTo>
                <a:cubicBezTo>
                  <a:pt x="9950" y="2091"/>
                  <a:pt x="9950" y="2064"/>
                  <a:pt x="9958" y="2010"/>
                </a:cubicBezTo>
                <a:cubicBezTo>
                  <a:pt x="9977" y="1943"/>
                  <a:pt x="9972" y="1912"/>
                  <a:pt x="9963" y="1912"/>
                </a:cubicBezTo>
                <a:cubicBezTo>
                  <a:pt x="9957" y="1912"/>
                  <a:pt x="9948" y="1924"/>
                  <a:pt x="9942" y="1948"/>
                </a:cubicBezTo>
                <a:cubicBezTo>
                  <a:pt x="9933" y="1977"/>
                  <a:pt x="9923" y="1988"/>
                  <a:pt x="9913" y="1988"/>
                </a:cubicBezTo>
                <a:cubicBezTo>
                  <a:pt x="9907" y="1988"/>
                  <a:pt x="9902" y="1984"/>
                  <a:pt x="9896" y="1979"/>
                </a:cubicBezTo>
                <a:cubicBezTo>
                  <a:pt x="9913" y="1953"/>
                  <a:pt x="9911" y="1942"/>
                  <a:pt x="9901" y="1942"/>
                </a:cubicBezTo>
                <a:cubicBezTo>
                  <a:pt x="9893" y="1942"/>
                  <a:pt x="9879" y="1949"/>
                  <a:pt x="9865" y="1963"/>
                </a:cubicBezTo>
                <a:cubicBezTo>
                  <a:pt x="9850" y="1963"/>
                  <a:pt x="9850" y="1963"/>
                  <a:pt x="9865" y="1917"/>
                </a:cubicBezTo>
                <a:lnTo>
                  <a:pt x="9850" y="1901"/>
                </a:lnTo>
                <a:cubicBezTo>
                  <a:pt x="9829" y="1922"/>
                  <a:pt x="9809" y="1931"/>
                  <a:pt x="9792" y="1931"/>
                </a:cubicBezTo>
                <a:cubicBezTo>
                  <a:pt x="9746" y="1931"/>
                  <a:pt x="9719" y="1869"/>
                  <a:pt x="9741" y="1824"/>
                </a:cubicBezTo>
                <a:lnTo>
                  <a:pt x="9741" y="1824"/>
                </a:lnTo>
                <a:cubicBezTo>
                  <a:pt x="9741" y="1824"/>
                  <a:pt x="9726" y="1824"/>
                  <a:pt x="9680" y="1855"/>
                </a:cubicBezTo>
                <a:cubicBezTo>
                  <a:pt x="9646" y="1888"/>
                  <a:pt x="9624" y="1905"/>
                  <a:pt x="9615" y="1905"/>
                </a:cubicBezTo>
                <a:cubicBezTo>
                  <a:pt x="9603" y="1905"/>
                  <a:pt x="9614" y="1877"/>
                  <a:pt x="9649" y="1824"/>
                </a:cubicBezTo>
                <a:cubicBezTo>
                  <a:pt x="9679" y="1786"/>
                  <a:pt x="9699" y="1766"/>
                  <a:pt x="9699" y="1766"/>
                </a:cubicBezTo>
                <a:lnTo>
                  <a:pt x="9699" y="1766"/>
                </a:lnTo>
                <a:cubicBezTo>
                  <a:pt x="9699" y="1766"/>
                  <a:pt x="9679" y="1786"/>
                  <a:pt x="9633" y="1824"/>
                </a:cubicBezTo>
                <a:cubicBezTo>
                  <a:pt x="9622" y="1835"/>
                  <a:pt x="9610" y="1840"/>
                  <a:pt x="9600" y="1840"/>
                </a:cubicBezTo>
                <a:cubicBezTo>
                  <a:pt x="9565" y="1840"/>
                  <a:pt x="9544" y="1790"/>
                  <a:pt x="9602" y="1731"/>
                </a:cubicBezTo>
                <a:lnTo>
                  <a:pt x="9680" y="1654"/>
                </a:lnTo>
                <a:lnTo>
                  <a:pt x="9680" y="1654"/>
                </a:lnTo>
                <a:cubicBezTo>
                  <a:pt x="9656" y="1670"/>
                  <a:pt x="9641" y="1673"/>
                  <a:pt x="9631" y="1673"/>
                </a:cubicBezTo>
                <a:cubicBezTo>
                  <a:pt x="9622" y="1673"/>
                  <a:pt x="9618" y="1670"/>
                  <a:pt x="9618" y="1670"/>
                </a:cubicBezTo>
                <a:cubicBezTo>
                  <a:pt x="9604" y="1691"/>
                  <a:pt x="9593" y="1699"/>
                  <a:pt x="9581" y="1699"/>
                </a:cubicBezTo>
                <a:cubicBezTo>
                  <a:pt x="9567" y="1699"/>
                  <a:pt x="9550" y="1687"/>
                  <a:pt x="9525" y="1670"/>
                </a:cubicBezTo>
                <a:cubicBezTo>
                  <a:pt x="9494" y="1639"/>
                  <a:pt x="9417" y="1623"/>
                  <a:pt x="9386" y="1592"/>
                </a:cubicBezTo>
                <a:cubicBezTo>
                  <a:pt x="9355" y="1561"/>
                  <a:pt x="9309" y="1515"/>
                  <a:pt x="9340" y="1469"/>
                </a:cubicBezTo>
                <a:cubicBezTo>
                  <a:pt x="9324" y="1453"/>
                  <a:pt x="9309" y="1438"/>
                  <a:pt x="9231" y="1438"/>
                </a:cubicBezTo>
                <a:cubicBezTo>
                  <a:pt x="9170" y="1438"/>
                  <a:pt x="9154" y="1422"/>
                  <a:pt x="9185" y="1376"/>
                </a:cubicBezTo>
                <a:lnTo>
                  <a:pt x="9170" y="1360"/>
                </a:lnTo>
                <a:cubicBezTo>
                  <a:pt x="9108" y="1360"/>
                  <a:pt x="9092" y="1345"/>
                  <a:pt x="9092" y="1345"/>
                </a:cubicBezTo>
                <a:cubicBezTo>
                  <a:pt x="9120" y="1317"/>
                  <a:pt x="9147" y="1265"/>
                  <a:pt x="9109" y="1265"/>
                </a:cubicBezTo>
                <a:cubicBezTo>
                  <a:pt x="9105" y="1265"/>
                  <a:pt x="9099" y="1266"/>
                  <a:pt x="9092" y="1268"/>
                </a:cubicBezTo>
                <a:cubicBezTo>
                  <a:pt x="9065" y="1282"/>
                  <a:pt x="9049" y="1289"/>
                  <a:pt x="9038" y="1289"/>
                </a:cubicBezTo>
                <a:cubicBezTo>
                  <a:pt x="9024" y="1289"/>
                  <a:pt x="9017" y="1278"/>
                  <a:pt x="9000" y="1252"/>
                </a:cubicBezTo>
                <a:cubicBezTo>
                  <a:pt x="8922" y="1113"/>
                  <a:pt x="8814" y="974"/>
                  <a:pt x="8690" y="866"/>
                </a:cubicBezTo>
                <a:cubicBezTo>
                  <a:pt x="8644" y="820"/>
                  <a:pt x="8598" y="789"/>
                  <a:pt x="8551" y="742"/>
                </a:cubicBezTo>
                <a:lnTo>
                  <a:pt x="8412" y="650"/>
                </a:lnTo>
                <a:cubicBezTo>
                  <a:pt x="8348" y="598"/>
                  <a:pt x="8295" y="568"/>
                  <a:pt x="8270" y="568"/>
                </a:cubicBezTo>
                <a:cubicBezTo>
                  <a:pt x="8264" y="568"/>
                  <a:pt x="8260" y="570"/>
                  <a:pt x="8258" y="572"/>
                </a:cubicBezTo>
                <a:lnTo>
                  <a:pt x="8180" y="526"/>
                </a:lnTo>
                <a:lnTo>
                  <a:pt x="8088" y="480"/>
                </a:lnTo>
                <a:cubicBezTo>
                  <a:pt x="8119" y="433"/>
                  <a:pt x="8088" y="387"/>
                  <a:pt x="8041" y="371"/>
                </a:cubicBezTo>
                <a:cubicBezTo>
                  <a:pt x="8000" y="361"/>
                  <a:pt x="7960" y="358"/>
                  <a:pt x="7919" y="356"/>
                </a:cubicBezTo>
                <a:lnTo>
                  <a:pt x="7919" y="356"/>
                </a:lnTo>
                <a:lnTo>
                  <a:pt x="7949" y="371"/>
                </a:lnTo>
                <a:cubicBezTo>
                  <a:pt x="7922" y="411"/>
                  <a:pt x="7895" y="452"/>
                  <a:pt x="7878" y="452"/>
                </a:cubicBezTo>
                <a:cubicBezTo>
                  <a:pt x="7876" y="452"/>
                  <a:pt x="7873" y="451"/>
                  <a:pt x="7871" y="449"/>
                </a:cubicBezTo>
                <a:lnTo>
                  <a:pt x="7840" y="449"/>
                </a:lnTo>
                <a:cubicBezTo>
                  <a:pt x="7856" y="403"/>
                  <a:pt x="7886" y="372"/>
                  <a:pt x="7917" y="356"/>
                </a:cubicBezTo>
                <a:lnTo>
                  <a:pt x="7917" y="356"/>
                </a:lnTo>
                <a:cubicBezTo>
                  <a:pt x="7896" y="356"/>
                  <a:pt x="7876" y="356"/>
                  <a:pt x="7856" y="356"/>
                </a:cubicBezTo>
                <a:cubicBezTo>
                  <a:pt x="7837" y="375"/>
                  <a:pt x="7812" y="388"/>
                  <a:pt x="7784" y="388"/>
                </a:cubicBezTo>
                <a:cubicBezTo>
                  <a:pt x="7768" y="388"/>
                  <a:pt x="7750" y="383"/>
                  <a:pt x="7732" y="371"/>
                </a:cubicBezTo>
                <a:cubicBezTo>
                  <a:pt x="7769" y="298"/>
                  <a:pt x="7718" y="254"/>
                  <a:pt x="7650" y="254"/>
                </a:cubicBezTo>
                <a:cubicBezTo>
                  <a:pt x="7632" y="254"/>
                  <a:pt x="7612" y="257"/>
                  <a:pt x="7593" y="263"/>
                </a:cubicBezTo>
                <a:cubicBezTo>
                  <a:pt x="7564" y="313"/>
                  <a:pt x="7542" y="337"/>
                  <a:pt x="7530" y="337"/>
                </a:cubicBezTo>
                <a:cubicBezTo>
                  <a:pt x="7516" y="337"/>
                  <a:pt x="7515" y="306"/>
                  <a:pt x="7531" y="248"/>
                </a:cubicBezTo>
                <a:cubicBezTo>
                  <a:pt x="7546" y="195"/>
                  <a:pt x="7536" y="165"/>
                  <a:pt x="7510" y="165"/>
                </a:cubicBezTo>
                <a:cubicBezTo>
                  <a:pt x="7484" y="165"/>
                  <a:pt x="7440" y="199"/>
                  <a:pt x="7392" y="279"/>
                </a:cubicBezTo>
                <a:cubicBezTo>
                  <a:pt x="7371" y="300"/>
                  <a:pt x="7362" y="312"/>
                  <a:pt x="7357" y="312"/>
                </a:cubicBezTo>
                <a:cubicBezTo>
                  <a:pt x="7350" y="312"/>
                  <a:pt x="7347" y="296"/>
                  <a:pt x="7330" y="263"/>
                </a:cubicBezTo>
                <a:cubicBezTo>
                  <a:pt x="7321" y="191"/>
                  <a:pt x="7307" y="161"/>
                  <a:pt x="7297" y="161"/>
                </a:cubicBezTo>
                <a:cubicBezTo>
                  <a:pt x="7289" y="161"/>
                  <a:pt x="7284" y="176"/>
                  <a:pt x="7284" y="201"/>
                </a:cubicBezTo>
                <a:cubicBezTo>
                  <a:pt x="7261" y="255"/>
                  <a:pt x="7241" y="282"/>
                  <a:pt x="7224" y="282"/>
                </a:cubicBezTo>
                <a:cubicBezTo>
                  <a:pt x="7207" y="282"/>
                  <a:pt x="7191" y="255"/>
                  <a:pt x="7176" y="201"/>
                </a:cubicBezTo>
                <a:cubicBezTo>
                  <a:pt x="7153" y="139"/>
                  <a:pt x="7141" y="109"/>
                  <a:pt x="7129" y="109"/>
                </a:cubicBezTo>
                <a:cubicBezTo>
                  <a:pt x="7118" y="109"/>
                  <a:pt x="7106" y="139"/>
                  <a:pt x="7083" y="201"/>
                </a:cubicBezTo>
                <a:cubicBezTo>
                  <a:pt x="7069" y="252"/>
                  <a:pt x="7034" y="275"/>
                  <a:pt x="6999" y="275"/>
                </a:cubicBezTo>
                <a:cubicBezTo>
                  <a:pt x="6957" y="275"/>
                  <a:pt x="6914" y="244"/>
                  <a:pt x="6898" y="186"/>
                </a:cubicBezTo>
                <a:cubicBezTo>
                  <a:pt x="6877" y="186"/>
                  <a:pt x="6856" y="158"/>
                  <a:pt x="6845" y="158"/>
                </a:cubicBezTo>
                <a:cubicBezTo>
                  <a:pt x="6839" y="158"/>
                  <a:pt x="6836" y="165"/>
                  <a:pt x="6836" y="186"/>
                </a:cubicBezTo>
                <a:lnTo>
                  <a:pt x="6805" y="124"/>
                </a:lnTo>
                <a:lnTo>
                  <a:pt x="6728" y="124"/>
                </a:lnTo>
                <a:lnTo>
                  <a:pt x="6728" y="186"/>
                </a:lnTo>
                <a:cubicBezTo>
                  <a:pt x="6650" y="170"/>
                  <a:pt x="6573" y="163"/>
                  <a:pt x="6496" y="163"/>
                </a:cubicBezTo>
                <a:cubicBezTo>
                  <a:pt x="6418" y="163"/>
                  <a:pt x="6341" y="170"/>
                  <a:pt x="6264" y="186"/>
                </a:cubicBezTo>
                <a:cubicBezTo>
                  <a:pt x="6156" y="201"/>
                  <a:pt x="6032" y="248"/>
                  <a:pt x="5924" y="294"/>
                </a:cubicBezTo>
                <a:cubicBezTo>
                  <a:pt x="5877" y="325"/>
                  <a:pt x="5877" y="340"/>
                  <a:pt x="5893" y="356"/>
                </a:cubicBezTo>
                <a:cubicBezTo>
                  <a:pt x="5938" y="410"/>
                  <a:pt x="5936" y="443"/>
                  <a:pt x="5911" y="443"/>
                </a:cubicBezTo>
                <a:cubicBezTo>
                  <a:pt x="5893" y="443"/>
                  <a:pt x="5863" y="426"/>
                  <a:pt x="5831" y="387"/>
                </a:cubicBezTo>
                <a:cubicBezTo>
                  <a:pt x="5800" y="402"/>
                  <a:pt x="5723" y="387"/>
                  <a:pt x="5661" y="418"/>
                </a:cubicBezTo>
                <a:cubicBezTo>
                  <a:pt x="5619" y="428"/>
                  <a:pt x="5577" y="453"/>
                  <a:pt x="5544" y="453"/>
                </a:cubicBezTo>
                <a:cubicBezTo>
                  <a:pt x="5529" y="453"/>
                  <a:pt x="5516" y="448"/>
                  <a:pt x="5507" y="433"/>
                </a:cubicBezTo>
                <a:lnTo>
                  <a:pt x="5491" y="449"/>
                </a:lnTo>
                <a:cubicBezTo>
                  <a:pt x="5460" y="588"/>
                  <a:pt x="5352" y="680"/>
                  <a:pt x="5228" y="696"/>
                </a:cubicBezTo>
                <a:cubicBezTo>
                  <a:pt x="5167" y="727"/>
                  <a:pt x="5151" y="789"/>
                  <a:pt x="5151" y="850"/>
                </a:cubicBezTo>
                <a:cubicBezTo>
                  <a:pt x="5151" y="898"/>
                  <a:pt x="5151" y="916"/>
                  <a:pt x="5133" y="916"/>
                </a:cubicBezTo>
                <a:cubicBezTo>
                  <a:pt x="5122" y="916"/>
                  <a:pt x="5104" y="909"/>
                  <a:pt x="5074" y="897"/>
                </a:cubicBezTo>
                <a:cubicBezTo>
                  <a:pt x="5069" y="892"/>
                  <a:pt x="5062" y="890"/>
                  <a:pt x="5053" y="890"/>
                </a:cubicBezTo>
                <a:cubicBezTo>
                  <a:pt x="5031" y="890"/>
                  <a:pt x="4998" y="901"/>
                  <a:pt x="4966" y="912"/>
                </a:cubicBezTo>
                <a:cubicBezTo>
                  <a:pt x="4935" y="943"/>
                  <a:pt x="4919" y="990"/>
                  <a:pt x="4950" y="1020"/>
                </a:cubicBezTo>
                <a:lnTo>
                  <a:pt x="4904" y="1005"/>
                </a:lnTo>
                <a:cubicBezTo>
                  <a:pt x="4892" y="999"/>
                  <a:pt x="4883" y="997"/>
                  <a:pt x="4877" y="997"/>
                </a:cubicBezTo>
                <a:cubicBezTo>
                  <a:pt x="4849" y="997"/>
                  <a:pt x="4866" y="1045"/>
                  <a:pt x="4904" y="1082"/>
                </a:cubicBezTo>
                <a:cubicBezTo>
                  <a:pt x="4944" y="1123"/>
                  <a:pt x="4959" y="1146"/>
                  <a:pt x="4945" y="1146"/>
                </a:cubicBezTo>
                <a:cubicBezTo>
                  <a:pt x="4931" y="1146"/>
                  <a:pt x="4893" y="1127"/>
                  <a:pt x="4826" y="1082"/>
                </a:cubicBezTo>
                <a:cubicBezTo>
                  <a:pt x="4780" y="1044"/>
                  <a:pt x="4753" y="1028"/>
                  <a:pt x="4743" y="1028"/>
                </a:cubicBezTo>
                <a:cubicBezTo>
                  <a:pt x="4734" y="1028"/>
                  <a:pt x="4741" y="1044"/>
                  <a:pt x="4765" y="1067"/>
                </a:cubicBezTo>
                <a:cubicBezTo>
                  <a:pt x="4793" y="1095"/>
                  <a:pt x="4808" y="1162"/>
                  <a:pt x="4764" y="1162"/>
                </a:cubicBezTo>
                <a:cubicBezTo>
                  <a:pt x="4760" y="1162"/>
                  <a:pt x="4755" y="1161"/>
                  <a:pt x="4749" y="1160"/>
                </a:cubicBezTo>
                <a:lnTo>
                  <a:pt x="4749" y="1160"/>
                </a:lnTo>
                <a:cubicBezTo>
                  <a:pt x="4734" y="1175"/>
                  <a:pt x="4718" y="1190"/>
                  <a:pt x="4796" y="1268"/>
                </a:cubicBezTo>
                <a:cubicBezTo>
                  <a:pt x="4842" y="1299"/>
                  <a:pt x="4826" y="1314"/>
                  <a:pt x="4796" y="1345"/>
                </a:cubicBezTo>
                <a:cubicBezTo>
                  <a:pt x="4765" y="1314"/>
                  <a:pt x="4749" y="1283"/>
                  <a:pt x="4734" y="1252"/>
                </a:cubicBezTo>
                <a:lnTo>
                  <a:pt x="4703" y="1283"/>
                </a:lnTo>
                <a:cubicBezTo>
                  <a:pt x="4684" y="1290"/>
                  <a:pt x="4662" y="1293"/>
                  <a:pt x="4641" y="1293"/>
                </a:cubicBezTo>
                <a:cubicBezTo>
                  <a:pt x="4611" y="1293"/>
                  <a:pt x="4582" y="1286"/>
                  <a:pt x="4564" y="1268"/>
                </a:cubicBezTo>
                <a:cubicBezTo>
                  <a:pt x="4546" y="1259"/>
                  <a:pt x="4533" y="1255"/>
                  <a:pt x="4524" y="1255"/>
                </a:cubicBezTo>
                <a:cubicBezTo>
                  <a:pt x="4503" y="1255"/>
                  <a:pt x="4517" y="1281"/>
                  <a:pt x="4595" y="1314"/>
                </a:cubicBezTo>
                <a:cubicBezTo>
                  <a:pt x="4687" y="1376"/>
                  <a:pt x="4672" y="1391"/>
                  <a:pt x="4641" y="1422"/>
                </a:cubicBezTo>
                <a:cubicBezTo>
                  <a:pt x="4626" y="1438"/>
                  <a:pt x="4618" y="1445"/>
                  <a:pt x="4608" y="1445"/>
                </a:cubicBezTo>
                <a:cubicBezTo>
                  <a:pt x="4599" y="1445"/>
                  <a:pt x="4587" y="1438"/>
                  <a:pt x="4564" y="1422"/>
                </a:cubicBezTo>
                <a:cubicBezTo>
                  <a:pt x="4548" y="1407"/>
                  <a:pt x="4541" y="1399"/>
                  <a:pt x="4533" y="1399"/>
                </a:cubicBezTo>
                <a:cubicBezTo>
                  <a:pt x="4525" y="1399"/>
                  <a:pt x="4517" y="1407"/>
                  <a:pt x="4502" y="1422"/>
                </a:cubicBezTo>
                <a:cubicBezTo>
                  <a:pt x="4471" y="1469"/>
                  <a:pt x="4533" y="1623"/>
                  <a:pt x="4595" y="1731"/>
                </a:cubicBezTo>
                <a:cubicBezTo>
                  <a:pt x="4626" y="1778"/>
                  <a:pt x="4645" y="1797"/>
                  <a:pt x="4645" y="1797"/>
                </a:cubicBezTo>
                <a:cubicBezTo>
                  <a:pt x="4645" y="1797"/>
                  <a:pt x="4626" y="1778"/>
                  <a:pt x="4579" y="1747"/>
                </a:cubicBezTo>
                <a:cubicBezTo>
                  <a:pt x="4558" y="1726"/>
                  <a:pt x="4544" y="1718"/>
                  <a:pt x="4532" y="1718"/>
                </a:cubicBezTo>
                <a:cubicBezTo>
                  <a:pt x="4519" y="1718"/>
                  <a:pt x="4510" y="1730"/>
                  <a:pt x="4502" y="1747"/>
                </a:cubicBezTo>
                <a:cubicBezTo>
                  <a:pt x="4471" y="1701"/>
                  <a:pt x="4486" y="1685"/>
                  <a:pt x="4502" y="1670"/>
                </a:cubicBezTo>
                <a:lnTo>
                  <a:pt x="4471" y="1639"/>
                </a:lnTo>
                <a:cubicBezTo>
                  <a:pt x="4431" y="1605"/>
                  <a:pt x="4405" y="1589"/>
                  <a:pt x="4394" y="1589"/>
                </a:cubicBezTo>
                <a:cubicBezTo>
                  <a:pt x="4379" y="1589"/>
                  <a:pt x="4390" y="1617"/>
                  <a:pt x="4425" y="1670"/>
                </a:cubicBezTo>
                <a:cubicBezTo>
                  <a:pt x="4434" y="1706"/>
                  <a:pt x="4437" y="1721"/>
                  <a:pt x="4430" y="1721"/>
                </a:cubicBezTo>
                <a:cubicBezTo>
                  <a:pt x="4424" y="1721"/>
                  <a:pt x="4413" y="1713"/>
                  <a:pt x="4394" y="1701"/>
                </a:cubicBezTo>
                <a:cubicBezTo>
                  <a:pt x="4351" y="1690"/>
                  <a:pt x="4316" y="1672"/>
                  <a:pt x="4313" y="1672"/>
                </a:cubicBezTo>
                <a:cubicBezTo>
                  <a:pt x="4312" y="1672"/>
                  <a:pt x="4318" y="1675"/>
                  <a:pt x="4332" y="1685"/>
                </a:cubicBezTo>
                <a:cubicBezTo>
                  <a:pt x="4332" y="1685"/>
                  <a:pt x="4318" y="1699"/>
                  <a:pt x="4295" y="1699"/>
                </a:cubicBezTo>
                <a:cubicBezTo>
                  <a:pt x="4284" y="1699"/>
                  <a:pt x="4270" y="1695"/>
                  <a:pt x="4255" y="1685"/>
                </a:cubicBezTo>
                <a:cubicBezTo>
                  <a:pt x="4224" y="1716"/>
                  <a:pt x="4208" y="1731"/>
                  <a:pt x="4255" y="1762"/>
                </a:cubicBezTo>
                <a:cubicBezTo>
                  <a:pt x="4286" y="1809"/>
                  <a:pt x="4270" y="1824"/>
                  <a:pt x="4255" y="1840"/>
                </a:cubicBezTo>
                <a:cubicBezTo>
                  <a:pt x="4224" y="1840"/>
                  <a:pt x="4224" y="1855"/>
                  <a:pt x="4255" y="1901"/>
                </a:cubicBezTo>
                <a:cubicBezTo>
                  <a:pt x="4270" y="1932"/>
                  <a:pt x="4301" y="1994"/>
                  <a:pt x="4270" y="2010"/>
                </a:cubicBezTo>
                <a:cubicBezTo>
                  <a:pt x="4270" y="2048"/>
                  <a:pt x="4270" y="2068"/>
                  <a:pt x="4260" y="2068"/>
                </a:cubicBezTo>
                <a:cubicBezTo>
                  <a:pt x="4251" y="2068"/>
                  <a:pt x="4231" y="2048"/>
                  <a:pt x="4193" y="2010"/>
                </a:cubicBezTo>
                <a:cubicBezTo>
                  <a:pt x="4173" y="1980"/>
                  <a:pt x="4160" y="1969"/>
                  <a:pt x="4149" y="1969"/>
                </a:cubicBezTo>
                <a:cubicBezTo>
                  <a:pt x="4142" y="1969"/>
                  <a:pt x="4137" y="1973"/>
                  <a:pt x="4131" y="1979"/>
                </a:cubicBezTo>
                <a:cubicBezTo>
                  <a:pt x="4116" y="1979"/>
                  <a:pt x="4116" y="1979"/>
                  <a:pt x="4085" y="1948"/>
                </a:cubicBezTo>
                <a:cubicBezTo>
                  <a:pt x="4072" y="1939"/>
                  <a:pt x="4065" y="1935"/>
                  <a:pt x="4062" y="1935"/>
                </a:cubicBezTo>
                <a:cubicBezTo>
                  <a:pt x="4056" y="1935"/>
                  <a:pt x="4078" y="1961"/>
                  <a:pt x="4100" y="1994"/>
                </a:cubicBezTo>
                <a:lnTo>
                  <a:pt x="4146" y="2102"/>
                </a:lnTo>
                <a:cubicBezTo>
                  <a:pt x="4131" y="2102"/>
                  <a:pt x="4069" y="2010"/>
                  <a:pt x="4038" y="1963"/>
                </a:cubicBezTo>
                <a:cubicBezTo>
                  <a:pt x="4007" y="1917"/>
                  <a:pt x="3992" y="1894"/>
                  <a:pt x="3990" y="1894"/>
                </a:cubicBezTo>
                <a:lnTo>
                  <a:pt x="3990" y="1894"/>
                </a:lnTo>
                <a:cubicBezTo>
                  <a:pt x="3988" y="1894"/>
                  <a:pt x="4000" y="1917"/>
                  <a:pt x="4023" y="1963"/>
                </a:cubicBezTo>
                <a:cubicBezTo>
                  <a:pt x="4048" y="2001"/>
                  <a:pt x="4063" y="2049"/>
                  <a:pt x="4034" y="2049"/>
                </a:cubicBezTo>
                <a:cubicBezTo>
                  <a:pt x="4028" y="2049"/>
                  <a:pt x="4019" y="2046"/>
                  <a:pt x="4007" y="2041"/>
                </a:cubicBezTo>
                <a:cubicBezTo>
                  <a:pt x="3996" y="2046"/>
                  <a:pt x="3985" y="2050"/>
                  <a:pt x="3974" y="2050"/>
                </a:cubicBezTo>
                <a:cubicBezTo>
                  <a:pt x="3956" y="2050"/>
                  <a:pt x="3940" y="2039"/>
                  <a:pt x="3930" y="2010"/>
                </a:cubicBezTo>
                <a:cubicBezTo>
                  <a:pt x="3926" y="1997"/>
                  <a:pt x="3922" y="1992"/>
                  <a:pt x="3918" y="1992"/>
                </a:cubicBezTo>
                <a:cubicBezTo>
                  <a:pt x="3907" y="1992"/>
                  <a:pt x="3899" y="2025"/>
                  <a:pt x="3899" y="2025"/>
                </a:cubicBezTo>
                <a:cubicBezTo>
                  <a:pt x="3899" y="2052"/>
                  <a:pt x="3899" y="2069"/>
                  <a:pt x="3887" y="2069"/>
                </a:cubicBezTo>
                <a:cubicBezTo>
                  <a:pt x="3878" y="2069"/>
                  <a:pt x="3863" y="2060"/>
                  <a:pt x="3837" y="2041"/>
                </a:cubicBezTo>
                <a:cubicBezTo>
                  <a:pt x="3783" y="2002"/>
                  <a:pt x="3760" y="1979"/>
                  <a:pt x="3752" y="1979"/>
                </a:cubicBezTo>
                <a:cubicBezTo>
                  <a:pt x="3745" y="1979"/>
                  <a:pt x="3752" y="2002"/>
                  <a:pt x="3760" y="2056"/>
                </a:cubicBezTo>
                <a:cubicBezTo>
                  <a:pt x="3769" y="2091"/>
                  <a:pt x="3778" y="2121"/>
                  <a:pt x="3775" y="2121"/>
                </a:cubicBezTo>
                <a:cubicBezTo>
                  <a:pt x="3773" y="2121"/>
                  <a:pt x="3765" y="2103"/>
                  <a:pt x="3745" y="2056"/>
                </a:cubicBezTo>
                <a:cubicBezTo>
                  <a:pt x="3740" y="2043"/>
                  <a:pt x="3737" y="2037"/>
                  <a:pt x="3734" y="2037"/>
                </a:cubicBezTo>
                <a:cubicBezTo>
                  <a:pt x="3727" y="2037"/>
                  <a:pt x="3721" y="2077"/>
                  <a:pt x="3698" y="2133"/>
                </a:cubicBezTo>
                <a:cubicBezTo>
                  <a:pt x="3698" y="2211"/>
                  <a:pt x="3714" y="2272"/>
                  <a:pt x="3729" y="2350"/>
                </a:cubicBezTo>
                <a:cubicBezTo>
                  <a:pt x="3739" y="2416"/>
                  <a:pt x="3742" y="2448"/>
                  <a:pt x="3733" y="2448"/>
                </a:cubicBezTo>
                <a:cubicBezTo>
                  <a:pt x="3727" y="2448"/>
                  <a:pt x="3716" y="2435"/>
                  <a:pt x="3698" y="2411"/>
                </a:cubicBezTo>
                <a:cubicBezTo>
                  <a:pt x="3667" y="2411"/>
                  <a:pt x="3652" y="2365"/>
                  <a:pt x="3636" y="2303"/>
                </a:cubicBezTo>
                <a:cubicBezTo>
                  <a:pt x="3636" y="2241"/>
                  <a:pt x="3652" y="2241"/>
                  <a:pt x="3652" y="2241"/>
                </a:cubicBezTo>
                <a:lnTo>
                  <a:pt x="3667" y="2241"/>
                </a:lnTo>
                <a:cubicBezTo>
                  <a:pt x="3667" y="2195"/>
                  <a:pt x="3652" y="2133"/>
                  <a:pt x="3621" y="2133"/>
                </a:cubicBezTo>
                <a:cubicBezTo>
                  <a:pt x="3613" y="2110"/>
                  <a:pt x="3605" y="2099"/>
                  <a:pt x="3600" y="2099"/>
                </a:cubicBezTo>
                <a:cubicBezTo>
                  <a:pt x="3594" y="2099"/>
                  <a:pt x="3590" y="2110"/>
                  <a:pt x="3590" y="2133"/>
                </a:cubicBezTo>
                <a:cubicBezTo>
                  <a:pt x="3577" y="2108"/>
                  <a:pt x="3554" y="2083"/>
                  <a:pt x="3521" y="2083"/>
                </a:cubicBezTo>
                <a:cubicBezTo>
                  <a:pt x="3514" y="2083"/>
                  <a:pt x="3506" y="2084"/>
                  <a:pt x="3497" y="2087"/>
                </a:cubicBezTo>
                <a:cubicBezTo>
                  <a:pt x="3492" y="2090"/>
                  <a:pt x="3486" y="2091"/>
                  <a:pt x="3480" y="2091"/>
                </a:cubicBezTo>
                <a:cubicBezTo>
                  <a:pt x="3451" y="2091"/>
                  <a:pt x="3417" y="2063"/>
                  <a:pt x="3405" y="2025"/>
                </a:cubicBezTo>
                <a:cubicBezTo>
                  <a:pt x="3374" y="2025"/>
                  <a:pt x="3358" y="2025"/>
                  <a:pt x="3358" y="2071"/>
                </a:cubicBezTo>
                <a:cubicBezTo>
                  <a:pt x="3358" y="2142"/>
                  <a:pt x="3348" y="2167"/>
                  <a:pt x="3342" y="2167"/>
                </a:cubicBezTo>
                <a:cubicBezTo>
                  <a:pt x="3338" y="2167"/>
                  <a:pt x="3336" y="2153"/>
                  <a:pt x="3343" y="2133"/>
                </a:cubicBezTo>
                <a:cubicBezTo>
                  <a:pt x="3343" y="2071"/>
                  <a:pt x="3281" y="2041"/>
                  <a:pt x="3235" y="2010"/>
                </a:cubicBezTo>
                <a:cubicBezTo>
                  <a:pt x="3222" y="1991"/>
                  <a:pt x="3205" y="1983"/>
                  <a:pt x="3188" y="1983"/>
                </a:cubicBezTo>
                <a:cubicBezTo>
                  <a:pt x="3162" y="1983"/>
                  <a:pt x="3136" y="2003"/>
                  <a:pt x="3126" y="2041"/>
                </a:cubicBezTo>
                <a:lnTo>
                  <a:pt x="3095" y="2041"/>
                </a:lnTo>
                <a:cubicBezTo>
                  <a:pt x="3095" y="1988"/>
                  <a:pt x="3060" y="1957"/>
                  <a:pt x="3027" y="1957"/>
                </a:cubicBezTo>
                <a:cubicBezTo>
                  <a:pt x="3012" y="1957"/>
                  <a:pt x="2997" y="1964"/>
                  <a:pt x="2987" y="1979"/>
                </a:cubicBezTo>
                <a:cubicBezTo>
                  <a:pt x="2972" y="1979"/>
                  <a:pt x="2956" y="1963"/>
                  <a:pt x="2941" y="1963"/>
                </a:cubicBezTo>
                <a:cubicBezTo>
                  <a:pt x="2941" y="1926"/>
                  <a:pt x="2941" y="1905"/>
                  <a:pt x="2931" y="1905"/>
                </a:cubicBezTo>
                <a:cubicBezTo>
                  <a:pt x="2924" y="1905"/>
                  <a:pt x="2913" y="1914"/>
                  <a:pt x="2895" y="1932"/>
                </a:cubicBezTo>
                <a:cubicBezTo>
                  <a:pt x="2863" y="1954"/>
                  <a:pt x="2838" y="1990"/>
                  <a:pt x="2836" y="1990"/>
                </a:cubicBezTo>
                <a:cubicBezTo>
                  <a:pt x="2835" y="1990"/>
                  <a:pt x="2839" y="1982"/>
                  <a:pt x="2848" y="1963"/>
                </a:cubicBezTo>
                <a:cubicBezTo>
                  <a:pt x="2879" y="1917"/>
                  <a:pt x="2848" y="1917"/>
                  <a:pt x="2802" y="1871"/>
                </a:cubicBezTo>
                <a:cubicBezTo>
                  <a:pt x="2780" y="1849"/>
                  <a:pt x="2769" y="1837"/>
                  <a:pt x="2761" y="1837"/>
                </a:cubicBezTo>
                <a:cubicBezTo>
                  <a:pt x="2752" y="1837"/>
                  <a:pt x="2748" y="1853"/>
                  <a:pt x="2740" y="1886"/>
                </a:cubicBezTo>
                <a:cubicBezTo>
                  <a:pt x="2647" y="1886"/>
                  <a:pt x="2678" y="1840"/>
                  <a:pt x="2709" y="1793"/>
                </a:cubicBezTo>
                <a:cubicBezTo>
                  <a:pt x="2755" y="1762"/>
                  <a:pt x="2771" y="1739"/>
                  <a:pt x="2759" y="1739"/>
                </a:cubicBezTo>
                <a:cubicBezTo>
                  <a:pt x="2748" y="1739"/>
                  <a:pt x="2709" y="1762"/>
                  <a:pt x="2647" y="1824"/>
                </a:cubicBezTo>
                <a:cubicBezTo>
                  <a:pt x="2615" y="1850"/>
                  <a:pt x="2590" y="1860"/>
                  <a:pt x="2575" y="1860"/>
                </a:cubicBezTo>
                <a:cubicBezTo>
                  <a:pt x="2555" y="1860"/>
                  <a:pt x="2552" y="1842"/>
                  <a:pt x="2570" y="1824"/>
                </a:cubicBezTo>
                <a:cubicBezTo>
                  <a:pt x="2593" y="1801"/>
                  <a:pt x="2609" y="1793"/>
                  <a:pt x="2618" y="1793"/>
                </a:cubicBezTo>
                <a:cubicBezTo>
                  <a:pt x="2628" y="1793"/>
                  <a:pt x="2632" y="1801"/>
                  <a:pt x="2632" y="1809"/>
                </a:cubicBezTo>
                <a:lnTo>
                  <a:pt x="2709" y="1716"/>
                </a:lnTo>
                <a:cubicBezTo>
                  <a:pt x="2703" y="1710"/>
                  <a:pt x="2699" y="1706"/>
                  <a:pt x="2693" y="1706"/>
                </a:cubicBezTo>
                <a:cubicBezTo>
                  <a:pt x="2686" y="1706"/>
                  <a:pt x="2674" y="1713"/>
                  <a:pt x="2647" y="1731"/>
                </a:cubicBezTo>
                <a:cubicBezTo>
                  <a:pt x="2647" y="1731"/>
                  <a:pt x="2643" y="1728"/>
                  <a:pt x="2634" y="1728"/>
                </a:cubicBezTo>
                <a:cubicBezTo>
                  <a:pt x="2624" y="1728"/>
                  <a:pt x="2609" y="1731"/>
                  <a:pt x="2585" y="1747"/>
                </a:cubicBezTo>
                <a:cubicBezTo>
                  <a:pt x="2539" y="1778"/>
                  <a:pt x="2493" y="1824"/>
                  <a:pt x="2477" y="1871"/>
                </a:cubicBezTo>
                <a:cubicBezTo>
                  <a:pt x="2460" y="1905"/>
                  <a:pt x="2448" y="1915"/>
                  <a:pt x="2438" y="1915"/>
                </a:cubicBezTo>
                <a:cubicBezTo>
                  <a:pt x="2429" y="1915"/>
                  <a:pt x="2422" y="1908"/>
                  <a:pt x="2415" y="1901"/>
                </a:cubicBezTo>
                <a:cubicBezTo>
                  <a:pt x="2415" y="1840"/>
                  <a:pt x="2462" y="1793"/>
                  <a:pt x="2524" y="1762"/>
                </a:cubicBezTo>
                <a:cubicBezTo>
                  <a:pt x="2526" y="1764"/>
                  <a:pt x="2528" y="1765"/>
                  <a:pt x="2531" y="1765"/>
                </a:cubicBezTo>
                <a:cubicBezTo>
                  <a:pt x="2548" y="1765"/>
                  <a:pt x="2576" y="1727"/>
                  <a:pt x="2616" y="1701"/>
                </a:cubicBezTo>
                <a:cubicBezTo>
                  <a:pt x="2632" y="1677"/>
                  <a:pt x="2632" y="1670"/>
                  <a:pt x="2620" y="1670"/>
                </a:cubicBezTo>
                <a:cubicBezTo>
                  <a:pt x="2609" y="1670"/>
                  <a:pt x="2585" y="1677"/>
                  <a:pt x="2554" y="1685"/>
                </a:cubicBezTo>
                <a:cubicBezTo>
                  <a:pt x="2508" y="1685"/>
                  <a:pt x="2446" y="1701"/>
                  <a:pt x="2400" y="1731"/>
                </a:cubicBezTo>
                <a:lnTo>
                  <a:pt x="2446" y="1685"/>
                </a:lnTo>
                <a:cubicBezTo>
                  <a:pt x="2493" y="1654"/>
                  <a:pt x="2462" y="1623"/>
                  <a:pt x="2431" y="1592"/>
                </a:cubicBezTo>
                <a:cubicBezTo>
                  <a:pt x="2414" y="1575"/>
                  <a:pt x="2402" y="1563"/>
                  <a:pt x="2389" y="1563"/>
                </a:cubicBezTo>
                <a:cubicBezTo>
                  <a:pt x="2378" y="1563"/>
                  <a:pt x="2368" y="1571"/>
                  <a:pt x="2354" y="1592"/>
                </a:cubicBezTo>
                <a:cubicBezTo>
                  <a:pt x="2315" y="1630"/>
                  <a:pt x="2277" y="1658"/>
                  <a:pt x="2256" y="1658"/>
                </a:cubicBezTo>
                <a:cubicBezTo>
                  <a:pt x="2252" y="1658"/>
                  <a:pt x="2248" y="1657"/>
                  <a:pt x="2245" y="1654"/>
                </a:cubicBezTo>
                <a:lnTo>
                  <a:pt x="2245" y="1654"/>
                </a:lnTo>
                <a:cubicBezTo>
                  <a:pt x="2261" y="1670"/>
                  <a:pt x="2230" y="1701"/>
                  <a:pt x="2184" y="1747"/>
                </a:cubicBezTo>
                <a:cubicBezTo>
                  <a:pt x="2184" y="1701"/>
                  <a:pt x="2199" y="1654"/>
                  <a:pt x="2214" y="1608"/>
                </a:cubicBezTo>
                <a:cubicBezTo>
                  <a:pt x="2276" y="1500"/>
                  <a:pt x="2276" y="1438"/>
                  <a:pt x="2214" y="1360"/>
                </a:cubicBezTo>
                <a:cubicBezTo>
                  <a:pt x="2184" y="1330"/>
                  <a:pt x="2137" y="1268"/>
                  <a:pt x="2153" y="1206"/>
                </a:cubicBezTo>
                <a:cubicBezTo>
                  <a:pt x="2134" y="1187"/>
                  <a:pt x="2120" y="1174"/>
                  <a:pt x="2106" y="1174"/>
                </a:cubicBezTo>
                <a:cubicBezTo>
                  <a:pt x="2097" y="1174"/>
                  <a:pt x="2087" y="1179"/>
                  <a:pt x="2075" y="1190"/>
                </a:cubicBezTo>
                <a:lnTo>
                  <a:pt x="2029" y="1144"/>
                </a:lnTo>
                <a:cubicBezTo>
                  <a:pt x="2051" y="1111"/>
                  <a:pt x="2034" y="1079"/>
                  <a:pt x="2011" y="1079"/>
                </a:cubicBezTo>
                <a:cubicBezTo>
                  <a:pt x="2002" y="1079"/>
                  <a:pt x="1992" y="1084"/>
                  <a:pt x="1983" y="1098"/>
                </a:cubicBezTo>
                <a:cubicBezTo>
                  <a:pt x="1975" y="1103"/>
                  <a:pt x="1969" y="1105"/>
                  <a:pt x="1963" y="1105"/>
                </a:cubicBezTo>
                <a:cubicBezTo>
                  <a:pt x="1936" y="1105"/>
                  <a:pt x="1934" y="1049"/>
                  <a:pt x="1921" y="1036"/>
                </a:cubicBezTo>
                <a:cubicBezTo>
                  <a:pt x="1943" y="976"/>
                  <a:pt x="1955" y="945"/>
                  <a:pt x="1948" y="945"/>
                </a:cubicBezTo>
                <a:cubicBezTo>
                  <a:pt x="1942" y="945"/>
                  <a:pt x="1915" y="980"/>
                  <a:pt x="1859" y="1051"/>
                </a:cubicBezTo>
                <a:cubicBezTo>
                  <a:pt x="1828" y="1082"/>
                  <a:pt x="1813" y="1144"/>
                  <a:pt x="1844" y="1190"/>
                </a:cubicBezTo>
                <a:lnTo>
                  <a:pt x="1890" y="1252"/>
                </a:lnTo>
                <a:lnTo>
                  <a:pt x="1797" y="1221"/>
                </a:lnTo>
                <a:cubicBezTo>
                  <a:pt x="1780" y="1216"/>
                  <a:pt x="1763" y="1212"/>
                  <a:pt x="1747" y="1212"/>
                </a:cubicBezTo>
                <a:cubicBezTo>
                  <a:pt x="1719" y="1212"/>
                  <a:pt x="1693" y="1223"/>
                  <a:pt x="1674" y="1252"/>
                </a:cubicBezTo>
                <a:cubicBezTo>
                  <a:pt x="1674" y="1252"/>
                  <a:pt x="1644" y="1272"/>
                  <a:pt x="1624" y="1272"/>
                </a:cubicBezTo>
                <a:cubicBezTo>
                  <a:pt x="1619" y="1272"/>
                  <a:pt x="1615" y="1271"/>
                  <a:pt x="1612" y="1268"/>
                </a:cubicBezTo>
                <a:lnTo>
                  <a:pt x="1689" y="1190"/>
                </a:lnTo>
                <a:cubicBezTo>
                  <a:pt x="1735" y="1160"/>
                  <a:pt x="1782" y="1129"/>
                  <a:pt x="1828" y="1082"/>
                </a:cubicBezTo>
                <a:cubicBezTo>
                  <a:pt x="1874" y="1014"/>
                  <a:pt x="1869" y="945"/>
                  <a:pt x="1832" y="945"/>
                </a:cubicBezTo>
                <a:cubicBezTo>
                  <a:pt x="1819" y="945"/>
                  <a:pt x="1802" y="954"/>
                  <a:pt x="1782" y="974"/>
                </a:cubicBezTo>
                <a:cubicBezTo>
                  <a:pt x="1766" y="959"/>
                  <a:pt x="1766" y="959"/>
                  <a:pt x="1782" y="897"/>
                </a:cubicBezTo>
                <a:cubicBezTo>
                  <a:pt x="1789" y="866"/>
                  <a:pt x="1793" y="850"/>
                  <a:pt x="1784" y="850"/>
                </a:cubicBezTo>
                <a:cubicBezTo>
                  <a:pt x="1774" y="850"/>
                  <a:pt x="1751" y="866"/>
                  <a:pt x="1704" y="897"/>
                </a:cubicBezTo>
                <a:cubicBezTo>
                  <a:pt x="1666" y="919"/>
                  <a:pt x="1639" y="929"/>
                  <a:pt x="1624" y="929"/>
                </a:cubicBezTo>
                <a:cubicBezTo>
                  <a:pt x="1595" y="929"/>
                  <a:pt x="1603" y="895"/>
                  <a:pt x="1643" y="835"/>
                </a:cubicBezTo>
                <a:cubicBezTo>
                  <a:pt x="1683" y="741"/>
                  <a:pt x="1584" y="659"/>
                  <a:pt x="1536" y="659"/>
                </a:cubicBezTo>
                <a:cubicBezTo>
                  <a:pt x="1529" y="659"/>
                  <a:pt x="1523" y="661"/>
                  <a:pt x="1519" y="665"/>
                </a:cubicBezTo>
                <a:cubicBezTo>
                  <a:pt x="1494" y="703"/>
                  <a:pt x="1466" y="717"/>
                  <a:pt x="1443" y="717"/>
                </a:cubicBezTo>
                <a:cubicBezTo>
                  <a:pt x="1410" y="717"/>
                  <a:pt x="1386" y="686"/>
                  <a:pt x="1395" y="650"/>
                </a:cubicBezTo>
                <a:cubicBezTo>
                  <a:pt x="1395" y="597"/>
                  <a:pt x="1381" y="573"/>
                  <a:pt x="1352" y="573"/>
                </a:cubicBezTo>
                <a:cubicBezTo>
                  <a:pt x="1339" y="573"/>
                  <a:pt x="1322" y="578"/>
                  <a:pt x="1303" y="588"/>
                </a:cubicBezTo>
                <a:cubicBezTo>
                  <a:pt x="1328" y="550"/>
                  <a:pt x="1332" y="502"/>
                  <a:pt x="1308" y="502"/>
                </a:cubicBezTo>
                <a:cubicBezTo>
                  <a:pt x="1303" y="502"/>
                  <a:pt x="1296" y="505"/>
                  <a:pt x="1287" y="510"/>
                </a:cubicBezTo>
                <a:cubicBezTo>
                  <a:pt x="1287" y="510"/>
                  <a:pt x="1284" y="509"/>
                  <a:pt x="1279" y="509"/>
                </a:cubicBezTo>
                <a:cubicBezTo>
                  <a:pt x="1270" y="509"/>
                  <a:pt x="1256" y="516"/>
                  <a:pt x="1256" y="557"/>
                </a:cubicBezTo>
                <a:lnTo>
                  <a:pt x="1148" y="619"/>
                </a:lnTo>
                <a:cubicBezTo>
                  <a:pt x="1179" y="634"/>
                  <a:pt x="1148" y="680"/>
                  <a:pt x="1117" y="742"/>
                </a:cubicBezTo>
                <a:cubicBezTo>
                  <a:pt x="1112" y="749"/>
                  <a:pt x="1107" y="753"/>
                  <a:pt x="1101" y="753"/>
                </a:cubicBezTo>
                <a:cubicBezTo>
                  <a:pt x="1068" y="753"/>
                  <a:pt x="1024" y="651"/>
                  <a:pt x="1024" y="495"/>
                </a:cubicBezTo>
                <a:lnTo>
                  <a:pt x="1009" y="371"/>
                </a:lnTo>
                <a:lnTo>
                  <a:pt x="978" y="480"/>
                </a:lnTo>
                <a:cubicBezTo>
                  <a:pt x="947" y="464"/>
                  <a:pt x="916" y="449"/>
                  <a:pt x="932" y="402"/>
                </a:cubicBezTo>
                <a:cubicBezTo>
                  <a:pt x="947" y="340"/>
                  <a:pt x="947" y="340"/>
                  <a:pt x="932" y="340"/>
                </a:cubicBezTo>
                <a:cubicBezTo>
                  <a:pt x="932" y="340"/>
                  <a:pt x="927" y="338"/>
                  <a:pt x="920" y="338"/>
                </a:cubicBezTo>
                <a:cubicBezTo>
                  <a:pt x="909" y="338"/>
                  <a:pt x="895" y="343"/>
                  <a:pt x="885" y="371"/>
                </a:cubicBezTo>
                <a:cubicBezTo>
                  <a:pt x="859" y="433"/>
                  <a:pt x="847" y="459"/>
                  <a:pt x="840" y="459"/>
                </a:cubicBezTo>
                <a:cubicBezTo>
                  <a:pt x="834" y="459"/>
                  <a:pt x="830" y="444"/>
                  <a:pt x="823" y="418"/>
                </a:cubicBezTo>
                <a:cubicBezTo>
                  <a:pt x="823" y="350"/>
                  <a:pt x="819" y="314"/>
                  <a:pt x="804" y="314"/>
                </a:cubicBezTo>
                <a:cubicBezTo>
                  <a:pt x="792" y="314"/>
                  <a:pt x="774" y="338"/>
                  <a:pt x="746" y="387"/>
                </a:cubicBezTo>
                <a:cubicBezTo>
                  <a:pt x="731" y="441"/>
                  <a:pt x="723" y="468"/>
                  <a:pt x="719" y="468"/>
                </a:cubicBezTo>
                <a:cubicBezTo>
                  <a:pt x="715" y="468"/>
                  <a:pt x="715" y="441"/>
                  <a:pt x="715" y="387"/>
                </a:cubicBezTo>
                <a:cubicBezTo>
                  <a:pt x="731" y="325"/>
                  <a:pt x="715" y="263"/>
                  <a:pt x="669" y="263"/>
                </a:cubicBezTo>
                <a:lnTo>
                  <a:pt x="653" y="309"/>
                </a:lnTo>
                <a:cubicBezTo>
                  <a:pt x="645" y="371"/>
                  <a:pt x="631" y="398"/>
                  <a:pt x="618" y="398"/>
                </a:cubicBezTo>
                <a:cubicBezTo>
                  <a:pt x="608" y="398"/>
                  <a:pt x="598" y="382"/>
                  <a:pt x="592" y="356"/>
                </a:cubicBezTo>
                <a:cubicBezTo>
                  <a:pt x="592" y="323"/>
                  <a:pt x="583" y="307"/>
                  <a:pt x="563" y="307"/>
                </a:cubicBezTo>
                <a:cubicBezTo>
                  <a:pt x="545" y="307"/>
                  <a:pt x="519" y="319"/>
                  <a:pt x="483" y="340"/>
                </a:cubicBezTo>
                <a:cubicBezTo>
                  <a:pt x="422" y="309"/>
                  <a:pt x="391" y="309"/>
                  <a:pt x="406" y="263"/>
                </a:cubicBezTo>
                <a:cubicBezTo>
                  <a:pt x="414" y="209"/>
                  <a:pt x="418" y="182"/>
                  <a:pt x="414" y="182"/>
                </a:cubicBezTo>
                <a:cubicBezTo>
                  <a:pt x="410" y="182"/>
                  <a:pt x="398" y="209"/>
                  <a:pt x="375" y="263"/>
                </a:cubicBezTo>
                <a:cubicBezTo>
                  <a:pt x="352" y="286"/>
                  <a:pt x="344" y="298"/>
                  <a:pt x="335" y="298"/>
                </a:cubicBezTo>
                <a:cubicBezTo>
                  <a:pt x="325" y="298"/>
                  <a:pt x="313" y="286"/>
                  <a:pt x="282" y="263"/>
                </a:cubicBezTo>
                <a:cubicBezTo>
                  <a:pt x="267" y="232"/>
                  <a:pt x="259" y="217"/>
                  <a:pt x="252" y="217"/>
                </a:cubicBezTo>
                <a:cubicBezTo>
                  <a:pt x="244" y="217"/>
                  <a:pt x="236" y="232"/>
                  <a:pt x="221" y="263"/>
                </a:cubicBezTo>
                <a:cubicBezTo>
                  <a:pt x="221" y="371"/>
                  <a:pt x="205" y="433"/>
                  <a:pt x="236" y="433"/>
                </a:cubicBezTo>
                <a:cubicBezTo>
                  <a:pt x="267" y="433"/>
                  <a:pt x="267" y="433"/>
                  <a:pt x="267" y="480"/>
                </a:cubicBezTo>
                <a:lnTo>
                  <a:pt x="205" y="480"/>
                </a:lnTo>
                <a:cubicBezTo>
                  <a:pt x="184" y="480"/>
                  <a:pt x="163" y="483"/>
                  <a:pt x="143" y="489"/>
                </a:cubicBezTo>
                <a:lnTo>
                  <a:pt x="143" y="489"/>
                </a:lnTo>
                <a:cubicBezTo>
                  <a:pt x="139" y="474"/>
                  <a:pt x="136" y="467"/>
                  <a:pt x="133" y="467"/>
                </a:cubicBezTo>
                <a:cubicBezTo>
                  <a:pt x="131" y="467"/>
                  <a:pt x="129" y="476"/>
                  <a:pt x="129" y="495"/>
                </a:cubicBezTo>
                <a:lnTo>
                  <a:pt x="129" y="495"/>
                </a:lnTo>
                <a:cubicBezTo>
                  <a:pt x="134" y="493"/>
                  <a:pt x="138" y="491"/>
                  <a:pt x="143" y="489"/>
                </a:cubicBezTo>
                <a:lnTo>
                  <a:pt x="143" y="489"/>
                </a:lnTo>
                <a:cubicBezTo>
                  <a:pt x="147" y="502"/>
                  <a:pt x="153" y="519"/>
                  <a:pt x="159" y="541"/>
                </a:cubicBezTo>
                <a:cubicBezTo>
                  <a:pt x="174" y="665"/>
                  <a:pt x="174" y="650"/>
                  <a:pt x="190" y="665"/>
                </a:cubicBezTo>
                <a:cubicBezTo>
                  <a:pt x="221" y="665"/>
                  <a:pt x="221" y="665"/>
                  <a:pt x="221" y="711"/>
                </a:cubicBezTo>
                <a:cubicBezTo>
                  <a:pt x="205" y="773"/>
                  <a:pt x="236" y="835"/>
                  <a:pt x="252" y="835"/>
                </a:cubicBezTo>
                <a:cubicBezTo>
                  <a:pt x="282" y="835"/>
                  <a:pt x="282" y="835"/>
                  <a:pt x="282" y="773"/>
                </a:cubicBezTo>
                <a:cubicBezTo>
                  <a:pt x="289" y="755"/>
                  <a:pt x="295" y="744"/>
                  <a:pt x="301" y="744"/>
                </a:cubicBezTo>
                <a:cubicBezTo>
                  <a:pt x="310" y="744"/>
                  <a:pt x="320" y="770"/>
                  <a:pt x="329" y="835"/>
                </a:cubicBezTo>
                <a:cubicBezTo>
                  <a:pt x="329" y="862"/>
                  <a:pt x="329" y="877"/>
                  <a:pt x="331" y="877"/>
                </a:cubicBezTo>
                <a:cubicBezTo>
                  <a:pt x="335" y="877"/>
                  <a:pt x="342" y="850"/>
                  <a:pt x="360" y="789"/>
                </a:cubicBezTo>
                <a:cubicBezTo>
                  <a:pt x="367" y="738"/>
                  <a:pt x="381" y="715"/>
                  <a:pt x="394" y="715"/>
                </a:cubicBezTo>
                <a:cubicBezTo>
                  <a:pt x="408" y="715"/>
                  <a:pt x="422" y="746"/>
                  <a:pt x="422" y="804"/>
                </a:cubicBezTo>
                <a:lnTo>
                  <a:pt x="468" y="820"/>
                </a:lnTo>
                <a:cubicBezTo>
                  <a:pt x="499" y="820"/>
                  <a:pt x="514" y="773"/>
                  <a:pt x="530" y="711"/>
                </a:cubicBezTo>
                <a:cubicBezTo>
                  <a:pt x="548" y="657"/>
                  <a:pt x="555" y="635"/>
                  <a:pt x="559" y="635"/>
                </a:cubicBezTo>
                <a:cubicBezTo>
                  <a:pt x="561" y="635"/>
                  <a:pt x="561" y="646"/>
                  <a:pt x="561" y="665"/>
                </a:cubicBezTo>
                <a:cubicBezTo>
                  <a:pt x="576" y="711"/>
                  <a:pt x="576" y="742"/>
                  <a:pt x="561" y="789"/>
                </a:cubicBezTo>
                <a:cubicBezTo>
                  <a:pt x="545" y="835"/>
                  <a:pt x="561" y="835"/>
                  <a:pt x="592" y="850"/>
                </a:cubicBezTo>
                <a:cubicBezTo>
                  <a:pt x="605" y="857"/>
                  <a:pt x="622" y="864"/>
                  <a:pt x="638" y="864"/>
                </a:cubicBezTo>
                <a:cubicBezTo>
                  <a:pt x="658" y="864"/>
                  <a:pt x="676" y="854"/>
                  <a:pt x="684" y="820"/>
                </a:cubicBezTo>
                <a:lnTo>
                  <a:pt x="684" y="820"/>
                </a:lnTo>
                <a:lnTo>
                  <a:pt x="669" y="881"/>
                </a:lnTo>
                <a:cubicBezTo>
                  <a:pt x="679" y="881"/>
                  <a:pt x="676" y="909"/>
                  <a:pt x="677" y="909"/>
                </a:cubicBezTo>
                <a:cubicBezTo>
                  <a:pt x="677" y="909"/>
                  <a:pt x="679" y="902"/>
                  <a:pt x="684" y="881"/>
                </a:cubicBezTo>
                <a:cubicBezTo>
                  <a:pt x="684" y="881"/>
                  <a:pt x="715" y="881"/>
                  <a:pt x="731" y="959"/>
                </a:cubicBezTo>
                <a:cubicBezTo>
                  <a:pt x="739" y="975"/>
                  <a:pt x="752" y="983"/>
                  <a:pt x="767" y="983"/>
                </a:cubicBezTo>
                <a:cubicBezTo>
                  <a:pt x="809" y="983"/>
                  <a:pt x="862" y="922"/>
                  <a:pt x="839" y="820"/>
                </a:cubicBezTo>
                <a:lnTo>
                  <a:pt x="870" y="820"/>
                </a:lnTo>
                <a:cubicBezTo>
                  <a:pt x="876" y="822"/>
                  <a:pt x="882" y="823"/>
                  <a:pt x="887" y="823"/>
                </a:cubicBezTo>
                <a:cubicBezTo>
                  <a:pt x="916" y="823"/>
                  <a:pt x="916" y="789"/>
                  <a:pt x="916" y="789"/>
                </a:cubicBezTo>
                <a:cubicBezTo>
                  <a:pt x="932" y="765"/>
                  <a:pt x="943" y="758"/>
                  <a:pt x="955" y="758"/>
                </a:cubicBezTo>
                <a:cubicBezTo>
                  <a:pt x="966" y="758"/>
                  <a:pt x="978" y="765"/>
                  <a:pt x="993" y="773"/>
                </a:cubicBezTo>
                <a:lnTo>
                  <a:pt x="932" y="866"/>
                </a:lnTo>
                <a:cubicBezTo>
                  <a:pt x="874" y="953"/>
                  <a:pt x="858" y="1010"/>
                  <a:pt x="877" y="1010"/>
                </a:cubicBezTo>
                <a:cubicBezTo>
                  <a:pt x="889" y="1010"/>
                  <a:pt x="912" y="989"/>
                  <a:pt x="947" y="943"/>
                </a:cubicBezTo>
                <a:cubicBezTo>
                  <a:pt x="956" y="930"/>
                  <a:pt x="960" y="924"/>
                  <a:pt x="960" y="924"/>
                </a:cubicBezTo>
                <a:lnTo>
                  <a:pt x="960" y="924"/>
                </a:lnTo>
                <a:cubicBezTo>
                  <a:pt x="961" y="924"/>
                  <a:pt x="943" y="957"/>
                  <a:pt x="932" y="990"/>
                </a:cubicBezTo>
                <a:cubicBezTo>
                  <a:pt x="912" y="1019"/>
                  <a:pt x="911" y="1037"/>
                  <a:pt x="934" y="1037"/>
                </a:cubicBezTo>
                <a:cubicBezTo>
                  <a:pt x="946" y="1037"/>
                  <a:pt x="966" y="1031"/>
                  <a:pt x="993" y="1020"/>
                </a:cubicBezTo>
                <a:cubicBezTo>
                  <a:pt x="995" y="1022"/>
                  <a:pt x="997" y="1022"/>
                  <a:pt x="999" y="1022"/>
                </a:cubicBezTo>
                <a:cubicBezTo>
                  <a:pt x="1022" y="1022"/>
                  <a:pt x="1089" y="955"/>
                  <a:pt x="1117" y="912"/>
                </a:cubicBezTo>
                <a:cubicBezTo>
                  <a:pt x="1136" y="884"/>
                  <a:pt x="1154" y="879"/>
                  <a:pt x="1166" y="879"/>
                </a:cubicBezTo>
                <a:cubicBezTo>
                  <a:pt x="1174" y="879"/>
                  <a:pt x="1179" y="881"/>
                  <a:pt x="1179" y="881"/>
                </a:cubicBezTo>
                <a:cubicBezTo>
                  <a:pt x="1179" y="881"/>
                  <a:pt x="1194" y="897"/>
                  <a:pt x="1163" y="943"/>
                </a:cubicBezTo>
                <a:cubicBezTo>
                  <a:pt x="1126" y="1000"/>
                  <a:pt x="1123" y="1033"/>
                  <a:pt x="1147" y="1033"/>
                </a:cubicBezTo>
                <a:cubicBezTo>
                  <a:pt x="1162" y="1033"/>
                  <a:pt x="1189" y="1020"/>
                  <a:pt x="1225" y="990"/>
                </a:cubicBezTo>
                <a:lnTo>
                  <a:pt x="1225" y="990"/>
                </a:lnTo>
                <a:lnTo>
                  <a:pt x="1194" y="1036"/>
                </a:lnTo>
                <a:cubicBezTo>
                  <a:pt x="1163" y="1082"/>
                  <a:pt x="1148" y="1144"/>
                  <a:pt x="1272" y="1175"/>
                </a:cubicBezTo>
                <a:cubicBezTo>
                  <a:pt x="1349" y="1237"/>
                  <a:pt x="1395" y="1283"/>
                  <a:pt x="1364" y="1330"/>
                </a:cubicBezTo>
                <a:cubicBezTo>
                  <a:pt x="1345" y="1349"/>
                  <a:pt x="1361" y="1358"/>
                  <a:pt x="1394" y="1358"/>
                </a:cubicBezTo>
                <a:cubicBezTo>
                  <a:pt x="1439" y="1358"/>
                  <a:pt x="1518" y="1341"/>
                  <a:pt x="1581" y="1314"/>
                </a:cubicBezTo>
                <a:lnTo>
                  <a:pt x="1581" y="1314"/>
                </a:lnTo>
                <a:cubicBezTo>
                  <a:pt x="1534" y="1360"/>
                  <a:pt x="1550" y="1376"/>
                  <a:pt x="1581" y="1407"/>
                </a:cubicBezTo>
                <a:cubicBezTo>
                  <a:pt x="1596" y="1453"/>
                  <a:pt x="1627" y="1469"/>
                  <a:pt x="1581" y="1500"/>
                </a:cubicBezTo>
                <a:cubicBezTo>
                  <a:pt x="1531" y="1533"/>
                  <a:pt x="1508" y="1548"/>
                  <a:pt x="1514" y="1548"/>
                </a:cubicBezTo>
                <a:cubicBezTo>
                  <a:pt x="1519" y="1548"/>
                  <a:pt x="1546" y="1537"/>
                  <a:pt x="1596" y="1515"/>
                </a:cubicBezTo>
                <a:cubicBezTo>
                  <a:pt x="1613" y="1510"/>
                  <a:pt x="1628" y="1508"/>
                  <a:pt x="1639" y="1508"/>
                </a:cubicBezTo>
                <a:cubicBezTo>
                  <a:pt x="1702" y="1508"/>
                  <a:pt x="1690" y="1571"/>
                  <a:pt x="1612" y="1623"/>
                </a:cubicBezTo>
                <a:cubicBezTo>
                  <a:pt x="1581" y="1670"/>
                  <a:pt x="1596" y="1685"/>
                  <a:pt x="1612" y="1716"/>
                </a:cubicBezTo>
                <a:cubicBezTo>
                  <a:pt x="1623" y="1713"/>
                  <a:pt x="1633" y="1712"/>
                  <a:pt x="1642" y="1712"/>
                </a:cubicBezTo>
                <a:cubicBezTo>
                  <a:pt x="1684" y="1712"/>
                  <a:pt x="1710" y="1740"/>
                  <a:pt x="1735" y="1778"/>
                </a:cubicBezTo>
                <a:cubicBezTo>
                  <a:pt x="1750" y="1792"/>
                  <a:pt x="1761" y="1803"/>
                  <a:pt x="1778" y="1803"/>
                </a:cubicBezTo>
                <a:cubicBezTo>
                  <a:pt x="1797" y="1803"/>
                  <a:pt x="1825" y="1788"/>
                  <a:pt x="1874" y="1747"/>
                </a:cubicBezTo>
                <a:cubicBezTo>
                  <a:pt x="1913" y="1716"/>
                  <a:pt x="1936" y="1704"/>
                  <a:pt x="1954" y="1704"/>
                </a:cubicBezTo>
                <a:cubicBezTo>
                  <a:pt x="1971" y="1704"/>
                  <a:pt x="1983" y="1716"/>
                  <a:pt x="1998" y="1731"/>
                </a:cubicBezTo>
                <a:cubicBezTo>
                  <a:pt x="2029" y="1762"/>
                  <a:pt x="2029" y="1762"/>
                  <a:pt x="1983" y="1809"/>
                </a:cubicBezTo>
                <a:cubicBezTo>
                  <a:pt x="1983" y="1809"/>
                  <a:pt x="1967" y="1855"/>
                  <a:pt x="1983" y="1871"/>
                </a:cubicBezTo>
                <a:cubicBezTo>
                  <a:pt x="2014" y="1901"/>
                  <a:pt x="2014" y="1917"/>
                  <a:pt x="1983" y="1948"/>
                </a:cubicBezTo>
                <a:cubicBezTo>
                  <a:pt x="1967" y="1979"/>
                  <a:pt x="1967" y="2010"/>
                  <a:pt x="1983" y="2041"/>
                </a:cubicBezTo>
                <a:cubicBezTo>
                  <a:pt x="2014" y="2071"/>
                  <a:pt x="2060" y="2118"/>
                  <a:pt x="2014" y="2149"/>
                </a:cubicBezTo>
                <a:cubicBezTo>
                  <a:pt x="2019" y="2154"/>
                  <a:pt x="2023" y="2158"/>
                  <a:pt x="2027" y="2158"/>
                </a:cubicBezTo>
                <a:cubicBezTo>
                  <a:pt x="2035" y="2158"/>
                  <a:pt x="2046" y="2147"/>
                  <a:pt x="2075" y="2118"/>
                </a:cubicBezTo>
                <a:cubicBezTo>
                  <a:pt x="2090" y="2103"/>
                  <a:pt x="2111" y="2089"/>
                  <a:pt x="2133" y="2089"/>
                </a:cubicBezTo>
                <a:cubicBezTo>
                  <a:pt x="2158" y="2089"/>
                  <a:pt x="2183" y="2107"/>
                  <a:pt x="2199" y="2164"/>
                </a:cubicBezTo>
                <a:cubicBezTo>
                  <a:pt x="2221" y="2186"/>
                  <a:pt x="2257" y="2215"/>
                  <a:pt x="2288" y="2215"/>
                </a:cubicBezTo>
                <a:cubicBezTo>
                  <a:pt x="2301" y="2215"/>
                  <a:pt x="2313" y="2209"/>
                  <a:pt x="2323" y="2195"/>
                </a:cubicBezTo>
                <a:lnTo>
                  <a:pt x="2323" y="2195"/>
                </a:lnTo>
                <a:cubicBezTo>
                  <a:pt x="2338" y="2211"/>
                  <a:pt x="2338" y="2211"/>
                  <a:pt x="2307" y="2257"/>
                </a:cubicBezTo>
                <a:cubicBezTo>
                  <a:pt x="2257" y="2317"/>
                  <a:pt x="2259" y="2351"/>
                  <a:pt x="2296" y="2351"/>
                </a:cubicBezTo>
                <a:cubicBezTo>
                  <a:pt x="2316" y="2351"/>
                  <a:pt x="2346" y="2341"/>
                  <a:pt x="2384" y="2319"/>
                </a:cubicBezTo>
                <a:cubicBezTo>
                  <a:pt x="2397" y="2300"/>
                  <a:pt x="2406" y="2292"/>
                  <a:pt x="2413" y="2292"/>
                </a:cubicBezTo>
                <a:cubicBezTo>
                  <a:pt x="2423" y="2292"/>
                  <a:pt x="2425" y="2312"/>
                  <a:pt x="2415" y="2350"/>
                </a:cubicBezTo>
                <a:cubicBezTo>
                  <a:pt x="2415" y="2350"/>
                  <a:pt x="2418" y="2352"/>
                  <a:pt x="2424" y="2352"/>
                </a:cubicBezTo>
                <a:cubicBezTo>
                  <a:pt x="2433" y="2352"/>
                  <a:pt x="2449" y="2347"/>
                  <a:pt x="2477" y="2319"/>
                </a:cubicBezTo>
                <a:cubicBezTo>
                  <a:pt x="2501" y="2307"/>
                  <a:pt x="2516" y="2299"/>
                  <a:pt x="2525" y="2299"/>
                </a:cubicBezTo>
                <a:cubicBezTo>
                  <a:pt x="2539" y="2299"/>
                  <a:pt x="2539" y="2318"/>
                  <a:pt x="2539" y="2365"/>
                </a:cubicBezTo>
                <a:cubicBezTo>
                  <a:pt x="2508" y="2411"/>
                  <a:pt x="2539" y="2427"/>
                  <a:pt x="2554" y="2427"/>
                </a:cubicBezTo>
                <a:cubicBezTo>
                  <a:pt x="2616" y="2427"/>
                  <a:pt x="2848" y="2504"/>
                  <a:pt x="2848" y="2566"/>
                </a:cubicBezTo>
                <a:cubicBezTo>
                  <a:pt x="2882" y="2543"/>
                  <a:pt x="2891" y="2529"/>
                  <a:pt x="2900" y="2529"/>
                </a:cubicBezTo>
                <a:cubicBezTo>
                  <a:pt x="2903" y="2529"/>
                  <a:pt x="2906" y="2531"/>
                  <a:pt x="2910" y="2535"/>
                </a:cubicBezTo>
                <a:cubicBezTo>
                  <a:pt x="2910" y="2578"/>
                  <a:pt x="2915" y="2597"/>
                  <a:pt x="2923" y="2597"/>
                </a:cubicBezTo>
                <a:cubicBezTo>
                  <a:pt x="2935" y="2597"/>
                  <a:pt x="2953" y="2554"/>
                  <a:pt x="2972" y="2489"/>
                </a:cubicBezTo>
                <a:lnTo>
                  <a:pt x="2925" y="2489"/>
                </a:lnTo>
                <a:cubicBezTo>
                  <a:pt x="2938" y="2444"/>
                  <a:pt x="2956" y="2420"/>
                  <a:pt x="2970" y="2420"/>
                </a:cubicBezTo>
                <a:cubicBezTo>
                  <a:pt x="2989" y="2420"/>
                  <a:pt x="2999" y="2467"/>
                  <a:pt x="2972" y="2566"/>
                </a:cubicBezTo>
                <a:cubicBezTo>
                  <a:pt x="2972" y="2620"/>
                  <a:pt x="2972" y="2647"/>
                  <a:pt x="2978" y="2647"/>
                </a:cubicBezTo>
                <a:cubicBezTo>
                  <a:pt x="2983" y="2647"/>
                  <a:pt x="2995" y="2620"/>
                  <a:pt x="3018" y="2566"/>
                </a:cubicBezTo>
                <a:cubicBezTo>
                  <a:pt x="3040" y="2508"/>
                  <a:pt x="3055" y="2481"/>
                  <a:pt x="3066" y="2481"/>
                </a:cubicBezTo>
                <a:cubicBezTo>
                  <a:pt x="3079" y="2481"/>
                  <a:pt x="3087" y="2516"/>
                  <a:pt x="3095" y="2581"/>
                </a:cubicBezTo>
                <a:cubicBezTo>
                  <a:pt x="3095" y="2600"/>
                  <a:pt x="3095" y="2616"/>
                  <a:pt x="3093" y="2628"/>
                </a:cubicBezTo>
                <a:cubicBezTo>
                  <a:pt x="3097" y="2616"/>
                  <a:pt x="3103" y="2600"/>
                  <a:pt x="3111" y="2581"/>
                </a:cubicBezTo>
                <a:cubicBezTo>
                  <a:pt x="3154" y="2462"/>
                  <a:pt x="3192" y="2394"/>
                  <a:pt x="3214" y="2394"/>
                </a:cubicBezTo>
                <a:cubicBezTo>
                  <a:pt x="3233" y="2394"/>
                  <a:pt x="3241" y="2438"/>
                  <a:pt x="3235" y="2535"/>
                </a:cubicBezTo>
                <a:cubicBezTo>
                  <a:pt x="3219" y="2643"/>
                  <a:pt x="3235" y="2705"/>
                  <a:pt x="3265" y="2705"/>
                </a:cubicBezTo>
                <a:cubicBezTo>
                  <a:pt x="3296" y="2705"/>
                  <a:pt x="3296" y="2643"/>
                  <a:pt x="3296" y="2597"/>
                </a:cubicBezTo>
                <a:cubicBezTo>
                  <a:pt x="3289" y="2543"/>
                  <a:pt x="3289" y="2516"/>
                  <a:pt x="3296" y="2516"/>
                </a:cubicBezTo>
                <a:cubicBezTo>
                  <a:pt x="3304" y="2516"/>
                  <a:pt x="3320" y="2543"/>
                  <a:pt x="3343" y="2597"/>
                </a:cubicBezTo>
                <a:cubicBezTo>
                  <a:pt x="3377" y="2692"/>
                  <a:pt x="3412" y="2733"/>
                  <a:pt x="3446" y="2733"/>
                </a:cubicBezTo>
                <a:cubicBezTo>
                  <a:pt x="3473" y="2733"/>
                  <a:pt x="3501" y="2707"/>
                  <a:pt x="3528" y="2659"/>
                </a:cubicBezTo>
                <a:cubicBezTo>
                  <a:pt x="3567" y="2597"/>
                  <a:pt x="3605" y="2566"/>
                  <a:pt x="3629" y="2566"/>
                </a:cubicBezTo>
                <a:cubicBezTo>
                  <a:pt x="3652" y="2566"/>
                  <a:pt x="3660" y="2597"/>
                  <a:pt x="3636" y="2659"/>
                </a:cubicBezTo>
                <a:cubicBezTo>
                  <a:pt x="3601" y="2720"/>
                  <a:pt x="3591" y="2747"/>
                  <a:pt x="3597" y="2747"/>
                </a:cubicBezTo>
                <a:cubicBezTo>
                  <a:pt x="3602" y="2747"/>
                  <a:pt x="3616" y="2732"/>
                  <a:pt x="3636" y="2705"/>
                </a:cubicBezTo>
                <a:lnTo>
                  <a:pt x="3745" y="2705"/>
                </a:lnTo>
                <a:cubicBezTo>
                  <a:pt x="3776" y="2705"/>
                  <a:pt x="3791" y="2643"/>
                  <a:pt x="3776" y="2581"/>
                </a:cubicBezTo>
                <a:lnTo>
                  <a:pt x="3776" y="2581"/>
                </a:lnTo>
                <a:cubicBezTo>
                  <a:pt x="3802" y="2644"/>
                  <a:pt x="3835" y="2686"/>
                  <a:pt x="3860" y="2686"/>
                </a:cubicBezTo>
                <a:cubicBezTo>
                  <a:pt x="3878" y="2686"/>
                  <a:pt x="3893" y="2664"/>
                  <a:pt x="3899" y="2612"/>
                </a:cubicBezTo>
                <a:lnTo>
                  <a:pt x="3946" y="2612"/>
                </a:lnTo>
                <a:cubicBezTo>
                  <a:pt x="3976" y="2612"/>
                  <a:pt x="3976" y="2612"/>
                  <a:pt x="3976" y="2551"/>
                </a:cubicBezTo>
                <a:cubicBezTo>
                  <a:pt x="3982" y="2523"/>
                  <a:pt x="3989" y="2513"/>
                  <a:pt x="3999" y="2513"/>
                </a:cubicBezTo>
                <a:cubicBezTo>
                  <a:pt x="4016" y="2513"/>
                  <a:pt x="4039" y="2546"/>
                  <a:pt x="4069" y="2566"/>
                </a:cubicBezTo>
                <a:cubicBezTo>
                  <a:pt x="4102" y="2599"/>
                  <a:pt x="4127" y="2632"/>
                  <a:pt x="4133" y="2632"/>
                </a:cubicBezTo>
                <a:cubicBezTo>
                  <a:pt x="4136" y="2632"/>
                  <a:pt x="4136" y="2626"/>
                  <a:pt x="4131" y="2612"/>
                </a:cubicBezTo>
                <a:cubicBezTo>
                  <a:pt x="4116" y="2551"/>
                  <a:pt x="4131" y="2489"/>
                  <a:pt x="4131" y="2427"/>
                </a:cubicBezTo>
                <a:cubicBezTo>
                  <a:pt x="4131" y="2406"/>
                  <a:pt x="4136" y="2398"/>
                  <a:pt x="4143" y="2398"/>
                </a:cubicBezTo>
                <a:cubicBezTo>
                  <a:pt x="4157" y="2398"/>
                  <a:pt x="4177" y="2432"/>
                  <a:pt x="4177" y="2473"/>
                </a:cubicBezTo>
                <a:cubicBezTo>
                  <a:pt x="4177" y="2535"/>
                  <a:pt x="4208" y="2520"/>
                  <a:pt x="4270" y="2551"/>
                </a:cubicBezTo>
                <a:cubicBezTo>
                  <a:pt x="4286" y="2535"/>
                  <a:pt x="4332" y="2520"/>
                  <a:pt x="4301" y="2458"/>
                </a:cubicBezTo>
                <a:cubicBezTo>
                  <a:pt x="4276" y="2420"/>
                  <a:pt x="4363" y="2372"/>
                  <a:pt x="4422" y="2372"/>
                </a:cubicBezTo>
                <a:cubicBezTo>
                  <a:pt x="4435" y="2372"/>
                  <a:pt x="4447" y="2375"/>
                  <a:pt x="4456" y="2381"/>
                </a:cubicBezTo>
                <a:lnTo>
                  <a:pt x="4486" y="2350"/>
                </a:lnTo>
                <a:cubicBezTo>
                  <a:pt x="4517" y="2334"/>
                  <a:pt x="4486" y="2288"/>
                  <a:pt x="4517" y="2272"/>
                </a:cubicBezTo>
                <a:cubicBezTo>
                  <a:pt x="4548" y="2257"/>
                  <a:pt x="4533" y="2257"/>
                  <a:pt x="4517" y="2195"/>
                </a:cubicBezTo>
                <a:cubicBezTo>
                  <a:pt x="4525" y="2187"/>
                  <a:pt x="4533" y="2180"/>
                  <a:pt x="4544" y="2180"/>
                </a:cubicBezTo>
                <a:cubicBezTo>
                  <a:pt x="4556" y="2180"/>
                  <a:pt x="4571" y="2187"/>
                  <a:pt x="4595" y="2211"/>
                </a:cubicBezTo>
                <a:cubicBezTo>
                  <a:pt x="4561" y="2160"/>
                  <a:pt x="4545" y="2137"/>
                  <a:pt x="4554" y="2137"/>
                </a:cubicBezTo>
                <a:cubicBezTo>
                  <a:pt x="4561" y="2137"/>
                  <a:pt x="4584" y="2152"/>
                  <a:pt x="4626" y="2180"/>
                </a:cubicBezTo>
                <a:cubicBezTo>
                  <a:pt x="4672" y="2218"/>
                  <a:pt x="4691" y="2241"/>
                  <a:pt x="4691" y="2241"/>
                </a:cubicBezTo>
                <a:cubicBezTo>
                  <a:pt x="4691" y="2241"/>
                  <a:pt x="4672" y="2218"/>
                  <a:pt x="4641" y="2164"/>
                </a:cubicBezTo>
                <a:cubicBezTo>
                  <a:pt x="4632" y="2128"/>
                  <a:pt x="4628" y="2113"/>
                  <a:pt x="4636" y="2113"/>
                </a:cubicBezTo>
                <a:cubicBezTo>
                  <a:pt x="4641" y="2113"/>
                  <a:pt x="4653" y="2120"/>
                  <a:pt x="4672" y="2133"/>
                </a:cubicBezTo>
                <a:cubicBezTo>
                  <a:pt x="4700" y="2147"/>
                  <a:pt x="4715" y="2155"/>
                  <a:pt x="4721" y="2155"/>
                </a:cubicBezTo>
                <a:cubicBezTo>
                  <a:pt x="4728" y="2155"/>
                  <a:pt x="4720" y="2143"/>
                  <a:pt x="4703" y="2118"/>
                </a:cubicBezTo>
                <a:cubicBezTo>
                  <a:pt x="4657" y="2049"/>
                  <a:pt x="4654" y="1981"/>
                  <a:pt x="4686" y="1981"/>
                </a:cubicBezTo>
                <a:cubicBezTo>
                  <a:pt x="4698" y="1981"/>
                  <a:pt x="4714" y="1989"/>
                  <a:pt x="4734" y="2010"/>
                </a:cubicBezTo>
                <a:cubicBezTo>
                  <a:pt x="4734" y="2010"/>
                  <a:pt x="4749" y="1994"/>
                  <a:pt x="4734" y="1948"/>
                </a:cubicBezTo>
                <a:cubicBezTo>
                  <a:pt x="4701" y="1899"/>
                  <a:pt x="4686" y="1876"/>
                  <a:pt x="4690" y="1876"/>
                </a:cubicBezTo>
                <a:cubicBezTo>
                  <a:pt x="4693" y="1876"/>
                  <a:pt x="4712" y="1895"/>
                  <a:pt x="4749" y="1932"/>
                </a:cubicBezTo>
                <a:cubicBezTo>
                  <a:pt x="4778" y="1962"/>
                  <a:pt x="4801" y="1975"/>
                  <a:pt x="4814" y="1975"/>
                </a:cubicBezTo>
                <a:cubicBezTo>
                  <a:pt x="4837" y="1975"/>
                  <a:pt x="4834" y="1938"/>
                  <a:pt x="4796" y="1871"/>
                </a:cubicBezTo>
                <a:cubicBezTo>
                  <a:pt x="4796" y="1871"/>
                  <a:pt x="4773" y="1836"/>
                  <a:pt x="4805" y="1836"/>
                </a:cubicBezTo>
                <a:cubicBezTo>
                  <a:pt x="4811" y="1836"/>
                  <a:pt x="4818" y="1837"/>
                  <a:pt x="4826" y="1840"/>
                </a:cubicBezTo>
                <a:cubicBezTo>
                  <a:pt x="4835" y="1844"/>
                  <a:pt x="4845" y="1846"/>
                  <a:pt x="4856" y="1846"/>
                </a:cubicBezTo>
                <a:cubicBezTo>
                  <a:pt x="4926" y="1846"/>
                  <a:pt x="5028" y="1771"/>
                  <a:pt x="4935" y="1731"/>
                </a:cubicBezTo>
                <a:lnTo>
                  <a:pt x="4981" y="1685"/>
                </a:lnTo>
                <a:cubicBezTo>
                  <a:pt x="5043" y="1685"/>
                  <a:pt x="5058" y="1670"/>
                  <a:pt x="5043" y="1623"/>
                </a:cubicBezTo>
                <a:lnTo>
                  <a:pt x="5012" y="1561"/>
                </a:lnTo>
                <a:lnTo>
                  <a:pt x="5012" y="1561"/>
                </a:lnTo>
                <a:cubicBezTo>
                  <a:pt x="5047" y="1596"/>
                  <a:pt x="5090" y="1614"/>
                  <a:pt x="5116" y="1614"/>
                </a:cubicBezTo>
                <a:cubicBezTo>
                  <a:pt x="5125" y="1614"/>
                  <a:pt x="5132" y="1612"/>
                  <a:pt x="5136" y="1608"/>
                </a:cubicBezTo>
                <a:cubicBezTo>
                  <a:pt x="5151" y="1592"/>
                  <a:pt x="5151" y="1592"/>
                  <a:pt x="5105" y="1546"/>
                </a:cubicBezTo>
                <a:cubicBezTo>
                  <a:pt x="5058" y="1515"/>
                  <a:pt x="5058" y="1515"/>
                  <a:pt x="5089" y="1500"/>
                </a:cubicBezTo>
                <a:cubicBezTo>
                  <a:pt x="5093" y="1495"/>
                  <a:pt x="5100" y="1494"/>
                  <a:pt x="5108" y="1494"/>
                </a:cubicBezTo>
                <a:cubicBezTo>
                  <a:pt x="5130" y="1494"/>
                  <a:pt x="5163" y="1508"/>
                  <a:pt x="5197" y="1530"/>
                </a:cubicBezTo>
                <a:lnTo>
                  <a:pt x="5213" y="1515"/>
                </a:lnTo>
                <a:cubicBezTo>
                  <a:pt x="5165" y="1467"/>
                  <a:pt x="5153" y="1443"/>
                  <a:pt x="5158" y="1443"/>
                </a:cubicBezTo>
                <a:cubicBezTo>
                  <a:pt x="5161" y="1443"/>
                  <a:pt x="5170" y="1451"/>
                  <a:pt x="5182" y="1469"/>
                </a:cubicBezTo>
                <a:cubicBezTo>
                  <a:pt x="5196" y="1478"/>
                  <a:pt x="5209" y="1482"/>
                  <a:pt x="5221" y="1482"/>
                </a:cubicBezTo>
                <a:cubicBezTo>
                  <a:pt x="5246" y="1482"/>
                  <a:pt x="5264" y="1464"/>
                  <a:pt x="5275" y="1453"/>
                </a:cubicBezTo>
                <a:cubicBezTo>
                  <a:pt x="5261" y="1432"/>
                  <a:pt x="5266" y="1424"/>
                  <a:pt x="5272" y="1424"/>
                </a:cubicBezTo>
                <a:cubicBezTo>
                  <a:pt x="5281" y="1424"/>
                  <a:pt x="5292" y="1436"/>
                  <a:pt x="5275" y="1453"/>
                </a:cubicBezTo>
                <a:lnTo>
                  <a:pt x="5321" y="1484"/>
                </a:lnTo>
                <a:cubicBezTo>
                  <a:pt x="5332" y="1487"/>
                  <a:pt x="5340" y="1488"/>
                  <a:pt x="5344" y="1488"/>
                </a:cubicBezTo>
                <a:cubicBezTo>
                  <a:pt x="5367" y="1488"/>
                  <a:pt x="5331" y="1460"/>
                  <a:pt x="5306" y="1422"/>
                </a:cubicBezTo>
                <a:lnTo>
                  <a:pt x="5337" y="1391"/>
                </a:lnTo>
                <a:cubicBezTo>
                  <a:pt x="5352" y="1376"/>
                  <a:pt x="5367" y="1360"/>
                  <a:pt x="5306" y="1345"/>
                </a:cubicBezTo>
                <a:cubicBezTo>
                  <a:pt x="5259" y="1314"/>
                  <a:pt x="5228" y="1268"/>
                  <a:pt x="5244" y="1237"/>
                </a:cubicBezTo>
                <a:lnTo>
                  <a:pt x="5244" y="1237"/>
                </a:lnTo>
                <a:cubicBezTo>
                  <a:pt x="5282" y="1275"/>
                  <a:pt x="5310" y="1303"/>
                  <a:pt x="5335" y="1303"/>
                </a:cubicBezTo>
                <a:cubicBezTo>
                  <a:pt x="5341" y="1303"/>
                  <a:pt x="5347" y="1301"/>
                  <a:pt x="5352" y="1299"/>
                </a:cubicBezTo>
                <a:cubicBezTo>
                  <a:pt x="5354" y="1296"/>
                  <a:pt x="5357" y="1296"/>
                  <a:pt x="5359" y="1296"/>
                </a:cubicBezTo>
                <a:cubicBezTo>
                  <a:pt x="5376" y="1296"/>
                  <a:pt x="5398" y="1330"/>
                  <a:pt x="5398" y="1330"/>
                </a:cubicBezTo>
                <a:cubicBezTo>
                  <a:pt x="5416" y="1356"/>
                  <a:pt x="5431" y="1366"/>
                  <a:pt x="5443" y="1366"/>
                </a:cubicBezTo>
                <a:cubicBezTo>
                  <a:pt x="5474" y="1366"/>
                  <a:pt x="5487" y="1301"/>
                  <a:pt x="5476" y="1268"/>
                </a:cubicBezTo>
                <a:cubicBezTo>
                  <a:pt x="5448" y="1194"/>
                  <a:pt x="5448" y="1159"/>
                  <a:pt x="5469" y="1159"/>
                </a:cubicBezTo>
                <a:cubicBezTo>
                  <a:pt x="5483" y="1159"/>
                  <a:pt x="5506" y="1175"/>
                  <a:pt x="5537" y="1206"/>
                </a:cubicBezTo>
                <a:cubicBezTo>
                  <a:pt x="5552" y="1228"/>
                  <a:pt x="5562" y="1238"/>
                  <a:pt x="5566" y="1238"/>
                </a:cubicBezTo>
                <a:cubicBezTo>
                  <a:pt x="5581" y="1238"/>
                  <a:pt x="5546" y="1141"/>
                  <a:pt x="5476" y="1036"/>
                </a:cubicBezTo>
                <a:lnTo>
                  <a:pt x="5398" y="897"/>
                </a:lnTo>
                <a:lnTo>
                  <a:pt x="5398" y="897"/>
                </a:lnTo>
                <a:lnTo>
                  <a:pt x="5507" y="1020"/>
                </a:lnTo>
                <a:cubicBezTo>
                  <a:pt x="5586" y="1100"/>
                  <a:pt x="5624" y="1138"/>
                  <a:pt x="5641" y="1138"/>
                </a:cubicBezTo>
                <a:cubicBezTo>
                  <a:pt x="5657" y="1138"/>
                  <a:pt x="5653" y="1104"/>
                  <a:pt x="5646" y="1036"/>
                </a:cubicBezTo>
                <a:cubicBezTo>
                  <a:pt x="5646" y="1003"/>
                  <a:pt x="5646" y="987"/>
                  <a:pt x="5653" y="987"/>
                </a:cubicBezTo>
                <a:cubicBezTo>
                  <a:pt x="5659" y="987"/>
                  <a:pt x="5671" y="999"/>
                  <a:pt x="5692" y="1020"/>
                </a:cubicBezTo>
                <a:cubicBezTo>
                  <a:pt x="5709" y="1037"/>
                  <a:pt x="5720" y="1044"/>
                  <a:pt x="5730" y="1044"/>
                </a:cubicBezTo>
                <a:cubicBezTo>
                  <a:pt x="5747" y="1044"/>
                  <a:pt x="5761" y="1025"/>
                  <a:pt x="5800" y="1005"/>
                </a:cubicBezTo>
                <a:cubicBezTo>
                  <a:pt x="5862" y="959"/>
                  <a:pt x="5893" y="959"/>
                  <a:pt x="5862" y="897"/>
                </a:cubicBezTo>
                <a:lnTo>
                  <a:pt x="5908" y="881"/>
                </a:lnTo>
                <a:cubicBezTo>
                  <a:pt x="5933" y="906"/>
                  <a:pt x="5951" y="916"/>
                  <a:pt x="5962" y="916"/>
                </a:cubicBezTo>
                <a:cubicBezTo>
                  <a:pt x="5986" y="916"/>
                  <a:pt x="5977" y="867"/>
                  <a:pt x="5924" y="804"/>
                </a:cubicBezTo>
                <a:lnTo>
                  <a:pt x="5970" y="773"/>
                </a:lnTo>
                <a:lnTo>
                  <a:pt x="6001" y="835"/>
                </a:lnTo>
                <a:cubicBezTo>
                  <a:pt x="6013" y="852"/>
                  <a:pt x="6026" y="861"/>
                  <a:pt x="6049" y="861"/>
                </a:cubicBezTo>
                <a:cubicBezTo>
                  <a:pt x="6086" y="861"/>
                  <a:pt x="6148" y="837"/>
                  <a:pt x="6264" y="789"/>
                </a:cubicBezTo>
                <a:cubicBezTo>
                  <a:pt x="6480" y="742"/>
                  <a:pt x="6496" y="742"/>
                  <a:pt x="6480" y="634"/>
                </a:cubicBezTo>
                <a:cubicBezTo>
                  <a:pt x="6472" y="578"/>
                  <a:pt x="6485" y="547"/>
                  <a:pt x="6501" y="547"/>
                </a:cubicBezTo>
                <a:cubicBezTo>
                  <a:pt x="6516" y="547"/>
                  <a:pt x="6535" y="574"/>
                  <a:pt x="6542" y="634"/>
                </a:cubicBezTo>
                <a:cubicBezTo>
                  <a:pt x="6542" y="666"/>
                  <a:pt x="6557" y="706"/>
                  <a:pt x="6566" y="706"/>
                </a:cubicBezTo>
                <a:cubicBezTo>
                  <a:pt x="6570" y="706"/>
                  <a:pt x="6573" y="699"/>
                  <a:pt x="6573" y="680"/>
                </a:cubicBezTo>
                <a:cubicBezTo>
                  <a:pt x="6604" y="680"/>
                  <a:pt x="6635" y="711"/>
                  <a:pt x="6650" y="727"/>
                </a:cubicBezTo>
                <a:cubicBezTo>
                  <a:pt x="6684" y="774"/>
                  <a:pt x="6709" y="792"/>
                  <a:pt x="6725" y="792"/>
                </a:cubicBezTo>
                <a:cubicBezTo>
                  <a:pt x="6746" y="792"/>
                  <a:pt x="6752" y="762"/>
                  <a:pt x="6743" y="727"/>
                </a:cubicBezTo>
                <a:cubicBezTo>
                  <a:pt x="6730" y="682"/>
                  <a:pt x="6728" y="667"/>
                  <a:pt x="6732" y="667"/>
                </a:cubicBezTo>
                <a:cubicBezTo>
                  <a:pt x="6737" y="667"/>
                  <a:pt x="6756" y="699"/>
                  <a:pt x="6774" y="727"/>
                </a:cubicBezTo>
                <a:cubicBezTo>
                  <a:pt x="6796" y="771"/>
                  <a:pt x="6810" y="807"/>
                  <a:pt x="6817" y="807"/>
                </a:cubicBezTo>
                <a:cubicBezTo>
                  <a:pt x="6819" y="807"/>
                  <a:pt x="6820" y="802"/>
                  <a:pt x="6820" y="789"/>
                </a:cubicBezTo>
                <a:cubicBezTo>
                  <a:pt x="6820" y="756"/>
                  <a:pt x="6871" y="732"/>
                  <a:pt x="6917" y="732"/>
                </a:cubicBezTo>
                <a:cubicBezTo>
                  <a:pt x="6959" y="732"/>
                  <a:pt x="6998" y="752"/>
                  <a:pt x="6990" y="804"/>
                </a:cubicBezTo>
                <a:lnTo>
                  <a:pt x="7037" y="804"/>
                </a:lnTo>
                <a:cubicBezTo>
                  <a:pt x="7037" y="763"/>
                  <a:pt x="7064" y="749"/>
                  <a:pt x="7096" y="749"/>
                </a:cubicBezTo>
                <a:cubicBezTo>
                  <a:pt x="7112" y="749"/>
                  <a:pt x="7129" y="753"/>
                  <a:pt x="7145" y="758"/>
                </a:cubicBezTo>
                <a:cubicBezTo>
                  <a:pt x="7191" y="758"/>
                  <a:pt x="7222" y="773"/>
                  <a:pt x="7207" y="820"/>
                </a:cubicBezTo>
                <a:cubicBezTo>
                  <a:pt x="7198" y="853"/>
                  <a:pt x="7195" y="868"/>
                  <a:pt x="7202" y="868"/>
                </a:cubicBezTo>
                <a:cubicBezTo>
                  <a:pt x="7209" y="868"/>
                  <a:pt x="7224" y="857"/>
                  <a:pt x="7253" y="835"/>
                </a:cubicBezTo>
                <a:cubicBezTo>
                  <a:pt x="7269" y="835"/>
                  <a:pt x="7330" y="742"/>
                  <a:pt x="7346" y="742"/>
                </a:cubicBezTo>
                <a:cubicBezTo>
                  <a:pt x="7359" y="689"/>
                  <a:pt x="7396" y="647"/>
                  <a:pt x="7416" y="647"/>
                </a:cubicBezTo>
                <a:cubicBezTo>
                  <a:pt x="7418" y="647"/>
                  <a:pt x="7421" y="647"/>
                  <a:pt x="7423" y="650"/>
                </a:cubicBezTo>
                <a:lnTo>
                  <a:pt x="7408" y="696"/>
                </a:lnTo>
                <a:lnTo>
                  <a:pt x="7377" y="804"/>
                </a:lnTo>
                <a:cubicBezTo>
                  <a:pt x="7389" y="804"/>
                  <a:pt x="7401" y="807"/>
                  <a:pt x="7413" y="807"/>
                </a:cubicBezTo>
                <a:cubicBezTo>
                  <a:pt x="7430" y="807"/>
                  <a:pt x="7445" y="801"/>
                  <a:pt x="7454" y="773"/>
                </a:cubicBezTo>
                <a:cubicBezTo>
                  <a:pt x="7454" y="820"/>
                  <a:pt x="7469" y="835"/>
                  <a:pt x="7516" y="850"/>
                </a:cubicBezTo>
                <a:cubicBezTo>
                  <a:pt x="7541" y="867"/>
                  <a:pt x="7567" y="880"/>
                  <a:pt x="7592" y="880"/>
                </a:cubicBezTo>
                <a:cubicBezTo>
                  <a:pt x="7613" y="880"/>
                  <a:pt x="7634" y="871"/>
                  <a:pt x="7655" y="850"/>
                </a:cubicBezTo>
                <a:lnTo>
                  <a:pt x="7655" y="850"/>
                </a:lnTo>
                <a:cubicBezTo>
                  <a:pt x="7644" y="928"/>
                  <a:pt x="7704" y="990"/>
                  <a:pt x="7768" y="990"/>
                </a:cubicBezTo>
                <a:cubicBezTo>
                  <a:pt x="7793" y="990"/>
                  <a:pt x="7819" y="980"/>
                  <a:pt x="7840" y="959"/>
                </a:cubicBezTo>
                <a:cubicBezTo>
                  <a:pt x="7853" y="939"/>
                  <a:pt x="7864" y="931"/>
                  <a:pt x="7871" y="931"/>
                </a:cubicBezTo>
                <a:cubicBezTo>
                  <a:pt x="7882" y="931"/>
                  <a:pt x="7887" y="947"/>
                  <a:pt x="7887" y="974"/>
                </a:cubicBezTo>
                <a:cubicBezTo>
                  <a:pt x="7878" y="1010"/>
                  <a:pt x="7879" y="1025"/>
                  <a:pt x="7888" y="1025"/>
                </a:cubicBezTo>
                <a:cubicBezTo>
                  <a:pt x="7895" y="1025"/>
                  <a:pt x="7905" y="1018"/>
                  <a:pt x="7918" y="1005"/>
                </a:cubicBezTo>
                <a:cubicBezTo>
                  <a:pt x="7926" y="999"/>
                  <a:pt x="7933" y="997"/>
                  <a:pt x="7939" y="997"/>
                </a:cubicBezTo>
                <a:cubicBezTo>
                  <a:pt x="7964" y="997"/>
                  <a:pt x="7961" y="1047"/>
                  <a:pt x="7949" y="1098"/>
                </a:cubicBezTo>
                <a:cubicBezTo>
                  <a:pt x="7916" y="1174"/>
                  <a:pt x="7914" y="1205"/>
                  <a:pt x="7938" y="1205"/>
                </a:cubicBezTo>
                <a:cubicBezTo>
                  <a:pt x="7947" y="1205"/>
                  <a:pt x="7961" y="1199"/>
                  <a:pt x="7979" y="1190"/>
                </a:cubicBezTo>
                <a:cubicBezTo>
                  <a:pt x="7992" y="1186"/>
                  <a:pt x="8004" y="1184"/>
                  <a:pt x="8016" y="1184"/>
                </a:cubicBezTo>
                <a:cubicBezTo>
                  <a:pt x="8050" y="1184"/>
                  <a:pt x="8080" y="1199"/>
                  <a:pt x="8103" y="1221"/>
                </a:cubicBezTo>
                <a:cubicBezTo>
                  <a:pt x="8180" y="1206"/>
                  <a:pt x="8196" y="1221"/>
                  <a:pt x="8211" y="1175"/>
                </a:cubicBezTo>
                <a:cubicBezTo>
                  <a:pt x="8242" y="1144"/>
                  <a:pt x="8273" y="1113"/>
                  <a:pt x="8304" y="1098"/>
                </a:cubicBezTo>
                <a:cubicBezTo>
                  <a:pt x="8362" y="1098"/>
                  <a:pt x="8350" y="1124"/>
                  <a:pt x="8334" y="1124"/>
                </a:cubicBezTo>
                <a:cubicBezTo>
                  <a:pt x="8329" y="1124"/>
                  <a:pt x="8323" y="1121"/>
                  <a:pt x="8320" y="1113"/>
                </a:cubicBezTo>
                <a:cubicBezTo>
                  <a:pt x="8242" y="1113"/>
                  <a:pt x="8273" y="1144"/>
                  <a:pt x="8242" y="1206"/>
                </a:cubicBezTo>
                <a:cubicBezTo>
                  <a:pt x="8242" y="1237"/>
                  <a:pt x="8242" y="1283"/>
                  <a:pt x="8289" y="1314"/>
                </a:cubicBezTo>
                <a:cubicBezTo>
                  <a:pt x="8304" y="1330"/>
                  <a:pt x="8335" y="1360"/>
                  <a:pt x="8350" y="1376"/>
                </a:cubicBezTo>
                <a:cubicBezTo>
                  <a:pt x="8350" y="1441"/>
                  <a:pt x="8365" y="1468"/>
                  <a:pt x="8385" y="1468"/>
                </a:cubicBezTo>
                <a:cubicBezTo>
                  <a:pt x="8394" y="1468"/>
                  <a:pt x="8403" y="1463"/>
                  <a:pt x="8412" y="1453"/>
                </a:cubicBezTo>
                <a:lnTo>
                  <a:pt x="8459" y="1422"/>
                </a:lnTo>
                <a:lnTo>
                  <a:pt x="8459" y="1422"/>
                </a:lnTo>
                <a:cubicBezTo>
                  <a:pt x="8403" y="1505"/>
                  <a:pt x="8533" y="1661"/>
                  <a:pt x="8627" y="1661"/>
                </a:cubicBezTo>
                <a:cubicBezTo>
                  <a:pt x="8639" y="1661"/>
                  <a:pt x="8650" y="1659"/>
                  <a:pt x="8660" y="1654"/>
                </a:cubicBezTo>
                <a:lnTo>
                  <a:pt x="8660" y="1654"/>
                </a:lnTo>
                <a:lnTo>
                  <a:pt x="8629" y="1685"/>
                </a:lnTo>
                <a:cubicBezTo>
                  <a:pt x="8582" y="1731"/>
                  <a:pt x="8598" y="1747"/>
                  <a:pt x="8629" y="1778"/>
                </a:cubicBezTo>
                <a:cubicBezTo>
                  <a:pt x="8644" y="1824"/>
                  <a:pt x="8752" y="1840"/>
                  <a:pt x="8799" y="1886"/>
                </a:cubicBezTo>
                <a:cubicBezTo>
                  <a:pt x="8834" y="1933"/>
                  <a:pt x="8878" y="1979"/>
                  <a:pt x="8910" y="1979"/>
                </a:cubicBezTo>
                <a:cubicBezTo>
                  <a:pt x="8921" y="1979"/>
                  <a:pt x="8930" y="1975"/>
                  <a:pt x="8938" y="1963"/>
                </a:cubicBezTo>
                <a:lnTo>
                  <a:pt x="8938" y="1963"/>
                </a:lnTo>
                <a:cubicBezTo>
                  <a:pt x="8969" y="1979"/>
                  <a:pt x="8969" y="1979"/>
                  <a:pt x="8922" y="2025"/>
                </a:cubicBezTo>
                <a:cubicBezTo>
                  <a:pt x="8876" y="2056"/>
                  <a:pt x="8876" y="2071"/>
                  <a:pt x="8891" y="2087"/>
                </a:cubicBezTo>
                <a:cubicBezTo>
                  <a:pt x="8893" y="2089"/>
                  <a:pt x="8896" y="2090"/>
                  <a:pt x="8899" y="2090"/>
                </a:cubicBezTo>
                <a:cubicBezTo>
                  <a:pt x="8920" y="2090"/>
                  <a:pt x="8960" y="2052"/>
                  <a:pt x="9000" y="2025"/>
                </a:cubicBezTo>
                <a:cubicBezTo>
                  <a:pt x="9011" y="2008"/>
                  <a:pt x="9021" y="1999"/>
                  <a:pt x="9028" y="1999"/>
                </a:cubicBezTo>
                <a:cubicBezTo>
                  <a:pt x="9040" y="1999"/>
                  <a:pt x="9046" y="2023"/>
                  <a:pt x="9046" y="2071"/>
                </a:cubicBezTo>
                <a:cubicBezTo>
                  <a:pt x="9030" y="2149"/>
                  <a:pt x="9108" y="2195"/>
                  <a:pt x="9185" y="2195"/>
                </a:cubicBezTo>
                <a:cubicBezTo>
                  <a:pt x="9200" y="2211"/>
                  <a:pt x="9216" y="2226"/>
                  <a:pt x="9185" y="2257"/>
                </a:cubicBezTo>
                <a:cubicBezTo>
                  <a:pt x="9150" y="2292"/>
                  <a:pt x="9168" y="2355"/>
                  <a:pt x="9220" y="2355"/>
                </a:cubicBezTo>
                <a:cubicBezTo>
                  <a:pt x="9237" y="2355"/>
                  <a:pt x="9256" y="2349"/>
                  <a:pt x="9278" y="2334"/>
                </a:cubicBezTo>
                <a:lnTo>
                  <a:pt x="9278" y="2334"/>
                </a:lnTo>
                <a:cubicBezTo>
                  <a:pt x="9293" y="2350"/>
                  <a:pt x="9293" y="2350"/>
                  <a:pt x="9262" y="2396"/>
                </a:cubicBezTo>
                <a:cubicBezTo>
                  <a:pt x="9242" y="2426"/>
                  <a:pt x="9228" y="2464"/>
                  <a:pt x="9243" y="2464"/>
                </a:cubicBezTo>
                <a:cubicBezTo>
                  <a:pt x="9251" y="2464"/>
                  <a:pt x="9267" y="2453"/>
                  <a:pt x="9293" y="2427"/>
                </a:cubicBezTo>
                <a:cubicBezTo>
                  <a:pt x="9307" y="2420"/>
                  <a:pt x="9321" y="2417"/>
                  <a:pt x="9335" y="2417"/>
                </a:cubicBezTo>
                <a:cubicBezTo>
                  <a:pt x="9386" y="2417"/>
                  <a:pt x="9436" y="2456"/>
                  <a:pt x="9448" y="2504"/>
                </a:cubicBezTo>
                <a:cubicBezTo>
                  <a:pt x="9455" y="2511"/>
                  <a:pt x="9462" y="2518"/>
                  <a:pt x="9470" y="2518"/>
                </a:cubicBezTo>
                <a:cubicBezTo>
                  <a:pt x="9480" y="2518"/>
                  <a:pt x="9493" y="2507"/>
                  <a:pt x="9510" y="2473"/>
                </a:cubicBezTo>
                <a:cubicBezTo>
                  <a:pt x="9514" y="2461"/>
                  <a:pt x="9519" y="2449"/>
                  <a:pt x="9523" y="2439"/>
                </a:cubicBezTo>
                <a:lnTo>
                  <a:pt x="9523" y="2439"/>
                </a:lnTo>
                <a:cubicBezTo>
                  <a:pt x="9517" y="2487"/>
                  <a:pt x="9514" y="2510"/>
                  <a:pt x="9520" y="2510"/>
                </a:cubicBezTo>
                <a:cubicBezTo>
                  <a:pt x="9526" y="2510"/>
                  <a:pt x="9542" y="2487"/>
                  <a:pt x="9571" y="2442"/>
                </a:cubicBezTo>
                <a:cubicBezTo>
                  <a:pt x="9585" y="2421"/>
                  <a:pt x="9596" y="2413"/>
                  <a:pt x="9601" y="2413"/>
                </a:cubicBezTo>
                <a:cubicBezTo>
                  <a:pt x="9607" y="2413"/>
                  <a:pt x="9604" y="2425"/>
                  <a:pt x="9587" y="2442"/>
                </a:cubicBezTo>
                <a:cubicBezTo>
                  <a:pt x="9571" y="2489"/>
                  <a:pt x="9618" y="2520"/>
                  <a:pt x="9618" y="2520"/>
                </a:cubicBezTo>
                <a:cubicBezTo>
                  <a:pt x="9618" y="2520"/>
                  <a:pt x="9757" y="2520"/>
                  <a:pt x="9865" y="2535"/>
                </a:cubicBezTo>
                <a:cubicBezTo>
                  <a:pt x="9910" y="2558"/>
                  <a:pt x="9956" y="2572"/>
                  <a:pt x="10007" y="2572"/>
                </a:cubicBezTo>
                <a:cubicBezTo>
                  <a:pt x="10026" y="2572"/>
                  <a:pt x="10045" y="2570"/>
                  <a:pt x="10066" y="2566"/>
                </a:cubicBezTo>
                <a:cubicBezTo>
                  <a:pt x="10097" y="2566"/>
                  <a:pt x="10128" y="2551"/>
                  <a:pt x="10128" y="2535"/>
                </a:cubicBezTo>
                <a:cubicBezTo>
                  <a:pt x="10128" y="2517"/>
                  <a:pt x="10133" y="2499"/>
                  <a:pt x="10143" y="2499"/>
                </a:cubicBezTo>
                <a:cubicBezTo>
                  <a:pt x="10151" y="2499"/>
                  <a:pt x="10161" y="2509"/>
                  <a:pt x="10174" y="2535"/>
                </a:cubicBezTo>
                <a:cubicBezTo>
                  <a:pt x="10190" y="2581"/>
                  <a:pt x="10205" y="2581"/>
                  <a:pt x="10236" y="2597"/>
                </a:cubicBezTo>
                <a:cubicBezTo>
                  <a:pt x="10251" y="2597"/>
                  <a:pt x="10282" y="2597"/>
                  <a:pt x="10282" y="2643"/>
                </a:cubicBezTo>
                <a:cubicBezTo>
                  <a:pt x="10298" y="2597"/>
                  <a:pt x="10298" y="2597"/>
                  <a:pt x="10329" y="2597"/>
                </a:cubicBezTo>
                <a:cubicBezTo>
                  <a:pt x="10329" y="2620"/>
                  <a:pt x="10333" y="2632"/>
                  <a:pt x="10340" y="2632"/>
                </a:cubicBezTo>
                <a:cubicBezTo>
                  <a:pt x="10348" y="2632"/>
                  <a:pt x="10360" y="2620"/>
                  <a:pt x="10375" y="2597"/>
                </a:cubicBezTo>
                <a:cubicBezTo>
                  <a:pt x="10383" y="2535"/>
                  <a:pt x="10387" y="2504"/>
                  <a:pt x="10389" y="2504"/>
                </a:cubicBezTo>
                <a:cubicBezTo>
                  <a:pt x="10391" y="2504"/>
                  <a:pt x="10391" y="2535"/>
                  <a:pt x="10391" y="2597"/>
                </a:cubicBezTo>
                <a:cubicBezTo>
                  <a:pt x="10391" y="2629"/>
                  <a:pt x="10428" y="2669"/>
                  <a:pt x="10441" y="2669"/>
                </a:cubicBezTo>
                <a:cubicBezTo>
                  <a:pt x="10446" y="2669"/>
                  <a:pt x="10446" y="2662"/>
                  <a:pt x="10437" y="2643"/>
                </a:cubicBezTo>
                <a:cubicBezTo>
                  <a:pt x="10421" y="2597"/>
                  <a:pt x="10483" y="2581"/>
                  <a:pt x="10499" y="2535"/>
                </a:cubicBezTo>
                <a:cubicBezTo>
                  <a:pt x="10514" y="2535"/>
                  <a:pt x="10545" y="2535"/>
                  <a:pt x="10545" y="2581"/>
                </a:cubicBezTo>
                <a:cubicBezTo>
                  <a:pt x="10549" y="2598"/>
                  <a:pt x="10560" y="2604"/>
                  <a:pt x="10575" y="2604"/>
                </a:cubicBezTo>
                <a:cubicBezTo>
                  <a:pt x="10618" y="2604"/>
                  <a:pt x="10688" y="2550"/>
                  <a:pt x="10700" y="2504"/>
                </a:cubicBezTo>
                <a:cubicBezTo>
                  <a:pt x="10700" y="2473"/>
                  <a:pt x="10700" y="2458"/>
                  <a:pt x="10702" y="2458"/>
                </a:cubicBezTo>
                <a:cubicBezTo>
                  <a:pt x="10704" y="2458"/>
                  <a:pt x="10707" y="2473"/>
                  <a:pt x="10715" y="2504"/>
                </a:cubicBezTo>
                <a:cubicBezTo>
                  <a:pt x="10725" y="2545"/>
                  <a:pt x="10736" y="2552"/>
                  <a:pt x="10751" y="2552"/>
                </a:cubicBezTo>
                <a:cubicBezTo>
                  <a:pt x="10758" y="2552"/>
                  <a:pt x="10767" y="2551"/>
                  <a:pt x="10777" y="2551"/>
                </a:cubicBezTo>
                <a:cubicBezTo>
                  <a:pt x="10777" y="2532"/>
                  <a:pt x="10778" y="2525"/>
                  <a:pt x="10781" y="2525"/>
                </a:cubicBezTo>
                <a:cubicBezTo>
                  <a:pt x="10786" y="2525"/>
                  <a:pt x="10797" y="2565"/>
                  <a:pt x="10808" y="2597"/>
                </a:cubicBezTo>
                <a:cubicBezTo>
                  <a:pt x="10818" y="2626"/>
                  <a:pt x="10821" y="2637"/>
                  <a:pt x="10834" y="2637"/>
                </a:cubicBezTo>
                <a:cubicBezTo>
                  <a:pt x="10842" y="2637"/>
                  <a:pt x="10853" y="2634"/>
                  <a:pt x="10870" y="2628"/>
                </a:cubicBezTo>
                <a:cubicBezTo>
                  <a:pt x="10870" y="2566"/>
                  <a:pt x="10962" y="2535"/>
                  <a:pt x="11024" y="2520"/>
                </a:cubicBezTo>
                <a:cubicBezTo>
                  <a:pt x="11148" y="2473"/>
                  <a:pt x="11132" y="2396"/>
                  <a:pt x="11117" y="2288"/>
                </a:cubicBezTo>
                <a:lnTo>
                  <a:pt x="11071" y="2180"/>
                </a:lnTo>
                <a:lnTo>
                  <a:pt x="11071" y="2180"/>
                </a:lnTo>
                <a:lnTo>
                  <a:pt x="11132" y="2272"/>
                </a:lnTo>
                <a:cubicBezTo>
                  <a:pt x="11163" y="2319"/>
                  <a:pt x="11210" y="2365"/>
                  <a:pt x="11241" y="2411"/>
                </a:cubicBezTo>
                <a:cubicBezTo>
                  <a:pt x="11256" y="2396"/>
                  <a:pt x="11241" y="2350"/>
                  <a:pt x="11210" y="2303"/>
                </a:cubicBezTo>
                <a:cubicBezTo>
                  <a:pt x="11175" y="2269"/>
                  <a:pt x="11184" y="2251"/>
                  <a:pt x="11216" y="2251"/>
                </a:cubicBezTo>
                <a:cubicBezTo>
                  <a:pt x="11227" y="2251"/>
                  <a:pt x="11241" y="2253"/>
                  <a:pt x="11256" y="2257"/>
                </a:cubicBezTo>
                <a:cubicBezTo>
                  <a:pt x="11278" y="2266"/>
                  <a:pt x="11294" y="2269"/>
                  <a:pt x="11307" y="2269"/>
                </a:cubicBezTo>
                <a:cubicBezTo>
                  <a:pt x="11340" y="2269"/>
                  <a:pt x="11345" y="2244"/>
                  <a:pt x="11333" y="2211"/>
                </a:cubicBezTo>
                <a:cubicBezTo>
                  <a:pt x="11342" y="2202"/>
                  <a:pt x="11351" y="2193"/>
                  <a:pt x="11369" y="2193"/>
                </a:cubicBezTo>
                <a:cubicBezTo>
                  <a:pt x="11382" y="2193"/>
                  <a:pt x="11400" y="2197"/>
                  <a:pt x="11426" y="2211"/>
                </a:cubicBezTo>
                <a:cubicBezTo>
                  <a:pt x="11442" y="2195"/>
                  <a:pt x="11442" y="2195"/>
                  <a:pt x="11395" y="2149"/>
                </a:cubicBezTo>
                <a:cubicBezTo>
                  <a:pt x="11376" y="2119"/>
                  <a:pt x="11375" y="2109"/>
                  <a:pt x="11392" y="2109"/>
                </a:cubicBezTo>
                <a:cubicBezTo>
                  <a:pt x="11403" y="2109"/>
                  <a:pt x="11419" y="2112"/>
                  <a:pt x="11442" y="2118"/>
                </a:cubicBezTo>
                <a:cubicBezTo>
                  <a:pt x="11478" y="2148"/>
                  <a:pt x="11507" y="2159"/>
                  <a:pt x="11527" y="2159"/>
                </a:cubicBezTo>
                <a:cubicBezTo>
                  <a:pt x="11559" y="2159"/>
                  <a:pt x="11569" y="2131"/>
                  <a:pt x="11550" y="2102"/>
                </a:cubicBezTo>
                <a:cubicBezTo>
                  <a:pt x="11503" y="2056"/>
                  <a:pt x="11519" y="2041"/>
                  <a:pt x="11550" y="2025"/>
                </a:cubicBezTo>
                <a:cubicBezTo>
                  <a:pt x="11565" y="2025"/>
                  <a:pt x="11581" y="1994"/>
                  <a:pt x="11550" y="1948"/>
                </a:cubicBezTo>
                <a:lnTo>
                  <a:pt x="11596" y="1917"/>
                </a:lnTo>
                <a:cubicBezTo>
                  <a:pt x="11596" y="1915"/>
                  <a:pt x="11597" y="1914"/>
                  <a:pt x="11598" y="1914"/>
                </a:cubicBezTo>
                <a:cubicBezTo>
                  <a:pt x="11604" y="1914"/>
                  <a:pt x="11625" y="1950"/>
                  <a:pt x="11612" y="1963"/>
                </a:cubicBezTo>
                <a:lnTo>
                  <a:pt x="11673" y="1994"/>
                </a:lnTo>
                <a:cubicBezTo>
                  <a:pt x="11704" y="1963"/>
                  <a:pt x="11720" y="1932"/>
                  <a:pt x="11689" y="1886"/>
                </a:cubicBezTo>
                <a:cubicBezTo>
                  <a:pt x="11657" y="1838"/>
                  <a:pt x="11641" y="1814"/>
                  <a:pt x="11645" y="1814"/>
                </a:cubicBezTo>
                <a:cubicBezTo>
                  <a:pt x="11648" y="1814"/>
                  <a:pt x="11667" y="1834"/>
                  <a:pt x="11704" y="1871"/>
                </a:cubicBezTo>
                <a:cubicBezTo>
                  <a:pt x="11731" y="1888"/>
                  <a:pt x="11763" y="1906"/>
                  <a:pt x="11779" y="1906"/>
                </a:cubicBezTo>
                <a:cubicBezTo>
                  <a:pt x="11791" y="1906"/>
                  <a:pt x="11795" y="1897"/>
                  <a:pt x="11782" y="1871"/>
                </a:cubicBezTo>
                <a:cubicBezTo>
                  <a:pt x="11749" y="1822"/>
                  <a:pt x="11751" y="1803"/>
                  <a:pt x="11764" y="1803"/>
                </a:cubicBezTo>
                <a:cubicBezTo>
                  <a:pt x="11776" y="1803"/>
                  <a:pt x="11798" y="1818"/>
                  <a:pt x="11813" y="1840"/>
                </a:cubicBezTo>
                <a:cubicBezTo>
                  <a:pt x="11846" y="1880"/>
                  <a:pt x="11865" y="1903"/>
                  <a:pt x="11875" y="1903"/>
                </a:cubicBezTo>
                <a:cubicBezTo>
                  <a:pt x="11887" y="1903"/>
                  <a:pt x="11883" y="1865"/>
                  <a:pt x="11874" y="1778"/>
                </a:cubicBezTo>
                <a:cubicBezTo>
                  <a:pt x="11905" y="1747"/>
                  <a:pt x="11921" y="1639"/>
                  <a:pt x="11967" y="1592"/>
                </a:cubicBezTo>
                <a:cubicBezTo>
                  <a:pt x="12021" y="1539"/>
                  <a:pt x="12063" y="1497"/>
                  <a:pt x="12113" y="1497"/>
                </a:cubicBezTo>
                <a:cubicBezTo>
                  <a:pt x="12118" y="1497"/>
                  <a:pt x="12122" y="1497"/>
                  <a:pt x="12126" y="1497"/>
                </a:cubicBezTo>
                <a:lnTo>
                  <a:pt x="12126" y="1497"/>
                </a:lnTo>
                <a:cubicBezTo>
                  <a:pt x="12101" y="1458"/>
                  <a:pt x="12118" y="1438"/>
                  <a:pt x="12153" y="1391"/>
                </a:cubicBezTo>
                <a:cubicBezTo>
                  <a:pt x="12245" y="1376"/>
                  <a:pt x="12245" y="1314"/>
                  <a:pt x="12230" y="1252"/>
                </a:cubicBezTo>
                <a:lnTo>
                  <a:pt x="12230" y="1252"/>
                </a:lnTo>
                <a:lnTo>
                  <a:pt x="12183" y="1283"/>
                </a:lnTo>
                <a:cubicBezTo>
                  <a:pt x="12106" y="1206"/>
                  <a:pt x="12122" y="1190"/>
                  <a:pt x="12199" y="1190"/>
                </a:cubicBezTo>
                <a:cubicBezTo>
                  <a:pt x="12203" y="1188"/>
                  <a:pt x="12207" y="1187"/>
                  <a:pt x="12212" y="1187"/>
                </a:cubicBezTo>
                <a:cubicBezTo>
                  <a:pt x="12239" y="1187"/>
                  <a:pt x="12267" y="1226"/>
                  <a:pt x="12307" y="1252"/>
                </a:cubicBezTo>
                <a:cubicBezTo>
                  <a:pt x="12330" y="1287"/>
                  <a:pt x="12371" y="1304"/>
                  <a:pt x="12396" y="1304"/>
                </a:cubicBezTo>
                <a:cubicBezTo>
                  <a:pt x="12405" y="1304"/>
                  <a:pt x="12411" y="1303"/>
                  <a:pt x="12415" y="1299"/>
                </a:cubicBezTo>
                <a:cubicBezTo>
                  <a:pt x="12431" y="1283"/>
                  <a:pt x="12446" y="1268"/>
                  <a:pt x="12400" y="1252"/>
                </a:cubicBezTo>
                <a:cubicBezTo>
                  <a:pt x="12338" y="1221"/>
                  <a:pt x="12353" y="1206"/>
                  <a:pt x="12369" y="1190"/>
                </a:cubicBezTo>
                <a:cubicBezTo>
                  <a:pt x="12400" y="1175"/>
                  <a:pt x="12415" y="1160"/>
                  <a:pt x="12400" y="1098"/>
                </a:cubicBezTo>
                <a:cubicBezTo>
                  <a:pt x="12369" y="1036"/>
                  <a:pt x="12384" y="1036"/>
                  <a:pt x="12400" y="1020"/>
                </a:cubicBezTo>
                <a:cubicBezTo>
                  <a:pt x="12415" y="1036"/>
                  <a:pt x="12431" y="1044"/>
                  <a:pt x="12446" y="1044"/>
                </a:cubicBezTo>
                <a:cubicBezTo>
                  <a:pt x="12461" y="1044"/>
                  <a:pt x="12476" y="1036"/>
                  <a:pt x="12491" y="1022"/>
                </a:cubicBezTo>
                <a:lnTo>
                  <a:pt x="12491" y="1022"/>
                </a:lnTo>
                <a:cubicBezTo>
                  <a:pt x="12499" y="1033"/>
                  <a:pt x="12511" y="1049"/>
                  <a:pt x="12523" y="1067"/>
                </a:cubicBezTo>
                <a:cubicBezTo>
                  <a:pt x="12554" y="1098"/>
                  <a:pt x="12585" y="1129"/>
                  <a:pt x="12616" y="1144"/>
                </a:cubicBezTo>
                <a:cubicBezTo>
                  <a:pt x="12632" y="1129"/>
                  <a:pt x="12601" y="1082"/>
                  <a:pt x="12601" y="1082"/>
                </a:cubicBezTo>
                <a:cubicBezTo>
                  <a:pt x="12601" y="1082"/>
                  <a:pt x="12616" y="1036"/>
                  <a:pt x="12663" y="1005"/>
                </a:cubicBezTo>
                <a:cubicBezTo>
                  <a:pt x="12709" y="974"/>
                  <a:pt x="12771" y="928"/>
                  <a:pt x="12833" y="881"/>
                </a:cubicBezTo>
                <a:cubicBezTo>
                  <a:pt x="12941" y="835"/>
                  <a:pt x="13064" y="789"/>
                  <a:pt x="13188" y="758"/>
                </a:cubicBezTo>
                <a:cubicBezTo>
                  <a:pt x="13214" y="777"/>
                  <a:pt x="13240" y="786"/>
                  <a:pt x="13259" y="786"/>
                </a:cubicBezTo>
                <a:cubicBezTo>
                  <a:pt x="13285" y="786"/>
                  <a:pt x="13299" y="769"/>
                  <a:pt x="13281" y="742"/>
                </a:cubicBezTo>
                <a:cubicBezTo>
                  <a:pt x="13250" y="680"/>
                  <a:pt x="13404" y="650"/>
                  <a:pt x="13559" y="650"/>
                </a:cubicBezTo>
                <a:cubicBezTo>
                  <a:pt x="13714" y="650"/>
                  <a:pt x="13853" y="650"/>
                  <a:pt x="13868" y="603"/>
                </a:cubicBezTo>
                <a:lnTo>
                  <a:pt x="13945" y="603"/>
                </a:lnTo>
                <a:cubicBezTo>
                  <a:pt x="13992" y="603"/>
                  <a:pt x="14054" y="557"/>
                  <a:pt x="14085" y="557"/>
                </a:cubicBezTo>
                <a:cubicBezTo>
                  <a:pt x="14100" y="534"/>
                  <a:pt x="14115" y="522"/>
                  <a:pt x="14121" y="522"/>
                </a:cubicBezTo>
                <a:cubicBezTo>
                  <a:pt x="14127" y="522"/>
                  <a:pt x="14123" y="534"/>
                  <a:pt x="14100" y="557"/>
                </a:cubicBezTo>
                <a:cubicBezTo>
                  <a:pt x="14069" y="603"/>
                  <a:pt x="14085" y="665"/>
                  <a:pt x="14100" y="680"/>
                </a:cubicBezTo>
                <a:cubicBezTo>
                  <a:pt x="14131" y="680"/>
                  <a:pt x="14162" y="634"/>
                  <a:pt x="14177" y="572"/>
                </a:cubicBezTo>
                <a:cubicBezTo>
                  <a:pt x="14193" y="526"/>
                  <a:pt x="14224" y="526"/>
                  <a:pt x="14224" y="526"/>
                </a:cubicBezTo>
                <a:cubicBezTo>
                  <a:pt x="14224" y="526"/>
                  <a:pt x="14255" y="526"/>
                  <a:pt x="14239" y="588"/>
                </a:cubicBezTo>
                <a:lnTo>
                  <a:pt x="14208" y="696"/>
                </a:lnTo>
                <a:lnTo>
                  <a:pt x="14239" y="696"/>
                </a:lnTo>
                <a:cubicBezTo>
                  <a:pt x="14239" y="650"/>
                  <a:pt x="14270" y="650"/>
                  <a:pt x="14270" y="650"/>
                </a:cubicBezTo>
                <a:cubicBezTo>
                  <a:pt x="14270" y="650"/>
                  <a:pt x="14301" y="650"/>
                  <a:pt x="14270" y="758"/>
                </a:cubicBezTo>
                <a:cubicBezTo>
                  <a:pt x="14262" y="820"/>
                  <a:pt x="14262" y="847"/>
                  <a:pt x="14270" y="847"/>
                </a:cubicBezTo>
                <a:cubicBezTo>
                  <a:pt x="14278" y="847"/>
                  <a:pt x="14293" y="820"/>
                  <a:pt x="14316" y="773"/>
                </a:cubicBezTo>
                <a:lnTo>
                  <a:pt x="14409" y="758"/>
                </a:lnTo>
                <a:lnTo>
                  <a:pt x="14409" y="758"/>
                </a:lnTo>
                <a:cubicBezTo>
                  <a:pt x="14403" y="798"/>
                  <a:pt x="14413" y="813"/>
                  <a:pt x="14429" y="813"/>
                </a:cubicBezTo>
                <a:cubicBezTo>
                  <a:pt x="14456" y="813"/>
                  <a:pt x="14504" y="771"/>
                  <a:pt x="14533" y="742"/>
                </a:cubicBezTo>
                <a:lnTo>
                  <a:pt x="14533" y="742"/>
                </a:lnTo>
                <a:cubicBezTo>
                  <a:pt x="14516" y="809"/>
                  <a:pt x="14517" y="839"/>
                  <a:pt x="14532" y="839"/>
                </a:cubicBezTo>
                <a:cubicBezTo>
                  <a:pt x="14544" y="839"/>
                  <a:pt x="14566" y="816"/>
                  <a:pt x="14595" y="773"/>
                </a:cubicBezTo>
                <a:cubicBezTo>
                  <a:pt x="14607" y="755"/>
                  <a:pt x="14619" y="746"/>
                  <a:pt x="14628" y="746"/>
                </a:cubicBezTo>
                <a:cubicBezTo>
                  <a:pt x="14643" y="746"/>
                  <a:pt x="14650" y="767"/>
                  <a:pt x="14641" y="804"/>
                </a:cubicBezTo>
                <a:cubicBezTo>
                  <a:pt x="14641" y="866"/>
                  <a:pt x="14672" y="881"/>
                  <a:pt x="14703" y="912"/>
                </a:cubicBezTo>
                <a:cubicBezTo>
                  <a:pt x="14712" y="903"/>
                  <a:pt x="14722" y="899"/>
                  <a:pt x="14734" y="899"/>
                </a:cubicBezTo>
                <a:cubicBezTo>
                  <a:pt x="14763" y="899"/>
                  <a:pt x="14803" y="921"/>
                  <a:pt x="14857" y="943"/>
                </a:cubicBezTo>
                <a:cubicBezTo>
                  <a:pt x="14935" y="990"/>
                  <a:pt x="14996" y="1036"/>
                  <a:pt x="15074" y="1098"/>
                </a:cubicBezTo>
                <a:cubicBezTo>
                  <a:pt x="15224" y="1234"/>
                  <a:pt x="15314" y="1335"/>
                  <a:pt x="15365" y="1335"/>
                </a:cubicBezTo>
                <a:cubicBezTo>
                  <a:pt x="15371" y="1335"/>
                  <a:pt x="15377" y="1333"/>
                  <a:pt x="15383" y="1330"/>
                </a:cubicBezTo>
                <a:cubicBezTo>
                  <a:pt x="15398" y="1345"/>
                  <a:pt x="15398" y="1345"/>
                  <a:pt x="15383" y="1407"/>
                </a:cubicBezTo>
                <a:cubicBezTo>
                  <a:pt x="15375" y="1430"/>
                  <a:pt x="15367" y="1442"/>
                  <a:pt x="15375" y="1442"/>
                </a:cubicBezTo>
                <a:cubicBezTo>
                  <a:pt x="15383" y="1442"/>
                  <a:pt x="15406" y="1430"/>
                  <a:pt x="15460" y="1407"/>
                </a:cubicBezTo>
                <a:cubicBezTo>
                  <a:pt x="15487" y="1398"/>
                  <a:pt x="15513" y="1379"/>
                  <a:pt x="15517" y="1379"/>
                </a:cubicBezTo>
                <a:cubicBezTo>
                  <a:pt x="15519" y="1379"/>
                  <a:pt x="15508" y="1389"/>
                  <a:pt x="15476" y="1422"/>
                </a:cubicBezTo>
                <a:cubicBezTo>
                  <a:pt x="15429" y="1453"/>
                  <a:pt x="15476" y="1500"/>
                  <a:pt x="15522" y="1577"/>
                </a:cubicBezTo>
                <a:cubicBezTo>
                  <a:pt x="15569" y="1624"/>
                  <a:pt x="15607" y="1670"/>
                  <a:pt x="15642" y="1670"/>
                </a:cubicBezTo>
                <a:cubicBezTo>
                  <a:pt x="15654" y="1670"/>
                  <a:pt x="15665" y="1665"/>
                  <a:pt x="15676" y="1654"/>
                </a:cubicBezTo>
                <a:cubicBezTo>
                  <a:pt x="15754" y="1654"/>
                  <a:pt x="15754" y="1654"/>
                  <a:pt x="15692" y="1685"/>
                </a:cubicBezTo>
                <a:cubicBezTo>
                  <a:pt x="15608" y="1727"/>
                  <a:pt x="15625" y="1844"/>
                  <a:pt x="15720" y="1844"/>
                </a:cubicBezTo>
                <a:cubicBezTo>
                  <a:pt x="15730" y="1844"/>
                  <a:pt x="15742" y="1843"/>
                  <a:pt x="15754" y="1840"/>
                </a:cubicBezTo>
                <a:cubicBezTo>
                  <a:pt x="15769" y="1855"/>
                  <a:pt x="15785" y="1871"/>
                  <a:pt x="15754" y="1917"/>
                </a:cubicBezTo>
                <a:cubicBezTo>
                  <a:pt x="15769" y="1932"/>
                  <a:pt x="15785" y="1948"/>
                  <a:pt x="15877" y="1963"/>
                </a:cubicBezTo>
                <a:cubicBezTo>
                  <a:pt x="15893" y="1979"/>
                  <a:pt x="15955" y="2041"/>
                  <a:pt x="15986" y="2071"/>
                </a:cubicBezTo>
                <a:cubicBezTo>
                  <a:pt x="16007" y="2082"/>
                  <a:pt x="16037" y="2093"/>
                  <a:pt x="16063" y="2093"/>
                </a:cubicBezTo>
                <a:cubicBezTo>
                  <a:pt x="16074" y="2093"/>
                  <a:pt x="16085" y="2091"/>
                  <a:pt x="16094" y="2087"/>
                </a:cubicBezTo>
                <a:lnTo>
                  <a:pt x="16109" y="2102"/>
                </a:lnTo>
                <a:cubicBezTo>
                  <a:pt x="16078" y="2149"/>
                  <a:pt x="16156" y="2226"/>
                  <a:pt x="16295" y="2303"/>
                </a:cubicBezTo>
                <a:cubicBezTo>
                  <a:pt x="16418" y="2381"/>
                  <a:pt x="16542" y="2427"/>
                  <a:pt x="16542" y="2489"/>
                </a:cubicBezTo>
                <a:cubicBezTo>
                  <a:pt x="16542" y="2489"/>
                  <a:pt x="16547" y="2491"/>
                  <a:pt x="16555" y="2491"/>
                </a:cubicBezTo>
                <a:cubicBezTo>
                  <a:pt x="16567" y="2491"/>
                  <a:pt x="16585" y="2486"/>
                  <a:pt x="16604" y="2458"/>
                </a:cubicBezTo>
                <a:cubicBezTo>
                  <a:pt x="16638" y="2407"/>
                  <a:pt x="16658" y="2384"/>
                  <a:pt x="16669" y="2384"/>
                </a:cubicBezTo>
                <a:cubicBezTo>
                  <a:pt x="16678" y="2384"/>
                  <a:pt x="16681" y="2399"/>
                  <a:pt x="16681" y="2427"/>
                </a:cubicBezTo>
                <a:cubicBezTo>
                  <a:pt x="16681" y="2489"/>
                  <a:pt x="16706" y="2525"/>
                  <a:pt x="16736" y="2525"/>
                </a:cubicBezTo>
                <a:cubicBezTo>
                  <a:pt x="16759" y="2525"/>
                  <a:pt x="16785" y="2504"/>
                  <a:pt x="16805" y="2458"/>
                </a:cubicBezTo>
                <a:lnTo>
                  <a:pt x="16805" y="2504"/>
                </a:lnTo>
                <a:cubicBezTo>
                  <a:pt x="16805" y="2560"/>
                  <a:pt x="16820" y="2584"/>
                  <a:pt x="16841" y="2584"/>
                </a:cubicBezTo>
                <a:cubicBezTo>
                  <a:pt x="16865" y="2584"/>
                  <a:pt x="16896" y="2548"/>
                  <a:pt x="16913" y="2489"/>
                </a:cubicBezTo>
                <a:cubicBezTo>
                  <a:pt x="16924" y="2521"/>
                  <a:pt x="16935" y="2561"/>
                  <a:pt x="16951" y="2561"/>
                </a:cubicBezTo>
                <a:cubicBezTo>
                  <a:pt x="16958" y="2561"/>
                  <a:pt x="16965" y="2554"/>
                  <a:pt x="16975" y="2535"/>
                </a:cubicBezTo>
                <a:cubicBezTo>
                  <a:pt x="16990" y="2535"/>
                  <a:pt x="16990" y="2535"/>
                  <a:pt x="16990" y="2659"/>
                </a:cubicBezTo>
                <a:cubicBezTo>
                  <a:pt x="16990" y="2705"/>
                  <a:pt x="16975" y="2767"/>
                  <a:pt x="17006" y="2767"/>
                </a:cubicBezTo>
                <a:cubicBezTo>
                  <a:pt x="17021" y="2767"/>
                  <a:pt x="17037" y="2721"/>
                  <a:pt x="17037" y="2659"/>
                </a:cubicBezTo>
                <a:lnTo>
                  <a:pt x="17083" y="2659"/>
                </a:lnTo>
                <a:cubicBezTo>
                  <a:pt x="17083" y="2659"/>
                  <a:pt x="17098" y="2659"/>
                  <a:pt x="17114" y="2612"/>
                </a:cubicBezTo>
                <a:cubicBezTo>
                  <a:pt x="17114" y="2551"/>
                  <a:pt x="17129" y="2551"/>
                  <a:pt x="17160" y="2551"/>
                </a:cubicBezTo>
                <a:cubicBezTo>
                  <a:pt x="17160" y="2569"/>
                  <a:pt x="17162" y="2577"/>
                  <a:pt x="17163" y="2577"/>
                </a:cubicBezTo>
                <a:cubicBezTo>
                  <a:pt x="17167" y="2577"/>
                  <a:pt x="17171" y="2537"/>
                  <a:pt x="17160" y="2504"/>
                </a:cubicBezTo>
                <a:cubicBezTo>
                  <a:pt x="17133" y="2449"/>
                  <a:pt x="17154" y="2394"/>
                  <a:pt x="17170" y="2394"/>
                </a:cubicBezTo>
                <a:cubicBezTo>
                  <a:pt x="17172" y="2394"/>
                  <a:pt x="17174" y="2394"/>
                  <a:pt x="17176" y="2396"/>
                </a:cubicBezTo>
                <a:lnTo>
                  <a:pt x="17176" y="2303"/>
                </a:lnTo>
                <a:cubicBezTo>
                  <a:pt x="17191" y="2226"/>
                  <a:pt x="17176" y="2149"/>
                  <a:pt x="17145" y="2071"/>
                </a:cubicBezTo>
                <a:cubicBezTo>
                  <a:pt x="17109" y="2036"/>
                  <a:pt x="17079" y="2000"/>
                  <a:pt x="17056" y="2000"/>
                </a:cubicBezTo>
                <a:cubicBezTo>
                  <a:pt x="17040" y="2000"/>
                  <a:pt x="17028" y="2019"/>
                  <a:pt x="17021" y="2071"/>
                </a:cubicBezTo>
                <a:cubicBezTo>
                  <a:pt x="17021" y="2071"/>
                  <a:pt x="17006" y="2118"/>
                  <a:pt x="16990" y="2118"/>
                </a:cubicBezTo>
                <a:cubicBezTo>
                  <a:pt x="16975" y="2118"/>
                  <a:pt x="16959" y="2056"/>
                  <a:pt x="16959" y="2056"/>
                </a:cubicBezTo>
                <a:cubicBezTo>
                  <a:pt x="16959" y="2010"/>
                  <a:pt x="16913" y="1994"/>
                  <a:pt x="16836" y="1979"/>
                </a:cubicBezTo>
                <a:cubicBezTo>
                  <a:pt x="16774" y="1948"/>
                  <a:pt x="16727" y="1917"/>
                  <a:pt x="16727" y="1871"/>
                </a:cubicBezTo>
                <a:cubicBezTo>
                  <a:pt x="16743" y="1809"/>
                  <a:pt x="16727" y="1809"/>
                  <a:pt x="16727" y="1809"/>
                </a:cubicBezTo>
                <a:cubicBezTo>
                  <a:pt x="16722" y="1824"/>
                  <a:pt x="16710" y="1831"/>
                  <a:pt x="16694" y="1831"/>
                </a:cubicBezTo>
                <a:cubicBezTo>
                  <a:pt x="16660" y="1831"/>
                  <a:pt x="16609" y="1804"/>
                  <a:pt x="16557" y="1762"/>
                </a:cubicBezTo>
                <a:cubicBezTo>
                  <a:pt x="16477" y="1709"/>
                  <a:pt x="16397" y="1633"/>
                  <a:pt x="16357" y="1633"/>
                </a:cubicBezTo>
                <a:cubicBezTo>
                  <a:pt x="16351" y="1633"/>
                  <a:pt x="16345" y="1634"/>
                  <a:pt x="16341" y="1639"/>
                </a:cubicBezTo>
                <a:lnTo>
                  <a:pt x="16310" y="1623"/>
                </a:lnTo>
                <a:cubicBezTo>
                  <a:pt x="16357" y="1577"/>
                  <a:pt x="16326" y="1561"/>
                  <a:pt x="16295" y="1530"/>
                </a:cubicBezTo>
                <a:cubicBezTo>
                  <a:pt x="16264" y="1530"/>
                  <a:pt x="16233" y="1530"/>
                  <a:pt x="16202" y="1500"/>
                </a:cubicBezTo>
                <a:cubicBezTo>
                  <a:pt x="16248" y="1469"/>
                  <a:pt x="16233" y="1453"/>
                  <a:pt x="16202" y="1422"/>
                </a:cubicBezTo>
                <a:cubicBezTo>
                  <a:pt x="16182" y="1403"/>
                  <a:pt x="16169" y="1383"/>
                  <a:pt x="16154" y="1383"/>
                </a:cubicBezTo>
                <a:cubicBezTo>
                  <a:pt x="16145" y="1383"/>
                  <a:pt x="16136" y="1390"/>
                  <a:pt x="16125" y="1407"/>
                </a:cubicBezTo>
                <a:cubicBezTo>
                  <a:pt x="16063" y="1345"/>
                  <a:pt x="16016" y="1268"/>
                  <a:pt x="15986" y="1175"/>
                </a:cubicBezTo>
                <a:cubicBezTo>
                  <a:pt x="16000" y="1147"/>
                  <a:pt x="15995" y="1138"/>
                  <a:pt x="15979" y="1138"/>
                </a:cubicBezTo>
                <a:cubicBezTo>
                  <a:pt x="15960" y="1138"/>
                  <a:pt x="15927" y="1151"/>
                  <a:pt x="15893" y="1160"/>
                </a:cubicBezTo>
                <a:cubicBezTo>
                  <a:pt x="15855" y="1172"/>
                  <a:pt x="15818" y="1195"/>
                  <a:pt x="15797" y="1195"/>
                </a:cubicBezTo>
                <a:cubicBezTo>
                  <a:pt x="15792" y="1195"/>
                  <a:pt x="15788" y="1193"/>
                  <a:pt x="15785" y="1190"/>
                </a:cubicBezTo>
                <a:lnTo>
                  <a:pt x="15862" y="1113"/>
                </a:lnTo>
                <a:cubicBezTo>
                  <a:pt x="15924" y="1098"/>
                  <a:pt x="15924" y="1098"/>
                  <a:pt x="15893" y="1067"/>
                </a:cubicBezTo>
                <a:lnTo>
                  <a:pt x="15862" y="1020"/>
                </a:lnTo>
                <a:cubicBezTo>
                  <a:pt x="15854" y="1028"/>
                  <a:pt x="15846" y="1031"/>
                  <a:pt x="15836" y="1031"/>
                </a:cubicBezTo>
                <a:cubicBezTo>
                  <a:pt x="15784" y="1031"/>
                  <a:pt x="15700" y="939"/>
                  <a:pt x="15584" y="835"/>
                </a:cubicBezTo>
                <a:cubicBezTo>
                  <a:pt x="15429" y="681"/>
                  <a:pt x="15348" y="618"/>
                  <a:pt x="15305" y="618"/>
                </a:cubicBezTo>
                <a:cubicBezTo>
                  <a:pt x="15291" y="618"/>
                  <a:pt x="15282" y="623"/>
                  <a:pt x="15275" y="634"/>
                </a:cubicBezTo>
                <a:cubicBezTo>
                  <a:pt x="15264" y="650"/>
                  <a:pt x="15253" y="659"/>
                  <a:pt x="15242" y="659"/>
                </a:cubicBezTo>
                <a:cubicBezTo>
                  <a:pt x="15221" y="659"/>
                  <a:pt x="15197" y="628"/>
                  <a:pt x="15166" y="557"/>
                </a:cubicBezTo>
                <a:cubicBezTo>
                  <a:pt x="15121" y="374"/>
                  <a:pt x="15100" y="326"/>
                  <a:pt x="15068" y="326"/>
                </a:cubicBezTo>
                <a:cubicBezTo>
                  <a:pt x="15056" y="326"/>
                  <a:pt x="15043" y="332"/>
                  <a:pt x="15027" y="340"/>
                </a:cubicBezTo>
                <a:cubicBezTo>
                  <a:pt x="15058" y="356"/>
                  <a:pt x="15027" y="402"/>
                  <a:pt x="15012" y="449"/>
                </a:cubicBezTo>
                <a:cubicBezTo>
                  <a:pt x="14984" y="497"/>
                  <a:pt x="14962" y="521"/>
                  <a:pt x="14950" y="521"/>
                </a:cubicBezTo>
                <a:cubicBezTo>
                  <a:pt x="14935" y="521"/>
                  <a:pt x="14933" y="486"/>
                  <a:pt x="14950" y="418"/>
                </a:cubicBezTo>
                <a:cubicBezTo>
                  <a:pt x="14997" y="335"/>
                  <a:pt x="14713" y="226"/>
                  <a:pt x="14548" y="226"/>
                </a:cubicBezTo>
                <a:cubicBezTo>
                  <a:pt x="14499" y="226"/>
                  <a:pt x="14461" y="236"/>
                  <a:pt x="14444" y="257"/>
                </a:cubicBezTo>
                <a:lnTo>
                  <a:pt x="14444" y="257"/>
                </a:lnTo>
                <a:cubicBezTo>
                  <a:pt x="14447" y="246"/>
                  <a:pt x="14451" y="233"/>
                  <a:pt x="14455" y="217"/>
                </a:cubicBezTo>
                <a:cubicBezTo>
                  <a:pt x="14471" y="155"/>
                  <a:pt x="14440" y="155"/>
                  <a:pt x="14301" y="124"/>
                </a:cubicBezTo>
                <a:lnTo>
                  <a:pt x="14208" y="93"/>
                </a:lnTo>
                <a:cubicBezTo>
                  <a:pt x="14202" y="133"/>
                  <a:pt x="14173" y="148"/>
                  <a:pt x="14138" y="148"/>
                </a:cubicBezTo>
                <a:cubicBezTo>
                  <a:pt x="14080" y="148"/>
                  <a:pt x="14007" y="107"/>
                  <a:pt x="14007" y="78"/>
                </a:cubicBezTo>
                <a:cubicBezTo>
                  <a:pt x="13992" y="16"/>
                  <a:pt x="13992" y="16"/>
                  <a:pt x="13915" y="0"/>
                </a:cubicBezTo>
                <a:cubicBezTo>
                  <a:pt x="13868" y="47"/>
                  <a:pt x="13806" y="62"/>
                  <a:pt x="13744" y="62"/>
                </a:cubicBezTo>
                <a:cubicBezTo>
                  <a:pt x="13698" y="62"/>
                  <a:pt x="13652" y="31"/>
                  <a:pt x="13652" y="0"/>
                </a:cubicBezTo>
                <a:close/>
              </a:path>
            </a:pathLst>
          </a:custGeom>
          <a:solidFill>
            <a:srgbClr val="0082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2"/>
          <p:cNvSpPr/>
          <p:nvPr/>
        </p:nvSpPr>
        <p:spPr>
          <a:xfrm>
            <a:off x="8023507" y="4671890"/>
            <a:ext cx="1195845" cy="195527"/>
          </a:xfrm>
          <a:custGeom>
            <a:rect b="b" l="l" r="r" t="t"/>
            <a:pathLst>
              <a:path extrusionOk="0" h="2810" w="17186">
                <a:moveTo>
                  <a:pt x="1050" y="356"/>
                </a:moveTo>
                <a:lnTo>
                  <a:pt x="1050" y="418"/>
                </a:lnTo>
                <a:lnTo>
                  <a:pt x="1081" y="434"/>
                </a:lnTo>
                <a:cubicBezTo>
                  <a:pt x="1111" y="387"/>
                  <a:pt x="1111" y="387"/>
                  <a:pt x="1081" y="372"/>
                </a:cubicBezTo>
                <a:lnTo>
                  <a:pt x="1050" y="356"/>
                </a:lnTo>
                <a:close/>
                <a:moveTo>
                  <a:pt x="7943" y="403"/>
                </a:moveTo>
                <a:lnTo>
                  <a:pt x="7974" y="418"/>
                </a:lnTo>
                <a:cubicBezTo>
                  <a:pt x="7947" y="458"/>
                  <a:pt x="7932" y="498"/>
                  <a:pt x="7908" y="498"/>
                </a:cubicBezTo>
                <a:cubicBezTo>
                  <a:pt x="7905" y="498"/>
                  <a:pt x="7901" y="497"/>
                  <a:pt x="7897" y="495"/>
                </a:cubicBezTo>
                <a:lnTo>
                  <a:pt x="7866" y="480"/>
                </a:lnTo>
                <a:cubicBezTo>
                  <a:pt x="7881" y="449"/>
                  <a:pt x="7912" y="418"/>
                  <a:pt x="7943" y="403"/>
                </a:cubicBezTo>
                <a:close/>
                <a:moveTo>
                  <a:pt x="14434" y="356"/>
                </a:moveTo>
                <a:cubicBezTo>
                  <a:pt x="14465" y="356"/>
                  <a:pt x="14465" y="356"/>
                  <a:pt x="14450" y="418"/>
                </a:cubicBezTo>
                <a:cubicBezTo>
                  <a:pt x="14434" y="480"/>
                  <a:pt x="14388" y="511"/>
                  <a:pt x="14357" y="511"/>
                </a:cubicBezTo>
                <a:cubicBezTo>
                  <a:pt x="14342" y="511"/>
                  <a:pt x="14357" y="387"/>
                  <a:pt x="14434" y="356"/>
                </a:cubicBezTo>
                <a:close/>
                <a:moveTo>
                  <a:pt x="551" y="478"/>
                </a:moveTo>
                <a:cubicBezTo>
                  <a:pt x="559" y="478"/>
                  <a:pt x="565" y="480"/>
                  <a:pt x="571" y="480"/>
                </a:cubicBezTo>
                <a:cubicBezTo>
                  <a:pt x="601" y="495"/>
                  <a:pt x="601" y="480"/>
                  <a:pt x="586" y="542"/>
                </a:cubicBezTo>
                <a:cubicBezTo>
                  <a:pt x="586" y="542"/>
                  <a:pt x="555" y="588"/>
                  <a:pt x="524" y="588"/>
                </a:cubicBezTo>
                <a:lnTo>
                  <a:pt x="509" y="526"/>
                </a:lnTo>
                <a:cubicBezTo>
                  <a:pt x="519" y="485"/>
                  <a:pt x="536" y="478"/>
                  <a:pt x="551" y="478"/>
                </a:cubicBezTo>
                <a:close/>
                <a:moveTo>
                  <a:pt x="13448" y="461"/>
                </a:moveTo>
                <a:cubicBezTo>
                  <a:pt x="13452" y="461"/>
                  <a:pt x="13456" y="467"/>
                  <a:pt x="13461" y="480"/>
                </a:cubicBezTo>
                <a:cubicBezTo>
                  <a:pt x="13461" y="526"/>
                  <a:pt x="13461" y="557"/>
                  <a:pt x="13445" y="604"/>
                </a:cubicBezTo>
                <a:cubicBezTo>
                  <a:pt x="13445" y="604"/>
                  <a:pt x="13434" y="620"/>
                  <a:pt x="13425" y="620"/>
                </a:cubicBezTo>
                <a:cubicBezTo>
                  <a:pt x="13419" y="620"/>
                  <a:pt x="13414" y="613"/>
                  <a:pt x="13414" y="588"/>
                </a:cubicBezTo>
                <a:lnTo>
                  <a:pt x="13414" y="542"/>
                </a:lnTo>
                <a:cubicBezTo>
                  <a:pt x="13425" y="497"/>
                  <a:pt x="13436" y="461"/>
                  <a:pt x="13448" y="461"/>
                </a:cubicBezTo>
                <a:close/>
                <a:moveTo>
                  <a:pt x="6706" y="604"/>
                </a:moveTo>
                <a:cubicBezTo>
                  <a:pt x="6706" y="665"/>
                  <a:pt x="6706" y="712"/>
                  <a:pt x="6691" y="712"/>
                </a:cubicBezTo>
                <a:lnTo>
                  <a:pt x="6660" y="665"/>
                </a:lnTo>
                <a:lnTo>
                  <a:pt x="6676" y="604"/>
                </a:lnTo>
                <a:close/>
                <a:moveTo>
                  <a:pt x="7325" y="604"/>
                </a:moveTo>
                <a:cubicBezTo>
                  <a:pt x="7356" y="604"/>
                  <a:pt x="7356" y="604"/>
                  <a:pt x="7340" y="650"/>
                </a:cubicBezTo>
                <a:cubicBezTo>
                  <a:pt x="7325" y="696"/>
                  <a:pt x="7309" y="727"/>
                  <a:pt x="7294" y="758"/>
                </a:cubicBezTo>
                <a:cubicBezTo>
                  <a:pt x="7263" y="758"/>
                  <a:pt x="7309" y="650"/>
                  <a:pt x="7325" y="604"/>
                </a:cubicBezTo>
                <a:close/>
                <a:moveTo>
                  <a:pt x="851" y="581"/>
                </a:moveTo>
                <a:cubicBezTo>
                  <a:pt x="858" y="581"/>
                  <a:pt x="867" y="584"/>
                  <a:pt x="880" y="588"/>
                </a:cubicBezTo>
                <a:cubicBezTo>
                  <a:pt x="911" y="604"/>
                  <a:pt x="941" y="619"/>
                  <a:pt x="911" y="665"/>
                </a:cubicBezTo>
                <a:lnTo>
                  <a:pt x="895" y="650"/>
                </a:lnTo>
                <a:cubicBezTo>
                  <a:pt x="900" y="635"/>
                  <a:pt x="899" y="628"/>
                  <a:pt x="894" y="628"/>
                </a:cubicBezTo>
                <a:cubicBezTo>
                  <a:pt x="885" y="628"/>
                  <a:pt x="864" y="655"/>
                  <a:pt x="864" y="696"/>
                </a:cubicBezTo>
                <a:lnTo>
                  <a:pt x="818" y="805"/>
                </a:lnTo>
                <a:cubicBezTo>
                  <a:pt x="802" y="789"/>
                  <a:pt x="802" y="743"/>
                  <a:pt x="818" y="681"/>
                </a:cubicBezTo>
                <a:cubicBezTo>
                  <a:pt x="829" y="602"/>
                  <a:pt x="832" y="581"/>
                  <a:pt x="851" y="581"/>
                </a:cubicBezTo>
                <a:close/>
                <a:moveTo>
                  <a:pt x="8113" y="882"/>
                </a:moveTo>
                <a:lnTo>
                  <a:pt x="8128" y="913"/>
                </a:lnTo>
                <a:cubicBezTo>
                  <a:pt x="8102" y="939"/>
                  <a:pt x="8075" y="978"/>
                  <a:pt x="8058" y="978"/>
                </a:cubicBezTo>
                <a:cubicBezTo>
                  <a:pt x="8056" y="978"/>
                  <a:pt x="8053" y="977"/>
                  <a:pt x="8051" y="975"/>
                </a:cubicBezTo>
                <a:lnTo>
                  <a:pt x="8051" y="913"/>
                </a:lnTo>
                <a:lnTo>
                  <a:pt x="8113" y="882"/>
                </a:lnTo>
                <a:close/>
                <a:moveTo>
                  <a:pt x="12371" y="910"/>
                </a:moveTo>
                <a:cubicBezTo>
                  <a:pt x="12387" y="910"/>
                  <a:pt x="12410" y="944"/>
                  <a:pt x="12410" y="944"/>
                </a:cubicBezTo>
                <a:cubicBezTo>
                  <a:pt x="12410" y="944"/>
                  <a:pt x="12456" y="990"/>
                  <a:pt x="12425" y="1005"/>
                </a:cubicBezTo>
                <a:cubicBezTo>
                  <a:pt x="12394" y="990"/>
                  <a:pt x="12363" y="959"/>
                  <a:pt x="12332" y="944"/>
                </a:cubicBezTo>
                <a:lnTo>
                  <a:pt x="12363" y="913"/>
                </a:lnTo>
                <a:cubicBezTo>
                  <a:pt x="12366" y="911"/>
                  <a:pt x="12368" y="910"/>
                  <a:pt x="12371" y="910"/>
                </a:cubicBezTo>
                <a:close/>
                <a:moveTo>
                  <a:pt x="12240" y="1165"/>
                </a:moveTo>
                <a:cubicBezTo>
                  <a:pt x="12248" y="1165"/>
                  <a:pt x="12259" y="1173"/>
                  <a:pt x="12286" y="1191"/>
                </a:cubicBezTo>
                <a:lnTo>
                  <a:pt x="12255" y="1222"/>
                </a:lnTo>
                <a:lnTo>
                  <a:pt x="12209" y="1191"/>
                </a:lnTo>
                <a:lnTo>
                  <a:pt x="12224" y="1175"/>
                </a:lnTo>
                <a:cubicBezTo>
                  <a:pt x="12231" y="1169"/>
                  <a:pt x="12234" y="1165"/>
                  <a:pt x="12240" y="1165"/>
                </a:cubicBezTo>
                <a:close/>
                <a:moveTo>
                  <a:pt x="12237" y="1252"/>
                </a:moveTo>
                <a:cubicBezTo>
                  <a:pt x="12235" y="1252"/>
                  <a:pt x="12234" y="1260"/>
                  <a:pt x="12240" y="1284"/>
                </a:cubicBezTo>
                <a:cubicBezTo>
                  <a:pt x="12249" y="1274"/>
                  <a:pt x="12241" y="1252"/>
                  <a:pt x="12237" y="1252"/>
                </a:cubicBezTo>
                <a:close/>
                <a:moveTo>
                  <a:pt x="5267" y="1285"/>
                </a:moveTo>
                <a:cubicBezTo>
                  <a:pt x="5275" y="1285"/>
                  <a:pt x="5286" y="1298"/>
                  <a:pt x="5269" y="1315"/>
                </a:cubicBezTo>
                <a:cubicBezTo>
                  <a:pt x="5255" y="1294"/>
                  <a:pt x="5260" y="1285"/>
                  <a:pt x="5267" y="1285"/>
                </a:cubicBezTo>
                <a:close/>
                <a:moveTo>
                  <a:pt x="323" y="1284"/>
                </a:moveTo>
                <a:cubicBezTo>
                  <a:pt x="310" y="1311"/>
                  <a:pt x="296" y="1338"/>
                  <a:pt x="282" y="1376"/>
                </a:cubicBezTo>
                <a:lnTo>
                  <a:pt x="292" y="1376"/>
                </a:lnTo>
                <a:cubicBezTo>
                  <a:pt x="323" y="1376"/>
                  <a:pt x="323" y="1330"/>
                  <a:pt x="339" y="1284"/>
                </a:cubicBezTo>
                <a:close/>
                <a:moveTo>
                  <a:pt x="5099" y="1284"/>
                </a:moveTo>
                <a:cubicBezTo>
                  <a:pt x="5145" y="1330"/>
                  <a:pt x="5192" y="1361"/>
                  <a:pt x="5161" y="1376"/>
                </a:cubicBezTo>
                <a:lnTo>
                  <a:pt x="5115" y="1361"/>
                </a:lnTo>
                <a:lnTo>
                  <a:pt x="5084" y="1299"/>
                </a:lnTo>
                <a:lnTo>
                  <a:pt x="5099" y="1284"/>
                </a:lnTo>
                <a:close/>
                <a:moveTo>
                  <a:pt x="277" y="1376"/>
                </a:moveTo>
                <a:lnTo>
                  <a:pt x="277" y="1392"/>
                </a:lnTo>
                <a:cubicBezTo>
                  <a:pt x="279" y="1386"/>
                  <a:pt x="280" y="1381"/>
                  <a:pt x="282" y="1376"/>
                </a:cubicBezTo>
                <a:close/>
                <a:moveTo>
                  <a:pt x="12052" y="1339"/>
                </a:moveTo>
                <a:cubicBezTo>
                  <a:pt x="12060" y="1339"/>
                  <a:pt x="12068" y="1351"/>
                  <a:pt x="12085" y="1376"/>
                </a:cubicBezTo>
                <a:lnTo>
                  <a:pt x="12070" y="1392"/>
                </a:lnTo>
                <a:lnTo>
                  <a:pt x="12008" y="1376"/>
                </a:lnTo>
                <a:lnTo>
                  <a:pt x="12023" y="1361"/>
                </a:lnTo>
                <a:cubicBezTo>
                  <a:pt x="12037" y="1347"/>
                  <a:pt x="12045" y="1339"/>
                  <a:pt x="12052" y="1339"/>
                </a:cubicBezTo>
                <a:close/>
                <a:moveTo>
                  <a:pt x="11498" y="1345"/>
                </a:moveTo>
                <a:cubicBezTo>
                  <a:pt x="11544" y="1376"/>
                  <a:pt x="11575" y="1423"/>
                  <a:pt x="11560" y="1438"/>
                </a:cubicBezTo>
                <a:lnTo>
                  <a:pt x="11513" y="1407"/>
                </a:lnTo>
                <a:lnTo>
                  <a:pt x="11482" y="1361"/>
                </a:lnTo>
                <a:lnTo>
                  <a:pt x="11498" y="1345"/>
                </a:lnTo>
                <a:close/>
                <a:moveTo>
                  <a:pt x="4169" y="1398"/>
                </a:moveTo>
                <a:cubicBezTo>
                  <a:pt x="4166" y="1398"/>
                  <a:pt x="4162" y="1402"/>
                  <a:pt x="4156" y="1407"/>
                </a:cubicBezTo>
                <a:cubicBezTo>
                  <a:pt x="4142" y="1422"/>
                  <a:pt x="4127" y="1436"/>
                  <a:pt x="4177" y="1451"/>
                </a:cubicBezTo>
                <a:lnTo>
                  <a:pt x="4177" y="1451"/>
                </a:lnTo>
                <a:lnTo>
                  <a:pt x="4203" y="1438"/>
                </a:lnTo>
                <a:cubicBezTo>
                  <a:pt x="4183" y="1409"/>
                  <a:pt x="4176" y="1398"/>
                  <a:pt x="4169" y="1398"/>
                </a:cubicBezTo>
                <a:close/>
                <a:moveTo>
                  <a:pt x="4177" y="1451"/>
                </a:moveTo>
                <a:lnTo>
                  <a:pt x="4172" y="1454"/>
                </a:lnTo>
                <a:lnTo>
                  <a:pt x="4187" y="1454"/>
                </a:lnTo>
                <a:cubicBezTo>
                  <a:pt x="4184" y="1453"/>
                  <a:pt x="4180" y="1452"/>
                  <a:pt x="4177" y="1451"/>
                </a:cubicBezTo>
                <a:close/>
                <a:moveTo>
                  <a:pt x="4939" y="1413"/>
                </a:moveTo>
                <a:cubicBezTo>
                  <a:pt x="4952" y="1413"/>
                  <a:pt x="4979" y="1425"/>
                  <a:pt x="5022" y="1454"/>
                </a:cubicBezTo>
                <a:cubicBezTo>
                  <a:pt x="5068" y="1485"/>
                  <a:pt x="5068" y="1485"/>
                  <a:pt x="5053" y="1500"/>
                </a:cubicBezTo>
                <a:cubicBezTo>
                  <a:pt x="5022" y="1485"/>
                  <a:pt x="4991" y="1469"/>
                  <a:pt x="4960" y="1454"/>
                </a:cubicBezTo>
                <a:lnTo>
                  <a:pt x="4945" y="1454"/>
                </a:lnTo>
                <a:cubicBezTo>
                  <a:pt x="4928" y="1429"/>
                  <a:pt x="4925" y="1413"/>
                  <a:pt x="4939" y="1413"/>
                </a:cubicBezTo>
                <a:close/>
                <a:moveTo>
                  <a:pt x="11902" y="1438"/>
                </a:moveTo>
                <a:cubicBezTo>
                  <a:pt x="11910" y="1438"/>
                  <a:pt x="11920" y="1443"/>
                  <a:pt x="11931" y="1454"/>
                </a:cubicBezTo>
                <a:cubicBezTo>
                  <a:pt x="11961" y="1500"/>
                  <a:pt x="11961" y="1500"/>
                  <a:pt x="11946" y="1515"/>
                </a:cubicBezTo>
                <a:cubicBezTo>
                  <a:pt x="11939" y="1522"/>
                  <a:pt x="11935" y="1529"/>
                  <a:pt x="11930" y="1529"/>
                </a:cubicBezTo>
                <a:cubicBezTo>
                  <a:pt x="11924" y="1529"/>
                  <a:pt x="11917" y="1519"/>
                  <a:pt x="11900" y="1485"/>
                </a:cubicBezTo>
                <a:lnTo>
                  <a:pt x="11900" y="1500"/>
                </a:lnTo>
                <a:cubicBezTo>
                  <a:pt x="11879" y="1459"/>
                  <a:pt x="11886" y="1438"/>
                  <a:pt x="11902" y="1438"/>
                </a:cubicBezTo>
                <a:close/>
                <a:moveTo>
                  <a:pt x="12144" y="1530"/>
                </a:moveTo>
                <a:cubicBezTo>
                  <a:pt x="12154" y="1543"/>
                  <a:pt x="12171" y="1558"/>
                  <a:pt x="12193" y="1577"/>
                </a:cubicBezTo>
                <a:cubicBezTo>
                  <a:pt x="12198" y="1579"/>
                  <a:pt x="12202" y="1580"/>
                  <a:pt x="12205" y="1582"/>
                </a:cubicBezTo>
                <a:lnTo>
                  <a:pt x="12205" y="1582"/>
                </a:lnTo>
                <a:cubicBezTo>
                  <a:pt x="12193" y="1573"/>
                  <a:pt x="12174" y="1558"/>
                  <a:pt x="12147" y="1531"/>
                </a:cubicBezTo>
                <a:cubicBezTo>
                  <a:pt x="12146" y="1531"/>
                  <a:pt x="12145" y="1530"/>
                  <a:pt x="12144" y="1530"/>
                </a:cubicBezTo>
                <a:close/>
                <a:moveTo>
                  <a:pt x="12205" y="1582"/>
                </a:moveTo>
                <a:lnTo>
                  <a:pt x="12205" y="1582"/>
                </a:lnTo>
                <a:cubicBezTo>
                  <a:pt x="12213" y="1588"/>
                  <a:pt x="12218" y="1590"/>
                  <a:pt x="12219" y="1590"/>
                </a:cubicBezTo>
                <a:cubicBezTo>
                  <a:pt x="12220" y="1590"/>
                  <a:pt x="12216" y="1586"/>
                  <a:pt x="12205" y="1582"/>
                </a:cubicBezTo>
                <a:close/>
                <a:moveTo>
                  <a:pt x="11351" y="1590"/>
                </a:moveTo>
                <a:cubicBezTo>
                  <a:pt x="11358" y="1590"/>
                  <a:pt x="11371" y="1596"/>
                  <a:pt x="11390" y="1624"/>
                </a:cubicBezTo>
                <a:cubicBezTo>
                  <a:pt x="11390" y="1624"/>
                  <a:pt x="11436" y="1655"/>
                  <a:pt x="11420" y="1670"/>
                </a:cubicBezTo>
                <a:lnTo>
                  <a:pt x="11359" y="1655"/>
                </a:lnTo>
                <a:cubicBezTo>
                  <a:pt x="11328" y="1608"/>
                  <a:pt x="11343" y="1593"/>
                  <a:pt x="11343" y="1593"/>
                </a:cubicBezTo>
                <a:cubicBezTo>
                  <a:pt x="11343" y="1593"/>
                  <a:pt x="11346" y="1590"/>
                  <a:pt x="11351" y="1590"/>
                </a:cubicBezTo>
                <a:close/>
                <a:moveTo>
                  <a:pt x="4481" y="1716"/>
                </a:moveTo>
                <a:cubicBezTo>
                  <a:pt x="4500" y="1729"/>
                  <a:pt x="4501" y="1734"/>
                  <a:pt x="4496" y="1734"/>
                </a:cubicBezTo>
                <a:cubicBezTo>
                  <a:pt x="4489" y="1734"/>
                  <a:pt x="4472" y="1725"/>
                  <a:pt x="4481" y="1716"/>
                </a:cubicBezTo>
                <a:close/>
                <a:moveTo>
                  <a:pt x="1896" y="1692"/>
                </a:moveTo>
                <a:cubicBezTo>
                  <a:pt x="1912" y="1692"/>
                  <a:pt x="1929" y="1695"/>
                  <a:pt x="1946" y="1701"/>
                </a:cubicBezTo>
                <a:cubicBezTo>
                  <a:pt x="1962" y="1716"/>
                  <a:pt x="1915" y="1763"/>
                  <a:pt x="1853" y="1763"/>
                </a:cubicBezTo>
                <a:lnTo>
                  <a:pt x="1822" y="1732"/>
                </a:lnTo>
                <a:cubicBezTo>
                  <a:pt x="1842" y="1702"/>
                  <a:pt x="1868" y="1692"/>
                  <a:pt x="1896" y="1692"/>
                </a:cubicBezTo>
                <a:close/>
                <a:moveTo>
                  <a:pt x="4793" y="1785"/>
                </a:moveTo>
                <a:cubicBezTo>
                  <a:pt x="4817" y="1785"/>
                  <a:pt x="4836" y="1825"/>
                  <a:pt x="4836" y="1825"/>
                </a:cubicBezTo>
                <a:cubicBezTo>
                  <a:pt x="4860" y="1848"/>
                  <a:pt x="4856" y="1852"/>
                  <a:pt x="4844" y="1852"/>
                </a:cubicBezTo>
                <a:cubicBezTo>
                  <a:pt x="4838" y="1852"/>
                  <a:pt x="4831" y="1851"/>
                  <a:pt x="4823" y="1851"/>
                </a:cubicBezTo>
                <a:cubicBezTo>
                  <a:pt x="4816" y="1851"/>
                  <a:pt x="4809" y="1852"/>
                  <a:pt x="4805" y="1856"/>
                </a:cubicBezTo>
                <a:lnTo>
                  <a:pt x="4790" y="1856"/>
                </a:lnTo>
                <a:cubicBezTo>
                  <a:pt x="4744" y="1840"/>
                  <a:pt x="4744" y="1840"/>
                  <a:pt x="4774" y="1794"/>
                </a:cubicBezTo>
                <a:cubicBezTo>
                  <a:pt x="4781" y="1788"/>
                  <a:pt x="4787" y="1785"/>
                  <a:pt x="4793" y="1785"/>
                </a:cubicBezTo>
                <a:close/>
                <a:moveTo>
                  <a:pt x="1931" y="1832"/>
                </a:moveTo>
                <a:cubicBezTo>
                  <a:pt x="1915" y="1832"/>
                  <a:pt x="1892" y="1848"/>
                  <a:pt x="1869" y="1871"/>
                </a:cubicBezTo>
                <a:lnTo>
                  <a:pt x="1869" y="1856"/>
                </a:lnTo>
                <a:cubicBezTo>
                  <a:pt x="1822" y="1902"/>
                  <a:pt x="1838" y="1917"/>
                  <a:pt x="1869" y="1948"/>
                </a:cubicBezTo>
                <a:cubicBezTo>
                  <a:pt x="1879" y="1964"/>
                  <a:pt x="1891" y="1969"/>
                  <a:pt x="1903" y="1969"/>
                </a:cubicBezTo>
                <a:cubicBezTo>
                  <a:pt x="1925" y="1969"/>
                  <a:pt x="1946" y="1948"/>
                  <a:pt x="1946" y="1948"/>
                </a:cubicBezTo>
                <a:cubicBezTo>
                  <a:pt x="1992" y="1917"/>
                  <a:pt x="1962" y="1902"/>
                  <a:pt x="1946" y="1886"/>
                </a:cubicBezTo>
                <a:cubicBezTo>
                  <a:pt x="1954" y="1848"/>
                  <a:pt x="1946" y="1832"/>
                  <a:pt x="1931" y="1832"/>
                </a:cubicBezTo>
                <a:close/>
                <a:moveTo>
                  <a:pt x="4172" y="1886"/>
                </a:moveTo>
                <a:lnTo>
                  <a:pt x="4156" y="1902"/>
                </a:lnTo>
                <a:cubicBezTo>
                  <a:pt x="4187" y="1933"/>
                  <a:pt x="4203" y="1964"/>
                  <a:pt x="4234" y="1979"/>
                </a:cubicBezTo>
                <a:cubicBezTo>
                  <a:pt x="4249" y="1964"/>
                  <a:pt x="4218" y="1933"/>
                  <a:pt x="4218" y="1933"/>
                </a:cubicBezTo>
                <a:cubicBezTo>
                  <a:pt x="4218" y="1933"/>
                  <a:pt x="4187" y="1886"/>
                  <a:pt x="4172" y="1886"/>
                </a:cubicBezTo>
                <a:close/>
                <a:moveTo>
                  <a:pt x="3646" y="1979"/>
                </a:moveTo>
                <a:cubicBezTo>
                  <a:pt x="3662" y="2041"/>
                  <a:pt x="3662" y="2103"/>
                  <a:pt x="3662" y="2103"/>
                </a:cubicBezTo>
                <a:cubicBezTo>
                  <a:pt x="3666" y="2116"/>
                  <a:pt x="3668" y="2122"/>
                  <a:pt x="3668" y="2122"/>
                </a:cubicBezTo>
                <a:cubicBezTo>
                  <a:pt x="3670" y="2122"/>
                  <a:pt x="3662" y="2085"/>
                  <a:pt x="3662" y="2041"/>
                </a:cubicBezTo>
                <a:lnTo>
                  <a:pt x="3646" y="1979"/>
                </a:lnTo>
                <a:close/>
                <a:moveTo>
                  <a:pt x="4490" y="2077"/>
                </a:moveTo>
                <a:cubicBezTo>
                  <a:pt x="4501" y="2077"/>
                  <a:pt x="4514" y="2083"/>
                  <a:pt x="4527" y="2103"/>
                </a:cubicBezTo>
                <a:cubicBezTo>
                  <a:pt x="4527" y="2103"/>
                  <a:pt x="4574" y="2149"/>
                  <a:pt x="4558" y="2165"/>
                </a:cubicBezTo>
                <a:cubicBezTo>
                  <a:pt x="4555" y="2168"/>
                  <a:pt x="4551" y="2169"/>
                  <a:pt x="4546" y="2169"/>
                </a:cubicBezTo>
                <a:cubicBezTo>
                  <a:pt x="4526" y="2169"/>
                  <a:pt x="4496" y="2149"/>
                  <a:pt x="4496" y="2149"/>
                </a:cubicBezTo>
                <a:lnTo>
                  <a:pt x="4481" y="2149"/>
                </a:lnTo>
                <a:cubicBezTo>
                  <a:pt x="4450" y="2103"/>
                  <a:pt x="4465" y="2087"/>
                  <a:pt x="4465" y="2087"/>
                </a:cubicBezTo>
                <a:cubicBezTo>
                  <a:pt x="4465" y="2087"/>
                  <a:pt x="4475" y="2077"/>
                  <a:pt x="4490" y="2077"/>
                </a:cubicBezTo>
                <a:close/>
                <a:moveTo>
                  <a:pt x="4094" y="2149"/>
                </a:moveTo>
                <a:cubicBezTo>
                  <a:pt x="4110" y="2149"/>
                  <a:pt x="4110" y="2149"/>
                  <a:pt x="4141" y="2180"/>
                </a:cubicBezTo>
                <a:lnTo>
                  <a:pt x="4110" y="2180"/>
                </a:lnTo>
                <a:lnTo>
                  <a:pt x="4079" y="2149"/>
                </a:lnTo>
                <a:close/>
                <a:moveTo>
                  <a:pt x="9303" y="2103"/>
                </a:moveTo>
                <a:cubicBezTo>
                  <a:pt x="9334" y="2118"/>
                  <a:pt x="9334" y="2118"/>
                  <a:pt x="9303" y="2165"/>
                </a:cubicBezTo>
                <a:cubicBezTo>
                  <a:pt x="9291" y="2183"/>
                  <a:pt x="9279" y="2189"/>
                  <a:pt x="9268" y="2189"/>
                </a:cubicBezTo>
                <a:cubicBezTo>
                  <a:pt x="9250" y="2189"/>
                  <a:pt x="9235" y="2174"/>
                  <a:pt x="9226" y="2165"/>
                </a:cubicBezTo>
                <a:cubicBezTo>
                  <a:pt x="9241" y="2118"/>
                  <a:pt x="9288" y="2103"/>
                  <a:pt x="9303" y="2103"/>
                </a:cubicBezTo>
                <a:close/>
                <a:moveTo>
                  <a:pt x="2854" y="2147"/>
                </a:moveTo>
                <a:cubicBezTo>
                  <a:pt x="2861" y="2147"/>
                  <a:pt x="2867" y="2149"/>
                  <a:pt x="2873" y="2149"/>
                </a:cubicBezTo>
                <a:lnTo>
                  <a:pt x="2843" y="2196"/>
                </a:lnTo>
                <a:lnTo>
                  <a:pt x="2796" y="2242"/>
                </a:lnTo>
                <a:lnTo>
                  <a:pt x="2812" y="2180"/>
                </a:lnTo>
                <a:cubicBezTo>
                  <a:pt x="2830" y="2152"/>
                  <a:pt x="2843" y="2147"/>
                  <a:pt x="2854" y="2147"/>
                </a:cubicBezTo>
                <a:close/>
                <a:moveTo>
                  <a:pt x="3948" y="2168"/>
                </a:moveTo>
                <a:cubicBezTo>
                  <a:pt x="3959" y="2168"/>
                  <a:pt x="3980" y="2213"/>
                  <a:pt x="4002" y="2288"/>
                </a:cubicBezTo>
                <a:lnTo>
                  <a:pt x="3971" y="2304"/>
                </a:lnTo>
                <a:cubicBezTo>
                  <a:pt x="3940" y="2257"/>
                  <a:pt x="3924" y="2211"/>
                  <a:pt x="3940" y="2196"/>
                </a:cubicBezTo>
                <a:cubicBezTo>
                  <a:pt x="3940" y="2177"/>
                  <a:pt x="3943" y="2168"/>
                  <a:pt x="3948" y="2168"/>
                </a:cubicBezTo>
                <a:close/>
                <a:moveTo>
                  <a:pt x="17065" y="2120"/>
                </a:moveTo>
                <a:cubicBezTo>
                  <a:pt x="17073" y="2120"/>
                  <a:pt x="17064" y="2196"/>
                  <a:pt x="17031" y="2273"/>
                </a:cubicBezTo>
                <a:cubicBezTo>
                  <a:pt x="17008" y="2327"/>
                  <a:pt x="17000" y="2354"/>
                  <a:pt x="17000" y="2354"/>
                </a:cubicBezTo>
                <a:cubicBezTo>
                  <a:pt x="17000" y="2354"/>
                  <a:pt x="17008" y="2327"/>
                  <a:pt x="17015" y="2273"/>
                </a:cubicBezTo>
                <a:cubicBezTo>
                  <a:pt x="17015" y="2211"/>
                  <a:pt x="17031" y="2165"/>
                  <a:pt x="17046" y="2165"/>
                </a:cubicBezTo>
                <a:cubicBezTo>
                  <a:pt x="17055" y="2133"/>
                  <a:pt x="17062" y="2120"/>
                  <a:pt x="17065" y="2120"/>
                </a:cubicBezTo>
                <a:close/>
                <a:moveTo>
                  <a:pt x="3329" y="2182"/>
                </a:moveTo>
                <a:cubicBezTo>
                  <a:pt x="3335" y="2182"/>
                  <a:pt x="3331" y="2207"/>
                  <a:pt x="3322" y="2273"/>
                </a:cubicBezTo>
                <a:lnTo>
                  <a:pt x="3275" y="2381"/>
                </a:lnTo>
                <a:cubicBezTo>
                  <a:pt x="3260" y="2381"/>
                  <a:pt x="3291" y="2319"/>
                  <a:pt x="3306" y="2211"/>
                </a:cubicBezTo>
                <a:cubicBezTo>
                  <a:pt x="3318" y="2193"/>
                  <a:pt x="3326" y="2182"/>
                  <a:pt x="3329" y="2182"/>
                </a:cubicBezTo>
                <a:close/>
                <a:moveTo>
                  <a:pt x="2912" y="2264"/>
                </a:moveTo>
                <a:cubicBezTo>
                  <a:pt x="2913" y="2264"/>
                  <a:pt x="2902" y="2287"/>
                  <a:pt x="2889" y="2335"/>
                </a:cubicBezTo>
                <a:cubicBezTo>
                  <a:pt x="2873" y="2396"/>
                  <a:pt x="2843" y="2443"/>
                  <a:pt x="2781" y="2474"/>
                </a:cubicBezTo>
                <a:lnTo>
                  <a:pt x="2750" y="2458"/>
                </a:lnTo>
                <a:lnTo>
                  <a:pt x="2827" y="2381"/>
                </a:lnTo>
                <a:cubicBezTo>
                  <a:pt x="2888" y="2303"/>
                  <a:pt x="2910" y="2264"/>
                  <a:pt x="2912" y="2264"/>
                </a:cubicBezTo>
                <a:close/>
                <a:moveTo>
                  <a:pt x="10060" y="2412"/>
                </a:moveTo>
                <a:cubicBezTo>
                  <a:pt x="10060" y="2458"/>
                  <a:pt x="10045" y="2520"/>
                  <a:pt x="10029" y="2520"/>
                </a:cubicBezTo>
                <a:lnTo>
                  <a:pt x="10014" y="2520"/>
                </a:lnTo>
                <a:cubicBezTo>
                  <a:pt x="10014" y="2474"/>
                  <a:pt x="10029" y="2443"/>
                  <a:pt x="10045" y="2412"/>
                </a:cubicBezTo>
                <a:close/>
                <a:moveTo>
                  <a:pt x="3476" y="2443"/>
                </a:moveTo>
                <a:cubicBezTo>
                  <a:pt x="3476" y="2505"/>
                  <a:pt x="3476" y="2551"/>
                  <a:pt x="3445" y="2551"/>
                </a:cubicBezTo>
                <a:lnTo>
                  <a:pt x="3430" y="2551"/>
                </a:lnTo>
                <a:cubicBezTo>
                  <a:pt x="3430" y="2520"/>
                  <a:pt x="3430" y="2474"/>
                  <a:pt x="3445" y="2443"/>
                </a:cubicBezTo>
                <a:close/>
                <a:moveTo>
                  <a:pt x="3909" y="2551"/>
                </a:moveTo>
                <a:lnTo>
                  <a:pt x="3924" y="2613"/>
                </a:lnTo>
                <a:cubicBezTo>
                  <a:pt x="3924" y="2613"/>
                  <a:pt x="3916" y="2646"/>
                  <a:pt x="3906" y="2646"/>
                </a:cubicBezTo>
                <a:cubicBezTo>
                  <a:pt x="3902" y="2646"/>
                  <a:pt x="3898" y="2641"/>
                  <a:pt x="3894" y="2628"/>
                </a:cubicBezTo>
                <a:lnTo>
                  <a:pt x="3878" y="2613"/>
                </a:lnTo>
                <a:cubicBezTo>
                  <a:pt x="3863" y="2613"/>
                  <a:pt x="3878" y="2566"/>
                  <a:pt x="3909" y="2551"/>
                </a:cubicBezTo>
                <a:close/>
                <a:moveTo>
                  <a:pt x="5486" y="2680"/>
                </a:moveTo>
                <a:cubicBezTo>
                  <a:pt x="5480" y="2680"/>
                  <a:pt x="5476" y="2684"/>
                  <a:pt x="5470" y="2690"/>
                </a:cubicBezTo>
                <a:cubicBezTo>
                  <a:pt x="5485" y="2721"/>
                  <a:pt x="5501" y="2752"/>
                  <a:pt x="5532" y="2783"/>
                </a:cubicBezTo>
                <a:cubicBezTo>
                  <a:pt x="5546" y="2797"/>
                  <a:pt x="5558" y="2804"/>
                  <a:pt x="5565" y="2804"/>
                </a:cubicBezTo>
                <a:cubicBezTo>
                  <a:pt x="5580" y="2804"/>
                  <a:pt x="5575" y="2770"/>
                  <a:pt x="5532" y="2706"/>
                </a:cubicBezTo>
                <a:cubicBezTo>
                  <a:pt x="5505" y="2687"/>
                  <a:pt x="5493" y="2680"/>
                  <a:pt x="5486" y="2680"/>
                </a:cubicBezTo>
                <a:close/>
                <a:moveTo>
                  <a:pt x="13584" y="1"/>
                </a:moveTo>
                <a:cubicBezTo>
                  <a:pt x="13553" y="47"/>
                  <a:pt x="13507" y="63"/>
                  <a:pt x="13445" y="63"/>
                </a:cubicBezTo>
                <a:cubicBezTo>
                  <a:pt x="13352" y="63"/>
                  <a:pt x="13322" y="63"/>
                  <a:pt x="13352" y="124"/>
                </a:cubicBezTo>
                <a:cubicBezTo>
                  <a:pt x="13352" y="186"/>
                  <a:pt x="13368" y="233"/>
                  <a:pt x="13337" y="248"/>
                </a:cubicBezTo>
                <a:lnTo>
                  <a:pt x="13337" y="186"/>
                </a:lnTo>
                <a:cubicBezTo>
                  <a:pt x="13337" y="165"/>
                  <a:pt x="13318" y="157"/>
                  <a:pt x="13285" y="157"/>
                </a:cubicBezTo>
                <a:cubicBezTo>
                  <a:pt x="13244" y="157"/>
                  <a:pt x="13181" y="169"/>
                  <a:pt x="13105" y="186"/>
                </a:cubicBezTo>
                <a:cubicBezTo>
                  <a:pt x="12987" y="208"/>
                  <a:pt x="12921" y="237"/>
                  <a:pt x="12876" y="237"/>
                </a:cubicBezTo>
                <a:cubicBezTo>
                  <a:pt x="12857" y="237"/>
                  <a:pt x="12841" y="231"/>
                  <a:pt x="12827" y="217"/>
                </a:cubicBezTo>
                <a:lnTo>
                  <a:pt x="12812" y="279"/>
                </a:lnTo>
                <a:cubicBezTo>
                  <a:pt x="12802" y="316"/>
                  <a:pt x="12787" y="337"/>
                  <a:pt x="12773" y="337"/>
                </a:cubicBezTo>
                <a:cubicBezTo>
                  <a:pt x="12764" y="337"/>
                  <a:pt x="12756" y="328"/>
                  <a:pt x="12750" y="310"/>
                </a:cubicBezTo>
                <a:cubicBezTo>
                  <a:pt x="12739" y="299"/>
                  <a:pt x="12722" y="294"/>
                  <a:pt x="12703" y="294"/>
                </a:cubicBezTo>
                <a:cubicBezTo>
                  <a:pt x="12643" y="294"/>
                  <a:pt x="12557" y="344"/>
                  <a:pt x="12533" y="403"/>
                </a:cubicBezTo>
                <a:lnTo>
                  <a:pt x="12471" y="434"/>
                </a:lnTo>
                <a:cubicBezTo>
                  <a:pt x="12446" y="408"/>
                  <a:pt x="12418" y="396"/>
                  <a:pt x="12394" y="396"/>
                </a:cubicBezTo>
                <a:cubicBezTo>
                  <a:pt x="12346" y="396"/>
                  <a:pt x="12312" y="444"/>
                  <a:pt x="12332" y="526"/>
                </a:cubicBezTo>
                <a:cubicBezTo>
                  <a:pt x="12318" y="505"/>
                  <a:pt x="12304" y="497"/>
                  <a:pt x="12292" y="497"/>
                </a:cubicBezTo>
                <a:cubicBezTo>
                  <a:pt x="12277" y="497"/>
                  <a:pt x="12264" y="509"/>
                  <a:pt x="12255" y="526"/>
                </a:cubicBezTo>
                <a:cubicBezTo>
                  <a:pt x="12231" y="587"/>
                  <a:pt x="12168" y="649"/>
                  <a:pt x="12127" y="649"/>
                </a:cubicBezTo>
                <a:cubicBezTo>
                  <a:pt x="12116" y="649"/>
                  <a:pt x="12107" y="644"/>
                  <a:pt x="12101" y="635"/>
                </a:cubicBezTo>
                <a:lnTo>
                  <a:pt x="12070" y="650"/>
                </a:lnTo>
                <a:cubicBezTo>
                  <a:pt x="12070" y="712"/>
                  <a:pt x="12070" y="743"/>
                  <a:pt x="12039" y="758"/>
                </a:cubicBezTo>
                <a:cubicBezTo>
                  <a:pt x="12008" y="774"/>
                  <a:pt x="11992" y="820"/>
                  <a:pt x="12008" y="851"/>
                </a:cubicBezTo>
                <a:cubicBezTo>
                  <a:pt x="12023" y="913"/>
                  <a:pt x="12008" y="928"/>
                  <a:pt x="12008" y="928"/>
                </a:cubicBezTo>
                <a:cubicBezTo>
                  <a:pt x="12008" y="928"/>
                  <a:pt x="11961" y="897"/>
                  <a:pt x="11946" y="835"/>
                </a:cubicBezTo>
                <a:cubicBezTo>
                  <a:pt x="11941" y="817"/>
                  <a:pt x="11934" y="809"/>
                  <a:pt x="11927" y="809"/>
                </a:cubicBezTo>
                <a:cubicBezTo>
                  <a:pt x="11909" y="809"/>
                  <a:pt x="11889" y="861"/>
                  <a:pt x="11900" y="959"/>
                </a:cubicBezTo>
                <a:cubicBezTo>
                  <a:pt x="11907" y="1029"/>
                  <a:pt x="11911" y="1060"/>
                  <a:pt x="11909" y="1060"/>
                </a:cubicBezTo>
                <a:cubicBezTo>
                  <a:pt x="11907" y="1060"/>
                  <a:pt x="11900" y="1029"/>
                  <a:pt x="11884" y="975"/>
                </a:cubicBezTo>
                <a:cubicBezTo>
                  <a:pt x="11874" y="933"/>
                  <a:pt x="11857" y="892"/>
                  <a:pt x="11846" y="892"/>
                </a:cubicBezTo>
                <a:cubicBezTo>
                  <a:pt x="11841" y="892"/>
                  <a:pt x="11838" y="902"/>
                  <a:pt x="11838" y="928"/>
                </a:cubicBezTo>
                <a:cubicBezTo>
                  <a:pt x="11822" y="959"/>
                  <a:pt x="11822" y="990"/>
                  <a:pt x="11838" y="1005"/>
                </a:cubicBezTo>
                <a:lnTo>
                  <a:pt x="11791" y="1067"/>
                </a:lnTo>
                <a:cubicBezTo>
                  <a:pt x="11714" y="1067"/>
                  <a:pt x="11683" y="1083"/>
                  <a:pt x="11668" y="1114"/>
                </a:cubicBezTo>
                <a:cubicBezTo>
                  <a:pt x="11687" y="1143"/>
                  <a:pt x="11695" y="1154"/>
                  <a:pt x="11681" y="1154"/>
                </a:cubicBezTo>
                <a:cubicBezTo>
                  <a:pt x="11674" y="1154"/>
                  <a:pt x="11660" y="1150"/>
                  <a:pt x="11637" y="1145"/>
                </a:cubicBezTo>
                <a:cubicBezTo>
                  <a:pt x="11618" y="1140"/>
                  <a:pt x="11605" y="1136"/>
                  <a:pt x="11598" y="1136"/>
                </a:cubicBezTo>
                <a:cubicBezTo>
                  <a:pt x="11582" y="1136"/>
                  <a:pt x="11599" y="1153"/>
                  <a:pt x="11652" y="1206"/>
                </a:cubicBezTo>
                <a:cubicBezTo>
                  <a:pt x="11676" y="1241"/>
                  <a:pt x="11664" y="1259"/>
                  <a:pt x="11637" y="1259"/>
                </a:cubicBezTo>
                <a:cubicBezTo>
                  <a:pt x="11628" y="1259"/>
                  <a:pt x="11618" y="1257"/>
                  <a:pt x="11606" y="1253"/>
                </a:cubicBezTo>
                <a:cubicBezTo>
                  <a:pt x="11570" y="1217"/>
                  <a:pt x="11547" y="1204"/>
                  <a:pt x="11537" y="1204"/>
                </a:cubicBezTo>
                <a:cubicBezTo>
                  <a:pt x="11524" y="1204"/>
                  <a:pt x="11528" y="1221"/>
                  <a:pt x="11544" y="1237"/>
                </a:cubicBezTo>
                <a:cubicBezTo>
                  <a:pt x="11591" y="1268"/>
                  <a:pt x="11544" y="1315"/>
                  <a:pt x="11544" y="1315"/>
                </a:cubicBezTo>
                <a:cubicBezTo>
                  <a:pt x="11544" y="1315"/>
                  <a:pt x="11482" y="1315"/>
                  <a:pt x="11420" y="1376"/>
                </a:cubicBezTo>
                <a:cubicBezTo>
                  <a:pt x="11390" y="1392"/>
                  <a:pt x="11359" y="1438"/>
                  <a:pt x="11328" y="1469"/>
                </a:cubicBezTo>
                <a:lnTo>
                  <a:pt x="11235" y="1562"/>
                </a:lnTo>
                <a:cubicBezTo>
                  <a:pt x="11220" y="1577"/>
                  <a:pt x="11235" y="1624"/>
                  <a:pt x="11281" y="1670"/>
                </a:cubicBezTo>
                <a:cubicBezTo>
                  <a:pt x="11314" y="1703"/>
                  <a:pt x="11325" y="1713"/>
                  <a:pt x="11322" y="1713"/>
                </a:cubicBezTo>
                <a:cubicBezTo>
                  <a:pt x="11319" y="1713"/>
                  <a:pt x="11293" y="1694"/>
                  <a:pt x="11266" y="1686"/>
                </a:cubicBezTo>
                <a:cubicBezTo>
                  <a:pt x="11201" y="1635"/>
                  <a:pt x="11163" y="1612"/>
                  <a:pt x="11154" y="1612"/>
                </a:cubicBezTo>
                <a:cubicBezTo>
                  <a:pt x="11142" y="1612"/>
                  <a:pt x="11169" y="1643"/>
                  <a:pt x="11235" y="1701"/>
                </a:cubicBezTo>
                <a:cubicBezTo>
                  <a:pt x="11284" y="1742"/>
                  <a:pt x="11307" y="1761"/>
                  <a:pt x="11302" y="1761"/>
                </a:cubicBezTo>
                <a:cubicBezTo>
                  <a:pt x="11298" y="1761"/>
                  <a:pt x="11271" y="1746"/>
                  <a:pt x="11220" y="1716"/>
                </a:cubicBezTo>
                <a:cubicBezTo>
                  <a:pt x="11200" y="1704"/>
                  <a:pt x="11189" y="1696"/>
                  <a:pt x="11184" y="1696"/>
                </a:cubicBezTo>
                <a:cubicBezTo>
                  <a:pt x="11176" y="1696"/>
                  <a:pt x="11180" y="1711"/>
                  <a:pt x="11189" y="1747"/>
                </a:cubicBezTo>
                <a:cubicBezTo>
                  <a:pt x="11206" y="1773"/>
                  <a:pt x="11213" y="1784"/>
                  <a:pt x="11209" y="1784"/>
                </a:cubicBezTo>
                <a:cubicBezTo>
                  <a:pt x="11206" y="1784"/>
                  <a:pt x="11194" y="1777"/>
                  <a:pt x="11173" y="1763"/>
                </a:cubicBezTo>
                <a:cubicBezTo>
                  <a:pt x="11155" y="1736"/>
                  <a:pt x="11127" y="1719"/>
                  <a:pt x="11112" y="1719"/>
                </a:cubicBezTo>
                <a:cubicBezTo>
                  <a:pt x="11102" y="1719"/>
                  <a:pt x="11098" y="1728"/>
                  <a:pt x="11111" y="1747"/>
                </a:cubicBezTo>
                <a:cubicBezTo>
                  <a:pt x="11111" y="1747"/>
                  <a:pt x="11096" y="1747"/>
                  <a:pt x="11050" y="1716"/>
                </a:cubicBezTo>
                <a:cubicBezTo>
                  <a:pt x="11041" y="1711"/>
                  <a:pt x="11034" y="1708"/>
                  <a:pt x="11030" y="1708"/>
                </a:cubicBezTo>
                <a:cubicBezTo>
                  <a:pt x="11010" y="1708"/>
                  <a:pt x="11024" y="1756"/>
                  <a:pt x="11050" y="1794"/>
                </a:cubicBezTo>
                <a:cubicBezTo>
                  <a:pt x="11066" y="1860"/>
                  <a:pt x="11069" y="1891"/>
                  <a:pt x="11062" y="1891"/>
                </a:cubicBezTo>
                <a:cubicBezTo>
                  <a:pt x="11055" y="1891"/>
                  <a:pt x="11040" y="1868"/>
                  <a:pt x="11019" y="1825"/>
                </a:cubicBezTo>
                <a:cubicBezTo>
                  <a:pt x="11000" y="1792"/>
                  <a:pt x="10985" y="1779"/>
                  <a:pt x="10973" y="1779"/>
                </a:cubicBezTo>
                <a:cubicBezTo>
                  <a:pt x="10945" y="1779"/>
                  <a:pt x="10940" y="1852"/>
                  <a:pt x="10972" y="1917"/>
                </a:cubicBezTo>
                <a:cubicBezTo>
                  <a:pt x="10999" y="1972"/>
                  <a:pt x="11011" y="1994"/>
                  <a:pt x="11009" y="1994"/>
                </a:cubicBezTo>
                <a:cubicBezTo>
                  <a:pt x="11008" y="1994"/>
                  <a:pt x="11001" y="1983"/>
                  <a:pt x="10988" y="1964"/>
                </a:cubicBezTo>
                <a:cubicBezTo>
                  <a:pt x="10969" y="1936"/>
                  <a:pt x="10956" y="1930"/>
                  <a:pt x="10949" y="1930"/>
                </a:cubicBezTo>
                <a:cubicBezTo>
                  <a:pt x="10944" y="1930"/>
                  <a:pt x="10941" y="1933"/>
                  <a:pt x="10941" y="1933"/>
                </a:cubicBezTo>
                <a:cubicBezTo>
                  <a:pt x="10941" y="1933"/>
                  <a:pt x="10939" y="1935"/>
                  <a:pt x="10934" y="1935"/>
                </a:cubicBezTo>
                <a:cubicBezTo>
                  <a:pt x="10927" y="1935"/>
                  <a:pt x="10914" y="1930"/>
                  <a:pt x="10895" y="1902"/>
                </a:cubicBezTo>
                <a:cubicBezTo>
                  <a:pt x="10895" y="1902"/>
                  <a:pt x="10880" y="1902"/>
                  <a:pt x="10880" y="1964"/>
                </a:cubicBezTo>
                <a:cubicBezTo>
                  <a:pt x="10893" y="2017"/>
                  <a:pt x="10886" y="2039"/>
                  <a:pt x="10869" y="2039"/>
                </a:cubicBezTo>
                <a:cubicBezTo>
                  <a:pt x="10847" y="2039"/>
                  <a:pt x="10807" y="2001"/>
                  <a:pt x="10771" y="1948"/>
                </a:cubicBezTo>
                <a:lnTo>
                  <a:pt x="10771" y="2010"/>
                </a:lnTo>
                <a:cubicBezTo>
                  <a:pt x="10791" y="2079"/>
                  <a:pt x="10798" y="2128"/>
                  <a:pt x="10793" y="2128"/>
                </a:cubicBezTo>
                <a:cubicBezTo>
                  <a:pt x="10790" y="2128"/>
                  <a:pt x="10783" y="2112"/>
                  <a:pt x="10771" y="2072"/>
                </a:cubicBezTo>
                <a:cubicBezTo>
                  <a:pt x="10761" y="2039"/>
                  <a:pt x="10750" y="2000"/>
                  <a:pt x="10749" y="2000"/>
                </a:cubicBezTo>
                <a:lnTo>
                  <a:pt x="10749" y="2000"/>
                </a:lnTo>
                <a:cubicBezTo>
                  <a:pt x="10749" y="2000"/>
                  <a:pt x="10751" y="2007"/>
                  <a:pt x="10756" y="2026"/>
                </a:cubicBezTo>
                <a:cubicBezTo>
                  <a:pt x="10769" y="2064"/>
                  <a:pt x="10760" y="2091"/>
                  <a:pt x="10748" y="2091"/>
                </a:cubicBezTo>
                <a:cubicBezTo>
                  <a:pt x="10746" y="2091"/>
                  <a:pt x="10743" y="2090"/>
                  <a:pt x="10740" y="2087"/>
                </a:cubicBezTo>
                <a:cubicBezTo>
                  <a:pt x="10694" y="2072"/>
                  <a:pt x="10679" y="2026"/>
                  <a:pt x="10663" y="1995"/>
                </a:cubicBezTo>
                <a:lnTo>
                  <a:pt x="10663" y="1995"/>
                </a:lnTo>
                <a:cubicBezTo>
                  <a:pt x="10663" y="2041"/>
                  <a:pt x="10679" y="2103"/>
                  <a:pt x="10663" y="2103"/>
                </a:cubicBezTo>
                <a:cubicBezTo>
                  <a:pt x="10648" y="2103"/>
                  <a:pt x="10632" y="2103"/>
                  <a:pt x="10632" y="2056"/>
                </a:cubicBezTo>
                <a:cubicBezTo>
                  <a:pt x="10621" y="2024"/>
                  <a:pt x="10596" y="1984"/>
                  <a:pt x="10586" y="1984"/>
                </a:cubicBezTo>
                <a:cubicBezTo>
                  <a:pt x="10582" y="1984"/>
                  <a:pt x="10581" y="1991"/>
                  <a:pt x="10586" y="2010"/>
                </a:cubicBezTo>
                <a:cubicBezTo>
                  <a:pt x="10586" y="2010"/>
                  <a:pt x="10570" y="2010"/>
                  <a:pt x="10555" y="1964"/>
                </a:cubicBezTo>
                <a:lnTo>
                  <a:pt x="10493" y="1964"/>
                </a:lnTo>
                <a:cubicBezTo>
                  <a:pt x="10493" y="1987"/>
                  <a:pt x="10482" y="1998"/>
                  <a:pt x="10470" y="1998"/>
                </a:cubicBezTo>
                <a:cubicBezTo>
                  <a:pt x="10458" y="1998"/>
                  <a:pt x="10447" y="1987"/>
                  <a:pt x="10447" y="1964"/>
                </a:cubicBezTo>
                <a:cubicBezTo>
                  <a:pt x="10447" y="1964"/>
                  <a:pt x="10416" y="1964"/>
                  <a:pt x="10400" y="2010"/>
                </a:cubicBezTo>
                <a:cubicBezTo>
                  <a:pt x="10369" y="2010"/>
                  <a:pt x="10354" y="2010"/>
                  <a:pt x="10354" y="1964"/>
                </a:cubicBezTo>
                <a:cubicBezTo>
                  <a:pt x="10354" y="1939"/>
                  <a:pt x="10354" y="1923"/>
                  <a:pt x="10352" y="1923"/>
                </a:cubicBezTo>
                <a:cubicBezTo>
                  <a:pt x="10350" y="1923"/>
                  <a:pt x="10346" y="1935"/>
                  <a:pt x="10339" y="1964"/>
                </a:cubicBezTo>
                <a:cubicBezTo>
                  <a:pt x="10323" y="2010"/>
                  <a:pt x="10323" y="2010"/>
                  <a:pt x="10308" y="2010"/>
                </a:cubicBezTo>
                <a:lnTo>
                  <a:pt x="10277" y="2010"/>
                </a:lnTo>
                <a:cubicBezTo>
                  <a:pt x="10277" y="2072"/>
                  <a:pt x="10277" y="2072"/>
                  <a:pt x="10261" y="2072"/>
                </a:cubicBezTo>
                <a:cubicBezTo>
                  <a:pt x="10246" y="2072"/>
                  <a:pt x="10199" y="2010"/>
                  <a:pt x="10184" y="2010"/>
                </a:cubicBezTo>
                <a:cubicBezTo>
                  <a:pt x="10138" y="2010"/>
                  <a:pt x="10138" y="2010"/>
                  <a:pt x="10138" y="2056"/>
                </a:cubicBezTo>
                <a:cubicBezTo>
                  <a:pt x="10158" y="2056"/>
                  <a:pt x="10151" y="2084"/>
                  <a:pt x="10140" y="2084"/>
                </a:cubicBezTo>
                <a:cubicBezTo>
                  <a:pt x="10134" y="2084"/>
                  <a:pt x="10127" y="2077"/>
                  <a:pt x="10122" y="2056"/>
                </a:cubicBezTo>
                <a:cubicBezTo>
                  <a:pt x="10107" y="2056"/>
                  <a:pt x="10076" y="1979"/>
                  <a:pt x="10045" y="1979"/>
                </a:cubicBezTo>
                <a:cubicBezTo>
                  <a:pt x="10028" y="1974"/>
                  <a:pt x="10015" y="1970"/>
                  <a:pt x="10005" y="1970"/>
                </a:cubicBezTo>
                <a:cubicBezTo>
                  <a:pt x="9987" y="1970"/>
                  <a:pt x="9977" y="1981"/>
                  <a:pt x="9968" y="2010"/>
                </a:cubicBezTo>
                <a:cubicBezTo>
                  <a:pt x="9960" y="2070"/>
                  <a:pt x="9953" y="2097"/>
                  <a:pt x="9949" y="2097"/>
                </a:cubicBezTo>
                <a:cubicBezTo>
                  <a:pt x="9944" y="2097"/>
                  <a:pt x="9944" y="2066"/>
                  <a:pt x="9952" y="2010"/>
                </a:cubicBezTo>
                <a:cubicBezTo>
                  <a:pt x="9972" y="1951"/>
                  <a:pt x="9966" y="1923"/>
                  <a:pt x="9956" y="1923"/>
                </a:cubicBezTo>
                <a:cubicBezTo>
                  <a:pt x="9950" y="1923"/>
                  <a:pt x="9942" y="1932"/>
                  <a:pt x="9937" y="1948"/>
                </a:cubicBezTo>
                <a:cubicBezTo>
                  <a:pt x="9927" y="1978"/>
                  <a:pt x="9917" y="1988"/>
                  <a:pt x="9907" y="1988"/>
                </a:cubicBezTo>
                <a:cubicBezTo>
                  <a:pt x="9902" y="1988"/>
                  <a:pt x="9896" y="1985"/>
                  <a:pt x="9890" y="1979"/>
                </a:cubicBezTo>
                <a:cubicBezTo>
                  <a:pt x="9899" y="1954"/>
                  <a:pt x="9898" y="1942"/>
                  <a:pt x="9888" y="1942"/>
                </a:cubicBezTo>
                <a:cubicBezTo>
                  <a:pt x="9879" y="1942"/>
                  <a:pt x="9865" y="1950"/>
                  <a:pt x="9844" y="1964"/>
                </a:cubicBezTo>
                <a:cubicBezTo>
                  <a:pt x="9844" y="1964"/>
                  <a:pt x="9844" y="1964"/>
                  <a:pt x="9844" y="1917"/>
                </a:cubicBezTo>
                <a:lnTo>
                  <a:pt x="9798" y="1902"/>
                </a:lnTo>
                <a:cubicBezTo>
                  <a:pt x="9776" y="1923"/>
                  <a:pt x="9757" y="1932"/>
                  <a:pt x="9741" y="1932"/>
                </a:cubicBezTo>
                <a:cubicBezTo>
                  <a:pt x="9699" y="1932"/>
                  <a:pt x="9678" y="1874"/>
                  <a:pt x="9689" y="1840"/>
                </a:cubicBezTo>
                <a:cubicBezTo>
                  <a:pt x="9689" y="1840"/>
                  <a:pt x="9686" y="1836"/>
                  <a:pt x="9676" y="1836"/>
                </a:cubicBezTo>
                <a:cubicBezTo>
                  <a:pt x="9666" y="1836"/>
                  <a:pt x="9651" y="1840"/>
                  <a:pt x="9628" y="1856"/>
                </a:cubicBezTo>
                <a:cubicBezTo>
                  <a:pt x="9591" y="1892"/>
                  <a:pt x="9568" y="1912"/>
                  <a:pt x="9563" y="1912"/>
                </a:cubicBezTo>
                <a:cubicBezTo>
                  <a:pt x="9557" y="1912"/>
                  <a:pt x="9572" y="1889"/>
                  <a:pt x="9612" y="1840"/>
                </a:cubicBezTo>
                <a:cubicBezTo>
                  <a:pt x="9643" y="1794"/>
                  <a:pt x="9659" y="1771"/>
                  <a:pt x="9657" y="1771"/>
                </a:cubicBezTo>
                <a:lnTo>
                  <a:pt x="9657" y="1771"/>
                </a:lnTo>
                <a:cubicBezTo>
                  <a:pt x="9655" y="1771"/>
                  <a:pt x="9635" y="1794"/>
                  <a:pt x="9597" y="1840"/>
                </a:cubicBezTo>
                <a:cubicBezTo>
                  <a:pt x="9588" y="1846"/>
                  <a:pt x="9579" y="1848"/>
                  <a:pt x="9569" y="1848"/>
                </a:cubicBezTo>
                <a:cubicBezTo>
                  <a:pt x="9528" y="1848"/>
                  <a:pt x="9490" y="1798"/>
                  <a:pt x="9566" y="1747"/>
                </a:cubicBezTo>
                <a:lnTo>
                  <a:pt x="9628" y="1655"/>
                </a:lnTo>
                <a:lnTo>
                  <a:pt x="9628" y="1655"/>
                </a:lnTo>
                <a:cubicBezTo>
                  <a:pt x="9604" y="1670"/>
                  <a:pt x="9589" y="1674"/>
                  <a:pt x="9579" y="1674"/>
                </a:cubicBezTo>
                <a:cubicBezTo>
                  <a:pt x="9570" y="1674"/>
                  <a:pt x="9566" y="1670"/>
                  <a:pt x="9566" y="1670"/>
                </a:cubicBezTo>
                <a:cubicBezTo>
                  <a:pt x="9552" y="1691"/>
                  <a:pt x="9541" y="1699"/>
                  <a:pt x="9531" y="1699"/>
                </a:cubicBezTo>
                <a:cubicBezTo>
                  <a:pt x="9518" y="1699"/>
                  <a:pt x="9505" y="1687"/>
                  <a:pt x="9489" y="1670"/>
                </a:cubicBezTo>
                <a:cubicBezTo>
                  <a:pt x="9442" y="1655"/>
                  <a:pt x="9365" y="1639"/>
                  <a:pt x="9334" y="1608"/>
                </a:cubicBezTo>
                <a:cubicBezTo>
                  <a:pt x="9303" y="1562"/>
                  <a:pt x="9272" y="1531"/>
                  <a:pt x="9288" y="1469"/>
                </a:cubicBezTo>
                <a:cubicBezTo>
                  <a:pt x="9272" y="1454"/>
                  <a:pt x="9257" y="1438"/>
                  <a:pt x="9195" y="1438"/>
                </a:cubicBezTo>
                <a:cubicBezTo>
                  <a:pt x="9118" y="1438"/>
                  <a:pt x="9102" y="1423"/>
                  <a:pt x="9148" y="1392"/>
                </a:cubicBezTo>
                <a:lnTo>
                  <a:pt x="9133" y="1376"/>
                </a:lnTo>
                <a:cubicBezTo>
                  <a:pt x="9056" y="1376"/>
                  <a:pt x="9040" y="1361"/>
                  <a:pt x="9040" y="1361"/>
                </a:cubicBezTo>
                <a:cubicBezTo>
                  <a:pt x="9080" y="1321"/>
                  <a:pt x="9097" y="1281"/>
                  <a:pt x="9061" y="1281"/>
                </a:cubicBezTo>
                <a:cubicBezTo>
                  <a:pt x="9055" y="1281"/>
                  <a:pt x="9049" y="1282"/>
                  <a:pt x="9040" y="1284"/>
                </a:cubicBezTo>
                <a:cubicBezTo>
                  <a:pt x="9015" y="1290"/>
                  <a:pt x="9000" y="1294"/>
                  <a:pt x="8989" y="1294"/>
                </a:cubicBezTo>
                <a:cubicBezTo>
                  <a:pt x="8973" y="1294"/>
                  <a:pt x="8966" y="1286"/>
                  <a:pt x="8948" y="1268"/>
                </a:cubicBezTo>
                <a:cubicBezTo>
                  <a:pt x="8870" y="1114"/>
                  <a:pt x="8762" y="990"/>
                  <a:pt x="8638" y="882"/>
                </a:cubicBezTo>
                <a:cubicBezTo>
                  <a:pt x="8592" y="835"/>
                  <a:pt x="8546" y="789"/>
                  <a:pt x="8499" y="758"/>
                </a:cubicBezTo>
                <a:lnTo>
                  <a:pt x="8360" y="650"/>
                </a:lnTo>
                <a:cubicBezTo>
                  <a:pt x="8297" y="612"/>
                  <a:pt x="8244" y="584"/>
                  <a:pt x="8227" y="584"/>
                </a:cubicBezTo>
                <a:cubicBezTo>
                  <a:pt x="8223" y="584"/>
                  <a:pt x="8221" y="585"/>
                  <a:pt x="8221" y="588"/>
                </a:cubicBezTo>
                <a:lnTo>
                  <a:pt x="8128" y="526"/>
                </a:lnTo>
                <a:lnTo>
                  <a:pt x="8051" y="480"/>
                </a:lnTo>
                <a:cubicBezTo>
                  <a:pt x="8067" y="434"/>
                  <a:pt x="8051" y="403"/>
                  <a:pt x="7989" y="387"/>
                </a:cubicBezTo>
                <a:cubicBezTo>
                  <a:pt x="7953" y="369"/>
                  <a:pt x="7917" y="362"/>
                  <a:pt x="7881" y="362"/>
                </a:cubicBezTo>
                <a:cubicBezTo>
                  <a:pt x="7855" y="362"/>
                  <a:pt x="7829" y="365"/>
                  <a:pt x="7804" y="372"/>
                </a:cubicBezTo>
                <a:cubicBezTo>
                  <a:pt x="7786" y="390"/>
                  <a:pt x="7762" y="397"/>
                  <a:pt x="7740" y="397"/>
                </a:cubicBezTo>
                <a:cubicBezTo>
                  <a:pt x="7724" y="397"/>
                  <a:pt x="7708" y="394"/>
                  <a:pt x="7696" y="387"/>
                </a:cubicBezTo>
                <a:cubicBezTo>
                  <a:pt x="7730" y="307"/>
                  <a:pt x="7680" y="261"/>
                  <a:pt x="7620" y="261"/>
                </a:cubicBezTo>
                <a:cubicBezTo>
                  <a:pt x="7599" y="261"/>
                  <a:pt x="7577" y="267"/>
                  <a:pt x="7557" y="279"/>
                </a:cubicBezTo>
                <a:cubicBezTo>
                  <a:pt x="7527" y="324"/>
                  <a:pt x="7504" y="347"/>
                  <a:pt x="7492" y="347"/>
                </a:cubicBezTo>
                <a:cubicBezTo>
                  <a:pt x="7479" y="347"/>
                  <a:pt x="7479" y="320"/>
                  <a:pt x="7495" y="264"/>
                </a:cubicBezTo>
                <a:cubicBezTo>
                  <a:pt x="7510" y="209"/>
                  <a:pt x="7499" y="179"/>
                  <a:pt x="7472" y="179"/>
                </a:cubicBezTo>
                <a:cubicBezTo>
                  <a:pt x="7444" y="179"/>
                  <a:pt x="7402" y="209"/>
                  <a:pt x="7356" y="279"/>
                </a:cubicBezTo>
                <a:cubicBezTo>
                  <a:pt x="7334" y="308"/>
                  <a:pt x="7322" y="324"/>
                  <a:pt x="7314" y="324"/>
                </a:cubicBezTo>
                <a:cubicBezTo>
                  <a:pt x="7306" y="324"/>
                  <a:pt x="7302" y="304"/>
                  <a:pt x="7294" y="264"/>
                </a:cubicBezTo>
                <a:cubicBezTo>
                  <a:pt x="7284" y="198"/>
                  <a:pt x="7269" y="172"/>
                  <a:pt x="7256" y="172"/>
                </a:cubicBezTo>
                <a:cubicBezTo>
                  <a:pt x="7247" y="172"/>
                  <a:pt x="7238" y="183"/>
                  <a:pt x="7232" y="202"/>
                </a:cubicBezTo>
                <a:cubicBezTo>
                  <a:pt x="7209" y="256"/>
                  <a:pt x="7189" y="283"/>
                  <a:pt x="7174" y="283"/>
                </a:cubicBezTo>
                <a:cubicBezTo>
                  <a:pt x="7159" y="283"/>
                  <a:pt x="7147" y="256"/>
                  <a:pt x="7139" y="202"/>
                </a:cubicBezTo>
                <a:cubicBezTo>
                  <a:pt x="7116" y="140"/>
                  <a:pt x="7104" y="109"/>
                  <a:pt x="7093" y="109"/>
                </a:cubicBezTo>
                <a:cubicBezTo>
                  <a:pt x="7081" y="109"/>
                  <a:pt x="7070" y="140"/>
                  <a:pt x="7046" y="202"/>
                </a:cubicBezTo>
                <a:cubicBezTo>
                  <a:pt x="7032" y="252"/>
                  <a:pt x="6998" y="276"/>
                  <a:pt x="6962" y="276"/>
                </a:cubicBezTo>
                <a:cubicBezTo>
                  <a:pt x="6921" y="276"/>
                  <a:pt x="6878" y="244"/>
                  <a:pt x="6861" y="186"/>
                </a:cubicBezTo>
                <a:cubicBezTo>
                  <a:pt x="6840" y="186"/>
                  <a:pt x="6813" y="159"/>
                  <a:pt x="6797" y="159"/>
                </a:cubicBezTo>
                <a:cubicBezTo>
                  <a:pt x="6789" y="159"/>
                  <a:pt x="6784" y="166"/>
                  <a:pt x="6784" y="186"/>
                </a:cubicBezTo>
                <a:lnTo>
                  <a:pt x="6753" y="124"/>
                </a:lnTo>
                <a:lnTo>
                  <a:pt x="6691" y="124"/>
                </a:lnTo>
                <a:lnTo>
                  <a:pt x="6691" y="186"/>
                </a:lnTo>
                <a:cubicBezTo>
                  <a:pt x="6605" y="167"/>
                  <a:pt x="6513" y="154"/>
                  <a:pt x="6419" y="154"/>
                </a:cubicBezTo>
                <a:cubicBezTo>
                  <a:pt x="6361" y="154"/>
                  <a:pt x="6302" y="159"/>
                  <a:pt x="6243" y="171"/>
                </a:cubicBezTo>
                <a:cubicBezTo>
                  <a:pt x="6119" y="186"/>
                  <a:pt x="6011" y="217"/>
                  <a:pt x="5903" y="279"/>
                </a:cubicBezTo>
                <a:cubicBezTo>
                  <a:pt x="5856" y="310"/>
                  <a:pt x="5841" y="325"/>
                  <a:pt x="5872" y="341"/>
                </a:cubicBezTo>
                <a:cubicBezTo>
                  <a:pt x="5914" y="391"/>
                  <a:pt x="5915" y="419"/>
                  <a:pt x="5895" y="419"/>
                </a:cubicBezTo>
                <a:cubicBezTo>
                  <a:pt x="5878" y="419"/>
                  <a:pt x="5845" y="399"/>
                  <a:pt x="5810" y="356"/>
                </a:cubicBezTo>
                <a:cubicBezTo>
                  <a:pt x="5779" y="372"/>
                  <a:pt x="5702" y="356"/>
                  <a:pt x="5640" y="387"/>
                </a:cubicBezTo>
                <a:cubicBezTo>
                  <a:pt x="5601" y="407"/>
                  <a:pt x="5562" y="426"/>
                  <a:pt x="5531" y="426"/>
                </a:cubicBezTo>
                <a:cubicBezTo>
                  <a:pt x="5512" y="426"/>
                  <a:pt x="5497" y="420"/>
                  <a:pt x="5485" y="403"/>
                </a:cubicBezTo>
                <a:lnTo>
                  <a:pt x="5455" y="418"/>
                </a:lnTo>
                <a:cubicBezTo>
                  <a:pt x="5439" y="557"/>
                  <a:pt x="5331" y="665"/>
                  <a:pt x="5192" y="681"/>
                </a:cubicBezTo>
                <a:cubicBezTo>
                  <a:pt x="5145" y="712"/>
                  <a:pt x="5115" y="758"/>
                  <a:pt x="5115" y="820"/>
                </a:cubicBezTo>
                <a:cubicBezTo>
                  <a:pt x="5115" y="873"/>
                  <a:pt x="5115" y="890"/>
                  <a:pt x="5094" y="890"/>
                </a:cubicBezTo>
                <a:cubicBezTo>
                  <a:pt x="5085" y="890"/>
                  <a:pt x="5072" y="887"/>
                  <a:pt x="5053" y="882"/>
                </a:cubicBezTo>
                <a:cubicBezTo>
                  <a:pt x="5048" y="872"/>
                  <a:pt x="5039" y="869"/>
                  <a:pt x="5027" y="869"/>
                </a:cubicBezTo>
                <a:cubicBezTo>
                  <a:pt x="5002" y="869"/>
                  <a:pt x="4966" y="887"/>
                  <a:pt x="4945" y="897"/>
                </a:cubicBezTo>
                <a:cubicBezTo>
                  <a:pt x="4914" y="913"/>
                  <a:pt x="4898" y="959"/>
                  <a:pt x="4929" y="990"/>
                </a:cubicBezTo>
                <a:lnTo>
                  <a:pt x="4867" y="975"/>
                </a:lnTo>
                <a:cubicBezTo>
                  <a:pt x="4862" y="973"/>
                  <a:pt x="4858" y="972"/>
                  <a:pt x="4854" y="972"/>
                </a:cubicBezTo>
                <a:cubicBezTo>
                  <a:pt x="4824" y="972"/>
                  <a:pt x="4840" y="1024"/>
                  <a:pt x="4867" y="1052"/>
                </a:cubicBezTo>
                <a:cubicBezTo>
                  <a:pt x="4916" y="1092"/>
                  <a:pt x="4930" y="1116"/>
                  <a:pt x="4914" y="1116"/>
                </a:cubicBezTo>
                <a:cubicBezTo>
                  <a:pt x="4898" y="1116"/>
                  <a:pt x="4856" y="1096"/>
                  <a:pt x="4790" y="1052"/>
                </a:cubicBezTo>
                <a:cubicBezTo>
                  <a:pt x="4751" y="1013"/>
                  <a:pt x="4728" y="998"/>
                  <a:pt x="4718" y="998"/>
                </a:cubicBezTo>
                <a:cubicBezTo>
                  <a:pt x="4709" y="998"/>
                  <a:pt x="4713" y="1013"/>
                  <a:pt x="4728" y="1036"/>
                </a:cubicBezTo>
                <a:cubicBezTo>
                  <a:pt x="4770" y="1065"/>
                  <a:pt x="4774" y="1131"/>
                  <a:pt x="4739" y="1131"/>
                </a:cubicBezTo>
                <a:cubicBezTo>
                  <a:pt x="4736" y="1131"/>
                  <a:pt x="4732" y="1130"/>
                  <a:pt x="4728" y="1129"/>
                </a:cubicBezTo>
                <a:lnTo>
                  <a:pt x="4728" y="1129"/>
                </a:lnTo>
                <a:cubicBezTo>
                  <a:pt x="4713" y="1145"/>
                  <a:pt x="4682" y="1160"/>
                  <a:pt x="4774" y="1237"/>
                </a:cubicBezTo>
                <a:cubicBezTo>
                  <a:pt x="4805" y="1284"/>
                  <a:pt x="4790" y="1299"/>
                  <a:pt x="4774" y="1315"/>
                </a:cubicBezTo>
                <a:cubicBezTo>
                  <a:pt x="4744" y="1284"/>
                  <a:pt x="4713" y="1253"/>
                  <a:pt x="4713" y="1222"/>
                </a:cubicBezTo>
                <a:lnTo>
                  <a:pt x="4666" y="1253"/>
                </a:lnTo>
                <a:cubicBezTo>
                  <a:pt x="4649" y="1265"/>
                  <a:pt x="4631" y="1270"/>
                  <a:pt x="4614" y="1270"/>
                </a:cubicBezTo>
                <a:cubicBezTo>
                  <a:pt x="4587" y="1270"/>
                  <a:pt x="4562" y="1256"/>
                  <a:pt x="4543" y="1237"/>
                </a:cubicBezTo>
                <a:cubicBezTo>
                  <a:pt x="4528" y="1234"/>
                  <a:pt x="4516" y="1232"/>
                  <a:pt x="4507" y="1232"/>
                </a:cubicBezTo>
                <a:cubicBezTo>
                  <a:pt x="4480" y="1232"/>
                  <a:pt x="4487" y="1252"/>
                  <a:pt x="4558" y="1299"/>
                </a:cubicBezTo>
                <a:cubicBezTo>
                  <a:pt x="4666" y="1345"/>
                  <a:pt x="4651" y="1361"/>
                  <a:pt x="4620" y="1407"/>
                </a:cubicBezTo>
                <a:cubicBezTo>
                  <a:pt x="4604" y="1423"/>
                  <a:pt x="4597" y="1430"/>
                  <a:pt x="4587" y="1430"/>
                </a:cubicBezTo>
                <a:cubicBezTo>
                  <a:pt x="4577" y="1430"/>
                  <a:pt x="4566" y="1423"/>
                  <a:pt x="4543" y="1407"/>
                </a:cubicBezTo>
                <a:cubicBezTo>
                  <a:pt x="4519" y="1384"/>
                  <a:pt x="4508" y="1373"/>
                  <a:pt x="4498" y="1373"/>
                </a:cubicBezTo>
                <a:cubicBezTo>
                  <a:pt x="4489" y="1373"/>
                  <a:pt x="4481" y="1384"/>
                  <a:pt x="4465" y="1407"/>
                </a:cubicBezTo>
                <a:cubicBezTo>
                  <a:pt x="4434" y="1438"/>
                  <a:pt x="4496" y="1608"/>
                  <a:pt x="4574" y="1701"/>
                </a:cubicBezTo>
                <a:cubicBezTo>
                  <a:pt x="4604" y="1747"/>
                  <a:pt x="4624" y="1767"/>
                  <a:pt x="4624" y="1767"/>
                </a:cubicBezTo>
                <a:cubicBezTo>
                  <a:pt x="4624" y="1767"/>
                  <a:pt x="4604" y="1747"/>
                  <a:pt x="4558" y="1716"/>
                </a:cubicBezTo>
                <a:cubicBezTo>
                  <a:pt x="4537" y="1695"/>
                  <a:pt x="4523" y="1687"/>
                  <a:pt x="4511" y="1687"/>
                </a:cubicBezTo>
                <a:cubicBezTo>
                  <a:pt x="4498" y="1687"/>
                  <a:pt x="4489" y="1699"/>
                  <a:pt x="4481" y="1716"/>
                </a:cubicBezTo>
                <a:cubicBezTo>
                  <a:pt x="4434" y="1670"/>
                  <a:pt x="4450" y="1655"/>
                  <a:pt x="4481" y="1639"/>
                </a:cubicBezTo>
                <a:lnTo>
                  <a:pt x="4434" y="1608"/>
                </a:lnTo>
                <a:cubicBezTo>
                  <a:pt x="4397" y="1583"/>
                  <a:pt x="4373" y="1571"/>
                  <a:pt x="4361" y="1571"/>
                </a:cubicBezTo>
                <a:cubicBezTo>
                  <a:pt x="4344" y="1571"/>
                  <a:pt x="4357" y="1599"/>
                  <a:pt x="4404" y="1655"/>
                </a:cubicBezTo>
                <a:cubicBezTo>
                  <a:pt x="4413" y="1684"/>
                  <a:pt x="4417" y="1695"/>
                  <a:pt x="4406" y="1695"/>
                </a:cubicBezTo>
                <a:cubicBezTo>
                  <a:pt x="4400" y="1695"/>
                  <a:pt x="4390" y="1691"/>
                  <a:pt x="4373" y="1686"/>
                </a:cubicBezTo>
                <a:cubicBezTo>
                  <a:pt x="4334" y="1666"/>
                  <a:pt x="4301" y="1646"/>
                  <a:pt x="4290" y="1646"/>
                </a:cubicBezTo>
                <a:cubicBezTo>
                  <a:pt x="4283" y="1646"/>
                  <a:pt x="4284" y="1653"/>
                  <a:pt x="4295" y="1670"/>
                </a:cubicBezTo>
                <a:cubicBezTo>
                  <a:pt x="4295" y="1670"/>
                  <a:pt x="4288" y="1677"/>
                  <a:pt x="4266" y="1677"/>
                </a:cubicBezTo>
                <a:cubicBezTo>
                  <a:pt x="4254" y="1677"/>
                  <a:pt x="4239" y="1675"/>
                  <a:pt x="4218" y="1670"/>
                </a:cubicBezTo>
                <a:cubicBezTo>
                  <a:pt x="4203" y="1686"/>
                  <a:pt x="4187" y="1701"/>
                  <a:pt x="4218" y="1747"/>
                </a:cubicBezTo>
                <a:cubicBezTo>
                  <a:pt x="4264" y="1778"/>
                  <a:pt x="4249" y="1794"/>
                  <a:pt x="4218" y="1809"/>
                </a:cubicBezTo>
                <a:cubicBezTo>
                  <a:pt x="4203" y="1825"/>
                  <a:pt x="4203" y="1825"/>
                  <a:pt x="4218" y="1871"/>
                </a:cubicBezTo>
                <a:cubicBezTo>
                  <a:pt x="4249" y="1917"/>
                  <a:pt x="4280" y="1964"/>
                  <a:pt x="4249" y="1995"/>
                </a:cubicBezTo>
                <a:cubicBezTo>
                  <a:pt x="4249" y="2024"/>
                  <a:pt x="4249" y="2039"/>
                  <a:pt x="4241" y="2039"/>
                </a:cubicBezTo>
                <a:cubicBezTo>
                  <a:pt x="4232" y="2039"/>
                  <a:pt x="4213" y="2020"/>
                  <a:pt x="4172" y="1979"/>
                </a:cubicBezTo>
                <a:cubicBezTo>
                  <a:pt x="4153" y="1951"/>
                  <a:pt x="4140" y="1946"/>
                  <a:pt x="4129" y="1946"/>
                </a:cubicBezTo>
                <a:cubicBezTo>
                  <a:pt x="4122" y="1946"/>
                  <a:pt x="4116" y="1948"/>
                  <a:pt x="4110" y="1948"/>
                </a:cubicBezTo>
                <a:cubicBezTo>
                  <a:pt x="4106" y="1952"/>
                  <a:pt x="4103" y="1954"/>
                  <a:pt x="4100" y="1954"/>
                </a:cubicBezTo>
                <a:cubicBezTo>
                  <a:pt x="4091" y="1954"/>
                  <a:pt x="4082" y="1940"/>
                  <a:pt x="4048" y="1917"/>
                </a:cubicBezTo>
                <a:cubicBezTo>
                  <a:pt x="4036" y="1909"/>
                  <a:pt x="4029" y="1905"/>
                  <a:pt x="4026" y="1905"/>
                </a:cubicBezTo>
                <a:cubicBezTo>
                  <a:pt x="4018" y="1905"/>
                  <a:pt x="4041" y="1934"/>
                  <a:pt x="4064" y="1979"/>
                </a:cubicBezTo>
                <a:lnTo>
                  <a:pt x="4125" y="2072"/>
                </a:lnTo>
                <a:cubicBezTo>
                  <a:pt x="4110" y="2072"/>
                  <a:pt x="4033" y="1995"/>
                  <a:pt x="4017" y="1948"/>
                </a:cubicBezTo>
                <a:cubicBezTo>
                  <a:pt x="3979" y="1902"/>
                  <a:pt x="3959" y="1879"/>
                  <a:pt x="3957" y="1879"/>
                </a:cubicBezTo>
                <a:lnTo>
                  <a:pt x="3957" y="1879"/>
                </a:lnTo>
                <a:cubicBezTo>
                  <a:pt x="3955" y="1879"/>
                  <a:pt x="3971" y="1902"/>
                  <a:pt x="4002" y="1948"/>
                </a:cubicBezTo>
                <a:cubicBezTo>
                  <a:pt x="4026" y="1984"/>
                  <a:pt x="4031" y="2020"/>
                  <a:pt x="4011" y="2020"/>
                </a:cubicBezTo>
                <a:cubicBezTo>
                  <a:pt x="4005" y="2020"/>
                  <a:pt x="3997" y="2017"/>
                  <a:pt x="3986" y="2010"/>
                </a:cubicBezTo>
                <a:cubicBezTo>
                  <a:pt x="3971" y="2018"/>
                  <a:pt x="3955" y="2026"/>
                  <a:pt x="3942" y="2026"/>
                </a:cubicBezTo>
                <a:cubicBezTo>
                  <a:pt x="3928" y="2026"/>
                  <a:pt x="3917" y="2018"/>
                  <a:pt x="3909" y="1995"/>
                </a:cubicBezTo>
                <a:cubicBezTo>
                  <a:pt x="3899" y="1974"/>
                  <a:pt x="3892" y="1967"/>
                  <a:pt x="3887" y="1967"/>
                </a:cubicBezTo>
                <a:cubicBezTo>
                  <a:pt x="3878" y="1967"/>
                  <a:pt x="3878" y="1995"/>
                  <a:pt x="3878" y="1995"/>
                </a:cubicBezTo>
                <a:cubicBezTo>
                  <a:pt x="3878" y="2031"/>
                  <a:pt x="3873" y="2046"/>
                  <a:pt x="3859" y="2046"/>
                </a:cubicBezTo>
                <a:cubicBezTo>
                  <a:pt x="3849" y="2046"/>
                  <a:pt x="3835" y="2038"/>
                  <a:pt x="3816" y="2026"/>
                </a:cubicBezTo>
                <a:cubicBezTo>
                  <a:pt x="3764" y="1981"/>
                  <a:pt x="3737" y="1958"/>
                  <a:pt x="3727" y="1958"/>
                </a:cubicBezTo>
                <a:cubicBezTo>
                  <a:pt x="3715" y="1958"/>
                  <a:pt x="3723" y="1985"/>
                  <a:pt x="3739" y="2041"/>
                </a:cubicBezTo>
                <a:cubicBezTo>
                  <a:pt x="3748" y="2068"/>
                  <a:pt x="3757" y="2101"/>
                  <a:pt x="3754" y="2101"/>
                </a:cubicBezTo>
                <a:cubicBezTo>
                  <a:pt x="3751" y="2101"/>
                  <a:pt x="3743" y="2085"/>
                  <a:pt x="3724" y="2041"/>
                </a:cubicBezTo>
                <a:cubicBezTo>
                  <a:pt x="3715" y="2028"/>
                  <a:pt x="3708" y="2022"/>
                  <a:pt x="3704" y="2022"/>
                </a:cubicBezTo>
                <a:cubicBezTo>
                  <a:pt x="3691" y="2022"/>
                  <a:pt x="3688" y="2059"/>
                  <a:pt x="3677" y="2103"/>
                </a:cubicBezTo>
                <a:cubicBezTo>
                  <a:pt x="3677" y="2180"/>
                  <a:pt x="3677" y="2257"/>
                  <a:pt x="3693" y="2335"/>
                </a:cubicBezTo>
                <a:cubicBezTo>
                  <a:pt x="3701" y="2396"/>
                  <a:pt x="3705" y="2423"/>
                  <a:pt x="3698" y="2423"/>
                </a:cubicBezTo>
                <a:cubicBezTo>
                  <a:pt x="3693" y="2423"/>
                  <a:pt x="3682" y="2408"/>
                  <a:pt x="3662" y="2381"/>
                </a:cubicBezTo>
                <a:cubicBezTo>
                  <a:pt x="3646" y="2381"/>
                  <a:pt x="3615" y="2335"/>
                  <a:pt x="3615" y="2273"/>
                </a:cubicBezTo>
                <a:cubicBezTo>
                  <a:pt x="3615" y="2226"/>
                  <a:pt x="3631" y="2226"/>
                  <a:pt x="3631" y="2226"/>
                </a:cubicBezTo>
                <a:lnTo>
                  <a:pt x="3646" y="2226"/>
                </a:lnTo>
                <a:cubicBezTo>
                  <a:pt x="3646" y="2165"/>
                  <a:pt x="3631" y="2118"/>
                  <a:pt x="3600" y="2118"/>
                </a:cubicBezTo>
                <a:cubicBezTo>
                  <a:pt x="3584" y="2087"/>
                  <a:pt x="3573" y="2072"/>
                  <a:pt x="3567" y="2072"/>
                </a:cubicBezTo>
                <a:cubicBezTo>
                  <a:pt x="3561" y="2072"/>
                  <a:pt x="3561" y="2087"/>
                  <a:pt x="3569" y="2118"/>
                </a:cubicBezTo>
                <a:cubicBezTo>
                  <a:pt x="3553" y="2072"/>
                  <a:pt x="3507" y="2056"/>
                  <a:pt x="3476" y="2056"/>
                </a:cubicBezTo>
                <a:cubicBezTo>
                  <a:pt x="3468" y="2059"/>
                  <a:pt x="3459" y="2061"/>
                  <a:pt x="3451" y="2061"/>
                </a:cubicBezTo>
                <a:cubicBezTo>
                  <a:pt x="3414" y="2061"/>
                  <a:pt x="3383" y="2035"/>
                  <a:pt x="3383" y="2010"/>
                </a:cubicBezTo>
                <a:cubicBezTo>
                  <a:pt x="3353" y="2010"/>
                  <a:pt x="3337" y="2010"/>
                  <a:pt x="3337" y="2056"/>
                </a:cubicBezTo>
                <a:cubicBezTo>
                  <a:pt x="3337" y="2118"/>
                  <a:pt x="3327" y="2145"/>
                  <a:pt x="3318" y="2145"/>
                </a:cubicBezTo>
                <a:cubicBezTo>
                  <a:pt x="3312" y="2145"/>
                  <a:pt x="3306" y="2129"/>
                  <a:pt x="3306" y="2103"/>
                </a:cubicBezTo>
                <a:cubicBezTo>
                  <a:pt x="3322" y="2056"/>
                  <a:pt x="3260" y="2010"/>
                  <a:pt x="3213" y="1979"/>
                </a:cubicBezTo>
                <a:cubicBezTo>
                  <a:pt x="3203" y="1968"/>
                  <a:pt x="3188" y="1963"/>
                  <a:pt x="3172" y="1963"/>
                </a:cubicBezTo>
                <a:cubicBezTo>
                  <a:pt x="3145" y="1963"/>
                  <a:pt x="3115" y="1980"/>
                  <a:pt x="3105" y="2010"/>
                </a:cubicBezTo>
                <a:lnTo>
                  <a:pt x="3074" y="2010"/>
                </a:lnTo>
                <a:cubicBezTo>
                  <a:pt x="3074" y="1965"/>
                  <a:pt x="3033" y="1936"/>
                  <a:pt x="2993" y="1936"/>
                </a:cubicBezTo>
                <a:cubicBezTo>
                  <a:pt x="2978" y="1936"/>
                  <a:pt x="2963" y="1940"/>
                  <a:pt x="2951" y="1948"/>
                </a:cubicBezTo>
                <a:cubicBezTo>
                  <a:pt x="2935" y="1948"/>
                  <a:pt x="2920" y="1948"/>
                  <a:pt x="2920" y="1933"/>
                </a:cubicBezTo>
                <a:cubicBezTo>
                  <a:pt x="2920" y="1897"/>
                  <a:pt x="2920" y="1882"/>
                  <a:pt x="2910" y="1882"/>
                </a:cubicBezTo>
                <a:cubicBezTo>
                  <a:pt x="2904" y="1882"/>
                  <a:pt x="2893" y="1889"/>
                  <a:pt x="2873" y="1902"/>
                </a:cubicBezTo>
                <a:cubicBezTo>
                  <a:pt x="2857" y="1915"/>
                  <a:pt x="2843" y="1927"/>
                  <a:pt x="2833" y="1938"/>
                </a:cubicBezTo>
                <a:lnTo>
                  <a:pt x="2833" y="1938"/>
                </a:lnTo>
                <a:cubicBezTo>
                  <a:pt x="2853" y="1899"/>
                  <a:pt x="2823" y="1883"/>
                  <a:pt x="2781" y="1840"/>
                </a:cubicBezTo>
                <a:cubicBezTo>
                  <a:pt x="2760" y="1826"/>
                  <a:pt x="2748" y="1819"/>
                  <a:pt x="2739" y="1819"/>
                </a:cubicBezTo>
                <a:cubicBezTo>
                  <a:pt x="2728" y="1819"/>
                  <a:pt x="2720" y="1830"/>
                  <a:pt x="2703" y="1856"/>
                </a:cubicBezTo>
                <a:cubicBezTo>
                  <a:pt x="2626" y="1856"/>
                  <a:pt x="2657" y="1809"/>
                  <a:pt x="2688" y="1778"/>
                </a:cubicBezTo>
                <a:cubicBezTo>
                  <a:pt x="2727" y="1740"/>
                  <a:pt x="2742" y="1716"/>
                  <a:pt x="2732" y="1716"/>
                </a:cubicBezTo>
                <a:cubicBezTo>
                  <a:pt x="2723" y="1716"/>
                  <a:pt x="2688" y="1740"/>
                  <a:pt x="2626" y="1794"/>
                </a:cubicBezTo>
                <a:cubicBezTo>
                  <a:pt x="2585" y="1828"/>
                  <a:pt x="2559" y="1841"/>
                  <a:pt x="2546" y="1841"/>
                </a:cubicBezTo>
                <a:cubicBezTo>
                  <a:pt x="2529" y="1841"/>
                  <a:pt x="2532" y="1820"/>
                  <a:pt x="2549" y="1794"/>
                </a:cubicBezTo>
                <a:cubicBezTo>
                  <a:pt x="2564" y="1771"/>
                  <a:pt x="2576" y="1763"/>
                  <a:pt x="2586" y="1763"/>
                </a:cubicBezTo>
                <a:cubicBezTo>
                  <a:pt x="2595" y="1763"/>
                  <a:pt x="2603" y="1771"/>
                  <a:pt x="2611" y="1778"/>
                </a:cubicBezTo>
                <a:lnTo>
                  <a:pt x="2688" y="1701"/>
                </a:lnTo>
                <a:cubicBezTo>
                  <a:pt x="2682" y="1695"/>
                  <a:pt x="2678" y="1691"/>
                  <a:pt x="2672" y="1691"/>
                </a:cubicBezTo>
                <a:cubicBezTo>
                  <a:pt x="2665" y="1691"/>
                  <a:pt x="2653" y="1698"/>
                  <a:pt x="2626" y="1716"/>
                </a:cubicBezTo>
                <a:cubicBezTo>
                  <a:pt x="2626" y="1716"/>
                  <a:pt x="2622" y="1713"/>
                  <a:pt x="2613" y="1713"/>
                </a:cubicBezTo>
                <a:cubicBezTo>
                  <a:pt x="2603" y="1713"/>
                  <a:pt x="2588" y="1716"/>
                  <a:pt x="2564" y="1732"/>
                </a:cubicBezTo>
                <a:cubicBezTo>
                  <a:pt x="2502" y="1747"/>
                  <a:pt x="2472" y="1794"/>
                  <a:pt x="2441" y="1840"/>
                </a:cubicBezTo>
                <a:cubicBezTo>
                  <a:pt x="2432" y="1874"/>
                  <a:pt x="2424" y="1885"/>
                  <a:pt x="2415" y="1885"/>
                </a:cubicBezTo>
                <a:cubicBezTo>
                  <a:pt x="2408" y="1885"/>
                  <a:pt x="2401" y="1878"/>
                  <a:pt x="2394" y="1871"/>
                </a:cubicBezTo>
                <a:cubicBezTo>
                  <a:pt x="2394" y="1809"/>
                  <a:pt x="2441" y="1763"/>
                  <a:pt x="2487" y="1747"/>
                </a:cubicBezTo>
                <a:cubicBezTo>
                  <a:pt x="2502" y="1747"/>
                  <a:pt x="2549" y="1716"/>
                  <a:pt x="2580" y="1670"/>
                </a:cubicBezTo>
                <a:cubicBezTo>
                  <a:pt x="2603" y="1655"/>
                  <a:pt x="2603" y="1651"/>
                  <a:pt x="2591" y="1651"/>
                </a:cubicBezTo>
                <a:cubicBezTo>
                  <a:pt x="2580" y="1651"/>
                  <a:pt x="2557" y="1655"/>
                  <a:pt x="2533" y="1655"/>
                </a:cubicBezTo>
                <a:cubicBezTo>
                  <a:pt x="2472" y="1655"/>
                  <a:pt x="2425" y="1670"/>
                  <a:pt x="2379" y="1701"/>
                </a:cubicBezTo>
                <a:lnTo>
                  <a:pt x="2425" y="1670"/>
                </a:lnTo>
                <a:cubicBezTo>
                  <a:pt x="2456" y="1624"/>
                  <a:pt x="2441" y="1593"/>
                  <a:pt x="2410" y="1562"/>
                </a:cubicBezTo>
                <a:cubicBezTo>
                  <a:pt x="2393" y="1545"/>
                  <a:pt x="2380" y="1533"/>
                  <a:pt x="2365" y="1533"/>
                </a:cubicBezTo>
                <a:cubicBezTo>
                  <a:pt x="2353" y="1533"/>
                  <a:pt x="2338" y="1541"/>
                  <a:pt x="2317" y="1562"/>
                </a:cubicBezTo>
                <a:cubicBezTo>
                  <a:pt x="2279" y="1587"/>
                  <a:pt x="2252" y="1612"/>
                  <a:pt x="2234" y="1612"/>
                </a:cubicBezTo>
                <a:cubicBezTo>
                  <a:pt x="2230" y="1612"/>
                  <a:pt x="2227" y="1611"/>
                  <a:pt x="2224" y="1608"/>
                </a:cubicBezTo>
                <a:lnTo>
                  <a:pt x="2224" y="1608"/>
                </a:lnTo>
                <a:cubicBezTo>
                  <a:pt x="2240" y="1624"/>
                  <a:pt x="2193" y="1670"/>
                  <a:pt x="2162" y="1701"/>
                </a:cubicBezTo>
                <a:cubicBezTo>
                  <a:pt x="2162" y="1655"/>
                  <a:pt x="2178" y="1624"/>
                  <a:pt x="2193" y="1577"/>
                </a:cubicBezTo>
                <a:cubicBezTo>
                  <a:pt x="2240" y="1469"/>
                  <a:pt x="2255" y="1392"/>
                  <a:pt x="2193" y="1330"/>
                </a:cubicBezTo>
                <a:cubicBezTo>
                  <a:pt x="2162" y="1284"/>
                  <a:pt x="2116" y="1237"/>
                  <a:pt x="2132" y="1175"/>
                </a:cubicBezTo>
                <a:cubicBezTo>
                  <a:pt x="2112" y="1156"/>
                  <a:pt x="2099" y="1136"/>
                  <a:pt x="2080" y="1136"/>
                </a:cubicBezTo>
                <a:cubicBezTo>
                  <a:pt x="2069" y="1136"/>
                  <a:pt x="2056" y="1143"/>
                  <a:pt x="2039" y="1160"/>
                </a:cubicBezTo>
                <a:lnTo>
                  <a:pt x="2008" y="1114"/>
                </a:lnTo>
                <a:cubicBezTo>
                  <a:pt x="2019" y="1068"/>
                  <a:pt x="2006" y="1040"/>
                  <a:pt x="1979" y="1040"/>
                </a:cubicBezTo>
                <a:cubicBezTo>
                  <a:pt x="1970" y="1040"/>
                  <a:pt x="1959" y="1044"/>
                  <a:pt x="1946" y="1052"/>
                </a:cubicBezTo>
                <a:cubicBezTo>
                  <a:pt x="1939" y="1062"/>
                  <a:pt x="1934" y="1066"/>
                  <a:pt x="1930" y="1066"/>
                </a:cubicBezTo>
                <a:cubicBezTo>
                  <a:pt x="1914" y="1066"/>
                  <a:pt x="1912" y="1014"/>
                  <a:pt x="1900" y="990"/>
                </a:cubicBezTo>
                <a:cubicBezTo>
                  <a:pt x="1914" y="939"/>
                  <a:pt x="1922" y="912"/>
                  <a:pt x="1916" y="912"/>
                </a:cubicBezTo>
                <a:cubicBezTo>
                  <a:pt x="1910" y="912"/>
                  <a:pt x="1887" y="947"/>
                  <a:pt x="1838" y="1021"/>
                </a:cubicBezTo>
                <a:cubicBezTo>
                  <a:pt x="1807" y="1052"/>
                  <a:pt x="1792" y="1098"/>
                  <a:pt x="1807" y="1145"/>
                </a:cubicBezTo>
                <a:lnTo>
                  <a:pt x="1869" y="1206"/>
                </a:lnTo>
                <a:lnTo>
                  <a:pt x="1776" y="1191"/>
                </a:lnTo>
                <a:cubicBezTo>
                  <a:pt x="1757" y="1185"/>
                  <a:pt x="1735" y="1181"/>
                  <a:pt x="1714" y="1181"/>
                </a:cubicBezTo>
                <a:cubicBezTo>
                  <a:pt x="1684" y="1181"/>
                  <a:pt x="1655" y="1188"/>
                  <a:pt x="1637" y="1206"/>
                </a:cubicBezTo>
                <a:cubicBezTo>
                  <a:pt x="1637" y="1206"/>
                  <a:pt x="1614" y="1240"/>
                  <a:pt x="1598" y="1240"/>
                </a:cubicBezTo>
                <a:cubicBezTo>
                  <a:pt x="1595" y="1240"/>
                  <a:pt x="1593" y="1239"/>
                  <a:pt x="1591" y="1237"/>
                </a:cubicBezTo>
                <a:lnTo>
                  <a:pt x="1668" y="1160"/>
                </a:lnTo>
                <a:cubicBezTo>
                  <a:pt x="1714" y="1129"/>
                  <a:pt x="1761" y="1098"/>
                  <a:pt x="1792" y="1052"/>
                </a:cubicBezTo>
                <a:cubicBezTo>
                  <a:pt x="1839" y="980"/>
                  <a:pt x="1841" y="908"/>
                  <a:pt x="1803" y="908"/>
                </a:cubicBezTo>
                <a:cubicBezTo>
                  <a:pt x="1792" y="908"/>
                  <a:pt x="1778" y="914"/>
                  <a:pt x="1761" y="928"/>
                </a:cubicBezTo>
                <a:cubicBezTo>
                  <a:pt x="1730" y="913"/>
                  <a:pt x="1730" y="913"/>
                  <a:pt x="1761" y="851"/>
                </a:cubicBezTo>
                <a:cubicBezTo>
                  <a:pt x="1768" y="820"/>
                  <a:pt x="1772" y="805"/>
                  <a:pt x="1763" y="805"/>
                </a:cubicBezTo>
                <a:cubicBezTo>
                  <a:pt x="1753" y="805"/>
                  <a:pt x="1730" y="820"/>
                  <a:pt x="1683" y="851"/>
                </a:cubicBezTo>
                <a:cubicBezTo>
                  <a:pt x="1642" y="875"/>
                  <a:pt x="1614" y="887"/>
                  <a:pt x="1598" y="887"/>
                </a:cubicBezTo>
                <a:cubicBezTo>
                  <a:pt x="1572" y="887"/>
                  <a:pt x="1578" y="856"/>
                  <a:pt x="1606" y="789"/>
                </a:cubicBezTo>
                <a:cubicBezTo>
                  <a:pt x="1658" y="712"/>
                  <a:pt x="1569" y="623"/>
                  <a:pt x="1521" y="623"/>
                </a:cubicBezTo>
                <a:cubicBezTo>
                  <a:pt x="1511" y="623"/>
                  <a:pt x="1503" y="627"/>
                  <a:pt x="1498" y="635"/>
                </a:cubicBezTo>
                <a:cubicBezTo>
                  <a:pt x="1475" y="669"/>
                  <a:pt x="1450" y="682"/>
                  <a:pt x="1429" y="682"/>
                </a:cubicBezTo>
                <a:cubicBezTo>
                  <a:pt x="1392" y="682"/>
                  <a:pt x="1364" y="643"/>
                  <a:pt x="1374" y="604"/>
                </a:cubicBezTo>
                <a:cubicBezTo>
                  <a:pt x="1374" y="562"/>
                  <a:pt x="1360" y="542"/>
                  <a:pt x="1333" y="542"/>
                </a:cubicBezTo>
                <a:cubicBezTo>
                  <a:pt x="1319" y="542"/>
                  <a:pt x="1302" y="547"/>
                  <a:pt x="1281" y="557"/>
                </a:cubicBezTo>
                <a:cubicBezTo>
                  <a:pt x="1307" y="520"/>
                  <a:pt x="1311" y="472"/>
                  <a:pt x="1279" y="472"/>
                </a:cubicBezTo>
                <a:cubicBezTo>
                  <a:pt x="1272" y="472"/>
                  <a:pt x="1262" y="474"/>
                  <a:pt x="1251" y="480"/>
                </a:cubicBezTo>
                <a:cubicBezTo>
                  <a:pt x="1251" y="480"/>
                  <a:pt x="1249" y="478"/>
                  <a:pt x="1247" y="478"/>
                </a:cubicBezTo>
                <a:cubicBezTo>
                  <a:pt x="1242" y="478"/>
                  <a:pt x="1235" y="485"/>
                  <a:pt x="1235" y="526"/>
                </a:cubicBezTo>
                <a:lnTo>
                  <a:pt x="1127" y="588"/>
                </a:lnTo>
                <a:cubicBezTo>
                  <a:pt x="1142" y="604"/>
                  <a:pt x="1127" y="650"/>
                  <a:pt x="1096" y="696"/>
                </a:cubicBezTo>
                <a:cubicBezTo>
                  <a:pt x="1091" y="704"/>
                  <a:pt x="1086" y="707"/>
                  <a:pt x="1079" y="707"/>
                </a:cubicBezTo>
                <a:cubicBezTo>
                  <a:pt x="1047" y="707"/>
                  <a:pt x="1003" y="608"/>
                  <a:pt x="1003" y="464"/>
                </a:cubicBezTo>
                <a:lnTo>
                  <a:pt x="988" y="341"/>
                </a:lnTo>
                <a:lnTo>
                  <a:pt x="941" y="434"/>
                </a:lnTo>
                <a:cubicBezTo>
                  <a:pt x="911" y="434"/>
                  <a:pt x="895" y="418"/>
                  <a:pt x="911" y="356"/>
                </a:cubicBezTo>
                <a:cubicBezTo>
                  <a:pt x="926" y="310"/>
                  <a:pt x="926" y="310"/>
                  <a:pt x="895" y="294"/>
                </a:cubicBezTo>
                <a:cubicBezTo>
                  <a:pt x="895" y="294"/>
                  <a:pt x="892" y="293"/>
                  <a:pt x="887" y="293"/>
                </a:cubicBezTo>
                <a:cubicBezTo>
                  <a:pt x="876" y="293"/>
                  <a:pt x="859" y="300"/>
                  <a:pt x="849" y="341"/>
                </a:cubicBezTo>
                <a:cubicBezTo>
                  <a:pt x="822" y="402"/>
                  <a:pt x="811" y="429"/>
                  <a:pt x="806" y="429"/>
                </a:cubicBezTo>
                <a:cubicBezTo>
                  <a:pt x="802" y="429"/>
                  <a:pt x="802" y="414"/>
                  <a:pt x="802" y="387"/>
                </a:cubicBezTo>
                <a:cubicBezTo>
                  <a:pt x="802" y="319"/>
                  <a:pt x="793" y="284"/>
                  <a:pt x="774" y="284"/>
                </a:cubicBezTo>
                <a:cubicBezTo>
                  <a:pt x="759" y="284"/>
                  <a:pt x="737" y="308"/>
                  <a:pt x="710" y="356"/>
                </a:cubicBezTo>
                <a:cubicBezTo>
                  <a:pt x="687" y="390"/>
                  <a:pt x="677" y="413"/>
                  <a:pt x="673" y="424"/>
                </a:cubicBezTo>
                <a:lnTo>
                  <a:pt x="673" y="424"/>
                </a:lnTo>
                <a:cubicBezTo>
                  <a:pt x="675" y="414"/>
                  <a:pt x="679" y="391"/>
                  <a:pt x="679" y="356"/>
                </a:cubicBezTo>
                <a:cubicBezTo>
                  <a:pt x="694" y="294"/>
                  <a:pt x="679" y="233"/>
                  <a:pt x="648" y="233"/>
                </a:cubicBezTo>
                <a:lnTo>
                  <a:pt x="632" y="279"/>
                </a:lnTo>
                <a:cubicBezTo>
                  <a:pt x="615" y="341"/>
                  <a:pt x="597" y="367"/>
                  <a:pt x="582" y="367"/>
                </a:cubicBezTo>
                <a:cubicBezTo>
                  <a:pt x="571" y="367"/>
                  <a:pt x="562" y="352"/>
                  <a:pt x="555" y="325"/>
                </a:cubicBezTo>
                <a:cubicBezTo>
                  <a:pt x="546" y="289"/>
                  <a:pt x="537" y="274"/>
                  <a:pt x="519" y="274"/>
                </a:cubicBezTo>
                <a:cubicBezTo>
                  <a:pt x="506" y="274"/>
                  <a:pt x="488" y="282"/>
                  <a:pt x="462" y="294"/>
                </a:cubicBezTo>
                <a:cubicBezTo>
                  <a:pt x="401" y="279"/>
                  <a:pt x="370" y="279"/>
                  <a:pt x="370" y="233"/>
                </a:cubicBezTo>
                <a:cubicBezTo>
                  <a:pt x="377" y="171"/>
                  <a:pt x="381" y="140"/>
                  <a:pt x="377" y="140"/>
                </a:cubicBezTo>
                <a:cubicBezTo>
                  <a:pt x="373" y="140"/>
                  <a:pt x="362" y="171"/>
                  <a:pt x="339" y="233"/>
                </a:cubicBezTo>
                <a:cubicBezTo>
                  <a:pt x="324" y="254"/>
                  <a:pt x="317" y="266"/>
                  <a:pt x="306" y="266"/>
                </a:cubicBezTo>
                <a:cubicBezTo>
                  <a:pt x="294" y="266"/>
                  <a:pt x="279" y="250"/>
                  <a:pt x="246" y="217"/>
                </a:cubicBezTo>
                <a:cubicBezTo>
                  <a:pt x="230" y="186"/>
                  <a:pt x="223" y="171"/>
                  <a:pt x="215" y="171"/>
                </a:cubicBezTo>
                <a:cubicBezTo>
                  <a:pt x="207" y="171"/>
                  <a:pt x="200" y="186"/>
                  <a:pt x="184" y="217"/>
                </a:cubicBezTo>
                <a:cubicBezTo>
                  <a:pt x="184" y="325"/>
                  <a:pt x="169" y="387"/>
                  <a:pt x="200" y="387"/>
                </a:cubicBezTo>
                <a:cubicBezTo>
                  <a:pt x="230" y="387"/>
                  <a:pt x="230" y="387"/>
                  <a:pt x="230" y="449"/>
                </a:cubicBezTo>
                <a:lnTo>
                  <a:pt x="169" y="449"/>
                </a:lnTo>
                <a:cubicBezTo>
                  <a:pt x="157" y="445"/>
                  <a:pt x="145" y="443"/>
                  <a:pt x="134" y="443"/>
                </a:cubicBezTo>
                <a:cubicBezTo>
                  <a:pt x="100" y="443"/>
                  <a:pt x="68" y="461"/>
                  <a:pt x="45" y="495"/>
                </a:cubicBezTo>
                <a:cubicBezTo>
                  <a:pt x="7" y="508"/>
                  <a:pt x="0" y="584"/>
                  <a:pt x="34" y="584"/>
                </a:cubicBezTo>
                <a:cubicBezTo>
                  <a:pt x="41" y="584"/>
                  <a:pt x="50" y="581"/>
                  <a:pt x="60" y="573"/>
                </a:cubicBezTo>
                <a:lnTo>
                  <a:pt x="91" y="635"/>
                </a:lnTo>
                <a:cubicBezTo>
                  <a:pt x="91" y="720"/>
                  <a:pt x="99" y="762"/>
                  <a:pt x="109" y="762"/>
                </a:cubicBezTo>
                <a:cubicBezTo>
                  <a:pt x="118" y="762"/>
                  <a:pt x="130" y="720"/>
                  <a:pt x="138" y="635"/>
                </a:cubicBezTo>
                <a:cubicBezTo>
                  <a:pt x="146" y="543"/>
                  <a:pt x="150" y="501"/>
                  <a:pt x="154" y="501"/>
                </a:cubicBezTo>
                <a:cubicBezTo>
                  <a:pt x="158" y="501"/>
                  <a:pt x="162" y="531"/>
                  <a:pt x="169" y="588"/>
                </a:cubicBezTo>
                <a:cubicBezTo>
                  <a:pt x="184" y="696"/>
                  <a:pt x="184" y="696"/>
                  <a:pt x="215" y="696"/>
                </a:cubicBezTo>
                <a:cubicBezTo>
                  <a:pt x="230" y="696"/>
                  <a:pt x="246" y="696"/>
                  <a:pt x="230" y="758"/>
                </a:cubicBezTo>
                <a:cubicBezTo>
                  <a:pt x="230" y="805"/>
                  <a:pt x="246" y="866"/>
                  <a:pt x="261" y="866"/>
                </a:cubicBezTo>
                <a:cubicBezTo>
                  <a:pt x="292" y="866"/>
                  <a:pt x="292" y="866"/>
                  <a:pt x="292" y="820"/>
                </a:cubicBezTo>
                <a:cubicBezTo>
                  <a:pt x="299" y="794"/>
                  <a:pt x="308" y="779"/>
                  <a:pt x="316" y="779"/>
                </a:cubicBezTo>
                <a:cubicBezTo>
                  <a:pt x="328" y="779"/>
                  <a:pt x="339" y="809"/>
                  <a:pt x="339" y="882"/>
                </a:cubicBezTo>
                <a:cubicBezTo>
                  <a:pt x="345" y="908"/>
                  <a:pt x="349" y="924"/>
                  <a:pt x="353" y="924"/>
                </a:cubicBezTo>
                <a:cubicBezTo>
                  <a:pt x="357" y="924"/>
                  <a:pt x="361" y="897"/>
                  <a:pt x="370" y="835"/>
                </a:cubicBezTo>
                <a:cubicBezTo>
                  <a:pt x="384" y="777"/>
                  <a:pt x="402" y="750"/>
                  <a:pt x="417" y="750"/>
                </a:cubicBezTo>
                <a:cubicBezTo>
                  <a:pt x="434" y="750"/>
                  <a:pt x="447" y="785"/>
                  <a:pt x="447" y="851"/>
                </a:cubicBezTo>
                <a:lnTo>
                  <a:pt x="493" y="851"/>
                </a:lnTo>
                <a:cubicBezTo>
                  <a:pt x="509" y="851"/>
                  <a:pt x="524" y="805"/>
                  <a:pt x="540" y="758"/>
                </a:cubicBezTo>
                <a:cubicBezTo>
                  <a:pt x="557" y="697"/>
                  <a:pt x="565" y="670"/>
                  <a:pt x="571" y="670"/>
                </a:cubicBezTo>
                <a:cubicBezTo>
                  <a:pt x="576" y="670"/>
                  <a:pt x="579" y="685"/>
                  <a:pt x="586" y="712"/>
                </a:cubicBezTo>
                <a:cubicBezTo>
                  <a:pt x="586" y="743"/>
                  <a:pt x="586" y="789"/>
                  <a:pt x="586" y="820"/>
                </a:cubicBezTo>
                <a:cubicBezTo>
                  <a:pt x="571" y="882"/>
                  <a:pt x="586" y="882"/>
                  <a:pt x="617" y="882"/>
                </a:cubicBezTo>
                <a:cubicBezTo>
                  <a:pt x="632" y="890"/>
                  <a:pt x="648" y="897"/>
                  <a:pt x="661" y="897"/>
                </a:cubicBezTo>
                <a:cubicBezTo>
                  <a:pt x="675" y="897"/>
                  <a:pt x="686" y="890"/>
                  <a:pt x="694" y="866"/>
                </a:cubicBezTo>
                <a:lnTo>
                  <a:pt x="694" y="866"/>
                </a:lnTo>
                <a:lnTo>
                  <a:pt x="679" y="913"/>
                </a:lnTo>
                <a:cubicBezTo>
                  <a:pt x="689" y="923"/>
                  <a:pt x="685" y="948"/>
                  <a:pt x="687" y="948"/>
                </a:cubicBezTo>
                <a:cubicBezTo>
                  <a:pt x="687" y="948"/>
                  <a:pt x="689" y="943"/>
                  <a:pt x="694" y="928"/>
                </a:cubicBezTo>
                <a:cubicBezTo>
                  <a:pt x="694" y="928"/>
                  <a:pt x="725" y="928"/>
                  <a:pt x="741" y="1005"/>
                </a:cubicBezTo>
                <a:cubicBezTo>
                  <a:pt x="749" y="1026"/>
                  <a:pt x="763" y="1036"/>
                  <a:pt x="779" y="1036"/>
                </a:cubicBezTo>
                <a:cubicBezTo>
                  <a:pt x="821" y="1036"/>
                  <a:pt x="875" y="968"/>
                  <a:pt x="864" y="866"/>
                </a:cubicBezTo>
                <a:lnTo>
                  <a:pt x="864" y="866"/>
                </a:lnTo>
                <a:lnTo>
                  <a:pt x="880" y="882"/>
                </a:lnTo>
                <a:cubicBezTo>
                  <a:pt x="884" y="884"/>
                  <a:pt x="888" y="885"/>
                  <a:pt x="892" y="885"/>
                </a:cubicBezTo>
                <a:cubicBezTo>
                  <a:pt x="915" y="885"/>
                  <a:pt x="926" y="851"/>
                  <a:pt x="926" y="851"/>
                </a:cubicBezTo>
                <a:cubicBezTo>
                  <a:pt x="943" y="817"/>
                  <a:pt x="955" y="806"/>
                  <a:pt x="968" y="806"/>
                </a:cubicBezTo>
                <a:cubicBezTo>
                  <a:pt x="979" y="806"/>
                  <a:pt x="989" y="813"/>
                  <a:pt x="1003" y="820"/>
                </a:cubicBezTo>
                <a:lnTo>
                  <a:pt x="941" y="913"/>
                </a:lnTo>
                <a:cubicBezTo>
                  <a:pt x="883" y="1000"/>
                  <a:pt x="868" y="1063"/>
                  <a:pt x="891" y="1063"/>
                </a:cubicBezTo>
                <a:cubicBezTo>
                  <a:pt x="905" y="1063"/>
                  <a:pt x="932" y="1042"/>
                  <a:pt x="972" y="990"/>
                </a:cubicBezTo>
                <a:lnTo>
                  <a:pt x="972" y="990"/>
                </a:lnTo>
                <a:lnTo>
                  <a:pt x="941" y="1036"/>
                </a:lnTo>
                <a:cubicBezTo>
                  <a:pt x="921" y="1078"/>
                  <a:pt x="921" y="1091"/>
                  <a:pt x="946" y="1091"/>
                </a:cubicBezTo>
                <a:cubicBezTo>
                  <a:pt x="959" y="1091"/>
                  <a:pt x="978" y="1088"/>
                  <a:pt x="1003" y="1083"/>
                </a:cubicBezTo>
                <a:cubicBezTo>
                  <a:pt x="1004" y="1084"/>
                  <a:pt x="1006" y="1084"/>
                  <a:pt x="1008" y="1084"/>
                </a:cubicBezTo>
                <a:cubicBezTo>
                  <a:pt x="1030" y="1084"/>
                  <a:pt x="1098" y="1002"/>
                  <a:pt x="1127" y="959"/>
                </a:cubicBezTo>
                <a:cubicBezTo>
                  <a:pt x="1145" y="931"/>
                  <a:pt x="1164" y="926"/>
                  <a:pt x="1176" y="926"/>
                </a:cubicBezTo>
                <a:cubicBezTo>
                  <a:pt x="1184" y="926"/>
                  <a:pt x="1189" y="928"/>
                  <a:pt x="1189" y="928"/>
                </a:cubicBezTo>
                <a:cubicBezTo>
                  <a:pt x="1189" y="928"/>
                  <a:pt x="1204" y="959"/>
                  <a:pt x="1173" y="990"/>
                </a:cubicBezTo>
                <a:cubicBezTo>
                  <a:pt x="1133" y="1050"/>
                  <a:pt x="1132" y="1084"/>
                  <a:pt x="1161" y="1084"/>
                </a:cubicBezTo>
                <a:cubicBezTo>
                  <a:pt x="1177" y="1084"/>
                  <a:pt x="1202" y="1074"/>
                  <a:pt x="1235" y="1052"/>
                </a:cubicBezTo>
                <a:lnTo>
                  <a:pt x="1235" y="1052"/>
                </a:lnTo>
                <a:lnTo>
                  <a:pt x="1204" y="1083"/>
                </a:lnTo>
                <a:cubicBezTo>
                  <a:pt x="1173" y="1129"/>
                  <a:pt x="1158" y="1191"/>
                  <a:pt x="1281" y="1222"/>
                </a:cubicBezTo>
                <a:cubicBezTo>
                  <a:pt x="1359" y="1299"/>
                  <a:pt x="1405" y="1345"/>
                  <a:pt x="1374" y="1392"/>
                </a:cubicBezTo>
                <a:cubicBezTo>
                  <a:pt x="1357" y="1404"/>
                  <a:pt x="1368" y="1409"/>
                  <a:pt x="1395" y="1409"/>
                </a:cubicBezTo>
                <a:cubicBezTo>
                  <a:pt x="1439" y="1409"/>
                  <a:pt x="1524" y="1395"/>
                  <a:pt x="1591" y="1376"/>
                </a:cubicBezTo>
                <a:lnTo>
                  <a:pt x="1591" y="1376"/>
                </a:lnTo>
                <a:cubicBezTo>
                  <a:pt x="1560" y="1407"/>
                  <a:pt x="1575" y="1423"/>
                  <a:pt x="1606" y="1469"/>
                </a:cubicBezTo>
                <a:cubicBezTo>
                  <a:pt x="1637" y="1500"/>
                  <a:pt x="1652" y="1515"/>
                  <a:pt x="1606" y="1562"/>
                </a:cubicBezTo>
                <a:cubicBezTo>
                  <a:pt x="1555" y="1587"/>
                  <a:pt x="1532" y="1599"/>
                  <a:pt x="1540" y="1599"/>
                </a:cubicBezTo>
                <a:cubicBezTo>
                  <a:pt x="1546" y="1599"/>
                  <a:pt x="1573" y="1591"/>
                  <a:pt x="1622" y="1577"/>
                </a:cubicBezTo>
                <a:cubicBezTo>
                  <a:pt x="1644" y="1568"/>
                  <a:pt x="1662" y="1563"/>
                  <a:pt x="1675" y="1563"/>
                </a:cubicBezTo>
                <a:cubicBezTo>
                  <a:pt x="1726" y="1563"/>
                  <a:pt x="1710" y="1624"/>
                  <a:pt x="1637" y="1686"/>
                </a:cubicBezTo>
                <a:cubicBezTo>
                  <a:pt x="1606" y="1716"/>
                  <a:pt x="1622" y="1732"/>
                  <a:pt x="1637" y="1778"/>
                </a:cubicBezTo>
                <a:cubicBezTo>
                  <a:pt x="1648" y="1775"/>
                  <a:pt x="1659" y="1774"/>
                  <a:pt x="1668" y="1774"/>
                </a:cubicBezTo>
                <a:cubicBezTo>
                  <a:pt x="1710" y="1774"/>
                  <a:pt x="1735" y="1799"/>
                  <a:pt x="1761" y="1825"/>
                </a:cubicBezTo>
                <a:cubicBezTo>
                  <a:pt x="1776" y="1848"/>
                  <a:pt x="1788" y="1863"/>
                  <a:pt x="1807" y="1863"/>
                </a:cubicBezTo>
                <a:cubicBezTo>
                  <a:pt x="1826" y="1863"/>
                  <a:pt x="1853" y="1848"/>
                  <a:pt x="1900" y="1809"/>
                </a:cubicBezTo>
                <a:cubicBezTo>
                  <a:pt x="1938" y="1771"/>
                  <a:pt x="1962" y="1755"/>
                  <a:pt x="1979" y="1755"/>
                </a:cubicBezTo>
                <a:cubicBezTo>
                  <a:pt x="1996" y="1755"/>
                  <a:pt x="2008" y="1771"/>
                  <a:pt x="2023" y="1794"/>
                </a:cubicBezTo>
                <a:cubicBezTo>
                  <a:pt x="2054" y="1825"/>
                  <a:pt x="2054" y="1825"/>
                  <a:pt x="2008" y="1856"/>
                </a:cubicBezTo>
                <a:cubicBezTo>
                  <a:pt x="2008" y="1856"/>
                  <a:pt x="1992" y="1917"/>
                  <a:pt x="2008" y="1933"/>
                </a:cubicBezTo>
                <a:cubicBezTo>
                  <a:pt x="2039" y="1948"/>
                  <a:pt x="2039" y="1964"/>
                  <a:pt x="2008" y="2010"/>
                </a:cubicBezTo>
                <a:cubicBezTo>
                  <a:pt x="1992" y="2041"/>
                  <a:pt x="1992" y="2072"/>
                  <a:pt x="2008" y="2103"/>
                </a:cubicBezTo>
                <a:cubicBezTo>
                  <a:pt x="2054" y="2134"/>
                  <a:pt x="2085" y="2165"/>
                  <a:pt x="2039" y="2211"/>
                </a:cubicBezTo>
                <a:cubicBezTo>
                  <a:pt x="2044" y="2217"/>
                  <a:pt x="2048" y="2220"/>
                  <a:pt x="2053" y="2220"/>
                </a:cubicBezTo>
                <a:cubicBezTo>
                  <a:pt x="2060" y="2220"/>
                  <a:pt x="2071" y="2209"/>
                  <a:pt x="2101" y="2180"/>
                </a:cubicBezTo>
                <a:cubicBezTo>
                  <a:pt x="2115" y="2159"/>
                  <a:pt x="2135" y="2145"/>
                  <a:pt x="2155" y="2145"/>
                </a:cubicBezTo>
                <a:cubicBezTo>
                  <a:pt x="2181" y="2145"/>
                  <a:pt x="2207" y="2167"/>
                  <a:pt x="2224" y="2226"/>
                </a:cubicBezTo>
                <a:cubicBezTo>
                  <a:pt x="2246" y="2248"/>
                  <a:pt x="2282" y="2277"/>
                  <a:pt x="2313" y="2277"/>
                </a:cubicBezTo>
                <a:cubicBezTo>
                  <a:pt x="2326" y="2277"/>
                  <a:pt x="2339" y="2271"/>
                  <a:pt x="2348" y="2257"/>
                </a:cubicBezTo>
                <a:lnTo>
                  <a:pt x="2348" y="2257"/>
                </a:lnTo>
                <a:cubicBezTo>
                  <a:pt x="2363" y="2273"/>
                  <a:pt x="2363" y="2273"/>
                  <a:pt x="2332" y="2319"/>
                </a:cubicBezTo>
                <a:cubicBezTo>
                  <a:pt x="2280" y="2372"/>
                  <a:pt x="2285" y="2403"/>
                  <a:pt x="2327" y="2403"/>
                </a:cubicBezTo>
                <a:cubicBezTo>
                  <a:pt x="2347" y="2403"/>
                  <a:pt x="2375" y="2396"/>
                  <a:pt x="2410" y="2381"/>
                </a:cubicBezTo>
                <a:cubicBezTo>
                  <a:pt x="2424" y="2359"/>
                  <a:pt x="2435" y="2348"/>
                  <a:pt x="2441" y="2348"/>
                </a:cubicBezTo>
                <a:cubicBezTo>
                  <a:pt x="2448" y="2348"/>
                  <a:pt x="2449" y="2363"/>
                  <a:pt x="2441" y="2396"/>
                </a:cubicBezTo>
                <a:cubicBezTo>
                  <a:pt x="2441" y="2396"/>
                  <a:pt x="2445" y="2400"/>
                  <a:pt x="2456" y="2400"/>
                </a:cubicBezTo>
                <a:cubicBezTo>
                  <a:pt x="2468" y="2400"/>
                  <a:pt x="2487" y="2396"/>
                  <a:pt x="2518" y="2381"/>
                </a:cubicBezTo>
                <a:cubicBezTo>
                  <a:pt x="2537" y="2368"/>
                  <a:pt x="2548" y="2361"/>
                  <a:pt x="2555" y="2361"/>
                </a:cubicBezTo>
                <a:cubicBezTo>
                  <a:pt x="2564" y="2361"/>
                  <a:pt x="2564" y="2376"/>
                  <a:pt x="2564" y="2412"/>
                </a:cubicBezTo>
                <a:cubicBezTo>
                  <a:pt x="2549" y="2458"/>
                  <a:pt x="2564" y="2474"/>
                  <a:pt x="2580" y="2489"/>
                </a:cubicBezTo>
                <a:cubicBezTo>
                  <a:pt x="2584" y="2488"/>
                  <a:pt x="2590" y="2487"/>
                  <a:pt x="2596" y="2487"/>
                </a:cubicBezTo>
                <a:cubicBezTo>
                  <a:pt x="2675" y="2487"/>
                  <a:pt x="2873" y="2571"/>
                  <a:pt x="2873" y="2628"/>
                </a:cubicBezTo>
                <a:cubicBezTo>
                  <a:pt x="2920" y="2582"/>
                  <a:pt x="2920" y="2582"/>
                  <a:pt x="2935" y="2582"/>
                </a:cubicBezTo>
                <a:cubicBezTo>
                  <a:pt x="2935" y="2634"/>
                  <a:pt x="2941" y="2656"/>
                  <a:pt x="2949" y="2656"/>
                </a:cubicBezTo>
                <a:cubicBezTo>
                  <a:pt x="2961" y="2656"/>
                  <a:pt x="2979" y="2614"/>
                  <a:pt x="2997" y="2551"/>
                </a:cubicBezTo>
                <a:lnTo>
                  <a:pt x="2951" y="2551"/>
                </a:lnTo>
                <a:cubicBezTo>
                  <a:pt x="2970" y="2505"/>
                  <a:pt x="2990" y="2481"/>
                  <a:pt x="3004" y="2481"/>
                </a:cubicBezTo>
                <a:cubicBezTo>
                  <a:pt x="3023" y="2481"/>
                  <a:pt x="3030" y="2524"/>
                  <a:pt x="3013" y="2613"/>
                </a:cubicBezTo>
                <a:cubicBezTo>
                  <a:pt x="3013" y="2669"/>
                  <a:pt x="3013" y="2696"/>
                  <a:pt x="3019" y="2696"/>
                </a:cubicBezTo>
                <a:cubicBezTo>
                  <a:pt x="3025" y="2696"/>
                  <a:pt x="3037" y="2673"/>
                  <a:pt x="3059" y="2628"/>
                </a:cubicBezTo>
                <a:cubicBezTo>
                  <a:pt x="3081" y="2576"/>
                  <a:pt x="3097" y="2549"/>
                  <a:pt x="3106" y="2549"/>
                </a:cubicBezTo>
                <a:cubicBezTo>
                  <a:pt x="3117" y="2549"/>
                  <a:pt x="3121" y="2580"/>
                  <a:pt x="3121" y="2644"/>
                </a:cubicBezTo>
                <a:cubicBezTo>
                  <a:pt x="3121" y="2698"/>
                  <a:pt x="3117" y="2725"/>
                  <a:pt x="3117" y="2725"/>
                </a:cubicBezTo>
                <a:cubicBezTo>
                  <a:pt x="3117" y="2725"/>
                  <a:pt x="3121" y="2698"/>
                  <a:pt x="3136" y="2644"/>
                </a:cubicBezTo>
                <a:cubicBezTo>
                  <a:pt x="3187" y="2524"/>
                  <a:pt x="3229" y="2456"/>
                  <a:pt x="3251" y="2456"/>
                </a:cubicBezTo>
                <a:cubicBezTo>
                  <a:pt x="3269" y="2456"/>
                  <a:pt x="3274" y="2501"/>
                  <a:pt x="3260" y="2597"/>
                </a:cubicBezTo>
                <a:cubicBezTo>
                  <a:pt x="3244" y="2706"/>
                  <a:pt x="3260" y="2767"/>
                  <a:pt x="3291" y="2767"/>
                </a:cubicBezTo>
                <a:cubicBezTo>
                  <a:pt x="3322" y="2767"/>
                  <a:pt x="3322" y="2721"/>
                  <a:pt x="3322" y="2659"/>
                </a:cubicBezTo>
                <a:cubicBezTo>
                  <a:pt x="3314" y="2605"/>
                  <a:pt x="3314" y="2578"/>
                  <a:pt x="3322" y="2578"/>
                </a:cubicBezTo>
                <a:cubicBezTo>
                  <a:pt x="3329" y="2578"/>
                  <a:pt x="3345" y="2605"/>
                  <a:pt x="3368" y="2659"/>
                </a:cubicBezTo>
                <a:cubicBezTo>
                  <a:pt x="3402" y="2754"/>
                  <a:pt x="3437" y="2796"/>
                  <a:pt x="3474" y="2796"/>
                </a:cubicBezTo>
                <a:cubicBezTo>
                  <a:pt x="3503" y="2796"/>
                  <a:pt x="3535" y="2769"/>
                  <a:pt x="3569" y="2721"/>
                </a:cubicBezTo>
                <a:cubicBezTo>
                  <a:pt x="3600" y="2659"/>
                  <a:pt x="3638" y="2628"/>
                  <a:pt x="3662" y="2628"/>
                </a:cubicBezTo>
                <a:cubicBezTo>
                  <a:pt x="3685" y="2628"/>
                  <a:pt x="3693" y="2659"/>
                  <a:pt x="3662" y="2721"/>
                </a:cubicBezTo>
                <a:cubicBezTo>
                  <a:pt x="3626" y="2783"/>
                  <a:pt x="3616" y="2809"/>
                  <a:pt x="3623" y="2809"/>
                </a:cubicBezTo>
                <a:cubicBezTo>
                  <a:pt x="3627" y="2809"/>
                  <a:pt x="3642" y="2794"/>
                  <a:pt x="3662" y="2767"/>
                </a:cubicBezTo>
                <a:cubicBezTo>
                  <a:pt x="3677" y="2775"/>
                  <a:pt x="3696" y="2779"/>
                  <a:pt x="3718" y="2779"/>
                </a:cubicBezTo>
                <a:cubicBezTo>
                  <a:pt x="3739" y="2779"/>
                  <a:pt x="3762" y="2775"/>
                  <a:pt x="3785" y="2767"/>
                </a:cubicBezTo>
                <a:cubicBezTo>
                  <a:pt x="3801" y="2767"/>
                  <a:pt x="3816" y="2706"/>
                  <a:pt x="3801" y="2659"/>
                </a:cubicBezTo>
                <a:lnTo>
                  <a:pt x="3801" y="2659"/>
                </a:lnTo>
                <a:cubicBezTo>
                  <a:pt x="3828" y="2714"/>
                  <a:pt x="3861" y="2753"/>
                  <a:pt x="3890" y="2753"/>
                </a:cubicBezTo>
                <a:cubicBezTo>
                  <a:pt x="3909" y="2753"/>
                  <a:pt x="3927" y="2734"/>
                  <a:pt x="3940" y="2690"/>
                </a:cubicBezTo>
                <a:lnTo>
                  <a:pt x="3986" y="2675"/>
                </a:lnTo>
                <a:cubicBezTo>
                  <a:pt x="4002" y="2675"/>
                  <a:pt x="4002" y="2675"/>
                  <a:pt x="4017" y="2613"/>
                </a:cubicBezTo>
                <a:cubicBezTo>
                  <a:pt x="4017" y="2585"/>
                  <a:pt x="4021" y="2576"/>
                  <a:pt x="4028" y="2576"/>
                </a:cubicBezTo>
                <a:cubicBezTo>
                  <a:pt x="4041" y="2576"/>
                  <a:pt x="4065" y="2608"/>
                  <a:pt x="4094" y="2628"/>
                </a:cubicBezTo>
                <a:cubicBezTo>
                  <a:pt x="4127" y="2661"/>
                  <a:pt x="4160" y="2694"/>
                  <a:pt x="4165" y="2694"/>
                </a:cubicBezTo>
                <a:cubicBezTo>
                  <a:pt x="4168" y="2694"/>
                  <a:pt x="4165" y="2688"/>
                  <a:pt x="4156" y="2675"/>
                </a:cubicBezTo>
                <a:cubicBezTo>
                  <a:pt x="4141" y="2613"/>
                  <a:pt x="4156" y="2551"/>
                  <a:pt x="4156" y="2489"/>
                </a:cubicBezTo>
                <a:cubicBezTo>
                  <a:pt x="4156" y="2469"/>
                  <a:pt x="4161" y="2460"/>
                  <a:pt x="4168" y="2460"/>
                </a:cubicBezTo>
                <a:cubicBezTo>
                  <a:pt x="4182" y="2460"/>
                  <a:pt x="4203" y="2494"/>
                  <a:pt x="4203" y="2536"/>
                </a:cubicBezTo>
                <a:cubicBezTo>
                  <a:pt x="4203" y="2597"/>
                  <a:pt x="4234" y="2582"/>
                  <a:pt x="4295" y="2613"/>
                </a:cubicBezTo>
                <a:cubicBezTo>
                  <a:pt x="4326" y="2597"/>
                  <a:pt x="4357" y="2582"/>
                  <a:pt x="4342" y="2536"/>
                </a:cubicBezTo>
                <a:cubicBezTo>
                  <a:pt x="4316" y="2497"/>
                  <a:pt x="4399" y="2436"/>
                  <a:pt x="4454" y="2436"/>
                </a:cubicBezTo>
                <a:cubicBezTo>
                  <a:pt x="4464" y="2436"/>
                  <a:pt x="4473" y="2438"/>
                  <a:pt x="4481" y="2443"/>
                </a:cubicBezTo>
                <a:lnTo>
                  <a:pt x="4527" y="2412"/>
                </a:lnTo>
                <a:cubicBezTo>
                  <a:pt x="4543" y="2396"/>
                  <a:pt x="4527" y="2350"/>
                  <a:pt x="4543" y="2335"/>
                </a:cubicBezTo>
                <a:cubicBezTo>
                  <a:pt x="4574" y="2319"/>
                  <a:pt x="4558" y="2319"/>
                  <a:pt x="4543" y="2257"/>
                </a:cubicBezTo>
                <a:cubicBezTo>
                  <a:pt x="4550" y="2250"/>
                  <a:pt x="4562" y="2242"/>
                  <a:pt x="4576" y="2242"/>
                </a:cubicBezTo>
                <a:cubicBezTo>
                  <a:pt x="4589" y="2242"/>
                  <a:pt x="4604" y="2250"/>
                  <a:pt x="4620" y="2273"/>
                </a:cubicBezTo>
                <a:cubicBezTo>
                  <a:pt x="4586" y="2222"/>
                  <a:pt x="4571" y="2199"/>
                  <a:pt x="4579" y="2199"/>
                </a:cubicBezTo>
                <a:cubicBezTo>
                  <a:pt x="4586" y="2199"/>
                  <a:pt x="4609" y="2214"/>
                  <a:pt x="4651" y="2242"/>
                </a:cubicBezTo>
                <a:cubicBezTo>
                  <a:pt x="4697" y="2281"/>
                  <a:pt x="4717" y="2304"/>
                  <a:pt x="4717" y="2304"/>
                </a:cubicBezTo>
                <a:cubicBezTo>
                  <a:pt x="4717" y="2304"/>
                  <a:pt x="4697" y="2281"/>
                  <a:pt x="4666" y="2226"/>
                </a:cubicBezTo>
                <a:cubicBezTo>
                  <a:pt x="4658" y="2192"/>
                  <a:pt x="4654" y="2182"/>
                  <a:pt x="4663" y="2182"/>
                </a:cubicBezTo>
                <a:cubicBezTo>
                  <a:pt x="4670" y="2182"/>
                  <a:pt x="4685" y="2189"/>
                  <a:pt x="4713" y="2196"/>
                </a:cubicBezTo>
                <a:cubicBezTo>
                  <a:pt x="4734" y="2209"/>
                  <a:pt x="4745" y="2217"/>
                  <a:pt x="4748" y="2217"/>
                </a:cubicBezTo>
                <a:cubicBezTo>
                  <a:pt x="4753" y="2217"/>
                  <a:pt x="4745" y="2206"/>
                  <a:pt x="4728" y="2180"/>
                </a:cubicBezTo>
                <a:cubicBezTo>
                  <a:pt x="4684" y="2115"/>
                  <a:pt x="4679" y="2049"/>
                  <a:pt x="4707" y="2049"/>
                </a:cubicBezTo>
                <a:cubicBezTo>
                  <a:pt x="4719" y="2049"/>
                  <a:pt x="4736" y="2060"/>
                  <a:pt x="4759" y="2087"/>
                </a:cubicBezTo>
                <a:cubicBezTo>
                  <a:pt x="4759" y="2087"/>
                  <a:pt x="4774" y="2056"/>
                  <a:pt x="4759" y="2010"/>
                </a:cubicBezTo>
                <a:cubicBezTo>
                  <a:pt x="4727" y="1962"/>
                  <a:pt x="4711" y="1938"/>
                  <a:pt x="4715" y="1938"/>
                </a:cubicBezTo>
                <a:cubicBezTo>
                  <a:pt x="4718" y="1938"/>
                  <a:pt x="4738" y="1958"/>
                  <a:pt x="4774" y="1995"/>
                </a:cubicBezTo>
                <a:cubicBezTo>
                  <a:pt x="4805" y="2025"/>
                  <a:pt x="4828" y="2038"/>
                  <a:pt x="4841" y="2038"/>
                </a:cubicBezTo>
                <a:cubicBezTo>
                  <a:pt x="4862" y="2038"/>
                  <a:pt x="4859" y="2005"/>
                  <a:pt x="4821" y="1948"/>
                </a:cubicBezTo>
                <a:cubicBezTo>
                  <a:pt x="4821" y="1948"/>
                  <a:pt x="4809" y="1899"/>
                  <a:pt x="4839" y="1899"/>
                </a:cubicBezTo>
                <a:cubicBezTo>
                  <a:pt x="4842" y="1899"/>
                  <a:pt x="4847" y="1900"/>
                  <a:pt x="4852" y="1902"/>
                </a:cubicBezTo>
                <a:cubicBezTo>
                  <a:pt x="4860" y="1906"/>
                  <a:pt x="4871" y="1908"/>
                  <a:pt x="4882" y="1908"/>
                </a:cubicBezTo>
                <a:cubicBezTo>
                  <a:pt x="4952" y="1908"/>
                  <a:pt x="5055" y="1834"/>
                  <a:pt x="4975" y="1794"/>
                </a:cubicBezTo>
                <a:lnTo>
                  <a:pt x="5006" y="1747"/>
                </a:lnTo>
                <a:cubicBezTo>
                  <a:pt x="5068" y="1747"/>
                  <a:pt x="5099" y="1747"/>
                  <a:pt x="5068" y="1686"/>
                </a:cubicBezTo>
                <a:lnTo>
                  <a:pt x="5037" y="1624"/>
                </a:lnTo>
                <a:lnTo>
                  <a:pt x="5037" y="1624"/>
                </a:lnTo>
                <a:cubicBezTo>
                  <a:pt x="5072" y="1658"/>
                  <a:pt x="5115" y="1676"/>
                  <a:pt x="5142" y="1676"/>
                </a:cubicBezTo>
                <a:cubicBezTo>
                  <a:pt x="5150" y="1676"/>
                  <a:pt x="5157" y="1674"/>
                  <a:pt x="5161" y="1670"/>
                </a:cubicBezTo>
                <a:cubicBezTo>
                  <a:pt x="5176" y="1655"/>
                  <a:pt x="5176" y="1655"/>
                  <a:pt x="5130" y="1608"/>
                </a:cubicBezTo>
                <a:cubicBezTo>
                  <a:pt x="5099" y="1577"/>
                  <a:pt x="5099" y="1577"/>
                  <a:pt x="5115" y="1562"/>
                </a:cubicBezTo>
                <a:cubicBezTo>
                  <a:pt x="5119" y="1558"/>
                  <a:pt x="5125" y="1556"/>
                  <a:pt x="5133" y="1556"/>
                </a:cubicBezTo>
                <a:cubicBezTo>
                  <a:pt x="5155" y="1556"/>
                  <a:pt x="5189" y="1570"/>
                  <a:pt x="5223" y="1593"/>
                </a:cubicBezTo>
                <a:lnTo>
                  <a:pt x="5238" y="1577"/>
                </a:lnTo>
                <a:cubicBezTo>
                  <a:pt x="5190" y="1529"/>
                  <a:pt x="5178" y="1505"/>
                  <a:pt x="5187" y="1505"/>
                </a:cubicBezTo>
                <a:cubicBezTo>
                  <a:pt x="5192" y="1505"/>
                  <a:pt x="5205" y="1514"/>
                  <a:pt x="5223" y="1531"/>
                </a:cubicBezTo>
                <a:cubicBezTo>
                  <a:pt x="5232" y="1541"/>
                  <a:pt x="5242" y="1544"/>
                  <a:pt x="5251" y="1544"/>
                </a:cubicBezTo>
                <a:cubicBezTo>
                  <a:pt x="5273" y="1544"/>
                  <a:pt x="5294" y="1526"/>
                  <a:pt x="5315" y="1515"/>
                </a:cubicBezTo>
                <a:cubicBezTo>
                  <a:pt x="5297" y="1497"/>
                  <a:pt x="5296" y="1491"/>
                  <a:pt x="5300" y="1491"/>
                </a:cubicBezTo>
                <a:cubicBezTo>
                  <a:pt x="5306" y="1491"/>
                  <a:pt x="5325" y="1506"/>
                  <a:pt x="5315" y="1515"/>
                </a:cubicBezTo>
                <a:lnTo>
                  <a:pt x="5346" y="1546"/>
                </a:lnTo>
                <a:cubicBezTo>
                  <a:pt x="5361" y="1554"/>
                  <a:pt x="5369" y="1557"/>
                  <a:pt x="5373" y="1557"/>
                </a:cubicBezTo>
                <a:cubicBezTo>
                  <a:pt x="5387" y="1557"/>
                  <a:pt x="5355" y="1524"/>
                  <a:pt x="5331" y="1500"/>
                </a:cubicBezTo>
                <a:lnTo>
                  <a:pt x="5362" y="1454"/>
                </a:lnTo>
                <a:cubicBezTo>
                  <a:pt x="5377" y="1438"/>
                  <a:pt x="5393" y="1423"/>
                  <a:pt x="5331" y="1407"/>
                </a:cubicBezTo>
                <a:cubicBezTo>
                  <a:pt x="5285" y="1376"/>
                  <a:pt x="5254" y="1330"/>
                  <a:pt x="5269" y="1315"/>
                </a:cubicBezTo>
                <a:lnTo>
                  <a:pt x="5269" y="1315"/>
                </a:lnTo>
                <a:cubicBezTo>
                  <a:pt x="5305" y="1338"/>
                  <a:pt x="5340" y="1371"/>
                  <a:pt x="5362" y="1371"/>
                </a:cubicBezTo>
                <a:cubicBezTo>
                  <a:pt x="5368" y="1371"/>
                  <a:pt x="5374" y="1368"/>
                  <a:pt x="5377" y="1361"/>
                </a:cubicBezTo>
                <a:cubicBezTo>
                  <a:pt x="5379" y="1359"/>
                  <a:pt x="5382" y="1358"/>
                  <a:pt x="5385" y="1358"/>
                </a:cubicBezTo>
                <a:cubicBezTo>
                  <a:pt x="5401" y="1358"/>
                  <a:pt x="5424" y="1392"/>
                  <a:pt x="5424" y="1392"/>
                </a:cubicBezTo>
                <a:cubicBezTo>
                  <a:pt x="5442" y="1420"/>
                  <a:pt x="5458" y="1431"/>
                  <a:pt x="5471" y="1431"/>
                </a:cubicBezTo>
                <a:cubicBezTo>
                  <a:pt x="5500" y="1431"/>
                  <a:pt x="5512" y="1373"/>
                  <a:pt x="5501" y="1330"/>
                </a:cubicBezTo>
                <a:cubicBezTo>
                  <a:pt x="5482" y="1256"/>
                  <a:pt x="5481" y="1221"/>
                  <a:pt x="5498" y="1221"/>
                </a:cubicBezTo>
                <a:cubicBezTo>
                  <a:pt x="5510" y="1221"/>
                  <a:pt x="5532" y="1237"/>
                  <a:pt x="5563" y="1268"/>
                </a:cubicBezTo>
                <a:cubicBezTo>
                  <a:pt x="5578" y="1291"/>
                  <a:pt x="5587" y="1300"/>
                  <a:pt x="5592" y="1300"/>
                </a:cubicBezTo>
                <a:cubicBezTo>
                  <a:pt x="5606" y="1300"/>
                  <a:pt x="5571" y="1204"/>
                  <a:pt x="5501" y="1098"/>
                </a:cubicBezTo>
                <a:lnTo>
                  <a:pt x="5408" y="944"/>
                </a:lnTo>
                <a:lnTo>
                  <a:pt x="5516" y="1067"/>
                </a:lnTo>
                <a:cubicBezTo>
                  <a:pt x="5604" y="1147"/>
                  <a:pt x="5642" y="1185"/>
                  <a:pt x="5659" y="1185"/>
                </a:cubicBezTo>
                <a:cubicBezTo>
                  <a:pt x="5675" y="1185"/>
                  <a:pt x="5671" y="1150"/>
                  <a:pt x="5671" y="1083"/>
                </a:cubicBezTo>
                <a:cubicBezTo>
                  <a:pt x="5671" y="1050"/>
                  <a:pt x="5671" y="1034"/>
                  <a:pt x="5678" y="1034"/>
                </a:cubicBezTo>
                <a:cubicBezTo>
                  <a:pt x="5684" y="1034"/>
                  <a:pt x="5696" y="1046"/>
                  <a:pt x="5717" y="1067"/>
                </a:cubicBezTo>
                <a:cubicBezTo>
                  <a:pt x="5729" y="1084"/>
                  <a:pt x="5738" y="1091"/>
                  <a:pt x="5748" y="1091"/>
                </a:cubicBezTo>
                <a:cubicBezTo>
                  <a:pt x="5766" y="1091"/>
                  <a:pt x="5786" y="1071"/>
                  <a:pt x="5825" y="1052"/>
                </a:cubicBezTo>
                <a:cubicBezTo>
                  <a:pt x="5887" y="1005"/>
                  <a:pt x="5918" y="1005"/>
                  <a:pt x="5887" y="959"/>
                </a:cubicBezTo>
                <a:lnTo>
                  <a:pt x="5934" y="928"/>
                </a:lnTo>
                <a:cubicBezTo>
                  <a:pt x="5953" y="953"/>
                  <a:pt x="5970" y="963"/>
                  <a:pt x="5981" y="963"/>
                </a:cubicBezTo>
                <a:cubicBezTo>
                  <a:pt x="6004" y="963"/>
                  <a:pt x="6002" y="914"/>
                  <a:pt x="5949" y="851"/>
                </a:cubicBezTo>
                <a:cubicBezTo>
                  <a:pt x="5965" y="835"/>
                  <a:pt x="5980" y="835"/>
                  <a:pt x="5996" y="820"/>
                </a:cubicBezTo>
                <a:lnTo>
                  <a:pt x="6011" y="882"/>
                </a:lnTo>
                <a:cubicBezTo>
                  <a:pt x="6023" y="899"/>
                  <a:pt x="6036" y="908"/>
                  <a:pt x="6059" y="908"/>
                </a:cubicBezTo>
                <a:cubicBezTo>
                  <a:pt x="6096" y="908"/>
                  <a:pt x="6158" y="884"/>
                  <a:pt x="6274" y="835"/>
                </a:cubicBezTo>
                <a:cubicBezTo>
                  <a:pt x="6490" y="789"/>
                  <a:pt x="6521" y="789"/>
                  <a:pt x="6506" y="681"/>
                </a:cubicBezTo>
                <a:cubicBezTo>
                  <a:pt x="6498" y="619"/>
                  <a:pt x="6506" y="588"/>
                  <a:pt x="6517" y="588"/>
                </a:cubicBezTo>
                <a:cubicBezTo>
                  <a:pt x="6529" y="588"/>
                  <a:pt x="6544" y="619"/>
                  <a:pt x="6552" y="681"/>
                </a:cubicBezTo>
                <a:cubicBezTo>
                  <a:pt x="6563" y="713"/>
                  <a:pt x="6581" y="753"/>
                  <a:pt x="6586" y="753"/>
                </a:cubicBezTo>
                <a:cubicBezTo>
                  <a:pt x="6588" y="753"/>
                  <a:pt x="6587" y="746"/>
                  <a:pt x="6583" y="727"/>
                </a:cubicBezTo>
                <a:cubicBezTo>
                  <a:pt x="6614" y="727"/>
                  <a:pt x="6645" y="743"/>
                  <a:pt x="6676" y="774"/>
                </a:cubicBezTo>
                <a:cubicBezTo>
                  <a:pt x="6709" y="821"/>
                  <a:pt x="6731" y="839"/>
                  <a:pt x="6745" y="839"/>
                </a:cubicBezTo>
                <a:cubicBezTo>
                  <a:pt x="6763" y="839"/>
                  <a:pt x="6768" y="809"/>
                  <a:pt x="6768" y="774"/>
                </a:cubicBezTo>
                <a:cubicBezTo>
                  <a:pt x="6756" y="729"/>
                  <a:pt x="6753" y="713"/>
                  <a:pt x="6756" y="713"/>
                </a:cubicBezTo>
                <a:lnTo>
                  <a:pt x="6756" y="713"/>
                </a:lnTo>
                <a:cubicBezTo>
                  <a:pt x="6760" y="713"/>
                  <a:pt x="6775" y="746"/>
                  <a:pt x="6784" y="774"/>
                </a:cubicBezTo>
                <a:cubicBezTo>
                  <a:pt x="6806" y="818"/>
                  <a:pt x="6828" y="854"/>
                  <a:pt x="6839" y="854"/>
                </a:cubicBezTo>
                <a:cubicBezTo>
                  <a:pt x="6843" y="854"/>
                  <a:pt x="6846" y="849"/>
                  <a:pt x="6846" y="835"/>
                </a:cubicBezTo>
                <a:cubicBezTo>
                  <a:pt x="6846" y="801"/>
                  <a:pt x="6900" y="771"/>
                  <a:pt x="6947" y="771"/>
                </a:cubicBezTo>
                <a:cubicBezTo>
                  <a:pt x="6983" y="771"/>
                  <a:pt x="7016" y="788"/>
                  <a:pt x="7016" y="835"/>
                </a:cubicBezTo>
                <a:lnTo>
                  <a:pt x="7062" y="835"/>
                </a:lnTo>
                <a:cubicBezTo>
                  <a:pt x="7062" y="794"/>
                  <a:pt x="7083" y="787"/>
                  <a:pt x="7110" y="787"/>
                </a:cubicBezTo>
                <a:cubicBezTo>
                  <a:pt x="7124" y="787"/>
                  <a:pt x="7139" y="789"/>
                  <a:pt x="7155" y="789"/>
                </a:cubicBezTo>
                <a:cubicBezTo>
                  <a:pt x="7201" y="789"/>
                  <a:pt x="7232" y="805"/>
                  <a:pt x="7217" y="851"/>
                </a:cubicBezTo>
                <a:cubicBezTo>
                  <a:pt x="7217" y="884"/>
                  <a:pt x="7217" y="899"/>
                  <a:pt x="7224" y="899"/>
                </a:cubicBezTo>
                <a:cubicBezTo>
                  <a:pt x="7230" y="899"/>
                  <a:pt x="7241" y="888"/>
                  <a:pt x="7263" y="866"/>
                </a:cubicBezTo>
                <a:cubicBezTo>
                  <a:pt x="7294" y="866"/>
                  <a:pt x="7340" y="774"/>
                  <a:pt x="7371" y="774"/>
                </a:cubicBezTo>
                <a:cubicBezTo>
                  <a:pt x="7387" y="727"/>
                  <a:pt x="7417" y="681"/>
                  <a:pt x="7448" y="681"/>
                </a:cubicBezTo>
                <a:lnTo>
                  <a:pt x="7433" y="743"/>
                </a:lnTo>
                <a:lnTo>
                  <a:pt x="7402" y="835"/>
                </a:lnTo>
                <a:cubicBezTo>
                  <a:pt x="7408" y="835"/>
                  <a:pt x="7417" y="838"/>
                  <a:pt x="7426" y="838"/>
                </a:cubicBezTo>
                <a:cubicBezTo>
                  <a:pt x="7440" y="838"/>
                  <a:pt x="7455" y="832"/>
                  <a:pt x="7464" y="805"/>
                </a:cubicBezTo>
                <a:cubicBezTo>
                  <a:pt x="7464" y="866"/>
                  <a:pt x="7495" y="866"/>
                  <a:pt x="7541" y="897"/>
                </a:cubicBezTo>
                <a:cubicBezTo>
                  <a:pt x="7568" y="906"/>
                  <a:pt x="7595" y="915"/>
                  <a:pt x="7621" y="915"/>
                </a:cubicBezTo>
                <a:cubicBezTo>
                  <a:pt x="7641" y="915"/>
                  <a:pt x="7661" y="910"/>
                  <a:pt x="7680" y="897"/>
                </a:cubicBezTo>
                <a:lnTo>
                  <a:pt x="7680" y="897"/>
                </a:lnTo>
                <a:cubicBezTo>
                  <a:pt x="7659" y="972"/>
                  <a:pt x="7711" y="1025"/>
                  <a:pt x="7771" y="1025"/>
                </a:cubicBezTo>
                <a:cubicBezTo>
                  <a:pt x="7798" y="1025"/>
                  <a:pt x="7826" y="1014"/>
                  <a:pt x="7850" y="990"/>
                </a:cubicBezTo>
                <a:cubicBezTo>
                  <a:pt x="7862" y="972"/>
                  <a:pt x="7875" y="963"/>
                  <a:pt x="7884" y="963"/>
                </a:cubicBezTo>
                <a:cubicBezTo>
                  <a:pt x="7898" y="963"/>
                  <a:pt x="7906" y="983"/>
                  <a:pt x="7897" y="1021"/>
                </a:cubicBezTo>
                <a:cubicBezTo>
                  <a:pt x="7897" y="1046"/>
                  <a:pt x="7897" y="1058"/>
                  <a:pt x="7904" y="1058"/>
                </a:cubicBezTo>
                <a:cubicBezTo>
                  <a:pt x="7911" y="1058"/>
                  <a:pt x="7922" y="1050"/>
                  <a:pt x="7943" y="1036"/>
                </a:cubicBezTo>
                <a:cubicBezTo>
                  <a:pt x="7951" y="1031"/>
                  <a:pt x="7958" y="1028"/>
                  <a:pt x="7963" y="1028"/>
                </a:cubicBezTo>
                <a:cubicBezTo>
                  <a:pt x="7984" y="1028"/>
                  <a:pt x="7974" y="1079"/>
                  <a:pt x="7974" y="1129"/>
                </a:cubicBezTo>
                <a:cubicBezTo>
                  <a:pt x="7941" y="1206"/>
                  <a:pt x="7939" y="1236"/>
                  <a:pt x="7957" y="1236"/>
                </a:cubicBezTo>
                <a:cubicBezTo>
                  <a:pt x="7965" y="1236"/>
                  <a:pt x="7976" y="1231"/>
                  <a:pt x="7989" y="1222"/>
                </a:cubicBezTo>
                <a:cubicBezTo>
                  <a:pt x="8002" y="1218"/>
                  <a:pt x="8014" y="1216"/>
                  <a:pt x="8026" y="1216"/>
                </a:cubicBezTo>
                <a:cubicBezTo>
                  <a:pt x="8059" y="1216"/>
                  <a:pt x="8090" y="1230"/>
                  <a:pt x="8113" y="1253"/>
                </a:cubicBezTo>
                <a:cubicBezTo>
                  <a:pt x="8190" y="1237"/>
                  <a:pt x="8206" y="1253"/>
                  <a:pt x="8237" y="1206"/>
                </a:cubicBezTo>
                <a:cubicBezTo>
                  <a:pt x="8252" y="1175"/>
                  <a:pt x="8283" y="1160"/>
                  <a:pt x="8329" y="1145"/>
                </a:cubicBezTo>
                <a:cubicBezTo>
                  <a:pt x="8379" y="1145"/>
                  <a:pt x="8369" y="1164"/>
                  <a:pt x="8355" y="1164"/>
                </a:cubicBezTo>
                <a:cubicBezTo>
                  <a:pt x="8352" y="1164"/>
                  <a:pt x="8348" y="1163"/>
                  <a:pt x="8345" y="1160"/>
                </a:cubicBezTo>
                <a:cubicBezTo>
                  <a:pt x="8268" y="1160"/>
                  <a:pt x="8283" y="1175"/>
                  <a:pt x="8268" y="1237"/>
                </a:cubicBezTo>
                <a:cubicBezTo>
                  <a:pt x="8252" y="1284"/>
                  <a:pt x="8268" y="1330"/>
                  <a:pt x="8298" y="1345"/>
                </a:cubicBezTo>
                <a:cubicBezTo>
                  <a:pt x="8329" y="1376"/>
                  <a:pt x="8345" y="1392"/>
                  <a:pt x="8360" y="1423"/>
                </a:cubicBezTo>
                <a:cubicBezTo>
                  <a:pt x="8370" y="1482"/>
                  <a:pt x="8380" y="1510"/>
                  <a:pt x="8398" y="1510"/>
                </a:cubicBezTo>
                <a:cubicBezTo>
                  <a:pt x="8408" y="1510"/>
                  <a:pt x="8421" y="1501"/>
                  <a:pt x="8438" y="1485"/>
                </a:cubicBezTo>
                <a:lnTo>
                  <a:pt x="8468" y="1454"/>
                </a:lnTo>
                <a:lnTo>
                  <a:pt x="8468" y="1454"/>
                </a:lnTo>
                <a:cubicBezTo>
                  <a:pt x="8415" y="1534"/>
                  <a:pt x="8536" y="1697"/>
                  <a:pt x="8640" y="1697"/>
                </a:cubicBezTo>
                <a:cubicBezTo>
                  <a:pt x="8656" y="1697"/>
                  <a:pt x="8671" y="1694"/>
                  <a:pt x="8685" y="1686"/>
                </a:cubicBezTo>
                <a:lnTo>
                  <a:pt x="8685" y="1686"/>
                </a:lnTo>
                <a:lnTo>
                  <a:pt x="8638" y="1716"/>
                </a:lnTo>
                <a:cubicBezTo>
                  <a:pt x="8608" y="1763"/>
                  <a:pt x="8623" y="1778"/>
                  <a:pt x="8638" y="1809"/>
                </a:cubicBezTo>
                <a:cubicBezTo>
                  <a:pt x="8669" y="1856"/>
                  <a:pt x="8762" y="1871"/>
                  <a:pt x="8808" y="1917"/>
                </a:cubicBezTo>
                <a:cubicBezTo>
                  <a:pt x="8846" y="1968"/>
                  <a:pt x="8894" y="2018"/>
                  <a:pt x="8936" y="2018"/>
                </a:cubicBezTo>
                <a:cubicBezTo>
                  <a:pt x="8945" y="2018"/>
                  <a:pt x="8955" y="2016"/>
                  <a:pt x="8963" y="2010"/>
                </a:cubicBezTo>
                <a:lnTo>
                  <a:pt x="8963" y="2010"/>
                </a:lnTo>
                <a:cubicBezTo>
                  <a:pt x="8978" y="2026"/>
                  <a:pt x="8978" y="2026"/>
                  <a:pt x="8932" y="2056"/>
                </a:cubicBezTo>
                <a:cubicBezTo>
                  <a:pt x="8901" y="2103"/>
                  <a:pt x="8901" y="2103"/>
                  <a:pt x="8917" y="2118"/>
                </a:cubicBezTo>
                <a:cubicBezTo>
                  <a:pt x="8919" y="2120"/>
                  <a:pt x="8921" y="2121"/>
                  <a:pt x="8925" y="2121"/>
                </a:cubicBezTo>
                <a:cubicBezTo>
                  <a:pt x="8944" y="2121"/>
                  <a:pt x="8983" y="2083"/>
                  <a:pt x="9009" y="2056"/>
                </a:cubicBezTo>
                <a:cubicBezTo>
                  <a:pt x="9021" y="2039"/>
                  <a:pt x="9033" y="2030"/>
                  <a:pt x="9042" y="2030"/>
                </a:cubicBezTo>
                <a:cubicBezTo>
                  <a:pt x="9057" y="2030"/>
                  <a:pt x="9065" y="2055"/>
                  <a:pt x="9056" y="2103"/>
                </a:cubicBezTo>
                <a:cubicBezTo>
                  <a:pt x="9056" y="2172"/>
                  <a:pt x="9105" y="2229"/>
                  <a:pt x="9171" y="2229"/>
                </a:cubicBezTo>
                <a:cubicBezTo>
                  <a:pt x="9179" y="2229"/>
                  <a:pt x="9187" y="2228"/>
                  <a:pt x="9195" y="2226"/>
                </a:cubicBezTo>
                <a:cubicBezTo>
                  <a:pt x="9210" y="2242"/>
                  <a:pt x="9226" y="2257"/>
                  <a:pt x="9195" y="2304"/>
                </a:cubicBezTo>
                <a:cubicBezTo>
                  <a:pt x="9171" y="2327"/>
                  <a:pt x="9184" y="2386"/>
                  <a:pt x="9231" y="2386"/>
                </a:cubicBezTo>
                <a:cubicBezTo>
                  <a:pt x="9247" y="2386"/>
                  <a:pt x="9265" y="2380"/>
                  <a:pt x="9288" y="2366"/>
                </a:cubicBezTo>
                <a:lnTo>
                  <a:pt x="9288" y="2366"/>
                </a:lnTo>
                <a:cubicBezTo>
                  <a:pt x="9303" y="2381"/>
                  <a:pt x="9303" y="2381"/>
                  <a:pt x="9272" y="2427"/>
                </a:cubicBezTo>
                <a:cubicBezTo>
                  <a:pt x="9252" y="2458"/>
                  <a:pt x="9245" y="2495"/>
                  <a:pt x="9264" y="2495"/>
                </a:cubicBezTo>
                <a:cubicBezTo>
                  <a:pt x="9275" y="2495"/>
                  <a:pt x="9292" y="2485"/>
                  <a:pt x="9319" y="2458"/>
                </a:cubicBezTo>
                <a:cubicBezTo>
                  <a:pt x="9332" y="2452"/>
                  <a:pt x="9346" y="2448"/>
                  <a:pt x="9359" y="2448"/>
                </a:cubicBezTo>
                <a:cubicBezTo>
                  <a:pt x="9405" y="2448"/>
                  <a:pt x="9446" y="2487"/>
                  <a:pt x="9458" y="2536"/>
                </a:cubicBezTo>
                <a:cubicBezTo>
                  <a:pt x="9465" y="2543"/>
                  <a:pt x="9477" y="2551"/>
                  <a:pt x="9489" y="2551"/>
                </a:cubicBezTo>
                <a:cubicBezTo>
                  <a:pt x="9500" y="2551"/>
                  <a:pt x="9512" y="2543"/>
                  <a:pt x="9519" y="2520"/>
                </a:cubicBezTo>
                <a:cubicBezTo>
                  <a:pt x="9542" y="2476"/>
                  <a:pt x="9556" y="2439"/>
                  <a:pt x="9556" y="2439"/>
                </a:cubicBezTo>
                <a:lnTo>
                  <a:pt x="9556" y="2439"/>
                </a:lnTo>
                <a:cubicBezTo>
                  <a:pt x="9557" y="2439"/>
                  <a:pt x="9555" y="2445"/>
                  <a:pt x="9550" y="2458"/>
                </a:cubicBezTo>
                <a:cubicBezTo>
                  <a:pt x="9533" y="2519"/>
                  <a:pt x="9525" y="2550"/>
                  <a:pt x="9535" y="2550"/>
                </a:cubicBezTo>
                <a:cubicBezTo>
                  <a:pt x="9543" y="2550"/>
                  <a:pt x="9563" y="2530"/>
                  <a:pt x="9597" y="2489"/>
                </a:cubicBezTo>
                <a:cubicBezTo>
                  <a:pt x="9604" y="2460"/>
                  <a:pt x="9611" y="2448"/>
                  <a:pt x="9615" y="2448"/>
                </a:cubicBezTo>
                <a:cubicBezTo>
                  <a:pt x="9620" y="2448"/>
                  <a:pt x="9620" y="2464"/>
                  <a:pt x="9612" y="2489"/>
                </a:cubicBezTo>
                <a:cubicBezTo>
                  <a:pt x="9597" y="2520"/>
                  <a:pt x="9628" y="2551"/>
                  <a:pt x="9628" y="2551"/>
                </a:cubicBezTo>
                <a:cubicBezTo>
                  <a:pt x="9628" y="2551"/>
                  <a:pt x="9782" y="2551"/>
                  <a:pt x="9890" y="2582"/>
                </a:cubicBezTo>
                <a:cubicBezTo>
                  <a:pt x="9934" y="2593"/>
                  <a:pt x="9978" y="2604"/>
                  <a:pt x="10022" y="2604"/>
                </a:cubicBezTo>
                <a:cubicBezTo>
                  <a:pt x="10040" y="2604"/>
                  <a:pt x="10058" y="2602"/>
                  <a:pt x="10076" y="2597"/>
                </a:cubicBezTo>
                <a:cubicBezTo>
                  <a:pt x="10122" y="2597"/>
                  <a:pt x="10138" y="2582"/>
                  <a:pt x="10138" y="2566"/>
                </a:cubicBezTo>
                <a:cubicBezTo>
                  <a:pt x="10138" y="2549"/>
                  <a:pt x="10148" y="2531"/>
                  <a:pt x="10160" y="2531"/>
                </a:cubicBezTo>
                <a:cubicBezTo>
                  <a:pt x="10168" y="2531"/>
                  <a:pt x="10177" y="2540"/>
                  <a:pt x="10184" y="2566"/>
                </a:cubicBezTo>
                <a:cubicBezTo>
                  <a:pt x="10199" y="2613"/>
                  <a:pt x="10230" y="2628"/>
                  <a:pt x="10246" y="2628"/>
                </a:cubicBezTo>
                <a:cubicBezTo>
                  <a:pt x="10277" y="2628"/>
                  <a:pt x="10292" y="2628"/>
                  <a:pt x="10292" y="2690"/>
                </a:cubicBezTo>
                <a:cubicBezTo>
                  <a:pt x="10323" y="2628"/>
                  <a:pt x="10323" y="2628"/>
                  <a:pt x="10339" y="2628"/>
                </a:cubicBezTo>
                <a:cubicBezTo>
                  <a:pt x="10339" y="2657"/>
                  <a:pt x="10345" y="2669"/>
                  <a:pt x="10354" y="2669"/>
                </a:cubicBezTo>
                <a:cubicBezTo>
                  <a:pt x="10364" y="2669"/>
                  <a:pt x="10377" y="2653"/>
                  <a:pt x="10385" y="2628"/>
                </a:cubicBezTo>
                <a:cubicBezTo>
                  <a:pt x="10393" y="2574"/>
                  <a:pt x="10397" y="2547"/>
                  <a:pt x="10398" y="2547"/>
                </a:cubicBezTo>
                <a:cubicBezTo>
                  <a:pt x="10400" y="2547"/>
                  <a:pt x="10400" y="2574"/>
                  <a:pt x="10400" y="2628"/>
                </a:cubicBezTo>
                <a:cubicBezTo>
                  <a:pt x="10400" y="2670"/>
                  <a:pt x="10442" y="2704"/>
                  <a:pt x="10460" y="2704"/>
                </a:cubicBezTo>
                <a:cubicBezTo>
                  <a:pt x="10469" y="2704"/>
                  <a:pt x="10473" y="2695"/>
                  <a:pt x="10462" y="2675"/>
                </a:cubicBezTo>
                <a:cubicBezTo>
                  <a:pt x="10431" y="2628"/>
                  <a:pt x="10493" y="2628"/>
                  <a:pt x="10509" y="2566"/>
                </a:cubicBezTo>
                <a:cubicBezTo>
                  <a:pt x="10540" y="2566"/>
                  <a:pt x="10555" y="2566"/>
                  <a:pt x="10570" y="2613"/>
                </a:cubicBezTo>
                <a:cubicBezTo>
                  <a:pt x="10570" y="2629"/>
                  <a:pt x="10580" y="2636"/>
                  <a:pt x="10594" y="2636"/>
                </a:cubicBezTo>
                <a:cubicBezTo>
                  <a:pt x="10633" y="2636"/>
                  <a:pt x="10710" y="2581"/>
                  <a:pt x="10710" y="2536"/>
                </a:cubicBezTo>
                <a:cubicBezTo>
                  <a:pt x="10717" y="2505"/>
                  <a:pt x="10717" y="2489"/>
                  <a:pt x="10717" y="2489"/>
                </a:cubicBezTo>
                <a:cubicBezTo>
                  <a:pt x="10717" y="2489"/>
                  <a:pt x="10717" y="2505"/>
                  <a:pt x="10725" y="2536"/>
                </a:cubicBezTo>
                <a:cubicBezTo>
                  <a:pt x="10746" y="2577"/>
                  <a:pt x="10759" y="2584"/>
                  <a:pt x="10771" y="2584"/>
                </a:cubicBezTo>
                <a:cubicBezTo>
                  <a:pt x="10776" y="2584"/>
                  <a:pt x="10782" y="2582"/>
                  <a:pt x="10787" y="2582"/>
                </a:cubicBezTo>
                <a:cubicBezTo>
                  <a:pt x="10787" y="2563"/>
                  <a:pt x="10790" y="2556"/>
                  <a:pt x="10794" y="2556"/>
                </a:cubicBezTo>
                <a:cubicBezTo>
                  <a:pt x="10804" y="2556"/>
                  <a:pt x="10822" y="2596"/>
                  <a:pt x="10833" y="2628"/>
                </a:cubicBezTo>
                <a:cubicBezTo>
                  <a:pt x="10845" y="2663"/>
                  <a:pt x="10848" y="2680"/>
                  <a:pt x="10868" y="2680"/>
                </a:cubicBezTo>
                <a:cubicBezTo>
                  <a:pt x="10875" y="2680"/>
                  <a:pt x="10883" y="2679"/>
                  <a:pt x="10895" y="2675"/>
                </a:cubicBezTo>
                <a:cubicBezTo>
                  <a:pt x="10895" y="2613"/>
                  <a:pt x="10988" y="2566"/>
                  <a:pt x="11050" y="2551"/>
                </a:cubicBezTo>
                <a:cubicBezTo>
                  <a:pt x="11158" y="2505"/>
                  <a:pt x="11142" y="2427"/>
                  <a:pt x="11127" y="2319"/>
                </a:cubicBezTo>
                <a:lnTo>
                  <a:pt x="11096" y="2211"/>
                </a:lnTo>
                <a:lnTo>
                  <a:pt x="11158" y="2304"/>
                </a:lnTo>
                <a:cubicBezTo>
                  <a:pt x="11189" y="2350"/>
                  <a:pt x="11220" y="2396"/>
                  <a:pt x="11250" y="2443"/>
                </a:cubicBezTo>
                <a:cubicBezTo>
                  <a:pt x="11281" y="2427"/>
                  <a:pt x="11250" y="2381"/>
                  <a:pt x="11220" y="2335"/>
                </a:cubicBezTo>
                <a:cubicBezTo>
                  <a:pt x="11190" y="2305"/>
                  <a:pt x="11192" y="2288"/>
                  <a:pt x="11218" y="2288"/>
                </a:cubicBezTo>
                <a:cubicBezTo>
                  <a:pt x="11232" y="2288"/>
                  <a:pt x="11254" y="2293"/>
                  <a:pt x="11281" y="2304"/>
                </a:cubicBezTo>
                <a:cubicBezTo>
                  <a:pt x="11296" y="2307"/>
                  <a:pt x="11308" y="2309"/>
                  <a:pt x="11318" y="2309"/>
                </a:cubicBezTo>
                <a:cubicBezTo>
                  <a:pt x="11349" y="2309"/>
                  <a:pt x="11355" y="2289"/>
                  <a:pt x="11343" y="2242"/>
                </a:cubicBezTo>
                <a:cubicBezTo>
                  <a:pt x="11352" y="2233"/>
                  <a:pt x="11366" y="2224"/>
                  <a:pt x="11385" y="2224"/>
                </a:cubicBezTo>
                <a:cubicBezTo>
                  <a:pt x="11400" y="2224"/>
                  <a:pt x="11416" y="2229"/>
                  <a:pt x="11436" y="2242"/>
                </a:cubicBezTo>
                <a:cubicBezTo>
                  <a:pt x="11451" y="2226"/>
                  <a:pt x="11451" y="2226"/>
                  <a:pt x="11420" y="2196"/>
                </a:cubicBezTo>
                <a:cubicBezTo>
                  <a:pt x="11401" y="2166"/>
                  <a:pt x="11400" y="2149"/>
                  <a:pt x="11414" y="2149"/>
                </a:cubicBezTo>
                <a:cubicBezTo>
                  <a:pt x="11422" y="2149"/>
                  <a:pt x="11435" y="2154"/>
                  <a:pt x="11451" y="2165"/>
                </a:cubicBezTo>
                <a:cubicBezTo>
                  <a:pt x="11483" y="2186"/>
                  <a:pt x="11512" y="2194"/>
                  <a:pt x="11533" y="2194"/>
                </a:cubicBezTo>
                <a:cubicBezTo>
                  <a:pt x="11574" y="2194"/>
                  <a:pt x="11590" y="2164"/>
                  <a:pt x="11560" y="2134"/>
                </a:cubicBezTo>
                <a:cubicBezTo>
                  <a:pt x="11529" y="2103"/>
                  <a:pt x="11544" y="2087"/>
                  <a:pt x="11560" y="2072"/>
                </a:cubicBezTo>
                <a:cubicBezTo>
                  <a:pt x="11575" y="2056"/>
                  <a:pt x="11591" y="2041"/>
                  <a:pt x="11575" y="1979"/>
                </a:cubicBezTo>
                <a:lnTo>
                  <a:pt x="11606" y="1948"/>
                </a:lnTo>
                <a:cubicBezTo>
                  <a:pt x="11608" y="1946"/>
                  <a:pt x="11610" y="1945"/>
                  <a:pt x="11613" y="1945"/>
                </a:cubicBezTo>
                <a:cubicBezTo>
                  <a:pt x="11629" y="1945"/>
                  <a:pt x="11648" y="1983"/>
                  <a:pt x="11621" y="2010"/>
                </a:cubicBezTo>
                <a:lnTo>
                  <a:pt x="11683" y="2026"/>
                </a:lnTo>
                <a:cubicBezTo>
                  <a:pt x="11714" y="1995"/>
                  <a:pt x="11730" y="1979"/>
                  <a:pt x="11714" y="1917"/>
                </a:cubicBezTo>
                <a:cubicBezTo>
                  <a:pt x="11682" y="1869"/>
                  <a:pt x="11666" y="1846"/>
                  <a:pt x="11670" y="1846"/>
                </a:cubicBezTo>
                <a:lnTo>
                  <a:pt x="11670" y="1846"/>
                </a:lnTo>
                <a:cubicBezTo>
                  <a:pt x="11673" y="1846"/>
                  <a:pt x="11693" y="1865"/>
                  <a:pt x="11730" y="1902"/>
                </a:cubicBezTo>
                <a:cubicBezTo>
                  <a:pt x="11754" y="1927"/>
                  <a:pt x="11779" y="1943"/>
                  <a:pt x="11795" y="1943"/>
                </a:cubicBezTo>
                <a:cubicBezTo>
                  <a:pt x="11808" y="1943"/>
                  <a:pt x="11814" y="1931"/>
                  <a:pt x="11807" y="1902"/>
                </a:cubicBezTo>
                <a:cubicBezTo>
                  <a:pt x="11766" y="1853"/>
                  <a:pt x="11768" y="1834"/>
                  <a:pt x="11784" y="1834"/>
                </a:cubicBezTo>
                <a:cubicBezTo>
                  <a:pt x="11798" y="1834"/>
                  <a:pt x="11823" y="1849"/>
                  <a:pt x="11838" y="1871"/>
                </a:cubicBezTo>
                <a:cubicBezTo>
                  <a:pt x="11865" y="1911"/>
                  <a:pt x="11880" y="1934"/>
                  <a:pt x="11887" y="1934"/>
                </a:cubicBezTo>
                <a:cubicBezTo>
                  <a:pt x="11897" y="1934"/>
                  <a:pt x="11893" y="1896"/>
                  <a:pt x="11884" y="1809"/>
                </a:cubicBezTo>
                <a:cubicBezTo>
                  <a:pt x="11915" y="1778"/>
                  <a:pt x="11946" y="1670"/>
                  <a:pt x="11992" y="1624"/>
                </a:cubicBezTo>
                <a:cubicBezTo>
                  <a:pt x="12034" y="1582"/>
                  <a:pt x="12075" y="1529"/>
                  <a:pt x="12128" y="1529"/>
                </a:cubicBezTo>
                <a:cubicBezTo>
                  <a:pt x="12133" y="1529"/>
                  <a:pt x="12138" y="1529"/>
                  <a:pt x="12144" y="1530"/>
                </a:cubicBezTo>
                <a:lnTo>
                  <a:pt x="12144" y="1530"/>
                </a:lnTo>
                <a:cubicBezTo>
                  <a:pt x="12111" y="1490"/>
                  <a:pt x="12131" y="1470"/>
                  <a:pt x="12178" y="1423"/>
                </a:cubicBezTo>
                <a:cubicBezTo>
                  <a:pt x="12271" y="1423"/>
                  <a:pt x="12255" y="1345"/>
                  <a:pt x="12240" y="1284"/>
                </a:cubicBezTo>
                <a:lnTo>
                  <a:pt x="12240" y="1284"/>
                </a:lnTo>
                <a:cubicBezTo>
                  <a:pt x="12224" y="1299"/>
                  <a:pt x="12224" y="1299"/>
                  <a:pt x="12209" y="1315"/>
                </a:cubicBezTo>
                <a:cubicBezTo>
                  <a:pt x="12131" y="1237"/>
                  <a:pt x="12147" y="1222"/>
                  <a:pt x="12224" y="1222"/>
                </a:cubicBezTo>
                <a:cubicBezTo>
                  <a:pt x="12226" y="1220"/>
                  <a:pt x="12229" y="1219"/>
                  <a:pt x="12232" y="1219"/>
                </a:cubicBezTo>
                <a:cubicBezTo>
                  <a:pt x="12252" y="1219"/>
                  <a:pt x="12290" y="1259"/>
                  <a:pt x="12317" y="1299"/>
                </a:cubicBezTo>
                <a:cubicBezTo>
                  <a:pt x="12355" y="1324"/>
                  <a:pt x="12393" y="1350"/>
                  <a:pt x="12414" y="1350"/>
                </a:cubicBezTo>
                <a:cubicBezTo>
                  <a:pt x="12418" y="1350"/>
                  <a:pt x="12422" y="1348"/>
                  <a:pt x="12425" y="1345"/>
                </a:cubicBezTo>
                <a:cubicBezTo>
                  <a:pt x="12441" y="1330"/>
                  <a:pt x="12471" y="1315"/>
                  <a:pt x="12410" y="1284"/>
                </a:cubicBezTo>
                <a:cubicBezTo>
                  <a:pt x="12363" y="1253"/>
                  <a:pt x="12379" y="1237"/>
                  <a:pt x="12394" y="1222"/>
                </a:cubicBezTo>
                <a:cubicBezTo>
                  <a:pt x="12410" y="1206"/>
                  <a:pt x="12425" y="1191"/>
                  <a:pt x="12410" y="1129"/>
                </a:cubicBezTo>
                <a:cubicBezTo>
                  <a:pt x="12394" y="1067"/>
                  <a:pt x="12394" y="1083"/>
                  <a:pt x="12410" y="1067"/>
                </a:cubicBezTo>
                <a:cubicBezTo>
                  <a:pt x="12425" y="1075"/>
                  <a:pt x="12444" y="1079"/>
                  <a:pt x="12462" y="1079"/>
                </a:cubicBezTo>
                <a:cubicBezTo>
                  <a:pt x="12479" y="1079"/>
                  <a:pt x="12495" y="1075"/>
                  <a:pt x="12502" y="1067"/>
                </a:cubicBezTo>
                <a:cubicBezTo>
                  <a:pt x="12493" y="1053"/>
                  <a:pt x="12489" y="1048"/>
                  <a:pt x="12490" y="1048"/>
                </a:cubicBezTo>
                <a:lnTo>
                  <a:pt x="12490" y="1048"/>
                </a:lnTo>
                <a:cubicBezTo>
                  <a:pt x="12492" y="1048"/>
                  <a:pt x="12516" y="1077"/>
                  <a:pt x="12549" y="1098"/>
                </a:cubicBezTo>
                <a:cubicBezTo>
                  <a:pt x="12564" y="1129"/>
                  <a:pt x="12595" y="1160"/>
                  <a:pt x="12626" y="1175"/>
                </a:cubicBezTo>
                <a:cubicBezTo>
                  <a:pt x="12641" y="1160"/>
                  <a:pt x="12611" y="1114"/>
                  <a:pt x="12611" y="1114"/>
                </a:cubicBezTo>
                <a:cubicBezTo>
                  <a:pt x="12611" y="1114"/>
                  <a:pt x="12626" y="1083"/>
                  <a:pt x="12672" y="1036"/>
                </a:cubicBezTo>
                <a:cubicBezTo>
                  <a:pt x="12734" y="990"/>
                  <a:pt x="12796" y="959"/>
                  <a:pt x="12858" y="928"/>
                </a:cubicBezTo>
                <a:cubicBezTo>
                  <a:pt x="12966" y="866"/>
                  <a:pt x="13074" y="820"/>
                  <a:pt x="13198" y="789"/>
                </a:cubicBezTo>
                <a:cubicBezTo>
                  <a:pt x="13224" y="808"/>
                  <a:pt x="13252" y="817"/>
                  <a:pt x="13275" y="817"/>
                </a:cubicBezTo>
                <a:cubicBezTo>
                  <a:pt x="13305" y="817"/>
                  <a:pt x="13324" y="801"/>
                  <a:pt x="13306" y="774"/>
                </a:cubicBezTo>
                <a:cubicBezTo>
                  <a:pt x="13260" y="727"/>
                  <a:pt x="13414" y="681"/>
                  <a:pt x="13569" y="681"/>
                </a:cubicBezTo>
                <a:cubicBezTo>
                  <a:pt x="13723" y="681"/>
                  <a:pt x="13878" y="681"/>
                  <a:pt x="13878" y="635"/>
                </a:cubicBezTo>
                <a:lnTo>
                  <a:pt x="13955" y="635"/>
                </a:lnTo>
                <a:cubicBezTo>
                  <a:pt x="14017" y="635"/>
                  <a:pt x="14079" y="588"/>
                  <a:pt x="14094" y="588"/>
                </a:cubicBezTo>
                <a:cubicBezTo>
                  <a:pt x="14115" y="567"/>
                  <a:pt x="14130" y="559"/>
                  <a:pt x="14137" y="559"/>
                </a:cubicBezTo>
                <a:cubicBezTo>
                  <a:pt x="14145" y="559"/>
                  <a:pt x="14142" y="571"/>
                  <a:pt x="14125" y="588"/>
                </a:cubicBezTo>
                <a:cubicBezTo>
                  <a:pt x="14094" y="635"/>
                  <a:pt x="14110" y="696"/>
                  <a:pt x="14125" y="712"/>
                </a:cubicBezTo>
                <a:cubicBezTo>
                  <a:pt x="14141" y="712"/>
                  <a:pt x="14187" y="665"/>
                  <a:pt x="14203" y="619"/>
                </a:cubicBezTo>
                <a:cubicBezTo>
                  <a:pt x="14218" y="557"/>
                  <a:pt x="14233" y="557"/>
                  <a:pt x="14233" y="557"/>
                </a:cubicBezTo>
                <a:cubicBezTo>
                  <a:pt x="14233" y="557"/>
                  <a:pt x="14264" y="557"/>
                  <a:pt x="14249" y="619"/>
                </a:cubicBezTo>
                <a:lnTo>
                  <a:pt x="14218" y="727"/>
                </a:lnTo>
                <a:lnTo>
                  <a:pt x="14249" y="727"/>
                </a:lnTo>
                <a:cubicBezTo>
                  <a:pt x="14264" y="681"/>
                  <a:pt x="14295" y="681"/>
                  <a:pt x="14295" y="681"/>
                </a:cubicBezTo>
                <a:cubicBezTo>
                  <a:pt x="14295" y="681"/>
                  <a:pt x="14311" y="681"/>
                  <a:pt x="14295" y="805"/>
                </a:cubicBezTo>
                <a:cubicBezTo>
                  <a:pt x="14279" y="861"/>
                  <a:pt x="14276" y="888"/>
                  <a:pt x="14285" y="888"/>
                </a:cubicBezTo>
                <a:cubicBezTo>
                  <a:pt x="14293" y="888"/>
                  <a:pt x="14312" y="865"/>
                  <a:pt x="14342" y="820"/>
                </a:cubicBezTo>
                <a:lnTo>
                  <a:pt x="14403" y="774"/>
                </a:lnTo>
                <a:lnTo>
                  <a:pt x="14403" y="774"/>
                </a:lnTo>
                <a:cubicBezTo>
                  <a:pt x="14398" y="820"/>
                  <a:pt x="14405" y="836"/>
                  <a:pt x="14419" y="836"/>
                </a:cubicBezTo>
                <a:cubicBezTo>
                  <a:pt x="14442" y="836"/>
                  <a:pt x="14483" y="793"/>
                  <a:pt x="14512" y="774"/>
                </a:cubicBezTo>
                <a:lnTo>
                  <a:pt x="14512" y="774"/>
                </a:lnTo>
                <a:cubicBezTo>
                  <a:pt x="14503" y="840"/>
                  <a:pt x="14504" y="871"/>
                  <a:pt x="14518" y="871"/>
                </a:cubicBezTo>
                <a:cubicBezTo>
                  <a:pt x="14531" y="871"/>
                  <a:pt x="14553" y="848"/>
                  <a:pt x="14589" y="805"/>
                </a:cubicBezTo>
                <a:cubicBezTo>
                  <a:pt x="14601" y="786"/>
                  <a:pt x="14611" y="778"/>
                  <a:pt x="14618" y="778"/>
                </a:cubicBezTo>
                <a:cubicBezTo>
                  <a:pt x="14630" y="778"/>
                  <a:pt x="14635" y="798"/>
                  <a:pt x="14635" y="835"/>
                </a:cubicBezTo>
                <a:cubicBezTo>
                  <a:pt x="14635" y="897"/>
                  <a:pt x="14651" y="913"/>
                  <a:pt x="14697" y="944"/>
                </a:cubicBezTo>
                <a:cubicBezTo>
                  <a:pt x="14706" y="935"/>
                  <a:pt x="14717" y="931"/>
                  <a:pt x="14729" y="931"/>
                </a:cubicBezTo>
                <a:cubicBezTo>
                  <a:pt x="14758" y="931"/>
                  <a:pt x="14797" y="953"/>
                  <a:pt x="14852" y="975"/>
                </a:cubicBezTo>
                <a:cubicBezTo>
                  <a:pt x="14929" y="1021"/>
                  <a:pt x="14991" y="1067"/>
                  <a:pt x="15068" y="1129"/>
                </a:cubicBezTo>
                <a:cubicBezTo>
                  <a:pt x="15213" y="1261"/>
                  <a:pt x="15302" y="1371"/>
                  <a:pt x="15354" y="1371"/>
                </a:cubicBezTo>
                <a:cubicBezTo>
                  <a:pt x="15363" y="1371"/>
                  <a:pt x="15370" y="1368"/>
                  <a:pt x="15377" y="1361"/>
                </a:cubicBezTo>
                <a:cubicBezTo>
                  <a:pt x="15393" y="1376"/>
                  <a:pt x="15393" y="1376"/>
                  <a:pt x="15377" y="1438"/>
                </a:cubicBezTo>
                <a:cubicBezTo>
                  <a:pt x="15370" y="1467"/>
                  <a:pt x="15363" y="1479"/>
                  <a:pt x="15366" y="1479"/>
                </a:cubicBezTo>
                <a:cubicBezTo>
                  <a:pt x="15371" y="1479"/>
                  <a:pt x="15389" y="1463"/>
                  <a:pt x="15439" y="1438"/>
                </a:cubicBezTo>
                <a:cubicBezTo>
                  <a:pt x="15474" y="1429"/>
                  <a:pt x="15505" y="1410"/>
                  <a:pt x="15510" y="1410"/>
                </a:cubicBezTo>
                <a:cubicBezTo>
                  <a:pt x="15513" y="1410"/>
                  <a:pt x="15503" y="1421"/>
                  <a:pt x="15470" y="1454"/>
                </a:cubicBezTo>
                <a:cubicBezTo>
                  <a:pt x="15424" y="1500"/>
                  <a:pt x="15470" y="1531"/>
                  <a:pt x="15516" y="1608"/>
                </a:cubicBezTo>
                <a:cubicBezTo>
                  <a:pt x="15563" y="1655"/>
                  <a:pt x="15601" y="1702"/>
                  <a:pt x="15637" y="1702"/>
                </a:cubicBezTo>
                <a:cubicBezTo>
                  <a:pt x="15648" y="1702"/>
                  <a:pt x="15660" y="1697"/>
                  <a:pt x="15671" y="1686"/>
                </a:cubicBezTo>
                <a:cubicBezTo>
                  <a:pt x="15748" y="1686"/>
                  <a:pt x="15748" y="1686"/>
                  <a:pt x="15686" y="1716"/>
                </a:cubicBezTo>
                <a:cubicBezTo>
                  <a:pt x="15603" y="1758"/>
                  <a:pt x="15620" y="1875"/>
                  <a:pt x="15714" y="1875"/>
                </a:cubicBezTo>
                <a:cubicBezTo>
                  <a:pt x="15725" y="1875"/>
                  <a:pt x="15736" y="1874"/>
                  <a:pt x="15748" y="1871"/>
                </a:cubicBezTo>
                <a:cubicBezTo>
                  <a:pt x="15764" y="1886"/>
                  <a:pt x="15779" y="1902"/>
                  <a:pt x="15748" y="1948"/>
                </a:cubicBezTo>
                <a:cubicBezTo>
                  <a:pt x="15764" y="1964"/>
                  <a:pt x="15779" y="1979"/>
                  <a:pt x="15872" y="1995"/>
                </a:cubicBezTo>
                <a:cubicBezTo>
                  <a:pt x="15887" y="2010"/>
                  <a:pt x="15949" y="2072"/>
                  <a:pt x="15995" y="2103"/>
                </a:cubicBezTo>
                <a:cubicBezTo>
                  <a:pt x="16017" y="2114"/>
                  <a:pt x="16039" y="2125"/>
                  <a:pt x="16061" y="2125"/>
                </a:cubicBezTo>
                <a:cubicBezTo>
                  <a:pt x="16070" y="2125"/>
                  <a:pt x="16079" y="2123"/>
                  <a:pt x="16088" y="2118"/>
                </a:cubicBezTo>
                <a:lnTo>
                  <a:pt x="16104" y="2134"/>
                </a:lnTo>
                <a:cubicBezTo>
                  <a:pt x="16073" y="2180"/>
                  <a:pt x="16150" y="2257"/>
                  <a:pt x="16289" y="2335"/>
                </a:cubicBezTo>
                <a:cubicBezTo>
                  <a:pt x="16413" y="2412"/>
                  <a:pt x="16536" y="2458"/>
                  <a:pt x="16536" y="2520"/>
                </a:cubicBezTo>
                <a:cubicBezTo>
                  <a:pt x="16536" y="2520"/>
                  <a:pt x="16567" y="2520"/>
                  <a:pt x="16598" y="2489"/>
                </a:cubicBezTo>
                <a:cubicBezTo>
                  <a:pt x="16632" y="2438"/>
                  <a:pt x="16652" y="2415"/>
                  <a:pt x="16663" y="2415"/>
                </a:cubicBezTo>
                <a:cubicBezTo>
                  <a:pt x="16672" y="2415"/>
                  <a:pt x="16675" y="2431"/>
                  <a:pt x="16675" y="2458"/>
                </a:cubicBezTo>
                <a:cubicBezTo>
                  <a:pt x="16667" y="2520"/>
                  <a:pt x="16698" y="2557"/>
                  <a:pt x="16732" y="2557"/>
                </a:cubicBezTo>
                <a:cubicBezTo>
                  <a:pt x="16758" y="2557"/>
                  <a:pt x="16786" y="2536"/>
                  <a:pt x="16799" y="2489"/>
                </a:cubicBezTo>
                <a:lnTo>
                  <a:pt x="16799" y="2536"/>
                </a:lnTo>
                <a:cubicBezTo>
                  <a:pt x="16799" y="2591"/>
                  <a:pt x="16815" y="2616"/>
                  <a:pt x="16835" y="2616"/>
                </a:cubicBezTo>
                <a:cubicBezTo>
                  <a:pt x="16859" y="2616"/>
                  <a:pt x="16890" y="2580"/>
                  <a:pt x="16907" y="2520"/>
                </a:cubicBezTo>
                <a:cubicBezTo>
                  <a:pt x="16918" y="2553"/>
                  <a:pt x="16929" y="2593"/>
                  <a:pt x="16945" y="2593"/>
                </a:cubicBezTo>
                <a:cubicBezTo>
                  <a:pt x="16952" y="2593"/>
                  <a:pt x="16960" y="2585"/>
                  <a:pt x="16969" y="2566"/>
                </a:cubicBezTo>
                <a:cubicBezTo>
                  <a:pt x="16985" y="2566"/>
                  <a:pt x="16985" y="2566"/>
                  <a:pt x="16985" y="2690"/>
                </a:cubicBezTo>
                <a:cubicBezTo>
                  <a:pt x="16985" y="2737"/>
                  <a:pt x="16969" y="2798"/>
                  <a:pt x="17000" y="2798"/>
                </a:cubicBezTo>
                <a:cubicBezTo>
                  <a:pt x="17015" y="2798"/>
                  <a:pt x="17031" y="2752"/>
                  <a:pt x="17031" y="2690"/>
                </a:cubicBezTo>
                <a:lnTo>
                  <a:pt x="17077" y="2690"/>
                </a:lnTo>
                <a:cubicBezTo>
                  <a:pt x="17077" y="2690"/>
                  <a:pt x="17093" y="2690"/>
                  <a:pt x="17108" y="2644"/>
                </a:cubicBezTo>
                <a:cubicBezTo>
                  <a:pt x="17108" y="2582"/>
                  <a:pt x="17124" y="2582"/>
                  <a:pt x="17155" y="2582"/>
                </a:cubicBezTo>
                <a:cubicBezTo>
                  <a:pt x="17155" y="2601"/>
                  <a:pt x="17156" y="2608"/>
                  <a:pt x="17158" y="2608"/>
                </a:cubicBezTo>
                <a:cubicBezTo>
                  <a:pt x="17161" y="2608"/>
                  <a:pt x="17165" y="2568"/>
                  <a:pt x="17155" y="2536"/>
                </a:cubicBezTo>
                <a:cubicBezTo>
                  <a:pt x="17127" y="2480"/>
                  <a:pt x="17149" y="2425"/>
                  <a:pt x="17165" y="2425"/>
                </a:cubicBezTo>
                <a:cubicBezTo>
                  <a:pt x="17167" y="2425"/>
                  <a:pt x="17168" y="2426"/>
                  <a:pt x="17170" y="2427"/>
                </a:cubicBezTo>
                <a:lnTo>
                  <a:pt x="17170" y="2304"/>
                </a:lnTo>
                <a:cubicBezTo>
                  <a:pt x="17186" y="2226"/>
                  <a:pt x="17170" y="2149"/>
                  <a:pt x="17139" y="2087"/>
                </a:cubicBezTo>
                <a:cubicBezTo>
                  <a:pt x="17102" y="2050"/>
                  <a:pt x="17070" y="2013"/>
                  <a:pt x="17048" y="2013"/>
                </a:cubicBezTo>
                <a:cubicBezTo>
                  <a:pt x="17033" y="2013"/>
                  <a:pt x="17022" y="2029"/>
                  <a:pt x="17015" y="2072"/>
                </a:cubicBezTo>
                <a:cubicBezTo>
                  <a:pt x="17015" y="2072"/>
                  <a:pt x="17003" y="2121"/>
                  <a:pt x="16990" y="2121"/>
                </a:cubicBezTo>
                <a:cubicBezTo>
                  <a:pt x="16988" y="2121"/>
                  <a:pt x="16986" y="2120"/>
                  <a:pt x="16985" y="2118"/>
                </a:cubicBezTo>
                <a:cubicBezTo>
                  <a:pt x="16969" y="2118"/>
                  <a:pt x="16954" y="2072"/>
                  <a:pt x="16954" y="2072"/>
                </a:cubicBezTo>
                <a:cubicBezTo>
                  <a:pt x="16954" y="2010"/>
                  <a:pt x="16907" y="1995"/>
                  <a:pt x="16845" y="1979"/>
                </a:cubicBezTo>
                <a:cubicBezTo>
                  <a:pt x="16768" y="1964"/>
                  <a:pt x="16722" y="1933"/>
                  <a:pt x="16722" y="1871"/>
                </a:cubicBezTo>
                <a:cubicBezTo>
                  <a:pt x="16737" y="1825"/>
                  <a:pt x="16722" y="1809"/>
                  <a:pt x="16722" y="1809"/>
                </a:cubicBezTo>
                <a:cubicBezTo>
                  <a:pt x="16717" y="1828"/>
                  <a:pt x="16707" y="1835"/>
                  <a:pt x="16693" y="1835"/>
                </a:cubicBezTo>
                <a:cubicBezTo>
                  <a:pt x="16660" y="1835"/>
                  <a:pt x="16606" y="1795"/>
                  <a:pt x="16552" y="1763"/>
                </a:cubicBezTo>
                <a:cubicBezTo>
                  <a:pt x="16475" y="1724"/>
                  <a:pt x="16398" y="1643"/>
                  <a:pt x="16356" y="1643"/>
                </a:cubicBezTo>
                <a:cubicBezTo>
                  <a:pt x="16348" y="1643"/>
                  <a:pt x="16341" y="1647"/>
                  <a:pt x="16335" y="1655"/>
                </a:cubicBezTo>
                <a:lnTo>
                  <a:pt x="16305" y="1624"/>
                </a:lnTo>
                <a:cubicBezTo>
                  <a:pt x="16351" y="1593"/>
                  <a:pt x="16320" y="1562"/>
                  <a:pt x="16289" y="1531"/>
                </a:cubicBezTo>
                <a:cubicBezTo>
                  <a:pt x="16280" y="1535"/>
                  <a:pt x="16271" y="1537"/>
                  <a:pt x="16262" y="1537"/>
                </a:cubicBezTo>
                <a:cubicBezTo>
                  <a:pt x="16240" y="1537"/>
                  <a:pt x="16218" y="1526"/>
                  <a:pt x="16196" y="1515"/>
                </a:cubicBezTo>
                <a:cubicBezTo>
                  <a:pt x="16243" y="1469"/>
                  <a:pt x="16227" y="1454"/>
                  <a:pt x="16196" y="1423"/>
                </a:cubicBezTo>
                <a:cubicBezTo>
                  <a:pt x="16177" y="1404"/>
                  <a:pt x="16164" y="1390"/>
                  <a:pt x="16149" y="1390"/>
                </a:cubicBezTo>
                <a:cubicBezTo>
                  <a:pt x="16140" y="1390"/>
                  <a:pt x="16131" y="1395"/>
                  <a:pt x="16119" y="1407"/>
                </a:cubicBezTo>
                <a:cubicBezTo>
                  <a:pt x="16057" y="1345"/>
                  <a:pt x="16011" y="1268"/>
                  <a:pt x="15980" y="1175"/>
                </a:cubicBezTo>
                <a:cubicBezTo>
                  <a:pt x="15995" y="1152"/>
                  <a:pt x="15988" y="1145"/>
                  <a:pt x="15968" y="1145"/>
                </a:cubicBezTo>
                <a:cubicBezTo>
                  <a:pt x="15949" y="1145"/>
                  <a:pt x="15918" y="1152"/>
                  <a:pt x="15887" y="1160"/>
                </a:cubicBezTo>
                <a:cubicBezTo>
                  <a:pt x="15847" y="1173"/>
                  <a:pt x="15807" y="1209"/>
                  <a:pt x="15787" y="1209"/>
                </a:cubicBezTo>
                <a:cubicBezTo>
                  <a:pt x="15784" y="1209"/>
                  <a:pt x="15781" y="1209"/>
                  <a:pt x="15779" y="1206"/>
                </a:cubicBezTo>
                <a:lnTo>
                  <a:pt x="15856" y="1129"/>
                </a:lnTo>
                <a:cubicBezTo>
                  <a:pt x="15918" y="1114"/>
                  <a:pt x="15918" y="1114"/>
                  <a:pt x="15887" y="1067"/>
                </a:cubicBezTo>
                <a:lnTo>
                  <a:pt x="15856" y="1036"/>
                </a:lnTo>
                <a:cubicBezTo>
                  <a:pt x="15850" y="1040"/>
                  <a:pt x="15843" y="1042"/>
                  <a:pt x="15836" y="1042"/>
                </a:cubicBezTo>
                <a:cubicBezTo>
                  <a:pt x="15785" y="1042"/>
                  <a:pt x="15699" y="956"/>
                  <a:pt x="15578" y="835"/>
                </a:cubicBezTo>
                <a:cubicBezTo>
                  <a:pt x="15427" y="696"/>
                  <a:pt x="15346" y="627"/>
                  <a:pt x="15302" y="627"/>
                </a:cubicBezTo>
                <a:cubicBezTo>
                  <a:pt x="15287" y="627"/>
                  <a:pt x="15277" y="635"/>
                  <a:pt x="15269" y="650"/>
                </a:cubicBezTo>
                <a:cubicBezTo>
                  <a:pt x="15259" y="664"/>
                  <a:pt x="15250" y="671"/>
                  <a:pt x="15240" y="671"/>
                </a:cubicBezTo>
                <a:cubicBezTo>
                  <a:pt x="15217" y="671"/>
                  <a:pt x="15193" y="637"/>
                  <a:pt x="15161" y="573"/>
                </a:cubicBezTo>
                <a:cubicBezTo>
                  <a:pt x="15113" y="382"/>
                  <a:pt x="15093" y="329"/>
                  <a:pt x="15058" y="329"/>
                </a:cubicBezTo>
                <a:cubicBezTo>
                  <a:pt x="15048" y="329"/>
                  <a:pt x="15036" y="334"/>
                  <a:pt x="15022" y="341"/>
                </a:cubicBezTo>
                <a:cubicBezTo>
                  <a:pt x="15053" y="372"/>
                  <a:pt x="15022" y="418"/>
                  <a:pt x="15006" y="464"/>
                </a:cubicBezTo>
                <a:cubicBezTo>
                  <a:pt x="14979" y="506"/>
                  <a:pt x="14958" y="525"/>
                  <a:pt x="14945" y="525"/>
                </a:cubicBezTo>
                <a:cubicBezTo>
                  <a:pt x="14929" y="525"/>
                  <a:pt x="14927" y="494"/>
                  <a:pt x="14944" y="434"/>
                </a:cubicBezTo>
                <a:cubicBezTo>
                  <a:pt x="14990" y="342"/>
                  <a:pt x="14723" y="234"/>
                  <a:pt x="14555" y="234"/>
                </a:cubicBezTo>
                <a:cubicBezTo>
                  <a:pt x="14497" y="234"/>
                  <a:pt x="14450" y="247"/>
                  <a:pt x="14434" y="279"/>
                </a:cubicBezTo>
                <a:lnTo>
                  <a:pt x="14450" y="217"/>
                </a:lnTo>
                <a:cubicBezTo>
                  <a:pt x="14465" y="171"/>
                  <a:pt x="14434" y="155"/>
                  <a:pt x="14295" y="124"/>
                </a:cubicBezTo>
                <a:lnTo>
                  <a:pt x="14203" y="109"/>
                </a:lnTo>
                <a:cubicBezTo>
                  <a:pt x="14192" y="141"/>
                  <a:pt x="14165" y="153"/>
                  <a:pt x="14134" y="153"/>
                </a:cubicBezTo>
                <a:cubicBezTo>
                  <a:pt x="14075" y="153"/>
                  <a:pt x="14002" y="109"/>
                  <a:pt x="14002" y="78"/>
                </a:cubicBezTo>
                <a:cubicBezTo>
                  <a:pt x="13986" y="16"/>
                  <a:pt x="13986" y="16"/>
                  <a:pt x="13909" y="16"/>
                </a:cubicBezTo>
                <a:cubicBezTo>
                  <a:pt x="13874" y="51"/>
                  <a:pt x="13831" y="68"/>
                  <a:pt x="13785" y="68"/>
                </a:cubicBezTo>
                <a:cubicBezTo>
                  <a:pt x="13770" y="68"/>
                  <a:pt x="13754" y="67"/>
                  <a:pt x="13739" y="63"/>
                </a:cubicBezTo>
                <a:cubicBezTo>
                  <a:pt x="13692" y="63"/>
                  <a:pt x="13646" y="32"/>
                  <a:pt x="13646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2"/>
          <p:cNvSpPr txBox="1"/>
          <p:nvPr>
            <p:ph idx="8" type="title"/>
          </p:nvPr>
        </p:nvSpPr>
        <p:spPr>
          <a:xfrm>
            <a:off x="593742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34" name="Google Shape;34;p12"/>
          <p:cNvGrpSpPr/>
          <p:nvPr/>
        </p:nvGrpSpPr>
        <p:grpSpPr>
          <a:xfrm>
            <a:off x="448139" y="4216854"/>
            <a:ext cx="263155" cy="455038"/>
            <a:chOff x="5399975" y="4887475"/>
            <a:chExt cx="203350" cy="351625"/>
          </a:xfrm>
        </p:grpSpPr>
        <p:sp>
          <p:nvSpPr>
            <p:cNvPr id="35" name="Google Shape;35;p12"/>
            <p:cNvSpPr/>
            <p:nvPr/>
          </p:nvSpPr>
          <p:spPr>
            <a:xfrm>
              <a:off x="5399975" y="4967025"/>
              <a:ext cx="34725" cy="39150"/>
            </a:xfrm>
            <a:custGeom>
              <a:rect b="b" l="l" r="r" t="t"/>
              <a:pathLst>
                <a:path extrusionOk="0" h="1566" w="1389">
                  <a:moveTo>
                    <a:pt x="748" y="0"/>
                  </a:moveTo>
                  <a:cubicBezTo>
                    <a:pt x="747" y="0"/>
                    <a:pt x="747" y="5"/>
                    <a:pt x="751" y="14"/>
                  </a:cubicBezTo>
                  <a:lnTo>
                    <a:pt x="751" y="14"/>
                  </a:lnTo>
                  <a:cubicBezTo>
                    <a:pt x="750" y="4"/>
                    <a:pt x="748" y="0"/>
                    <a:pt x="748" y="0"/>
                  </a:cubicBezTo>
                  <a:close/>
                  <a:moveTo>
                    <a:pt x="636" y="17"/>
                  </a:moveTo>
                  <a:cubicBezTo>
                    <a:pt x="636" y="17"/>
                    <a:pt x="636" y="17"/>
                    <a:pt x="636" y="17"/>
                  </a:cubicBezTo>
                  <a:cubicBezTo>
                    <a:pt x="636" y="17"/>
                    <a:pt x="636" y="17"/>
                    <a:pt x="636" y="17"/>
                  </a:cubicBezTo>
                  <a:close/>
                  <a:moveTo>
                    <a:pt x="751" y="14"/>
                  </a:moveTo>
                  <a:lnTo>
                    <a:pt x="751" y="14"/>
                  </a:lnTo>
                  <a:cubicBezTo>
                    <a:pt x="752" y="18"/>
                    <a:pt x="752" y="23"/>
                    <a:pt x="753" y="30"/>
                  </a:cubicBezTo>
                  <a:lnTo>
                    <a:pt x="753" y="30"/>
                  </a:lnTo>
                  <a:cubicBezTo>
                    <a:pt x="753" y="26"/>
                    <a:pt x="753" y="22"/>
                    <a:pt x="753" y="17"/>
                  </a:cubicBezTo>
                  <a:cubicBezTo>
                    <a:pt x="752" y="16"/>
                    <a:pt x="752" y="15"/>
                    <a:pt x="751" y="14"/>
                  </a:cubicBezTo>
                  <a:close/>
                  <a:moveTo>
                    <a:pt x="766" y="147"/>
                  </a:moveTo>
                  <a:cubicBezTo>
                    <a:pt x="766" y="160"/>
                    <a:pt x="763" y="167"/>
                    <a:pt x="761" y="167"/>
                  </a:cubicBezTo>
                  <a:cubicBezTo>
                    <a:pt x="760" y="167"/>
                    <a:pt x="760" y="160"/>
                    <a:pt x="766" y="147"/>
                  </a:cubicBezTo>
                  <a:close/>
                  <a:moveTo>
                    <a:pt x="1025" y="173"/>
                  </a:moveTo>
                  <a:lnTo>
                    <a:pt x="1025" y="173"/>
                  </a:lnTo>
                  <a:cubicBezTo>
                    <a:pt x="1020" y="184"/>
                    <a:pt x="1017" y="188"/>
                    <a:pt x="1016" y="188"/>
                  </a:cubicBezTo>
                  <a:cubicBezTo>
                    <a:pt x="1015" y="188"/>
                    <a:pt x="1018" y="181"/>
                    <a:pt x="1025" y="173"/>
                  </a:cubicBezTo>
                  <a:close/>
                  <a:moveTo>
                    <a:pt x="675" y="147"/>
                  </a:moveTo>
                  <a:cubicBezTo>
                    <a:pt x="675" y="147"/>
                    <a:pt x="675" y="173"/>
                    <a:pt x="688" y="199"/>
                  </a:cubicBezTo>
                  <a:lnTo>
                    <a:pt x="675" y="199"/>
                  </a:lnTo>
                  <a:cubicBezTo>
                    <a:pt x="675" y="199"/>
                    <a:pt x="675" y="173"/>
                    <a:pt x="675" y="173"/>
                  </a:cubicBezTo>
                  <a:cubicBezTo>
                    <a:pt x="675" y="173"/>
                    <a:pt x="675" y="147"/>
                    <a:pt x="675" y="147"/>
                  </a:cubicBezTo>
                  <a:close/>
                  <a:moveTo>
                    <a:pt x="536" y="175"/>
                  </a:moveTo>
                  <a:cubicBezTo>
                    <a:pt x="538" y="175"/>
                    <a:pt x="541" y="177"/>
                    <a:pt x="546" y="186"/>
                  </a:cubicBezTo>
                  <a:lnTo>
                    <a:pt x="546" y="208"/>
                  </a:lnTo>
                  <a:lnTo>
                    <a:pt x="546" y="208"/>
                  </a:lnTo>
                  <a:cubicBezTo>
                    <a:pt x="542" y="203"/>
                    <a:pt x="537" y="195"/>
                    <a:pt x="533" y="186"/>
                  </a:cubicBezTo>
                  <a:cubicBezTo>
                    <a:pt x="533" y="186"/>
                    <a:pt x="533" y="175"/>
                    <a:pt x="536" y="175"/>
                  </a:cubicBezTo>
                  <a:close/>
                  <a:moveTo>
                    <a:pt x="815" y="278"/>
                  </a:moveTo>
                  <a:lnTo>
                    <a:pt x="815" y="278"/>
                  </a:lnTo>
                  <a:cubicBezTo>
                    <a:pt x="815" y="278"/>
                    <a:pt x="812" y="289"/>
                    <a:pt x="805" y="303"/>
                  </a:cubicBezTo>
                  <a:cubicBezTo>
                    <a:pt x="811" y="285"/>
                    <a:pt x="814" y="278"/>
                    <a:pt x="815" y="278"/>
                  </a:cubicBezTo>
                  <a:close/>
                  <a:moveTo>
                    <a:pt x="805" y="290"/>
                  </a:moveTo>
                  <a:cubicBezTo>
                    <a:pt x="805" y="316"/>
                    <a:pt x="792" y="316"/>
                    <a:pt x="792" y="316"/>
                  </a:cubicBezTo>
                  <a:cubicBezTo>
                    <a:pt x="792" y="316"/>
                    <a:pt x="792" y="316"/>
                    <a:pt x="805" y="290"/>
                  </a:cubicBezTo>
                  <a:close/>
                  <a:moveTo>
                    <a:pt x="1103" y="277"/>
                  </a:moveTo>
                  <a:lnTo>
                    <a:pt x="1103" y="290"/>
                  </a:lnTo>
                  <a:cubicBezTo>
                    <a:pt x="1090" y="303"/>
                    <a:pt x="1077" y="316"/>
                    <a:pt x="1077" y="316"/>
                  </a:cubicBezTo>
                  <a:lnTo>
                    <a:pt x="1064" y="316"/>
                  </a:lnTo>
                  <a:cubicBezTo>
                    <a:pt x="1090" y="303"/>
                    <a:pt x="1103" y="277"/>
                    <a:pt x="1103" y="277"/>
                  </a:cubicBezTo>
                  <a:close/>
                  <a:moveTo>
                    <a:pt x="910" y="306"/>
                  </a:moveTo>
                  <a:cubicBezTo>
                    <a:pt x="910" y="306"/>
                    <a:pt x="907" y="312"/>
                    <a:pt x="900" y="323"/>
                  </a:cubicBezTo>
                  <a:lnTo>
                    <a:pt x="900" y="323"/>
                  </a:lnTo>
                  <a:cubicBezTo>
                    <a:pt x="906" y="312"/>
                    <a:pt x="910" y="306"/>
                    <a:pt x="910" y="306"/>
                  </a:cubicBezTo>
                  <a:close/>
                  <a:moveTo>
                    <a:pt x="610" y="303"/>
                  </a:moveTo>
                  <a:lnTo>
                    <a:pt x="610" y="328"/>
                  </a:lnTo>
                  <a:lnTo>
                    <a:pt x="610" y="328"/>
                  </a:lnTo>
                  <a:cubicBezTo>
                    <a:pt x="604" y="313"/>
                    <a:pt x="602" y="303"/>
                    <a:pt x="610" y="303"/>
                  </a:cubicBezTo>
                  <a:close/>
                  <a:moveTo>
                    <a:pt x="779" y="277"/>
                  </a:moveTo>
                  <a:lnTo>
                    <a:pt x="779" y="303"/>
                  </a:lnTo>
                  <a:lnTo>
                    <a:pt x="766" y="329"/>
                  </a:lnTo>
                  <a:cubicBezTo>
                    <a:pt x="766" y="303"/>
                    <a:pt x="779" y="277"/>
                    <a:pt x="779" y="277"/>
                  </a:cubicBezTo>
                  <a:close/>
                  <a:moveTo>
                    <a:pt x="481" y="303"/>
                  </a:moveTo>
                  <a:lnTo>
                    <a:pt x="481" y="303"/>
                  </a:lnTo>
                  <a:cubicBezTo>
                    <a:pt x="481" y="303"/>
                    <a:pt x="491" y="319"/>
                    <a:pt x="502" y="337"/>
                  </a:cubicBezTo>
                  <a:lnTo>
                    <a:pt x="502" y="337"/>
                  </a:lnTo>
                  <a:cubicBezTo>
                    <a:pt x="491" y="323"/>
                    <a:pt x="481" y="303"/>
                    <a:pt x="481" y="303"/>
                  </a:cubicBezTo>
                  <a:close/>
                  <a:moveTo>
                    <a:pt x="727" y="316"/>
                  </a:moveTo>
                  <a:cubicBezTo>
                    <a:pt x="718" y="334"/>
                    <a:pt x="715" y="352"/>
                    <a:pt x="719" y="352"/>
                  </a:cubicBezTo>
                  <a:cubicBezTo>
                    <a:pt x="721" y="352"/>
                    <a:pt x="723" y="349"/>
                    <a:pt x="727" y="342"/>
                  </a:cubicBezTo>
                  <a:cubicBezTo>
                    <a:pt x="727" y="342"/>
                    <a:pt x="727" y="342"/>
                    <a:pt x="727" y="316"/>
                  </a:cubicBezTo>
                  <a:close/>
                  <a:moveTo>
                    <a:pt x="899" y="355"/>
                  </a:moveTo>
                  <a:lnTo>
                    <a:pt x="899" y="355"/>
                  </a:lnTo>
                  <a:cubicBezTo>
                    <a:pt x="894" y="361"/>
                    <a:pt x="888" y="370"/>
                    <a:pt x="883" y="381"/>
                  </a:cubicBezTo>
                  <a:cubicBezTo>
                    <a:pt x="889" y="371"/>
                    <a:pt x="895" y="362"/>
                    <a:pt x="899" y="355"/>
                  </a:cubicBezTo>
                  <a:close/>
                  <a:moveTo>
                    <a:pt x="1207" y="388"/>
                  </a:moveTo>
                  <a:cubicBezTo>
                    <a:pt x="1214" y="388"/>
                    <a:pt x="1220" y="394"/>
                    <a:pt x="1220" y="394"/>
                  </a:cubicBezTo>
                  <a:cubicBezTo>
                    <a:pt x="1194" y="420"/>
                    <a:pt x="1168" y="420"/>
                    <a:pt x="1168" y="420"/>
                  </a:cubicBezTo>
                  <a:cubicBezTo>
                    <a:pt x="1168" y="407"/>
                    <a:pt x="1168" y="407"/>
                    <a:pt x="1194" y="394"/>
                  </a:cubicBezTo>
                  <a:cubicBezTo>
                    <a:pt x="1198" y="389"/>
                    <a:pt x="1203" y="388"/>
                    <a:pt x="1207" y="388"/>
                  </a:cubicBezTo>
                  <a:close/>
                  <a:moveTo>
                    <a:pt x="1272" y="640"/>
                  </a:moveTo>
                  <a:lnTo>
                    <a:pt x="1246" y="653"/>
                  </a:lnTo>
                  <a:lnTo>
                    <a:pt x="1220" y="640"/>
                  </a:lnTo>
                  <a:close/>
                  <a:moveTo>
                    <a:pt x="356" y="686"/>
                  </a:moveTo>
                  <a:cubicBezTo>
                    <a:pt x="361" y="686"/>
                    <a:pt x="364" y="688"/>
                    <a:pt x="364" y="692"/>
                  </a:cubicBezTo>
                  <a:lnTo>
                    <a:pt x="312" y="692"/>
                  </a:lnTo>
                  <a:cubicBezTo>
                    <a:pt x="329" y="692"/>
                    <a:pt x="347" y="686"/>
                    <a:pt x="356" y="686"/>
                  </a:cubicBezTo>
                  <a:close/>
                  <a:moveTo>
                    <a:pt x="472" y="751"/>
                  </a:moveTo>
                  <a:cubicBezTo>
                    <a:pt x="469" y="751"/>
                    <a:pt x="463" y="752"/>
                    <a:pt x="455" y="757"/>
                  </a:cubicBezTo>
                  <a:cubicBezTo>
                    <a:pt x="472" y="757"/>
                    <a:pt x="478" y="751"/>
                    <a:pt x="472" y="751"/>
                  </a:cubicBezTo>
                  <a:close/>
                  <a:moveTo>
                    <a:pt x="1246" y="744"/>
                  </a:moveTo>
                  <a:cubicBezTo>
                    <a:pt x="1272" y="757"/>
                    <a:pt x="1298" y="757"/>
                    <a:pt x="1298" y="757"/>
                  </a:cubicBezTo>
                  <a:cubicBezTo>
                    <a:pt x="1298" y="761"/>
                    <a:pt x="1293" y="762"/>
                    <a:pt x="1286" y="762"/>
                  </a:cubicBezTo>
                  <a:cubicBezTo>
                    <a:pt x="1270" y="762"/>
                    <a:pt x="1238" y="753"/>
                    <a:pt x="1220" y="744"/>
                  </a:cubicBezTo>
                  <a:close/>
                  <a:moveTo>
                    <a:pt x="507" y="770"/>
                  </a:moveTo>
                  <a:lnTo>
                    <a:pt x="468" y="796"/>
                  </a:lnTo>
                  <a:cubicBezTo>
                    <a:pt x="468" y="796"/>
                    <a:pt x="494" y="783"/>
                    <a:pt x="507" y="770"/>
                  </a:cubicBezTo>
                  <a:close/>
                  <a:moveTo>
                    <a:pt x="818" y="770"/>
                  </a:moveTo>
                  <a:cubicBezTo>
                    <a:pt x="818" y="783"/>
                    <a:pt x="818" y="783"/>
                    <a:pt x="831" y="796"/>
                  </a:cubicBezTo>
                  <a:cubicBezTo>
                    <a:pt x="818" y="770"/>
                    <a:pt x="818" y="770"/>
                    <a:pt x="818" y="770"/>
                  </a:cubicBezTo>
                  <a:close/>
                  <a:moveTo>
                    <a:pt x="286" y="783"/>
                  </a:moveTo>
                  <a:cubicBezTo>
                    <a:pt x="249" y="790"/>
                    <a:pt x="233" y="798"/>
                    <a:pt x="239" y="798"/>
                  </a:cubicBezTo>
                  <a:cubicBezTo>
                    <a:pt x="243" y="798"/>
                    <a:pt x="259" y="794"/>
                    <a:pt x="286" y="783"/>
                  </a:cubicBezTo>
                  <a:close/>
                  <a:moveTo>
                    <a:pt x="403" y="796"/>
                  </a:moveTo>
                  <a:cubicBezTo>
                    <a:pt x="403" y="809"/>
                    <a:pt x="403" y="809"/>
                    <a:pt x="377" y="809"/>
                  </a:cubicBezTo>
                  <a:cubicBezTo>
                    <a:pt x="403" y="796"/>
                    <a:pt x="403" y="796"/>
                    <a:pt x="403" y="796"/>
                  </a:cubicBezTo>
                  <a:close/>
                  <a:moveTo>
                    <a:pt x="415" y="834"/>
                  </a:moveTo>
                  <a:cubicBezTo>
                    <a:pt x="414" y="835"/>
                    <a:pt x="413" y="836"/>
                    <a:pt x="412" y="837"/>
                  </a:cubicBezTo>
                  <a:lnTo>
                    <a:pt x="412" y="837"/>
                  </a:lnTo>
                  <a:cubicBezTo>
                    <a:pt x="416" y="835"/>
                    <a:pt x="416" y="835"/>
                    <a:pt x="416" y="835"/>
                  </a:cubicBezTo>
                  <a:cubicBezTo>
                    <a:pt x="415" y="834"/>
                    <a:pt x="415" y="834"/>
                    <a:pt x="415" y="834"/>
                  </a:cubicBezTo>
                  <a:close/>
                  <a:moveTo>
                    <a:pt x="1247" y="859"/>
                  </a:moveTo>
                  <a:cubicBezTo>
                    <a:pt x="1246" y="860"/>
                    <a:pt x="1246" y="861"/>
                    <a:pt x="1246" y="861"/>
                  </a:cubicBezTo>
                  <a:cubicBezTo>
                    <a:pt x="1254" y="864"/>
                    <a:pt x="1257" y="866"/>
                    <a:pt x="1257" y="866"/>
                  </a:cubicBezTo>
                  <a:cubicBezTo>
                    <a:pt x="1257" y="866"/>
                    <a:pt x="1253" y="863"/>
                    <a:pt x="1247" y="859"/>
                  </a:cubicBezTo>
                  <a:close/>
                  <a:moveTo>
                    <a:pt x="680" y="880"/>
                  </a:moveTo>
                  <a:cubicBezTo>
                    <a:pt x="678" y="880"/>
                    <a:pt x="675" y="887"/>
                    <a:pt x="675" y="899"/>
                  </a:cubicBezTo>
                  <a:cubicBezTo>
                    <a:pt x="682" y="887"/>
                    <a:pt x="682" y="880"/>
                    <a:pt x="680" y="880"/>
                  </a:cubicBezTo>
                  <a:close/>
                  <a:moveTo>
                    <a:pt x="818" y="907"/>
                  </a:moveTo>
                  <a:cubicBezTo>
                    <a:pt x="818" y="907"/>
                    <a:pt x="818" y="909"/>
                    <a:pt x="818" y="912"/>
                  </a:cubicBezTo>
                  <a:cubicBezTo>
                    <a:pt x="818" y="912"/>
                    <a:pt x="818" y="912"/>
                    <a:pt x="818" y="912"/>
                  </a:cubicBezTo>
                  <a:lnTo>
                    <a:pt x="818" y="912"/>
                  </a:lnTo>
                  <a:cubicBezTo>
                    <a:pt x="831" y="938"/>
                    <a:pt x="831" y="938"/>
                    <a:pt x="831" y="938"/>
                  </a:cubicBezTo>
                  <a:cubicBezTo>
                    <a:pt x="821" y="919"/>
                    <a:pt x="819" y="907"/>
                    <a:pt x="818" y="907"/>
                  </a:cubicBezTo>
                  <a:close/>
                  <a:moveTo>
                    <a:pt x="792" y="925"/>
                  </a:moveTo>
                  <a:cubicBezTo>
                    <a:pt x="798" y="938"/>
                    <a:pt x="798" y="945"/>
                    <a:pt x="797" y="945"/>
                  </a:cubicBezTo>
                  <a:cubicBezTo>
                    <a:pt x="795" y="945"/>
                    <a:pt x="792" y="938"/>
                    <a:pt x="792" y="925"/>
                  </a:cubicBezTo>
                  <a:close/>
                  <a:moveTo>
                    <a:pt x="53" y="925"/>
                  </a:moveTo>
                  <a:cubicBezTo>
                    <a:pt x="53" y="925"/>
                    <a:pt x="27" y="925"/>
                    <a:pt x="1" y="938"/>
                  </a:cubicBezTo>
                  <a:lnTo>
                    <a:pt x="1" y="951"/>
                  </a:lnTo>
                  <a:cubicBezTo>
                    <a:pt x="1" y="951"/>
                    <a:pt x="27" y="938"/>
                    <a:pt x="53" y="938"/>
                  </a:cubicBezTo>
                  <a:lnTo>
                    <a:pt x="53" y="925"/>
                  </a:lnTo>
                  <a:close/>
                  <a:moveTo>
                    <a:pt x="896" y="938"/>
                  </a:moveTo>
                  <a:cubicBezTo>
                    <a:pt x="901" y="949"/>
                    <a:pt x="902" y="953"/>
                    <a:pt x="901" y="953"/>
                  </a:cubicBezTo>
                  <a:cubicBezTo>
                    <a:pt x="900" y="953"/>
                    <a:pt x="896" y="946"/>
                    <a:pt x="896" y="938"/>
                  </a:cubicBezTo>
                  <a:close/>
                  <a:moveTo>
                    <a:pt x="273" y="951"/>
                  </a:moveTo>
                  <a:cubicBezTo>
                    <a:pt x="256" y="951"/>
                    <a:pt x="250" y="957"/>
                    <a:pt x="256" y="957"/>
                  </a:cubicBezTo>
                  <a:cubicBezTo>
                    <a:pt x="259" y="957"/>
                    <a:pt x="264" y="956"/>
                    <a:pt x="273" y="951"/>
                  </a:cubicBezTo>
                  <a:close/>
                  <a:moveTo>
                    <a:pt x="1025" y="964"/>
                  </a:moveTo>
                  <a:lnTo>
                    <a:pt x="1025" y="964"/>
                  </a:lnTo>
                  <a:cubicBezTo>
                    <a:pt x="1051" y="990"/>
                    <a:pt x="1064" y="1003"/>
                    <a:pt x="1064" y="1003"/>
                  </a:cubicBezTo>
                  <a:lnTo>
                    <a:pt x="1038" y="990"/>
                  </a:lnTo>
                  <a:lnTo>
                    <a:pt x="1025" y="964"/>
                  </a:lnTo>
                  <a:close/>
                  <a:moveTo>
                    <a:pt x="662" y="1003"/>
                  </a:moveTo>
                  <a:lnTo>
                    <a:pt x="649" y="1029"/>
                  </a:lnTo>
                  <a:cubicBezTo>
                    <a:pt x="649" y="1003"/>
                    <a:pt x="662" y="1003"/>
                    <a:pt x="662" y="1003"/>
                  </a:cubicBezTo>
                  <a:close/>
                  <a:moveTo>
                    <a:pt x="844" y="1029"/>
                  </a:moveTo>
                  <a:cubicBezTo>
                    <a:pt x="857" y="1029"/>
                    <a:pt x="857" y="1029"/>
                    <a:pt x="857" y="1042"/>
                  </a:cubicBezTo>
                  <a:lnTo>
                    <a:pt x="844" y="1029"/>
                  </a:lnTo>
                  <a:close/>
                  <a:moveTo>
                    <a:pt x="468" y="1029"/>
                  </a:moveTo>
                  <a:cubicBezTo>
                    <a:pt x="468" y="1029"/>
                    <a:pt x="455" y="1055"/>
                    <a:pt x="442" y="1068"/>
                  </a:cubicBezTo>
                  <a:lnTo>
                    <a:pt x="429" y="1068"/>
                  </a:lnTo>
                  <a:cubicBezTo>
                    <a:pt x="442" y="1042"/>
                    <a:pt x="468" y="1029"/>
                    <a:pt x="468" y="1029"/>
                  </a:cubicBezTo>
                  <a:close/>
                  <a:moveTo>
                    <a:pt x="737" y="986"/>
                  </a:moveTo>
                  <a:cubicBezTo>
                    <a:pt x="738" y="986"/>
                    <a:pt x="735" y="999"/>
                    <a:pt x="727" y="1029"/>
                  </a:cubicBezTo>
                  <a:cubicBezTo>
                    <a:pt x="727" y="1055"/>
                    <a:pt x="714" y="1081"/>
                    <a:pt x="714" y="1081"/>
                  </a:cubicBezTo>
                  <a:cubicBezTo>
                    <a:pt x="714" y="1068"/>
                    <a:pt x="727" y="1055"/>
                    <a:pt x="727" y="1003"/>
                  </a:cubicBezTo>
                  <a:cubicBezTo>
                    <a:pt x="732" y="992"/>
                    <a:pt x="736" y="986"/>
                    <a:pt x="737" y="986"/>
                  </a:cubicBezTo>
                  <a:close/>
                  <a:moveTo>
                    <a:pt x="820" y="1019"/>
                  </a:moveTo>
                  <a:cubicBezTo>
                    <a:pt x="824" y="1019"/>
                    <a:pt x="831" y="1043"/>
                    <a:pt x="831" y="1081"/>
                  </a:cubicBezTo>
                  <a:cubicBezTo>
                    <a:pt x="818" y="1055"/>
                    <a:pt x="818" y="1029"/>
                    <a:pt x="818" y="1029"/>
                  </a:cubicBezTo>
                  <a:cubicBezTo>
                    <a:pt x="818" y="1022"/>
                    <a:pt x="819" y="1019"/>
                    <a:pt x="820" y="1019"/>
                  </a:cubicBezTo>
                  <a:close/>
                  <a:moveTo>
                    <a:pt x="987" y="1055"/>
                  </a:moveTo>
                  <a:cubicBezTo>
                    <a:pt x="987" y="1055"/>
                    <a:pt x="999" y="1068"/>
                    <a:pt x="999" y="1068"/>
                  </a:cubicBezTo>
                  <a:cubicBezTo>
                    <a:pt x="1004" y="1078"/>
                    <a:pt x="1006" y="1080"/>
                    <a:pt x="1005" y="1080"/>
                  </a:cubicBezTo>
                  <a:cubicBezTo>
                    <a:pt x="1005" y="1080"/>
                    <a:pt x="1003" y="1077"/>
                    <a:pt x="1001" y="1077"/>
                  </a:cubicBezTo>
                  <a:cubicBezTo>
                    <a:pt x="1000" y="1077"/>
                    <a:pt x="999" y="1078"/>
                    <a:pt x="999" y="1081"/>
                  </a:cubicBezTo>
                  <a:cubicBezTo>
                    <a:pt x="987" y="1055"/>
                    <a:pt x="987" y="1055"/>
                    <a:pt x="987" y="1055"/>
                  </a:cubicBezTo>
                  <a:close/>
                  <a:moveTo>
                    <a:pt x="1103" y="1055"/>
                  </a:moveTo>
                  <a:lnTo>
                    <a:pt x="1116" y="1081"/>
                  </a:lnTo>
                  <a:cubicBezTo>
                    <a:pt x="1123" y="1085"/>
                    <a:pt x="1127" y="1086"/>
                    <a:pt x="1129" y="1086"/>
                  </a:cubicBezTo>
                  <a:cubicBezTo>
                    <a:pt x="1134" y="1086"/>
                    <a:pt x="1122" y="1074"/>
                    <a:pt x="1103" y="1055"/>
                  </a:cubicBezTo>
                  <a:close/>
                  <a:moveTo>
                    <a:pt x="922" y="1081"/>
                  </a:moveTo>
                  <a:lnTo>
                    <a:pt x="922" y="1081"/>
                  </a:lnTo>
                  <a:cubicBezTo>
                    <a:pt x="922" y="1081"/>
                    <a:pt x="935" y="1081"/>
                    <a:pt x="935" y="1094"/>
                  </a:cubicBezTo>
                  <a:cubicBezTo>
                    <a:pt x="935" y="1094"/>
                    <a:pt x="948" y="1120"/>
                    <a:pt x="948" y="1120"/>
                  </a:cubicBezTo>
                  <a:cubicBezTo>
                    <a:pt x="948" y="1120"/>
                    <a:pt x="935" y="1107"/>
                    <a:pt x="935" y="1107"/>
                  </a:cubicBezTo>
                  <a:cubicBezTo>
                    <a:pt x="922" y="1081"/>
                    <a:pt x="922" y="1081"/>
                    <a:pt x="922" y="1081"/>
                  </a:cubicBezTo>
                  <a:close/>
                  <a:moveTo>
                    <a:pt x="658" y="1045"/>
                  </a:moveTo>
                  <a:cubicBezTo>
                    <a:pt x="658" y="1045"/>
                    <a:pt x="655" y="1058"/>
                    <a:pt x="649" y="1081"/>
                  </a:cubicBezTo>
                  <a:cubicBezTo>
                    <a:pt x="649" y="1107"/>
                    <a:pt x="636" y="1133"/>
                    <a:pt x="623" y="1159"/>
                  </a:cubicBezTo>
                  <a:cubicBezTo>
                    <a:pt x="623" y="1146"/>
                    <a:pt x="610" y="1146"/>
                    <a:pt x="610" y="1146"/>
                  </a:cubicBezTo>
                  <a:cubicBezTo>
                    <a:pt x="610" y="1146"/>
                    <a:pt x="623" y="1120"/>
                    <a:pt x="636" y="1107"/>
                  </a:cubicBezTo>
                  <a:cubicBezTo>
                    <a:pt x="651" y="1064"/>
                    <a:pt x="657" y="1045"/>
                    <a:pt x="658" y="1045"/>
                  </a:cubicBezTo>
                  <a:close/>
                  <a:moveTo>
                    <a:pt x="818" y="1172"/>
                  </a:moveTo>
                  <a:lnTo>
                    <a:pt x="831" y="1198"/>
                  </a:lnTo>
                  <a:cubicBezTo>
                    <a:pt x="822" y="1198"/>
                    <a:pt x="819" y="1209"/>
                    <a:pt x="818" y="1209"/>
                  </a:cubicBezTo>
                  <a:cubicBezTo>
                    <a:pt x="818" y="1209"/>
                    <a:pt x="818" y="1206"/>
                    <a:pt x="818" y="1198"/>
                  </a:cubicBezTo>
                  <a:cubicBezTo>
                    <a:pt x="818" y="1198"/>
                    <a:pt x="818" y="1172"/>
                    <a:pt x="818" y="1172"/>
                  </a:cubicBezTo>
                  <a:close/>
                  <a:moveTo>
                    <a:pt x="688" y="17"/>
                  </a:moveTo>
                  <a:cubicBezTo>
                    <a:pt x="688" y="17"/>
                    <a:pt x="675" y="17"/>
                    <a:pt x="688" y="43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75" y="69"/>
                    <a:pt x="675" y="95"/>
                  </a:cubicBezTo>
                  <a:cubicBezTo>
                    <a:pt x="675" y="121"/>
                    <a:pt x="675" y="121"/>
                    <a:pt x="675" y="121"/>
                  </a:cubicBezTo>
                  <a:cubicBezTo>
                    <a:pt x="662" y="95"/>
                    <a:pt x="662" y="95"/>
                    <a:pt x="662" y="95"/>
                  </a:cubicBezTo>
                  <a:cubicBezTo>
                    <a:pt x="649" y="82"/>
                    <a:pt x="649" y="82"/>
                    <a:pt x="649" y="69"/>
                  </a:cubicBezTo>
                  <a:cubicBezTo>
                    <a:pt x="649" y="43"/>
                    <a:pt x="636" y="17"/>
                    <a:pt x="636" y="17"/>
                  </a:cubicBezTo>
                  <a:cubicBezTo>
                    <a:pt x="636" y="17"/>
                    <a:pt x="636" y="43"/>
                    <a:pt x="636" y="43"/>
                  </a:cubicBezTo>
                  <a:cubicBezTo>
                    <a:pt x="649" y="69"/>
                    <a:pt x="546" y="95"/>
                    <a:pt x="533" y="95"/>
                  </a:cubicBezTo>
                  <a:cubicBezTo>
                    <a:pt x="527" y="84"/>
                    <a:pt x="522" y="80"/>
                    <a:pt x="518" y="80"/>
                  </a:cubicBezTo>
                  <a:cubicBezTo>
                    <a:pt x="513" y="80"/>
                    <a:pt x="512" y="88"/>
                    <a:pt x="520" y="95"/>
                  </a:cubicBezTo>
                  <a:cubicBezTo>
                    <a:pt x="533" y="121"/>
                    <a:pt x="520" y="134"/>
                    <a:pt x="494" y="134"/>
                  </a:cubicBezTo>
                  <a:cubicBezTo>
                    <a:pt x="468" y="147"/>
                    <a:pt x="455" y="160"/>
                    <a:pt x="468" y="186"/>
                  </a:cubicBezTo>
                  <a:lnTo>
                    <a:pt x="455" y="186"/>
                  </a:lnTo>
                  <a:cubicBezTo>
                    <a:pt x="455" y="186"/>
                    <a:pt x="455" y="212"/>
                    <a:pt x="455" y="225"/>
                  </a:cubicBezTo>
                  <a:cubicBezTo>
                    <a:pt x="442" y="199"/>
                    <a:pt x="416" y="186"/>
                    <a:pt x="416" y="186"/>
                  </a:cubicBezTo>
                  <a:lnTo>
                    <a:pt x="416" y="186"/>
                  </a:lnTo>
                  <a:cubicBezTo>
                    <a:pt x="416" y="186"/>
                    <a:pt x="429" y="212"/>
                    <a:pt x="442" y="225"/>
                  </a:cubicBezTo>
                  <a:cubicBezTo>
                    <a:pt x="455" y="251"/>
                    <a:pt x="455" y="251"/>
                    <a:pt x="455" y="251"/>
                  </a:cubicBezTo>
                  <a:cubicBezTo>
                    <a:pt x="455" y="251"/>
                    <a:pt x="455" y="251"/>
                    <a:pt x="429" y="225"/>
                  </a:cubicBezTo>
                  <a:cubicBezTo>
                    <a:pt x="416" y="212"/>
                    <a:pt x="403" y="186"/>
                    <a:pt x="403" y="186"/>
                  </a:cubicBezTo>
                  <a:lnTo>
                    <a:pt x="403" y="199"/>
                  </a:lnTo>
                  <a:cubicBezTo>
                    <a:pt x="416" y="212"/>
                    <a:pt x="416" y="212"/>
                    <a:pt x="416" y="212"/>
                  </a:cubicBezTo>
                  <a:cubicBezTo>
                    <a:pt x="403" y="212"/>
                    <a:pt x="403" y="212"/>
                    <a:pt x="377" y="173"/>
                  </a:cubicBezTo>
                  <a:cubicBezTo>
                    <a:pt x="366" y="157"/>
                    <a:pt x="357" y="150"/>
                    <a:pt x="354" y="150"/>
                  </a:cubicBezTo>
                  <a:cubicBezTo>
                    <a:pt x="349" y="150"/>
                    <a:pt x="354" y="163"/>
                    <a:pt x="377" y="186"/>
                  </a:cubicBezTo>
                  <a:lnTo>
                    <a:pt x="377" y="212"/>
                  </a:lnTo>
                  <a:cubicBezTo>
                    <a:pt x="369" y="200"/>
                    <a:pt x="366" y="196"/>
                    <a:pt x="366" y="196"/>
                  </a:cubicBezTo>
                  <a:lnTo>
                    <a:pt x="366" y="196"/>
                  </a:lnTo>
                  <a:cubicBezTo>
                    <a:pt x="366" y="196"/>
                    <a:pt x="381" y="220"/>
                    <a:pt x="390" y="238"/>
                  </a:cubicBezTo>
                  <a:cubicBezTo>
                    <a:pt x="370" y="219"/>
                    <a:pt x="361" y="209"/>
                    <a:pt x="359" y="209"/>
                  </a:cubicBezTo>
                  <a:lnTo>
                    <a:pt x="359" y="209"/>
                  </a:lnTo>
                  <a:cubicBezTo>
                    <a:pt x="357" y="209"/>
                    <a:pt x="364" y="219"/>
                    <a:pt x="377" y="238"/>
                  </a:cubicBezTo>
                  <a:cubicBezTo>
                    <a:pt x="384" y="253"/>
                    <a:pt x="388" y="259"/>
                    <a:pt x="384" y="259"/>
                  </a:cubicBezTo>
                  <a:cubicBezTo>
                    <a:pt x="381" y="259"/>
                    <a:pt x="375" y="256"/>
                    <a:pt x="364" y="251"/>
                  </a:cubicBezTo>
                  <a:cubicBezTo>
                    <a:pt x="351" y="238"/>
                    <a:pt x="351" y="238"/>
                    <a:pt x="338" y="238"/>
                  </a:cubicBezTo>
                  <a:cubicBezTo>
                    <a:pt x="351" y="264"/>
                    <a:pt x="338" y="277"/>
                    <a:pt x="312" y="303"/>
                  </a:cubicBezTo>
                  <a:cubicBezTo>
                    <a:pt x="286" y="329"/>
                    <a:pt x="273" y="342"/>
                    <a:pt x="299" y="368"/>
                  </a:cubicBezTo>
                  <a:cubicBezTo>
                    <a:pt x="299" y="368"/>
                    <a:pt x="299" y="368"/>
                    <a:pt x="273" y="355"/>
                  </a:cubicBezTo>
                  <a:cubicBezTo>
                    <a:pt x="262" y="349"/>
                    <a:pt x="256" y="346"/>
                    <a:pt x="255" y="346"/>
                  </a:cubicBezTo>
                  <a:lnTo>
                    <a:pt x="255" y="346"/>
                  </a:lnTo>
                  <a:cubicBezTo>
                    <a:pt x="254" y="346"/>
                    <a:pt x="263" y="352"/>
                    <a:pt x="286" y="368"/>
                  </a:cubicBezTo>
                  <a:cubicBezTo>
                    <a:pt x="302" y="384"/>
                    <a:pt x="313" y="395"/>
                    <a:pt x="310" y="395"/>
                  </a:cubicBezTo>
                  <a:cubicBezTo>
                    <a:pt x="308" y="395"/>
                    <a:pt x="301" y="391"/>
                    <a:pt x="286" y="381"/>
                  </a:cubicBezTo>
                  <a:cubicBezTo>
                    <a:pt x="280" y="374"/>
                    <a:pt x="273" y="371"/>
                    <a:pt x="268" y="371"/>
                  </a:cubicBezTo>
                  <a:cubicBezTo>
                    <a:pt x="263" y="371"/>
                    <a:pt x="260" y="374"/>
                    <a:pt x="260" y="381"/>
                  </a:cubicBezTo>
                  <a:cubicBezTo>
                    <a:pt x="249" y="392"/>
                    <a:pt x="237" y="404"/>
                    <a:pt x="252" y="415"/>
                  </a:cubicBezTo>
                  <a:lnTo>
                    <a:pt x="252" y="415"/>
                  </a:lnTo>
                  <a:cubicBezTo>
                    <a:pt x="240" y="408"/>
                    <a:pt x="229" y="405"/>
                    <a:pt x="220" y="405"/>
                  </a:cubicBezTo>
                  <a:cubicBezTo>
                    <a:pt x="203" y="405"/>
                    <a:pt x="197" y="417"/>
                    <a:pt x="221" y="433"/>
                  </a:cubicBezTo>
                  <a:cubicBezTo>
                    <a:pt x="221" y="433"/>
                    <a:pt x="221" y="438"/>
                    <a:pt x="214" y="438"/>
                  </a:cubicBezTo>
                  <a:cubicBezTo>
                    <a:pt x="210" y="438"/>
                    <a:pt x="204" y="437"/>
                    <a:pt x="195" y="433"/>
                  </a:cubicBezTo>
                  <a:lnTo>
                    <a:pt x="195" y="433"/>
                  </a:lnTo>
                  <a:cubicBezTo>
                    <a:pt x="195" y="433"/>
                    <a:pt x="195" y="446"/>
                    <a:pt x="208" y="458"/>
                  </a:cubicBezTo>
                  <a:cubicBezTo>
                    <a:pt x="208" y="458"/>
                    <a:pt x="208" y="471"/>
                    <a:pt x="208" y="484"/>
                  </a:cubicBezTo>
                  <a:cubicBezTo>
                    <a:pt x="195" y="497"/>
                    <a:pt x="221" y="510"/>
                    <a:pt x="221" y="510"/>
                  </a:cubicBezTo>
                  <a:cubicBezTo>
                    <a:pt x="216" y="508"/>
                    <a:pt x="212" y="507"/>
                    <a:pt x="208" y="507"/>
                  </a:cubicBezTo>
                  <a:cubicBezTo>
                    <a:pt x="191" y="507"/>
                    <a:pt x="182" y="528"/>
                    <a:pt x="182" y="549"/>
                  </a:cubicBezTo>
                  <a:cubicBezTo>
                    <a:pt x="169" y="575"/>
                    <a:pt x="169" y="601"/>
                    <a:pt x="143" y="601"/>
                  </a:cubicBezTo>
                  <a:cubicBezTo>
                    <a:pt x="143" y="601"/>
                    <a:pt x="143" y="601"/>
                    <a:pt x="169" y="614"/>
                  </a:cubicBezTo>
                  <a:cubicBezTo>
                    <a:pt x="221" y="614"/>
                    <a:pt x="221" y="627"/>
                    <a:pt x="195" y="627"/>
                  </a:cubicBezTo>
                  <a:cubicBezTo>
                    <a:pt x="143" y="627"/>
                    <a:pt x="143" y="640"/>
                    <a:pt x="182" y="640"/>
                  </a:cubicBezTo>
                  <a:lnTo>
                    <a:pt x="156" y="640"/>
                  </a:lnTo>
                  <a:cubicBezTo>
                    <a:pt x="117" y="640"/>
                    <a:pt x="130" y="666"/>
                    <a:pt x="182" y="666"/>
                  </a:cubicBezTo>
                  <a:cubicBezTo>
                    <a:pt x="156" y="666"/>
                    <a:pt x="130" y="666"/>
                    <a:pt x="156" y="679"/>
                  </a:cubicBezTo>
                  <a:lnTo>
                    <a:pt x="105" y="679"/>
                  </a:lnTo>
                  <a:cubicBezTo>
                    <a:pt x="92" y="679"/>
                    <a:pt x="66" y="679"/>
                    <a:pt x="66" y="692"/>
                  </a:cubicBezTo>
                  <a:lnTo>
                    <a:pt x="105" y="692"/>
                  </a:lnTo>
                  <a:cubicBezTo>
                    <a:pt x="105" y="692"/>
                    <a:pt x="105" y="705"/>
                    <a:pt x="130" y="705"/>
                  </a:cubicBezTo>
                  <a:lnTo>
                    <a:pt x="286" y="705"/>
                  </a:lnTo>
                  <a:cubicBezTo>
                    <a:pt x="325" y="692"/>
                    <a:pt x="351" y="692"/>
                    <a:pt x="377" y="692"/>
                  </a:cubicBezTo>
                  <a:cubicBezTo>
                    <a:pt x="403" y="679"/>
                    <a:pt x="429" y="666"/>
                    <a:pt x="377" y="666"/>
                  </a:cubicBezTo>
                  <a:cubicBezTo>
                    <a:pt x="403" y="666"/>
                    <a:pt x="403" y="653"/>
                    <a:pt x="403" y="640"/>
                  </a:cubicBezTo>
                  <a:cubicBezTo>
                    <a:pt x="416" y="627"/>
                    <a:pt x="416" y="627"/>
                    <a:pt x="442" y="627"/>
                  </a:cubicBezTo>
                  <a:lnTo>
                    <a:pt x="468" y="627"/>
                  </a:lnTo>
                  <a:cubicBezTo>
                    <a:pt x="442" y="627"/>
                    <a:pt x="442" y="614"/>
                    <a:pt x="442" y="601"/>
                  </a:cubicBezTo>
                  <a:cubicBezTo>
                    <a:pt x="455" y="588"/>
                    <a:pt x="455" y="575"/>
                    <a:pt x="442" y="562"/>
                  </a:cubicBezTo>
                  <a:lnTo>
                    <a:pt x="468" y="562"/>
                  </a:lnTo>
                  <a:cubicBezTo>
                    <a:pt x="442" y="549"/>
                    <a:pt x="442" y="536"/>
                    <a:pt x="442" y="536"/>
                  </a:cubicBezTo>
                  <a:lnTo>
                    <a:pt x="442" y="536"/>
                  </a:lnTo>
                  <a:cubicBezTo>
                    <a:pt x="468" y="549"/>
                    <a:pt x="468" y="549"/>
                    <a:pt x="468" y="549"/>
                  </a:cubicBezTo>
                  <a:cubicBezTo>
                    <a:pt x="481" y="549"/>
                    <a:pt x="481" y="536"/>
                    <a:pt x="455" y="536"/>
                  </a:cubicBezTo>
                  <a:cubicBezTo>
                    <a:pt x="455" y="527"/>
                    <a:pt x="461" y="518"/>
                    <a:pt x="474" y="518"/>
                  </a:cubicBezTo>
                  <a:cubicBezTo>
                    <a:pt x="480" y="518"/>
                    <a:pt x="486" y="520"/>
                    <a:pt x="494" y="523"/>
                  </a:cubicBezTo>
                  <a:cubicBezTo>
                    <a:pt x="488" y="518"/>
                    <a:pt x="479" y="509"/>
                    <a:pt x="468" y="497"/>
                  </a:cubicBezTo>
                  <a:cubicBezTo>
                    <a:pt x="455" y="485"/>
                    <a:pt x="429" y="472"/>
                    <a:pt x="429" y="471"/>
                  </a:cubicBezTo>
                  <a:lnTo>
                    <a:pt x="429" y="471"/>
                  </a:lnTo>
                  <a:lnTo>
                    <a:pt x="481" y="497"/>
                  </a:lnTo>
                  <a:cubicBezTo>
                    <a:pt x="494" y="510"/>
                    <a:pt x="494" y="510"/>
                    <a:pt x="494" y="510"/>
                  </a:cubicBezTo>
                  <a:lnTo>
                    <a:pt x="507" y="510"/>
                  </a:lnTo>
                  <a:cubicBezTo>
                    <a:pt x="481" y="497"/>
                    <a:pt x="494" y="484"/>
                    <a:pt x="494" y="471"/>
                  </a:cubicBezTo>
                  <a:cubicBezTo>
                    <a:pt x="520" y="458"/>
                    <a:pt x="520" y="446"/>
                    <a:pt x="507" y="433"/>
                  </a:cubicBezTo>
                  <a:lnTo>
                    <a:pt x="507" y="433"/>
                  </a:lnTo>
                  <a:cubicBezTo>
                    <a:pt x="542" y="454"/>
                    <a:pt x="558" y="464"/>
                    <a:pt x="563" y="464"/>
                  </a:cubicBezTo>
                  <a:cubicBezTo>
                    <a:pt x="568" y="464"/>
                    <a:pt x="564" y="457"/>
                    <a:pt x="558" y="446"/>
                  </a:cubicBezTo>
                  <a:cubicBezTo>
                    <a:pt x="558" y="446"/>
                    <a:pt x="533" y="433"/>
                    <a:pt x="520" y="420"/>
                  </a:cubicBezTo>
                  <a:cubicBezTo>
                    <a:pt x="498" y="398"/>
                    <a:pt x="489" y="389"/>
                    <a:pt x="491" y="389"/>
                  </a:cubicBezTo>
                  <a:lnTo>
                    <a:pt x="491" y="389"/>
                  </a:lnTo>
                  <a:cubicBezTo>
                    <a:pt x="492" y="389"/>
                    <a:pt x="502" y="395"/>
                    <a:pt x="520" y="407"/>
                  </a:cubicBezTo>
                  <a:cubicBezTo>
                    <a:pt x="531" y="418"/>
                    <a:pt x="540" y="423"/>
                    <a:pt x="546" y="423"/>
                  </a:cubicBezTo>
                  <a:cubicBezTo>
                    <a:pt x="562" y="423"/>
                    <a:pt x="560" y="395"/>
                    <a:pt x="533" y="368"/>
                  </a:cubicBezTo>
                  <a:lnTo>
                    <a:pt x="533" y="368"/>
                  </a:lnTo>
                  <a:cubicBezTo>
                    <a:pt x="538" y="373"/>
                    <a:pt x="546" y="381"/>
                    <a:pt x="558" y="394"/>
                  </a:cubicBezTo>
                  <a:cubicBezTo>
                    <a:pt x="571" y="407"/>
                    <a:pt x="571" y="407"/>
                    <a:pt x="584" y="407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573" y="376"/>
                    <a:pt x="572" y="369"/>
                    <a:pt x="575" y="369"/>
                  </a:cubicBezTo>
                  <a:cubicBezTo>
                    <a:pt x="579" y="369"/>
                    <a:pt x="590" y="379"/>
                    <a:pt x="597" y="394"/>
                  </a:cubicBezTo>
                  <a:cubicBezTo>
                    <a:pt x="610" y="407"/>
                    <a:pt x="610" y="407"/>
                    <a:pt x="610" y="407"/>
                  </a:cubicBezTo>
                  <a:cubicBezTo>
                    <a:pt x="605" y="389"/>
                    <a:pt x="607" y="382"/>
                    <a:pt x="611" y="382"/>
                  </a:cubicBezTo>
                  <a:cubicBezTo>
                    <a:pt x="616" y="382"/>
                    <a:pt x="623" y="392"/>
                    <a:pt x="623" y="407"/>
                  </a:cubicBezTo>
                  <a:lnTo>
                    <a:pt x="636" y="407"/>
                  </a:lnTo>
                  <a:cubicBezTo>
                    <a:pt x="623" y="381"/>
                    <a:pt x="623" y="381"/>
                    <a:pt x="623" y="381"/>
                  </a:cubicBezTo>
                  <a:cubicBezTo>
                    <a:pt x="636" y="381"/>
                    <a:pt x="636" y="368"/>
                    <a:pt x="623" y="355"/>
                  </a:cubicBezTo>
                  <a:cubicBezTo>
                    <a:pt x="620" y="348"/>
                    <a:pt x="616" y="341"/>
                    <a:pt x="613" y="335"/>
                  </a:cubicBezTo>
                  <a:lnTo>
                    <a:pt x="613" y="335"/>
                  </a:lnTo>
                  <a:cubicBezTo>
                    <a:pt x="620" y="346"/>
                    <a:pt x="626" y="350"/>
                    <a:pt x="631" y="350"/>
                  </a:cubicBezTo>
                  <a:cubicBezTo>
                    <a:pt x="634" y="350"/>
                    <a:pt x="636" y="347"/>
                    <a:pt x="636" y="342"/>
                  </a:cubicBezTo>
                  <a:cubicBezTo>
                    <a:pt x="649" y="342"/>
                    <a:pt x="649" y="342"/>
                    <a:pt x="662" y="368"/>
                  </a:cubicBezTo>
                  <a:lnTo>
                    <a:pt x="662" y="342"/>
                  </a:lnTo>
                  <a:cubicBezTo>
                    <a:pt x="669" y="355"/>
                    <a:pt x="672" y="361"/>
                    <a:pt x="674" y="361"/>
                  </a:cubicBezTo>
                  <a:cubicBezTo>
                    <a:pt x="675" y="361"/>
                    <a:pt x="675" y="355"/>
                    <a:pt x="675" y="342"/>
                  </a:cubicBezTo>
                  <a:cubicBezTo>
                    <a:pt x="681" y="366"/>
                    <a:pt x="684" y="376"/>
                    <a:pt x="686" y="376"/>
                  </a:cubicBezTo>
                  <a:cubicBezTo>
                    <a:pt x="688" y="376"/>
                    <a:pt x="688" y="363"/>
                    <a:pt x="688" y="342"/>
                  </a:cubicBezTo>
                  <a:cubicBezTo>
                    <a:pt x="688" y="368"/>
                    <a:pt x="688" y="368"/>
                    <a:pt x="688" y="368"/>
                  </a:cubicBezTo>
                  <a:cubicBezTo>
                    <a:pt x="688" y="355"/>
                    <a:pt x="691" y="348"/>
                    <a:pt x="695" y="348"/>
                  </a:cubicBezTo>
                  <a:cubicBezTo>
                    <a:pt x="698" y="348"/>
                    <a:pt x="701" y="355"/>
                    <a:pt x="701" y="368"/>
                  </a:cubicBezTo>
                  <a:cubicBezTo>
                    <a:pt x="701" y="342"/>
                    <a:pt x="701" y="342"/>
                    <a:pt x="701" y="342"/>
                  </a:cubicBezTo>
                  <a:cubicBezTo>
                    <a:pt x="714" y="342"/>
                    <a:pt x="714" y="342"/>
                    <a:pt x="714" y="316"/>
                  </a:cubicBezTo>
                  <a:cubicBezTo>
                    <a:pt x="721" y="290"/>
                    <a:pt x="724" y="277"/>
                    <a:pt x="725" y="277"/>
                  </a:cubicBezTo>
                  <a:cubicBezTo>
                    <a:pt x="727" y="277"/>
                    <a:pt x="727" y="290"/>
                    <a:pt x="727" y="316"/>
                  </a:cubicBezTo>
                  <a:cubicBezTo>
                    <a:pt x="740" y="342"/>
                    <a:pt x="740" y="342"/>
                    <a:pt x="740" y="342"/>
                  </a:cubicBezTo>
                  <a:cubicBezTo>
                    <a:pt x="740" y="335"/>
                    <a:pt x="740" y="327"/>
                    <a:pt x="740" y="316"/>
                  </a:cubicBezTo>
                  <a:cubicBezTo>
                    <a:pt x="747" y="303"/>
                    <a:pt x="750" y="296"/>
                    <a:pt x="751" y="296"/>
                  </a:cubicBezTo>
                  <a:cubicBezTo>
                    <a:pt x="753" y="296"/>
                    <a:pt x="753" y="303"/>
                    <a:pt x="753" y="316"/>
                  </a:cubicBezTo>
                  <a:cubicBezTo>
                    <a:pt x="753" y="342"/>
                    <a:pt x="766" y="342"/>
                    <a:pt x="792" y="355"/>
                  </a:cubicBezTo>
                  <a:cubicBezTo>
                    <a:pt x="792" y="355"/>
                    <a:pt x="796" y="346"/>
                    <a:pt x="800" y="335"/>
                  </a:cubicBezTo>
                  <a:lnTo>
                    <a:pt x="800" y="335"/>
                  </a:lnTo>
                  <a:cubicBezTo>
                    <a:pt x="797" y="352"/>
                    <a:pt x="796" y="361"/>
                    <a:pt x="797" y="361"/>
                  </a:cubicBezTo>
                  <a:cubicBezTo>
                    <a:pt x="798" y="361"/>
                    <a:pt x="805" y="342"/>
                    <a:pt x="818" y="303"/>
                  </a:cubicBezTo>
                  <a:cubicBezTo>
                    <a:pt x="818" y="307"/>
                    <a:pt x="818" y="311"/>
                    <a:pt x="818" y="316"/>
                  </a:cubicBezTo>
                  <a:cubicBezTo>
                    <a:pt x="818" y="334"/>
                    <a:pt x="811" y="352"/>
                    <a:pt x="812" y="352"/>
                  </a:cubicBezTo>
                  <a:cubicBezTo>
                    <a:pt x="813" y="352"/>
                    <a:pt x="814" y="349"/>
                    <a:pt x="818" y="342"/>
                  </a:cubicBezTo>
                  <a:cubicBezTo>
                    <a:pt x="818" y="342"/>
                    <a:pt x="818" y="342"/>
                    <a:pt x="818" y="368"/>
                  </a:cubicBezTo>
                  <a:cubicBezTo>
                    <a:pt x="821" y="361"/>
                    <a:pt x="826" y="351"/>
                    <a:pt x="831" y="342"/>
                  </a:cubicBezTo>
                  <a:lnTo>
                    <a:pt x="831" y="342"/>
                  </a:lnTo>
                  <a:cubicBezTo>
                    <a:pt x="826" y="363"/>
                    <a:pt x="825" y="371"/>
                    <a:pt x="827" y="371"/>
                  </a:cubicBezTo>
                  <a:cubicBezTo>
                    <a:pt x="830" y="371"/>
                    <a:pt x="841" y="352"/>
                    <a:pt x="857" y="329"/>
                  </a:cubicBezTo>
                  <a:cubicBezTo>
                    <a:pt x="865" y="304"/>
                    <a:pt x="868" y="295"/>
                    <a:pt x="869" y="295"/>
                  </a:cubicBezTo>
                  <a:cubicBezTo>
                    <a:pt x="870" y="295"/>
                    <a:pt x="870" y="298"/>
                    <a:pt x="870" y="303"/>
                  </a:cubicBezTo>
                  <a:cubicBezTo>
                    <a:pt x="857" y="329"/>
                    <a:pt x="857" y="329"/>
                    <a:pt x="857" y="329"/>
                  </a:cubicBezTo>
                  <a:cubicBezTo>
                    <a:pt x="857" y="329"/>
                    <a:pt x="857" y="329"/>
                    <a:pt x="857" y="355"/>
                  </a:cubicBezTo>
                  <a:cubicBezTo>
                    <a:pt x="857" y="355"/>
                    <a:pt x="857" y="355"/>
                    <a:pt x="870" y="342"/>
                  </a:cubicBezTo>
                  <a:cubicBezTo>
                    <a:pt x="879" y="324"/>
                    <a:pt x="885" y="317"/>
                    <a:pt x="887" y="317"/>
                  </a:cubicBezTo>
                  <a:lnTo>
                    <a:pt x="887" y="317"/>
                  </a:lnTo>
                  <a:cubicBezTo>
                    <a:pt x="893" y="317"/>
                    <a:pt x="887" y="342"/>
                    <a:pt x="870" y="368"/>
                  </a:cubicBezTo>
                  <a:lnTo>
                    <a:pt x="883" y="355"/>
                  </a:lnTo>
                  <a:cubicBezTo>
                    <a:pt x="888" y="345"/>
                    <a:pt x="892" y="337"/>
                    <a:pt x="896" y="330"/>
                  </a:cubicBezTo>
                  <a:lnTo>
                    <a:pt x="896" y="330"/>
                  </a:lnTo>
                  <a:cubicBezTo>
                    <a:pt x="896" y="342"/>
                    <a:pt x="895" y="342"/>
                    <a:pt x="883" y="355"/>
                  </a:cubicBezTo>
                  <a:cubicBezTo>
                    <a:pt x="896" y="341"/>
                    <a:pt x="904" y="335"/>
                    <a:pt x="906" y="335"/>
                  </a:cubicBezTo>
                  <a:lnTo>
                    <a:pt x="906" y="335"/>
                  </a:lnTo>
                  <a:cubicBezTo>
                    <a:pt x="909" y="335"/>
                    <a:pt x="906" y="343"/>
                    <a:pt x="899" y="355"/>
                  </a:cubicBezTo>
                  <a:lnTo>
                    <a:pt x="899" y="355"/>
                  </a:lnTo>
                  <a:cubicBezTo>
                    <a:pt x="907" y="346"/>
                    <a:pt x="914" y="342"/>
                    <a:pt x="922" y="342"/>
                  </a:cubicBezTo>
                  <a:cubicBezTo>
                    <a:pt x="922" y="342"/>
                    <a:pt x="922" y="342"/>
                    <a:pt x="909" y="368"/>
                  </a:cubicBezTo>
                  <a:cubicBezTo>
                    <a:pt x="899" y="387"/>
                    <a:pt x="890" y="399"/>
                    <a:pt x="890" y="399"/>
                  </a:cubicBezTo>
                  <a:cubicBezTo>
                    <a:pt x="891" y="399"/>
                    <a:pt x="892" y="397"/>
                    <a:pt x="895" y="394"/>
                  </a:cubicBezTo>
                  <a:lnTo>
                    <a:pt x="895" y="394"/>
                  </a:lnTo>
                  <a:cubicBezTo>
                    <a:pt x="894" y="395"/>
                    <a:pt x="891" y="398"/>
                    <a:pt x="883" y="407"/>
                  </a:cubicBezTo>
                  <a:cubicBezTo>
                    <a:pt x="883" y="420"/>
                    <a:pt x="883" y="420"/>
                    <a:pt x="896" y="420"/>
                  </a:cubicBezTo>
                  <a:cubicBezTo>
                    <a:pt x="901" y="409"/>
                    <a:pt x="904" y="405"/>
                    <a:pt x="905" y="405"/>
                  </a:cubicBezTo>
                  <a:lnTo>
                    <a:pt x="905" y="405"/>
                  </a:lnTo>
                  <a:cubicBezTo>
                    <a:pt x="906" y="405"/>
                    <a:pt x="903" y="412"/>
                    <a:pt x="896" y="420"/>
                  </a:cubicBezTo>
                  <a:cubicBezTo>
                    <a:pt x="896" y="420"/>
                    <a:pt x="896" y="420"/>
                    <a:pt x="922" y="407"/>
                  </a:cubicBezTo>
                  <a:lnTo>
                    <a:pt x="922" y="407"/>
                  </a:lnTo>
                  <a:cubicBezTo>
                    <a:pt x="922" y="407"/>
                    <a:pt x="922" y="407"/>
                    <a:pt x="909" y="433"/>
                  </a:cubicBezTo>
                  <a:cubicBezTo>
                    <a:pt x="922" y="420"/>
                    <a:pt x="922" y="420"/>
                    <a:pt x="922" y="420"/>
                  </a:cubicBezTo>
                  <a:lnTo>
                    <a:pt x="935" y="420"/>
                  </a:lnTo>
                  <a:cubicBezTo>
                    <a:pt x="947" y="407"/>
                    <a:pt x="948" y="407"/>
                    <a:pt x="948" y="407"/>
                  </a:cubicBezTo>
                  <a:lnTo>
                    <a:pt x="948" y="407"/>
                  </a:lnTo>
                  <a:cubicBezTo>
                    <a:pt x="948" y="407"/>
                    <a:pt x="935" y="433"/>
                    <a:pt x="935" y="433"/>
                  </a:cubicBezTo>
                  <a:cubicBezTo>
                    <a:pt x="948" y="433"/>
                    <a:pt x="948" y="433"/>
                    <a:pt x="961" y="420"/>
                  </a:cubicBezTo>
                  <a:lnTo>
                    <a:pt x="961" y="420"/>
                  </a:lnTo>
                  <a:cubicBezTo>
                    <a:pt x="961" y="420"/>
                    <a:pt x="948" y="446"/>
                    <a:pt x="961" y="446"/>
                  </a:cubicBezTo>
                  <a:cubicBezTo>
                    <a:pt x="961" y="452"/>
                    <a:pt x="961" y="455"/>
                    <a:pt x="962" y="455"/>
                  </a:cubicBezTo>
                  <a:cubicBezTo>
                    <a:pt x="964" y="455"/>
                    <a:pt x="967" y="452"/>
                    <a:pt x="974" y="446"/>
                  </a:cubicBezTo>
                  <a:cubicBezTo>
                    <a:pt x="993" y="426"/>
                    <a:pt x="1003" y="416"/>
                    <a:pt x="1004" y="416"/>
                  </a:cubicBezTo>
                  <a:lnTo>
                    <a:pt x="1004" y="416"/>
                  </a:lnTo>
                  <a:cubicBezTo>
                    <a:pt x="1006" y="416"/>
                    <a:pt x="999" y="426"/>
                    <a:pt x="987" y="446"/>
                  </a:cubicBezTo>
                  <a:cubicBezTo>
                    <a:pt x="985" y="447"/>
                    <a:pt x="984" y="448"/>
                    <a:pt x="983" y="449"/>
                  </a:cubicBezTo>
                  <a:lnTo>
                    <a:pt x="983" y="449"/>
                  </a:lnTo>
                  <a:cubicBezTo>
                    <a:pt x="980" y="449"/>
                    <a:pt x="974" y="452"/>
                    <a:pt x="961" y="458"/>
                  </a:cubicBezTo>
                  <a:cubicBezTo>
                    <a:pt x="955" y="470"/>
                    <a:pt x="952" y="477"/>
                    <a:pt x="953" y="477"/>
                  </a:cubicBezTo>
                  <a:cubicBezTo>
                    <a:pt x="955" y="477"/>
                    <a:pt x="964" y="468"/>
                    <a:pt x="983" y="449"/>
                  </a:cubicBezTo>
                  <a:lnTo>
                    <a:pt x="983" y="449"/>
                  </a:lnTo>
                  <a:cubicBezTo>
                    <a:pt x="987" y="449"/>
                    <a:pt x="987" y="452"/>
                    <a:pt x="987" y="458"/>
                  </a:cubicBezTo>
                  <a:cubicBezTo>
                    <a:pt x="980" y="465"/>
                    <a:pt x="977" y="468"/>
                    <a:pt x="978" y="468"/>
                  </a:cubicBezTo>
                  <a:cubicBezTo>
                    <a:pt x="980" y="468"/>
                    <a:pt x="986" y="465"/>
                    <a:pt x="999" y="459"/>
                  </a:cubicBezTo>
                  <a:lnTo>
                    <a:pt x="999" y="459"/>
                  </a:lnTo>
                  <a:cubicBezTo>
                    <a:pt x="997" y="460"/>
                    <a:pt x="991" y="463"/>
                    <a:pt x="974" y="471"/>
                  </a:cubicBezTo>
                  <a:lnTo>
                    <a:pt x="974" y="484"/>
                  </a:lnTo>
                  <a:cubicBezTo>
                    <a:pt x="990" y="476"/>
                    <a:pt x="999" y="473"/>
                    <a:pt x="1005" y="473"/>
                  </a:cubicBezTo>
                  <a:cubicBezTo>
                    <a:pt x="1016" y="473"/>
                    <a:pt x="1004" y="488"/>
                    <a:pt x="987" y="497"/>
                  </a:cubicBezTo>
                  <a:lnTo>
                    <a:pt x="987" y="497"/>
                  </a:lnTo>
                  <a:cubicBezTo>
                    <a:pt x="987" y="497"/>
                    <a:pt x="987" y="497"/>
                    <a:pt x="1012" y="484"/>
                  </a:cubicBezTo>
                  <a:cubicBezTo>
                    <a:pt x="1027" y="475"/>
                    <a:pt x="1036" y="470"/>
                    <a:pt x="1040" y="470"/>
                  </a:cubicBezTo>
                  <a:cubicBezTo>
                    <a:pt x="1046" y="470"/>
                    <a:pt x="1036" y="481"/>
                    <a:pt x="1012" y="497"/>
                  </a:cubicBezTo>
                  <a:lnTo>
                    <a:pt x="1012" y="497"/>
                  </a:lnTo>
                  <a:cubicBezTo>
                    <a:pt x="1020" y="494"/>
                    <a:pt x="1025" y="492"/>
                    <a:pt x="1028" y="492"/>
                  </a:cubicBezTo>
                  <a:cubicBezTo>
                    <a:pt x="1035" y="492"/>
                    <a:pt x="1027" y="501"/>
                    <a:pt x="999" y="510"/>
                  </a:cubicBezTo>
                  <a:cubicBezTo>
                    <a:pt x="974" y="523"/>
                    <a:pt x="948" y="536"/>
                    <a:pt x="948" y="536"/>
                  </a:cubicBezTo>
                  <a:lnTo>
                    <a:pt x="974" y="536"/>
                  </a:lnTo>
                  <a:cubicBezTo>
                    <a:pt x="999" y="523"/>
                    <a:pt x="999" y="523"/>
                    <a:pt x="999" y="523"/>
                  </a:cubicBezTo>
                  <a:cubicBezTo>
                    <a:pt x="999" y="536"/>
                    <a:pt x="1025" y="536"/>
                    <a:pt x="1025" y="536"/>
                  </a:cubicBezTo>
                  <a:cubicBezTo>
                    <a:pt x="1025" y="536"/>
                    <a:pt x="1038" y="549"/>
                    <a:pt x="1012" y="549"/>
                  </a:cubicBezTo>
                  <a:cubicBezTo>
                    <a:pt x="1012" y="556"/>
                    <a:pt x="1012" y="559"/>
                    <a:pt x="1016" y="559"/>
                  </a:cubicBezTo>
                  <a:cubicBezTo>
                    <a:pt x="1019" y="559"/>
                    <a:pt x="1025" y="556"/>
                    <a:pt x="1038" y="549"/>
                  </a:cubicBezTo>
                  <a:cubicBezTo>
                    <a:pt x="1064" y="549"/>
                    <a:pt x="1064" y="549"/>
                    <a:pt x="1038" y="562"/>
                  </a:cubicBezTo>
                  <a:lnTo>
                    <a:pt x="1064" y="562"/>
                  </a:lnTo>
                  <a:cubicBezTo>
                    <a:pt x="1038" y="562"/>
                    <a:pt x="1012" y="575"/>
                    <a:pt x="1038" y="575"/>
                  </a:cubicBezTo>
                  <a:cubicBezTo>
                    <a:pt x="1051" y="569"/>
                    <a:pt x="1058" y="565"/>
                    <a:pt x="1061" y="565"/>
                  </a:cubicBezTo>
                  <a:cubicBezTo>
                    <a:pt x="1064" y="565"/>
                    <a:pt x="1064" y="569"/>
                    <a:pt x="1064" y="575"/>
                  </a:cubicBezTo>
                  <a:cubicBezTo>
                    <a:pt x="1051" y="588"/>
                    <a:pt x="1038" y="640"/>
                    <a:pt x="1064" y="640"/>
                  </a:cubicBezTo>
                  <a:cubicBezTo>
                    <a:pt x="1064" y="640"/>
                    <a:pt x="1064" y="640"/>
                    <a:pt x="1064" y="653"/>
                  </a:cubicBezTo>
                  <a:cubicBezTo>
                    <a:pt x="1012" y="653"/>
                    <a:pt x="1038" y="653"/>
                    <a:pt x="1064" y="666"/>
                  </a:cubicBezTo>
                  <a:cubicBezTo>
                    <a:pt x="1090" y="666"/>
                    <a:pt x="1116" y="666"/>
                    <a:pt x="1116" y="679"/>
                  </a:cubicBezTo>
                  <a:cubicBezTo>
                    <a:pt x="1090" y="666"/>
                    <a:pt x="1064" y="666"/>
                    <a:pt x="1064" y="666"/>
                  </a:cubicBezTo>
                  <a:lnTo>
                    <a:pt x="1064" y="666"/>
                  </a:lnTo>
                  <a:cubicBezTo>
                    <a:pt x="1090" y="679"/>
                    <a:pt x="1077" y="679"/>
                    <a:pt x="1077" y="679"/>
                  </a:cubicBezTo>
                  <a:cubicBezTo>
                    <a:pt x="1064" y="675"/>
                    <a:pt x="1056" y="673"/>
                    <a:pt x="1050" y="673"/>
                  </a:cubicBezTo>
                  <a:cubicBezTo>
                    <a:pt x="1040" y="673"/>
                    <a:pt x="1043" y="679"/>
                    <a:pt x="1051" y="679"/>
                  </a:cubicBezTo>
                  <a:cubicBezTo>
                    <a:pt x="1088" y="688"/>
                    <a:pt x="1099" y="697"/>
                    <a:pt x="1084" y="697"/>
                  </a:cubicBezTo>
                  <a:cubicBezTo>
                    <a:pt x="1077" y="697"/>
                    <a:pt x="1067" y="696"/>
                    <a:pt x="1051" y="692"/>
                  </a:cubicBezTo>
                  <a:cubicBezTo>
                    <a:pt x="1030" y="687"/>
                    <a:pt x="1017" y="683"/>
                    <a:pt x="1015" y="683"/>
                  </a:cubicBezTo>
                  <a:lnTo>
                    <a:pt x="1015" y="683"/>
                  </a:lnTo>
                  <a:cubicBezTo>
                    <a:pt x="1013" y="683"/>
                    <a:pt x="1032" y="690"/>
                    <a:pt x="1077" y="705"/>
                  </a:cubicBezTo>
                  <a:cubicBezTo>
                    <a:pt x="1051" y="698"/>
                    <a:pt x="1038" y="695"/>
                    <a:pt x="1035" y="695"/>
                  </a:cubicBezTo>
                  <a:cubicBezTo>
                    <a:pt x="1032" y="695"/>
                    <a:pt x="1038" y="698"/>
                    <a:pt x="1051" y="705"/>
                  </a:cubicBezTo>
                  <a:cubicBezTo>
                    <a:pt x="1071" y="711"/>
                    <a:pt x="1081" y="715"/>
                    <a:pt x="1079" y="715"/>
                  </a:cubicBezTo>
                  <a:cubicBezTo>
                    <a:pt x="1077" y="715"/>
                    <a:pt x="1064" y="711"/>
                    <a:pt x="1038" y="705"/>
                  </a:cubicBezTo>
                  <a:cubicBezTo>
                    <a:pt x="1022" y="700"/>
                    <a:pt x="1013" y="696"/>
                    <a:pt x="1010" y="696"/>
                  </a:cubicBezTo>
                  <a:cubicBezTo>
                    <a:pt x="1006" y="696"/>
                    <a:pt x="1016" y="703"/>
                    <a:pt x="1038" y="718"/>
                  </a:cubicBezTo>
                  <a:cubicBezTo>
                    <a:pt x="1075" y="727"/>
                    <a:pt x="1086" y="736"/>
                    <a:pt x="1071" y="736"/>
                  </a:cubicBezTo>
                  <a:cubicBezTo>
                    <a:pt x="1064" y="736"/>
                    <a:pt x="1054" y="735"/>
                    <a:pt x="1038" y="731"/>
                  </a:cubicBezTo>
                  <a:lnTo>
                    <a:pt x="1012" y="718"/>
                  </a:lnTo>
                  <a:cubicBezTo>
                    <a:pt x="1012" y="718"/>
                    <a:pt x="1012" y="731"/>
                    <a:pt x="1012" y="731"/>
                  </a:cubicBezTo>
                  <a:lnTo>
                    <a:pt x="1025" y="731"/>
                  </a:lnTo>
                  <a:cubicBezTo>
                    <a:pt x="1025" y="731"/>
                    <a:pt x="999" y="731"/>
                    <a:pt x="999" y="744"/>
                  </a:cubicBezTo>
                  <a:cubicBezTo>
                    <a:pt x="987" y="770"/>
                    <a:pt x="974" y="770"/>
                    <a:pt x="999" y="783"/>
                  </a:cubicBezTo>
                  <a:cubicBezTo>
                    <a:pt x="999" y="783"/>
                    <a:pt x="988" y="777"/>
                    <a:pt x="980" y="777"/>
                  </a:cubicBezTo>
                  <a:cubicBezTo>
                    <a:pt x="976" y="777"/>
                    <a:pt x="974" y="778"/>
                    <a:pt x="974" y="783"/>
                  </a:cubicBezTo>
                  <a:cubicBezTo>
                    <a:pt x="961" y="783"/>
                    <a:pt x="961" y="783"/>
                    <a:pt x="948" y="770"/>
                  </a:cubicBezTo>
                  <a:lnTo>
                    <a:pt x="948" y="770"/>
                  </a:lnTo>
                  <a:cubicBezTo>
                    <a:pt x="967" y="799"/>
                    <a:pt x="965" y="814"/>
                    <a:pt x="957" y="814"/>
                  </a:cubicBezTo>
                  <a:cubicBezTo>
                    <a:pt x="954" y="814"/>
                    <a:pt x="951" y="812"/>
                    <a:pt x="948" y="809"/>
                  </a:cubicBezTo>
                  <a:cubicBezTo>
                    <a:pt x="935" y="809"/>
                    <a:pt x="935" y="809"/>
                    <a:pt x="948" y="822"/>
                  </a:cubicBezTo>
                  <a:cubicBezTo>
                    <a:pt x="955" y="837"/>
                    <a:pt x="958" y="843"/>
                    <a:pt x="957" y="843"/>
                  </a:cubicBezTo>
                  <a:cubicBezTo>
                    <a:pt x="956" y="843"/>
                    <a:pt x="953" y="840"/>
                    <a:pt x="948" y="835"/>
                  </a:cubicBezTo>
                  <a:cubicBezTo>
                    <a:pt x="941" y="822"/>
                    <a:pt x="931" y="815"/>
                    <a:pt x="927" y="815"/>
                  </a:cubicBezTo>
                  <a:cubicBezTo>
                    <a:pt x="922" y="815"/>
                    <a:pt x="922" y="822"/>
                    <a:pt x="935" y="835"/>
                  </a:cubicBezTo>
                  <a:lnTo>
                    <a:pt x="922" y="822"/>
                  </a:lnTo>
                  <a:cubicBezTo>
                    <a:pt x="915" y="818"/>
                    <a:pt x="911" y="817"/>
                    <a:pt x="909" y="817"/>
                  </a:cubicBezTo>
                  <a:cubicBezTo>
                    <a:pt x="904" y="817"/>
                    <a:pt x="916" y="829"/>
                    <a:pt x="935" y="848"/>
                  </a:cubicBezTo>
                  <a:cubicBezTo>
                    <a:pt x="946" y="865"/>
                    <a:pt x="952" y="874"/>
                    <a:pt x="952" y="874"/>
                  </a:cubicBezTo>
                  <a:cubicBezTo>
                    <a:pt x="951" y="874"/>
                    <a:pt x="938" y="858"/>
                    <a:pt x="909" y="822"/>
                  </a:cubicBezTo>
                  <a:cubicBezTo>
                    <a:pt x="896" y="802"/>
                    <a:pt x="889" y="796"/>
                    <a:pt x="888" y="796"/>
                  </a:cubicBezTo>
                  <a:lnTo>
                    <a:pt x="888" y="796"/>
                  </a:lnTo>
                  <a:cubicBezTo>
                    <a:pt x="886" y="796"/>
                    <a:pt x="889" y="802"/>
                    <a:pt x="896" y="809"/>
                  </a:cubicBezTo>
                  <a:cubicBezTo>
                    <a:pt x="905" y="828"/>
                    <a:pt x="915" y="840"/>
                    <a:pt x="909" y="840"/>
                  </a:cubicBezTo>
                  <a:cubicBezTo>
                    <a:pt x="907" y="840"/>
                    <a:pt x="903" y="838"/>
                    <a:pt x="896" y="835"/>
                  </a:cubicBezTo>
                  <a:lnTo>
                    <a:pt x="896" y="835"/>
                  </a:lnTo>
                  <a:cubicBezTo>
                    <a:pt x="896" y="835"/>
                    <a:pt x="896" y="835"/>
                    <a:pt x="922" y="874"/>
                  </a:cubicBezTo>
                  <a:cubicBezTo>
                    <a:pt x="948" y="899"/>
                    <a:pt x="935" y="899"/>
                    <a:pt x="935" y="899"/>
                  </a:cubicBezTo>
                  <a:cubicBezTo>
                    <a:pt x="922" y="874"/>
                    <a:pt x="922" y="874"/>
                    <a:pt x="909" y="861"/>
                  </a:cubicBezTo>
                  <a:cubicBezTo>
                    <a:pt x="909" y="861"/>
                    <a:pt x="883" y="848"/>
                    <a:pt x="870" y="822"/>
                  </a:cubicBezTo>
                  <a:lnTo>
                    <a:pt x="870" y="822"/>
                  </a:lnTo>
                  <a:cubicBezTo>
                    <a:pt x="873" y="828"/>
                    <a:pt x="877" y="837"/>
                    <a:pt x="883" y="848"/>
                  </a:cubicBezTo>
                  <a:cubicBezTo>
                    <a:pt x="909" y="887"/>
                    <a:pt x="909" y="887"/>
                    <a:pt x="909" y="887"/>
                  </a:cubicBezTo>
                  <a:cubicBezTo>
                    <a:pt x="909" y="887"/>
                    <a:pt x="896" y="887"/>
                    <a:pt x="883" y="861"/>
                  </a:cubicBezTo>
                  <a:cubicBezTo>
                    <a:pt x="870" y="848"/>
                    <a:pt x="870" y="848"/>
                    <a:pt x="870" y="848"/>
                  </a:cubicBezTo>
                  <a:lnTo>
                    <a:pt x="870" y="848"/>
                  </a:lnTo>
                  <a:cubicBezTo>
                    <a:pt x="870" y="848"/>
                    <a:pt x="896" y="912"/>
                    <a:pt x="922" y="964"/>
                  </a:cubicBezTo>
                  <a:cubicBezTo>
                    <a:pt x="909" y="938"/>
                    <a:pt x="896" y="938"/>
                    <a:pt x="896" y="938"/>
                  </a:cubicBezTo>
                  <a:cubicBezTo>
                    <a:pt x="883" y="925"/>
                    <a:pt x="896" y="925"/>
                    <a:pt x="896" y="925"/>
                  </a:cubicBezTo>
                  <a:lnTo>
                    <a:pt x="883" y="899"/>
                  </a:lnTo>
                  <a:cubicBezTo>
                    <a:pt x="870" y="880"/>
                    <a:pt x="863" y="870"/>
                    <a:pt x="862" y="870"/>
                  </a:cubicBezTo>
                  <a:lnTo>
                    <a:pt x="862" y="870"/>
                  </a:lnTo>
                  <a:cubicBezTo>
                    <a:pt x="860" y="870"/>
                    <a:pt x="863" y="880"/>
                    <a:pt x="870" y="899"/>
                  </a:cubicBezTo>
                  <a:cubicBezTo>
                    <a:pt x="861" y="891"/>
                    <a:pt x="852" y="875"/>
                    <a:pt x="851" y="875"/>
                  </a:cubicBezTo>
                  <a:lnTo>
                    <a:pt x="851" y="875"/>
                  </a:lnTo>
                  <a:cubicBezTo>
                    <a:pt x="851" y="875"/>
                    <a:pt x="853" y="878"/>
                    <a:pt x="857" y="887"/>
                  </a:cubicBezTo>
                  <a:lnTo>
                    <a:pt x="857" y="887"/>
                  </a:lnTo>
                  <a:cubicBezTo>
                    <a:pt x="857" y="886"/>
                    <a:pt x="856" y="885"/>
                    <a:pt x="844" y="861"/>
                  </a:cubicBezTo>
                  <a:cubicBezTo>
                    <a:pt x="831" y="861"/>
                    <a:pt x="831" y="861"/>
                    <a:pt x="844" y="887"/>
                  </a:cubicBezTo>
                  <a:cubicBezTo>
                    <a:pt x="857" y="912"/>
                    <a:pt x="857" y="912"/>
                    <a:pt x="844" y="912"/>
                  </a:cubicBezTo>
                  <a:cubicBezTo>
                    <a:pt x="844" y="912"/>
                    <a:pt x="844" y="912"/>
                    <a:pt x="857" y="938"/>
                  </a:cubicBezTo>
                  <a:lnTo>
                    <a:pt x="857" y="951"/>
                  </a:lnTo>
                  <a:cubicBezTo>
                    <a:pt x="857" y="964"/>
                    <a:pt x="870" y="990"/>
                    <a:pt x="870" y="990"/>
                  </a:cubicBezTo>
                  <a:cubicBezTo>
                    <a:pt x="870" y="995"/>
                    <a:pt x="870" y="998"/>
                    <a:pt x="869" y="998"/>
                  </a:cubicBezTo>
                  <a:cubicBezTo>
                    <a:pt x="866" y="998"/>
                    <a:pt x="860" y="989"/>
                    <a:pt x="844" y="964"/>
                  </a:cubicBezTo>
                  <a:cubicBezTo>
                    <a:pt x="844" y="938"/>
                    <a:pt x="844" y="938"/>
                    <a:pt x="831" y="938"/>
                  </a:cubicBezTo>
                  <a:cubicBezTo>
                    <a:pt x="831" y="964"/>
                    <a:pt x="844" y="990"/>
                    <a:pt x="844" y="990"/>
                  </a:cubicBezTo>
                  <a:cubicBezTo>
                    <a:pt x="844" y="990"/>
                    <a:pt x="818" y="938"/>
                    <a:pt x="818" y="913"/>
                  </a:cubicBezTo>
                  <a:lnTo>
                    <a:pt x="818" y="913"/>
                  </a:lnTo>
                  <a:cubicBezTo>
                    <a:pt x="818" y="931"/>
                    <a:pt x="824" y="949"/>
                    <a:pt x="824" y="949"/>
                  </a:cubicBezTo>
                  <a:cubicBezTo>
                    <a:pt x="823" y="949"/>
                    <a:pt x="822" y="946"/>
                    <a:pt x="818" y="938"/>
                  </a:cubicBezTo>
                  <a:cubicBezTo>
                    <a:pt x="805" y="938"/>
                    <a:pt x="805" y="938"/>
                    <a:pt x="805" y="925"/>
                  </a:cubicBezTo>
                  <a:cubicBezTo>
                    <a:pt x="801" y="917"/>
                    <a:pt x="798" y="914"/>
                    <a:pt x="796" y="914"/>
                  </a:cubicBezTo>
                  <a:cubicBezTo>
                    <a:pt x="792" y="914"/>
                    <a:pt x="792" y="925"/>
                    <a:pt x="792" y="925"/>
                  </a:cubicBezTo>
                  <a:cubicBezTo>
                    <a:pt x="779" y="899"/>
                    <a:pt x="772" y="887"/>
                    <a:pt x="771" y="887"/>
                  </a:cubicBezTo>
                  <a:lnTo>
                    <a:pt x="771" y="887"/>
                  </a:lnTo>
                  <a:cubicBezTo>
                    <a:pt x="769" y="887"/>
                    <a:pt x="772" y="899"/>
                    <a:pt x="779" y="925"/>
                  </a:cubicBezTo>
                  <a:cubicBezTo>
                    <a:pt x="775" y="918"/>
                    <a:pt x="772" y="915"/>
                    <a:pt x="771" y="915"/>
                  </a:cubicBezTo>
                  <a:cubicBezTo>
                    <a:pt x="770" y="915"/>
                    <a:pt x="769" y="915"/>
                    <a:pt x="768" y="917"/>
                  </a:cubicBezTo>
                  <a:lnTo>
                    <a:pt x="768" y="917"/>
                  </a:lnTo>
                  <a:lnTo>
                    <a:pt x="766" y="913"/>
                  </a:lnTo>
                  <a:lnTo>
                    <a:pt x="766" y="913"/>
                  </a:lnTo>
                  <a:cubicBezTo>
                    <a:pt x="767" y="914"/>
                    <a:pt x="768" y="916"/>
                    <a:pt x="768" y="917"/>
                  </a:cubicBezTo>
                  <a:lnTo>
                    <a:pt x="768" y="917"/>
                  </a:lnTo>
                  <a:cubicBezTo>
                    <a:pt x="768" y="917"/>
                    <a:pt x="768" y="917"/>
                    <a:pt x="768" y="917"/>
                  </a:cubicBezTo>
                  <a:lnTo>
                    <a:pt x="768" y="917"/>
                  </a:lnTo>
                  <a:lnTo>
                    <a:pt x="779" y="938"/>
                  </a:lnTo>
                  <a:cubicBezTo>
                    <a:pt x="779" y="946"/>
                    <a:pt x="779" y="950"/>
                    <a:pt x="779" y="950"/>
                  </a:cubicBezTo>
                  <a:cubicBezTo>
                    <a:pt x="779" y="950"/>
                    <a:pt x="779" y="951"/>
                    <a:pt x="779" y="951"/>
                  </a:cubicBezTo>
                  <a:cubicBezTo>
                    <a:pt x="779" y="951"/>
                    <a:pt x="779" y="940"/>
                    <a:pt x="768" y="917"/>
                  </a:cubicBezTo>
                  <a:lnTo>
                    <a:pt x="768" y="917"/>
                  </a:lnTo>
                  <a:cubicBezTo>
                    <a:pt x="766" y="923"/>
                    <a:pt x="766" y="937"/>
                    <a:pt x="766" y="951"/>
                  </a:cubicBezTo>
                  <a:cubicBezTo>
                    <a:pt x="766" y="977"/>
                    <a:pt x="766" y="1016"/>
                    <a:pt x="779" y="1042"/>
                  </a:cubicBezTo>
                  <a:cubicBezTo>
                    <a:pt x="779" y="1073"/>
                    <a:pt x="779" y="1085"/>
                    <a:pt x="776" y="1085"/>
                  </a:cubicBezTo>
                  <a:cubicBezTo>
                    <a:pt x="775" y="1085"/>
                    <a:pt x="771" y="1079"/>
                    <a:pt x="766" y="1068"/>
                  </a:cubicBezTo>
                  <a:cubicBezTo>
                    <a:pt x="766" y="1068"/>
                    <a:pt x="766" y="1042"/>
                    <a:pt x="766" y="1016"/>
                  </a:cubicBezTo>
                  <a:cubicBezTo>
                    <a:pt x="753" y="990"/>
                    <a:pt x="766" y="990"/>
                    <a:pt x="766" y="990"/>
                  </a:cubicBezTo>
                  <a:cubicBezTo>
                    <a:pt x="766" y="977"/>
                    <a:pt x="766" y="951"/>
                    <a:pt x="753" y="951"/>
                  </a:cubicBezTo>
                  <a:cubicBezTo>
                    <a:pt x="753" y="925"/>
                    <a:pt x="753" y="925"/>
                    <a:pt x="740" y="925"/>
                  </a:cubicBezTo>
                  <a:cubicBezTo>
                    <a:pt x="740" y="925"/>
                    <a:pt x="740" y="925"/>
                    <a:pt x="740" y="899"/>
                  </a:cubicBezTo>
                  <a:cubicBezTo>
                    <a:pt x="735" y="894"/>
                    <a:pt x="732" y="891"/>
                    <a:pt x="730" y="891"/>
                  </a:cubicBezTo>
                  <a:cubicBezTo>
                    <a:pt x="727" y="891"/>
                    <a:pt x="727" y="897"/>
                    <a:pt x="727" y="912"/>
                  </a:cubicBezTo>
                  <a:cubicBezTo>
                    <a:pt x="727" y="923"/>
                    <a:pt x="727" y="932"/>
                    <a:pt x="727" y="938"/>
                  </a:cubicBezTo>
                  <a:cubicBezTo>
                    <a:pt x="727" y="906"/>
                    <a:pt x="722" y="884"/>
                    <a:pt x="715" y="884"/>
                  </a:cubicBezTo>
                  <a:cubicBezTo>
                    <a:pt x="711" y="884"/>
                    <a:pt x="706" y="893"/>
                    <a:pt x="701" y="912"/>
                  </a:cubicBezTo>
                  <a:cubicBezTo>
                    <a:pt x="701" y="896"/>
                    <a:pt x="696" y="885"/>
                    <a:pt x="692" y="885"/>
                  </a:cubicBezTo>
                  <a:cubicBezTo>
                    <a:pt x="690" y="885"/>
                    <a:pt x="688" y="890"/>
                    <a:pt x="688" y="899"/>
                  </a:cubicBezTo>
                  <a:lnTo>
                    <a:pt x="675" y="899"/>
                  </a:lnTo>
                  <a:cubicBezTo>
                    <a:pt x="666" y="908"/>
                    <a:pt x="657" y="924"/>
                    <a:pt x="657" y="924"/>
                  </a:cubicBezTo>
                  <a:cubicBezTo>
                    <a:pt x="657" y="924"/>
                    <a:pt x="658" y="920"/>
                    <a:pt x="662" y="912"/>
                  </a:cubicBezTo>
                  <a:cubicBezTo>
                    <a:pt x="675" y="899"/>
                    <a:pt x="662" y="899"/>
                    <a:pt x="662" y="887"/>
                  </a:cubicBezTo>
                  <a:cubicBezTo>
                    <a:pt x="649" y="887"/>
                    <a:pt x="649" y="887"/>
                    <a:pt x="636" y="912"/>
                  </a:cubicBezTo>
                  <a:cubicBezTo>
                    <a:pt x="634" y="915"/>
                    <a:pt x="632" y="916"/>
                    <a:pt x="632" y="916"/>
                  </a:cubicBezTo>
                  <a:cubicBezTo>
                    <a:pt x="628" y="916"/>
                    <a:pt x="639" y="897"/>
                    <a:pt x="649" y="887"/>
                  </a:cubicBezTo>
                  <a:cubicBezTo>
                    <a:pt x="662" y="862"/>
                    <a:pt x="665" y="849"/>
                    <a:pt x="663" y="849"/>
                  </a:cubicBezTo>
                  <a:lnTo>
                    <a:pt x="663" y="849"/>
                  </a:lnTo>
                  <a:cubicBezTo>
                    <a:pt x="660" y="849"/>
                    <a:pt x="650" y="865"/>
                    <a:pt x="636" y="899"/>
                  </a:cubicBezTo>
                  <a:cubicBezTo>
                    <a:pt x="620" y="924"/>
                    <a:pt x="609" y="933"/>
                    <a:pt x="606" y="933"/>
                  </a:cubicBezTo>
                  <a:cubicBezTo>
                    <a:pt x="604" y="933"/>
                    <a:pt x="606" y="930"/>
                    <a:pt x="610" y="925"/>
                  </a:cubicBezTo>
                  <a:cubicBezTo>
                    <a:pt x="623" y="900"/>
                    <a:pt x="623" y="899"/>
                    <a:pt x="623" y="899"/>
                  </a:cubicBezTo>
                  <a:lnTo>
                    <a:pt x="623" y="899"/>
                  </a:lnTo>
                  <a:cubicBezTo>
                    <a:pt x="610" y="912"/>
                    <a:pt x="597" y="938"/>
                    <a:pt x="584" y="964"/>
                  </a:cubicBezTo>
                  <a:cubicBezTo>
                    <a:pt x="571" y="977"/>
                    <a:pt x="571" y="977"/>
                    <a:pt x="571" y="977"/>
                  </a:cubicBezTo>
                  <a:cubicBezTo>
                    <a:pt x="584" y="951"/>
                    <a:pt x="597" y="938"/>
                    <a:pt x="610" y="912"/>
                  </a:cubicBezTo>
                  <a:cubicBezTo>
                    <a:pt x="610" y="912"/>
                    <a:pt x="623" y="900"/>
                    <a:pt x="636" y="874"/>
                  </a:cubicBezTo>
                  <a:lnTo>
                    <a:pt x="636" y="874"/>
                  </a:lnTo>
                  <a:cubicBezTo>
                    <a:pt x="636" y="874"/>
                    <a:pt x="634" y="877"/>
                    <a:pt x="623" y="899"/>
                  </a:cubicBezTo>
                  <a:cubicBezTo>
                    <a:pt x="623" y="899"/>
                    <a:pt x="636" y="874"/>
                    <a:pt x="649" y="861"/>
                  </a:cubicBezTo>
                  <a:lnTo>
                    <a:pt x="649" y="861"/>
                  </a:lnTo>
                  <a:cubicBezTo>
                    <a:pt x="649" y="861"/>
                    <a:pt x="648" y="862"/>
                    <a:pt x="636" y="874"/>
                  </a:cubicBezTo>
                  <a:cubicBezTo>
                    <a:pt x="639" y="868"/>
                    <a:pt x="640" y="865"/>
                    <a:pt x="638" y="865"/>
                  </a:cubicBezTo>
                  <a:lnTo>
                    <a:pt x="638" y="865"/>
                  </a:lnTo>
                  <a:cubicBezTo>
                    <a:pt x="634" y="865"/>
                    <a:pt x="619" y="880"/>
                    <a:pt x="604" y="899"/>
                  </a:cubicBezTo>
                  <a:lnTo>
                    <a:pt x="604" y="899"/>
                  </a:lnTo>
                  <a:cubicBezTo>
                    <a:pt x="610" y="887"/>
                    <a:pt x="607" y="887"/>
                    <a:pt x="597" y="887"/>
                  </a:cubicBezTo>
                  <a:cubicBezTo>
                    <a:pt x="597" y="881"/>
                    <a:pt x="597" y="878"/>
                    <a:pt x="596" y="878"/>
                  </a:cubicBezTo>
                  <a:cubicBezTo>
                    <a:pt x="595" y="878"/>
                    <a:pt x="592" y="884"/>
                    <a:pt x="584" y="899"/>
                  </a:cubicBezTo>
                  <a:cubicBezTo>
                    <a:pt x="571" y="912"/>
                    <a:pt x="558" y="938"/>
                    <a:pt x="558" y="938"/>
                  </a:cubicBezTo>
                  <a:cubicBezTo>
                    <a:pt x="558" y="938"/>
                    <a:pt x="546" y="964"/>
                    <a:pt x="520" y="977"/>
                  </a:cubicBezTo>
                  <a:cubicBezTo>
                    <a:pt x="520" y="977"/>
                    <a:pt x="533" y="951"/>
                    <a:pt x="546" y="938"/>
                  </a:cubicBezTo>
                  <a:cubicBezTo>
                    <a:pt x="571" y="887"/>
                    <a:pt x="584" y="874"/>
                    <a:pt x="584" y="861"/>
                  </a:cubicBezTo>
                  <a:cubicBezTo>
                    <a:pt x="571" y="861"/>
                    <a:pt x="571" y="848"/>
                    <a:pt x="584" y="835"/>
                  </a:cubicBezTo>
                  <a:lnTo>
                    <a:pt x="584" y="835"/>
                  </a:lnTo>
                  <a:cubicBezTo>
                    <a:pt x="584" y="835"/>
                    <a:pt x="583" y="836"/>
                    <a:pt x="571" y="848"/>
                  </a:cubicBezTo>
                  <a:lnTo>
                    <a:pt x="558" y="848"/>
                  </a:lnTo>
                  <a:cubicBezTo>
                    <a:pt x="574" y="832"/>
                    <a:pt x="576" y="826"/>
                    <a:pt x="572" y="826"/>
                  </a:cubicBezTo>
                  <a:cubicBezTo>
                    <a:pt x="569" y="826"/>
                    <a:pt x="564" y="829"/>
                    <a:pt x="558" y="835"/>
                  </a:cubicBezTo>
                  <a:cubicBezTo>
                    <a:pt x="571" y="817"/>
                    <a:pt x="577" y="807"/>
                    <a:pt x="575" y="807"/>
                  </a:cubicBezTo>
                  <a:lnTo>
                    <a:pt x="575" y="807"/>
                  </a:lnTo>
                  <a:cubicBezTo>
                    <a:pt x="573" y="807"/>
                    <a:pt x="560" y="820"/>
                    <a:pt x="533" y="848"/>
                  </a:cubicBezTo>
                  <a:cubicBezTo>
                    <a:pt x="520" y="861"/>
                    <a:pt x="494" y="887"/>
                    <a:pt x="507" y="887"/>
                  </a:cubicBezTo>
                  <a:lnTo>
                    <a:pt x="507" y="899"/>
                  </a:lnTo>
                  <a:lnTo>
                    <a:pt x="481" y="912"/>
                  </a:lnTo>
                  <a:cubicBezTo>
                    <a:pt x="481" y="909"/>
                    <a:pt x="479" y="907"/>
                    <a:pt x="476" y="907"/>
                  </a:cubicBezTo>
                  <a:cubicBezTo>
                    <a:pt x="468" y="907"/>
                    <a:pt x="451" y="919"/>
                    <a:pt x="442" y="938"/>
                  </a:cubicBezTo>
                  <a:cubicBezTo>
                    <a:pt x="442" y="938"/>
                    <a:pt x="416" y="951"/>
                    <a:pt x="416" y="951"/>
                  </a:cubicBezTo>
                  <a:cubicBezTo>
                    <a:pt x="416" y="951"/>
                    <a:pt x="442" y="925"/>
                    <a:pt x="455" y="912"/>
                  </a:cubicBezTo>
                  <a:cubicBezTo>
                    <a:pt x="481" y="899"/>
                    <a:pt x="494" y="887"/>
                    <a:pt x="507" y="874"/>
                  </a:cubicBezTo>
                  <a:cubicBezTo>
                    <a:pt x="532" y="848"/>
                    <a:pt x="546" y="828"/>
                    <a:pt x="542" y="828"/>
                  </a:cubicBezTo>
                  <a:lnTo>
                    <a:pt x="542" y="828"/>
                  </a:lnTo>
                  <a:cubicBezTo>
                    <a:pt x="540" y="828"/>
                    <a:pt x="533" y="834"/>
                    <a:pt x="520" y="848"/>
                  </a:cubicBezTo>
                  <a:cubicBezTo>
                    <a:pt x="520" y="848"/>
                    <a:pt x="520" y="848"/>
                    <a:pt x="546" y="822"/>
                  </a:cubicBezTo>
                  <a:cubicBezTo>
                    <a:pt x="551" y="816"/>
                    <a:pt x="554" y="813"/>
                    <a:pt x="553" y="813"/>
                  </a:cubicBezTo>
                  <a:lnTo>
                    <a:pt x="553" y="813"/>
                  </a:lnTo>
                  <a:cubicBezTo>
                    <a:pt x="552" y="813"/>
                    <a:pt x="542" y="819"/>
                    <a:pt x="520" y="835"/>
                  </a:cubicBezTo>
                  <a:cubicBezTo>
                    <a:pt x="545" y="809"/>
                    <a:pt x="548" y="795"/>
                    <a:pt x="544" y="795"/>
                  </a:cubicBezTo>
                  <a:lnTo>
                    <a:pt x="544" y="795"/>
                  </a:lnTo>
                  <a:cubicBezTo>
                    <a:pt x="542" y="795"/>
                    <a:pt x="537" y="799"/>
                    <a:pt x="533" y="809"/>
                  </a:cubicBezTo>
                  <a:cubicBezTo>
                    <a:pt x="516" y="820"/>
                    <a:pt x="504" y="824"/>
                    <a:pt x="498" y="824"/>
                  </a:cubicBezTo>
                  <a:cubicBezTo>
                    <a:pt x="490" y="824"/>
                    <a:pt x="492" y="816"/>
                    <a:pt x="507" y="809"/>
                  </a:cubicBezTo>
                  <a:cubicBezTo>
                    <a:pt x="517" y="798"/>
                    <a:pt x="536" y="779"/>
                    <a:pt x="529" y="779"/>
                  </a:cubicBezTo>
                  <a:cubicBezTo>
                    <a:pt x="528" y="779"/>
                    <a:pt x="525" y="780"/>
                    <a:pt x="520" y="783"/>
                  </a:cubicBezTo>
                  <a:lnTo>
                    <a:pt x="520" y="783"/>
                  </a:lnTo>
                  <a:lnTo>
                    <a:pt x="520" y="783"/>
                  </a:lnTo>
                  <a:cubicBezTo>
                    <a:pt x="520" y="783"/>
                    <a:pt x="519" y="783"/>
                    <a:pt x="494" y="796"/>
                  </a:cubicBezTo>
                  <a:cubicBezTo>
                    <a:pt x="494" y="796"/>
                    <a:pt x="481" y="809"/>
                    <a:pt x="455" y="822"/>
                  </a:cubicBezTo>
                  <a:cubicBezTo>
                    <a:pt x="455" y="822"/>
                    <a:pt x="429" y="835"/>
                    <a:pt x="416" y="848"/>
                  </a:cubicBezTo>
                  <a:cubicBezTo>
                    <a:pt x="411" y="850"/>
                    <a:pt x="408" y="851"/>
                    <a:pt x="406" y="851"/>
                  </a:cubicBezTo>
                  <a:cubicBezTo>
                    <a:pt x="401" y="851"/>
                    <a:pt x="403" y="846"/>
                    <a:pt x="412" y="837"/>
                  </a:cubicBezTo>
                  <a:lnTo>
                    <a:pt x="412" y="837"/>
                  </a:lnTo>
                  <a:cubicBezTo>
                    <a:pt x="408" y="838"/>
                    <a:pt x="402" y="842"/>
                    <a:pt x="390" y="848"/>
                  </a:cubicBezTo>
                  <a:cubicBezTo>
                    <a:pt x="383" y="851"/>
                    <a:pt x="373" y="856"/>
                    <a:pt x="364" y="861"/>
                  </a:cubicBezTo>
                  <a:cubicBezTo>
                    <a:pt x="338" y="874"/>
                    <a:pt x="325" y="887"/>
                    <a:pt x="325" y="887"/>
                  </a:cubicBezTo>
                  <a:cubicBezTo>
                    <a:pt x="325" y="874"/>
                    <a:pt x="338" y="861"/>
                    <a:pt x="364" y="848"/>
                  </a:cubicBezTo>
                  <a:cubicBezTo>
                    <a:pt x="387" y="832"/>
                    <a:pt x="396" y="826"/>
                    <a:pt x="403" y="826"/>
                  </a:cubicBezTo>
                  <a:cubicBezTo>
                    <a:pt x="407" y="826"/>
                    <a:pt x="410" y="829"/>
                    <a:pt x="415" y="834"/>
                  </a:cubicBezTo>
                  <a:lnTo>
                    <a:pt x="415" y="834"/>
                  </a:lnTo>
                  <a:cubicBezTo>
                    <a:pt x="425" y="824"/>
                    <a:pt x="443" y="811"/>
                    <a:pt x="468" y="796"/>
                  </a:cubicBezTo>
                  <a:cubicBezTo>
                    <a:pt x="468" y="796"/>
                    <a:pt x="468" y="783"/>
                    <a:pt x="494" y="770"/>
                  </a:cubicBezTo>
                  <a:cubicBezTo>
                    <a:pt x="507" y="770"/>
                    <a:pt x="507" y="770"/>
                    <a:pt x="507" y="757"/>
                  </a:cubicBezTo>
                  <a:lnTo>
                    <a:pt x="507" y="757"/>
                  </a:lnTo>
                  <a:cubicBezTo>
                    <a:pt x="507" y="757"/>
                    <a:pt x="506" y="757"/>
                    <a:pt x="495" y="762"/>
                  </a:cubicBezTo>
                  <a:lnTo>
                    <a:pt x="495" y="762"/>
                  </a:lnTo>
                  <a:cubicBezTo>
                    <a:pt x="496" y="762"/>
                    <a:pt x="495" y="761"/>
                    <a:pt x="493" y="761"/>
                  </a:cubicBezTo>
                  <a:cubicBezTo>
                    <a:pt x="489" y="761"/>
                    <a:pt x="476" y="764"/>
                    <a:pt x="455" y="770"/>
                  </a:cubicBezTo>
                  <a:cubicBezTo>
                    <a:pt x="464" y="765"/>
                    <a:pt x="473" y="761"/>
                    <a:pt x="481" y="757"/>
                  </a:cubicBezTo>
                  <a:lnTo>
                    <a:pt x="481" y="757"/>
                  </a:lnTo>
                  <a:cubicBezTo>
                    <a:pt x="455" y="763"/>
                    <a:pt x="442" y="767"/>
                    <a:pt x="439" y="767"/>
                  </a:cubicBezTo>
                  <a:cubicBezTo>
                    <a:pt x="435" y="767"/>
                    <a:pt x="442" y="763"/>
                    <a:pt x="455" y="757"/>
                  </a:cubicBezTo>
                  <a:cubicBezTo>
                    <a:pt x="455" y="744"/>
                    <a:pt x="455" y="744"/>
                    <a:pt x="481" y="744"/>
                  </a:cubicBezTo>
                  <a:cubicBezTo>
                    <a:pt x="455" y="744"/>
                    <a:pt x="455" y="744"/>
                    <a:pt x="468" y="731"/>
                  </a:cubicBezTo>
                  <a:lnTo>
                    <a:pt x="468" y="731"/>
                  </a:lnTo>
                  <a:cubicBezTo>
                    <a:pt x="429" y="744"/>
                    <a:pt x="403" y="744"/>
                    <a:pt x="403" y="744"/>
                  </a:cubicBezTo>
                  <a:cubicBezTo>
                    <a:pt x="403" y="757"/>
                    <a:pt x="403" y="757"/>
                    <a:pt x="377" y="757"/>
                  </a:cubicBezTo>
                  <a:cubicBezTo>
                    <a:pt x="377" y="757"/>
                    <a:pt x="377" y="744"/>
                    <a:pt x="351" y="744"/>
                  </a:cubicBezTo>
                  <a:cubicBezTo>
                    <a:pt x="338" y="757"/>
                    <a:pt x="286" y="770"/>
                    <a:pt x="312" y="770"/>
                  </a:cubicBezTo>
                  <a:lnTo>
                    <a:pt x="286" y="783"/>
                  </a:lnTo>
                  <a:cubicBezTo>
                    <a:pt x="308" y="779"/>
                    <a:pt x="324" y="775"/>
                    <a:pt x="334" y="773"/>
                  </a:cubicBezTo>
                  <a:lnTo>
                    <a:pt x="334" y="773"/>
                  </a:lnTo>
                  <a:cubicBezTo>
                    <a:pt x="328" y="775"/>
                    <a:pt x="321" y="778"/>
                    <a:pt x="312" y="783"/>
                  </a:cubicBezTo>
                  <a:cubicBezTo>
                    <a:pt x="273" y="796"/>
                    <a:pt x="273" y="796"/>
                    <a:pt x="273" y="809"/>
                  </a:cubicBezTo>
                  <a:lnTo>
                    <a:pt x="247" y="809"/>
                  </a:lnTo>
                  <a:cubicBezTo>
                    <a:pt x="221" y="822"/>
                    <a:pt x="195" y="835"/>
                    <a:pt x="208" y="835"/>
                  </a:cubicBezTo>
                  <a:cubicBezTo>
                    <a:pt x="208" y="841"/>
                    <a:pt x="208" y="844"/>
                    <a:pt x="210" y="844"/>
                  </a:cubicBezTo>
                  <a:cubicBezTo>
                    <a:pt x="212" y="844"/>
                    <a:pt x="215" y="841"/>
                    <a:pt x="221" y="835"/>
                  </a:cubicBezTo>
                  <a:cubicBezTo>
                    <a:pt x="229" y="831"/>
                    <a:pt x="234" y="829"/>
                    <a:pt x="237" y="829"/>
                  </a:cubicBezTo>
                  <a:cubicBezTo>
                    <a:pt x="244" y="829"/>
                    <a:pt x="236" y="838"/>
                    <a:pt x="208" y="848"/>
                  </a:cubicBezTo>
                  <a:cubicBezTo>
                    <a:pt x="195" y="854"/>
                    <a:pt x="189" y="857"/>
                    <a:pt x="192" y="857"/>
                  </a:cubicBezTo>
                  <a:cubicBezTo>
                    <a:pt x="195" y="857"/>
                    <a:pt x="208" y="854"/>
                    <a:pt x="234" y="848"/>
                  </a:cubicBezTo>
                  <a:cubicBezTo>
                    <a:pt x="250" y="842"/>
                    <a:pt x="260" y="839"/>
                    <a:pt x="263" y="839"/>
                  </a:cubicBezTo>
                  <a:cubicBezTo>
                    <a:pt x="266" y="839"/>
                    <a:pt x="257" y="845"/>
                    <a:pt x="234" y="861"/>
                  </a:cubicBezTo>
                  <a:cubicBezTo>
                    <a:pt x="234" y="861"/>
                    <a:pt x="234" y="861"/>
                    <a:pt x="234" y="874"/>
                  </a:cubicBezTo>
                  <a:cubicBezTo>
                    <a:pt x="234" y="874"/>
                    <a:pt x="260" y="861"/>
                    <a:pt x="286" y="848"/>
                  </a:cubicBezTo>
                  <a:cubicBezTo>
                    <a:pt x="306" y="841"/>
                    <a:pt x="315" y="838"/>
                    <a:pt x="319" y="838"/>
                  </a:cubicBezTo>
                  <a:cubicBezTo>
                    <a:pt x="322" y="838"/>
                    <a:pt x="319" y="841"/>
                    <a:pt x="312" y="848"/>
                  </a:cubicBezTo>
                  <a:cubicBezTo>
                    <a:pt x="286" y="861"/>
                    <a:pt x="260" y="874"/>
                    <a:pt x="260" y="874"/>
                  </a:cubicBezTo>
                  <a:cubicBezTo>
                    <a:pt x="234" y="874"/>
                    <a:pt x="247" y="887"/>
                    <a:pt x="247" y="887"/>
                  </a:cubicBezTo>
                  <a:cubicBezTo>
                    <a:pt x="247" y="887"/>
                    <a:pt x="247" y="892"/>
                    <a:pt x="255" y="892"/>
                  </a:cubicBezTo>
                  <a:cubicBezTo>
                    <a:pt x="259" y="892"/>
                    <a:pt x="264" y="891"/>
                    <a:pt x="273" y="887"/>
                  </a:cubicBezTo>
                  <a:lnTo>
                    <a:pt x="273" y="887"/>
                  </a:lnTo>
                  <a:lnTo>
                    <a:pt x="247" y="899"/>
                  </a:lnTo>
                  <a:cubicBezTo>
                    <a:pt x="247" y="899"/>
                    <a:pt x="247" y="912"/>
                    <a:pt x="234" y="925"/>
                  </a:cubicBezTo>
                  <a:cubicBezTo>
                    <a:pt x="230" y="935"/>
                    <a:pt x="232" y="939"/>
                    <a:pt x="238" y="939"/>
                  </a:cubicBezTo>
                  <a:cubicBezTo>
                    <a:pt x="249" y="939"/>
                    <a:pt x="274" y="925"/>
                    <a:pt x="299" y="899"/>
                  </a:cubicBezTo>
                  <a:lnTo>
                    <a:pt x="325" y="899"/>
                  </a:lnTo>
                  <a:cubicBezTo>
                    <a:pt x="351" y="887"/>
                    <a:pt x="351" y="887"/>
                    <a:pt x="351" y="887"/>
                  </a:cubicBezTo>
                  <a:lnTo>
                    <a:pt x="351" y="887"/>
                  </a:lnTo>
                  <a:lnTo>
                    <a:pt x="312" y="912"/>
                  </a:lnTo>
                  <a:cubicBezTo>
                    <a:pt x="270" y="938"/>
                    <a:pt x="245" y="952"/>
                    <a:pt x="249" y="952"/>
                  </a:cubicBezTo>
                  <a:cubicBezTo>
                    <a:pt x="252" y="952"/>
                    <a:pt x="263" y="948"/>
                    <a:pt x="286" y="938"/>
                  </a:cubicBezTo>
                  <a:lnTo>
                    <a:pt x="286" y="938"/>
                  </a:lnTo>
                  <a:cubicBezTo>
                    <a:pt x="286" y="938"/>
                    <a:pt x="286" y="939"/>
                    <a:pt x="273" y="951"/>
                  </a:cubicBezTo>
                  <a:cubicBezTo>
                    <a:pt x="273" y="954"/>
                    <a:pt x="275" y="955"/>
                    <a:pt x="278" y="955"/>
                  </a:cubicBezTo>
                  <a:cubicBezTo>
                    <a:pt x="292" y="955"/>
                    <a:pt x="327" y="936"/>
                    <a:pt x="338" y="925"/>
                  </a:cubicBezTo>
                  <a:cubicBezTo>
                    <a:pt x="364" y="913"/>
                    <a:pt x="364" y="912"/>
                    <a:pt x="364" y="912"/>
                  </a:cubicBezTo>
                  <a:lnTo>
                    <a:pt x="364" y="912"/>
                  </a:lnTo>
                  <a:cubicBezTo>
                    <a:pt x="364" y="912"/>
                    <a:pt x="364" y="913"/>
                    <a:pt x="351" y="925"/>
                  </a:cubicBezTo>
                  <a:cubicBezTo>
                    <a:pt x="327" y="941"/>
                    <a:pt x="318" y="953"/>
                    <a:pt x="323" y="953"/>
                  </a:cubicBezTo>
                  <a:cubicBezTo>
                    <a:pt x="327" y="953"/>
                    <a:pt x="336" y="948"/>
                    <a:pt x="351" y="938"/>
                  </a:cubicBezTo>
                  <a:lnTo>
                    <a:pt x="351" y="938"/>
                  </a:lnTo>
                  <a:lnTo>
                    <a:pt x="338" y="951"/>
                  </a:lnTo>
                  <a:cubicBezTo>
                    <a:pt x="312" y="964"/>
                    <a:pt x="299" y="990"/>
                    <a:pt x="325" y="990"/>
                  </a:cubicBezTo>
                  <a:cubicBezTo>
                    <a:pt x="338" y="1003"/>
                    <a:pt x="351" y="1016"/>
                    <a:pt x="325" y="1029"/>
                  </a:cubicBezTo>
                  <a:cubicBezTo>
                    <a:pt x="322" y="1033"/>
                    <a:pt x="322" y="1034"/>
                    <a:pt x="325" y="1034"/>
                  </a:cubicBezTo>
                  <a:cubicBezTo>
                    <a:pt x="334" y="1034"/>
                    <a:pt x="365" y="1022"/>
                    <a:pt x="403" y="1003"/>
                  </a:cubicBezTo>
                  <a:lnTo>
                    <a:pt x="403" y="1003"/>
                  </a:lnTo>
                  <a:cubicBezTo>
                    <a:pt x="377" y="1016"/>
                    <a:pt x="377" y="1016"/>
                    <a:pt x="390" y="1029"/>
                  </a:cubicBezTo>
                  <a:cubicBezTo>
                    <a:pt x="390" y="1029"/>
                    <a:pt x="390" y="1029"/>
                    <a:pt x="377" y="1055"/>
                  </a:cubicBezTo>
                  <a:cubicBezTo>
                    <a:pt x="390" y="1042"/>
                    <a:pt x="398" y="1036"/>
                    <a:pt x="400" y="1036"/>
                  </a:cubicBezTo>
                  <a:lnTo>
                    <a:pt x="400" y="1036"/>
                  </a:lnTo>
                  <a:cubicBezTo>
                    <a:pt x="405" y="1036"/>
                    <a:pt x="394" y="1056"/>
                    <a:pt x="377" y="1081"/>
                  </a:cubicBezTo>
                  <a:cubicBezTo>
                    <a:pt x="364" y="1107"/>
                    <a:pt x="364" y="1107"/>
                    <a:pt x="364" y="1107"/>
                  </a:cubicBezTo>
                  <a:cubicBezTo>
                    <a:pt x="373" y="1103"/>
                    <a:pt x="378" y="1101"/>
                    <a:pt x="383" y="1101"/>
                  </a:cubicBezTo>
                  <a:cubicBezTo>
                    <a:pt x="391" y="1101"/>
                    <a:pt x="394" y="1107"/>
                    <a:pt x="403" y="1107"/>
                  </a:cubicBezTo>
                  <a:cubicBezTo>
                    <a:pt x="408" y="1112"/>
                    <a:pt x="411" y="1115"/>
                    <a:pt x="414" y="1115"/>
                  </a:cubicBezTo>
                  <a:cubicBezTo>
                    <a:pt x="416" y="1115"/>
                    <a:pt x="418" y="1113"/>
                    <a:pt x="421" y="1110"/>
                  </a:cubicBezTo>
                  <a:lnTo>
                    <a:pt x="421" y="1110"/>
                  </a:lnTo>
                  <a:cubicBezTo>
                    <a:pt x="417" y="1121"/>
                    <a:pt x="419" y="1123"/>
                    <a:pt x="429" y="1133"/>
                  </a:cubicBezTo>
                  <a:cubicBezTo>
                    <a:pt x="429" y="1133"/>
                    <a:pt x="455" y="1107"/>
                    <a:pt x="455" y="1107"/>
                  </a:cubicBezTo>
                  <a:cubicBezTo>
                    <a:pt x="468" y="1094"/>
                    <a:pt x="455" y="1094"/>
                    <a:pt x="455" y="1081"/>
                  </a:cubicBezTo>
                  <a:cubicBezTo>
                    <a:pt x="459" y="1077"/>
                    <a:pt x="460" y="1076"/>
                    <a:pt x="460" y="1076"/>
                  </a:cubicBezTo>
                  <a:lnTo>
                    <a:pt x="460" y="1076"/>
                  </a:lnTo>
                  <a:cubicBezTo>
                    <a:pt x="459" y="1076"/>
                    <a:pt x="450" y="1083"/>
                    <a:pt x="435" y="1091"/>
                  </a:cubicBezTo>
                  <a:lnTo>
                    <a:pt x="435" y="1091"/>
                  </a:lnTo>
                  <a:cubicBezTo>
                    <a:pt x="437" y="1088"/>
                    <a:pt x="439" y="1085"/>
                    <a:pt x="442" y="1081"/>
                  </a:cubicBezTo>
                  <a:cubicBezTo>
                    <a:pt x="481" y="1042"/>
                    <a:pt x="481" y="1042"/>
                    <a:pt x="481" y="1042"/>
                  </a:cubicBezTo>
                  <a:cubicBezTo>
                    <a:pt x="481" y="1042"/>
                    <a:pt x="481" y="1055"/>
                    <a:pt x="481" y="1068"/>
                  </a:cubicBezTo>
                  <a:cubicBezTo>
                    <a:pt x="481" y="1068"/>
                    <a:pt x="468" y="1094"/>
                    <a:pt x="468" y="1094"/>
                  </a:cubicBezTo>
                  <a:cubicBezTo>
                    <a:pt x="468" y="1094"/>
                    <a:pt x="468" y="1107"/>
                    <a:pt x="455" y="1120"/>
                  </a:cubicBezTo>
                  <a:cubicBezTo>
                    <a:pt x="455" y="1120"/>
                    <a:pt x="455" y="1146"/>
                    <a:pt x="455" y="1146"/>
                  </a:cubicBezTo>
                  <a:cubicBezTo>
                    <a:pt x="468" y="1159"/>
                    <a:pt x="468" y="1159"/>
                    <a:pt x="455" y="1185"/>
                  </a:cubicBezTo>
                  <a:cubicBezTo>
                    <a:pt x="455" y="1185"/>
                    <a:pt x="455" y="1184"/>
                    <a:pt x="468" y="1159"/>
                  </a:cubicBezTo>
                  <a:cubicBezTo>
                    <a:pt x="477" y="1150"/>
                    <a:pt x="492" y="1135"/>
                    <a:pt x="500" y="1135"/>
                  </a:cubicBezTo>
                  <a:cubicBezTo>
                    <a:pt x="504" y="1135"/>
                    <a:pt x="507" y="1138"/>
                    <a:pt x="507" y="1146"/>
                  </a:cubicBezTo>
                  <a:cubicBezTo>
                    <a:pt x="507" y="1152"/>
                    <a:pt x="510" y="1156"/>
                    <a:pt x="515" y="1156"/>
                  </a:cubicBezTo>
                  <a:cubicBezTo>
                    <a:pt x="520" y="1156"/>
                    <a:pt x="526" y="1152"/>
                    <a:pt x="533" y="1146"/>
                  </a:cubicBezTo>
                  <a:cubicBezTo>
                    <a:pt x="533" y="1146"/>
                    <a:pt x="533" y="1146"/>
                    <a:pt x="533" y="1159"/>
                  </a:cubicBezTo>
                  <a:cubicBezTo>
                    <a:pt x="519" y="1187"/>
                    <a:pt x="516" y="1200"/>
                    <a:pt x="520" y="1200"/>
                  </a:cubicBezTo>
                  <a:cubicBezTo>
                    <a:pt x="524" y="1200"/>
                    <a:pt x="533" y="1190"/>
                    <a:pt x="546" y="1172"/>
                  </a:cubicBezTo>
                  <a:cubicBezTo>
                    <a:pt x="546" y="1159"/>
                    <a:pt x="549" y="1152"/>
                    <a:pt x="550" y="1152"/>
                  </a:cubicBezTo>
                  <a:lnTo>
                    <a:pt x="550" y="1152"/>
                  </a:lnTo>
                  <a:cubicBezTo>
                    <a:pt x="552" y="1152"/>
                    <a:pt x="552" y="1159"/>
                    <a:pt x="546" y="1172"/>
                  </a:cubicBezTo>
                  <a:cubicBezTo>
                    <a:pt x="546" y="1172"/>
                    <a:pt x="558" y="1172"/>
                    <a:pt x="571" y="1159"/>
                  </a:cubicBezTo>
                  <a:cubicBezTo>
                    <a:pt x="578" y="1146"/>
                    <a:pt x="581" y="1139"/>
                    <a:pt x="583" y="1139"/>
                  </a:cubicBezTo>
                  <a:cubicBezTo>
                    <a:pt x="584" y="1139"/>
                    <a:pt x="584" y="1146"/>
                    <a:pt x="584" y="1159"/>
                  </a:cubicBezTo>
                  <a:cubicBezTo>
                    <a:pt x="571" y="1185"/>
                    <a:pt x="571" y="1185"/>
                    <a:pt x="571" y="1185"/>
                  </a:cubicBezTo>
                  <a:cubicBezTo>
                    <a:pt x="578" y="1181"/>
                    <a:pt x="586" y="1180"/>
                    <a:pt x="594" y="1180"/>
                  </a:cubicBezTo>
                  <a:cubicBezTo>
                    <a:pt x="615" y="1180"/>
                    <a:pt x="636" y="1192"/>
                    <a:pt x="636" y="1211"/>
                  </a:cubicBezTo>
                  <a:cubicBezTo>
                    <a:pt x="649" y="1185"/>
                    <a:pt x="649" y="1185"/>
                    <a:pt x="649" y="1185"/>
                  </a:cubicBezTo>
                  <a:lnTo>
                    <a:pt x="649" y="1185"/>
                  </a:lnTo>
                  <a:cubicBezTo>
                    <a:pt x="644" y="1205"/>
                    <a:pt x="643" y="1213"/>
                    <a:pt x="644" y="1213"/>
                  </a:cubicBezTo>
                  <a:cubicBezTo>
                    <a:pt x="646" y="1213"/>
                    <a:pt x="654" y="1191"/>
                    <a:pt x="662" y="1159"/>
                  </a:cubicBezTo>
                  <a:lnTo>
                    <a:pt x="649" y="1159"/>
                  </a:lnTo>
                  <a:cubicBezTo>
                    <a:pt x="655" y="1137"/>
                    <a:pt x="660" y="1127"/>
                    <a:pt x="664" y="1127"/>
                  </a:cubicBezTo>
                  <a:lnTo>
                    <a:pt x="664" y="1127"/>
                  </a:lnTo>
                  <a:cubicBezTo>
                    <a:pt x="669" y="1127"/>
                    <a:pt x="670" y="1147"/>
                    <a:pt x="662" y="1185"/>
                  </a:cubicBezTo>
                  <a:cubicBezTo>
                    <a:pt x="656" y="1211"/>
                    <a:pt x="656" y="1224"/>
                    <a:pt x="659" y="1224"/>
                  </a:cubicBezTo>
                  <a:cubicBezTo>
                    <a:pt x="662" y="1224"/>
                    <a:pt x="669" y="1211"/>
                    <a:pt x="675" y="1185"/>
                  </a:cubicBezTo>
                  <a:cubicBezTo>
                    <a:pt x="681" y="1167"/>
                    <a:pt x="684" y="1157"/>
                    <a:pt x="685" y="1157"/>
                  </a:cubicBezTo>
                  <a:lnTo>
                    <a:pt x="685" y="1157"/>
                  </a:lnTo>
                  <a:cubicBezTo>
                    <a:pt x="685" y="1157"/>
                    <a:pt x="682" y="1170"/>
                    <a:pt x="675" y="1198"/>
                  </a:cubicBezTo>
                  <a:cubicBezTo>
                    <a:pt x="675" y="1217"/>
                    <a:pt x="675" y="1227"/>
                    <a:pt x="677" y="1227"/>
                  </a:cubicBezTo>
                  <a:cubicBezTo>
                    <a:pt x="678" y="1227"/>
                    <a:pt x="682" y="1217"/>
                    <a:pt x="688" y="1198"/>
                  </a:cubicBezTo>
                  <a:cubicBezTo>
                    <a:pt x="695" y="1140"/>
                    <a:pt x="703" y="1106"/>
                    <a:pt x="705" y="1106"/>
                  </a:cubicBezTo>
                  <a:lnTo>
                    <a:pt x="705" y="1106"/>
                  </a:lnTo>
                  <a:cubicBezTo>
                    <a:pt x="708" y="1106"/>
                    <a:pt x="707" y="1126"/>
                    <a:pt x="701" y="1172"/>
                  </a:cubicBezTo>
                  <a:cubicBezTo>
                    <a:pt x="701" y="1224"/>
                    <a:pt x="701" y="1250"/>
                    <a:pt x="701" y="1250"/>
                  </a:cubicBezTo>
                  <a:cubicBezTo>
                    <a:pt x="714" y="1250"/>
                    <a:pt x="714" y="1224"/>
                    <a:pt x="714" y="1198"/>
                  </a:cubicBezTo>
                  <a:cubicBezTo>
                    <a:pt x="714" y="1172"/>
                    <a:pt x="714" y="1159"/>
                    <a:pt x="716" y="1159"/>
                  </a:cubicBezTo>
                  <a:cubicBezTo>
                    <a:pt x="717" y="1159"/>
                    <a:pt x="721" y="1172"/>
                    <a:pt x="727" y="1198"/>
                  </a:cubicBezTo>
                  <a:cubicBezTo>
                    <a:pt x="727" y="1241"/>
                    <a:pt x="731" y="1260"/>
                    <a:pt x="737" y="1260"/>
                  </a:cubicBezTo>
                  <a:cubicBezTo>
                    <a:pt x="741" y="1260"/>
                    <a:pt x="747" y="1247"/>
                    <a:pt x="753" y="1224"/>
                  </a:cubicBezTo>
                  <a:cubicBezTo>
                    <a:pt x="760" y="1198"/>
                    <a:pt x="766" y="1185"/>
                    <a:pt x="771" y="1185"/>
                  </a:cubicBezTo>
                  <a:cubicBezTo>
                    <a:pt x="776" y="1185"/>
                    <a:pt x="779" y="1198"/>
                    <a:pt x="779" y="1224"/>
                  </a:cubicBezTo>
                  <a:cubicBezTo>
                    <a:pt x="771" y="1254"/>
                    <a:pt x="768" y="1267"/>
                    <a:pt x="770" y="1267"/>
                  </a:cubicBezTo>
                  <a:cubicBezTo>
                    <a:pt x="770" y="1267"/>
                    <a:pt x="774" y="1260"/>
                    <a:pt x="779" y="1250"/>
                  </a:cubicBezTo>
                  <a:lnTo>
                    <a:pt x="792" y="1250"/>
                  </a:lnTo>
                  <a:cubicBezTo>
                    <a:pt x="805" y="1250"/>
                    <a:pt x="805" y="1224"/>
                    <a:pt x="805" y="1198"/>
                  </a:cubicBezTo>
                  <a:cubicBezTo>
                    <a:pt x="805" y="1230"/>
                    <a:pt x="810" y="1252"/>
                    <a:pt x="817" y="1252"/>
                  </a:cubicBezTo>
                  <a:cubicBezTo>
                    <a:pt x="821" y="1252"/>
                    <a:pt x="826" y="1244"/>
                    <a:pt x="831" y="1224"/>
                  </a:cubicBezTo>
                  <a:cubicBezTo>
                    <a:pt x="844" y="1224"/>
                    <a:pt x="844" y="1224"/>
                    <a:pt x="844" y="1198"/>
                  </a:cubicBezTo>
                  <a:cubicBezTo>
                    <a:pt x="844" y="1190"/>
                    <a:pt x="844" y="1187"/>
                    <a:pt x="844" y="1187"/>
                  </a:cubicBezTo>
                  <a:cubicBezTo>
                    <a:pt x="845" y="1187"/>
                    <a:pt x="848" y="1205"/>
                    <a:pt x="857" y="1224"/>
                  </a:cubicBezTo>
                  <a:cubicBezTo>
                    <a:pt x="866" y="1233"/>
                    <a:pt x="869" y="1248"/>
                    <a:pt x="869" y="1248"/>
                  </a:cubicBezTo>
                  <a:cubicBezTo>
                    <a:pt x="870" y="1248"/>
                    <a:pt x="870" y="1245"/>
                    <a:pt x="870" y="1237"/>
                  </a:cubicBezTo>
                  <a:cubicBezTo>
                    <a:pt x="870" y="1218"/>
                    <a:pt x="870" y="1199"/>
                    <a:pt x="870" y="1185"/>
                  </a:cubicBezTo>
                  <a:cubicBezTo>
                    <a:pt x="883" y="1211"/>
                    <a:pt x="883" y="1211"/>
                    <a:pt x="896" y="1237"/>
                  </a:cubicBezTo>
                  <a:cubicBezTo>
                    <a:pt x="896" y="1237"/>
                    <a:pt x="909" y="1237"/>
                    <a:pt x="909" y="1211"/>
                  </a:cubicBezTo>
                  <a:cubicBezTo>
                    <a:pt x="901" y="1196"/>
                    <a:pt x="907" y="1189"/>
                    <a:pt x="916" y="1189"/>
                  </a:cubicBezTo>
                  <a:cubicBezTo>
                    <a:pt x="922" y="1189"/>
                    <a:pt x="929" y="1192"/>
                    <a:pt x="935" y="1198"/>
                  </a:cubicBezTo>
                  <a:cubicBezTo>
                    <a:pt x="948" y="1198"/>
                    <a:pt x="935" y="1172"/>
                    <a:pt x="948" y="1172"/>
                  </a:cubicBezTo>
                  <a:cubicBezTo>
                    <a:pt x="948" y="1172"/>
                    <a:pt x="948" y="1172"/>
                    <a:pt x="948" y="1146"/>
                  </a:cubicBezTo>
                  <a:cubicBezTo>
                    <a:pt x="948" y="1146"/>
                    <a:pt x="948" y="1146"/>
                    <a:pt x="961" y="1172"/>
                  </a:cubicBezTo>
                  <a:cubicBezTo>
                    <a:pt x="954" y="1144"/>
                    <a:pt x="950" y="1131"/>
                    <a:pt x="951" y="1131"/>
                  </a:cubicBezTo>
                  <a:lnTo>
                    <a:pt x="951" y="1131"/>
                  </a:lnTo>
                  <a:cubicBezTo>
                    <a:pt x="951" y="1131"/>
                    <a:pt x="955" y="1141"/>
                    <a:pt x="961" y="1159"/>
                  </a:cubicBezTo>
                  <a:cubicBezTo>
                    <a:pt x="974" y="1185"/>
                    <a:pt x="980" y="1198"/>
                    <a:pt x="982" y="1198"/>
                  </a:cubicBezTo>
                  <a:cubicBezTo>
                    <a:pt x="983" y="1198"/>
                    <a:pt x="980" y="1185"/>
                    <a:pt x="974" y="1159"/>
                  </a:cubicBezTo>
                  <a:lnTo>
                    <a:pt x="974" y="1159"/>
                  </a:lnTo>
                  <a:cubicBezTo>
                    <a:pt x="980" y="1172"/>
                    <a:pt x="983" y="1178"/>
                    <a:pt x="985" y="1178"/>
                  </a:cubicBezTo>
                  <a:cubicBezTo>
                    <a:pt x="987" y="1178"/>
                    <a:pt x="987" y="1172"/>
                    <a:pt x="987" y="1159"/>
                  </a:cubicBezTo>
                  <a:cubicBezTo>
                    <a:pt x="970" y="1127"/>
                    <a:pt x="964" y="1105"/>
                    <a:pt x="968" y="1105"/>
                  </a:cubicBezTo>
                  <a:lnTo>
                    <a:pt x="968" y="1105"/>
                  </a:lnTo>
                  <a:cubicBezTo>
                    <a:pt x="970" y="1105"/>
                    <a:pt x="977" y="1113"/>
                    <a:pt x="987" y="1133"/>
                  </a:cubicBezTo>
                  <a:cubicBezTo>
                    <a:pt x="987" y="1133"/>
                    <a:pt x="987" y="1120"/>
                    <a:pt x="987" y="1107"/>
                  </a:cubicBezTo>
                  <a:cubicBezTo>
                    <a:pt x="973" y="1079"/>
                    <a:pt x="966" y="1066"/>
                    <a:pt x="967" y="1066"/>
                  </a:cubicBezTo>
                  <a:lnTo>
                    <a:pt x="967" y="1066"/>
                  </a:lnTo>
                  <a:cubicBezTo>
                    <a:pt x="968" y="1066"/>
                    <a:pt x="974" y="1076"/>
                    <a:pt x="987" y="1094"/>
                  </a:cubicBezTo>
                  <a:cubicBezTo>
                    <a:pt x="999" y="1120"/>
                    <a:pt x="1006" y="1133"/>
                    <a:pt x="1008" y="1133"/>
                  </a:cubicBezTo>
                  <a:cubicBezTo>
                    <a:pt x="1009" y="1133"/>
                    <a:pt x="1006" y="1120"/>
                    <a:pt x="999" y="1094"/>
                  </a:cubicBezTo>
                  <a:lnTo>
                    <a:pt x="999" y="1094"/>
                  </a:lnTo>
                  <a:cubicBezTo>
                    <a:pt x="1012" y="1101"/>
                    <a:pt x="1025" y="1107"/>
                    <a:pt x="1032" y="1107"/>
                  </a:cubicBezTo>
                  <a:cubicBezTo>
                    <a:pt x="1038" y="1107"/>
                    <a:pt x="1038" y="1101"/>
                    <a:pt x="1025" y="1081"/>
                  </a:cubicBezTo>
                  <a:lnTo>
                    <a:pt x="1038" y="1081"/>
                  </a:lnTo>
                  <a:cubicBezTo>
                    <a:pt x="1044" y="1086"/>
                    <a:pt x="1049" y="1090"/>
                    <a:pt x="1053" y="1090"/>
                  </a:cubicBezTo>
                  <a:cubicBezTo>
                    <a:pt x="1058" y="1090"/>
                    <a:pt x="1059" y="1083"/>
                    <a:pt x="1051" y="1068"/>
                  </a:cubicBezTo>
                  <a:lnTo>
                    <a:pt x="1038" y="1042"/>
                  </a:lnTo>
                  <a:lnTo>
                    <a:pt x="1038" y="1042"/>
                  </a:lnTo>
                  <a:cubicBezTo>
                    <a:pt x="1051" y="1068"/>
                    <a:pt x="1064" y="1081"/>
                    <a:pt x="1077" y="1081"/>
                  </a:cubicBezTo>
                  <a:cubicBezTo>
                    <a:pt x="1077" y="1081"/>
                    <a:pt x="1077" y="1081"/>
                    <a:pt x="1064" y="1055"/>
                  </a:cubicBezTo>
                  <a:cubicBezTo>
                    <a:pt x="1038" y="1042"/>
                    <a:pt x="1051" y="1042"/>
                    <a:pt x="1051" y="1029"/>
                  </a:cubicBezTo>
                  <a:lnTo>
                    <a:pt x="1051" y="1029"/>
                  </a:lnTo>
                  <a:cubicBezTo>
                    <a:pt x="1051" y="1029"/>
                    <a:pt x="1077" y="1055"/>
                    <a:pt x="1090" y="1068"/>
                  </a:cubicBezTo>
                  <a:cubicBezTo>
                    <a:pt x="1074" y="1043"/>
                    <a:pt x="1068" y="1034"/>
                    <a:pt x="1069" y="1034"/>
                  </a:cubicBezTo>
                  <a:lnTo>
                    <a:pt x="1069" y="1034"/>
                  </a:lnTo>
                  <a:cubicBezTo>
                    <a:pt x="1070" y="1034"/>
                    <a:pt x="1073" y="1037"/>
                    <a:pt x="1077" y="1042"/>
                  </a:cubicBezTo>
                  <a:cubicBezTo>
                    <a:pt x="1084" y="1055"/>
                    <a:pt x="1090" y="1058"/>
                    <a:pt x="1095" y="1058"/>
                  </a:cubicBezTo>
                  <a:cubicBezTo>
                    <a:pt x="1100" y="1058"/>
                    <a:pt x="1103" y="1055"/>
                    <a:pt x="1103" y="1055"/>
                  </a:cubicBezTo>
                  <a:lnTo>
                    <a:pt x="1116" y="1055"/>
                  </a:lnTo>
                  <a:cubicBezTo>
                    <a:pt x="1116" y="1055"/>
                    <a:pt x="1116" y="1042"/>
                    <a:pt x="1103" y="1029"/>
                  </a:cubicBezTo>
                  <a:cubicBezTo>
                    <a:pt x="1090" y="1016"/>
                    <a:pt x="1064" y="990"/>
                    <a:pt x="1077" y="990"/>
                  </a:cubicBezTo>
                  <a:cubicBezTo>
                    <a:pt x="1090" y="1016"/>
                    <a:pt x="1103" y="1029"/>
                    <a:pt x="1103" y="1029"/>
                  </a:cubicBezTo>
                  <a:cubicBezTo>
                    <a:pt x="1116" y="1029"/>
                    <a:pt x="1129" y="1042"/>
                    <a:pt x="1129" y="1042"/>
                  </a:cubicBezTo>
                  <a:cubicBezTo>
                    <a:pt x="1139" y="1056"/>
                    <a:pt x="1145" y="1062"/>
                    <a:pt x="1148" y="1062"/>
                  </a:cubicBezTo>
                  <a:cubicBezTo>
                    <a:pt x="1153" y="1062"/>
                    <a:pt x="1150" y="1046"/>
                    <a:pt x="1142" y="1029"/>
                  </a:cubicBezTo>
                  <a:cubicBezTo>
                    <a:pt x="1129" y="1010"/>
                    <a:pt x="1123" y="1000"/>
                    <a:pt x="1124" y="1000"/>
                  </a:cubicBezTo>
                  <a:lnTo>
                    <a:pt x="1124" y="1000"/>
                  </a:lnTo>
                  <a:cubicBezTo>
                    <a:pt x="1126" y="1000"/>
                    <a:pt x="1136" y="1010"/>
                    <a:pt x="1155" y="1029"/>
                  </a:cubicBezTo>
                  <a:cubicBezTo>
                    <a:pt x="1161" y="1035"/>
                    <a:pt x="1164" y="1037"/>
                    <a:pt x="1165" y="1037"/>
                  </a:cubicBezTo>
                  <a:cubicBezTo>
                    <a:pt x="1168" y="1037"/>
                    <a:pt x="1144" y="1005"/>
                    <a:pt x="1103" y="964"/>
                  </a:cubicBezTo>
                  <a:lnTo>
                    <a:pt x="1103" y="964"/>
                  </a:lnTo>
                  <a:cubicBezTo>
                    <a:pt x="1144" y="999"/>
                    <a:pt x="1164" y="1015"/>
                    <a:pt x="1169" y="1015"/>
                  </a:cubicBezTo>
                  <a:cubicBezTo>
                    <a:pt x="1174" y="1015"/>
                    <a:pt x="1167" y="1002"/>
                    <a:pt x="1155" y="977"/>
                  </a:cubicBezTo>
                  <a:lnTo>
                    <a:pt x="1155" y="977"/>
                  </a:lnTo>
                  <a:cubicBezTo>
                    <a:pt x="1168" y="984"/>
                    <a:pt x="1175" y="987"/>
                    <a:pt x="1179" y="987"/>
                  </a:cubicBezTo>
                  <a:cubicBezTo>
                    <a:pt x="1184" y="987"/>
                    <a:pt x="1188" y="984"/>
                    <a:pt x="1194" y="977"/>
                  </a:cubicBezTo>
                  <a:cubicBezTo>
                    <a:pt x="1194" y="977"/>
                    <a:pt x="1207" y="964"/>
                    <a:pt x="1181" y="951"/>
                  </a:cubicBezTo>
                  <a:lnTo>
                    <a:pt x="1194" y="951"/>
                  </a:lnTo>
                  <a:cubicBezTo>
                    <a:pt x="1205" y="959"/>
                    <a:pt x="1212" y="962"/>
                    <a:pt x="1215" y="962"/>
                  </a:cubicBezTo>
                  <a:cubicBezTo>
                    <a:pt x="1222" y="962"/>
                    <a:pt x="1205" y="944"/>
                    <a:pt x="1168" y="925"/>
                  </a:cubicBezTo>
                  <a:lnTo>
                    <a:pt x="1181" y="925"/>
                  </a:lnTo>
                  <a:lnTo>
                    <a:pt x="1194" y="938"/>
                  </a:lnTo>
                  <a:cubicBezTo>
                    <a:pt x="1201" y="942"/>
                    <a:pt x="1206" y="943"/>
                    <a:pt x="1210" y="943"/>
                  </a:cubicBezTo>
                  <a:cubicBezTo>
                    <a:pt x="1222" y="943"/>
                    <a:pt x="1227" y="931"/>
                    <a:pt x="1246" y="912"/>
                  </a:cubicBezTo>
                  <a:cubicBezTo>
                    <a:pt x="1259" y="887"/>
                    <a:pt x="1272" y="887"/>
                    <a:pt x="1220" y="861"/>
                  </a:cubicBezTo>
                  <a:cubicBezTo>
                    <a:pt x="1197" y="845"/>
                    <a:pt x="1188" y="839"/>
                    <a:pt x="1194" y="839"/>
                  </a:cubicBezTo>
                  <a:cubicBezTo>
                    <a:pt x="1199" y="839"/>
                    <a:pt x="1211" y="842"/>
                    <a:pt x="1233" y="848"/>
                  </a:cubicBezTo>
                  <a:lnTo>
                    <a:pt x="1220" y="835"/>
                  </a:lnTo>
                  <a:lnTo>
                    <a:pt x="1220" y="822"/>
                  </a:lnTo>
                  <a:cubicBezTo>
                    <a:pt x="1233" y="835"/>
                    <a:pt x="1259" y="848"/>
                    <a:pt x="1259" y="848"/>
                  </a:cubicBezTo>
                  <a:lnTo>
                    <a:pt x="1233" y="848"/>
                  </a:lnTo>
                  <a:cubicBezTo>
                    <a:pt x="1237" y="852"/>
                    <a:pt x="1243" y="856"/>
                    <a:pt x="1247" y="859"/>
                  </a:cubicBezTo>
                  <a:lnTo>
                    <a:pt x="1247" y="859"/>
                  </a:lnTo>
                  <a:cubicBezTo>
                    <a:pt x="1250" y="858"/>
                    <a:pt x="1255" y="855"/>
                    <a:pt x="1263" y="855"/>
                  </a:cubicBezTo>
                  <a:cubicBezTo>
                    <a:pt x="1269" y="855"/>
                    <a:pt x="1276" y="856"/>
                    <a:pt x="1285" y="861"/>
                  </a:cubicBezTo>
                  <a:cubicBezTo>
                    <a:pt x="1296" y="864"/>
                    <a:pt x="1303" y="866"/>
                    <a:pt x="1307" y="866"/>
                  </a:cubicBezTo>
                  <a:cubicBezTo>
                    <a:pt x="1315" y="866"/>
                    <a:pt x="1303" y="857"/>
                    <a:pt x="1285" y="848"/>
                  </a:cubicBezTo>
                  <a:lnTo>
                    <a:pt x="1311" y="848"/>
                  </a:lnTo>
                  <a:cubicBezTo>
                    <a:pt x="1301" y="838"/>
                    <a:pt x="1291" y="813"/>
                    <a:pt x="1304" y="813"/>
                  </a:cubicBezTo>
                  <a:cubicBezTo>
                    <a:pt x="1308" y="813"/>
                    <a:pt x="1314" y="815"/>
                    <a:pt x="1324" y="822"/>
                  </a:cubicBezTo>
                  <a:cubicBezTo>
                    <a:pt x="1324" y="822"/>
                    <a:pt x="1324" y="809"/>
                    <a:pt x="1337" y="809"/>
                  </a:cubicBezTo>
                  <a:cubicBezTo>
                    <a:pt x="1311" y="796"/>
                    <a:pt x="1311" y="796"/>
                    <a:pt x="1311" y="783"/>
                  </a:cubicBezTo>
                  <a:cubicBezTo>
                    <a:pt x="1311" y="776"/>
                    <a:pt x="1314" y="773"/>
                    <a:pt x="1319" y="773"/>
                  </a:cubicBezTo>
                  <a:cubicBezTo>
                    <a:pt x="1324" y="773"/>
                    <a:pt x="1330" y="776"/>
                    <a:pt x="1337" y="783"/>
                  </a:cubicBezTo>
                  <a:cubicBezTo>
                    <a:pt x="1344" y="787"/>
                    <a:pt x="1350" y="788"/>
                    <a:pt x="1353" y="788"/>
                  </a:cubicBezTo>
                  <a:cubicBezTo>
                    <a:pt x="1362" y="788"/>
                    <a:pt x="1359" y="779"/>
                    <a:pt x="1350" y="770"/>
                  </a:cubicBezTo>
                  <a:cubicBezTo>
                    <a:pt x="1350" y="770"/>
                    <a:pt x="1298" y="744"/>
                    <a:pt x="1298" y="744"/>
                  </a:cubicBezTo>
                  <a:cubicBezTo>
                    <a:pt x="1272" y="744"/>
                    <a:pt x="1246" y="731"/>
                    <a:pt x="1246" y="731"/>
                  </a:cubicBezTo>
                  <a:lnTo>
                    <a:pt x="1272" y="731"/>
                  </a:lnTo>
                  <a:cubicBezTo>
                    <a:pt x="1298" y="731"/>
                    <a:pt x="1324" y="744"/>
                    <a:pt x="1324" y="744"/>
                  </a:cubicBezTo>
                  <a:cubicBezTo>
                    <a:pt x="1324" y="744"/>
                    <a:pt x="1324" y="731"/>
                    <a:pt x="1298" y="731"/>
                  </a:cubicBezTo>
                  <a:cubicBezTo>
                    <a:pt x="1324" y="731"/>
                    <a:pt x="1324" y="731"/>
                    <a:pt x="1324" y="718"/>
                  </a:cubicBezTo>
                  <a:cubicBezTo>
                    <a:pt x="1337" y="705"/>
                    <a:pt x="1337" y="705"/>
                    <a:pt x="1311" y="692"/>
                  </a:cubicBezTo>
                  <a:cubicBezTo>
                    <a:pt x="1363" y="692"/>
                    <a:pt x="1363" y="666"/>
                    <a:pt x="1311" y="666"/>
                  </a:cubicBezTo>
                  <a:cubicBezTo>
                    <a:pt x="1285" y="666"/>
                    <a:pt x="1285" y="653"/>
                    <a:pt x="1311" y="653"/>
                  </a:cubicBezTo>
                  <a:cubicBezTo>
                    <a:pt x="1337" y="653"/>
                    <a:pt x="1337" y="653"/>
                    <a:pt x="1311" y="640"/>
                  </a:cubicBezTo>
                  <a:lnTo>
                    <a:pt x="1337" y="640"/>
                  </a:lnTo>
                  <a:cubicBezTo>
                    <a:pt x="1389" y="627"/>
                    <a:pt x="1389" y="627"/>
                    <a:pt x="1363" y="627"/>
                  </a:cubicBezTo>
                  <a:cubicBezTo>
                    <a:pt x="1337" y="614"/>
                    <a:pt x="1337" y="601"/>
                    <a:pt x="1337" y="601"/>
                  </a:cubicBezTo>
                  <a:cubicBezTo>
                    <a:pt x="1330" y="595"/>
                    <a:pt x="1327" y="591"/>
                    <a:pt x="1322" y="591"/>
                  </a:cubicBezTo>
                  <a:cubicBezTo>
                    <a:pt x="1317" y="591"/>
                    <a:pt x="1311" y="595"/>
                    <a:pt x="1298" y="601"/>
                  </a:cubicBezTo>
                  <a:lnTo>
                    <a:pt x="1246" y="601"/>
                  </a:lnTo>
                  <a:cubicBezTo>
                    <a:pt x="1220" y="588"/>
                    <a:pt x="1246" y="588"/>
                    <a:pt x="1246" y="588"/>
                  </a:cubicBezTo>
                  <a:cubicBezTo>
                    <a:pt x="1255" y="593"/>
                    <a:pt x="1260" y="594"/>
                    <a:pt x="1265" y="594"/>
                  </a:cubicBezTo>
                  <a:cubicBezTo>
                    <a:pt x="1275" y="594"/>
                    <a:pt x="1281" y="588"/>
                    <a:pt x="1298" y="588"/>
                  </a:cubicBezTo>
                  <a:cubicBezTo>
                    <a:pt x="1324" y="575"/>
                    <a:pt x="1324" y="575"/>
                    <a:pt x="1311" y="575"/>
                  </a:cubicBezTo>
                  <a:cubicBezTo>
                    <a:pt x="1311" y="562"/>
                    <a:pt x="1311" y="562"/>
                    <a:pt x="1311" y="549"/>
                  </a:cubicBezTo>
                  <a:cubicBezTo>
                    <a:pt x="1337" y="536"/>
                    <a:pt x="1337" y="536"/>
                    <a:pt x="1311" y="536"/>
                  </a:cubicBezTo>
                  <a:lnTo>
                    <a:pt x="1285" y="536"/>
                  </a:lnTo>
                  <a:cubicBezTo>
                    <a:pt x="1329" y="525"/>
                    <a:pt x="1326" y="495"/>
                    <a:pt x="1299" y="495"/>
                  </a:cubicBezTo>
                  <a:cubicBezTo>
                    <a:pt x="1295" y="495"/>
                    <a:pt x="1290" y="496"/>
                    <a:pt x="1285" y="497"/>
                  </a:cubicBezTo>
                  <a:lnTo>
                    <a:pt x="1285" y="497"/>
                  </a:lnTo>
                  <a:cubicBezTo>
                    <a:pt x="1298" y="484"/>
                    <a:pt x="1285" y="484"/>
                    <a:pt x="1298" y="484"/>
                  </a:cubicBezTo>
                  <a:cubicBezTo>
                    <a:pt x="1324" y="484"/>
                    <a:pt x="1324" y="471"/>
                    <a:pt x="1324" y="471"/>
                  </a:cubicBezTo>
                  <a:cubicBezTo>
                    <a:pt x="1324" y="458"/>
                    <a:pt x="1298" y="458"/>
                    <a:pt x="1285" y="446"/>
                  </a:cubicBezTo>
                  <a:cubicBezTo>
                    <a:pt x="1285" y="420"/>
                    <a:pt x="1285" y="420"/>
                    <a:pt x="1259" y="420"/>
                  </a:cubicBezTo>
                  <a:cubicBezTo>
                    <a:pt x="1259" y="420"/>
                    <a:pt x="1259" y="420"/>
                    <a:pt x="1285" y="407"/>
                  </a:cubicBezTo>
                  <a:cubicBezTo>
                    <a:pt x="1298" y="407"/>
                    <a:pt x="1298" y="394"/>
                    <a:pt x="1298" y="394"/>
                  </a:cubicBezTo>
                  <a:lnTo>
                    <a:pt x="1298" y="394"/>
                  </a:lnTo>
                  <a:cubicBezTo>
                    <a:pt x="1298" y="394"/>
                    <a:pt x="1272" y="407"/>
                    <a:pt x="1259" y="407"/>
                  </a:cubicBezTo>
                  <a:cubicBezTo>
                    <a:pt x="1246" y="413"/>
                    <a:pt x="1239" y="416"/>
                    <a:pt x="1238" y="416"/>
                  </a:cubicBezTo>
                  <a:cubicBezTo>
                    <a:pt x="1236" y="416"/>
                    <a:pt x="1239" y="413"/>
                    <a:pt x="1246" y="407"/>
                  </a:cubicBezTo>
                  <a:cubicBezTo>
                    <a:pt x="1272" y="381"/>
                    <a:pt x="1259" y="368"/>
                    <a:pt x="1233" y="368"/>
                  </a:cubicBezTo>
                  <a:cubicBezTo>
                    <a:pt x="1233" y="368"/>
                    <a:pt x="1233" y="368"/>
                    <a:pt x="1259" y="355"/>
                  </a:cubicBezTo>
                  <a:cubicBezTo>
                    <a:pt x="1269" y="344"/>
                    <a:pt x="1280" y="325"/>
                    <a:pt x="1263" y="325"/>
                  </a:cubicBezTo>
                  <a:cubicBezTo>
                    <a:pt x="1259" y="325"/>
                    <a:pt x="1253" y="326"/>
                    <a:pt x="1246" y="329"/>
                  </a:cubicBezTo>
                  <a:cubicBezTo>
                    <a:pt x="1246" y="329"/>
                    <a:pt x="1246" y="329"/>
                    <a:pt x="1259" y="316"/>
                  </a:cubicBezTo>
                  <a:cubicBezTo>
                    <a:pt x="1277" y="307"/>
                    <a:pt x="1289" y="297"/>
                    <a:pt x="1281" y="297"/>
                  </a:cubicBezTo>
                  <a:cubicBezTo>
                    <a:pt x="1277" y="297"/>
                    <a:pt x="1270" y="299"/>
                    <a:pt x="1259" y="303"/>
                  </a:cubicBezTo>
                  <a:cubicBezTo>
                    <a:pt x="1252" y="306"/>
                    <a:pt x="1246" y="308"/>
                    <a:pt x="1241" y="308"/>
                  </a:cubicBezTo>
                  <a:cubicBezTo>
                    <a:pt x="1229" y="308"/>
                    <a:pt x="1227" y="296"/>
                    <a:pt x="1246" y="277"/>
                  </a:cubicBezTo>
                  <a:cubicBezTo>
                    <a:pt x="1233" y="277"/>
                    <a:pt x="1233" y="277"/>
                    <a:pt x="1220" y="290"/>
                  </a:cubicBezTo>
                  <a:cubicBezTo>
                    <a:pt x="1207" y="303"/>
                    <a:pt x="1207" y="303"/>
                    <a:pt x="1194" y="303"/>
                  </a:cubicBezTo>
                  <a:cubicBezTo>
                    <a:pt x="1183" y="308"/>
                    <a:pt x="1177" y="311"/>
                    <a:pt x="1175" y="311"/>
                  </a:cubicBezTo>
                  <a:cubicBezTo>
                    <a:pt x="1173" y="311"/>
                    <a:pt x="1179" y="305"/>
                    <a:pt x="1194" y="290"/>
                  </a:cubicBezTo>
                  <a:cubicBezTo>
                    <a:pt x="1207" y="277"/>
                    <a:pt x="1207" y="277"/>
                    <a:pt x="1207" y="277"/>
                  </a:cubicBezTo>
                  <a:cubicBezTo>
                    <a:pt x="1207" y="264"/>
                    <a:pt x="1168" y="264"/>
                    <a:pt x="1155" y="251"/>
                  </a:cubicBezTo>
                  <a:cubicBezTo>
                    <a:pt x="1148" y="236"/>
                    <a:pt x="1140" y="229"/>
                    <a:pt x="1132" y="229"/>
                  </a:cubicBezTo>
                  <a:cubicBezTo>
                    <a:pt x="1127" y="229"/>
                    <a:pt x="1122" y="233"/>
                    <a:pt x="1116" y="238"/>
                  </a:cubicBezTo>
                  <a:cubicBezTo>
                    <a:pt x="1103" y="244"/>
                    <a:pt x="1097" y="248"/>
                    <a:pt x="1095" y="248"/>
                  </a:cubicBezTo>
                  <a:cubicBezTo>
                    <a:pt x="1094" y="248"/>
                    <a:pt x="1097" y="244"/>
                    <a:pt x="1103" y="238"/>
                  </a:cubicBezTo>
                  <a:cubicBezTo>
                    <a:pt x="1116" y="212"/>
                    <a:pt x="1116" y="212"/>
                    <a:pt x="1116" y="212"/>
                  </a:cubicBezTo>
                  <a:cubicBezTo>
                    <a:pt x="1103" y="199"/>
                    <a:pt x="1103" y="199"/>
                    <a:pt x="1116" y="186"/>
                  </a:cubicBezTo>
                  <a:lnTo>
                    <a:pt x="1116" y="186"/>
                  </a:lnTo>
                  <a:cubicBezTo>
                    <a:pt x="1103" y="199"/>
                    <a:pt x="1103" y="199"/>
                    <a:pt x="1103" y="199"/>
                  </a:cubicBezTo>
                  <a:cubicBezTo>
                    <a:pt x="1111" y="184"/>
                    <a:pt x="1114" y="178"/>
                    <a:pt x="1110" y="178"/>
                  </a:cubicBezTo>
                  <a:cubicBezTo>
                    <a:pt x="1107" y="178"/>
                    <a:pt x="1101" y="181"/>
                    <a:pt x="1090" y="186"/>
                  </a:cubicBezTo>
                  <a:cubicBezTo>
                    <a:pt x="1101" y="176"/>
                    <a:pt x="1111" y="157"/>
                    <a:pt x="1108" y="157"/>
                  </a:cubicBezTo>
                  <a:lnTo>
                    <a:pt x="1108" y="157"/>
                  </a:lnTo>
                  <a:cubicBezTo>
                    <a:pt x="1107" y="157"/>
                    <a:pt x="1106" y="158"/>
                    <a:pt x="1103" y="160"/>
                  </a:cubicBezTo>
                  <a:cubicBezTo>
                    <a:pt x="1090" y="186"/>
                    <a:pt x="1077" y="173"/>
                    <a:pt x="1064" y="199"/>
                  </a:cubicBezTo>
                  <a:cubicBezTo>
                    <a:pt x="1051" y="199"/>
                    <a:pt x="1051" y="186"/>
                    <a:pt x="1064" y="173"/>
                  </a:cubicBezTo>
                  <a:cubicBezTo>
                    <a:pt x="1070" y="162"/>
                    <a:pt x="1068" y="158"/>
                    <a:pt x="1063" y="158"/>
                  </a:cubicBezTo>
                  <a:cubicBezTo>
                    <a:pt x="1055" y="158"/>
                    <a:pt x="1040" y="166"/>
                    <a:pt x="1025" y="173"/>
                  </a:cubicBezTo>
                  <a:cubicBezTo>
                    <a:pt x="1038" y="147"/>
                    <a:pt x="1038" y="147"/>
                    <a:pt x="1038" y="147"/>
                  </a:cubicBezTo>
                  <a:lnTo>
                    <a:pt x="1038" y="147"/>
                  </a:lnTo>
                  <a:cubicBezTo>
                    <a:pt x="1031" y="151"/>
                    <a:pt x="1027" y="152"/>
                    <a:pt x="1025" y="152"/>
                  </a:cubicBezTo>
                  <a:cubicBezTo>
                    <a:pt x="1019" y="152"/>
                    <a:pt x="1029" y="140"/>
                    <a:pt x="1038" y="121"/>
                  </a:cubicBezTo>
                  <a:cubicBezTo>
                    <a:pt x="1064" y="108"/>
                    <a:pt x="1051" y="95"/>
                    <a:pt x="1051" y="95"/>
                  </a:cubicBezTo>
                  <a:lnTo>
                    <a:pt x="1051" y="95"/>
                  </a:lnTo>
                  <a:cubicBezTo>
                    <a:pt x="1046" y="106"/>
                    <a:pt x="1038" y="110"/>
                    <a:pt x="1031" y="110"/>
                  </a:cubicBezTo>
                  <a:cubicBezTo>
                    <a:pt x="1021" y="110"/>
                    <a:pt x="1012" y="103"/>
                    <a:pt x="1012" y="95"/>
                  </a:cubicBezTo>
                  <a:cubicBezTo>
                    <a:pt x="1008" y="93"/>
                    <a:pt x="1004" y="92"/>
                    <a:pt x="1000" y="92"/>
                  </a:cubicBezTo>
                  <a:cubicBezTo>
                    <a:pt x="982" y="92"/>
                    <a:pt x="969" y="115"/>
                    <a:pt x="948" y="147"/>
                  </a:cubicBezTo>
                  <a:cubicBezTo>
                    <a:pt x="948" y="121"/>
                    <a:pt x="974" y="82"/>
                    <a:pt x="974" y="82"/>
                  </a:cubicBezTo>
                  <a:cubicBezTo>
                    <a:pt x="961" y="82"/>
                    <a:pt x="961" y="95"/>
                    <a:pt x="948" y="121"/>
                  </a:cubicBezTo>
                  <a:cubicBezTo>
                    <a:pt x="941" y="134"/>
                    <a:pt x="938" y="141"/>
                    <a:pt x="936" y="141"/>
                  </a:cubicBezTo>
                  <a:cubicBezTo>
                    <a:pt x="935" y="141"/>
                    <a:pt x="935" y="134"/>
                    <a:pt x="935" y="121"/>
                  </a:cubicBezTo>
                  <a:cubicBezTo>
                    <a:pt x="935" y="105"/>
                    <a:pt x="935" y="94"/>
                    <a:pt x="932" y="94"/>
                  </a:cubicBezTo>
                  <a:cubicBezTo>
                    <a:pt x="930" y="94"/>
                    <a:pt x="927" y="98"/>
                    <a:pt x="922" y="108"/>
                  </a:cubicBezTo>
                  <a:cubicBezTo>
                    <a:pt x="922" y="108"/>
                    <a:pt x="909" y="108"/>
                    <a:pt x="922" y="82"/>
                  </a:cubicBezTo>
                  <a:cubicBezTo>
                    <a:pt x="909" y="82"/>
                    <a:pt x="909" y="82"/>
                    <a:pt x="909" y="108"/>
                  </a:cubicBezTo>
                  <a:cubicBezTo>
                    <a:pt x="902" y="121"/>
                    <a:pt x="899" y="128"/>
                    <a:pt x="897" y="128"/>
                  </a:cubicBezTo>
                  <a:cubicBezTo>
                    <a:pt x="896" y="128"/>
                    <a:pt x="896" y="121"/>
                    <a:pt x="896" y="108"/>
                  </a:cubicBezTo>
                  <a:cubicBezTo>
                    <a:pt x="904" y="74"/>
                    <a:pt x="901" y="56"/>
                    <a:pt x="895" y="56"/>
                  </a:cubicBezTo>
                  <a:cubicBezTo>
                    <a:pt x="891" y="56"/>
                    <a:pt x="887" y="61"/>
                    <a:pt x="883" y="69"/>
                  </a:cubicBezTo>
                  <a:cubicBezTo>
                    <a:pt x="883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57" y="108"/>
                  </a:cubicBezTo>
                  <a:lnTo>
                    <a:pt x="844" y="108"/>
                  </a:lnTo>
                  <a:cubicBezTo>
                    <a:pt x="844" y="108"/>
                    <a:pt x="852" y="92"/>
                    <a:pt x="855" y="92"/>
                  </a:cubicBezTo>
                  <a:cubicBezTo>
                    <a:pt x="856" y="92"/>
                    <a:pt x="857" y="93"/>
                    <a:pt x="857" y="95"/>
                  </a:cubicBezTo>
                  <a:lnTo>
                    <a:pt x="857" y="69"/>
                  </a:lnTo>
                  <a:cubicBezTo>
                    <a:pt x="857" y="69"/>
                    <a:pt x="854" y="66"/>
                    <a:pt x="850" y="66"/>
                  </a:cubicBezTo>
                  <a:cubicBezTo>
                    <a:pt x="847" y="66"/>
                    <a:pt x="844" y="69"/>
                    <a:pt x="844" y="82"/>
                  </a:cubicBezTo>
                  <a:cubicBezTo>
                    <a:pt x="831" y="108"/>
                    <a:pt x="824" y="121"/>
                    <a:pt x="823" y="121"/>
                  </a:cubicBezTo>
                  <a:cubicBezTo>
                    <a:pt x="821" y="121"/>
                    <a:pt x="824" y="108"/>
                    <a:pt x="831" y="82"/>
                  </a:cubicBezTo>
                  <a:cubicBezTo>
                    <a:pt x="840" y="64"/>
                    <a:pt x="843" y="46"/>
                    <a:pt x="839" y="46"/>
                  </a:cubicBezTo>
                  <a:lnTo>
                    <a:pt x="839" y="46"/>
                  </a:lnTo>
                  <a:cubicBezTo>
                    <a:pt x="837" y="46"/>
                    <a:pt x="835" y="49"/>
                    <a:pt x="831" y="56"/>
                  </a:cubicBezTo>
                  <a:cubicBezTo>
                    <a:pt x="825" y="78"/>
                    <a:pt x="822" y="86"/>
                    <a:pt x="820" y="86"/>
                  </a:cubicBezTo>
                  <a:cubicBezTo>
                    <a:pt x="818" y="86"/>
                    <a:pt x="818" y="71"/>
                    <a:pt x="818" y="56"/>
                  </a:cubicBezTo>
                  <a:cubicBezTo>
                    <a:pt x="805" y="56"/>
                    <a:pt x="779" y="69"/>
                    <a:pt x="779" y="69"/>
                  </a:cubicBezTo>
                  <a:cubicBezTo>
                    <a:pt x="753" y="69"/>
                    <a:pt x="753" y="69"/>
                    <a:pt x="753" y="43"/>
                  </a:cubicBezTo>
                  <a:cubicBezTo>
                    <a:pt x="753" y="39"/>
                    <a:pt x="753" y="34"/>
                    <a:pt x="753" y="30"/>
                  </a:cubicBezTo>
                  <a:lnTo>
                    <a:pt x="753" y="30"/>
                  </a:lnTo>
                  <a:cubicBezTo>
                    <a:pt x="751" y="69"/>
                    <a:pt x="739" y="69"/>
                    <a:pt x="727" y="69"/>
                  </a:cubicBezTo>
                  <a:cubicBezTo>
                    <a:pt x="723" y="62"/>
                    <a:pt x="721" y="59"/>
                    <a:pt x="719" y="59"/>
                  </a:cubicBezTo>
                  <a:cubicBezTo>
                    <a:pt x="714" y="59"/>
                    <a:pt x="714" y="77"/>
                    <a:pt x="714" y="95"/>
                  </a:cubicBezTo>
                  <a:cubicBezTo>
                    <a:pt x="705" y="95"/>
                    <a:pt x="703" y="107"/>
                    <a:pt x="705" y="107"/>
                  </a:cubicBezTo>
                  <a:cubicBezTo>
                    <a:pt x="707" y="107"/>
                    <a:pt x="710" y="104"/>
                    <a:pt x="714" y="95"/>
                  </a:cubicBezTo>
                  <a:lnTo>
                    <a:pt x="714" y="95"/>
                  </a:lnTo>
                  <a:cubicBezTo>
                    <a:pt x="714" y="126"/>
                    <a:pt x="714" y="138"/>
                    <a:pt x="712" y="138"/>
                  </a:cubicBezTo>
                  <a:cubicBezTo>
                    <a:pt x="710" y="138"/>
                    <a:pt x="707" y="132"/>
                    <a:pt x="702" y="122"/>
                  </a:cubicBezTo>
                  <a:lnTo>
                    <a:pt x="702" y="122"/>
                  </a:lnTo>
                  <a:lnTo>
                    <a:pt x="714" y="147"/>
                  </a:lnTo>
                  <a:lnTo>
                    <a:pt x="701" y="147"/>
                  </a:lnTo>
                  <a:cubicBezTo>
                    <a:pt x="701" y="147"/>
                    <a:pt x="701" y="147"/>
                    <a:pt x="701" y="121"/>
                  </a:cubicBezTo>
                  <a:cubicBezTo>
                    <a:pt x="701" y="121"/>
                    <a:pt x="701" y="95"/>
                    <a:pt x="701" y="69"/>
                  </a:cubicBezTo>
                  <a:cubicBezTo>
                    <a:pt x="701" y="43"/>
                    <a:pt x="688" y="17"/>
                    <a:pt x="688" y="17"/>
                  </a:cubicBezTo>
                  <a:close/>
                  <a:moveTo>
                    <a:pt x="1204" y="1501"/>
                  </a:moveTo>
                  <a:cubicBezTo>
                    <a:pt x="1203" y="1501"/>
                    <a:pt x="1200" y="1503"/>
                    <a:pt x="1195" y="1508"/>
                  </a:cubicBezTo>
                  <a:lnTo>
                    <a:pt x="1195" y="1508"/>
                  </a:lnTo>
                  <a:cubicBezTo>
                    <a:pt x="1194" y="1507"/>
                    <a:pt x="1194" y="1506"/>
                    <a:pt x="1194" y="1506"/>
                  </a:cubicBezTo>
                  <a:cubicBezTo>
                    <a:pt x="1194" y="1506"/>
                    <a:pt x="1194" y="1507"/>
                    <a:pt x="1194" y="1509"/>
                  </a:cubicBezTo>
                  <a:cubicBezTo>
                    <a:pt x="1194" y="1509"/>
                    <a:pt x="1194" y="1509"/>
                    <a:pt x="1195" y="1508"/>
                  </a:cubicBezTo>
                  <a:lnTo>
                    <a:pt x="1195" y="1508"/>
                  </a:lnTo>
                  <a:cubicBezTo>
                    <a:pt x="1196" y="1515"/>
                    <a:pt x="1199" y="1531"/>
                    <a:pt x="1207" y="1548"/>
                  </a:cubicBezTo>
                  <a:cubicBezTo>
                    <a:pt x="1212" y="1559"/>
                    <a:pt x="1218" y="1565"/>
                    <a:pt x="1220" y="1565"/>
                  </a:cubicBezTo>
                  <a:cubicBezTo>
                    <a:pt x="1224" y="1565"/>
                    <a:pt x="1222" y="1552"/>
                    <a:pt x="1207" y="1522"/>
                  </a:cubicBezTo>
                  <a:cubicBezTo>
                    <a:pt x="1207" y="1507"/>
                    <a:pt x="1207" y="1501"/>
                    <a:pt x="1204" y="150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2"/>
            <p:cNvSpPr/>
            <p:nvPr/>
          </p:nvSpPr>
          <p:spPr>
            <a:xfrm>
              <a:off x="5579950" y="4887475"/>
              <a:ext cx="23375" cy="26050"/>
            </a:xfrm>
            <a:custGeom>
              <a:rect b="b" l="l" r="r" t="t"/>
              <a:pathLst>
                <a:path extrusionOk="0" h="1042" w="935">
                  <a:moveTo>
                    <a:pt x="514" y="0"/>
                  </a:moveTo>
                  <a:cubicBezTo>
                    <a:pt x="513" y="0"/>
                    <a:pt x="514" y="3"/>
                    <a:pt x="517" y="7"/>
                  </a:cubicBezTo>
                  <a:lnTo>
                    <a:pt x="517" y="7"/>
                  </a:lnTo>
                  <a:cubicBezTo>
                    <a:pt x="516" y="2"/>
                    <a:pt x="514" y="0"/>
                    <a:pt x="514" y="0"/>
                  </a:cubicBezTo>
                  <a:close/>
                  <a:moveTo>
                    <a:pt x="517" y="7"/>
                  </a:moveTo>
                  <a:cubicBezTo>
                    <a:pt x="518" y="8"/>
                    <a:pt x="518" y="10"/>
                    <a:pt x="518" y="11"/>
                  </a:cubicBezTo>
                  <a:lnTo>
                    <a:pt x="518" y="11"/>
                  </a:lnTo>
                  <a:cubicBezTo>
                    <a:pt x="519" y="10"/>
                    <a:pt x="519" y="10"/>
                    <a:pt x="519" y="9"/>
                  </a:cubicBezTo>
                  <a:cubicBezTo>
                    <a:pt x="518" y="8"/>
                    <a:pt x="518" y="7"/>
                    <a:pt x="517" y="7"/>
                  </a:cubicBezTo>
                  <a:close/>
                  <a:moveTo>
                    <a:pt x="571" y="35"/>
                  </a:moveTo>
                  <a:lnTo>
                    <a:pt x="571" y="35"/>
                  </a:lnTo>
                  <a:cubicBezTo>
                    <a:pt x="566" y="50"/>
                    <a:pt x="563" y="55"/>
                    <a:pt x="562" y="55"/>
                  </a:cubicBezTo>
                  <a:cubicBezTo>
                    <a:pt x="560" y="55"/>
                    <a:pt x="563" y="43"/>
                    <a:pt x="571" y="35"/>
                  </a:cubicBezTo>
                  <a:close/>
                  <a:moveTo>
                    <a:pt x="752" y="107"/>
                  </a:moveTo>
                  <a:cubicBezTo>
                    <a:pt x="752" y="107"/>
                    <a:pt x="750" y="112"/>
                    <a:pt x="746" y="118"/>
                  </a:cubicBezTo>
                  <a:lnTo>
                    <a:pt x="746" y="118"/>
                  </a:lnTo>
                  <a:cubicBezTo>
                    <a:pt x="748" y="117"/>
                    <a:pt x="750" y="115"/>
                    <a:pt x="753" y="113"/>
                  </a:cubicBezTo>
                  <a:cubicBezTo>
                    <a:pt x="753" y="109"/>
                    <a:pt x="753" y="107"/>
                    <a:pt x="752" y="107"/>
                  </a:cubicBezTo>
                  <a:close/>
                  <a:moveTo>
                    <a:pt x="454" y="87"/>
                  </a:moveTo>
                  <a:cubicBezTo>
                    <a:pt x="454" y="87"/>
                    <a:pt x="467" y="113"/>
                    <a:pt x="467" y="126"/>
                  </a:cubicBezTo>
                  <a:cubicBezTo>
                    <a:pt x="467" y="126"/>
                    <a:pt x="454" y="113"/>
                    <a:pt x="454" y="113"/>
                  </a:cubicBezTo>
                  <a:cubicBezTo>
                    <a:pt x="454" y="113"/>
                    <a:pt x="454" y="87"/>
                    <a:pt x="454" y="87"/>
                  </a:cubicBezTo>
                  <a:close/>
                  <a:moveTo>
                    <a:pt x="364" y="113"/>
                  </a:moveTo>
                  <a:lnTo>
                    <a:pt x="376" y="126"/>
                  </a:lnTo>
                  <a:cubicBezTo>
                    <a:pt x="376" y="134"/>
                    <a:pt x="383" y="150"/>
                    <a:pt x="382" y="150"/>
                  </a:cubicBezTo>
                  <a:cubicBezTo>
                    <a:pt x="382" y="150"/>
                    <a:pt x="380" y="147"/>
                    <a:pt x="376" y="138"/>
                  </a:cubicBezTo>
                  <a:cubicBezTo>
                    <a:pt x="376" y="138"/>
                    <a:pt x="376" y="126"/>
                    <a:pt x="364" y="113"/>
                  </a:cubicBezTo>
                  <a:close/>
                  <a:moveTo>
                    <a:pt x="312" y="138"/>
                  </a:moveTo>
                  <a:cubicBezTo>
                    <a:pt x="319" y="146"/>
                    <a:pt x="322" y="153"/>
                    <a:pt x="321" y="153"/>
                  </a:cubicBezTo>
                  <a:cubicBezTo>
                    <a:pt x="320" y="153"/>
                    <a:pt x="317" y="149"/>
                    <a:pt x="312" y="138"/>
                  </a:cubicBezTo>
                  <a:close/>
                  <a:moveTo>
                    <a:pt x="621" y="219"/>
                  </a:moveTo>
                  <a:cubicBezTo>
                    <a:pt x="618" y="221"/>
                    <a:pt x="615" y="224"/>
                    <a:pt x="610" y="229"/>
                  </a:cubicBezTo>
                  <a:cubicBezTo>
                    <a:pt x="622" y="229"/>
                    <a:pt x="612" y="229"/>
                    <a:pt x="621" y="219"/>
                  </a:cubicBezTo>
                  <a:close/>
                  <a:moveTo>
                    <a:pt x="858" y="223"/>
                  </a:moveTo>
                  <a:cubicBezTo>
                    <a:pt x="856" y="223"/>
                    <a:pt x="852" y="225"/>
                    <a:pt x="843" y="229"/>
                  </a:cubicBezTo>
                  <a:cubicBezTo>
                    <a:pt x="852" y="229"/>
                    <a:pt x="861" y="223"/>
                    <a:pt x="858" y="223"/>
                  </a:cubicBezTo>
                  <a:close/>
                  <a:moveTo>
                    <a:pt x="519" y="222"/>
                  </a:moveTo>
                  <a:cubicBezTo>
                    <a:pt x="519" y="226"/>
                    <a:pt x="518" y="229"/>
                    <a:pt x="517" y="231"/>
                  </a:cubicBezTo>
                  <a:lnTo>
                    <a:pt x="517" y="231"/>
                  </a:lnTo>
                  <a:cubicBezTo>
                    <a:pt x="518" y="231"/>
                    <a:pt x="518" y="230"/>
                    <a:pt x="519" y="229"/>
                  </a:cubicBezTo>
                  <a:cubicBezTo>
                    <a:pt x="519" y="226"/>
                    <a:pt x="519" y="223"/>
                    <a:pt x="519" y="222"/>
                  </a:cubicBezTo>
                  <a:close/>
                  <a:moveTo>
                    <a:pt x="517" y="231"/>
                  </a:moveTo>
                  <a:cubicBezTo>
                    <a:pt x="514" y="235"/>
                    <a:pt x="513" y="238"/>
                    <a:pt x="514" y="238"/>
                  </a:cubicBezTo>
                  <a:cubicBezTo>
                    <a:pt x="514" y="238"/>
                    <a:pt x="516" y="236"/>
                    <a:pt x="517" y="231"/>
                  </a:cubicBezTo>
                  <a:close/>
                  <a:moveTo>
                    <a:pt x="817" y="255"/>
                  </a:moveTo>
                  <a:cubicBezTo>
                    <a:pt x="804" y="268"/>
                    <a:pt x="792" y="268"/>
                    <a:pt x="792" y="268"/>
                  </a:cubicBezTo>
                  <a:cubicBezTo>
                    <a:pt x="792" y="268"/>
                    <a:pt x="792" y="268"/>
                    <a:pt x="804" y="255"/>
                  </a:cubicBezTo>
                  <a:close/>
                  <a:moveTo>
                    <a:pt x="312" y="320"/>
                  </a:moveTo>
                  <a:cubicBezTo>
                    <a:pt x="312" y="320"/>
                    <a:pt x="325" y="320"/>
                    <a:pt x="338" y="333"/>
                  </a:cubicBezTo>
                  <a:cubicBezTo>
                    <a:pt x="312" y="333"/>
                    <a:pt x="299" y="320"/>
                    <a:pt x="312" y="320"/>
                  </a:cubicBezTo>
                  <a:close/>
                  <a:moveTo>
                    <a:pt x="712" y="431"/>
                  </a:moveTo>
                  <a:cubicBezTo>
                    <a:pt x="709" y="431"/>
                    <a:pt x="718" y="437"/>
                    <a:pt x="727" y="437"/>
                  </a:cubicBezTo>
                  <a:cubicBezTo>
                    <a:pt x="718" y="432"/>
                    <a:pt x="714" y="431"/>
                    <a:pt x="712" y="431"/>
                  </a:cubicBezTo>
                  <a:close/>
                  <a:moveTo>
                    <a:pt x="338" y="515"/>
                  </a:moveTo>
                  <a:cubicBezTo>
                    <a:pt x="332" y="515"/>
                    <a:pt x="329" y="517"/>
                    <a:pt x="327" y="520"/>
                  </a:cubicBezTo>
                  <a:lnTo>
                    <a:pt x="327" y="520"/>
                  </a:lnTo>
                  <a:cubicBezTo>
                    <a:pt x="330" y="519"/>
                    <a:pt x="333" y="517"/>
                    <a:pt x="338" y="515"/>
                  </a:cubicBezTo>
                  <a:close/>
                  <a:moveTo>
                    <a:pt x="273" y="528"/>
                  </a:moveTo>
                  <a:cubicBezTo>
                    <a:pt x="273" y="528"/>
                    <a:pt x="273" y="528"/>
                    <a:pt x="260" y="541"/>
                  </a:cubicBezTo>
                  <a:lnTo>
                    <a:pt x="247" y="541"/>
                  </a:lnTo>
                  <a:lnTo>
                    <a:pt x="260" y="528"/>
                  </a:lnTo>
                  <a:close/>
                  <a:moveTo>
                    <a:pt x="283" y="545"/>
                  </a:moveTo>
                  <a:cubicBezTo>
                    <a:pt x="286" y="545"/>
                    <a:pt x="286" y="548"/>
                    <a:pt x="286" y="554"/>
                  </a:cubicBezTo>
                  <a:lnTo>
                    <a:pt x="273" y="554"/>
                  </a:lnTo>
                  <a:cubicBezTo>
                    <a:pt x="282" y="554"/>
                    <a:pt x="270" y="554"/>
                    <a:pt x="258" y="559"/>
                  </a:cubicBezTo>
                  <a:lnTo>
                    <a:pt x="258" y="559"/>
                  </a:lnTo>
                  <a:cubicBezTo>
                    <a:pt x="273" y="549"/>
                    <a:pt x="280" y="545"/>
                    <a:pt x="283" y="545"/>
                  </a:cubicBezTo>
                  <a:close/>
                  <a:moveTo>
                    <a:pt x="662" y="554"/>
                  </a:moveTo>
                  <a:cubicBezTo>
                    <a:pt x="668" y="560"/>
                    <a:pt x="668" y="563"/>
                    <a:pt x="667" y="563"/>
                  </a:cubicBezTo>
                  <a:cubicBezTo>
                    <a:pt x="665" y="563"/>
                    <a:pt x="662" y="560"/>
                    <a:pt x="662" y="554"/>
                  </a:cubicBezTo>
                  <a:close/>
                  <a:moveTo>
                    <a:pt x="156" y="554"/>
                  </a:moveTo>
                  <a:cubicBezTo>
                    <a:pt x="130" y="566"/>
                    <a:pt x="130" y="566"/>
                    <a:pt x="143" y="566"/>
                  </a:cubicBezTo>
                  <a:cubicBezTo>
                    <a:pt x="148" y="561"/>
                    <a:pt x="153" y="557"/>
                    <a:pt x="156" y="554"/>
                  </a:cubicBezTo>
                  <a:close/>
                  <a:moveTo>
                    <a:pt x="817" y="541"/>
                  </a:moveTo>
                  <a:cubicBezTo>
                    <a:pt x="843" y="554"/>
                    <a:pt x="856" y="566"/>
                    <a:pt x="856" y="566"/>
                  </a:cubicBezTo>
                  <a:lnTo>
                    <a:pt x="830" y="554"/>
                  </a:lnTo>
                  <a:lnTo>
                    <a:pt x="817" y="554"/>
                  </a:lnTo>
                  <a:lnTo>
                    <a:pt x="817" y="541"/>
                  </a:lnTo>
                  <a:close/>
                  <a:moveTo>
                    <a:pt x="636" y="566"/>
                  </a:moveTo>
                  <a:cubicBezTo>
                    <a:pt x="636" y="566"/>
                    <a:pt x="636" y="566"/>
                    <a:pt x="636" y="566"/>
                  </a:cubicBezTo>
                  <a:cubicBezTo>
                    <a:pt x="636" y="566"/>
                    <a:pt x="636" y="566"/>
                    <a:pt x="636" y="566"/>
                  </a:cubicBezTo>
                  <a:close/>
                  <a:moveTo>
                    <a:pt x="247" y="566"/>
                  </a:moveTo>
                  <a:lnTo>
                    <a:pt x="221" y="579"/>
                  </a:lnTo>
                  <a:cubicBezTo>
                    <a:pt x="221" y="579"/>
                    <a:pt x="234" y="566"/>
                    <a:pt x="247" y="566"/>
                  </a:cubicBezTo>
                  <a:close/>
                  <a:moveTo>
                    <a:pt x="844" y="576"/>
                  </a:moveTo>
                  <a:cubicBezTo>
                    <a:pt x="843" y="578"/>
                    <a:pt x="843" y="579"/>
                    <a:pt x="843" y="579"/>
                  </a:cubicBezTo>
                  <a:cubicBezTo>
                    <a:pt x="851" y="579"/>
                    <a:pt x="850" y="579"/>
                    <a:pt x="844" y="576"/>
                  </a:cubicBezTo>
                  <a:close/>
                  <a:moveTo>
                    <a:pt x="623" y="579"/>
                  </a:moveTo>
                  <a:cubicBezTo>
                    <a:pt x="636" y="592"/>
                    <a:pt x="636" y="592"/>
                    <a:pt x="636" y="592"/>
                  </a:cubicBezTo>
                  <a:cubicBezTo>
                    <a:pt x="636" y="592"/>
                    <a:pt x="623" y="592"/>
                    <a:pt x="623" y="579"/>
                  </a:cubicBezTo>
                  <a:close/>
                  <a:moveTo>
                    <a:pt x="454" y="579"/>
                  </a:moveTo>
                  <a:cubicBezTo>
                    <a:pt x="454" y="579"/>
                    <a:pt x="454" y="580"/>
                    <a:pt x="441" y="592"/>
                  </a:cubicBezTo>
                  <a:cubicBezTo>
                    <a:pt x="441" y="592"/>
                    <a:pt x="441" y="592"/>
                    <a:pt x="441" y="605"/>
                  </a:cubicBezTo>
                  <a:lnTo>
                    <a:pt x="454" y="579"/>
                  </a:lnTo>
                  <a:close/>
                  <a:moveTo>
                    <a:pt x="477" y="590"/>
                  </a:moveTo>
                  <a:cubicBezTo>
                    <a:pt x="476" y="590"/>
                    <a:pt x="473" y="594"/>
                    <a:pt x="467" y="605"/>
                  </a:cubicBezTo>
                  <a:cubicBezTo>
                    <a:pt x="475" y="598"/>
                    <a:pt x="478" y="590"/>
                    <a:pt x="477" y="590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35" y="613"/>
                  </a:moveTo>
                  <a:cubicBezTo>
                    <a:pt x="29" y="613"/>
                    <a:pt x="18" y="618"/>
                    <a:pt x="0" y="618"/>
                  </a:cubicBezTo>
                  <a:lnTo>
                    <a:pt x="13" y="618"/>
                  </a:lnTo>
                  <a:cubicBezTo>
                    <a:pt x="13" y="623"/>
                    <a:pt x="15" y="624"/>
                    <a:pt x="17" y="624"/>
                  </a:cubicBezTo>
                  <a:cubicBezTo>
                    <a:pt x="22" y="624"/>
                    <a:pt x="31" y="618"/>
                    <a:pt x="39" y="618"/>
                  </a:cubicBezTo>
                  <a:cubicBezTo>
                    <a:pt x="39" y="614"/>
                    <a:pt x="38" y="613"/>
                    <a:pt x="35" y="613"/>
                  </a:cubicBezTo>
                  <a:close/>
                  <a:moveTo>
                    <a:pt x="441" y="605"/>
                  </a:moveTo>
                  <a:lnTo>
                    <a:pt x="441" y="605"/>
                  </a:lnTo>
                  <a:cubicBezTo>
                    <a:pt x="434" y="621"/>
                    <a:pt x="426" y="627"/>
                    <a:pt x="424" y="627"/>
                  </a:cubicBezTo>
                  <a:cubicBezTo>
                    <a:pt x="422" y="627"/>
                    <a:pt x="423" y="624"/>
                    <a:pt x="428" y="618"/>
                  </a:cubicBezTo>
                  <a:cubicBezTo>
                    <a:pt x="441" y="606"/>
                    <a:pt x="441" y="605"/>
                    <a:pt x="441" y="605"/>
                  </a:cubicBezTo>
                  <a:close/>
                  <a:moveTo>
                    <a:pt x="701" y="644"/>
                  </a:moveTo>
                  <a:cubicBezTo>
                    <a:pt x="714" y="657"/>
                    <a:pt x="714" y="670"/>
                    <a:pt x="714" y="670"/>
                  </a:cubicBezTo>
                  <a:lnTo>
                    <a:pt x="701" y="657"/>
                  </a:lnTo>
                  <a:cubicBezTo>
                    <a:pt x="701" y="670"/>
                    <a:pt x="701" y="670"/>
                    <a:pt x="701" y="670"/>
                  </a:cubicBezTo>
                  <a:cubicBezTo>
                    <a:pt x="701" y="670"/>
                    <a:pt x="688" y="670"/>
                    <a:pt x="688" y="644"/>
                  </a:cubicBezTo>
                  <a:lnTo>
                    <a:pt x="688" y="644"/>
                  </a:lnTo>
                  <a:cubicBezTo>
                    <a:pt x="691" y="648"/>
                    <a:pt x="695" y="652"/>
                    <a:pt x="701" y="657"/>
                  </a:cubicBezTo>
                  <a:lnTo>
                    <a:pt x="701" y="644"/>
                  </a:lnTo>
                  <a:close/>
                  <a:moveTo>
                    <a:pt x="454" y="670"/>
                  </a:moveTo>
                  <a:lnTo>
                    <a:pt x="441" y="683"/>
                  </a:lnTo>
                  <a:cubicBezTo>
                    <a:pt x="441" y="670"/>
                    <a:pt x="441" y="670"/>
                    <a:pt x="454" y="670"/>
                  </a:cubicBezTo>
                  <a:close/>
                  <a:moveTo>
                    <a:pt x="493" y="657"/>
                  </a:moveTo>
                  <a:cubicBezTo>
                    <a:pt x="493" y="663"/>
                    <a:pt x="493" y="671"/>
                    <a:pt x="493" y="683"/>
                  </a:cubicBezTo>
                  <a:lnTo>
                    <a:pt x="493" y="709"/>
                  </a:lnTo>
                  <a:cubicBezTo>
                    <a:pt x="480" y="709"/>
                    <a:pt x="493" y="696"/>
                    <a:pt x="493" y="657"/>
                  </a:cubicBezTo>
                  <a:close/>
                  <a:moveTo>
                    <a:pt x="558" y="678"/>
                  </a:moveTo>
                  <a:cubicBezTo>
                    <a:pt x="559" y="678"/>
                    <a:pt x="562" y="690"/>
                    <a:pt x="571" y="709"/>
                  </a:cubicBezTo>
                  <a:lnTo>
                    <a:pt x="558" y="709"/>
                  </a:lnTo>
                  <a:cubicBezTo>
                    <a:pt x="558" y="696"/>
                    <a:pt x="558" y="683"/>
                    <a:pt x="558" y="683"/>
                  </a:cubicBezTo>
                  <a:cubicBezTo>
                    <a:pt x="558" y="680"/>
                    <a:pt x="558" y="678"/>
                    <a:pt x="558" y="678"/>
                  </a:cubicBezTo>
                  <a:close/>
                  <a:moveTo>
                    <a:pt x="662" y="696"/>
                  </a:moveTo>
                  <a:cubicBezTo>
                    <a:pt x="675" y="696"/>
                    <a:pt x="675" y="709"/>
                    <a:pt x="675" y="709"/>
                  </a:cubicBezTo>
                  <a:cubicBezTo>
                    <a:pt x="662" y="696"/>
                    <a:pt x="662" y="696"/>
                    <a:pt x="662" y="696"/>
                  </a:cubicBezTo>
                  <a:close/>
                  <a:moveTo>
                    <a:pt x="623" y="709"/>
                  </a:moveTo>
                  <a:lnTo>
                    <a:pt x="623" y="709"/>
                  </a:lnTo>
                  <a:cubicBezTo>
                    <a:pt x="623" y="709"/>
                    <a:pt x="636" y="709"/>
                    <a:pt x="636" y="735"/>
                  </a:cubicBezTo>
                  <a:cubicBezTo>
                    <a:pt x="623" y="709"/>
                    <a:pt x="623" y="709"/>
                    <a:pt x="623" y="709"/>
                  </a:cubicBezTo>
                  <a:close/>
                  <a:moveTo>
                    <a:pt x="315" y="712"/>
                  </a:moveTo>
                  <a:cubicBezTo>
                    <a:pt x="312" y="712"/>
                    <a:pt x="305" y="716"/>
                    <a:pt x="299" y="722"/>
                  </a:cubicBezTo>
                  <a:cubicBezTo>
                    <a:pt x="286" y="735"/>
                    <a:pt x="286" y="735"/>
                    <a:pt x="286" y="748"/>
                  </a:cubicBezTo>
                  <a:cubicBezTo>
                    <a:pt x="299" y="748"/>
                    <a:pt x="312" y="735"/>
                    <a:pt x="312" y="735"/>
                  </a:cubicBezTo>
                  <a:cubicBezTo>
                    <a:pt x="312" y="722"/>
                    <a:pt x="312" y="722"/>
                    <a:pt x="312" y="722"/>
                  </a:cubicBezTo>
                  <a:cubicBezTo>
                    <a:pt x="318" y="716"/>
                    <a:pt x="318" y="712"/>
                    <a:pt x="315" y="712"/>
                  </a:cubicBezTo>
                  <a:close/>
                  <a:moveTo>
                    <a:pt x="636" y="735"/>
                  </a:moveTo>
                  <a:cubicBezTo>
                    <a:pt x="636" y="735"/>
                    <a:pt x="649" y="748"/>
                    <a:pt x="649" y="748"/>
                  </a:cubicBezTo>
                  <a:cubicBezTo>
                    <a:pt x="636" y="748"/>
                    <a:pt x="636" y="735"/>
                    <a:pt x="636" y="735"/>
                  </a:cubicBezTo>
                  <a:close/>
                  <a:moveTo>
                    <a:pt x="450" y="694"/>
                  </a:moveTo>
                  <a:cubicBezTo>
                    <a:pt x="451" y="694"/>
                    <a:pt x="447" y="704"/>
                    <a:pt x="441" y="722"/>
                  </a:cubicBezTo>
                  <a:cubicBezTo>
                    <a:pt x="441" y="735"/>
                    <a:pt x="428" y="748"/>
                    <a:pt x="428" y="761"/>
                  </a:cubicBezTo>
                  <a:lnTo>
                    <a:pt x="415" y="761"/>
                  </a:lnTo>
                  <a:cubicBezTo>
                    <a:pt x="415" y="761"/>
                    <a:pt x="428" y="748"/>
                    <a:pt x="428" y="735"/>
                  </a:cubicBezTo>
                  <a:cubicBezTo>
                    <a:pt x="442" y="707"/>
                    <a:pt x="449" y="694"/>
                    <a:pt x="450" y="694"/>
                  </a:cubicBezTo>
                  <a:close/>
                  <a:moveTo>
                    <a:pt x="439" y="791"/>
                  </a:moveTo>
                  <a:cubicBezTo>
                    <a:pt x="436" y="798"/>
                    <a:pt x="435" y="801"/>
                    <a:pt x="436" y="801"/>
                  </a:cubicBezTo>
                  <a:cubicBezTo>
                    <a:pt x="436" y="801"/>
                    <a:pt x="438" y="797"/>
                    <a:pt x="439" y="791"/>
                  </a:cubicBezTo>
                  <a:close/>
                  <a:moveTo>
                    <a:pt x="584" y="813"/>
                  </a:moveTo>
                  <a:cubicBezTo>
                    <a:pt x="584" y="818"/>
                    <a:pt x="584" y="822"/>
                    <a:pt x="584" y="826"/>
                  </a:cubicBezTo>
                  <a:cubicBezTo>
                    <a:pt x="588" y="830"/>
                    <a:pt x="589" y="831"/>
                    <a:pt x="590" y="831"/>
                  </a:cubicBezTo>
                  <a:cubicBezTo>
                    <a:pt x="590" y="831"/>
                    <a:pt x="584" y="822"/>
                    <a:pt x="584" y="813"/>
                  </a:cubicBezTo>
                  <a:close/>
                  <a:moveTo>
                    <a:pt x="569" y="6"/>
                  </a:moveTo>
                  <a:cubicBezTo>
                    <a:pt x="568" y="6"/>
                    <a:pt x="565" y="15"/>
                    <a:pt x="558" y="35"/>
                  </a:cubicBezTo>
                  <a:cubicBezTo>
                    <a:pt x="545" y="35"/>
                    <a:pt x="545" y="48"/>
                    <a:pt x="532" y="48"/>
                  </a:cubicBezTo>
                  <a:cubicBezTo>
                    <a:pt x="519" y="48"/>
                    <a:pt x="519" y="48"/>
                    <a:pt x="519" y="22"/>
                  </a:cubicBezTo>
                  <a:cubicBezTo>
                    <a:pt x="519" y="18"/>
                    <a:pt x="519" y="14"/>
                    <a:pt x="518" y="11"/>
                  </a:cubicBezTo>
                  <a:lnTo>
                    <a:pt x="518" y="11"/>
                  </a:lnTo>
                  <a:cubicBezTo>
                    <a:pt x="506" y="48"/>
                    <a:pt x="506" y="48"/>
                    <a:pt x="506" y="48"/>
                  </a:cubicBezTo>
                  <a:cubicBezTo>
                    <a:pt x="502" y="40"/>
                    <a:pt x="499" y="37"/>
                    <a:pt x="497" y="37"/>
                  </a:cubicBezTo>
                  <a:cubicBezTo>
                    <a:pt x="493" y="37"/>
                    <a:pt x="493" y="52"/>
                    <a:pt x="493" y="61"/>
                  </a:cubicBezTo>
                  <a:cubicBezTo>
                    <a:pt x="485" y="61"/>
                    <a:pt x="482" y="66"/>
                    <a:pt x="485" y="66"/>
                  </a:cubicBezTo>
                  <a:cubicBezTo>
                    <a:pt x="486" y="66"/>
                    <a:pt x="489" y="65"/>
                    <a:pt x="493" y="61"/>
                  </a:cubicBezTo>
                  <a:lnTo>
                    <a:pt x="493" y="61"/>
                  </a:lnTo>
                  <a:cubicBezTo>
                    <a:pt x="493" y="76"/>
                    <a:pt x="493" y="82"/>
                    <a:pt x="491" y="82"/>
                  </a:cubicBezTo>
                  <a:cubicBezTo>
                    <a:pt x="489" y="82"/>
                    <a:pt x="486" y="79"/>
                    <a:pt x="480" y="74"/>
                  </a:cubicBezTo>
                  <a:cubicBezTo>
                    <a:pt x="480" y="74"/>
                    <a:pt x="480" y="61"/>
                    <a:pt x="480" y="35"/>
                  </a:cubicBezTo>
                  <a:cubicBezTo>
                    <a:pt x="480" y="22"/>
                    <a:pt x="480" y="9"/>
                    <a:pt x="467" y="9"/>
                  </a:cubicBezTo>
                  <a:cubicBezTo>
                    <a:pt x="467" y="9"/>
                    <a:pt x="467" y="9"/>
                    <a:pt x="467" y="22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7" y="35"/>
                    <a:pt x="467" y="35"/>
                    <a:pt x="467" y="61"/>
                  </a:cubicBezTo>
                  <a:cubicBezTo>
                    <a:pt x="467" y="74"/>
                    <a:pt x="467" y="74"/>
                    <a:pt x="454" y="74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54" y="48"/>
                    <a:pt x="454" y="48"/>
                    <a:pt x="441" y="48"/>
                  </a:cubicBezTo>
                  <a:cubicBezTo>
                    <a:pt x="441" y="37"/>
                    <a:pt x="441" y="28"/>
                    <a:pt x="441" y="22"/>
                  </a:cubicBezTo>
                  <a:cubicBezTo>
                    <a:pt x="441" y="35"/>
                    <a:pt x="376" y="61"/>
                    <a:pt x="376" y="61"/>
                  </a:cubicBezTo>
                  <a:cubicBezTo>
                    <a:pt x="370" y="54"/>
                    <a:pt x="363" y="51"/>
                    <a:pt x="360" y="51"/>
                  </a:cubicBezTo>
                  <a:cubicBezTo>
                    <a:pt x="357" y="51"/>
                    <a:pt x="357" y="54"/>
                    <a:pt x="363" y="61"/>
                  </a:cubicBezTo>
                  <a:cubicBezTo>
                    <a:pt x="363" y="74"/>
                    <a:pt x="351" y="87"/>
                    <a:pt x="338" y="87"/>
                  </a:cubicBezTo>
                  <a:cubicBezTo>
                    <a:pt x="325" y="100"/>
                    <a:pt x="312" y="100"/>
                    <a:pt x="325" y="113"/>
                  </a:cubicBezTo>
                  <a:cubicBezTo>
                    <a:pt x="325" y="113"/>
                    <a:pt x="325" y="126"/>
                    <a:pt x="312" y="126"/>
                  </a:cubicBezTo>
                  <a:cubicBezTo>
                    <a:pt x="312" y="126"/>
                    <a:pt x="312" y="138"/>
                    <a:pt x="312" y="138"/>
                  </a:cubicBezTo>
                  <a:cubicBezTo>
                    <a:pt x="299" y="126"/>
                    <a:pt x="299" y="113"/>
                    <a:pt x="286" y="113"/>
                  </a:cubicBezTo>
                  <a:cubicBezTo>
                    <a:pt x="286" y="126"/>
                    <a:pt x="299" y="138"/>
                    <a:pt x="312" y="151"/>
                  </a:cubicBezTo>
                  <a:cubicBezTo>
                    <a:pt x="312" y="164"/>
                    <a:pt x="312" y="164"/>
                    <a:pt x="312" y="164"/>
                  </a:cubicBezTo>
                  <a:cubicBezTo>
                    <a:pt x="312" y="164"/>
                    <a:pt x="312" y="164"/>
                    <a:pt x="299" y="151"/>
                  </a:cubicBezTo>
                  <a:cubicBezTo>
                    <a:pt x="299" y="138"/>
                    <a:pt x="286" y="126"/>
                    <a:pt x="286" y="126"/>
                  </a:cubicBezTo>
                  <a:cubicBezTo>
                    <a:pt x="286" y="138"/>
                    <a:pt x="286" y="138"/>
                    <a:pt x="286" y="138"/>
                  </a:cubicBezTo>
                  <a:cubicBezTo>
                    <a:pt x="286" y="138"/>
                    <a:pt x="286" y="138"/>
                    <a:pt x="273" y="113"/>
                  </a:cubicBezTo>
                  <a:cubicBezTo>
                    <a:pt x="261" y="101"/>
                    <a:pt x="255" y="94"/>
                    <a:pt x="252" y="94"/>
                  </a:cubicBezTo>
                  <a:lnTo>
                    <a:pt x="252" y="94"/>
                  </a:lnTo>
                  <a:cubicBezTo>
                    <a:pt x="249" y="94"/>
                    <a:pt x="253" y="104"/>
                    <a:pt x="260" y="126"/>
                  </a:cubicBezTo>
                  <a:lnTo>
                    <a:pt x="273" y="138"/>
                  </a:lnTo>
                  <a:cubicBezTo>
                    <a:pt x="265" y="130"/>
                    <a:pt x="260" y="127"/>
                    <a:pt x="259" y="127"/>
                  </a:cubicBezTo>
                  <a:lnTo>
                    <a:pt x="259" y="127"/>
                  </a:lnTo>
                  <a:cubicBezTo>
                    <a:pt x="255" y="127"/>
                    <a:pt x="264" y="142"/>
                    <a:pt x="273" y="151"/>
                  </a:cubicBezTo>
                  <a:cubicBezTo>
                    <a:pt x="262" y="146"/>
                    <a:pt x="256" y="143"/>
                    <a:pt x="253" y="143"/>
                  </a:cubicBezTo>
                  <a:cubicBezTo>
                    <a:pt x="249" y="143"/>
                    <a:pt x="252" y="149"/>
                    <a:pt x="260" y="164"/>
                  </a:cubicBezTo>
                  <a:cubicBezTo>
                    <a:pt x="253" y="158"/>
                    <a:pt x="250" y="155"/>
                    <a:pt x="248" y="155"/>
                  </a:cubicBezTo>
                  <a:cubicBezTo>
                    <a:pt x="247" y="155"/>
                    <a:pt x="247" y="158"/>
                    <a:pt x="247" y="164"/>
                  </a:cubicBezTo>
                  <a:cubicBezTo>
                    <a:pt x="247" y="177"/>
                    <a:pt x="234" y="190"/>
                    <a:pt x="221" y="203"/>
                  </a:cubicBezTo>
                  <a:cubicBezTo>
                    <a:pt x="208" y="216"/>
                    <a:pt x="195" y="229"/>
                    <a:pt x="208" y="242"/>
                  </a:cubicBezTo>
                  <a:lnTo>
                    <a:pt x="195" y="242"/>
                  </a:lnTo>
                  <a:cubicBezTo>
                    <a:pt x="198" y="246"/>
                    <a:pt x="202" y="250"/>
                    <a:pt x="208" y="255"/>
                  </a:cubicBezTo>
                  <a:cubicBezTo>
                    <a:pt x="216" y="255"/>
                    <a:pt x="225" y="261"/>
                    <a:pt x="222" y="261"/>
                  </a:cubicBezTo>
                  <a:cubicBezTo>
                    <a:pt x="221" y="261"/>
                    <a:pt x="216" y="260"/>
                    <a:pt x="208" y="255"/>
                  </a:cubicBezTo>
                  <a:cubicBezTo>
                    <a:pt x="201" y="249"/>
                    <a:pt x="198" y="245"/>
                    <a:pt x="195" y="245"/>
                  </a:cubicBezTo>
                  <a:cubicBezTo>
                    <a:pt x="192" y="245"/>
                    <a:pt x="188" y="249"/>
                    <a:pt x="182" y="255"/>
                  </a:cubicBezTo>
                  <a:cubicBezTo>
                    <a:pt x="182" y="255"/>
                    <a:pt x="169" y="268"/>
                    <a:pt x="195" y="281"/>
                  </a:cubicBezTo>
                  <a:cubicBezTo>
                    <a:pt x="201" y="288"/>
                    <a:pt x="205" y="291"/>
                    <a:pt x="203" y="291"/>
                  </a:cubicBezTo>
                  <a:cubicBezTo>
                    <a:pt x="201" y="291"/>
                    <a:pt x="195" y="288"/>
                    <a:pt x="182" y="281"/>
                  </a:cubicBezTo>
                  <a:cubicBezTo>
                    <a:pt x="171" y="276"/>
                    <a:pt x="163" y="273"/>
                    <a:pt x="158" y="273"/>
                  </a:cubicBezTo>
                  <a:cubicBezTo>
                    <a:pt x="152" y="273"/>
                    <a:pt x="154" y="279"/>
                    <a:pt x="169" y="294"/>
                  </a:cubicBezTo>
                  <a:cubicBezTo>
                    <a:pt x="156" y="294"/>
                    <a:pt x="156" y="294"/>
                    <a:pt x="143" y="281"/>
                  </a:cubicBezTo>
                  <a:lnTo>
                    <a:pt x="143" y="281"/>
                  </a:lnTo>
                  <a:cubicBezTo>
                    <a:pt x="143" y="294"/>
                    <a:pt x="143" y="294"/>
                    <a:pt x="156" y="307"/>
                  </a:cubicBezTo>
                  <a:cubicBezTo>
                    <a:pt x="156" y="307"/>
                    <a:pt x="156" y="320"/>
                    <a:pt x="143" y="320"/>
                  </a:cubicBezTo>
                  <a:cubicBezTo>
                    <a:pt x="143" y="333"/>
                    <a:pt x="156" y="333"/>
                    <a:pt x="156" y="333"/>
                  </a:cubicBezTo>
                  <a:cubicBezTo>
                    <a:pt x="143" y="333"/>
                    <a:pt x="143" y="346"/>
                    <a:pt x="130" y="359"/>
                  </a:cubicBezTo>
                  <a:cubicBezTo>
                    <a:pt x="130" y="385"/>
                    <a:pt x="130" y="398"/>
                    <a:pt x="104" y="398"/>
                  </a:cubicBezTo>
                  <a:cubicBezTo>
                    <a:pt x="104" y="398"/>
                    <a:pt x="104" y="398"/>
                    <a:pt x="130" y="411"/>
                  </a:cubicBezTo>
                  <a:lnTo>
                    <a:pt x="143" y="411"/>
                  </a:lnTo>
                  <a:cubicBezTo>
                    <a:pt x="104" y="411"/>
                    <a:pt x="104" y="424"/>
                    <a:pt x="143" y="437"/>
                  </a:cubicBezTo>
                  <a:lnTo>
                    <a:pt x="117" y="437"/>
                  </a:lnTo>
                  <a:cubicBezTo>
                    <a:pt x="91" y="437"/>
                    <a:pt x="104" y="437"/>
                    <a:pt x="143" y="450"/>
                  </a:cubicBezTo>
                  <a:lnTo>
                    <a:pt x="91" y="450"/>
                  </a:lnTo>
                  <a:cubicBezTo>
                    <a:pt x="78" y="450"/>
                    <a:pt x="52" y="463"/>
                    <a:pt x="52" y="463"/>
                  </a:cubicBezTo>
                  <a:lnTo>
                    <a:pt x="91" y="463"/>
                  </a:lnTo>
                  <a:cubicBezTo>
                    <a:pt x="91" y="463"/>
                    <a:pt x="91" y="468"/>
                    <a:pt x="95" y="468"/>
                  </a:cubicBezTo>
                  <a:cubicBezTo>
                    <a:pt x="97" y="468"/>
                    <a:pt x="100" y="467"/>
                    <a:pt x="104" y="463"/>
                  </a:cubicBezTo>
                  <a:cubicBezTo>
                    <a:pt x="117" y="463"/>
                    <a:pt x="117" y="476"/>
                    <a:pt x="117" y="476"/>
                  </a:cubicBezTo>
                  <a:lnTo>
                    <a:pt x="143" y="476"/>
                  </a:lnTo>
                  <a:cubicBezTo>
                    <a:pt x="152" y="476"/>
                    <a:pt x="160" y="470"/>
                    <a:pt x="165" y="470"/>
                  </a:cubicBezTo>
                  <a:cubicBezTo>
                    <a:pt x="167" y="470"/>
                    <a:pt x="169" y="471"/>
                    <a:pt x="169" y="476"/>
                  </a:cubicBezTo>
                  <a:cubicBezTo>
                    <a:pt x="169" y="476"/>
                    <a:pt x="182" y="476"/>
                    <a:pt x="208" y="463"/>
                  </a:cubicBezTo>
                  <a:lnTo>
                    <a:pt x="273" y="463"/>
                  </a:lnTo>
                  <a:cubicBezTo>
                    <a:pt x="286" y="450"/>
                    <a:pt x="299" y="450"/>
                    <a:pt x="273" y="450"/>
                  </a:cubicBezTo>
                  <a:cubicBezTo>
                    <a:pt x="286" y="450"/>
                    <a:pt x="286" y="437"/>
                    <a:pt x="286" y="437"/>
                  </a:cubicBezTo>
                  <a:cubicBezTo>
                    <a:pt x="286" y="424"/>
                    <a:pt x="286" y="424"/>
                    <a:pt x="312" y="424"/>
                  </a:cubicBezTo>
                  <a:lnTo>
                    <a:pt x="325" y="424"/>
                  </a:lnTo>
                  <a:cubicBezTo>
                    <a:pt x="312" y="411"/>
                    <a:pt x="312" y="411"/>
                    <a:pt x="312" y="398"/>
                  </a:cubicBezTo>
                  <a:cubicBezTo>
                    <a:pt x="325" y="385"/>
                    <a:pt x="325" y="385"/>
                    <a:pt x="312" y="372"/>
                  </a:cubicBezTo>
                  <a:lnTo>
                    <a:pt x="312" y="372"/>
                  </a:lnTo>
                  <a:cubicBezTo>
                    <a:pt x="316" y="376"/>
                    <a:pt x="319" y="378"/>
                    <a:pt x="321" y="378"/>
                  </a:cubicBezTo>
                  <a:cubicBezTo>
                    <a:pt x="325" y="378"/>
                    <a:pt x="325" y="372"/>
                    <a:pt x="325" y="372"/>
                  </a:cubicBezTo>
                  <a:cubicBezTo>
                    <a:pt x="316" y="363"/>
                    <a:pt x="313" y="360"/>
                    <a:pt x="312" y="359"/>
                  </a:cubicBezTo>
                  <a:lnTo>
                    <a:pt x="312" y="359"/>
                  </a:lnTo>
                  <a:cubicBezTo>
                    <a:pt x="325" y="372"/>
                    <a:pt x="325" y="372"/>
                    <a:pt x="338" y="372"/>
                  </a:cubicBezTo>
                  <a:cubicBezTo>
                    <a:pt x="338" y="359"/>
                    <a:pt x="338" y="359"/>
                    <a:pt x="325" y="359"/>
                  </a:cubicBezTo>
                  <a:cubicBezTo>
                    <a:pt x="325" y="359"/>
                    <a:pt x="325" y="346"/>
                    <a:pt x="338" y="346"/>
                  </a:cubicBezTo>
                  <a:cubicBezTo>
                    <a:pt x="345" y="350"/>
                    <a:pt x="349" y="351"/>
                    <a:pt x="351" y="351"/>
                  </a:cubicBezTo>
                  <a:cubicBezTo>
                    <a:pt x="356" y="351"/>
                    <a:pt x="347" y="343"/>
                    <a:pt x="338" y="333"/>
                  </a:cubicBezTo>
                  <a:lnTo>
                    <a:pt x="338" y="333"/>
                  </a:lnTo>
                  <a:cubicBezTo>
                    <a:pt x="351" y="346"/>
                    <a:pt x="351" y="346"/>
                    <a:pt x="351" y="346"/>
                  </a:cubicBezTo>
                  <a:cubicBezTo>
                    <a:pt x="338" y="333"/>
                    <a:pt x="338" y="320"/>
                    <a:pt x="351" y="320"/>
                  </a:cubicBezTo>
                  <a:cubicBezTo>
                    <a:pt x="363" y="307"/>
                    <a:pt x="363" y="307"/>
                    <a:pt x="351" y="294"/>
                  </a:cubicBezTo>
                  <a:cubicBezTo>
                    <a:pt x="338" y="281"/>
                    <a:pt x="338" y="281"/>
                    <a:pt x="351" y="281"/>
                  </a:cubicBezTo>
                  <a:cubicBezTo>
                    <a:pt x="383" y="306"/>
                    <a:pt x="390" y="315"/>
                    <a:pt x="391" y="315"/>
                  </a:cubicBezTo>
                  <a:cubicBezTo>
                    <a:pt x="391" y="315"/>
                    <a:pt x="389" y="312"/>
                    <a:pt x="389" y="307"/>
                  </a:cubicBezTo>
                  <a:cubicBezTo>
                    <a:pt x="389" y="307"/>
                    <a:pt x="376" y="294"/>
                    <a:pt x="364" y="281"/>
                  </a:cubicBezTo>
                  <a:lnTo>
                    <a:pt x="364" y="281"/>
                  </a:lnTo>
                  <a:cubicBezTo>
                    <a:pt x="371" y="289"/>
                    <a:pt x="376" y="292"/>
                    <a:pt x="380" y="292"/>
                  </a:cubicBezTo>
                  <a:cubicBezTo>
                    <a:pt x="388" y="292"/>
                    <a:pt x="386" y="274"/>
                    <a:pt x="376" y="255"/>
                  </a:cubicBezTo>
                  <a:lnTo>
                    <a:pt x="376" y="255"/>
                  </a:lnTo>
                  <a:cubicBezTo>
                    <a:pt x="376" y="255"/>
                    <a:pt x="377" y="255"/>
                    <a:pt x="389" y="268"/>
                  </a:cubicBezTo>
                  <a:cubicBezTo>
                    <a:pt x="389" y="275"/>
                    <a:pt x="393" y="278"/>
                    <a:pt x="396" y="278"/>
                  </a:cubicBezTo>
                  <a:cubicBezTo>
                    <a:pt x="399" y="278"/>
                    <a:pt x="402" y="275"/>
                    <a:pt x="402" y="268"/>
                  </a:cubicBezTo>
                  <a:cubicBezTo>
                    <a:pt x="397" y="257"/>
                    <a:pt x="396" y="253"/>
                    <a:pt x="398" y="253"/>
                  </a:cubicBezTo>
                  <a:lnTo>
                    <a:pt x="398" y="253"/>
                  </a:lnTo>
                  <a:cubicBezTo>
                    <a:pt x="400" y="253"/>
                    <a:pt x="408" y="261"/>
                    <a:pt x="415" y="268"/>
                  </a:cubicBezTo>
                  <a:cubicBezTo>
                    <a:pt x="428" y="281"/>
                    <a:pt x="428" y="281"/>
                    <a:pt x="428" y="281"/>
                  </a:cubicBezTo>
                  <a:cubicBezTo>
                    <a:pt x="422" y="262"/>
                    <a:pt x="422" y="255"/>
                    <a:pt x="425" y="255"/>
                  </a:cubicBezTo>
                  <a:cubicBezTo>
                    <a:pt x="428" y="255"/>
                    <a:pt x="435" y="262"/>
                    <a:pt x="441" y="268"/>
                  </a:cubicBezTo>
                  <a:cubicBezTo>
                    <a:pt x="428" y="255"/>
                    <a:pt x="428" y="255"/>
                    <a:pt x="428" y="255"/>
                  </a:cubicBezTo>
                  <a:cubicBezTo>
                    <a:pt x="441" y="255"/>
                    <a:pt x="441" y="255"/>
                    <a:pt x="428" y="242"/>
                  </a:cubicBezTo>
                  <a:cubicBezTo>
                    <a:pt x="428" y="229"/>
                    <a:pt x="415" y="203"/>
                    <a:pt x="415" y="203"/>
                  </a:cubicBezTo>
                  <a:lnTo>
                    <a:pt x="415" y="203"/>
                  </a:lnTo>
                  <a:lnTo>
                    <a:pt x="428" y="216"/>
                  </a:lnTo>
                  <a:cubicBezTo>
                    <a:pt x="428" y="229"/>
                    <a:pt x="432" y="233"/>
                    <a:pt x="435" y="233"/>
                  </a:cubicBezTo>
                  <a:cubicBezTo>
                    <a:pt x="438" y="233"/>
                    <a:pt x="441" y="229"/>
                    <a:pt x="441" y="229"/>
                  </a:cubicBezTo>
                  <a:cubicBezTo>
                    <a:pt x="441" y="229"/>
                    <a:pt x="454" y="229"/>
                    <a:pt x="454" y="242"/>
                  </a:cubicBezTo>
                  <a:lnTo>
                    <a:pt x="454" y="229"/>
                  </a:lnTo>
                  <a:cubicBezTo>
                    <a:pt x="461" y="236"/>
                    <a:pt x="464" y="239"/>
                    <a:pt x="466" y="239"/>
                  </a:cubicBezTo>
                  <a:cubicBezTo>
                    <a:pt x="467" y="239"/>
                    <a:pt x="467" y="236"/>
                    <a:pt x="467" y="229"/>
                  </a:cubicBezTo>
                  <a:cubicBezTo>
                    <a:pt x="474" y="242"/>
                    <a:pt x="477" y="249"/>
                    <a:pt x="479" y="249"/>
                  </a:cubicBezTo>
                  <a:cubicBezTo>
                    <a:pt x="480" y="249"/>
                    <a:pt x="480" y="242"/>
                    <a:pt x="480" y="229"/>
                  </a:cubicBezTo>
                  <a:cubicBezTo>
                    <a:pt x="480" y="242"/>
                    <a:pt x="480" y="242"/>
                    <a:pt x="480" y="242"/>
                  </a:cubicBezTo>
                  <a:cubicBezTo>
                    <a:pt x="480" y="236"/>
                    <a:pt x="480" y="233"/>
                    <a:pt x="482" y="233"/>
                  </a:cubicBezTo>
                  <a:cubicBezTo>
                    <a:pt x="483" y="233"/>
                    <a:pt x="487" y="236"/>
                    <a:pt x="493" y="242"/>
                  </a:cubicBezTo>
                  <a:cubicBezTo>
                    <a:pt x="493" y="229"/>
                    <a:pt x="493" y="229"/>
                    <a:pt x="493" y="229"/>
                  </a:cubicBezTo>
                  <a:cubicBezTo>
                    <a:pt x="493" y="235"/>
                    <a:pt x="493" y="238"/>
                    <a:pt x="494" y="238"/>
                  </a:cubicBezTo>
                  <a:cubicBezTo>
                    <a:pt x="495" y="238"/>
                    <a:pt x="499" y="231"/>
                    <a:pt x="506" y="216"/>
                  </a:cubicBezTo>
                  <a:cubicBezTo>
                    <a:pt x="506" y="221"/>
                    <a:pt x="506" y="226"/>
                    <a:pt x="506" y="229"/>
                  </a:cubicBezTo>
                  <a:cubicBezTo>
                    <a:pt x="513" y="223"/>
                    <a:pt x="516" y="220"/>
                    <a:pt x="518" y="220"/>
                  </a:cubicBezTo>
                  <a:cubicBezTo>
                    <a:pt x="518" y="220"/>
                    <a:pt x="519" y="220"/>
                    <a:pt x="519" y="222"/>
                  </a:cubicBezTo>
                  <a:lnTo>
                    <a:pt x="519" y="222"/>
                  </a:lnTo>
                  <a:cubicBezTo>
                    <a:pt x="519" y="220"/>
                    <a:pt x="519" y="218"/>
                    <a:pt x="519" y="216"/>
                  </a:cubicBezTo>
                  <a:cubicBezTo>
                    <a:pt x="519" y="229"/>
                    <a:pt x="532" y="229"/>
                    <a:pt x="545" y="242"/>
                  </a:cubicBezTo>
                  <a:cubicBezTo>
                    <a:pt x="545" y="242"/>
                    <a:pt x="545" y="216"/>
                    <a:pt x="558" y="203"/>
                  </a:cubicBezTo>
                  <a:cubicBezTo>
                    <a:pt x="565" y="197"/>
                    <a:pt x="568" y="194"/>
                    <a:pt x="569" y="194"/>
                  </a:cubicBezTo>
                  <a:cubicBezTo>
                    <a:pt x="571" y="194"/>
                    <a:pt x="571" y="197"/>
                    <a:pt x="571" y="203"/>
                  </a:cubicBezTo>
                  <a:cubicBezTo>
                    <a:pt x="565" y="215"/>
                    <a:pt x="562" y="224"/>
                    <a:pt x="560" y="230"/>
                  </a:cubicBezTo>
                  <a:lnTo>
                    <a:pt x="560" y="230"/>
                  </a:lnTo>
                  <a:cubicBezTo>
                    <a:pt x="559" y="229"/>
                    <a:pt x="558" y="229"/>
                    <a:pt x="558" y="229"/>
                  </a:cubicBezTo>
                  <a:lnTo>
                    <a:pt x="558" y="229"/>
                  </a:lnTo>
                  <a:cubicBezTo>
                    <a:pt x="558" y="233"/>
                    <a:pt x="558" y="234"/>
                    <a:pt x="558" y="234"/>
                  </a:cubicBezTo>
                  <a:cubicBezTo>
                    <a:pt x="559" y="234"/>
                    <a:pt x="559" y="233"/>
                    <a:pt x="560" y="230"/>
                  </a:cubicBezTo>
                  <a:lnTo>
                    <a:pt x="560" y="230"/>
                  </a:lnTo>
                  <a:cubicBezTo>
                    <a:pt x="563" y="230"/>
                    <a:pt x="568" y="233"/>
                    <a:pt x="558" y="242"/>
                  </a:cubicBezTo>
                  <a:cubicBezTo>
                    <a:pt x="558" y="246"/>
                    <a:pt x="558" y="248"/>
                    <a:pt x="558" y="248"/>
                  </a:cubicBezTo>
                  <a:cubicBezTo>
                    <a:pt x="559" y="248"/>
                    <a:pt x="562" y="238"/>
                    <a:pt x="571" y="229"/>
                  </a:cubicBezTo>
                  <a:lnTo>
                    <a:pt x="571" y="229"/>
                  </a:lnTo>
                  <a:cubicBezTo>
                    <a:pt x="566" y="239"/>
                    <a:pt x="565" y="243"/>
                    <a:pt x="566" y="243"/>
                  </a:cubicBezTo>
                  <a:cubicBezTo>
                    <a:pt x="568" y="243"/>
                    <a:pt x="576" y="232"/>
                    <a:pt x="584" y="216"/>
                  </a:cubicBezTo>
                  <a:cubicBezTo>
                    <a:pt x="592" y="201"/>
                    <a:pt x="595" y="195"/>
                    <a:pt x="596" y="195"/>
                  </a:cubicBezTo>
                  <a:cubicBezTo>
                    <a:pt x="597" y="195"/>
                    <a:pt x="597" y="198"/>
                    <a:pt x="597" y="203"/>
                  </a:cubicBezTo>
                  <a:cubicBezTo>
                    <a:pt x="584" y="216"/>
                    <a:pt x="597" y="216"/>
                    <a:pt x="597" y="216"/>
                  </a:cubicBezTo>
                  <a:cubicBezTo>
                    <a:pt x="597" y="216"/>
                    <a:pt x="597" y="216"/>
                    <a:pt x="584" y="242"/>
                  </a:cubicBezTo>
                  <a:cubicBezTo>
                    <a:pt x="584" y="242"/>
                    <a:pt x="584" y="242"/>
                    <a:pt x="597" y="229"/>
                  </a:cubicBezTo>
                  <a:cubicBezTo>
                    <a:pt x="602" y="215"/>
                    <a:pt x="605" y="209"/>
                    <a:pt x="606" y="209"/>
                  </a:cubicBezTo>
                  <a:lnTo>
                    <a:pt x="606" y="209"/>
                  </a:lnTo>
                  <a:cubicBezTo>
                    <a:pt x="608" y="209"/>
                    <a:pt x="605" y="226"/>
                    <a:pt x="597" y="242"/>
                  </a:cubicBezTo>
                  <a:lnTo>
                    <a:pt x="610" y="229"/>
                  </a:lnTo>
                  <a:cubicBezTo>
                    <a:pt x="618" y="213"/>
                    <a:pt x="626" y="202"/>
                    <a:pt x="628" y="202"/>
                  </a:cubicBezTo>
                  <a:lnTo>
                    <a:pt x="628" y="202"/>
                  </a:lnTo>
                  <a:cubicBezTo>
                    <a:pt x="629" y="202"/>
                    <a:pt x="628" y="20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lnTo>
                    <a:pt x="621" y="219"/>
                  </a:lnTo>
                  <a:cubicBezTo>
                    <a:pt x="623" y="217"/>
                    <a:pt x="624" y="216"/>
                    <a:pt x="625" y="216"/>
                  </a:cubicBezTo>
                  <a:lnTo>
                    <a:pt x="625" y="216"/>
                  </a:lnTo>
                  <a:cubicBezTo>
                    <a:pt x="627" y="216"/>
                    <a:pt x="618" y="230"/>
                    <a:pt x="610" y="255"/>
                  </a:cubicBezTo>
                  <a:cubicBezTo>
                    <a:pt x="623" y="229"/>
                    <a:pt x="636" y="216"/>
                    <a:pt x="636" y="216"/>
                  </a:cubicBezTo>
                  <a:lnTo>
                    <a:pt x="636" y="216"/>
                  </a:lnTo>
                  <a:cubicBezTo>
                    <a:pt x="636" y="229"/>
                    <a:pt x="636" y="229"/>
                    <a:pt x="623" y="242"/>
                  </a:cubicBezTo>
                  <a:cubicBezTo>
                    <a:pt x="623" y="251"/>
                    <a:pt x="616" y="261"/>
                    <a:pt x="617" y="261"/>
                  </a:cubicBezTo>
                  <a:cubicBezTo>
                    <a:pt x="618" y="261"/>
                    <a:pt x="619" y="259"/>
                    <a:pt x="622" y="256"/>
                  </a:cubicBezTo>
                  <a:lnTo>
                    <a:pt x="622" y="256"/>
                  </a:lnTo>
                  <a:cubicBezTo>
                    <a:pt x="622" y="257"/>
                    <a:pt x="619" y="259"/>
                    <a:pt x="610" y="268"/>
                  </a:cubicBezTo>
                  <a:lnTo>
                    <a:pt x="623" y="268"/>
                  </a:lnTo>
                  <a:cubicBezTo>
                    <a:pt x="623" y="264"/>
                    <a:pt x="624" y="263"/>
                    <a:pt x="625" y="263"/>
                  </a:cubicBezTo>
                  <a:lnTo>
                    <a:pt x="625" y="263"/>
                  </a:lnTo>
                  <a:cubicBezTo>
                    <a:pt x="628" y="263"/>
                    <a:pt x="632" y="272"/>
                    <a:pt x="623" y="281"/>
                  </a:cubicBezTo>
                  <a:cubicBezTo>
                    <a:pt x="629" y="275"/>
                    <a:pt x="633" y="271"/>
                    <a:pt x="634" y="271"/>
                  </a:cubicBezTo>
                  <a:cubicBezTo>
                    <a:pt x="636" y="271"/>
                    <a:pt x="636" y="275"/>
                    <a:pt x="636" y="281"/>
                  </a:cubicBezTo>
                  <a:cubicBezTo>
                    <a:pt x="649" y="268"/>
                    <a:pt x="649" y="268"/>
                    <a:pt x="649" y="268"/>
                  </a:cubicBezTo>
                  <a:cubicBezTo>
                    <a:pt x="662" y="268"/>
                    <a:pt x="649" y="281"/>
                    <a:pt x="649" y="281"/>
                  </a:cubicBezTo>
                  <a:cubicBezTo>
                    <a:pt x="649" y="281"/>
                    <a:pt x="649" y="281"/>
                    <a:pt x="662" y="268"/>
                  </a:cubicBezTo>
                  <a:cubicBezTo>
                    <a:pt x="662" y="268"/>
                    <a:pt x="665" y="265"/>
                    <a:pt x="667" y="265"/>
                  </a:cubicBezTo>
                  <a:lnTo>
                    <a:pt x="667" y="265"/>
                  </a:lnTo>
                  <a:cubicBezTo>
                    <a:pt x="668" y="265"/>
                    <a:pt x="668" y="268"/>
                    <a:pt x="662" y="281"/>
                  </a:cubicBezTo>
                  <a:cubicBezTo>
                    <a:pt x="662" y="281"/>
                    <a:pt x="649" y="294"/>
                    <a:pt x="662" y="294"/>
                  </a:cubicBezTo>
                  <a:lnTo>
                    <a:pt x="675" y="294"/>
                  </a:lnTo>
                  <a:cubicBezTo>
                    <a:pt x="675" y="294"/>
                    <a:pt x="674" y="294"/>
                    <a:pt x="674" y="295"/>
                  </a:cubicBezTo>
                  <a:lnTo>
                    <a:pt x="674" y="295"/>
                  </a:lnTo>
                  <a:cubicBezTo>
                    <a:pt x="668" y="301"/>
                    <a:pt x="665" y="304"/>
                    <a:pt x="667" y="304"/>
                  </a:cubicBezTo>
                  <a:cubicBezTo>
                    <a:pt x="668" y="304"/>
                    <a:pt x="675" y="301"/>
                    <a:pt x="688" y="294"/>
                  </a:cubicBezTo>
                  <a:lnTo>
                    <a:pt x="688" y="294"/>
                  </a:lnTo>
                  <a:cubicBezTo>
                    <a:pt x="688" y="307"/>
                    <a:pt x="688" y="307"/>
                    <a:pt x="675" y="307"/>
                  </a:cubicBezTo>
                  <a:cubicBezTo>
                    <a:pt x="675" y="307"/>
                    <a:pt x="675" y="307"/>
                    <a:pt x="675" y="320"/>
                  </a:cubicBezTo>
                  <a:cubicBezTo>
                    <a:pt x="683" y="311"/>
                    <a:pt x="688" y="309"/>
                    <a:pt x="689" y="309"/>
                  </a:cubicBezTo>
                  <a:lnTo>
                    <a:pt x="689" y="309"/>
                  </a:lnTo>
                  <a:cubicBezTo>
                    <a:pt x="692" y="309"/>
                    <a:pt x="683" y="320"/>
                    <a:pt x="675" y="320"/>
                  </a:cubicBezTo>
                  <a:cubicBezTo>
                    <a:pt x="675" y="320"/>
                    <a:pt x="675" y="326"/>
                    <a:pt x="682" y="326"/>
                  </a:cubicBezTo>
                  <a:cubicBezTo>
                    <a:pt x="686" y="326"/>
                    <a:pt x="692" y="324"/>
                    <a:pt x="701" y="320"/>
                  </a:cubicBezTo>
                  <a:lnTo>
                    <a:pt x="701" y="320"/>
                  </a:lnTo>
                  <a:cubicBezTo>
                    <a:pt x="701" y="320"/>
                    <a:pt x="701" y="320"/>
                    <a:pt x="701" y="320"/>
                  </a:cubicBezTo>
                  <a:cubicBezTo>
                    <a:pt x="714" y="320"/>
                    <a:pt x="714" y="320"/>
                    <a:pt x="688" y="333"/>
                  </a:cubicBezTo>
                  <a:lnTo>
                    <a:pt x="675" y="346"/>
                  </a:lnTo>
                  <a:lnTo>
                    <a:pt x="714" y="346"/>
                  </a:lnTo>
                  <a:cubicBezTo>
                    <a:pt x="714" y="346"/>
                    <a:pt x="714" y="359"/>
                    <a:pt x="701" y="359"/>
                  </a:cubicBezTo>
                  <a:lnTo>
                    <a:pt x="714" y="359"/>
                  </a:lnTo>
                  <a:cubicBezTo>
                    <a:pt x="727" y="359"/>
                    <a:pt x="727" y="359"/>
                    <a:pt x="714" y="372"/>
                  </a:cubicBezTo>
                  <a:cubicBezTo>
                    <a:pt x="709" y="376"/>
                    <a:pt x="708" y="378"/>
                    <a:pt x="708" y="378"/>
                  </a:cubicBezTo>
                  <a:cubicBezTo>
                    <a:pt x="709" y="378"/>
                    <a:pt x="718" y="372"/>
                    <a:pt x="727" y="372"/>
                  </a:cubicBezTo>
                  <a:cubicBezTo>
                    <a:pt x="714" y="385"/>
                    <a:pt x="714" y="424"/>
                    <a:pt x="740" y="424"/>
                  </a:cubicBezTo>
                  <a:lnTo>
                    <a:pt x="727" y="424"/>
                  </a:lnTo>
                  <a:lnTo>
                    <a:pt x="727" y="437"/>
                  </a:lnTo>
                  <a:cubicBezTo>
                    <a:pt x="740" y="437"/>
                    <a:pt x="753" y="437"/>
                    <a:pt x="753" y="450"/>
                  </a:cubicBezTo>
                  <a:lnTo>
                    <a:pt x="728" y="437"/>
                  </a:lnTo>
                  <a:lnTo>
                    <a:pt x="728" y="437"/>
                  </a:lnTo>
                  <a:cubicBezTo>
                    <a:pt x="753" y="450"/>
                    <a:pt x="752" y="450"/>
                    <a:pt x="740" y="450"/>
                  </a:cubicBezTo>
                  <a:cubicBezTo>
                    <a:pt x="731" y="445"/>
                    <a:pt x="725" y="444"/>
                    <a:pt x="722" y="444"/>
                  </a:cubicBezTo>
                  <a:cubicBezTo>
                    <a:pt x="715" y="444"/>
                    <a:pt x="718" y="450"/>
                    <a:pt x="727" y="450"/>
                  </a:cubicBezTo>
                  <a:cubicBezTo>
                    <a:pt x="701" y="450"/>
                    <a:pt x="701" y="450"/>
                    <a:pt x="740" y="463"/>
                  </a:cubicBezTo>
                  <a:lnTo>
                    <a:pt x="727" y="463"/>
                  </a:lnTo>
                  <a:cubicBezTo>
                    <a:pt x="753" y="476"/>
                    <a:pt x="753" y="476"/>
                    <a:pt x="727" y="476"/>
                  </a:cubicBezTo>
                  <a:cubicBezTo>
                    <a:pt x="707" y="469"/>
                    <a:pt x="697" y="466"/>
                    <a:pt x="696" y="466"/>
                  </a:cubicBezTo>
                  <a:lnTo>
                    <a:pt x="696" y="466"/>
                  </a:lnTo>
                  <a:cubicBezTo>
                    <a:pt x="694" y="466"/>
                    <a:pt x="701" y="469"/>
                    <a:pt x="714" y="476"/>
                  </a:cubicBezTo>
                  <a:cubicBezTo>
                    <a:pt x="714" y="482"/>
                    <a:pt x="710" y="482"/>
                    <a:pt x="709" y="482"/>
                  </a:cubicBezTo>
                  <a:cubicBezTo>
                    <a:pt x="707" y="482"/>
                    <a:pt x="707" y="482"/>
                    <a:pt x="714" y="489"/>
                  </a:cubicBezTo>
                  <a:cubicBezTo>
                    <a:pt x="714" y="489"/>
                    <a:pt x="688" y="489"/>
                    <a:pt x="688" y="502"/>
                  </a:cubicBezTo>
                  <a:cubicBezTo>
                    <a:pt x="675" y="515"/>
                    <a:pt x="675" y="515"/>
                    <a:pt x="688" y="515"/>
                  </a:cubicBezTo>
                  <a:cubicBezTo>
                    <a:pt x="703" y="530"/>
                    <a:pt x="709" y="536"/>
                    <a:pt x="707" y="536"/>
                  </a:cubicBezTo>
                  <a:cubicBezTo>
                    <a:pt x="705" y="536"/>
                    <a:pt x="698" y="533"/>
                    <a:pt x="688" y="528"/>
                  </a:cubicBezTo>
                  <a:cubicBezTo>
                    <a:pt x="688" y="528"/>
                    <a:pt x="675" y="515"/>
                    <a:pt x="675" y="515"/>
                  </a:cubicBezTo>
                  <a:cubicBezTo>
                    <a:pt x="666" y="515"/>
                    <a:pt x="663" y="520"/>
                    <a:pt x="658" y="520"/>
                  </a:cubicBezTo>
                  <a:cubicBezTo>
                    <a:pt x="656" y="520"/>
                    <a:pt x="653" y="519"/>
                    <a:pt x="649" y="515"/>
                  </a:cubicBezTo>
                  <a:lnTo>
                    <a:pt x="649" y="515"/>
                  </a:lnTo>
                  <a:cubicBezTo>
                    <a:pt x="675" y="541"/>
                    <a:pt x="662" y="541"/>
                    <a:pt x="649" y="541"/>
                  </a:cubicBezTo>
                  <a:cubicBezTo>
                    <a:pt x="649" y="541"/>
                    <a:pt x="649" y="541"/>
                    <a:pt x="662" y="554"/>
                  </a:cubicBezTo>
                  <a:lnTo>
                    <a:pt x="662" y="554"/>
                  </a:lnTo>
                  <a:cubicBezTo>
                    <a:pt x="656" y="548"/>
                    <a:pt x="649" y="545"/>
                    <a:pt x="644" y="545"/>
                  </a:cubicBezTo>
                  <a:lnTo>
                    <a:pt x="644" y="545"/>
                  </a:lnTo>
                  <a:cubicBezTo>
                    <a:pt x="636" y="545"/>
                    <a:pt x="634" y="551"/>
                    <a:pt x="649" y="566"/>
                  </a:cubicBezTo>
                  <a:cubicBezTo>
                    <a:pt x="655" y="578"/>
                    <a:pt x="658" y="585"/>
                    <a:pt x="657" y="585"/>
                  </a:cubicBezTo>
                  <a:cubicBezTo>
                    <a:pt x="657" y="585"/>
                    <a:pt x="650" y="575"/>
                    <a:pt x="636" y="554"/>
                  </a:cubicBezTo>
                  <a:cubicBezTo>
                    <a:pt x="630" y="548"/>
                    <a:pt x="626" y="544"/>
                    <a:pt x="623" y="541"/>
                  </a:cubicBezTo>
                  <a:lnTo>
                    <a:pt x="623" y="541"/>
                  </a:lnTo>
                  <a:cubicBezTo>
                    <a:pt x="632" y="550"/>
                    <a:pt x="635" y="559"/>
                    <a:pt x="631" y="559"/>
                  </a:cubicBezTo>
                  <a:cubicBezTo>
                    <a:pt x="629" y="559"/>
                    <a:pt x="627" y="557"/>
                    <a:pt x="623" y="554"/>
                  </a:cubicBezTo>
                  <a:lnTo>
                    <a:pt x="623" y="554"/>
                  </a:lnTo>
                  <a:cubicBezTo>
                    <a:pt x="623" y="554"/>
                    <a:pt x="626" y="556"/>
                    <a:pt x="649" y="579"/>
                  </a:cubicBezTo>
                  <a:cubicBezTo>
                    <a:pt x="649" y="592"/>
                    <a:pt x="649" y="605"/>
                    <a:pt x="649" y="605"/>
                  </a:cubicBezTo>
                  <a:cubicBezTo>
                    <a:pt x="636" y="592"/>
                    <a:pt x="636" y="592"/>
                    <a:pt x="636" y="566"/>
                  </a:cubicBezTo>
                  <a:cubicBezTo>
                    <a:pt x="636" y="566"/>
                    <a:pt x="636" y="567"/>
                    <a:pt x="636" y="579"/>
                  </a:cubicBezTo>
                  <a:cubicBezTo>
                    <a:pt x="623" y="579"/>
                    <a:pt x="623" y="566"/>
                    <a:pt x="610" y="554"/>
                  </a:cubicBezTo>
                  <a:cubicBezTo>
                    <a:pt x="605" y="548"/>
                    <a:pt x="601" y="545"/>
                    <a:pt x="600" y="545"/>
                  </a:cubicBezTo>
                  <a:lnTo>
                    <a:pt x="600" y="545"/>
                  </a:lnTo>
                  <a:cubicBezTo>
                    <a:pt x="599" y="545"/>
                    <a:pt x="602" y="551"/>
                    <a:pt x="610" y="566"/>
                  </a:cubicBezTo>
                  <a:cubicBezTo>
                    <a:pt x="610" y="566"/>
                    <a:pt x="620" y="607"/>
                    <a:pt x="631" y="634"/>
                  </a:cubicBezTo>
                  <a:lnTo>
                    <a:pt x="631" y="634"/>
                  </a:lnTo>
                  <a:cubicBezTo>
                    <a:pt x="628" y="631"/>
                    <a:pt x="623" y="631"/>
                    <a:pt x="623" y="631"/>
                  </a:cubicBezTo>
                  <a:cubicBezTo>
                    <a:pt x="623" y="618"/>
                    <a:pt x="623" y="618"/>
                    <a:pt x="623" y="618"/>
                  </a:cubicBezTo>
                  <a:lnTo>
                    <a:pt x="610" y="605"/>
                  </a:lnTo>
                  <a:cubicBezTo>
                    <a:pt x="605" y="601"/>
                    <a:pt x="600" y="596"/>
                    <a:pt x="597" y="592"/>
                  </a:cubicBezTo>
                  <a:lnTo>
                    <a:pt x="597" y="592"/>
                  </a:lnTo>
                  <a:cubicBezTo>
                    <a:pt x="597" y="592"/>
                    <a:pt x="597" y="592"/>
                    <a:pt x="584" y="579"/>
                  </a:cubicBezTo>
                  <a:cubicBezTo>
                    <a:pt x="584" y="579"/>
                    <a:pt x="584" y="579"/>
                    <a:pt x="584" y="592"/>
                  </a:cubicBezTo>
                  <a:cubicBezTo>
                    <a:pt x="597" y="605"/>
                    <a:pt x="597" y="605"/>
                    <a:pt x="597" y="605"/>
                  </a:cubicBezTo>
                  <a:cubicBezTo>
                    <a:pt x="584" y="605"/>
                    <a:pt x="584" y="605"/>
                    <a:pt x="597" y="631"/>
                  </a:cubicBezTo>
                  <a:cubicBezTo>
                    <a:pt x="597" y="644"/>
                    <a:pt x="610" y="657"/>
                    <a:pt x="597" y="657"/>
                  </a:cubicBezTo>
                  <a:cubicBezTo>
                    <a:pt x="597" y="663"/>
                    <a:pt x="597" y="666"/>
                    <a:pt x="596" y="666"/>
                  </a:cubicBezTo>
                  <a:cubicBezTo>
                    <a:pt x="595" y="666"/>
                    <a:pt x="592" y="660"/>
                    <a:pt x="584" y="644"/>
                  </a:cubicBezTo>
                  <a:cubicBezTo>
                    <a:pt x="584" y="631"/>
                    <a:pt x="584" y="631"/>
                    <a:pt x="584" y="631"/>
                  </a:cubicBezTo>
                  <a:cubicBezTo>
                    <a:pt x="584" y="631"/>
                    <a:pt x="584" y="631"/>
                    <a:pt x="571" y="618"/>
                  </a:cubicBezTo>
                  <a:lnTo>
                    <a:pt x="571" y="618"/>
                  </a:lnTo>
                  <a:cubicBezTo>
                    <a:pt x="571" y="623"/>
                    <a:pt x="571" y="628"/>
                    <a:pt x="571" y="631"/>
                  </a:cubicBezTo>
                  <a:cubicBezTo>
                    <a:pt x="558" y="631"/>
                    <a:pt x="558" y="631"/>
                    <a:pt x="558" y="618"/>
                  </a:cubicBezTo>
                  <a:cubicBezTo>
                    <a:pt x="558" y="625"/>
                    <a:pt x="558" y="628"/>
                    <a:pt x="556" y="628"/>
                  </a:cubicBezTo>
                  <a:cubicBezTo>
                    <a:pt x="555" y="628"/>
                    <a:pt x="552" y="625"/>
                    <a:pt x="545" y="618"/>
                  </a:cubicBezTo>
                  <a:cubicBezTo>
                    <a:pt x="541" y="615"/>
                    <a:pt x="539" y="613"/>
                    <a:pt x="537" y="613"/>
                  </a:cubicBezTo>
                  <a:cubicBezTo>
                    <a:pt x="532" y="613"/>
                    <a:pt x="532" y="622"/>
                    <a:pt x="532" y="631"/>
                  </a:cubicBezTo>
                  <a:cubicBezTo>
                    <a:pt x="532" y="657"/>
                    <a:pt x="532" y="683"/>
                    <a:pt x="545" y="696"/>
                  </a:cubicBezTo>
                  <a:cubicBezTo>
                    <a:pt x="545" y="721"/>
                    <a:pt x="545" y="730"/>
                    <a:pt x="542" y="730"/>
                  </a:cubicBezTo>
                  <a:cubicBezTo>
                    <a:pt x="540" y="730"/>
                    <a:pt x="537" y="727"/>
                    <a:pt x="532" y="722"/>
                  </a:cubicBezTo>
                  <a:cubicBezTo>
                    <a:pt x="532" y="722"/>
                    <a:pt x="532" y="696"/>
                    <a:pt x="532" y="683"/>
                  </a:cubicBezTo>
                  <a:cubicBezTo>
                    <a:pt x="532" y="670"/>
                    <a:pt x="532" y="670"/>
                    <a:pt x="532" y="670"/>
                  </a:cubicBezTo>
                  <a:cubicBezTo>
                    <a:pt x="532" y="657"/>
                    <a:pt x="532" y="631"/>
                    <a:pt x="532" y="631"/>
                  </a:cubicBezTo>
                  <a:cubicBezTo>
                    <a:pt x="532" y="631"/>
                    <a:pt x="519" y="618"/>
                    <a:pt x="519" y="592"/>
                  </a:cubicBezTo>
                  <a:cubicBezTo>
                    <a:pt x="506" y="592"/>
                    <a:pt x="506" y="592"/>
                    <a:pt x="506" y="618"/>
                  </a:cubicBezTo>
                  <a:cubicBezTo>
                    <a:pt x="506" y="624"/>
                    <a:pt x="506" y="628"/>
                    <a:pt x="506" y="631"/>
                  </a:cubicBezTo>
                  <a:cubicBezTo>
                    <a:pt x="506" y="606"/>
                    <a:pt x="501" y="592"/>
                    <a:pt x="497" y="592"/>
                  </a:cubicBezTo>
                  <a:cubicBezTo>
                    <a:pt x="495" y="592"/>
                    <a:pt x="493" y="596"/>
                    <a:pt x="493" y="605"/>
                  </a:cubicBezTo>
                  <a:cubicBezTo>
                    <a:pt x="493" y="599"/>
                    <a:pt x="490" y="596"/>
                    <a:pt x="487" y="596"/>
                  </a:cubicBezTo>
                  <a:cubicBezTo>
                    <a:pt x="483" y="596"/>
                    <a:pt x="480" y="599"/>
                    <a:pt x="480" y="605"/>
                  </a:cubicBezTo>
                  <a:lnTo>
                    <a:pt x="467" y="605"/>
                  </a:lnTo>
                  <a:cubicBezTo>
                    <a:pt x="458" y="615"/>
                    <a:pt x="455" y="624"/>
                    <a:pt x="455" y="624"/>
                  </a:cubicBezTo>
                  <a:cubicBezTo>
                    <a:pt x="454" y="624"/>
                    <a:pt x="454" y="622"/>
                    <a:pt x="454" y="618"/>
                  </a:cubicBezTo>
                  <a:cubicBezTo>
                    <a:pt x="467" y="605"/>
                    <a:pt x="467" y="605"/>
                    <a:pt x="454" y="592"/>
                  </a:cubicBezTo>
                  <a:cubicBezTo>
                    <a:pt x="460" y="581"/>
                    <a:pt x="463" y="574"/>
                    <a:pt x="463" y="574"/>
                  </a:cubicBezTo>
                  <a:lnTo>
                    <a:pt x="463" y="574"/>
                  </a:lnTo>
                  <a:cubicBezTo>
                    <a:pt x="462" y="574"/>
                    <a:pt x="456" y="584"/>
                    <a:pt x="441" y="605"/>
                  </a:cubicBezTo>
                  <a:cubicBezTo>
                    <a:pt x="428" y="605"/>
                    <a:pt x="415" y="631"/>
                    <a:pt x="415" y="644"/>
                  </a:cubicBezTo>
                  <a:cubicBezTo>
                    <a:pt x="402" y="657"/>
                    <a:pt x="402" y="657"/>
                    <a:pt x="402" y="657"/>
                  </a:cubicBezTo>
                  <a:cubicBezTo>
                    <a:pt x="402" y="644"/>
                    <a:pt x="415" y="618"/>
                    <a:pt x="428" y="605"/>
                  </a:cubicBezTo>
                  <a:cubicBezTo>
                    <a:pt x="428" y="609"/>
                    <a:pt x="428" y="610"/>
                    <a:pt x="429" y="610"/>
                  </a:cubicBezTo>
                  <a:cubicBezTo>
                    <a:pt x="429" y="610"/>
                    <a:pt x="432" y="598"/>
                    <a:pt x="441" y="579"/>
                  </a:cubicBezTo>
                  <a:lnTo>
                    <a:pt x="441" y="579"/>
                  </a:lnTo>
                  <a:cubicBezTo>
                    <a:pt x="438" y="582"/>
                    <a:pt x="434" y="587"/>
                    <a:pt x="428" y="592"/>
                  </a:cubicBezTo>
                  <a:cubicBezTo>
                    <a:pt x="415" y="592"/>
                    <a:pt x="415" y="592"/>
                    <a:pt x="415" y="605"/>
                  </a:cubicBezTo>
                  <a:cubicBezTo>
                    <a:pt x="402" y="605"/>
                    <a:pt x="389" y="631"/>
                    <a:pt x="389" y="631"/>
                  </a:cubicBezTo>
                  <a:cubicBezTo>
                    <a:pt x="389" y="631"/>
                    <a:pt x="377" y="644"/>
                    <a:pt x="376" y="657"/>
                  </a:cubicBezTo>
                  <a:lnTo>
                    <a:pt x="376" y="657"/>
                  </a:lnTo>
                  <a:cubicBezTo>
                    <a:pt x="377" y="653"/>
                    <a:pt x="378" y="630"/>
                    <a:pt x="389" y="618"/>
                  </a:cubicBezTo>
                  <a:cubicBezTo>
                    <a:pt x="402" y="592"/>
                    <a:pt x="415" y="579"/>
                    <a:pt x="402" y="579"/>
                  </a:cubicBezTo>
                  <a:cubicBezTo>
                    <a:pt x="402" y="566"/>
                    <a:pt x="402" y="566"/>
                    <a:pt x="415" y="554"/>
                  </a:cubicBezTo>
                  <a:lnTo>
                    <a:pt x="415" y="554"/>
                  </a:lnTo>
                  <a:cubicBezTo>
                    <a:pt x="415" y="554"/>
                    <a:pt x="402" y="554"/>
                    <a:pt x="402" y="566"/>
                  </a:cubicBezTo>
                  <a:lnTo>
                    <a:pt x="389" y="566"/>
                  </a:lnTo>
                  <a:cubicBezTo>
                    <a:pt x="399" y="557"/>
                    <a:pt x="401" y="548"/>
                    <a:pt x="397" y="548"/>
                  </a:cubicBezTo>
                  <a:cubicBezTo>
                    <a:pt x="396" y="548"/>
                    <a:pt x="393" y="550"/>
                    <a:pt x="389" y="554"/>
                  </a:cubicBezTo>
                  <a:lnTo>
                    <a:pt x="389" y="554"/>
                  </a:lnTo>
                  <a:cubicBezTo>
                    <a:pt x="386" y="557"/>
                    <a:pt x="381" y="562"/>
                    <a:pt x="376" y="566"/>
                  </a:cubicBezTo>
                  <a:cubicBezTo>
                    <a:pt x="363" y="579"/>
                    <a:pt x="351" y="592"/>
                    <a:pt x="351" y="592"/>
                  </a:cubicBezTo>
                  <a:lnTo>
                    <a:pt x="363" y="592"/>
                  </a:lnTo>
                  <a:lnTo>
                    <a:pt x="338" y="605"/>
                  </a:lnTo>
                  <a:cubicBezTo>
                    <a:pt x="338" y="605"/>
                    <a:pt x="325" y="605"/>
                    <a:pt x="312" y="618"/>
                  </a:cubicBezTo>
                  <a:lnTo>
                    <a:pt x="312" y="618"/>
                  </a:lnTo>
                  <a:cubicBezTo>
                    <a:pt x="316" y="614"/>
                    <a:pt x="320" y="610"/>
                    <a:pt x="325" y="605"/>
                  </a:cubicBezTo>
                  <a:cubicBezTo>
                    <a:pt x="338" y="592"/>
                    <a:pt x="351" y="579"/>
                    <a:pt x="363" y="579"/>
                  </a:cubicBezTo>
                  <a:cubicBezTo>
                    <a:pt x="382" y="560"/>
                    <a:pt x="388" y="548"/>
                    <a:pt x="379" y="548"/>
                  </a:cubicBezTo>
                  <a:cubicBezTo>
                    <a:pt x="376" y="548"/>
                    <a:pt x="370" y="550"/>
                    <a:pt x="363" y="554"/>
                  </a:cubicBezTo>
                  <a:lnTo>
                    <a:pt x="363" y="554"/>
                  </a:lnTo>
                  <a:cubicBezTo>
                    <a:pt x="389" y="541"/>
                    <a:pt x="389" y="541"/>
                    <a:pt x="376" y="541"/>
                  </a:cubicBezTo>
                  <a:cubicBezTo>
                    <a:pt x="364" y="553"/>
                    <a:pt x="363" y="554"/>
                    <a:pt x="363" y="554"/>
                  </a:cubicBezTo>
                  <a:cubicBezTo>
                    <a:pt x="389" y="528"/>
                    <a:pt x="389" y="528"/>
                    <a:pt x="376" y="528"/>
                  </a:cubicBezTo>
                  <a:cubicBezTo>
                    <a:pt x="357" y="541"/>
                    <a:pt x="347" y="544"/>
                    <a:pt x="344" y="544"/>
                  </a:cubicBezTo>
                  <a:cubicBezTo>
                    <a:pt x="341" y="544"/>
                    <a:pt x="344" y="541"/>
                    <a:pt x="351" y="541"/>
                  </a:cubicBezTo>
                  <a:cubicBezTo>
                    <a:pt x="363" y="528"/>
                    <a:pt x="363" y="528"/>
                    <a:pt x="351" y="528"/>
                  </a:cubicBezTo>
                  <a:cubicBezTo>
                    <a:pt x="351" y="528"/>
                    <a:pt x="338" y="528"/>
                    <a:pt x="325" y="541"/>
                  </a:cubicBezTo>
                  <a:cubicBezTo>
                    <a:pt x="325" y="541"/>
                    <a:pt x="312" y="554"/>
                    <a:pt x="299" y="566"/>
                  </a:cubicBezTo>
                  <a:cubicBezTo>
                    <a:pt x="273" y="566"/>
                    <a:pt x="286" y="554"/>
                    <a:pt x="338" y="528"/>
                  </a:cubicBezTo>
                  <a:lnTo>
                    <a:pt x="363" y="515"/>
                  </a:lnTo>
                  <a:lnTo>
                    <a:pt x="363" y="515"/>
                  </a:lnTo>
                  <a:cubicBezTo>
                    <a:pt x="363" y="515"/>
                    <a:pt x="363" y="515"/>
                    <a:pt x="351" y="528"/>
                  </a:cubicBezTo>
                  <a:cubicBezTo>
                    <a:pt x="363" y="515"/>
                    <a:pt x="376" y="515"/>
                    <a:pt x="363" y="515"/>
                  </a:cubicBezTo>
                  <a:cubicBezTo>
                    <a:pt x="362" y="515"/>
                    <a:pt x="360" y="515"/>
                    <a:pt x="359" y="515"/>
                  </a:cubicBezTo>
                  <a:lnTo>
                    <a:pt x="359" y="515"/>
                  </a:lnTo>
                  <a:cubicBezTo>
                    <a:pt x="358" y="515"/>
                    <a:pt x="355" y="515"/>
                    <a:pt x="351" y="515"/>
                  </a:cubicBezTo>
                  <a:lnTo>
                    <a:pt x="347" y="518"/>
                  </a:lnTo>
                  <a:lnTo>
                    <a:pt x="347" y="518"/>
                  </a:lnTo>
                  <a:cubicBezTo>
                    <a:pt x="336" y="522"/>
                    <a:pt x="325" y="528"/>
                    <a:pt x="325" y="528"/>
                  </a:cubicBezTo>
                  <a:cubicBezTo>
                    <a:pt x="325" y="528"/>
                    <a:pt x="325" y="524"/>
                    <a:pt x="327" y="520"/>
                  </a:cubicBezTo>
                  <a:lnTo>
                    <a:pt x="327" y="520"/>
                  </a:lnTo>
                  <a:cubicBezTo>
                    <a:pt x="321" y="523"/>
                    <a:pt x="318" y="524"/>
                    <a:pt x="316" y="524"/>
                  </a:cubicBezTo>
                  <a:cubicBezTo>
                    <a:pt x="315" y="524"/>
                    <a:pt x="318" y="521"/>
                    <a:pt x="325" y="515"/>
                  </a:cubicBezTo>
                  <a:cubicBezTo>
                    <a:pt x="338" y="502"/>
                    <a:pt x="351" y="502"/>
                    <a:pt x="351" y="502"/>
                  </a:cubicBezTo>
                  <a:lnTo>
                    <a:pt x="338" y="502"/>
                  </a:lnTo>
                  <a:cubicBezTo>
                    <a:pt x="325" y="508"/>
                    <a:pt x="318" y="511"/>
                    <a:pt x="316" y="511"/>
                  </a:cubicBezTo>
                  <a:cubicBezTo>
                    <a:pt x="315" y="511"/>
                    <a:pt x="318" y="508"/>
                    <a:pt x="325" y="502"/>
                  </a:cubicBezTo>
                  <a:cubicBezTo>
                    <a:pt x="325" y="502"/>
                    <a:pt x="325" y="502"/>
                    <a:pt x="338" y="489"/>
                  </a:cubicBezTo>
                  <a:cubicBezTo>
                    <a:pt x="351" y="476"/>
                    <a:pt x="351" y="476"/>
                    <a:pt x="338" y="476"/>
                  </a:cubicBezTo>
                  <a:cubicBezTo>
                    <a:pt x="299" y="489"/>
                    <a:pt x="286" y="502"/>
                    <a:pt x="286" y="502"/>
                  </a:cubicBezTo>
                  <a:lnTo>
                    <a:pt x="208" y="502"/>
                  </a:lnTo>
                  <a:lnTo>
                    <a:pt x="195" y="515"/>
                  </a:lnTo>
                  <a:cubicBezTo>
                    <a:pt x="221" y="508"/>
                    <a:pt x="234" y="505"/>
                    <a:pt x="237" y="505"/>
                  </a:cubicBezTo>
                  <a:cubicBezTo>
                    <a:pt x="240" y="505"/>
                    <a:pt x="234" y="508"/>
                    <a:pt x="221" y="515"/>
                  </a:cubicBezTo>
                  <a:cubicBezTo>
                    <a:pt x="182" y="528"/>
                    <a:pt x="182" y="528"/>
                    <a:pt x="182" y="528"/>
                  </a:cubicBezTo>
                  <a:cubicBezTo>
                    <a:pt x="182" y="528"/>
                    <a:pt x="182" y="528"/>
                    <a:pt x="169" y="541"/>
                  </a:cubicBezTo>
                  <a:cubicBezTo>
                    <a:pt x="156" y="541"/>
                    <a:pt x="143" y="554"/>
                    <a:pt x="143" y="554"/>
                  </a:cubicBezTo>
                  <a:lnTo>
                    <a:pt x="156" y="554"/>
                  </a:lnTo>
                  <a:cubicBezTo>
                    <a:pt x="164" y="550"/>
                    <a:pt x="170" y="548"/>
                    <a:pt x="174" y="548"/>
                  </a:cubicBezTo>
                  <a:cubicBezTo>
                    <a:pt x="185" y="548"/>
                    <a:pt x="183" y="557"/>
                    <a:pt x="156" y="566"/>
                  </a:cubicBezTo>
                  <a:cubicBezTo>
                    <a:pt x="160" y="571"/>
                    <a:pt x="165" y="572"/>
                    <a:pt x="169" y="572"/>
                  </a:cubicBezTo>
                  <a:cubicBezTo>
                    <a:pt x="172" y="572"/>
                    <a:pt x="175" y="572"/>
                    <a:pt x="178" y="571"/>
                  </a:cubicBezTo>
                  <a:lnTo>
                    <a:pt x="178" y="571"/>
                  </a:lnTo>
                  <a:cubicBezTo>
                    <a:pt x="169" y="579"/>
                    <a:pt x="169" y="579"/>
                    <a:pt x="169" y="579"/>
                  </a:cubicBezTo>
                  <a:cubicBezTo>
                    <a:pt x="169" y="586"/>
                    <a:pt x="169" y="589"/>
                    <a:pt x="171" y="589"/>
                  </a:cubicBezTo>
                  <a:cubicBezTo>
                    <a:pt x="172" y="589"/>
                    <a:pt x="175" y="586"/>
                    <a:pt x="182" y="579"/>
                  </a:cubicBezTo>
                  <a:lnTo>
                    <a:pt x="182" y="579"/>
                  </a:lnTo>
                  <a:cubicBezTo>
                    <a:pt x="182" y="592"/>
                    <a:pt x="182" y="592"/>
                    <a:pt x="169" y="592"/>
                  </a:cubicBezTo>
                  <a:cubicBezTo>
                    <a:pt x="169" y="592"/>
                    <a:pt x="169" y="592"/>
                    <a:pt x="156" y="605"/>
                  </a:cubicBezTo>
                  <a:cubicBezTo>
                    <a:pt x="156" y="611"/>
                    <a:pt x="160" y="614"/>
                    <a:pt x="167" y="614"/>
                  </a:cubicBezTo>
                  <a:cubicBezTo>
                    <a:pt x="177" y="614"/>
                    <a:pt x="193" y="608"/>
                    <a:pt x="208" y="592"/>
                  </a:cubicBezTo>
                  <a:lnTo>
                    <a:pt x="221" y="592"/>
                  </a:lnTo>
                  <a:cubicBezTo>
                    <a:pt x="246" y="580"/>
                    <a:pt x="247" y="579"/>
                    <a:pt x="247" y="579"/>
                  </a:cubicBezTo>
                  <a:lnTo>
                    <a:pt x="247" y="579"/>
                  </a:lnTo>
                  <a:lnTo>
                    <a:pt x="208" y="605"/>
                  </a:lnTo>
                  <a:cubicBezTo>
                    <a:pt x="187" y="612"/>
                    <a:pt x="173" y="623"/>
                    <a:pt x="174" y="628"/>
                  </a:cubicBezTo>
                  <a:lnTo>
                    <a:pt x="174" y="628"/>
                  </a:lnTo>
                  <a:cubicBezTo>
                    <a:pt x="172" y="631"/>
                    <a:pt x="178" y="631"/>
                    <a:pt x="195" y="631"/>
                  </a:cubicBezTo>
                  <a:cubicBezTo>
                    <a:pt x="195" y="631"/>
                    <a:pt x="221" y="618"/>
                    <a:pt x="234" y="605"/>
                  </a:cubicBezTo>
                  <a:cubicBezTo>
                    <a:pt x="238" y="601"/>
                    <a:pt x="241" y="600"/>
                    <a:pt x="243" y="600"/>
                  </a:cubicBezTo>
                  <a:cubicBezTo>
                    <a:pt x="247" y="600"/>
                    <a:pt x="247" y="605"/>
                    <a:pt x="247" y="605"/>
                  </a:cubicBezTo>
                  <a:cubicBezTo>
                    <a:pt x="260" y="605"/>
                    <a:pt x="260" y="605"/>
                    <a:pt x="234" y="618"/>
                  </a:cubicBezTo>
                  <a:cubicBezTo>
                    <a:pt x="221" y="625"/>
                    <a:pt x="218" y="628"/>
                    <a:pt x="221" y="628"/>
                  </a:cubicBezTo>
                  <a:cubicBezTo>
                    <a:pt x="224" y="628"/>
                    <a:pt x="234" y="625"/>
                    <a:pt x="247" y="618"/>
                  </a:cubicBezTo>
                  <a:lnTo>
                    <a:pt x="247" y="618"/>
                  </a:lnTo>
                  <a:lnTo>
                    <a:pt x="234" y="631"/>
                  </a:lnTo>
                  <a:cubicBezTo>
                    <a:pt x="221" y="644"/>
                    <a:pt x="208" y="657"/>
                    <a:pt x="221" y="657"/>
                  </a:cubicBezTo>
                  <a:cubicBezTo>
                    <a:pt x="234" y="657"/>
                    <a:pt x="234" y="670"/>
                    <a:pt x="221" y="683"/>
                  </a:cubicBezTo>
                  <a:cubicBezTo>
                    <a:pt x="217" y="687"/>
                    <a:pt x="218" y="688"/>
                    <a:pt x="220" y="688"/>
                  </a:cubicBezTo>
                  <a:cubicBezTo>
                    <a:pt x="228" y="688"/>
                    <a:pt x="254" y="676"/>
                    <a:pt x="273" y="657"/>
                  </a:cubicBezTo>
                  <a:lnTo>
                    <a:pt x="273" y="657"/>
                  </a:lnTo>
                  <a:cubicBezTo>
                    <a:pt x="260" y="670"/>
                    <a:pt x="260" y="670"/>
                    <a:pt x="260" y="670"/>
                  </a:cubicBezTo>
                  <a:cubicBezTo>
                    <a:pt x="273" y="683"/>
                    <a:pt x="273" y="683"/>
                    <a:pt x="260" y="696"/>
                  </a:cubicBezTo>
                  <a:cubicBezTo>
                    <a:pt x="267" y="689"/>
                    <a:pt x="273" y="685"/>
                    <a:pt x="276" y="685"/>
                  </a:cubicBezTo>
                  <a:cubicBezTo>
                    <a:pt x="283" y="685"/>
                    <a:pt x="278" y="704"/>
                    <a:pt x="260" y="722"/>
                  </a:cubicBezTo>
                  <a:cubicBezTo>
                    <a:pt x="247" y="735"/>
                    <a:pt x="247" y="735"/>
                    <a:pt x="247" y="735"/>
                  </a:cubicBezTo>
                  <a:cubicBezTo>
                    <a:pt x="251" y="731"/>
                    <a:pt x="255" y="729"/>
                    <a:pt x="259" y="729"/>
                  </a:cubicBezTo>
                  <a:cubicBezTo>
                    <a:pt x="267" y="729"/>
                    <a:pt x="273" y="735"/>
                    <a:pt x="273" y="735"/>
                  </a:cubicBezTo>
                  <a:cubicBezTo>
                    <a:pt x="286" y="735"/>
                    <a:pt x="286" y="735"/>
                    <a:pt x="299" y="709"/>
                  </a:cubicBezTo>
                  <a:cubicBezTo>
                    <a:pt x="299" y="696"/>
                    <a:pt x="325" y="683"/>
                    <a:pt x="325" y="683"/>
                  </a:cubicBezTo>
                  <a:lnTo>
                    <a:pt x="325" y="683"/>
                  </a:lnTo>
                  <a:cubicBezTo>
                    <a:pt x="325" y="683"/>
                    <a:pt x="312" y="696"/>
                    <a:pt x="299" y="709"/>
                  </a:cubicBezTo>
                  <a:cubicBezTo>
                    <a:pt x="314" y="694"/>
                    <a:pt x="320" y="688"/>
                    <a:pt x="323" y="688"/>
                  </a:cubicBezTo>
                  <a:cubicBezTo>
                    <a:pt x="325" y="688"/>
                    <a:pt x="325" y="691"/>
                    <a:pt x="325" y="696"/>
                  </a:cubicBezTo>
                  <a:cubicBezTo>
                    <a:pt x="325" y="696"/>
                    <a:pt x="338" y="696"/>
                    <a:pt x="325" y="709"/>
                  </a:cubicBezTo>
                  <a:cubicBezTo>
                    <a:pt x="325" y="709"/>
                    <a:pt x="312" y="722"/>
                    <a:pt x="312" y="722"/>
                  </a:cubicBezTo>
                  <a:cubicBezTo>
                    <a:pt x="325" y="722"/>
                    <a:pt x="325" y="722"/>
                    <a:pt x="312" y="735"/>
                  </a:cubicBezTo>
                  <a:cubicBezTo>
                    <a:pt x="312" y="735"/>
                    <a:pt x="312" y="761"/>
                    <a:pt x="312" y="761"/>
                  </a:cubicBezTo>
                  <a:cubicBezTo>
                    <a:pt x="312" y="761"/>
                    <a:pt x="325" y="761"/>
                    <a:pt x="312" y="774"/>
                  </a:cubicBezTo>
                  <a:cubicBezTo>
                    <a:pt x="312" y="779"/>
                    <a:pt x="312" y="783"/>
                    <a:pt x="313" y="783"/>
                  </a:cubicBezTo>
                  <a:cubicBezTo>
                    <a:pt x="314" y="783"/>
                    <a:pt x="317" y="776"/>
                    <a:pt x="325" y="761"/>
                  </a:cubicBezTo>
                  <a:cubicBezTo>
                    <a:pt x="332" y="754"/>
                    <a:pt x="335" y="746"/>
                    <a:pt x="339" y="746"/>
                  </a:cubicBezTo>
                  <a:cubicBezTo>
                    <a:pt x="342" y="746"/>
                    <a:pt x="345" y="750"/>
                    <a:pt x="351" y="761"/>
                  </a:cubicBezTo>
                  <a:cubicBezTo>
                    <a:pt x="351" y="761"/>
                    <a:pt x="354" y="764"/>
                    <a:pt x="357" y="764"/>
                  </a:cubicBezTo>
                  <a:cubicBezTo>
                    <a:pt x="360" y="764"/>
                    <a:pt x="363" y="761"/>
                    <a:pt x="363" y="748"/>
                  </a:cubicBezTo>
                  <a:cubicBezTo>
                    <a:pt x="363" y="748"/>
                    <a:pt x="363" y="748"/>
                    <a:pt x="363" y="774"/>
                  </a:cubicBezTo>
                  <a:cubicBezTo>
                    <a:pt x="370" y="768"/>
                    <a:pt x="373" y="764"/>
                    <a:pt x="375" y="764"/>
                  </a:cubicBezTo>
                  <a:cubicBezTo>
                    <a:pt x="376" y="764"/>
                    <a:pt x="376" y="768"/>
                    <a:pt x="376" y="774"/>
                  </a:cubicBezTo>
                  <a:cubicBezTo>
                    <a:pt x="376" y="774"/>
                    <a:pt x="376" y="774"/>
                    <a:pt x="389" y="761"/>
                  </a:cubicBezTo>
                  <a:cubicBezTo>
                    <a:pt x="389" y="787"/>
                    <a:pt x="389" y="787"/>
                    <a:pt x="389" y="787"/>
                  </a:cubicBezTo>
                  <a:cubicBezTo>
                    <a:pt x="393" y="783"/>
                    <a:pt x="398" y="782"/>
                    <a:pt x="403" y="782"/>
                  </a:cubicBezTo>
                  <a:cubicBezTo>
                    <a:pt x="415" y="782"/>
                    <a:pt x="428" y="791"/>
                    <a:pt x="428" y="800"/>
                  </a:cubicBezTo>
                  <a:cubicBezTo>
                    <a:pt x="435" y="793"/>
                    <a:pt x="438" y="790"/>
                    <a:pt x="440" y="788"/>
                  </a:cubicBezTo>
                  <a:lnTo>
                    <a:pt x="440" y="788"/>
                  </a:lnTo>
                  <a:cubicBezTo>
                    <a:pt x="440" y="789"/>
                    <a:pt x="440" y="790"/>
                    <a:pt x="439" y="791"/>
                  </a:cubicBezTo>
                  <a:lnTo>
                    <a:pt x="439" y="791"/>
                  </a:lnTo>
                  <a:cubicBezTo>
                    <a:pt x="440" y="790"/>
                    <a:pt x="441" y="788"/>
                    <a:pt x="441" y="787"/>
                  </a:cubicBezTo>
                  <a:lnTo>
                    <a:pt x="441" y="787"/>
                  </a:lnTo>
                  <a:cubicBezTo>
                    <a:pt x="441" y="787"/>
                    <a:pt x="441" y="787"/>
                    <a:pt x="440" y="788"/>
                  </a:cubicBezTo>
                  <a:lnTo>
                    <a:pt x="440" y="788"/>
                  </a:lnTo>
                  <a:cubicBezTo>
                    <a:pt x="441" y="784"/>
                    <a:pt x="441" y="779"/>
                    <a:pt x="441" y="774"/>
                  </a:cubicBezTo>
                  <a:cubicBezTo>
                    <a:pt x="447" y="756"/>
                    <a:pt x="451" y="746"/>
                    <a:pt x="451" y="746"/>
                  </a:cubicBezTo>
                  <a:lnTo>
                    <a:pt x="451" y="746"/>
                  </a:lnTo>
                  <a:cubicBezTo>
                    <a:pt x="451" y="746"/>
                    <a:pt x="448" y="759"/>
                    <a:pt x="441" y="787"/>
                  </a:cubicBezTo>
                  <a:cubicBezTo>
                    <a:pt x="441" y="806"/>
                    <a:pt x="441" y="816"/>
                    <a:pt x="443" y="816"/>
                  </a:cubicBezTo>
                  <a:cubicBezTo>
                    <a:pt x="445" y="816"/>
                    <a:pt x="448" y="806"/>
                    <a:pt x="454" y="787"/>
                  </a:cubicBezTo>
                  <a:cubicBezTo>
                    <a:pt x="454" y="774"/>
                    <a:pt x="458" y="768"/>
                    <a:pt x="459" y="768"/>
                  </a:cubicBezTo>
                  <a:lnTo>
                    <a:pt x="459" y="768"/>
                  </a:lnTo>
                  <a:cubicBezTo>
                    <a:pt x="461" y="768"/>
                    <a:pt x="461" y="774"/>
                    <a:pt x="454" y="787"/>
                  </a:cubicBezTo>
                  <a:cubicBezTo>
                    <a:pt x="454" y="806"/>
                    <a:pt x="454" y="816"/>
                    <a:pt x="456" y="816"/>
                  </a:cubicBezTo>
                  <a:cubicBezTo>
                    <a:pt x="458" y="816"/>
                    <a:pt x="461" y="806"/>
                    <a:pt x="467" y="787"/>
                  </a:cubicBezTo>
                  <a:cubicBezTo>
                    <a:pt x="474" y="751"/>
                    <a:pt x="478" y="731"/>
                    <a:pt x="479" y="731"/>
                  </a:cubicBezTo>
                  <a:cubicBezTo>
                    <a:pt x="480" y="731"/>
                    <a:pt x="480" y="745"/>
                    <a:pt x="480" y="774"/>
                  </a:cubicBezTo>
                  <a:cubicBezTo>
                    <a:pt x="480" y="784"/>
                    <a:pt x="480" y="793"/>
                    <a:pt x="480" y="800"/>
                  </a:cubicBezTo>
                  <a:cubicBezTo>
                    <a:pt x="480" y="781"/>
                    <a:pt x="483" y="771"/>
                    <a:pt x="487" y="771"/>
                  </a:cubicBezTo>
                  <a:cubicBezTo>
                    <a:pt x="490" y="771"/>
                    <a:pt x="493" y="781"/>
                    <a:pt x="493" y="800"/>
                  </a:cubicBezTo>
                  <a:cubicBezTo>
                    <a:pt x="493" y="828"/>
                    <a:pt x="497" y="841"/>
                    <a:pt x="500" y="841"/>
                  </a:cubicBezTo>
                  <a:cubicBezTo>
                    <a:pt x="503" y="841"/>
                    <a:pt x="506" y="831"/>
                    <a:pt x="506" y="813"/>
                  </a:cubicBezTo>
                  <a:cubicBezTo>
                    <a:pt x="513" y="800"/>
                    <a:pt x="519" y="793"/>
                    <a:pt x="522" y="793"/>
                  </a:cubicBezTo>
                  <a:lnTo>
                    <a:pt x="522" y="793"/>
                  </a:lnTo>
                  <a:cubicBezTo>
                    <a:pt x="526" y="793"/>
                    <a:pt x="526" y="800"/>
                    <a:pt x="519" y="813"/>
                  </a:cubicBezTo>
                  <a:cubicBezTo>
                    <a:pt x="519" y="818"/>
                    <a:pt x="519" y="822"/>
                    <a:pt x="519" y="826"/>
                  </a:cubicBezTo>
                  <a:lnTo>
                    <a:pt x="532" y="826"/>
                  </a:lnTo>
                  <a:cubicBezTo>
                    <a:pt x="545" y="826"/>
                    <a:pt x="545" y="813"/>
                    <a:pt x="545" y="800"/>
                  </a:cubicBezTo>
                  <a:cubicBezTo>
                    <a:pt x="545" y="816"/>
                    <a:pt x="550" y="827"/>
                    <a:pt x="554" y="827"/>
                  </a:cubicBezTo>
                  <a:cubicBezTo>
                    <a:pt x="556" y="827"/>
                    <a:pt x="558" y="823"/>
                    <a:pt x="558" y="813"/>
                  </a:cubicBezTo>
                  <a:cubicBezTo>
                    <a:pt x="571" y="813"/>
                    <a:pt x="571" y="813"/>
                    <a:pt x="571" y="800"/>
                  </a:cubicBezTo>
                  <a:cubicBezTo>
                    <a:pt x="571" y="792"/>
                    <a:pt x="571" y="789"/>
                    <a:pt x="571" y="789"/>
                  </a:cubicBezTo>
                  <a:cubicBezTo>
                    <a:pt x="572" y="789"/>
                    <a:pt x="575" y="804"/>
                    <a:pt x="584" y="813"/>
                  </a:cubicBezTo>
                  <a:cubicBezTo>
                    <a:pt x="584" y="800"/>
                    <a:pt x="584" y="783"/>
                    <a:pt x="584" y="774"/>
                  </a:cubicBezTo>
                  <a:cubicBezTo>
                    <a:pt x="584" y="770"/>
                    <a:pt x="585" y="769"/>
                    <a:pt x="587" y="769"/>
                  </a:cubicBezTo>
                  <a:cubicBezTo>
                    <a:pt x="590" y="769"/>
                    <a:pt x="597" y="778"/>
                    <a:pt x="597" y="787"/>
                  </a:cubicBezTo>
                  <a:cubicBezTo>
                    <a:pt x="597" y="813"/>
                    <a:pt x="597" y="813"/>
                    <a:pt x="610" y="826"/>
                  </a:cubicBezTo>
                  <a:cubicBezTo>
                    <a:pt x="610" y="826"/>
                    <a:pt x="610" y="826"/>
                    <a:pt x="610" y="800"/>
                  </a:cubicBezTo>
                  <a:cubicBezTo>
                    <a:pt x="610" y="793"/>
                    <a:pt x="613" y="790"/>
                    <a:pt x="618" y="790"/>
                  </a:cubicBezTo>
                  <a:cubicBezTo>
                    <a:pt x="623" y="790"/>
                    <a:pt x="629" y="793"/>
                    <a:pt x="636" y="800"/>
                  </a:cubicBezTo>
                  <a:cubicBezTo>
                    <a:pt x="636" y="800"/>
                    <a:pt x="636" y="774"/>
                    <a:pt x="636" y="774"/>
                  </a:cubicBezTo>
                  <a:cubicBezTo>
                    <a:pt x="636" y="774"/>
                    <a:pt x="636" y="774"/>
                    <a:pt x="636" y="761"/>
                  </a:cubicBezTo>
                  <a:cubicBezTo>
                    <a:pt x="636" y="761"/>
                    <a:pt x="649" y="761"/>
                    <a:pt x="649" y="774"/>
                  </a:cubicBezTo>
                  <a:cubicBezTo>
                    <a:pt x="655" y="787"/>
                    <a:pt x="659" y="793"/>
                    <a:pt x="660" y="793"/>
                  </a:cubicBezTo>
                  <a:cubicBezTo>
                    <a:pt x="662" y="793"/>
                    <a:pt x="662" y="787"/>
                    <a:pt x="662" y="774"/>
                  </a:cubicBezTo>
                  <a:cubicBezTo>
                    <a:pt x="653" y="749"/>
                    <a:pt x="650" y="735"/>
                    <a:pt x="656" y="735"/>
                  </a:cubicBezTo>
                  <a:cubicBezTo>
                    <a:pt x="660" y="735"/>
                    <a:pt x="666" y="739"/>
                    <a:pt x="675" y="748"/>
                  </a:cubicBezTo>
                  <a:cubicBezTo>
                    <a:pt x="675" y="748"/>
                    <a:pt x="675" y="748"/>
                    <a:pt x="663" y="736"/>
                  </a:cubicBezTo>
                  <a:lnTo>
                    <a:pt x="663" y="736"/>
                  </a:lnTo>
                  <a:cubicBezTo>
                    <a:pt x="674" y="747"/>
                    <a:pt x="680" y="753"/>
                    <a:pt x="682" y="753"/>
                  </a:cubicBezTo>
                  <a:cubicBezTo>
                    <a:pt x="685" y="753"/>
                    <a:pt x="682" y="744"/>
                    <a:pt x="675" y="722"/>
                  </a:cubicBezTo>
                  <a:lnTo>
                    <a:pt x="675" y="722"/>
                  </a:lnTo>
                  <a:cubicBezTo>
                    <a:pt x="682" y="730"/>
                    <a:pt x="694" y="737"/>
                    <a:pt x="700" y="737"/>
                  </a:cubicBezTo>
                  <a:cubicBezTo>
                    <a:pt x="705" y="737"/>
                    <a:pt x="706" y="733"/>
                    <a:pt x="701" y="722"/>
                  </a:cubicBezTo>
                  <a:lnTo>
                    <a:pt x="701" y="709"/>
                  </a:lnTo>
                  <a:cubicBezTo>
                    <a:pt x="707" y="716"/>
                    <a:pt x="710" y="719"/>
                    <a:pt x="712" y="719"/>
                  </a:cubicBezTo>
                  <a:cubicBezTo>
                    <a:pt x="714" y="719"/>
                    <a:pt x="714" y="716"/>
                    <a:pt x="714" y="709"/>
                  </a:cubicBezTo>
                  <a:lnTo>
                    <a:pt x="714" y="709"/>
                  </a:lnTo>
                  <a:cubicBezTo>
                    <a:pt x="714" y="709"/>
                    <a:pt x="714" y="709"/>
                    <a:pt x="714" y="709"/>
                  </a:cubicBezTo>
                  <a:cubicBezTo>
                    <a:pt x="701" y="696"/>
                    <a:pt x="714" y="696"/>
                    <a:pt x="714" y="683"/>
                  </a:cubicBezTo>
                  <a:cubicBezTo>
                    <a:pt x="714" y="683"/>
                    <a:pt x="727" y="696"/>
                    <a:pt x="740" y="709"/>
                  </a:cubicBezTo>
                  <a:cubicBezTo>
                    <a:pt x="740" y="705"/>
                    <a:pt x="741" y="703"/>
                    <a:pt x="743" y="703"/>
                  </a:cubicBezTo>
                  <a:cubicBezTo>
                    <a:pt x="745" y="703"/>
                    <a:pt x="748" y="709"/>
                    <a:pt x="740" y="709"/>
                  </a:cubicBezTo>
                  <a:lnTo>
                    <a:pt x="753" y="722"/>
                  </a:lnTo>
                  <a:cubicBezTo>
                    <a:pt x="756" y="726"/>
                    <a:pt x="758" y="728"/>
                    <a:pt x="758" y="728"/>
                  </a:cubicBezTo>
                  <a:cubicBezTo>
                    <a:pt x="759" y="728"/>
                    <a:pt x="753" y="718"/>
                    <a:pt x="753" y="709"/>
                  </a:cubicBezTo>
                  <a:cubicBezTo>
                    <a:pt x="753" y="709"/>
                    <a:pt x="753" y="696"/>
                    <a:pt x="753" y="696"/>
                  </a:cubicBezTo>
                  <a:cubicBezTo>
                    <a:pt x="753" y="696"/>
                    <a:pt x="753" y="696"/>
                    <a:pt x="740" y="683"/>
                  </a:cubicBezTo>
                  <a:cubicBezTo>
                    <a:pt x="727" y="670"/>
                    <a:pt x="727" y="657"/>
                    <a:pt x="727" y="657"/>
                  </a:cubicBezTo>
                  <a:lnTo>
                    <a:pt x="727" y="657"/>
                  </a:lnTo>
                  <a:cubicBezTo>
                    <a:pt x="740" y="670"/>
                    <a:pt x="740" y="683"/>
                    <a:pt x="753" y="683"/>
                  </a:cubicBezTo>
                  <a:cubicBezTo>
                    <a:pt x="753" y="683"/>
                    <a:pt x="766" y="696"/>
                    <a:pt x="766" y="696"/>
                  </a:cubicBezTo>
                  <a:cubicBezTo>
                    <a:pt x="770" y="704"/>
                    <a:pt x="772" y="707"/>
                    <a:pt x="774" y="707"/>
                  </a:cubicBezTo>
                  <a:cubicBezTo>
                    <a:pt x="777" y="707"/>
                    <a:pt x="775" y="692"/>
                    <a:pt x="766" y="683"/>
                  </a:cubicBezTo>
                  <a:cubicBezTo>
                    <a:pt x="759" y="670"/>
                    <a:pt x="756" y="664"/>
                    <a:pt x="757" y="664"/>
                  </a:cubicBezTo>
                  <a:lnTo>
                    <a:pt x="757" y="664"/>
                  </a:lnTo>
                  <a:cubicBezTo>
                    <a:pt x="759" y="664"/>
                    <a:pt x="766" y="670"/>
                    <a:pt x="779" y="683"/>
                  </a:cubicBezTo>
                  <a:cubicBezTo>
                    <a:pt x="786" y="690"/>
                    <a:pt x="789" y="694"/>
                    <a:pt x="789" y="694"/>
                  </a:cubicBezTo>
                  <a:cubicBezTo>
                    <a:pt x="790" y="694"/>
                    <a:pt x="771" y="672"/>
                    <a:pt x="753" y="644"/>
                  </a:cubicBezTo>
                  <a:lnTo>
                    <a:pt x="753" y="644"/>
                  </a:lnTo>
                  <a:cubicBezTo>
                    <a:pt x="781" y="666"/>
                    <a:pt x="794" y="675"/>
                    <a:pt x="795" y="675"/>
                  </a:cubicBezTo>
                  <a:cubicBezTo>
                    <a:pt x="797" y="675"/>
                    <a:pt x="790" y="669"/>
                    <a:pt x="779" y="657"/>
                  </a:cubicBezTo>
                  <a:lnTo>
                    <a:pt x="779" y="657"/>
                  </a:lnTo>
                  <a:cubicBezTo>
                    <a:pt x="783" y="662"/>
                    <a:pt x="786" y="663"/>
                    <a:pt x="788" y="663"/>
                  </a:cubicBezTo>
                  <a:cubicBezTo>
                    <a:pt x="793" y="663"/>
                    <a:pt x="796" y="657"/>
                    <a:pt x="804" y="657"/>
                  </a:cubicBezTo>
                  <a:cubicBezTo>
                    <a:pt x="804" y="644"/>
                    <a:pt x="804" y="644"/>
                    <a:pt x="792" y="644"/>
                  </a:cubicBezTo>
                  <a:cubicBezTo>
                    <a:pt x="792" y="644"/>
                    <a:pt x="804" y="631"/>
                    <a:pt x="804" y="631"/>
                  </a:cubicBezTo>
                  <a:cubicBezTo>
                    <a:pt x="813" y="639"/>
                    <a:pt x="817" y="642"/>
                    <a:pt x="818" y="642"/>
                  </a:cubicBezTo>
                  <a:cubicBezTo>
                    <a:pt x="820" y="642"/>
                    <a:pt x="817" y="637"/>
                    <a:pt x="810" y="631"/>
                  </a:cubicBezTo>
                  <a:lnTo>
                    <a:pt x="810" y="631"/>
                  </a:lnTo>
                  <a:cubicBezTo>
                    <a:pt x="821" y="631"/>
                    <a:pt x="832" y="629"/>
                    <a:pt x="843" y="618"/>
                  </a:cubicBezTo>
                  <a:cubicBezTo>
                    <a:pt x="856" y="592"/>
                    <a:pt x="856" y="592"/>
                    <a:pt x="817" y="579"/>
                  </a:cubicBezTo>
                  <a:cubicBezTo>
                    <a:pt x="802" y="564"/>
                    <a:pt x="796" y="558"/>
                    <a:pt x="801" y="558"/>
                  </a:cubicBezTo>
                  <a:cubicBezTo>
                    <a:pt x="805" y="558"/>
                    <a:pt x="814" y="561"/>
                    <a:pt x="830" y="566"/>
                  </a:cubicBezTo>
                  <a:cubicBezTo>
                    <a:pt x="835" y="571"/>
                    <a:pt x="840" y="575"/>
                    <a:pt x="844" y="576"/>
                  </a:cubicBezTo>
                  <a:lnTo>
                    <a:pt x="844" y="576"/>
                  </a:lnTo>
                  <a:cubicBezTo>
                    <a:pt x="844" y="575"/>
                    <a:pt x="845" y="574"/>
                    <a:pt x="847" y="574"/>
                  </a:cubicBezTo>
                  <a:cubicBezTo>
                    <a:pt x="849" y="574"/>
                    <a:pt x="852" y="575"/>
                    <a:pt x="856" y="579"/>
                  </a:cubicBezTo>
                  <a:cubicBezTo>
                    <a:pt x="895" y="579"/>
                    <a:pt x="882" y="566"/>
                    <a:pt x="869" y="566"/>
                  </a:cubicBezTo>
                  <a:cubicBezTo>
                    <a:pt x="850" y="560"/>
                    <a:pt x="847" y="557"/>
                    <a:pt x="850" y="557"/>
                  </a:cubicBezTo>
                  <a:cubicBezTo>
                    <a:pt x="853" y="557"/>
                    <a:pt x="863" y="560"/>
                    <a:pt x="869" y="566"/>
                  </a:cubicBezTo>
                  <a:lnTo>
                    <a:pt x="882" y="566"/>
                  </a:lnTo>
                  <a:cubicBezTo>
                    <a:pt x="872" y="556"/>
                    <a:pt x="861" y="537"/>
                    <a:pt x="878" y="537"/>
                  </a:cubicBezTo>
                  <a:cubicBezTo>
                    <a:pt x="882" y="537"/>
                    <a:pt x="888" y="538"/>
                    <a:pt x="895" y="541"/>
                  </a:cubicBezTo>
                  <a:cubicBezTo>
                    <a:pt x="882" y="528"/>
                    <a:pt x="882" y="528"/>
                    <a:pt x="882" y="528"/>
                  </a:cubicBezTo>
                  <a:cubicBezTo>
                    <a:pt x="882" y="515"/>
                    <a:pt x="882" y="515"/>
                    <a:pt x="908" y="515"/>
                  </a:cubicBezTo>
                  <a:cubicBezTo>
                    <a:pt x="908" y="515"/>
                    <a:pt x="869" y="502"/>
                    <a:pt x="869" y="502"/>
                  </a:cubicBezTo>
                  <a:cubicBezTo>
                    <a:pt x="869" y="501"/>
                    <a:pt x="868" y="501"/>
                    <a:pt x="868" y="500"/>
                  </a:cubicBezTo>
                  <a:lnTo>
                    <a:pt x="868" y="500"/>
                  </a:lnTo>
                  <a:cubicBezTo>
                    <a:pt x="876" y="502"/>
                    <a:pt x="882" y="502"/>
                    <a:pt x="882" y="502"/>
                  </a:cubicBezTo>
                  <a:cubicBezTo>
                    <a:pt x="882" y="502"/>
                    <a:pt x="873" y="498"/>
                    <a:pt x="862" y="495"/>
                  </a:cubicBezTo>
                  <a:lnTo>
                    <a:pt x="862" y="495"/>
                  </a:lnTo>
                  <a:cubicBezTo>
                    <a:pt x="852" y="489"/>
                    <a:pt x="843" y="489"/>
                    <a:pt x="843" y="489"/>
                  </a:cubicBezTo>
                  <a:lnTo>
                    <a:pt x="843" y="489"/>
                  </a:lnTo>
                  <a:cubicBezTo>
                    <a:pt x="844" y="490"/>
                    <a:pt x="845" y="490"/>
                    <a:pt x="846" y="491"/>
                  </a:cubicBezTo>
                  <a:lnTo>
                    <a:pt x="846" y="491"/>
                  </a:lnTo>
                  <a:cubicBezTo>
                    <a:pt x="840" y="490"/>
                    <a:pt x="834" y="489"/>
                    <a:pt x="830" y="489"/>
                  </a:cubicBezTo>
                  <a:lnTo>
                    <a:pt x="856" y="489"/>
                  </a:lnTo>
                  <a:cubicBezTo>
                    <a:pt x="869" y="489"/>
                    <a:pt x="895" y="502"/>
                    <a:pt x="895" y="502"/>
                  </a:cubicBezTo>
                  <a:cubicBezTo>
                    <a:pt x="895" y="489"/>
                    <a:pt x="895" y="489"/>
                    <a:pt x="882" y="489"/>
                  </a:cubicBezTo>
                  <a:cubicBezTo>
                    <a:pt x="895" y="489"/>
                    <a:pt x="895" y="489"/>
                    <a:pt x="895" y="476"/>
                  </a:cubicBezTo>
                  <a:cubicBezTo>
                    <a:pt x="895" y="476"/>
                    <a:pt x="895" y="463"/>
                    <a:pt x="882" y="463"/>
                  </a:cubicBezTo>
                  <a:cubicBezTo>
                    <a:pt x="921" y="463"/>
                    <a:pt x="921" y="450"/>
                    <a:pt x="882" y="437"/>
                  </a:cubicBezTo>
                  <a:cubicBezTo>
                    <a:pt x="869" y="424"/>
                    <a:pt x="882" y="424"/>
                    <a:pt x="908" y="424"/>
                  </a:cubicBezTo>
                  <a:cubicBezTo>
                    <a:pt x="934" y="424"/>
                    <a:pt x="934" y="424"/>
                    <a:pt x="921" y="411"/>
                  </a:cubicBezTo>
                  <a:cubicBezTo>
                    <a:pt x="908" y="411"/>
                    <a:pt x="908" y="411"/>
                    <a:pt x="908" y="398"/>
                  </a:cubicBezTo>
                  <a:lnTo>
                    <a:pt x="869" y="398"/>
                  </a:lnTo>
                  <a:cubicBezTo>
                    <a:pt x="882" y="385"/>
                    <a:pt x="882" y="385"/>
                    <a:pt x="882" y="385"/>
                  </a:cubicBezTo>
                  <a:cubicBezTo>
                    <a:pt x="882" y="372"/>
                    <a:pt x="882" y="372"/>
                    <a:pt x="882" y="372"/>
                  </a:cubicBezTo>
                  <a:cubicBezTo>
                    <a:pt x="908" y="359"/>
                    <a:pt x="895" y="359"/>
                    <a:pt x="882" y="359"/>
                  </a:cubicBezTo>
                  <a:lnTo>
                    <a:pt x="869" y="359"/>
                  </a:lnTo>
                  <a:cubicBezTo>
                    <a:pt x="903" y="359"/>
                    <a:pt x="898" y="330"/>
                    <a:pt x="871" y="330"/>
                  </a:cubicBezTo>
                  <a:cubicBezTo>
                    <a:pt x="867" y="330"/>
                    <a:pt x="862" y="331"/>
                    <a:pt x="856" y="333"/>
                  </a:cubicBezTo>
                  <a:cubicBezTo>
                    <a:pt x="869" y="320"/>
                    <a:pt x="869" y="320"/>
                    <a:pt x="882" y="320"/>
                  </a:cubicBezTo>
                  <a:cubicBezTo>
                    <a:pt x="895" y="320"/>
                    <a:pt x="895" y="320"/>
                    <a:pt x="895" y="307"/>
                  </a:cubicBezTo>
                  <a:cubicBezTo>
                    <a:pt x="895" y="307"/>
                    <a:pt x="869" y="307"/>
                    <a:pt x="869" y="294"/>
                  </a:cubicBezTo>
                  <a:cubicBezTo>
                    <a:pt x="869" y="281"/>
                    <a:pt x="869" y="281"/>
                    <a:pt x="843" y="281"/>
                  </a:cubicBezTo>
                  <a:cubicBezTo>
                    <a:pt x="843" y="281"/>
                    <a:pt x="843" y="281"/>
                    <a:pt x="869" y="268"/>
                  </a:cubicBezTo>
                  <a:lnTo>
                    <a:pt x="882" y="268"/>
                  </a:lnTo>
                  <a:cubicBezTo>
                    <a:pt x="882" y="264"/>
                    <a:pt x="879" y="262"/>
                    <a:pt x="875" y="262"/>
                  </a:cubicBezTo>
                  <a:cubicBezTo>
                    <a:pt x="866" y="262"/>
                    <a:pt x="852" y="268"/>
                    <a:pt x="843" y="268"/>
                  </a:cubicBezTo>
                  <a:cubicBezTo>
                    <a:pt x="856" y="255"/>
                    <a:pt x="856" y="242"/>
                    <a:pt x="830" y="242"/>
                  </a:cubicBezTo>
                  <a:cubicBezTo>
                    <a:pt x="830" y="242"/>
                    <a:pt x="830" y="242"/>
                    <a:pt x="843" y="229"/>
                  </a:cubicBezTo>
                  <a:cubicBezTo>
                    <a:pt x="843" y="216"/>
                    <a:pt x="843" y="216"/>
                    <a:pt x="856" y="216"/>
                  </a:cubicBezTo>
                  <a:cubicBezTo>
                    <a:pt x="866" y="207"/>
                    <a:pt x="875" y="198"/>
                    <a:pt x="866" y="198"/>
                  </a:cubicBezTo>
                  <a:cubicBezTo>
                    <a:pt x="862" y="198"/>
                    <a:pt x="855" y="200"/>
                    <a:pt x="843" y="203"/>
                  </a:cubicBezTo>
                  <a:cubicBezTo>
                    <a:pt x="840" y="207"/>
                    <a:pt x="837" y="209"/>
                    <a:pt x="835" y="209"/>
                  </a:cubicBezTo>
                  <a:cubicBezTo>
                    <a:pt x="832" y="209"/>
                    <a:pt x="834" y="200"/>
                    <a:pt x="843" y="190"/>
                  </a:cubicBezTo>
                  <a:lnTo>
                    <a:pt x="817" y="190"/>
                  </a:lnTo>
                  <a:cubicBezTo>
                    <a:pt x="817" y="190"/>
                    <a:pt x="817" y="190"/>
                    <a:pt x="817" y="190"/>
                  </a:cubicBezTo>
                  <a:lnTo>
                    <a:pt x="817" y="190"/>
                  </a:lnTo>
                  <a:cubicBezTo>
                    <a:pt x="817" y="203"/>
                    <a:pt x="817" y="203"/>
                    <a:pt x="804" y="203"/>
                  </a:cubicBezTo>
                  <a:cubicBezTo>
                    <a:pt x="817" y="190"/>
                    <a:pt x="817" y="177"/>
                    <a:pt x="817" y="177"/>
                  </a:cubicBezTo>
                  <a:cubicBezTo>
                    <a:pt x="817" y="177"/>
                    <a:pt x="792" y="177"/>
                    <a:pt x="779" y="164"/>
                  </a:cubicBezTo>
                  <a:cubicBezTo>
                    <a:pt x="772" y="158"/>
                    <a:pt x="769" y="155"/>
                    <a:pt x="766" y="155"/>
                  </a:cubicBezTo>
                  <a:cubicBezTo>
                    <a:pt x="762" y="155"/>
                    <a:pt x="759" y="158"/>
                    <a:pt x="753" y="164"/>
                  </a:cubicBezTo>
                  <a:cubicBezTo>
                    <a:pt x="740" y="164"/>
                    <a:pt x="740" y="164"/>
                    <a:pt x="753" y="151"/>
                  </a:cubicBezTo>
                  <a:cubicBezTo>
                    <a:pt x="753" y="138"/>
                    <a:pt x="753" y="138"/>
                    <a:pt x="753" y="138"/>
                  </a:cubicBezTo>
                  <a:cubicBezTo>
                    <a:pt x="753" y="138"/>
                    <a:pt x="753" y="138"/>
                    <a:pt x="765" y="126"/>
                  </a:cubicBezTo>
                  <a:lnTo>
                    <a:pt x="765" y="126"/>
                  </a:lnTo>
                  <a:cubicBezTo>
                    <a:pt x="759" y="132"/>
                    <a:pt x="756" y="135"/>
                    <a:pt x="753" y="135"/>
                  </a:cubicBezTo>
                  <a:cubicBezTo>
                    <a:pt x="749" y="135"/>
                    <a:pt x="746" y="132"/>
                    <a:pt x="740" y="126"/>
                  </a:cubicBezTo>
                  <a:cubicBezTo>
                    <a:pt x="742" y="123"/>
                    <a:pt x="744" y="121"/>
                    <a:pt x="746" y="118"/>
                  </a:cubicBezTo>
                  <a:lnTo>
                    <a:pt x="746" y="118"/>
                  </a:lnTo>
                  <a:cubicBezTo>
                    <a:pt x="735" y="126"/>
                    <a:pt x="724" y="126"/>
                    <a:pt x="714" y="126"/>
                  </a:cubicBezTo>
                  <a:cubicBezTo>
                    <a:pt x="714" y="126"/>
                    <a:pt x="714" y="126"/>
                    <a:pt x="727" y="113"/>
                  </a:cubicBezTo>
                  <a:cubicBezTo>
                    <a:pt x="727" y="106"/>
                    <a:pt x="723" y="103"/>
                    <a:pt x="719" y="103"/>
                  </a:cubicBezTo>
                  <a:cubicBezTo>
                    <a:pt x="714" y="103"/>
                    <a:pt x="707" y="106"/>
                    <a:pt x="701" y="113"/>
                  </a:cubicBezTo>
                  <a:cubicBezTo>
                    <a:pt x="714" y="100"/>
                    <a:pt x="701" y="100"/>
                    <a:pt x="701" y="100"/>
                  </a:cubicBezTo>
                  <a:lnTo>
                    <a:pt x="701" y="100"/>
                  </a:lnTo>
                  <a:cubicBezTo>
                    <a:pt x="704" y="96"/>
                    <a:pt x="709" y="91"/>
                    <a:pt x="714" y="87"/>
                  </a:cubicBezTo>
                  <a:cubicBezTo>
                    <a:pt x="727" y="74"/>
                    <a:pt x="714" y="61"/>
                    <a:pt x="714" y="61"/>
                  </a:cubicBezTo>
                  <a:cubicBezTo>
                    <a:pt x="707" y="67"/>
                    <a:pt x="701" y="70"/>
                    <a:pt x="696" y="70"/>
                  </a:cubicBezTo>
                  <a:cubicBezTo>
                    <a:pt x="691" y="70"/>
                    <a:pt x="688" y="67"/>
                    <a:pt x="688" y="61"/>
                  </a:cubicBezTo>
                  <a:cubicBezTo>
                    <a:pt x="675" y="61"/>
                    <a:pt x="662" y="74"/>
                    <a:pt x="649" y="100"/>
                  </a:cubicBezTo>
                  <a:lnTo>
                    <a:pt x="623" y="126"/>
                  </a:lnTo>
                  <a:lnTo>
                    <a:pt x="636" y="100"/>
                  </a:lnTo>
                  <a:cubicBezTo>
                    <a:pt x="649" y="87"/>
                    <a:pt x="662" y="48"/>
                    <a:pt x="662" y="48"/>
                  </a:cubicBezTo>
                  <a:lnTo>
                    <a:pt x="662" y="48"/>
                  </a:lnTo>
                  <a:cubicBezTo>
                    <a:pt x="662" y="48"/>
                    <a:pt x="649" y="61"/>
                    <a:pt x="649" y="74"/>
                  </a:cubicBezTo>
                  <a:cubicBezTo>
                    <a:pt x="642" y="87"/>
                    <a:pt x="639" y="93"/>
                    <a:pt x="637" y="93"/>
                  </a:cubicBezTo>
                  <a:cubicBezTo>
                    <a:pt x="636" y="93"/>
                    <a:pt x="636" y="87"/>
                    <a:pt x="636" y="74"/>
                  </a:cubicBezTo>
                  <a:cubicBezTo>
                    <a:pt x="636" y="67"/>
                    <a:pt x="636" y="64"/>
                    <a:pt x="634" y="64"/>
                  </a:cubicBezTo>
                  <a:cubicBezTo>
                    <a:pt x="633" y="64"/>
                    <a:pt x="629" y="67"/>
                    <a:pt x="623" y="74"/>
                  </a:cubicBezTo>
                  <a:cubicBezTo>
                    <a:pt x="618" y="79"/>
                    <a:pt x="614" y="82"/>
                    <a:pt x="613" y="82"/>
                  </a:cubicBezTo>
                  <a:cubicBezTo>
                    <a:pt x="610" y="82"/>
                    <a:pt x="610" y="76"/>
                    <a:pt x="610" y="61"/>
                  </a:cubicBezTo>
                  <a:cubicBezTo>
                    <a:pt x="618" y="45"/>
                    <a:pt x="616" y="39"/>
                    <a:pt x="614" y="39"/>
                  </a:cubicBezTo>
                  <a:lnTo>
                    <a:pt x="614" y="39"/>
                  </a:lnTo>
                  <a:cubicBezTo>
                    <a:pt x="612" y="39"/>
                    <a:pt x="610" y="42"/>
                    <a:pt x="610" y="48"/>
                  </a:cubicBezTo>
                  <a:cubicBezTo>
                    <a:pt x="597" y="61"/>
                    <a:pt x="597" y="61"/>
                    <a:pt x="597" y="61"/>
                  </a:cubicBezTo>
                  <a:cubicBezTo>
                    <a:pt x="597" y="61"/>
                    <a:pt x="597" y="61"/>
                    <a:pt x="584" y="74"/>
                  </a:cubicBezTo>
                  <a:cubicBezTo>
                    <a:pt x="584" y="74"/>
                    <a:pt x="584" y="61"/>
                    <a:pt x="584" y="61"/>
                  </a:cubicBezTo>
                  <a:lnTo>
                    <a:pt x="584" y="35"/>
                  </a:lnTo>
                  <a:cubicBezTo>
                    <a:pt x="584" y="35"/>
                    <a:pt x="584" y="35"/>
                    <a:pt x="571" y="48"/>
                  </a:cubicBezTo>
                  <a:cubicBezTo>
                    <a:pt x="571" y="43"/>
                    <a:pt x="571" y="38"/>
                    <a:pt x="571" y="35"/>
                  </a:cubicBezTo>
                  <a:cubicBezTo>
                    <a:pt x="571" y="15"/>
                    <a:pt x="571" y="6"/>
                    <a:pt x="569" y="6"/>
                  </a:cubicBezTo>
                  <a:close/>
                  <a:moveTo>
                    <a:pt x="804" y="995"/>
                  </a:moveTo>
                  <a:cubicBezTo>
                    <a:pt x="804" y="995"/>
                    <a:pt x="817" y="1020"/>
                    <a:pt x="817" y="1033"/>
                  </a:cubicBezTo>
                  <a:cubicBezTo>
                    <a:pt x="822" y="1038"/>
                    <a:pt x="825" y="1041"/>
                    <a:pt x="826" y="1041"/>
                  </a:cubicBezTo>
                  <a:cubicBezTo>
                    <a:pt x="829" y="1041"/>
                    <a:pt x="826" y="1032"/>
                    <a:pt x="817" y="1007"/>
                  </a:cubicBezTo>
                  <a:cubicBezTo>
                    <a:pt x="817" y="995"/>
                    <a:pt x="817" y="995"/>
                    <a:pt x="804" y="995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2"/>
            <p:cNvSpPr/>
            <p:nvPr/>
          </p:nvSpPr>
          <p:spPr>
            <a:xfrm>
              <a:off x="5516400" y="5165900"/>
              <a:ext cx="71025" cy="73200"/>
            </a:xfrm>
            <a:custGeom>
              <a:rect b="b" l="l" r="r" t="t"/>
              <a:pathLst>
                <a:path extrusionOk="0" h="2928" w="2841">
                  <a:moveTo>
                    <a:pt x="986" y="117"/>
                  </a:moveTo>
                  <a:cubicBezTo>
                    <a:pt x="999" y="143"/>
                    <a:pt x="1012" y="169"/>
                    <a:pt x="999" y="169"/>
                  </a:cubicBezTo>
                  <a:lnTo>
                    <a:pt x="986" y="156"/>
                  </a:lnTo>
                  <a:lnTo>
                    <a:pt x="986" y="130"/>
                  </a:lnTo>
                  <a:lnTo>
                    <a:pt x="986" y="117"/>
                  </a:lnTo>
                  <a:close/>
                  <a:moveTo>
                    <a:pt x="882" y="182"/>
                  </a:moveTo>
                  <a:cubicBezTo>
                    <a:pt x="882" y="182"/>
                    <a:pt x="882" y="182"/>
                    <a:pt x="895" y="208"/>
                  </a:cubicBezTo>
                  <a:cubicBezTo>
                    <a:pt x="895" y="208"/>
                    <a:pt x="908" y="221"/>
                    <a:pt x="895" y="234"/>
                  </a:cubicBezTo>
                  <a:lnTo>
                    <a:pt x="882" y="221"/>
                  </a:lnTo>
                  <a:cubicBezTo>
                    <a:pt x="869" y="195"/>
                    <a:pt x="882" y="182"/>
                    <a:pt x="882" y="182"/>
                  </a:cubicBezTo>
                  <a:close/>
                  <a:moveTo>
                    <a:pt x="1336" y="182"/>
                  </a:moveTo>
                  <a:cubicBezTo>
                    <a:pt x="1349" y="182"/>
                    <a:pt x="1349" y="208"/>
                    <a:pt x="1349" y="208"/>
                  </a:cubicBezTo>
                  <a:cubicBezTo>
                    <a:pt x="1349" y="208"/>
                    <a:pt x="1349" y="234"/>
                    <a:pt x="1336" y="234"/>
                  </a:cubicBezTo>
                  <a:cubicBezTo>
                    <a:pt x="1336" y="234"/>
                    <a:pt x="1336" y="208"/>
                    <a:pt x="1336" y="182"/>
                  </a:cubicBezTo>
                  <a:close/>
                  <a:moveTo>
                    <a:pt x="1258" y="234"/>
                  </a:moveTo>
                  <a:cubicBezTo>
                    <a:pt x="1258" y="234"/>
                    <a:pt x="1258" y="234"/>
                    <a:pt x="1258" y="260"/>
                  </a:cubicBezTo>
                  <a:lnTo>
                    <a:pt x="1245" y="234"/>
                  </a:lnTo>
                  <a:close/>
                  <a:moveTo>
                    <a:pt x="1167" y="247"/>
                  </a:moveTo>
                  <a:cubicBezTo>
                    <a:pt x="1167" y="247"/>
                    <a:pt x="1167" y="247"/>
                    <a:pt x="1180" y="273"/>
                  </a:cubicBezTo>
                  <a:lnTo>
                    <a:pt x="1167" y="273"/>
                  </a:lnTo>
                  <a:lnTo>
                    <a:pt x="1154" y="247"/>
                  </a:lnTo>
                  <a:close/>
                  <a:moveTo>
                    <a:pt x="1715" y="210"/>
                  </a:moveTo>
                  <a:lnTo>
                    <a:pt x="1715" y="210"/>
                  </a:lnTo>
                  <a:cubicBezTo>
                    <a:pt x="1716" y="210"/>
                    <a:pt x="1716" y="213"/>
                    <a:pt x="1712" y="221"/>
                  </a:cubicBezTo>
                  <a:cubicBezTo>
                    <a:pt x="1712" y="221"/>
                    <a:pt x="1712" y="247"/>
                    <a:pt x="1699" y="273"/>
                  </a:cubicBezTo>
                  <a:cubicBezTo>
                    <a:pt x="1699" y="270"/>
                    <a:pt x="1699" y="269"/>
                    <a:pt x="1698" y="269"/>
                  </a:cubicBezTo>
                  <a:cubicBezTo>
                    <a:pt x="1696" y="269"/>
                    <a:pt x="1693" y="272"/>
                    <a:pt x="1690" y="272"/>
                  </a:cubicBezTo>
                  <a:cubicBezTo>
                    <a:pt x="1688" y="272"/>
                    <a:pt x="1686" y="269"/>
                    <a:pt x="1686" y="260"/>
                  </a:cubicBezTo>
                  <a:lnTo>
                    <a:pt x="1686" y="247"/>
                  </a:lnTo>
                  <a:cubicBezTo>
                    <a:pt x="1695" y="228"/>
                    <a:pt x="1711" y="210"/>
                    <a:pt x="1715" y="210"/>
                  </a:cubicBezTo>
                  <a:close/>
                  <a:moveTo>
                    <a:pt x="1100" y="245"/>
                  </a:moveTo>
                  <a:cubicBezTo>
                    <a:pt x="1105" y="245"/>
                    <a:pt x="1110" y="249"/>
                    <a:pt x="1116" y="260"/>
                  </a:cubicBezTo>
                  <a:cubicBezTo>
                    <a:pt x="1116" y="286"/>
                    <a:pt x="1116" y="286"/>
                    <a:pt x="1103" y="286"/>
                  </a:cubicBezTo>
                  <a:cubicBezTo>
                    <a:pt x="1090" y="286"/>
                    <a:pt x="1090" y="286"/>
                    <a:pt x="1090" y="260"/>
                  </a:cubicBezTo>
                  <a:cubicBezTo>
                    <a:pt x="1090" y="252"/>
                    <a:pt x="1094" y="245"/>
                    <a:pt x="1100" y="245"/>
                  </a:cubicBezTo>
                  <a:close/>
                  <a:moveTo>
                    <a:pt x="1241" y="274"/>
                  </a:moveTo>
                  <a:cubicBezTo>
                    <a:pt x="1240" y="274"/>
                    <a:pt x="1237" y="277"/>
                    <a:pt x="1232" y="286"/>
                  </a:cubicBezTo>
                  <a:cubicBezTo>
                    <a:pt x="1241" y="286"/>
                    <a:pt x="1244" y="274"/>
                    <a:pt x="1241" y="274"/>
                  </a:cubicBezTo>
                  <a:close/>
                  <a:moveTo>
                    <a:pt x="2036" y="247"/>
                  </a:moveTo>
                  <a:cubicBezTo>
                    <a:pt x="2049" y="260"/>
                    <a:pt x="2049" y="260"/>
                    <a:pt x="2036" y="273"/>
                  </a:cubicBezTo>
                  <a:cubicBezTo>
                    <a:pt x="2024" y="299"/>
                    <a:pt x="2011" y="312"/>
                    <a:pt x="1998" y="312"/>
                  </a:cubicBezTo>
                  <a:cubicBezTo>
                    <a:pt x="1998" y="299"/>
                    <a:pt x="2011" y="260"/>
                    <a:pt x="2036" y="247"/>
                  </a:cubicBezTo>
                  <a:close/>
                  <a:moveTo>
                    <a:pt x="1162" y="343"/>
                  </a:moveTo>
                  <a:lnTo>
                    <a:pt x="1162" y="343"/>
                  </a:lnTo>
                  <a:cubicBezTo>
                    <a:pt x="1163" y="348"/>
                    <a:pt x="1165" y="355"/>
                    <a:pt x="1167" y="364"/>
                  </a:cubicBezTo>
                  <a:cubicBezTo>
                    <a:pt x="1168" y="364"/>
                    <a:pt x="1168" y="364"/>
                    <a:pt x="1168" y="365"/>
                  </a:cubicBezTo>
                  <a:lnTo>
                    <a:pt x="1168" y="365"/>
                  </a:lnTo>
                  <a:cubicBezTo>
                    <a:pt x="1168" y="361"/>
                    <a:pt x="1167" y="356"/>
                    <a:pt x="1167" y="351"/>
                  </a:cubicBezTo>
                  <a:cubicBezTo>
                    <a:pt x="1166" y="348"/>
                    <a:pt x="1164" y="345"/>
                    <a:pt x="1162" y="343"/>
                  </a:cubicBezTo>
                  <a:close/>
                  <a:moveTo>
                    <a:pt x="1168" y="365"/>
                  </a:moveTo>
                  <a:cubicBezTo>
                    <a:pt x="1169" y="376"/>
                    <a:pt x="1172" y="382"/>
                    <a:pt x="1173" y="382"/>
                  </a:cubicBezTo>
                  <a:cubicBezTo>
                    <a:pt x="1174" y="382"/>
                    <a:pt x="1173" y="376"/>
                    <a:pt x="1168" y="365"/>
                  </a:cubicBezTo>
                  <a:close/>
                  <a:moveTo>
                    <a:pt x="415" y="428"/>
                  </a:moveTo>
                  <a:lnTo>
                    <a:pt x="441" y="441"/>
                  </a:lnTo>
                  <a:cubicBezTo>
                    <a:pt x="428" y="428"/>
                    <a:pt x="428" y="428"/>
                    <a:pt x="415" y="428"/>
                  </a:cubicBezTo>
                  <a:close/>
                  <a:moveTo>
                    <a:pt x="252" y="721"/>
                  </a:moveTo>
                  <a:cubicBezTo>
                    <a:pt x="256" y="721"/>
                    <a:pt x="258" y="725"/>
                    <a:pt x="247" y="726"/>
                  </a:cubicBezTo>
                  <a:lnTo>
                    <a:pt x="247" y="726"/>
                  </a:lnTo>
                  <a:cubicBezTo>
                    <a:pt x="247" y="722"/>
                    <a:pt x="250" y="721"/>
                    <a:pt x="252" y="721"/>
                  </a:cubicBezTo>
                  <a:close/>
                  <a:moveTo>
                    <a:pt x="363" y="792"/>
                  </a:moveTo>
                  <a:cubicBezTo>
                    <a:pt x="389" y="805"/>
                    <a:pt x="402" y="818"/>
                    <a:pt x="402" y="830"/>
                  </a:cubicBezTo>
                  <a:cubicBezTo>
                    <a:pt x="376" y="818"/>
                    <a:pt x="363" y="805"/>
                    <a:pt x="363" y="805"/>
                  </a:cubicBezTo>
                  <a:lnTo>
                    <a:pt x="363" y="792"/>
                  </a:lnTo>
                  <a:close/>
                  <a:moveTo>
                    <a:pt x="248" y="1133"/>
                  </a:moveTo>
                  <a:cubicBezTo>
                    <a:pt x="251" y="1133"/>
                    <a:pt x="254" y="1136"/>
                    <a:pt x="260" y="1142"/>
                  </a:cubicBezTo>
                  <a:cubicBezTo>
                    <a:pt x="285" y="1142"/>
                    <a:pt x="285" y="1168"/>
                    <a:pt x="285" y="1168"/>
                  </a:cubicBezTo>
                  <a:cubicBezTo>
                    <a:pt x="280" y="1170"/>
                    <a:pt x="275" y="1171"/>
                    <a:pt x="270" y="1171"/>
                  </a:cubicBezTo>
                  <a:cubicBezTo>
                    <a:pt x="250" y="1171"/>
                    <a:pt x="234" y="1155"/>
                    <a:pt x="234" y="1155"/>
                  </a:cubicBezTo>
                  <a:cubicBezTo>
                    <a:pt x="241" y="1140"/>
                    <a:pt x="244" y="1133"/>
                    <a:pt x="248" y="1133"/>
                  </a:cubicBezTo>
                  <a:close/>
                  <a:moveTo>
                    <a:pt x="2743" y="1357"/>
                  </a:moveTo>
                  <a:cubicBezTo>
                    <a:pt x="2747" y="1357"/>
                    <a:pt x="2750" y="1358"/>
                    <a:pt x="2750" y="1362"/>
                  </a:cubicBezTo>
                  <a:cubicBezTo>
                    <a:pt x="2776" y="1375"/>
                    <a:pt x="2776" y="1382"/>
                    <a:pt x="2764" y="1382"/>
                  </a:cubicBezTo>
                  <a:cubicBezTo>
                    <a:pt x="2753" y="1382"/>
                    <a:pt x="2730" y="1375"/>
                    <a:pt x="2711" y="1362"/>
                  </a:cubicBezTo>
                  <a:cubicBezTo>
                    <a:pt x="2720" y="1362"/>
                    <a:pt x="2734" y="1357"/>
                    <a:pt x="2743" y="1357"/>
                  </a:cubicBezTo>
                  <a:close/>
                  <a:moveTo>
                    <a:pt x="2283" y="1531"/>
                  </a:moveTo>
                  <a:lnTo>
                    <a:pt x="2283" y="1544"/>
                  </a:lnTo>
                  <a:cubicBezTo>
                    <a:pt x="2283" y="1544"/>
                    <a:pt x="2309" y="1544"/>
                    <a:pt x="2322" y="1557"/>
                  </a:cubicBezTo>
                  <a:lnTo>
                    <a:pt x="2335" y="1544"/>
                  </a:lnTo>
                  <a:cubicBezTo>
                    <a:pt x="2335" y="1544"/>
                    <a:pt x="2309" y="1531"/>
                    <a:pt x="2283" y="1531"/>
                  </a:cubicBezTo>
                  <a:close/>
                  <a:moveTo>
                    <a:pt x="2659" y="1596"/>
                  </a:moveTo>
                  <a:cubicBezTo>
                    <a:pt x="2672" y="1596"/>
                    <a:pt x="2672" y="1609"/>
                    <a:pt x="2672" y="1622"/>
                  </a:cubicBezTo>
                  <a:lnTo>
                    <a:pt x="2646" y="1622"/>
                  </a:lnTo>
                  <a:cubicBezTo>
                    <a:pt x="2646" y="1622"/>
                    <a:pt x="2620" y="1609"/>
                    <a:pt x="2633" y="1596"/>
                  </a:cubicBezTo>
                  <a:close/>
                  <a:moveTo>
                    <a:pt x="224" y="1651"/>
                  </a:moveTo>
                  <a:cubicBezTo>
                    <a:pt x="227" y="1651"/>
                    <a:pt x="234" y="1654"/>
                    <a:pt x="234" y="1661"/>
                  </a:cubicBezTo>
                  <a:cubicBezTo>
                    <a:pt x="221" y="1654"/>
                    <a:pt x="221" y="1651"/>
                    <a:pt x="224" y="1651"/>
                  </a:cubicBezTo>
                  <a:close/>
                  <a:moveTo>
                    <a:pt x="2607" y="1700"/>
                  </a:moveTo>
                  <a:cubicBezTo>
                    <a:pt x="2659" y="1700"/>
                    <a:pt x="2659" y="1700"/>
                    <a:pt x="2659" y="1712"/>
                  </a:cubicBezTo>
                  <a:cubicBezTo>
                    <a:pt x="2650" y="1722"/>
                    <a:pt x="2647" y="1731"/>
                    <a:pt x="2637" y="1731"/>
                  </a:cubicBezTo>
                  <a:cubicBezTo>
                    <a:pt x="2633" y="1731"/>
                    <a:pt x="2628" y="1729"/>
                    <a:pt x="2620" y="1725"/>
                  </a:cubicBezTo>
                  <a:lnTo>
                    <a:pt x="2633" y="1725"/>
                  </a:lnTo>
                  <a:cubicBezTo>
                    <a:pt x="2646" y="1725"/>
                    <a:pt x="2633" y="1712"/>
                    <a:pt x="2607" y="1712"/>
                  </a:cubicBezTo>
                  <a:lnTo>
                    <a:pt x="2555" y="1712"/>
                  </a:lnTo>
                  <a:cubicBezTo>
                    <a:pt x="2555" y="1700"/>
                    <a:pt x="2581" y="1700"/>
                    <a:pt x="2607" y="1700"/>
                  </a:cubicBezTo>
                  <a:close/>
                  <a:moveTo>
                    <a:pt x="278" y="1759"/>
                  </a:moveTo>
                  <a:cubicBezTo>
                    <a:pt x="283" y="1759"/>
                    <a:pt x="285" y="1760"/>
                    <a:pt x="285" y="1764"/>
                  </a:cubicBezTo>
                  <a:lnTo>
                    <a:pt x="260" y="1777"/>
                  </a:lnTo>
                  <a:lnTo>
                    <a:pt x="234" y="1777"/>
                  </a:lnTo>
                  <a:lnTo>
                    <a:pt x="234" y="1764"/>
                  </a:lnTo>
                  <a:cubicBezTo>
                    <a:pt x="251" y="1764"/>
                    <a:pt x="268" y="1759"/>
                    <a:pt x="278" y="1759"/>
                  </a:cubicBezTo>
                  <a:close/>
                  <a:moveTo>
                    <a:pt x="2737" y="1764"/>
                  </a:moveTo>
                  <a:lnTo>
                    <a:pt x="2737" y="1777"/>
                  </a:lnTo>
                  <a:cubicBezTo>
                    <a:pt x="2743" y="1784"/>
                    <a:pt x="2747" y="1787"/>
                    <a:pt x="2750" y="1787"/>
                  </a:cubicBezTo>
                  <a:cubicBezTo>
                    <a:pt x="2753" y="1787"/>
                    <a:pt x="2756" y="1784"/>
                    <a:pt x="2763" y="1777"/>
                  </a:cubicBezTo>
                  <a:lnTo>
                    <a:pt x="2763" y="1764"/>
                  </a:lnTo>
                  <a:close/>
                  <a:moveTo>
                    <a:pt x="195" y="1920"/>
                  </a:moveTo>
                  <a:lnTo>
                    <a:pt x="195" y="1933"/>
                  </a:lnTo>
                  <a:cubicBezTo>
                    <a:pt x="169" y="1946"/>
                    <a:pt x="143" y="1946"/>
                    <a:pt x="143" y="1946"/>
                  </a:cubicBezTo>
                  <a:lnTo>
                    <a:pt x="143" y="1933"/>
                  </a:lnTo>
                  <a:cubicBezTo>
                    <a:pt x="169" y="1920"/>
                    <a:pt x="182" y="1920"/>
                    <a:pt x="195" y="1920"/>
                  </a:cubicBezTo>
                  <a:close/>
                  <a:moveTo>
                    <a:pt x="415" y="1985"/>
                  </a:moveTo>
                  <a:lnTo>
                    <a:pt x="415" y="1985"/>
                  </a:lnTo>
                  <a:cubicBezTo>
                    <a:pt x="428" y="1998"/>
                    <a:pt x="376" y="2011"/>
                    <a:pt x="363" y="2024"/>
                  </a:cubicBezTo>
                  <a:cubicBezTo>
                    <a:pt x="350" y="2011"/>
                    <a:pt x="350" y="2011"/>
                    <a:pt x="376" y="1998"/>
                  </a:cubicBezTo>
                  <a:cubicBezTo>
                    <a:pt x="402" y="1985"/>
                    <a:pt x="415" y="1985"/>
                    <a:pt x="415" y="1985"/>
                  </a:cubicBezTo>
                  <a:close/>
                  <a:moveTo>
                    <a:pt x="532" y="2115"/>
                  </a:moveTo>
                  <a:cubicBezTo>
                    <a:pt x="517" y="2130"/>
                    <a:pt x="509" y="2135"/>
                    <a:pt x="508" y="2135"/>
                  </a:cubicBezTo>
                  <a:cubicBezTo>
                    <a:pt x="505" y="2135"/>
                    <a:pt x="516" y="2122"/>
                    <a:pt x="532" y="2115"/>
                  </a:cubicBezTo>
                  <a:close/>
                  <a:moveTo>
                    <a:pt x="1296" y="2098"/>
                  </a:moveTo>
                  <a:cubicBezTo>
                    <a:pt x="1295" y="2098"/>
                    <a:pt x="1292" y="2110"/>
                    <a:pt x="1284" y="2140"/>
                  </a:cubicBezTo>
                  <a:cubicBezTo>
                    <a:pt x="1271" y="2153"/>
                    <a:pt x="1271" y="2153"/>
                    <a:pt x="1284" y="2153"/>
                  </a:cubicBezTo>
                  <a:cubicBezTo>
                    <a:pt x="1284" y="2153"/>
                    <a:pt x="1297" y="2140"/>
                    <a:pt x="1297" y="2115"/>
                  </a:cubicBezTo>
                  <a:cubicBezTo>
                    <a:pt x="1297" y="2104"/>
                    <a:pt x="1297" y="2098"/>
                    <a:pt x="1296" y="2098"/>
                  </a:cubicBezTo>
                  <a:close/>
                  <a:moveTo>
                    <a:pt x="2335" y="2102"/>
                  </a:moveTo>
                  <a:cubicBezTo>
                    <a:pt x="2361" y="2115"/>
                    <a:pt x="2361" y="2153"/>
                    <a:pt x="2361" y="2153"/>
                  </a:cubicBezTo>
                  <a:cubicBezTo>
                    <a:pt x="2357" y="2157"/>
                    <a:pt x="2354" y="2158"/>
                    <a:pt x="2351" y="2158"/>
                  </a:cubicBezTo>
                  <a:cubicBezTo>
                    <a:pt x="2341" y="2158"/>
                    <a:pt x="2332" y="2144"/>
                    <a:pt x="2322" y="2115"/>
                  </a:cubicBezTo>
                  <a:cubicBezTo>
                    <a:pt x="2335" y="2115"/>
                    <a:pt x="2335" y="2102"/>
                    <a:pt x="2335" y="2102"/>
                  </a:cubicBezTo>
                  <a:close/>
                  <a:moveTo>
                    <a:pt x="532" y="2153"/>
                  </a:moveTo>
                  <a:lnTo>
                    <a:pt x="519" y="2179"/>
                  </a:lnTo>
                  <a:lnTo>
                    <a:pt x="493" y="2179"/>
                  </a:lnTo>
                  <a:cubicBezTo>
                    <a:pt x="506" y="2166"/>
                    <a:pt x="532" y="2153"/>
                    <a:pt x="532" y="2153"/>
                  </a:cubicBezTo>
                  <a:close/>
                  <a:moveTo>
                    <a:pt x="969" y="2438"/>
                  </a:moveTo>
                  <a:cubicBezTo>
                    <a:pt x="965" y="2438"/>
                    <a:pt x="960" y="2449"/>
                    <a:pt x="960" y="2465"/>
                  </a:cubicBezTo>
                  <a:lnTo>
                    <a:pt x="973" y="2452"/>
                  </a:lnTo>
                  <a:cubicBezTo>
                    <a:pt x="973" y="2442"/>
                    <a:pt x="971" y="2438"/>
                    <a:pt x="969" y="2438"/>
                  </a:cubicBezTo>
                  <a:close/>
                  <a:moveTo>
                    <a:pt x="2024" y="2413"/>
                  </a:moveTo>
                  <a:lnTo>
                    <a:pt x="2036" y="2465"/>
                  </a:lnTo>
                  <a:cubicBezTo>
                    <a:pt x="2051" y="2501"/>
                    <a:pt x="2053" y="2517"/>
                    <a:pt x="2050" y="2517"/>
                  </a:cubicBezTo>
                  <a:cubicBezTo>
                    <a:pt x="2048" y="2517"/>
                    <a:pt x="2042" y="2508"/>
                    <a:pt x="2036" y="2491"/>
                  </a:cubicBezTo>
                  <a:cubicBezTo>
                    <a:pt x="2024" y="2478"/>
                    <a:pt x="2011" y="2452"/>
                    <a:pt x="2011" y="2426"/>
                  </a:cubicBezTo>
                  <a:cubicBezTo>
                    <a:pt x="2024" y="2426"/>
                    <a:pt x="2024" y="2413"/>
                    <a:pt x="2024" y="2413"/>
                  </a:cubicBezTo>
                  <a:close/>
                  <a:moveTo>
                    <a:pt x="2088" y="2491"/>
                  </a:moveTo>
                  <a:lnTo>
                    <a:pt x="2114" y="2504"/>
                  </a:lnTo>
                  <a:cubicBezTo>
                    <a:pt x="2127" y="2517"/>
                    <a:pt x="2114" y="2530"/>
                    <a:pt x="2114" y="2530"/>
                  </a:cubicBezTo>
                  <a:lnTo>
                    <a:pt x="2101" y="2517"/>
                  </a:lnTo>
                  <a:lnTo>
                    <a:pt x="2088" y="2491"/>
                  </a:lnTo>
                  <a:close/>
                  <a:moveTo>
                    <a:pt x="1605" y="2531"/>
                  </a:moveTo>
                  <a:cubicBezTo>
                    <a:pt x="1607" y="2531"/>
                    <a:pt x="1608" y="2534"/>
                    <a:pt x="1608" y="2543"/>
                  </a:cubicBezTo>
                  <a:cubicBezTo>
                    <a:pt x="1621" y="2543"/>
                    <a:pt x="1608" y="2569"/>
                    <a:pt x="1595" y="2569"/>
                  </a:cubicBezTo>
                  <a:lnTo>
                    <a:pt x="1595" y="2543"/>
                  </a:lnTo>
                  <a:cubicBezTo>
                    <a:pt x="1595" y="2543"/>
                    <a:pt x="1601" y="2531"/>
                    <a:pt x="1605" y="2531"/>
                  </a:cubicBezTo>
                  <a:close/>
                  <a:moveTo>
                    <a:pt x="947" y="2530"/>
                  </a:moveTo>
                  <a:lnTo>
                    <a:pt x="947" y="2569"/>
                  </a:lnTo>
                  <a:lnTo>
                    <a:pt x="921" y="2581"/>
                  </a:lnTo>
                  <a:lnTo>
                    <a:pt x="921" y="2569"/>
                  </a:lnTo>
                  <a:cubicBezTo>
                    <a:pt x="921" y="2556"/>
                    <a:pt x="934" y="2530"/>
                    <a:pt x="947" y="2530"/>
                  </a:cubicBezTo>
                  <a:close/>
                  <a:moveTo>
                    <a:pt x="1777" y="2543"/>
                  </a:moveTo>
                  <a:cubicBezTo>
                    <a:pt x="1790" y="2569"/>
                    <a:pt x="1790" y="2594"/>
                    <a:pt x="1790" y="2594"/>
                  </a:cubicBezTo>
                  <a:lnTo>
                    <a:pt x="1777" y="2594"/>
                  </a:lnTo>
                  <a:cubicBezTo>
                    <a:pt x="1777" y="2569"/>
                    <a:pt x="1764" y="2556"/>
                    <a:pt x="1777" y="2556"/>
                  </a:cubicBezTo>
                  <a:lnTo>
                    <a:pt x="1777" y="2543"/>
                  </a:lnTo>
                  <a:close/>
                  <a:moveTo>
                    <a:pt x="1145" y="2570"/>
                  </a:moveTo>
                  <a:cubicBezTo>
                    <a:pt x="1149" y="2570"/>
                    <a:pt x="1154" y="2581"/>
                    <a:pt x="1154" y="2581"/>
                  </a:cubicBezTo>
                  <a:cubicBezTo>
                    <a:pt x="1167" y="2607"/>
                    <a:pt x="1167" y="2607"/>
                    <a:pt x="1142" y="2607"/>
                  </a:cubicBezTo>
                  <a:cubicBezTo>
                    <a:pt x="1142" y="2607"/>
                    <a:pt x="1142" y="2581"/>
                    <a:pt x="1142" y="2581"/>
                  </a:cubicBezTo>
                  <a:cubicBezTo>
                    <a:pt x="1142" y="2573"/>
                    <a:pt x="1143" y="2570"/>
                    <a:pt x="1145" y="2570"/>
                  </a:cubicBezTo>
                  <a:close/>
                  <a:moveTo>
                    <a:pt x="999" y="2556"/>
                  </a:moveTo>
                  <a:cubicBezTo>
                    <a:pt x="999" y="2556"/>
                    <a:pt x="999" y="2581"/>
                    <a:pt x="986" y="2607"/>
                  </a:cubicBezTo>
                  <a:cubicBezTo>
                    <a:pt x="986" y="2617"/>
                    <a:pt x="984" y="2621"/>
                    <a:pt x="983" y="2621"/>
                  </a:cubicBezTo>
                  <a:cubicBezTo>
                    <a:pt x="980" y="2621"/>
                    <a:pt x="977" y="2607"/>
                    <a:pt x="986" y="2581"/>
                  </a:cubicBezTo>
                  <a:cubicBezTo>
                    <a:pt x="986" y="2556"/>
                    <a:pt x="986" y="2556"/>
                    <a:pt x="999" y="2556"/>
                  </a:cubicBezTo>
                  <a:close/>
                  <a:moveTo>
                    <a:pt x="1310" y="2594"/>
                  </a:moveTo>
                  <a:cubicBezTo>
                    <a:pt x="1310" y="2594"/>
                    <a:pt x="1323" y="2620"/>
                    <a:pt x="1323" y="2620"/>
                  </a:cubicBezTo>
                  <a:cubicBezTo>
                    <a:pt x="1323" y="2633"/>
                    <a:pt x="1310" y="2633"/>
                    <a:pt x="1310" y="2633"/>
                  </a:cubicBezTo>
                  <a:cubicBezTo>
                    <a:pt x="1297" y="2633"/>
                    <a:pt x="1297" y="2633"/>
                    <a:pt x="1297" y="2620"/>
                  </a:cubicBezTo>
                  <a:cubicBezTo>
                    <a:pt x="1297" y="2620"/>
                    <a:pt x="1297" y="2594"/>
                    <a:pt x="1310" y="2594"/>
                  </a:cubicBezTo>
                  <a:close/>
                  <a:moveTo>
                    <a:pt x="1881" y="2591"/>
                  </a:moveTo>
                  <a:cubicBezTo>
                    <a:pt x="1881" y="2591"/>
                    <a:pt x="1883" y="2616"/>
                    <a:pt x="1894" y="2659"/>
                  </a:cubicBezTo>
                  <a:cubicBezTo>
                    <a:pt x="1888" y="2671"/>
                    <a:pt x="1885" y="2677"/>
                    <a:pt x="1883" y="2677"/>
                  </a:cubicBezTo>
                  <a:cubicBezTo>
                    <a:pt x="1881" y="2677"/>
                    <a:pt x="1881" y="2668"/>
                    <a:pt x="1881" y="2646"/>
                  </a:cubicBezTo>
                  <a:cubicBezTo>
                    <a:pt x="1881" y="2620"/>
                    <a:pt x="1881" y="2594"/>
                    <a:pt x="1881" y="2594"/>
                  </a:cubicBezTo>
                  <a:cubicBezTo>
                    <a:pt x="1881" y="2592"/>
                    <a:pt x="1881" y="2591"/>
                    <a:pt x="1881" y="2591"/>
                  </a:cubicBezTo>
                  <a:close/>
                  <a:moveTo>
                    <a:pt x="1466" y="2685"/>
                  </a:moveTo>
                  <a:lnTo>
                    <a:pt x="1479" y="2711"/>
                  </a:lnTo>
                  <a:lnTo>
                    <a:pt x="1466" y="2711"/>
                  </a:lnTo>
                  <a:cubicBezTo>
                    <a:pt x="1453" y="2711"/>
                    <a:pt x="1453" y="2711"/>
                    <a:pt x="1453" y="2685"/>
                  </a:cubicBezTo>
                  <a:close/>
                  <a:moveTo>
                    <a:pt x="1557" y="2659"/>
                  </a:moveTo>
                  <a:cubicBezTo>
                    <a:pt x="1557" y="2685"/>
                    <a:pt x="1557" y="2711"/>
                    <a:pt x="1544" y="2711"/>
                  </a:cubicBezTo>
                  <a:cubicBezTo>
                    <a:pt x="1544" y="2718"/>
                    <a:pt x="1543" y="2722"/>
                    <a:pt x="1541" y="2722"/>
                  </a:cubicBezTo>
                  <a:cubicBezTo>
                    <a:pt x="1537" y="2722"/>
                    <a:pt x="1531" y="2700"/>
                    <a:pt x="1531" y="2672"/>
                  </a:cubicBezTo>
                  <a:cubicBezTo>
                    <a:pt x="1544" y="2659"/>
                    <a:pt x="1544" y="2659"/>
                    <a:pt x="1557" y="2659"/>
                  </a:cubicBezTo>
                  <a:close/>
                  <a:moveTo>
                    <a:pt x="1362" y="2737"/>
                  </a:moveTo>
                  <a:cubicBezTo>
                    <a:pt x="1349" y="2737"/>
                    <a:pt x="1349" y="2763"/>
                    <a:pt x="1349" y="2763"/>
                  </a:cubicBezTo>
                  <a:cubicBezTo>
                    <a:pt x="1349" y="2763"/>
                    <a:pt x="1349" y="2776"/>
                    <a:pt x="1362" y="2789"/>
                  </a:cubicBezTo>
                  <a:cubicBezTo>
                    <a:pt x="1375" y="2763"/>
                    <a:pt x="1362" y="2737"/>
                    <a:pt x="1362" y="2737"/>
                  </a:cubicBezTo>
                  <a:close/>
                  <a:moveTo>
                    <a:pt x="1422" y="0"/>
                  </a:moveTo>
                  <a:cubicBezTo>
                    <a:pt x="1411" y="0"/>
                    <a:pt x="1401" y="13"/>
                    <a:pt x="1401" y="39"/>
                  </a:cubicBezTo>
                  <a:cubicBezTo>
                    <a:pt x="1401" y="13"/>
                    <a:pt x="1388" y="13"/>
                    <a:pt x="1375" y="13"/>
                  </a:cubicBezTo>
                  <a:cubicBezTo>
                    <a:pt x="1368" y="26"/>
                    <a:pt x="1352" y="33"/>
                    <a:pt x="1338" y="33"/>
                  </a:cubicBezTo>
                  <a:cubicBezTo>
                    <a:pt x="1323" y="33"/>
                    <a:pt x="1310" y="26"/>
                    <a:pt x="1310" y="13"/>
                  </a:cubicBezTo>
                  <a:lnTo>
                    <a:pt x="1297" y="13"/>
                  </a:lnTo>
                  <a:cubicBezTo>
                    <a:pt x="1297" y="39"/>
                    <a:pt x="1284" y="39"/>
                    <a:pt x="1271" y="39"/>
                  </a:cubicBezTo>
                  <a:cubicBezTo>
                    <a:pt x="1258" y="39"/>
                    <a:pt x="1258" y="39"/>
                    <a:pt x="1245" y="65"/>
                  </a:cubicBezTo>
                  <a:cubicBezTo>
                    <a:pt x="1245" y="91"/>
                    <a:pt x="1232" y="91"/>
                    <a:pt x="1232" y="91"/>
                  </a:cubicBezTo>
                  <a:cubicBezTo>
                    <a:pt x="1219" y="91"/>
                    <a:pt x="1232" y="65"/>
                    <a:pt x="1232" y="39"/>
                  </a:cubicBezTo>
                  <a:cubicBezTo>
                    <a:pt x="1237" y="31"/>
                    <a:pt x="1237" y="26"/>
                    <a:pt x="1234" y="26"/>
                  </a:cubicBezTo>
                  <a:cubicBezTo>
                    <a:pt x="1228" y="26"/>
                    <a:pt x="1211" y="44"/>
                    <a:pt x="1193" y="78"/>
                  </a:cubicBezTo>
                  <a:cubicBezTo>
                    <a:pt x="1180" y="98"/>
                    <a:pt x="1177" y="107"/>
                    <a:pt x="1177" y="107"/>
                  </a:cubicBezTo>
                  <a:cubicBezTo>
                    <a:pt x="1177" y="107"/>
                    <a:pt x="1180" y="98"/>
                    <a:pt x="1180" y="78"/>
                  </a:cubicBezTo>
                  <a:cubicBezTo>
                    <a:pt x="1190" y="60"/>
                    <a:pt x="1192" y="42"/>
                    <a:pt x="1188" y="42"/>
                  </a:cubicBezTo>
                  <a:lnTo>
                    <a:pt x="1188" y="42"/>
                  </a:lnTo>
                  <a:cubicBezTo>
                    <a:pt x="1187" y="42"/>
                    <a:pt x="1184" y="45"/>
                    <a:pt x="1180" y="52"/>
                  </a:cubicBezTo>
                  <a:cubicBezTo>
                    <a:pt x="1180" y="52"/>
                    <a:pt x="1167" y="52"/>
                    <a:pt x="1167" y="78"/>
                  </a:cubicBezTo>
                  <a:lnTo>
                    <a:pt x="1142" y="78"/>
                  </a:lnTo>
                  <a:cubicBezTo>
                    <a:pt x="1116" y="65"/>
                    <a:pt x="1103" y="65"/>
                    <a:pt x="1090" y="65"/>
                  </a:cubicBezTo>
                  <a:cubicBezTo>
                    <a:pt x="1090" y="80"/>
                    <a:pt x="1090" y="87"/>
                    <a:pt x="1087" y="87"/>
                  </a:cubicBezTo>
                  <a:cubicBezTo>
                    <a:pt x="1085" y="87"/>
                    <a:pt x="1082" y="84"/>
                    <a:pt x="1077" y="78"/>
                  </a:cubicBezTo>
                  <a:cubicBezTo>
                    <a:pt x="1071" y="67"/>
                    <a:pt x="1066" y="61"/>
                    <a:pt x="1062" y="61"/>
                  </a:cubicBezTo>
                  <a:cubicBezTo>
                    <a:pt x="1057" y="61"/>
                    <a:pt x="1056" y="74"/>
                    <a:pt x="1064" y="104"/>
                  </a:cubicBezTo>
                  <a:cubicBezTo>
                    <a:pt x="1064" y="117"/>
                    <a:pt x="1060" y="124"/>
                    <a:pt x="1056" y="124"/>
                  </a:cubicBezTo>
                  <a:cubicBezTo>
                    <a:pt x="1051" y="124"/>
                    <a:pt x="1044" y="117"/>
                    <a:pt x="1038" y="104"/>
                  </a:cubicBezTo>
                  <a:cubicBezTo>
                    <a:pt x="1031" y="83"/>
                    <a:pt x="1023" y="73"/>
                    <a:pt x="1021" y="73"/>
                  </a:cubicBezTo>
                  <a:lnTo>
                    <a:pt x="1021" y="73"/>
                  </a:lnTo>
                  <a:cubicBezTo>
                    <a:pt x="1018" y="73"/>
                    <a:pt x="1019" y="80"/>
                    <a:pt x="1025" y="91"/>
                  </a:cubicBezTo>
                  <a:cubicBezTo>
                    <a:pt x="1012" y="117"/>
                    <a:pt x="1012" y="117"/>
                    <a:pt x="1012" y="117"/>
                  </a:cubicBezTo>
                  <a:cubicBezTo>
                    <a:pt x="1008" y="110"/>
                    <a:pt x="999" y="107"/>
                    <a:pt x="985" y="107"/>
                  </a:cubicBezTo>
                  <a:cubicBezTo>
                    <a:pt x="949" y="107"/>
                    <a:pt x="886" y="128"/>
                    <a:pt x="830" y="156"/>
                  </a:cubicBezTo>
                  <a:cubicBezTo>
                    <a:pt x="817" y="169"/>
                    <a:pt x="817" y="182"/>
                    <a:pt x="830" y="208"/>
                  </a:cubicBezTo>
                  <a:cubicBezTo>
                    <a:pt x="836" y="225"/>
                    <a:pt x="839" y="232"/>
                    <a:pt x="839" y="232"/>
                  </a:cubicBezTo>
                  <a:cubicBezTo>
                    <a:pt x="838" y="232"/>
                    <a:pt x="831" y="222"/>
                    <a:pt x="817" y="208"/>
                  </a:cubicBezTo>
                  <a:cubicBezTo>
                    <a:pt x="800" y="185"/>
                    <a:pt x="786" y="175"/>
                    <a:pt x="779" y="175"/>
                  </a:cubicBezTo>
                  <a:cubicBezTo>
                    <a:pt x="771" y="175"/>
                    <a:pt x="775" y="192"/>
                    <a:pt x="804" y="221"/>
                  </a:cubicBezTo>
                  <a:cubicBezTo>
                    <a:pt x="817" y="240"/>
                    <a:pt x="824" y="250"/>
                    <a:pt x="822" y="250"/>
                  </a:cubicBezTo>
                  <a:cubicBezTo>
                    <a:pt x="820" y="250"/>
                    <a:pt x="811" y="240"/>
                    <a:pt x="791" y="221"/>
                  </a:cubicBezTo>
                  <a:cubicBezTo>
                    <a:pt x="781" y="216"/>
                    <a:pt x="774" y="212"/>
                    <a:pt x="772" y="212"/>
                  </a:cubicBezTo>
                  <a:cubicBezTo>
                    <a:pt x="768" y="212"/>
                    <a:pt x="771" y="219"/>
                    <a:pt x="778" y="234"/>
                  </a:cubicBezTo>
                  <a:cubicBezTo>
                    <a:pt x="778" y="247"/>
                    <a:pt x="778" y="253"/>
                    <a:pt x="777" y="253"/>
                  </a:cubicBezTo>
                  <a:cubicBezTo>
                    <a:pt x="775" y="253"/>
                    <a:pt x="772" y="247"/>
                    <a:pt x="765" y="234"/>
                  </a:cubicBezTo>
                  <a:cubicBezTo>
                    <a:pt x="750" y="226"/>
                    <a:pt x="740" y="219"/>
                    <a:pt x="736" y="219"/>
                  </a:cubicBezTo>
                  <a:cubicBezTo>
                    <a:pt x="733" y="219"/>
                    <a:pt x="734" y="223"/>
                    <a:pt x="739" y="234"/>
                  </a:cubicBezTo>
                  <a:cubicBezTo>
                    <a:pt x="739" y="234"/>
                    <a:pt x="726" y="234"/>
                    <a:pt x="701" y="221"/>
                  </a:cubicBezTo>
                  <a:cubicBezTo>
                    <a:pt x="698" y="218"/>
                    <a:pt x="696" y="217"/>
                    <a:pt x="695" y="217"/>
                  </a:cubicBezTo>
                  <a:cubicBezTo>
                    <a:pt x="688" y="217"/>
                    <a:pt x="688" y="239"/>
                    <a:pt x="688" y="260"/>
                  </a:cubicBezTo>
                  <a:cubicBezTo>
                    <a:pt x="688" y="288"/>
                    <a:pt x="688" y="300"/>
                    <a:pt x="684" y="300"/>
                  </a:cubicBezTo>
                  <a:cubicBezTo>
                    <a:pt x="680" y="300"/>
                    <a:pt x="674" y="291"/>
                    <a:pt x="662" y="273"/>
                  </a:cubicBezTo>
                  <a:cubicBezTo>
                    <a:pt x="658" y="258"/>
                    <a:pt x="653" y="251"/>
                    <a:pt x="648" y="251"/>
                  </a:cubicBezTo>
                  <a:cubicBezTo>
                    <a:pt x="637" y="251"/>
                    <a:pt x="626" y="288"/>
                    <a:pt x="636" y="325"/>
                  </a:cubicBezTo>
                  <a:cubicBezTo>
                    <a:pt x="650" y="346"/>
                    <a:pt x="656" y="356"/>
                    <a:pt x="655" y="356"/>
                  </a:cubicBezTo>
                  <a:cubicBezTo>
                    <a:pt x="654" y="356"/>
                    <a:pt x="647" y="349"/>
                    <a:pt x="636" y="338"/>
                  </a:cubicBezTo>
                  <a:cubicBezTo>
                    <a:pt x="623" y="325"/>
                    <a:pt x="623" y="325"/>
                    <a:pt x="623" y="325"/>
                  </a:cubicBezTo>
                  <a:cubicBezTo>
                    <a:pt x="616" y="331"/>
                    <a:pt x="610" y="334"/>
                    <a:pt x="603" y="334"/>
                  </a:cubicBezTo>
                  <a:cubicBezTo>
                    <a:pt x="597" y="334"/>
                    <a:pt x="590" y="331"/>
                    <a:pt x="584" y="325"/>
                  </a:cubicBezTo>
                  <a:cubicBezTo>
                    <a:pt x="584" y="325"/>
                    <a:pt x="584" y="325"/>
                    <a:pt x="584" y="364"/>
                  </a:cubicBezTo>
                  <a:cubicBezTo>
                    <a:pt x="591" y="391"/>
                    <a:pt x="583" y="404"/>
                    <a:pt x="568" y="404"/>
                  </a:cubicBezTo>
                  <a:cubicBezTo>
                    <a:pt x="555" y="404"/>
                    <a:pt x="537" y="395"/>
                    <a:pt x="519" y="377"/>
                  </a:cubicBezTo>
                  <a:lnTo>
                    <a:pt x="519" y="415"/>
                  </a:lnTo>
                  <a:cubicBezTo>
                    <a:pt x="536" y="441"/>
                    <a:pt x="542" y="461"/>
                    <a:pt x="537" y="461"/>
                  </a:cubicBezTo>
                  <a:cubicBezTo>
                    <a:pt x="534" y="461"/>
                    <a:pt x="528" y="455"/>
                    <a:pt x="519" y="441"/>
                  </a:cubicBezTo>
                  <a:cubicBezTo>
                    <a:pt x="501" y="432"/>
                    <a:pt x="489" y="417"/>
                    <a:pt x="488" y="417"/>
                  </a:cubicBezTo>
                  <a:lnTo>
                    <a:pt x="488" y="417"/>
                  </a:lnTo>
                  <a:cubicBezTo>
                    <a:pt x="487" y="417"/>
                    <a:pt x="489" y="420"/>
                    <a:pt x="493" y="428"/>
                  </a:cubicBezTo>
                  <a:cubicBezTo>
                    <a:pt x="508" y="451"/>
                    <a:pt x="501" y="465"/>
                    <a:pt x="485" y="465"/>
                  </a:cubicBezTo>
                  <a:cubicBezTo>
                    <a:pt x="474" y="465"/>
                    <a:pt x="457" y="458"/>
                    <a:pt x="441" y="441"/>
                  </a:cubicBezTo>
                  <a:lnTo>
                    <a:pt x="441" y="441"/>
                  </a:lnTo>
                  <a:cubicBezTo>
                    <a:pt x="454" y="467"/>
                    <a:pt x="467" y="480"/>
                    <a:pt x="467" y="493"/>
                  </a:cubicBezTo>
                  <a:cubicBezTo>
                    <a:pt x="461" y="493"/>
                    <a:pt x="457" y="496"/>
                    <a:pt x="452" y="496"/>
                  </a:cubicBezTo>
                  <a:cubicBezTo>
                    <a:pt x="448" y="496"/>
                    <a:pt x="441" y="493"/>
                    <a:pt x="428" y="480"/>
                  </a:cubicBezTo>
                  <a:cubicBezTo>
                    <a:pt x="411" y="480"/>
                    <a:pt x="399" y="475"/>
                    <a:pt x="397" y="475"/>
                  </a:cubicBezTo>
                  <a:lnTo>
                    <a:pt x="397" y="475"/>
                  </a:lnTo>
                  <a:cubicBezTo>
                    <a:pt x="396" y="475"/>
                    <a:pt x="398" y="476"/>
                    <a:pt x="402" y="480"/>
                  </a:cubicBezTo>
                  <a:cubicBezTo>
                    <a:pt x="402" y="480"/>
                    <a:pt x="396" y="486"/>
                    <a:pt x="389" y="486"/>
                  </a:cubicBezTo>
                  <a:cubicBezTo>
                    <a:pt x="385" y="486"/>
                    <a:pt x="381" y="485"/>
                    <a:pt x="376" y="480"/>
                  </a:cubicBezTo>
                  <a:cubicBezTo>
                    <a:pt x="363" y="493"/>
                    <a:pt x="350" y="493"/>
                    <a:pt x="337" y="519"/>
                  </a:cubicBezTo>
                  <a:cubicBezTo>
                    <a:pt x="348" y="530"/>
                    <a:pt x="341" y="549"/>
                    <a:pt x="332" y="549"/>
                  </a:cubicBezTo>
                  <a:cubicBezTo>
                    <a:pt x="329" y="549"/>
                    <a:pt x="327" y="548"/>
                    <a:pt x="324" y="545"/>
                  </a:cubicBezTo>
                  <a:cubicBezTo>
                    <a:pt x="324" y="545"/>
                    <a:pt x="311" y="558"/>
                    <a:pt x="324" y="584"/>
                  </a:cubicBezTo>
                  <a:cubicBezTo>
                    <a:pt x="318" y="591"/>
                    <a:pt x="311" y="594"/>
                    <a:pt x="305" y="594"/>
                  </a:cubicBezTo>
                  <a:cubicBezTo>
                    <a:pt x="298" y="594"/>
                    <a:pt x="292" y="591"/>
                    <a:pt x="285" y="584"/>
                  </a:cubicBezTo>
                  <a:cubicBezTo>
                    <a:pt x="275" y="579"/>
                    <a:pt x="268" y="576"/>
                    <a:pt x="266" y="576"/>
                  </a:cubicBezTo>
                  <a:cubicBezTo>
                    <a:pt x="262" y="576"/>
                    <a:pt x="265" y="582"/>
                    <a:pt x="273" y="597"/>
                  </a:cubicBezTo>
                  <a:cubicBezTo>
                    <a:pt x="298" y="610"/>
                    <a:pt x="285" y="623"/>
                    <a:pt x="285" y="623"/>
                  </a:cubicBezTo>
                  <a:lnTo>
                    <a:pt x="273" y="649"/>
                  </a:lnTo>
                  <a:cubicBezTo>
                    <a:pt x="285" y="662"/>
                    <a:pt x="285" y="662"/>
                    <a:pt x="285" y="662"/>
                  </a:cubicBezTo>
                  <a:cubicBezTo>
                    <a:pt x="273" y="675"/>
                    <a:pt x="234" y="688"/>
                    <a:pt x="234" y="701"/>
                  </a:cubicBezTo>
                  <a:cubicBezTo>
                    <a:pt x="222" y="723"/>
                    <a:pt x="221" y="726"/>
                    <a:pt x="238" y="727"/>
                  </a:cubicBezTo>
                  <a:lnTo>
                    <a:pt x="238" y="727"/>
                  </a:lnTo>
                  <a:cubicBezTo>
                    <a:pt x="236" y="727"/>
                    <a:pt x="235" y="727"/>
                    <a:pt x="234" y="727"/>
                  </a:cubicBezTo>
                  <a:cubicBezTo>
                    <a:pt x="234" y="740"/>
                    <a:pt x="195" y="753"/>
                    <a:pt x="182" y="779"/>
                  </a:cubicBezTo>
                  <a:cubicBezTo>
                    <a:pt x="169" y="818"/>
                    <a:pt x="169" y="818"/>
                    <a:pt x="182" y="830"/>
                  </a:cubicBezTo>
                  <a:cubicBezTo>
                    <a:pt x="218" y="840"/>
                    <a:pt x="223" y="849"/>
                    <a:pt x="208" y="849"/>
                  </a:cubicBezTo>
                  <a:cubicBezTo>
                    <a:pt x="202" y="849"/>
                    <a:pt x="193" y="847"/>
                    <a:pt x="182" y="843"/>
                  </a:cubicBezTo>
                  <a:cubicBezTo>
                    <a:pt x="130" y="843"/>
                    <a:pt x="117" y="843"/>
                    <a:pt x="143" y="856"/>
                  </a:cubicBezTo>
                  <a:cubicBezTo>
                    <a:pt x="156" y="882"/>
                    <a:pt x="156" y="882"/>
                    <a:pt x="156" y="882"/>
                  </a:cubicBezTo>
                  <a:cubicBezTo>
                    <a:pt x="149" y="879"/>
                    <a:pt x="144" y="877"/>
                    <a:pt x="140" y="877"/>
                  </a:cubicBezTo>
                  <a:cubicBezTo>
                    <a:pt x="131" y="877"/>
                    <a:pt x="133" y="889"/>
                    <a:pt x="143" y="908"/>
                  </a:cubicBezTo>
                  <a:cubicBezTo>
                    <a:pt x="143" y="915"/>
                    <a:pt x="143" y="918"/>
                    <a:pt x="140" y="918"/>
                  </a:cubicBezTo>
                  <a:cubicBezTo>
                    <a:pt x="136" y="918"/>
                    <a:pt x="130" y="915"/>
                    <a:pt x="117" y="908"/>
                  </a:cubicBezTo>
                  <a:cubicBezTo>
                    <a:pt x="117" y="908"/>
                    <a:pt x="117" y="921"/>
                    <a:pt x="117" y="934"/>
                  </a:cubicBezTo>
                  <a:cubicBezTo>
                    <a:pt x="143" y="973"/>
                    <a:pt x="104" y="1012"/>
                    <a:pt x="78" y="1025"/>
                  </a:cubicBezTo>
                  <a:cubicBezTo>
                    <a:pt x="78" y="1025"/>
                    <a:pt x="78" y="1025"/>
                    <a:pt x="91" y="1051"/>
                  </a:cubicBezTo>
                  <a:cubicBezTo>
                    <a:pt x="128" y="1060"/>
                    <a:pt x="132" y="1069"/>
                    <a:pt x="117" y="1069"/>
                  </a:cubicBezTo>
                  <a:cubicBezTo>
                    <a:pt x="111" y="1069"/>
                    <a:pt x="102" y="1068"/>
                    <a:pt x="91" y="1064"/>
                  </a:cubicBezTo>
                  <a:cubicBezTo>
                    <a:pt x="69" y="1059"/>
                    <a:pt x="57" y="1055"/>
                    <a:pt x="53" y="1055"/>
                  </a:cubicBezTo>
                  <a:cubicBezTo>
                    <a:pt x="48" y="1055"/>
                    <a:pt x="61" y="1062"/>
                    <a:pt x="91" y="1077"/>
                  </a:cubicBezTo>
                  <a:cubicBezTo>
                    <a:pt x="101" y="1087"/>
                    <a:pt x="95" y="1123"/>
                    <a:pt x="72" y="1123"/>
                  </a:cubicBezTo>
                  <a:cubicBezTo>
                    <a:pt x="66" y="1123"/>
                    <a:pt x="60" y="1121"/>
                    <a:pt x="52" y="1116"/>
                  </a:cubicBezTo>
                  <a:lnTo>
                    <a:pt x="0" y="1103"/>
                  </a:lnTo>
                  <a:lnTo>
                    <a:pt x="0" y="1103"/>
                  </a:lnTo>
                  <a:cubicBezTo>
                    <a:pt x="26" y="1129"/>
                    <a:pt x="26" y="1129"/>
                    <a:pt x="26" y="1129"/>
                  </a:cubicBezTo>
                  <a:cubicBezTo>
                    <a:pt x="52" y="1142"/>
                    <a:pt x="39" y="1155"/>
                    <a:pt x="39" y="1181"/>
                  </a:cubicBezTo>
                  <a:cubicBezTo>
                    <a:pt x="39" y="1207"/>
                    <a:pt x="52" y="1246"/>
                    <a:pt x="52" y="1259"/>
                  </a:cubicBezTo>
                  <a:cubicBezTo>
                    <a:pt x="39" y="1284"/>
                    <a:pt x="39" y="1310"/>
                    <a:pt x="13" y="1323"/>
                  </a:cubicBezTo>
                  <a:cubicBezTo>
                    <a:pt x="13" y="1336"/>
                    <a:pt x="13" y="1349"/>
                    <a:pt x="39" y="1362"/>
                  </a:cubicBezTo>
                  <a:cubicBezTo>
                    <a:pt x="65" y="1375"/>
                    <a:pt x="65" y="1401"/>
                    <a:pt x="39" y="1401"/>
                  </a:cubicBezTo>
                  <a:cubicBezTo>
                    <a:pt x="65" y="1427"/>
                    <a:pt x="65" y="1440"/>
                    <a:pt x="65" y="1440"/>
                  </a:cubicBezTo>
                  <a:cubicBezTo>
                    <a:pt x="39" y="1440"/>
                    <a:pt x="13" y="1453"/>
                    <a:pt x="39" y="1453"/>
                  </a:cubicBezTo>
                  <a:cubicBezTo>
                    <a:pt x="65" y="1453"/>
                    <a:pt x="65" y="1466"/>
                    <a:pt x="65" y="1492"/>
                  </a:cubicBezTo>
                  <a:cubicBezTo>
                    <a:pt x="52" y="1492"/>
                    <a:pt x="52" y="1583"/>
                    <a:pt x="65" y="1674"/>
                  </a:cubicBezTo>
                  <a:cubicBezTo>
                    <a:pt x="77" y="1758"/>
                    <a:pt x="100" y="1831"/>
                    <a:pt x="114" y="1831"/>
                  </a:cubicBezTo>
                  <a:cubicBezTo>
                    <a:pt x="115" y="1831"/>
                    <a:pt x="116" y="1830"/>
                    <a:pt x="117" y="1829"/>
                  </a:cubicBezTo>
                  <a:lnTo>
                    <a:pt x="130" y="1868"/>
                  </a:lnTo>
                  <a:lnTo>
                    <a:pt x="143" y="1894"/>
                  </a:lnTo>
                  <a:cubicBezTo>
                    <a:pt x="91" y="1907"/>
                    <a:pt x="130" y="1946"/>
                    <a:pt x="169" y="1972"/>
                  </a:cubicBezTo>
                  <a:cubicBezTo>
                    <a:pt x="195" y="1972"/>
                    <a:pt x="195" y="1972"/>
                    <a:pt x="195" y="1985"/>
                  </a:cubicBezTo>
                  <a:cubicBezTo>
                    <a:pt x="156" y="2011"/>
                    <a:pt x="169" y="2037"/>
                    <a:pt x="195" y="2037"/>
                  </a:cubicBezTo>
                  <a:cubicBezTo>
                    <a:pt x="247" y="2037"/>
                    <a:pt x="247" y="2037"/>
                    <a:pt x="208" y="2063"/>
                  </a:cubicBezTo>
                  <a:cubicBezTo>
                    <a:pt x="176" y="2073"/>
                    <a:pt x="170" y="2092"/>
                    <a:pt x="210" y="2092"/>
                  </a:cubicBezTo>
                  <a:cubicBezTo>
                    <a:pt x="220" y="2092"/>
                    <a:pt x="232" y="2091"/>
                    <a:pt x="247" y="2089"/>
                  </a:cubicBezTo>
                  <a:cubicBezTo>
                    <a:pt x="257" y="2083"/>
                    <a:pt x="264" y="2080"/>
                    <a:pt x="266" y="2080"/>
                  </a:cubicBezTo>
                  <a:cubicBezTo>
                    <a:pt x="270" y="2080"/>
                    <a:pt x="267" y="2086"/>
                    <a:pt x="260" y="2102"/>
                  </a:cubicBezTo>
                  <a:cubicBezTo>
                    <a:pt x="235" y="2126"/>
                    <a:pt x="226" y="2135"/>
                    <a:pt x="229" y="2135"/>
                  </a:cubicBezTo>
                  <a:cubicBezTo>
                    <a:pt x="231" y="2135"/>
                    <a:pt x="237" y="2132"/>
                    <a:pt x="247" y="2128"/>
                  </a:cubicBezTo>
                  <a:cubicBezTo>
                    <a:pt x="257" y="2124"/>
                    <a:pt x="266" y="2122"/>
                    <a:pt x="272" y="2122"/>
                  </a:cubicBezTo>
                  <a:cubicBezTo>
                    <a:pt x="289" y="2122"/>
                    <a:pt x="288" y="2134"/>
                    <a:pt x="260" y="2153"/>
                  </a:cubicBezTo>
                  <a:cubicBezTo>
                    <a:pt x="244" y="2184"/>
                    <a:pt x="238" y="2196"/>
                    <a:pt x="243" y="2196"/>
                  </a:cubicBezTo>
                  <a:cubicBezTo>
                    <a:pt x="247" y="2196"/>
                    <a:pt x="256" y="2190"/>
                    <a:pt x="273" y="2179"/>
                  </a:cubicBezTo>
                  <a:cubicBezTo>
                    <a:pt x="282" y="2177"/>
                    <a:pt x="290" y="2176"/>
                    <a:pt x="297" y="2176"/>
                  </a:cubicBezTo>
                  <a:cubicBezTo>
                    <a:pt x="332" y="2176"/>
                    <a:pt x="343" y="2199"/>
                    <a:pt x="311" y="2231"/>
                  </a:cubicBezTo>
                  <a:cubicBezTo>
                    <a:pt x="320" y="2240"/>
                    <a:pt x="317" y="2255"/>
                    <a:pt x="318" y="2255"/>
                  </a:cubicBezTo>
                  <a:cubicBezTo>
                    <a:pt x="319" y="2255"/>
                    <a:pt x="320" y="2253"/>
                    <a:pt x="324" y="2245"/>
                  </a:cubicBezTo>
                  <a:lnTo>
                    <a:pt x="324" y="2245"/>
                  </a:lnTo>
                  <a:lnTo>
                    <a:pt x="311" y="2270"/>
                  </a:lnTo>
                  <a:lnTo>
                    <a:pt x="324" y="2283"/>
                  </a:lnTo>
                  <a:lnTo>
                    <a:pt x="337" y="2270"/>
                  </a:lnTo>
                  <a:cubicBezTo>
                    <a:pt x="350" y="2283"/>
                    <a:pt x="363" y="2348"/>
                    <a:pt x="415" y="2400"/>
                  </a:cubicBezTo>
                  <a:cubicBezTo>
                    <a:pt x="469" y="2454"/>
                    <a:pt x="498" y="2477"/>
                    <a:pt x="511" y="2477"/>
                  </a:cubicBezTo>
                  <a:cubicBezTo>
                    <a:pt x="517" y="2477"/>
                    <a:pt x="519" y="2473"/>
                    <a:pt x="519" y="2465"/>
                  </a:cubicBezTo>
                  <a:cubicBezTo>
                    <a:pt x="530" y="2448"/>
                    <a:pt x="538" y="2441"/>
                    <a:pt x="543" y="2441"/>
                  </a:cubicBezTo>
                  <a:cubicBezTo>
                    <a:pt x="549" y="2441"/>
                    <a:pt x="547" y="2455"/>
                    <a:pt x="532" y="2478"/>
                  </a:cubicBezTo>
                  <a:cubicBezTo>
                    <a:pt x="545" y="2491"/>
                    <a:pt x="545" y="2517"/>
                    <a:pt x="558" y="2530"/>
                  </a:cubicBezTo>
                  <a:cubicBezTo>
                    <a:pt x="584" y="2543"/>
                    <a:pt x="597" y="2556"/>
                    <a:pt x="584" y="2581"/>
                  </a:cubicBezTo>
                  <a:cubicBezTo>
                    <a:pt x="595" y="2576"/>
                    <a:pt x="607" y="2573"/>
                    <a:pt x="618" y="2573"/>
                  </a:cubicBezTo>
                  <a:cubicBezTo>
                    <a:pt x="657" y="2573"/>
                    <a:pt x="690" y="2603"/>
                    <a:pt x="701" y="2633"/>
                  </a:cubicBezTo>
                  <a:cubicBezTo>
                    <a:pt x="707" y="2640"/>
                    <a:pt x="713" y="2643"/>
                    <a:pt x="722" y="2643"/>
                  </a:cubicBezTo>
                  <a:cubicBezTo>
                    <a:pt x="730" y="2643"/>
                    <a:pt x="739" y="2640"/>
                    <a:pt x="752" y="2633"/>
                  </a:cubicBezTo>
                  <a:cubicBezTo>
                    <a:pt x="763" y="2628"/>
                    <a:pt x="769" y="2625"/>
                    <a:pt x="773" y="2625"/>
                  </a:cubicBezTo>
                  <a:cubicBezTo>
                    <a:pt x="778" y="2625"/>
                    <a:pt x="778" y="2631"/>
                    <a:pt x="778" y="2646"/>
                  </a:cubicBezTo>
                  <a:cubicBezTo>
                    <a:pt x="769" y="2664"/>
                    <a:pt x="791" y="2694"/>
                    <a:pt x="810" y="2694"/>
                  </a:cubicBezTo>
                  <a:cubicBezTo>
                    <a:pt x="818" y="2694"/>
                    <a:pt x="826" y="2688"/>
                    <a:pt x="830" y="2672"/>
                  </a:cubicBezTo>
                  <a:lnTo>
                    <a:pt x="830" y="2698"/>
                  </a:lnTo>
                  <a:cubicBezTo>
                    <a:pt x="830" y="2709"/>
                    <a:pt x="835" y="2713"/>
                    <a:pt x="841" y="2713"/>
                  </a:cubicBezTo>
                  <a:cubicBezTo>
                    <a:pt x="850" y="2713"/>
                    <a:pt x="862" y="2706"/>
                    <a:pt x="869" y="2698"/>
                  </a:cubicBezTo>
                  <a:cubicBezTo>
                    <a:pt x="875" y="2677"/>
                    <a:pt x="880" y="2666"/>
                    <a:pt x="883" y="2666"/>
                  </a:cubicBezTo>
                  <a:lnTo>
                    <a:pt x="883" y="2666"/>
                  </a:lnTo>
                  <a:cubicBezTo>
                    <a:pt x="886" y="2666"/>
                    <a:pt x="884" y="2686"/>
                    <a:pt x="869" y="2724"/>
                  </a:cubicBezTo>
                  <a:cubicBezTo>
                    <a:pt x="861" y="2749"/>
                    <a:pt x="863" y="2764"/>
                    <a:pt x="866" y="2764"/>
                  </a:cubicBezTo>
                  <a:cubicBezTo>
                    <a:pt x="868" y="2764"/>
                    <a:pt x="869" y="2759"/>
                    <a:pt x="869" y="2750"/>
                  </a:cubicBezTo>
                  <a:cubicBezTo>
                    <a:pt x="887" y="2741"/>
                    <a:pt x="899" y="2726"/>
                    <a:pt x="904" y="2726"/>
                  </a:cubicBezTo>
                  <a:cubicBezTo>
                    <a:pt x="907" y="2726"/>
                    <a:pt x="908" y="2729"/>
                    <a:pt x="908" y="2737"/>
                  </a:cubicBezTo>
                  <a:cubicBezTo>
                    <a:pt x="912" y="2737"/>
                    <a:pt x="917" y="2739"/>
                    <a:pt x="921" y="2739"/>
                  </a:cubicBezTo>
                  <a:cubicBezTo>
                    <a:pt x="930" y="2739"/>
                    <a:pt x="938" y="2733"/>
                    <a:pt x="947" y="2698"/>
                  </a:cubicBezTo>
                  <a:cubicBezTo>
                    <a:pt x="960" y="2685"/>
                    <a:pt x="960" y="2685"/>
                    <a:pt x="973" y="2685"/>
                  </a:cubicBezTo>
                  <a:cubicBezTo>
                    <a:pt x="973" y="2711"/>
                    <a:pt x="973" y="2711"/>
                    <a:pt x="947" y="2724"/>
                  </a:cubicBezTo>
                  <a:cubicBezTo>
                    <a:pt x="934" y="2724"/>
                    <a:pt x="947" y="2724"/>
                    <a:pt x="973" y="2737"/>
                  </a:cubicBezTo>
                  <a:cubicBezTo>
                    <a:pt x="973" y="2737"/>
                    <a:pt x="986" y="2776"/>
                    <a:pt x="986" y="2789"/>
                  </a:cubicBezTo>
                  <a:cubicBezTo>
                    <a:pt x="986" y="2802"/>
                    <a:pt x="989" y="2812"/>
                    <a:pt x="992" y="2812"/>
                  </a:cubicBezTo>
                  <a:cubicBezTo>
                    <a:pt x="996" y="2812"/>
                    <a:pt x="999" y="2802"/>
                    <a:pt x="999" y="2776"/>
                  </a:cubicBezTo>
                  <a:cubicBezTo>
                    <a:pt x="1007" y="2741"/>
                    <a:pt x="1010" y="2730"/>
                    <a:pt x="1019" y="2730"/>
                  </a:cubicBezTo>
                  <a:cubicBezTo>
                    <a:pt x="1023" y="2730"/>
                    <a:pt x="1029" y="2733"/>
                    <a:pt x="1038" y="2737"/>
                  </a:cubicBezTo>
                  <a:cubicBezTo>
                    <a:pt x="1051" y="2737"/>
                    <a:pt x="1051" y="2737"/>
                    <a:pt x="1051" y="2763"/>
                  </a:cubicBezTo>
                  <a:cubicBezTo>
                    <a:pt x="1038" y="2789"/>
                    <a:pt x="1038" y="2789"/>
                    <a:pt x="1064" y="2789"/>
                  </a:cubicBezTo>
                  <a:cubicBezTo>
                    <a:pt x="1066" y="2790"/>
                    <a:pt x="1068" y="2791"/>
                    <a:pt x="1071" y="2791"/>
                  </a:cubicBezTo>
                  <a:cubicBezTo>
                    <a:pt x="1099" y="2791"/>
                    <a:pt x="1143" y="2734"/>
                    <a:pt x="1154" y="2698"/>
                  </a:cubicBezTo>
                  <a:cubicBezTo>
                    <a:pt x="1161" y="2672"/>
                    <a:pt x="1164" y="2659"/>
                    <a:pt x="1166" y="2659"/>
                  </a:cubicBezTo>
                  <a:cubicBezTo>
                    <a:pt x="1167" y="2659"/>
                    <a:pt x="1167" y="2672"/>
                    <a:pt x="1167" y="2698"/>
                  </a:cubicBezTo>
                  <a:cubicBezTo>
                    <a:pt x="1167" y="2724"/>
                    <a:pt x="1167" y="2724"/>
                    <a:pt x="1180" y="2724"/>
                  </a:cubicBezTo>
                  <a:cubicBezTo>
                    <a:pt x="1180" y="2716"/>
                    <a:pt x="1182" y="2713"/>
                    <a:pt x="1183" y="2713"/>
                  </a:cubicBezTo>
                  <a:lnTo>
                    <a:pt x="1183" y="2713"/>
                  </a:lnTo>
                  <a:cubicBezTo>
                    <a:pt x="1186" y="2713"/>
                    <a:pt x="1189" y="2724"/>
                    <a:pt x="1180" y="2724"/>
                  </a:cubicBezTo>
                  <a:cubicBezTo>
                    <a:pt x="1180" y="2737"/>
                    <a:pt x="1177" y="2740"/>
                    <a:pt x="1172" y="2740"/>
                  </a:cubicBezTo>
                  <a:cubicBezTo>
                    <a:pt x="1167" y="2740"/>
                    <a:pt x="1161" y="2737"/>
                    <a:pt x="1154" y="2737"/>
                  </a:cubicBezTo>
                  <a:lnTo>
                    <a:pt x="1154" y="2763"/>
                  </a:lnTo>
                  <a:cubicBezTo>
                    <a:pt x="1154" y="2789"/>
                    <a:pt x="1158" y="2802"/>
                    <a:pt x="1163" y="2802"/>
                  </a:cubicBezTo>
                  <a:cubicBezTo>
                    <a:pt x="1167" y="2802"/>
                    <a:pt x="1174" y="2789"/>
                    <a:pt x="1180" y="2763"/>
                  </a:cubicBezTo>
                  <a:cubicBezTo>
                    <a:pt x="1186" y="2758"/>
                    <a:pt x="1189" y="2755"/>
                    <a:pt x="1192" y="2755"/>
                  </a:cubicBezTo>
                  <a:cubicBezTo>
                    <a:pt x="1196" y="2755"/>
                    <a:pt x="1199" y="2761"/>
                    <a:pt x="1206" y="2776"/>
                  </a:cubicBezTo>
                  <a:cubicBezTo>
                    <a:pt x="1206" y="2794"/>
                    <a:pt x="1213" y="2813"/>
                    <a:pt x="1217" y="2813"/>
                  </a:cubicBezTo>
                  <a:cubicBezTo>
                    <a:pt x="1218" y="2813"/>
                    <a:pt x="1219" y="2810"/>
                    <a:pt x="1219" y="2802"/>
                  </a:cubicBezTo>
                  <a:cubicBezTo>
                    <a:pt x="1219" y="2802"/>
                    <a:pt x="1232" y="2802"/>
                    <a:pt x="1245" y="2828"/>
                  </a:cubicBezTo>
                  <a:cubicBezTo>
                    <a:pt x="1271" y="2828"/>
                    <a:pt x="1271" y="2828"/>
                    <a:pt x="1284" y="2815"/>
                  </a:cubicBezTo>
                  <a:cubicBezTo>
                    <a:pt x="1284" y="2789"/>
                    <a:pt x="1297" y="2789"/>
                    <a:pt x="1297" y="2789"/>
                  </a:cubicBezTo>
                  <a:cubicBezTo>
                    <a:pt x="1310" y="2789"/>
                    <a:pt x="1323" y="2789"/>
                    <a:pt x="1323" y="2763"/>
                  </a:cubicBezTo>
                  <a:cubicBezTo>
                    <a:pt x="1323" y="2737"/>
                    <a:pt x="1336" y="2724"/>
                    <a:pt x="1362" y="2724"/>
                  </a:cubicBezTo>
                  <a:cubicBezTo>
                    <a:pt x="1367" y="2713"/>
                    <a:pt x="1371" y="2707"/>
                    <a:pt x="1373" y="2707"/>
                  </a:cubicBezTo>
                  <a:cubicBezTo>
                    <a:pt x="1377" y="2707"/>
                    <a:pt x="1380" y="2720"/>
                    <a:pt x="1388" y="2750"/>
                  </a:cubicBezTo>
                  <a:cubicBezTo>
                    <a:pt x="1388" y="2763"/>
                    <a:pt x="1388" y="2776"/>
                    <a:pt x="1401" y="2776"/>
                  </a:cubicBezTo>
                  <a:cubicBezTo>
                    <a:pt x="1401" y="2776"/>
                    <a:pt x="1414" y="2776"/>
                    <a:pt x="1427" y="2789"/>
                  </a:cubicBezTo>
                  <a:cubicBezTo>
                    <a:pt x="1427" y="2785"/>
                    <a:pt x="1427" y="2780"/>
                    <a:pt x="1427" y="2776"/>
                  </a:cubicBezTo>
                  <a:lnTo>
                    <a:pt x="1427" y="2724"/>
                  </a:lnTo>
                  <a:cubicBezTo>
                    <a:pt x="1440" y="2724"/>
                    <a:pt x="1453" y="2776"/>
                    <a:pt x="1453" y="2789"/>
                  </a:cubicBezTo>
                  <a:cubicBezTo>
                    <a:pt x="1459" y="2815"/>
                    <a:pt x="1463" y="2828"/>
                    <a:pt x="1464" y="2828"/>
                  </a:cubicBezTo>
                  <a:cubicBezTo>
                    <a:pt x="1466" y="2828"/>
                    <a:pt x="1466" y="2815"/>
                    <a:pt x="1466" y="2789"/>
                  </a:cubicBezTo>
                  <a:cubicBezTo>
                    <a:pt x="1466" y="2779"/>
                    <a:pt x="1466" y="2760"/>
                    <a:pt x="1480" y="2760"/>
                  </a:cubicBezTo>
                  <a:cubicBezTo>
                    <a:pt x="1483" y="2760"/>
                    <a:pt x="1487" y="2761"/>
                    <a:pt x="1492" y="2763"/>
                  </a:cubicBezTo>
                  <a:cubicBezTo>
                    <a:pt x="1518" y="2763"/>
                    <a:pt x="1531" y="2763"/>
                    <a:pt x="1531" y="2789"/>
                  </a:cubicBezTo>
                  <a:cubicBezTo>
                    <a:pt x="1535" y="2798"/>
                    <a:pt x="1539" y="2801"/>
                    <a:pt x="1543" y="2801"/>
                  </a:cubicBezTo>
                  <a:cubicBezTo>
                    <a:pt x="1551" y="2801"/>
                    <a:pt x="1557" y="2789"/>
                    <a:pt x="1557" y="2789"/>
                  </a:cubicBezTo>
                  <a:cubicBezTo>
                    <a:pt x="1563" y="2776"/>
                    <a:pt x="1566" y="2770"/>
                    <a:pt x="1573" y="2770"/>
                  </a:cubicBezTo>
                  <a:cubicBezTo>
                    <a:pt x="1579" y="2770"/>
                    <a:pt x="1589" y="2776"/>
                    <a:pt x="1608" y="2789"/>
                  </a:cubicBezTo>
                  <a:cubicBezTo>
                    <a:pt x="1633" y="2807"/>
                    <a:pt x="1645" y="2817"/>
                    <a:pt x="1652" y="2817"/>
                  </a:cubicBezTo>
                  <a:cubicBezTo>
                    <a:pt x="1660" y="2817"/>
                    <a:pt x="1660" y="2804"/>
                    <a:pt x="1660" y="2776"/>
                  </a:cubicBezTo>
                  <a:cubicBezTo>
                    <a:pt x="1653" y="2762"/>
                    <a:pt x="1650" y="2751"/>
                    <a:pt x="1651" y="2751"/>
                  </a:cubicBezTo>
                  <a:lnTo>
                    <a:pt x="1651" y="2751"/>
                  </a:lnTo>
                  <a:cubicBezTo>
                    <a:pt x="1651" y="2751"/>
                    <a:pt x="1654" y="2758"/>
                    <a:pt x="1660" y="2776"/>
                  </a:cubicBezTo>
                  <a:cubicBezTo>
                    <a:pt x="1668" y="2784"/>
                    <a:pt x="1673" y="2787"/>
                    <a:pt x="1677" y="2787"/>
                  </a:cubicBezTo>
                  <a:cubicBezTo>
                    <a:pt x="1687" y="2787"/>
                    <a:pt x="1690" y="2768"/>
                    <a:pt x="1699" y="2750"/>
                  </a:cubicBezTo>
                  <a:cubicBezTo>
                    <a:pt x="1712" y="2724"/>
                    <a:pt x="1699" y="2672"/>
                    <a:pt x="1686" y="2659"/>
                  </a:cubicBezTo>
                  <a:cubicBezTo>
                    <a:pt x="1686" y="2625"/>
                    <a:pt x="1686" y="2613"/>
                    <a:pt x="1690" y="2613"/>
                  </a:cubicBezTo>
                  <a:cubicBezTo>
                    <a:pt x="1692" y="2613"/>
                    <a:pt x="1695" y="2616"/>
                    <a:pt x="1699" y="2620"/>
                  </a:cubicBezTo>
                  <a:cubicBezTo>
                    <a:pt x="1712" y="2620"/>
                    <a:pt x="1725" y="2646"/>
                    <a:pt x="1738" y="2672"/>
                  </a:cubicBezTo>
                  <a:cubicBezTo>
                    <a:pt x="1738" y="2685"/>
                    <a:pt x="1725" y="2698"/>
                    <a:pt x="1725" y="2698"/>
                  </a:cubicBezTo>
                  <a:cubicBezTo>
                    <a:pt x="1725" y="2724"/>
                    <a:pt x="1725" y="2737"/>
                    <a:pt x="1751" y="2737"/>
                  </a:cubicBezTo>
                  <a:cubicBezTo>
                    <a:pt x="1756" y="2747"/>
                    <a:pt x="1761" y="2751"/>
                    <a:pt x="1765" y="2751"/>
                  </a:cubicBezTo>
                  <a:cubicBezTo>
                    <a:pt x="1772" y="2751"/>
                    <a:pt x="1777" y="2740"/>
                    <a:pt x="1777" y="2724"/>
                  </a:cubicBezTo>
                  <a:cubicBezTo>
                    <a:pt x="1785" y="2739"/>
                    <a:pt x="1792" y="2746"/>
                    <a:pt x="1802" y="2746"/>
                  </a:cubicBezTo>
                  <a:cubicBezTo>
                    <a:pt x="1810" y="2746"/>
                    <a:pt x="1818" y="2743"/>
                    <a:pt x="1829" y="2737"/>
                  </a:cubicBezTo>
                  <a:cubicBezTo>
                    <a:pt x="1835" y="2737"/>
                    <a:pt x="1848" y="2734"/>
                    <a:pt x="1861" y="2734"/>
                  </a:cubicBezTo>
                  <a:cubicBezTo>
                    <a:pt x="1874" y="2734"/>
                    <a:pt x="1887" y="2737"/>
                    <a:pt x="1894" y="2750"/>
                  </a:cubicBezTo>
                  <a:cubicBezTo>
                    <a:pt x="1907" y="2737"/>
                    <a:pt x="1920" y="2737"/>
                    <a:pt x="1920" y="2711"/>
                  </a:cubicBezTo>
                  <a:cubicBezTo>
                    <a:pt x="1903" y="2686"/>
                    <a:pt x="1902" y="2672"/>
                    <a:pt x="1908" y="2672"/>
                  </a:cubicBezTo>
                  <a:cubicBezTo>
                    <a:pt x="1911" y="2672"/>
                    <a:pt x="1915" y="2676"/>
                    <a:pt x="1920" y="2685"/>
                  </a:cubicBezTo>
                  <a:cubicBezTo>
                    <a:pt x="1928" y="2698"/>
                    <a:pt x="1949" y="2704"/>
                    <a:pt x="1971" y="2704"/>
                  </a:cubicBezTo>
                  <a:cubicBezTo>
                    <a:pt x="2016" y="2704"/>
                    <a:pt x="2071" y="2681"/>
                    <a:pt x="2062" y="2646"/>
                  </a:cubicBezTo>
                  <a:cubicBezTo>
                    <a:pt x="2062" y="2646"/>
                    <a:pt x="2075" y="2646"/>
                    <a:pt x="2088" y="2633"/>
                  </a:cubicBezTo>
                  <a:cubicBezTo>
                    <a:pt x="2093" y="2636"/>
                    <a:pt x="2099" y="2637"/>
                    <a:pt x="2105" y="2637"/>
                  </a:cubicBezTo>
                  <a:cubicBezTo>
                    <a:pt x="2132" y="2637"/>
                    <a:pt x="2166" y="2616"/>
                    <a:pt x="2166" y="2594"/>
                  </a:cubicBezTo>
                  <a:cubicBezTo>
                    <a:pt x="2166" y="2594"/>
                    <a:pt x="2166" y="2594"/>
                    <a:pt x="2192" y="2581"/>
                  </a:cubicBezTo>
                  <a:cubicBezTo>
                    <a:pt x="2218" y="2581"/>
                    <a:pt x="2231" y="2581"/>
                    <a:pt x="2218" y="2556"/>
                  </a:cubicBezTo>
                  <a:cubicBezTo>
                    <a:pt x="2218" y="2537"/>
                    <a:pt x="2211" y="2525"/>
                    <a:pt x="2212" y="2525"/>
                  </a:cubicBezTo>
                  <a:lnTo>
                    <a:pt x="2212" y="2525"/>
                  </a:lnTo>
                  <a:cubicBezTo>
                    <a:pt x="2213" y="2525"/>
                    <a:pt x="2215" y="2526"/>
                    <a:pt x="2218" y="2530"/>
                  </a:cubicBezTo>
                  <a:cubicBezTo>
                    <a:pt x="2223" y="2540"/>
                    <a:pt x="2228" y="2544"/>
                    <a:pt x="2234" y="2544"/>
                  </a:cubicBezTo>
                  <a:cubicBezTo>
                    <a:pt x="2245" y="2544"/>
                    <a:pt x="2259" y="2533"/>
                    <a:pt x="2283" y="2517"/>
                  </a:cubicBezTo>
                  <a:cubicBezTo>
                    <a:pt x="2309" y="2491"/>
                    <a:pt x="2309" y="2491"/>
                    <a:pt x="2296" y="2478"/>
                  </a:cubicBezTo>
                  <a:cubicBezTo>
                    <a:pt x="2302" y="2458"/>
                    <a:pt x="2309" y="2452"/>
                    <a:pt x="2315" y="2452"/>
                  </a:cubicBezTo>
                  <a:cubicBezTo>
                    <a:pt x="2322" y="2452"/>
                    <a:pt x="2328" y="2458"/>
                    <a:pt x="2335" y="2465"/>
                  </a:cubicBezTo>
                  <a:cubicBezTo>
                    <a:pt x="2346" y="2486"/>
                    <a:pt x="2354" y="2497"/>
                    <a:pt x="2358" y="2497"/>
                  </a:cubicBezTo>
                  <a:cubicBezTo>
                    <a:pt x="2363" y="2497"/>
                    <a:pt x="2357" y="2477"/>
                    <a:pt x="2335" y="2439"/>
                  </a:cubicBezTo>
                  <a:cubicBezTo>
                    <a:pt x="2315" y="2410"/>
                    <a:pt x="2318" y="2395"/>
                    <a:pt x="2331" y="2395"/>
                  </a:cubicBezTo>
                  <a:cubicBezTo>
                    <a:pt x="2336" y="2395"/>
                    <a:pt x="2341" y="2397"/>
                    <a:pt x="2348" y="2400"/>
                  </a:cubicBezTo>
                  <a:cubicBezTo>
                    <a:pt x="2361" y="2426"/>
                    <a:pt x="2348" y="2426"/>
                    <a:pt x="2348" y="2439"/>
                  </a:cubicBezTo>
                  <a:cubicBezTo>
                    <a:pt x="2348" y="2439"/>
                    <a:pt x="2361" y="2452"/>
                    <a:pt x="2374" y="2465"/>
                  </a:cubicBezTo>
                  <a:cubicBezTo>
                    <a:pt x="2387" y="2465"/>
                    <a:pt x="2387" y="2465"/>
                    <a:pt x="2374" y="2439"/>
                  </a:cubicBezTo>
                  <a:cubicBezTo>
                    <a:pt x="2374" y="2439"/>
                    <a:pt x="2387" y="2426"/>
                    <a:pt x="2374" y="2400"/>
                  </a:cubicBezTo>
                  <a:cubicBezTo>
                    <a:pt x="2361" y="2387"/>
                    <a:pt x="2348" y="2361"/>
                    <a:pt x="2322" y="2361"/>
                  </a:cubicBezTo>
                  <a:cubicBezTo>
                    <a:pt x="2296" y="2348"/>
                    <a:pt x="2309" y="2335"/>
                    <a:pt x="2309" y="2335"/>
                  </a:cubicBezTo>
                  <a:cubicBezTo>
                    <a:pt x="2348" y="2335"/>
                    <a:pt x="2361" y="2348"/>
                    <a:pt x="2374" y="2374"/>
                  </a:cubicBezTo>
                  <a:cubicBezTo>
                    <a:pt x="2361" y="2387"/>
                    <a:pt x="2387" y="2400"/>
                    <a:pt x="2400" y="2413"/>
                  </a:cubicBezTo>
                  <a:cubicBezTo>
                    <a:pt x="2401" y="2416"/>
                    <a:pt x="2403" y="2418"/>
                    <a:pt x="2404" y="2418"/>
                  </a:cubicBezTo>
                  <a:cubicBezTo>
                    <a:pt x="2412" y="2418"/>
                    <a:pt x="2409" y="2356"/>
                    <a:pt x="2387" y="2322"/>
                  </a:cubicBezTo>
                  <a:lnTo>
                    <a:pt x="2387" y="2322"/>
                  </a:lnTo>
                  <a:lnTo>
                    <a:pt x="2413" y="2335"/>
                  </a:lnTo>
                  <a:cubicBezTo>
                    <a:pt x="2418" y="2345"/>
                    <a:pt x="2423" y="2349"/>
                    <a:pt x="2427" y="2349"/>
                  </a:cubicBezTo>
                  <a:cubicBezTo>
                    <a:pt x="2435" y="2349"/>
                    <a:pt x="2444" y="2338"/>
                    <a:pt x="2452" y="2322"/>
                  </a:cubicBezTo>
                  <a:cubicBezTo>
                    <a:pt x="2464" y="2309"/>
                    <a:pt x="2477" y="2309"/>
                    <a:pt x="2452" y="2296"/>
                  </a:cubicBezTo>
                  <a:cubicBezTo>
                    <a:pt x="2439" y="2270"/>
                    <a:pt x="2426" y="2257"/>
                    <a:pt x="2426" y="2257"/>
                  </a:cubicBezTo>
                  <a:cubicBezTo>
                    <a:pt x="2426" y="2257"/>
                    <a:pt x="2400" y="2244"/>
                    <a:pt x="2387" y="2231"/>
                  </a:cubicBezTo>
                  <a:lnTo>
                    <a:pt x="2387" y="2231"/>
                  </a:lnTo>
                  <a:cubicBezTo>
                    <a:pt x="2387" y="2231"/>
                    <a:pt x="2413" y="2231"/>
                    <a:pt x="2439" y="2244"/>
                  </a:cubicBezTo>
                  <a:cubicBezTo>
                    <a:pt x="2458" y="2249"/>
                    <a:pt x="2473" y="2252"/>
                    <a:pt x="2486" y="2252"/>
                  </a:cubicBezTo>
                  <a:cubicBezTo>
                    <a:pt x="2509" y="2252"/>
                    <a:pt x="2526" y="2243"/>
                    <a:pt x="2542" y="2218"/>
                  </a:cubicBezTo>
                  <a:cubicBezTo>
                    <a:pt x="2555" y="2205"/>
                    <a:pt x="2581" y="2179"/>
                    <a:pt x="2594" y="2179"/>
                  </a:cubicBezTo>
                  <a:cubicBezTo>
                    <a:pt x="2607" y="2166"/>
                    <a:pt x="2620" y="2153"/>
                    <a:pt x="2594" y="2140"/>
                  </a:cubicBezTo>
                  <a:lnTo>
                    <a:pt x="2607" y="2128"/>
                  </a:lnTo>
                  <a:cubicBezTo>
                    <a:pt x="2633" y="2128"/>
                    <a:pt x="2646" y="2115"/>
                    <a:pt x="2620" y="2102"/>
                  </a:cubicBezTo>
                  <a:cubicBezTo>
                    <a:pt x="2607" y="2076"/>
                    <a:pt x="2633" y="2089"/>
                    <a:pt x="2646" y="2076"/>
                  </a:cubicBezTo>
                  <a:cubicBezTo>
                    <a:pt x="2685" y="2076"/>
                    <a:pt x="2685" y="2076"/>
                    <a:pt x="2620" y="2050"/>
                  </a:cubicBezTo>
                  <a:cubicBezTo>
                    <a:pt x="2616" y="2046"/>
                    <a:pt x="2610" y="2044"/>
                    <a:pt x="2604" y="2044"/>
                  </a:cubicBezTo>
                  <a:cubicBezTo>
                    <a:pt x="2588" y="2044"/>
                    <a:pt x="2568" y="2054"/>
                    <a:pt x="2568" y="2063"/>
                  </a:cubicBezTo>
                  <a:lnTo>
                    <a:pt x="2555" y="2076"/>
                  </a:lnTo>
                  <a:lnTo>
                    <a:pt x="2555" y="2050"/>
                  </a:lnTo>
                  <a:cubicBezTo>
                    <a:pt x="2555" y="2037"/>
                    <a:pt x="2542" y="2011"/>
                    <a:pt x="2516" y="1998"/>
                  </a:cubicBezTo>
                  <a:cubicBezTo>
                    <a:pt x="2516" y="1998"/>
                    <a:pt x="2503" y="1985"/>
                    <a:pt x="2503" y="1985"/>
                  </a:cubicBezTo>
                  <a:lnTo>
                    <a:pt x="2503" y="1985"/>
                  </a:lnTo>
                  <a:cubicBezTo>
                    <a:pt x="2503" y="1985"/>
                    <a:pt x="2529" y="1985"/>
                    <a:pt x="2542" y="1998"/>
                  </a:cubicBezTo>
                  <a:cubicBezTo>
                    <a:pt x="2568" y="2024"/>
                    <a:pt x="2581" y="2037"/>
                    <a:pt x="2607" y="2037"/>
                  </a:cubicBezTo>
                  <a:cubicBezTo>
                    <a:pt x="2619" y="2041"/>
                    <a:pt x="2630" y="2042"/>
                    <a:pt x="2639" y="2042"/>
                  </a:cubicBezTo>
                  <a:cubicBezTo>
                    <a:pt x="2662" y="2042"/>
                    <a:pt x="2674" y="2033"/>
                    <a:pt x="2646" y="2024"/>
                  </a:cubicBezTo>
                  <a:cubicBezTo>
                    <a:pt x="2646" y="2011"/>
                    <a:pt x="2646" y="2011"/>
                    <a:pt x="2672" y="2011"/>
                  </a:cubicBezTo>
                  <a:cubicBezTo>
                    <a:pt x="2679" y="2014"/>
                    <a:pt x="2684" y="2016"/>
                    <a:pt x="2687" y="2016"/>
                  </a:cubicBezTo>
                  <a:cubicBezTo>
                    <a:pt x="2695" y="2016"/>
                    <a:pt x="2688" y="2004"/>
                    <a:pt x="2659" y="1985"/>
                  </a:cubicBezTo>
                  <a:cubicBezTo>
                    <a:pt x="2631" y="1966"/>
                    <a:pt x="2630" y="1954"/>
                    <a:pt x="2647" y="1954"/>
                  </a:cubicBezTo>
                  <a:cubicBezTo>
                    <a:pt x="2653" y="1954"/>
                    <a:pt x="2662" y="1955"/>
                    <a:pt x="2672" y="1959"/>
                  </a:cubicBezTo>
                  <a:cubicBezTo>
                    <a:pt x="2724" y="1959"/>
                    <a:pt x="2737" y="1920"/>
                    <a:pt x="2724" y="1907"/>
                  </a:cubicBezTo>
                  <a:cubicBezTo>
                    <a:pt x="2672" y="1894"/>
                    <a:pt x="2685" y="1868"/>
                    <a:pt x="2711" y="1868"/>
                  </a:cubicBezTo>
                  <a:cubicBezTo>
                    <a:pt x="2737" y="1855"/>
                    <a:pt x="2737" y="1855"/>
                    <a:pt x="2724" y="1829"/>
                  </a:cubicBezTo>
                  <a:lnTo>
                    <a:pt x="2724" y="1829"/>
                  </a:lnTo>
                  <a:cubicBezTo>
                    <a:pt x="2735" y="1835"/>
                    <a:pt x="2745" y="1838"/>
                    <a:pt x="2752" y="1838"/>
                  </a:cubicBezTo>
                  <a:cubicBezTo>
                    <a:pt x="2762" y="1838"/>
                    <a:pt x="2765" y="1831"/>
                    <a:pt x="2750" y="1816"/>
                  </a:cubicBezTo>
                  <a:lnTo>
                    <a:pt x="2724" y="1816"/>
                  </a:lnTo>
                  <a:lnTo>
                    <a:pt x="2685" y="1777"/>
                  </a:lnTo>
                  <a:cubicBezTo>
                    <a:pt x="2685" y="1784"/>
                    <a:pt x="2679" y="1787"/>
                    <a:pt x="2670" y="1787"/>
                  </a:cubicBezTo>
                  <a:cubicBezTo>
                    <a:pt x="2662" y="1787"/>
                    <a:pt x="2653" y="1784"/>
                    <a:pt x="2646" y="1777"/>
                  </a:cubicBezTo>
                  <a:cubicBezTo>
                    <a:pt x="2620" y="1777"/>
                    <a:pt x="2659" y="1738"/>
                    <a:pt x="2724" y="1738"/>
                  </a:cubicBezTo>
                  <a:lnTo>
                    <a:pt x="2776" y="1738"/>
                  </a:lnTo>
                  <a:cubicBezTo>
                    <a:pt x="2750" y="1725"/>
                    <a:pt x="2737" y="1725"/>
                    <a:pt x="2737" y="1725"/>
                  </a:cubicBezTo>
                  <a:cubicBezTo>
                    <a:pt x="2737" y="1716"/>
                    <a:pt x="2737" y="1707"/>
                    <a:pt x="2746" y="1707"/>
                  </a:cubicBezTo>
                  <a:cubicBezTo>
                    <a:pt x="2750" y="1707"/>
                    <a:pt x="2755" y="1709"/>
                    <a:pt x="2763" y="1712"/>
                  </a:cubicBezTo>
                  <a:cubicBezTo>
                    <a:pt x="2789" y="1712"/>
                    <a:pt x="2789" y="1712"/>
                    <a:pt x="2789" y="1700"/>
                  </a:cubicBezTo>
                  <a:cubicBezTo>
                    <a:pt x="2789" y="1700"/>
                    <a:pt x="2789" y="1700"/>
                    <a:pt x="2763" y="1687"/>
                  </a:cubicBezTo>
                  <a:cubicBezTo>
                    <a:pt x="2724" y="1687"/>
                    <a:pt x="2724" y="1687"/>
                    <a:pt x="2750" y="1674"/>
                  </a:cubicBezTo>
                  <a:cubicBezTo>
                    <a:pt x="2789" y="1674"/>
                    <a:pt x="2789" y="1661"/>
                    <a:pt x="2750" y="1648"/>
                  </a:cubicBezTo>
                  <a:cubicBezTo>
                    <a:pt x="2698" y="1635"/>
                    <a:pt x="2698" y="1635"/>
                    <a:pt x="2750" y="1635"/>
                  </a:cubicBezTo>
                  <a:cubicBezTo>
                    <a:pt x="2776" y="1635"/>
                    <a:pt x="2802" y="1635"/>
                    <a:pt x="2802" y="1622"/>
                  </a:cubicBezTo>
                  <a:lnTo>
                    <a:pt x="2776" y="1622"/>
                  </a:lnTo>
                  <a:cubicBezTo>
                    <a:pt x="2737" y="1609"/>
                    <a:pt x="2737" y="1609"/>
                    <a:pt x="2763" y="1596"/>
                  </a:cubicBezTo>
                  <a:cubicBezTo>
                    <a:pt x="2776" y="1596"/>
                    <a:pt x="2789" y="1596"/>
                    <a:pt x="2763" y="1570"/>
                  </a:cubicBezTo>
                  <a:cubicBezTo>
                    <a:pt x="2763" y="1544"/>
                    <a:pt x="2763" y="1544"/>
                    <a:pt x="2789" y="1544"/>
                  </a:cubicBezTo>
                  <a:cubicBezTo>
                    <a:pt x="2841" y="1544"/>
                    <a:pt x="2841" y="1544"/>
                    <a:pt x="2789" y="1531"/>
                  </a:cubicBezTo>
                  <a:cubicBezTo>
                    <a:pt x="2763" y="1518"/>
                    <a:pt x="2763" y="1518"/>
                    <a:pt x="2789" y="1505"/>
                  </a:cubicBezTo>
                  <a:cubicBezTo>
                    <a:pt x="2815" y="1492"/>
                    <a:pt x="2815" y="1492"/>
                    <a:pt x="2789" y="1479"/>
                  </a:cubicBezTo>
                  <a:cubicBezTo>
                    <a:pt x="2750" y="1479"/>
                    <a:pt x="2724" y="1479"/>
                    <a:pt x="2724" y="1492"/>
                  </a:cubicBezTo>
                  <a:lnTo>
                    <a:pt x="2698" y="1492"/>
                  </a:lnTo>
                  <a:cubicBezTo>
                    <a:pt x="2698" y="1492"/>
                    <a:pt x="2698" y="1492"/>
                    <a:pt x="2698" y="1479"/>
                  </a:cubicBezTo>
                  <a:cubicBezTo>
                    <a:pt x="2698" y="1466"/>
                    <a:pt x="2698" y="1453"/>
                    <a:pt x="2672" y="1440"/>
                  </a:cubicBezTo>
                  <a:cubicBezTo>
                    <a:pt x="2661" y="1435"/>
                    <a:pt x="2646" y="1432"/>
                    <a:pt x="2634" y="1432"/>
                  </a:cubicBezTo>
                  <a:cubicBezTo>
                    <a:pt x="2616" y="1432"/>
                    <a:pt x="2605" y="1438"/>
                    <a:pt x="2620" y="1453"/>
                  </a:cubicBezTo>
                  <a:lnTo>
                    <a:pt x="2594" y="1453"/>
                  </a:lnTo>
                  <a:cubicBezTo>
                    <a:pt x="2529" y="1453"/>
                    <a:pt x="2516" y="1466"/>
                    <a:pt x="2594" y="1466"/>
                  </a:cubicBezTo>
                  <a:cubicBezTo>
                    <a:pt x="2659" y="1479"/>
                    <a:pt x="2659" y="1479"/>
                    <a:pt x="2620" y="1479"/>
                  </a:cubicBezTo>
                  <a:cubicBezTo>
                    <a:pt x="2568" y="1479"/>
                    <a:pt x="2568" y="1492"/>
                    <a:pt x="2568" y="1492"/>
                  </a:cubicBezTo>
                  <a:cubicBezTo>
                    <a:pt x="2568" y="1505"/>
                    <a:pt x="2568" y="1505"/>
                    <a:pt x="2542" y="1505"/>
                  </a:cubicBezTo>
                  <a:cubicBezTo>
                    <a:pt x="2516" y="1505"/>
                    <a:pt x="2490" y="1505"/>
                    <a:pt x="2490" y="1518"/>
                  </a:cubicBezTo>
                  <a:cubicBezTo>
                    <a:pt x="2490" y="1518"/>
                    <a:pt x="2490" y="1518"/>
                    <a:pt x="2516" y="1531"/>
                  </a:cubicBezTo>
                  <a:cubicBezTo>
                    <a:pt x="2524" y="1527"/>
                    <a:pt x="2529" y="1526"/>
                    <a:pt x="2532" y="1526"/>
                  </a:cubicBezTo>
                  <a:cubicBezTo>
                    <a:pt x="2538" y="1526"/>
                    <a:pt x="2527" y="1535"/>
                    <a:pt x="2490" y="1544"/>
                  </a:cubicBezTo>
                  <a:lnTo>
                    <a:pt x="2516" y="1544"/>
                  </a:lnTo>
                  <a:cubicBezTo>
                    <a:pt x="2568" y="1557"/>
                    <a:pt x="2555" y="1570"/>
                    <a:pt x="2516" y="1570"/>
                  </a:cubicBezTo>
                  <a:lnTo>
                    <a:pt x="2503" y="1596"/>
                  </a:lnTo>
                  <a:cubicBezTo>
                    <a:pt x="2503" y="1596"/>
                    <a:pt x="2529" y="1596"/>
                    <a:pt x="2555" y="1609"/>
                  </a:cubicBezTo>
                  <a:cubicBezTo>
                    <a:pt x="2594" y="1609"/>
                    <a:pt x="2594" y="1609"/>
                    <a:pt x="2568" y="1622"/>
                  </a:cubicBezTo>
                  <a:lnTo>
                    <a:pt x="2529" y="1622"/>
                  </a:lnTo>
                  <a:cubicBezTo>
                    <a:pt x="2521" y="1617"/>
                    <a:pt x="2515" y="1616"/>
                    <a:pt x="2511" y="1616"/>
                  </a:cubicBezTo>
                  <a:cubicBezTo>
                    <a:pt x="2503" y="1616"/>
                    <a:pt x="2503" y="1622"/>
                    <a:pt x="2503" y="1622"/>
                  </a:cubicBezTo>
                  <a:cubicBezTo>
                    <a:pt x="2503" y="1631"/>
                    <a:pt x="2497" y="1640"/>
                    <a:pt x="2502" y="1649"/>
                  </a:cubicBezTo>
                  <a:lnTo>
                    <a:pt x="2502" y="1649"/>
                  </a:lnTo>
                  <a:cubicBezTo>
                    <a:pt x="2489" y="1661"/>
                    <a:pt x="2465" y="1661"/>
                    <a:pt x="2490" y="1661"/>
                  </a:cubicBezTo>
                  <a:cubicBezTo>
                    <a:pt x="2490" y="1661"/>
                    <a:pt x="2490" y="1674"/>
                    <a:pt x="2464" y="1674"/>
                  </a:cubicBezTo>
                  <a:cubicBezTo>
                    <a:pt x="2442" y="1685"/>
                    <a:pt x="2468" y="1715"/>
                    <a:pt x="2509" y="1715"/>
                  </a:cubicBezTo>
                  <a:cubicBezTo>
                    <a:pt x="2515" y="1715"/>
                    <a:pt x="2522" y="1714"/>
                    <a:pt x="2529" y="1712"/>
                  </a:cubicBezTo>
                  <a:cubicBezTo>
                    <a:pt x="2529" y="1725"/>
                    <a:pt x="2555" y="1738"/>
                    <a:pt x="2555" y="1738"/>
                  </a:cubicBezTo>
                  <a:cubicBezTo>
                    <a:pt x="2568" y="1738"/>
                    <a:pt x="2568" y="1751"/>
                    <a:pt x="2568" y="1751"/>
                  </a:cubicBezTo>
                  <a:lnTo>
                    <a:pt x="2516" y="1738"/>
                  </a:lnTo>
                  <a:cubicBezTo>
                    <a:pt x="2492" y="1729"/>
                    <a:pt x="2473" y="1724"/>
                    <a:pt x="2462" y="1724"/>
                  </a:cubicBezTo>
                  <a:cubicBezTo>
                    <a:pt x="2445" y="1724"/>
                    <a:pt x="2450" y="1735"/>
                    <a:pt x="2490" y="1751"/>
                  </a:cubicBezTo>
                  <a:lnTo>
                    <a:pt x="2464" y="1751"/>
                  </a:lnTo>
                  <a:cubicBezTo>
                    <a:pt x="2461" y="1748"/>
                    <a:pt x="2458" y="1746"/>
                    <a:pt x="2456" y="1746"/>
                  </a:cubicBezTo>
                  <a:cubicBezTo>
                    <a:pt x="2453" y="1746"/>
                    <a:pt x="2455" y="1755"/>
                    <a:pt x="2464" y="1764"/>
                  </a:cubicBezTo>
                  <a:cubicBezTo>
                    <a:pt x="2464" y="1777"/>
                    <a:pt x="2503" y="1803"/>
                    <a:pt x="2516" y="1803"/>
                  </a:cubicBezTo>
                  <a:cubicBezTo>
                    <a:pt x="2542" y="1816"/>
                    <a:pt x="2542" y="1816"/>
                    <a:pt x="2542" y="1816"/>
                  </a:cubicBezTo>
                  <a:cubicBezTo>
                    <a:pt x="2542" y="1823"/>
                    <a:pt x="2542" y="1826"/>
                    <a:pt x="2539" y="1826"/>
                  </a:cubicBezTo>
                  <a:cubicBezTo>
                    <a:pt x="2536" y="1826"/>
                    <a:pt x="2529" y="1823"/>
                    <a:pt x="2516" y="1816"/>
                  </a:cubicBezTo>
                  <a:cubicBezTo>
                    <a:pt x="2506" y="1813"/>
                    <a:pt x="2497" y="1811"/>
                    <a:pt x="2491" y="1811"/>
                  </a:cubicBezTo>
                  <a:cubicBezTo>
                    <a:pt x="2474" y="1811"/>
                    <a:pt x="2475" y="1823"/>
                    <a:pt x="2503" y="1842"/>
                  </a:cubicBezTo>
                  <a:lnTo>
                    <a:pt x="2477" y="1842"/>
                  </a:lnTo>
                  <a:cubicBezTo>
                    <a:pt x="2473" y="1838"/>
                    <a:pt x="2467" y="1835"/>
                    <a:pt x="2462" y="1835"/>
                  </a:cubicBezTo>
                  <a:cubicBezTo>
                    <a:pt x="2450" y="1835"/>
                    <a:pt x="2439" y="1847"/>
                    <a:pt x="2439" y="1881"/>
                  </a:cubicBezTo>
                  <a:cubicBezTo>
                    <a:pt x="2428" y="1902"/>
                    <a:pt x="2417" y="1923"/>
                    <a:pt x="2407" y="1923"/>
                  </a:cubicBezTo>
                  <a:cubicBezTo>
                    <a:pt x="2404" y="1923"/>
                    <a:pt x="2402" y="1922"/>
                    <a:pt x="2400" y="1920"/>
                  </a:cubicBezTo>
                  <a:cubicBezTo>
                    <a:pt x="2397" y="1919"/>
                    <a:pt x="2395" y="1918"/>
                    <a:pt x="2393" y="1918"/>
                  </a:cubicBezTo>
                  <a:cubicBezTo>
                    <a:pt x="2379" y="1918"/>
                    <a:pt x="2404" y="1963"/>
                    <a:pt x="2439" y="1998"/>
                  </a:cubicBezTo>
                  <a:cubicBezTo>
                    <a:pt x="2426" y="1991"/>
                    <a:pt x="2419" y="1988"/>
                    <a:pt x="2414" y="1988"/>
                  </a:cubicBezTo>
                  <a:cubicBezTo>
                    <a:pt x="2409" y="1988"/>
                    <a:pt x="2406" y="1991"/>
                    <a:pt x="2400" y="1998"/>
                  </a:cubicBezTo>
                  <a:cubicBezTo>
                    <a:pt x="2392" y="2013"/>
                    <a:pt x="2389" y="2019"/>
                    <a:pt x="2382" y="2019"/>
                  </a:cubicBezTo>
                  <a:cubicBezTo>
                    <a:pt x="2378" y="2019"/>
                    <a:pt x="2371" y="2016"/>
                    <a:pt x="2361" y="2011"/>
                  </a:cubicBezTo>
                  <a:cubicBezTo>
                    <a:pt x="2349" y="1999"/>
                    <a:pt x="2343" y="1993"/>
                    <a:pt x="2341" y="1993"/>
                  </a:cubicBezTo>
                  <a:lnTo>
                    <a:pt x="2341" y="1993"/>
                  </a:lnTo>
                  <a:cubicBezTo>
                    <a:pt x="2340" y="1993"/>
                    <a:pt x="2346" y="2002"/>
                    <a:pt x="2361" y="2024"/>
                  </a:cubicBezTo>
                  <a:cubicBezTo>
                    <a:pt x="2385" y="2040"/>
                    <a:pt x="2379" y="2051"/>
                    <a:pt x="2362" y="2051"/>
                  </a:cubicBezTo>
                  <a:cubicBezTo>
                    <a:pt x="2352" y="2051"/>
                    <a:pt x="2337" y="2047"/>
                    <a:pt x="2322" y="2037"/>
                  </a:cubicBezTo>
                  <a:cubicBezTo>
                    <a:pt x="2315" y="2030"/>
                    <a:pt x="2309" y="2027"/>
                    <a:pt x="2304" y="2027"/>
                  </a:cubicBezTo>
                  <a:cubicBezTo>
                    <a:pt x="2299" y="2027"/>
                    <a:pt x="2296" y="2030"/>
                    <a:pt x="2296" y="2037"/>
                  </a:cubicBezTo>
                  <a:cubicBezTo>
                    <a:pt x="2309" y="2063"/>
                    <a:pt x="2296" y="2076"/>
                    <a:pt x="2283" y="2089"/>
                  </a:cubicBezTo>
                  <a:cubicBezTo>
                    <a:pt x="2270" y="2102"/>
                    <a:pt x="2270" y="2102"/>
                    <a:pt x="2309" y="2140"/>
                  </a:cubicBezTo>
                  <a:cubicBezTo>
                    <a:pt x="2348" y="2166"/>
                    <a:pt x="2335" y="2166"/>
                    <a:pt x="2322" y="2179"/>
                  </a:cubicBezTo>
                  <a:cubicBezTo>
                    <a:pt x="2322" y="2186"/>
                    <a:pt x="2319" y="2189"/>
                    <a:pt x="2314" y="2189"/>
                  </a:cubicBezTo>
                  <a:cubicBezTo>
                    <a:pt x="2309" y="2189"/>
                    <a:pt x="2302" y="2186"/>
                    <a:pt x="2296" y="2179"/>
                  </a:cubicBezTo>
                  <a:cubicBezTo>
                    <a:pt x="2296" y="2179"/>
                    <a:pt x="2291" y="2177"/>
                    <a:pt x="2285" y="2175"/>
                  </a:cubicBezTo>
                  <a:lnTo>
                    <a:pt x="2285" y="2175"/>
                  </a:lnTo>
                  <a:cubicBezTo>
                    <a:pt x="2288" y="2174"/>
                    <a:pt x="2291" y="2171"/>
                    <a:pt x="2296" y="2166"/>
                  </a:cubicBezTo>
                  <a:cubicBezTo>
                    <a:pt x="2322" y="2166"/>
                    <a:pt x="2309" y="2140"/>
                    <a:pt x="2283" y="2128"/>
                  </a:cubicBezTo>
                  <a:cubicBezTo>
                    <a:pt x="2279" y="2124"/>
                    <a:pt x="2276" y="2122"/>
                    <a:pt x="2274" y="2122"/>
                  </a:cubicBezTo>
                  <a:cubicBezTo>
                    <a:pt x="2269" y="2122"/>
                    <a:pt x="2266" y="2131"/>
                    <a:pt x="2257" y="2140"/>
                  </a:cubicBezTo>
                  <a:cubicBezTo>
                    <a:pt x="2244" y="2140"/>
                    <a:pt x="2257" y="2166"/>
                    <a:pt x="2257" y="2166"/>
                  </a:cubicBezTo>
                  <a:cubicBezTo>
                    <a:pt x="2264" y="2170"/>
                    <a:pt x="2269" y="2173"/>
                    <a:pt x="2273" y="2174"/>
                  </a:cubicBezTo>
                  <a:lnTo>
                    <a:pt x="2273" y="2174"/>
                  </a:lnTo>
                  <a:cubicBezTo>
                    <a:pt x="2271" y="2175"/>
                    <a:pt x="2270" y="2177"/>
                    <a:pt x="2270" y="2179"/>
                  </a:cubicBezTo>
                  <a:cubicBezTo>
                    <a:pt x="2261" y="2179"/>
                    <a:pt x="2258" y="2185"/>
                    <a:pt x="2254" y="2185"/>
                  </a:cubicBezTo>
                  <a:cubicBezTo>
                    <a:pt x="2251" y="2185"/>
                    <a:pt x="2248" y="2184"/>
                    <a:pt x="2244" y="2179"/>
                  </a:cubicBezTo>
                  <a:cubicBezTo>
                    <a:pt x="2244" y="2179"/>
                    <a:pt x="2232" y="2174"/>
                    <a:pt x="2221" y="2174"/>
                  </a:cubicBezTo>
                  <a:cubicBezTo>
                    <a:pt x="2215" y="2174"/>
                    <a:pt x="2209" y="2175"/>
                    <a:pt x="2205" y="2179"/>
                  </a:cubicBezTo>
                  <a:cubicBezTo>
                    <a:pt x="2198" y="2187"/>
                    <a:pt x="2190" y="2194"/>
                    <a:pt x="2183" y="2194"/>
                  </a:cubicBezTo>
                  <a:cubicBezTo>
                    <a:pt x="2177" y="2194"/>
                    <a:pt x="2172" y="2190"/>
                    <a:pt x="2166" y="2179"/>
                  </a:cubicBezTo>
                  <a:lnTo>
                    <a:pt x="2166" y="2179"/>
                  </a:lnTo>
                  <a:cubicBezTo>
                    <a:pt x="2153" y="2192"/>
                    <a:pt x="2153" y="2192"/>
                    <a:pt x="2179" y="2205"/>
                  </a:cubicBezTo>
                  <a:cubicBezTo>
                    <a:pt x="2192" y="2218"/>
                    <a:pt x="2205" y="2244"/>
                    <a:pt x="2166" y="2244"/>
                  </a:cubicBezTo>
                  <a:cubicBezTo>
                    <a:pt x="2153" y="2257"/>
                    <a:pt x="2127" y="2283"/>
                    <a:pt x="2140" y="2296"/>
                  </a:cubicBezTo>
                  <a:cubicBezTo>
                    <a:pt x="2140" y="2296"/>
                    <a:pt x="2140" y="2296"/>
                    <a:pt x="2127" y="2283"/>
                  </a:cubicBezTo>
                  <a:cubicBezTo>
                    <a:pt x="2111" y="2267"/>
                    <a:pt x="2099" y="2260"/>
                    <a:pt x="2093" y="2260"/>
                  </a:cubicBezTo>
                  <a:cubicBezTo>
                    <a:pt x="2084" y="2260"/>
                    <a:pt x="2086" y="2274"/>
                    <a:pt x="2101" y="2296"/>
                  </a:cubicBezTo>
                  <a:cubicBezTo>
                    <a:pt x="2109" y="2311"/>
                    <a:pt x="2108" y="2318"/>
                    <a:pt x="2103" y="2318"/>
                  </a:cubicBezTo>
                  <a:cubicBezTo>
                    <a:pt x="2099" y="2318"/>
                    <a:pt x="2094" y="2314"/>
                    <a:pt x="2088" y="2309"/>
                  </a:cubicBezTo>
                  <a:cubicBezTo>
                    <a:pt x="2088" y="2309"/>
                    <a:pt x="2075" y="2322"/>
                    <a:pt x="2088" y="2335"/>
                  </a:cubicBezTo>
                  <a:cubicBezTo>
                    <a:pt x="2088" y="2361"/>
                    <a:pt x="2088" y="2361"/>
                    <a:pt x="2062" y="2361"/>
                  </a:cubicBezTo>
                  <a:cubicBezTo>
                    <a:pt x="2055" y="2346"/>
                    <a:pt x="2052" y="2340"/>
                    <a:pt x="2048" y="2340"/>
                  </a:cubicBezTo>
                  <a:cubicBezTo>
                    <a:pt x="2045" y="2340"/>
                    <a:pt x="2042" y="2343"/>
                    <a:pt x="2036" y="2348"/>
                  </a:cubicBezTo>
                  <a:cubicBezTo>
                    <a:pt x="2036" y="2369"/>
                    <a:pt x="1986" y="2407"/>
                    <a:pt x="1952" y="2407"/>
                  </a:cubicBezTo>
                  <a:cubicBezTo>
                    <a:pt x="1945" y="2407"/>
                    <a:pt x="1938" y="2405"/>
                    <a:pt x="1933" y="2400"/>
                  </a:cubicBezTo>
                  <a:lnTo>
                    <a:pt x="1933" y="2400"/>
                  </a:lnTo>
                  <a:cubicBezTo>
                    <a:pt x="1946" y="2426"/>
                    <a:pt x="1946" y="2426"/>
                    <a:pt x="1933" y="2426"/>
                  </a:cubicBezTo>
                  <a:cubicBezTo>
                    <a:pt x="1924" y="2413"/>
                    <a:pt x="1918" y="2407"/>
                    <a:pt x="1915" y="2407"/>
                  </a:cubicBezTo>
                  <a:cubicBezTo>
                    <a:pt x="1910" y="2407"/>
                    <a:pt x="1915" y="2430"/>
                    <a:pt x="1933" y="2465"/>
                  </a:cubicBezTo>
                  <a:lnTo>
                    <a:pt x="1933" y="2452"/>
                  </a:lnTo>
                  <a:lnTo>
                    <a:pt x="1946" y="2452"/>
                  </a:lnTo>
                  <a:cubicBezTo>
                    <a:pt x="1952" y="2471"/>
                    <a:pt x="1952" y="2484"/>
                    <a:pt x="1946" y="2484"/>
                  </a:cubicBezTo>
                  <a:cubicBezTo>
                    <a:pt x="1939" y="2484"/>
                    <a:pt x="1926" y="2471"/>
                    <a:pt x="1907" y="2439"/>
                  </a:cubicBezTo>
                  <a:cubicBezTo>
                    <a:pt x="1895" y="2421"/>
                    <a:pt x="1888" y="2411"/>
                    <a:pt x="1886" y="2411"/>
                  </a:cubicBezTo>
                  <a:lnTo>
                    <a:pt x="1886" y="2411"/>
                  </a:lnTo>
                  <a:cubicBezTo>
                    <a:pt x="1884" y="2411"/>
                    <a:pt x="1887" y="2424"/>
                    <a:pt x="1894" y="2452"/>
                  </a:cubicBezTo>
                  <a:cubicBezTo>
                    <a:pt x="1901" y="2474"/>
                    <a:pt x="1900" y="2488"/>
                    <a:pt x="1893" y="2488"/>
                  </a:cubicBezTo>
                  <a:cubicBezTo>
                    <a:pt x="1887" y="2488"/>
                    <a:pt x="1879" y="2481"/>
                    <a:pt x="1868" y="2465"/>
                  </a:cubicBezTo>
                  <a:lnTo>
                    <a:pt x="1868" y="2465"/>
                  </a:lnTo>
                  <a:cubicBezTo>
                    <a:pt x="1876" y="2519"/>
                    <a:pt x="1874" y="2550"/>
                    <a:pt x="1864" y="2550"/>
                  </a:cubicBezTo>
                  <a:cubicBezTo>
                    <a:pt x="1856" y="2550"/>
                    <a:pt x="1845" y="2535"/>
                    <a:pt x="1829" y="2504"/>
                  </a:cubicBezTo>
                  <a:cubicBezTo>
                    <a:pt x="1816" y="2452"/>
                    <a:pt x="1803" y="2439"/>
                    <a:pt x="1790" y="2439"/>
                  </a:cubicBezTo>
                  <a:cubicBezTo>
                    <a:pt x="1790" y="2439"/>
                    <a:pt x="1790" y="2465"/>
                    <a:pt x="1803" y="2491"/>
                  </a:cubicBezTo>
                  <a:cubicBezTo>
                    <a:pt x="1816" y="2510"/>
                    <a:pt x="1819" y="2520"/>
                    <a:pt x="1816" y="2520"/>
                  </a:cubicBezTo>
                  <a:cubicBezTo>
                    <a:pt x="1813" y="2520"/>
                    <a:pt x="1803" y="2510"/>
                    <a:pt x="1790" y="2491"/>
                  </a:cubicBezTo>
                  <a:cubicBezTo>
                    <a:pt x="1764" y="2465"/>
                    <a:pt x="1748" y="2452"/>
                    <a:pt x="1737" y="2452"/>
                  </a:cubicBezTo>
                  <a:cubicBezTo>
                    <a:pt x="1725" y="2452"/>
                    <a:pt x="1719" y="2465"/>
                    <a:pt x="1712" y="2491"/>
                  </a:cubicBezTo>
                  <a:cubicBezTo>
                    <a:pt x="1706" y="2517"/>
                    <a:pt x="1696" y="2530"/>
                    <a:pt x="1690" y="2530"/>
                  </a:cubicBezTo>
                  <a:cubicBezTo>
                    <a:pt x="1683" y="2530"/>
                    <a:pt x="1680" y="2517"/>
                    <a:pt x="1686" y="2491"/>
                  </a:cubicBezTo>
                  <a:cubicBezTo>
                    <a:pt x="1686" y="2469"/>
                    <a:pt x="1686" y="2460"/>
                    <a:pt x="1684" y="2460"/>
                  </a:cubicBezTo>
                  <a:cubicBezTo>
                    <a:pt x="1682" y="2460"/>
                    <a:pt x="1679" y="2466"/>
                    <a:pt x="1673" y="2478"/>
                  </a:cubicBezTo>
                  <a:lnTo>
                    <a:pt x="1634" y="2478"/>
                  </a:lnTo>
                  <a:cubicBezTo>
                    <a:pt x="1634" y="2491"/>
                    <a:pt x="1621" y="2504"/>
                    <a:pt x="1634" y="2530"/>
                  </a:cubicBezTo>
                  <a:cubicBezTo>
                    <a:pt x="1619" y="2506"/>
                    <a:pt x="1608" y="2488"/>
                    <a:pt x="1599" y="2488"/>
                  </a:cubicBezTo>
                  <a:cubicBezTo>
                    <a:pt x="1593" y="2488"/>
                    <a:pt x="1588" y="2496"/>
                    <a:pt x="1583" y="2517"/>
                  </a:cubicBezTo>
                  <a:lnTo>
                    <a:pt x="1570" y="2517"/>
                  </a:lnTo>
                  <a:cubicBezTo>
                    <a:pt x="1557" y="2517"/>
                    <a:pt x="1557" y="2517"/>
                    <a:pt x="1557" y="2543"/>
                  </a:cubicBezTo>
                  <a:cubicBezTo>
                    <a:pt x="1557" y="2550"/>
                    <a:pt x="1555" y="2553"/>
                    <a:pt x="1554" y="2553"/>
                  </a:cubicBezTo>
                  <a:cubicBezTo>
                    <a:pt x="1549" y="2553"/>
                    <a:pt x="1540" y="2535"/>
                    <a:pt x="1531" y="2517"/>
                  </a:cubicBezTo>
                  <a:cubicBezTo>
                    <a:pt x="1522" y="2508"/>
                    <a:pt x="1513" y="2493"/>
                    <a:pt x="1508" y="2493"/>
                  </a:cubicBezTo>
                  <a:cubicBezTo>
                    <a:pt x="1506" y="2493"/>
                    <a:pt x="1505" y="2496"/>
                    <a:pt x="1505" y="2504"/>
                  </a:cubicBezTo>
                  <a:cubicBezTo>
                    <a:pt x="1518" y="2517"/>
                    <a:pt x="1505" y="2543"/>
                    <a:pt x="1492" y="2569"/>
                  </a:cubicBezTo>
                  <a:cubicBezTo>
                    <a:pt x="1488" y="2576"/>
                    <a:pt x="1485" y="2579"/>
                    <a:pt x="1483" y="2579"/>
                  </a:cubicBezTo>
                  <a:cubicBezTo>
                    <a:pt x="1479" y="2579"/>
                    <a:pt x="1479" y="2561"/>
                    <a:pt x="1479" y="2543"/>
                  </a:cubicBezTo>
                  <a:cubicBezTo>
                    <a:pt x="1479" y="2530"/>
                    <a:pt x="1479" y="2530"/>
                    <a:pt x="1466" y="2504"/>
                  </a:cubicBezTo>
                  <a:cubicBezTo>
                    <a:pt x="1453" y="2504"/>
                    <a:pt x="1440" y="2504"/>
                    <a:pt x="1440" y="2530"/>
                  </a:cubicBezTo>
                  <a:cubicBezTo>
                    <a:pt x="1440" y="2543"/>
                    <a:pt x="1427" y="2549"/>
                    <a:pt x="1414" y="2549"/>
                  </a:cubicBezTo>
                  <a:cubicBezTo>
                    <a:pt x="1401" y="2549"/>
                    <a:pt x="1388" y="2543"/>
                    <a:pt x="1388" y="2530"/>
                  </a:cubicBezTo>
                  <a:cubicBezTo>
                    <a:pt x="1388" y="2530"/>
                    <a:pt x="1375" y="2530"/>
                    <a:pt x="1362" y="2517"/>
                  </a:cubicBezTo>
                  <a:cubicBezTo>
                    <a:pt x="1362" y="2517"/>
                    <a:pt x="1349" y="2543"/>
                    <a:pt x="1336" y="2543"/>
                  </a:cubicBezTo>
                  <a:cubicBezTo>
                    <a:pt x="1336" y="2543"/>
                    <a:pt x="1336" y="2543"/>
                    <a:pt x="1323" y="2569"/>
                  </a:cubicBezTo>
                  <a:cubicBezTo>
                    <a:pt x="1310" y="2569"/>
                    <a:pt x="1310" y="2569"/>
                    <a:pt x="1310" y="2543"/>
                  </a:cubicBezTo>
                  <a:cubicBezTo>
                    <a:pt x="1303" y="2563"/>
                    <a:pt x="1300" y="2577"/>
                    <a:pt x="1298" y="2577"/>
                  </a:cubicBezTo>
                  <a:cubicBezTo>
                    <a:pt x="1297" y="2577"/>
                    <a:pt x="1297" y="2567"/>
                    <a:pt x="1297" y="2543"/>
                  </a:cubicBezTo>
                  <a:cubicBezTo>
                    <a:pt x="1297" y="2517"/>
                    <a:pt x="1297" y="2504"/>
                    <a:pt x="1296" y="2504"/>
                  </a:cubicBezTo>
                  <a:cubicBezTo>
                    <a:pt x="1294" y="2504"/>
                    <a:pt x="1291" y="2517"/>
                    <a:pt x="1284" y="2543"/>
                  </a:cubicBezTo>
                  <a:cubicBezTo>
                    <a:pt x="1279" y="2548"/>
                    <a:pt x="1276" y="2551"/>
                    <a:pt x="1274" y="2551"/>
                  </a:cubicBezTo>
                  <a:cubicBezTo>
                    <a:pt x="1271" y="2551"/>
                    <a:pt x="1271" y="2545"/>
                    <a:pt x="1271" y="2530"/>
                  </a:cubicBezTo>
                  <a:cubicBezTo>
                    <a:pt x="1271" y="2523"/>
                    <a:pt x="1268" y="2520"/>
                    <a:pt x="1265" y="2520"/>
                  </a:cubicBezTo>
                  <a:cubicBezTo>
                    <a:pt x="1261" y="2520"/>
                    <a:pt x="1258" y="2523"/>
                    <a:pt x="1258" y="2530"/>
                  </a:cubicBezTo>
                  <a:cubicBezTo>
                    <a:pt x="1250" y="2561"/>
                    <a:pt x="1238" y="2578"/>
                    <a:pt x="1229" y="2578"/>
                  </a:cubicBezTo>
                  <a:cubicBezTo>
                    <a:pt x="1223" y="2578"/>
                    <a:pt x="1219" y="2571"/>
                    <a:pt x="1219" y="2556"/>
                  </a:cubicBezTo>
                  <a:cubicBezTo>
                    <a:pt x="1219" y="2556"/>
                    <a:pt x="1219" y="2556"/>
                    <a:pt x="1206" y="2569"/>
                  </a:cubicBezTo>
                  <a:cubicBezTo>
                    <a:pt x="1200" y="2594"/>
                    <a:pt x="1193" y="2607"/>
                    <a:pt x="1190" y="2607"/>
                  </a:cubicBezTo>
                  <a:cubicBezTo>
                    <a:pt x="1187" y="2607"/>
                    <a:pt x="1187" y="2594"/>
                    <a:pt x="1193" y="2569"/>
                  </a:cubicBezTo>
                  <a:cubicBezTo>
                    <a:pt x="1193" y="2543"/>
                    <a:pt x="1193" y="2530"/>
                    <a:pt x="1190" y="2530"/>
                  </a:cubicBezTo>
                  <a:cubicBezTo>
                    <a:pt x="1187" y="2530"/>
                    <a:pt x="1180" y="2543"/>
                    <a:pt x="1167" y="2569"/>
                  </a:cubicBezTo>
                  <a:cubicBezTo>
                    <a:pt x="1167" y="2569"/>
                    <a:pt x="1164" y="2572"/>
                    <a:pt x="1161" y="2572"/>
                  </a:cubicBezTo>
                  <a:cubicBezTo>
                    <a:pt x="1158" y="2572"/>
                    <a:pt x="1154" y="2569"/>
                    <a:pt x="1154" y="2556"/>
                  </a:cubicBezTo>
                  <a:cubicBezTo>
                    <a:pt x="1146" y="2539"/>
                    <a:pt x="1127" y="2517"/>
                    <a:pt x="1111" y="2517"/>
                  </a:cubicBezTo>
                  <a:cubicBezTo>
                    <a:pt x="1102" y="2517"/>
                    <a:pt x="1094" y="2524"/>
                    <a:pt x="1090" y="2543"/>
                  </a:cubicBezTo>
                  <a:lnTo>
                    <a:pt x="1077" y="2543"/>
                  </a:lnTo>
                  <a:cubicBezTo>
                    <a:pt x="1069" y="2527"/>
                    <a:pt x="1066" y="2515"/>
                    <a:pt x="1061" y="2515"/>
                  </a:cubicBezTo>
                  <a:cubicBezTo>
                    <a:pt x="1059" y="2515"/>
                    <a:pt x="1056" y="2520"/>
                    <a:pt x="1051" y="2530"/>
                  </a:cubicBezTo>
                  <a:lnTo>
                    <a:pt x="1025" y="2543"/>
                  </a:lnTo>
                  <a:cubicBezTo>
                    <a:pt x="1038" y="2530"/>
                    <a:pt x="1038" y="2504"/>
                    <a:pt x="1025" y="2491"/>
                  </a:cubicBezTo>
                  <a:cubicBezTo>
                    <a:pt x="1025" y="2491"/>
                    <a:pt x="1025" y="2491"/>
                    <a:pt x="1012" y="2517"/>
                  </a:cubicBezTo>
                  <a:cubicBezTo>
                    <a:pt x="1012" y="2532"/>
                    <a:pt x="1012" y="2538"/>
                    <a:pt x="1009" y="2538"/>
                  </a:cubicBezTo>
                  <a:cubicBezTo>
                    <a:pt x="1007" y="2538"/>
                    <a:pt x="1004" y="2535"/>
                    <a:pt x="999" y="2530"/>
                  </a:cubicBezTo>
                  <a:cubicBezTo>
                    <a:pt x="986" y="2530"/>
                    <a:pt x="986" y="2504"/>
                    <a:pt x="999" y="2491"/>
                  </a:cubicBezTo>
                  <a:lnTo>
                    <a:pt x="986" y="2478"/>
                  </a:lnTo>
                  <a:cubicBezTo>
                    <a:pt x="979" y="2506"/>
                    <a:pt x="972" y="2515"/>
                    <a:pt x="969" y="2515"/>
                  </a:cubicBezTo>
                  <a:cubicBezTo>
                    <a:pt x="966" y="2515"/>
                    <a:pt x="967" y="2509"/>
                    <a:pt x="973" y="2504"/>
                  </a:cubicBezTo>
                  <a:cubicBezTo>
                    <a:pt x="973" y="2478"/>
                    <a:pt x="973" y="2478"/>
                    <a:pt x="960" y="2465"/>
                  </a:cubicBezTo>
                  <a:cubicBezTo>
                    <a:pt x="956" y="2473"/>
                    <a:pt x="953" y="2476"/>
                    <a:pt x="951" y="2476"/>
                  </a:cubicBezTo>
                  <a:cubicBezTo>
                    <a:pt x="948" y="2476"/>
                    <a:pt x="951" y="2465"/>
                    <a:pt x="960" y="2465"/>
                  </a:cubicBezTo>
                  <a:cubicBezTo>
                    <a:pt x="960" y="2465"/>
                    <a:pt x="947" y="2465"/>
                    <a:pt x="934" y="2452"/>
                  </a:cubicBezTo>
                  <a:cubicBezTo>
                    <a:pt x="934" y="2452"/>
                    <a:pt x="921" y="2452"/>
                    <a:pt x="921" y="2478"/>
                  </a:cubicBezTo>
                  <a:cubicBezTo>
                    <a:pt x="908" y="2491"/>
                    <a:pt x="908" y="2517"/>
                    <a:pt x="895" y="2517"/>
                  </a:cubicBezTo>
                  <a:cubicBezTo>
                    <a:pt x="891" y="2521"/>
                    <a:pt x="888" y="2522"/>
                    <a:pt x="886" y="2522"/>
                  </a:cubicBezTo>
                  <a:cubicBezTo>
                    <a:pt x="884" y="2522"/>
                    <a:pt x="886" y="2517"/>
                    <a:pt x="895" y="2517"/>
                  </a:cubicBezTo>
                  <a:cubicBezTo>
                    <a:pt x="908" y="2491"/>
                    <a:pt x="921" y="2478"/>
                    <a:pt x="908" y="2465"/>
                  </a:cubicBezTo>
                  <a:cubicBezTo>
                    <a:pt x="895" y="2465"/>
                    <a:pt x="908" y="2439"/>
                    <a:pt x="908" y="2439"/>
                  </a:cubicBezTo>
                  <a:cubicBezTo>
                    <a:pt x="921" y="2419"/>
                    <a:pt x="918" y="2413"/>
                    <a:pt x="910" y="2413"/>
                  </a:cubicBezTo>
                  <a:lnTo>
                    <a:pt x="910" y="2413"/>
                  </a:lnTo>
                  <a:cubicBezTo>
                    <a:pt x="902" y="2413"/>
                    <a:pt x="889" y="2419"/>
                    <a:pt x="882" y="2426"/>
                  </a:cubicBezTo>
                  <a:cubicBezTo>
                    <a:pt x="866" y="2442"/>
                    <a:pt x="854" y="2449"/>
                    <a:pt x="848" y="2449"/>
                  </a:cubicBezTo>
                  <a:cubicBezTo>
                    <a:pt x="839" y="2449"/>
                    <a:pt x="841" y="2435"/>
                    <a:pt x="856" y="2413"/>
                  </a:cubicBezTo>
                  <a:cubicBezTo>
                    <a:pt x="864" y="2402"/>
                    <a:pt x="866" y="2397"/>
                    <a:pt x="864" y="2397"/>
                  </a:cubicBezTo>
                  <a:lnTo>
                    <a:pt x="864" y="2397"/>
                  </a:lnTo>
                  <a:cubicBezTo>
                    <a:pt x="860" y="2397"/>
                    <a:pt x="832" y="2428"/>
                    <a:pt x="804" y="2465"/>
                  </a:cubicBezTo>
                  <a:lnTo>
                    <a:pt x="765" y="2517"/>
                  </a:lnTo>
                  <a:lnTo>
                    <a:pt x="791" y="2452"/>
                  </a:lnTo>
                  <a:cubicBezTo>
                    <a:pt x="824" y="2402"/>
                    <a:pt x="836" y="2384"/>
                    <a:pt x="827" y="2384"/>
                  </a:cubicBezTo>
                  <a:cubicBezTo>
                    <a:pt x="822" y="2384"/>
                    <a:pt x="810" y="2390"/>
                    <a:pt x="791" y="2400"/>
                  </a:cubicBezTo>
                  <a:cubicBezTo>
                    <a:pt x="781" y="2405"/>
                    <a:pt x="774" y="2408"/>
                    <a:pt x="772" y="2408"/>
                  </a:cubicBezTo>
                  <a:cubicBezTo>
                    <a:pt x="768" y="2408"/>
                    <a:pt x="771" y="2402"/>
                    <a:pt x="778" y="2387"/>
                  </a:cubicBezTo>
                  <a:cubicBezTo>
                    <a:pt x="791" y="2374"/>
                    <a:pt x="778" y="2361"/>
                    <a:pt x="765" y="2348"/>
                  </a:cubicBezTo>
                  <a:cubicBezTo>
                    <a:pt x="752" y="2342"/>
                    <a:pt x="746" y="2338"/>
                    <a:pt x="741" y="2338"/>
                  </a:cubicBezTo>
                  <a:cubicBezTo>
                    <a:pt x="736" y="2338"/>
                    <a:pt x="733" y="2342"/>
                    <a:pt x="726" y="2348"/>
                  </a:cubicBezTo>
                  <a:lnTo>
                    <a:pt x="713" y="2335"/>
                  </a:lnTo>
                  <a:cubicBezTo>
                    <a:pt x="724" y="2319"/>
                    <a:pt x="724" y="2312"/>
                    <a:pt x="719" y="2312"/>
                  </a:cubicBezTo>
                  <a:cubicBezTo>
                    <a:pt x="711" y="2312"/>
                    <a:pt x="695" y="2325"/>
                    <a:pt x="688" y="2348"/>
                  </a:cubicBezTo>
                  <a:cubicBezTo>
                    <a:pt x="688" y="2348"/>
                    <a:pt x="675" y="2348"/>
                    <a:pt x="675" y="2335"/>
                  </a:cubicBezTo>
                  <a:lnTo>
                    <a:pt x="688" y="2322"/>
                  </a:lnTo>
                  <a:cubicBezTo>
                    <a:pt x="701" y="2296"/>
                    <a:pt x="688" y="2283"/>
                    <a:pt x="636" y="2244"/>
                  </a:cubicBezTo>
                  <a:cubicBezTo>
                    <a:pt x="604" y="2213"/>
                    <a:pt x="592" y="2196"/>
                    <a:pt x="578" y="2196"/>
                  </a:cubicBezTo>
                  <a:cubicBezTo>
                    <a:pt x="570" y="2196"/>
                    <a:pt x="560" y="2203"/>
                    <a:pt x="545" y="2218"/>
                  </a:cubicBezTo>
                  <a:cubicBezTo>
                    <a:pt x="530" y="2228"/>
                    <a:pt x="521" y="2232"/>
                    <a:pt x="517" y="2232"/>
                  </a:cubicBezTo>
                  <a:cubicBezTo>
                    <a:pt x="510" y="2232"/>
                    <a:pt x="516" y="2221"/>
                    <a:pt x="532" y="2205"/>
                  </a:cubicBezTo>
                  <a:cubicBezTo>
                    <a:pt x="551" y="2186"/>
                    <a:pt x="563" y="2174"/>
                    <a:pt x="558" y="2174"/>
                  </a:cubicBezTo>
                  <a:cubicBezTo>
                    <a:pt x="556" y="2174"/>
                    <a:pt x="552" y="2176"/>
                    <a:pt x="545" y="2179"/>
                  </a:cubicBezTo>
                  <a:cubicBezTo>
                    <a:pt x="545" y="2179"/>
                    <a:pt x="532" y="2166"/>
                    <a:pt x="545" y="2140"/>
                  </a:cubicBezTo>
                  <a:cubicBezTo>
                    <a:pt x="561" y="2116"/>
                    <a:pt x="557" y="2107"/>
                    <a:pt x="548" y="2107"/>
                  </a:cubicBezTo>
                  <a:cubicBezTo>
                    <a:pt x="543" y="2107"/>
                    <a:pt x="537" y="2110"/>
                    <a:pt x="532" y="2115"/>
                  </a:cubicBezTo>
                  <a:cubicBezTo>
                    <a:pt x="541" y="2096"/>
                    <a:pt x="551" y="2084"/>
                    <a:pt x="545" y="2084"/>
                  </a:cubicBezTo>
                  <a:cubicBezTo>
                    <a:pt x="543" y="2084"/>
                    <a:pt x="539" y="2085"/>
                    <a:pt x="532" y="2089"/>
                  </a:cubicBezTo>
                  <a:cubicBezTo>
                    <a:pt x="519" y="2089"/>
                    <a:pt x="467" y="2063"/>
                    <a:pt x="506" y="2037"/>
                  </a:cubicBezTo>
                  <a:cubicBezTo>
                    <a:pt x="506" y="2037"/>
                    <a:pt x="506" y="2037"/>
                    <a:pt x="493" y="2024"/>
                  </a:cubicBezTo>
                  <a:cubicBezTo>
                    <a:pt x="489" y="2028"/>
                    <a:pt x="485" y="2029"/>
                    <a:pt x="482" y="2029"/>
                  </a:cubicBezTo>
                  <a:cubicBezTo>
                    <a:pt x="472" y="2029"/>
                    <a:pt x="463" y="2020"/>
                    <a:pt x="454" y="2011"/>
                  </a:cubicBezTo>
                  <a:cubicBezTo>
                    <a:pt x="454" y="1998"/>
                    <a:pt x="441" y="1985"/>
                    <a:pt x="467" y="1972"/>
                  </a:cubicBezTo>
                  <a:cubicBezTo>
                    <a:pt x="493" y="1972"/>
                    <a:pt x="493" y="1959"/>
                    <a:pt x="454" y="1959"/>
                  </a:cubicBezTo>
                  <a:cubicBezTo>
                    <a:pt x="454" y="1959"/>
                    <a:pt x="437" y="1965"/>
                    <a:pt x="421" y="1965"/>
                  </a:cubicBezTo>
                  <a:cubicBezTo>
                    <a:pt x="414" y="1965"/>
                    <a:pt x="407" y="1963"/>
                    <a:pt x="402" y="1959"/>
                  </a:cubicBezTo>
                  <a:cubicBezTo>
                    <a:pt x="389" y="1972"/>
                    <a:pt x="363" y="1972"/>
                    <a:pt x="363" y="1972"/>
                  </a:cubicBezTo>
                  <a:lnTo>
                    <a:pt x="376" y="1959"/>
                  </a:lnTo>
                  <a:cubicBezTo>
                    <a:pt x="402" y="1946"/>
                    <a:pt x="428" y="1933"/>
                    <a:pt x="428" y="1933"/>
                  </a:cubicBezTo>
                  <a:cubicBezTo>
                    <a:pt x="422" y="1926"/>
                    <a:pt x="418" y="1923"/>
                    <a:pt x="414" y="1923"/>
                  </a:cubicBezTo>
                  <a:cubicBezTo>
                    <a:pt x="409" y="1923"/>
                    <a:pt x="402" y="1926"/>
                    <a:pt x="389" y="1933"/>
                  </a:cubicBezTo>
                  <a:cubicBezTo>
                    <a:pt x="415" y="1907"/>
                    <a:pt x="415" y="1907"/>
                    <a:pt x="402" y="1894"/>
                  </a:cubicBezTo>
                  <a:cubicBezTo>
                    <a:pt x="402" y="1868"/>
                    <a:pt x="389" y="1855"/>
                    <a:pt x="363" y="1855"/>
                  </a:cubicBezTo>
                  <a:cubicBezTo>
                    <a:pt x="402" y="1829"/>
                    <a:pt x="389" y="1790"/>
                    <a:pt x="350" y="1790"/>
                  </a:cubicBezTo>
                  <a:cubicBezTo>
                    <a:pt x="343" y="1794"/>
                    <a:pt x="337" y="1796"/>
                    <a:pt x="334" y="1796"/>
                  </a:cubicBezTo>
                  <a:cubicBezTo>
                    <a:pt x="325" y="1796"/>
                    <a:pt x="328" y="1786"/>
                    <a:pt x="337" y="1777"/>
                  </a:cubicBezTo>
                  <a:cubicBezTo>
                    <a:pt x="363" y="1764"/>
                    <a:pt x="363" y="1764"/>
                    <a:pt x="337" y="1764"/>
                  </a:cubicBezTo>
                  <a:cubicBezTo>
                    <a:pt x="311" y="1764"/>
                    <a:pt x="337" y="1751"/>
                    <a:pt x="350" y="1738"/>
                  </a:cubicBezTo>
                  <a:cubicBezTo>
                    <a:pt x="389" y="1712"/>
                    <a:pt x="389" y="1700"/>
                    <a:pt x="363" y="1700"/>
                  </a:cubicBezTo>
                  <a:cubicBezTo>
                    <a:pt x="337" y="1700"/>
                    <a:pt x="337" y="1674"/>
                    <a:pt x="337" y="1674"/>
                  </a:cubicBezTo>
                  <a:cubicBezTo>
                    <a:pt x="319" y="1664"/>
                    <a:pt x="314" y="1655"/>
                    <a:pt x="303" y="1655"/>
                  </a:cubicBezTo>
                  <a:cubicBezTo>
                    <a:pt x="298" y="1655"/>
                    <a:pt x="293" y="1657"/>
                    <a:pt x="285" y="1661"/>
                  </a:cubicBezTo>
                  <a:cubicBezTo>
                    <a:pt x="277" y="1665"/>
                    <a:pt x="268" y="1666"/>
                    <a:pt x="260" y="1666"/>
                  </a:cubicBezTo>
                  <a:cubicBezTo>
                    <a:pt x="258" y="1666"/>
                    <a:pt x="255" y="1666"/>
                    <a:pt x="253" y="1666"/>
                  </a:cubicBezTo>
                  <a:lnTo>
                    <a:pt x="253" y="1666"/>
                  </a:lnTo>
                  <a:cubicBezTo>
                    <a:pt x="262" y="1665"/>
                    <a:pt x="268" y="1656"/>
                    <a:pt x="285" y="1648"/>
                  </a:cubicBezTo>
                  <a:cubicBezTo>
                    <a:pt x="311" y="1635"/>
                    <a:pt x="298" y="1622"/>
                    <a:pt x="298" y="1609"/>
                  </a:cubicBezTo>
                  <a:cubicBezTo>
                    <a:pt x="298" y="1596"/>
                    <a:pt x="298" y="1583"/>
                    <a:pt x="298" y="1583"/>
                  </a:cubicBezTo>
                  <a:cubicBezTo>
                    <a:pt x="324" y="1544"/>
                    <a:pt x="324" y="1544"/>
                    <a:pt x="298" y="1544"/>
                  </a:cubicBezTo>
                  <a:lnTo>
                    <a:pt x="273" y="1544"/>
                  </a:lnTo>
                  <a:cubicBezTo>
                    <a:pt x="324" y="1531"/>
                    <a:pt x="311" y="1440"/>
                    <a:pt x="273" y="1440"/>
                  </a:cubicBezTo>
                  <a:lnTo>
                    <a:pt x="298" y="1440"/>
                  </a:lnTo>
                  <a:cubicBezTo>
                    <a:pt x="311" y="1440"/>
                    <a:pt x="311" y="1427"/>
                    <a:pt x="311" y="1414"/>
                  </a:cubicBezTo>
                  <a:cubicBezTo>
                    <a:pt x="311" y="1401"/>
                    <a:pt x="298" y="1375"/>
                    <a:pt x="298" y="1349"/>
                  </a:cubicBezTo>
                  <a:cubicBezTo>
                    <a:pt x="298" y="1310"/>
                    <a:pt x="311" y="1284"/>
                    <a:pt x="285" y="1284"/>
                  </a:cubicBezTo>
                  <a:cubicBezTo>
                    <a:pt x="285" y="1278"/>
                    <a:pt x="285" y="1275"/>
                    <a:pt x="289" y="1275"/>
                  </a:cubicBezTo>
                  <a:cubicBezTo>
                    <a:pt x="292" y="1275"/>
                    <a:pt x="298" y="1278"/>
                    <a:pt x="311" y="1284"/>
                  </a:cubicBezTo>
                  <a:cubicBezTo>
                    <a:pt x="324" y="1284"/>
                    <a:pt x="324" y="1284"/>
                    <a:pt x="324" y="1271"/>
                  </a:cubicBezTo>
                  <a:cubicBezTo>
                    <a:pt x="337" y="1271"/>
                    <a:pt x="311" y="1259"/>
                    <a:pt x="285" y="1259"/>
                  </a:cubicBezTo>
                  <a:cubicBezTo>
                    <a:pt x="260" y="1259"/>
                    <a:pt x="260" y="1246"/>
                    <a:pt x="285" y="1233"/>
                  </a:cubicBezTo>
                  <a:cubicBezTo>
                    <a:pt x="311" y="1220"/>
                    <a:pt x="324" y="1194"/>
                    <a:pt x="298" y="1168"/>
                  </a:cubicBezTo>
                  <a:cubicBezTo>
                    <a:pt x="311" y="1155"/>
                    <a:pt x="311" y="1155"/>
                    <a:pt x="337" y="1155"/>
                  </a:cubicBezTo>
                  <a:cubicBezTo>
                    <a:pt x="350" y="1155"/>
                    <a:pt x="389" y="1142"/>
                    <a:pt x="337" y="1116"/>
                  </a:cubicBezTo>
                  <a:lnTo>
                    <a:pt x="363" y="1116"/>
                  </a:lnTo>
                  <a:cubicBezTo>
                    <a:pt x="376" y="1116"/>
                    <a:pt x="389" y="1119"/>
                    <a:pt x="394" y="1119"/>
                  </a:cubicBezTo>
                  <a:cubicBezTo>
                    <a:pt x="399" y="1119"/>
                    <a:pt x="396" y="1116"/>
                    <a:pt x="376" y="1103"/>
                  </a:cubicBezTo>
                  <a:cubicBezTo>
                    <a:pt x="350" y="1077"/>
                    <a:pt x="363" y="1051"/>
                    <a:pt x="389" y="1051"/>
                  </a:cubicBezTo>
                  <a:cubicBezTo>
                    <a:pt x="402" y="1038"/>
                    <a:pt x="402" y="1038"/>
                    <a:pt x="376" y="1025"/>
                  </a:cubicBezTo>
                  <a:cubicBezTo>
                    <a:pt x="350" y="1012"/>
                    <a:pt x="337" y="1012"/>
                    <a:pt x="350" y="1012"/>
                  </a:cubicBezTo>
                  <a:cubicBezTo>
                    <a:pt x="372" y="1017"/>
                    <a:pt x="384" y="1021"/>
                    <a:pt x="389" y="1021"/>
                  </a:cubicBezTo>
                  <a:cubicBezTo>
                    <a:pt x="396" y="1021"/>
                    <a:pt x="386" y="1014"/>
                    <a:pt x="363" y="999"/>
                  </a:cubicBezTo>
                  <a:cubicBezTo>
                    <a:pt x="337" y="986"/>
                    <a:pt x="350" y="986"/>
                    <a:pt x="363" y="986"/>
                  </a:cubicBezTo>
                  <a:cubicBezTo>
                    <a:pt x="372" y="990"/>
                    <a:pt x="378" y="992"/>
                    <a:pt x="382" y="992"/>
                  </a:cubicBezTo>
                  <a:cubicBezTo>
                    <a:pt x="389" y="992"/>
                    <a:pt x="389" y="986"/>
                    <a:pt x="389" y="986"/>
                  </a:cubicBezTo>
                  <a:cubicBezTo>
                    <a:pt x="402" y="973"/>
                    <a:pt x="402" y="934"/>
                    <a:pt x="415" y="895"/>
                  </a:cubicBezTo>
                  <a:cubicBezTo>
                    <a:pt x="454" y="830"/>
                    <a:pt x="467" y="818"/>
                    <a:pt x="441" y="805"/>
                  </a:cubicBezTo>
                  <a:cubicBezTo>
                    <a:pt x="434" y="789"/>
                    <a:pt x="430" y="783"/>
                    <a:pt x="434" y="783"/>
                  </a:cubicBezTo>
                  <a:cubicBezTo>
                    <a:pt x="437" y="783"/>
                    <a:pt x="443" y="786"/>
                    <a:pt x="454" y="792"/>
                  </a:cubicBezTo>
                  <a:cubicBezTo>
                    <a:pt x="480" y="792"/>
                    <a:pt x="480" y="792"/>
                    <a:pt x="493" y="779"/>
                  </a:cubicBezTo>
                  <a:cubicBezTo>
                    <a:pt x="493" y="779"/>
                    <a:pt x="493" y="773"/>
                    <a:pt x="501" y="773"/>
                  </a:cubicBezTo>
                  <a:cubicBezTo>
                    <a:pt x="505" y="773"/>
                    <a:pt x="510" y="774"/>
                    <a:pt x="519" y="779"/>
                  </a:cubicBezTo>
                  <a:cubicBezTo>
                    <a:pt x="506" y="766"/>
                    <a:pt x="506" y="766"/>
                    <a:pt x="506" y="753"/>
                  </a:cubicBezTo>
                  <a:lnTo>
                    <a:pt x="506" y="753"/>
                  </a:lnTo>
                  <a:cubicBezTo>
                    <a:pt x="517" y="758"/>
                    <a:pt x="523" y="761"/>
                    <a:pt x="526" y="761"/>
                  </a:cubicBezTo>
                  <a:cubicBezTo>
                    <a:pt x="530" y="761"/>
                    <a:pt x="527" y="755"/>
                    <a:pt x="519" y="740"/>
                  </a:cubicBezTo>
                  <a:lnTo>
                    <a:pt x="519" y="740"/>
                  </a:lnTo>
                  <a:cubicBezTo>
                    <a:pt x="528" y="744"/>
                    <a:pt x="536" y="745"/>
                    <a:pt x="543" y="745"/>
                  </a:cubicBezTo>
                  <a:cubicBezTo>
                    <a:pt x="558" y="745"/>
                    <a:pt x="566" y="740"/>
                    <a:pt x="558" y="740"/>
                  </a:cubicBezTo>
                  <a:cubicBezTo>
                    <a:pt x="532" y="727"/>
                    <a:pt x="545" y="714"/>
                    <a:pt x="532" y="688"/>
                  </a:cubicBezTo>
                  <a:cubicBezTo>
                    <a:pt x="538" y="681"/>
                    <a:pt x="542" y="678"/>
                    <a:pt x="545" y="678"/>
                  </a:cubicBezTo>
                  <a:cubicBezTo>
                    <a:pt x="548" y="678"/>
                    <a:pt x="551" y="681"/>
                    <a:pt x="558" y="688"/>
                  </a:cubicBezTo>
                  <a:cubicBezTo>
                    <a:pt x="561" y="689"/>
                    <a:pt x="563" y="690"/>
                    <a:pt x="566" y="690"/>
                  </a:cubicBezTo>
                  <a:cubicBezTo>
                    <a:pt x="586" y="690"/>
                    <a:pt x="595" y="647"/>
                    <a:pt x="584" y="636"/>
                  </a:cubicBezTo>
                  <a:cubicBezTo>
                    <a:pt x="576" y="621"/>
                    <a:pt x="573" y="614"/>
                    <a:pt x="577" y="614"/>
                  </a:cubicBezTo>
                  <a:cubicBezTo>
                    <a:pt x="580" y="614"/>
                    <a:pt x="586" y="618"/>
                    <a:pt x="597" y="623"/>
                  </a:cubicBezTo>
                  <a:cubicBezTo>
                    <a:pt x="610" y="636"/>
                    <a:pt x="610" y="636"/>
                    <a:pt x="623" y="636"/>
                  </a:cubicBezTo>
                  <a:cubicBezTo>
                    <a:pt x="617" y="625"/>
                    <a:pt x="616" y="621"/>
                    <a:pt x="619" y="621"/>
                  </a:cubicBezTo>
                  <a:cubicBezTo>
                    <a:pt x="623" y="621"/>
                    <a:pt x="634" y="628"/>
                    <a:pt x="649" y="636"/>
                  </a:cubicBezTo>
                  <a:cubicBezTo>
                    <a:pt x="649" y="651"/>
                    <a:pt x="653" y="657"/>
                    <a:pt x="659" y="657"/>
                  </a:cubicBezTo>
                  <a:cubicBezTo>
                    <a:pt x="664" y="657"/>
                    <a:pt x="669" y="654"/>
                    <a:pt x="675" y="649"/>
                  </a:cubicBezTo>
                  <a:cubicBezTo>
                    <a:pt x="662" y="623"/>
                    <a:pt x="688" y="610"/>
                    <a:pt x="713" y="584"/>
                  </a:cubicBezTo>
                  <a:cubicBezTo>
                    <a:pt x="739" y="558"/>
                    <a:pt x="726" y="545"/>
                    <a:pt x="713" y="493"/>
                  </a:cubicBezTo>
                  <a:lnTo>
                    <a:pt x="701" y="454"/>
                  </a:lnTo>
                  <a:lnTo>
                    <a:pt x="726" y="480"/>
                  </a:lnTo>
                  <a:cubicBezTo>
                    <a:pt x="739" y="506"/>
                    <a:pt x="778" y="532"/>
                    <a:pt x="778" y="532"/>
                  </a:cubicBezTo>
                  <a:cubicBezTo>
                    <a:pt x="778" y="532"/>
                    <a:pt x="765" y="519"/>
                    <a:pt x="752" y="493"/>
                  </a:cubicBezTo>
                  <a:cubicBezTo>
                    <a:pt x="743" y="484"/>
                    <a:pt x="741" y="475"/>
                    <a:pt x="754" y="475"/>
                  </a:cubicBezTo>
                  <a:cubicBezTo>
                    <a:pt x="759" y="475"/>
                    <a:pt x="767" y="476"/>
                    <a:pt x="778" y="480"/>
                  </a:cubicBezTo>
                  <a:cubicBezTo>
                    <a:pt x="786" y="484"/>
                    <a:pt x="791" y="486"/>
                    <a:pt x="795" y="486"/>
                  </a:cubicBezTo>
                  <a:cubicBezTo>
                    <a:pt x="804" y="486"/>
                    <a:pt x="804" y="476"/>
                    <a:pt x="804" y="467"/>
                  </a:cubicBezTo>
                  <a:cubicBezTo>
                    <a:pt x="804" y="461"/>
                    <a:pt x="808" y="458"/>
                    <a:pt x="812" y="458"/>
                  </a:cubicBezTo>
                  <a:cubicBezTo>
                    <a:pt x="817" y="458"/>
                    <a:pt x="824" y="461"/>
                    <a:pt x="830" y="467"/>
                  </a:cubicBezTo>
                  <a:cubicBezTo>
                    <a:pt x="843" y="467"/>
                    <a:pt x="843" y="467"/>
                    <a:pt x="830" y="441"/>
                  </a:cubicBezTo>
                  <a:cubicBezTo>
                    <a:pt x="823" y="434"/>
                    <a:pt x="824" y="426"/>
                    <a:pt x="829" y="426"/>
                  </a:cubicBezTo>
                  <a:cubicBezTo>
                    <a:pt x="832" y="426"/>
                    <a:pt x="838" y="430"/>
                    <a:pt x="843" y="441"/>
                  </a:cubicBezTo>
                  <a:cubicBezTo>
                    <a:pt x="861" y="459"/>
                    <a:pt x="873" y="466"/>
                    <a:pt x="880" y="466"/>
                  </a:cubicBezTo>
                  <a:cubicBezTo>
                    <a:pt x="889" y="466"/>
                    <a:pt x="889" y="456"/>
                    <a:pt x="882" y="441"/>
                  </a:cubicBezTo>
                  <a:cubicBezTo>
                    <a:pt x="869" y="415"/>
                    <a:pt x="882" y="415"/>
                    <a:pt x="895" y="415"/>
                  </a:cubicBezTo>
                  <a:cubicBezTo>
                    <a:pt x="895" y="415"/>
                    <a:pt x="908" y="402"/>
                    <a:pt x="908" y="377"/>
                  </a:cubicBezTo>
                  <a:lnTo>
                    <a:pt x="921" y="377"/>
                  </a:lnTo>
                  <a:cubicBezTo>
                    <a:pt x="934" y="377"/>
                    <a:pt x="934" y="402"/>
                    <a:pt x="921" y="402"/>
                  </a:cubicBezTo>
                  <a:lnTo>
                    <a:pt x="934" y="415"/>
                  </a:lnTo>
                  <a:cubicBezTo>
                    <a:pt x="960" y="415"/>
                    <a:pt x="960" y="402"/>
                    <a:pt x="960" y="377"/>
                  </a:cubicBezTo>
                  <a:cubicBezTo>
                    <a:pt x="953" y="357"/>
                    <a:pt x="950" y="347"/>
                    <a:pt x="952" y="347"/>
                  </a:cubicBezTo>
                  <a:lnTo>
                    <a:pt x="952" y="347"/>
                  </a:lnTo>
                  <a:cubicBezTo>
                    <a:pt x="953" y="347"/>
                    <a:pt x="960" y="357"/>
                    <a:pt x="973" y="377"/>
                  </a:cubicBezTo>
                  <a:cubicBezTo>
                    <a:pt x="973" y="393"/>
                    <a:pt x="983" y="404"/>
                    <a:pt x="990" y="404"/>
                  </a:cubicBezTo>
                  <a:cubicBezTo>
                    <a:pt x="995" y="404"/>
                    <a:pt x="999" y="399"/>
                    <a:pt x="999" y="389"/>
                  </a:cubicBezTo>
                  <a:cubicBezTo>
                    <a:pt x="993" y="372"/>
                    <a:pt x="992" y="365"/>
                    <a:pt x="995" y="365"/>
                  </a:cubicBezTo>
                  <a:lnTo>
                    <a:pt x="995" y="365"/>
                  </a:lnTo>
                  <a:cubicBezTo>
                    <a:pt x="998" y="365"/>
                    <a:pt x="1005" y="375"/>
                    <a:pt x="1012" y="389"/>
                  </a:cubicBezTo>
                  <a:cubicBezTo>
                    <a:pt x="1018" y="414"/>
                    <a:pt x="1018" y="427"/>
                    <a:pt x="1020" y="427"/>
                  </a:cubicBezTo>
                  <a:cubicBezTo>
                    <a:pt x="1021" y="427"/>
                    <a:pt x="1024" y="411"/>
                    <a:pt x="1038" y="377"/>
                  </a:cubicBezTo>
                  <a:cubicBezTo>
                    <a:pt x="1051" y="377"/>
                    <a:pt x="1077" y="338"/>
                    <a:pt x="1103" y="338"/>
                  </a:cubicBezTo>
                  <a:cubicBezTo>
                    <a:pt x="1113" y="332"/>
                    <a:pt x="1124" y="329"/>
                    <a:pt x="1134" y="329"/>
                  </a:cubicBezTo>
                  <a:cubicBezTo>
                    <a:pt x="1145" y="329"/>
                    <a:pt x="1155" y="333"/>
                    <a:pt x="1162" y="343"/>
                  </a:cubicBezTo>
                  <a:lnTo>
                    <a:pt x="1162" y="343"/>
                  </a:lnTo>
                  <a:cubicBezTo>
                    <a:pt x="1161" y="324"/>
                    <a:pt x="1173" y="322"/>
                    <a:pt x="1193" y="312"/>
                  </a:cubicBezTo>
                  <a:cubicBezTo>
                    <a:pt x="1201" y="319"/>
                    <a:pt x="1207" y="322"/>
                    <a:pt x="1213" y="322"/>
                  </a:cubicBezTo>
                  <a:cubicBezTo>
                    <a:pt x="1226" y="322"/>
                    <a:pt x="1232" y="304"/>
                    <a:pt x="1232" y="286"/>
                  </a:cubicBezTo>
                  <a:lnTo>
                    <a:pt x="1219" y="286"/>
                  </a:lnTo>
                  <a:cubicBezTo>
                    <a:pt x="1212" y="255"/>
                    <a:pt x="1213" y="243"/>
                    <a:pt x="1221" y="243"/>
                  </a:cubicBezTo>
                  <a:cubicBezTo>
                    <a:pt x="1226" y="243"/>
                    <a:pt x="1235" y="249"/>
                    <a:pt x="1245" y="260"/>
                  </a:cubicBezTo>
                  <a:cubicBezTo>
                    <a:pt x="1245" y="260"/>
                    <a:pt x="1258" y="286"/>
                    <a:pt x="1258" y="312"/>
                  </a:cubicBezTo>
                  <a:cubicBezTo>
                    <a:pt x="1258" y="325"/>
                    <a:pt x="1271" y="351"/>
                    <a:pt x="1284" y="351"/>
                  </a:cubicBezTo>
                  <a:cubicBezTo>
                    <a:pt x="1284" y="351"/>
                    <a:pt x="1297" y="351"/>
                    <a:pt x="1284" y="325"/>
                  </a:cubicBezTo>
                  <a:cubicBezTo>
                    <a:pt x="1284" y="299"/>
                    <a:pt x="1284" y="299"/>
                    <a:pt x="1284" y="299"/>
                  </a:cubicBezTo>
                  <a:cubicBezTo>
                    <a:pt x="1297" y="299"/>
                    <a:pt x="1310" y="299"/>
                    <a:pt x="1310" y="273"/>
                  </a:cubicBezTo>
                  <a:cubicBezTo>
                    <a:pt x="1310" y="247"/>
                    <a:pt x="1323" y="247"/>
                    <a:pt x="1323" y="247"/>
                  </a:cubicBezTo>
                  <a:cubicBezTo>
                    <a:pt x="1336" y="273"/>
                    <a:pt x="1349" y="273"/>
                    <a:pt x="1349" y="273"/>
                  </a:cubicBezTo>
                  <a:lnTo>
                    <a:pt x="1362" y="299"/>
                  </a:lnTo>
                  <a:cubicBezTo>
                    <a:pt x="1362" y="325"/>
                    <a:pt x="1362" y="338"/>
                    <a:pt x="1362" y="338"/>
                  </a:cubicBezTo>
                  <a:cubicBezTo>
                    <a:pt x="1375" y="338"/>
                    <a:pt x="1375" y="325"/>
                    <a:pt x="1375" y="325"/>
                  </a:cubicBezTo>
                  <a:cubicBezTo>
                    <a:pt x="1375" y="305"/>
                    <a:pt x="1424" y="299"/>
                    <a:pt x="1476" y="299"/>
                  </a:cubicBezTo>
                  <a:cubicBezTo>
                    <a:pt x="1527" y="299"/>
                    <a:pt x="1583" y="305"/>
                    <a:pt x="1595" y="312"/>
                  </a:cubicBezTo>
                  <a:cubicBezTo>
                    <a:pt x="1603" y="327"/>
                    <a:pt x="1615" y="333"/>
                    <a:pt x="1624" y="333"/>
                  </a:cubicBezTo>
                  <a:cubicBezTo>
                    <a:pt x="1630" y="333"/>
                    <a:pt x="1634" y="330"/>
                    <a:pt x="1634" y="325"/>
                  </a:cubicBezTo>
                  <a:cubicBezTo>
                    <a:pt x="1634" y="312"/>
                    <a:pt x="1644" y="305"/>
                    <a:pt x="1660" y="305"/>
                  </a:cubicBezTo>
                  <a:cubicBezTo>
                    <a:pt x="1677" y="305"/>
                    <a:pt x="1699" y="312"/>
                    <a:pt x="1725" y="325"/>
                  </a:cubicBezTo>
                  <a:cubicBezTo>
                    <a:pt x="1763" y="332"/>
                    <a:pt x="1791" y="340"/>
                    <a:pt x="1809" y="340"/>
                  </a:cubicBezTo>
                  <a:cubicBezTo>
                    <a:pt x="1822" y="340"/>
                    <a:pt x="1829" y="336"/>
                    <a:pt x="1829" y="325"/>
                  </a:cubicBezTo>
                  <a:lnTo>
                    <a:pt x="1855" y="338"/>
                  </a:lnTo>
                  <a:cubicBezTo>
                    <a:pt x="1859" y="342"/>
                    <a:pt x="1865" y="343"/>
                    <a:pt x="1871" y="343"/>
                  </a:cubicBezTo>
                  <a:cubicBezTo>
                    <a:pt x="1884" y="343"/>
                    <a:pt x="1898" y="338"/>
                    <a:pt x="1907" y="338"/>
                  </a:cubicBezTo>
                  <a:cubicBezTo>
                    <a:pt x="1913" y="331"/>
                    <a:pt x="1920" y="328"/>
                    <a:pt x="1923" y="328"/>
                  </a:cubicBezTo>
                  <a:cubicBezTo>
                    <a:pt x="1926" y="328"/>
                    <a:pt x="1926" y="331"/>
                    <a:pt x="1920" y="338"/>
                  </a:cubicBezTo>
                  <a:cubicBezTo>
                    <a:pt x="1907" y="364"/>
                    <a:pt x="1894" y="377"/>
                    <a:pt x="1907" y="389"/>
                  </a:cubicBezTo>
                  <a:cubicBezTo>
                    <a:pt x="1920" y="389"/>
                    <a:pt x="1933" y="377"/>
                    <a:pt x="1933" y="351"/>
                  </a:cubicBezTo>
                  <a:cubicBezTo>
                    <a:pt x="1946" y="338"/>
                    <a:pt x="1959" y="338"/>
                    <a:pt x="1959" y="338"/>
                  </a:cubicBezTo>
                  <a:cubicBezTo>
                    <a:pt x="1959" y="338"/>
                    <a:pt x="1959" y="338"/>
                    <a:pt x="1959" y="364"/>
                  </a:cubicBezTo>
                  <a:cubicBezTo>
                    <a:pt x="1946" y="377"/>
                    <a:pt x="1933" y="402"/>
                    <a:pt x="1933" y="402"/>
                  </a:cubicBezTo>
                  <a:lnTo>
                    <a:pt x="1946" y="402"/>
                  </a:lnTo>
                  <a:cubicBezTo>
                    <a:pt x="1946" y="389"/>
                    <a:pt x="1959" y="389"/>
                    <a:pt x="1959" y="389"/>
                  </a:cubicBezTo>
                  <a:cubicBezTo>
                    <a:pt x="1972" y="389"/>
                    <a:pt x="1972" y="389"/>
                    <a:pt x="1946" y="428"/>
                  </a:cubicBezTo>
                  <a:cubicBezTo>
                    <a:pt x="1932" y="456"/>
                    <a:pt x="1929" y="469"/>
                    <a:pt x="1934" y="469"/>
                  </a:cubicBezTo>
                  <a:cubicBezTo>
                    <a:pt x="1937" y="469"/>
                    <a:pt x="1947" y="459"/>
                    <a:pt x="1959" y="441"/>
                  </a:cubicBezTo>
                  <a:lnTo>
                    <a:pt x="1985" y="428"/>
                  </a:lnTo>
                  <a:lnTo>
                    <a:pt x="1985" y="428"/>
                  </a:lnTo>
                  <a:cubicBezTo>
                    <a:pt x="1980" y="448"/>
                    <a:pt x="1982" y="455"/>
                    <a:pt x="1988" y="455"/>
                  </a:cubicBezTo>
                  <a:cubicBezTo>
                    <a:pt x="1997" y="455"/>
                    <a:pt x="2015" y="436"/>
                    <a:pt x="2024" y="428"/>
                  </a:cubicBezTo>
                  <a:lnTo>
                    <a:pt x="2024" y="428"/>
                  </a:lnTo>
                  <a:cubicBezTo>
                    <a:pt x="2017" y="456"/>
                    <a:pt x="2013" y="469"/>
                    <a:pt x="2018" y="469"/>
                  </a:cubicBezTo>
                  <a:cubicBezTo>
                    <a:pt x="2022" y="469"/>
                    <a:pt x="2031" y="459"/>
                    <a:pt x="2049" y="441"/>
                  </a:cubicBezTo>
                  <a:cubicBezTo>
                    <a:pt x="2055" y="436"/>
                    <a:pt x="2058" y="433"/>
                    <a:pt x="2060" y="433"/>
                  </a:cubicBezTo>
                  <a:cubicBezTo>
                    <a:pt x="2062" y="433"/>
                    <a:pt x="2062" y="439"/>
                    <a:pt x="2062" y="454"/>
                  </a:cubicBezTo>
                  <a:cubicBezTo>
                    <a:pt x="2062" y="480"/>
                    <a:pt x="2062" y="480"/>
                    <a:pt x="2075" y="493"/>
                  </a:cubicBezTo>
                  <a:cubicBezTo>
                    <a:pt x="2080" y="491"/>
                    <a:pt x="2085" y="490"/>
                    <a:pt x="2091" y="490"/>
                  </a:cubicBezTo>
                  <a:cubicBezTo>
                    <a:pt x="2119" y="490"/>
                    <a:pt x="2160" y="515"/>
                    <a:pt x="2192" y="558"/>
                  </a:cubicBezTo>
                  <a:cubicBezTo>
                    <a:pt x="2245" y="600"/>
                    <a:pt x="2272" y="643"/>
                    <a:pt x="2294" y="643"/>
                  </a:cubicBezTo>
                  <a:cubicBezTo>
                    <a:pt x="2299" y="643"/>
                    <a:pt x="2304" y="641"/>
                    <a:pt x="2309" y="636"/>
                  </a:cubicBezTo>
                  <a:lnTo>
                    <a:pt x="2309" y="636"/>
                  </a:lnTo>
                  <a:cubicBezTo>
                    <a:pt x="2309" y="649"/>
                    <a:pt x="2309" y="649"/>
                    <a:pt x="2296" y="675"/>
                  </a:cubicBezTo>
                  <a:cubicBezTo>
                    <a:pt x="2291" y="680"/>
                    <a:pt x="2287" y="683"/>
                    <a:pt x="2288" y="683"/>
                  </a:cubicBezTo>
                  <a:cubicBezTo>
                    <a:pt x="2290" y="683"/>
                    <a:pt x="2299" y="677"/>
                    <a:pt x="2322" y="662"/>
                  </a:cubicBezTo>
                  <a:cubicBezTo>
                    <a:pt x="2335" y="662"/>
                    <a:pt x="2348" y="659"/>
                    <a:pt x="2353" y="659"/>
                  </a:cubicBezTo>
                  <a:cubicBezTo>
                    <a:pt x="2357" y="659"/>
                    <a:pt x="2354" y="662"/>
                    <a:pt x="2335" y="675"/>
                  </a:cubicBezTo>
                  <a:cubicBezTo>
                    <a:pt x="2309" y="688"/>
                    <a:pt x="2322" y="701"/>
                    <a:pt x="2348" y="727"/>
                  </a:cubicBezTo>
                  <a:cubicBezTo>
                    <a:pt x="2358" y="748"/>
                    <a:pt x="2378" y="769"/>
                    <a:pt x="2391" y="769"/>
                  </a:cubicBezTo>
                  <a:cubicBezTo>
                    <a:pt x="2394" y="769"/>
                    <a:pt x="2397" y="768"/>
                    <a:pt x="2400" y="766"/>
                  </a:cubicBezTo>
                  <a:cubicBezTo>
                    <a:pt x="2426" y="766"/>
                    <a:pt x="2426" y="766"/>
                    <a:pt x="2400" y="779"/>
                  </a:cubicBezTo>
                  <a:cubicBezTo>
                    <a:pt x="2361" y="792"/>
                    <a:pt x="2361" y="843"/>
                    <a:pt x="2413" y="843"/>
                  </a:cubicBezTo>
                  <a:cubicBezTo>
                    <a:pt x="2426" y="843"/>
                    <a:pt x="2426" y="856"/>
                    <a:pt x="2400" y="869"/>
                  </a:cubicBezTo>
                  <a:cubicBezTo>
                    <a:pt x="2413" y="869"/>
                    <a:pt x="2413" y="882"/>
                    <a:pt x="2452" y="895"/>
                  </a:cubicBezTo>
                  <a:cubicBezTo>
                    <a:pt x="2452" y="895"/>
                    <a:pt x="2464" y="934"/>
                    <a:pt x="2464" y="947"/>
                  </a:cubicBezTo>
                  <a:cubicBezTo>
                    <a:pt x="2477" y="960"/>
                    <a:pt x="2503" y="973"/>
                    <a:pt x="2503" y="973"/>
                  </a:cubicBezTo>
                  <a:cubicBezTo>
                    <a:pt x="2490" y="986"/>
                    <a:pt x="2503" y="1025"/>
                    <a:pt x="2516" y="1077"/>
                  </a:cubicBezTo>
                  <a:cubicBezTo>
                    <a:pt x="2542" y="1142"/>
                    <a:pt x="2542" y="1194"/>
                    <a:pt x="2529" y="1207"/>
                  </a:cubicBezTo>
                  <a:lnTo>
                    <a:pt x="2555" y="1207"/>
                  </a:lnTo>
                  <a:cubicBezTo>
                    <a:pt x="2594" y="1207"/>
                    <a:pt x="2594" y="1220"/>
                    <a:pt x="2581" y="1233"/>
                  </a:cubicBezTo>
                  <a:cubicBezTo>
                    <a:pt x="2529" y="1246"/>
                    <a:pt x="2542" y="1284"/>
                    <a:pt x="2581" y="1284"/>
                  </a:cubicBezTo>
                  <a:lnTo>
                    <a:pt x="2555" y="1284"/>
                  </a:lnTo>
                  <a:cubicBezTo>
                    <a:pt x="2516" y="1297"/>
                    <a:pt x="2542" y="1323"/>
                    <a:pt x="2594" y="1323"/>
                  </a:cubicBezTo>
                  <a:cubicBezTo>
                    <a:pt x="2568" y="1336"/>
                    <a:pt x="2542" y="1349"/>
                    <a:pt x="2568" y="1362"/>
                  </a:cubicBezTo>
                  <a:lnTo>
                    <a:pt x="2516" y="1362"/>
                  </a:lnTo>
                  <a:cubicBezTo>
                    <a:pt x="2490" y="1375"/>
                    <a:pt x="2477" y="1375"/>
                    <a:pt x="2477" y="1375"/>
                  </a:cubicBezTo>
                  <a:cubicBezTo>
                    <a:pt x="2477" y="1388"/>
                    <a:pt x="2490" y="1388"/>
                    <a:pt x="2516" y="1388"/>
                  </a:cubicBezTo>
                  <a:lnTo>
                    <a:pt x="2516" y="1401"/>
                  </a:lnTo>
                  <a:cubicBezTo>
                    <a:pt x="2516" y="1401"/>
                    <a:pt x="2516" y="1414"/>
                    <a:pt x="2542" y="1414"/>
                  </a:cubicBezTo>
                  <a:cubicBezTo>
                    <a:pt x="2568" y="1414"/>
                    <a:pt x="2568" y="1414"/>
                    <a:pt x="2568" y="1427"/>
                  </a:cubicBezTo>
                  <a:lnTo>
                    <a:pt x="2685" y="1427"/>
                  </a:lnTo>
                  <a:cubicBezTo>
                    <a:pt x="2737" y="1427"/>
                    <a:pt x="2750" y="1427"/>
                    <a:pt x="2776" y="1414"/>
                  </a:cubicBezTo>
                  <a:cubicBezTo>
                    <a:pt x="2798" y="1380"/>
                    <a:pt x="2821" y="1347"/>
                    <a:pt x="2793" y="1347"/>
                  </a:cubicBezTo>
                  <a:cubicBezTo>
                    <a:pt x="2788" y="1347"/>
                    <a:pt x="2783" y="1348"/>
                    <a:pt x="2776" y="1349"/>
                  </a:cubicBezTo>
                  <a:cubicBezTo>
                    <a:pt x="2776" y="1349"/>
                    <a:pt x="2750" y="1336"/>
                    <a:pt x="2750" y="1323"/>
                  </a:cubicBezTo>
                  <a:cubicBezTo>
                    <a:pt x="2750" y="1310"/>
                    <a:pt x="2776" y="1310"/>
                    <a:pt x="2776" y="1310"/>
                  </a:cubicBezTo>
                  <a:cubicBezTo>
                    <a:pt x="2802" y="1297"/>
                    <a:pt x="2789" y="1259"/>
                    <a:pt x="2789" y="1207"/>
                  </a:cubicBezTo>
                  <a:cubicBezTo>
                    <a:pt x="2776" y="1155"/>
                    <a:pt x="2776" y="1116"/>
                    <a:pt x="2789" y="1103"/>
                  </a:cubicBezTo>
                  <a:cubicBezTo>
                    <a:pt x="2815" y="1090"/>
                    <a:pt x="2815" y="1077"/>
                    <a:pt x="2815" y="1077"/>
                  </a:cubicBezTo>
                  <a:lnTo>
                    <a:pt x="2815" y="1077"/>
                  </a:lnTo>
                  <a:cubicBezTo>
                    <a:pt x="2812" y="1078"/>
                    <a:pt x="2810" y="1079"/>
                    <a:pt x="2808" y="1079"/>
                  </a:cubicBezTo>
                  <a:cubicBezTo>
                    <a:pt x="2786" y="1079"/>
                    <a:pt x="2774" y="1018"/>
                    <a:pt x="2750" y="947"/>
                  </a:cubicBezTo>
                  <a:cubicBezTo>
                    <a:pt x="2726" y="888"/>
                    <a:pt x="2702" y="829"/>
                    <a:pt x="2679" y="829"/>
                  </a:cubicBezTo>
                  <a:cubicBezTo>
                    <a:pt x="2677" y="829"/>
                    <a:pt x="2674" y="829"/>
                    <a:pt x="2672" y="830"/>
                  </a:cubicBezTo>
                  <a:cubicBezTo>
                    <a:pt x="2672" y="818"/>
                    <a:pt x="2672" y="805"/>
                    <a:pt x="2672" y="805"/>
                  </a:cubicBezTo>
                  <a:cubicBezTo>
                    <a:pt x="2685" y="792"/>
                    <a:pt x="2685" y="779"/>
                    <a:pt x="2672" y="753"/>
                  </a:cubicBezTo>
                  <a:cubicBezTo>
                    <a:pt x="2633" y="753"/>
                    <a:pt x="2633" y="740"/>
                    <a:pt x="2633" y="740"/>
                  </a:cubicBezTo>
                  <a:cubicBezTo>
                    <a:pt x="2646" y="727"/>
                    <a:pt x="2646" y="714"/>
                    <a:pt x="2633" y="701"/>
                  </a:cubicBezTo>
                  <a:cubicBezTo>
                    <a:pt x="2624" y="682"/>
                    <a:pt x="2621" y="670"/>
                    <a:pt x="2610" y="670"/>
                  </a:cubicBezTo>
                  <a:cubicBezTo>
                    <a:pt x="2606" y="670"/>
                    <a:pt x="2601" y="671"/>
                    <a:pt x="2594" y="675"/>
                  </a:cubicBezTo>
                  <a:cubicBezTo>
                    <a:pt x="2594" y="675"/>
                    <a:pt x="2555" y="610"/>
                    <a:pt x="2555" y="571"/>
                  </a:cubicBezTo>
                  <a:cubicBezTo>
                    <a:pt x="2562" y="558"/>
                    <a:pt x="2559" y="555"/>
                    <a:pt x="2550" y="555"/>
                  </a:cubicBezTo>
                  <a:cubicBezTo>
                    <a:pt x="2542" y="555"/>
                    <a:pt x="2529" y="558"/>
                    <a:pt x="2516" y="558"/>
                  </a:cubicBezTo>
                  <a:cubicBezTo>
                    <a:pt x="2507" y="567"/>
                    <a:pt x="2492" y="576"/>
                    <a:pt x="2479" y="576"/>
                  </a:cubicBezTo>
                  <a:cubicBezTo>
                    <a:pt x="2473" y="576"/>
                    <a:pt x="2468" y="575"/>
                    <a:pt x="2464" y="571"/>
                  </a:cubicBezTo>
                  <a:lnTo>
                    <a:pt x="2503" y="545"/>
                  </a:lnTo>
                  <a:cubicBezTo>
                    <a:pt x="2529" y="532"/>
                    <a:pt x="2529" y="532"/>
                    <a:pt x="2516" y="519"/>
                  </a:cubicBezTo>
                  <a:lnTo>
                    <a:pt x="2503" y="506"/>
                  </a:lnTo>
                  <a:cubicBezTo>
                    <a:pt x="2500" y="508"/>
                    <a:pt x="2497" y="509"/>
                    <a:pt x="2493" y="509"/>
                  </a:cubicBezTo>
                  <a:cubicBezTo>
                    <a:pt x="2470" y="509"/>
                    <a:pt x="2445" y="473"/>
                    <a:pt x="2400" y="428"/>
                  </a:cubicBezTo>
                  <a:cubicBezTo>
                    <a:pt x="2352" y="380"/>
                    <a:pt x="2325" y="354"/>
                    <a:pt x="2309" y="354"/>
                  </a:cubicBezTo>
                  <a:cubicBezTo>
                    <a:pt x="2303" y="354"/>
                    <a:pt x="2299" y="357"/>
                    <a:pt x="2296" y="364"/>
                  </a:cubicBezTo>
                  <a:cubicBezTo>
                    <a:pt x="2291" y="368"/>
                    <a:pt x="2286" y="371"/>
                    <a:pt x="2282" y="371"/>
                  </a:cubicBezTo>
                  <a:cubicBezTo>
                    <a:pt x="2273" y="371"/>
                    <a:pt x="2265" y="362"/>
                    <a:pt x="2257" y="338"/>
                  </a:cubicBezTo>
                  <a:cubicBezTo>
                    <a:pt x="2257" y="272"/>
                    <a:pt x="2257" y="254"/>
                    <a:pt x="2247" y="254"/>
                  </a:cubicBezTo>
                  <a:cubicBezTo>
                    <a:pt x="2243" y="254"/>
                    <a:pt x="2238" y="256"/>
                    <a:pt x="2231" y="260"/>
                  </a:cubicBezTo>
                  <a:cubicBezTo>
                    <a:pt x="2244" y="260"/>
                    <a:pt x="2231" y="286"/>
                    <a:pt x="2218" y="299"/>
                  </a:cubicBezTo>
                  <a:cubicBezTo>
                    <a:pt x="2206" y="317"/>
                    <a:pt x="2197" y="326"/>
                    <a:pt x="2192" y="326"/>
                  </a:cubicBezTo>
                  <a:cubicBezTo>
                    <a:pt x="2186" y="326"/>
                    <a:pt x="2185" y="314"/>
                    <a:pt x="2192" y="286"/>
                  </a:cubicBezTo>
                  <a:cubicBezTo>
                    <a:pt x="2223" y="255"/>
                    <a:pt x="2134" y="209"/>
                    <a:pt x="2081" y="209"/>
                  </a:cubicBezTo>
                  <a:cubicBezTo>
                    <a:pt x="2067" y="209"/>
                    <a:pt x="2055" y="212"/>
                    <a:pt x="2049" y="221"/>
                  </a:cubicBezTo>
                  <a:lnTo>
                    <a:pt x="2062" y="195"/>
                  </a:lnTo>
                  <a:cubicBezTo>
                    <a:pt x="2075" y="182"/>
                    <a:pt x="2062" y="169"/>
                    <a:pt x="2024" y="156"/>
                  </a:cubicBezTo>
                  <a:cubicBezTo>
                    <a:pt x="1998" y="143"/>
                    <a:pt x="1998" y="143"/>
                    <a:pt x="1998" y="143"/>
                  </a:cubicBezTo>
                  <a:cubicBezTo>
                    <a:pt x="1990" y="155"/>
                    <a:pt x="1981" y="160"/>
                    <a:pt x="1972" y="160"/>
                  </a:cubicBezTo>
                  <a:cubicBezTo>
                    <a:pt x="1952" y="160"/>
                    <a:pt x="1933" y="135"/>
                    <a:pt x="1933" y="117"/>
                  </a:cubicBezTo>
                  <a:cubicBezTo>
                    <a:pt x="1933" y="91"/>
                    <a:pt x="1933" y="91"/>
                    <a:pt x="1920" y="78"/>
                  </a:cubicBezTo>
                  <a:cubicBezTo>
                    <a:pt x="1904" y="90"/>
                    <a:pt x="1889" y="95"/>
                    <a:pt x="1877" y="95"/>
                  </a:cubicBezTo>
                  <a:cubicBezTo>
                    <a:pt x="1849" y="95"/>
                    <a:pt x="1833" y="70"/>
                    <a:pt x="1842" y="52"/>
                  </a:cubicBezTo>
                  <a:lnTo>
                    <a:pt x="1816" y="52"/>
                  </a:lnTo>
                  <a:cubicBezTo>
                    <a:pt x="1803" y="65"/>
                    <a:pt x="1777" y="65"/>
                    <a:pt x="1764" y="65"/>
                  </a:cubicBezTo>
                  <a:cubicBezTo>
                    <a:pt x="1753" y="60"/>
                    <a:pt x="1745" y="57"/>
                    <a:pt x="1739" y="57"/>
                  </a:cubicBezTo>
                  <a:cubicBezTo>
                    <a:pt x="1732" y="57"/>
                    <a:pt x="1731" y="63"/>
                    <a:pt x="1738" y="78"/>
                  </a:cubicBezTo>
                  <a:cubicBezTo>
                    <a:pt x="1725" y="91"/>
                    <a:pt x="1725" y="117"/>
                    <a:pt x="1712" y="117"/>
                  </a:cubicBezTo>
                  <a:lnTo>
                    <a:pt x="1725" y="91"/>
                  </a:lnTo>
                  <a:cubicBezTo>
                    <a:pt x="1725" y="78"/>
                    <a:pt x="1699" y="65"/>
                    <a:pt x="1660" y="52"/>
                  </a:cubicBezTo>
                  <a:cubicBezTo>
                    <a:pt x="1608" y="52"/>
                    <a:pt x="1583" y="52"/>
                    <a:pt x="1570" y="26"/>
                  </a:cubicBezTo>
                  <a:lnTo>
                    <a:pt x="1557" y="39"/>
                  </a:lnTo>
                  <a:cubicBezTo>
                    <a:pt x="1550" y="52"/>
                    <a:pt x="1547" y="59"/>
                    <a:pt x="1545" y="59"/>
                  </a:cubicBezTo>
                  <a:cubicBezTo>
                    <a:pt x="1544" y="59"/>
                    <a:pt x="1544" y="52"/>
                    <a:pt x="1544" y="39"/>
                  </a:cubicBezTo>
                  <a:cubicBezTo>
                    <a:pt x="1537" y="26"/>
                    <a:pt x="1524" y="20"/>
                    <a:pt x="1510" y="20"/>
                  </a:cubicBezTo>
                  <a:cubicBezTo>
                    <a:pt x="1495" y="20"/>
                    <a:pt x="1479" y="26"/>
                    <a:pt x="1466" y="39"/>
                  </a:cubicBezTo>
                  <a:lnTo>
                    <a:pt x="1453" y="39"/>
                  </a:lnTo>
                  <a:cubicBezTo>
                    <a:pt x="1446" y="13"/>
                    <a:pt x="1433" y="0"/>
                    <a:pt x="1422" y="0"/>
                  </a:cubicBezTo>
                  <a:close/>
                  <a:moveTo>
                    <a:pt x="1142" y="2893"/>
                  </a:moveTo>
                  <a:cubicBezTo>
                    <a:pt x="1142" y="2919"/>
                    <a:pt x="1142" y="2919"/>
                    <a:pt x="1154" y="2919"/>
                  </a:cubicBezTo>
                  <a:cubicBezTo>
                    <a:pt x="1160" y="2924"/>
                    <a:pt x="1163" y="2927"/>
                    <a:pt x="1165" y="2927"/>
                  </a:cubicBezTo>
                  <a:cubicBezTo>
                    <a:pt x="1167" y="2927"/>
                    <a:pt x="1167" y="2921"/>
                    <a:pt x="1167" y="2906"/>
                  </a:cubicBezTo>
                  <a:cubicBezTo>
                    <a:pt x="1154" y="2906"/>
                    <a:pt x="1142" y="2893"/>
                    <a:pt x="1142" y="2893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2"/>
          <p:cNvSpPr/>
          <p:nvPr/>
        </p:nvSpPr>
        <p:spPr>
          <a:xfrm>
            <a:off x="-398200" y="1621608"/>
            <a:ext cx="1453845" cy="365818"/>
          </a:xfrm>
          <a:custGeom>
            <a:rect b="b" l="l" r="r" t="t"/>
            <a:pathLst>
              <a:path extrusionOk="0" h="8315" w="29029">
                <a:moveTo>
                  <a:pt x="16966" y="346"/>
                </a:moveTo>
                <a:lnTo>
                  <a:pt x="17018" y="359"/>
                </a:lnTo>
                <a:cubicBezTo>
                  <a:pt x="17007" y="382"/>
                  <a:pt x="16996" y="414"/>
                  <a:pt x="16968" y="414"/>
                </a:cubicBezTo>
                <a:cubicBezTo>
                  <a:pt x="16963" y="414"/>
                  <a:pt x="16958" y="413"/>
                  <a:pt x="16953" y="411"/>
                </a:cubicBezTo>
                <a:lnTo>
                  <a:pt x="16901" y="398"/>
                </a:lnTo>
                <a:cubicBezTo>
                  <a:pt x="16901" y="359"/>
                  <a:pt x="16966" y="346"/>
                  <a:pt x="16966" y="346"/>
                </a:cubicBezTo>
                <a:close/>
                <a:moveTo>
                  <a:pt x="15014" y="601"/>
                </a:moveTo>
                <a:cubicBezTo>
                  <a:pt x="15025" y="601"/>
                  <a:pt x="15028" y="607"/>
                  <a:pt x="15034" y="619"/>
                </a:cubicBezTo>
                <a:cubicBezTo>
                  <a:pt x="15047" y="645"/>
                  <a:pt x="14956" y="697"/>
                  <a:pt x="14917" y="709"/>
                </a:cubicBezTo>
                <a:cubicBezTo>
                  <a:pt x="14852" y="709"/>
                  <a:pt x="14878" y="658"/>
                  <a:pt x="14930" y="632"/>
                </a:cubicBezTo>
                <a:cubicBezTo>
                  <a:pt x="14980" y="610"/>
                  <a:pt x="15002" y="601"/>
                  <a:pt x="15014" y="601"/>
                </a:cubicBezTo>
                <a:close/>
                <a:moveTo>
                  <a:pt x="28655" y="2839"/>
                </a:moveTo>
                <a:cubicBezTo>
                  <a:pt x="28664" y="2839"/>
                  <a:pt x="28676" y="2842"/>
                  <a:pt x="28691" y="2850"/>
                </a:cubicBezTo>
                <a:cubicBezTo>
                  <a:pt x="28821" y="2876"/>
                  <a:pt x="28782" y="2914"/>
                  <a:pt x="28652" y="2914"/>
                </a:cubicBezTo>
                <a:cubicBezTo>
                  <a:pt x="28622" y="2924"/>
                  <a:pt x="28604" y="2931"/>
                  <a:pt x="28595" y="2931"/>
                </a:cubicBezTo>
                <a:cubicBezTo>
                  <a:pt x="28580" y="2931"/>
                  <a:pt x="28590" y="2915"/>
                  <a:pt x="28614" y="2876"/>
                </a:cubicBezTo>
                <a:cubicBezTo>
                  <a:pt x="28623" y="2857"/>
                  <a:pt x="28632" y="2839"/>
                  <a:pt x="28655" y="2839"/>
                </a:cubicBezTo>
                <a:close/>
                <a:moveTo>
                  <a:pt x="12686" y="3161"/>
                </a:moveTo>
                <a:cubicBezTo>
                  <a:pt x="12712" y="3174"/>
                  <a:pt x="12738" y="3187"/>
                  <a:pt x="12712" y="3226"/>
                </a:cubicBezTo>
                <a:lnTo>
                  <a:pt x="12673" y="3265"/>
                </a:lnTo>
                <a:lnTo>
                  <a:pt x="12660" y="3200"/>
                </a:lnTo>
                <a:lnTo>
                  <a:pt x="12686" y="3161"/>
                </a:lnTo>
                <a:close/>
                <a:moveTo>
                  <a:pt x="19583" y="3470"/>
                </a:moveTo>
                <a:cubicBezTo>
                  <a:pt x="19603" y="3470"/>
                  <a:pt x="19612" y="3498"/>
                  <a:pt x="19612" y="3498"/>
                </a:cubicBezTo>
                <a:cubicBezTo>
                  <a:pt x="19638" y="3550"/>
                  <a:pt x="19638" y="3550"/>
                  <a:pt x="19599" y="3563"/>
                </a:cubicBezTo>
                <a:cubicBezTo>
                  <a:pt x="19599" y="3563"/>
                  <a:pt x="19573" y="3563"/>
                  <a:pt x="19560" y="3524"/>
                </a:cubicBezTo>
                <a:lnTo>
                  <a:pt x="19573" y="3472"/>
                </a:lnTo>
                <a:cubicBezTo>
                  <a:pt x="19577" y="3470"/>
                  <a:pt x="19580" y="3470"/>
                  <a:pt x="19583" y="3470"/>
                </a:cubicBezTo>
                <a:close/>
                <a:moveTo>
                  <a:pt x="3136" y="3516"/>
                </a:moveTo>
                <a:cubicBezTo>
                  <a:pt x="3118" y="3516"/>
                  <a:pt x="3096" y="3519"/>
                  <a:pt x="3075" y="3524"/>
                </a:cubicBezTo>
                <a:cubicBezTo>
                  <a:pt x="3064" y="3523"/>
                  <a:pt x="3053" y="3522"/>
                  <a:pt x="3043" y="3522"/>
                </a:cubicBezTo>
                <a:cubicBezTo>
                  <a:pt x="2963" y="3522"/>
                  <a:pt x="2934" y="3566"/>
                  <a:pt x="2945" y="3589"/>
                </a:cubicBezTo>
                <a:cubicBezTo>
                  <a:pt x="2951" y="3600"/>
                  <a:pt x="2961" y="3604"/>
                  <a:pt x="2977" y="3604"/>
                </a:cubicBezTo>
                <a:cubicBezTo>
                  <a:pt x="3000" y="3604"/>
                  <a:pt x="3035" y="3596"/>
                  <a:pt x="3088" y="3589"/>
                </a:cubicBezTo>
                <a:cubicBezTo>
                  <a:pt x="3140" y="3576"/>
                  <a:pt x="3179" y="3537"/>
                  <a:pt x="3179" y="3537"/>
                </a:cubicBezTo>
                <a:cubicBezTo>
                  <a:pt x="3179" y="3522"/>
                  <a:pt x="3161" y="3516"/>
                  <a:pt x="3136" y="3516"/>
                </a:cubicBezTo>
                <a:close/>
                <a:moveTo>
                  <a:pt x="2798" y="3534"/>
                </a:moveTo>
                <a:cubicBezTo>
                  <a:pt x="2826" y="3534"/>
                  <a:pt x="2815" y="3561"/>
                  <a:pt x="2751" y="3615"/>
                </a:cubicBezTo>
                <a:cubicBezTo>
                  <a:pt x="2699" y="3628"/>
                  <a:pt x="2660" y="3654"/>
                  <a:pt x="2660" y="3654"/>
                </a:cubicBezTo>
                <a:cubicBezTo>
                  <a:pt x="2647" y="3615"/>
                  <a:pt x="2725" y="3563"/>
                  <a:pt x="2777" y="3537"/>
                </a:cubicBezTo>
                <a:cubicBezTo>
                  <a:pt x="2785" y="3535"/>
                  <a:pt x="2792" y="3534"/>
                  <a:pt x="2798" y="3534"/>
                </a:cubicBezTo>
                <a:close/>
                <a:moveTo>
                  <a:pt x="12245" y="3641"/>
                </a:moveTo>
                <a:cubicBezTo>
                  <a:pt x="12271" y="3654"/>
                  <a:pt x="12297" y="3680"/>
                  <a:pt x="12271" y="3719"/>
                </a:cubicBezTo>
                <a:lnTo>
                  <a:pt x="12258" y="3758"/>
                </a:lnTo>
                <a:cubicBezTo>
                  <a:pt x="12232" y="3745"/>
                  <a:pt x="12219" y="3693"/>
                  <a:pt x="12219" y="3693"/>
                </a:cubicBezTo>
                <a:lnTo>
                  <a:pt x="12245" y="3641"/>
                </a:lnTo>
                <a:close/>
                <a:moveTo>
                  <a:pt x="5059" y="3879"/>
                </a:moveTo>
                <a:cubicBezTo>
                  <a:pt x="5077" y="3879"/>
                  <a:pt x="5107" y="3909"/>
                  <a:pt x="5137" y="3939"/>
                </a:cubicBezTo>
                <a:lnTo>
                  <a:pt x="5124" y="3965"/>
                </a:lnTo>
                <a:lnTo>
                  <a:pt x="5059" y="3952"/>
                </a:lnTo>
                <a:lnTo>
                  <a:pt x="5046" y="3887"/>
                </a:lnTo>
                <a:cubicBezTo>
                  <a:pt x="5049" y="3881"/>
                  <a:pt x="5054" y="3879"/>
                  <a:pt x="5059" y="3879"/>
                </a:cubicBezTo>
                <a:close/>
                <a:moveTo>
                  <a:pt x="19794" y="4004"/>
                </a:moveTo>
                <a:lnTo>
                  <a:pt x="19833" y="4030"/>
                </a:lnTo>
                <a:lnTo>
                  <a:pt x="19846" y="4082"/>
                </a:lnTo>
                <a:cubicBezTo>
                  <a:pt x="19836" y="4087"/>
                  <a:pt x="19827" y="4090"/>
                  <a:pt x="19818" y="4090"/>
                </a:cubicBezTo>
                <a:cubicBezTo>
                  <a:pt x="19802" y="4090"/>
                  <a:pt x="19789" y="4081"/>
                  <a:pt x="19781" y="4056"/>
                </a:cubicBezTo>
                <a:lnTo>
                  <a:pt x="19794" y="4004"/>
                </a:lnTo>
                <a:close/>
                <a:moveTo>
                  <a:pt x="5046" y="4108"/>
                </a:moveTo>
                <a:cubicBezTo>
                  <a:pt x="5046" y="4108"/>
                  <a:pt x="5098" y="4121"/>
                  <a:pt x="5163" y="4134"/>
                </a:cubicBezTo>
                <a:cubicBezTo>
                  <a:pt x="5293" y="4147"/>
                  <a:pt x="5293" y="4160"/>
                  <a:pt x="5254" y="4199"/>
                </a:cubicBezTo>
                <a:cubicBezTo>
                  <a:pt x="5240" y="4206"/>
                  <a:pt x="5226" y="4217"/>
                  <a:pt x="5201" y="4217"/>
                </a:cubicBezTo>
                <a:cubicBezTo>
                  <a:pt x="5180" y="4217"/>
                  <a:pt x="5152" y="4209"/>
                  <a:pt x="5111" y="4186"/>
                </a:cubicBezTo>
                <a:cubicBezTo>
                  <a:pt x="5085" y="4147"/>
                  <a:pt x="5046" y="4108"/>
                  <a:pt x="5046" y="4108"/>
                </a:cubicBezTo>
                <a:close/>
                <a:moveTo>
                  <a:pt x="19713" y="4394"/>
                </a:moveTo>
                <a:cubicBezTo>
                  <a:pt x="19717" y="4394"/>
                  <a:pt x="19726" y="4404"/>
                  <a:pt x="19742" y="4419"/>
                </a:cubicBezTo>
                <a:cubicBezTo>
                  <a:pt x="19794" y="4458"/>
                  <a:pt x="19807" y="4497"/>
                  <a:pt x="19781" y="4510"/>
                </a:cubicBezTo>
                <a:cubicBezTo>
                  <a:pt x="19772" y="4514"/>
                  <a:pt x="19766" y="4517"/>
                  <a:pt x="19761" y="4517"/>
                </a:cubicBezTo>
                <a:cubicBezTo>
                  <a:pt x="19752" y="4517"/>
                  <a:pt x="19746" y="4505"/>
                  <a:pt x="19729" y="4471"/>
                </a:cubicBezTo>
                <a:cubicBezTo>
                  <a:pt x="19713" y="4416"/>
                  <a:pt x="19707" y="4394"/>
                  <a:pt x="19713" y="4394"/>
                </a:cubicBezTo>
                <a:close/>
                <a:moveTo>
                  <a:pt x="12100" y="4490"/>
                </a:moveTo>
                <a:cubicBezTo>
                  <a:pt x="12107" y="4490"/>
                  <a:pt x="12115" y="4493"/>
                  <a:pt x="12128" y="4497"/>
                </a:cubicBezTo>
                <a:cubicBezTo>
                  <a:pt x="12154" y="4510"/>
                  <a:pt x="12154" y="4575"/>
                  <a:pt x="12154" y="4575"/>
                </a:cubicBezTo>
                <a:cubicBezTo>
                  <a:pt x="12151" y="4583"/>
                  <a:pt x="12147" y="4587"/>
                  <a:pt x="12142" y="4587"/>
                </a:cubicBezTo>
                <a:cubicBezTo>
                  <a:pt x="12124" y="4587"/>
                  <a:pt x="12096" y="4546"/>
                  <a:pt x="12076" y="4536"/>
                </a:cubicBezTo>
                <a:cubicBezTo>
                  <a:pt x="12085" y="4501"/>
                  <a:pt x="12088" y="4490"/>
                  <a:pt x="12100" y="4490"/>
                </a:cubicBezTo>
                <a:close/>
                <a:moveTo>
                  <a:pt x="19715" y="4685"/>
                </a:moveTo>
                <a:cubicBezTo>
                  <a:pt x="19707" y="4686"/>
                  <a:pt x="19699" y="4688"/>
                  <a:pt x="19690" y="4691"/>
                </a:cubicBezTo>
                <a:cubicBezTo>
                  <a:pt x="19690" y="4697"/>
                  <a:pt x="19690" y="4702"/>
                  <a:pt x="19689" y="4706"/>
                </a:cubicBezTo>
                <a:lnTo>
                  <a:pt x="19689" y="4706"/>
                </a:lnTo>
                <a:cubicBezTo>
                  <a:pt x="19693" y="4700"/>
                  <a:pt x="19701" y="4692"/>
                  <a:pt x="19715" y="4685"/>
                </a:cubicBezTo>
                <a:close/>
                <a:moveTo>
                  <a:pt x="19689" y="4706"/>
                </a:moveTo>
                <a:cubicBezTo>
                  <a:pt x="19685" y="4712"/>
                  <a:pt x="19684" y="4717"/>
                  <a:pt x="19685" y="4717"/>
                </a:cubicBezTo>
                <a:cubicBezTo>
                  <a:pt x="19686" y="4717"/>
                  <a:pt x="19688" y="4714"/>
                  <a:pt x="19689" y="4706"/>
                </a:cubicBezTo>
                <a:close/>
                <a:moveTo>
                  <a:pt x="19871" y="4730"/>
                </a:moveTo>
                <a:lnTo>
                  <a:pt x="19897" y="4769"/>
                </a:lnTo>
                <a:cubicBezTo>
                  <a:pt x="19910" y="4808"/>
                  <a:pt x="19910" y="4808"/>
                  <a:pt x="19884" y="4821"/>
                </a:cubicBezTo>
                <a:lnTo>
                  <a:pt x="19859" y="4782"/>
                </a:lnTo>
                <a:lnTo>
                  <a:pt x="19871" y="4730"/>
                </a:lnTo>
                <a:close/>
                <a:moveTo>
                  <a:pt x="5840" y="4982"/>
                </a:moveTo>
                <a:cubicBezTo>
                  <a:pt x="5856" y="4982"/>
                  <a:pt x="5894" y="4995"/>
                  <a:pt x="5941" y="5003"/>
                </a:cubicBezTo>
                <a:cubicBezTo>
                  <a:pt x="5997" y="5058"/>
                  <a:pt x="6013" y="5074"/>
                  <a:pt x="5989" y="5074"/>
                </a:cubicBezTo>
                <a:cubicBezTo>
                  <a:pt x="5980" y="5074"/>
                  <a:pt x="5964" y="5071"/>
                  <a:pt x="5941" y="5068"/>
                </a:cubicBezTo>
                <a:cubicBezTo>
                  <a:pt x="5889" y="5029"/>
                  <a:pt x="5838" y="5003"/>
                  <a:pt x="5838" y="5003"/>
                </a:cubicBezTo>
                <a:cubicBezTo>
                  <a:pt x="5827" y="4987"/>
                  <a:pt x="5829" y="4982"/>
                  <a:pt x="5840" y="4982"/>
                </a:cubicBezTo>
                <a:close/>
                <a:moveTo>
                  <a:pt x="19988" y="5081"/>
                </a:moveTo>
                <a:cubicBezTo>
                  <a:pt x="19994" y="5105"/>
                  <a:pt x="20003" y="5115"/>
                  <a:pt x="20007" y="5115"/>
                </a:cubicBezTo>
                <a:cubicBezTo>
                  <a:pt x="20011" y="5115"/>
                  <a:pt x="20009" y="5101"/>
                  <a:pt x="19988" y="5081"/>
                </a:cubicBezTo>
                <a:close/>
                <a:moveTo>
                  <a:pt x="20079" y="5145"/>
                </a:moveTo>
                <a:lnTo>
                  <a:pt x="20105" y="5184"/>
                </a:lnTo>
                <a:cubicBezTo>
                  <a:pt x="20118" y="5223"/>
                  <a:pt x="20118" y="5223"/>
                  <a:pt x="20092" y="5249"/>
                </a:cubicBezTo>
                <a:lnTo>
                  <a:pt x="20066" y="5197"/>
                </a:lnTo>
                <a:lnTo>
                  <a:pt x="20079" y="5145"/>
                </a:lnTo>
                <a:close/>
                <a:moveTo>
                  <a:pt x="593" y="5177"/>
                </a:moveTo>
                <a:cubicBezTo>
                  <a:pt x="581" y="5177"/>
                  <a:pt x="575" y="5186"/>
                  <a:pt x="559" y="5210"/>
                </a:cubicBezTo>
                <a:lnTo>
                  <a:pt x="546" y="5262"/>
                </a:lnTo>
                <a:lnTo>
                  <a:pt x="598" y="5223"/>
                </a:lnTo>
                <a:lnTo>
                  <a:pt x="623" y="5184"/>
                </a:lnTo>
                <a:cubicBezTo>
                  <a:pt x="609" y="5180"/>
                  <a:pt x="600" y="5177"/>
                  <a:pt x="593" y="5177"/>
                </a:cubicBezTo>
                <a:close/>
                <a:moveTo>
                  <a:pt x="824" y="5389"/>
                </a:moveTo>
                <a:cubicBezTo>
                  <a:pt x="822" y="5397"/>
                  <a:pt x="820" y="5401"/>
                  <a:pt x="819" y="5401"/>
                </a:cubicBezTo>
                <a:cubicBezTo>
                  <a:pt x="819" y="5401"/>
                  <a:pt x="821" y="5397"/>
                  <a:pt x="824" y="5389"/>
                </a:cubicBezTo>
                <a:close/>
                <a:moveTo>
                  <a:pt x="5959" y="5388"/>
                </a:moveTo>
                <a:cubicBezTo>
                  <a:pt x="5986" y="5388"/>
                  <a:pt x="6019" y="5405"/>
                  <a:pt x="6019" y="5405"/>
                </a:cubicBezTo>
                <a:lnTo>
                  <a:pt x="6032" y="5444"/>
                </a:lnTo>
                <a:cubicBezTo>
                  <a:pt x="6019" y="5457"/>
                  <a:pt x="6006" y="5466"/>
                  <a:pt x="5993" y="5466"/>
                </a:cubicBezTo>
                <a:cubicBezTo>
                  <a:pt x="5980" y="5466"/>
                  <a:pt x="5967" y="5457"/>
                  <a:pt x="5954" y="5431"/>
                </a:cubicBezTo>
                <a:lnTo>
                  <a:pt x="5941" y="5392"/>
                </a:lnTo>
                <a:cubicBezTo>
                  <a:pt x="5946" y="5389"/>
                  <a:pt x="5953" y="5388"/>
                  <a:pt x="5959" y="5388"/>
                </a:cubicBezTo>
                <a:close/>
                <a:moveTo>
                  <a:pt x="691" y="5350"/>
                </a:moveTo>
                <a:cubicBezTo>
                  <a:pt x="694" y="5350"/>
                  <a:pt x="698" y="5351"/>
                  <a:pt x="701" y="5353"/>
                </a:cubicBezTo>
                <a:lnTo>
                  <a:pt x="675" y="5392"/>
                </a:lnTo>
                <a:cubicBezTo>
                  <a:pt x="673" y="5391"/>
                  <a:pt x="671" y="5390"/>
                  <a:pt x="669" y="5390"/>
                </a:cubicBezTo>
                <a:cubicBezTo>
                  <a:pt x="655" y="5390"/>
                  <a:pt x="654" y="5417"/>
                  <a:pt x="673" y="5417"/>
                </a:cubicBezTo>
                <a:cubicBezTo>
                  <a:pt x="680" y="5417"/>
                  <a:pt x="689" y="5414"/>
                  <a:pt x="701" y="5405"/>
                </a:cubicBezTo>
                <a:cubicBezTo>
                  <a:pt x="740" y="5431"/>
                  <a:pt x="766" y="5444"/>
                  <a:pt x="766" y="5444"/>
                </a:cubicBezTo>
                <a:cubicBezTo>
                  <a:pt x="745" y="5476"/>
                  <a:pt x="706" y="5499"/>
                  <a:pt x="678" y="5499"/>
                </a:cubicBezTo>
                <a:cubicBezTo>
                  <a:pt x="672" y="5499"/>
                  <a:pt x="667" y="5498"/>
                  <a:pt x="662" y="5496"/>
                </a:cubicBezTo>
                <a:cubicBezTo>
                  <a:pt x="640" y="5499"/>
                  <a:pt x="624" y="5502"/>
                  <a:pt x="613" y="5502"/>
                </a:cubicBezTo>
                <a:cubicBezTo>
                  <a:pt x="588" y="5502"/>
                  <a:pt x="596" y="5486"/>
                  <a:pt x="623" y="5431"/>
                </a:cubicBezTo>
                <a:cubicBezTo>
                  <a:pt x="646" y="5386"/>
                  <a:pt x="669" y="5350"/>
                  <a:pt x="691" y="5350"/>
                </a:cubicBezTo>
                <a:close/>
                <a:moveTo>
                  <a:pt x="20364" y="5509"/>
                </a:moveTo>
                <a:lnTo>
                  <a:pt x="20390" y="5547"/>
                </a:lnTo>
                <a:cubicBezTo>
                  <a:pt x="20416" y="5586"/>
                  <a:pt x="20390" y="5599"/>
                  <a:pt x="20390" y="5599"/>
                </a:cubicBezTo>
                <a:cubicBezTo>
                  <a:pt x="20390" y="5599"/>
                  <a:pt x="20386" y="5608"/>
                  <a:pt x="20375" y="5608"/>
                </a:cubicBezTo>
                <a:cubicBezTo>
                  <a:pt x="20367" y="5608"/>
                  <a:pt x="20355" y="5603"/>
                  <a:pt x="20338" y="5586"/>
                </a:cubicBezTo>
                <a:cubicBezTo>
                  <a:pt x="20338" y="5586"/>
                  <a:pt x="20338" y="5521"/>
                  <a:pt x="20364" y="5509"/>
                </a:cubicBezTo>
                <a:close/>
                <a:moveTo>
                  <a:pt x="11596" y="5521"/>
                </a:moveTo>
                <a:cubicBezTo>
                  <a:pt x="11635" y="5534"/>
                  <a:pt x="11661" y="5560"/>
                  <a:pt x="11635" y="5599"/>
                </a:cubicBezTo>
                <a:lnTo>
                  <a:pt x="11583" y="5625"/>
                </a:lnTo>
                <a:lnTo>
                  <a:pt x="11583" y="5560"/>
                </a:lnTo>
                <a:lnTo>
                  <a:pt x="11596" y="5521"/>
                </a:lnTo>
                <a:close/>
                <a:moveTo>
                  <a:pt x="409" y="5877"/>
                </a:moveTo>
                <a:cubicBezTo>
                  <a:pt x="413" y="5877"/>
                  <a:pt x="419" y="5880"/>
                  <a:pt x="429" y="5885"/>
                </a:cubicBezTo>
                <a:cubicBezTo>
                  <a:pt x="429" y="5885"/>
                  <a:pt x="442" y="5937"/>
                  <a:pt x="416" y="5988"/>
                </a:cubicBezTo>
                <a:lnTo>
                  <a:pt x="377" y="6014"/>
                </a:lnTo>
                <a:cubicBezTo>
                  <a:pt x="338" y="6001"/>
                  <a:pt x="364" y="5950"/>
                  <a:pt x="390" y="5911"/>
                </a:cubicBezTo>
                <a:cubicBezTo>
                  <a:pt x="398" y="5886"/>
                  <a:pt x="401" y="5877"/>
                  <a:pt x="409" y="5877"/>
                </a:cubicBezTo>
                <a:close/>
                <a:moveTo>
                  <a:pt x="766" y="6196"/>
                </a:moveTo>
                <a:lnTo>
                  <a:pt x="753" y="6235"/>
                </a:lnTo>
                <a:cubicBezTo>
                  <a:pt x="753" y="6235"/>
                  <a:pt x="753" y="6300"/>
                  <a:pt x="792" y="6313"/>
                </a:cubicBezTo>
                <a:lnTo>
                  <a:pt x="805" y="6261"/>
                </a:lnTo>
                <a:cubicBezTo>
                  <a:pt x="831" y="6222"/>
                  <a:pt x="792" y="6209"/>
                  <a:pt x="766" y="6196"/>
                </a:cubicBezTo>
                <a:close/>
                <a:moveTo>
                  <a:pt x="6332" y="6262"/>
                </a:moveTo>
                <a:cubicBezTo>
                  <a:pt x="6344" y="6262"/>
                  <a:pt x="6388" y="6308"/>
                  <a:pt x="6408" y="6339"/>
                </a:cubicBezTo>
                <a:lnTo>
                  <a:pt x="6382" y="6352"/>
                </a:lnTo>
                <a:cubicBezTo>
                  <a:pt x="6356" y="6313"/>
                  <a:pt x="6304" y="6287"/>
                  <a:pt x="6330" y="6274"/>
                </a:cubicBezTo>
                <a:cubicBezTo>
                  <a:pt x="6328" y="6265"/>
                  <a:pt x="6328" y="6262"/>
                  <a:pt x="6332" y="6262"/>
                </a:cubicBezTo>
                <a:close/>
                <a:moveTo>
                  <a:pt x="23185" y="6278"/>
                </a:moveTo>
                <a:cubicBezTo>
                  <a:pt x="23194" y="6278"/>
                  <a:pt x="23197" y="6285"/>
                  <a:pt x="23205" y="6300"/>
                </a:cubicBezTo>
                <a:cubicBezTo>
                  <a:pt x="23231" y="6326"/>
                  <a:pt x="23205" y="6378"/>
                  <a:pt x="23166" y="6391"/>
                </a:cubicBezTo>
                <a:cubicBezTo>
                  <a:pt x="23159" y="6395"/>
                  <a:pt x="23153" y="6397"/>
                  <a:pt x="23147" y="6397"/>
                </a:cubicBezTo>
                <a:cubicBezTo>
                  <a:pt x="23120" y="6397"/>
                  <a:pt x="23110" y="6351"/>
                  <a:pt x="23153" y="6287"/>
                </a:cubicBezTo>
                <a:cubicBezTo>
                  <a:pt x="23169" y="6281"/>
                  <a:pt x="23179" y="6278"/>
                  <a:pt x="23185" y="6278"/>
                </a:cubicBezTo>
                <a:close/>
                <a:moveTo>
                  <a:pt x="6707" y="6494"/>
                </a:moveTo>
                <a:cubicBezTo>
                  <a:pt x="6720" y="6494"/>
                  <a:pt x="6733" y="6501"/>
                  <a:pt x="6745" y="6520"/>
                </a:cubicBezTo>
                <a:cubicBezTo>
                  <a:pt x="6797" y="6533"/>
                  <a:pt x="6797" y="6598"/>
                  <a:pt x="6720" y="6598"/>
                </a:cubicBezTo>
                <a:cubicBezTo>
                  <a:pt x="6694" y="6559"/>
                  <a:pt x="6694" y="6559"/>
                  <a:pt x="6668" y="6507"/>
                </a:cubicBezTo>
                <a:cubicBezTo>
                  <a:pt x="6681" y="6501"/>
                  <a:pt x="6694" y="6494"/>
                  <a:pt x="6707" y="6494"/>
                </a:cubicBezTo>
                <a:close/>
                <a:moveTo>
                  <a:pt x="21817" y="6609"/>
                </a:moveTo>
                <a:cubicBezTo>
                  <a:pt x="21829" y="6609"/>
                  <a:pt x="21836" y="6613"/>
                  <a:pt x="21830" y="6624"/>
                </a:cubicBezTo>
                <a:cubicBezTo>
                  <a:pt x="21830" y="6624"/>
                  <a:pt x="21830" y="6650"/>
                  <a:pt x="21778" y="6676"/>
                </a:cubicBezTo>
                <a:cubicBezTo>
                  <a:pt x="21778" y="6676"/>
                  <a:pt x="21765" y="6679"/>
                  <a:pt x="21752" y="6679"/>
                </a:cubicBezTo>
                <a:cubicBezTo>
                  <a:pt x="21739" y="6679"/>
                  <a:pt x="21726" y="6676"/>
                  <a:pt x="21726" y="6663"/>
                </a:cubicBezTo>
                <a:lnTo>
                  <a:pt x="21739" y="6624"/>
                </a:lnTo>
                <a:cubicBezTo>
                  <a:pt x="21769" y="6616"/>
                  <a:pt x="21799" y="6609"/>
                  <a:pt x="21817" y="6609"/>
                </a:cubicBezTo>
                <a:close/>
                <a:moveTo>
                  <a:pt x="6953" y="6806"/>
                </a:moveTo>
                <a:lnTo>
                  <a:pt x="6992" y="6844"/>
                </a:lnTo>
                <a:cubicBezTo>
                  <a:pt x="7018" y="6870"/>
                  <a:pt x="7018" y="6870"/>
                  <a:pt x="6992" y="6896"/>
                </a:cubicBezTo>
                <a:lnTo>
                  <a:pt x="6966" y="6857"/>
                </a:lnTo>
                <a:lnTo>
                  <a:pt x="6953" y="6806"/>
                </a:lnTo>
                <a:close/>
                <a:moveTo>
                  <a:pt x="7355" y="7078"/>
                </a:moveTo>
                <a:cubicBezTo>
                  <a:pt x="7342" y="7104"/>
                  <a:pt x="7355" y="7156"/>
                  <a:pt x="7355" y="7156"/>
                </a:cubicBezTo>
                <a:cubicBezTo>
                  <a:pt x="7364" y="7164"/>
                  <a:pt x="7372" y="7167"/>
                  <a:pt x="7380" y="7167"/>
                </a:cubicBezTo>
                <a:cubicBezTo>
                  <a:pt x="7395" y="7167"/>
                  <a:pt x="7407" y="7156"/>
                  <a:pt x="7407" y="7156"/>
                </a:cubicBezTo>
                <a:cubicBezTo>
                  <a:pt x="7407" y="7156"/>
                  <a:pt x="7420" y="7130"/>
                  <a:pt x="7394" y="7104"/>
                </a:cubicBezTo>
                <a:lnTo>
                  <a:pt x="7355" y="7078"/>
                </a:lnTo>
                <a:close/>
                <a:moveTo>
                  <a:pt x="8042" y="7216"/>
                </a:moveTo>
                <a:cubicBezTo>
                  <a:pt x="8032" y="7216"/>
                  <a:pt x="8035" y="7225"/>
                  <a:pt x="8043" y="7247"/>
                </a:cubicBezTo>
                <a:lnTo>
                  <a:pt x="8120" y="7273"/>
                </a:lnTo>
                <a:cubicBezTo>
                  <a:pt x="8120" y="7247"/>
                  <a:pt x="8120" y="7247"/>
                  <a:pt x="8094" y="7234"/>
                </a:cubicBezTo>
                <a:cubicBezTo>
                  <a:pt x="8065" y="7222"/>
                  <a:pt x="8049" y="7216"/>
                  <a:pt x="8042" y="7216"/>
                </a:cubicBezTo>
                <a:close/>
                <a:moveTo>
                  <a:pt x="7461" y="7404"/>
                </a:moveTo>
                <a:cubicBezTo>
                  <a:pt x="7480" y="7404"/>
                  <a:pt x="7498" y="7415"/>
                  <a:pt x="7498" y="7415"/>
                </a:cubicBezTo>
                <a:cubicBezTo>
                  <a:pt x="7537" y="7428"/>
                  <a:pt x="7563" y="7454"/>
                  <a:pt x="7550" y="7480"/>
                </a:cubicBezTo>
                <a:cubicBezTo>
                  <a:pt x="7550" y="7480"/>
                  <a:pt x="7542" y="7502"/>
                  <a:pt x="7522" y="7502"/>
                </a:cubicBezTo>
                <a:cubicBezTo>
                  <a:pt x="7516" y="7502"/>
                  <a:pt x="7507" y="7499"/>
                  <a:pt x="7498" y="7493"/>
                </a:cubicBezTo>
                <a:cubicBezTo>
                  <a:pt x="7459" y="7467"/>
                  <a:pt x="7433" y="7415"/>
                  <a:pt x="7433" y="7415"/>
                </a:cubicBezTo>
                <a:cubicBezTo>
                  <a:pt x="7442" y="7407"/>
                  <a:pt x="7452" y="7404"/>
                  <a:pt x="7461" y="7404"/>
                </a:cubicBezTo>
                <a:close/>
                <a:moveTo>
                  <a:pt x="9378" y="7467"/>
                </a:moveTo>
                <a:cubicBezTo>
                  <a:pt x="9391" y="7506"/>
                  <a:pt x="9404" y="7532"/>
                  <a:pt x="9365" y="7545"/>
                </a:cubicBezTo>
                <a:lnTo>
                  <a:pt x="9314" y="7532"/>
                </a:lnTo>
                <a:lnTo>
                  <a:pt x="9340" y="7493"/>
                </a:lnTo>
                <a:lnTo>
                  <a:pt x="9378" y="7467"/>
                </a:lnTo>
                <a:close/>
                <a:moveTo>
                  <a:pt x="9019" y="7561"/>
                </a:moveTo>
                <a:cubicBezTo>
                  <a:pt x="9035" y="7561"/>
                  <a:pt x="9061" y="7571"/>
                  <a:pt x="9093" y="7597"/>
                </a:cubicBezTo>
                <a:cubicBezTo>
                  <a:pt x="9093" y="7623"/>
                  <a:pt x="9093" y="7623"/>
                  <a:pt x="9054" y="7636"/>
                </a:cubicBezTo>
                <a:cubicBezTo>
                  <a:pt x="9054" y="7636"/>
                  <a:pt x="9002" y="7610"/>
                  <a:pt x="9002" y="7584"/>
                </a:cubicBezTo>
                <a:cubicBezTo>
                  <a:pt x="8996" y="7571"/>
                  <a:pt x="9002" y="7561"/>
                  <a:pt x="9019" y="7561"/>
                </a:cubicBezTo>
                <a:close/>
                <a:moveTo>
                  <a:pt x="8223" y="7680"/>
                </a:moveTo>
                <a:cubicBezTo>
                  <a:pt x="8235" y="7680"/>
                  <a:pt x="8256" y="7683"/>
                  <a:pt x="8289" y="7688"/>
                </a:cubicBezTo>
                <a:cubicBezTo>
                  <a:pt x="8328" y="7688"/>
                  <a:pt x="8328" y="7726"/>
                  <a:pt x="8328" y="7726"/>
                </a:cubicBezTo>
                <a:cubicBezTo>
                  <a:pt x="8328" y="7733"/>
                  <a:pt x="8325" y="7735"/>
                  <a:pt x="8321" y="7735"/>
                </a:cubicBezTo>
                <a:cubicBezTo>
                  <a:pt x="8308" y="7735"/>
                  <a:pt x="8276" y="7713"/>
                  <a:pt x="8237" y="7713"/>
                </a:cubicBezTo>
                <a:cubicBezTo>
                  <a:pt x="8212" y="7689"/>
                  <a:pt x="8203" y="7680"/>
                  <a:pt x="8223" y="7680"/>
                </a:cubicBezTo>
                <a:close/>
                <a:moveTo>
                  <a:pt x="16171" y="1"/>
                </a:moveTo>
                <a:cubicBezTo>
                  <a:pt x="16147" y="1"/>
                  <a:pt x="16136" y="10"/>
                  <a:pt x="16136" y="22"/>
                </a:cubicBezTo>
                <a:cubicBezTo>
                  <a:pt x="16084" y="61"/>
                  <a:pt x="16084" y="61"/>
                  <a:pt x="16019" y="61"/>
                </a:cubicBezTo>
                <a:cubicBezTo>
                  <a:pt x="16019" y="50"/>
                  <a:pt x="16010" y="44"/>
                  <a:pt x="15993" y="44"/>
                </a:cubicBezTo>
                <a:cubicBezTo>
                  <a:pt x="15967" y="44"/>
                  <a:pt x="15924" y="57"/>
                  <a:pt x="15864" y="87"/>
                </a:cubicBezTo>
                <a:cubicBezTo>
                  <a:pt x="15845" y="92"/>
                  <a:pt x="15833" y="95"/>
                  <a:pt x="15824" y="95"/>
                </a:cubicBezTo>
                <a:cubicBezTo>
                  <a:pt x="15810" y="95"/>
                  <a:pt x="15807" y="86"/>
                  <a:pt x="15799" y="61"/>
                </a:cubicBezTo>
                <a:lnTo>
                  <a:pt x="15695" y="87"/>
                </a:lnTo>
                <a:cubicBezTo>
                  <a:pt x="15669" y="113"/>
                  <a:pt x="15630" y="126"/>
                  <a:pt x="15578" y="139"/>
                </a:cubicBezTo>
                <a:cubicBezTo>
                  <a:pt x="15539" y="165"/>
                  <a:pt x="15488" y="178"/>
                  <a:pt x="15436" y="191"/>
                </a:cubicBezTo>
                <a:cubicBezTo>
                  <a:pt x="15332" y="217"/>
                  <a:pt x="15241" y="230"/>
                  <a:pt x="15215" y="230"/>
                </a:cubicBezTo>
                <a:cubicBezTo>
                  <a:pt x="15215" y="230"/>
                  <a:pt x="15163" y="243"/>
                  <a:pt x="15124" y="294"/>
                </a:cubicBezTo>
                <a:cubicBezTo>
                  <a:pt x="15109" y="342"/>
                  <a:pt x="15083" y="370"/>
                  <a:pt x="15060" y="370"/>
                </a:cubicBezTo>
                <a:cubicBezTo>
                  <a:pt x="15045" y="370"/>
                  <a:pt x="15031" y="359"/>
                  <a:pt x="15021" y="333"/>
                </a:cubicBezTo>
                <a:cubicBezTo>
                  <a:pt x="15009" y="310"/>
                  <a:pt x="15002" y="297"/>
                  <a:pt x="14997" y="297"/>
                </a:cubicBezTo>
                <a:cubicBezTo>
                  <a:pt x="14989" y="297"/>
                  <a:pt x="14983" y="316"/>
                  <a:pt x="14969" y="359"/>
                </a:cubicBezTo>
                <a:cubicBezTo>
                  <a:pt x="14949" y="399"/>
                  <a:pt x="14809" y="476"/>
                  <a:pt x="14749" y="476"/>
                </a:cubicBezTo>
                <a:cubicBezTo>
                  <a:pt x="14730" y="476"/>
                  <a:pt x="14719" y="469"/>
                  <a:pt x="14722" y="450"/>
                </a:cubicBezTo>
                <a:lnTo>
                  <a:pt x="14696" y="398"/>
                </a:lnTo>
                <a:cubicBezTo>
                  <a:pt x="14657" y="450"/>
                  <a:pt x="14618" y="476"/>
                  <a:pt x="14618" y="476"/>
                </a:cubicBezTo>
                <a:cubicBezTo>
                  <a:pt x="14631" y="515"/>
                  <a:pt x="14580" y="541"/>
                  <a:pt x="14450" y="619"/>
                </a:cubicBezTo>
                <a:cubicBezTo>
                  <a:pt x="14359" y="684"/>
                  <a:pt x="14203" y="826"/>
                  <a:pt x="14126" y="891"/>
                </a:cubicBezTo>
                <a:cubicBezTo>
                  <a:pt x="14035" y="956"/>
                  <a:pt x="13918" y="1060"/>
                  <a:pt x="13866" y="1073"/>
                </a:cubicBezTo>
                <a:cubicBezTo>
                  <a:pt x="13827" y="1112"/>
                  <a:pt x="13788" y="1150"/>
                  <a:pt x="13737" y="1241"/>
                </a:cubicBezTo>
                <a:cubicBezTo>
                  <a:pt x="13725" y="1300"/>
                  <a:pt x="13659" y="1360"/>
                  <a:pt x="13628" y="1360"/>
                </a:cubicBezTo>
                <a:cubicBezTo>
                  <a:pt x="13625" y="1360"/>
                  <a:pt x="13622" y="1359"/>
                  <a:pt x="13620" y="1358"/>
                </a:cubicBezTo>
                <a:lnTo>
                  <a:pt x="13594" y="1397"/>
                </a:lnTo>
                <a:cubicBezTo>
                  <a:pt x="13542" y="1488"/>
                  <a:pt x="13503" y="1527"/>
                  <a:pt x="13503" y="1527"/>
                </a:cubicBezTo>
                <a:cubicBezTo>
                  <a:pt x="13500" y="1524"/>
                  <a:pt x="13495" y="1522"/>
                  <a:pt x="13488" y="1522"/>
                </a:cubicBezTo>
                <a:cubicBezTo>
                  <a:pt x="13464" y="1522"/>
                  <a:pt x="13422" y="1541"/>
                  <a:pt x="13412" y="1591"/>
                </a:cubicBezTo>
                <a:cubicBezTo>
                  <a:pt x="13438" y="1604"/>
                  <a:pt x="13399" y="1643"/>
                  <a:pt x="13347" y="1721"/>
                </a:cubicBezTo>
                <a:cubicBezTo>
                  <a:pt x="13321" y="1747"/>
                  <a:pt x="13231" y="1838"/>
                  <a:pt x="13127" y="1981"/>
                </a:cubicBezTo>
                <a:cubicBezTo>
                  <a:pt x="13023" y="2123"/>
                  <a:pt x="12906" y="2305"/>
                  <a:pt x="12803" y="2486"/>
                </a:cubicBezTo>
                <a:cubicBezTo>
                  <a:pt x="12699" y="2681"/>
                  <a:pt x="12595" y="2863"/>
                  <a:pt x="12530" y="3005"/>
                </a:cubicBezTo>
                <a:cubicBezTo>
                  <a:pt x="12465" y="3148"/>
                  <a:pt x="12426" y="3239"/>
                  <a:pt x="12426" y="3239"/>
                </a:cubicBezTo>
                <a:cubicBezTo>
                  <a:pt x="12426" y="3239"/>
                  <a:pt x="12414" y="3291"/>
                  <a:pt x="12362" y="3368"/>
                </a:cubicBezTo>
                <a:cubicBezTo>
                  <a:pt x="12349" y="3420"/>
                  <a:pt x="12310" y="3511"/>
                  <a:pt x="12310" y="3511"/>
                </a:cubicBezTo>
                <a:cubicBezTo>
                  <a:pt x="12306" y="3510"/>
                  <a:pt x="12303" y="3509"/>
                  <a:pt x="12300" y="3509"/>
                </a:cubicBezTo>
                <a:cubicBezTo>
                  <a:pt x="12237" y="3509"/>
                  <a:pt x="12166" y="3726"/>
                  <a:pt x="12141" y="3861"/>
                </a:cubicBezTo>
                <a:cubicBezTo>
                  <a:pt x="12154" y="3913"/>
                  <a:pt x="12128" y="3965"/>
                  <a:pt x="12102" y="4004"/>
                </a:cubicBezTo>
                <a:cubicBezTo>
                  <a:pt x="12098" y="4002"/>
                  <a:pt x="12093" y="4001"/>
                  <a:pt x="12088" y="4001"/>
                </a:cubicBezTo>
                <a:cubicBezTo>
                  <a:pt x="12039" y="4001"/>
                  <a:pt x="11986" y="4117"/>
                  <a:pt x="11986" y="4211"/>
                </a:cubicBezTo>
                <a:cubicBezTo>
                  <a:pt x="12007" y="4265"/>
                  <a:pt x="12002" y="4309"/>
                  <a:pt x="11964" y="4309"/>
                </a:cubicBezTo>
                <a:cubicBezTo>
                  <a:pt x="11955" y="4309"/>
                  <a:pt x="11945" y="4307"/>
                  <a:pt x="11934" y="4302"/>
                </a:cubicBezTo>
                <a:cubicBezTo>
                  <a:pt x="11927" y="4299"/>
                  <a:pt x="11920" y="4297"/>
                  <a:pt x="11914" y="4297"/>
                </a:cubicBezTo>
                <a:cubicBezTo>
                  <a:pt x="11873" y="4297"/>
                  <a:pt x="11848" y="4371"/>
                  <a:pt x="11882" y="4484"/>
                </a:cubicBezTo>
                <a:cubicBezTo>
                  <a:pt x="11895" y="4536"/>
                  <a:pt x="11895" y="4536"/>
                  <a:pt x="11843" y="4575"/>
                </a:cubicBezTo>
                <a:cubicBezTo>
                  <a:pt x="11765" y="4588"/>
                  <a:pt x="11752" y="4627"/>
                  <a:pt x="11778" y="4640"/>
                </a:cubicBezTo>
                <a:cubicBezTo>
                  <a:pt x="11817" y="4717"/>
                  <a:pt x="11791" y="4756"/>
                  <a:pt x="11713" y="4769"/>
                </a:cubicBezTo>
                <a:cubicBezTo>
                  <a:pt x="11622" y="4821"/>
                  <a:pt x="11622" y="4821"/>
                  <a:pt x="11648" y="4899"/>
                </a:cubicBezTo>
                <a:cubicBezTo>
                  <a:pt x="11687" y="4964"/>
                  <a:pt x="11596" y="5132"/>
                  <a:pt x="11519" y="5145"/>
                </a:cubicBezTo>
                <a:cubicBezTo>
                  <a:pt x="11506" y="5184"/>
                  <a:pt x="11454" y="5210"/>
                  <a:pt x="11480" y="5223"/>
                </a:cubicBezTo>
                <a:lnTo>
                  <a:pt x="11428" y="5249"/>
                </a:lnTo>
                <a:cubicBezTo>
                  <a:pt x="11402" y="5288"/>
                  <a:pt x="11389" y="5340"/>
                  <a:pt x="11389" y="5340"/>
                </a:cubicBezTo>
                <a:lnTo>
                  <a:pt x="11415" y="5353"/>
                </a:lnTo>
                <a:cubicBezTo>
                  <a:pt x="11389" y="5392"/>
                  <a:pt x="11220" y="5612"/>
                  <a:pt x="11052" y="5872"/>
                </a:cubicBezTo>
                <a:cubicBezTo>
                  <a:pt x="10766" y="6274"/>
                  <a:pt x="10688" y="6313"/>
                  <a:pt x="10740" y="6313"/>
                </a:cubicBezTo>
                <a:cubicBezTo>
                  <a:pt x="10811" y="6324"/>
                  <a:pt x="10775" y="6379"/>
                  <a:pt x="10709" y="6379"/>
                </a:cubicBezTo>
                <a:cubicBezTo>
                  <a:pt x="10702" y="6379"/>
                  <a:pt x="10695" y="6379"/>
                  <a:pt x="10688" y="6378"/>
                </a:cubicBezTo>
                <a:cubicBezTo>
                  <a:pt x="10663" y="6403"/>
                  <a:pt x="10572" y="6442"/>
                  <a:pt x="10507" y="6507"/>
                </a:cubicBezTo>
                <a:cubicBezTo>
                  <a:pt x="10454" y="6560"/>
                  <a:pt x="10401" y="6605"/>
                  <a:pt x="10376" y="6605"/>
                </a:cubicBezTo>
                <a:cubicBezTo>
                  <a:pt x="10371" y="6605"/>
                  <a:pt x="10367" y="6603"/>
                  <a:pt x="10364" y="6598"/>
                </a:cubicBezTo>
                <a:lnTo>
                  <a:pt x="10325" y="6624"/>
                </a:lnTo>
                <a:cubicBezTo>
                  <a:pt x="10299" y="6728"/>
                  <a:pt x="10092" y="6896"/>
                  <a:pt x="9962" y="6935"/>
                </a:cubicBezTo>
                <a:cubicBezTo>
                  <a:pt x="9884" y="6974"/>
                  <a:pt x="9858" y="7013"/>
                  <a:pt x="9794" y="7078"/>
                </a:cubicBezTo>
                <a:cubicBezTo>
                  <a:pt x="9749" y="7123"/>
                  <a:pt x="9735" y="7137"/>
                  <a:pt x="9713" y="7137"/>
                </a:cubicBezTo>
                <a:cubicBezTo>
                  <a:pt x="9704" y="7137"/>
                  <a:pt x="9693" y="7134"/>
                  <a:pt x="9677" y="7130"/>
                </a:cubicBezTo>
                <a:cubicBezTo>
                  <a:pt x="9676" y="7129"/>
                  <a:pt x="9673" y="7128"/>
                  <a:pt x="9669" y="7128"/>
                </a:cubicBezTo>
                <a:cubicBezTo>
                  <a:pt x="9625" y="7128"/>
                  <a:pt x="9431" y="7187"/>
                  <a:pt x="9443" y="7247"/>
                </a:cubicBezTo>
                <a:lnTo>
                  <a:pt x="9404" y="7234"/>
                </a:lnTo>
                <a:cubicBezTo>
                  <a:pt x="9397" y="7232"/>
                  <a:pt x="9390" y="7231"/>
                  <a:pt x="9384" y="7231"/>
                </a:cubicBezTo>
                <a:cubicBezTo>
                  <a:pt x="9343" y="7231"/>
                  <a:pt x="9315" y="7263"/>
                  <a:pt x="9327" y="7285"/>
                </a:cubicBezTo>
                <a:cubicBezTo>
                  <a:pt x="9340" y="7319"/>
                  <a:pt x="9336" y="7339"/>
                  <a:pt x="9318" y="7339"/>
                </a:cubicBezTo>
                <a:cubicBezTo>
                  <a:pt x="9301" y="7339"/>
                  <a:pt x="9273" y="7323"/>
                  <a:pt x="9236" y="7285"/>
                </a:cubicBezTo>
                <a:cubicBezTo>
                  <a:pt x="9229" y="7260"/>
                  <a:pt x="9216" y="7250"/>
                  <a:pt x="9207" y="7250"/>
                </a:cubicBezTo>
                <a:cubicBezTo>
                  <a:pt x="9197" y="7250"/>
                  <a:pt x="9190" y="7260"/>
                  <a:pt x="9197" y="7273"/>
                </a:cubicBezTo>
                <a:cubicBezTo>
                  <a:pt x="9163" y="7306"/>
                  <a:pt x="9139" y="7340"/>
                  <a:pt x="9100" y="7340"/>
                </a:cubicBezTo>
                <a:cubicBezTo>
                  <a:pt x="9094" y="7340"/>
                  <a:pt x="9087" y="7339"/>
                  <a:pt x="9080" y="7337"/>
                </a:cubicBezTo>
                <a:cubicBezTo>
                  <a:pt x="9041" y="7350"/>
                  <a:pt x="9002" y="7350"/>
                  <a:pt x="9015" y="7415"/>
                </a:cubicBezTo>
                <a:cubicBezTo>
                  <a:pt x="9028" y="7441"/>
                  <a:pt x="8976" y="7467"/>
                  <a:pt x="8937" y="7467"/>
                </a:cubicBezTo>
                <a:cubicBezTo>
                  <a:pt x="8937" y="7428"/>
                  <a:pt x="8937" y="7441"/>
                  <a:pt x="8963" y="7402"/>
                </a:cubicBezTo>
                <a:cubicBezTo>
                  <a:pt x="8979" y="7398"/>
                  <a:pt x="8985" y="7397"/>
                  <a:pt x="8984" y="7397"/>
                </a:cubicBezTo>
                <a:lnTo>
                  <a:pt x="8984" y="7397"/>
                </a:lnTo>
                <a:cubicBezTo>
                  <a:pt x="8983" y="7397"/>
                  <a:pt x="8941" y="7406"/>
                  <a:pt x="8886" y="7415"/>
                </a:cubicBezTo>
                <a:cubicBezTo>
                  <a:pt x="8847" y="7415"/>
                  <a:pt x="8756" y="7402"/>
                  <a:pt x="8756" y="7363"/>
                </a:cubicBezTo>
                <a:cubicBezTo>
                  <a:pt x="8741" y="7353"/>
                  <a:pt x="8726" y="7347"/>
                  <a:pt x="8716" y="7347"/>
                </a:cubicBezTo>
                <a:cubicBezTo>
                  <a:pt x="8700" y="7347"/>
                  <a:pt x="8698" y="7362"/>
                  <a:pt x="8730" y="7402"/>
                </a:cubicBezTo>
                <a:cubicBezTo>
                  <a:pt x="8730" y="7467"/>
                  <a:pt x="8730" y="7467"/>
                  <a:pt x="8652" y="7467"/>
                </a:cubicBezTo>
                <a:cubicBezTo>
                  <a:pt x="8637" y="7467"/>
                  <a:pt x="8619" y="7469"/>
                  <a:pt x="8603" y="7469"/>
                </a:cubicBezTo>
                <a:cubicBezTo>
                  <a:pt x="8580" y="7469"/>
                  <a:pt x="8561" y="7464"/>
                  <a:pt x="8561" y="7441"/>
                </a:cubicBezTo>
                <a:cubicBezTo>
                  <a:pt x="8561" y="7415"/>
                  <a:pt x="8561" y="7415"/>
                  <a:pt x="8484" y="7415"/>
                </a:cubicBezTo>
                <a:cubicBezTo>
                  <a:pt x="8474" y="7413"/>
                  <a:pt x="8464" y="7412"/>
                  <a:pt x="8454" y="7412"/>
                </a:cubicBezTo>
                <a:cubicBezTo>
                  <a:pt x="8408" y="7412"/>
                  <a:pt x="8357" y="7433"/>
                  <a:pt x="8315" y="7454"/>
                </a:cubicBezTo>
                <a:cubicBezTo>
                  <a:pt x="8263" y="7480"/>
                  <a:pt x="8211" y="7506"/>
                  <a:pt x="8185" y="7532"/>
                </a:cubicBezTo>
                <a:cubicBezTo>
                  <a:pt x="8179" y="7564"/>
                  <a:pt x="8175" y="7581"/>
                  <a:pt x="8171" y="7581"/>
                </a:cubicBezTo>
                <a:cubicBezTo>
                  <a:pt x="8166" y="7581"/>
                  <a:pt x="8159" y="7564"/>
                  <a:pt x="8146" y="7532"/>
                </a:cubicBezTo>
                <a:cubicBezTo>
                  <a:pt x="8159" y="7493"/>
                  <a:pt x="8107" y="7493"/>
                  <a:pt x="8068" y="7480"/>
                </a:cubicBezTo>
                <a:cubicBezTo>
                  <a:pt x="8068" y="7491"/>
                  <a:pt x="8065" y="7495"/>
                  <a:pt x="8062" y="7495"/>
                </a:cubicBezTo>
                <a:cubicBezTo>
                  <a:pt x="8054" y="7495"/>
                  <a:pt x="8044" y="7478"/>
                  <a:pt x="8058" y="7478"/>
                </a:cubicBezTo>
                <a:cubicBezTo>
                  <a:pt x="8060" y="7478"/>
                  <a:pt x="8064" y="7479"/>
                  <a:pt x="8068" y="7480"/>
                </a:cubicBezTo>
                <a:cubicBezTo>
                  <a:pt x="8076" y="7465"/>
                  <a:pt x="8093" y="7459"/>
                  <a:pt x="8113" y="7459"/>
                </a:cubicBezTo>
                <a:cubicBezTo>
                  <a:pt x="8127" y="7459"/>
                  <a:pt x="8143" y="7462"/>
                  <a:pt x="8159" y="7467"/>
                </a:cubicBezTo>
                <a:lnTo>
                  <a:pt x="8172" y="7441"/>
                </a:lnTo>
                <a:cubicBezTo>
                  <a:pt x="8158" y="7398"/>
                  <a:pt x="8140" y="7379"/>
                  <a:pt x="8118" y="7379"/>
                </a:cubicBezTo>
                <a:cubicBezTo>
                  <a:pt x="8099" y="7379"/>
                  <a:pt x="8079" y="7392"/>
                  <a:pt x="8055" y="7415"/>
                </a:cubicBezTo>
                <a:cubicBezTo>
                  <a:pt x="8036" y="7420"/>
                  <a:pt x="8024" y="7423"/>
                  <a:pt x="8016" y="7423"/>
                </a:cubicBezTo>
                <a:cubicBezTo>
                  <a:pt x="8000" y="7423"/>
                  <a:pt x="7994" y="7414"/>
                  <a:pt x="7978" y="7389"/>
                </a:cubicBezTo>
                <a:cubicBezTo>
                  <a:pt x="7959" y="7352"/>
                  <a:pt x="7940" y="7322"/>
                  <a:pt x="7927" y="7322"/>
                </a:cubicBezTo>
                <a:cubicBezTo>
                  <a:pt x="7921" y="7322"/>
                  <a:pt x="7916" y="7326"/>
                  <a:pt x="7913" y="7337"/>
                </a:cubicBezTo>
                <a:cubicBezTo>
                  <a:pt x="7913" y="7337"/>
                  <a:pt x="7848" y="7298"/>
                  <a:pt x="7822" y="7260"/>
                </a:cubicBezTo>
                <a:cubicBezTo>
                  <a:pt x="7780" y="7234"/>
                  <a:pt x="7749" y="7220"/>
                  <a:pt x="7729" y="7220"/>
                </a:cubicBezTo>
                <a:cubicBezTo>
                  <a:pt x="7718" y="7220"/>
                  <a:pt x="7710" y="7224"/>
                  <a:pt x="7705" y="7234"/>
                </a:cubicBezTo>
                <a:cubicBezTo>
                  <a:pt x="7701" y="7242"/>
                  <a:pt x="7695" y="7245"/>
                  <a:pt x="7687" y="7245"/>
                </a:cubicBezTo>
                <a:cubicBezTo>
                  <a:pt x="7668" y="7245"/>
                  <a:pt x="7641" y="7230"/>
                  <a:pt x="7614" y="7221"/>
                </a:cubicBezTo>
                <a:cubicBezTo>
                  <a:pt x="7596" y="7202"/>
                  <a:pt x="7571" y="7184"/>
                  <a:pt x="7554" y="7184"/>
                </a:cubicBezTo>
                <a:cubicBezTo>
                  <a:pt x="7546" y="7184"/>
                  <a:pt x="7540" y="7187"/>
                  <a:pt x="7537" y="7195"/>
                </a:cubicBezTo>
                <a:cubicBezTo>
                  <a:pt x="7530" y="7208"/>
                  <a:pt x="7511" y="7217"/>
                  <a:pt x="7485" y="7217"/>
                </a:cubicBezTo>
                <a:cubicBezTo>
                  <a:pt x="7459" y="7217"/>
                  <a:pt x="7426" y="7208"/>
                  <a:pt x="7394" y="7182"/>
                </a:cubicBezTo>
                <a:cubicBezTo>
                  <a:pt x="7316" y="7156"/>
                  <a:pt x="7303" y="7143"/>
                  <a:pt x="7316" y="7078"/>
                </a:cubicBezTo>
                <a:cubicBezTo>
                  <a:pt x="7342" y="7052"/>
                  <a:pt x="7303" y="7026"/>
                  <a:pt x="7277" y="7000"/>
                </a:cubicBezTo>
                <a:cubicBezTo>
                  <a:pt x="7277" y="7000"/>
                  <a:pt x="7264" y="6987"/>
                  <a:pt x="7264" y="6974"/>
                </a:cubicBezTo>
                <a:cubicBezTo>
                  <a:pt x="7251" y="6961"/>
                  <a:pt x="7238" y="6948"/>
                  <a:pt x="7238" y="6922"/>
                </a:cubicBezTo>
                <a:cubicBezTo>
                  <a:pt x="7238" y="6892"/>
                  <a:pt x="7233" y="6882"/>
                  <a:pt x="7224" y="6882"/>
                </a:cubicBezTo>
                <a:cubicBezTo>
                  <a:pt x="7214" y="6882"/>
                  <a:pt x="7200" y="6895"/>
                  <a:pt x="7186" y="6909"/>
                </a:cubicBezTo>
                <a:cubicBezTo>
                  <a:pt x="7161" y="6922"/>
                  <a:pt x="7148" y="6948"/>
                  <a:pt x="7148" y="6948"/>
                </a:cubicBezTo>
                <a:cubicBezTo>
                  <a:pt x="7109" y="6922"/>
                  <a:pt x="7135" y="6844"/>
                  <a:pt x="7161" y="6819"/>
                </a:cubicBezTo>
                <a:cubicBezTo>
                  <a:pt x="7168" y="6782"/>
                  <a:pt x="7171" y="6766"/>
                  <a:pt x="7163" y="6766"/>
                </a:cubicBezTo>
                <a:cubicBezTo>
                  <a:pt x="7157" y="6766"/>
                  <a:pt x="7144" y="6776"/>
                  <a:pt x="7122" y="6793"/>
                </a:cubicBezTo>
                <a:cubicBezTo>
                  <a:pt x="7118" y="6796"/>
                  <a:pt x="7111" y="6799"/>
                  <a:pt x="7101" y="6799"/>
                </a:cubicBezTo>
                <a:cubicBezTo>
                  <a:pt x="7076" y="6799"/>
                  <a:pt x="7037" y="6781"/>
                  <a:pt x="7018" y="6715"/>
                </a:cubicBezTo>
                <a:cubicBezTo>
                  <a:pt x="6966" y="6637"/>
                  <a:pt x="6914" y="6572"/>
                  <a:pt x="6940" y="6559"/>
                </a:cubicBezTo>
                <a:cubicBezTo>
                  <a:pt x="6940" y="6507"/>
                  <a:pt x="6888" y="6481"/>
                  <a:pt x="6888" y="6481"/>
                </a:cubicBezTo>
                <a:cubicBezTo>
                  <a:pt x="6836" y="6468"/>
                  <a:pt x="6810" y="6429"/>
                  <a:pt x="6771" y="6300"/>
                </a:cubicBezTo>
                <a:cubicBezTo>
                  <a:pt x="6725" y="6134"/>
                  <a:pt x="6712" y="6086"/>
                  <a:pt x="6690" y="6086"/>
                </a:cubicBezTo>
                <a:cubicBezTo>
                  <a:pt x="6680" y="6086"/>
                  <a:pt x="6670" y="6094"/>
                  <a:pt x="6655" y="6105"/>
                </a:cubicBezTo>
                <a:cubicBezTo>
                  <a:pt x="6640" y="6110"/>
                  <a:pt x="6627" y="6115"/>
                  <a:pt x="6619" y="6115"/>
                </a:cubicBezTo>
                <a:cubicBezTo>
                  <a:pt x="6605" y="6115"/>
                  <a:pt x="6605" y="6102"/>
                  <a:pt x="6629" y="6053"/>
                </a:cubicBezTo>
                <a:cubicBezTo>
                  <a:pt x="6629" y="6001"/>
                  <a:pt x="6577" y="5975"/>
                  <a:pt x="6512" y="5911"/>
                </a:cubicBezTo>
                <a:cubicBezTo>
                  <a:pt x="6496" y="5903"/>
                  <a:pt x="6480" y="5900"/>
                  <a:pt x="6464" y="5900"/>
                </a:cubicBezTo>
                <a:cubicBezTo>
                  <a:pt x="6429" y="5900"/>
                  <a:pt x="6396" y="5915"/>
                  <a:pt x="6369" y="5924"/>
                </a:cubicBezTo>
                <a:cubicBezTo>
                  <a:pt x="6350" y="5938"/>
                  <a:pt x="6337" y="5948"/>
                  <a:pt x="6329" y="5948"/>
                </a:cubicBezTo>
                <a:cubicBezTo>
                  <a:pt x="6316" y="5948"/>
                  <a:pt x="6313" y="5923"/>
                  <a:pt x="6304" y="5859"/>
                </a:cubicBezTo>
                <a:cubicBezTo>
                  <a:pt x="6279" y="5820"/>
                  <a:pt x="6279" y="5755"/>
                  <a:pt x="6317" y="5742"/>
                </a:cubicBezTo>
                <a:cubicBezTo>
                  <a:pt x="6321" y="5740"/>
                  <a:pt x="6325" y="5739"/>
                  <a:pt x="6328" y="5739"/>
                </a:cubicBezTo>
                <a:cubicBezTo>
                  <a:pt x="6350" y="5739"/>
                  <a:pt x="6369" y="5768"/>
                  <a:pt x="6369" y="5768"/>
                </a:cubicBezTo>
                <a:lnTo>
                  <a:pt x="6382" y="5820"/>
                </a:lnTo>
                <a:cubicBezTo>
                  <a:pt x="6408" y="5807"/>
                  <a:pt x="6447" y="5781"/>
                  <a:pt x="6395" y="5703"/>
                </a:cubicBezTo>
                <a:cubicBezTo>
                  <a:pt x="6406" y="5661"/>
                  <a:pt x="6391" y="5618"/>
                  <a:pt x="6370" y="5618"/>
                </a:cubicBezTo>
                <a:cubicBezTo>
                  <a:pt x="6366" y="5618"/>
                  <a:pt x="6361" y="5621"/>
                  <a:pt x="6356" y="5625"/>
                </a:cubicBezTo>
                <a:cubicBezTo>
                  <a:pt x="6356" y="5560"/>
                  <a:pt x="6317" y="5483"/>
                  <a:pt x="6266" y="5392"/>
                </a:cubicBezTo>
                <a:cubicBezTo>
                  <a:pt x="6227" y="5301"/>
                  <a:pt x="6162" y="5171"/>
                  <a:pt x="6162" y="5119"/>
                </a:cubicBezTo>
                <a:cubicBezTo>
                  <a:pt x="6128" y="5040"/>
                  <a:pt x="6104" y="5000"/>
                  <a:pt x="6072" y="5000"/>
                </a:cubicBezTo>
                <a:cubicBezTo>
                  <a:pt x="6068" y="5000"/>
                  <a:pt x="6063" y="5001"/>
                  <a:pt x="6058" y="5003"/>
                </a:cubicBezTo>
                <a:cubicBezTo>
                  <a:pt x="6046" y="5009"/>
                  <a:pt x="6035" y="5011"/>
                  <a:pt x="6025" y="5011"/>
                </a:cubicBezTo>
                <a:cubicBezTo>
                  <a:pt x="5997" y="5011"/>
                  <a:pt x="5986" y="4987"/>
                  <a:pt x="6006" y="4977"/>
                </a:cubicBezTo>
                <a:cubicBezTo>
                  <a:pt x="6019" y="4938"/>
                  <a:pt x="5967" y="4769"/>
                  <a:pt x="5876" y="4614"/>
                </a:cubicBezTo>
                <a:cubicBezTo>
                  <a:pt x="5786" y="4458"/>
                  <a:pt x="5669" y="4302"/>
                  <a:pt x="5630" y="4302"/>
                </a:cubicBezTo>
                <a:cubicBezTo>
                  <a:pt x="5630" y="4302"/>
                  <a:pt x="5604" y="4263"/>
                  <a:pt x="5565" y="4211"/>
                </a:cubicBezTo>
                <a:cubicBezTo>
                  <a:pt x="5552" y="4160"/>
                  <a:pt x="5487" y="4069"/>
                  <a:pt x="5422" y="3991"/>
                </a:cubicBezTo>
                <a:cubicBezTo>
                  <a:pt x="5358" y="3913"/>
                  <a:pt x="5280" y="3848"/>
                  <a:pt x="5241" y="3848"/>
                </a:cubicBezTo>
                <a:cubicBezTo>
                  <a:pt x="5241" y="3848"/>
                  <a:pt x="5202" y="3809"/>
                  <a:pt x="5124" y="3732"/>
                </a:cubicBezTo>
                <a:cubicBezTo>
                  <a:pt x="5059" y="3628"/>
                  <a:pt x="5007" y="3602"/>
                  <a:pt x="4943" y="3589"/>
                </a:cubicBezTo>
                <a:cubicBezTo>
                  <a:pt x="4929" y="3586"/>
                  <a:pt x="4917" y="3585"/>
                  <a:pt x="4908" y="3585"/>
                </a:cubicBezTo>
                <a:cubicBezTo>
                  <a:pt x="4889" y="3585"/>
                  <a:pt x="4879" y="3589"/>
                  <a:pt x="4875" y="3591"/>
                </a:cubicBezTo>
                <a:lnTo>
                  <a:pt x="4875" y="3591"/>
                </a:lnTo>
                <a:cubicBezTo>
                  <a:pt x="4876" y="3591"/>
                  <a:pt x="4877" y="3590"/>
                  <a:pt x="4878" y="3589"/>
                </a:cubicBezTo>
                <a:cubicBezTo>
                  <a:pt x="4891" y="3576"/>
                  <a:pt x="4865" y="3550"/>
                  <a:pt x="4826" y="3511"/>
                </a:cubicBezTo>
                <a:cubicBezTo>
                  <a:pt x="4800" y="3498"/>
                  <a:pt x="4774" y="3472"/>
                  <a:pt x="4735" y="3446"/>
                </a:cubicBezTo>
                <a:cubicBezTo>
                  <a:pt x="4696" y="3420"/>
                  <a:pt x="4657" y="3407"/>
                  <a:pt x="4605" y="3381"/>
                </a:cubicBezTo>
                <a:cubicBezTo>
                  <a:pt x="4484" y="3321"/>
                  <a:pt x="4433" y="3295"/>
                  <a:pt x="4420" y="3295"/>
                </a:cubicBezTo>
                <a:cubicBezTo>
                  <a:pt x="4411" y="3295"/>
                  <a:pt x="4421" y="3308"/>
                  <a:pt x="4437" y="3329"/>
                </a:cubicBezTo>
                <a:cubicBezTo>
                  <a:pt x="4216" y="3278"/>
                  <a:pt x="4216" y="3252"/>
                  <a:pt x="4229" y="3226"/>
                </a:cubicBezTo>
                <a:cubicBezTo>
                  <a:pt x="4275" y="3203"/>
                  <a:pt x="4253" y="3175"/>
                  <a:pt x="4209" y="3175"/>
                </a:cubicBezTo>
                <a:cubicBezTo>
                  <a:pt x="4178" y="3175"/>
                  <a:pt x="4137" y="3189"/>
                  <a:pt x="4100" y="3226"/>
                </a:cubicBezTo>
                <a:cubicBezTo>
                  <a:pt x="4074" y="3246"/>
                  <a:pt x="4039" y="3255"/>
                  <a:pt x="4008" y="3255"/>
                </a:cubicBezTo>
                <a:cubicBezTo>
                  <a:pt x="3962" y="3255"/>
                  <a:pt x="3923" y="3236"/>
                  <a:pt x="3931" y="3213"/>
                </a:cubicBezTo>
                <a:cubicBezTo>
                  <a:pt x="3931" y="3202"/>
                  <a:pt x="3942" y="3198"/>
                  <a:pt x="3960" y="3198"/>
                </a:cubicBezTo>
                <a:cubicBezTo>
                  <a:pt x="3983" y="3198"/>
                  <a:pt x="4018" y="3205"/>
                  <a:pt x="4048" y="3213"/>
                </a:cubicBezTo>
                <a:cubicBezTo>
                  <a:pt x="4048" y="3213"/>
                  <a:pt x="4048" y="3174"/>
                  <a:pt x="4061" y="3148"/>
                </a:cubicBezTo>
                <a:cubicBezTo>
                  <a:pt x="4039" y="3143"/>
                  <a:pt x="4027" y="3139"/>
                  <a:pt x="4015" y="3139"/>
                </a:cubicBezTo>
                <a:cubicBezTo>
                  <a:pt x="3998" y="3139"/>
                  <a:pt x="3982" y="3146"/>
                  <a:pt x="3944" y="3161"/>
                </a:cubicBezTo>
                <a:cubicBezTo>
                  <a:pt x="3944" y="3161"/>
                  <a:pt x="3928" y="3158"/>
                  <a:pt x="3903" y="3158"/>
                </a:cubicBezTo>
                <a:cubicBezTo>
                  <a:pt x="3879" y="3158"/>
                  <a:pt x="3847" y="3161"/>
                  <a:pt x="3814" y="3174"/>
                </a:cubicBezTo>
                <a:cubicBezTo>
                  <a:pt x="3762" y="3200"/>
                  <a:pt x="3762" y="3226"/>
                  <a:pt x="3814" y="3265"/>
                </a:cubicBezTo>
                <a:cubicBezTo>
                  <a:pt x="3839" y="3289"/>
                  <a:pt x="3827" y="3298"/>
                  <a:pt x="3802" y="3298"/>
                </a:cubicBezTo>
                <a:cubicBezTo>
                  <a:pt x="3787" y="3298"/>
                  <a:pt x="3768" y="3295"/>
                  <a:pt x="3749" y="3291"/>
                </a:cubicBezTo>
                <a:cubicBezTo>
                  <a:pt x="3646" y="3252"/>
                  <a:pt x="3646" y="3226"/>
                  <a:pt x="3697" y="3200"/>
                </a:cubicBezTo>
                <a:cubicBezTo>
                  <a:pt x="3762" y="3200"/>
                  <a:pt x="3762" y="3161"/>
                  <a:pt x="3762" y="3135"/>
                </a:cubicBezTo>
                <a:cubicBezTo>
                  <a:pt x="3762" y="3126"/>
                  <a:pt x="3747" y="3122"/>
                  <a:pt x="3722" y="3122"/>
                </a:cubicBezTo>
                <a:cubicBezTo>
                  <a:pt x="3642" y="3122"/>
                  <a:pt x="3465" y="3166"/>
                  <a:pt x="3425" y="3226"/>
                </a:cubicBezTo>
                <a:lnTo>
                  <a:pt x="3425" y="3200"/>
                </a:lnTo>
                <a:cubicBezTo>
                  <a:pt x="3425" y="3180"/>
                  <a:pt x="3396" y="3174"/>
                  <a:pt x="3352" y="3174"/>
                </a:cubicBezTo>
                <a:cubicBezTo>
                  <a:pt x="3308" y="3174"/>
                  <a:pt x="3250" y="3180"/>
                  <a:pt x="3192" y="3187"/>
                </a:cubicBezTo>
                <a:cubicBezTo>
                  <a:pt x="3088" y="3200"/>
                  <a:pt x="3036" y="3213"/>
                  <a:pt x="3036" y="3239"/>
                </a:cubicBezTo>
                <a:cubicBezTo>
                  <a:pt x="3049" y="3278"/>
                  <a:pt x="3049" y="3304"/>
                  <a:pt x="2997" y="3317"/>
                </a:cubicBezTo>
                <a:cubicBezTo>
                  <a:pt x="3004" y="3315"/>
                  <a:pt x="3010" y="3314"/>
                  <a:pt x="3016" y="3314"/>
                </a:cubicBezTo>
                <a:cubicBezTo>
                  <a:pt x="3049" y="3314"/>
                  <a:pt x="3051" y="3346"/>
                  <a:pt x="3062" y="3368"/>
                </a:cubicBezTo>
                <a:cubicBezTo>
                  <a:pt x="3062" y="3368"/>
                  <a:pt x="2945" y="3355"/>
                  <a:pt x="2893" y="3342"/>
                </a:cubicBezTo>
                <a:cubicBezTo>
                  <a:pt x="2851" y="3333"/>
                  <a:pt x="2808" y="3327"/>
                  <a:pt x="2761" y="3327"/>
                </a:cubicBezTo>
                <a:cubicBezTo>
                  <a:pt x="2679" y="3327"/>
                  <a:pt x="2584" y="3345"/>
                  <a:pt x="2452" y="3394"/>
                </a:cubicBezTo>
                <a:cubicBezTo>
                  <a:pt x="2349" y="3433"/>
                  <a:pt x="2206" y="3511"/>
                  <a:pt x="2141" y="3511"/>
                </a:cubicBezTo>
                <a:cubicBezTo>
                  <a:pt x="2050" y="3563"/>
                  <a:pt x="1998" y="3589"/>
                  <a:pt x="2024" y="3628"/>
                </a:cubicBezTo>
                <a:cubicBezTo>
                  <a:pt x="2024" y="3628"/>
                  <a:pt x="2023" y="3627"/>
                  <a:pt x="2020" y="3627"/>
                </a:cubicBezTo>
                <a:cubicBezTo>
                  <a:pt x="2012" y="3627"/>
                  <a:pt x="1989" y="3633"/>
                  <a:pt x="1933" y="3680"/>
                </a:cubicBezTo>
                <a:cubicBezTo>
                  <a:pt x="1869" y="3680"/>
                  <a:pt x="1778" y="3745"/>
                  <a:pt x="1791" y="3770"/>
                </a:cubicBezTo>
                <a:cubicBezTo>
                  <a:pt x="1765" y="3835"/>
                  <a:pt x="1713" y="3835"/>
                  <a:pt x="1661" y="3874"/>
                </a:cubicBezTo>
                <a:cubicBezTo>
                  <a:pt x="1544" y="3887"/>
                  <a:pt x="1544" y="3887"/>
                  <a:pt x="1648" y="3926"/>
                </a:cubicBezTo>
                <a:cubicBezTo>
                  <a:pt x="1651" y="3932"/>
                  <a:pt x="1659" y="3935"/>
                  <a:pt x="1670" y="3935"/>
                </a:cubicBezTo>
                <a:cubicBezTo>
                  <a:pt x="1706" y="3935"/>
                  <a:pt x="1774" y="3907"/>
                  <a:pt x="1804" y="3887"/>
                </a:cubicBezTo>
                <a:cubicBezTo>
                  <a:pt x="1856" y="3848"/>
                  <a:pt x="1894" y="3822"/>
                  <a:pt x="1933" y="3784"/>
                </a:cubicBezTo>
                <a:lnTo>
                  <a:pt x="1933" y="3784"/>
                </a:lnTo>
                <a:cubicBezTo>
                  <a:pt x="1894" y="3822"/>
                  <a:pt x="1856" y="3861"/>
                  <a:pt x="1830" y="3900"/>
                </a:cubicBezTo>
                <a:cubicBezTo>
                  <a:pt x="1778" y="3939"/>
                  <a:pt x="1726" y="4030"/>
                  <a:pt x="1739" y="4056"/>
                </a:cubicBezTo>
                <a:cubicBezTo>
                  <a:pt x="1739" y="4056"/>
                  <a:pt x="1765" y="4082"/>
                  <a:pt x="1726" y="4108"/>
                </a:cubicBezTo>
                <a:cubicBezTo>
                  <a:pt x="1726" y="4108"/>
                  <a:pt x="1700" y="4082"/>
                  <a:pt x="1687" y="4056"/>
                </a:cubicBezTo>
                <a:cubicBezTo>
                  <a:pt x="1700" y="4004"/>
                  <a:pt x="1687" y="3978"/>
                  <a:pt x="1661" y="3952"/>
                </a:cubicBezTo>
                <a:cubicBezTo>
                  <a:pt x="1655" y="3951"/>
                  <a:pt x="1649" y="3951"/>
                  <a:pt x="1643" y="3951"/>
                </a:cubicBezTo>
                <a:cubicBezTo>
                  <a:pt x="1563" y="3951"/>
                  <a:pt x="1444" y="4021"/>
                  <a:pt x="1479" y="4069"/>
                </a:cubicBezTo>
                <a:cubicBezTo>
                  <a:pt x="1441" y="4108"/>
                  <a:pt x="1441" y="4108"/>
                  <a:pt x="1389" y="4121"/>
                </a:cubicBezTo>
                <a:cubicBezTo>
                  <a:pt x="1383" y="4115"/>
                  <a:pt x="1378" y="4113"/>
                  <a:pt x="1372" y="4113"/>
                </a:cubicBezTo>
                <a:cubicBezTo>
                  <a:pt x="1349" y="4113"/>
                  <a:pt x="1327" y="4152"/>
                  <a:pt x="1337" y="4224"/>
                </a:cubicBezTo>
                <a:cubicBezTo>
                  <a:pt x="1337" y="4302"/>
                  <a:pt x="1311" y="4341"/>
                  <a:pt x="1220" y="4341"/>
                </a:cubicBezTo>
                <a:cubicBezTo>
                  <a:pt x="1103" y="4380"/>
                  <a:pt x="974" y="4549"/>
                  <a:pt x="1000" y="4562"/>
                </a:cubicBezTo>
                <a:cubicBezTo>
                  <a:pt x="1051" y="4601"/>
                  <a:pt x="961" y="4730"/>
                  <a:pt x="909" y="4743"/>
                </a:cubicBezTo>
                <a:cubicBezTo>
                  <a:pt x="844" y="4769"/>
                  <a:pt x="818" y="4821"/>
                  <a:pt x="818" y="4873"/>
                </a:cubicBezTo>
                <a:cubicBezTo>
                  <a:pt x="814" y="4871"/>
                  <a:pt x="809" y="4870"/>
                  <a:pt x="803" y="4870"/>
                </a:cubicBezTo>
                <a:cubicBezTo>
                  <a:pt x="776" y="4870"/>
                  <a:pt x="740" y="4897"/>
                  <a:pt x="740" y="4951"/>
                </a:cubicBezTo>
                <a:cubicBezTo>
                  <a:pt x="740" y="4951"/>
                  <a:pt x="718" y="4973"/>
                  <a:pt x="735" y="4973"/>
                </a:cubicBezTo>
                <a:cubicBezTo>
                  <a:pt x="740" y="4973"/>
                  <a:pt x="750" y="4970"/>
                  <a:pt x="766" y="4964"/>
                </a:cubicBezTo>
                <a:lnTo>
                  <a:pt x="766" y="4964"/>
                </a:lnTo>
                <a:cubicBezTo>
                  <a:pt x="766" y="4964"/>
                  <a:pt x="766" y="5029"/>
                  <a:pt x="753" y="5081"/>
                </a:cubicBezTo>
                <a:cubicBezTo>
                  <a:pt x="773" y="5061"/>
                  <a:pt x="789" y="5055"/>
                  <a:pt x="803" y="5055"/>
                </a:cubicBezTo>
                <a:cubicBezTo>
                  <a:pt x="818" y="5055"/>
                  <a:pt x="831" y="5061"/>
                  <a:pt x="844" y="5068"/>
                </a:cubicBezTo>
                <a:cubicBezTo>
                  <a:pt x="870" y="5093"/>
                  <a:pt x="740" y="5249"/>
                  <a:pt x="610" y="5288"/>
                </a:cubicBezTo>
                <a:lnTo>
                  <a:pt x="507" y="5340"/>
                </a:lnTo>
                <a:cubicBezTo>
                  <a:pt x="533" y="5353"/>
                  <a:pt x="559" y="5379"/>
                  <a:pt x="559" y="5379"/>
                </a:cubicBezTo>
                <a:cubicBezTo>
                  <a:pt x="538" y="5410"/>
                  <a:pt x="516" y="5451"/>
                  <a:pt x="495" y="5451"/>
                </a:cubicBezTo>
                <a:cubicBezTo>
                  <a:pt x="490" y="5451"/>
                  <a:pt x="486" y="5449"/>
                  <a:pt x="481" y="5444"/>
                </a:cubicBezTo>
                <a:cubicBezTo>
                  <a:pt x="472" y="5439"/>
                  <a:pt x="466" y="5436"/>
                  <a:pt x="462" y="5436"/>
                </a:cubicBezTo>
                <a:cubicBezTo>
                  <a:pt x="452" y="5436"/>
                  <a:pt x="446" y="5448"/>
                  <a:pt x="429" y="5483"/>
                </a:cubicBezTo>
                <a:cubicBezTo>
                  <a:pt x="429" y="5483"/>
                  <a:pt x="403" y="5521"/>
                  <a:pt x="442" y="5534"/>
                </a:cubicBezTo>
                <a:cubicBezTo>
                  <a:pt x="494" y="5573"/>
                  <a:pt x="494" y="5573"/>
                  <a:pt x="442" y="5599"/>
                </a:cubicBezTo>
                <a:cubicBezTo>
                  <a:pt x="364" y="5612"/>
                  <a:pt x="338" y="5664"/>
                  <a:pt x="377" y="5729"/>
                </a:cubicBezTo>
                <a:cubicBezTo>
                  <a:pt x="429" y="5755"/>
                  <a:pt x="429" y="5755"/>
                  <a:pt x="351" y="5781"/>
                </a:cubicBezTo>
                <a:cubicBezTo>
                  <a:pt x="347" y="5779"/>
                  <a:pt x="341" y="5778"/>
                  <a:pt x="336" y="5778"/>
                </a:cubicBezTo>
                <a:cubicBezTo>
                  <a:pt x="308" y="5778"/>
                  <a:pt x="271" y="5803"/>
                  <a:pt x="260" y="5846"/>
                </a:cubicBezTo>
                <a:lnTo>
                  <a:pt x="286" y="5859"/>
                </a:lnTo>
                <a:cubicBezTo>
                  <a:pt x="338" y="5885"/>
                  <a:pt x="312" y="5924"/>
                  <a:pt x="273" y="5962"/>
                </a:cubicBezTo>
                <a:cubicBezTo>
                  <a:pt x="270" y="5961"/>
                  <a:pt x="267" y="5960"/>
                  <a:pt x="264" y="5960"/>
                </a:cubicBezTo>
                <a:cubicBezTo>
                  <a:pt x="241" y="5960"/>
                  <a:pt x="220" y="6001"/>
                  <a:pt x="208" y="6092"/>
                </a:cubicBezTo>
                <a:cubicBezTo>
                  <a:pt x="169" y="6183"/>
                  <a:pt x="144" y="6222"/>
                  <a:pt x="118" y="6222"/>
                </a:cubicBezTo>
                <a:cubicBezTo>
                  <a:pt x="98" y="6212"/>
                  <a:pt x="85" y="6206"/>
                  <a:pt x="80" y="6206"/>
                </a:cubicBezTo>
                <a:cubicBezTo>
                  <a:pt x="72" y="6206"/>
                  <a:pt x="81" y="6221"/>
                  <a:pt x="105" y="6261"/>
                </a:cubicBezTo>
                <a:cubicBezTo>
                  <a:pt x="105" y="6326"/>
                  <a:pt x="105" y="6313"/>
                  <a:pt x="40" y="6391"/>
                </a:cubicBezTo>
                <a:cubicBezTo>
                  <a:pt x="1" y="6429"/>
                  <a:pt x="1" y="6429"/>
                  <a:pt x="1" y="6481"/>
                </a:cubicBezTo>
                <a:cubicBezTo>
                  <a:pt x="36" y="6496"/>
                  <a:pt x="60" y="6506"/>
                  <a:pt x="77" y="6506"/>
                </a:cubicBezTo>
                <a:cubicBezTo>
                  <a:pt x="90" y="6506"/>
                  <a:pt x="99" y="6499"/>
                  <a:pt x="105" y="6481"/>
                </a:cubicBezTo>
                <a:cubicBezTo>
                  <a:pt x="122" y="6447"/>
                  <a:pt x="128" y="6435"/>
                  <a:pt x="137" y="6435"/>
                </a:cubicBezTo>
                <a:cubicBezTo>
                  <a:pt x="142" y="6435"/>
                  <a:pt x="148" y="6438"/>
                  <a:pt x="157" y="6442"/>
                </a:cubicBezTo>
                <a:cubicBezTo>
                  <a:pt x="157" y="6442"/>
                  <a:pt x="144" y="6494"/>
                  <a:pt x="118" y="6533"/>
                </a:cubicBezTo>
                <a:cubicBezTo>
                  <a:pt x="105" y="6585"/>
                  <a:pt x="79" y="6624"/>
                  <a:pt x="79" y="6728"/>
                </a:cubicBezTo>
                <a:cubicBezTo>
                  <a:pt x="64" y="6786"/>
                  <a:pt x="78" y="6820"/>
                  <a:pt x="93" y="6820"/>
                </a:cubicBezTo>
                <a:cubicBezTo>
                  <a:pt x="105" y="6820"/>
                  <a:pt x="118" y="6799"/>
                  <a:pt x="118" y="6754"/>
                </a:cubicBezTo>
                <a:lnTo>
                  <a:pt x="169" y="6715"/>
                </a:lnTo>
                <a:cubicBezTo>
                  <a:pt x="183" y="6721"/>
                  <a:pt x="195" y="6724"/>
                  <a:pt x="206" y="6724"/>
                </a:cubicBezTo>
                <a:cubicBezTo>
                  <a:pt x="257" y="6724"/>
                  <a:pt x="273" y="6658"/>
                  <a:pt x="208" y="6637"/>
                </a:cubicBezTo>
                <a:cubicBezTo>
                  <a:pt x="118" y="6598"/>
                  <a:pt x="118" y="6598"/>
                  <a:pt x="195" y="6572"/>
                </a:cubicBezTo>
                <a:lnTo>
                  <a:pt x="195" y="6572"/>
                </a:lnTo>
                <a:cubicBezTo>
                  <a:pt x="207" y="6578"/>
                  <a:pt x="217" y="6580"/>
                  <a:pt x="226" y="6580"/>
                </a:cubicBezTo>
                <a:cubicBezTo>
                  <a:pt x="258" y="6580"/>
                  <a:pt x="276" y="6548"/>
                  <a:pt x="286" y="6507"/>
                </a:cubicBezTo>
                <a:cubicBezTo>
                  <a:pt x="303" y="6483"/>
                  <a:pt x="309" y="6474"/>
                  <a:pt x="318" y="6474"/>
                </a:cubicBezTo>
                <a:cubicBezTo>
                  <a:pt x="323" y="6474"/>
                  <a:pt x="329" y="6477"/>
                  <a:pt x="338" y="6481"/>
                </a:cubicBezTo>
                <a:cubicBezTo>
                  <a:pt x="342" y="6483"/>
                  <a:pt x="346" y="6484"/>
                  <a:pt x="350" y="6484"/>
                </a:cubicBezTo>
                <a:cubicBezTo>
                  <a:pt x="377" y="6484"/>
                  <a:pt x="418" y="6450"/>
                  <a:pt x="429" y="6416"/>
                </a:cubicBezTo>
                <a:cubicBezTo>
                  <a:pt x="455" y="6365"/>
                  <a:pt x="455" y="6365"/>
                  <a:pt x="429" y="6352"/>
                </a:cubicBezTo>
                <a:cubicBezTo>
                  <a:pt x="420" y="6358"/>
                  <a:pt x="414" y="6361"/>
                  <a:pt x="410" y="6361"/>
                </a:cubicBezTo>
                <a:cubicBezTo>
                  <a:pt x="392" y="6361"/>
                  <a:pt x="429" y="6295"/>
                  <a:pt x="494" y="6274"/>
                </a:cubicBezTo>
                <a:cubicBezTo>
                  <a:pt x="546" y="6248"/>
                  <a:pt x="546" y="6248"/>
                  <a:pt x="481" y="6222"/>
                </a:cubicBezTo>
                <a:cubicBezTo>
                  <a:pt x="429" y="6196"/>
                  <a:pt x="468" y="6105"/>
                  <a:pt x="546" y="6092"/>
                </a:cubicBezTo>
                <a:cubicBezTo>
                  <a:pt x="546" y="6092"/>
                  <a:pt x="559" y="6053"/>
                  <a:pt x="585" y="6001"/>
                </a:cubicBezTo>
                <a:cubicBezTo>
                  <a:pt x="598" y="5962"/>
                  <a:pt x="572" y="5950"/>
                  <a:pt x="546" y="5937"/>
                </a:cubicBezTo>
                <a:cubicBezTo>
                  <a:pt x="494" y="5911"/>
                  <a:pt x="494" y="5911"/>
                  <a:pt x="533" y="5872"/>
                </a:cubicBezTo>
                <a:cubicBezTo>
                  <a:pt x="559" y="5859"/>
                  <a:pt x="578" y="5855"/>
                  <a:pt x="591" y="5855"/>
                </a:cubicBezTo>
                <a:cubicBezTo>
                  <a:pt x="604" y="5855"/>
                  <a:pt x="610" y="5859"/>
                  <a:pt x="610" y="5859"/>
                </a:cubicBezTo>
                <a:cubicBezTo>
                  <a:pt x="616" y="5860"/>
                  <a:pt x="620" y="5861"/>
                  <a:pt x="625" y="5861"/>
                </a:cubicBezTo>
                <a:cubicBezTo>
                  <a:pt x="653" y="5861"/>
                  <a:pt x="666" y="5826"/>
                  <a:pt x="688" y="5781"/>
                </a:cubicBezTo>
                <a:cubicBezTo>
                  <a:pt x="714" y="5742"/>
                  <a:pt x="753" y="5651"/>
                  <a:pt x="727" y="5638"/>
                </a:cubicBezTo>
                <a:lnTo>
                  <a:pt x="727" y="5638"/>
                </a:lnTo>
                <a:lnTo>
                  <a:pt x="753" y="5651"/>
                </a:lnTo>
                <a:cubicBezTo>
                  <a:pt x="779" y="5612"/>
                  <a:pt x="805" y="5625"/>
                  <a:pt x="779" y="5612"/>
                </a:cubicBezTo>
                <a:cubicBezTo>
                  <a:pt x="779" y="5612"/>
                  <a:pt x="792" y="5573"/>
                  <a:pt x="870" y="5509"/>
                </a:cubicBezTo>
                <a:cubicBezTo>
                  <a:pt x="931" y="5447"/>
                  <a:pt x="952" y="5338"/>
                  <a:pt x="896" y="5338"/>
                </a:cubicBezTo>
                <a:cubicBezTo>
                  <a:pt x="881" y="5338"/>
                  <a:pt x="862" y="5345"/>
                  <a:pt x="838" y="5361"/>
                </a:cubicBezTo>
                <a:lnTo>
                  <a:pt x="838" y="5361"/>
                </a:lnTo>
                <a:cubicBezTo>
                  <a:pt x="843" y="5351"/>
                  <a:pt x="849" y="5340"/>
                  <a:pt x="857" y="5327"/>
                </a:cubicBezTo>
                <a:cubicBezTo>
                  <a:pt x="883" y="5288"/>
                  <a:pt x="857" y="5275"/>
                  <a:pt x="857" y="5275"/>
                </a:cubicBezTo>
                <a:cubicBezTo>
                  <a:pt x="831" y="5249"/>
                  <a:pt x="857" y="5210"/>
                  <a:pt x="883" y="5171"/>
                </a:cubicBezTo>
                <a:cubicBezTo>
                  <a:pt x="883" y="5171"/>
                  <a:pt x="909" y="5184"/>
                  <a:pt x="935" y="5197"/>
                </a:cubicBezTo>
                <a:cubicBezTo>
                  <a:pt x="952" y="5228"/>
                  <a:pt x="973" y="5241"/>
                  <a:pt x="991" y="5241"/>
                </a:cubicBezTo>
                <a:cubicBezTo>
                  <a:pt x="1025" y="5241"/>
                  <a:pt x="1047" y="5192"/>
                  <a:pt x="1013" y="5132"/>
                </a:cubicBezTo>
                <a:lnTo>
                  <a:pt x="1013" y="5132"/>
                </a:lnTo>
                <a:lnTo>
                  <a:pt x="1039" y="5158"/>
                </a:lnTo>
                <a:cubicBezTo>
                  <a:pt x="1042" y="5160"/>
                  <a:pt x="1045" y="5161"/>
                  <a:pt x="1048" y="5161"/>
                </a:cubicBezTo>
                <a:cubicBezTo>
                  <a:pt x="1071" y="5161"/>
                  <a:pt x="1094" y="5120"/>
                  <a:pt x="1116" y="5029"/>
                </a:cubicBezTo>
                <a:cubicBezTo>
                  <a:pt x="1142" y="4990"/>
                  <a:pt x="1116" y="4912"/>
                  <a:pt x="1090" y="4899"/>
                </a:cubicBezTo>
                <a:cubicBezTo>
                  <a:pt x="1064" y="4873"/>
                  <a:pt x="1103" y="4834"/>
                  <a:pt x="1103" y="4834"/>
                </a:cubicBezTo>
                <a:cubicBezTo>
                  <a:pt x="1118" y="4813"/>
                  <a:pt x="1124" y="4803"/>
                  <a:pt x="1131" y="4803"/>
                </a:cubicBezTo>
                <a:cubicBezTo>
                  <a:pt x="1137" y="4803"/>
                  <a:pt x="1144" y="4809"/>
                  <a:pt x="1155" y="4821"/>
                </a:cubicBezTo>
                <a:cubicBezTo>
                  <a:pt x="1165" y="4828"/>
                  <a:pt x="1174" y="4831"/>
                  <a:pt x="1183" y="4831"/>
                </a:cubicBezTo>
                <a:cubicBezTo>
                  <a:pt x="1224" y="4831"/>
                  <a:pt x="1257" y="4768"/>
                  <a:pt x="1246" y="4704"/>
                </a:cubicBezTo>
                <a:lnTo>
                  <a:pt x="1246" y="4704"/>
                </a:lnTo>
                <a:lnTo>
                  <a:pt x="1272" y="4717"/>
                </a:lnTo>
                <a:cubicBezTo>
                  <a:pt x="1277" y="4723"/>
                  <a:pt x="1283" y="4726"/>
                  <a:pt x="1290" y="4726"/>
                </a:cubicBezTo>
                <a:cubicBezTo>
                  <a:pt x="1318" y="4726"/>
                  <a:pt x="1365" y="4676"/>
                  <a:pt x="1479" y="4510"/>
                </a:cubicBezTo>
                <a:cubicBezTo>
                  <a:pt x="1601" y="4376"/>
                  <a:pt x="1700" y="4288"/>
                  <a:pt x="1733" y="4288"/>
                </a:cubicBezTo>
                <a:cubicBezTo>
                  <a:pt x="1735" y="4288"/>
                  <a:pt x="1737" y="4288"/>
                  <a:pt x="1739" y="4289"/>
                </a:cubicBezTo>
                <a:cubicBezTo>
                  <a:pt x="1741" y="4291"/>
                  <a:pt x="1743" y="4292"/>
                  <a:pt x="1745" y="4292"/>
                </a:cubicBezTo>
                <a:cubicBezTo>
                  <a:pt x="1777" y="4292"/>
                  <a:pt x="1859" y="4138"/>
                  <a:pt x="1908" y="4030"/>
                </a:cubicBezTo>
                <a:cubicBezTo>
                  <a:pt x="1911" y="4037"/>
                  <a:pt x="1916" y="4040"/>
                  <a:pt x="1924" y="4040"/>
                </a:cubicBezTo>
                <a:cubicBezTo>
                  <a:pt x="1944" y="4040"/>
                  <a:pt x="1980" y="4016"/>
                  <a:pt x="2037" y="3978"/>
                </a:cubicBezTo>
                <a:cubicBezTo>
                  <a:pt x="2122" y="3919"/>
                  <a:pt x="2151" y="3898"/>
                  <a:pt x="2165" y="3898"/>
                </a:cubicBezTo>
                <a:cubicBezTo>
                  <a:pt x="2172" y="3898"/>
                  <a:pt x="2175" y="3904"/>
                  <a:pt x="2180" y="3913"/>
                </a:cubicBezTo>
                <a:cubicBezTo>
                  <a:pt x="2180" y="3949"/>
                  <a:pt x="2177" y="3969"/>
                  <a:pt x="2179" y="3969"/>
                </a:cubicBezTo>
                <a:cubicBezTo>
                  <a:pt x="2182" y="3969"/>
                  <a:pt x="2191" y="3943"/>
                  <a:pt x="2219" y="3887"/>
                </a:cubicBezTo>
                <a:cubicBezTo>
                  <a:pt x="2228" y="3834"/>
                  <a:pt x="2304" y="3799"/>
                  <a:pt x="2359" y="3799"/>
                </a:cubicBezTo>
                <a:cubicBezTo>
                  <a:pt x="2384" y="3799"/>
                  <a:pt x="2405" y="3806"/>
                  <a:pt x="2413" y="3822"/>
                </a:cubicBezTo>
                <a:cubicBezTo>
                  <a:pt x="2418" y="3836"/>
                  <a:pt x="2426" y="3842"/>
                  <a:pt x="2437" y="3842"/>
                </a:cubicBezTo>
                <a:cubicBezTo>
                  <a:pt x="2460" y="3842"/>
                  <a:pt x="2497" y="3822"/>
                  <a:pt x="2556" y="3796"/>
                </a:cubicBezTo>
                <a:cubicBezTo>
                  <a:pt x="2582" y="3745"/>
                  <a:pt x="2673" y="3706"/>
                  <a:pt x="2764" y="3680"/>
                </a:cubicBezTo>
                <a:cubicBezTo>
                  <a:pt x="2893" y="3628"/>
                  <a:pt x="2906" y="3628"/>
                  <a:pt x="2880" y="3563"/>
                </a:cubicBezTo>
                <a:cubicBezTo>
                  <a:pt x="2867" y="3511"/>
                  <a:pt x="2919" y="3498"/>
                  <a:pt x="3010" y="3472"/>
                </a:cubicBezTo>
                <a:cubicBezTo>
                  <a:pt x="3036" y="3466"/>
                  <a:pt x="3062" y="3459"/>
                  <a:pt x="3081" y="3459"/>
                </a:cubicBezTo>
                <a:cubicBezTo>
                  <a:pt x="3101" y="3459"/>
                  <a:pt x="3114" y="3466"/>
                  <a:pt x="3114" y="3485"/>
                </a:cubicBezTo>
                <a:cubicBezTo>
                  <a:pt x="3114" y="3485"/>
                  <a:pt x="3166" y="3498"/>
                  <a:pt x="3218" y="3498"/>
                </a:cubicBezTo>
                <a:cubicBezTo>
                  <a:pt x="3239" y="3493"/>
                  <a:pt x="3261" y="3490"/>
                  <a:pt x="3278" y="3490"/>
                </a:cubicBezTo>
                <a:cubicBezTo>
                  <a:pt x="3303" y="3490"/>
                  <a:pt x="3321" y="3496"/>
                  <a:pt x="3321" y="3511"/>
                </a:cubicBezTo>
                <a:cubicBezTo>
                  <a:pt x="3321" y="3511"/>
                  <a:pt x="3373" y="3537"/>
                  <a:pt x="3464" y="3537"/>
                </a:cubicBezTo>
                <a:cubicBezTo>
                  <a:pt x="3568" y="3537"/>
                  <a:pt x="3659" y="3537"/>
                  <a:pt x="3659" y="3576"/>
                </a:cubicBezTo>
                <a:cubicBezTo>
                  <a:pt x="3710" y="3576"/>
                  <a:pt x="3710" y="3576"/>
                  <a:pt x="3710" y="3537"/>
                </a:cubicBezTo>
                <a:cubicBezTo>
                  <a:pt x="3710" y="3523"/>
                  <a:pt x="3725" y="3509"/>
                  <a:pt x="3769" y="3509"/>
                </a:cubicBezTo>
                <a:cubicBezTo>
                  <a:pt x="3807" y="3509"/>
                  <a:pt x="3866" y="3520"/>
                  <a:pt x="3957" y="3550"/>
                </a:cubicBezTo>
                <a:cubicBezTo>
                  <a:pt x="4030" y="3560"/>
                  <a:pt x="4137" y="3596"/>
                  <a:pt x="4182" y="3596"/>
                </a:cubicBezTo>
                <a:cubicBezTo>
                  <a:pt x="4193" y="3596"/>
                  <a:pt x="4201" y="3594"/>
                  <a:pt x="4203" y="3589"/>
                </a:cubicBezTo>
                <a:cubicBezTo>
                  <a:pt x="4242" y="3602"/>
                  <a:pt x="4242" y="3602"/>
                  <a:pt x="4229" y="3628"/>
                </a:cubicBezTo>
                <a:cubicBezTo>
                  <a:pt x="4218" y="3684"/>
                  <a:pt x="4275" y="3721"/>
                  <a:pt x="4368" y="3721"/>
                </a:cubicBezTo>
                <a:cubicBezTo>
                  <a:pt x="4381" y="3721"/>
                  <a:pt x="4396" y="3720"/>
                  <a:pt x="4411" y="3719"/>
                </a:cubicBezTo>
                <a:cubicBezTo>
                  <a:pt x="4415" y="3710"/>
                  <a:pt x="4424" y="3706"/>
                  <a:pt x="4434" y="3706"/>
                </a:cubicBezTo>
                <a:cubicBezTo>
                  <a:pt x="4455" y="3706"/>
                  <a:pt x="4484" y="3723"/>
                  <a:pt x="4502" y="3758"/>
                </a:cubicBezTo>
                <a:cubicBezTo>
                  <a:pt x="4502" y="3758"/>
                  <a:pt x="4541" y="3783"/>
                  <a:pt x="4592" y="3783"/>
                </a:cubicBezTo>
                <a:cubicBezTo>
                  <a:pt x="4657" y="3783"/>
                  <a:pt x="4657" y="3783"/>
                  <a:pt x="4722" y="3874"/>
                </a:cubicBezTo>
                <a:cubicBezTo>
                  <a:pt x="4696" y="3900"/>
                  <a:pt x="4748" y="3926"/>
                  <a:pt x="4787" y="3952"/>
                </a:cubicBezTo>
                <a:cubicBezTo>
                  <a:pt x="4826" y="3978"/>
                  <a:pt x="4956" y="4069"/>
                  <a:pt x="5059" y="4186"/>
                </a:cubicBezTo>
                <a:cubicBezTo>
                  <a:pt x="5163" y="4289"/>
                  <a:pt x="5254" y="4406"/>
                  <a:pt x="5254" y="4445"/>
                </a:cubicBezTo>
                <a:cubicBezTo>
                  <a:pt x="5306" y="4458"/>
                  <a:pt x="5306" y="4458"/>
                  <a:pt x="5332" y="4497"/>
                </a:cubicBezTo>
                <a:cubicBezTo>
                  <a:pt x="5314" y="4551"/>
                  <a:pt x="5333" y="4580"/>
                  <a:pt x="5364" y="4580"/>
                </a:cubicBezTo>
                <a:cubicBezTo>
                  <a:pt x="5377" y="4580"/>
                  <a:pt x="5393" y="4574"/>
                  <a:pt x="5410" y="4562"/>
                </a:cubicBezTo>
                <a:lnTo>
                  <a:pt x="5384" y="4523"/>
                </a:lnTo>
                <a:lnTo>
                  <a:pt x="5358" y="4484"/>
                </a:lnTo>
                <a:cubicBezTo>
                  <a:pt x="5364" y="4479"/>
                  <a:pt x="5371" y="4477"/>
                  <a:pt x="5379" y="4477"/>
                </a:cubicBezTo>
                <a:cubicBezTo>
                  <a:pt x="5430" y="4477"/>
                  <a:pt x="5490" y="4581"/>
                  <a:pt x="5422" y="4627"/>
                </a:cubicBezTo>
                <a:cubicBezTo>
                  <a:pt x="5397" y="4691"/>
                  <a:pt x="5397" y="4691"/>
                  <a:pt x="5474" y="4704"/>
                </a:cubicBezTo>
                <a:cubicBezTo>
                  <a:pt x="5552" y="4704"/>
                  <a:pt x="5578" y="4756"/>
                  <a:pt x="5552" y="4821"/>
                </a:cubicBezTo>
                <a:cubicBezTo>
                  <a:pt x="5500" y="4860"/>
                  <a:pt x="5500" y="4860"/>
                  <a:pt x="5578" y="4860"/>
                </a:cubicBezTo>
                <a:cubicBezTo>
                  <a:pt x="5734" y="4886"/>
                  <a:pt x="5838" y="5003"/>
                  <a:pt x="5721" y="5055"/>
                </a:cubicBezTo>
                <a:cubicBezTo>
                  <a:pt x="5669" y="5093"/>
                  <a:pt x="5669" y="5145"/>
                  <a:pt x="5682" y="5184"/>
                </a:cubicBezTo>
                <a:cubicBezTo>
                  <a:pt x="5695" y="5210"/>
                  <a:pt x="5708" y="5220"/>
                  <a:pt x="5721" y="5220"/>
                </a:cubicBezTo>
                <a:cubicBezTo>
                  <a:pt x="5734" y="5220"/>
                  <a:pt x="5747" y="5210"/>
                  <a:pt x="5760" y="5197"/>
                </a:cubicBezTo>
                <a:cubicBezTo>
                  <a:pt x="5772" y="5176"/>
                  <a:pt x="5784" y="5166"/>
                  <a:pt x="5793" y="5166"/>
                </a:cubicBezTo>
                <a:cubicBezTo>
                  <a:pt x="5811" y="5166"/>
                  <a:pt x="5820" y="5209"/>
                  <a:pt x="5812" y="5288"/>
                </a:cubicBezTo>
                <a:cubicBezTo>
                  <a:pt x="5799" y="5457"/>
                  <a:pt x="5838" y="5547"/>
                  <a:pt x="5967" y="5651"/>
                </a:cubicBezTo>
                <a:cubicBezTo>
                  <a:pt x="6075" y="5759"/>
                  <a:pt x="6138" y="5852"/>
                  <a:pt x="6113" y="5852"/>
                </a:cubicBezTo>
                <a:cubicBezTo>
                  <a:pt x="6104" y="5852"/>
                  <a:pt x="6087" y="5842"/>
                  <a:pt x="6058" y="5820"/>
                </a:cubicBezTo>
                <a:cubicBezTo>
                  <a:pt x="6009" y="5789"/>
                  <a:pt x="5983" y="5773"/>
                  <a:pt x="5978" y="5773"/>
                </a:cubicBezTo>
                <a:cubicBezTo>
                  <a:pt x="5972" y="5773"/>
                  <a:pt x="5991" y="5792"/>
                  <a:pt x="6032" y="5833"/>
                </a:cubicBezTo>
                <a:cubicBezTo>
                  <a:pt x="6071" y="5924"/>
                  <a:pt x="6110" y="6001"/>
                  <a:pt x="6136" y="6040"/>
                </a:cubicBezTo>
                <a:cubicBezTo>
                  <a:pt x="6157" y="6083"/>
                  <a:pt x="6197" y="6108"/>
                  <a:pt x="6224" y="6108"/>
                </a:cubicBezTo>
                <a:cubicBezTo>
                  <a:pt x="6230" y="6108"/>
                  <a:pt x="6235" y="6107"/>
                  <a:pt x="6240" y="6105"/>
                </a:cubicBezTo>
                <a:lnTo>
                  <a:pt x="6240" y="6105"/>
                </a:lnTo>
                <a:cubicBezTo>
                  <a:pt x="6214" y="6170"/>
                  <a:pt x="6227" y="6274"/>
                  <a:pt x="6330" y="6326"/>
                </a:cubicBezTo>
                <a:lnTo>
                  <a:pt x="6382" y="6403"/>
                </a:lnTo>
                <a:cubicBezTo>
                  <a:pt x="6408" y="6455"/>
                  <a:pt x="6408" y="6455"/>
                  <a:pt x="6460" y="6468"/>
                </a:cubicBezTo>
                <a:cubicBezTo>
                  <a:pt x="6512" y="6494"/>
                  <a:pt x="6512" y="6559"/>
                  <a:pt x="6512" y="6611"/>
                </a:cubicBezTo>
                <a:cubicBezTo>
                  <a:pt x="6512" y="6669"/>
                  <a:pt x="6512" y="6717"/>
                  <a:pt x="6531" y="6717"/>
                </a:cubicBezTo>
                <a:cubicBezTo>
                  <a:pt x="6533" y="6717"/>
                  <a:pt x="6535" y="6716"/>
                  <a:pt x="6538" y="6715"/>
                </a:cubicBezTo>
                <a:cubicBezTo>
                  <a:pt x="6542" y="6711"/>
                  <a:pt x="6548" y="6709"/>
                  <a:pt x="6555" y="6709"/>
                </a:cubicBezTo>
                <a:cubicBezTo>
                  <a:pt x="6589" y="6709"/>
                  <a:pt x="6650" y="6756"/>
                  <a:pt x="6694" y="6767"/>
                </a:cubicBezTo>
                <a:cubicBezTo>
                  <a:pt x="6751" y="6790"/>
                  <a:pt x="6758" y="6834"/>
                  <a:pt x="6722" y="6834"/>
                </a:cubicBezTo>
                <a:cubicBezTo>
                  <a:pt x="6717" y="6834"/>
                  <a:pt x="6712" y="6833"/>
                  <a:pt x="6707" y="6832"/>
                </a:cubicBezTo>
                <a:cubicBezTo>
                  <a:pt x="6681" y="6844"/>
                  <a:pt x="6681" y="6844"/>
                  <a:pt x="6707" y="6948"/>
                </a:cubicBezTo>
                <a:cubicBezTo>
                  <a:pt x="6730" y="6984"/>
                  <a:pt x="6797" y="7041"/>
                  <a:pt x="6818" y="7041"/>
                </a:cubicBezTo>
                <a:cubicBezTo>
                  <a:pt x="6820" y="7041"/>
                  <a:pt x="6822" y="7040"/>
                  <a:pt x="6823" y="7039"/>
                </a:cubicBezTo>
                <a:cubicBezTo>
                  <a:pt x="6825" y="7038"/>
                  <a:pt x="6827" y="7037"/>
                  <a:pt x="6829" y="7037"/>
                </a:cubicBezTo>
                <a:cubicBezTo>
                  <a:pt x="6870" y="7037"/>
                  <a:pt x="7045" y="7236"/>
                  <a:pt x="7070" y="7273"/>
                </a:cubicBezTo>
                <a:cubicBezTo>
                  <a:pt x="7070" y="7273"/>
                  <a:pt x="7096" y="7311"/>
                  <a:pt x="7135" y="7337"/>
                </a:cubicBezTo>
                <a:cubicBezTo>
                  <a:pt x="7173" y="7376"/>
                  <a:pt x="7225" y="7376"/>
                  <a:pt x="7264" y="7402"/>
                </a:cubicBezTo>
                <a:cubicBezTo>
                  <a:pt x="7264" y="7402"/>
                  <a:pt x="7303" y="7428"/>
                  <a:pt x="7368" y="7428"/>
                </a:cubicBezTo>
                <a:cubicBezTo>
                  <a:pt x="7407" y="7454"/>
                  <a:pt x="7446" y="7480"/>
                  <a:pt x="7433" y="7506"/>
                </a:cubicBezTo>
                <a:cubicBezTo>
                  <a:pt x="7457" y="7496"/>
                  <a:pt x="7472" y="7490"/>
                  <a:pt x="7482" y="7490"/>
                </a:cubicBezTo>
                <a:cubicBezTo>
                  <a:pt x="7499" y="7490"/>
                  <a:pt x="7503" y="7509"/>
                  <a:pt x="7511" y="7558"/>
                </a:cubicBezTo>
                <a:cubicBezTo>
                  <a:pt x="7489" y="7594"/>
                  <a:pt x="7479" y="7610"/>
                  <a:pt x="7489" y="7610"/>
                </a:cubicBezTo>
                <a:cubicBezTo>
                  <a:pt x="7497" y="7610"/>
                  <a:pt x="7516" y="7601"/>
                  <a:pt x="7550" y="7584"/>
                </a:cubicBezTo>
                <a:cubicBezTo>
                  <a:pt x="7571" y="7579"/>
                  <a:pt x="7584" y="7577"/>
                  <a:pt x="7593" y="7577"/>
                </a:cubicBezTo>
                <a:cubicBezTo>
                  <a:pt x="7612" y="7577"/>
                  <a:pt x="7614" y="7588"/>
                  <a:pt x="7640" y="7623"/>
                </a:cubicBezTo>
                <a:cubicBezTo>
                  <a:pt x="7631" y="7641"/>
                  <a:pt x="7648" y="7659"/>
                  <a:pt x="7663" y="7659"/>
                </a:cubicBezTo>
                <a:cubicBezTo>
                  <a:pt x="7670" y="7659"/>
                  <a:pt x="7676" y="7656"/>
                  <a:pt x="7679" y="7649"/>
                </a:cubicBezTo>
                <a:cubicBezTo>
                  <a:pt x="7704" y="7634"/>
                  <a:pt x="7739" y="7627"/>
                  <a:pt x="7773" y="7627"/>
                </a:cubicBezTo>
                <a:cubicBezTo>
                  <a:pt x="7829" y="7627"/>
                  <a:pt x="7882" y="7647"/>
                  <a:pt x="7874" y="7688"/>
                </a:cubicBezTo>
                <a:cubicBezTo>
                  <a:pt x="7874" y="7688"/>
                  <a:pt x="7884" y="7691"/>
                  <a:pt x="7900" y="7691"/>
                </a:cubicBezTo>
                <a:cubicBezTo>
                  <a:pt x="7916" y="7691"/>
                  <a:pt x="7939" y="7688"/>
                  <a:pt x="7965" y="7675"/>
                </a:cubicBezTo>
                <a:cubicBezTo>
                  <a:pt x="7993" y="7658"/>
                  <a:pt x="8009" y="7648"/>
                  <a:pt x="8016" y="7648"/>
                </a:cubicBezTo>
                <a:cubicBezTo>
                  <a:pt x="8025" y="7648"/>
                  <a:pt x="8018" y="7664"/>
                  <a:pt x="8004" y="7701"/>
                </a:cubicBezTo>
                <a:cubicBezTo>
                  <a:pt x="8026" y="7738"/>
                  <a:pt x="8053" y="7758"/>
                  <a:pt x="8082" y="7758"/>
                </a:cubicBezTo>
                <a:cubicBezTo>
                  <a:pt x="8103" y="7758"/>
                  <a:pt x="8125" y="7748"/>
                  <a:pt x="8146" y="7726"/>
                </a:cubicBezTo>
                <a:cubicBezTo>
                  <a:pt x="8146" y="7726"/>
                  <a:pt x="8163" y="7718"/>
                  <a:pt x="8185" y="7718"/>
                </a:cubicBezTo>
                <a:cubicBezTo>
                  <a:pt x="8201" y="7718"/>
                  <a:pt x="8220" y="7723"/>
                  <a:pt x="8237" y="7739"/>
                </a:cubicBezTo>
                <a:cubicBezTo>
                  <a:pt x="8285" y="7764"/>
                  <a:pt x="8419" y="7793"/>
                  <a:pt x="8500" y="7793"/>
                </a:cubicBezTo>
                <a:cubicBezTo>
                  <a:pt x="8550" y="7793"/>
                  <a:pt x="8581" y="7782"/>
                  <a:pt x="8561" y="7752"/>
                </a:cubicBezTo>
                <a:lnTo>
                  <a:pt x="8652" y="7752"/>
                </a:lnTo>
                <a:cubicBezTo>
                  <a:pt x="8693" y="7764"/>
                  <a:pt x="8726" y="7770"/>
                  <a:pt x="8753" y="7770"/>
                </a:cubicBezTo>
                <a:cubicBezTo>
                  <a:pt x="8787" y="7770"/>
                  <a:pt x="8812" y="7761"/>
                  <a:pt x="8834" y="7739"/>
                </a:cubicBezTo>
                <a:lnTo>
                  <a:pt x="8886" y="7701"/>
                </a:lnTo>
                <a:cubicBezTo>
                  <a:pt x="8886" y="7722"/>
                  <a:pt x="8920" y="7743"/>
                  <a:pt x="8954" y="7743"/>
                </a:cubicBezTo>
                <a:cubicBezTo>
                  <a:pt x="8962" y="7743"/>
                  <a:pt x="8969" y="7742"/>
                  <a:pt x="8976" y="7739"/>
                </a:cubicBezTo>
                <a:cubicBezTo>
                  <a:pt x="9028" y="7739"/>
                  <a:pt x="9028" y="7739"/>
                  <a:pt x="9028" y="7701"/>
                </a:cubicBezTo>
                <a:cubicBezTo>
                  <a:pt x="8963" y="7688"/>
                  <a:pt x="9015" y="7675"/>
                  <a:pt x="9067" y="7662"/>
                </a:cubicBezTo>
                <a:cubicBezTo>
                  <a:pt x="9074" y="7659"/>
                  <a:pt x="9082" y="7658"/>
                  <a:pt x="9090" y="7658"/>
                </a:cubicBezTo>
                <a:cubicBezTo>
                  <a:pt x="9124" y="7658"/>
                  <a:pt x="9160" y="7679"/>
                  <a:pt x="9171" y="7701"/>
                </a:cubicBezTo>
                <a:lnTo>
                  <a:pt x="9210" y="7688"/>
                </a:lnTo>
                <a:cubicBezTo>
                  <a:pt x="9202" y="7647"/>
                  <a:pt x="9214" y="7627"/>
                  <a:pt x="9227" y="7627"/>
                </a:cubicBezTo>
                <a:cubicBezTo>
                  <a:pt x="9235" y="7627"/>
                  <a:pt x="9244" y="7634"/>
                  <a:pt x="9249" y="7649"/>
                </a:cubicBezTo>
                <a:cubicBezTo>
                  <a:pt x="9263" y="7652"/>
                  <a:pt x="9277" y="7654"/>
                  <a:pt x="9290" y="7654"/>
                </a:cubicBezTo>
                <a:cubicBezTo>
                  <a:pt x="9328" y="7654"/>
                  <a:pt x="9363" y="7642"/>
                  <a:pt x="9391" y="7623"/>
                </a:cubicBezTo>
                <a:cubicBezTo>
                  <a:pt x="9386" y="7612"/>
                  <a:pt x="9394" y="7608"/>
                  <a:pt x="9402" y="7608"/>
                </a:cubicBezTo>
                <a:cubicBezTo>
                  <a:pt x="9412" y="7608"/>
                  <a:pt x="9421" y="7615"/>
                  <a:pt x="9391" y="7623"/>
                </a:cubicBezTo>
                <a:lnTo>
                  <a:pt x="9404" y="7662"/>
                </a:lnTo>
                <a:cubicBezTo>
                  <a:pt x="9414" y="7664"/>
                  <a:pt x="9421" y="7665"/>
                  <a:pt x="9426" y="7665"/>
                </a:cubicBezTo>
                <a:cubicBezTo>
                  <a:pt x="9452" y="7665"/>
                  <a:pt x="9441" y="7642"/>
                  <a:pt x="9430" y="7610"/>
                </a:cubicBezTo>
                <a:cubicBezTo>
                  <a:pt x="9430" y="7610"/>
                  <a:pt x="9482" y="7597"/>
                  <a:pt x="9521" y="7584"/>
                </a:cubicBezTo>
                <a:cubicBezTo>
                  <a:pt x="9573" y="7558"/>
                  <a:pt x="9612" y="7545"/>
                  <a:pt x="9560" y="7532"/>
                </a:cubicBezTo>
                <a:cubicBezTo>
                  <a:pt x="9547" y="7506"/>
                  <a:pt x="9534" y="7480"/>
                  <a:pt x="9573" y="7454"/>
                </a:cubicBezTo>
                <a:cubicBezTo>
                  <a:pt x="9568" y="7443"/>
                  <a:pt x="9576" y="7439"/>
                  <a:pt x="9584" y="7439"/>
                </a:cubicBezTo>
                <a:cubicBezTo>
                  <a:pt x="9594" y="7439"/>
                  <a:pt x="9603" y="7447"/>
                  <a:pt x="9573" y="7454"/>
                </a:cubicBezTo>
                <a:cubicBezTo>
                  <a:pt x="9582" y="7482"/>
                  <a:pt x="9592" y="7503"/>
                  <a:pt x="9616" y="7503"/>
                </a:cubicBezTo>
                <a:cubicBezTo>
                  <a:pt x="9625" y="7503"/>
                  <a:pt x="9636" y="7500"/>
                  <a:pt x="9651" y="7493"/>
                </a:cubicBezTo>
                <a:cubicBezTo>
                  <a:pt x="9659" y="7490"/>
                  <a:pt x="9665" y="7489"/>
                  <a:pt x="9671" y="7489"/>
                </a:cubicBezTo>
                <a:cubicBezTo>
                  <a:pt x="9694" y="7489"/>
                  <a:pt x="9703" y="7506"/>
                  <a:pt x="9703" y="7506"/>
                </a:cubicBezTo>
                <a:cubicBezTo>
                  <a:pt x="9699" y="7526"/>
                  <a:pt x="9707" y="7534"/>
                  <a:pt x="9720" y="7534"/>
                </a:cubicBezTo>
                <a:cubicBezTo>
                  <a:pt x="9760" y="7534"/>
                  <a:pt x="9852" y="7464"/>
                  <a:pt x="9871" y="7415"/>
                </a:cubicBezTo>
                <a:cubicBezTo>
                  <a:pt x="9905" y="7356"/>
                  <a:pt x="9934" y="7324"/>
                  <a:pt x="9960" y="7324"/>
                </a:cubicBezTo>
                <a:cubicBezTo>
                  <a:pt x="9974" y="7324"/>
                  <a:pt x="9988" y="7333"/>
                  <a:pt x="10001" y="7350"/>
                </a:cubicBezTo>
                <a:cubicBezTo>
                  <a:pt x="10006" y="7363"/>
                  <a:pt x="10012" y="7369"/>
                  <a:pt x="10019" y="7369"/>
                </a:cubicBezTo>
                <a:cubicBezTo>
                  <a:pt x="10045" y="7369"/>
                  <a:pt x="10076" y="7278"/>
                  <a:pt x="10066" y="7195"/>
                </a:cubicBezTo>
                <a:lnTo>
                  <a:pt x="10066" y="7091"/>
                </a:lnTo>
                <a:lnTo>
                  <a:pt x="10105" y="7169"/>
                </a:lnTo>
                <a:cubicBezTo>
                  <a:pt x="10158" y="7204"/>
                  <a:pt x="10187" y="7226"/>
                  <a:pt x="10210" y="7226"/>
                </a:cubicBezTo>
                <a:cubicBezTo>
                  <a:pt x="10238" y="7226"/>
                  <a:pt x="10257" y="7195"/>
                  <a:pt x="10299" y="7117"/>
                </a:cubicBezTo>
                <a:cubicBezTo>
                  <a:pt x="10340" y="7068"/>
                  <a:pt x="10356" y="7049"/>
                  <a:pt x="10364" y="7049"/>
                </a:cubicBezTo>
                <a:cubicBezTo>
                  <a:pt x="10369" y="7049"/>
                  <a:pt x="10372" y="7055"/>
                  <a:pt x="10377" y="7065"/>
                </a:cubicBezTo>
                <a:cubicBezTo>
                  <a:pt x="10380" y="7071"/>
                  <a:pt x="10386" y="7075"/>
                  <a:pt x="10394" y="7075"/>
                </a:cubicBezTo>
                <a:cubicBezTo>
                  <a:pt x="10418" y="7075"/>
                  <a:pt x="10467" y="7043"/>
                  <a:pt x="10546" y="6974"/>
                </a:cubicBezTo>
                <a:cubicBezTo>
                  <a:pt x="10650" y="6883"/>
                  <a:pt x="10688" y="6844"/>
                  <a:pt x="10675" y="6819"/>
                </a:cubicBezTo>
                <a:lnTo>
                  <a:pt x="10740" y="6754"/>
                </a:lnTo>
                <a:cubicBezTo>
                  <a:pt x="10746" y="6755"/>
                  <a:pt x="10751" y="6755"/>
                  <a:pt x="10755" y="6755"/>
                </a:cubicBezTo>
                <a:cubicBezTo>
                  <a:pt x="10824" y="6755"/>
                  <a:pt x="10865" y="6675"/>
                  <a:pt x="10792" y="6663"/>
                </a:cubicBezTo>
                <a:lnTo>
                  <a:pt x="10857" y="6598"/>
                </a:lnTo>
                <a:lnTo>
                  <a:pt x="10883" y="6624"/>
                </a:lnTo>
                <a:cubicBezTo>
                  <a:pt x="10883" y="6627"/>
                  <a:pt x="10884" y="6629"/>
                  <a:pt x="10887" y="6629"/>
                </a:cubicBezTo>
                <a:cubicBezTo>
                  <a:pt x="10897" y="6629"/>
                  <a:pt x="10921" y="6612"/>
                  <a:pt x="10961" y="6572"/>
                </a:cubicBezTo>
                <a:cubicBezTo>
                  <a:pt x="11013" y="6520"/>
                  <a:pt x="11091" y="6442"/>
                  <a:pt x="11207" y="6287"/>
                </a:cubicBezTo>
                <a:cubicBezTo>
                  <a:pt x="11467" y="5937"/>
                  <a:pt x="11480" y="5885"/>
                  <a:pt x="11428" y="5859"/>
                </a:cubicBezTo>
                <a:cubicBezTo>
                  <a:pt x="11409" y="5802"/>
                  <a:pt x="11418" y="5766"/>
                  <a:pt x="11444" y="5766"/>
                </a:cubicBezTo>
                <a:cubicBezTo>
                  <a:pt x="11454" y="5766"/>
                  <a:pt x="11466" y="5770"/>
                  <a:pt x="11480" y="5781"/>
                </a:cubicBezTo>
                <a:cubicBezTo>
                  <a:pt x="11485" y="5783"/>
                  <a:pt x="11491" y="5784"/>
                  <a:pt x="11498" y="5784"/>
                </a:cubicBezTo>
                <a:cubicBezTo>
                  <a:pt x="11527" y="5784"/>
                  <a:pt x="11563" y="5765"/>
                  <a:pt x="11532" y="5755"/>
                </a:cubicBezTo>
                <a:cubicBezTo>
                  <a:pt x="11532" y="5755"/>
                  <a:pt x="11583" y="5677"/>
                  <a:pt x="11635" y="5651"/>
                </a:cubicBezTo>
                <a:cubicBezTo>
                  <a:pt x="11765" y="5560"/>
                  <a:pt x="11765" y="5496"/>
                  <a:pt x="11739" y="5483"/>
                </a:cubicBezTo>
                <a:lnTo>
                  <a:pt x="11739" y="5483"/>
                </a:lnTo>
                <a:cubicBezTo>
                  <a:pt x="11725" y="5485"/>
                  <a:pt x="11714" y="5486"/>
                  <a:pt x="11707" y="5486"/>
                </a:cubicBezTo>
                <a:cubicBezTo>
                  <a:pt x="11676" y="5486"/>
                  <a:pt x="11710" y="5465"/>
                  <a:pt x="11752" y="5444"/>
                </a:cubicBezTo>
                <a:cubicBezTo>
                  <a:pt x="11804" y="5405"/>
                  <a:pt x="11856" y="5379"/>
                  <a:pt x="11830" y="5366"/>
                </a:cubicBezTo>
                <a:cubicBezTo>
                  <a:pt x="11830" y="5316"/>
                  <a:pt x="11924" y="5066"/>
                  <a:pt x="11978" y="5066"/>
                </a:cubicBezTo>
                <a:cubicBezTo>
                  <a:pt x="11981" y="5066"/>
                  <a:pt x="11983" y="5066"/>
                  <a:pt x="11986" y="5068"/>
                </a:cubicBezTo>
                <a:cubicBezTo>
                  <a:pt x="11986" y="5068"/>
                  <a:pt x="12011" y="5029"/>
                  <a:pt x="12024" y="4977"/>
                </a:cubicBezTo>
                <a:cubicBezTo>
                  <a:pt x="11998" y="4964"/>
                  <a:pt x="12050" y="4886"/>
                  <a:pt x="12089" y="4795"/>
                </a:cubicBezTo>
                <a:cubicBezTo>
                  <a:pt x="12123" y="4716"/>
                  <a:pt x="12147" y="4676"/>
                  <a:pt x="12170" y="4676"/>
                </a:cubicBezTo>
                <a:cubicBezTo>
                  <a:pt x="12174" y="4676"/>
                  <a:pt x="12177" y="4677"/>
                  <a:pt x="12180" y="4678"/>
                </a:cubicBezTo>
                <a:cubicBezTo>
                  <a:pt x="12180" y="4694"/>
                  <a:pt x="12182" y="4701"/>
                  <a:pt x="12186" y="4701"/>
                </a:cubicBezTo>
                <a:cubicBezTo>
                  <a:pt x="12194" y="4701"/>
                  <a:pt x="12210" y="4660"/>
                  <a:pt x="12219" y="4588"/>
                </a:cubicBezTo>
                <a:cubicBezTo>
                  <a:pt x="12245" y="4549"/>
                  <a:pt x="12206" y="4471"/>
                  <a:pt x="12219" y="4432"/>
                </a:cubicBezTo>
                <a:cubicBezTo>
                  <a:pt x="12193" y="4419"/>
                  <a:pt x="12193" y="4367"/>
                  <a:pt x="12206" y="4315"/>
                </a:cubicBezTo>
                <a:lnTo>
                  <a:pt x="12206" y="4315"/>
                </a:lnTo>
                <a:lnTo>
                  <a:pt x="12232" y="4328"/>
                </a:lnTo>
                <a:cubicBezTo>
                  <a:pt x="12258" y="4341"/>
                  <a:pt x="12297" y="4354"/>
                  <a:pt x="12297" y="4354"/>
                </a:cubicBezTo>
                <a:cubicBezTo>
                  <a:pt x="12310" y="4315"/>
                  <a:pt x="12336" y="4276"/>
                  <a:pt x="12310" y="4263"/>
                </a:cubicBezTo>
                <a:cubicBezTo>
                  <a:pt x="12349" y="4224"/>
                  <a:pt x="12375" y="4186"/>
                  <a:pt x="12414" y="4095"/>
                </a:cubicBezTo>
                <a:cubicBezTo>
                  <a:pt x="12452" y="4004"/>
                  <a:pt x="12491" y="3926"/>
                  <a:pt x="12491" y="3861"/>
                </a:cubicBezTo>
                <a:cubicBezTo>
                  <a:pt x="12556" y="3848"/>
                  <a:pt x="12686" y="3589"/>
                  <a:pt x="12647" y="3511"/>
                </a:cubicBezTo>
                <a:cubicBezTo>
                  <a:pt x="12621" y="3498"/>
                  <a:pt x="12647" y="3459"/>
                  <a:pt x="12686" y="3420"/>
                </a:cubicBezTo>
                <a:cubicBezTo>
                  <a:pt x="12738" y="3394"/>
                  <a:pt x="12738" y="3394"/>
                  <a:pt x="12738" y="3342"/>
                </a:cubicBezTo>
                <a:cubicBezTo>
                  <a:pt x="12725" y="3278"/>
                  <a:pt x="12777" y="3252"/>
                  <a:pt x="12829" y="3226"/>
                </a:cubicBezTo>
                <a:cubicBezTo>
                  <a:pt x="12906" y="3213"/>
                  <a:pt x="12919" y="3161"/>
                  <a:pt x="12919" y="3109"/>
                </a:cubicBezTo>
                <a:cubicBezTo>
                  <a:pt x="12932" y="3005"/>
                  <a:pt x="12984" y="2927"/>
                  <a:pt x="13010" y="2876"/>
                </a:cubicBezTo>
                <a:cubicBezTo>
                  <a:pt x="13021" y="2801"/>
                  <a:pt x="13040" y="2752"/>
                  <a:pt x="13018" y="2752"/>
                </a:cubicBezTo>
                <a:cubicBezTo>
                  <a:pt x="13013" y="2752"/>
                  <a:pt x="13006" y="2754"/>
                  <a:pt x="12997" y="2759"/>
                </a:cubicBezTo>
                <a:cubicBezTo>
                  <a:pt x="12971" y="2746"/>
                  <a:pt x="12971" y="2694"/>
                  <a:pt x="12971" y="2694"/>
                </a:cubicBezTo>
                <a:cubicBezTo>
                  <a:pt x="12978" y="2638"/>
                  <a:pt x="12989" y="2616"/>
                  <a:pt x="12993" y="2616"/>
                </a:cubicBezTo>
                <a:lnTo>
                  <a:pt x="12993" y="2616"/>
                </a:lnTo>
                <a:cubicBezTo>
                  <a:pt x="12997" y="2616"/>
                  <a:pt x="12996" y="2631"/>
                  <a:pt x="12984" y="2655"/>
                </a:cubicBezTo>
                <a:cubicBezTo>
                  <a:pt x="12978" y="2698"/>
                  <a:pt x="12981" y="2712"/>
                  <a:pt x="12991" y="2712"/>
                </a:cubicBezTo>
                <a:cubicBezTo>
                  <a:pt x="13002" y="2712"/>
                  <a:pt x="13022" y="2695"/>
                  <a:pt x="13049" y="2681"/>
                </a:cubicBezTo>
                <a:cubicBezTo>
                  <a:pt x="13101" y="2655"/>
                  <a:pt x="13140" y="2564"/>
                  <a:pt x="13166" y="2525"/>
                </a:cubicBezTo>
                <a:cubicBezTo>
                  <a:pt x="13192" y="2486"/>
                  <a:pt x="13244" y="2409"/>
                  <a:pt x="13270" y="2357"/>
                </a:cubicBezTo>
                <a:cubicBezTo>
                  <a:pt x="13373" y="2253"/>
                  <a:pt x="13399" y="2214"/>
                  <a:pt x="13373" y="2201"/>
                </a:cubicBezTo>
                <a:lnTo>
                  <a:pt x="13347" y="2188"/>
                </a:lnTo>
                <a:cubicBezTo>
                  <a:pt x="13425" y="2175"/>
                  <a:pt x="13762" y="1760"/>
                  <a:pt x="13749" y="1682"/>
                </a:cubicBezTo>
                <a:lnTo>
                  <a:pt x="13749" y="1682"/>
                </a:lnTo>
                <a:lnTo>
                  <a:pt x="13775" y="1708"/>
                </a:lnTo>
                <a:cubicBezTo>
                  <a:pt x="13777" y="1710"/>
                  <a:pt x="13779" y="1711"/>
                  <a:pt x="13782" y="1711"/>
                </a:cubicBezTo>
                <a:cubicBezTo>
                  <a:pt x="13799" y="1711"/>
                  <a:pt x="13836" y="1674"/>
                  <a:pt x="13892" y="1617"/>
                </a:cubicBezTo>
                <a:cubicBezTo>
                  <a:pt x="13918" y="1578"/>
                  <a:pt x="14035" y="1423"/>
                  <a:pt x="14152" y="1332"/>
                </a:cubicBezTo>
                <a:cubicBezTo>
                  <a:pt x="14294" y="1202"/>
                  <a:pt x="14411" y="1112"/>
                  <a:pt x="14398" y="1086"/>
                </a:cubicBezTo>
                <a:cubicBezTo>
                  <a:pt x="14411" y="1073"/>
                  <a:pt x="14421" y="1066"/>
                  <a:pt x="14429" y="1066"/>
                </a:cubicBezTo>
                <a:cubicBezTo>
                  <a:pt x="14437" y="1066"/>
                  <a:pt x="14443" y="1073"/>
                  <a:pt x="14450" y="1086"/>
                </a:cubicBezTo>
                <a:cubicBezTo>
                  <a:pt x="14441" y="1104"/>
                  <a:pt x="14440" y="1111"/>
                  <a:pt x="14444" y="1111"/>
                </a:cubicBezTo>
                <a:cubicBezTo>
                  <a:pt x="14452" y="1111"/>
                  <a:pt x="14477" y="1089"/>
                  <a:pt x="14502" y="1073"/>
                </a:cubicBezTo>
                <a:cubicBezTo>
                  <a:pt x="14541" y="1047"/>
                  <a:pt x="14528" y="1021"/>
                  <a:pt x="14515" y="995"/>
                </a:cubicBezTo>
                <a:cubicBezTo>
                  <a:pt x="14489" y="969"/>
                  <a:pt x="14528" y="943"/>
                  <a:pt x="14631" y="917"/>
                </a:cubicBezTo>
                <a:cubicBezTo>
                  <a:pt x="14735" y="891"/>
                  <a:pt x="14891" y="787"/>
                  <a:pt x="14969" y="709"/>
                </a:cubicBezTo>
                <a:cubicBezTo>
                  <a:pt x="14996" y="701"/>
                  <a:pt x="15029" y="685"/>
                  <a:pt x="15051" y="685"/>
                </a:cubicBezTo>
                <a:cubicBezTo>
                  <a:pt x="15061" y="685"/>
                  <a:pt x="15068" y="688"/>
                  <a:pt x="15072" y="697"/>
                </a:cubicBezTo>
                <a:cubicBezTo>
                  <a:pt x="15124" y="697"/>
                  <a:pt x="15228" y="697"/>
                  <a:pt x="15293" y="606"/>
                </a:cubicBezTo>
                <a:cubicBezTo>
                  <a:pt x="15319" y="593"/>
                  <a:pt x="15332" y="586"/>
                  <a:pt x="15340" y="586"/>
                </a:cubicBezTo>
                <a:cubicBezTo>
                  <a:pt x="15348" y="586"/>
                  <a:pt x="15351" y="593"/>
                  <a:pt x="15358" y="606"/>
                </a:cubicBezTo>
                <a:cubicBezTo>
                  <a:pt x="15384" y="612"/>
                  <a:pt x="15400" y="622"/>
                  <a:pt x="15413" y="622"/>
                </a:cubicBezTo>
                <a:cubicBezTo>
                  <a:pt x="15426" y="622"/>
                  <a:pt x="15436" y="612"/>
                  <a:pt x="15449" y="580"/>
                </a:cubicBezTo>
                <a:cubicBezTo>
                  <a:pt x="15518" y="533"/>
                  <a:pt x="15640" y="487"/>
                  <a:pt x="15739" y="487"/>
                </a:cubicBezTo>
                <a:cubicBezTo>
                  <a:pt x="15751" y="487"/>
                  <a:pt x="15762" y="488"/>
                  <a:pt x="15773" y="489"/>
                </a:cubicBezTo>
                <a:cubicBezTo>
                  <a:pt x="15812" y="476"/>
                  <a:pt x="15864" y="476"/>
                  <a:pt x="15864" y="437"/>
                </a:cubicBezTo>
                <a:lnTo>
                  <a:pt x="15851" y="411"/>
                </a:lnTo>
                <a:lnTo>
                  <a:pt x="15851" y="411"/>
                </a:lnTo>
                <a:cubicBezTo>
                  <a:pt x="15881" y="436"/>
                  <a:pt x="15897" y="449"/>
                  <a:pt x="15910" y="449"/>
                </a:cubicBezTo>
                <a:cubicBezTo>
                  <a:pt x="15924" y="449"/>
                  <a:pt x="15934" y="432"/>
                  <a:pt x="15954" y="398"/>
                </a:cubicBezTo>
                <a:cubicBezTo>
                  <a:pt x="15947" y="377"/>
                  <a:pt x="15960" y="367"/>
                  <a:pt x="15973" y="367"/>
                </a:cubicBezTo>
                <a:cubicBezTo>
                  <a:pt x="15983" y="367"/>
                  <a:pt x="15993" y="374"/>
                  <a:pt x="15993" y="385"/>
                </a:cubicBezTo>
                <a:cubicBezTo>
                  <a:pt x="16045" y="411"/>
                  <a:pt x="16097" y="411"/>
                  <a:pt x="16097" y="411"/>
                </a:cubicBezTo>
                <a:cubicBezTo>
                  <a:pt x="16123" y="411"/>
                  <a:pt x="16201" y="385"/>
                  <a:pt x="16292" y="385"/>
                </a:cubicBezTo>
                <a:lnTo>
                  <a:pt x="16460" y="385"/>
                </a:lnTo>
                <a:cubicBezTo>
                  <a:pt x="16512" y="385"/>
                  <a:pt x="16577" y="385"/>
                  <a:pt x="16642" y="398"/>
                </a:cubicBezTo>
                <a:cubicBezTo>
                  <a:pt x="16960" y="462"/>
                  <a:pt x="17104" y="525"/>
                  <a:pt x="17154" y="525"/>
                </a:cubicBezTo>
                <a:cubicBezTo>
                  <a:pt x="17165" y="525"/>
                  <a:pt x="17171" y="522"/>
                  <a:pt x="17174" y="515"/>
                </a:cubicBezTo>
                <a:cubicBezTo>
                  <a:pt x="17195" y="511"/>
                  <a:pt x="17210" y="508"/>
                  <a:pt x="17220" y="508"/>
                </a:cubicBezTo>
                <a:cubicBezTo>
                  <a:pt x="17241" y="508"/>
                  <a:pt x="17247" y="519"/>
                  <a:pt x="17264" y="554"/>
                </a:cubicBezTo>
                <a:cubicBezTo>
                  <a:pt x="17303" y="606"/>
                  <a:pt x="17342" y="632"/>
                  <a:pt x="17381" y="658"/>
                </a:cubicBezTo>
                <a:cubicBezTo>
                  <a:pt x="17433" y="684"/>
                  <a:pt x="17472" y="697"/>
                  <a:pt x="17459" y="722"/>
                </a:cubicBezTo>
                <a:cubicBezTo>
                  <a:pt x="17511" y="722"/>
                  <a:pt x="17511" y="722"/>
                  <a:pt x="17550" y="761"/>
                </a:cubicBezTo>
                <a:cubicBezTo>
                  <a:pt x="17537" y="787"/>
                  <a:pt x="17576" y="813"/>
                  <a:pt x="17641" y="813"/>
                </a:cubicBezTo>
                <a:cubicBezTo>
                  <a:pt x="17673" y="802"/>
                  <a:pt x="17692" y="796"/>
                  <a:pt x="17700" y="796"/>
                </a:cubicBezTo>
                <a:cubicBezTo>
                  <a:pt x="17712" y="796"/>
                  <a:pt x="17702" y="809"/>
                  <a:pt x="17680" y="839"/>
                </a:cubicBezTo>
                <a:cubicBezTo>
                  <a:pt x="17658" y="860"/>
                  <a:pt x="17724" y="943"/>
                  <a:pt x="17734" y="943"/>
                </a:cubicBezTo>
                <a:cubicBezTo>
                  <a:pt x="17737" y="943"/>
                  <a:pt x="17736" y="939"/>
                  <a:pt x="17731" y="930"/>
                </a:cubicBezTo>
                <a:cubicBezTo>
                  <a:pt x="17737" y="921"/>
                  <a:pt x="17746" y="918"/>
                  <a:pt x="17756" y="918"/>
                </a:cubicBezTo>
                <a:cubicBezTo>
                  <a:pt x="17791" y="918"/>
                  <a:pt x="17847" y="959"/>
                  <a:pt x="17887" y="969"/>
                </a:cubicBezTo>
                <a:cubicBezTo>
                  <a:pt x="17926" y="1008"/>
                  <a:pt x="17965" y="1034"/>
                  <a:pt x="17939" y="1060"/>
                </a:cubicBezTo>
                <a:cubicBezTo>
                  <a:pt x="17952" y="1086"/>
                  <a:pt x="18004" y="1138"/>
                  <a:pt x="18056" y="1189"/>
                </a:cubicBezTo>
                <a:cubicBezTo>
                  <a:pt x="18108" y="1228"/>
                  <a:pt x="18172" y="1280"/>
                  <a:pt x="18198" y="1293"/>
                </a:cubicBezTo>
                <a:cubicBezTo>
                  <a:pt x="18204" y="1287"/>
                  <a:pt x="18211" y="1285"/>
                  <a:pt x="18218" y="1285"/>
                </a:cubicBezTo>
                <a:cubicBezTo>
                  <a:pt x="18239" y="1285"/>
                  <a:pt x="18257" y="1312"/>
                  <a:pt x="18237" y="1332"/>
                </a:cubicBezTo>
                <a:cubicBezTo>
                  <a:pt x="18211" y="1345"/>
                  <a:pt x="18237" y="1384"/>
                  <a:pt x="18276" y="1423"/>
                </a:cubicBezTo>
                <a:cubicBezTo>
                  <a:pt x="18328" y="1436"/>
                  <a:pt x="18302" y="1462"/>
                  <a:pt x="18276" y="1475"/>
                </a:cubicBezTo>
                <a:cubicBezTo>
                  <a:pt x="18270" y="1473"/>
                  <a:pt x="18264" y="1472"/>
                  <a:pt x="18260" y="1472"/>
                </a:cubicBezTo>
                <a:cubicBezTo>
                  <a:pt x="18231" y="1472"/>
                  <a:pt x="18258" y="1511"/>
                  <a:pt x="18315" y="1578"/>
                </a:cubicBezTo>
                <a:cubicBezTo>
                  <a:pt x="18367" y="1591"/>
                  <a:pt x="18484" y="1747"/>
                  <a:pt x="18549" y="1877"/>
                </a:cubicBezTo>
                <a:cubicBezTo>
                  <a:pt x="18678" y="2084"/>
                  <a:pt x="18730" y="2110"/>
                  <a:pt x="18821" y="2175"/>
                </a:cubicBezTo>
                <a:lnTo>
                  <a:pt x="18899" y="2188"/>
                </a:lnTo>
                <a:lnTo>
                  <a:pt x="18847" y="2214"/>
                </a:lnTo>
                <a:cubicBezTo>
                  <a:pt x="18821" y="2227"/>
                  <a:pt x="18782" y="2305"/>
                  <a:pt x="18782" y="2305"/>
                </a:cubicBezTo>
                <a:cubicBezTo>
                  <a:pt x="18795" y="2324"/>
                  <a:pt x="18808" y="2331"/>
                  <a:pt x="18821" y="2331"/>
                </a:cubicBezTo>
                <a:cubicBezTo>
                  <a:pt x="18834" y="2331"/>
                  <a:pt x="18847" y="2324"/>
                  <a:pt x="18860" y="2318"/>
                </a:cubicBezTo>
                <a:cubicBezTo>
                  <a:pt x="18863" y="2316"/>
                  <a:pt x="18866" y="2315"/>
                  <a:pt x="18869" y="2315"/>
                </a:cubicBezTo>
                <a:cubicBezTo>
                  <a:pt x="18892" y="2315"/>
                  <a:pt x="18913" y="2357"/>
                  <a:pt x="18925" y="2448"/>
                </a:cubicBezTo>
                <a:cubicBezTo>
                  <a:pt x="18938" y="2551"/>
                  <a:pt x="18951" y="2590"/>
                  <a:pt x="19002" y="2629"/>
                </a:cubicBezTo>
                <a:cubicBezTo>
                  <a:pt x="19015" y="2681"/>
                  <a:pt x="19041" y="2720"/>
                  <a:pt x="19028" y="2772"/>
                </a:cubicBezTo>
                <a:cubicBezTo>
                  <a:pt x="19037" y="2806"/>
                  <a:pt x="19040" y="2818"/>
                  <a:pt x="19052" y="2818"/>
                </a:cubicBezTo>
                <a:cubicBezTo>
                  <a:pt x="19059" y="2818"/>
                  <a:pt x="19067" y="2815"/>
                  <a:pt x="19080" y="2811"/>
                </a:cubicBezTo>
                <a:cubicBezTo>
                  <a:pt x="19083" y="2809"/>
                  <a:pt x="19086" y="2809"/>
                  <a:pt x="19088" y="2809"/>
                </a:cubicBezTo>
                <a:cubicBezTo>
                  <a:pt x="19109" y="2809"/>
                  <a:pt x="19118" y="2855"/>
                  <a:pt x="19106" y="2901"/>
                </a:cubicBezTo>
                <a:cubicBezTo>
                  <a:pt x="19069" y="2964"/>
                  <a:pt x="19115" y="3097"/>
                  <a:pt x="19142" y="3097"/>
                </a:cubicBezTo>
                <a:cubicBezTo>
                  <a:pt x="19143" y="3097"/>
                  <a:pt x="19144" y="3097"/>
                  <a:pt x="19145" y="3096"/>
                </a:cubicBezTo>
                <a:cubicBezTo>
                  <a:pt x="19149" y="3095"/>
                  <a:pt x="19153" y="3094"/>
                  <a:pt x="19157" y="3094"/>
                </a:cubicBezTo>
                <a:cubicBezTo>
                  <a:pt x="19187" y="3094"/>
                  <a:pt x="19198" y="3139"/>
                  <a:pt x="19210" y="3174"/>
                </a:cubicBezTo>
                <a:cubicBezTo>
                  <a:pt x="19223" y="3226"/>
                  <a:pt x="19249" y="3265"/>
                  <a:pt x="19288" y="3304"/>
                </a:cubicBezTo>
                <a:lnTo>
                  <a:pt x="19327" y="3394"/>
                </a:lnTo>
                <a:cubicBezTo>
                  <a:pt x="19331" y="3407"/>
                  <a:pt x="19328" y="3413"/>
                  <a:pt x="19322" y="3413"/>
                </a:cubicBezTo>
                <a:cubicBezTo>
                  <a:pt x="19309" y="3413"/>
                  <a:pt x="19284" y="3390"/>
                  <a:pt x="19275" y="3355"/>
                </a:cubicBezTo>
                <a:lnTo>
                  <a:pt x="19262" y="3407"/>
                </a:lnTo>
                <a:cubicBezTo>
                  <a:pt x="19301" y="3498"/>
                  <a:pt x="19314" y="3550"/>
                  <a:pt x="19353" y="3589"/>
                </a:cubicBezTo>
                <a:cubicBezTo>
                  <a:pt x="19431" y="3615"/>
                  <a:pt x="19431" y="3615"/>
                  <a:pt x="19366" y="3628"/>
                </a:cubicBezTo>
                <a:cubicBezTo>
                  <a:pt x="19340" y="3641"/>
                  <a:pt x="19327" y="3693"/>
                  <a:pt x="19379" y="3732"/>
                </a:cubicBezTo>
                <a:cubicBezTo>
                  <a:pt x="19443" y="3758"/>
                  <a:pt x="19431" y="3809"/>
                  <a:pt x="19405" y="3822"/>
                </a:cubicBezTo>
                <a:cubicBezTo>
                  <a:pt x="19382" y="3815"/>
                  <a:pt x="19366" y="3810"/>
                  <a:pt x="19358" y="3810"/>
                </a:cubicBezTo>
                <a:cubicBezTo>
                  <a:pt x="19338" y="3810"/>
                  <a:pt x="19364" y="3842"/>
                  <a:pt x="19456" y="3952"/>
                </a:cubicBezTo>
                <a:cubicBezTo>
                  <a:pt x="19482" y="4043"/>
                  <a:pt x="19573" y="4224"/>
                  <a:pt x="19625" y="4354"/>
                </a:cubicBezTo>
                <a:cubicBezTo>
                  <a:pt x="19690" y="4536"/>
                  <a:pt x="19729" y="4627"/>
                  <a:pt x="19729" y="4678"/>
                </a:cubicBezTo>
                <a:cubicBezTo>
                  <a:pt x="19723" y="4681"/>
                  <a:pt x="19719" y="4683"/>
                  <a:pt x="19715" y="4685"/>
                </a:cubicBezTo>
                <a:lnTo>
                  <a:pt x="19715" y="4685"/>
                </a:lnTo>
                <a:cubicBezTo>
                  <a:pt x="19716" y="4685"/>
                  <a:pt x="19717" y="4685"/>
                  <a:pt x="19718" y="4685"/>
                </a:cubicBezTo>
                <a:cubicBezTo>
                  <a:pt x="19761" y="4685"/>
                  <a:pt x="19779" y="4739"/>
                  <a:pt x="19833" y="4847"/>
                </a:cubicBezTo>
                <a:cubicBezTo>
                  <a:pt x="19859" y="4990"/>
                  <a:pt x="19936" y="5055"/>
                  <a:pt x="19988" y="5081"/>
                </a:cubicBezTo>
                <a:lnTo>
                  <a:pt x="19936" y="5003"/>
                </a:lnTo>
                <a:cubicBezTo>
                  <a:pt x="19949" y="4997"/>
                  <a:pt x="19960" y="4995"/>
                  <a:pt x="19969" y="4995"/>
                </a:cubicBezTo>
                <a:cubicBezTo>
                  <a:pt x="20006" y="4995"/>
                  <a:pt x="20017" y="5036"/>
                  <a:pt x="20027" y="5119"/>
                </a:cubicBezTo>
                <a:cubicBezTo>
                  <a:pt x="20053" y="5158"/>
                  <a:pt x="20027" y="5171"/>
                  <a:pt x="20001" y="5184"/>
                </a:cubicBezTo>
                <a:cubicBezTo>
                  <a:pt x="19975" y="5197"/>
                  <a:pt x="19962" y="5262"/>
                  <a:pt x="19988" y="5301"/>
                </a:cubicBezTo>
                <a:cubicBezTo>
                  <a:pt x="20005" y="5326"/>
                  <a:pt x="20022" y="5352"/>
                  <a:pt x="20032" y="5352"/>
                </a:cubicBezTo>
                <a:cubicBezTo>
                  <a:pt x="20037" y="5352"/>
                  <a:pt x="20040" y="5345"/>
                  <a:pt x="20040" y="5327"/>
                </a:cubicBezTo>
                <a:cubicBezTo>
                  <a:pt x="20050" y="5322"/>
                  <a:pt x="20056" y="5319"/>
                  <a:pt x="20061" y="5319"/>
                </a:cubicBezTo>
                <a:cubicBezTo>
                  <a:pt x="20070" y="5319"/>
                  <a:pt x="20076" y="5328"/>
                  <a:pt x="20092" y="5353"/>
                </a:cubicBezTo>
                <a:cubicBezTo>
                  <a:pt x="20118" y="5392"/>
                  <a:pt x="20144" y="5431"/>
                  <a:pt x="20196" y="5457"/>
                </a:cubicBezTo>
                <a:cubicBezTo>
                  <a:pt x="20199" y="5455"/>
                  <a:pt x="20203" y="5454"/>
                  <a:pt x="20206" y="5454"/>
                </a:cubicBezTo>
                <a:cubicBezTo>
                  <a:pt x="20229" y="5454"/>
                  <a:pt x="20251" y="5488"/>
                  <a:pt x="20274" y="5521"/>
                </a:cubicBezTo>
                <a:cubicBezTo>
                  <a:pt x="20274" y="5573"/>
                  <a:pt x="20325" y="5651"/>
                  <a:pt x="20325" y="5651"/>
                </a:cubicBezTo>
                <a:lnTo>
                  <a:pt x="20300" y="5664"/>
                </a:lnTo>
                <a:cubicBezTo>
                  <a:pt x="20274" y="5690"/>
                  <a:pt x="20274" y="5742"/>
                  <a:pt x="20274" y="5742"/>
                </a:cubicBezTo>
                <a:cubicBezTo>
                  <a:pt x="20297" y="5765"/>
                  <a:pt x="20316" y="5770"/>
                  <a:pt x="20327" y="5770"/>
                </a:cubicBezTo>
                <a:cubicBezTo>
                  <a:pt x="20334" y="5770"/>
                  <a:pt x="20338" y="5768"/>
                  <a:pt x="20338" y="5768"/>
                </a:cubicBezTo>
                <a:cubicBezTo>
                  <a:pt x="20339" y="5768"/>
                  <a:pt x="20339" y="5767"/>
                  <a:pt x="20340" y="5767"/>
                </a:cubicBezTo>
                <a:cubicBezTo>
                  <a:pt x="20360" y="5767"/>
                  <a:pt x="20526" y="5994"/>
                  <a:pt x="20753" y="6183"/>
                </a:cubicBezTo>
                <a:cubicBezTo>
                  <a:pt x="20974" y="6391"/>
                  <a:pt x="21259" y="6546"/>
                  <a:pt x="21311" y="6585"/>
                </a:cubicBezTo>
                <a:cubicBezTo>
                  <a:pt x="21350" y="6611"/>
                  <a:pt x="21402" y="6650"/>
                  <a:pt x="21441" y="6663"/>
                </a:cubicBezTo>
                <a:cubicBezTo>
                  <a:pt x="21460" y="6676"/>
                  <a:pt x="21477" y="6682"/>
                  <a:pt x="21486" y="6682"/>
                </a:cubicBezTo>
                <a:cubicBezTo>
                  <a:pt x="21496" y="6682"/>
                  <a:pt x="21499" y="6676"/>
                  <a:pt x="21493" y="6663"/>
                </a:cubicBezTo>
                <a:cubicBezTo>
                  <a:pt x="21495" y="6657"/>
                  <a:pt x="21500" y="6655"/>
                  <a:pt x="21509" y="6655"/>
                </a:cubicBezTo>
                <a:cubicBezTo>
                  <a:pt x="21565" y="6655"/>
                  <a:pt x="21751" y="6746"/>
                  <a:pt x="21986" y="6780"/>
                </a:cubicBezTo>
                <a:cubicBezTo>
                  <a:pt x="22069" y="6790"/>
                  <a:pt x="22146" y="6794"/>
                  <a:pt x="22215" y="6794"/>
                </a:cubicBezTo>
                <a:cubicBezTo>
                  <a:pt x="22414" y="6794"/>
                  <a:pt x="22540" y="6760"/>
                  <a:pt x="22530" y="6741"/>
                </a:cubicBezTo>
                <a:lnTo>
                  <a:pt x="22569" y="6741"/>
                </a:lnTo>
                <a:cubicBezTo>
                  <a:pt x="22595" y="6741"/>
                  <a:pt x="22621" y="6728"/>
                  <a:pt x="22673" y="6715"/>
                </a:cubicBezTo>
                <a:cubicBezTo>
                  <a:pt x="22764" y="6702"/>
                  <a:pt x="22842" y="6637"/>
                  <a:pt x="22881" y="6624"/>
                </a:cubicBezTo>
                <a:cubicBezTo>
                  <a:pt x="22896" y="6601"/>
                  <a:pt x="22921" y="6582"/>
                  <a:pt x="22930" y="6582"/>
                </a:cubicBezTo>
                <a:cubicBezTo>
                  <a:pt x="22936" y="6582"/>
                  <a:pt x="22935" y="6590"/>
                  <a:pt x="22920" y="6611"/>
                </a:cubicBezTo>
                <a:cubicBezTo>
                  <a:pt x="22930" y="6632"/>
                  <a:pt x="22941" y="6653"/>
                  <a:pt x="22965" y="6653"/>
                </a:cubicBezTo>
                <a:cubicBezTo>
                  <a:pt x="22971" y="6653"/>
                  <a:pt x="22977" y="6652"/>
                  <a:pt x="22984" y="6650"/>
                </a:cubicBezTo>
                <a:cubicBezTo>
                  <a:pt x="23075" y="6611"/>
                  <a:pt x="23062" y="6585"/>
                  <a:pt x="23049" y="6559"/>
                </a:cubicBezTo>
                <a:cubicBezTo>
                  <a:pt x="23036" y="6520"/>
                  <a:pt x="23075" y="6507"/>
                  <a:pt x="23075" y="6507"/>
                </a:cubicBezTo>
                <a:cubicBezTo>
                  <a:pt x="23093" y="6496"/>
                  <a:pt x="23102" y="6489"/>
                  <a:pt x="23109" y="6489"/>
                </a:cubicBezTo>
                <a:cubicBezTo>
                  <a:pt x="23117" y="6489"/>
                  <a:pt x="23120" y="6499"/>
                  <a:pt x="23127" y="6520"/>
                </a:cubicBezTo>
                <a:cubicBezTo>
                  <a:pt x="23140" y="6546"/>
                  <a:pt x="23153" y="6572"/>
                  <a:pt x="23153" y="6572"/>
                </a:cubicBezTo>
                <a:lnTo>
                  <a:pt x="23205" y="6546"/>
                </a:lnTo>
                <a:cubicBezTo>
                  <a:pt x="23179" y="6520"/>
                  <a:pt x="23231" y="6494"/>
                  <a:pt x="23231" y="6494"/>
                </a:cubicBezTo>
                <a:cubicBezTo>
                  <a:pt x="23244" y="6490"/>
                  <a:pt x="23252" y="6487"/>
                  <a:pt x="23259" y="6487"/>
                </a:cubicBezTo>
                <a:cubicBezTo>
                  <a:pt x="23273" y="6487"/>
                  <a:pt x="23278" y="6499"/>
                  <a:pt x="23296" y="6533"/>
                </a:cubicBezTo>
                <a:cubicBezTo>
                  <a:pt x="23305" y="6552"/>
                  <a:pt x="23317" y="6560"/>
                  <a:pt x="23330" y="6560"/>
                </a:cubicBezTo>
                <a:cubicBezTo>
                  <a:pt x="23352" y="6560"/>
                  <a:pt x="23373" y="6532"/>
                  <a:pt x="23373" y="6481"/>
                </a:cubicBezTo>
                <a:lnTo>
                  <a:pt x="23438" y="6403"/>
                </a:lnTo>
                <a:cubicBezTo>
                  <a:pt x="23447" y="6406"/>
                  <a:pt x="23455" y="6408"/>
                  <a:pt x="23462" y="6408"/>
                </a:cubicBezTo>
                <a:cubicBezTo>
                  <a:pt x="23524" y="6408"/>
                  <a:pt x="23558" y="6320"/>
                  <a:pt x="23581" y="6274"/>
                </a:cubicBezTo>
                <a:cubicBezTo>
                  <a:pt x="23597" y="6279"/>
                  <a:pt x="23612" y="6282"/>
                  <a:pt x="23625" y="6282"/>
                </a:cubicBezTo>
                <a:cubicBezTo>
                  <a:pt x="23673" y="6282"/>
                  <a:pt x="23695" y="6245"/>
                  <a:pt x="23685" y="6183"/>
                </a:cubicBezTo>
                <a:cubicBezTo>
                  <a:pt x="23672" y="6170"/>
                  <a:pt x="23711" y="6131"/>
                  <a:pt x="23763" y="6131"/>
                </a:cubicBezTo>
                <a:cubicBezTo>
                  <a:pt x="23814" y="6118"/>
                  <a:pt x="23853" y="6092"/>
                  <a:pt x="23931" y="6027"/>
                </a:cubicBezTo>
                <a:cubicBezTo>
                  <a:pt x="23944" y="5975"/>
                  <a:pt x="24178" y="5742"/>
                  <a:pt x="24424" y="5444"/>
                </a:cubicBezTo>
                <a:cubicBezTo>
                  <a:pt x="24684" y="5106"/>
                  <a:pt x="24852" y="4873"/>
                  <a:pt x="24826" y="4847"/>
                </a:cubicBezTo>
                <a:cubicBezTo>
                  <a:pt x="24852" y="4808"/>
                  <a:pt x="24852" y="4808"/>
                  <a:pt x="24904" y="4795"/>
                </a:cubicBezTo>
                <a:cubicBezTo>
                  <a:pt x="24907" y="4797"/>
                  <a:pt x="24911" y="4798"/>
                  <a:pt x="24914" y="4798"/>
                </a:cubicBezTo>
                <a:cubicBezTo>
                  <a:pt x="24939" y="4798"/>
                  <a:pt x="24966" y="4759"/>
                  <a:pt x="24943" y="4691"/>
                </a:cubicBezTo>
                <a:cubicBezTo>
                  <a:pt x="24943" y="4657"/>
                  <a:pt x="24931" y="4634"/>
                  <a:pt x="24939" y="4634"/>
                </a:cubicBezTo>
                <a:cubicBezTo>
                  <a:pt x="24943" y="4634"/>
                  <a:pt x="24952" y="4640"/>
                  <a:pt x="24969" y="4652"/>
                </a:cubicBezTo>
                <a:cubicBezTo>
                  <a:pt x="24972" y="4656"/>
                  <a:pt x="24976" y="4657"/>
                  <a:pt x="24980" y="4657"/>
                </a:cubicBezTo>
                <a:cubicBezTo>
                  <a:pt x="25009" y="4657"/>
                  <a:pt x="25062" y="4581"/>
                  <a:pt x="25163" y="4445"/>
                </a:cubicBezTo>
                <a:cubicBezTo>
                  <a:pt x="25254" y="4328"/>
                  <a:pt x="25384" y="4173"/>
                  <a:pt x="25358" y="4147"/>
                </a:cubicBezTo>
                <a:cubicBezTo>
                  <a:pt x="25379" y="4097"/>
                  <a:pt x="25389" y="4075"/>
                  <a:pt x="25391" y="4075"/>
                </a:cubicBezTo>
                <a:lnTo>
                  <a:pt x="25391" y="4075"/>
                </a:lnTo>
                <a:cubicBezTo>
                  <a:pt x="25393" y="4075"/>
                  <a:pt x="25390" y="4091"/>
                  <a:pt x="25384" y="4121"/>
                </a:cubicBezTo>
                <a:cubicBezTo>
                  <a:pt x="25386" y="4131"/>
                  <a:pt x="25392" y="4136"/>
                  <a:pt x="25402" y="4136"/>
                </a:cubicBezTo>
                <a:cubicBezTo>
                  <a:pt x="25452" y="4136"/>
                  <a:pt x="25587" y="4005"/>
                  <a:pt x="25630" y="3874"/>
                </a:cubicBezTo>
                <a:cubicBezTo>
                  <a:pt x="25662" y="3842"/>
                  <a:pt x="25686" y="3819"/>
                  <a:pt x="25707" y="3819"/>
                </a:cubicBezTo>
                <a:cubicBezTo>
                  <a:pt x="25712" y="3819"/>
                  <a:pt x="25717" y="3820"/>
                  <a:pt x="25721" y="3822"/>
                </a:cubicBezTo>
                <a:cubicBezTo>
                  <a:pt x="25760" y="3783"/>
                  <a:pt x="25786" y="3758"/>
                  <a:pt x="25877" y="3628"/>
                </a:cubicBezTo>
                <a:cubicBezTo>
                  <a:pt x="25903" y="3589"/>
                  <a:pt x="26058" y="3459"/>
                  <a:pt x="26136" y="3407"/>
                </a:cubicBezTo>
                <a:cubicBezTo>
                  <a:pt x="26175" y="3368"/>
                  <a:pt x="26201" y="3329"/>
                  <a:pt x="26227" y="3304"/>
                </a:cubicBezTo>
                <a:cubicBezTo>
                  <a:pt x="26253" y="3278"/>
                  <a:pt x="26279" y="3252"/>
                  <a:pt x="26279" y="3252"/>
                </a:cubicBezTo>
                <a:cubicBezTo>
                  <a:pt x="26293" y="3242"/>
                  <a:pt x="26307" y="3233"/>
                  <a:pt x="26318" y="3226"/>
                </a:cubicBezTo>
                <a:lnTo>
                  <a:pt x="26318" y="3226"/>
                </a:lnTo>
                <a:cubicBezTo>
                  <a:pt x="26319" y="3228"/>
                  <a:pt x="26321" y="3229"/>
                  <a:pt x="26325" y="3229"/>
                </a:cubicBezTo>
                <a:cubicBezTo>
                  <a:pt x="26365" y="3229"/>
                  <a:pt x="26564" y="3100"/>
                  <a:pt x="26863" y="2992"/>
                </a:cubicBezTo>
                <a:cubicBezTo>
                  <a:pt x="27106" y="2898"/>
                  <a:pt x="27330" y="2859"/>
                  <a:pt x="27455" y="2859"/>
                </a:cubicBezTo>
                <a:cubicBezTo>
                  <a:pt x="27502" y="2859"/>
                  <a:pt x="27536" y="2865"/>
                  <a:pt x="27550" y="2876"/>
                </a:cubicBezTo>
                <a:cubicBezTo>
                  <a:pt x="27550" y="2876"/>
                  <a:pt x="27602" y="2863"/>
                  <a:pt x="27654" y="2837"/>
                </a:cubicBezTo>
                <a:cubicBezTo>
                  <a:pt x="27683" y="2800"/>
                  <a:pt x="27712" y="2784"/>
                  <a:pt x="27739" y="2784"/>
                </a:cubicBezTo>
                <a:cubicBezTo>
                  <a:pt x="27760" y="2784"/>
                  <a:pt x="27779" y="2794"/>
                  <a:pt x="27796" y="2811"/>
                </a:cubicBezTo>
                <a:cubicBezTo>
                  <a:pt x="27822" y="2837"/>
                  <a:pt x="27887" y="2863"/>
                  <a:pt x="27952" y="2863"/>
                </a:cubicBezTo>
                <a:cubicBezTo>
                  <a:pt x="27974" y="2868"/>
                  <a:pt x="27997" y="2871"/>
                  <a:pt x="28020" y="2871"/>
                </a:cubicBezTo>
                <a:cubicBezTo>
                  <a:pt x="28053" y="2871"/>
                  <a:pt x="28085" y="2865"/>
                  <a:pt x="28108" y="2850"/>
                </a:cubicBezTo>
                <a:lnTo>
                  <a:pt x="28108" y="2850"/>
                </a:lnTo>
                <a:lnTo>
                  <a:pt x="28095" y="2876"/>
                </a:lnTo>
                <a:cubicBezTo>
                  <a:pt x="28118" y="2921"/>
                  <a:pt x="28176" y="2940"/>
                  <a:pt x="28236" y="2940"/>
                </a:cubicBezTo>
                <a:cubicBezTo>
                  <a:pt x="28279" y="2940"/>
                  <a:pt x="28322" y="2931"/>
                  <a:pt x="28354" y="2914"/>
                </a:cubicBezTo>
                <a:cubicBezTo>
                  <a:pt x="28389" y="2961"/>
                  <a:pt x="28413" y="3007"/>
                  <a:pt x="28465" y="3007"/>
                </a:cubicBezTo>
                <a:cubicBezTo>
                  <a:pt x="28471" y="3007"/>
                  <a:pt x="28477" y="3007"/>
                  <a:pt x="28484" y="3005"/>
                </a:cubicBezTo>
                <a:cubicBezTo>
                  <a:pt x="28523" y="3031"/>
                  <a:pt x="28523" y="3031"/>
                  <a:pt x="28497" y="3083"/>
                </a:cubicBezTo>
                <a:cubicBezTo>
                  <a:pt x="28484" y="3122"/>
                  <a:pt x="28458" y="3148"/>
                  <a:pt x="28510" y="3161"/>
                </a:cubicBezTo>
                <a:cubicBezTo>
                  <a:pt x="28521" y="3168"/>
                  <a:pt x="28530" y="3172"/>
                  <a:pt x="28538" y="3172"/>
                </a:cubicBezTo>
                <a:cubicBezTo>
                  <a:pt x="28556" y="3172"/>
                  <a:pt x="28565" y="3153"/>
                  <a:pt x="28575" y="3135"/>
                </a:cubicBezTo>
                <a:cubicBezTo>
                  <a:pt x="28575" y="3135"/>
                  <a:pt x="28614" y="3161"/>
                  <a:pt x="28652" y="3200"/>
                </a:cubicBezTo>
                <a:cubicBezTo>
                  <a:pt x="28652" y="3200"/>
                  <a:pt x="28670" y="3211"/>
                  <a:pt x="28689" y="3211"/>
                </a:cubicBezTo>
                <a:cubicBezTo>
                  <a:pt x="28699" y="3211"/>
                  <a:pt x="28709" y="3208"/>
                  <a:pt x="28717" y="3200"/>
                </a:cubicBezTo>
                <a:cubicBezTo>
                  <a:pt x="28720" y="3194"/>
                  <a:pt x="28725" y="3191"/>
                  <a:pt x="28730" y="3191"/>
                </a:cubicBezTo>
                <a:cubicBezTo>
                  <a:pt x="28748" y="3191"/>
                  <a:pt x="28778" y="3219"/>
                  <a:pt x="28808" y="3239"/>
                </a:cubicBezTo>
                <a:cubicBezTo>
                  <a:pt x="28795" y="3252"/>
                  <a:pt x="28805" y="3261"/>
                  <a:pt x="28816" y="3261"/>
                </a:cubicBezTo>
                <a:cubicBezTo>
                  <a:pt x="28828" y="3261"/>
                  <a:pt x="28841" y="3252"/>
                  <a:pt x="28834" y="3226"/>
                </a:cubicBezTo>
                <a:cubicBezTo>
                  <a:pt x="28842" y="3209"/>
                  <a:pt x="28856" y="3193"/>
                  <a:pt x="28874" y="3193"/>
                </a:cubicBezTo>
                <a:cubicBezTo>
                  <a:pt x="28885" y="3193"/>
                  <a:pt x="28898" y="3198"/>
                  <a:pt x="28912" y="3213"/>
                </a:cubicBezTo>
                <a:cubicBezTo>
                  <a:pt x="28912" y="3213"/>
                  <a:pt x="28938" y="3187"/>
                  <a:pt x="28964" y="3174"/>
                </a:cubicBezTo>
                <a:cubicBezTo>
                  <a:pt x="29003" y="3122"/>
                  <a:pt x="29029" y="3109"/>
                  <a:pt x="28964" y="3005"/>
                </a:cubicBezTo>
                <a:cubicBezTo>
                  <a:pt x="28886" y="2901"/>
                  <a:pt x="28795" y="2837"/>
                  <a:pt x="28730" y="2785"/>
                </a:cubicBezTo>
                <a:cubicBezTo>
                  <a:pt x="28688" y="2760"/>
                  <a:pt x="28657" y="2745"/>
                  <a:pt x="28637" y="2745"/>
                </a:cubicBezTo>
                <a:cubicBezTo>
                  <a:pt x="28626" y="2745"/>
                  <a:pt x="28618" y="2750"/>
                  <a:pt x="28614" y="2759"/>
                </a:cubicBezTo>
                <a:lnTo>
                  <a:pt x="28575" y="2759"/>
                </a:lnTo>
                <a:cubicBezTo>
                  <a:pt x="28549" y="2759"/>
                  <a:pt x="28523" y="2746"/>
                  <a:pt x="28484" y="2733"/>
                </a:cubicBezTo>
                <a:cubicBezTo>
                  <a:pt x="28432" y="2720"/>
                  <a:pt x="28393" y="2668"/>
                  <a:pt x="28393" y="2668"/>
                </a:cubicBezTo>
                <a:cubicBezTo>
                  <a:pt x="28406" y="2629"/>
                  <a:pt x="28173" y="2551"/>
                  <a:pt x="27874" y="2525"/>
                </a:cubicBezTo>
                <a:cubicBezTo>
                  <a:pt x="27822" y="2525"/>
                  <a:pt x="27770" y="2520"/>
                  <a:pt x="27722" y="2520"/>
                </a:cubicBezTo>
                <a:cubicBezTo>
                  <a:pt x="27698" y="2520"/>
                  <a:pt x="27675" y="2521"/>
                  <a:pt x="27654" y="2525"/>
                </a:cubicBezTo>
                <a:cubicBezTo>
                  <a:pt x="27632" y="2521"/>
                  <a:pt x="27610" y="2520"/>
                  <a:pt x="27590" y="2520"/>
                </a:cubicBezTo>
                <a:cubicBezTo>
                  <a:pt x="27549" y="2520"/>
                  <a:pt x="27511" y="2525"/>
                  <a:pt x="27485" y="2525"/>
                </a:cubicBezTo>
                <a:cubicBezTo>
                  <a:pt x="27394" y="2525"/>
                  <a:pt x="27329" y="2525"/>
                  <a:pt x="27304" y="2512"/>
                </a:cubicBezTo>
                <a:cubicBezTo>
                  <a:pt x="27282" y="2508"/>
                  <a:pt x="27262" y="2507"/>
                  <a:pt x="27244" y="2507"/>
                </a:cubicBezTo>
                <a:cubicBezTo>
                  <a:pt x="27210" y="2507"/>
                  <a:pt x="27187" y="2512"/>
                  <a:pt x="27187" y="2512"/>
                </a:cubicBezTo>
                <a:cubicBezTo>
                  <a:pt x="27187" y="2538"/>
                  <a:pt x="26850" y="2590"/>
                  <a:pt x="26499" y="2772"/>
                </a:cubicBezTo>
                <a:cubicBezTo>
                  <a:pt x="26318" y="2850"/>
                  <a:pt x="26149" y="2966"/>
                  <a:pt x="26032" y="3057"/>
                </a:cubicBezTo>
                <a:cubicBezTo>
                  <a:pt x="25916" y="3135"/>
                  <a:pt x="25851" y="3213"/>
                  <a:pt x="25864" y="3226"/>
                </a:cubicBezTo>
                <a:cubicBezTo>
                  <a:pt x="25825" y="3252"/>
                  <a:pt x="25786" y="3291"/>
                  <a:pt x="25786" y="3291"/>
                </a:cubicBezTo>
                <a:cubicBezTo>
                  <a:pt x="25782" y="3287"/>
                  <a:pt x="25778" y="3285"/>
                  <a:pt x="25773" y="3285"/>
                </a:cubicBezTo>
                <a:cubicBezTo>
                  <a:pt x="25739" y="3285"/>
                  <a:pt x="25672" y="3351"/>
                  <a:pt x="25604" y="3407"/>
                </a:cubicBezTo>
                <a:cubicBezTo>
                  <a:pt x="25553" y="3511"/>
                  <a:pt x="25475" y="3589"/>
                  <a:pt x="25475" y="3589"/>
                </a:cubicBezTo>
                <a:cubicBezTo>
                  <a:pt x="25472" y="3583"/>
                  <a:pt x="25468" y="3581"/>
                  <a:pt x="25463" y="3581"/>
                </a:cubicBezTo>
                <a:cubicBezTo>
                  <a:pt x="25444" y="3581"/>
                  <a:pt x="25407" y="3618"/>
                  <a:pt x="25345" y="3680"/>
                </a:cubicBezTo>
                <a:cubicBezTo>
                  <a:pt x="25280" y="3758"/>
                  <a:pt x="25241" y="3796"/>
                  <a:pt x="25267" y="3809"/>
                </a:cubicBezTo>
                <a:cubicBezTo>
                  <a:pt x="25241" y="3848"/>
                  <a:pt x="25008" y="4134"/>
                  <a:pt x="24904" y="4224"/>
                </a:cubicBezTo>
                <a:cubicBezTo>
                  <a:pt x="24839" y="4250"/>
                  <a:pt x="24839" y="4315"/>
                  <a:pt x="24839" y="4367"/>
                </a:cubicBezTo>
                <a:cubicBezTo>
                  <a:pt x="24865" y="4393"/>
                  <a:pt x="24852" y="4445"/>
                  <a:pt x="24826" y="4484"/>
                </a:cubicBezTo>
                <a:cubicBezTo>
                  <a:pt x="24826" y="4484"/>
                  <a:pt x="24800" y="4471"/>
                  <a:pt x="24774" y="4445"/>
                </a:cubicBezTo>
                <a:cubicBezTo>
                  <a:pt x="24780" y="4422"/>
                  <a:pt x="24783" y="4409"/>
                  <a:pt x="24779" y="4409"/>
                </a:cubicBezTo>
                <a:cubicBezTo>
                  <a:pt x="24774" y="4409"/>
                  <a:pt x="24758" y="4428"/>
                  <a:pt x="24722" y="4471"/>
                </a:cubicBezTo>
                <a:cubicBezTo>
                  <a:pt x="24696" y="4510"/>
                  <a:pt x="24671" y="4549"/>
                  <a:pt x="24671" y="4549"/>
                </a:cubicBezTo>
                <a:cubicBezTo>
                  <a:pt x="24696" y="4562"/>
                  <a:pt x="24554" y="4769"/>
                  <a:pt x="24359" y="5029"/>
                </a:cubicBezTo>
                <a:cubicBezTo>
                  <a:pt x="24100" y="5366"/>
                  <a:pt x="24009" y="5444"/>
                  <a:pt x="24035" y="5470"/>
                </a:cubicBezTo>
                <a:cubicBezTo>
                  <a:pt x="24061" y="5496"/>
                  <a:pt x="24022" y="5534"/>
                  <a:pt x="23905" y="5612"/>
                </a:cubicBezTo>
                <a:cubicBezTo>
                  <a:pt x="23659" y="5729"/>
                  <a:pt x="23659" y="5716"/>
                  <a:pt x="23646" y="5781"/>
                </a:cubicBezTo>
                <a:cubicBezTo>
                  <a:pt x="23660" y="5767"/>
                  <a:pt x="23671" y="5761"/>
                  <a:pt x="23680" y="5761"/>
                </a:cubicBezTo>
                <a:cubicBezTo>
                  <a:pt x="23696" y="5761"/>
                  <a:pt x="23707" y="5777"/>
                  <a:pt x="23724" y="5794"/>
                </a:cubicBezTo>
                <a:cubicBezTo>
                  <a:pt x="23754" y="5824"/>
                  <a:pt x="23745" y="5854"/>
                  <a:pt x="23703" y="5854"/>
                </a:cubicBezTo>
                <a:cubicBezTo>
                  <a:pt x="23691" y="5854"/>
                  <a:pt x="23676" y="5852"/>
                  <a:pt x="23659" y="5846"/>
                </a:cubicBezTo>
                <a:cubicBezTo>
                  <a:pt x="23657" y="5845"/>
                  <a:pt x="23656" y="5845"/>
                  <a:pt x="23654" y="5845"/>
                </a:cubicBezTo>
                <a:cubicBezTo>
                  <a:pt x="23620" y="5845"/>
                  <a:pt x="23509" y="5942"/>
                  <a:pt x="23386" y="6040"/>
                </a:cubicBezTo>
                <a:cubicBezTo>
                  <a:pt x="23257" y="6144"/>
                  <a:pt x="23127" y="6235"/>
                  <a:pt x="23114" y="6274"/>
                </a:cubicBezTo>
                <a:lnTo>
                  <a:pt x="23101" y="6248"/>
                </a:lnTo>
                <a:cubicBezTo>
                  <a:pt x="23098" y="6241"/>
                  <a:pt x="23093" y="6238"/>
                  <a:pt x="23085" y="6238"/>
                </a:cubicBezTo>
                <a:cubicBezTo>
                  <a:pt x="23061" y="6238"/>
                  <a:pt x="23012" y="6265"/>
                  <a:pt x="22907" y="6313"/>
                </a:cubicBezTo>
                <a:cubicBezTo>
                  <a:pt x="22829" y="6339"/>
                  <a:pt x="22790" y="6352"/>
                  <a:pt x="22790" y="6352"/>
                </a:cubicBezTo>
                <a:cubicBezTo>
                  <a:pt x="22803" y="6378"/>
                  <a:pt x="22751" y="6403"/>
                  <a:pt x="22699" y="6429"/>
                </a:cubicBezTo>
                <a:cubicBezTo>
                  <a:pt x="22634" y="6429"/>
                  <a:pt x="22569" y="6429"/>
                  <a:pt x="22569" y="6416"/>
                </a:cubicBezTo>
                <a:cubicBezTo>
                  <a:pt x="22547" y="6401"/>
                  <a:pt x="22537" y="6395"/>
                  <a:pt x="22518" y="6395"/>
                </a:cubicBezTo>
                <a:cubicBezTo>
                  <a:pt x="22504" y="6395"/>
                  <a:pt x="22485" y="6398"/>
                  <a:pt x="22453" y="6403"/>
                </a:cubicBezTo>
                <a:cubicBezTo>
                  <a:pt x="22401" y="6442"/>
                  <a:pt x="22323" y="6455"/>
                  <a:pt x="22271" y="6455"/>
                </a:cubicBezTo>
                <a:cubicBezTo>
                  <a:pt x="22206" y="6442"/>
                  <a:pt x="22154" y="6429"/>
                  <a:pt x="22167" y="6416"/>
                </a:cubicBezTo>
                <a:cubicBezTo>
                  <a:pt x="22167" y="6416"/>
                  <a:pt x="22128" y="6403"/>
                  <a:pt x="22089" y="6403"/>
                </a:cubicBezTo>
                <a:cubicBezTo>
                  <a:pt x="22073" y="6414"/>
                  <a:pt x="22050" y="6418"/>
                  <a:pt x="22025" y="6418"/>
                </a:cubicBezTo>
                <a:cubicBezTo>
                  <a:pt x="21992" y="6418"/>
                  <a:pt x="21956" y="6411"/>
                  <a:pt x="21934" y="6403"/>
                </a:cubicBezTo>
                <a:cubicBezTo>
                  <a:pt x="21871" y="6396"/>
                  <a:pt x="21832" y="6383"/>
                  <a:pt x="21816" y="6383"/>
                </a:cubicBezTo>
                <a:cubicBezTo>
                  <a:pt x="21807" y="6383"/>
                  <a:pt x="21807" y="6388"/>
                  <a:pt x="21817" y="6403"/>
                </a:cubicBezTo>
                <a:cubicBezTo>
                  <a:pt x="21806" y="6436"/>
                  <a:pt x="21804" y="6459"/>
                  <a:pt x="21782" y="6459"/>
                </a:cubicBezTo>
                <a:cubicBezTo>
                  <a:pt x="21778" y="6459"/>
                  <a:pt x="21772" y="6458"/>
                  <a:pt x="21765" y="6455"/>
                </a:cubicBezTo>
                <a:lnTo>
                  <a:pt x="21765" y="6429"/>
                </a:lnTo>
                <a:cubicBezTo>
                  <a:pt x="21778" y="6391"/>
                  <a:pt x="21661" y="6365"/>
                  <a:pt x="21519" y="6287"/>
                </a:cubicBezTo>
                <a:cubicBezTo>
                  <a:pt x="21337" y="6196"/>
                  <a:pt x="21272" y="6144"/>
                  <a:pt x="21259" y="6092"/>
                </a:cubicBezTo>
                <a:lnTo>
                  <a:pt x="21207" y="6092"/>
                </a:lnTo>
                <a:cubicBezTo>
                  <a:pt x="21156" y="6092"/>
                  <a:pt x="21130" y="6066"/>
                  <a:pt x="21143" y="6040"/>
                </a:cubicBezTo>
                <a:cubicBezTo>
                  <a:pt x="21130" y="6001"/>
                  <a:pt x="21000" y="5885"/>
                  <a:pt x="20922" y="5846"/>
                </a:cubicBezTo>
                <a:lnTo>
                  <a:pt x="20857" y="5794"/>
                </a:lnTo>
                <a:cubicBezTo>
                  <a:pt x="20870" y="5716"/>
                  <a:pt x="20792" y="5625"/>
                  <a:pt x="20715" y="5625"/>
                </a:cubicBezTo>
                <a:cubicBezTo>
                  <a:pt x="20741" y="5612"/>
                  <a:pt x="20715" y="5573"/>
                  <a:pt x="20689" y="5547"/>
                </a:cubicBezTo>
                <a:cubicBezTo>
                  <a:pt x="20611" y="5496"/>
                  <a:pt x="20507" y="5353"/>
                  <a:pt x="20533" y="5340"/>
                </a:cubicBezTo>
                <a:lnTo>
                  <a:pt x="20507" y="5301"/>
                </a:lnTo>
                <a:cubicBezTo>
                  <a:pt x="20468" y="5288"/>
                  <a:pt x="20442" y="5249"/>
                  <a:pt x="20416" y="5210"/>
                </a:cubicBezTo>
                <a:cubicBezTo>
                  <a:pt x="20390" y="5171"/>
                  <a:pt x="20377" y="5132"/>
                  <a:pt x="20325" y="5119"/>
                </a:cubicBezTo>
                <a:cubicBezTo>
                  <a:pt x="20274" y="5093"/>
                  <a:pt x="20248" y="5055"/>
                  <a:pt x="20248" y="5055"/>
                </a:cubicBezTo>
                <a:cubicBezTo>
                  <a:pt x="20242" y="5037"/>
                  <a:pt x="20249" y="5030"/>
                  <a:pt x="20263" y="5030"/>
                </a:cubicBezTo>
                <a:cubicBezTo>
                  <a:pt x="20279" y="5030"/>
                  <a:pt x="20304" y="5040"/>
                  <a:pt x="20325" y="5055"/>
                </a:cubicBezTo>
                <a:cubicBezTo>
                  <a:pt x="20341" y="5068"/>
                  <a:pt x="20351" y="5073"/>
                  <a:pt x="20356" y="5073"/>
                </a:cubicBezTo>
                <a:cubicBezTo>
                  <a:pt x="20375" y="5073"/>
                  <a:pt x="20315" y="4984"/>
                  <a:pt x="20222" y="4912"/>
                </a:cubicBezTo>
                <a:cubicBezTo>
                  <a:pt x="20155" y="4860"/>
                  <a:pt x="20127" y="4838"/>
                  <a:pt x="20131" y="4838"/>
                </a:cubicBezTo>
                <a:lnTo>
                  <a:pt x="20131" y="4838"/>
                </a:lnTo>
                <a:cubicBezTo>
                  <a:pt x="20134" y="4838"/>
                  <a:pt x="20157" y="4851"/>
                  <a:pt x="20196" y="4873"/>
                </a:cubicBezTo>
                <a:cubicBezTo>
                  <a:pt x="20223" y="4887"/>
                  <a:pt x="20251" y="4901"/>
                  <a:pt x="20259" y="4901"/>
                </a:cubicBezTo>
                <a:cubicBezTo>
                  <a:pt x="20266" y="4901"/>
                  <a:pt x="20258" y="4890"/>
                  <a:pt x="20222" y="4860"/>
                </a:cubicBezTo>
                <a:cubicBezTo>
                  <a:pt x="20222" y="4860"/>
                  <a:pt x="20189" y="4794"/>
                  <a:pt x="20163" y="4794"/>
                </a:cubicBezTo>
                <a:cubicBezTo>
                  <a:pt x="20161" y="4794"/>
                  <a:pt x="20159" y="4794"/>
                  <a:pt x="20157" y="4795"/>
                </a:cubicBezTo>
                <a:lnTo>
                  <a:pt x="20105" y="4665"/>
                </a:lnTo>
                <a:cubicBezTo>
                  <a:pt x="20092" y="4575"/>
                  <a:pt x="20079" y="4536"/>
                  <a:pt x="20053" y="4484"/>
                </a:cubicBezTo>
                <a:cubicBezTo>
                  <a:pt x="20014" y="4458"/>
                  <a:pt x="20014" y="4458"/>
                  <a:pt x="20027" y="4406"/>
                </a:cubicBezTo>
                <a:cubicBezTo>
                  <a:pt x="20049" y="4395"/>
                  <a:pt x="20043" y="4365"/>
                  <a:pt x="19999" y="4365"/>
                </a:cubicBezTo>
                <a:cubicBezTo>
                  <a:pt x="19992" y="4365"/>
                  <a:pt x="19984" y="4365"/>
                  <a:pt x="19975" y="4367"/>
                </a:cubicBezTo>
                <a:cubicBezTo>
                  <a:pt x="19936" y="4341"/>
                  <a:pt x="19910" y="4302"/>
                  <a:pt x="19923" y="4237"/>
                </a:cubicBezTo>
                <a:cubicBezTo>
                  <a:pt x="19981" y="4226"/>
                  <a:pt x="19977" y="4183"/>
                  <a:pt x="19948" y="4183"/>
                </a:cubicBezTo>
                <a:cubicBezTo>
                  <a:pt x="19945" y="4183"/>
                  <a:pt x="19941" y="4184"/>
                  <a:pt x="19936" y="4186"/>
                </a:cubicBezTo>
                <a:cubicBezTo>
                  <a:pt x="19897" y="4160"/>
                  <a:pt x="19884" y="4108"/>
                  <a:pt x="19884" y="4108"/>
                </a:cubicBezTo>
                <a:cubicBezTo>
                  <a:pt x="19910" y="4095"/>
                  <a:pt x="19768" y="3706"/>
                  <a:pt x="19625" y="3291"/>
                </a:cubicBezTo>
                <a:cubicBezTo>
                  <a:pt x="19614" y="3246"/>
                  <a:pt x="19573" y="3210"/>
                  <a:pt x="19546" y="3210"/>
                </a:cubicBezTo>
                <a:cubicBezTo>
                  <a:pt x="19542" y="3210"/>
                  <a:pt x="19538" y="3211"/>
                  <a:pt x="19534" y="3213"/>
                </a:cubicBezTo>
                <a:cubicBezTo>
                  <a:pt x="19513" y="3221"/>
                  <a:pt x="19503" y="3226"/>
                  <a:pt x="19499" y="3226"/>
                </a:cubicBezTo>
                <a:cubicBezTo>
                  <a:pt x="19492" y="3226"/>
                  <a:pt x="19513" y="3208"/>
                  <a:pt x="19521" y="3174"/>
                </a:cubicBezTo>
                <a:cubicBezTo>
                  <a:pt x="19570" y="3115"/>
                  <a:pt x="19568" y="3043"/>
                  <a:pt x="19530" y="3043"/>
                </a:cubicBezTo>
                <a:cubicBezTo>
                  <a:pt x="19518" y="3043"/>
                  <a:pt x="19502" y="3051"/>
                  <a:pt x="19482" y="3070"/>
                </a:cubicBezTo>
                <a:cubicBezTo>
                  <a:pt x="19465" y="3105"/>
                  <a:pt x="19455" y="3124"/>
                  <a:pt x="19452" y="3124"/>
                </a:cubicBezTo>
                <a:cubicBezTo>
                  <a:pt x="19449" y="3124"/>
                  <a:pt x="19455" y="3095"/>
                  <a:pt x="19469" y="3031"/>
                </a:cubicBezTo>
                <a:cubicBezTo>
                  <a:pt x="19482" y="2966"/>
                  <a:pt x="19482" y="2966"/>
                  <a:pt x="19431" y="2940"/>
                </a:cubicBezTo>
                <a:cubicBezTo>
                  <a:pt x="19428" y="2942"/>
                  <a:pt x="19425" y="2942"/>
                  <a:pt x="19422" y="2942"/>
                </a:cubicBezTo>
                <a:cubicBezTo>
                  <a:pt x="19402" y="2942"/>
                  <a:pt x="19394" y="2900"/>
                  <a:pt x="19418" y="2889"/>
                </a:cubicBezTo>
                <a:cubicBezTo>
                  <a:pt x="19429" y="2841"/>
                  <a:pt x="19441" y="2783"/>
                  <a:pt x="19423" y="2783"/>
                </a:cubicBezTo>
                <a:cubicBezTo>
                  <a:pt x="19422" y="2783"/>
                  <a:pt x="19420" y="2784"/>
                  <a:pt x="19418" y="2785"/>
                </a:cubicBezTo>
                <a:cubicBezTo>
                  <a:pt x="19418" y="2785"/>
                  <a:pt x="19392" y="2733"/>
                  <a:pt x="19405" y="2681"/>
                </a:cubicBezTo>
                <a:cubicBezTo>
                  <a:pt x="19418" y="2629"/>
                  <a:pt x="19366" y="2590"/>
                  <a:pt x="19314" y="2551"/>
                </a:cubicBezTo>
                <a:cubicBezTo>
                  <a:pt x="19223" y="2449"/>
                  <a:pt x="19192" y="2406"/>
                  <a:pt x="19238" y="2406"/>
                </a:cubicBezTo>
                <a:cubicBezTo>
                  <a:pt x="19245" y="2406"/>
                  <a:pt x="19252" y="2407"/>
                  <a:pt x="19262" y="2409"/>
                </a:cubicBezTo>
                <a:cubicBezTo>
                  <a:pt x="19266" y="2410"/>
                  <a:pt x="19270" y="2411"/>
                  <a:pt x="19273" y="2411"/>
                </a:cubicBezTo>
                <a:cubicBezTo>
                  <a:pt x="19326" y="2411"/>
                  <a:pt x="19206" y="2213"/>
                  <a:pt x="19132" y="2188"/>
                </a:cubicBezTo>
                <a:cubicBezTo>
                  <a:pt x="19041" y="2175"/>
                  <a:pt x="19054" y="2175"/>
                  <a:pt x="19080" y="2162"/>
                </a:cubicBezTo>
                <a:cubicBezTo>
                  <a:pt x="19106" y="2149"/>
                  <a:pt x="19080" y="2097"/>
                  <a:pt x="19080" y="2097"/>
                </a:cubicBezTo>
                <a:cubicBezTo>
                  <a:pt x="19054" y="2058"/>
                  <a:pt x="19041" y="2007"/>
                  <a:pt x="19067" y="1994"/>
                </a:cubicBezTo>
                <a:cubicBezTo>
                  <a:pt x="19067" y="1994"/>
                  <a:pt x="19041" y="1955"/>
                  <a:pt x="18964" y="1877"/>
                </a:cubicBezTo>
                <a:cubicBezTo>
                  <a:pt x="18860" y="1812"/>
                  <a:pt x="18808" y="1669"/>
                  <a:pt x="18834" y="1591"/>
                </a:cubicBezTo>
                <a:lnTo>
                  <a:pt x="18743" y="1527"/>
                </a:lnTo>
                <a:cubicBezTo>
                  <a:pt x="18665" y="1514"/>
                  <a:pt x="18613" y="1488"/>
                  <a:pt x="18665" y="1449"/>
                </a:cubicBezTo>
                <a:lnTo>
                  <a:pt x="18691" y="1436"/>
                </a:lnTo>
                <a:cubicBezTo>
                  <a:pt x="18613" y="1423"/>
                  <a:pt x="18510" y="1241"/>
                  <a:pt x="18561" y="1202"/>
                </a:cubicBezTo>
                <a:cubicBezTo>
                  <a:pt x="18574" y="1189"/>
                  <a:pt x="18574" y="1189"/>
                  <a:pt x="18549" y="1138"/>
                </a:cubicBezTo>
                <a:lnTo>
                  <a:pt x="18523" y="1163"/>
                </a:lnTo>
                <a:cubicBezTo>
                  <a:pt x="18507" y="1171"/>
                  <a:pt x="18491" y="1184"/>
                  <a:pt x="18475" y="1184"/>
                </a:cubicBezTo>
                <a:cubicBezTo>
                  <a:pt x="18465" y="1184"/>
                  <a:pt x="18455" y="1179"/>
                  <a:pt x="18445" y="1163"/>
                </a:cubicBezTo>
                <a:cubicBezTo>
                  <a:pt x="18406" y="1112"/>
                  <a:pt x="18367" y="1086"/>
                  <a:pt x="18393" y="1060"/>
                </a:cubicBezTo>
                <a:cubicBezTo>
                  <a:pt x="18381" y="1002"/>
                  <a:pt x="18370" y="954"/>
                  <a:pt x="18349" y="954"/>
                </a:cubicBezTo>
                <a:cubicBezTo>
                  <a:pt x="18346" y="954"/>
                  <a:pt x="18344" y="955"/>
                  <a:pt x="18341" y="956"/>
                </a:cubicBezTo>
                <a:cubicBezTo>
                  <a:pt x="18341" y="956"/>
                  <a:pt x="18315" y="917"/>
                  <a:pt x="18289" y="865"/>
                </a:cubicBezTo>
                <a:cubicBezTo>
                  <a:pt x="18250" y="826"/>
                  <a:pt x="18211" y="774"/>
                  <a:pt x="18133" y="709"/>
                </a:cubicBezTo>
                <a:cubicBezTo>
                  <a:pt x="18069" y="697"/>
                  <a:pt x="17991" y="619"/>
                  <a:pt x="18004" y="606"/>
                </a:cubicBezTo>
                <a:cubicBezTo>
                  <a:pt x="18004" y="606"/>
                  <a:pt x="17913" y="528"/>
                  <a:pt x="17848" y="528"/>
                </a:cubicBezTo>
                <a:cubicBezTo>
                  <a:pt x="17757" y="463"/>
                  <a:pt x="17705" y="437"/>
                  <a:pt x="17731" y="411"/>
                </a:cubicBezTo>
                <a:cubicBezTo>
                  <a:pt x="17744" y="385"/>
                  <a:pt x="17744" y="372"/>
                  <a:pt x="17680" y="372"/>
                </a:cubicBezTo>
                <a:cubicBezTo>
                  <a:pt x="17676" y="380"/>
                  <a:pt x="17669" y="383"/>
                  <a:pt x="17659" y="383"/>
                </a:cubicBezTo>
                <a:cubicBezTo>
                  <a:pt x="17636" y="383"/>
                  <a:pt x="17599" y="365"/>
                  <a:pt x="17563" y="346"/>
                </a:cubicBezTo>
                <a:cubicBezTo>
                  <a:pt x="17511" y="320"/>
                  <a:pt x="17459" y="294"/>
                  <a:pt x="17459" y="294"/>
                </a:cubicBezTo>
                <a:cubicBezTo>
                  <a:pt x="17453" y="307"/>
                  <a:pt x="17449" y="314"/>
                  <a:pt x="17441" y="314"/>
                </a:cubicBezTo>
                <a:cubicBezTo>
                  <a:pt x="17433" y="314"/>
                  <a:pt x="17420" y="307"/>
                  <a:pt x="17394" y="294"/>
                </a:cubicBezTo>
                <a:cubicBezTo>
                  <a:pt x="17355" y="268"/>
                  <a:pt x="17200" y="178"/>
                  <a:pt x="17148" y="165"/>
                </a:cubicBezTo>
                <a:cubicBezTo>
                  <a:pt x="17063" y="139"/>
                  <a:pt x="17021" y="126"/>
                  <a:pt x="17007" y="126"/>
                </a:cubicBezTo>
                <a:cubicBezTo>
                  <a:pt x="16992" y="126"/>
                  <a:pt x="17005" y="139"/>
                  <a:pt x="17031" y="165"/>
                </a:cubicBezTo>
                <a:cubicBezTo>
                  <a:pt x="17057" y="171"/>
                  <a:pt x="17067" y="181"/>
                  <a:pt x="17059" y="181"/>
                </a:cubicBezTo>
                <a:cubicBezTo>
                  <a:pt x="17050" y="181"/>
                  <a:pt x="17024" y="171"/>
                  <a:pt x="16979" y="139"/>
                </a:cubicBezTo>
                <a:cubicBezTo>
                  <a:pt x="16953" y="139"/>
                  <a:pt x="16901" y="113"/>
                  <a:pt x="16823" y="87"/>
                </a:cubicBezTo>
                <a:cubicBezTo>
                  <a:pt x="16759" y="61"/>
                  <a:pt x="16681" y="48"/>
                  <a:pt x="16590" y="35"/>
                </a:cubicBezTo>
                <a:cubicBezTo>
                  <a:pt x="16473" y="22"/>
                  <a:pt x="16421" y="22"/>
                  <a:pt x="16395" y="22"/>
                </a:cubicBezTo>
                <a:cubicBezTo>
                  <a:pt x="16357" y="35"/>
                  <a:pt x="16357" y="35"/>
                  <a:pt x="16357" y="48"/>
                </a:cubicBezTo>
                <a:cubicBezTo>
                  <a:pt x="16389" y="80"/>
                  <a:pt x="16389" y="97"/>
                  <a:pt x="16374" y="97"/>
                </a:cubicBezTo>
                <a:cubicBezTo>
                  <a:pt x="16360" y="97"/>
                  <a:pt x="16331" y="80"/>
                  <a:pt x="16305" y="48"/>
                </a:cubicBezTo>
                <a:cubicBezTo>
                  <a:pt x="16242" y="13"/>
                  <a:pt x="16198" y="1"/>
                  <a:pt x="16171" y="1"/>
                </a:cubicBezTo>
                <a:close/>
                <a:moveTo>
                  <a:pt x="7861" y="8245"/>
                </a:moveTo>
                <a:cubicBezTo>
                  <a:pt x="7861" y="8245"/>
                  <a:pt x="7796" y="8258"/>
                  <a:pt x="7796" y="8284"/>
                </a:cubicBezTo>
                <a:cubicBezTo>
                  <a:pt x="7789" y="8299"/>
                  <a:pt x="7803" y="8314"/>
                  <a:pt x="7831" y="8314"/>
                </a:cubicBezTo>
                <a:cubicBezTo>
                  <a:pt x="7852" y="8314"/>
                  <a:pt x="7880" y="8306"/>
                  <a:pt x="7913" y="8284"/>
                </a:cubicBezTo>
                <a:cubicBezTo>
                  <a:pt x="7926" y="8258"/>
                  <a:pt x="7926" y="8258"/>
                  <a:pt x="7861" y="8245"/>
                </a:cubicBezTo>
                <a:close/>
              </a:path>
            </a:pathLst>
          </a:custGeom>
          <a:solidFill>
            <a:srgbClr val="F04148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9;p12"/>
          <p:cNvGrpSpPr/>
          <p:nvPr/>
        </p:nvGrpSpPr>
        <p:grpSpPr>
          <a:xfrm>
            <a:off x="6770275" y="349625"/>
            <a:ext cx="116915" cy="152349"/>
            <a:chOff x="8518300" y="3923825"/>
            <a:chExt cx="116915" cy="152349"/>
          </a:xfrm>
        </p:grpSpPr>
        <p:sp>
          <p:nvSpPr>
            <p:cNvPr id="40" name="Google Shape;40;p12"/>
            <p:cNvSpPr/>
            <p:nvPr/>
          </p:nvSpPr>
          <p:spPr>
            <a:xfrm>
              <a:off x="8518300" y="3923825"/>
              <a:ext cx="65797" cy="59533"/>
            </a:xfrm>
            <a:custGeom>
              <a:rect b="b" l="l" r="r" t="t"/>
              <a:pathLst>
                <a:path extrusionOk="0" h="1245" w="1376">
                  <a:moveTo>
                    <a:pt x="593" y="7"/>
                  </a:moveTo>
                  <a:lnTo>
                    <a:pt x="593" y="7"/>
                  </a:lnTo>
                  <a:cubicBezTo>
                    <a:pt x="591" y="7"/>
                    <a:pt x="591" y="13"/>
                    <a:pt x="597" y="20"/>
                  </a:cubicBezTo>
                  <a:lnTo>
                    <a:pt x="597" y="20"/>
                  </a:lnTo>
                  <a:cubicBezTo>
                    <a:pt x="596" y="11"/>
                    <a:pt x="594" y="7"/>
                    <a:pt x="593" y="7"/>
                  </a:cubicBezTo>
                  <a:close/>
                  <a:moveTo>
                    <a:pt x="597" y="20"/>
                  </a:moveTo>
                  <a:cubicBezTo>
                    <a:pt x="597" y="22"/>
                    <a:pt x="597" y="26"/>
                    <a:pt x="597" y="30"/>
                  </a:cubicBezTo>
                  <a:lnTo>
                    <a:pt x="597" y="30"/>
                  </a:lnTo>
                  <a:cubicBezTo>
                    <a:pt x="598" y="27"/>
                    <a:pt x="598" y="24"/>
                    <a:pt x="598" y="20"/>
                  </a:cubicBezTo>
                  <a:cubicBezTo>
                    <a:pt x="597" y="20"/>
                    <a:pt x="597" y="20"/>
                    <a:pt x="597" y="20"/>
                  </a:cubicBezTo>
                  <a:close/>
                  <a:moveTo>
                    <a:pt x="559" y="59"/>
                  </a:moveTo>
                  <a:cubicBezTo>
                    <a:pt x="550" y="59"/>
                    <a:pt x="553" y="65"/>
                    <a:pt x="556" y="65"/>
                  </a:cubicBezTo>
                  <a:cubicBezTo>
                    <a:pt x="557" y="65"/>
                    <a:pt x="559" y="64"/>
                    <a:pt x="559" y="59"/>
                  </a:cubicBezTo>
                  <a:close/>
                  <a:moveTo>
                    <a:pt x="546" y="59"/>
                  </a:moveTo>
                  <a:lnTo>
                    <a:pt x="546" y="72"/>
                  </a:lnTo>
                  <a:cubicBezTo>
                    <a:pt x="533" y="72"/>
                    <a:pt x="533" y="72"/>
                    <a:pt x="533" y="59"/>
                  </a:cubicBezTo>
                  <a:close/>
                  <a:moveTo>
                    <a:pt x="610" y="46"/>
                  </a:moveTo>
                  <a:cubicBezTo>
                    <a:pt x="623" y="46"/>
                    <a:pt x="623" y="46"/>
                    <a:pt x="623" y="59"/>
                  </a:cubicBezTo>
                  <a:cubicBezTo>
                    <a:pt x="623" y="74"/>
                    <a:pt x="619" y="81"/>
                    <a:pt x="615" y="81"/>
                  </a:cubicBezTo>
                  <a:cubicBezTo>
                    <a:pt x="613" y="81"/>
                    <a:pt x="610" y="78"/>
                    <a:pt x="610" y="72"/>
                  </a:cubicBezTo>
                  <a:cubicBezTo>
                    <a:pt x="610" y="46"/>
                    <a:pt x="610" y="46"/>
                    <a:pt x="610" y="46"/>
                  </a:cubicBezTo>
                  <a:close/>
                  <a:moveTo>
                    <a:pt x="1051" y="98"/>
                  </a:moveTo>
                  <a:cubicBezTo>
                    <a:pt x="1051" y="111"/>
                    <a:pt x="1039" y="124"/>
                    <a:pt x="1039" y="124"/>
                  </a:cubicBezTo>
                  <a:cubicBezTo>
                    <a:pt x="1039" y="111"/>
                    <a:pt x="1051" y="98"/>
                    <a:pt x="1051" y="98"/>
                  </a:cubicBezTo>
                  <a:close/>
                  <a:moveTo>
                    <a:pt x="342" y="131"/>
                  </a:moveTo>
                  <a:cubicBezTo>
                    <a:pt x="344" y="131"/>
                    <a:pt x="347" y="133"/>
                    <a:pt x="351" y="137"/>
                  </a:cubicBezTo>
                  <a:cubicBezTo>
                    <a:pt x="342" y="137"/>
                    <a:pt x="340" y="131"/>
                    <a:pt x="342" y="131"/>
                  </a:cubicBezTo>
                  <a:close/>
                  <a:moveTo>
                    <a:pt x="701" y="124"/>
                  </a:moveTo>
                  <a:lnTo>
                    <a:pt x="714" y="137"/>
                  </a:lnTo>
                  <a:cubicBezTo>
                    <a:pt x="714" y="150"/>
                    <a:pt x="701" y="150"/>
                    <a:pt x="701" y="150"/>
                  </a:cubicBezTo>
                  <a:cubicBezTo>
                    <a:pt x="701" y="150"/>
                    <a:pt x="701" y="150"/>
                    <a:pt x="701" y="137"/>
                  </a:cubicBezTo>
                  <a:cubicBezTo>
                    <a:pt x="701" y="137"/>
                    <a:pt x="701" y="124"/>
                    <a:pt x="701" y="124"/>
                  </a:cubicBezTo>
                  <a:close/>
                  <a:moveTo>
                    <a:pt x="662" y="137"/>
                  </a:moveTo>
                  <a:lnTo>
                    <a:pt x="662" y="150"/>
                  </a:lnTo>
                  <a:lnTo>
                    <a:pt x="662" y="163"/>
                  </a:lnTo>
                  <a:lnTo>
                    <a:pt x="649" y="163"/>
                  </a:lnTo>
                  <a:cubicBezTo>
                    <a:pt x="649" y="150"/>
                    <a:pt x="649" y="137"/>
                    <a:pt x="662" y="137"/>
                  </a:cubicBezTo>
                  <a:close/>
                  <a:moveTo>
                    <a:pt x="351" y="150"/>
                  </a:moveTo>
                  <a:cubicBezTo>
                    <a:pt x="351" y="159"/>
                    <a:pt x="358" y="168"/>
                    <a:pt x="357" y="168"/>
                  </a:cubicBezTo>
                  <a:cubicBezTo>
                    <a:pt x="356" y="168"/>
                    <a:pt x="355" y="167"/>
                    <a:pt x="351" y="163"/>
                  </a:cubicBezTo>
                  <a:cubicBezTo>
                    <a:pt x="351" y="163"/>
                    <a:pt x="351" y="157"/>
                    <a:pt x="351" y="150"/>
                  </a:cubicBezTo>
                  <a:close/>
                  <a:moveTo>
                    <a:pt x="740" y="176"/>
                  </a:moveTo>
                  <a:cubicBezTo>
                    <a:pt x="740" y="195"/>
                    <a:pt x="743" y="205"/>
                    <a:pt x="745" y="205"/>
                  </a:cubicBezTo>
                  <a:cubicBezTo>
                    <a:pt x="747" y="205"/>
                    <a:pt x="747" y="195"/>
                    <a:pt x="740" y="176"/>
                  </a:cubicBezTo>
                  <a:close/>
                  <a:moveTo>
                    <a:pt x="1185" y="183"/>
                  </a:moveTo>
                  <a:cubicBezTo>
                    <a:pt x="1188" y="183"/>
                    <a:pt x="1194" y="189"/>
                    <a:pt x="1194" y="189"/>
                  </a:cubicBezTo>
                  <a:cubicBezTo>
                    <a:pt x="1194" y="198"/>
                    <a:pt x="1188" y="207"/>
                    <a:pt x="1179" y="207"/>
                  </a:cubicBezTo>
                  <a:cubicBezTo>
                    <a:pt x="1176" y="207"/>
                    <a:pt x="1172" y="206"/>
                    <a:pt x="1168" y="202"/>
                  </a:cubicBezTo>
                  <a:cubicBezTo>
                    <a:pt x="1168" y="202"/>
                    <a:pt x="1168" y="202"/>
                    <a:pt x="1181" y="189"/>
                  </a:cubicBezTo>
                  <a:cubicBezTo>
                    <a:pt x="1181" y="185"/>
                    <a:pt x="1183" y="183"/>
                    <a:pt x="1185" y="183"/>
                  </a:cubicBezTo>
                  <a:close/>
                  <a:moveTo>
                    <a:pt x="247" y="215"/>
                  </a:moveTo>
                  <a:cubicBezTo>
                    <a:pt x="260" y="228"/>
                    <a:pt x="260" y="228"/>
                    <a:pt x="260" y="228"/>
                  </a:cubicBezTo>
                  <a:cubicBezTo>
                    <a:pt x="247" y="228"/>
                    <a:pt x="247" y="228"/>
                    <a:pt x="247" y="215"/>
                  </a:cubicBezTo>
                  <a:close/>
                  <a:moveTo>
                    <a:pt x="260" y="241"/>
                  </a:moveTo>
                  <a:cubicBezTo>
                    <a:pt x="260" y="241"/>
                    <a:pt x="286" y="267"/>
                    <a:pt x="286" y="280"/>
                  </a:cubicBezTo>
                  <a:cubicBezTo>
                    <a:pt x="286" y="280"/>
                    <a:pt x="286" y="280"/>
                    <a:pt x="273" y="267"/>
                  </a:cubicBezTo>
                  <a:cubicBezTo>
                    <a:pt x="260" y="254"/>
                    <a:pt x="260" y="241"/>
                    <a:pt x="260" y="241"/>
                  </a:cubicBezTo>
                  <a:close/>
                  <a:moveTo>
                    <a:pt x="259" y="335"/>
                  </a:moveTo>
                  <a:cubicBezTo>
                    <a:pt x="260" y="335"/>
                    <a:pt x="267" y="338"/>
                    <a:pt x="273" y="345"/>
                  </a:cubicBezTo>
                  <a:cubicBezTo>
                    <a:pt x="260" y="338"/>
                    <a:pt x="257" y="335"/>
                    <a:pt x="259" y="335"/>
                  </a:cubicBezTo>
                  <a:close/>
                  <a:moveTo>
                    <a:pt x="295" y="366"/>
                  </a:moveTo>
                  <a:lnTo>
                    <a:pt x="295" y="366"/>
                  </a:lnTo>
                  <a:cubicBezTo>
                    <a:pt x="298" y="369"/>
                    <a:pt x="299" y="371"/>
                    <a:pt x="299" y="371"/>
                  </a:cubicBezTo>
                  <a:cubicBezTo>
                    <a:pt x="308" y="371"/>
                    <a:pt x="311" y="371"/>
                    <a:pt x="295" y="366"/>
                  </a:cubicBezTo>
                  <a:close/>
                  <a:moveTo>
                    <a:pt x="1311" y="448"/>
                  </a:moveTo>
                  <a:lnTo>
                    <a:pt x="1298" y="461"/>
                  </a:lnTo>
                  <a:lnTo>
                    <a:pt x="1285" y="448"/>
                  </a:lnTo>
                  <a:close/>
                  <a:moveTo>
                    <a:pt x="1194" y="500"/>
                  </a:moveTo>
                  <a:lnTo>
                    <a:pt x="1194" y="513"/>
                  </a:lnTo>
                  <a:lnTo>
                    <a:pt x="1207" y="513"/>
                  </a:lnTo>
                  <a:lnTo>
                    <a:pt x="1207" y="500"/>
                  </a:lnTo>
                  <a:lnTo>
                    <a:pt x="1207" y="500"/>
                  </a:lnTo>
                  <a:cubicBezTo>
                    <a:pt x="1203" y="500"/>
                    <a:pt x="1199" y="500"/>
                    <a:pt x="1194" y="500"/>
                  </a:cubicBezTo>
                  <a:close/>
                  <a:moveTo>
                    <a:pt x="1285" y="669"/>
                  </a:moveTo>
                  <a:cubicBezTo>
                    <a:pt x="1311" y="669"/>
                    <a:pt x="1324" y="682"/>
                    <a:pt x="1311" y="682"/>
                  </a:cubicBezTo>
                  <a:lnTo>
                    <a:pt x="1298" y="682"/>
                  </a:lnTo>
                  <a:lnTo>
                    <a:pt x="1285" y="669"/>
                  </a:lnTo>
                  <a:close/>
                  <a:moveTo>
                    <a:pt x="66" y="782"/>
                  </a:moveTo>
                  <a:cubicBezTo>
                    <a:pt x="60" y="786"/>
                    <a:pt x="58" y="786"/>
                    <a:pt x="66" y="786"/>
                  </a:cubicBezTo>
                  <a:cubicBezTo>
                    <a:pt x="66" y="784"/>
                    <a:pt x="66" y="783"/>
                    <a:pt x="66" y="782"/>
                  </a:cubicBezTo>
                  <a:close/>
                  <a:moveTo>
                    <a:pt x="948" y="812"/>
                  </a:moveTo>
                  <a:cubicBezTo>
                    <a:pt x="948" y="812"/>
                    <a:pt x="935" y="812"/>
                    <a:pt x="948" y="824"/>
                  </a:cubicBezTo>
                  <a:lnTo>
                    <a:pt x="961" y="824"/>
                  </a:lnTo>
                  <a:cubicBezTo>
                    <a:pt x="948" y="812"/>
                    <a:pt x="948" y="812"/>
                    <a:pt x="948" y="812"/>
                  </a:cubicBezTo>
                  <a:close/>
                  <a:moveTo>
                    <a:pt x="299" y="824"/>
                  </a:moveTo>
                  <a:cubicBezTo>
                    <a:pt x="299" y="824"/>
                    <a:pt x="299" y="824"/>
                    <a:pt x="299" y="837"/>
                  </a:cubicBezTo>
                  <a:lnTo>
                    <a:pt x="312" y="837"/>
                  </a:lnTo>
                  <a:cubicBezTo>
                    <a:pt x="312" y="824"/>
                    <a:pt x="312" y="824"/>
                    <a:pt x="312" y="824"/>
                  </a:cubicBezTo>
                  <a:lnTo>
                    <a:pt x="306" y="831"/>
                  </a:lnTo>
                  <a:lnTo>
                    <a:pt x="306" y="831"/>
                  </a:lnTo>
                  <a:cubicBezTo>
                    <a:pt x="304" y="829"/>
                    <a:pt x="302" y="827"/>
                    <a:pt x="299" y="824"/>
                  </a:cubicBezTo>
                  <a:close/>
                  <a:moveTo>
                    <a:pt x="312" y="837"/>
                  </a:moveTo>
                  <a:lnTo>
                    <a:pt x="312" y="837"/>
                  </a:lnTo>
                  <a:cubicBezTo>
                    <a:pt x="299" y="850"/>
                    <a:pt x="299" y="863"/>
                    <a:pt x="299" y="863"/>
                  </a:cubicBezTo>
                  <a:lnTo>
                    <a:pt x="312" y="837"/>
                  </a:lnTo>
                  <a:close/>
                  <a:moveTo>
                    <a:pt x="165" y="819"/>
                  </a:moveTo>
                  <a:lnTo>
                    <a:pt x="165" y="819"/>
                  </a:lnTo>
                  <a:cubicBezTo>
                    <a:pt x="165" y="819"/>
                    <a:pt x="164" y="820"/>
                    <a:pt x="163" y="822"/>
                  </a:cubicBezTo>
                  <a:lnTo>
                    <a:pt x="163" y="822"/>
                  </a:lnTo>
                  <a:cubicBezTo>
                    <a:pt x="160" y="821"/>
                    <a:pt x="157" y="821"/>
                    <a:pt x="155" y="821"/>
                  </a:cubicBezTo>
                  <a:cubicBezTo>
                    <a:pt x="143" y="821"/>
                    <a:pt x="137" y="828"/>
                    <a:pt x="139" y="828"/>
                  </a:cubicBezTo>
                  <a:cubicBezTo>
                    <a:pt x="139" y="828"/>
                    <a:pt x="141" y="827"/>
                    <a:pt x="144" y="824"/>
                  </a:cubicBezTo>
                  <a:lnTo>
                    <a:pt x="144" y="824"/>
                  </a:lnTo>
                  <a:lnTo>
                    <a:pt x="131" y="837"/>
                  </a:lnTo>
                  <a:cubicBezTo>
                    <a:pt x="116" y="859"/>
                    <a:pt x="114" y="868"/>
                    <a:pt x="119" y="868"/>
                  </a:cubicBezTo>
                  <a:cubicBezTo>
                    <a:pt x="123" y="868"/>
                    <a:pt x="132" y="862"/>
                    <a:pt x="144" y="850"/>
                  </a:cubicBezTo>
                  <a:cubicBezTo>
                    <a:pt x="154" y="835"/>
                    <a:pt x="160" y="826"/>
                    <a:pt x="163" y="822"/>
                  </a:cubicBezTo>
                  <a:lnTo>
                    <a:pt x="163" y="822"/>
                  </a:lnTo>
                  <a:cubicBezTo>
                    <a:pt x="163" y="822"/>
                    <a:pt x="164" y="822"/>
                    <a:pt x="164" y="822"/>
                  </a:cubicBezTo>
                  <a:lnTo>
                    <a:pt x="164" y="822"/>
                  </a:lnTo>
                  <a:cubicBezTo>
                    <a:pt x="165" y="820"/>
                    <a:pt x="165" y="819"/>
                    <a:pt x="165" y="819"/>
                  </a:cubicBezTo>
                  <a:close/>
                  <a:moveTo>
                    <a:pt x="218" y="845"/>
                  </a:moveTo>
                  <a:cubicBezTo>
                    <a:pt x="221" y="845"/>
                    <a:pt x="221" y="850"/>
                    <a:pt x="221" y="850"/>
                  </a:cubicBezTo>
                  <a:cubicBezTo>
                    <a:pt x="234" y="850"/>
                    <a:pt x="234" y="850"/>
                    <a:pt x="221" y="863"/>
                  </a:cubicBezTo>
                  <a:cubicBezTo>
                    <a:pt x="221" y="863"/>
                    <a:pt x="216" y="869"/>
                    <a:pt x="212" y="869"/>
                  </a:cubicBezTo>
                  <a:cubicBezTo>
                    <a:pt x="210" y="869"/>
                    <a:pt x="208" y="868"/>
                    <a:pt x="208" y="863"/>
                  </a:cubicBezTo>
                  <a:lnTo>
                    <a:pt x="208" y="850"/>
                  </a:lnTo>
                  <a:cubicBezTo>
                    <a:pt x="213" y="846"/>
                    <a:pt x="216" y="845"/>
                    <a:pt x="218" y="845"/>
                  </a:cubicBezTo>
                  <a:close/>
                  <a:moveTo>
                    <a:pt x="1051" y="850"/>
                  </a:moveTo>
                  <a:cubicBezTo>
                    <a:pt x="1055" y="854"/>
                    <a:pt x="1059" y="858"/>
                    <a:pt x="1064" y="863"/>
                  </a:cubicBezTo>
                  <a:cubicBezTo>
                    <a:pt x="1064" y="876"/>
                    <a:pt x="1064" y="876"/>
                    <a:pt x="1064" y="876"/>
                  </a:cubicBezTo>
                  <a:cubicBezTo>
                    <a:pt x="1051" y="863"/>
                    <a:pt x="1051" y="863"/>
                    <a:pt x="1051" y="850"/>
                  </a:cubicBezTo>
                  <a:close/>
                  <a:moveTo>
                    <a:pt x="1129" y="863"/>
                  </a:moveTo>
                  <a:cubicBezTo>
                    <a:pt x="1142" y="876"/>
                    <a:pt x="1155" y="889"/>
                    <a:pt x="1155" y="889"/>
                  </a:cubicBezTo>
                  <a:lnTo>
                    <a:pt x="1129" y="889"/>
                  </a:lnTo>
                  <a:lnTo>
                    <a:pt x="1129" y="876"/>
                  </a:lnTo>
                  <a:lnTo>
                    <a:pt x="1129" y="863"/>
                  </a:lnTo>
                  <a:close/>
                  <a:moveTo>
                    <a:pt x="1158" y="884"/>
                  </a:moveTo>
                  <a:cubicBezTo>
                    <a:pt x="1161" y="884"/>
                    <a:pt x="1164" y="889"/>
                    <a:pt x="1155" y="889"/>
                  </a:cubicBezTo>
                  <a:cubicBezTo>
                    <a:pt x="1155" y="885"/>
                    <a:pt x="1157" y="884"/>
                    <a:pt x="1158" y="884"/>
                  </a:cubicBezTo>
                  <a:close/>
                  <a:moveTo>
                    <a:pt x="1099" y="881"/>
                  </a:moveTo>
                  <a:cubicBezTo>
                    <a:pt x="1101" y="881"/>
                    <a:pt x="1109" y="887"/>
                    <a:pt x="1116" y="902"/>
                  </a:cubicBezTo>
                  <a:lnTo>
                    <a:pt x="1116" y="902"/>
                  </a:lnTo>
                  <a:cubicBezTo>
                    <a:pt x="1112" y="898"/>
                    <a:pt x="1108" y="894"/>
                    <a:pt x="1103" y="889"/>
                  </a:cubicBezTo>
                  <a:cubicBezTo>
                    <a:pt x="1098" y="884"/>
                    <a:pt x="1097" y="881"/>
                    <a:pt x="1099" y="881"/>
                  </a:cubicBezTo>
                  <a:close/>
                  <a:moveTo>
                    <a:pt x="260" y="876"/>
                  </a:moveTo>
                  <a:cubicBezTo>
                    <a:pt x="260" y="876"/>
                    <a:pt x="273" y="876"/>
                    <a:pt x="260" y="889"/>
                  </a:cubicBezTo>
                  <a:cubicBezTo>
                    <a:pt x="260" y="886"/>
                    <a:pt x="259" y="884"/>
                    <a:pt x="258" y="884"/>
                  </a:cubicBezTo>
                  <a:cubicBezTo>
                    <a:pt x="254" y="884"/>
                    <a:pt x="247" y="893"/>
                    <a:pt x="247" y="902"/>
                  </a:cubicBezTo>
                  <a:cubicBezTo>
                    <a:pt x="234" y="915"/>
                    <a:pt x="234" y="928"/>
                    <a:pt x="234" y="928"/>
                  </a:cubicBezTo>
                  <a:cubicBezTo>
                    <a:pt x="221" y="928"/>
                    <a:pt x="234" y="902"/>
                    <a:pt x="234" y="902"/>
                  </a:cubicBezTo>
                  <a:cubicBezTo>
                    <a:pt x="260" y="876"/>
                    <a:pt x="260" y="876"/>
                    <a:pt x="260" y="876"/>
                  </a:cubicBezTo>
                  <a:close/>
                  <a:moveTo>
                    <a:pt x="935" y="928"/>
                  </a:moveTo>
                  <a:cubicBezTo>
                    <a:pt x="939" y="933"/>
                    <a:pt x="944" y="937"/>
                    <a:pt x="948" y="941"/>
                  </a:cubicBezTo>
                  <a:lnTo>
                    <a:pt x="948" y="941"/>
                  </a:lnTo>
                  <a:cubicBezTo>
                    <a:pt x="948" y="941"/>
                    <a:pt x="948" y="928"/>
                    <a:pt x="948" y="928"/>
                  </a:cubicBezTo>
                  <a:close/>
                  <a:moveTo>
                    <a:pt x="1129" y="928"/>
                  </a:moveTo>
                  <a:cubicBezTo>
                    <a:pt x="1129" y="928"/>
                    <a:pt x="1135" y="934"/>
                    <a:pt x="1142" y="941"/>
                  </a:cubicBezTo>
                  <a:lnTo>
                    <a:pt x="1142" y="941"/>
                  </a:lnTo>
                  <a:cubicBezTo>
                    <a:pt x="1129" y="941"/>
                    <a:pt x="1129" y="928"/>
                    <a:pt x="1129" y="928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1064" y="954"/>
                  </a:moveTo>
                  <a:cubicBezTo>
                    <a:pt x="1077" y="954"/>
                    <a:pt x="1077" y="967"/>
                    <a:pt x="1077" y="967"/>
                  </a:cubicBezTo>
                  <a:cubicBezTo>
                    <a:pt x="1064" y="954"/>
                    <a:pt x="1064" y="954"/>
                    <a:pt x="1064" y="954"/>
                  </a:cubicBezTo>
                  <a:close/>
                  <a:moveTo>
                    <a:pt x="818" y="941"/>
                  </a:moveTo>
                  <a:cubicBezTo>
                    <a:pt x="818" y="954"/>
                    <a:pt x="818" y="967"/>
                    <a:pt x="818" y="967"/>
                  </a:cubicBezTo>
                  <a:cubicBezTo>
                    <a:pt x="822" y="971"/>
                    <a:pt x="823" y="972"/>
                    <a:pt x="824" y="972"/>
                  </a:cubicBezTo>
                  <a:cubicBezTo>
                    <a:pt x="825" y="972"/>
                    <a:pt x="818" y="960"/>
                    <a:pt x="818" y="941"/>
                  </a:cubicBezTo>
                  <a:close/>
                  <a:moveTo>
                    <a:pt x="594" y="939"/>
                  </a:moveTo>
                  <a:cubicBezTo>
                    <a:pt x="594" y="939"/>
                    <a:pt x="591" y="949"/>
                    <a:pt x="585" y="967"/>
                  </a:cubicBezTo>
                  <a:cubicBezTo>
                    <a:pt x="585" y="971"/>
                    <a:pt x="585" y="975"/>
                    <a:pt x="585" y="979"/>
                  </a:cubicBezTo>
                  <a:lnTo>
                    <a:pt x="585" y="979"/>
                  </a:lnTo>
                  <a:cubicBezTo>
                    <a:pt x="592" y="952"/>
                    <a:pt x="595" y="939"/>
                    <a:pt x="594" y="939"/>
                  </a:cubicBezTo>
                  <a:close/>
                  <a:moveTo>
                    <a:pt x="286" y="967"/>
                  </a:moveTo>
                  <a:cubicBezTo>
                    <a:pt x="273" y="980"/>
                    <a:pt x="270" y="987"/>
                    <a:pt x="272" y="987"/>
                  </a:cubicBezTo>
                  <a:cubicBezTo>
                    <a:pt x="273" y="987"/>
                    <a:pt x="280" y="980"/>
                    <a:pt x="286" y="967"/>
                  </a:cubicBezTo>
                  <a:close/>
                  <a:moveTo>
                    <a:pt x="922" y="980"/>
                  </a:moveTo>
                  <a:cubicBezTo>
                    <a:pt x="922" y="980"/>
                    <a:pt x="922" y="980"/>
                    <a:pt x="935" y="993"/>
                  </a:cubicBezTo>
                  <a:lnTo>
                    <a:pt x="922" y="993"/>
                  </a:lnTo>
                  <a:lnTo>
                    <a:pt x="922" y="980"/>
                  </a:lnTo>
                  <a:close/>
                  <a:moveTo>
                    <a:pt x="757" y="989"/>
                  </a:moveTo>
                  <a:cubicBezTo>
                    <a:pt x="756" y="990"/>
                    <a:pt x="755" y="992"/>
                    <a:pt x="753" y="993"/>
                  </a:cubicBezTo>
                  <a:cubicBezTo>
                    <a:pt x="753" y="998"/>
                    <a:pt x="755" y="1002"/>
                    <a:pt x="757" y="1002"/>
                  </a:cubicBezTo>
                  <a:cubicBezTo>
                    <a:pt x="759" y="1002"/>
                    <a:pt x="760" y="998"/>
                    <a:pt x="757" y="989"/>
                  </a:cubicBezTo>
                  <a:close/>
                  <a:moveTo>
                    <a:pt x="662" y="1006"/>
                  </a:moveTo>
                  <a:lnTo>
                    <a:pt x="649" y="1019"/>
                  </a:lnTo>
                  <a:cubicBezTo>
                    <a:pt x="649" y="1006"/>
                    <a:pt x="649" y="1006"/>
                    <a:pt x="662" y="1006"/>
                  </a:cubicBezTo>
                  <a:close/>
                  <a:moveTo>
                    <a:pt x="894" y="993"/>
                  </a:moveTo>
                  <a:lnTo>
                    <a:pt x="894" y="993"/>
                  </a:lnTo>
                  <a:cubicBezTo>
                    <a:pt x="897" y="998"/>
                    <a:pt x="903" y="1007"/>
                    <a:pt x="909" y="1019"/>
                  </a:cubicBezTo>
                  <a:lnTo>
                    <a:pt x="896" y="1019"/>
                  </a:lnTo>
                  <a:cubicBezTo>
                    <a:pt x="896" y="1007"/>
                    <a:pt x="884" y="995"/>
                    <a:pt x="894" y="993"/>
                  </a:cubicBezTo>
                  <a:close/>
                  <a:moveTo>
                    <a:pt x="1000" y="993"/>
                  </a:moveTo>
                  <a:cubicBezTo>
                    <a:pt x="1000" y="993"/>
                    <a:pt x="1013" y="993"/>
                    <a:pt x="1013" y="1006"/>
                  </a:cubicBezTo>
                  <a:cubicBezTo>
                    <a:pt x="1013" y="1006"/>
                    <a:pt x="1026" y="1019"/>
                    <a:pt x="1026" y="1019"/>
                  </a:cubicBezTo>
                  <a:cubicBezTo>
                    <a:pt x="1013" y="1019"/>
                    <a:pt x="1000" y="1006"/>
                    <a:pt x="1000" y="1006"/>
                  </a:cubicBezTo>
                  <a:cubicBezTo>
                    <a:pt x="1000" y="993"/>
                    <a:pt x="1000" y="993"/>
                    <a:pt x="1000" y="993"/>
                  </a:cubicBezTo>
                  <a:close/>
                  <a:moveTo>
                    <a:pt x="79" y="1006"/>
                  </a:moveTo>
                  <a:cubicBezTo>
                    <a:pt x="79" y="1006"/>
                    <a:pt x="66" y="1006"/>
                    <a:pt x="53" y="1019"/>
                  </a:cubicBezTo>
                  <a:lnTo>
                    <a:pt x="53" y="1032"/>
                  </a:lnTo>
                  <a:cubicBezTo>
                    <a:pt x="53" y="1032"/>
                    <a:pt x="66" y="1019"/>
                    <a:pt x="79" y="1006"/>
                  </a:cubicBezTo>
                  <a:close/>
                  <a:moveTo>
                    <a:pt x="555" y="985"/>
                  </a:moveTo>
                  <a:cubicBezTo>
                    <a:pt x="552" y="994"/>
                    <a:pt x="551" y="1004"/>
                    <a:pt x="559" y="1019"/>
                  </a:cubicBezTo>
                  <a:cubicBezTo>
                    <a:pt x="559" y="1032"/>
                    <a:pt x="546" y="1032"/>
                    <a:pt x="546" y="1032"/>
                  </a:cubicBezTo>
                  <a:cubicBezTo>
                    <a:pt x="546" y="1009"/>
                    <a:pt x="546" y="996"/>
                    <a:pt x="555" y="985"/>
                  </a:cubicBezTo>
                  <a:close/>
                  <a:moveTo>
                    <a:pt x="1021" y="1036"/>
                  </a:moveTo>
                  <a:cubicBezTo>
                    <a:pt x="1022" y="1038"/>
                    <a:pt x="1024" y="1041"/>
                    <a:pt x="1026" y="1045"/>
                  </a:cubicBezTo>
                  <a:cubicBezTo>
                    <a:pt x="1026" y="1040"/>
                    <a:pt x="1023" y="1037"/>
                    <a:pt x="1021" y="1036"/>
                  </a:cubicBezTo>
                  <a:close/>
                  <a:moveTo>
                    <a:pt x="455" y="1032"/>
                  </a:moveTo>
                  <a:cubicBezTo>
                    <a:pt x="455" y="1032"/>
                    <a:pt x="455" y="1045"/>
                    <a:pt x="442" y="1058"/>
                  </a:cubicBezTo>
                  <a:lnTo>
                    <a:pt x="429" y="1058"/>
                  </a:lnTo>
                  <a:cubicBezTo>
                    <a:pt x="429" y="1045"/>
                    <a:pt x="442" y="1032"/>
                    <a:pt x="455" y="1032"/>
                  </a:cubicBezTo>
                  <a:close/>
                  <a:moveTo>
                    <a:pt x="792" y="1058"/>
                  </a:moveTo>
                  <a:cubicBezTo>
                    <a:pt x="792" y="1071"/>
                    <a:pt x="805" y="1084"/>
                    <a:pt x="792" y="1084"/>
                  </a:cubicBezTo>
                  <a:cubicBezTo>
                    <a:pt x="792" y="1071"/>
                    <a:pt x="792" y="1058"/>
                    <a:pt x="792" y="1058"/>
                  </a:cubicBezTo>
                  <a:close/>
                  <a:moveTo>
                    <a:pt x="674" y="1040"/>
                  </a:moveTo>
                  <a:cubicBezTo>
                    <a:pt x="675" y="1040"/>
                    <a:pt x="675" y="1046"/>
                    <a:pt x="675" y="1058"/>
                  </a:cubicBezTo>
                  <a:cubicBezTo>
                    <a:pt x="675" y="1071"/>
                    <a:pt x="662" y="1084"/>
                    <a:pt x="662" y="1097"/>
                  </a:cubicBezTo>
                  <a:lnTo>
                    <a:pt x="649" y="1097"/>
                  </a:lnTo>
                  <a:cubicBezTo>
                    <a:pt x="649" y="1097"/>
                    <a:pt x="662" y="1084"/>
                    <a:pt x="662" y="1071"/>
                  </a:cubicBezTo>
                  <a:cubicBezTo>
                    <a:pt x="670" y="1049"/>
                    <a:pt x="673" y="1040"/>
                    <a:pt x="674" y="1040"/>
                  </a:cubicBezTo>
                  <a:close/>
                  <a:moveTo>
                    <a:pt x="683" y="1"/>
                  </a:moveTo>
                  <a:cubicBezTo>
                    <a:pt x="682" y="1"/>
                    <a:pt x="675" y="7"/>
                    <a:pt x="662" y="20"/>
                  </a:cubicBezTo>
                  <a:cubicBezTo>
                    <a:pt x="662" y="20"/>
                    <a:pt x="636" y="46"/>
                    <a:pt x="623" y="46"/>
                  </a:cubicBezTo>
                  <a:cubicBezTo>
                    <a:pt x="610" y="46"/>
                    <a:pt x="598" y="46"/>
                    <a:pt x="598" y="33"/>
                  </a:cubicBezTo>
                  <a:cubicBezTo>
                    <a:pt x="598" y="32"/>
                    <a:pt x="598" y="31"/>
                    <a:pt x="597" y="30"/>
                  </a:cubicBezTo>
                  <a:lnTo>
                    <a:pt x="597" y="30"/>
                  </a:lnTo>
                  <a:cubicBezTo>
                    <a:pt x="597" y="46"/>
                    <a:pt x="596" y="46"/>
                    <a:pt x="585" y="46"/>
                  </a:cubicBezTo>
                  <a:cubicBezTo>
                    <a:pt x="577" y="42"/>
                    <a:pt x="572" y="41"/>
                    <a:pt x="568" y="41"/>
                  </a:cubicBezTo>
                  <a:cubicBezTo>
                    <a:pt x="559" y="41"/>
                    <a:pt x="559" y="50"/>
                    <a:pt x="559" y="59"/>
                  </a:cubicBezTo>
                  <a:cubicBezTo>
                    <a:pt x="566" y="74"/>
                    <a:pt x="565" y="81"/>
                    <a:pt x="563" y="81"/>
                  </a:cubicBezTo>
                  <a:cubicBezTo>
                    <a:pt x="561" y="81"/>
                    <a:pt x="559" y="78"/>
                    <a:pt x="559" y="72"/>
                  </a:cubicBezTo>
                  <a:cubicBezTo>
                    <a:pt x="546" y="72"/>
                    <a:pt x="546" y="59"/>
                    <a:pt x="546" y="46"/>
                  </a:cubicBezTo>
                  <a:cubicBezTo>
                    <a:pt x="546" y="33"/>
                    <a:pt x="533" y="20"/>
                    <a:pt x="533" y="20"/>
                  </a:cubicBezTo>
                  <a:cubicBezTo>
                    <a:pt x="520" y="20"/>
                    <a:pt x="520" y="20"/>
                    <a:pt x="533" y="33"/>
                  </a:cubicBezTo>
                  <a:cubicBezTo>
                    <a:pt x="533" y="46"/>
                    <a:pt x="533" y="46"/>
                    <a:pt x="533" y="46"/>
                  </a:cubicBezTo>
                  <a:cubicBezTo>
                    <a:pt x="520" y="59"/>
                    <a:pt x="520" y="59"/>
                    <a:pt x="520" y="72"/>
                  </a:cubicBezTo>
                  <a:cubicBezTo>
                    <a:pt x="520" y="85"/>
                    <a:pt x="520" y="85"/>
                    <a:pt x="507" y="85"/>
                  </a:cubicBezTo>
                  <a:cubicBezTo>
                    <a:pt x="507" y="85"/>
                    <a:pt x="507" y="98"/>
                    <a:pt x="520" y="111"/>
                  </a:cubicBezTo>
                  <a:lnTo>
                    <a:pt x="507" y="111"/>
                  </a:lnTo>
                  <a:cubicBezTo>
                    <a:pt x="507" y="111"/>
                    <a:pt x="507" y="98"/>
                    <a:pt x="507" y="98"/>
                  </a:cubicBezTo>
                  <a:cubicBezTo>
                    <a:pt x="507" y="98"/>
                    <a:pt x="494" y="85"/>
                    <a:pt x="507" y="85"/>
                  </a:cubicBezTo>
                  <a:cubicBezTo>
                    <a:pt x="507" y="72"/>
                    <a:pt x="494" y="72"/>
                    <a:pt x="494" y="72"/>
                  </a:cubicBezTo>
                  <a:lnTo>
                    <a:pt x="494" y="59"/>
                  </a:lnTo>
                  <a:cubicBezTo>
                    <a:pt x="494" y="46"/>
                    <a:pt x="481" y="33"/>
                    <a:pt x="481" y="33"/>
                  </a:cubicBezTo>
                  <a:cubicBezTo>
                    <a:pt x="481" y="33"/>
                    <a:pt x="481" y="46"/>
                    <a:pt x="481" y="46"/>
                  </a:cubicBezTo>
                  <a:cubicBezTo>
                    <a:pt x="481" y="59"/>
                    <a:pt x="377" y="85"/>
                    <a:pt x="364" y="98"/>
                  </a:cubicBezTo>
                  <a:cubicBezTo>
                    <a:pt x="358" y="92"/>
                    <a:pt x="351" y="88"/>
                    <a:pt x="348" y="88"/>
                  </a:cubicBezTo>
                  <a:cubicBezTo>
                    <a:pt x="345" y="88"/>
                    <a:pt x="345" y="92"/>
                    <a:pt x="351" y="98"/>
                  </a:cubicBezTo>
                  <a:cubicBezTo>
                    <a:pt x="364" y="111"/>
                    <a:pt x="338" y="124"/>
                    <a:pt x="312" y="137"/>
                  </a:cubicBezTo>
                  <a:cubicBezTo>
                    <a:pt x="286" y="150"/>
                    <a:pt x="273" y="163"/>
                    <a:pt x="273" y="176"/>
                  </a:cubicBezTo>
                  <a:cubicBezTo>
                    <a:pt x="260" y="189"/>
                    <a:pt x="260" y="202"/>
                    <a:pt x="260" y="202"/>
                  </a:cubicBezTo>
                  <a:cubicBezTo>
                    <a:pt x="247" y="189"/>
                    <a:pt x="234" y="189"/>
                    <a:pt x="234" y="189"/>
                  </a:cubicBezTo>
                  <a:lnTo>
                    <a:pt x="234" y="189"/>
                  </a:lnTo>
                  <a:cubicBezTo>
                    <a:pt x="234" y="189"/>
                    <a:pt x="234" y="202"/>
                    <a:pt x="247" y="215"/>
                  </a:cubicBezTo>
                  <a:lnTo>
                    <a:pt x="221" y="202"/>
                  </a:lnTo>
                  <a:lnTo>
                    <a:pt x="221" y="202"/>
                  </a:lnTo>
                  <a:cubicBezTo>
                    <a:pt x="234" y="215"/>
                    <a:pt x="221" y="215"/>
                    <a:pt x="221" y="215"/>
                  </a:cubicBezTo>
                  <a:cubicBezTo>
                    <a:pt x="221" y="215"/>
                    <a:pt x="221" y="215"/>
                    <a:pt x="208" y="189"/>
                  </a:cubicBezTo>
                  <a:cubicBezTo>
                    <a:pt x="198" y="184"/>
                    <a:pt x="191" y="180"/>
                    <a:pt x="189" y="180"/>
                  </a:cubicBezTo>
                  <a:cubicBezTo>
                    <a:pt x="185" y="180"/>
                    <a:pt x="188" y="187"/>
                    <a:pt x="195" y="202"/>
                  </a:cubicBezTo>
                  <a:lnTo>
                    <a:pt x="195" y="215"/>
                  </a:lnTo>
                  <a:cubicBezTo>
                    <a:pt x="190" y="212"/>
                    <a:pt x="187" y="211"/>
                    <a:pt x="186" y="211"/>
                  </a:cubicBezTo>
                  <a:cubicBezTo>
                    <a:pt x="178" y="211"/>
                    <a:pt x="195" y="230"/>
                    <a:pt x="195" y="241"/>
                  </a:cubicBezTo>
                  <a:cubicBezTo>
                    <a:pt x="185" y="235"/>
                    <a:pt x="178" y="232"/>
                    <a:pt x="177" y="232"/>
                  </a:cubicBezTo>
                  <a:cubicBezTo>
                    <a:pt x="174" y="232"/>
                    <a:pt x="180" y="239"/>
                    <a:pt x="195" y="254"/>
                  </a:cubicBezTo>
                  <a:cubicBezTo>
                    <a:pt x="195" y="254"/>
                    <a:pt x="195" y="260"/>
                    <a:pt x="192" y="260"/>
                  </a:cubicBezTo>
                  <a:cubicBezTo>
                    <a:pt x="190" y="260"/>
                    <a:pt x="187" y="258"/>
                    <a:pt x="182" y="254"/>
                  </a:cubicBezTo>
                  <a:lnTo>
                    <a:pt x="157" y="254"/>
                  </a:lnTo>
                  <a:cubicBezTo>
                    <a:pt x="170" y="267"/>
                    <a:pt x="144" y="293"/>
                    <a:pt x="131" y="319"/>
                  </a:cubicBezTo>
                  <a:cubicBezTo>
                    <a:pt x="105" y="358"/>
                    <a:pt x="105" y="371"/>
                    <a:pt x="118" y="383"/>
                  </a:cubicBezTo>
                  <a:lnTo>
                    <a:pt x="92" y="383"/>
                  </a:lnTo>
                  <a:cubicBezTo>
                    <a:pt x="79" y="383"/>
                    <a:pt x="79" y="383"/>
                    <a:pt x="105" y="396"/>
                  </a:cubicBezTo>
                  <a:cubicBezTo>
                    <a:pt x="92" y="396"/>
                    <a:pt x="92" y="396"/>
                    <a:pt x="79" y="422"/>
                  </a:cubicBezTo>
                  <a:cubicBezTo>
                    <a:pt x="79" y="435"/>
                    <a:pt x="79" y="448"/>
                    <a:pt x="92" y="448"/>
                  </a:cubicBezTo>
                  <a:cubicBezTo>
                    <a:pt x="92" y="455"/>
                    <a:pt x="92" y="458"/>
                    <a:pt x="90" y="458"/>
                  </a:cubicBezTo>
                  <a:cubicBezTo>
                    <a:pt x="88" y="458"/>
                    <a:pt x="85" y="455"/>
                    <a:pt x="79" y="448"/>
                  </a:cubicBezTo>
                  <a:cubicBezTo>
                    <a:pt x="74" y="446"/>
                    <a:pt x="69" y="445"/>
                    <a:pt x="65" y="445"/>
                  </a:cubicBezTo>
                  <a:cubicBezTo>
                    <a:pt x="49" y="445"/>
                    <a:pt x="45" y="464"/>
                    <a:pt x="66" y="474"/>
                  </a:cubicBezTo>
                  <a:cubicBezTo>
                    <a:pt x="66" y="487"/>
                    <a:pt x="66" y="487"/>
                    <a:pt x="40" y="487"/>
                  </a:cubicBezTo>
                  <a:cubicBezTo>
                    <a:pt x="40" y="487"/>
                    <a:pt x="40" y="487"/>
                    <a:pt x="53" y="513"/>
                  </a:cubicBezTo>
                  <a:cubicBezTo>
                    <a:pt x="53" y="513"/>
                    <a:pt x="53" y="526"/>
                    <a:pt x="53" y="539"/>
                  </a:cubicBezTo>
                  <a:cubicBezTo>
                    <a:pt x="53" y="539"/>
                    <a:pt x="66" y="552"/>
                    <a:pt x="66" y="552"/>
                  </a:cubicBezTo>
                  <a:lnTo>
                    <a:pt x="66" y="565"/>
                  </a:lnTo>
                  <a:cubicBezTo>
                    <a:pt x="63" y="563"/>
                    <a:pt x="61" y="562"/>
                    <a:pt x="59" y="562"/>
                  </a:cubicBezTo>
                  <a:cubicBezTo>
                    <a:pt x="48" y="562"/>
                    <a:pt x="40" y="583"/>
                    <a:pt x="40" y="604"/>
                  </a:cubicBezTo>
                  <a:cubicBezTo>
                    <a:pt x="40" y="643"/>
                    <a:pt x="40" y="669"/>
                    <a:pt x="27" y="669"/>
                  </a:cubicBezTo>
                  <a:cubicBezTo>
                    <a:pt x="27" y="669"/>
                    <a:pt x="27" y="682"/>
                    <a:pt x="53" y="682"/>
                  </a:cubicBezTo>
                  <a:lnTo>
                    <a:pt x="66" y="682"/>
                  </a:lnTo>
                  <a:cubicBezTo>
                    <a:pt x="45" y="692"/>
                    <a:pt x="41" y="711"/>
                    <a:pt x="54" y="711"/>
                  </a:cubicBezTo>
                  <a:cubicBezTo>
                    <a:pt x="57" y="711"/>
                    <a:pt x="61" y="710"/>
                    <a:pt x="66" y="708"/>
                  </a:cubicBezTo>
                  <a:lnTo>
                    <a:pt x="66" y="708"/>
                  </a:lnTo>
                  <a:lnTo>
                    <a:pt x="53" y="721"/>
                  </a:lnTo>
                  <a:cubicBezTo>
                    <a:pt x="27" y="721"/>
                    <a:pt x="40" y="734"/>
                    <a:pt x="66" y="734"/>
                  </a:cubicBezTo>
                  <a:cubicBezTo>
                    <a:pt x="53" y="747"/>
                    <a:pt x="40" y="747"/>
                    <a:pt x="53" y="747"/>
                  </a:cubicBezTo>
                  <a:cubicBezTo>
                    <a:pt x="66" y="760"/>
                    <a:pt x="66" y="760"/>
                    <a:pt x="27" y="760"/>
                  </a:cubicBezTo>
                  <a:cubicBezTo>
                    <a:pt x="14" y="773"/>
                    <a:pt x="1" y="773"/>
                    <a:pt x="1" y="773"/>
                  </a:cubicBezTo>
                  <a:cubicBezTo>
                    <a:pt x="5" y="777"/>
                    <a:pt x="10" y="778"/>
                    <a:pt x="14" y="778"/>
                  </a:cubicBezTo>
                  <a:cubicBezTo>
                    <a:pt x="23" y="778"/>
                    <a:pt x="31" y="773"/>
                    <a:pt x="40" y="773"/>
                  </a:cubicBezTo>
                  <a:cubicBezTo>
                    <a:pt x="40" y="773"/>
                    <a:pt x="40" y="778"/>
                    <a:pt x="44" y="778"/>
                  </a:cubicBezTo>
                  <a:cubicBezTo>
                    <a:pt x="46" y="778"/>
                    <a:pt x="48" y="777"/>
                    <a:pt x="53" y="773"/>
                  </a:cubicBezTo>
                  <a:cubicBezTo>
                    <a:pt x="65" y="773"/>
                    <a:pt x="66" y="773"/>
                    <a:pt x="66" y="782"/>
                  </a:cubicBezTo>
                  <a:lnTo>
                    <a:pt x="66" y="782"/>
                  </a:lnTo>
                  <a:cubicBezTo>
                    <a:pt x="69" y="780"/>
                    <a:pt x="74" y="777"/>
                    <a:pt x="79" y="773"/>
                  </a:cubicBezTo>
                  <a:lnTo>
                    <a:pt x="105" y="773"/>
                  </a:lnTo>
                  <a:cubicBezTo>
                    <a:pt x="105" y="773"/>
                    <a:pt x="118" y="760"/>
                    <a:pt x="144" y="760"/>
                  </a:cubicBezTo>
                  <a:cubicBezTo>
                    <a:pt x="170" y="747"/>
                    <a:pt x="182" y="747"/>
                    <a:pt x="195" y="734"/>
                  </a:cubicBezTo>
                  <a:cubicBezTo>
                    <a:pt x="195" y="721"/>
                    <a:pt x="208" y="708"/>
                    <a:pt x="182" y="708"/>
                  </a:cubicBezTo>
                  <a:cubicBezTo>
                    <a:pt x="182" y="708"/>
                    <a:pt x="182" y="709"/>
                    <a:pt x="180" y="710"/>
                  </a:cubicBezTo>
                  <a:lnTo>
                    <a:pt x="180" y="710"/>
                  </a:lnTo>
                  <a:cubicBezTo>
                    <a:pt x="179" y="709"/>
                    <a:pt x="176" y="708"/>
                    <a:pt x="170" y="708"/>
                  </a:cubicBezTo>
                  <a:cubicBezTo>
                    <a:pt x="170" y="712"/>
                    <a:pt x="171" y="714"/>
                    <a:pt x="173" y="714"/>
                  </a:cubicBezTo>
                  <a:cubicBezTo>
                    <a:pt x="175" y="714"/>
                    <a:pt x="178" y="711"/>
                    <a:pt x="180" y="710"/>
                  </a:cubicBezTo>
                  <a:lnTo>
                    <a:pt x="180" y="710"/>
                  </a:lnTo>
                  <a:cubicBezTo>
                    <a:pt x="182" y="714"/>
                    <a:pt x="163" y="721"/>
                    <a:pt x="144" y="721"/>
                  </a:cubicBezTo>
                  <a:cubicBezTo>
                    <a:pt x="157" y="708"/>
                    <a:pt x="170" y="708"/>
                    <a:pt x="170" y="708"/>
                  </a:cubicBezTo>
                  <a:cubicBezTo>
                    <a:pt x="170" y="708"/>
                    <a:pt x="182" y="695"/>
                    <a:pt x="182" y="695"/>
                  </a:cubicBezTo>
                  <a:cubicBezTo>
                    <a:pt x="195" y="695"/>
                    <a:pt x="195" y="682"/>
                    <a:pt x="195" y="669"/>
                  </a:cubicBezTo>
                  <a:cubicBezTo>
                    <a:pt x="182" y="656"/>
                    <a:pt x="182" y="643"/>
                    <a:pt x="208" y="643"/>
                  </a:cubicBezTo>
                  <a:cubicBezTo>
                    <a:pt x="221" y="630"/>
                    <a:pt x="221" y="630"/>
                    <a:pt x="221" y="630"/>
                  </a:cubicBezTo>
                  <a:cubicBezTo>
                    <a:pt x="208" y="630"/>
                    <a:pt x="208" y="617"/>
                    <a:pt x="208" y="591"/>
                  </a:cubicBezTo>
                  <a:cubicBezTo>
                    <a:pt x="208" y="565"/>
                    <a:pt x="208" y="552"/>
                    <a:pt x="195" y="552"/>
                  </a:cubicBezTo>
                  <a:cubicBezTo>
                    <a:pt x="195" y="539"/>
                    <a:pt x="195" y="539"/>
                    <a:pt x="195" y="539"/>
                  </a:cubicBezTo>
                  <a:cubicBezTo>
                    <a:pt x="208" y="539"/>
                    <a:pt x="208" y="539"/>
                    <a:pt x="208" y="526"/>
                  </a:cubicBezTo>
                  <a:cubicBezTo>
                    <a:pt x="195" y="526"/>
                    <a:pt x="195" y="513"/>
                    <a:pt x="195" y="513"/>
                  </a:cubicBezTo>
                  <a:lnTo>
                    <a:pt x="195" y="513"/>
                  </a:lnTo>
                  <a:cubicBezTo>
                    <a:pt x="204" y="518"/>
                    <a:pt x="210" y="519"/>
                    <a:pt x="214" y="519"/>
                  </a:cubicBezTo>
                  <a:cubicBezTo>
                    <a:pt x="221" y="519"/>
                    <a:pt x="221" y="513"/>
                    <a:pt x="221" y="513"/>
                  </a:cubicBezTo>
                  <a:cubicBezTo>
                    <a:pt x="221" y="500"/>
                    <a:pt x="221" y="500"/>
                    <a:pt x="208" y="500"/>
                  </a:cubicBezTo>
                  <a:cubicBezTo>
                    <a:pt x="208" y="500"/>
                    <a:pt x="208" y="474"/>
                    <a:pt x="234" y="474"/>
                  </a:cubicBezTo>
                  <a:cubicBezTo>
                    <a:pt x="247" y="474"/>
                    <a:pt x="234" y="461"/>
                    <a:pt x="221" y="461"/>
                  </a:cubicBezTo>
                  <a:cubicBezTo>
                    <a:pt x="208" y="448"/>
                    <a:pt x="195" y="448"/>
                    <a:pt x="195" y="435"/>
                  </a:cubicBezTo>
                  <a:lnTo>
                    <a:pt x="195" y="435"/>
                  </a:lnTo>
                  <a:cubicBezTo>
                    <a:pt x="195" y="435"/>
                    <a:pt x="208" y="448"/>
                    <a:pt x="221" y="448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4" y="448"/>
                    <a:pt x="247" y="448"/>
                    <a:pt x="247" y="448"/>
                  </a:cubicBezTo>
                  <a:cubicBezTo>
                    <a:pt x="234" y="448"/>
                    <a:pt x="234" y="435"/>
                    <a:pt x="247" y="409"/>
                  </a:cubicBezTo>
                  <a:cubicBezTo>
                    <a:pt x="260" y="383"/>
                    <a:pt x="273" y="383"/>
                    <a:pt x="260" y="371"/>
                  </a:cubicBezTo>
                  <a:cubicBezTo>
                    <a:pt x="247" y="371"/>
                    <a:pt x="247" y="358"/>
                    <a:pt x="260" y="358"/>
                  </a:cubicBezTo>
                  <a:cubicBezTo>
                    <a:pt x="277" y="362"/>
                    <a:pt x="288" y="364"/>
                    <a:pt x="295" y="366"/>
                  </a:cubicBezTo>
                  <a:lnTo>
                    <a:pt x="295" y="366"/>
                  </a:lnTo>
                  <a:cubicBezTo>
                    <a:pt x="290" y="361"/>
                    <a:pt x="282" y="353"/>
                    <a:pt x="273" y="345"/>
                  </a:cubicBezTo>
                  <a:lnTo>
                    <a:pt x="273" y="345"/>
                  </a:lnTo>
                  <a:cubicBezTo>
                    <a:pt x="277" y="346"/>
                    <a:pt x="280" y="347"/>
                    <a:pt x="283" y="347"/>
                  </a:cubicBezTo>
                  <a:cubicBezTo>
                    <a:pt x="302" y="347"/>
                    <a:pt x="310" y="317"/>
                    <a:pt x="299" y="306"/>
                  </a:cubicBezTo>
                  <a:lnTo>
                    <a:pt x="312" y="306"/>
                  </a:lnTo>
                  <a:cubicBezTo>
                    <a:pt x="325" y="319"/>
                    <a:pt x="325" y="319"/>
                    <a:pt x="338" y="319"/>
                  </a:cubicBezTo>
                  <a:cubicBezTo>
                    <a:pt x="338" y="306"/>
                    <a:pt x="338" y="306"/>
                    <a:pt x="338" y="306"/>
                  </a:cubicBezTo>
                  <a:cubicBezTo>
                    <a:pt x="331" y="290"/>
                    <a:pt x="336" y="284"/>
                    <a:pt x="342" y="284"/>
                  </a:cubicBezTo>
                  <a:cubicBezTo>
                    <a:pt x="347" y="284"/>
                    <a:pt x="351" y="287"/>
                    <a:pt x="351" y="293"/>
                  </a:cubicBezTo>
                  <a:cubicBezTo>
                    <a:pt x="364" y="306"/>
                    <a:pt x="364" y="306"/>
                    <a:pt x="377" y="306"/>
                  </a:cubicBezTo>
                  <a:cubicBezTo>
                    <a:pt x="369" y="290"/>
                    <a:pt x="375" y="284"/>
                    <a:pt x="381" y="284"/>
                  </a:cubicBezTo>
                  <a:cubicBezTo>
                    <a:pt x="386" y="284"/>
                    <a:pt x="390" y="287"/>
                    <a:pt x="390" y="293"/>
                  </a:cubicBezTo>
                  <a:lnTo>
                    <a:pt x="403" y="293"/>
                  </a:lnTo>
                  <a:cubicBezTo>
                    <a:pt x="390" y="280"/>
                    <a:pt x="403" y="267"/>
                    <a:pt x="403" y="267"/>
                  </a:cubicBezTo>
                  <a:cubicBezTo>
                    <a:pt x="416" y="267"/>
                    <a:pt x="416" y="267"/>
                    <a:pt x="403" y="254"/>
                  </a:cubicBezTo>
                  <a:cubicBezTo>
                    <a:pt x="403" y="241"/>
                    <a:pt x="390" y="228"/>
                    <a:pt x="390" y="228"/>
                  </a:cubicBezTo>
                  <a:lnTo>
                    <a:pt x="390" y="228"/>
                  </a:lnTo>
                  <a:lnTo>
                    <a:pt x="403" y="241"/>
                  </a:lnTo>
                  <a:cubicBezTo>
                    <a:pt x="403" y="247"/>
                    <a:pt x="406" y="251"/>
                    <a:pt x="411" y="251"/>
                  </a:cubicBezTo>
                  <a:cubicBezTo>
                    <a:pt x="416" y="251"/>
                    <a:pt x="422" y="247"/>
                    <a:pt x="429" y="241"/>
                  </a:cubicBezTo>
                  <a:cubicBezTo>
                    <a:pt x="442" y="241"/>
                    <a:pt x="455" y="241"/>
                    <a:pt x="455" y="254"/>
                  </a:cubicBezTo>
                  <a:lnTo>
                    <a:pt x="455" y="228"/>
                  </a:lnTo>
                  <a:cubicBezTo>
                    <a:pt x="455" y="221"/>
                    <a:pt x="455" y="218"/>
                    <a:pt x="456" y="218"/>
                  </a:cubicBezTo>
                  <a:cubicBezTo>
                    <a:pt x="458" y="218"/>
                    <a:pt x="461" y="221"/>
                    <a:pt x="468" y="228"/>
                  </a:cubicBezTo>
                  <a:cubicBezTo>
                    <a:pt x="468" y="234"/>
                    <a:pt x="471" y="238"/>
                    <a:pt x="476" y="238"/>
                  </a:cubicBezTo>
                  <a:cubicBezTo>
                    <a:pt x="481" y="238"/>
                    <a:pt x="487" y="234"/>
                    <a:pt x="494" y="228"/>
                  </a:cubicBezTo>
                  <a:cubicBezTo>
                    <a:pt x="500" y="239"/>
                    <a:pt x="505" y="246"/>
                    <a:pt x="509" y="246"/>
                  </a:cubicBezTo>
                  <a:cubicBezTo>
                    <a:pt x="513" y="246"/>
                    <a:pt x="514" y="236"/>
                    <a:pt x="507" y="215"/>
                  </a:cubicBezTo>
                  <a:lnTo>
                    <a:pt x="507" y="215"/>
                  </a:lnTo>
                  <a:cubicBezTo>
                    <a:pt x="520" y="228"/>
                    <a:pt x="520" y="228"/>
                    <a:pt x="520" y="228"/>
                  </a:cubicBezTo>
                  <a:cubicBezTo>
                    <a:pt x="526" y="221"/>
                    <a:pt x="533" y="218"/>
                    <a:pt x="538" y="218"/>
                  </a:cubicBezTo>
                  <a:cubicBezTo>
                    <a:pt x="542" y="218"/>
                    <a:pt x="546" y="221"/>
                    <a:pt x="546" y="228"/>
                  </a:cubicBezTo>
                  <a:cubicBezTo>
                    <a:pt x="546" y="215"/>
                    <a:pt x="559" y="215"/>
                    <a:pt x="559" y="215"/>
                  </a:cubicBezTo>
                  <a:cubicBezTo>
                    <a:pt x="559" y="215"/>
                    <a:pt x="559" y="215"/>
                    <a:pt x="559" y="189"/>
                  </a:cubicBezTo>
                  <a:cubicBezTo>
                    <a:pt x="572" y="176"/>
                    <a:pt x="572" y="176"/>
                    <a:pt x="572" y="176"/>
                  </a:cubicBezTo>
                  <a:cubicBezTo>
                    <a:pt x="572" y="176"/>
                    <a:pt x="572" y="189"/>
                    <a:pt x="572" y="215"/>
                  </a:cubicBezTo>
                  <a:cubicBezTo>
                    <a:pt x="572" y="220"/>
                    <a:pt x="572" y="223"/>
                    <a:pt x="572" y="223"/>
                  </a:cubicBezTo>
                  <a:cubicBezTo>
                    <a:pt x="573" y="223"/>
                    <a:pt x="576" y="214"/>
                    <a:pt x="585" y="189"/>
                  </a:cubicBezTo>
                  <a:cubicBezTo>
                    <a:pt x="585" y="193"/>
                    <a:pt x="585" y="198"/>
                    <a:pt x="585" y="202"/>
                  </a:cubicBezTo>
                  <a:cubicBezTo>
                    <a:pt x="585" y="202"/>
                    <a:pt x="598" y="202"/>
                    <a:pt x="598" y="189"/>
                  </a:cubicBezTo>
                  <a:lnTo>
                    <a:pt x="610" y="189"/>
                  </a:lnTo>
                  <a:cubicBezTo>
                    <a:pt x="610" y="202"/>
                    <a:pt x="623" y="202"/>
                    <a:pt x="623" y="202"/>
                  </a:cubicBezTo>
                  <a:cubicBezTo>
                    <a:pt x="623" y="195"/>
                    <a:pt x="623" y="192"/>
                    <a:pt x="625" y="192"/>
                  </a:cubicBezTo>
                  <a:cubicBezTo>
                    <a:pt x="627" y="192"/>
                    <a:pt x="630" y="195"/>
                    <a:pt x="636" y="202"/>
                  </a:cubicBezTo>
                  <a:cubicBezTo>
                    <a:pt x="636" y="199"/>
                    <a:pt x="636" y="194"/>
                    <a:pt x="636" y="189"/>
                  </a:cubicBezTo>
                  <a:cubicBezTo>
                    <a:pt x="636" y="182"/>
                    <a:pt x="636" y="179"/>
                    <a:pt x="638" y="179"/>
                  </a:cubicBezTo>
                  <a:cubicBezTo>
                    <a:pt x="640" y="179"/>
                    <a:pt x="643" y="182"/>
                    <a:pt x="649" y="189"/>
                  </a:cubicBezTo>
                  <a:cubicBezTo>
                    <a:pt x="662" y="202"/>
                    <a:pt x="688" y="202"/>
                    <a:pt x="727" y="202"/>
                  </a:cubicBezTo>
                  <a:cubicBezTo>
                    <a:pt x="727" y="202"/>
                    <a:pt x="740" y="189"/>
                    <a:pt x="727" y="176"/>
                  </a:cubicBezTo>
                  <a:cubicBezTo>
                    <a:pt x="727" y="158"/>
                    <a:pt x="727" y="151"/>
                    <a:pt x="728" y="151"/>
                  </a:cubicBezTo>
                  <a:cubicBezTo>
                    <a:pt x="730" y="151"/>
                    <a:pt x="733" y="162"/>
                    <a:pt x="740" y="176"/>
                  </a:cubicBezTo>
                  <a:cubicBezTo>
                    <a:pt x="740" y="156"/>
                    <a:pt x="740" y="147"/>
                    <a:pt x="742" y="147"/>
                  </a:cubicBezTo>
                  <a:cubicBezTo>
                    <a:pt x="743" y="147"/>
                    <a:pt x="747" y="156"/>
                    <a:pt x="753" y="176"/>
                  </a:cubicBezTo>
                  <a:cubicBezTo>
                    <a:pt x="753" y="163"/>
                    <a:pt x="756" y="156"/>
                    <a:pt x="758" y="156"/>
                  </a:cubicBezTo>
                  <a:lnTo>
                    <a:pt x="758" y="156"/>
                  </a:lnTo>
                  <a:cubicBezTo>
                    <a:pt x="760" y="156"/>
                    <a:pt x="760" y="163"/>
                    <a:pt x="753" y="176"/>
                  </a:cubicBezTo>
                  <a:cubicBezTo>
                    <a:pt x="762" y="185"/>
                    <a:pt x="765" y="194"/>
                    <a:pt x="766" y="194"/>
                  </a:cubicBezTo>
                  <a:cubicBezTo>
                    <a:pt x="766" y="194"/>
                    <a:pt x="766" y="193"/>
                    <a:pt x="766" y="189"/>
                  </a:cubicBezTo>
                  <a:cubicBezTo>
                    <a:pt x="766" y="189"/>
                    <a:pt x="766" y="189"/>
                    <a:pt x="779" y="202"/>
                  </a:cubicBezTo>
                  <a:cubicBezTo>
                    <a:pt x="779" y="198"/>
                    <a:pt x="779" y="194"/>
                    <a:pt x="779" y="189"/>
                  </a:cubicBezTo>
                  <a:cubicBezTo>
                    <a:pt x="786" y="176"/>
                    <a:pt x="792" y="169"/>
                    <a:pt x="795" y="169"/>
                  </a:cubicBezTo>
                  <a:cubicBezTo>
                    <a:pt x="799" y="169"/>
                    <a:pt x="799" y="176"/>
                    <a:pt x="792" y="189"/>
                  </a:cubicBezTo>
                  <a:cubicBezTo>
                    <a:pt x="792" y="199"/>
                    <a:pt x="794" y="203"/>
                    <a:pt x="797" y="203"/>
                  </a:cubicBezTo>
                  <a:cubicBezTo>
                    <a:pt x="802" y="203"/>
                    <a:pt x="810" y="192"/>
                    <a:pt x="818" y="176"/>
                  </a:cubicBezTo>
                  <a:cubicBezTo>
                    <a:pt x="831" y="176"/>
                    <a:pt x="831" y="176"/>
                    <a:pt x="831" y="189"/>
                  </a:cubicBezTo>
                  <a:cubicBezTo>
                    <a:pt x="831" y="189"/>
                    <a:pt x="831" y="189"/>
                    <a:pt x="844" y="176"/>
                  </a:cubicBezTo>
                  <a:cubicBezTo>
                    <a:pt x="849" y="166"/>
                    <a:pt x="854" y="162"/>
                    <a:pt x="857" y="162"/>
                  </a:cubicBezTo>
                  <a:cubicBezTo>
                    <a:pt x="863" y="162"/>
                    <a:pt x="865" y="173"/>
                    <a:pt x="857" y="189"/>
                  </a:cubicBezTo>
                  <a:lnTo>
                    <a:pt x="870" y="176"/>
                  </a:lnTo>
                  <a:cubicBezTo>
                    <a:pt x="878" y="160"/>
                    <a:pt x="881" y="149"/>
                    <a:pt x="882" y="149"/>
                  </a:cubicBezTo>
                  <a:cubicBezTo>
                    <a:pt x="883" y="149"/>
                    <a:pt x="883" y="153"/>
                    <a:pt x="883" y="163"/>
                  </a:cubicBezTo>
                  <a:cubicBezTo>
                    <a:pt x="883" y="175"/>
                    <a:pt x="883" y="184"/>
                    <a:pt x="883" y="189"/>
                  </a:cubicBezTo>
                  <a:cubicBezTo>
                    <a:pt x="883" y="175"/>
                    <a:pt x="885" y="169"/>
                    <a:pt x="887" y="169"/>
                  </a:cubicBezTo>
                  <a:cubicBezTo>
                    <a:pt x="891" y="169"/>
                    <a:pt x="896" y="185"/>
                    <a:pt x="896" y="202"/>
                  </a:cubicBezTo>
                  <a:cubicBezTo>
                    <a:pt x="896" y="189"/>
                    <a:pt x="909" y="176"/>
                    <a:pt x="909" y="176"/>
                  </a:cubicBezTo>
                  <a:cubicBezTo>
                    <a:pt x="909" y="176"/>
                    <a:pt x="909" y="176"/>
                    <a:pt x="909" y="189"/>
                  </a:cubicBezTo>
                  <a:cubicBezTo>
                    <a:pt x="909" y="194"/>
                    <a:pt x="909" y="198"/>
                    <a:pt x="909" y="202"/>
                  </a:cubicBezTo>
                  <a:cubicBezTo>
                    <a:pt x="909" y="202"/>
                    <a:pt x="922" y="202"/>
                    <a:pt x="922" y="228"/>
                  </a:cubicBezTo>
                  <a:lnTo>
                    <a:pt x="935" y="228"/>
                  </a:lnTo>
                  <a:cubicBezTo>
                    <a:pt x="935" y="221"/>
                    <a:pt x="938" y="218"/>
                    <a:pt x="940" y="218"/>
                  </a:cubicBezTo>
                  <a:cubicBezTo>
                    <a:pt x="941" y="218"/>
                    <a:pt x="941" y="221"/>
                    <a:pt x="935" y="228"/>
                  </a:cubicBezTo>
                  <a:cubicBezTo>
                    <a:pt x="935" y="228"/>
                    <a:pt x="948" y="228"/>
                    <a:pt x="948" y="215"/>
                  </a:cubicBezTo>
                  <a:cubicBezTo>
                    <a:pt x="961" y="215"/>
                    <a:pt x="961" y="215"/>
                    <a:pt x="961" y="241"/>
                  </a:cubicBezTo>
                  <a:cubicBezTo>
                    <a:pt x="961" y="228"/>
                    <a:pt x="974" y="228"/>
                    <a:pt x="974" y="228"/>
                  </a:cubicBezTo>
                  <a:cubicBezTo>
                    <a:pt x="987" y="215"/>
                    <a:pt x="987" y="215"/>
                    <a:pt x="987" y="215"/>
                  </a:cubicBezTo>
                  <a:cubicBezTo>
                    <a:pt x="987" y="215"/>
                    <a:pt x="987" y="241"/>
                    <a:pt x="1000" y="241"/>
                  </a:cubicBezTo>
                  <a:cubicBezTo>
                    <a:pt x="1000" y="241"/>
                    <a:pt x="1000" y="241"/>
                    <a:pt x="1013" y="228"/>
                  </a:cubicBezTo>
                  <a:cubicBezTo>
                    <a:pt x="1004" y="228"/>
                    <a:pt x="1007" y="222"/>
                    <a:pt x="1010" y="222"/>
                  </a:cubicBezTo>
                  <a:cubicBezTo>
                    <a:pt x="1011" y="222"/>
                    <a:pt x="1013" y="224"/>
                    <a:pt x="1013" y="228"/>
                  </a:cubicBezTo>
                  <a:cubicBezTo>
                    <a:pt x="1013" y="228"/>
                    <a:pt x="1013" y="241"/>
                    <a:pt x="1026" y="254"/>
                  </a:cubicBezTo>
                  <a:cubicBezTo>
                    <a:pt x="1039" y="254"/>
                    <a:pt x="1039" y="254"/>
                    <a:pt x="1039" y="241"/>
                  </a:cubicBezTo>
                  <a:cubicBezTo>
                    <a:pt x="1039" y="253"/>
                    <a:pt x="1039" y="261"/>
                    <a:pt x="1039" y="267"/>
                  </a:cubicBezTo>
                  <a:cubicBezTo>
                    <a:pt x="1051" y="254"/>
                    <a:pt x="1051" y="254"/>
                    <a:pt x="1051" y="254"/>
                  </a:cubicBezTo>
                  <a:cubicBezTo>
                    <a:pt x="1051" y="267"/>
                    <a:pt x="1051" y="267"/>
                    <a:pt x="1064" y="267"/>
                  </a:cubicBezTo>
                  <a:cubicBezTo>
                    <a:pt x="1064" y="267"/>
                    <a:pt x="1064" y="267"/>
                    <a:pt x="1051" y="280"/>
                  </a:cubicBezTo>
                  <a:lnTo>
                    <a:pt x="1064" y="280"/>
                  </a:lnTo>
                  <a:cubicBezTo>
                    <a:pt x="1073" y="272"/>
                    <a:pt x="1078" y="269"/>
                    <a:pt x="1081" y="269"/>
                  </a:cubicBezTo>
                  <a:cubicBezTo>
                    <a:pt x="1089" y="269"/>
                    <a:pt x="1086" y="284"/>
                    <a:pt x="1077" y="293"/>
                  </a:cubicBezTo>
                  <a:lnTo>
                    <a:pt x="1090" y="293"/>
                  </a:lnTo>
                  <a:cubicBezTo>
                    <a:pt x="1103" y="280"/>
                    <a:pt x="1110" y="273"/>
                    <a:pt x="1111" y="273"/>
                  </a:cubicBezTo>
                  <a:lnTo>
                    <a:pt x="1111" y="273"/>
                  </a:lnTo>
                  <a:cubicBezTo>
                    <a:pt x="1113" y="273"/>
                    <a:pt x="1110" y="280"/>
                    <a:pt x="1103" y="293"/>
                  </a:cubicBezTo>
                  <a:cubicBezTo>
                    <a:pt x="1107" y="289"/>
                    <a:pt x="1109" y="288"/>
                    <a:pt x="1111" y="288"/>
                  </a:cubicBezTo>
                  <a:cubicBezTo>
                    <a:pt x="1115" y="288"/>
                    <a:pt x="1113" y="300"/>
                    <a:pt x="1103" y="319"/>
                  </a:cubicBezTo>
                  <a:cubicBezTo>
                    <a:pt x="1090" y="319"/>
                    <a:pt x="1077" y="332"/>
                    <a:pt x="1077" y="332"/>
                  </a:cubicBezTo>
                  <a:lnTo>
                    <a:pt x="1090" y="332"/>
                  </a:lnTo>
                  <a:cubicBezTo>
                    <a:pt x="1097" y="325"/>
                    <a:pt x="1100" y="322"/>
                    <a:pt x="1102" y="322"/>
                  </a:cubicBezTo>
                  <a:cubicBezTo>
                    <a:pt x="1103" y="322"/>
                    <a:pt x="1103" y="325"/>
                    <a:pt x="1103" y="332"/>
                  </a:cubicBezTo>
                  <a:lnTo>
                    <a:pt x="1129" y="332"/>
                  </a:lnTo>
                  <a:cubicBezTo>
                    <a:pt x="1142" y="345"/>
                    <a:pt x="1142" y="345"/>
                    <a:pt x="1129" y="358"/>
                  </a:cubicBezTo>
                  <a:cubicBezTo>
                    <a:pt x="1129" y="358"/>
                    <a:pt x="1129" y="363"/>
                    <a:pt x="1133" y="363"/>
                  </a:cubicBezTo>
                  <a:cubicBezTo>
                    <a:pt x="1135" y="363"/>
                    <a:pt x="1138" y="362"/>
                    <a:pt x="1142" y="358"/>
                  </a:cubicBezTo>
                  <a:cubicBezTo>
                    <a:pt x="1168" y="358"/>
                    <a:pt x="1168" y="371"/>
                    <a:pt x="1155" y="371"/>
                  </a:cubicBezTo>
                  <a:lnTo>
                    <a:pt x="1168" y="371"/>
                  </a:lnTo>
                  <a:cubicBezTo>
                    <a:pt x="1163" y="375"/>
                    <a:pt x="1159" y="380"/>
                    <a:pt x="1155" y="383"/>
                  </a:cubicBezTo>
                  <a:cubicBezTo>
                    <a:pt x="1168" y="383"/>
                    <a:pt x="1168" y="383"/>
                    <a:pt x="1181" y="396"/>
                  </a:cubicBezTo>
                  <a:cubicBezTo>
                    <a:pt x="1168" y="396"/>
                    <a:pt x="1194" y="500"/>
                    <a:pt x="1207" y="500"/>
                  </a:cubicBezTo>
                  <a:lnTo>
                    <a:pt x="1207" y="500"/>
                  </a:lnTo>
                  <a:lnTo>
                    <a:pt x="1207" y="500"/>
                  </a:lnTo>
                  <a:cubicBezTo>
                    <a:pt x="1224" y="501"/>
                    <a:pt x="1233" y="503"/>
                    <a:pt x="1233" y="513"/>
                  </a:cubicBezTo>
                  <a:lnTo>
                    <a:pt x="1207" y="513"/>
                  </a:lnTo>
                  <a:lnTo>
                    <a:pt x="1207" y="526"/>
                  </a:lnTo>
                  <a:cubicBezTo>
                    <a:pt x="1168" y="526"/>
                    <a:pt x="1194" y="539"/>
                    <a:pt x="1207" y="552"/>
                  </a:cubicBezTo>
                  <a:lnTo>
                    <a:pt x="1220" y="552"/>
                  </a:lnTo>
                  <a:cubicBezTo>
                    <a:pt x="1181" y="552"/>
                    <a:pt x="1181" y="565"/>
                    <a:pt x="1194" y="578"/>
                  </a:cubicBezTo>
                  <a:cubicBezTo>
                    <a:pt x="1168" y="578"/>
                    <a:pt x="1168" y="578"/>
                    <a:pt x="1207" y="591"/>
                  </a:cubicBezTo>
                  <a:cubicBezTo>
                    <a:pt x="1233" y="604"/>
                    <a:pt x="1233" y="604"/>
                    <a:pt x="1207" y="604"/>
                  </a:cubicBezTo>
                  <a:lnTo>
                    <a:pt x="1194" y="604"/>
                  </a:lnTo>
                  <a:cubicBezTo>
                    <a:pt x="1220" y="617"/>
                    <a:pt x="1220" y="617"/>
                    <a:pt x="1194" y="617"/>
                  </a:cubicBezTo>
                  <a:cubicBezTo>
                    <a:pt x="1168" y="617"/>
                    <a:pt x="1168" y="617"/>
                    <a:pt x="1194" y="630"/>
                  </a:cubicBezTo>
                  <a:cubicBezTo>
                    <a:pt x="1220" y="630"/>
                    <a:pt x="1220" y="643"/>
                    <a:pt x="1181" y="643"/>
                  </a:cubicBezTo>
                  <a:lnTo>
                    <a:pt x="1168" y="643"/>
                  </a:lnTo>
                  <a:cubicBezTo>
                    <a:pt x="1168" y="656"/>
                    <a:pt x="1168" y="656"/>
                    <a:pt x="1168" y="656"/>
                  </a:cubicBezTo>
                  <a:lnTo>
                    <a:pt x="1181" y="656"/>
                  </a:lnTo>
                  <a:cubicBezTo>
                    <a:pt x="1181" y="656"/>
                    <a:pt x="1168" y="669"/>
                    <a:pt x="1155" y="695"/>
                  </a:cubicBezTo>
                  <a:cubicBezTo>
                    <a:pt x="1142" y="721"/>
                    <a:pt x="1142" y="721"/>
                    <a:pt x="1155" y="734"/>
                  </a:cubicBezTo>
                  <a:cubicBezTo>
                    <a:pt x="1142" y="734"/>
                    <a:pt x="1129" y="734"/>
                    <a:pt x="1129" y="747"/>
                  </a:cubicBezTo>
                  <a:lnTo>
                    <a:pt x="1103" y="747"/>
                  </a:lnTo>
                  <a:cubicBezTo>
                    <a:pt x="1129" y="773"/>
                    <a:pt x="1116" y="786"/>
                    <a:pt x="1103" y="786"/>
                  </a:cubicBezTo>
                  <a:cubicBezTo>
                    <a:pt x="1090" y="786"/>
                    <a:pt x="1090" y="786"/>
                    <a:pt x="1103" y="799"/>
                  </a:cubicBezTo>
                  <a:cubicBezTo>
                    <a:pt x="1103" y="814"/>
                    <a:pt x="1103" y="820"/>
                    <a:pt x="1101" y="820"/>
                  </a:cubicBezTo>
                  <a:cubicBezTo>
                    <a:pt x="1099" y="820"/>
                    <a:pt x="1096" y="817"/>
                    <a:pt x="1090" y="812"/>
                  </a:cubicBezTo>
                  <a:cubicBezTo>
                    <a:pt x="1085" y="806"/>
                    <a:pt x="1080" y="803"/>
                    <a:pt x="1076" y="803"/>
                  </a:cubicBezTo>
                  <a:cubicBezTo>
                    <a:pt x="1071" y="803"/>
                    <a:pt x="1070" y="809"/>
                    <a:pt x="1077" y="824"/>
                  </a:cubicBezTo>
                  <a:lnTo>
                    <a:pt x="1064" y="812"/>
                  </a:lnTo>
                  <a:cubicBezTo>
                    <a:pt x="1053" y="812"/>
                    <a:pt x="1062" y="822"/>
                    <a:pt x="1064" y="833"/>
                  </a:cubicBezTo>
                  <a:lnTo>
                    <a:pt x="1064" y="833"/>
                  </a:lnTo>
                  <a:cubicBezTo>
                    <a:pt x="1060" y="830"/>
                    <a:pt x="1056" y="828"/>
                    <a:pt x="1051" y="824"/>
                  </a:cubicBezTo>
                  <a:cubicBezTo>
                    <a:pt x="1045" y="812"/>
                    <a:pt x="1042" y="808"/>
                    <a:pt x="1040" y="808"/>
                  </a:cubicBezTo>
                  <a:cubicBezTo>
                    <a:pt x="1039" y="808"/>
                    <a:pt x="1039" y="812"/>
                    <a:pt x="1039" y="812"/>
                  </a:cubicBezTo>
                  <a:cubicBezTo>
                    <a:pt x="1051" y="824"/>
                    <a:pt x="1051" y="837"/>
                    <a:pt x="1039" y="837"/>
                  </a:cubicBezTo>
                  <a:cubicBezTo>
                    <a:pt x="1039" y="837"/>
                    <a:pt x="1039" y="837"/>
                    <a:pt x="1051" y="850"/>
                  </a:cubicBezTo>
                  <a:lnTo>
                    <a:pt x="1039" y="850"/>
                  </a:lnTo>
                  <a:cubicBezTo>
                    <a:pt x="1039" y="850"/>
                    <a:pt x="1026" y="850"/>
                    <a:pt x="1013" y="837"/>
                  </a:cubicBezTo>
                  <a:lnTo>
                    <a:pt x="1013" y="837"/>
                  </a:lnTo>
                  <a:cubicBezTo>
                    <a:pt x="1016" y="841"/>
                    <a:pt x="1020" y="845"/>
                    <a:pt x="1026" y="850"/>
                  </a:cubicBezTo>
                  <a:cubicBezTo>
                    <a:pt x="1039" y="876"/>
                    <a:pt x="1039" y="876"/>
                    <a:pt x="1039" y="876"/>
                  </a:cubicBezTo>
                  <a:cubicBezTo>
                    <a:pt x="1039" y="876"/>
                    <a:pt x="1039" y="876"/>
                    <a:pt x="1026" y="863"/>
                  </a:cubicBezTo>
                  <a:lnTo>
                    <a:pt x="1013" y="863"/>
                  </a:lnTo>
                  <a:cubicBezTo>
                    <a:pt x="1000" y="863"/>
                    <a:pt x="1013" y="902"/>
                    <a:pt x="1026" y="928"/>
                  </a:cubicBezTo>
                  <a:cubicBezTo>
                    <a:pt x="1033" y="943"/>
                    <a:pt x="1036" y="950"/>
                    <a:pt x="1035" y="950"/>
                  </a:cubicBezTo>
                  <a:cubicBezTo>
                    <a:pt x="1034" y="950"/>
                    <a:pt x="1031" y="947"/>
                    <a:pt x="1026" y="941"/>
                  </a:cubicBezTo>
                  <a:cubicBezTo>
                    <a:pt x="1013" y="928"/>
                    <a:pt x="1013" y="928"/>
                    <a:pt x="1013" y="928"/>
                  </a:cubicBezTo>
                  <a:cubicBezTo>
                    <a:pt x="1000" y="915"/>
                    <a:pt x="1000" y="915"/>
                    <a:pt x="1013" y="915"/>
                  </a:cubicBezTo>
                  <a:lnTo>
                    <a:pt x="1000" y="902"/>
                  </a:lnTo>
                  <a:cubicBezTo>
                    <a:pt x="1000" y="909"/>
                    <a:pt x="1000" y="912"/>
                    <a:pt x="998" y="912"/>
                  </a:cubicBezTo>
                  <a:cubicBezTo>
                    <a:pt x="996" y="912"/>
                    <a:pt x="993" y="909"/>
                    <a:pt x="987" y="902"/>
                  </a:cubicBezTo>
                  <a:cubicBezTo>
                    <a:pt x="978" y="902"/>
                    <a:pt x="969" y="897"/>
                    <a:pt x="968" y="897"/>
                  </a:cubicBezTo>
                  <a:lnTo>
                    <a:pt x="968" y="897"/>
                  </a:lnTo>
                  <a:cubicBezTo>
                    <a:pt x="968" y="897"/>
                    <a:pt x="969" y="898"/>
                    <a:pt x="974" y="902"/>
                  </a:cubicBezTo>
                  <a:cubicBezTo>
                    <a:pt x="974" y="902"/>
                    <a:pt x="973" y="902"/>
                    <a:pt x="961" y="889"/>
                  </a:cubicBezTo>
                  <a:cubicBezTo>
                    <a:pt x="948" y="889"/>
                    <a:pt x="948" y="889"/>
                    <a:pt x="961" y="902"/>
                  </a:cubicBezTo>
                  <a:cubicBezTo>
                    <a:pt x="961" y="915"/>
                    <a:pt x="961" y="928"/>
                    <a:pt x="961" y="928"/>
                  </a:cubicBezTo>
                  <a:cubicBezTo>
                    <a:pt x="948" y="928"/>
                    <a:pt x="948" y="928"/>
                    <a:pt x="961" y="941"/>
                  </a:cubicBezTo>
                  <a:cubicBezTo>
                    <a:pt x="961" y="954"/>
                    <a:pt x="961" y="967"/>
                    <a:pt x="961" y="967"/>
                  </a:cubicBezTo>
                  <a:cubicBezTo>
                    <a:pt x="961" y="980"/>
                    <a:pt x="961" y="987"/>
                    <a:pt x="959" y="987"/>
                  </a:cubicBezTo>
                  <a:cubicBezTo>
                    <a:pt x="957" y="987"/>
                    <a:pt x="954" y="980"/>
                    <a:pt x="948" y="967"/>
                  </a:cubicBezTo>
                  <a:cubicBezTo>
                    <a:pt x="935" y="954"/>
                    <a:pt x="935" y="954"/>
                    <a:pt x="935" y="954"/>
                  </a:cubicBezTo>
                  <a:cubicBezTo>
                    <a:pt x="935" y="954"/>
                    <a:pt x="922" y="954"/>
                    <a:pt x="922" y="941"/>
                  </a:cubicBezTo>
                  <a:cubicBezTo>
                    <a:pt x="918" y="937"/>
                    <a:pt x="915" y="936"/>
                    <a:pt x="914" y="936"/>
                  </a:cubicBezTo>
                  <a:cubicBezTo>
                    <a:pt x="910" y="936"/>
                    <a:pt x="913" y="945"/>
                    <a:pt x="922" y="954"/>
                  </a:cubicBezTo>
                  <a:cubicBezTo>
                    <a:pt x="922" y="967"/>
                    <a:pt x="935" y="980"/>
                    <a:pt x="935" y="980"/>
                  </a:cubicBezTo>
                  <a:cubicBezTo>
                    <a:pt x="922" y="980"/>
                    <a:pt x="909" y="954"/>
                    <a:pt x="909" y="941"/>
                  </a:cubicBezTo>
                  <a:cubicBezTo>
                    <a:pt x="909" y="952"/>
                    <a:pt x="909" y="971"/>
                    <a:pt x="902" y="971"/>
                  </a:cubicBezTo>
                  <a:cubicBezTo>
                    <a:pt x="900" y="971"/>
                    <a:pt x="898" y="970"/>
                    <a:pt x="896" y="967"/>
                  </a:cubicBezTo>
                  <a:cubicBezTo>
                    <a:pt x="896" y="967"/>
                    <a:pt x="883" y="967"/>
                    <a:pt x="883" y="954"/>
                  </a:cubicBezTo>
                  <a:cubicBezTo>
                    <a:pt x="879" y="950"/>
                    <a:pt x="876" y="948"/>
                    <a:pt x="874" y="948"/>
                  </a:cubicBezTo>
                  <a:cubicBezTo>
                    <a:pt x="870" y="948"/>
                    <a:pt x="870" y="954"/>
                    <a:pt x="870" y="954"/>
                  </a:cubicBezTo>
                  <a:cubicBezTo>
                    <a:pt x="876" y="961"/>
                    <a:pt x="876" y="964"/>
                    <a:pt x="873" y="964"/>
                  </a:cubicBezTo>
                  <a:cubicBezTo>
                    <a:pt x="870" y="964"/>
                    <a:pt x="863" y="961"/>
                    <a:pt x="857" y="954"/>
                  </a:cubicBezTo>
                  <a:cubicBezTo>
                    <a:pt x="845" y="943"/>
                    <a:pt x="839" y="936"/>
                    <a:pt x="837" y="936"/>
                  </a:cubicBezTo>
                  <a:cubicBezTo>
                    <a:pt x="834" y="936"/>
                    <a:pt x="837" y="946"/>
                    <a:pt x="844" y="967"/>
                  </a:cubicBezTo>
                  <a:cubicBezTo>
                    <a:pt x="840" y="963"/>
                    <a:pt x="837" y="962"/>
                    <a:pt x="836" y="962"/>
                  </a:cubicBezTo>
                  <a:cubicBezTo>
                    <a:pt x="831" y="962"/>
                    <a:pt x="831" y="971"/>
                    <a:pt x="831" y="980"/>
                  </a:cubicBezTo>
                  <a:cubicBezTo>
                    <a:pt x="831" y="993"/>
                    <a:pt x="831" y="1019"/>
                    <a:pt x="844" y="1032"/>
                  </a:cubicBezTo>
                  <a:cubicBezTo>
                    <a:pt x="844" y="1057"/>
                    <a:pt x="844" y="1066"/>
                    <a:pt x="841" y="1066"/>
                  </a:cubicBezTo>
                  <a:cubicBezTo>
                    <a:pt x="839" y="1066"/>
                    <a:pt x="836" y="1063"/>
                    <a:pt x="831" y="1058"/>
                  </a:cubicBezTo>
                  <a:cubicBezTo>
                    <a:pt x="831" y="1058"/>
                    <a:pt x="818" y="1045"/>
                    <a:pt x="818" y="1032"/>
                  </a:cubicBezTo>
                  <a:cubicBezTo>
                    <a:pt x="818" y="1006"/>
                    <a:pt x="818" y="1006"/>
                    <a:pt x="818" y="1006"/>
                  </a:cubicBezTo>
                  <a:lnTo>
                    <a:pt x="831" y="1006"/>
                  </a:lnTo>
                  <a:cubicBezTo>
                    <a:pt x="818" y="993"/>
                    <a:pt x="818" y="980"/>
                    <a:pt x="818" y="980"/>
                  </a:cubicBezTo>
                  <a:cubicBezTo>
                    <a:pt x="812" y="974"/>
                    <a:pt x="808" y="970"/>
                    <a:pt x="807" y="970"/>
                  </a:cubicBezTo>
                  <a:cubicBezTo>
                    <a:pt x="805" y="970"/>
                    <a:pt x="805" y="974"/>
                    <a:pt x="805" y="980"/>
                  </a:cubicBezTo>
                  <a:cubicBezTo>
                    <a:pt x="805" y="967"/>
                    <a:pt x="792" y="967"/>
                    <a:pt x="792" y="967"/>
                  </a:cubicBezTo>
                  <a:cubicBezTo>
                    <a:pt x="783" y="967"/>
                    <a:pt x="775" y="973"/>
                    <a:pt x="770" y="973"/>
                  </a:cubicBezTo>
                  <a:cubicBezTo>
                    <a:pt x="768" y="973"/>
                    <a:pt x="766" y="971"/>
                    <a:pt x="766" y="967"/>
                  </a:cubicBezTo>
                  <a:cubicBezTo>
                    <a:pt x="753" y="967"/>
                    <a:pt x="753" y="967"/>
                    <a:pt x="753" y="980"/>
                  </a:cubicBezTo>
                  <a:cubicBezTo>
                    <a:pt x="755" y="984"/>
                    <a:pt x="756" y="987"/>
                    <a:pt x="757" y="989"/>
                  </a:cubicBezTo>
                  <a:lnTo>
                    <a:pt x="757" y="989"/>
                  </a:lnTo>
                  <a:cubicBezTo>
                    <a:pt x="760" y="987"/>
                    <a:pt x="761" y="985"/>
                    <a:pt x="762" y="985"/>
                  </a:cubicBezTo>
                  <a:lnTo>
                    <a:pt x="762" y="985"/>
                  </a:lnTo>
                  <a:cubicBezTo>
                    <a:pt x="764" y="985"/>
                    <a:pt x="761" y="994"/>
                    <a:pt x="753" y="1019"/>
                  </a:cubicBezTo>
                  <a:cubicBezTo>
                    <a:pt x="753" y="1012"/>
                    <a:pt x="753" y="1004"/>
                    <a:pt x="753" y="993"/>
                  </a:cubicBezTo>
                  <a:cubicBezTo>
                    <a:pt x="753" y="977"/>
                    <a:pt x="733" y="966"/>
                    <a:pt x="718" y="966"/>
                  </a:cubicBezTo>
                  <a:cubicBezTo>
                    <a:pt x="709" y="966"/>
                    <a:pt x="701" y="970"/>
                    <a:pt x="701" y="980"/>
                  </a:cubicBezTo>
                  <a:cubicBezTo>
                    <a:pt x="692" y="971"/>
                    <a:pt x="683" y="962"/>
                    <a:pt x="674" y="962"/>
                  </a:cubicBezTo>
                  <a:cubicBezTo>
                    <a:pt x="670" y="962"/>
                    <a:pt x="666" y="963"/>
                    <a:pt x="662" y="967"/>
                  </a:cubicBezTo>
                  <a:lnTo>
                    <a:pt x="649" y="967"/>
                  </a:lnTo>
                  <a:cubicBezTo>
                    <a:pt x="649" y="961"/>
                    <a:pt x="649" y="957"/>
                    <a:pt x="648" y="957"/>
                  </a:cubicBezTo>
                  <a:cubicBezTo>
                    <a:pt x="646" y="957"/>
                    <a:pt x="643" y="961"/>
                    <a:pt x="636" y="967"/>
                  </a:cubicBezTo>
                  <a:cubicBezTo>
                    <a:pt x="636" y="972"/>
                    <a:pt x="636" y="977"/>
                    <a:pt x="636" y="980"/>
                  </a:cubicBezTo>
                  <a:cubicBezTo>
                    <a:pt x="636" y="967"/>
                    <a:pt x="636" y="967"/>
                    <a:pt x="610" y="967"/>
                  </a:cubicBezTo>
                  <a:cubicBezTo>
                    <a:pt x="598" y="967"/>
                    <a:pt x="598" y="967"/>
                    <a:pt x="598" y="980"/>
                  </a:cubicBezTo>
                  <a:cubicBezTo>
                    <a:pt x="594" y="984"/>
                    <a:pt x="591" y="985"/>
                    <a:pt x="589" y="985"/>
                  </a:cubicBezTo>
                  <a:cubicBezTo>
                    <a:pt x="587" y="985"/>
                    <a:pt x="585" y="983"/>
                    <a:pt x="585" y="979"/>
                  </a:cubicBezTo>
                  <a:lnTo>
                    <a:pt x="585" y="979"/>
                  </a:lnTo>
                  <a:cubicBezTo>
                    <a:pt x="585" y="979"/>
                    <a:pt x="585" y="980"/>
                    <a:pt x="585" y="980"/>
                  </a:cubicBezTo>
                  <a:cubicBezTo>
                    <a:pt x="578" y="993"/>
                    <a:pt x="572" y="1000"/>
                    <a:pt x="568" y="1000"/>
                  </a:cubicBezTo>
                  <a:cubicBezTo>
                    <a:pt x="565" y="1000"/>
                    <a:pt x="565" y="993"/>
                    <a:pt x="572" y="980"/>
                  </a:cubicBezTo>
                  <a:cubicBezTo>
                    <a:pt x="572" y="967"/>
                    <a:pt x="572" y="967"/>
                    <a:pt x="572" y="967"/>
                  </a:cubicBezTo>
                  <a:cubicBezTo>
                    <a:pt x="572" y="967"/>
                    <a:pt x="585" y="954"/>
                    <a:pt x="585" y="941"/>
                  </a:cubicBezTo>
                  <a:lnTo>
                    <a:pt x="585" y="941"/>
                  </a:lnTo>
                  <a:cubicBezTo>
                    <a:pt x="585" y="941"/>
                    <a:pt x="584" y="941"/>
                    <a:pt x="572" y="954"/>
                  </a:cubicBezTo>
                  <a:cubicBezTo>
                    <a:pt x="572" y="952"/>
                    <a:pt x="571" y="951"/>
                    <a:pt x="569" y="951"/>
                  </a:cubicBezTo>
                  <a:cubicBezTo>
                    <a:pt x="563" y="951"/>
                    <a:pt x="543" y="972"/>
                    <a:pt x="533" y="993"/>
                  </a:cubicBezTo>
                  <a:lnTo>
                    <a:pt x="533" y="980"/>
                  </a:lnTo>
                  <a:cubicBezTo>
                    <a:pt x="533" y="967"/>
                    <a:pt x="533" y="954"/>
                    <a:pt x="533" y="954"/>
                  </a:cubicBezTo>
                  <a:cubicBezTo>
                    <a:pt x="520" y="954"/>
                    <a:pt x="520" y="954"/>
                    <a:pt x="507" y="967"/>
                  </a:cubicBezTo>
                  <a:cubicBezTo>
                    <a:pt x="507" y="980"/>
                    <a:pt x="507" y="993"/>
                    <a:pt x="494" y="993"/>
                  </a:cubicBezTo>
                  <a:cubicBezTo>
                    <a:pt x="507" y="993"/>
                    <a:pt x="494" y="1006"/>
                    <a:pt x="494" y="1019"/>
                  </a:cubicBezTo>
                  <a:cubicBezTo>
                    <a:pt x="494" y="1019"/>
                    <a:pt x="494" y="1006"/>
                    <a:pt x="494" y="993"/>
                  </a:cubicBezTo>
                  <a:cubicBezTo>
                    <a:pt x="494" y="967"/>
                    <a:pt x="494" y="941"/>
                    <a:pt x="481" y="941"/>
                  </a:cubicBezTo>
                  <a:cubicBezTo>
                    <a:pt x="468" y="941"/>
                    <a:pt x="455" y="928"/>
                    <a:pt x="468" y="915"/>
                  </a:cubicBezTo>
                  <a:cubicBezTo>
                    <a:pt x="455" y="915"/>
                    <a:pt x="455" y="915"/>
                    <a:pt x="442" y="928"/>
                  </a:cubicBezTo>
                  <a:cubicBezTo>
                    <a:pt x="442" y="913"/>
                    <a:pt x="442" y="907"/>
                    <a:pt x="439" y="907"/>
                  </a:cubicBezTo>
                  <a:cubicBezTo>
                    <a:pt x="437" y="907"/>
                    <a:pt x="434" y="910"/>
                    <a:pt x="429" y="915"/>
                  </a:cubicBezTo>
                  <a:cubicBezTo>
                    <a:pt x="429" y="904"/>
                    <a:pt x="429" y="897"/>
                    <a:pt x="428" y="897"/>
                  </a:cubicBezTo>
                  <a:cubicBezTo>
                    <a:pt x="426" y="897"/>
                    <a:pt x="423" y="907"/>
                    <a:pt x="416" y="928"/>
                  </a:cubicBezTo>
                  <a:cubicBezTo>
                    <a:pt x="403" y="941"/>
                    <a:pt x="403" y="954"/>
                    <a:pt x="416" y="954"/>
                  </a:cubicBezTo>
                  <a:lnTo>
                    <a:pt x="403" y="967"/>
                  </a:lnTo>
                  <a:cubicBezTo>
                    <a:pt x="403" y="967"/>
                    <a:pt x="390" y="980"/>
                    <a:pt x="377" y="993"/>
                  </a:cubicBezTo>
                  <a:lnTo>
                    <a:pt x="390" y="967"/>
                  </a:lnTo>
                  <a:cubicBezTo>
                    <a:pt x="390" y="967"/>
                    <a:pt x="403" y="954"/>
                    <a:pt x="403" y="941"/>
                  </a:cubicBezTo>
                  <a:cubicBezTo>
                    <a:pt x="411" y="916"/>
                    <a:pt x="414" y="902"/>
                    <a:pt x="412" y="902"/>
                  </a:cubicBezTo>
                  <a:lnTo>
                    <a:pt x="412" y="902"/>
                  </a:lnTo>
                  <a:cubicBezTo>
                    <a:pt x="411" y="902"/>
                    <a:pt x="408" y="906"/>
                    <a:pt x="403" y="915"/>
                  </a:cubicBezTo>
                  <a:cubicBezTo>
                    <a:pt x="403" y="915"/>
                    <a:pt x="403" y="915"/>
                    <a:pt x="403" y="902"/>
                  </a:cubicBezTo>
                  <a:cubicBezTo>
                    <a:pt x="403" y="896"/>
                    <a:pt x="403" y="893"/>
                    <a:pt x="401" y="893"/>
                  </a:cubicBezTo>
                  <a:cubicBezTo>
                    <a:pt x="400" y="893"/>
                    <a:pt x="396" y="896"/>
                    <a:pt x="390" y="902"/>
                  </a:cubicBezTo>
                  <a:cubicBezTo>
                    <a:pt x="377" y="915"/>
                    <a:pt x="371" y="922"/>
                    <a:pt x="369" y="922"/>
                  </a:cubicBezTo>
                  <a:cubicBezTo>
                    <a:pt x="367" y="922"/>
                    <a:pt x="371" y="915"/>
                    <a:pt x="377" y="902"/>
                  </a:cubicBezTo>
                  <a:cubicBezTo>
                    <a:pt x="387" y="883"/>
                    <a:pt x="382" y="871"/>
                    <a:pt x="374" y="871"/>
                  </a:cubicBezTo>
                  <a:cubicBezTo>
                    <a:pt x="371" y="871"/>
                    <a:pt x="368" y="873"/>
                    <a:pt x="364" y="876"/>
                  </a:cubicBezTo>
                  <a:cubicBezTo>
                    <a:pt x="359" y="887"/>
                    <a:pt x="353" y="891"/>
                    <a:pt x="350" y="891"/>
                  </a:cubicBezTo>
                  <a:cubicBezTo>
                    <a:pt x="345" y="891"/>
                    <a:pt x="344" y="884"/>
                    <a:pt x="351" y="876"/>
                  </a:cubicBezTo>
                  <a:cubicBezTo>
                    <a:pt x="351" y="870"/>
                    <a:pt x="351" y="867"/>
                    <a:pt x="349" y="867"/>
                  </a:cubicBezTo>
                  <a:cubicBezTo>
                    <a:pt x="348" y="867"/>
                    <a:pt x="345" y="870"/>
                    <a:pt x="338" y="876"/>
                  </a:cubicBezTo>
                  <a:cubicBezTo>
                    <a:pt x="347" y="867"/>
                    <a:pt x="350" y="858"/>
                    <a:pt x="346" y="858"/>
                  </a:cubicBezTo>
                  <a:cubicBezTo>
                    <a:pt x="345" y="858"/>
                    <a:pt x="342" y="860"/>
                    <a:pt x="338" y="863"/>
                  </a:cubicBezTo>
                  <a:cubicBezTo>
                    <a:pt x="338" y="863"/>
                    <a:pt x="338" y="858"/>
                    <a:pt x="334" y="858"/>
                  </a:cubicBezTo>
                  <a:cubicBezTo>
                    <a:pt x="332" y="858"/>
                    <a:pt x="329" y="859"/>
                    <a:pt x="325" y="863"/>
                  </a:cubicBezTo>
                  <a:lnTo>
                    <a:pt x="312" y="889"/>
                  </a:lnTo>
                  <a:cubicBezTo>
                    <a:pt x="312" y="889"/>
                    <a:pt x="299" y="902"/>
                    <a:pt x="299" y="915"/>
                  </a:cubicBezTo>
                  <a:cubicBezTo>
                    <a:pt x="297" y="918"/>
                    <a:pt x="295" y="919"/>
                    <a:pt x="294" y="919"/>
                  </a:cubicBezTo>
                  <a:cubicBezTo>
                    <a:pt x="287" y="919"/>
                    <a:pt x="289" y="895"/>
                    <a:pt x="299" y="863"/>
                  </a:cubicBezTo>
                  <a:cubicBezTo>
                    <a:pt x="286" y="863"/>
                    <a:pt x="286" y="850"/>
                    <a:pt x="299" y="837"/>
                  </a:cubicBezTo>
                  <a:lnTo>
                    <a:pt x="299" y="837"/>
                  </a:lnTo>
                  <a:cubicBezTo>
                    <a:pt x="294" y="843"/>
                    <a:pt x="290" y="847"/>
                    <a:pt x="286" y="850"/>
                  </a:cubicBezTo>
                  <a:lnTo>
                    <a:pt x="286" y="850"/>
                  </a:lnTo>
                  <a:cubicBezTo>
                    <a:pt x="294" y="835"/>
                    <a:pt x="297" y="829"/>
                    <a:pt x="293" y="829"/>
                  </a:cubicBezTo>
                  <a:cubicBezTo>
                    <a:pt x="290" y="829"/>
                    <a:pt x="284" y="832"/>
                    <a:pt x="273" y="837"/>
                  </a:cubicBezTo>
                  <a:cubicBezTo>
                    <a:pt x="273" y="825"/>
                    <a:pt x="286" y="812"/>
                    <a:pt x="286" y="812"/>
                  </a:cubicBezTo>
                  <a:lnTo>
                    <a:pt x="286" y="812"/>
                  </a:lnTo>
                  <a:lnTo>
                    <a:pt x="273" y="824"/>
                  </a:lnTo>
                  <a:cubicBezTo>
                    <a:pt x="267" y="831"/>
                    <a:pt x="260" y="834"/>
                    <a:pt x="257" y="834"/>
                  </a:cubicBezTo>
                  <a:cubicBezTo>
                    <a:pt x="254" y="834"/>
                    <a:pt x="254" y="831"/>
                    <a:pt x="260" y="824"/>
                  </a:cubicBezTo>
                  <a:cubicBezTo>
                    <a:pt x="267" y="818"/>
                    <a:pt x="267" y="815"/>
                    <a:pt x="264" y="815"/>
                  </a:cubicBezTo>
                  <a:cubicBezTo>
                    <a:pt x="260" y="815"/>
                    <a:pt x="254" y="818"/>
                    <a:pt x="247" y="824"/>
                  </a:cubicBezTo>
                  <a:cubicBezTo>
                    <a:pt x="247" y="812"/>
                    <a:pt x="247" y="812"/>
                    <a:pt x="247" y="799"/>
                  </a:cubicBezTo>
                  <a:cubicBezTo>
                    <a:pt x="242" y="804"/>
                    <a:pt x="239" y="807"/>
                    <a:pt x="237" y="807"/>
                  </a:cubicBezTo>
                  <a:cubicBezTo>
                    <a:pt x="234" y="807"/>
                    <a:pt x="234" y="801"/>
                    <a:pt x="234" y="786"/>
                  </a:cubicBezTo>
                  <a:cubicBezTo>
                    <a:pt x="221" y="812"/>
                    <a:pt x="208" y="812"/>
                    <a:pt x="208" y="824"/>
                  </a:cubicBezTo>
                  <a:cubicBezTo>
                    <a:pt x="208" y="824"/>
                    <a:pt x="208" y="824"/>
                    <a:pt x="195" y="837"/>
                  </a:cubicBezTo>
                  <a:lnTo>
                    <a:pt x="195" y="824"/>
                  </a:lnTo>
                  <a:lnTo>
                    <a:pt x="170" y="824"/>
                  </a:lnTo>
                  <a:cubicBezTo>
                    <a:pt x="168" y="824"/>
                    <a:pt x="166" y="823"/>
                    <a:pt x="164" y="822"/>
                  </a:cubicBezTo>
                  <a:lnTo>
                    <a:pt x="164" y="822"/>
                  </a:lnTo>
                  <a:cubicBezTo>
                    <a:pt x="163" y="825"/>
                    <a:pt x="160" y="830"/>
                    <a:pt x="157" y="837"/>
                  </a:cubicBezTo>
                  <a:cubicBezTo>
                    <a:pt x="131" y="863"/>
                    <a:pt x="144" y="863"/>
                    <a:pt x="144" y="863"/>
                  </a:cubicBezTo>
                  <a:cubicBezTo>
                    <a:pt x="144" y="876"/>
                    <a:pt x="144" y="876"/>
                    <a:pt x="131" y="876"/>
                  </a:cubicBezTo>
                  <a:cubicBezTo>
                    <a:pt x="131" y="889"/>
                    <a:pt x="118" y="902"/>
                    <a:pt x="118" y="902"/>
                  </a:cubicBezTo>
                  <a:cubicBezTo>
                    <a:pt x="124" y="909"/>
                    <a:pt x="127" y="912"/>
                    <a:pt x="129" y="912"/>
                  </a:cubicBezTo>
                  <a:cubicBezTo>
                    <a:pt x="131" y="912"/>
                    <a:pt x="131" y="909"/>
                    <a:pt x="131" y="902"/>
                  </a:cubicBezTo>
                  <a:cubicBezTo>
                    <a:pt x="136" y="897"/>
                    <a:pt x="139" y="894"/>
                    <a:pt x="140" y="894"/>
                  </a:cubicBezTo>
                  <a:lnTo>
                    <a:pt x="140" y="894"/>
                  </a:lnTo>
                  <a:cubicBezTo>
                    <a:pt x="141" y="894"/>
                    <a:pt x="138" y="900"/>
                    <a:pt x="131" y="915"/>
                  </a:cubicBezTo>
                  <a:cubicBezTo>
                    <a:pt x="131" y="921"/>
                    <a:pt x="131" y="924"/>
                    <a:pt x="132" y="924"/>
                  </a:cubicBezTo>
                  <a:cubicBezTo>
                    <a:pt x="133" y="924"/>
                    <a:pt x="136" y="917"/>
                    <a:pt x="144" y="902"/>
                  </a:cubicBezTo>
                  <a:cubicBezTo>
                    <a:pt x="154" y="897"/>
                    <a:pt x="161" y="894"/>
                    <a:pt x="163" y="894"/>
                  </a:cubicBezTo>
                  <a:lnTo>
                    <a:pt x="163" y="894"/>
                  </a:lnTo>
                  <a:cubicBezTo>
                    <a:pt x="167" y="894"/>
                    <a:pt x="164" y="900"/>
                    <a:pt x="157" y="915"/>
                  </a:cubicBezTo>
                  <a:lnTo>
                    <a:pt x="157" y="928"/>
                  </a:lnTo>
                  <a:cubicBezTo>
                    <a:pt x="170" y="928"/>
                    <a:pt x="170" y="915"/>
                    <a:pt x="182" y="902"/>
                  </a:cubicBezTo>
                  <a:cubicBezTo>
                    <a:pt x="189" y="889"/>
                    <a:pt x="192" y="883"/>
                    <a:pt x="194" y="883"/>
                  </a:cubicBezTo>
                  <a:cubicBezTo>
                    <a:pt x="195" y="883"/>
                    <a:pt x="195" y="889"/>
                    <a:pt x="195" y="902"/>
                  </a:cubicBezTo>
                  <a:cubicBezTo>
                    <a:pt x="195" y="915"/>
                    <a:pt x="182" y="928"/>
                    <a:pt x="182" y="928"/>
                  </a:cubicBezTo>
                  <a:cubicBezTo>
                    <a:pt x="170" y="928"/>
                    <a:pt x="182" y="941"/>
                    <a:pt x="182" y="941"/>
                  </a:cubicBezTo>
                  <a:cubicBezTo>
                    <a:pt x="182" y="941"/>
                    <a:pt x="188" y="947"/>
                    <a:pt x="192" y="947"/>
                  </a:cubicBezTo>
                  <a:cubicBezTo>
                    <a:pt x="194" y="947"/>
                    <a:pt x="195" y="946"/>
                    <a:pt x="195" y="941"/>
                  </a:cubicBezTo>
                  <a:lnTo>
                    <a:pt x="195" y="954"/>
                  </a:lnTo>
                  <a:cubicBezTo>
                    <a:pt x="195" y="954"/>
                    <a:pt x="195" y="954"/>
                    <a:pt x="195" y="967"/>
                  </a:cubicBezTo>
                  <a:cubicBezTo>
                    <a:pt x="195" y="975"/>
                    <a:pt x="198" y="978"/>
                    <a:pt x="201" y="978"/>
                  </a:cubicBezTo>
                  <a:cubicBezTo>
                    <a:pt x="210" y="978"/>
                    <a:pt x="225" y="960"/>
                    <a:pt x="234" y="941"/>
                  </a:cubicBezTo>
                  <a:cubicBezTo>
                    <a:pt x="234" y="946"/>
                    <a:pt x="236" y="947"/>
                    <a:pt x="238" y="947"/>
                  </a:cubicBezTo>
                  <a:cubicBezTo>
                    <a:pt x="242" y="947"/>
                    <a:pt x="247" y="941"/>
                    <a:pt x="247" y="941"/>
                  </a:cubicBezTo>
                  <a:cubicBezTo>
                    <a:pt x="247" y="928"/>
                    <a:pt x="260" y="928"/>
                    <a:pt x="260" y="928"/>
                  </a:cubicBezTo>
                  <a:lnTo>
                    <a:pt x="260" y="928"/>
                  </a:lnTo>
                  <a:cubicBezTo>
                    <a:pt x="260" y="928"/>
                    <a:pt x="247" y="941"/>
                    <a:pt x="247" y="954"/>
                  </a:cubicBezTo>
                  <a:cubicBezTo>
                    <a:pt x="223" y="971"/>
                    <a:pt x="214" y="987"/>
                    <a:pt x="217" y="987"/>
                  </a:cubicBezTo>
                  <a:cubicBezTo>
                    <a:pt x="219" y="987"/>
                    <a:pt x="225" y="981"/>
                    <a:pt x="234" y="967"/>
                  </a:cubicBezTo>
                  <a:lnTo>
                    <a:pt x="234" y="980"/>
                  </a:lnTo>
                  <a:cubicBezTo>
                    <a:pt x="221" y="993"/>
                    <a:pt x="221" y="993"/>
                    <a:pt x="247" y="993"/>
                  </a:cubicBezTo>
                  <a:cubicBezTo>
                    <a:pt x="247" y="993"/>
                    <a:pt x="260" y="967"/>
                    <a:pt x="273" y="954"/>
                  </a:cubicBezTo>
                  <a:cubicBezTo>
                    <a:pt x="278" y="950"/>
                    <a:pt x="280" y="948"/>
                    <a:pt x="282" y="948"/>
                  </a:cubicBezTo>
                  <a:cubicBezTo>
                    <a:pt x="286" y="948"/>
                    <a:pt x="286" y="954"/>
                    <a:pt x="286" y="954"/>
                  </a:cubicBezTo>
                  <a:cubicBezTo>
                    <a:pt x="286" y="954"/>
                    <a:pt x="286" y="954"/>
                    <a:pt x="286" y="967"/>
                  </a:cubicBezTo>
                  <a:lnTo>
                    <a:pt x="286" y="980"/>
                  </a:lnTo>
                  <a:cubicBezTo>
                    <a:pt x="276" y="991"/>
                    <a:pt x="274" y="1010"/>
                    <a:pt x="287" y="1010"/>
                  </a:cubicBezTo>
                  <a:cubicBezTo>
                    <a:pt x="290" y="1010"/>
                    <a:pt x="294" y="1009"/>
                    <a:pt x="299" y="1006"/>
                  </a:cubicBezTo>
                  <a:cubicBezTo>
                    <a:pt x="312" y="1019"/>
                    <a:pt x="325" y="1032"/>
                    <a:pt x="325" y="1045"/>
                  </a:cubicBezTo>
                  <a:cubicBezTo>
                    <a:pt x="323" y="1047"/>
                    <a:pt x="322" y="1049"/>
                    <a:pt x="322" y="1049"/>
                  </a:cubicBezTo>
                  <a:cubicBezTo>
                    <a:pt x="322" y="1049"/>
                    <a:pt x="343" y="1030"/>
                    <a:pt x="364" y="1019"/>
                  </a:cubicBezTo>
                  <a:cubicBezTo>
                    <a:pt x="364" y="1032"/>
                    <a:pt x="364" y="1032"/>
                    <a:pt x="364" y="1032"/>
                  </a:cubicBezTo>
                  <a:cubicBezTo>
                    <a:pt x="377" y="1045"/>
                    <a:pt x="377" y="1045"/>
                    <a:pt x="377" y="1058"/>
                  </a:cubicBezTo>
                  <a:cubicBezTo>
                    <a:pt x="387" y="1048"/>
                    <a:pt x="393" y="1044"/>
                    <a:pt x="396" y="1044"/>
                  </a:cubicBezTo>
                  <a:cubicBezTo>
                    <a:pt x="401" y="1044"/>
                    <a:pt x="398" y="1055"/>
                    <a:pt x="390" y="1071"/>
                  </a:cubicBezTo>
                  <a:cubicBezTo>
                    <a:pt x="390" y="1084"/>
                    <a:pt x="390" y="1097"/>
                    <a:pt x="403" y="1097"/>
                  </a:cubicBezTo>
                  <a:cubicBezTo>
                    <a:pt x="409" y="1090"/>
                    <a:pt x="413" y="1087"/>
                    <a:pt x="416" y="1087"/>
                  </a:cubicBezTo>
                  <a:cubicBezTo>
                    <a:pt x="419" y="1087"/>
                    <a:pt x="422" y="1090"/>
                    <a:pt x="429" y="1097"/>
                  </a:cubicBezTo>
                  <a:cubicBezTo>
                    <a:pt x="436" y="1097"/>
                    <a:pt x="439" y="1097"/>
                    <a:pt x="442" y="1093"/>
                  </a:cubicBezTo>
                  <a:lnTo>
                    <a:pt x="442" y="1093"/>
                  </a:lnTo>
                  <a:cubicBezTo>
                    <a:pt x="443" y="1097"/>
                    <a:pt x="446" y="1097"/>
                    <a:pt x="455" y="1097"/>
                  </a:cubicBezTo>
                  <a:cubicBezTo>
                    <a:pt x="455" y="1097"/>
                    <a:pt x="468" y="1084"/>
                    <a:pt x="468" y="1084"/>
                  </a:cubicBezTo>
                  <a:cubicBezTo>
                    <a:pt x="468" y="1071"/>
                    <a:pt x="468" y="1071"/>
                    <a:pt x="468" y="1071"/>
                  </a:cubicBezTo>
                  <a:cubicBezTo>
                    <a:pt x="468" y="1067"/>
                    <a:pt x="467" y="1066"/>
                    <a:pt x="465" y="1066"/>
                  </a:cubicBezTo>
                  <a:cubicBezTo>
                    <a:pt x="462" y="1066"/>
                    <a:pt x="459" y="1068"/>
                    <a:pt x="454" y="1072"/>
                  </a:cubicBezTo>
                  <a:lnTo>
                    <a:pt x="454" y="1072"/>
                  </a:lnTo>
                  <a:cubicBezTo>
                    <a:pt x="455" y="1072"/>
                    <a:pt x="455" y="1071"/>
                    <a:pt x="455" y="1071"/>
                  </a:cubicBezTo>
                  <a:cubicBezTo>
                    <a:pt x="455" y="1045"/>
                    <a:pt x="468" y="1045"/>
                    <a:pt x="468" y="1045"/>
                  </a:cubicBezTo>
                  <a:cubicBezTo>
                    <a:pt x="468" y="1045"/>
                    <a:pt x="481" y="1045"/>
                    <a:pt x="468" y="1058"/>
                  </a:cubicBezTo>
                  <a:cubicBezTo>
                    <a:pt x="468" y="1058"/>
                    <a:pt x="468" y="1071"/>
                    <a:pt x="481" y="1084"/>
                  </a:cubicBezTo>
                  <a:cubicBezTo>
                    <a:pt x="481" y="1084"/>
                    <a:pt x="481" y="1084"/>
                    <a:pt x="481" y="1097"/>
                  </a:cubicBezTo>
                  <a:cubicBezTo>
                    <a:pt x="481" y="1097"/>
                    <a:pt x="481" y="1110"/>
                    <a:pt x="494" y="1110"/>
                  </a:cubicBezTo>
                  <a:cubicBezTo>
                    <a:pt x="494" y="1110"/>
                    <a:pt x="507" y="1123"/>
                    <a:pt x="507" y="1136"/>
                  </a:cubicBezTo>
                  <a:cubicBezTo>
                    <a:pt x="507" y="1136"/>
                    <a:pt x="507" y="1136"/>
                    <a:pt x="520" y="1123"/>
                  </a:cubicBezTo>
                  <a:cubicBezTo>
                    <a:pt x="520" y="1114"/>
                    <a:pt x="520" y="1104"/>
                    <a:pt x="529" y="1104"/>
                  </a:cubicBezTo>
                  <a:cubicBezTo>
                    <a:pt x="533" y="1104"/>
                    <a:pt x="538" y="1106"/>
                    <a:pt x="546" y="1110"/>
                  </a:cubicBezTo>
                  <a:cubicBezTo>
                    <a:pt x="546" y="1110"/>
                    <a:pt x="559" y="1110"/>
                    <a:pt x="559" y="1097"/>
                  </a:cubicBezTo>
                  <a:cubicBezTo>
                    <a:pt x="572" y="1110"/>
                    <a:pt x="572" y="1110"/>
                    <a:pt x="572" y="1123"/>
                  </a:cubicBezTo>
                  <a:cubicBezTo>
                    <a:pt x="565" y="1136"/>
                    <a:pt x="565" y="1142"/>
                    <a:pt x="568" y="1142"/>
                  </a:cubicBezTo>
                  <a:cubicBezTo>
                    <a:pt x="572" y="1142"/>
                    <a:pt x="578" y="1136"/>
                    <a:pt x="585" y="1123"/>
                  </a:cubicBezTo>
                  <a:cubicBezTo>
                    <a:pt x="585" y="1116"/>
                    <a:pt x="585" y="1113"/>
                    <a:pt x="586" y="1113"/>
                  </a:cubicBezTo>
                  <a:cubicBezTo>
                    <a:pt x="588" y="1113"/>
                    <a:pt x="591" y="1116"/>
                    <a:pt x="598" y="1123"/>
                  </a:cubicBezTo>
                  <a:cubicBezTo>
                    <a:pt x="598" y="1123"/>
                    <a:pt x="598" y="1123"/>
                    <a:pt x="598" y="1110"/>
                  </a:cubicBezTo>
                  <a:cubicBezTo>
                    <a:pt x="604" y="1103"/>
                    <a:pt x="607" y="1100"/>
                    <a:pt x="609" y="1100"/>
                  </a:cubicBezTo>
                  <a:cubicBezTo>
                    <a:pt x="610" y="1100"/>
                    <a:pt x="610" y="1103"/>
                    <a:pt x="610" y="1110"/>
                  </a:cubicBezTo>
                  <a:cubicBezTo>
                    <a:pt x="610" y="1123"/>
                    <a:pt x="623" y="1123"/>
                    <a:pt x="623" y="1123"/>
                  </a:cubicBezTo>
                  <a:cubicBezTo>
                    <a:pt x="627" y="1119"/>
                    <a:pt x="633" y="1117"/>
                    <a:pt x="640" y="1117"/>
                  </a:cubicBezTo>
                  <a:cubicBezTo>
                    <a:pt x="657" y="1117"/>
                    <a:pt x="679" y="1127"/>
                    <a:pt x="688" y="1136"/>
                  </a:cubicBezTo>
                  <a:cubicBezTo>
                    <a:pt x="688" y="1123"/>
                    <a:pt x="688" y="1123"/>
                    <a:pt x="701" y="1123"/>
                  </a:cubicBezTo>
                  <a:cubicBezTo>
                    <a:pt x="701" y="1119"/>
                    <a:pt x="701" y="1115"/>
                    <a:pt x="701" y="1110"/>
                  </a:cubicBezTo>
                  <a:cubicBezTo>
                    <a:pt x="701" y="1092"/>
                    <a:pt x="704" y="1082"/>
                    <a:pt x="707" y="1082"/>
                  </a:cubicBezTo>
                  <a:cubicBezTo>
                    <a:pt x="711" y="1082"/>
                    <a:pt x="714" y="1095"/>
                    <a:pt x="714" y="1123"/>
                  </a:cubicBezTo>
                  <a:cubicBezTo>
                    <a:pt x="721" y="1103"/>
                    <a:pt x="724" y="1094"/>
                    <a:pt x="726" y="1094"/>
                  </a:cubicBezTo>
                  <a:cubicBezTo>
                    <a:pt x="727" y="1094"/>
                    <a:pt x="727" y="1103"/>
                    <a:pt x="727" y="1123"/>
                  </a:cubicBezTo>
                  <a:cubicBezTo>
                    <a:pt x="727" y="1136"/>
                    <a:pt x="727" y="1142"/>
                    <a:pt x="729" y="1142"/>
                  </a:cubicBezTo>
                  <a:cubicBezTo>
                    <a:pt x="730" y="1142"/>
                    <a:pt x="734" y="1136"/>
                    <a:pt x="740" y="1123"/>
                  </a:cubicBezTo>
                  <a:cubicBezTo>
                    <a:pt x="740" y="1087"/>
                    <a:pt x="744" y="1067"/>
                    <a:pt x="748" y="1067"/>
                  </a:cubicBezTo>
                  <a:cubicBezTo>
                    <a:pt x="751" y="1067"/>
                    <a:pt x="753" y="1081"/>
                    <a:pt x="753" y="1110"/>
                  </a:cubicBezTo>
                  <a:cubicBezTo>
                    <a:pt x="753" y="1136"/>
                    <a:pt x="766" y="1149"/>
                    <a:pt x="766" y="1149"/>
                  </a:cubicBezTo>
                  <a:cubicBezTo>
                    <a:pt x="779" y="1149"/>
                    <a:pt x="779" y="1136"/>
                    <a:pt x="766" y="1123"/>
                  </a:cubicBezTo>
                  <a:cubicBezTo>
                    <a:pt x="766" y="1103"/>
                    <a:pt x="766" y="1094"/>
                    <a:pt x="768" y="1094"/>
                  </a:cubicBezTo>
                  <a:cubicBezTo>
                    <a:pt x="769" y="1094"/>
                    <a:pt x="773" y="1103"/>
                    <a:pt x="779" y="1123"/>
                  </a:cubicBezTo>
                  <a:cubicBezTo>
                    <a:pt x="786" y="1142"/>
                    <a:pt x="792" y="1152"/>
                    <a:pt x="799" y="1152"/>
                  </a:cubicBezTo>
                  <a:cubicBezTo>
                    <a:pt x="805" y="1152"/>
                    <a:pt x="812" y="1142"/>
                    <a:pt x="818" y="1123"/>
                  </a:cubicBezTo>
                  <a:cubicBezTo>
                    <a:pt x="825" y="1110"/>
                    <a:pt x="831" y="1103"/>
                    <a:pt x="834" y="1103"/>
                  </a:cubicBezTo>
                  <a:cubicBezTo>
                    <a:pt x="837" y="1103"/>
                    <a:pt x="837" y="1110"/>
                    <a:pt x="831" y="1123"/>
                  </a:cubicBezTo>
                  <a:cubicBezTo>
                    <a:pt x="831" y="1138"/>
                    <a:pt x="831" y="1144"/>
                    <a:pt x="834" y="1144"/>
                  </a:cubicBezTo>
                  <a:cubicBezTo>
                    <a:pt x="835" y="1144"/>
                    <a:pt x="839" y="1141"/>
                    <a:pt x="844" y="1136"/>
                  </a:cubicBezTo>
                  <a:lnTo>
                    <a:pt x="857" y="1136"/>
                  </a:lnTo>
                  <a:cubicBezTo>
                    <a:pt x="870" y="1136"/>
                    <a:pt x="870" y="1123"/>
                    <a:pt x="870" y="1110"/>
                  </a:cubicBezTo>
                  <a:cubicBezTo>
                    <a:pt x="870" y="1124"/>
                    <a:pt x="874" y="1134"/>
                    <a:pt x="879" y="1134"/>
                  </a:cubicBezTo>
                  <a:cubicBezTo>
                    <a:pt x="884" y="1134"/>
                    <a:pt x="890" y="1127"/>
                    <a:pt x="896" y="1110"/>
                  </a:cubicBezTo>
                  <a:cubicBezTo>
                    <a:pt x="896" y="1110"/>
                    <a:pt x="896" y="1110"/>
                    <a:pt x="896" y="1097"/>
                  </a:cubicBezTo>
                  <a:cubicBezTo>
                    <a:pt x="896" y="1093"/>
                    <a:pt x="897" y="1091"/>
                    <a:pt x="899" y="1091"/>
                  </a:cubicBezTo>
                  <a:cubicBezTo>
                    <a:pt x="903" y="1091"/>
                    <a:pt x="913" y="1101"/>
                    <a:pt x="922" y="1110"/>
                  </a:cubicBezTo>
                  <a:cubicBezTo>
                    <a:pt x="922" y="1116"/>
                    <a:pt x="925" y="1120"/>
                    <a:pt x="928" y="1120"/>
                  </a:cubicBezTo>
                  <a:cubicBezTo>
                    <a:pt x="932" y="1120"/>
                    <a:pt x="935" y="1116"/>
                    <a:pt x="935" y="1110"/>
                  </a:cubicBezTo>
                  <a:cubicBezTo>
                    <a:pt x="935" y="1097"/>
                    <a:pt x="935" y="1084"/>
                    <a:pt x="935" y="1071"/>
                  </a:cubicBezTo>
                  <a:cubicBezTo>
                    <a:pt x="935" y="1067"/>
                    <a:pt x="935" y="1066"/>
                    <a:pt x="935" y="1066"/>
                  </a:cubicBezTo>
                  <a:cubicBezTo>
                    <a:pt x="936" y="1066"/>
                    <a:pt x="939" y="1075"/>
                    <a:pt x="948" y="1084"/>
                  </a:cubicBezTo>
                  <a:cubicBezTo>
                    <a:pt x="948" y="1097"/>
                    <a:pt x="948" y="1097"/>
                    <a:pt x="961" y="1110"/>
                  </a:cubicBezTo>
                  <a:cubicBezTo>
                    <a:pt x="961" y="1110"/>
                    <a:pt x="974" y="1097"/>
                    <a:pt x="974" y="1084"/>
                  </a:cubicBezTo>
                  <a:cubicBezTo>
                    <a:pt x="967" y="1077"/>
                    <a:pt x="970" y="1074"/>
                    <a:pt x="977" y="1074"/>
                  </a:cubicBezTo>
                  <a:cubicBezTo>
                    <a:pt x="983" y="1074"/>
                    <a:pt x="993" y="1077"/>
                    <a:pt x="1000" y="1084"/>
                  </a:cubicBezTo>
                  <a:cubicBezTo>
                    <a:pt x="1000" y="1084"/>
                    <a:pt x="1000" y="1071"/>
                    <a:pt x="1000" y="1071"/>
                  </a:cubicBezTo>
                  <a:cubicBezTo>
                    <a:pt x="1013" y="1071"/>
                    <a:pt x="1013" y="1058"/>
                    <a:pt x="1013" y="1058"/>
                  </a:cubicBezTo>
                  <a:cubicBezTo>
                    <a:pt x="1013" y="1058"/>
                    <a:pt x="1013" y="1058"/>
                    <a:pt x="1013" y="1045"/>
                  </a:cubicBezTo>
                  <a:cubicBezTo>
                    <a:pt x="1013" y="1038"/>
                    <a:pt x="1016" y="1035"/>
                    <a:pt x="1019" y="1035"/>
                  </a:cubicBezTo>
                  <a:cubicBezTo>
                    <a:pt x="1020" y="1035"/>
                    <a:pt x="1020" y="1035"/>
                    <a:pt x="1021" y="1036"/>
                  </a:cubicBezTo>
                  <a:lnTo>
                    <a:pt x="1021" y="1036"/>
                  </a:lnTo>
                  <a:cubicBezTo>
                    <a:pt x="1018" y="1029"/>
                    <a:pt x="1016" y="1026"/>
                    <a:pt x="1017" y="1026"/>
                  </a:cubicBezTo>
                  <a:lnTo>
                    <a:pt x="1017" y="1026"/>
                  </a:lnTo>
                  <a:cubicBezTo>
                    <a:pt x="1019" y="1026"/>
                    <a:pt x="1026" y="1032"/>
                    <a:pt x="1039" y="1045"/>
                  </a:cubicBezTo>
                  <a:cubicBezTo>
                    <a:pt x="1039" y="1038"/>
                    <a:pt x="1039" y="1035"/>
                    <a:pt x="1040" y="1035"/>
                  </a:cubicBezTo>
                  <a:cubicBezTo>
                    <a:pt x="1042" y="1035"/>
                    <a:pt x="1045" y="1038"/>
                    <a:pt x="1051" y="1045"/>
                  </a:cubicBezTo>
                  <a:cubicBezTo>
                    <a:pt x="1051" y="1049"/>
                    <a:pt x="1053" y="1050"/>
                    <a:pt x="1054" y="1050"/>
                  </a:cubicBezTo>
                  <a:cubicBezTo>
                    <a:pt x="1057" y="1050"/>
                    <a:pt x="1061" y="1041"/>
                    <a:pt x="1051" y="1032"/>
                  </a:cubicBezTo>
                  <a:cubicBezTo>
                    <a:pt x="1043" y="1016"/>
                    <a:pt x="1040" y="1005"/>
                    <a:pt x="1045" y="1005"/>
                  </a:cubicBezTo>
                  <a:cubicBezTo>
                    <a:pt x="1048" y="1005"/>
                    <a:pt x="1055" y="1009"/>
                    <a:pt x="1064" y="1019"/>
                  </a:cubicBezTo>
                  <a:cubicBezTo>
                    <a:pt x="1064" y="1019"/>
                    <a:pt x="1064" y="1019"/>
                    <a:pt x="1064" y="1006"/>
                  </a:cubicBezTo>
                  <a:cubicBezTo>
                    <a:pt x="1057" y="991"/>
                    <a:pt x="1054" y="985"/>
                    <a:pt x="1055" y="985"/>
                  </a:cubicBezTo>
                  <a:lnTo>
                    <a:pt x="1055" y="985"/>
                  </a:lnTo>
                  <a:cubicBezTo>
                    <a:pt x="1056" y="985"/>
                    <a:pt x="1059" y="988"/>
                    <a:pt x="1064" y="993"/>
                  </a:cubicBezTo>
                  <a:cubicBezTo>
                    <a:pt x="1071" y="1006"/>
                    <a:pt x="1077" y="1013"/>
                    <a:pt x="1081" y="1013"/>
                  </a:cubicBezTo>
                  <a:cubicBezTo>
                    <a:pt x="1084" y="1013"/>
                    <a:pt x="1084" y="1006"/>
                    <a:pt x="1077" y="993"/>
                  </a:cubicBezTo>
                  <a:cubicBezTo>
                    <a:pt x="1090" y="993"/>
                    <a:pt x="1129" y="993"/>
                    <a:pt x="1103" y="967"/>
                  </a:cubicBezTo>
                  <a:lnTo>
                    <a:pt x="1116" y="967"/>
                  </a:lnTo>
                  <a:cubicBezTo>
                    <a:pt x="1129" y="967"/>
                    <a:pt x="1129" y="967"/>
                    <a:pt x="1129" y="954"/>
                  </a:cubicBezTo>
                  <a:lnTo>
                    <a:pt x="1117" y="942"/>
                  </a:lnTo>
                  <a:lnTo>
                    <a:pt x="1117" y="942"/>
                  </a:lnTo>
                  <a:cubicBezTo>
                    <a:pt x="1126" y="951"/>
                    <a:pt x="1135" y="960"/>
                    <a:pt x="1139" y="960"/>
                  </a:cubicBezTo>
                  <a:cubicBezTo>
                    <a:pt x="1141" y="960"/>
                    <a:pt x="1142" y="958"/>
                    <a:pt x="1142" y="954"/>
                  </a:cubicBezTo>
                  <a:cubicBezTo>
                    <a:pt x="1142" y="954"/>
                    <a:pt x="1142" y="954"/>
                    <a:pt x="1142" y="941"/>
                  </a:cubicBezTo>
                  <a:lnTo>
                    <a:pt x="1142" y="941"/>
                  </a:lnTo>
                  <a:cubicBezTo>
                    <a:pt x="1146" y="945"/>
                    <a:pt x="1151" y="950"/>
                    <a:pt x="1155" y="954"/>
                  </a:cubicBezTo>
                  <a:lnTo>
                    <a:pt x="1155" y="941"/>
                  </a:lnTo>
                  <a:cubicBezTo>
                    <a:pt x="1146" y="932"/>
                    <a:pt x="1143" y="923"/>
                    <a:pt x="1147" y="923"/>
                  </a:cubicBezTo>
                  <a:cubicBezTo>
                    <a:pt x="1149" y="923"/>
                    <a:pt x="1151" y="924"/>
                    <a:pt x="1155" y="928"/>
                  </a:cubicBezTo>
                  <a:cubicBezTo>
                    <a:pt x="1162" y="935"/>
                    <a:pt x="1165" y="938"/>
                    <a:pt x="1167" y="938"/>
                  </a:cubicBezTo>
                  <a:cubicBezTo>
                    <a:pt x="1168" y="938"/>
                    <a:pt x="1168" y="935"/>
                    <a:pt x="1168" y="928"/>
                  </a:cubicBezTo>
                  <a:lnTo>
                    <a:pt x="1181" y="941"/>
                  </a:lnTo>
                  <a:cubicBezTo>
                    <a:pt x="1185" y="945"/>
                    <a:pt x="1187" y="947"/>
                    <a:pt x="1187" y="947"/>
                  </a:cubicBezTo>
                  <a:cubicBezTo>
                    <a:pt x="1188" y="947"/>
                    <a:pt x="1181" y="937"/>
                    <a:pt x="1181" y="928"/>
                  </a:cubicBezTo>
                  <a:cubicBezTo>
                    <a:pt x="1181" y="915"/>
                    <a:pt x="1194" y="915"/>
                    <a:pt x="1181" y="915"/>
                  </a:cubicBezTo>
                  <a:cubicBezTo>
                    <a:pt x="1169" y="903"/>
                    <a:pt x="1156" y="890"/>
                    <a:pt x="1155" y="889"/>
                  </a:cubicBezTo>
                  <a:lnTo>
                    <a:pt x="1155" y="889"/>
                  </a:lnTo>
                  <a:cubicBezTo>
                    <a:pt x="1168" y="902"/>
                    <a:pt x="1181" y="902"/>
                    <a:pt x="1181" y="902"/>
                  </a:cubicBezTo>
                  <a:cubicBezTo>
                    <a:pt x="1181" y="902"/>
                    <a:pt x="1194" y="915"/>
                    <a:pt x="1194" y="915"/>
                  </a:cubicBezTo>
                  <a:cubicBezTo>
                    <a:pt x="1202" y="919"/>
                    <a:pt x="1207" y="921"/>
                    <a:pt x="1211" y="921"/>
                  </a:cubicBezTo>
                  <a:cubicBezTo>
                    <a:pt x="1219" y="921"/>
                    <a:pt x="1216" y="911"/>
                    <a:pt x="1207" y="902"/>
                  </a:cubicBezTo>
                  <a:cubicBezTo>
                    <a:pt x="1199" y="886"/>
                    <a:pt x="1196" y="875"/>
                    <a:pt x="1201" y="875"/>
                  </a:cubicBezTo>
                  <a:cubicBezTo>
                    <a:pt x="1204" y="875"/>
                    <a:pt x="1210" y="879"/>
                    <a:pt x="1220" y="889"/>
                  </a:cubicBezTo>
                  <a:cubicBezTo>
                    <a:pt x="1222" y="892"/>
                    <a:pt x="1224" y="893"/>
                    <a:pt x="1225" y="893"/>
                  </a:cubicBezTo>
                  <a:cubicBezTo>
                    <a:pt x="1228" y="893"/>
                    <a:pt x="1215" y="872"/>
                    <a:pt x="1194" y="850"/>
                  </a:cubicBezTo>
                  <a:lnTo>
                    <a:pt x="1194" y="850"/>
                  </a:lnTo>
                  <a:cubicBezTo>
                    <a:pt x="1220" y="863"/>
                    <a:pt x="1233" y="870"/>
                    <a:pt x="1238" y="870"/>
                  </a:cubicBezTo>
                  <a:cubicBezTo>
                    <a:pt x="1243" y="870"/>
                    <a:pt x="1240" y="863"/>
                    <a:pt x="1233" y="850"/>
                  </a:cubicBezTo>
                  <a:cubicBezTo>
                    <a:pt x="1246" y="850"/>
                    <a:pt x="1246" y="850"/>
                    <a:pt x="1259" y="837"/>
                  </a:cubicBezTo>
                  <a:cubicBezTo>
                    <a:pt x="1259" y="824"/>
                    <a:pt x="1259" y="824"/>
                    <a:pt x="1246" y="824"/>
                  </a:cubicBezTo>
                  <a:cubicBezTo>
                    <a:pt x="1246" y="824"/>
                    <a:pt x="1259" y="812"/>
                    <a:pt x="1259" y="812"/>
                  </a:cubicBezTo>
                  <a:cubicBezTo>
                    <a:pt x="1267" y="815"/>
                    <a:pt x="1271" y="817"/>
                    <a:pt x="1272" y="817"/>
                  </a:cubicBezTo>
                  <a:cubicBezTo>
                    <a:pt x="1276" y="817"/>
                    <a:pt x="1264" y="808"/>
                    <a:pt x="1246" y="799"/>
                  </a:cubicBezTo>
                  <a:cubicBezTo>
                    <a:pt x="1246" y="799"/>
                    <a:pt x="1246" y="799"/>
                    <a:pt x="1259" y="786"/>
                  </a:cubicBezTo>
                  <a:lnTo>
                    <a:pt x="1272" y="799"/>
                  </a:lnTo>
                  <a:cubicBezTo>
                    <a:pt x="1285" y="799"/>
                    <a:pt x="1285" y="799"/>
                    <a:pt x="1298" y="760"/>
                  </a:cubicBezTo>
                  <a:cubicBezTo>
                    <a:pt x="1311" y="734"/>
                    <a:pt x="1324" y="721"/>
                    <a:pt x="1285" y="721"/>
                  </a:cubicBezTo>
                  <a:cubicBezTo>
                    <a:pt x="1267" y="712"/>
                    <a:pt x="1268" y="702"/>
                    <a:pt x="1279" y="702"/>
                  </a:cubicBezTo>
                  <a:cubicBezTo>
                    <a:pt x="1284" y="702"/>
                    <a:pt x="1290" y="704"/>
                    <a:pt x="1298" y="708"/>
                  </a:cubicBezTo>
                  <a:lnTo>
                    <a:pt x="1311" y="708"/>
                  </a:lnTo>
                  <a:cubicBezTo>
                    <a:pt x="1311" y="708"/>
                    <a:pt x="1311" y="695"/>
                    <a:pt x="1324" y="695"/>
                  </a:cubicBezTo>
                  <a:cubicBezTo>
                    <a:pt x="1363" y="695"/>
                    <a:pt x="1350" y="682"/>
                    <a:pt x="1337" y="682"/>
                  </a:cubicBezTo>
                  <a:cubicBezTo>
                    <a:pt x="1350" y="682"/>
                    <a:pt x="1363" y="682"/>
                    <a:pt x="1350" y="669"/>
                  </a:cubicBezTo>
                  <a:cubicBezTo>
                    <a:pt x="1337" y="669"/>
                    <a:pt x="1324" y="643"/>
                    <a:pt x="1363" y="643"/>
                  </a:cubicBezTo>
                  <a:cubicBezTo>
                    <a:pt x="1363" y="643"/>
                    <a:pt x="1363" y="643"/>
                    <a:pt x="1363" y="630"/>
                  </a:cubicBezTo>
                  <a:cubicBezTo>
                    <a:pt x="1350" y="630"/>
                    <a:pt x="1350" y="617"/>
                    <a:pt x="1350" y="617"/>
                  </a:cubicBezTo>
                  <a:cubicBezTo>
                    <a:pt x="1350" y="604"/>
                    <a:pt x="1350" y="604"/>
                    <a:pt x="1363" y="604"/>
                  </a:cubicBezTo>
                  <a:cubicBezTo>
                    <a:pt x="1376" y="604"/>
                    <a:pt x="1376" y="604"/>
                    <a:pt x="1363" y="591"/>
                  </a:cubicBezTo>
                  <a:cubicBezTo>
                    <a:pt x="1363" y="591"/>
                    <a:pt x="1337" y="578"/>
                    <a:pt x="1337" y="578"/>
                  </a:cubicBezTo>
                  <a:lnTo>
                    <a:pt x="1298" y="578"/>
                  </a:lnTo>
                  <a:cubicBezTo>
                    <a:pt x="1298" y="565"/>
                    <a:pt x="1298" y="565"/>
                    <a:pt x="1311" y="565"/>
                  </a:cubicBezTo>
                  <a:cubicBezTo>
                    <a:pt x="1311" y="565"/>
                    <a:pt x="1324" y="578"/>
                    <a:pt x="1337" y="578"/>
                  </a:cubicBezTo>
                  <a:cubicBezTo>
                    <a:pt x="1337" y="578"/>
                    <a:pt x="1324" y="565"/>
                    <a:pt x="1311" y="565"/>
                  </a:cubicBezTo>
                  <a:lnTo>
                    <a:pt x="1350" y="565"/>
                  </a:lnTo>
                  <a:cubicBezTo>
                    <a:pt x="1350" y="565"/>
                    <a:pt x="1350" y="552"/>
                    <a:pt x="1337" y="552"/>
                  </a:cubicBezTo>
                  <a:cubicBezTo>
                    <a:pt x="1350" y="552"/>
                    <a:pt x="1350" y="552"/>
                    <a:pt x="1350" y="539"/>
                  </a:cubicBezTo>
                  <a:cubicBezTo>
                    <a:pt x="1350" y="526"/>
                    <a:pt x="1350" y="526"/>
                    <a:pt x="1337" y="513"/>
                  </a:cubicBezTo>
                  <a:cubicBezTo>
                    <a:pt x="1376" y="513"/>
                    <a:pt x="1363" y="487"/>
                    <a:pt x="1337" y="487"/>
                  </a:cubicBezTo>
                  <a:cubicBezTo>
                    <a:pt x="1324" y="487"/>
                    <a:pt x="1324" y="474"/>
                    <a:pt x="1337" y="474"/>
                  </a:cubicBezTo>
                  <a:cubicBezTo>
                    <a:pt x="1350" y="461"/>
                    <a:pt x="1350" y="461"/>
                    <a:pt x="1337" y="461"/>
                  </a:cubicBezTo>
                  <a:cubicBezTo>
                    <a:pt x="1324" y="461"/>
                    <a:pt x="1337" y="461"/>
                    <a:pt x="1350" y="448"/>
                  </a:cubicBezTo>
                  <a:cubicBezTo>
                    <a:pt x="1376" y="435"/>
                    <a:pt x="1376" y="435"/>
                    <a:pt x="1363" y="435"/>
                  </a:cubicBezTo>
                  <a:cubicBezTo>
                    <a:pt x="1350" y="422"/>
                    <a:pt x="1350" y="422"/>
                    <a:pt x="1350" y="409"/>
                  </a:cubicBezTo>
                  <a:lnTo>
                    <a:pt x="1311" y="409"/>
                  </a:lnTo>
                  <a:cubicBezTo>
                    <a:pt x="1298" y="422"/>
                    <a:pt x="1285" y="422"/>
                    <a:pt x="1285" y="422"/>
                  </a:cubicBezTo>
                  <a:cubicBezTo>
                    <a:pt x="1272" y="409"/>
                    <a:pt x="1285" y="409"/>
                    <a:pt x="1285" y="409"/>
                  </a:cubicBezTo>
                  <a:cubicBezTo>
                    <a:pt x="1289" y="414"/>
                    <a:pt x="1292" y="415"/>
                    <a:pt x="1295" y="415"/>
                  </a:cubicBezTo>
                  <a:cubicBezTo>
                    <a:pt x="1299" y="415"/>
                    <a:pt x="1302" y="409"/>
                    <a:pt x="1311" y="409"/>
                  </a:cubicBezTo>
                  <a:cubicBezTo>
                    <a:pt x="1324" y="396"/>
                    <a:pt x="1324" y="396"/>
                    <a:pt x="1324" y="383"/>
                  </a:cubicBezTo>
                  <a:cubicBezTo>
                    <a:pt x="1324" y="383"/>
                    <a:pt x="1324" y="371"/>
                    <a:pt x="1324" y="371"/>
                  </a:cubicBezTo>
                  <a:cubicBezTo>
                    <a:pt x="1324" y="361"/>
                    <a:pt x="1324" y="352"/>
                    <a:pt x="1319" y="352"/>
                  </a:cubicBezTo>
                  <a:cubicBezTo>
                    <a:pt x="1317" y="352"/>
                    <a:pt x="1315" y="354"/>
                    <a:pt x="1311" y="358"/>
                  </a:cubicBezTo>
                  <a:lnTo>
                    <a:pt x="1298" y="358"/>
                  </a:lnTo>
                  <a:cubicBezTo>
                    <a:pt x="1319" y="347"/>
                    <a:pt x="1315" y="312"/>
                    <a:pt x="1299" y="305"/>
                  </a:cubicBezTo>
                  <a:lnTo>
                    <a:pt x="1299" y="305"/>
                  </a:lnTo>
                  <a:cubicBezTo>
                    <a:pt x="1310" y="293"/>
                    <a:pt x="1298" y="292"/>
                    <a:pt x="1298" y="280"/>
                  </a:cubicBezTo>
                  <a:cubicBezTo>
                    <a:pt x="1298" y="280"/>
                    <a:pt x="1272" y="267"/>
                    <a:pt x="1272" y="254"/>
                  </a:cubicBezTo>
                  <a:cubicBezTo>
                    <a:pt x="1263" y="245"/>
                    <a:pt x="1260" y="235"/>
                    <a:pt x="1255" y="235"/>
                  </a:cubicBezTo>
                  <a:cubicBezTo>
                    <a:pt x="1253" y="235"/>
                    <a:pt x="1250" y="237"/>
                    <a:pt x="1246" y="241"/>
                  </a:cubicBezTo>
                  <a:cubicBezTo>
                    <a:pt x="1246" y="241"/>
                    <a:pt x="1233" y="241"/>
                    <a:pt x="1246" y="228"/>
                  </a:cubicBezTo>
                  <a:cubicBezTo>
                    <a:pt x="1272" y="228"/>
                    <a:pt x="1259" y="215"/>
                    <a:pt x="1259" y="215"/>
                  </a:cubicBezTo>
                  <a:lnTo>
                    <a:pt x="1259" y="215"/>
                  </a:lnTo>
                  <a:cubicBezTo>
                    <a:pt x="1259" y="215"/>
                    <a:pt x="1246" y="228"/>
                    <a:pt x="1233" y="228"/>
                  </a:cubicBezTo>
                  <a:cubicBezTo>
                    <a:pt x="1227" y="234"/>
                    <a:pt x="1223" y="238"/>
                    <a:pt x="1222" y="238"/>
                  </a:cubicBezTo>
                  <a:cubicBezTo>
                    <a:pt x="1220" y="238"/>
                    <a:pt x="1220" y="234"/>
                    <a:pt x="1220" y="228"/>
                  </a:cubicBezTo>
                  <a:cubicBezTo>
                    <a:pt x="1230" y="209"/>
                    <a:pt x="1225" y="197"/>
                    <a:pt x="1217" y="197"/>
                  </a:cubicBezTo>
                  <a:cubicBezTo>
                    <a:pt x="1214" y="197"/>
                    <a:pt x="1211" y="198"/>
                    <a:pt x="1207" y="202"/>
                  </a:cubicBezTo>
                  <a:cubicBezTo>
                    <a:pt x="1207" y="189"/>
                    <a:pt x="1194" y="189"/>
                    <a:pt x="1207" y="176"/>
                  </a:cubicBezTo>
                  <a:cubicBezTo>
                    <a:pt x="1216" y="167"/>
                    <a:pt x="1219" y="158"/>
                    <a:pt x="1211" y="158"/>
                  </a:cubicBezTo>
                  <a:cubicBezTo>
                    <a:pt x="1207" y="158"/>
                    <a:pt x="1202" y="159"/>
                    <a:pt x="1194" y="163"/>
                  </a:cubicBezTo>
                  <a:cubicBezTo>
                    <a:pt x="1194" y="163"/>
                    <a:pt x="1194" y="163"/>
                    <a:pt x="1207" y="150"/>
                  </a:cubicBezTo>
                  <a:cubicBezTo>
                    <a:pt x="1207" y="143"/>
                    <a:pt x="1211" y="135"/>
                    <a:pt x="1210" y="135"/>
                  </a:cubicBezTo>
                  <a:lnTo>
                    <a:pt x="1210" y="135"/>
                  </a:lnTo>
                  <a:cubicBezTo>
                    <a:pt x="1209" y="135"/>
                    <a:pt x="1205" y="139"/>
                    <a:pt x="1194" y="150"/>
                  </a:cubicBezTo>
                  <a:cubicBezTo>
                    <a:pt x="1181" y="150"/>
                    <a:pt x="1168" y="137"/>
                    <a:pt x="1168" y="124"/>
                  </a:cubicBezTo>
                  <a:lnTo>
                    <a:pt x="1155" y="124"/>
                  </a:lnTo>
                  <a:lnTo>
                    <a:pt x="1142" y="137"/>
                  </a:lnTo>
                  <a:cubicBezTo>
                    <a:pt x="1142" y="124"/>
                    <a:pt x="1142" y="111"/>
                    <a:pt x="1142" y="111"/>
                  </a:cubicBezTo>
                  <a:cubicBezTo>
                    <a:pt x="1129" y="111"/>
                    <a:pt x="1103" y="111"/>
                    <a:pt x="1090" y="98"/>
                  </a:cubicBezTo>
                  <a:cubicBezTo>
                    <a:pt x="1077" y="92"/>
                    <a:pt x="1068" y="88"/>
                    <a:pt x="1060" y="88"/>
                  </a:cubicBezTo>
                  <a:cubicBezTo>
                    <a:pt x="1051" y="88"/>
                    <a:pt x="1045" y="92"/>
                    <a:pt x="1039" y="98"/>
                  </a:cubicBezTo>
                  <a:cubicBezTo>
                    <a:pt x="1039" y="72"/>
                    <a:pt x="1026" y="72"/>
                    <a:pt x="1026" y="72"/>
                  </a:cubicBezTo>
                  <a:cubicBezTo>
                    <a:pt x="1026" y="72"/>
                    <a:pt x="1026" y="72"/>
                    <a:pt x="1026" y="59"/>
                  </a:cubicBezTo>
                  <a:cubicBezTo>
                    <a:pt x="1013" y="72"/>
                    <a:pt x="1013" y="72"/>
                    <a:pt x="1013" y="72"/>
                  </a:cubicBezTo>
                  <a:cubicBezTo>
                    <a:pt x="1013" y="59"/>
                    <a:pt x="1013" y="59"/>
                    <a:pt x="1000" y="59"/>
                  </a:cubicBezTo>
                  <a:cubicBezTo>
                    <a:pt x="1000" y="54"/>
                    <a:pt x="1000" y="50"/>
                    <a:pt x="1000" y="46"/>
                  </a:cubicBezTo>
                  <a:cubicBezTo>
                    <a:pt x="987" y="59"/>
                    <a:pt x="987" y="59"/>
                    <a:pt x="974" y="72"/>
                  </a:cubicBezTo>
                  <a:cubicBezTo>
                    <a:pt x="974" y="72"/>
                    <a:pt x="961" y="72"/>
                    <a:pt x="974" y="59"/>
                  </a:cubicBezTo>
                  <a:cubicBezTo>
                    <a:pt x="974" y="53"/>
                    <a:pt x="967" y="49"/>
                    <a:pt x="959" y="49"/>
                  </a:cubicBezTo>
                  <a:cubicBezTo>
                    <a:pt x="951" y="49"/>
                    <a:pt x="941" y="53"/>
                    <a:pt x="935" y="59"/>
                  </a:cubicBezTo>
                  <a:cubicBezTo>
                    <a:pt x="935" y="46"/>
                    <a:pt x="935" y="46"/>
                    <a:pt x="922" y="46"/>
                  </a:cubicBezTo>
                  <a:cubicBezTo>
                    <a:pt x="922" y="43"/>
                    <a:pt x="922" y="38"/>
                    <a:pt x="922" y="33"/>
                  </a:cubicBezTo>
                  <a:cubicBezTo>
                    <a:pt x="935" y="20"/>
                    <a:pt x="922" y="20"/>
                    <a:pt x="922" y="7"/>
                  </a:cubicBezTo>
                  <a:cubicBezTo>
                    <a:pt x="909" y="20"/>
                    <a:pt x="896" y="20"/>
                    <a:pt x="883" y="20"/>
                  </a:cubicBezTo>
                  <a:cubicBezTo>
                    <a:pt x="857" y="20"/>
                    <a:pt x="844" y="33"/>
                    <a:pt x="844" y="59"/>
                  </a:cubicBezTo>
                  <a:lnTo>
                    <a:pt x="831" y="85"/>
                  </a:lnTo>
                  <a:lnTo>
                    <a:pt x="831" y="59"/>
                  </a:lnTo>
                  <a:cubicBezTo>
                    <a:pt x="831" y="56"/>
                    <a:pt x="831" y="51"/>
                    <a:pt x="831" y="46"/>
                  </a:cubicBezTo>
                  <a:cubicBezTo>
                    <a:pt x="831" y="53"/>
                    <a:pt x="828" y="56"/>
                    <a:pt x="825" y="56"/>
                  </a:cubicBezTo>
                  <a:cubicBezTo>
                    <a:pt x="821" y="56"/>
                    <a:pt x="818" y="53"/>
                    <a:pt x="818" y="46"/>
                  </a:cubicBezTo>
                  <a:cubicBezTo>
                    <a:pt x="810" y="31"/>
                    <a:pt x="807" y="25"/>
                    <a:pt x="803" y="25"/>
                  </a:cubicBezTo>
                  <a:cubicBezTo>
                    <a:pt x="801" y="25"/>
                    <a:pt x="797" y="28"/>
                    <a:pt x="792" y="33"/>
                  </a:cubicBezTo>
                  <a:cubicBezTo>
                    <a:pt x="792" y="33"/>
                    <a:pt x="792" y="33"/>
                    <a:pt x="779" y="20"/>
                  </a:cubicBezTo>
                  <a:cubicBezTo>
                    <a:pt x="779" y="20"/>
                    <a:pt x="779" y="20"/>
                    <a:pt x="779" y="33"/>
                  </a:cubicBezTo>
                  <a:cubicBezTo>
                    <a:pt x="779" y="46"/>
                    <a:pt x="779" y="53"/>
                    <a:pt x="777" y="53"/>
                  </a:cubicBezTo>
                  <a:cubicBezTo>
                    <a:pt x="776" y="53"/>
                    <a:pt x="773" y="46"/>
                    <a:pt x="766" y="33"/>
                  </a:cubicBezTo>
                  <a:cubicBezTo>
                    <a:pt x="766" y="18"/>
                    <a:pt x="762" y="12"/>
                    <a:pt x="758" y="12"/>
                  </a:cubicBezTo>
                  <a:cubicBezTo>
                    <a:pt x="755" y="12"/>
                    <a:pt x="753" y="15"/>
                    <a:pt x="753" y="20"/>
                  </a:cubicBezTo>
                  <a:cubicBezTo>
                    <a:pt x="753" y="33"/>
                    <a:pt x="753" y="33"/>
                    <a:pt x="740" y="33"/>
                  </a:cubicBezTo>
                  <a:cubicBezTo>
                    <a:pt x="740" y="33"/>
                    <a:pt x="740" y="33"/>
                    <a:pt x="727" y="59"/>
                  </a:cubicBezTo>
                  <a:cubicBezTo>
                    <a:pt x="714" y="59"/>
                    <a:pt x="727" y="33"/>
                    <a:pt x="727" y="33"/>
                  </a:cubicBezTo>
                  <a:lnTo>
                    <a:pt x="727" y="20"/>
                  </a:lnTo>
                  <a:cubicBezTo>
                    <a:pt x="714" y="20"/>
                    <a:pt x="714" y="20"/>
                    <a:pt x="701" y="33"/>
                  </a:cubicBezTo>
                  <a:cubicBezTo>
                    <a:pt x="701" y="24"/>
                    <a:pt x="695" y="15"/>
                    <a:pt x="691" y="15"/>
                  </a:cubicBezTo>
                  <a:cubicBezTo>
                    <a:pt x="689" y="15"/>
                    <a:pt x="688" y="17"/>
                    <a:pt x="688" y="20"/>
                  </a:cubicBezTo>
                  <a:cubicBezTo>
                    <a:pt x="688" y="36"/>
                    <a:pt x="688" y="41"/>
                    <a:pt x="688" y="41"/>
                  </a:cubicBezTo>
                  <a:cubicBezTo>
                    <a:pt x="686" y="41"/>
                    <a:pt x="683" y="28"/>
                    <a:pt x="675" y="20"/>
                  </a:cubicBezTo>
                  <a:cubicBezTo>
                    <a:pt x="682" y="7"/>
                    <a:pt x="685" y="1"/>
                    <a:pt x="683" y="1"/>
                  </a:cubicBezTo>
                  <a:close/>
                  <a:moveTo>
                    <a:pt x="1209" y="1204"/>
                  </a:moveTo>
                  <a:cubicBezTo>
                    <a:pt x="1207" y="1204"/>
                    <a:pt x="1207" y="1207"/>
                    <a:pt x="1207" y="1214"/>
                  </a:cubicBezTo>
                  <a:cubicBezTo>
                    <a:pt x="1207" y="1214"/>
                    <a:pt x="1207" y="1227"/>
                    <a:pt x="1220" y="1240"/>
                  </a:cubicBezTo>
                  <a:cubicBezTo>
                    <a:pt x="1220" y="1243"/>
                    <a:pt x="1221" y="1245"/>
                    <a:pt x="1222" y="1245"/>
                  </a:cubicBezTo>
                  <a:cubicBezTo>
                    <a:pt x="1225" y="1245"/>
                    <a:pt x="1230" y="1233"/>
                    <a:pt x="1220" y="1214"/>
                  </a:cubicBezTo>
                  <a:cubicBezTo>
                    <a:pt x="1214" y="1207"/>
                    <a:pt x="1210" y="1204"/>
                    <a:pt x="1209" y="1204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2"/>
            <p:cNvSpPr/>
            <p:nvPr/>
          </p:nvSpPr>
          <p:spPr>
            <a:xfrm>
              <a:off x="8584672" y="4028882"/>
              <a:ext cx="50543" cy="47292"/>
            </a:xfrm>
            <a:custGeom>
              <a:rect b="b" l="l" r="r" t="t"/>
              <a:pathLst>
                <a:path extrusionOk="0" h="989" w="1057">
                  <a:moveTo>
                    <a:pt x="390" y="67"/>
                  </a:moveTo>
                  <a:cubicBezTo>
                    <a:pt x="396" y="74"/>
                    <a:pt x="396" y="77"/>
                    <a:pt x="395" y="77"/>
                  </a:cubicBezTo>
                  <a:cubicBezTo>
                    <a:pt x="393" y="77"/>
                    <a:pt x="390" y="74"/>
                    <a:pt x="390" y="67"/>
                  </a:cubicBezTo>
                  <a:close/>
                  <a:moveTo>
                    <a:pt x="494" y="67"/>
                  </a:moveTo>
                  <a:cubicBezTo>
                    <a:pt x="494" y="93"/>
                    <a:pt x="494" y="106"/>
                    <a:pt x="494" y="106"/>
                  </a:cubicBezTo>
                  <a:lnTo>
                    <a:pt x="481" y="106"/>
                  </a:lnTo>
                  <a:cubicBezTo>
                    <a:pt x="481" y="80"/>
                    <a:pt x="481" y="67"/>
                    <a:pt x="481" y="67"/>
                  </a:cubicBezTo>
                  <a:close/>
                  <a:moveTo>
                    <a:pt x="597" y="67"/>
                  </a:moveTo>
                  <a:cubicBezTo>
                    <a:pt x="597" y="93"/>
                    <a:pt x="584" y="106"/>
                    <a:pt x="584" y="106"/>
                  </a:cubicBezTo>
                  <a:cubicBezTo>
                    <a:pt x="584" y="93"/>
                    <a:pt x="584" y="93"/>
                    <a:pt x="584" y="80"/>
                  </a:cubicBezTo>
                  <a:cubicBezTo>
                    <a:pt x="584" y="67"/>
                    <a:pt x="597" y="67"/>
                    <a:pt x="597" y="67"/>
                  </a:cubicBezTo>
                  <a:close/>
                  <a:moveTo>
                    <a:pt x="234" y="132"/>
                  </a:moveTo>
                  <a:lnTo>
                    <a:pt x="234" y="132"/>
                  </a:lnTo>
                  <a:cubicBezTo>
                    <a:pt x="240" y="143"/>
                    <a:pt x="241" y="147"/>
                    <a:pt x="240" y="147"/>
                  </a:cubicBezTo>
                  <a:cubicBezTo>
                    <a:pt x="239" y="147"/>
                    <a:pt x="234" y="140"/>
                    <a:pt x="234" y="132"/>
                  </a:cubicBezTo>
                  <a:close/>
                  <a:moveTo>
                    <a:pt x="705" y="165"/>
                  </a:moveTo>
                  <a:cubicBezTo>
                    <a:pt x="707" y="165"/>
                    <a:pt x="710" y="167"/>
                    <a:pt x="714" y="171"/>
                  </a:cubicBezTo>
                  <a:cubicBezTo>
                    <a:pt x="705" y="171"/>
                    <a:pt x="703" y="165"/>
                    <a:pt x="705" y="165"/>
                  </a:cubicBezTo>
                  <a:close/>
                  <a:moveTo>
                    <a:pt x="740" y="184"/>
                  </a:moveTo>
                  <a:lnTo>
                    <a:pt x="740" y="197"/>
                  </a:lnTo>
                  <a:lnTo>
                    <a:pt x="727" y="197"/>
                  </a:lnTo>
                  <a:cubicBezTo>
                    <a:pt x="727" y="184"/>
                    <a:pt x="740" y="184"/>
                    <a:pt x="740" y="184"/>
                  </a:cubicBezTo>
                  <a:close/>
                  <a:moveTo>
                    <a:pt x="233" y="187"/>
                  </a:moveTo>
                  <a:cubicBezTo>
                    <a:pt x="234" y="187"/>
                    <a:pt x="234" y="190"/>
                    <a:pt x="234" y="197"/>
                  </a:cubicBezTo>
                  <a:cubicBezTo>
                    <a:pt x="243" y="206"/>
                    <a:pt x="240" y="215"/>
                    <a:pt x="237" y="215"/>
                  </a:cubicBezTo>
                  <a:cubicBezTo>
                    <a:pt x="235" y="215"/>
                    <a:pt x="234" y="214"/>
                    <a:pt x="234" y="210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8" y="190"/>
                    <a:pt x="231" y="187"/>
                    <a:pt x="233" y="187"/>
                  </a:cubicBezTo>
                  <a:close/>
                  <a:moveTo>
                    <a:pt x="221" y="210"/>
                  </a:moveTo>
                  <a:cubicBezTo>
                    <a:pt x="221" y="216"/>
                    <a:pt x="221" y="220"/>
                    <a:pt x="220" y="220"/>
                  </a:cubicBezTo>
                  <a:cubicBezTo>
                    <a:pt x="218" y="220"/>
                    <a:pt x="215" y="216"/>
                    <a:pt x="208" y="210"/>
                  </a:cubicBezTo>
                  <a:close/>
                  <a:moveTo>
                    <a:pt x="312" y="223"/>
                  </a:moveTo>
                  <a:lnTo>
                    <a:pt x="325" y="236"/>
                  </a:lnTo>
                  <a:cubicBezTo>
                    <a:pt x="325" y="249"/>
                    <a:pt x="325" y="249"/>
                    <a:pt x="325" y="249"/>
                  </a:cubicBezTo>
                  <a:cubicBezTo>
                    <a:pt x="325" y="249"/>
                    <a:pt x="325" y="249"/>
                    <a:pt x="312" y="236"/>
                  </a:cubicBezTo>
                  <a:cubicBezTo>
                    <a:pt x="312" y="236"/>
                    <a:pt x="312" y="223"/>
                    <a:pt x="312" y="223"/>
                  </a:cubicBezTo>
                  <a:close/>
                  <a:moveTo>
                    <a:pt x="805" y="236"/>
                  </a:moveTo>
                  <a:cubicBezTo>
                    <a:pt x="805" y="249"/>
                    <a:pt x="792" y="249"/>
                    <a:pt x="766" y="262"/>
                  </a:cubicBezTo>
                  <a:cubicBezTo>
                    <a:pt x="766" y="262"/>
                    <a:pt x="766" y="262"/>
                    <a:pt x="779" y="249"/>
                  </a:cubicBezTo>
                  <a:cubicBezTo>
                    <a:pt x="792" y="249"/>
                    <a:pt x="805" y="236"/>
                    <a:pt x="805" y="236"/>
                  </a:cubicBezTo>
                  <a:close/>
                  <a:moveTo>
                    <a:pt x="673" y="267"/>
                  </a:moveTo>
                  <a:lnTo>
                    <a:pt x="673" y="267"/>
                  </a:lnTo>
                  <a:cubicBezTo>
                    <a:pt x="669" y="269"/>
                    <a:pt x="666" y="271"/>
                    <a:pt x="662" y="275"/>
                  </a:cubicBezTo>
                  <a:lnTo>
                    <a:pt x="669" y="275"/>
                  </a:lnTo>
                  <a:cubicBezTo>
                    <a:pt x="670" y="272"/>
                    <a:pt x="671" y="270"/>
                    <a:pt x="673" y="267"/>
                  </a:cubicBezTo>
                  <a:close/>
                  <a:moveTo>
                    <a:pt x="104" y="327"/>
                  </a:moveTo>
                  <a:lnTo>
                    <a:pt x="117" y="340"/>
                  </a:lnTo>
                  <a:cubicBezTo>
                    <a:pt x="130" y="353"/>
                    <a:pt x="130" y="353"/>
                    <a:pt x="117" y="353"/>
                  </a:cubicBezTo>
                  <a:cubicBezTo>
                    <a:pt x="117" y="353"/>
                    <a:pt x="104" y="340"/>
                    <a:pt x="104" y="327"/>
                  </a:cubicBezTo>
                  <a:close/>
                  <a:moveTo>
                    <a:pt x="104" y="417"/>
                  </a:moveTo>
                  <a:cubicBezTo>
                    <a:pt x="104" y="417"/>
                    <a:pt x="116" y="423"/>
                    <a:pt x="127" y="430"/>
                  </a:cubicBezTo>
                  <a:lnTo>
                    <a:pt x="127" y="430"/>
                  </a:lnTo>
                  <a:cubicBezTo>
                    <a:pt x="115" y="430"/>
                    <a:pt x="104" y="429"/>
                    <a:pt x="104" y="417"/>
                  </a:cubicBezTo>
                  <a:close/>
                  <a:moveTo>
                    <a:pt x="9" y="425"/>
                  </a:moveTo>
                  <a:cubicBezTo>
                    <a:pt x="4" y="425"/>
                    <a:pt x="9" y="430"/>
                    <a:pt x="27" y="430"/>
                  </a:cubicBezTo>
                  <a:cubicBezTo>
                    <a:pt x="18" y="426"/>
                    <a:pt x="12" y="425"/>
                    <a:pt x="9" y="425"/>
                  </a:cubicBezTo>
                  <a:close/>
                  <a:moveTo>
                    <a:pt x="844" y="443"/>
                  </a:moveTo>
                  <a:cubicBezTo>
                    <a:pt x="843" y="443"/>
                    <a:pt x="842" y="443"/>
                    <a:pt x="840" y="443"/>
                  </a:cubicBezTo>
                  <a:lnTo>
                    <a:pt x="840" y="443"/>
                  </a:lnTo>
                  <a:cubicBezTo>
                    <a:pt x="849" y="447"/>
                    <a:pt x="854" y="449"/>
                    <a:pt x="854" y="449"/>
                  </a:cubicBezTo>
                  <a:cubicBezTo>
                    <a:pt x="855" y="449"/>
                    <a:pt x="851" y="447"/>
                    <a:pt x="844" y="443"/>
                  </a:cubicBezTo>
                  <a:close/>
                  <a:moveTo>
                    <a:pt x="641" y="447"/>
                  </a:moveTo>
                  <a:cubicBezTo>
                    <a:pt x="640" y="447"/>
                    <a:pt x="643" y="450"/>
                    <a:pt x="649" y="456"/>
                  </a:cubicBezTo>
                  <a:lnTo>
                    <a:pt x="662" y="456"/>
                  </a:lnTo>
                  <a:cubicBezTo>
                    <a:pt x="649" y="450"/>
                    <a:pt x="643" y="447"/>
                    <a:pt x="641" y="447"/>
                  </a:cubicBezTo>
                  <a:close/>
                  <a:moveTo>
                    <a:pt x="139" y="464"/>
                  </a:moveTo>
                  <a:cubicBezTo>
                    <a:pt x="142" y="464"/>
                    <a:pt x="148" y="465"/>
                    <a:pt x="156" y="469"/>
                  </a:cubicBezTo>
                  <a:cubicBezTo>
                    <a:pt x="139" y="469"/>
                    <a:pt x="133" y="464"/>
                    <a:pt x="139" y="464"/>
                  </a:cubicBezTo>
                  <a:close/>
                  <a:moveTo>
                    <a:pt x="787" y="460"/>
                  </a:moveTo>
                  <a:cubicBezTo>
                    <a:pt x="789" y="460"/>
                    <a:pt x="792" y="463"/>
                    <a:pt x="792" y="469"/>
                  </a:cubicBezTo>
                  <a:cubicBezTo>
                    <a:pt x="785" y="463"/>
                    <a:pt x="785" y="460"/>
                    <a:pt x="787" y="460"/>
                  </a:cubicBezTo>
                  <a:close/>
                  <a:moveTo>
                    <a:pt x="597" y="469"/>
                  </a:moveTo>
                  <a:cubicBezTo>
                    <a:pt x="597" y="469"/>
                    <a:pt x="597" y="469"/>
                    <a:pt x="610" y="482"/>
                  </a:cubicBezTo>
                  <a:cubicBezTo>
                    <a:pt x="610" y="482"/>
                    <a:pt x="610" y="469"/>
                    <a:pt x="610" y="469"/>
                  </a:cubicBezTo>
                  <a:close/>
                  <a:moveTo>
                    <a:pt x="766" y="469"/>
                  </a:moveTo>
                  <a:cubicBezTo>
                    <a:pt x="779" y="482"/>
                    <a:pt x="792" y="482"/>
                    <a:pt x="792" y="482"/>
                  </a:cubicBezTo>
                  <a:lnTo>
                    <a:pt x="779" y="482"/>
                  </a:lnTo>
                  <a:lnTo>
                    <a:pt x="766" y="469"/>
                  </a:lnTo>
                  <a:close/>
                  <a:moveTo>
                    <a:pt x="758" y="485"/>
                  </a:moveTo>
                  <a:cubicBezTo>
                    <a:pt x="759" y="485"/>
                    <a:pt x="766" y="489"/>
                    <a:pt x="779" y="495"/>
                  </a:cubicBezTo>
                  <a:lnTo>
                    <a:pt x="766" y="495"/>
                  </a:lnTo>
                  <a:cubicBezTo>
                    <a:pt x="759" y="489"/>
                    <a:pt x="756" y="485"/>
                    <a:pt x="758" y="485"/>
                  </a:cubicBezTo>
                  <a:close/>
                  <a:moveTo>
                    <a:pt x="636" y="547"/>
                  </a:moveTo>
                  <a:cubicBezTo>
                    <a:pt x="641" y="547"/>
                    <a:pt x="647" y="550"/>
                    <a:pt x="652" y="554"/>
                  </a:cubicBezTo>
                  <a:lnTo>
                    <a:pt x="652" y="554"/>
                  </a:lnTo>
                  <a:cubicBezTo>
                    <a:pt x="649" y="550"/>
                    <a:pt x="643" y="547"/>
                    <a:pt x="636" y="547"/>
                  </a:cubicBezTo>
                  <a:close/>
                  <a:moveTo>
                    <a:pt x="690" y="589"/>
                  </a:moveTo>
                  <a:cubicBezTo>
                    <a:pt x="691" y="589"/>
                    <a:pt x="695" y="592"/>
                    <a:pt x="701" y="599"/>
                  </a:cubicBezTo>
                  <a:lnTo>
                    <a:pt x="688" y="599"/>
                  </a:lnTo>
                  <a:cubicBezTo>
                    <a:pt x="688" y="592"/>
                    <a:pt x="688" y="589"/>
                    <a:pt x="690" y="589"/>
                  </a:cubicBezTo>
                  <a:close/>
                  <a:moveTo>
                    <a:pt x="766" y="586"/>
                  </a:moveTo>
                  <a:cubicBezTo>
                    <a:pt x="766" y="586"/>
                    <a:pt x="779" y="599"/>
                    <a:pt x="766" y="599"/>
                  </a:cubicBezTo>
                  <a:lnTo>
                    <a:pt x="753" y="599"/>
                  </a:lnTo>
                  <a:cubicBezTo>
                    <a:pt x="740" y="586"/>
                    <a:pt x="740" y="586"/>
                    <a:pt x="740" y="586"/>
                  </a:cubicBezTo>
                  <a:close/>
                  <a:moveTo>
                    <a:pt x="675" y="612"/>
                  </a:moveTo>
                  <a:cubicBezTo>
                    <a:pt x="679" y="615"/>
                    <a:pt x="683" y="620"/>
                    <a:pt x="688" y="625"/>
                  </a:cubicBezTo>
                  <a:cubicBezTo>
                    <a:pt x="675" y="625"/>
                    <a:pt x="662" y="612"/>
                    <a:pt x="675" y="612"/>
                  </a:cubicBezTo>
                  <a:close/>
                  <a:moveTo>
                    <a:pt x="218" y="662"/>
                  </a:moveTo>
                  <a:cubicBezTo>
                    <a:pt x="217" y="662"/>
                    <a:pt x="214" y="666"/>
                    <a:pt x="208" y="677"/>
                  </a:cubicBezTo>
                  <a:cubicBezTo>
                    <a:pt x="216" y="669"/>
                    <a:pt x="219" y="662"/>
                    <a:pt x="218" y="662"/>
                  </a:cubicBezTo>
                  <a:close/>
                  <a:moveTo>
                    <a:pt x="286" y="677"/>
                  </a:move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lose/>
                  <a:moveTo>
                    <a:pt x="219" y="679"/>
                  </a:moveTo>
                  <a:cubicBezTo>
                    <a:pt x="219" y="679"/>
                    <a:pt x="214" y="682"/>
                    <a:pt x="208" y="687"/>
                  </a:cubicBezTo>
                  <a:lnTo>
                    <a:pt x="208" y="687"/>
                  </a:lnTo>
                  <a:cubicBezTo>
                    <a:pt x="208" y="686"/>
                    <a:pt x="207" y="685"/>
                    <a:pt x="207" y="685"/>
                  </a:cubicBezTo>
                  <a:lnTo>
                    <a:pt x="207" y="685"/>
                  </a:lnTo>
                  <a:cubicBezTo>
                    <a:pt x="206" y="686"/>
                    <a:pt x="206" y="687"/>
                    <a:pt x="205" y="689"/>
                  </a:cubicBezTo>
                  <a:lnTo>
                    <a:pt x="205" y="689"/>
                  </a:lnTo>
                  <a:cubicBezTo>
                    <a:pt x="206" y="688"/>
                    <a:pt x="207" y="687"/>
                    <a:pt x="208" y="687"/>
                  </a:cubicBezTo>
                  <a:lnTo>
                    <a:pt x="208" y="687"/>
                  </a:lnTo>
                  <a:cubicBezTo>
                    <a:pt x="208" y="688"/>
                    <a:pt x="208" y="689"/>
                    <a:pt x="208" y="690"/>
                  </a:cubicBezTo>
                  <a:cubicBezTo>
                    <a:pt x="216" y="682"/>
                    <a:pt x="219" y="679"/>
                    <a:pt x="219" y="679"/>
                  </a:cubicBezTo>
                  <a:close/>
                  <a:moveTo>
                    <a:pt x="299" y="677"/>
                  </a:moveTo>
                  <a:lnTo>
                    <a:pt x="299" y="690"/>
                  </a:lnTo>
                  <a:cubicBezTo>
                    <a:pt x="312" y="677"/>
                    <a:pt x="312" y="677"/>
                    <a:pt x="299" y="677"/>
                  </a:cubicBezTo>
                  <a:close/>
                  <a:moveTo>
                    <a:pt x="597" y="651"/>
                  </a:moveTo>
                  <a:lnTo>
                    <a:pt x="597" y="651"/>
                  </a:lnTo>
                  <a:cubicBezTo>
                    <a:pt x="601" y="654"/>
                    <a:pt x="605" y="658"/>
                    <a:pt x="610" y="664"/>
                  </a:cubicBezTo>
                  <a:lnTo>
                    <a:pt x="623" y="690"/>
                  </a:lnTo>
                  <a:cubicBezTo>
                    <a:pt x="610" y="690"/>
                    <a:pt x="610" y="677"/>
                    <a:pt x="597" y="651"/>
                  </a:cubicBezTo>
                  <a:close/>
                  <a:moveTo>
                    <a:pt x="714" y="677"/>
                  </a:moveTo>
                  <a:lnTo>
                    <a:pt x="727" y="690"/>
                  </a:lnTo>
                  <a:cubicBezTo>
                    <a:pt x="727" y="692"/>
                    <a:pt x="727" y="693"/>
                    <a:pt x="726" y="693"/>
                  </a:cubicBezTo>
                  <a:cubicBezTo>
                    <a:pt x="722" y="693"/>
                    <a:pt x="714" y="677"/>
                    <a:pt x="714" y="677"/>
                  </a:cubicBezTo>
                  <a:close/>
                  <a:moveTo>
                    <a:pt x="1025" y="690"/>
                  </a:moveTo>
                  <a:cubicBezTo>
                    <a:pt x="1025" y="690"/>
                    <a:pt x="1025" y="703"/>
                    <a:pt x="1038" y="703"/>
                  </a:cubicBezTo>
                  <a:cubicBezTo>
                    <a:pt x="1042" y="707"/>
                    <a:pt x="1046" y="708"/>
                    <a:pt x="1049" y="708"/>
                  </a:cubicBezTo>
                  <a:cubicBezTo>
                    <a:pt x="1056" y="708"/>
                    <a:pt x="1057" y="699"/>
                    <a:pt x="1038" y="690"/>
                  </a:cubicBezTo>
                  <a:close/>
                  <a:moveTo>
                    <a:pt x="468" y="664"/>
                  </a:moveTo>
                  <a:cubicBezTo>
                    <a:pt x="468" y="677"/>
                    <a:pt x="481" y="690"/>
                    <a:pt x="481" y="703"/>
                  </a:cubicBezTo>
                  <a:cubicBezTo>
                    <a:pt x="494" y="716"/>
                    <a:pt x="481" y="716"/>
                    <a:pt x="481" y="716"/>
                  </a:cubicBezTo>
                  <a:cubicBezTo>
                    <a:pt x="481" y="703"/>
                    <a:pt x="468" y="690"/>
                    <a:pt x="468" y="677"/>
                  </a:cubicBezTo>
                  <a:cubicBezTo>
                    <a:pt x="468" y="677"/>
                    <a:pt x="468" y="671"/>
                    <a:pt x="468" y="664"/>
                  </a:cubicBezTo>
                  <a:close/>
                  <a:moveTo>
                    <a:pt x="545" y="690"/>
                  </a:moveTo>
                  <a:lnTo>
                    <a:pt x="558" y="703"/>
                  </a:lnTo>
                  <a:lnTo>
                    <a:pt x="558" y="716"/>
                  </a:lnTo>
                  <a:lnTo>
                    <a:pt x="545" y="703"/>
                  </a:lnTo>
                  <a:cubicBezTo>
                    <a:pt x="545" y="690"/>
                    <a:pt x="545" y="690"/>
                    <a:pt x="545" y="690"/>
                  </a:cubicBezTo>
                  <a:close/>
                  <a:moveTo>
                    <a:pt x="650" y="694"/>
                  </a:moveTo>
                  <a:lnTo>
                    <a:pt x="650" y="694"/>
                  </a:lnTo>
                  <a:cubicBezTo>
                    <a:pt x="652" y="703"/>
                    <a:pt x="662" y="704"/>
                    <a:pt x="662" y="716"/>
                  </a:cubicBezTo>
                  <a:cubicBezTo>
                    <a:pt x="654" y="707"/>
                    <a:pt x="651" y="699"/>
                    <a:pt x="650" y="694"/>
                  </a:cubicBezTo>
                  <a:close/>
                  <a:moveTo>
                    <a:pt x="442" y="716"/>
                  </a:moveTo>
                  <a:cubicBezTo>
                    <a:pt x="442" y="716"/>
                    <a:pt x="455" y="729"/>
                    <a:pt x="455" y="742"/>
                  </a:cubicBezTo>
                  <a:cubicBezTo>
                    <a:pt x="455" y="742"/>
                    <a:pt x="442" y="729"/>
                    <a:pt x="442" y="716"/>
                  </a:cubicBezTo>
                  <a:close/>
                  <a:moveTo>
                    <a:pt x="720" y="741"/>
                  </a:moveTo>
                  <a:cubicBezTo>
                    <a:pt x="718" y="741"/>
                    <a:pt x="716" y="742"/>
                    <a:pt x="714" y="742"/>
                  </a:cubicBezTo>
                  <a:cubicBezTo>
                    <a:pt x="719" y="747"/>
                    <a:pt x="723" y="750"/>
                    <a:pt x="724" y="750"/>
                  </a:cubicBezTo>
                  <a:cubicBezTo>
                    <a:pt x="724" y="750"/>
                    <a:pt x="723" y="747"/>
                    <a:pt x="720" y="741"/>
                  </a:cubicBezTo>
                  <a:close/>
                  <a:moveTo>
                    <a:pt x="286" y="755"/>
                  </a:moveTo>
                  <a:cubicBezTo>
                    <a:pt x="299" y="755"/>
                    <a:pt x="299" y="755"/>
                    <a:pt x="299" y="768"/>
                  </a:cubicBezTo>
                  <a:lnTo>
                    <a:pt x="286" y="768"/>
                  </a:lnTo>
                  <a:cubicBezTo>
                    <a:pt x="286" y="755"/>
                    <a:pt x="286" y="755"/>
                    <a:pt x="286" y="755"/>
                  </a:cubicBezTo>
                  <a:close/>
                  <a:moveTo>
                    <a:pt x="575" y="711"/>
                  </a:moveTo>
                  <a:lnTo>
                    <a:pt x="575" y="711"/>
                  </a:lnTo>
                  <a:cubicBezTo>
                    <a:pt x="575" y="711"/>
                    <a:pt x="579" y="717"/>
                    <a:pt x="584" y="729"/>
                  </a:cubicBezTo>
                  <a:cubicBezTo>
                    <a:pt x="584" y="742"/>
                    <a:pt x="597" y="755"/>
                    <a:pt x="597" y="768"/>
                  </a:cubicBezTo>
                  <a:lnTo>
                    <a:pt x="584" y="768"/>
                  </a:lnTo>
                  <a:cubicBezTo>
                    <a:pt x="584" y="768"/>
                    <a:pt x="584" y="755"/>
                    <a:pt x="584" y="742"/>
                  </a:cubicBezTo>
                  <a:cubicBezTo>
                    <a:pt x="577" y="720"/>
                    <a:pt x="574" y="711"/>
                    <a:pt x="575" y="711"/>
                  </a:cubicBezTo>
                  <a:close/>
                  <a:moveTo>
                    <a:pt x="104" y="794"/>
                  </a:moveTo>
                  <a:cubicBezTo>
                    <a:pt x="92" y="794"/>
                    <a:pt x="79" y="807"/>
                    <a:pt x="79" y="807"/>
                  </a:cubicBezTo>
                  <a:cubicBezTo>
                    <a:pt x="92" y="807"/>
                    <a:pt x="92" y="807"/>
                    <a:pt x="104" y="794"/>
                  </a:cubicBezTo>
                  <a:close/>
                  <a:moveTo>
                    <a:pt x="455" y="794"/>
                  </a:moveTo>
                  <a:cubicBezTo>
                    <a:pt x="455" y="794"/>
                    <a:pt x="455" y="807"/>
                    <a:pt x="455" y="819"/>
                  </a:cubicBezTo>
                  <a:lnTo>
                    <a:pt x="442" y="819"/>
                  </a:lnTo>
                  <a:cubicBezTo>
                    <a:pt x="442" y="807"/>
                    <a:pt x="442" y="794"/>
                    <a:pt x="455" y="794"/>
                  </a:cubicBezTo>
                  <a:close/>
                  <a:moveTo>
                    <a:pt x="208" y="794"/>
                  </a:moveTo>
                  <a:lnTo>
                    <a:pt x="208" y="794"/>
                  </a:lnTo>
                  <a:cubicBezTo>
                    <a:pt x="202" y="813"/>
                    <a:pt x="202" y="823"/>
                    <a:pt x="203" y="823"/>
                  </a:cubicBezTo>
                  <a:cubicBezTo>
                    <a:pt x="205" y="823"/>
                    <a:pt x="208" y="813"/>
                    <a:pt x="208" y="794"/>
                  </a:cubicBezTo>
                  <a:close/>
                  <a:moveTo>
                    <a:pt x="468" y="819"/>
                  </a:moveTo>
                  <a:cubicBezTo>
                    <a:pt x="468" y="823"/>
                    <a:pt x="468" y="828"/>
                    <a:pt x="468" y="832"/>
                  </a:cubicBezTo>
                  <a:cubicBezTo>
                    <a:pt x="468" y="845"/>
                    <a:pt x="468" y="845"/>
                    <a:pt x="481" y="845"/>
                  </a:cubicBezTo>
                  <a:cubicBezTo>
                    <a:pt x="481" y="845"/>
                    <a:pt x="481" y="832"/>
                    <a:pt x="481" y="832"/>
                  </a:cubicBezTo>
                  <a:cubicBezTo>
                    <a:pt x="481" y="819"/>
                    <a:pt x="481" y="819"/>
                    <a:pt x="468" y="819"/>
                  </a:cubicBezTo>
                  <a:close/>
                  <a:moveTo>
                    <a:pt x="582" y="0"/>
                  </a:moveTo>
                  <a:cubicBezTo>
                    <a:pt x="580" y="0"/>
                    <a:pt x="577" y="4"/>
                    <a:pt x="571" y="15"/>
                  </a:cubicBezTo>
                  <a:cubicBezTo>
                    <a:pt x="565" y="22"/>
                    <a:pt x="562" y="25"/>
                    <a:pt x="558" y="25"/>
                  </a:cubicBezTo>
                  <a:cubicBezTo>
                    <a:pt x="555" y="25"/>
                    <a:pt x="552" y="22"/>
                    <a:pt x="545" y="15"/>
                  </a:cubicBezTo>
                  <a:cubicBezTo>
                    <a:pt x="545" y="15"/>
                    <a:pt x="545" y="15"/>
                    <a:pt x="545" y="28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45" y="35"/>
                    <a:pt x="545" y="35"/>
                    <a:pt x="545" y="41"/>
                  </a:cubicBezTo>
                  <a:cubicBezTo>
                    <a:pt x="545" y="28"/>
                    <a:pt x="545" y="22"/>
                    <a:pt x="544" y="22"/>
                  </a:cubicBezTo>
                  <a:cubicBezTo>
                    <a:pt x="542" y="22"/>
                    <a:pt x="539" y="28"/>
                    <a:pt x="533" y="41"/>
                  </a:cubicBezTo>
                  <a:cubicBezTo>
                    <a:pt x="533" y="28"/>
                    <a:pt x="533" y="28"/>
                    <a:pt x="533" y="28"/>
                  </a:cubicBezTo>
                  <a:cubicBezTo>
                    <a:pt x="520" y="28"/>
                    <a:pt x="507" y="41"/>
                    <a:pt x="494" y="41"/>
                  </a:cubicBezTo>
                  <a:cubicBezTo>
                    <a:pt x="468" y="41"/>
                    <a:pt x="468" y="41"/>
                    <a:pt x="468" y="54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42" y="41"/>
                    <a:pt x="442" y="41"/>
                    <a:pt x="442" y="28"/>
                  </a:cubicBezTo>
                  <a:cubicBezTo>
                    <a:pt x="442" y="41"/>
                    <a:pt x="442" y="41"/>
                    <a:pt x="442" y="41"/>
                  </a:cubicBezTo>
                  <a:cubicBezTo>
                    <a:pt x="442" y="35"/>
                    <a:pt x="438" y="32"/>
                    <a:pt x="435" y="32"/>
                  </a:cubicBezTo>
                  <a:cubicBezTo>
                    <a:pt x="432" y="32"/>
                    <a:pt x="429" y="35"/>
                    <a:pt x="429" y="41"/>
                  </a:cubicBezTo>
                  <a:cubicBezTo>
                    <a:pt x="429" y="32"/>
                    <a:pt x="422" y="23"/>
                    <a:pt x="418" y="23"/>
                  </a:cubicBezTo>
                  <a:cubicBezTo>
                    <a:pt x="417" y="23"/>
                    <a:pt x="416" y="24"/>
                    <a:pt x="416" y="28"/>
                  </a:cubicBezTo>
                  <a:cubicBezTo>
                    <a:pt x="429" y="54"/>
                    <a:pt x="416" y="54"/>
                    <a:pt x="416" y="67"/>
                  </a:cubicBezTo>
                  <a:cubicBezTo>
                    <a:pt x="416" y="67"/>
                    <a:pt x="416" y="67"/>
                    <a:pt x="403" y="54"/>
                  </a:cubicBezTo>
                  <a:cubicBezTo>
                    <a:pt x="403" y="50"/>
                    <a:pt x="402" y="49"/>
                    <a:pt x="400" y="49"/>
                  </a:cubicBezTo>
                  <a:cubicBezTo>
                    <a:pt x="396" y="49"/>
                    <a:pt x="390" y="58"/>
                    <a:pt x="390" y="67"/>
                  </a:cubicBezTo>
                  <a:cubicBezTo>
                    <a:pt x="390" y="54"/>
                    <a:pt x="377" y="54"/>
                    <a:pt x="377" y="54"/>
                  </a:cubicBezTo>
                  <a:cubicBezTo>
                    <a:pt x="377" y="50"/>
                    <a:pt x="377" y="46"/>
                    <a:pt x="377" y="41"/>
                  </a:cubicBezTo>
                  <a:cubicBezTo>
                    <a:pt x="370" y="35"/>
                    <a:pt x="367" y="32"/>
                    <a:pt x="366" y="32"/>
                  </a:cubicBezTo>
                  <a:cubicBezTo>
                    <a:pt x="364" y="32"/>
                    <a:pt x="364" y="35"/>
                    <a:pt x="364" y="41"/>
                  </a:cubicBezTo>
                  <a:cubicBezTo>
                    <a:pt x="364" y="54"/>
                    <a:pt x="351" y="54"/>
                    <a:pt x="338" y="54"/>
                  </a:cubicBezTo>
                  <a:cubicBezTo>
                    <a:pt x="325" y="67"/>
                    <a:pt x="325" y="80"/>
                    <a:pt x="338" y="106"/>
                  </a:cubicBezTo>
                  <a:cubicBezTo>
                    <a:pt x="325" y="93"/>
                    <a:pt x="312" y="67"/>
                    <a:pt x="312" y="67"/>
                  </a:cubicBezTo>
                  <a:lnTo>
                    <a:pt x="312" y="67"/>
                  </a:lnTo>
                  <a:cubicBezTo>
                    <a:pt x="312" y="67"/>
                    <a:pt x="312" y="80"/>
                    <a:pt x="325" y="93"/>
                  </a:cubicBezTo>
                  <a:cubicBezTo>
                    <a:pt x="325" y="106"/>
                    <a:pt x="325" y="106"/>
                    <a:pt x="312" y="106"/>
                  </a:cubicBezTo>
                  <a:cubicBezTo>
                    <a:pt x="306" y="100"/>
                    <a:pt x="302" y="96"/>
                    <a:pt x="301" y="96"/>
                  </a:cubicBezTo>
                  <a:cubicBezTo>
                    <a:pt x="299" y="96"/>
                    <a:pt x="299" y="100"/>
                    <a:pt x="299" y="106"/>
                  </a:cubicBezTo>
                  <a:cubicBezTo>
                    <a:pt x="299" y="115"/>
                    <a:pt x="299" y="124"/>
                    <a:pt x="294" y="124"/>
                  </a:cubicBezTo>
                  <a:cubicBezTo>
                    <a:pt x="293" y="124"/>
                    <a:pt x="290" y="123"/>
                    <a:pt x="286" y="119"/>
                  </a:cubicBezTo>
                  <a:cubicBezTo>
                    <a:pt x="278" y="104"/>
                    <a:pt x="271" y="98"/>
                    <a:pt x="268" y="98"/>
                  </a:cubicBezTo>
                  <a:cubicBezTo>
                    <a:pt x="267" y="98"/>
                    <a:pt x="268" y="101"/>
                    <a:pt x="273" y="106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32"/>
                    <a:pt x="273" y="145"/>
                  </a:cubicBezTo>
                  <a:cubicBezTo>
                    <a:pt x="260" y="145"/>
                    <a:pt x="260" y="132"/>
                    <a:pt x="260" y="132"/>
                  </a:cubicBezTo>
                  <a:lnTo>
                    <a:pt x="247" y="119"/>
                  </a:lnTo>
                  <a:cubicBezTo>
                    <a:pt x="247" y="119"/>
                    <a:pt x="247" y="119"/>
                    <a:pt x="247" y="132"/>
                  </a:cubicBezTo>
                  <a:cubicBezTo>
                    <a:pt x="239" y="132"/>
                    <a:pt x="236" y="126"/>
                    <a:pt x="235" y="126"/>
                  </a:cubicBezTo>
                  <a:cubicBezTo>
                    <a:pt x="234" y="126"/>
                    <a:pt x="234" y="128"/>
                    <a:pt x="234" y="132"/>
                  </a:cubicBezTo>
                  <a:cubicBezTo>
                    <a:pt x="228" y="119"/>
                    <a:pt x="224" y="113"/>
                    <a:pt x="223" y="113"/>
                  </a:cubicBezTo>
                  <a:cubicBezTo>
                    <a:pt x="221" y="113"/>
                    <a:pt x="221" y="119"/>
                    <a:pt x="221" y="132"/>
                  </a:cubicBezTo>
                  <a:cubicBezTo>
                    <a:pt x="221" y="145"/>
                    <a:pt x="208" y="158"/>
                    <a:pt x="208" y="158"/>
                  </a:cubicBezTo>
                  <a:cubicBezTo>
                    <a:pt x="202" y="164"/>
                    <a:pt x="199" y="168"/>
                    <a:pt x="195" y="168"/>
                  </a:cubicBezTo>
                  <a:cubicBezTo>
                    <a:pt x="192" y="168"/>
                    <a:pt x="189" y="164"/>
                    <a:pt x="182" y="158"/>
                  </a:cubicBezTo>
                  <a:cubicBezTo>
                    <a:pt x="169" y="151"/>
                    <a:pt x="163" y="148"/>
                    <a:pt x="161" y="148"/>
                  </a:cubicBezTo>
                  <a:cubicBezTo>
                    <a:pt x="160" y="148"/>
                    <a:pt x="163" y="151"/>
                    <a:pt x="169" y="158"/>
                  </a:cubicBezTo>
                  <a:cubicBezTo>
                    <a:pt x="195" y="171"/>
                    <a:pt x="182" y="171"/>
                    <a:pt x="182" y="184"/>
                  </a:cubicBezTo>
                  <a:cubicBezTo>
                    <a:pt x="180" y="181"/>
                    <a:pt x="178" y="180"/>
                    <a:pt x="176" y="180"/>
                  </a:cubicBezTo>
                  <a:cubicBezTo>
                    <a:pt x="169" y="180"/>
                    <a:pt x="169" y="199"/>
                    <a:pt x="169" y="210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5" y="223"/>
                    <a:pt x="195" y="223"/>
                    <a:pt x="182" y="223"/>
                  </a:cubicBezTo>
                  <a:cubicBezTo>
                    <a:pt x="182" y="223"/>
                    <a:pt x="169" y="210"/>
                    <a:pt x="156" y="197"/>
                  </a:cubicBezTo>
                  <a:cubicBezTo>
                    <a:pt x="156" y="184"/>
                    <a:pt x="143" y="184"/>
                    <a:pt x="143" y="184"/>
                  </a:cubicBezTo>
                  <a:cubicBezTo>
                    <a:pt x="130" y="184"/>
                    <a:pt x="130" y="184"/>
                    <a:pt x="143" y="197"/>
                  </a:cubicBezTo>
                  <a:cubicBezTo>
                    <a:pt x="156" y="210"/>
                    <a:pt x="156" y="210"/>
                    <a:pt x="156" y="210"/>
                  </a:cubicBezTo>
                  <a:cubicBezTo>
                    <a:pt x="156" y="210"/>
                    <a:pt x="143" y="210"/>
                    <a:pt x="156" y="223"/>
                  </a:cubicBezTo>
                  <a:cubicBezTo>
                    <a:pt x="169" y="236"/>
                    <a:pt x="169" y="236"/>
                    <a:pt x="156" y="236"/>
                  </a:cubicBezTo>
                  <a:cubicBezTo>
                    <a:pt x="152" y="231"/>
                    <a:pt x="149" y="230"/>
                    <a:pt x="147" y="230"/>
                  </a:cubicBezTo>
                  <a:cubicBezTo>
                    <a:pt x="143" y="230"/>
                    <a:pt x="143" y="236"/>
                    <a:pt x="143" y="236"/>
                  </a:cubicBezTo>
                  <a:cubicBezTo>
                    <a:pt x="143" y="223"/>
                    <a:pt x="143" y="223"/>
                    <a:pt x="130" y="223"/>
                  </a:cubicBezTo>
                  <a:cubicBezTo>
                    <a:pt x="130" y="210"/>
                    <a:pt x="117" y="210"/>
                    <a:pt x="117" y="210"/>
                  </a:cubicBezTo>
                  <a:cubicBezTo>
                    <a:pt x="104" y="210"/>
                    <a:pt x="117" y="223"/>
                    <a:pt x="117" y="223"/>
                  </a:cubicBezTo>
                  <a:cubicBezTo>
                    <a:pt x="130" y="223"/>
                    <a:pt x="79" y="275"/>
                    <a:pt x="79" y="288"/>
                  </a:cubicBezTo>
                  <a:cubicBezTo>
                    <a:pt x="66" y="288"/>
                    <a:pt x="53" y="288"/>
                    <a:pt x="66" y="301"/>
                  </a:cubicBezTo>
                  <a:cubicBezTo>
                    <a:pt x="79" y="301"/>
                    <a:pt x="79" y="314"/>
                    <a:pt x="66" y="327"/>
                  </a:cubicBezTo>
                  <a:cubicBezTo>
                    <a:pt x="53" y="353"/>
                    <a:pt x="40" y="366"/>
                    <a:pt x="53" y="366"/>
                  </a:cubicBezTo>
                  <a:cubicBezTo>
                    <a:pt x="53" y="366"/>
                    <a:pt x="53" y="366"/>
                    <a:pt x="53" y="378"/>
                  </a:cubicBezTo>
                  <a:cubicBezTo>
                    <a:pt x="53" y="378"/>
                    <a:pt x="66" y="391"/>
                    <a:pt x="66" y="391"/>
                  </a:cubicBezTo>
                  <a:cubicBezTo>
                    <a:pt x="57" y="391"/>
                    <a:pt x="48" y="386"/>
                    <a:pt x="43" y="386"/>
                  </a:cubicBezTo>
                  <a:cubicBezTo>
                    <a:pt x="41" y="386"/>
                    <a:pt x="40" y="387"/>
                    <a:pt x="40" y="391"/>
                  </a:cubicBezTo>
                  <a:cubicBezTo>
                    <a:pt x="27" y="391"/>
                    <a:pt x="40" y="391"/>
                    <a:pt x="53" y="404"/>
                  </a:cubicBezTo>
                  <a:cubicBezTo>
                    <a:pt x="40" y="404"/>
                    <a:pt x="27" y="391"/>
                    <a:pt x="27" y="391"/>
                  </a:cubicBezTo>
                  <a:lnTo>
                    <a:pt x="27" y="404"/>
                  </a:lnTo>
                  <a:lnTo>
                    <a:pt x="14" y="404"/>
                  </a:lnTo>
                  <a:lnTo>
                    <a:pt x="27" y="417"/>
                  </a:lnTo>
                  <a:cubicBezTo>
                    <a:pt x="15" y="414"/>
                    <a:pt x="9" y="412"/>
                    <a:pt x="7" y="412"/>
                  </a:cubicBezTo>
                  <a:cubicBezTo>
                    <a:pt x="2" y="412"/>
                    <a:pt x="17" y="421"/>
                    <a:pt x="27" y="430"/>
                  </a:cubicBezTo>
                  <a:cubicBezTo>
                    <a:pt x="40" y="443"/>
                    <a:pt x="40" y="443"/>
                    <a:pt x="27" y="443"/>
                  </a:cubicBezTo>
                  <a:lnTo>
                    <a:pt x="14" y="443"/>
                  </a:lnTo>
                  <a:cubicBezTo>
                    <a:pt x="27" y="456"/>
                    <a:pt x="27" y="469"/>
                    <a:pt x="27" y="495"/>
                  </a:cubicBezTo>
                  <a:cubicBezTo>
                    <a:pt x="14" y="521"/>
                    <a:pt x="27" y="534"/>
                    <a:pt x="40" y="534"/>
                  </a:cubicBezTo>
                  <a:cubicBezTo>
                    <a:pt x="40" y="534"/>
                    <a:pt x="40" y="534"/>
                    <a:pt x="27" y="547"/>
                  </a:cubicBezTo>
                  <a:lnTo>
                    <a:pt x="40" y="547"/>
                  </a:lnTo>
                  <a:cubicBezTo>
                    <a:pt x="27" y="547"/>
                    <a:pt x="27" y="560"/>
                    <a:pt x="27" y="560"/>
                  </a:cubicBezTo>
                  <a:cubicBezTo>
                    <a:pt x="27" y="573"/>
                    <a:pt x="27" y="586"/>
                    <a:pt x="40" y="586"/>
                  </a:cubicBezTo>
                  <a:cubicBezTo>
                    <a:pt x="14" y="586"/>
                    <a:pt x="1" y="612"/>
                    <a:pt x="27" y="612"/>
                  </a:cubicBezTo>
                  <a:lnTo>
                    <a:pt x="14" y="612"/>
                  </a:lnTo>
                  <a:cubicBezTo>
                    <a:pt x="14" y="625"/>
                    <a:pt x="27" y="625"/>
                    <a:pt x="40" y="625"/>
                  </a:cubicBezTo>
                  <a:cubicBezTo>
                    <a:pt x="40" y="625"/>
                    <a:pt x="40" y="638"/>
                    <a:pt x="40" y="651"/>
                  </a:cubicBezTo>
                  <a:lnTo>
                    <a:pt x="66" y="651"/>
                  </a:lnTo>
                  <a:cubicBezTo>
                    <a:pt x="53" y="664"/>
                    <a:pt x="53" y="677"/>
                    <a:pt x="66" y="690"/>
                  </a:cubicBezTo>
                  <a:cubicBezTo>
                    <a:pt x="79" y="703"/>
                    <a:pt x="79" y="716"/>
                    <a:pt x="79" y="729"/>
                  </a:cubicBezTo>
                  <a:lnTo>
                    <a:pt x="92" y="729"/>
                  </a:lnTo>
                  <a:cubicBezTo>
                    <a:pt x="104" y="722"/>
                    <a:pt x="111" y="719"/>
                    <a:pt x="113" y="719"/>
                  </a:cubicBezTo>
                  <a:cubicBezTo>
                    <a:pt x="114" y="719"/>
                    <a:pt x="111" y="722"/>
                    <a:pt x="104" y="729"/>
                  </a:cubicBezTo>
                  <a:cubicBezTo>
                    <a:pt x="86" y="738"/>
                    <a:pt x="87" y="747"/>
                    <a:pt x="99" y="747"/>
                  </a:cubicBezTo>
                  <a:cubicBezTo>
                    <a:pt x="100" y="747"/>
                    <a:pt x="103" y="747"/>
                    <a:pt x="105" y="746"/>
                  </a:cubicBezTo>
                  <a:lnTo>
                    <a:pt x="105" y="746"/>
                  </a:lnTo>
                  <a:cubicBezTo>
                    <a:pt x="104" y="748"/>
                    <a:pt x="104" y="751"/>
                    <a:pt x="104" y="755"/>
                  </a:cubicBezTo>
                  <a:cubicBezTo>
                    <a:pt x="92" y="761"/>
                    <a:pt x="92" y="764"/>
                    <a:pt x="96" y="764"/>
                  </a:cubicBezTo>
                  <a:cubicBezTo>
                    <a:pt x="101" y="764"/>
                    <a:pt x="111" y="761"/>
                    <a:pt x="117" y="755"/>
                  </a:cubicBezTo>
                  <a:lnTo>
                    <a:pt x="117" y="755"/>
                  </a:lnTo>
                  <a:cubicBezTo>
                    <a:pt x="117" y="755"/>
                    <a:pt x="105" y="768"/>
                    <a:pt x="117" y="768"/>
                  </a:cubicBezTo>
                  <a:cubicBezTo>
                    <a:pt x="117" y="768"/>
                    <a:pt x="117" y="768"/>
                    <a:pt x="104" y="794"/>
                  </a:cubicBezTo>
                  <a:lnTo>
                    <a:pt x="117" y="794"/>
                  </a:lnTo>
                  <a:cubicBezTo>
                    <a:pt x="121" y="790"/>
                    <a:pt x="123" y="788"/>
                    <a:pt x="125" y="786"/>
                  </a:cubicBezTo>
                  <a:cubicBezTo>
                    <a:pt x="125" y="786"/>
                    <a:pt x="134" y="777"/>
                    <a:pt x="143" y="768"/>
                  </a:cubicBezTo>
                  <a:cubicBezTo>
                    <a:pt x="153" y="758"/>
                    <a:pt x="155" y="749"/>
                    <a:pt x="156" y="749"/>
                  </a:cubicBezTo>
                  <a:cubicBezTo>
                    <a:pt x="156" y="749"/>
                    <a:pt x="156" y="751"/>
                    <a:pt x="156" y="755"/>
                  </a:cubicBezTo>
                  <a:cubicBezTo>
                    <a:pt x="156" y="755"/>
                    <a:pt x="169" y="742"/>
                    <a:pt x="182" y="729"/>
                  </a:cubicBezTo>
                  <a:cubicBezTo>
                    <a:pt x="191" y="710"/>
                    <a:pt x="201" y="699"/>
                    <a:pt x="205" y="689"/>
                  </a:cubicBezTo>
                  <a:lnTo>
                    <a:pt x="205" y="689"/>
                  </a:lnTo>
                  <a:cubicBezTo>
                    <a:pt x="199" y="693"/>
                    <a:pt x="190" y="699"/>
                    <a:pt x="182" y="703"/>
                  </a:cubicBezTo>
                  <a:cubicBezTo>
                    <a:pt x="191" y="694"/>
                    <a:pt x="201" y="684"/>
                    <a:pt x="205" y="684"/>
                  </a:cubicBezTo>
                  <a:cubicBezTo>
                    <a:pt x="206" y="684"/>
                    <a:pt x="206" y="685"/>
                    <a:pt x="207" y="685"/>
                  </a:cubicBezTo>
                  <a:lnTo>
                    <a:pt x="207" y="685"/>
                  </a:lnTo>
                  <a:cubicBezTo>
                    <a:pt x="208" y="682"/>
                    <a:pt x="208" y="679"/>
                    <a:pt x="208" y="677"/>
                  </a:cubicBezTo>
                  <a:lnTo>
                    <a:pt x="195" y="677"/>
                  </a:lnTo>
                  <a:cubicBezTo>
                    <a:pt x="195" y="677"/>
                    <a:pt x="195" y="664"/>
                    <a:pt x="195" y="664"/>
                  </a:cubicBezTo>
                  <a:cubicBezTo>
                    <a:pt x="208" y="651"/>
                    <a:pt x="208" y="651"/>
                    <a:pt x="208" y="651"/>
                  </a:cubicBezTo>
                  <a:cubicBezTo>
                    <a:pt x="195" y="638"/>
                    <a:pt x="195" y="638"/>
                    <a:pt x="208" y="625"/>
                  </a:cubicBezTo>
                  <a:cubicBezTo>
                    <a:pt x="220" y="613"/>
                    <a:pt x="221" y="612"/>
                    <a:pt x="221" y="612"/>
                  </a:cubicBezTo>
                  <a:lnTo>
                    <a:pt x="221" y="612"/>
                  </a:lnTo>
                  <a:cubicBezTo>
                    <a:pt x="217" y="616"/>
                    <a:pt x="214" y="617"/>
                    <a:pt x="210" y="617"/>
                  </a:cubicBezTo>
                  <a:cubicBezTo>
                    <a:pt x="202" y="617"/>
                    <a:pt x="195" y="608"/>
                    <a:pt x="195" y="599"/>
                  </a:cubicBezTo>
                  <a:cubicBezTo>
                    <a:pt x="195" y="586"/>
                    <a:pt x="182" y="586"/>
                    <a:pt x="169" y="586"/>
                  </a:cubicBezTo>
                  <a:cubicBezTo>
                    <a:pt x="182" y="573"/>
                    <a:pt x="182" y="573"/>
                    <a:pt x="182" y="573"/>
                  </a:cubicBezTo>
                  <a:lnTo>
                    <a:pt x="169" y="573"/>
                  </a:lnTo>
                  <a:cubicBezTo>
                    <a:pt x="182" y="560"/>
                    <a:pt x="182" y="560"/>
                    <a:pt x="182" y="560"/>
                  </a:cubicBezTo>
                  <a:lnTo>
                    <a:pt x="169" y="560"/>
                  </a:lnTo>
                  <a:cubicBezTo>
                    <a:pt x="169" y="560"/>
                    <a:pt x="169" y="547"/>
                    <a:pt x="182" y="534"/>
                  </a:cubicBezTo>
                  <a:lnTo>
                    <a:pt x="169" y="534"/>
                  </a:lnTo>
                  <a:cubicBezTo>
                    <a:pt x="182" y="534"/>
                    <a:pt x="182" y="534"/>
                    <a:pt x="182" y="521"/>
                  </a:cubicBezTo>
                  <a:cubicBezTo>
                    <a:pt x="169" y="521"/>
                    <a:pt x="169" y="521"/>
                    <a:pt x="169" y="508"/>
                  </a:cubicBezTo>
                  <a:cubicBezTo>
                    <a:pt x="169" y="495"/>
                    <a:pt x="169" y="482"/>
                    <a:pt x="156" y="482"/>
                  </a:cubicBezTo>
                  <a:cubicBezTo>
                    <a:pt x="176" y="476"/>
                    <a:pt x="186" y="476"/>
                    <a:pt x="189" y="476"/>
                  </a:cubicBezTo>
                  <a:cubicBezTo>
                    <a:pt x="192" y="476"/>
                    <a:pt x="189" y="476"/>
                    <a:pt x="182" y="469"/>
                  </a:cubicBezTo>
                  <a:lnTo>
                    <a:pt x="156" y="469"/>
                  </a:lnTo>
                  <a:cubicBezTo>
                    <a:pt x="182" y="469"/>
                    <a:pt x="169" y="443"/>
                    <a:pt x="143" y="443"/>
                  </a:cubicBezTo>
                  <a:lnTo>
                    <a:pt x="182" y="443"/>
                  </a:lnTo>
                  <a:cubicBezTo>
                    <a:pt x="182" y="443"/>
                    <a:pt x="182" y="430"/>
                    <a:pt x="182" y="430"/>
                  </a:cubicBezTo>
                  <a:cubicBezTo>
                    <a:pt x="165" y="430"/>
                    <a:pt x="165" y="425"/>
                    <a:pt x="171" y="425"/>
                  </a:cubicBezTo>
                  <a:cubicBezTo>
                    <a:pt x="174" y="425"/>
                    <a:pt x="178" y="426"/>
                    <a:pt x="182" y="430"/>
                  </a:cubicBezTo>
                  <a:lnTo>
                    <a:pt x="195" y="430"/>
                  </a:lnTo>
                  <a:cubicBezTo>
                    <a:pt x="169" y="417"/>
                    <a:pt x="195" y="417"/>
                    <a:pt x="208" y="417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5" y="391"/>
                    <a:pt x="208" y="391"/>
                    <a:pt x="195" y="391"/>
                  </a:cubicBezTo>
                  <a:cubicBezTo>
                    <a:pt x="182" y="378"/>
                    <a:pt x="169" y="378"/>
                    <a:pt x="169" y="378"/>
                  </a:cubicBezTo>
                  <a:lnTo>
                    <a:pt x="182" y="378"/>
                  </a:lnTo>
                  <a:cubicBezTo>
                    <a:pt x="187" y="383"/>
                    <a:pt x="190" y="384"/>
                    <a:pt x="191" y="384"/>
                  </a:cubicBezTo>
                  <a:cubicBezTo>
                    <a:pt x="195" y="384"/>
                    <a:pt x="195" y="378"/>
                    <a:pt x="195" y="378"/>
                  </a:cubicBezTo>
                  <a:cubicBezTo>
                    <a:pt x="202" y="372"/>
                    <a:pt x="205" y="369"/>
                    <a:pt x="208" y="369"/>
                  </a:cubicBezTo>
                  <a:cubicBezTo>
                    <a:pt x="211" y="369"/>
                    <a:pt x="215" y="372"/>
                    <a:pt x="221" y="378"/>
                  </a:cubicBezTo>
                  <a:lnTo>
                    <a:pt x="208" y="366"/>
                  </a:lnTo>
                  <a:cubicBezTo>
                    <a:pt x="208" y="359"/>
                    <a:pt x="208" y="356"/>
                    <a:pt x="210" y="356"/>
                  </a:cubicBezTo>
                  <a:cubicBezTo>
                    <a:pt x="211" y="356"/>
                    <a:pt x="215" y="359"/>
                    <a:pt x="221" y="366"/>
                  </a:cubicBezTo>
                  <a:cubicBezTo>
                    <a:pt x="234" y="366"/>
                    <a:pt x="234" y="366"/>
                    <a:pt x="221" y="353"/>
                  </a:cubicBezTo>
                  <a:lnTo>
                    <a:pt x="221" y="353"/>
                  </a:lnTo>
                  <a:cubicBezTo>
                    <a:pt x="232" y="358"/>
                    <a:pt x="238" y="361"/>
                    <a:pt x="241" y="361"/>
                  </a:cubicBezTo>
                  <a:cubicBezTo>
                    <a:pt x="245" y="361"/>
                    <a:pt x="242" y="355"/>
                    <a:pt x="234" y="340"/>
                  </a:cubicBezTo>
                  <a:lnTo>
                    <a:pt x="234" y="340"/>
                  </a:lnTo>
                  <a:cubicBezTo>
                    <a:pt x="241" y="346"/>
                    <a:pt x="244" y="349"/>
                    <a:pt x="246" y="349"/>
                  </a:cubicBezTo>
                  <a:cubicBezTo>
                    <a:pt x="247" y="349"/>
                    <a:pt x="247" y="346"/>
                    <a:pt x="247" y="340"/>
                  </a:cubicBezTo>
                  <a:cubicBezTo>
                    <a:pt x="247" y="333"/>
                    <a:pt x="247" y="330"/>
                    <a:pt x="249" y="330"/>
                  </a:cubicBezTo>
                  <a:cubicBezTo>
                    <a:pt x="250" y="330"/>
                    <a:pt x="254" y="333"/>
                    <a:pt x="260" y="340"/>
                  </a:cubicBezTo>
                  <a:cubicBezTo>
                    <a:pt x="247" y="327"/>
                    <a:pt x="247" y="327"/>
                    <a:pt x="260" y="327"/>
                  </a:cubicBezTo>
                  <a:cubicBezTo>
                    <a:pt x="260" y="314"/>
                    <a:pt x="260" y="314"/>
                    <a:pt x="247" y="301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47" y="288"/>
                    <a:pt x="247" y="301"/>
                    <a:pt x="260" y="314"/>
                  </a:cubicBezTo>
                  <a:cubicBezTo>
                    <a:pt x="266" y="319"/>
                    <a:pt x="269" y="322"/>
                    <a:pt x="270" y="322"/>
                  </a:cubicBezTo>
                  <a:cubicBezTo>
                    <a:pt x="271" y="322"/>
                    <a:pt x="268" y="316"/>
                    <a:pt x="260" y="301"/>
                  </a:cubicBezTo>
                  <a:lnTo>
                    <a:pt x="260" y="301"/>
                  </a:lnTo>
                  <a:cubicBezTo>
                    <a:pt x="269" y="310"/>
                    <a:pt x="272" y="319"/>
                    <a:pt x="273" y="319"/>
                  </a:cubicBezTo>
                  <a:cubicBezTo>
                    <a:pt x="273" y="319"/>
                    <a:pt x="273" y="317"/>
                    <a:pt x="273" y="314"/>
                  </a:cubicBezTo>
                  <a:cubicBezTo>
                    <a:pt x="273" y="314"/>
                    <a:pt x="273" y="301"/>
                    <a:pt x="260" y="288"/>
                  </a:cubicBezTo>
                  <a:lnTo>
                    <a:pt x="273" y="288"/>
                  </a:lnTo>
                  <a:cubicBezTo>
                    <a:pt x="286" y="301"/>
                    <a:pt x="286" y="301"/>
                    <a:pt x="286" y="301"/>
                  </a:cubicBezTo>
                  <a:cubicBezTo>
                    <a:pt x="286" y="288"/>
                    <a:pt x="286" y="288"/>
                    <a:pt x="286" y="288"/>
                  </a:cubicBezTo>
                  <a:cubicBezTo>
                    <a:pt x="291" y="293"/>
                    <a:pt x="295" y="296"/>
                    <a:pt x="296" y="296"/>
                  </a:cubicBezTo>
                  <a:cubicBezTo>
                    <a:pt x="297" y="296"/>
                    <a:pt x="294" y="290"/>
                    <a:pt x="286" y="275"/>
                  </a:cubicBezTo>
                  <a:lnTo>
                    <a:pt x="286" y="275"/>
                  </a:lnTo>
                  <a:cubicBezTo>
                    <a:pt x="291" y="280"/>
                    <a:pt x="296" y="284"/>
                    <a:pt x="299" y="288"/>
                  </a:cubicBezTo>
                  <a:lnTo>
                    <a:pt x="299" y="288"/>
                  </a:lnTo>
                  <a:cubicBezTo>
                    <a:pt x="299" y="275"/>
                    <a:pt x="299" y="275"/>
                    <a:pt x="299" y="275"/>
                  </a:cubicBezTo>
                  <a:cubicBezTo>
                    <a:pt x="312" y="275"/>
                    <a:pt x="325" y="275"/>
                    <a:pt x="351" y="262"/>
                  </a:cubicBezTo>
                  <a:cubicBezTo>
                    <a:pt x="351" y="262"/>
                    <a:pt x="338" y="249"/>
                    <a:pt x="338" y="236"/>
                  </a:cubicBezTo>
                  <a:cubicBezTo>
                    <a:pt x="325" y="223"/>
                    <a:pt x="322" y="220"/>
                    <a:pt x="323" y="220"/>
                  </a:cubicBezTo>
                  <a:cubicBezTo>
                    <a:pt x="325" y="220"/>
                    <a:pt x="331" y="223"/>
                    <a:pt x="338" y="223"/>
                  </a:cubicBezTo>
                  <a:cubicBezTo>
                    <a:pt x="338" y="223"/>
                    <a:pt x="338" y="223"/>
                    <a:pt x="338" y="223"/>
                  </a:cubicBezTo>
                  <a:lnTo>
                    <a:pt x="338" y="223"/>
                  </a:lnTo>
                  <a:cubicBezTo>
                    <a:pt x="344" y="229"/>
                    <a:pt x="348" y="233"/>
                    <a:pt x="349" y="233"/>
                  </a:cubicBezTo>
                  <a:cubicBezTo>
                    <a:pt x="351" y="233"/>
                    <a:pt x="351" y="229"/>
                    <a:pt x="351" y="223"/>
                  </a:cubicBezTo>
                  <a:cubicBezTo>
                    <a:pt x="351" y="232"/>
                    <a:pt x="357" y="241"/>
                    <a:pt x="361" y="241"/>
                  </a:cubicBezTo>
                  <a:cubicBezTo>
                    <a:pt x="363" y="241"/>
                    <a:pt x="364" y="240"/>
                    <a:pt x="364" y="236"/>
                  </a:cubicBezTo>
                  <a:cubicBezTo>
                    <a:pt x="368" y="240"/>
                    <a:pt x="370" y="241"/>
                    <a:pt x="372" y="241"/>
                  </a:cubicBezTo>
                  <a:cubicBezTo>
                    <a:pt x="376" y="241"/>
                    <a:pt x="373" y="232"/>
                    <a:pt x="364" y="223"/>
                  </a:cubicBezTo>
                  <a:cubicBezTo>
                    <a:pt x="364" y="210"/>
                    <a:pt x="364" y="203"/>
                    <a:pt x="366" y="203"/>
                  </a:cubicBezTo>
                  <a:cubicBezTo>
                    <a:pt x="367" y="203"/>
                    <a:pt x="370" y="210"/>
                    <a:pt x="377" y="223"/>
                  </a:cubicBezTo>
                  <a:cubicBezTo>
                    <a:pt x="382" y="233"/>
                    <a:pt x="385" y="237"/>
                    <a:pt x="386" y="237"/>
                  </a:cubicBezTo>
                  <a:cubicBezTo>
                    <a:pt x="388" y="237"/>
                    <a:pt x="385" y="226"/>
                    <a:pt x="377" y="210"/>
                  </a:cubicBezTo>
                  <a:cubicBezTo>
                    <a:pt x="377" y="198"/>
                    <a:pt x="377" y="189"/>
                    <a:pt x="377" y="184"/>
                  </a:cubicBezTo>
                  <a:cubicBezTo>
                    <a:pt x="377" y="197"/>
                    <a:pt x="390" y="197"/>
                    <a:pt x="390" y="197"/>
                  </a:cubicBezTo>
                  <a:cubicBezTo>
                    <a:pt x="390" y="187"/>
                    <a:pt x="392" y="183"/>
                    <a:pt x="395" y="183"/>
                  </a:cubicBezTo>
                  <a:cubicBezTo>
                    <a:pt x="400" y="183"/>
                    <a:pt x="408" y="194"/>
                    <a:pt x="416" y="210"/>
                  </a:cubicBezTo>
                  <a:lnTo>
                    <a:pt x="416" y="184"/>
                  </a:lnTo>
                  <a:cubicBezTo>
                    <a:pt x="411" y="174"/>
                    <a:pt x="410" y="170"/>
                    <a:pt x="411" y="170"/>
                  </a:cubicBezTo>
                  <a:lnTo>
                    <a:pt x="411" y="170"/>
                  </a:lnTo>
                  <a:cubicBezTo>
                    <a:pt x="413" y="170"/>
                    <a:pt x="421" y="181"/>
                    <a:pt x="429" y="197"/>
                  </a:cubicBezTo>
                  <a:cubicBezTo>
                    <a:pt x="429" y="184"/>
                    <a:pt x="416" y="171"/>
                    <a:pt x="429" y="171"/>
                  </a:cubicBezTo>
                  <a:cubicBezTo>
                    <a:pt x="429" y="171"/>
                    <a:pt x="429" y="171"/>
                    <a:pt x="429" y="184"/>
                  </a:cubicBezTo>
                  <a:cubicBezTo>
                    <a:pt x="438" y="193"/>
                    <a:pt x="441" y="202"/>
                    <a:pt x="441" y="202"/>
                  </a:cubicBezTo>
                  <a:cubicBezTo>
                    <a:pt x="442" y="202"/>
                    <a:pt x="442" y="201"/>
                    <a:pt x="442" y="197"/>
                  </a:cubicBezTo>
                  <a:cubicBezTo>
                    <a:pt x="442" y="197"/>
                    <a:pt x="442" y="197"/>
                    <a:pt x="442" y="210"/>
                  </a:cubicBezTo>
                  <a:lnTo>
                    <a:pt x="455" y="210"/>
                  </a:lnTo>
                  <a:cubicBezTo>
                    <a:pt x="455" y="210"/>
                    <a:pt x="468" y="210"/>
                    <a:pt x="455" y="197"/>
                  </a:cubicBezTo>
                  <a:cubicBezTo>
                    <a:pt x="468" y="197"/>
                    <a:pt x="468" y="197"/>
                    <a:pt x="468" y="210"/>
                  </a:cubicBezTo>
                  <a:cubicBezTo>
                    <a:pt x="468" y="197"/>
                    <a:pt x="468" y="197"/>
                    <a:pt x="468" y="197"/>
                  </a:cubicBezTo>
                  <a:lnTo>
                    <a:pt x="481" y="197"/>
                  </a:lnTo>
                  <a:cubicBezTo>
                    <a:pt x="468" y="171"/>
                    <a:pt x="468" y="171"/>
                    <a:pt x="481" y="171"/>
                  </a:cubicBezTo>
                  <a:cubicBezTo>
                    <a:pt x="481" y="171"/>
                    <a:pt x="481" y="184"/>
                    <a:pt x="481" y="184"/>
                  </a:cubicBezTo>
                  <a:cubicBezTo>
                    <a:pt x="494" y="184"/>
                    <a:pt x="494" y="184"/>
                    <a:pt x="494" y="171"/>
                  </a:cubicBezTo>
                  <a:cubicBezTo>
                    <a:pt x="485" y="171"/>
                    <a:pt x="482" y="165"/>
                    <a:pt x="485" y="165"/>
                  </a:cubicBezTo>
                  <a:cubicBezTo>
                    <a:pt x="486" y="165"/>
                    <a:pt x="489" y="167"/>
                    <a:pt x="494" y="171"/>
                  </a:cubicBezTo>
                  <a:cubicBezTo>
                    <a:pt x="494" y="171"/>
                    <a:pt x="494" y="184"/>
                    <a:pt x="507" y="184"/>
                  </a:cubicBezTo>
                  <a:cubicBezTo>
                    <a:pt x="507" y="184"/>
                    <a:pt x="507" y="184"/>
                    <a:pt x="507" y="171"/>
                  </a:cubicBezTo>
                  <a:cubicBezTo>
                    <a:pt x="514" y="192"/>
                    <a:pt x="517" y="202"/>
                    <a:pt x="518" y="202"/>
                  </a:cubicBezTo>
                  <a:cubicBezTo>
                    <a:pt x="520" y="202"/>
                    <a:pt x="520" y="196"/>
                    <a:pt x="520" y="184"/>
                  </a:cubicBezTo>
                  <a:lnTo>
                    <a:pt x="533" y="184"/>
                  </a:lnTo>
                  <a:cubicBezTo>
                    <a:pt x="533" y="176"/>
                    <a:pt x="534" y="173"/>
                    <a:pt x="535" y="173"/>
                  </a:cubicBezTo>
                  <a:lnTo>
                    <a:pt x="535" y="173"/>
                  </a:lnTo>
                  <a:cubicBezTo>
                    <a:pt x="538" y="173"/>
                    <a:pt x="541" y="188"/>
                    <a:pt x="533" y="197"/>
                  </a:cubicBezTo>
                  <a:cubicBezTo>
                    <a:pt x="533" y="197"/>
                    <a:pt x="545" y="197"/>
                    <a:pt x="545" y="184"/>
                  </a:cubicBezTo>
                  <a:cubicBezTo>
                    <a:pt x="545" y="171"/>
                    <a:pt x="549" y="164"/>
                    <a:pt x="550" y="164"/>
                  </a:cubicBezTo>
                  <a:lnTo>
                    <a:pt x="550" y="164"/>
                  </a:lnTo>
                  <a:cubicBezTo>
                    <a:pt x="552" y="164"/>
                    <a:pt x="552" y="171"/>
                    <a:pt x="545" y="184"/>
                  </a:cubicBezTo>
                  <a:cubicBezTo>
                    <a:pt x="551" y="179"/>
                    <a:pt x="554" y="175"/>
                    <a:pt x="555" y="175"/>
                  </a:cubicBezTo>
                  <a:lnTo>
                    <a:pt x="555" y="175"/>
                  </a:lnTo>
                  <a:cubicBezTo>
                    <a:pt x="556" y="175"/>
                    <a:pt x="553" y="182"/>
                    <a:pt x="545" y="197"/>
                  </a:cubicBezTo>
                  <a:cubicBezTo>
                    <a:pt x="545" y="201"/>
                    <a:pt x="545" y="206"/>
                    <a:pt x="545" y="210"/>
                  </a:cubicBezTo>
                  <a:cubicBezTo>
                    <a:pt x="558" y="197"/>
                    <a:pt x="558" y="197"/>
                    <a:pt x="558" y="197"/>
                  </a:cubicBezTo>
                  <a:lnTo>
                    <a:pt x="571" y="197"/>
                  </a:lnTo>
                  <a:cubicBezTo>
                    <a:pt x="571" y="197"/>
                    <a:pt x="584" y="197"/>
                    <a:pt x="571" y="210"/>
                  </a:cubicBezTo>
                  <a:cubicBezTo>
                    <a:pt x="571" y="210"/>
                    <a:pt x="571" y="210"/>
                    <a:pt x="584" y="197"/>
                  </a:cubicBezTo>
                  <a:cubicBezTo>
                    <a:pt x="588" y="193"/>
                    <a:pt x="591" y="192"/>
                    <a:pt x="592" y="192"/>
                  </a:cubicBezTo>
                  <a:cubicBezTo>
                    <a:pt x="596" y="192"/>
                    <a:pt x="594" y="201"/>
                    <a:pt x="584" y="210"/>
                  </a:cubicBezTo>
                  <a:lnTo>
                    <a:pt x="594" y="210"/>
                  </a:lnTo>
                  <a:cubicBezTo>
                    <a:pt x="593" y="213"/>
                    <a:pt x="591" y="215"/>
                    <a:pt x="592" y="215"/>
                  </a:cubicBezTo>
                  <a:cubicBezTo>
                    <a:pt x="592" y="215"/>
                    <a:pt x="594" y="214"/>
                    <a:pt x="597" y="210"/>
                  </a:cubicBezTo>
                  <a:cubicBezTo>
                    <a:pt x="610" y="197"/>
                    <a:pt x="610" y="197"/>
                    <a:pt x="610" y="197"/>
                  </a:cubicBezTo>
                  <a:cubicBezTo>
                    <a:pt x="610" y="208"/>
                    <a:pt x="631" y="251"/>
                    <a:pt x="645" y="251"/>
                  </a:cubicBezTo>
                  <a:cubicBezTo>
                    <a:pt x="646" y="251"/>
                    <a:pt x="648" y="250"/>
                    <a:pt x="649" y="249"/>
                  </a:cubicBezTo>
                  <a:lnTo>
                    <a:pt x="662" y="249"/>
                  </a:lnTo>
                  <a:cubicBezTo>
                    <a:pt x="662" y="249"/>
                    <a:pt x="662" y="262"/>
                    <a:pt x="662" y="262"/>
                  </a:cubicBezTo>
                  <a:cubicBezTo>
                    <a:pt x="636" y="275"/>
                    <a:pt x="649" y="275"/>
                    <a:pt x="662" y="275"/>
                  </a:cubicBezTo>
                  <a:cubicBezTo>
                    <a:pt x="675" y="262"/>
                    <a:pt x="675" y="262"/>
                    <a:pt x="675" y="262"/>
                  </a:cubicBezTo>
                  <a:lnTo>
                    <a:pt x="675" y="262"/>
                  </a:lnTo>
                  <a:cubicBezTo>
                    <a:pt x="674" y="263"/>
                    <a:pt x="673" y="265"/>
                    <a:pt x="673" y="267"/>
                  </a:cubicBezTo>
                  <a:lnTo>
                    <a:pt x="673" y="267"/>
                  </a:lnTo>
                  <a:cubicBezTo>
                    <a:pt x="677" y="264"/>
                    <a:pt x="681" y="263"/>
                    <a:pt x="684" y="262"/>
                  </a:cubicBezTo>
                  <a:lnTo>
                    <a:pt x="684" y="262"/>
                  </a:lnTo>
                  <a:cubicBezTo>
                    <a:pt x="675" y="265"/>
                    <a:pt x="675" y="275"/>
                    <a:pt x="675" y="275"/>
                  </a:cubicBezTo>
                  <a:lnTo>
                    <a:pt x="669" y="275"/>
                  </a:lnTo>
                  <a:cubicBezTo>
                    <a:pt x="663" y="288"/>
                    <a:pt x="665" y="288"/>
                    <a:pt x="675" y="288"/>
                  </a:cubicBezTo>
                  <a:cubicBezTo>
                    <a:pt x="662" y="294"/>
                    <a:pt x="656" y="297"/>
                    <a:pt x="657" y="297"/>
                  </a:cubicBezTo>
                  <a:cubicBezTo>
                    <a:pt x="659" y="297"/>
                    <a:pt x="669" y="294"/>
                    <a:pt x="688" y="288"/>
                  </a:cubicBezTo>
                  <a:lnTo>
                    <a:pt x="688" y="288"/>
                  </a:lnTo>
                  <a:cubicBezTo>
                    <a:pt x="662" y="301"/>
                    <a:pt x="662" y="301"/>
                    <a:pt x="675" y="301"/>
                  </a:cubicBezTo>
                  <a:cubicBezTo>
                    <a:pt x="695" y="294"/>
                    <a:pt x="704" y="291"/>
                    <a:pt x="706" y="291"/>
                  </a:cubicBezTo>
                  <a:cubicBezTo>
                    <a:pt x="708" y="291"/>
                    <a:pt x="701" y="294"/>
                    <a:pt x="688" y="301"/>
                  </a:cubicBezTo>
                  <a:cubicBezTo>
                    <a:pt x="662" y="314"/>
                    <a:pt x="662" y="314"/>
                    <a:pt x="688" y="314"/>
                  </a:cubicBezTo>
                  <a:cubicBezTo>
                    <a:pt x="697" y="309"/>
                    <a:pt x="703" y="308"/>
                    <a:pt x="705" y="308"/>
                  </a:cubicBezTo>
                  <a:cubicBezTo>
                    <a:pt x="711" y="308"/>
                    <a:pt x="705" y="314"/>
                    <a:pt x="688" y="314"/>
                  </a:cubicBezTo>
                  <a:cubicBezTo>
                    <a:pt x="688" y="314"/>
                    <a:pt x="675" y="327"/>
                    <a:pt x="688" y="327"/>
                  </a:cubicBezTo>
                  <a:cubicBezTo>
                    <a:pt x="688" y="327"/>
                    <a:pt x="675" y="340"/>
                    <a:pt x="675" y="353"/>
                  </a:cubicBezTo>
                  <a:cubicBezTo>
                    <a:pt x="675" y="366"/>
                    <a:pt x="675" y="366"/>
                    <a:pt x="688" y="366"/>
                  </a:cubicBezTo>
                  <a:cubicBezTo>
                    <a:pt x="688" y="378"/>
                    <a:pt x="675" y="378"/>
                    <a:pt x="675" y="378"/>
                  </a:cubicBezTo>
                  <a:cubicBezTo>
                    <a:pt x="675" y="378"/>
                    <a:pt x="675" y="391"/>
                    <a:pt x="662" y="391"/>
                  </a:cubicBezTo>
                  <a:cubicBezTo>
                    <a:pt x="688" y="391"/>
                    <a:pt x="688" y="404"/>
                    <a:pt x="675" y="404"/>
                  </a:cubicBezTo>
                  <a:cubicBezTo>
                    <a:pt x="675" y="404"/>
                    <a:pt x="675" y="404"/>
                    <a:pt x="688" y="417"/>
                  </a:cubicBezTo>
                  <a:cubicBezTo>
                    <a:pt x="675" y="417"/>
                    <a:pt x="662" y="430"/>
                    <a:pt x="688" y="430"/>
                  </a:cubicBezTo>
                  <a:cubicBezTo>
                    <a:pt x="701" y="437"/>
                    <a:pt x="708" y="440"/>
                    <a:pt x="704" y="440"/>
                  </a:cubicBezTo>
                  <a:cubicBezTo>
                    <a:pt x="701" y="440"/>
                    <a:pt x="688" y="437"/>
                    <a:pt x="662" y="430"/>
                  </a:cubicBezTo>
                  <a:lnTo>
                    <a:pt x="649" y="430"/>
                  </a:lnTo>
                  <a:cubicBezTo>
                    <a:pt x="662" y="443"/>
                    <a:pt x="675" y="443"/>
                    <a:pt x="662" y="443"/>
                  </a:cubicBezTo>
                  <a:cubicBezTo>
                    <a:pt x="662" y="443"/>
                    <a:pt x="662" y="443"/>
                    <a:pt x="688" y="456"/>
                  </a:cubicBezTo>
                  <a:cubicBezTo>
                    <a:pt x="701" y="456"/>
                    <a:pt x="701" y="456"/>
                    <a:pt x="701" y="469"/>
                  </a:cubicBezTo>
                  <a:cubicBezTo>
                    <a:pt x="688" y="456"/>
                    <a:pt x="688" y="456"/>
                    <a:pt x="675" y="456"/>
                  </a:cubicBezTo>
                  <a:lnTo>
                    <a:pt x="662" y="456"/>
                  </a:lnTo>
                  <a:cubicBezTo>
                    <a:pt x="688" y="469"/>
                    <a:pt x="688" y="469"/>
                    <a:pt x="688" y="469"/>
                  </a:cubicBezTo>
                  <a:lnTo>
                    <a:pt x="662" y="469"/>
                  </a:lnTo>
                  <a:cubicBezTo>
                    <a:pt x="649" y="469"/>
                    <a:pt x="688" y="495"/>
                    <a:pt x="714" y="508"/>
                  </a:cubicBezTo>
                  <a:lnTo>
                    <a:pt x="701" y="508"/>
                  </a:lnTo>
                  <a:cubicBezTo>
                    <a:pt x="688" y="508"/>
                    <a:pt x="688" y="495"/>
                    <a:pt x="688" y="495"/>
                  </a:cubicBezTo>
                  <a:lnTo>
                    <a:pt x="636" y="495"/>
                  </a:lnTo>
                  <a:cubicBezTo>
                    <a:pt x="636" y="495"/>
                    <a:pt x="636" y="495"/>
                    <a:pt x="649" y="508"/>
                  </a:cubicBezTo>
                  <a:cubicBezTo>
                    <a:pt x="662" y="521"/>
                    <a:pt x="662" y="521"/>
                    <a:pt x="662" y="521"/>
                  </a:cubicBezTo>
                  <a:cubicBezTo>
                    <a:pt x="662" y="521"/>
                    <a:pt x="662" y="521"/>
                    <a:pt x="662" y="534"/>
                  </a:cubicBezTo>
                  <a:cubicBezTo>
                    <a:pt x="675" y="534"/>
                    <a:pt x="688" y="547"/>
                    <a:pt x="688" y="547"/>
                  </a:cubicBezTo>
                  <a:cubicBezTo>
                    <a:pt x="695" y="554"/>
                    <a:pt x="698" y="557"/>
                    <a:pt x="696" y="557"/>
                  </a:cubicBezTo>
                  <a:cubicBezTo>
                    <a:pt x="695" y="557"/>
                    <a:pt x="688" y="554"/>
                    <a:pt x="675" y="547"/>
                  </a:cubicBezTo>
                  <a:cubicBezTo>
                    <a:pt x="671" y="543"/>
                    <a:pt x="668" y="541"/>
                    <a:pt x="666" y="541"/>
                  </a:cubicBezTo>
                  <a:cubicBezTo>
                    <a:pt x="662" y="541"/>
                    <a:pt x="662" y="547"/>
                    <a:pt x="662" y="547"/>
                  </a:cubicBezTo>
                  <a:cubicBezTo>
                    <a:pt x="662" y="547"/>
                    <a:pt x="662" y="547"/>
                    <a:pt x="649" y="534"/>
                  </a:cubicBezTo>
                  <a:cubicBezTo>
                    <a:pt x="636" y="534"/>
                    <a:pt x="636" y="534"/>
                    <a:pt x="649" y="547"/>
                  </a:cubicBezTo>
                  <a:cubicBezTo>
                    <a:pt x="662" y="560"/>
                    <a:pt x="675" y="560"/>
                    <a:pt x="675" y="560"/>
                  </a:cubicBezTo>
                  <a:cubicBezTo>
                    <a:pt x="675" y="560"/>
                    <a:pt x="663" y="548"/>
                    <a:pt x="662" y="547"/>
                  </a:cubicBezTo>
                  <a:lnTo>
                    <a:pt x="662" y="547"/>
                  </a:lnTo>
                  <a:cubicBezTo>
                    <a:pt x="675" y="560"/>
                    <a:pt x="688" y="560"/>
                    <a:pt x="688" y="560"/>
                  </a:cubicBezTo>
                  <a:lnTo>
                    <a:pt x="675" y="560"/>
                  </a:lnTo>
                  <a:cubicBezTo>
                    <a:pt x="675" y="563"/>
                    <a:pt x="674" y="564"/>
                    <a:pt x="672" y="564"/>
                  </a:cubicBezTo>
                  <a:cubicBezTo>
                    <a:pt x="668" y="564"/>
                    <a:pt x="660" y="558"/>
                    <a:pt x="652" y="554"/>
                  </a:cubicBezTo>
                  <a:lnTo>
                    <a:pt x="652" y="554"/>
                  </a:lnTo>
                  <a:cubicBezTo>
                    <a:pt x="656" y="557"/>
                    <a:pt x="656" y="560"/>
                    <a:pt x="649" y="560"/>
                  </a:cubicBezTo>
                  <a:lnTo>
                    <a:pt x="623" y="560"/>
                  </a:lnTo>
                  <a:cubicBezTo>
                    <a:pt x="607" y="555"/>
                    <a:pt x="598" y="552"/>
                    <a:pt x="594" y="552"/>
                  </a:cubicBezTo>
                  <a:cubicBezTo>
                    <a:pt x="589" y="552"/>
                    <a:pt x="595" y="558"/>
                    <a:pt x="610" y="573"/>
                  </a:cubicBezTo>
                  <a:cubicBezTo>
                    <a:pt x="607" y="569"/>
                    <a:pt x="605" y="568"/>
                    <a:pt x="605" y="568"/>
                  </a:cubicBezTo>
                  <a:lnTo>
                    <a:pt x="605" y="568"/>
                  </a:lnTo>
                  <a:cubicBezTo>
                    <a:pt x="604" y="568"/>
                    <a:pt x="610" y="577"/>
                    <a:pt x="610" y="586"/>
                  </a:cubicBezTo>
                  <a:cubicBezTo>
                    <a:pt x="623" y="599"/>
                    <a:pt x="636" y="625"/>
                    <a:pt x="649" y="638"/>
                  </a:cubicBezTo>
                  <a:cubicBezTo>
                    <a:pt x="675" y="651"/>
                    <a:pt x="675" y="651"/>
                    <a:pt x="662" y="651"/>
                  </a:cubicBezTo>
                  <a:cubicBezTo>
                    <a:pt x="649" y="651"/>
                    <a:pt x="649" y="638"/>
                    <a:pt x="636" y="625"/>
                  </a:cubicBezTo>
                  <a:cubicBezTo>
                    <a:pt x="623" y="612"/>
                    <a:pt x="623" y="612"/>
                    <a:pt x="623" y="612"/>
                  </a:cubicBezTo>
                  <a:cubicBezTo>
                    <a:pt x="623" y="599"/>
                    <a:pt x="610" y="599"/>
                    <a:pt x="610" y="599"/>
                  </a:cubicBezTo>
                  <a:cubicBezTo>
                    <a:pt x="604" y="592"/>
                    <a:pt x="601" y="589"/>
                    <a:pt x="599" y="589"/>
                  </a:cubicBezTo>
                  <a:cubicBezTo>
                    <a:pt x="597" y="589"/>
                    <a:pt x="597" y="592"/>
                    <a:pt x="597" y="599"/>
                  </a:cubicBezTo>
                  <a:cubicBezTo>
                    <a:pt x="591" y="592"/>
                    <a:pt x="588" y="589"/>
                    <a:pt x="586" y="589"/>
                  </a:cubicBezTo>
                  <a:cubicBezTo>
                    <a:pt x="584" y="589"/>
                    <a:pt x="584" y="592"/>
                    <a:pt x="584" y="599"/>
                  </a:cubicBezTo>
                  <a:cubicBezTo>
                    <a:pt x="584" y="599"/>
                    <a:pt x="571" y="599"/>
                    <a:pt x="571" y="586"/>
                  </a:cubicBezTo>
                  <a:cubicBezTo>
                    <a:pt x="558" y="586"/>
                    <a:pt x="558" y="586"/>
                    <a:pt x="571" y="599"/>
                  </a:cubicBezTo>
                  <a:cubicBezTo>
                    <a:pt x="579" y="614"/>
                    <a:pt x="582" y="620"/>
                    <a:pt x="581" y="620"/>
                  </a:cubicBezTo>
                  <a:cubicBezTo>
                    <a:pt x="580" y="620"/>
                    <a:pt x="577" y="617"/>
                    <a:pt x="571" y="612"/>
                  </a:cubicBezTo>
                  <a:cubicBezTo>
                    <a:pt x="566" y="607"/>
                    <a:pt x="558" y="603"/>
                    <a:pt x="552" y="603"/>
                  </a:cubicBezTo>
                  <a:cubicBezTo>
                    <a:pt x="544" y="603"/>
                    <a:pt x="538" y="610"/>
                    <a:pt x="545" y="625"/>
                  </a:cubicBezTo>
                  <a:lnTo>
                    <a:pt x="533" y="625"/>
                  </a:lnTo>
                  <a:cubicBezTo>
                    <a:pt x="533" y="618"/>
                    <a:pt x="529" y="615"/>
                    <a:pt x="526" y="615"/>
                  </a:cubicBezTo>
                  <a:cubicBezTo>
                    <a:pt x="523" y="615"/>
                    <a:pt x="520" y="618"/>
                    <a:pt x="520" y="625"/>
                  </a:cubicBezTo>
                  <a:cubicBezTo>
                    <a:pt x="507" y="625"/>
                    <a:pt x="507" y="625"/>
                    <a:pt x="507" y="638"/>
                  </a:cubicBezTo>
                  <a:cubicBezTo>
                    <a:pt x="507" y="647"/>
                    <a:pt x="513" y="656"/>
                    <a:pt x="512" y="656"/>
                  </a:cubicBezTo>
                  <a:cubicBezTo>
                    <a:pt x="512" y="656"/>
                    <a:pt x="510" y="655"/>
                    <a:pt x="507" y="651"/>
                  </a:cubicBezTo>
                  <a:cubicBezTo>
                    <a:pt x="507" y="638"/>
                    <a:pt x="507" y="638"/>
                    <a:pt x="494" y="638"/>
                  </a:cubicBezTo>
                  <a:cubicBezTo>
                    <a:pt x="481" y="638"/>
                    <a:pt x="481" y="638"/>
                    <a:pt x="494" y="651"/>
                  </a:cubicBezTo>
                  <a:cubicBezTo>
                    <a:pt x="494" y="659"/>
                    <a:pt x="492" y="662"/>
                    <a:pt x="491" y="662"/>
                  </a:cubicBezTo>
                  <a:cubicBezTo>
                    <a:pt x="487" y="662"/>
                    <a:pt x="481" y="647"/>
                    <a:pt x="481" y="638"/>
                  </a:cubicBezTo>
                  <a:cubicBezTo>
                    <a:pt x="475" y="627"/>
                    <a:pt x="472" y="621"/>
                    <a:pt x="471" y="621"/>
                  </a:cubicBezTo>
                  <a:lnTo>
                    <a:pt x="471" y="621"/>
                  </a:lnTo>
                  <a:cubicBezTo>
                    <a:pt x="470" y="621"/>
                    <a:pt x="473" y="633"/>
                    <a:pt x="481" y="664"/>
                  </a:cubicBezTo>
                  <a:cubicBezTo>
                    <a:pt x="481" y="669"/>
                    <a:pt x="481" y="674"/>
                    <a:pt x="481" y="677"/>
                  </a:cubicBezTo>
                  <a:cubicBezTo>
                    <a:pt x="468" y="664"/>
                    <a:pt x="481" y="664"/>
                    <a:pt x="481" y="664"/>
                  </a:cubicBezTo>
                  <a:cubicBezTo>
                    <a:pt x="481" y="664"/>
                    <a:pt x="468" y="651"/>
                    <a:pt x="468" y="638"/>
                  </a:cubicBezTo>
                  <a:cubicBezTo>
                    <a:pt x="468" y="638"/>
                    <a:pt x="468" y="638"/>
                    <a:pt x="468" y="651"/>
                  </a:cubicBezTo>
                  <a:cubicBezTo>
                    <a:pt x="465" y="648"/>
                    <a:pt x="463" y="647"/>
                    <a:pt x="462" y="647"/>
                  </a:cubicBezTo>
                  <a:cubicBezTo>
                    <a:pt x="455" y="647"/>
                    <a:pt x="455" y="669"/>
                    <a:pt x="455" y="690"/>
                  </a:cubicBezTo>
                  <a:cubicBezTo>
                    <a:pt x="455" y="690"/>
                    <a:pt x="455" y="690"/>
                    <a:pt x="455" y="677"/>
                  </a:cubicBezTo>
                  <a:cubicBezTo>
                    <a:pt x="455" y="664"/>
                    <a:pt x="455" y="664"/>
                    <a:pt x="442" y="664"/>
                  </a:cubicBezTo>
                  <a:cubicBezTo>
                    <a:pt x="442" y="664"/>
                    <a:pt x="442" y="664"/>
                    <a:pt x="442" y="677"/>
                  </a:cubicBezTo>
                  <a:cubicBezTo>
                    <a:pt x="442" y="703"/>
                    <a:pt x="442" y="716"/>
                    <a:pt x="442" y="716"/>
                  </a:cubicBezTo>
                  <a:cubicBezTo>
                    <a:pt x="429" y="690"/>
                    <a:pt x="416" y="677"/>
                    <a:pt x="416" y="677"/>
                  </a:cubicBezTo>
                  <a:cubicBezTo>
                    <a:pt x="403" y="677"/>
                    <a:pt x="403" y="677"/>
                    <a:pt x="403" y="664"/>
                  </a:cubicBezTo>
                  <a:cubicBezTo>
                    <a:pt x="390" y="664"/>
                    <a:pt x="390" y="664"/>
                    <a:pt x="390" y="677"/>
                  </a:cubicBezTo>
                  <a:cubicBezTo>
                    <a:pt x="390" y="670"/>
                    <a:pt x="387" y="667"/>
                    <a:pt x="383" y="667"/>
                  </a:cubicBezTo>
                  <a:cubicBezTo>
                    <a:pt x="380" y="667"/>
                    <a:pt x="377" y="670"/>
                    <a:pt x="377" y="677"/>
                  </a:cubicBezTo>
                  <a:cubicBezTo>
                    <a:pt x="371" y="659"/>
                    <a:pt x="368" y="649"/>
                    <a:pt x="367" y="649"/>
                  </a:cubicBezTo>
                  <a:lnTo>
                    <a:pt x="367" y="649"/>
                  </a:lnTo>
                  <a:cubicBezTo>
                    <a:pt x="367" y="649"/>
                    <a:pt x="370" y="662"/>
                    <a:pt x="377" y="690"/>
                  </a:cubicBezTo>
                  <a:cubicBezTo>
                    <a:pt x="377" y="703"/>
                    <a:pt x="377" y="716"/>
                    <a:pt x="390" y="716"/>
                  </a:cubicBezTo>
                  <a:lnTo>
                    <a:pt x="390" y="729"/>
                  </a:lnTo>
                  <a:cubicBezTo>
                    <a:pt x="377" y="729"/>
                    <a:pt x="377" y="742"/>
                    <a:pt x="377" y="755"/>
                  </a:cubicBezTo>
                  <a:cubicBezTo>
                    <a:pt x="377" y="750"/>
                    <a:pt x="377" y="745"/>
                    <a:pt x="377" y="742"/>
                  </a:cubicBezTo>
                  <a:cubicBezTo>
                    <a:pt x="377" y="729"/>
                    <a:pt x="377" y="716"/>
                    <a:pt x="377" y="703"/>
                  </a:cubicBezTo>
                  <a:cubicBezTo>
                    <a:pt x="377" y="687"/>
                    <a:pt x="372" y="676"/>
                    <a:pt x="368" y="676"/>
                  </a:cubicBezTo>
                  <a:cubicBezTo>
                    <a:pt x="366" y="676"/>
                    <a:pt x="364" y="680"/>
                    <a:pt x="364" y="690"/>
                  </a:cubicBezTo>
                  <a:cubicBezTo>
                    <a:pt x="364" y="690"/>
                    <a:pt x="364" y="690"/>
                    <a:pt x="364" y="677"/>
                  </a:cubicBezTo>
                  <a:cubicBezTo>
                    <a:pt x="364" y="671"/>
                    <a:pt x="364" y="668"/>
                    <a:pt x="363" y="668"/>
                  </a:cubicBezTo>
                  <a:cubicBezTo>
                    <a:pt x="362" y="668"/>
                    <a:pt x="359" y="675"/>
                    <a:pt x="351" y="690"/>
                  </a:cubicBezTo>
                  <a:cubicBezTo>
                    <a:pt x="351" y="675"/>
                    <a:pt x="346" y="668"/>
                    <a:pt x="343" y="668"/>
                  </a:cubicBezTo>
                  <a:cubicBezTo>
                    <a:pt x="340" y="668"/>
                    <a:pt x="338" y="671"/>
                    <a:pt x="338" y="677"/>
                  </a:cubicBezTo>
                  <a:cubicBezTo>
                    <a:pt x="338" y="692"/>
                    <a:pt x="334" y="698"/>
                    <a:pt x="330" y="698"/>
                  </a:cubicBezTo>
                  <a:cubicBezTo>
                    <a:pt x="327" y="698"/>
                    <a:pt x="325" y="695"/>
                    <a:pt x="325" y="690"/>
                  </a:cubicBezTo>
                  <a:cubicBezTo>
                    <a:pt x="325" y="681"/>
                    <a:pt x="325" y="666"/>
                    <a:pt x="321" y="666"/>
                  </a:cubicBezTo>
                  <a:cubicBezTo>
                    <a:pt x="319" y="666"/>
                    <a:pt x="316" y="669"/>
                    <a:pt x="312" y="677"/>
                  </a:cubicBezTo>
                  <a:cubicBezTo>
                    <a:pt x="312" y="677"/>
                    <a:pt x="312" y="677"/>
                    <a:pt x="312" y="690"/>
                  </a:cubicBezTo>
                  <a:cubicBezTo>
                    <a:pt x="312" y="690"/>
                    <a:pt x="312" y="703"/>
                    <a:pt x="312" y="716"/>
                  </a:cubicBezTo>
                  <a:cubicBezTo>
                    <a:pt x="312" y="716"/>
                    <a:pt x="312" y="729"/>
                    <a:pt x="312" y="742"/>
                  </a:cubicBezTo>
                  <a:cubicBezTo>
                    <a:pt x="312" y="745"/>
                    <a:pt x="311" y="747"/>
                    <a:pt x="310" y="747"/>
                  </a:cubicBezTo>
                  <a:cubicBezTo>
                    <a:pt x="306" y="747"/>
                    <a:pt x="299" y="732"/>
                    <a:pt x="299" y="703"/>
                  </a:cubicBezTo>
                  <a:cubicBezTo>
                    <a:pt x="286" y="703"/>
                    <a:pt x="286" y="703"/>
                    <a:pt x="286" y="677"/>
                  </a:cubicBezTo>
                  <a:cubicBezTo>
                    <a:pt x="286" y="689"/>
                    <a:pt x="286" y="697"/>
                    <a:pt x="286" y="703"/>
                  </a:cubicBezTo>
                  <a:cubicBezTo>
                    <a:pt x="286" y="681"/>
                    <a:pt x="286" y="672"/>
                    <a:pt x="284" y="672"/>
                  </a:cubicBezTo>
                  <a:cubicBezTo>
                    <a:pt x="282" y="672"/>
                    <a:pt x="279" y="678"/>
                    <a:pt x="273" y="690"/>
                  </a:cubicBezTo>
                  <a:cubicBezTo>
                    <a:pt x="273" y="685"/>
                    <a:pt x="273" y="681"/>
                    <a:pt x="273" y="677"/>
                  </a:cubicBezTo>
                  <a:cubicBezTo>
                    <a:pt x="267" y="696"/>
                    <a:pt x="263" y="703"/>
                    <a:pt x="262" y="703"/>
                  </a:cubicBezTo>
                  <a:cubicBezTo>
                    <a:pt x="260" y="703"/>
                    <a:pt x="260" y="696"/>
                    <a:pt x="260" y="690"/>
                  </a:cubicBezTo>
                  <a:cubicBezTo>
                    <a:pt x="247" y="690"/>
                    <a:pt x="247" y="690"/>
                    <a:pt x="247" y="677"/>
                  </a:cubicBezTo>
                  <a:cubicBezTo>
                    <a:pt x="247" y="670"/>
                    <a:pt x="247" y="667"/>
                    <a:pt x="246" y="667"/>
                  </a:cubicBezTo>
                  <a:cubicBezTo>
                    <a:pt x="244" y="667"/>
                    <a:pt x="241" y="670"/>
                    <a:pt x="234" y="677"/>
                  </a:cubicBezTo>
                  <a:cubicBezTo>
                    <a:pt x="234" y="703"/>
                    <a:pt x="234" y="716"/>
                    <a:pt x="234" y="716"/>
                  </a:cubicBezTo>
                  <a:cubicBezTo>
                    <a:pt x="234" y="716"/>
                    <a:pt x="234" y="716"/>
                    <a:pt x="234" y="729"/>
                  </a:cubicBezTo>
                  <a:cubicBezTo>
                    <a:pt x="221" y="729"/>
                    <a:pt x="221" y="729"/>
                    <a:pt x="221" y="742"/>
                  </a:cubicBezTo>
                  <a:cubicBezTo>
                    <a:pt x="210" y="753"/>
                    <a:pt x="199" y="783"/>
                    <a:pt x="204" y="783"/>
                  </a:cubicBezTo>
                  <a:cubicBezTo>
                    <a:pt x="205" y="783"/>
                    <a:pt x="206" y="782"/>
                    <a:pt x="208" y="781"/>
                  </a:cubicBezTo>
                  <a:lnTo>
                    <a:pt x="208" y="794"/>
                  </a:lnTo>
                  <a:cubicBezTo>
                    <a:pt x="215" y="772"/>
                    <a:pt x="219" y="762"/>
                    <a:pt x="220" y="762"/>
                  </a:cubicBezTo>
                  <a:cubicBezTo>
                    <a:pt x="221" y="762"/>
                    <a:pt x="221" y="769"/>
                    <a:pt x="221" y="781"/>
                  </a:cubicBezTo>
                  <a:cubicBezTo>
                    <a:pt x="208" y="807"/>
                    <a:pt x="221" y="807"/>
                    <a:pt x="221" y="807"/>
                  </a:cubicBezTo>
                  <a:cubicBezTo>
                    <a:pt x="221" y="807"/>
                    <a:pt x="221" y="807"/>
                    <a:pt x="221" y="819"/>
                  </a:cubicBezTo>
                  <a:cubicBezTo>
                    <a:pt x="221" y="823"/>
                    <a:pt x="221" y="828"/>
                    <a:pt x="221" y="832"/>
                  </a:cubicBezTo>
                  <a:cubicBezTo>
                    <a:pt x="221" y="828"/>
                    <a:pt x="223" y="825"/>
                    <a:pt x="225" y="825"/>
                  </a:cubicBezTo>
                  <a:cubicBezTo>
                    <a:pt x="227" y="825"/>
                    <a:pt x="229" y="834"/>
                    <a:pt x="221" y="858"/>
                  </a:cubicBezTo>
                  <a:cubicBezTo>
                    <a:pt x="221" y="864"/>
                    <a:pt x="221" y="867"/>
                    <a:pt x="222" y="867"/>
                  </a:cubicBezTo>
                  <a:cubicBezTo>
                    <a:pt x="223" y="867"/>
                    <a:pt x="227" y="861"/>
                    <a:pt x="234" y="845"/>
                  </a:cubicBezTo>
                  <a:cubicBezTo>
                    <a:pt x="234" y="832"/>
                    <a:pt x="237" y="826"/>
                    <a:pt x="241" y="826"/>
                  </a:cubicBezTo>
                  <a:cubicBezTo>
                    <a:pt x="244" y="826"/>
                    <a:pt x="247" y="832"/>
                    <a:pt x="247" y="845"/>
                  </a:cubicBezTo>
                  <a:cubicBezTo>
                    <a:pt x="247" y="845"/>
                    <a:pt x="260" y="832"/>
                    <a:pt x="260" y="819"/>
                  </a:cubicBezTo>
                  <a:cubicBezTo>
                    <a:pt x="260" y="827"/>
                    <a:pt x="260" y="832"/>
                    <a:pt x="260" y="832"/>
                  </a:cubicBezTo>
                  <a:cubicBezTo>
                    <a:pt x="260" y="845"/>
                    <a:pt x="260" y="845"/>
                    <a:pt x="260" y="845"/>
                  </a:cubicBezTo>
                  <a:cubicBezTo>
                    <a:pt x="273" y="845"/>
                    <a:pt x="273" y="845"/>
                    <a:pt x="273" y="832"/>
                  </a:cubicBezTo>
                  <a:cubicBezTo>
                    <a:pt x="273" y="845"/>
                    <a:pt x="273" y="845"/>
                    <a:pt x="273" y="845"/>
                  </a:cubicBezTo>
                  <a:cubicBezTo>
                    <a:pt x="273" y="845"/>
                    <a:pt x="286" y="845"/>
                    <a:pt x="286" y="858"/>
                  </a:cubicBezTo>
                  <a:cubicBezTo>
                    <a:pt x="286" y="864"/>
                    <a:pt x="287" y="867"/>
                    <a:pt x="288" y="867"/>
                  </a:cubicBezTo>
                  <a:cubicBezTo>
                    <a:pt x="291" y="867"/>
                    <a:pt x="299" y="839"/>
                    <a:pt x="299" y="819"/>
                  </a:cubicBezTo>
                  <a:cubicBezTo>
                    <a:pt x="299" y="819"/>
                    <a:pt x="299" y="807"/>
                    <a:pt x="299" y="807"/>
                  </a:cubicBezTo>
                  <a:cubicBezTo>
                    <a:pt x="299" y="794"/>
                    <a:pt x="312" y="794"/>
                    <a:pt x="312" y="794"/>
                  </a:cubicBezTo>
                  <a:cubicBezTo>
                    <a:pt x="312" y="794"/>
                    <a:pt x="312" y="807"/>
                    <a:pt x="312" y="819"/>
                  </a:cubicBezTo>
                  <a:cubicBezTo>
                    <a:pt x="305" y="849"/>
                    <a:pt x="306" y="865"/>
                    <a:pt x="308" y="865"/>
                  </a:cubicBezTo>
                  <a:cubicBezTo>
                    <a:pt x="310" y="865"/>
                    <a:pt x="312" y="855"/>
                    <a:pt x="312" y="832"/>
                  </a:cubicBezTo>
                  <a:cubicBezTo>
                    <a:pt x="312" y="845"/>
                    <a:pt x="312" y="845"/>
                    <a:pt x="312" y="858"/>
                  </a:cubicBezTo>
                  <a:cubicBezTo>
                    <a:pt x="312" y="865"/>
                    <a:pt x="312" y="868"/>
                    <a:pt x="314" y="868"/>
                  </a:cubicBezTo>
                  <a:cubicBezTo>
                    <a:pt x="315" y="868"/>
                    <a:pt x="318" y="865"/>
                    <a:pt x="325" y="858"/>
                  </a:cubicBezTo>
                  <a:cubicBezTo>
                    <a:pt x="325" y="858"/>
                    <a:pt x="325" y="819"/>
                    <a:pt x="325" y="807"/>
                  </a:cubicBezTo>
                  <a:cubicBezTo>
                    <a:pt x="325" y="794"/>
                    <a:pt x="338" y="794"/>
                    <a:pt x="338" y="794"/>
                  </a:cubicBezTo>
                  <a:cubicBezTo>
                    <a:pt x="338" y="794"/>
                    <a:pt x="338" y="794"/>
                    <a:pt x="338" y="807"/>
                  </a:cubicBezTo>
                  <a:cubicBezTo>
                    <a:pt x="338" y="811"/>
                    <a:pt x="338" y="816"/>
                    <a:pt x="338" y="819"/>
                  </a:cubicBezTo>
                  <a:cubicBezTo>
                    <a:pt x="338" y="838"/>
                    <a:pt x="345" y="851"/>
                    <a:pt x="354" y="851"/>
                  </a:cubicBezTo>
                  <a:cubicBezTo>
                    <a:pt x="357" y="851"/>
                    <a:pt x="360" y="849"/>
                    <a:pt x="364" y="845"/>
                  </a:cubicBezTo>
                  <a:cubicBezTo>
                    <a:pt x="377" y="845"/>
                    <a:pt x="377" y="845"/>
                    <a:pt x="377" y="858"/>
                  </a:cubicBezTo>
                  <a:cubicBezTo>
                    <a:pt x="377" y="861"/>
                    <a:pt x="377" y="862"/>
                    <a:pt x="378" y="862"/>
                  </a:cubicBezTo>
                  <a:cubicBezTo>
                    <a:pt x="381" y="862"/>
                    <a:pt x="392" y="839"/>
                    <a:pt x="403" y="807"/>
                  </a:cubicBezTo>
                  <a:cubicBezTo>
                    <a:pt x="403" y="832"/>
                    <a:pt x="403" y="832"/>
                    <a:pt x="403" y="832"/>
                  </a:cubicBezTo>
                  <a:cubicBezTo>
                    <a:pt x="416" y="832"/>
                    <a:pt x="416" y="832"/>
                    <a:pt x="416" y="845"/>
                  </a:cubicBezTo>
                  <a:cubicBezTo>
                    <a:pt x="416" y="829"/>
                    <a:pt x="418" y="822"/>
                    <a:pt x="421" y="822"/>
                  </a:cubicBezTo>
                  <a:cubicBezTo>
                    <a:pt x="424" y="822"/>
                    <a:pt x="429" y="836"/>
                    <a:pt x="429" y="858"/>
                  </a:cubicBezTo>
                  <a:cubicBezTo>
                    <a:pt x="442" y="871"/>
                    <a:pt x="442" y="871"/>
                    <a:pt x="442" y="871"/>
                  </a:cubicBezTo>
                  <a:cubicBezTo>
                    <a:pt x="442" y="845"/>
                    <a:pt x="455" y="845"/>
                    <a:pt x="455" y="845"/>
                  </a:cubicBezTo>
                  <a:cubicBezTo>
                    <a:pt x="468" y="845"/>
                    <a:pt x="468" y="845"/>
                    <a:pt x="468" y="819"/>
                  </a:cubicBezTo>
                  <a:cubicBezTo>
                    <a:pt x="455" y="794"/>
                    <a:pt x="455" y="794"/>
                    <a:pt x="468" y="794"/>
                  </a:cubicBezTo>
                  <a:cubicBezTo>
                    <a:pt x="468" y="794"/>
                    <a:pt x="468" y="794"/>
                    <a:pt x="468" y="807"/>
                  </a:cubicBezTo>
                  <a:cubicBezTo>
                    <a:pt x="468" y="807"/>
                    <a:pt x="481" y="819"/>
                    <a:pt x="481" y="819"/>
                  </a:cubicBezTo>
                  <a:cubicBezTo>
                    <a:pt x="481" y="819"/>
                    <a:pt x="494" y="819"/>
                    <a:pt x="494" y="832"/>
                  </a:cubicBezTo>
                  <a:cubicBezTo>
                    <a:pt x="494" y="832"/>
                    <a:pt x="494" y="845"/>
                    <a:pt x="507" y="845"/>
                  </a:cubicBezTo>
                  <a:cubicBezTo>
                    <a:pt x="507" y="845"/>
                    <a:pt x="510" y="842"/>
                    <a:pt x="513" y="842"/>
                  </a:cubicBezTo>
                  <a:cubicBezTo>
                    <a:pt x="516" y="842"/>
                    <a:pt x="520" y="845"/>
                    <a:pt x="520" y="858"/>
                  </a:cubicBezTo>
                  <a:cubicBezTo>
                    <a:pt x="520" y="858"/>
                    <a:pt x="520" y="858"/>
                    <a:pt x="520" y="832"/>
                  </a:cubicBezTo>
                  <a:cubicBezTo>
                    <a:pt x="520" y="823"/>
                    <a:pt x="520" y="814"/>
                    <a:pt x="524" y="814"/>
                  </a:cubicBezTo>
                  <a:cubicBezTo>
                    <a:pt x="526" y="814"/>
                    <a:pt x="529" y="816"/>
                    <a:pt x="533" y="819"/>
                  </a:cubicBezTo>
                  <a:cubicBezTo>
                    <a:pt x="533" y="819"/>
                    <a:pt x="545" y="819"/>
                    <a:pt x="545" y="807"/>
                  </a:cubicBezTo>
                  <a:cubicBezTo>
                    <a:pt x="545" y="807"/>
                    <a:pt x="545" y="807"/>
                    <a:pt x="545" y="819"/>
                  </a:cubicBezTo>
                  <a:cubicBezTo>
                    <a:pt x="551" y="831"/>
                    <a:pt x="557" y="838"/>
                    <a:pt x="561" y="838"/>
                  </a:cubicBezTo>
                  <a:cubicBezTo>
                    <a:pt x="565" y="838"/>
                    <a:pt x="566" y="828"/>
                    <a:pt x="558" y="807"/>
                  </a:cubicBezTo>
                  <a:cubicBezTo>
                    <a:pt x="558" y="800"/>
                    <a:pt x="558" y="797"/>
                    <a:pt x="560" y="797"/>
                  </a:cubicBezTo>
                  <a:cubicBezTo>
                    <a:pt x="562" y="797"/>
                    <a:pt x="565" y="800"/>
                    <a:pt x="571" y="807"/>
                  </a:cubicBezTo>
                  <a:cubicBezTo>
                    <a:pt x="571" y="807"/>
                    <a:pt x="571" y="807"/>
                    <a:pt x="571" y="794"/>
                  </a:cubicBezTo>
                  <a:cubicBezTo>
                    <a:pt x="584" y="807"/>
                    <a:pt x="584" y="807"/>
                    <a:pt x="584" y="807"/>
                  </a:cubicBezTo>
                  <a:cubicBezTo>
                    <a:pt x="584" y="796"/>
                    <a:pt x="601" y="777"/>
                    <a:pt x="615" y="777"/>
                  </a:cubicBezTo>
                  <a:cubicBezTo>
                    <a:pt x="618" y="777"/>
                    <a:pt x="621" y="778"/>
                    <a:pt x="623" y="781"/>
                  </a:cubicBezTo>
                  <a:cubicBezTo>
                    <a:pt x="623" y="768"/>
                    <a:pt x="623" y="768"/>
                    <a:pt x="623" y="768"/>
                  </a:cubicBezTo>
                  <a:cubicBezTo>
                    <a:pt x="628" y="778"/>
                    <a:pt x="631" y="782"/>
                    <a:pt x="632" y="782"/>
                  </a:cubicBezTo>
                  <a:cubicBezTo>
                    <a:pt x="634" y="782"/>
                    <a:pt x="631" y="771"/>
                    <a:pt x="623" y="755"/>
                  </a:cubicBezTo>
                  <a:lnTo>
                    <a:pt x="610" y="755"/>
                  </a:lnTo>
                  <a:cubicBezTo>
                    <a:pt x="604" y="743"/>
                    <a:pt x="604" y="737"/>
                    <a:pt x="607" y="737"/>
                  </a:cubicBezTo>
                  <a:cubicBezTo>
                    <a:pt x="612" y="737"/>
                    <a:pt x="622" y="746"/>
                    <a:pt x="636" y="768"/>
                  </a:cubicBezTo>
                  <a:cubicBezTo>
                    <a:pt x="629" y="752"/>
                    <a:pt x="626" y="746"/>
                    <a:pt x="629" y="746"/>
                  </a:cubicBezTo>
                  <a:cubicBezTo>
                    <a:pt x="632" y="746"/>
                    <a:pt x="638" y="749"/>
                    <a:pt x="649" y="755"/>
                  </a:cubicBezTo>
                  <a:cubicBezTo>
                    <a:pt x="635" y="725"/>
                    <a:pt x="628" y="709"/>
                    <a:pt x="630" y="709"/>
                  </a:cubicBezTo>
                  <a:lnTo>
                    <a:pt x="630" y="709"/>
                  </a:lnTo>
                  <a:cubicBezTo>
                    <a:pt x="631" y="709"/>
                    <a:pt x="638" y="719"/>
                    <a:pt x="649" y="742"/>
                  </a:cubicBezTo>
                  <a:cubicBezTo>
                    <a:pt x="662" y="768"/>
                    <a:pt x="675" y="768"/>
                    <a:pt x="675" y="768"/>
                  </a:cubicBezTo>
                  <a:cubicBezTo>
                    <a:pt x="688" y="768"/>
                    <a:pt x="675" y="755"/>
                    <a:pt x="662" y="742"/>
                  </a:cubicBezTo>
                  <a:cubicBezTo>
                    <a:pt x="656" y="729"/>
                    <a:pt x="652" y="722"/>
                    <a:pt x="654" y="722"/>
                  </a:cubicBezTo>
                  <a:lnTo>
                    <a:pt x="654" y="722"/>
                  </a:lnTo>
                  <a:cubicBezTo>
                    <a:pt x="656" y="722"/>
                    <a:pt x="662" y="729"/>
                    <a:pt x="675" y="742"/>
                  </a:cubicBezTo>
                  <a:cubicBezTo>
                    <a:pt x="688" y="755"/>
                    <a:pt x="698" y="761"/>
                    <a:pt x="703" y="761"/>
                  </a:cubicBezTo>
                  <a:cubicBezTo>
                    <a:pt x="708" y="761"/>
                    <a:pt x="708" y="755"/>
                    <a:pt x="701" y="742"/>
                  </a:cubicBezTo>
                  <a:cubicBezTo>
                    <a:pt x="694" y="720"/>
                    <a:pt x="695" y="711"/>
                    <a:pt x="699" y="711"/>
                  </a:cubicBezTo>
                  <a:lnTo>
                    <a:pt x="699" y="711"/>
                  </a:lnTo>
                  <a:cubicBezTo>
                    <a:pt x="702" y="711"/>
                    <a:pt x="708" y="717"/>
                    <a:pt x="714" y="729"/>
                  </a:cubicBezTo>
                  <a:cubicBezTo>
                    <a:pt x="716" y="733"/>
                    <a:pt x="718" y="737"/>
                    <a:pt x="720" y="741"/>
                  </a:cubicBezTo>
                  <a:lnTo>
                    <a:pt x="720" y="741"/>
                  </a:lnTo>
                  <a:cubicBezTo>
                    <a:pt x="727" y="737"/>
                    <a:pt x="727" y="729"/>
                    <a:pt x="727" y="729"/>
                  </a:cubicBezTo>
                  <a:cubicBezTo>
                    <a:pt x="740" y="729"/>
                    <a:pt x="727" y="716"/>
                    <a:pt x="714" y="703"/>
                  </a:cubicBezTo>
                  <a:lnTo>
                    <a:pt x="714" y="703"/>
                  </a:lnTo>
                  <a:cubicBezTo>
                    <a:pt x="727" y="716"/>
                    <a:pt x="737" y="722"/>
                    <a:pt x="742" y="722"/>
                  </a:cubicBezTo>
                  <a:cubicBezTo>
                    <a:pt x="747" y="722"/>
                    <a:pt x="747" y="716"/>
                    <a:pt x="740" y="703"/>
                  </a:cubicBezTo>
                  <a:cubicBezTo>
                    <a:pt x="740" y="703"/>
                    <a:pt x="740" y="703"/>
                    <a:pt x="740" y="690"/>
                  </a:cubicBezTo>
                  <a:cubicBezTo>
                    <a:pt x="734" y="683"/>
                    <a:pt x="734" y="680"/>
                    <a:pt x="737" y="680"/>
                  </a:cubicBezTo>
                  <a:cubicBezTo>
                    <a:pt x="740" y="680"/>
                    <a:pt x="747" y="683"/>
                    <a:pt x="753" y="690"/>
                  </a:cubicBezTo>
                  <a:cubicBezTo>
                    <a:pt x="759" y="696"/>
                    <a:pt x="766" y="699"/>
                    <a:pt x="769" y="699"/>
                  </a:cubicBezTo>
                  <a:cubicBezTo>
                    <a:pt x="772" y="699"/>
                    <a:pt x="772" y="696"/>
                    <a:pt x="766" y="690"/>
                  </a:cubicBezTo>
                  <a:cubicBezTo>
                    <a:pt x="753" y="690"/>
                    <a:pt x="753" y="677"/>
                    <a:pt x="740" y="664"/>
                  </a:cubicBezTo>
                  <a:cubicBezTo>
                    <a:pt x="734" y="657"/>
                    <a:pt x="734" y="654"/>
                    <a:pt x="737" y="654"/>
                  </a:cubicBezTo>
                  <a:cubicBezTo>
                    <a:pt x="740" y="654"/>
                    <a:pt x="747" y="657"/>
                    <a:pt x="753" y="664"/>
                  </a:cubicBezTo>
                  <a:cubicBezTo>
                    <a:pt x="766" y="677"/>
                    <a:pt x="766" y="677"/>
                    <a:pt x="779" y="677"/>
                  </a:cubicBezTo>
                  <a:cubicBezTo>
                    <a:pt x="779" y="677"/>
                    <a:pt x="792" y="677"/>
                    <a:pt x="779" y="664"/>
                  </a:cubicBezTo>
                  <a:cubicBezTo>
                    <a:pt x="770" y="655"/>
                    <a:pt x="774" y="645"/>
                    <a:pt x="781" y="645"/>
                  </a:cubicBezTo>
                  <a:cubicBezTo>
                    <a:pt x="784" y="645"/>
                    <a:pt x="788" y="647"/>
                    <a:pt x="792" y="651"/>
                  </a:cubicBezTo>
                  <a:cubicBezTo>
                    <a:pt x="792" y="651"/>
                    <a:pt x="792" y="638"/>
                    <a:pt x="792" y="638"/>
                  </a:cubicBezTo>
                  <a:cubicBezTo>
                    <a:pt x="792" y="638"/>
                    <a:pt x="779" y="625"/>
                    <a:pt x="792" y="625"/>
                  </a:cubicBezTo>
                  <a:cubicBezTo>
                    <a:pt x="792" y="625"/>
                    <a:pt x="792" y="625"/>
                    <a:pt x="779" y="612"/>
                  </a:cubicBezTo>
                  <a:lnTo>
                    <a:pt x="792" y="612"/>
                  </a:lnTo>
                  <a:cubicBezTo>
                    <a:pt x="805" y="618"/>
                    <a:pt x="811" y="622"/>
                    <a:pt x="813" y="622"/>
                  </a:cubicBezTo>
                  <a:cubicBezTo>
                    <a:pt x="815" y="622"/>
                    <a:pt x="811" y="618"/>
                    <a:pt x="805" y="612"/>
                  </a:cubicBezTo>
                  <a:cubicBezTo>
                    <a:pt x="792" y="599"/>
                    <a:pt x="792" y="599"/>
                    <a:pt x="805" y="599"/>
                  </a:cubicBezTo>
                  <a:cubicBezTo>
                    <a:pt x="787" y="590"/>
                    <a:pt x="775" y="581"/>
                    <a:pt x="778" y="581"/>
                  </a:cubicBezTo>
                  <a:cubicBezTo>
                    <a:pt x="780" y="581"/>
                    <a:pt x="784" y="582"/>
                    <a:pt x="792" y="586"/>
                  </a:cubicBezTo>
                  <a:cubicBezTo>
                    <a:pt x="792" y="586"/>
                    <a:pt x="805" y="573"/>
                    <a:pt x="792" y="573"/>
                  </a:cubicBezTo>
                  <a:cubicBezTo>
                    <a:pt x="777" y="558"/>
                    <a:pt x="770" y="552"/>
                    <a:pt x="773" y="552"/>
                  </a:cubicBezTo>
                  <a:cubicBezTo>
                    <a:pt x="775" y="552"/>
                    <a:pt x="781" y="555"/>
                    <a:pt x="792" y="560"/>
                  </a:cubicBezTo>
                  <a:cubicBezTo>
                    <a:pt x="792" y="560"/>
                    <a:pt x="779" y="547"/>
                    <a:pt x="792" y="547"/>
                  </a:cubicBezTo>
                  <a:lnTo>
                    <a:pt x="766" y="547"/>
                  </a:lnTo>
                  <a:cubicBezTo>
                    <a:pt x="766" y="543"/>
                    <a:pt x="769" y="541"/>
                    <a:pt x="773" y="541"/>
                  </a:cubicBezTo>
                  <a:cubicBezTo>
                    <a:pt x="780" y="541"/>
                    <a:pt x="792" y="547"/>
                    <a:pt x="792" y="547"/>
                  </a:cubicBezTo>
                  <a:cubicBezTo>
                    <a:pt x="800" y="551"/>
                    <a:pt x="806" y="552"/>
                    <a:pt x="811" y="552"/>
                  </a:cubicBezTo>
                  <a:cubicBezTo>
                    <a:pt x="822" y="552"/>
                    <a:pt x="823" y="543"/>
                    <a:pt x="805" y="534"/>
                  </a:cubicBezTo>
                  <a:cubicBezTo>
                    <a:pt x="818" y="534"/>
                    <a:pt x="818" y="521"/>
                    <a:pt x="805" y="521"/>
                  </a:cubicBezTo>
                  <a:lnTo>
                    <a:pt x="792" y="508"/>
                  </a:lnTo>
                  <a:lnTo>
                    <a:pt x="792" y="508"/>
                  </a:lnTo>
                  <a:cubicBezTo>
                    <a:pt x="805" y="521"/>
                    <a:pt x="831" y="521"/>
                    <a:pt x="831" y="521"/>
                  </a:cubicBezTo>
                  <a:cubicBezTo>
                    <a:pt x="831" y="508"/>
                    <a:pt x="831" y="508"/>
                    <a:pt x="818" y="508"/>
                  </a:cubicBezTo>
                  <a:lnTo>
                    <a:pt x="805" y="508"/>
                  </a:lnTo>
                  <a:cubicBezTo>
                    <a:pt x="805" y="502"/>
                    <a:pt x="808" y="499"/>
                    <a:pt x="812" y="498"/>
                  </a:cubicBezTo>
                  <a:lnTo>
                    <a:pt x="812" y="498"/>
                  </a:lnTo>
                  <a:cubicBezTo>
                    <a:pt x="815" y="500"/>
                    <a:pt x="821" y="503"/>
                    <a:pt x="831" y="508"/>
                  </a:cubicBezTo>
                  <a:cubicBezTo>
                    <a:pt x="824" y="502"/>
                    <a:pt x="818" y="498"/>
                    <a:pt x="813" y="498"/>
                  </a:cubicBezTo>
                  <a:cubicBezTo>
                    <a:pt x="813" y="498"/>
                    <a:pt x="812" y="498"/>
                    <a:pt x="812" y="498"/>
                  </a:cubicBezTo>
                  <a:lnTo>
                    <a:pt x="812" y="498"/>
                  </a:lnTo>
                  <a:cubicBezTo>
                    <a:pt x="807" y="495"/>
                    <a:pt x="810" y="495"/>
                    <a:pt x="818" y="495"/>
                  </a:cubicBezTo>
                  <a:lnTo>
                    <a:pt x="831" y="495"/>
                  </a:lnTo>
                  <a:cubicBezTo>
                    <a:pt x="824" y="489"/>
                    <a:pt x="824" y="485"/>
                    <a:pt x="826" y="485"/>
                  </a:cubicBezTo>
                  <a:cubicBezTo>
                    <a:pt x="828" y="485"/>
                    <a:pt x="831" y="489"/>
                    <a:pt x="831" y="495"/>
                  </a:cubicBezTo>
                  <a:lnTo>
                    <a:pt x="844" y="495"/>
                  </a:lnTo>
                  <a:cubicBezTo>
                    <a:pt x="870" y="495"/>
                    <a:pt x="857" y="495"/>
                    <a:pt x="831" y="482"/>
                  </a:cubicBezTo>
                  <a:lnTo>
                    <a:pt x="844" y="482"/>
                  </a:lnTo>
                  <a:cubicBezTo>
                    <a:pt x="844" y="482"/>
                    <a:pt x="844" y="482"/>
                    <a:pt x="831" y="469"/>
                  </a:cubicBezTo>
                  <a:lnTo>
                    <a:pt x="844" y="469"/>
                  </a:lnTo>
                  <a:cubicBezTo>
                    <a:pt x="849" y="472"/>
                    <a:pt x="853" y="473"/>
                    <a:pt x="855" y="473"/>
                  </a:cubicBezTo>
                  <a:cubicBezTo>
                    <a:pt x="865" y="473"/>
                    <a:pt x="854" y="456"/>
                    <a:pt x="844" y="456"/>
                  </a:cubicBezTo>
                  <a:cubicBezTo>
                    <a:pt x="819" y="444"/>
                    <a:pt x="818" y="443"/>
                    <a:pt x="840" y="443"/>
                  </a:cubicBezTo>
                  <a:lnTo>
                    <a:pt x="840" y="443"/>
                  </a:lnTo>
                  <a:cubicBezTo>
                    <a:pt x="832" y="440"/>
                    <a:pt x="819" y="435"/>
                    <a:pt x="805" y="430"/>
                  </a:cubicBezTo>
                  <a:lnTo>
                    <a:pt x="805" y="430"/>
                  </a:lnTo>
                  <a:cubicBezTo>
                    <a:pt x="837" y="437"/>
                    <a:pt x="854" y="440"/>
                    <a:pt x="857" y="440"/>
                  </a:cubicBezTo>
                  <a:cubicBezTo>
                    <a:pt x="860" y="440"/>
                    <a:pt x="850" y="437"/>
                    <a:pt x="831" y="430"/>
                  </a:cubicBezTo>
                  <a:cubicBezTo>
                    <a:pt x="818" y="417"/>
                    <a:pt x="818" y="417"/>
                    <a:pt x="831" y="417"/>
                  </a:cubicBezTo>
                  <a:cubicBezTo>
                    <a:pt x="857" y="417"/>
                    <a:pt x="857" y="417"/>
                    <a:pt x="857" y="404"/>
                  </a:cubicBezTo>
                  <a:cubicBezTo>
                    <a:pt x="857" y="404"/>
                    <a:pt x="857" y="404"/>
                    <a:pt x="844" y="391"/>
                  </a:cubicBezTo>
                  <a:cubicBezTo>
                    <a:pt x="870" y="391"/>
                    <a:pt x="857" y="378"/>
                    <a:pt x="818" y="378"/>
                  </a:cubicBezTo>
                  <a:lnTo>
                    <a:pt x="844" y="378"/>
                  </a:lnTo>
                  <a:cubicBezTo>
                    <a:pt x="857" y="378"/>
                    <a:pt x="857" y="378"/>
                    <a:pt x="857" y="353"/>
                  </a:cubicBezTo>
                  <a:cubicBezTo>
                    <a:pt x="847" y="334"/>
                    <a:pt x="845" y="322"/>
                    <a:pt x="834" y="322"/>
                  </a:cubicBezTo>
                  <a:cubicBezTo>
                    <a:pt x="830" y="322"/>
                    <a:pt x="825" y="323"/>
                    <a:pt x="818" y="327"/>
                  </a:cubicBezTo>
                  <a:cubicBezTo>
                    <a:pt x="792" y="327"/>
                    <a:pt x="792" y="327"/>
                    <a:pt x="818" y="314"/>
                  </a:cubicBezTo>
                  <a:lnTo>
                    <a:pt x="805" y="314"/>
                  </a:lnTo>
                  <a:cubicBezTo>
                    <a:pt x="818" y="314"/>
                    <a:pt x="831" y="301"/>
                    <a:pt x="831" y="301"/>
                  </a:cubicBezTo>
                  <a:lnTo>
                    <a:pt x="831" y="301"/>
                  </a:lnTo>
                  <a:lnTo>
                    <a:pt x="818" y="314"/>
                  </a:lnTo>
                  <a:lnTo>
                    <a:pt x="831" y="314"/>
                  </a:lnTo>
                  <a:cubicBezTo>
                    <a:pt x="831" y="314"/>
                    <a:pt x="831" y="314"/>
                    <a:pt x="844" y="301"/>
                  </a:cubicBezTo>
                  <a:cubicBezTo>
                    <a:pt x="870" y="288"/>
                    <a:pt x="857" y="288"/>
                    <a:pt x="844" y="288"/>
                  </a:cubicBezTo>
                  <a:cubicBezTo>
                    <a:pt x="835" y="292"/>
                    <a:pt x="831" y="293"/>
                    <a:pt x="829" y="293"/>
                  </a:cubicBezTo>
                  <a:cubicBezTo>
                    <a:pt x="827" y="293"/>
                    <a:pt x="835" y="288"/>
                    <a:pt x="844" y="288"/>
                  </a:cubicBezTo>
                  <a:cubicBezTo>
                    <a:pt x="857" y="275"/>
                    <a:pt x="870" y="275"/>
                    <a:pt x="857" y="275"/>
                  </a:cubicBezTo>
                  <a:cubicBezTo>
                    <a:pt x="831" y="275"/>
                    <a:pt x="818" y="262"/>
                    <a:pt x="844" y="262"/>
                  </a:cubicBezTo>
                  <a:cubicBezTo>
                    <a:pt x="844" y="262"/>
                    <a:pt x="844" y="249"/>
                    <a:pt x="844" y="249"/>
                  </a:cubicBezTo>
                  <a:lnTo>
                    <a:pt x="831" y="249"/>
                  </a:lnTo>
                  <a:cubicBezTo>
                    <a:pt x="818" y="236"/>
                    <a:pt x="818" y="236"/>
                    <a:pt x="831" y="223"/>
                  </a:cubicBezTo>
                  <a:lnTo>
                    <a:pt x="831" y="223"/>
                  </a:lnTo>
                  <a:cubicBezTo>
                    <a:pt x="831" y="223"/>
                    <a:pt x="819" y="229"/>
                    <a:pt x="812" y="229"/>
                  </a:cubicBezTo>
                  <a:cubicBezTo>
                    <a:pt x="810" y="229"/>
                    <a:pt x="809" y="228"/>
                    <a:pt x="808" y="228"/>
                  </a:cubicBezTo>
                  <a:lnTo>
                    <a:pt x="808" y="228"/>
                  </a:lnTo>
                  <a:lnTo>
                    <a:pt x="818" y="223"/>
                  </a:lnTo>
                  <a:cubicBezTo>
                    <a:pt x="818" y="216"/>
                    <a:pt x="815" y="213"/>
                    <a:pt x="811" y="213"/>
                  </a:cubicBezTo>
                  <a:cubicBezTo>
                    <a:pt x="808" y="213"/>
                    <a:pt x="805" y="216"/>
                    <a:pt x="805" y="223"/>
                  </a:cubicBezTo>
                  <a:cubicBezTo>
                    <a:pt x="805" y="210"/>
                    <a:pt x="805" y="210"/>
                    <a:pt x="805" y="197"/>
                  </a:cubicBezTo>
                  <a:cubicBezTo>
                    <a:pt x="805" y="197"/>
                    <a:pt x="805" y="191"/>
                    <a:pt x="801" y="191"/>
                  </a:cubicBezTo>
                  <a:cubicBezTo>
                    <a:pt x="799" y="191"/>
                    <a:pt x="796" y="193"/>
                    <a:pt x="792" y="197"/>
                  </a:cubicBezTo>
                  <a:cubicBezTo>
                    <a:pt x="802" y="186"/>
                    <a:pt x="796" y="167"/>
                    <a:pt x="786" y="167"/>
                  </a:cubicBezTo>
                  <a:cubicBezTo>
                    <a:pt x="784" y="167"/>
                    <a:pt x="781" y="168"/>
                    <a:pt x="779" y="171"/>
                  </a:cubicBezTo>
                  <a:cubicBezTo>
                    <a:pt x="772" y="177"/>
                    <a:pt x="769" y="181"/>
                    <a:pt x="768" y="181"/>
                  </a:cubicBezTo>
                  <a:cubicBezTo>
                    <a:pt x="766" y="181"/>
                    <a:pt x="766" y="177"/>
                    <a:pt x="766" y="171"/>
                  </a:cubicBezTo>
                  <a:cubicBezTo>
                    <a:pt x="753" y="171"/>
                    <a:pt x="766" y="158"/>
                    <a:pt x="779" y="145"/>
                  </a:cubicBezTo>
                  <a:cubicBezTo>
                    <a:pt x="792" y="132"/>
                    <a:pt x="792" y="132"/>
                    <a:pt x="779" y="132"/>
                  </a:cubicBezTo>
                  <a:cubicBezTo>
                    <a:pt x="775" y="136"/>
                    <a:pt x="772" y="138"/>
                    <a:pt x="769" y="138"/>
                  </a:cubicBezTo>
                  <a:cubicBezTo>
                    <a:pt x="765" y="138"/>
                    <a:pt x="762" y="132"/>
                    <a:pt x="753" y="132"/>
                  </a:cubicBezTo>
                  <a:cubicBezTo>
                    <a:pt x="740" y="132"/>
                    <a:pt x="740" y="132"/>
                    <a:pt x="727" y="145"/>
                  </a:cubicBezTo>
                  <a:cubicBezTo>
                    <a:pt x="740" y="132"/>
                    <a:pt x="740" y="132"/>
                    <a:pt x="727" y="119"/>
                  </a:cubicBezTo>
                  <a:cubicBezTo>
                    <a:pt x="727" y="110"/>
                    <a:pt x="727" y="101"/>
                    <a:pt x="722" y="101"/>
                  </a:cubicBezTo>
                  <a:cubicBezTo>
                    <a:pt x="721" y="101"/>
                    <a:pt x="718" y="102"/>
                    <a:pt x="714" y="106"/>
                  </a:cubicBezTo>
                  <a:cubicBezTo>
                    <a:pt x="701" y="119"/>
                    <a:pt x="714" y="119"/>
                    <a:pt x="701" y="119"/>
                  </a:cubicBezTo>
                  <a:cubicBezTo>
                    <a:pt x="720" y="100"/>
                    <a:pt x="704" y="88"/>
                    <a:pt x="689" y="88"/>
                  </a:cubicBezTo>
                  <a:cubicBezTo>
                    <a:pt x="684" y="88"/>
                    <a:pt x="679" y="90"/>
                    <a:pt x="675" y="93"/>
                  </a:cubicBezTo>
                  <a:cubicBezTo>
                    <a:pt x="675" y="93"/>
                    <a:pt x="675" y="93"/>
                    <a:pt x="688" y="80"/>
                  </a:cubicBezTo>
                  <a:cubicBezTo>
                    <a:pt x="688" y="80"/>
                    <a:pt x="688" y="67"/>
                    <a:pt x="688" y="67"/>
                  </a:cubicBezTo>
                  <a:lnTo>
                    <a:pt x="662" y="67"/>
                  </a:lnTo>
                  <a:cubicBezTo>
                    <a:pt x="654" y="67"/>
                    <a:pt x="645" y="61"/>
                    <a:pt x="640" y="61"/>
                  </a:cubicBezTo>
                  <a:cubicBezTo>
                    <a:pt x="638" y="61"/>
                    <a:pt x="636" y="63"/>
                    <a:pt x="636" y="67"/>
                  </a:cubicBezTo>
                  <a:cubicBezTo>
                    <a:pt x="623" y="67"/>
                    <a:pt x="623" y="67"/>
                    <a:pt x="636" y="54"/>
                  </a:cubicBezTo>
                  <a:cubicBezTo>
                    <a:pt x="649" y="41"/>
                    <a:pt x="636" y="41"/>
                    <a:pt x="636" y="41"/>
                  </a:cubicBezTo>
                  <a:cubicBezTo>
                    <a:pt x="636" y="41"/>
                    <a:pt x="636" y="54"/>
                    <a:pt x="623" y="67"/>
                  </a:cubicBezTo>
                  <a:cubicBezTo>
                    <a:pt x="623" y="74"/>
                    <a:pt x="620" y="77"/>
                    <a:pt x="617" y="77"/>
                  </a:cubicBezTo>
                  <a:cubicBezTo>
                    <a:pt x="614" y="77"/>
                    <a:pt x="610" y="74"/>
                    <a:pt x="610" y="67"/>
                  </a:cubicBezTo>
                  <a:cubicBezTo>
                    <a:pt x="610" y="58"/>
                    <a:pt x="610" y="49"/>
                    <a:pt x="606" y="49"/>
                  </a:cubicBezTo>
                  <a:cubicBezTo>
                    <a:pt x="604" y="49"/>
                    <a:pt x="601" y="50"/>
                    <a:pt x="597" y="54"/>
                  </a:cubicBezTo>
                  <a:cubicBezTo>
                    <a:pt x="597" y="54"/>
                    <a:pt x="584" y="54"/>
                    <a:pt x="597" y="41"/>
                  </a:cubicBezTo>
                  <a:cubicBezTo>
                    <a:pt x="597" y="34"/>
                    <a:pt x="597" y="26"/>
                    <a:pt x="595" y="26"/>
                  </a:cubicBezTo>
                  <a:cubicBezTo>
                    <a:pt x="593" y="26"/>
                    <a:pt x="590" y="30"/>
                    <a:pt x="584" y="41"/>
                  </a:cubicBezTo>
                  <a:cubicBezTo>
                    <a:pt x="571" y="41"/>
                    <a:pt x="571" y="41"/>
                    <a:pt x="584" y="15"/>
                  </a:cubicBezTo>
                  <a:cubicBezTo>
                    <a:pt x="584" y="8"/>
                    <a:pt x="584" y="0"/>
                    <a:pt x="582" y="0"/>
                  </a:cubicBezTo>
                  <a:close/>
                  <a:moveTo>
                    <a:pt x="221" y="962"/>
                  </a:moveTo>
                  <a:cubicBezTo>
                    <a:pt x="221" y="962"/>
                    <a:pt x="208" y="975"/>
                    <a:pt x="208" y="988"/>
                  </a:cubicBezTo>
                  <a:cubicBezTo>
                    <a:pt x="221" y="988"/>
                    <a:pt x="221" y="975"/>
                    <a:pt x="221" y="962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12"/>
          <p:cNvGrpSpPr/>
          <p:nvPr/>
        </p:nvGrpSpPr>
        <p:grpSpPr>
          <a:xfrm>
            <a:off x="6315808" y="377765"/>
            <a:ext cx="99964" cy="96059"/>
            <a:chOff x="6298750" y="3724413"/>
            <a:chExt cx="216280" cy="207875"/>
          </a:xfrm>
        </p:grpSpPr>
        <p:sp>
          <p:nvSpPr>
            <p:cNvPr id="43" name="Google Shape;43;p12"/>
            <p:cNvSpPr/>
            <p:nvPr/>
          </p:nvSpPr>
          <p:spPr>
            <a:xfrm>
              <a:off x="6298750" y="3724413"/>
              <a:ext cx="216280" cy="207875"/>
            </a:xfrm>
            <a:custGeom>
              <a:rect b="b" l="l" r="r" t="t"/>
              <a:pathLst>
                <a:path extrusionOk="0" h="1385" w="1441">
                  <a:moveTo>
                    <a:pt x="753" y="53"/>
                  </a:moveTo>
                  <a:lnTo>
                    <a:pt x="753" y="66"/>
                  </a:lnTo>
                  <a:cubicBezTo>
                    <a:pt x="740" y="66"/>
                    <a:pt x="740" y="66"/>
                    <a:pt x="753" y="53"/>
                  </a:cubicBezTo>
                  <a:close/>
                  <a:moveTo>
                    <a:pt x="403" y="78"/>
                  </a:moveTo>
                  <a:lnTo>
                    <a:pt x="403" y="78"/>
                  </a:lnTo>
                  <a:cubicBezTo>
                    <a:pt x="403" y="79"/>
                    <a:pt x="403" y="79"/>
                    <a:pt x="404" y="80"/>
                  </a:cubicBezTo>
                  <a:lnTo>
                    <a:pt x="404" y="80"/>
                  </a:lnTo>
                  <a:cubicBezTo>
                    <a:pt x="404" y="79"/>
                    <a:pt x="403" y="79"/>
                    <a:pt x="403" y="78"/>
                  </a:cubicBezTo>
                  <a:close/>
                  <a:moveTo>
                    <a:pt x="831" y="66"/>
                  </a:moveTo>
                  <a:cubicBezTo>
                    <a:pt x="831" y="66"/>
                    <a:pt x="831" y="66"/>
                    <a:pt x="831" y="78"/>
                  </a:cubicBezTo>
                  <a:cubicBezTo>
                    <a:pt x="824" y="85"/>
                    <a:pt x="821" y="88"/>
                    <a:pt x="820" y="88"/>
                  </a:cubicBezTo>
                  <a:cubicBezTo>
                    <a:pt x="818" y="88"/>
                    <a:pt x="818" y="85"/>
                    <a:pt x="818" y="78"/>
                  </a:cubicBezTo>
                  <a:cubicBezTo>
                    <a:pt x="818" y="66"/>
                    <a:pt x="818" y="66"/>
                    <a:pt x="831" y="66"/>
                  </a:cubicBezTo>
                  <a:close/>
                  <a:moveTo>
                    <a:pt x="429" y="143"/>
                  </a:moveTo>
                  <a:lnTo>
                    <a:pt x="429" y="143"/>
                  </a:lnTo>
                  <a:cubicBezTo>
                    <a:pt x="429" y="143"/>
                    <a:pt x="434" y="154"/>
                    <a:pt x="438" y="165"/>
                  </a:cubicBezTo>
                  <a:lnTo>
                    <a:pt x="438" y="165"/>
                  </a:lnTo>
                  <a:cubicBezTo>
                    <a:pt x="429" y="154"/>
                    <a:pt x="429" y="143"/>
                    <a:pt x="429" y="143"/>
                  </a:cubicBezTo>
                  <a:close/>
                  <a:moveTo>
                    <a:pt x="844" y="156"/>
                  </a:moveTo>
                  <a:lnTo>
                    <a:pt x="844" y="169"/>
                  </a:lnTo>
                  <a:lnTo>
                    <a:pt x="831" y="182"/>
                  </a:lnTo>
                  <a:cubicBezTo>
                    <a:pt x="831" y="169"/>
                    <a:pt x="844" y="156"/>
                    <a:pt x="844" y="156"/>
                  </a:cubicBezTo>
                  <a:close/>
                  <a:moveTo>
                    <a:pt x="896" y="156"/>
                  </a:moveTo>
                  <a:lnTo>
                    <a:pt x="896" y="169"/>
                  </a:lnTo>
                  <a:cubicBezTo>
                    <a:pt x="883" y="182"/>
                    <a:pt x="883" y="182"/>
                    <a:pt x="883" y="182"/>
                  </a:cubicBezTo>
                  <a:cubicBezTo>
                    <a:pt x="883" y="182"/>
                    <a:pt x="883" y="182"/>
                    <a:pt x="883" y="169"/>
                  </a:cubicBezTo>
                  <a:cubicBezTo>
                    <a:pt x="883" y="169"/>
                    <a:pt x="883" y="156"/>
                    <a:pt x="896" y="156"/>
                  </a:cubicBezTo>
                  <a:close/>
                  <a:moveTo>
                    <a:pt x="714" y="208"/>
                  </a:moveTo>
                  <a:cubicBezTo>
                    <a:pt x="714" y="208"/>
                    <a:pt x="714" y="208"/>
                    <a:pt x="714" y="208"/>
                  </a:cubicBezTo>
                  <a:cubicBezTo>
                    <a:pt x="714" y="208"/>
                    <a:pt x="714" y="208"/>
                    <a:pt x="714" y="208"/>
                  </a:cubicBezTo>
                  <a:close/>
                  <a:moveTo>
                    <a:pt x="805" y="208"/>
                  </a:moveTo>
                  <a:cubicBezTo>
                    <a:pt x="805" y="208"/>
                    <a:pt x="805" y="208"/>
                    <a:pt x="805" y="208"/>
                  </a:cubicBezTo>
                  <a:cubicBezTo>
                    <a:pt x="805" y="208"/>
                    <a:pt x="805" y="208"/>
                    <a:pt x="805" y="208"/>
                  </a:cubicBezTo>
                  <a:close/>
                  <a:moveTo>
                    <a:pt x="922" y="208"/>
                  </a:moveTo>
                  <a:cubicBezTo>
                    <a:pt x="915" y="228"/>
                    <a:pt x="915" y="237"/>
                    <a:pt x="917" y="237"/>
                  </a:cubicBezTo>
                  <a:lnTo>
                    <a:pt x="917" y="237"/>
                  </a:lnTo>
                  <a:cubicBezTo>
                    <a:pt x="918" y="237"/>
                    <a:pt x="922" y="228"/>
                    <a:pt x="922" y="208"/>
                  </a:cubicBezTo>
                  <a:close/>
                  <a:moveTo>
                    <a:pt x="1062" y="249"/>
                  </a:moveTo>
                  <a:cubicBezTo>
                    <a:pt x="1059" y="249"/>
                    <a:pt x="1055" y="252"/>
                    <a:pt x="1051" y="260"/>
                  </a:cubicBezTo>
                  <a:lnTo>
                    <a:pt x="1062" y="249"/>
                  </a:lnTo>
                  <a:close/>
                  <a:moveTo>
                    <a:pt x="1224" y="242"/>
                  </a:moveTo>
                  <a:cubicBezTo>
                    <a:pt x="1226" y="242"/>
                    <a:pt x="1229" y="243"/>
                    <a:pt x="1233" y="247"/>
                  </a:cubicBezTo>
                  <a:cubicBezTo>
                    <a:pt x="1220" y="260"/>
                    <a:pt x="1207" y="260"/>
                    <a:pt x="1207" y="260"/>
                  </a:cubicBezTo>
                  <a:cubicBezTo>
                    <a:pt x="1216" y="251"/>
                    <a:pt x="1219" y="242"/>
                    <a:pt x="1224" y="242"/>
                  </a:cubicBezTo>
                  <a:close/>
                  <a:moveTo>
                    <a:pt x="429" y="260"/>
                  </a:moveTo>
                  <a:cubicBezTo>
                    <a:pt x="429" y="262"/>
                    <a:pt x="429" y="263"/>
                    <a:pt x="429" y="264"/>
                  </a:cubicBezTo>
                  <a:lnTo>
                    <a:pt x="429" y="264"/>
                  </a:lnTo>
                  <a:cubicBezTo>
                    <a:pt x="428" y="264"/>
                    <a:pt x="428" y="264"/>
                    <a:pt x="427" y="263"/>
                  </a:cubicBezTo>
                  <a:lnTo>
                    <a:pt x="427" y="263"/>
                  </a:lnTo>
                  <a:cubicBezTo>
                    <a:pt x="428" y="265"/>
                    <a:pt x="428" y="265"/>
                    <a:pt x="428" y="265"/>
                  </a:cubicBezTo>
                  <a:cubicBezTo>
                    <a:pt x="429" y="265"/>
                    <a:pt x="429" y="265"/>
                    <a:pt x="429" y="264"/>
                  </a:cubicBezTo>
                  <a:lnTo>
                    <a:pt x="429" y="264"/>
                  </a:lnTo>
                  <a:cubicBezTo>
                    <a:pt x="433" y="267"/>
                    <a:pt x="436" y="269"/>
                    <a:pt x="436" y="269"/>
                  </a:cubicBezTo>
                  <a:cubicBezTo>
                    <a:pt x="437" y="269"/>
                    <a:pt x="434" y="265"/>
                    <a:pt x="429" y="260"/>
                  </a:cubicBezTo>
                  <a:close/>
                  <a:moveTo>
                    <a:pt x="1364" y="315"/>
                  </a:moveTo>
                  <a:cubicBezTo>
                    <a:pt x="1363" y="315"/>
                    <a:pt x="1356" y="318"/>
                    <a:pt x="1350" y="325"/>
                  </a:cubicBezTo>
                  <a:cubicBezTo>
                    <a:pt x="1363" y="318"/>
                    <a:pt x="1366" y="315"/>
                    <a:pt x="1364" y="315"/>
                  </a:cubicBezTo>
                  <a:close/>
                  <a:moveTo>
                    <a:pt x="1204" y="349"/>
                  </a:moveTo>
                  <a:cubicBezTo>
                    <a:pt x="1205" y="349"/>
                    <a:pt x="1202" y="356"/>
                    <a:pt x="1194" y="364"/>
                  </a:cubicBezTo>
                  <a:cubicBezTo>
                    <a:pt x="1200" y="353"/>
                    <a:pt x="1203" y="349"/>
                    <a:pt x="1204" y="349"/>
                  </a:cubicBezTo>
                  <a:close/>
                  <a:moveTo>
                    <a:pt x="1333" y="371"/>
                  </a:moveTo>
                  <a:cubicBezTo>
                    <a:pt x="1337" y="371"/>
                    <a:pt x="1337" y="377"/>
                    <a:pt x="1337" y="377"/>
                  </a:cubicBezTo>
                  <a:cubicBezTo>
                    <a:pt x="1324" y="390"/>
                    <a:pt x="1311" y="390"/>
                    <a:pt x="1311" y="390"/>
                  </a:cubicBezTo>
                  <a:cubicBezTo>
                    <a:pt x="1311" y="377"/>
                    <a:pt x="1311" y="377"/>
                    <a:pt x="1324" y="377"/>
                  </a:cubicBezTo>
                  <a:cubicBezTo>
                    <a:pt x="1328" y="372"/>
                    <a:pt x="1331" y="371"/>
                    <a:pt x="1333" y="371"/>
                  </a:cubicBezTo>
                  <a:close/>
                  <a:moveTo>
                    <a:pt x="208" y="558"/>
                  </a:moveTo>
                  <a:cubicBezTo>
                    <a:pt x="208" y="558"/>
                    <a:pt x="214" y="564"/>
                    <a:pt x="217" y="568"/>
                  </a:cubicBezTo>
                  <a:lnTo>
                    <a:pt x="217" y="568"/>
                  </a:lnTo>
                  <a:cubicBezTo>
                    <a:pt x="221" y="566"/>
                    <a:pt x="218" y="563"/>
                    <a:pt x="208" y="558"/>
                  </a:cubicBezTo>
                  <a:close/>
                  <a:moveTo>
                    <a:pt x="1337" y="649"/>
                  </a:moveTo>
                  <a:cubicBezTo>
                    <a:pt x="1363" y="649"/>
                    <a:pt x="1376" y="649"/>
                    <a:pt x="1376" y="662"/>
                  </a:cubicBezTo>
                  <a:lnTo>
                    <a:pt x="1350" y="662"/>
                  </a:lnTo>
                  <a:lnTo>
                    <a:pt x="1337" y="649"/>
                  </a:lnTo>
                  <a:close/>
                  <a:moveTo>
                    <a:pt x="1246" y="675"/>
                  </a:moveTo>
                  <a:cubicBezTo>
                    <a:pt x="1259" y="675"/>
                    <a:pt x="1272" y="688"/>
                    <a:pt x="1272" y="688"/>
                  </a:cubicBezTo>
                  <a:cubicBezTo>
                    <a:pt x="1259" y="688"/>
                    <a:pt x="1246" y="675"/>
                    <a:pt x="1246" y="675"/>
                  </a:cubicBezTo>
                  <a:close/>
                  <a:moveTo>
                    <a:pt x="299" y="701"/>
                  </a:moveTo>
                  <a:cubicBezTo>
                    <a:pt x="299" y="701"/>
                    <a:pt x="299" y="701"/>
                    <a:pt x="286" y="714"/>
                  </a:cubicBezTo>
                  <a:cubicBezTo>
                    <a:pt x="299" y="714"/>
                    <a:pt x="299" y="714"/>
                    <a:pt x="299" y="701"/>
                  </a:cubicBezTo>
                  <a:close/>
                  <a:moveTo>
                    <a:pt x="208" y="704"/>
                  </a:moveTo>
                  <a:cubicBezTo>
                    <a:pt x="212" y="704"/>
                    <a:pt x="215" y="708"/>
                    <a:pt x="221" y="714"/>
                  </a:cubicBezTo>
                  <a:cubicBezTo>
                    <a:pt x="221" y="714"/>
                    <a:pt x="221" y="714"/>
                    <a:pt x="208" y="727"/>
                  </a:cubicBezTo>
                  <a:lnTo>
                    <a:pt x="195" y="727"/>
                  </a:lnTo>
                  <a:lnTo>
                    <a:pt x="195" y="714"/>
                  </a:lnTo>
                  <a:cubicBezTo>
                    <a:pt x="202" y="708"/>
                    <a:pt x="205" y="704"/>
                    <a:pt x="208" y="704"/>
                  </a:cubicBezTo>
                  <a:close/>
                  <a:moveTo>
                    <a:pt x="120" y="731"/>
                  </a:moveTo>
                  <a:cubicBezTo>
                    <a:pt x="121" y="731"/>
                    <a:pt x="121" y="733"/>
                    <a:pt x="118" y="738"/>
                  </a:cubicBezTo>
                  <a:lnTo>
                    <a:pt x="118" y="738"/>
                  </a:lnTo>
                  <a:cubicBezTo>
                    <a:pt x="118" y="734"/>
                    <a:pt x="120" y="731"/>
                    <a:pt x="120" y="731"/>
                  </a:cubicBezTo>
                  <a:close/>
                  <a:moveTo>
                    <a:pt x="234" y="753"/>
                  </a:moveTo>
                  <a:lnTo>
                    <a:pt x="234" y="756"/>
                  </a:lnTo>
                  <a:lnTo>
                    <a:pt x="234" y="756"/>
                  </a:lnTo>
                  <a:cubicBezTo>
                    <a:pt x="240" y="753"/>
                    <a:pt x="242" y="753"/>
                    <a:pt x="234" y="753"/>
                  </a:cubicBezTo>
                  <a:close/>
                  <a:moveTo>
                    <a:pt x="247" y="740"/>
                  </a:moveTo>
                  <a:cubicBezTo>
                    <a:pt x="247" y="753"/>
                    <a:pt x="247" y="753"/>
                    <a:pt x="234" y="766"/>
                  </a:cubicBezTo>
                  <a:lnTo>
                    <a:pt x="234" y="756"/>
                  </a:lnTo>
                  <a:lnTo>
                    <a:pt x="234" y="756"/>
                  </a:lnTo>
                  <a:cubicBezTo>
                    <a:pt x="231" y="758"/>
                    <a:pt x="226" y="761"/>
                    <a:pt x="221" y="766"/>
                  </a:cubicBezTo>
                  <a:cubicBezTo>
                    <a:pt x="208" y="779"/>
                    <a:pt x="195" y="779"/>
                    <a:pt x="195" y="779"/>
                  </a:cubicBezTo>
                  <a:cubicBezTo>
                    <a:pt x="195" y="779"/>
                    <a:pt x="208" y="766"/>
                    <a:pt x="221" y="766"/>
                  </a:cubicBezTo>
                  <a:cubicBezTo>
                    <a:pt x="234" y="740"/>
                    <a:pt x="234" y="740"/>
                    <a:pt x="247" y="740"/>
                  </a:cubicBezTo>
                  <a:close/>
                  <a:moveTo>
                    <a:pt x="27" y="818"/>
                  </a:moveTo>
                  <a:cubicBezTo>
                    <a:pt x="27" y="818"/>
                    <a:pt x="14" y="818"/>
                    <a:pt x="1" y="831"/>
                  </a:cubicBezTo>
                  <a:cubicBezTo>
                    <a:pt x="1" y="831"/>
                    <a:pt x="14" y="831"/>
                    <a:pt x="27" y="818"/>
                  </a:cubicBezTo>
                  <a:close/>
                  <a:moveTo>
                    <a:pt x="325" y="870"/>
                  </a:moveTo>
                  <a:cubicBezTo>
                    <a:pt x="325" y="870"/>
                    <a:pt x="325" y="883"/>
                    <a:pt x="312" y="883"/>
                  </a:cubicBezTo>
                  <a:cubicBezTo>
                    <a:pt x="312" y="883"/>
                    <a:pt x="318" y="877"/>
                    <a:pt x="325" y="870"/>
                  </a:cubicBezTo>
                  <a:close/>
                  <a:moveTo>
                    <a:pt x="1285" y="857"/>
                  </a:moveTo>
                  <a:cubicBezTo>
                    <a:pt x="1298" y="870"/>
                    <a:pt x="1311" y="870"/>
                    <a:pt x="1311" y="883"/>
                  </a:cubicBezTo>
                  <a:lnTo>
                    <a:pt x="1298" y="870"/>
                  </a:lnTo>
                  <a:lnTo>
                    <a:pt x="1285" y="857"/>
                  </a:lnTo>
                  <a:close/>
                  <a:moveTo>
                    <a:pt x="922" y="896"/>
                  </a:moveTo>
                  <a:cubicBezTo>
                    <a:pt x="909" y="896"/>
                    <a:pt x="909" y="896"/>
                    <a:pt x="922" y="909"/>
                  </a:cubicBezTo>
                  <a:cubicBezTo>
                    <a:pt x="922" y="903"/>
                    <a:pt x="922" y="899"/>
                    <a:pt x="922" y="896"/>
                  </a:cubicBezTo>
                  <a:close/>
                  <a:moveTo>
                    <a:pt x="1016" y="900"/>
                  </a:moveTo>
                  <a:cubicBezTo>
                    <a:pt x="1015" y="900"/>
                    <a:pt x="1018" y="906"/>
                    <a:pt x="1025" y="921"/>
                  </a:cubicBezTo>
                  <a:lnTo>
                    <a:pt x="1025" y="921"/>
                  </a:lnTo>
                  <a:cubicBezTo>
                    <a:pt x="1025" y="917"/>
                    <a:pt x="1025" y="913"/>
                    <a:pt x="1025" y="909"/>
                  </a:cubicBezTo>
                  <a:cubicBezTo>
                    <a:pt x="1020" y="903"/>
                    <a:pt x="1017" y="900"/>
                    <a:pt x="1016" y="900"/>
                  </a:cubicBezTo>
                  <a:close/>
                  <a:moveTo>
                    <a:pt x="506" y="915"/>
                  </a:moveTo>
                  <a:lnTo>
                    <a:pt x="506" y="915"/>
                  </a:lnTo>
                  <a:cubicBezTo>
                    <a:pt x="503" y="926"/>
                    <a:pt x="494" y="937"/>
                    <a:pt x="494" y="948"/>
                  </a:cubicBezTo>
                  <a:cubicBezTo>
                    <a:pt x="481" y="960"/>
                    <a:pt x="481" y="960"/>
                    <a:pt x="481" y="960"/>
                  </a:cubicBezTo>
                  <a:cubicBezTo>
                    <a:pt x="481" y="948"/>
                    <a:pt x="494" y="935"/>
                    <a:pt x="494" y="922"/>
                  </a:cubicBezTo>
                  <a:cubicBezTo>
                    <a:pt x="500" y="922"/>
                    <a:pt x="503" y="919"/>
                    <a:pt x="506" y="915"/>
                  </a:cubicBezTo>
                  <a:close/>
                  <a:moveTo>
                    <a:pt x="372" y="955"/>
                  </a:moveTo>
                  <a:cubicBezTo>
                    <a:pt x="375" y="955"/>
                    <a:pt x="377" y="957"/>
                    <a:pt x="377" y="960"/>
                  </a:cubicBezTo>
                  <a:cubicBezTo>
                    <a:pt x="377" y="960"/>
                    <a:pt x="364" y="973"/>
                    <a:pt x="351" y="973"/>
                  </a:cubicBezTo>
                  <a:cubicBezTo>
                    <a:pt x="351" y="964"/>
                    <a:pt x="364" y="955"/>
                    <a:pt x="372" y="955"/>
                  </a:cubicBezTo>
                  <a:close/>
                  <a:moveTo>
                    <a:pt x="374" y="981"/>
                  </a:moveTo>
                  <a:cubicBezTo>
                    <a:pt x="370" y="981"/>
                    <a:pt x="364" y="990"/>
                    <a:pt x="364" y="999"/>
                  </a:cubicBezTo>
                  <a:cubicBezTo>
                    <a:pt x="351" y="1012"/>
                    <a:pt x="351" y="1012"/>
                    <a:pt x="364" y="1012"/>
                  </a:cubicBezTo>
                  <a:cubicBezTo>
                    <a:pt x="364" y="1017"/>
                    <a:pt x="365" y="1018"/>
                    <a:pt x="367" y="1018"/>
                  </a:cubicBezTo>
                  <a:cubicBezTo>
                    <a:pt x="371" y="1018"/>
                    <a:pt x="377" y="1012"/>
                    <a:pt x="377" y="1012"/>
                  </a:cubicBezTo>
                  <a:cubicBezTo>
                    <a:pt x="390" y="999"/>
                    <a:pt x="377" y="999"/>
                    <a:pt x="377" y="986"/>
                  </a:cubicBezTo>
                  <a:cubicBezTo>
                    <a:pt x="377" y="983"/>
                    <a:pt x="376" y="981"/>
                    <a:pt x="374" y="981"/>
                  </a:cubicBezTo>
                  <a:close/>
                  <a:moveTo>
                    <a:pt x="568" y="994"/>
                  </a:moveTo>
                  <a:cubicBezTo>
                    <a:pt x="571" y="994"/>
                    <a:pt x="571" y="999"/>
                    <a:pt x="571" y="999"/>
                  </a:cubicBezTo>
                  <a:lnTo>
                    <a:pt x="571" y="1012"/>
                  </a:lnTo>
                  <a:lnTo>
                    <a:pt x="558" y="1025"/>
                  </a:lnTo>
                  <a:lnTo>
                    <a:pt x="558" y="999"/>
                  </a:lnTo>
                  <a:cubicBezTo>
                    <a:pt x="563" y="995"/>
                    <a:pt x="566" y="994"/>
                    <a:pt x="568" y="994"/>
                  </a:cubicBezTo>
                  <a:close/>
                  <a:moveTo>
                    <a:pt x="1077" y="999"/>
                  </a:moveTo>
                  <a:cubicBezTo>
                    <a:pt x="1077" y="1012"/>
                    <a:pt x="1090" y="1025"/>
                    <a:pt x="1077" y="1025"/>
                  </a:cubicBezTo>
                  <a:lnTo>
                    <a:pt x="1077" y="1012"/>
                  </a:lnTo>
                  <a:lnTo>
                    <a:pt x="1064" y="999"/>
                  </a:lnTo>
                  <a:close/>
                  <a:moveTo>
                    <a:pt x="857" y="1013"/>
                  </a:moveTo>
                  <a:lnTo>
                    <a:pt x="870" y="1038"/>
                  </a:lnTo>
                  <a:cubicBezTo>
                    <a:pt x="861" y="1038"/>
                    <a:pt x="858" y="1025"/>
                    <a:pt x="857" y="1013"/>
                  </a:cubicBezTo>
                  <a:close/>
                  <a:moveTo>
                    <a:pt x="1039" y="1004"/>
                  </a:moveTo>
                  <a:cubicBezTo>
                    <a:pt x="1041" y="1004"/>
                    <a:pt x="1044" y="1010"/>
                    <a:pt x="1051" y="1025"/>
                  </a:cubicBezTo>
                  <a:cubicBezTo>
                    <a:pt x="1064" y="1038"/>
                    <a:pt x="1064" y="1038"/>
                    <a:pt x="1051" y="1038"/>
                  </a:cubicBezTo>
                  <a:cubicBezTo>
                    <a:pt x="1051" y="1038"/>
                    <a:pt x="1051" y="1025"/>
                    <a:pt x="1038" y="1012"/>
                  </a:cubicBezTo>
                  <a:cubicBezTo>
                    <a:pt x="1038" y="1007"/>
                    <a:pt x="1038" y="1004"/>
                    <a:pt x="1039" y="1004"/>
                  </a:cubicBezTo>
                  <a:close/>
                  <a:moveTo>
                    <a:pt x="685" y="1004"/>
                  </a:moveTo>
                  <a:cubicBezTo>
                    <a:pt x="686" y="1004"/>
                    <a:pt x="683" y="1010"/>
                    <a:pt x="675" y="1025"/>
                  </a:cubicBezTo>
                  <a:cubicBezTo>
                    <a:pt x="662" y="1038"/>
                    <a:pt x="662" y="1051"/>
                    <a:pt x="662" y="1051"/>
                  </a:cubicBezTo>
                  <a:lnTo>
                    <a:pt x="662" y="1051"/>
                  </a:lnTo>
                  <a:cubicBezTo>
                    <a:pt x="662" y="1051"/>
                    <a:pt x="662" y="1038"/>
                    <a:pt x="675" y="1012"/>
                  </a:cubicBezTo>
                  <a:cubicBezTo>
                    <a:pt x="681" y="1007"/>
                    <a:pt x="684" y="1004"/>
                    <a:pt x="685" y="1004"/>
                  </a:cubicBezTo>
                  <a:close/>
                  <a:moveTo>
                    <a:pt x="583" y="1020"/>
                  </a:moveTo>
                  <a:cubicBezTo>
                    <a:pt x="584" y="1020"/>
                    <a:pt x="584" y="1027"/>
                    <a:pt x="584" y="1038"/>
                  </a:cubicBezTo>
                  <a:cubicBezTo>
                    <a:pt x="571" y="1051"/>
                    <a:pt x="571" y="1064"/>
                    <a:pt x="558" y="1077"/>
                  </a:cubicBezTo>
                  <a:lnTo>
                    <a:pt x="546" y="1077"/>
                  </a:lnTo>
                  <a:cubicBezTo>
                    <a:pt x="546" y="1077"/>
                    <a:pt x="558" y="1064"/>
                    <a:pt x="571" y="1051"/>
                  </a:cubicBezTo>
                  <a:cubicBezTo>
                    <a:pt x="579" y="1030"/>
                    <a:pt x="582" y="1020"/>
                    <a:pt x="583" y="1020"/>
                  </a:cubicBezTo>
                  <a:close/>
                  <a:moveTo>
                    <a:pt x="807" y="1033"/>
                  </a:moveTo>
                  <a:cubicBezTo>
                    <a:pt x="810" y="1033"/>
                    <a:pt x="815" y="1048"/>
                    <a:pt x="805" y="1077"/>
                  </a:cubicBezTo>
                  <a:cubicBezTo>
                    <a:pt x="805" y="1064"/>
                    <a:pt x="805" y="1038"/>
                    <a:pt x="805" y="1038"/>
                  </a:cubicBezTo>
                  <a:cubicBezTo>
                    <a:pt x="805" y="1035"/>
                    <a:pt x="806" y="1033"/>
                    <a:pt x="807" y="1033"/>
                  </a:cubicBezTo>
                  <a:close/>
                  <a:moveTo>
                    <a:pt x="987" y="1064"/>
                  </a:moveTo>
                  <a:cubicBezTo>
                    <a:pt x="999" y="1064"/>
                    <a:pt x="999" y="1077"/>
                    <a:pt x="999" y="1077"/>
                  </a:cubicBezTo>
                  <a:cubicBezTo>
                    <a:pt x="999" y="1082"/>
                    <a:pt x="999" y="1083"/>
                    <a:pt x="999" y="1083"/>
                  </a:cubicBezTo>
                  <a:cubicBezTo>
                    <a:pt x="998" y="1083"/>
                    <a:pt x="995" y="1077"/>
                    <a:pt x="987" y="1077"/>
                  </a:cubicBezTo>
                  <a:cubicBezTo>
                    <a:pt x="987" y="1064"/>
                    <a:pt x="987" y="1064"/>
                    <a:pt x="987" y="1064"/>
                  </a:cubicBezTo>
                  <a:close/>
                  <a:moveTo>
                    <a:pt x="701" y="1077"/>
                  </a:moveTo>
                  <a:cubicBezTo>
                    <a:pt x="688" y="1090"/>
                    <a:pt x="688" y="1103"/>
                    <a:pt x="688" y="1103"/>
                  </a:cubicBezTo>
                  <a:cubicBezTo>
                    <a:pt x="688" y="1090"/>
                    <a:pt x="688" y="1077"/>
                    <a:pt x="688" y="1077"/>
                  </a:cubicBezTo>
                  <a:close/>
                  <a:moveTo>
                    <a:pt x="909" y="1077"/>
                  </a:moveTo>
                  <a:cubicBezTo>
                    <a:pt x="922" y="1077"/>
                    <a:pt x="922" y="1077"/>
                    <a:pt x="922" y="1090"/>
                  </a:cubicBezTo>
                  <a:cubicBezTo>
                    <a:pt x="922" y="1090"/>
                    <a:pt x="935" y="1103"/>
                    <a:pt x="922" y="1103"/>
                  </a:cubicBezTo>
                  <a:cubicBezTo>
                    <a:pt x="922" y="1103"/>
                    <a:pt x="909" y="1090"/>
                    <a:pt x="909" y="1090"/>
                  </a:cubicBezTo>
                  <a:cubicBezTo>
                    <a:pt x="909" y="1077"/>
                    <a:pt x="909" y="1077"/>
                    <a:pt x="909" y="1077"/>
                  </a:cubicBezTo>
                  <a:close/>
                  <a:moveTo>
                    <a:pt x="701" y="1"/>
                  </a:moveTo>
                  <a:cubicBezTo>
                    <a:pt x="701" y="1"/>
                    <a:pt x="701" y="14"/>
                    <a:pt x="701" y="14"/>
                  </a:cubicBezTo>
                  <a:cubicBezTo>
                    <a:pt x="701" y="27"/>
                    <a:pt x="597" y="27"/>
                    <a:pt x="584" y="27"/>
                  </a:cubicBezTo>
                  <a:cubicBezTo>
                    <a:pt x="578" y="20"/>
                    <a:pt x="571" y="17"/>
                    <a:pt x="567" y="17"/>
                  </a:cubicBezTo>
                  <a:cubicBezTo>
                    <a:pt x="562" y="17"/>
                    <a:pt x="558" y="20"/>
                    <a:pt x="558" y="27"/>
                  </a:cubicBezTo>
                  <a:cubicBezTo>
                    <a:pt x="558" y="40"/>
                    <a:pt x="546" y="53"/>
                    <a:pt x="520" y="53"/>
                  </a:cubicBezTo>
                  <a:cubicBezTo>
                    <a:pt x="481" y="53"/>
                    <a:pt x="468" y="66"/>
                    <a:pt x="468" y="78"/>
                  </a:cubicBezTo>
                  <a:lnTo>
                    <a:pt x="455" y="78"/>
                  </a:lnTo>
                  <a:cubicBezTo>
                    <a:pt x="455" y="78"/>
                    <a:pt x="442" y="104"/>
                    <a:pt x="442" y="104"/>
                  </a:cubicBezTo>
                  <a:cubicBezTo>
                    <a:pt x="429" y="91"/>
                    <a:pt x="429" y="78"/>
                    <a:pt x="429" y="78"/>
                  </a:cubicBezTo>
                  <a:cubicBezTo>
                    <a:pt x="416" y="78"/>
                    <a:pt x="416" y="91"/>
                    <a:pt x="429" y="104"/>
                  </a:cubicBezTo>
                  <a:cubicBezTo>
                    <a:pt x="429" y="117"/>
                    <a:pt x="429" y="117"/>
                    <a:pt x="429" y="117"/>
                  </a:cubicBezTo>
                  <a:cubicBezTo>
                    <a:pt x="429" y="117"/>
                    <a:pt x="429" y="117"/>
                    <a:pt x="416" y="104"/>
                  </a:cubicBezTo>
                  <a:cubicBezTo>
                    <a:pt x="416" y="94"/>
                    <a:pt x="407" y="84"/>
                    <a:pt x="404" y="80"/>
                  </a:cubicBezTo>
                  <a:lnTo>
                    <a:pt x="404" y="80"/>
                  </a:lnTo>
                  <a:cubicBezTo>
                    <a:pt x="415" y="92"/>
                    <a:pt x="403" y="104"/>
                    <a:pt x="403" y="104"/>
                  </a:cubicBezTo>
                  <a:cubicBezTo>
                    <a:pt x="403" y="104"/>
                    <a:pt x="403" y="104"/>
                    <a:pt x="390" y="78"/>
                  </a:cubicBezTo>
                  <a:cubicBezTo>
                    <a:pt x="383" y="66"/>
                    <a:pt x="380" y="59"/>
                    <a:pt x="379" y="59"/>
                  </a:cubicBezTo>
                  <a:cubicBezTo>
                    <a:pt x="377" y="59"/>
                    <a:pt x="377" y="66"/>
                    <a:pt x="377" y="78"/>
                  </a:cubicBezTo>
                  <a:lnTo>
                    <a:pt x="377" y="91"/>
                  </a:lnTo>
                  <a:cubicBezTo>
                    <a:pt x="374" y="85"/>
                    <a:pt x="371" y="83"/>
                    <a:pt x="370" y="83"/>
                  </a:cubicBezTo>
                  <a:cubicBezTo>
                    <a:pt x="365" y="83"/>
                    <a:pt x="367" y="108"/>
                    <a:pt x="377" y="117"/>
                  </a:cubicBezTo>
                  <a:cubicBezTo>
                    <a:pt x="364" y="104"/>
                    <a:pt x="357" y="98"/>
                    <a:pt x="356" y="98"/>
                  </a:cubicBezTo>
                  <a:cubicBezTo>
                    <a:pt x="354" y="98"/>
                    <a:pt x="357" y="104"/>
                    <a:pt x="364" y="117"/>
                  </a:cubicBezTo>
                  <a:cubicBezTo>
                    <a:pt x="364" y="130"/>
                    <a:pt x="364" y="130"/>
                    <a:pt x="351" y="130"/>
                  </a:cubicBezTo>
                  <a:cubicBezTo>
                    <a:pt x="338" y="117"/>
                    <a:pt x="338" y="117"/>
                    <a:pt x="325" y="117"/>
                  </a:cubicBezTo>
                  <a:cubicBezTo>
                    <a:pt x="338" y="130"/>
                    <a:pt x="312" y="156"/>
                    <a:pt x="286" y="169"/>
                  </a:cubicBezTo>
                  <a:cubicBezTo>
                    <a:pt x="260" y="195"/>
                    <a:pt x="234" y="221"/>
                    <a:pt x="247" y="221"/>
                  </a:cubicBezTo>
                  <a:cubicBezTo>
                    <a:pt x="247" y="228"/>
                    <a:pt x="247" y="231"/>
                    <a:pt x="246" y="231"/>
                  </a:cubicBezTo>
                  <a:cubicBezTo>
                    <a:pt x="244" y="231"/>
                    <a:pt x="241" y="228"/>
                    <a:pt x="234" y="221"/>
                  </a:cubicBezTo>
                  <a:cubicBezTo>
                    <a:pt x="230" y="217"/>
                    <a:pt x="228" y="216"/>
                    <a:pt x="226" y="216"/>
                  </a:cubicBezTo>
                  <a:cubicBezTo>
                    <a:pt x="222" y="216"/>
                    <a:pt x="225" y="225"/>
                    <a:pt x="234" y="234"/>
                  </a:cubicBezTo>
                  <a:cubicBezTo>
                    <a:pt x="243" y="243"/>
                    <a:pt x="253" y="252"/>
                    <a:pt x="248" y="252"/>
                  </a:cubicBezTo>
                  <a:cubicBezTo>
                    <a:pt x="246" y="252"/>
                    <a:pt x="242" y="251"/>
                    <a:pt x="234" y="247"/>
                  </a:cubicBezTo>
                  <a:cubicBezTo>
                    <a:pt x="228" y="241"/>
                    <a:pt x="225" y="237"/>
                    <a:pt x="221" y="237"/>
                  </a:cubicBezTo>
                  <a:cubicBezTo>
                    <a:pt x="218" y="237"/>
                    <a:pt x="215" y="241"/>
                    <a:pt x="208" y="247"/>
                  </a:cubicBezTo>
                  <a:cubicBezTo>
                    <a:pt x="195" y="260"/>
                    <a:pt x="182" y="273"/>
                    <a:pt x="195" y="286"/>
                  </a:cubicBezTo>
                  <a:cubicBezTo>
                    <a:pt x="190" y="281"/>
                    <a:pt x="182" y="278"/>
                    <a:pt x="176" y="278"/>
                  </a:cubicBezTo>
                  <a:cubicBezTo>
                    <a:pt x="168" y="278"/>
                    <a:pt x="162" y="284"/>
                    <a:pt x="169" y="299"/>
                  </a:cubicBezTo>
                  <a:cubicBezTo>
                    <a:pt x="169" y="305"/>
                    <a:pt x="169" y="309"/>
                    <a:pt x="168" y="309"/>
                  </a:cubicBezTo>
                  <a:cubicBezTo>
                    <a:pt x="166" y="309"/>
                    <a:pt x="163" y="305"/>
                    <a:pt x="156" y="299"/>
                  </a:cubicBezTo>
                  <a:cubicBezTo>
                    <a:pt x="156" y="312"/>
                    <a:pt x="143" y="312"/>
                    <a:pt x="156" y="325"/>
                  </a:cubicBezTo>
                  <a:lnTo>
                    <a:pt x="143" y="351"/>
                  </a:lnTo>
                  <a:cubicBezTo>
                    <a:pt x="130" y="364"/>
                    <a:pt x="143" y="377"/>
                    <a:pt x="143" y="377"/>
                  </a:cubicBezTo>
                  <a:cubicBezTo>
                    <a:pt x="130" y="377"/>
                    <a:pt x="118" y="390"/>
                    <a:pt x="118" y="429"/>
                  </a:cubicBezTo>
                  <a:cubicBezTo>
                    <a:pt x="105" y="455"/>
                    <a:pt x="105" y="481"/>
                    <a:pt x="79" y="481"/>
                  </a:cubicBezTo>
                  <a:cubicBezTo>
                    <a:pt x="79" y="481"/>
                    <a:pt x="79" y="481"/>
                    <a:pt x="92" y="494"/>
                  </a:cubicBezTo>
                  <a:cubicBezTo>
                    <a:pt x="118" y="494"/>
                    <a:pt x="118" y="507"/>
                    <a:pt x="105" y="507"/>
                  </a:cubicBezTo>
                  <a:cubicBezTo>
                    <a:pt x="79" y="507"/>
                    <a:pt x="79" y="519"/>
                    <a:pt x="105" y="532"/>
                  </a:cubicBezTo>
                  <a:lnTo>
                    <a:pt x="92" y="532"/>
                  </a:lnTo>
                  <a:cubicBezTo>
                    <a:pt x="66" y="532"/>
                    <a:pt x="79" y="545"/>
                    <a:pt x="105" y="545"/>
                  </a:cubicBezTo>
                  <a:cubicBezTo>
                    <a:pt x="92" y="558"/>
                    <a:pt x="79" y="558"/>
                    <a:pt x="92" y="558"/>
                  </a:cubicBezTo>
                  <a:cubicBezTo>
                    <a:pt x="92" y="565"/>
                    <a:pt x="92" y="568"/>
                    <a:pt x="87" y="568"/>
                  </a:cubicBezTo>
                  <a:cubicBezTo>
                    <a:pt x="82" y="568"/>
                    <a:pt x="72" y="565"/>
                    <a:pt x="53" y="558"/>
                  </a:cubicBezTo>
                  <a:cubicBezTo>
                    <a:pt x="40" y="558"/>
                    <a:pt x="27" y="558"/>
                    <a:pt x="27" y="571"/>
                  </a:cubicBezTo>
                  <a:lnTo>
                    <a:pt x="53" y="571"/>
                  </a:lnTo>
                  <a:lnTo>
                    <a:pt x="53" y="584"/>
                  </a:lnTo>
                  <a:lnTo>
                    <a:pt x="66" y="584"/>
                  </a:lnTo>
                  <a:cubicBezTo>
                    <a:pt x="92" y="584"/>
                    <a:pt x="92" y="597"/>
                    <a:pt x="92" y="597"/>
                  </a:cubicBezTo>
                  <a:lnTo>
                    <a:pt x="156" y="597"/>
                  </a:lnTo>
                  <a:cubicBezTo>
                    <a:pt x="182" y="597"/>
                    <a:pt x="208" y="597"/>
                    <a:pt x="221" y="584"/>
                  </a:cubicBezTo>
                  <a:cubicBezTo>
                    <a:pt x="234" y="571"/>
                    <a:pt x="247" y="571"/>
                    <a:pt x="221" y="571"/>
                  </a:cubicBezTo>
                  <a:cubicBezTo>
                    <a:pt x="221" y="571"/>
                    <a:pt x="220" y="570"/>
                    <a:pt x="217" y="568"/>
                  </a:cubicBezTo>
                  <a:lnTo>
                    <a:pt x="217" y="568"/>
                  </a:lnTo>
                  <a:cubicBezTo>
                    <a:pt x="217" y="568"/>
                    <a:pt x="215" y="568"/>
                    <a:pt x="213" y="568"/>
                  </a:cubicBezTo>
                  <a:cubicBezTo>
                    <a:pt x="205" y="568"/>
                    <a:pt x="189" y="565"/>
                    <a:pt x="169" y="558"/>
                  </a:cubicBezTo>
                  <a:lnTo>
                    <a:pt x="221" y="558"/>
                  </a:lnTo>
                  <a:cubicBezTo>
                    <a:pt x="234" y="558"/>
                    <a:pt x="234" y="545"/>
                    <a:pt x="234" y="532"/>
                  </a:cubicBezTo>
                  <a:cubicBezTo>
                    <a:pt x="234" y="507"/>
                    <a:pt x="234" y="494"/>
                    <a:pt x="260" y="494"/>
                  </a:cubicBezTo>
                  <a:lnTo>
                    <a:pt x="273" y="494"/>
                  </a:lnTo>
                  <a:cubicBezTo>
                    <a:pt x="260" y="494"/>
                    <a:pt x="260" y="481"/>
                    <a:pt x="273" y="455"/>
                  </a:cubicBezTo>
                  <a:cubicBezTo>
                    <a:pt x="273" y="442"/>
                    <a:pt x="286" y="416"/>
                    <a:pt x="273" y="416"/>
                  </a:cubicBezTo>
                  <a:cubicBezTo>
                    <a:pt x="273" y="403"/>
                    <a:pt x="273" y="403"/>
                    <a:pt x="273" y="403"/>
                  </a:cubicBezTo>
                  <a:cubicBezTo>
                    <a:pt x="277" y="407"/>
                    <a:pt x="282" y="409"/>
                    <a:pt x="286" y="409"/>
                  </a:cubicBezTo>
                  <a:cubicBezTo>
                    <a:pt x="293" y="409"/>
                    <a:pt x="299" y="403"/>
                    <a:pt x="299" y="403"/>
                  </a:cubicBezTo>
                  <a:cubicBezTo>
                    <a:pt x="286" y="390"/>
                    <a:pt x="286" y="377"/>
                    <a:pt x="286" y="377"/>
                  </a:cubicBezTo>
                  <a:lnTo>
                    <a:pt x="286" y="377"/>
                  </a:lnTo>
                  <a:cubicBezTo>
                    <a:pt x="293" y="383"/>
                    <a:pt x="299" y="387"/>
                    <a:pt x="304" y="387"/>
                  </a:cubicBezTo>
                  <a:cubicBezTo>
                    <a:pt x="309" y="387"/>
                    <a:pt x="312" y="383"/>
                    <a:pt x="312" y="377"/>
                  </a:cubicBezTo>
                  <a:cubicBezTo>
                    <a:pt x="312" y="377"/>
                    <a:pt x="312" y="377"/>
                    <a:pt x="299" y="364"/>
                  </a:cubicBezTo>
                  <a:cubicBezTo>
                    <a:pt x="299" y="364"/>
                    <a:pt x="312" y="351"/>
                    <a:pt x="338" y="351"/>
                  </a:cubicBezTo>
                  <a:cubicBezTo>
                    <a:pt x="351" y="351"/>
                    <a:pt x="338" y="338"/>
                    <a:pt x="325" y="338"/>
                  </a:cubicBezTo>
                  <a:cubicBezTo>
                    <a:pt x="325" y="325"/>
                    <a:pt x="312" y="312"/>
                    <a:pt x="312" y="312"/>
                  </a:cubicBezTo>
                  <a:lnTo>
                    <a:pt x="312" y="312"/>
                  </a:lnTo>
                  <a:cubicBezTo>
                    <a:pt x="312" y="312"/>
                    <a:pt x="325" y="325"/>
                    <a:pt x="338" y="325"/>
                  </a:cubicBezTo>
                  <a:cubicBezTo>
                    <a:pt x="351" y="338"/>
                    <a:pt x="351" y="338"/>
                    <a:pt x="351" y="338"/>
                  </a:cubicBezTo>
                  <a:lnTo>
                    <a:pt x="351" y="325"/>
                  </a:lnTo>
                  <a:cubicBezTo>
                    <a:pt x="338" y="325"/>
                    <a:pt x="351" y="312"/>
                    <a:pt x="364" y="299"/>
                  </a:cubicBezTo>
                  <a:cubicBezTo>
                    <a:pt x="390" y="273"/>
                    <a:pt x="403" y="273"/>
                    <a:pt x="390" y="260"/>
                  </a:cubicBezTo>
                  <a:cubicBezTo>
                    <a:pt x="377" y="247"/>
                    <a:pt x="377" y="247"/>
                    <a:pt x="403" y="247"/>
                  </a:cubicBezTo>
                  <a:cubicBezTo>
                    <a:pt x="414" y="254"/>
                    <a:pt x="422" y="260"/>
                    <a:pt x="427" y="263"/>
                  </a:cubicBezTo>
                  <a:lnTo>
                    <a:pt x="427" y="263"/>
                  </a:lnTo>
                  <a:cubicBezTo>
                    <a:pt x="425" y="260"/>
                    <a:pt x="422" y="254"/>
                    <a:pt x="416" y="247"/>
                  </a:cubicBezTo>
                  <a:cubicBezTo>
                    <a:pt x="408" y="232"/>
                    <a:pt x="405" y="226"/>
                    <a:pt x="406" y="226"/>
                  </a:cubicBezTo>
                  <a:cubicBezTo>
                    <a:pt x="407" y="226"/>
                    <a:pt x="410" y="229"/>
                    <a:pt x="416" y="234"/>
                  </a:cubicBezTo>
                  <a:cubicBezTo>
                    <a:pt x="423" y="242"/>
                    <a:pt x="431" y="245"/>
                    <a:pt x="438" y="245"/>
                  </a:cubicBezTo>
                  <a:cubicBezTo>
                    <a:pt x="454" y="245"/>
                    <a:pt x="464" y="227"/>
                    <a:pt x="455" y="208"/>
                  </a:cubicBezTo>
                  <a:lnTo>
                    <a:pt x="455" y="208"/>
                  </a:lnTo>
                  <a:lnTo>
                    <a:pt x="468" y="221"/>
                  </a:lnTo>
                  <a:cubicBezTo>
                    <a:pt x="468" y="228"/>
                    <a:pt x="468" y="231"/>
                    <a:pt x="469" y="231"/>
                  </a:cubicBezTo>
                  <a:cubicBezTo>
                    <a:pt x="471" y="231"/>
                    <a:pt x="474" y="228"/>
                    <a:pt x="481" y="221"/>
                  </a:cubicBezTo>
                  <a:lnTo>
                    <a:pt x="494" y="221"/>
                  </a:lnTo>
                  <a:cubicBezTo>
                    <a:pt x="488" y="210"/>
                    <a:pt x="490" y="206"/>
                    <a:pt x="493" y="206"/>
                  </a:cubicBezTo>
                  <a:cubicBezTo>
                    <a:pt x="498" y="206"/>
                    <a:pt x="507" y="214"/>
                    <a:pt x="507" y="221"/>
                  </a:cubicBezTo>
                  <a:cubicBezTo>
                    <a:pt x="520" y="234"/>
                    <a:pt x="520" y="234"/>
                    <a:pt x="520" y="234"/>
                  </a:cubicBezTo>
                  <a:cubicBezTo>
                    <a:pt x="520" y="215"/>
                    <a:pt x="526" y="208"/>
                    <a:pt x="533" y="208"/>
                  </a:cubicBezTo>
                  <a:cubicBezTo>
                    <a:pt x="539" y="208"/>
                    <a:pt x="546" y="215"/>
                    <a:pt x="546" y="221"/>
                  </a:cubicBezTo>
                  <a:lnTo>
                    <a:pt x="558" y="221"/>
                  </a:lnTo>
                  <a:cubicBezTo>
                    <a:pt x="558" y="208"/>
                    <a:pt x="558" y="208"/>
                    <a:pt x="558" y="208"/>
                  </a:cubicBezTo>
                  <a:cubicBezTo>
                    <a:pt x="571" y="208"/>
                    <a:pt x="571" y="208"/>
                    <a:pt x="571" y="195"/>
                  </a:cubicBezTo>
                  <a:cubicBezTo>
                    <a:pt x="571" y="192"/>
                    <a:pt x="571" y="187"/>
                    <a:pt x="571" y="182"/>
                  </a:cubicBezTo>
                  <a:cubicBezTo>
                    <a:pt x="571" y="189"/>
                    <a:pt x="575" y="192"/>
                    <a:pt x="580" y="192"/>
                  </a:cubicBezTo>
                  <a:cubicBezTo>
                    <a:pt x="584" y="192"/>
                    <a:pt x="591" y="189"/>
                    <a:pt x="597" y="182"/>
                  </a:cubicBezTo>
                  <a:cubicBezTo>
                    <a:pt x="610" y="182"/>
                    <a:pt x="623" y="182"/>
                    <a:pt x="623" y="195"/>
                  </a:cubicBezTo>
                  <a:lnTo>
                    <a:pt x="623" y="182"/>
                  </a:lnTo>
                  <a:cubicBezTo>
                    <a:pt x="630" y="176"/>
                    <a:pt x="633" y="173"/>
                    <a:pt x="635" y="173"/>
                  </a:cubicBezTo>
                  <a:cubicBezTo>
                    <a:pt x="636" y="173"/>
                    <a:pt x="636" y="176"/>
                    <a:pt x="636" y="182"/>
                  </a:cubicBezTo>
                  <a:cubicBezTo>
                    <a:pt x="636" y="189"/>
                    <a:pt x="640" y="192"/>
                    <a:pt x="644" y="192"/>
                  </a:cubicBezTo>
                  <a:cubicBezTo>
                    <a:pt x="649" y="192"/>
                    <a:pt x="656" y="189"/>
                    <a:pt x="662" y="182"/>
                  </a:cubicBezTo>
                  <a:cubicBezTo>
                    <a:pt x="669" y="202"/>
                    <a:pt x="672" y="211"/>
                    <a:pt x="675" y="211"/>
                  </a:cubicBezTo>
                  <a:cubicBezTo>
                    <a:pt x="678" y="211"/>
                    <a:pt x="682" y="202"/>
                    <a:pt x="688" y="182"/>
                  </a:cubicBezTo>
                  <a:cubicBezTo>
                    <a:pt x="688" y="208"/>
                    <a:pt x="688" y="208"/>
                    <a:pt x="688" y="208"/>
                  </a:cubicBezTo>
                  <a:cubicBezTo>
                    <a:pt x="694" y="197"/>
                    <a:pt x="699" y="193"/>
                    <a:pt x="704" y="193"/>
                  </a:cubicBezTo>
                  <a:cubicBezTo>
                    <a:pt x="710" y="193"/>
                    <a:pt x="714" y="201"/>
                    <a:pt x="714" y="208"/>
                  </a:cubicBezTo>
                  <a:cubicBezTo>
                    <a:pt x="714" y="195"/>
                    <a:pt x="727" y="195"/>
                    <a:pt x="727" y="195"/>
                  </a:cubicBezTo>
                  <a:cubicBezTo>
                    <a:pt x="727" y="195"/>
                    <a:pt x="740" y="195"/>
                    <a:pt x="740" y="182"/>
                  </a:cubicBezTo>
                  <a:cubicBezTo>
                    <a:pt x="740" y="169"/>
                    <a:pt x="753" y="169"/>
                    <a:pt x="753" y="169"/>
                  </a:cubicBezTo>
                  <a:lnTo>
                    <a:pt x="753" y="169"/>
                  </a:lnTo>
                  <a:cubicBezTo>
                    <a:pt x="753" y="169"/>
                    <a:pt x="753" y="182"/>
                    <a:pt x="740" y="195"/>
                  </a:cubicBezTo>
                  <a:cubicBezTo>
                    <a:pt x="740" y="201"/>
                    <a:pt x="740" y="204"/>
                    <a:pt x="742" y="204"/>
                  </a:cubicBezTo>
                  <a:cubicBezTo>
                    <a:pt x="745" y="204"/>
                    <a:pt x="751" y="197"/>
                    <a:pt x="766" y="182"/>
                  </a:cubicBezTo>
                  <a:lnTo>
                    <a:pt x="766" y="182"/>
                  </a:lnTo>
                  <a:cubicBezTo>
                    <a:pt x="757" y="191"/>
                    <a:pt x="754" y="201"/>
                    <a:pt x="758" y="201"/>
                  </a:cubicBezTo>
                  <a:cubicBezTo>
                    <a:pt x="760" y="201"/>
                    <a:pt x="762" y="199"/>
                    <a:pt x="766" y="195"/>
                  </a:cubicBezTo>
                  <a:cubicBezTo>
                    <a:pt x="766" y="195"/>
                    <a:pt x="766" y="195"/>
                    <a:pt x="766" y="182"/>
                  </a:cubicBezTo>
                  <a:lnTo>
                    <a:pt x="779" y="182"/>
                  </a:lnTo>
                  <a:cubicBezTo>
                    <a:pt x="792" y="195"/>
                    <a:pt x="792" y="195"/>
                    <a:pt x="792" y="208"/>
                  </a:cubicBezTo>
                  <a:cubicBezTo>
                    <a:pt x="798" y="202"/>
                    <a:pt x="802" y="198"/>
                    <a:pt x="803" y="198"/>
                  </a:cubicBezTo>
                  <a:cubicBezTo>
                    <a:pt x="805" y="198"/>
                    <a:pt x="805" y="202"/>
                    <a:pt x="805" y="208"/>
                  </a:cubicBezTo>
                  <a:cubicBezTo>
                    <a:pt x="805" y="205"/>
                    <a:pt x="805" y="201"/>
                    <a:pt x="805" y="195"/>
                  </a:cubicBezTo>
                  <a:cubicBezTo>
                    <a:pt x="811" y="189"/>
                    <a:pt x="815" y="186"/>
                    <a:pt x="816" y="186"/>
                  </a:cubicBezTo>
                  <a:cubicBezTo>
                    <a:pt x="818" y="186"/>
                    <a:pt x="818" y="189"/>
                    <a:pt x="818" y="195"/>
                  </a:cubicBezTo>
                  <a:cubicBezTo>
                    <a:pt x="818" y="201"/>
                    <a:pt x="818" y="205"/>
                    <a:pt x="818" y="208"/>
                  </a:cubicBezTo>
                  <a:cubicBezTo>
                    <a:pt x="831" y="195"/>
                    <a:pt x="831" y="195"/>
                    <a:pt x="831" y="195"/>
                  </a:cubicBezTo>
                  <a:cubicBezTo>
                    <a:pt x="831" y="208"/>
                    <a:pt x="870" y="221"/>
                    <a:pt x="896" y="234"/>
                  </a:cubicBezTo>
                  <a:cubicBezTo>
                    <a:pt x="909" y="234"/>
                    <a:pt x="909" y="221"/>
                    <a:pt x="922" y="208"/>
                  </a:cubicBezTo>
                  <a:lnTo>
                    <a:pt x="922" y="208"/>
                  </a:lnTo>
                  <a:cubicBezTo>
                    <a:pt x="922" y="208"/>
                    <a:pt x="922" y="208"/>
                    <a:pt x="922" y="208"/>
                  </a:cubicBezTo>
                  <a:cubicBezTo>
                    <a:pt x="928" y="195"/>
                    <a:pt x="931" y="189"/>
                    <a:pt x="933" y="189"/>
                  </a:cubicBezTo>
                  <a:cubicBezTo>
                    <a:pt x="935" y="189"/>
                    <a:pt x="935" y="195"/>
                    <a:pt x="935" y="208"/>
                  </a:cubicBezTo>
                  <a:cubicBezTo>
                    <a:pt x="941" y="202"/>
                    <a:pt x="944" y="198"/>
                    <a:pt x="946" y="198"/>
                  </a:cubicBezTo>
                  <a:cubicBezTo>
                    <a:pt x="948" y="198"/>
                    <a:pt x="948" y="202"/>
                    <a:pt x="948" y="208"/>
                  </a:cubicBezTo>
                  <a:cubicBezTo>
                    <a:pt x="937" y="219"/>
                    <a:pt x="935" y="238"/>
                    <a:pt x="942" y="238"/>
                  </a:cubicBezTo>
                  <a:cubicBezTo>
                    <a:pt x="943" y="238"/>
                    <a:pt x="945" y="237"/>
                    <a:pt x="948" y="234"/>
                  </a:cubicBezTo>
                  <a:cubicBezTo>
                    <a:pt x="948" y="234"/>
                    <a:pt x="948" y="234"/>
                    <a:pt x="948" y="247"/>
                  </a:cubicBezTo>
                  <a:cubicBezTo>
                    <a:pt x="948" y="251"/>
                    <a:pt x="949" y="252"/>
                    <a:pt x="950" y="252"/>
                  </a:cubicBezTo>
                  <a:cubicBezTo>
                    <a:pt x="954" y="252"/>
                    <a:pt x="961" y="243"/>
                    <a:pt x="961" y="234"/>
                  </a:cubicBezTo>
                  <a:cubicBezTo>
                    <a:pt x="974" y="221"/>
                    <a:pt x="980" y="215"/>
                    <a:pt x="982" y="215"/>
                  </a:cubicBezTo>
                  <a:cubicBezTo>
                    <a:pt x="983" y="215"/>
                    <a:pt x="980" y="221"/>
                    <a:pt x="974" y="234"/>
                  </a:cubicBezTo>
                  <a:cubicBezTo>
                    <a:pt x="967" y="247"/>
                    <a:pt x="970" y="254"/>
                    <a:pt x="977" y="254"/>
                  </a:cubicBezTo>
                  <a:cubicBezTo>
                    <a:pt x="983" y="254"/>
                    <a:pt x="993" y="247"/>
                    <a:pt x="999" y="234"/>
                  </a:cubicBezTo>
                  <a:cubicBezTo>
                    <a:pt x="1012" y="234"/>
                    <a:pt x="1012" y="234"/>
                    <a:pt x="999" y="247"/>
                  </a:cubicBezTo>
                  <a:cubicBezTo>
                    <a:pt x="999" y="247"/>
                    <a:pt x="1005" y="253"/>
                    <a:pt x="1013" y="253"/>
                  </a:cubicBezTo>
                  <a:cubicBezTo>
                    <a:pt x="1017" y="253"/>
                    <a:pt x="1021" y="251"/>
                    <a:pt x="1025" y="247"/>
                  </a:cubicBezTo>
                  <a:cubicBezTo>
                    <a:pt x="1030" y="238"/>
                    <a:pt x="1033" y="234"/>
                    <a:pt x="1035" y="234"/>
                  </a:cubicBezTo>
                  <a:cubicBezTo>
                    <a:pt x="1038" y="234"/>
                    <a:pt x="1038" y="248"/>
                    <a:pt x="1038" y="273"/>
                  </a:cubicBezTo>
                  <a:lnTo>
                    <a:pt x="1051" y="260"/>
                  </a:lnTo>
                  <a:cubicBezTo>
                    <a:pt x="1059" y="244"/>
                    <a:pt x="1067" y="233"/>
                    <a:pt x="1069" y="233"/>
                  </a:cubicBezTo>
                  <a:cubicBezTo>
                    <a:pt x="1070" y="233"/>
                    <a:pt x="1069" y="237"/>
                    <a:pt x="1064" y="247"/>
                  </a:cubicBezTo>
                  <a:lnTo>
                    <a:pt x="1062" y="249"/>
                  </a:lnTo>
                  <a:lnTo>
                    <a:pt x="1062" y="249"/>
                  </a:lnTo>
                  <a:cubicBezTo>
                    <a:pt x="1070" y="249"/>
                    <a:pt x="1074" y="268"/>
                    <a:pt x="1064" y="286"/>
                  </a:cubicBezTo>
                  <a:cubicBezTo>
                    <a:pt x="1077" y="273"/>
                    <a:pt x="1077" y="260"/>
                    <a:pt x="1077" y="260"/>
                  </a:cubicBezTo>
                  <a:cubicBezTo>
                    <a:pt x="1090" y="260"/>
                    <a:pt x="1090" y="260"/>
                    <a:pt x="1077" y="273"/>
                  </a:cubicBezTo>
                  <a:cubicBezTo>
                    <a:pt x="1077" y="284"/>
                    <a:pt x="1069" y="303"/>
                    <a:pt x="1072" y="303"/>
                  </a:cubicBezTo>
                  <a:cubicBezTo>
                    <a:pt x="1073" y="303"/>
                    <a:pt x="1075" y="301"/>
                    <a:pt x="1077" y="299"/>
                  </a:cubicBezTo>
                  <a:cubicBezTo>
                    <a:pt x="1077" y="299"/>
                    <a:pt x="1077" y="299"/>
                    <a:pt x="1077" y="312"/>
                  </a:cubicBezTo>
                  <a:lnTo>
                    <a:pt x="1090" y="312"/>
                  </a:lnTo>
                  <a:cubicBezTo>
                    <a:pt x="1103" y="312"/>
                    <a:pt x="1103" y="312"/>
                    <a:pt x="1090" y="325"/>
                  </a:cubicBezTo>
                  <a:cubicBezTo>
                    <a:pt x="1090" y="325"/>
                    <a:pt x="1103" y="325"/>
                    <a:pt x="1116" y="312"/>
                  </a:cubicBezTo>
                  <a:cubicBezTo>
                    <a:pt x="1116" y="325"/>
                    <a:pt x="1116" y="325"/>
                    <a:pt x="1116" y="338"/>
                  </a:cubicBezTo>
                  <a:cubicBezTo>
                    <a:pt x="1116" y="325"/>
                    <a:pt x="1129" y="325"/>
                    <a:pt x="1129" y="325"/>
                  </a:cubicBezTo>
                  <a:lnTo>
                    <a:pt x="1129" y="338"/>
                  </a:lnTo>
                  <a:cubicBezTo>
                    <a:pt x="1142" y="325"/>
                    <a:pt x="1142" y="325"/>
                    <a:pt x="1142" y="325"/>
                  </a:cubicBezTo>
                  <a:cubicBezTo>
                    <a:pt x="1142" y="325"/>
                    <a:pt x="1142" y="338"/>
                    <a:pt x="1142" y="338"/>
                  </a:cubicBezTo>
                  <a:cubicBezTo>
                    <a:pt x="1149" y="344"/>
                    <a:pt x="1152" y="348"/>
                    <a:pt x="1155" y="348"/>
                  </a:cubicBezTo>
                  <a:cubicBezTo>
                    <a:pt x="1158" y="348"/>
                    <a:pt x="1162" y="344"/>
                    <a:pt x="1168" y="338"/>
                  </a:cubicBezTo>
                  <a:cubicBezTo>
                    <a:pt x="1159" y="338"/>
                    <a:pt x="1162" y="332"/>
                    <a:pt x="1165" y="332"/>
                  </a:cubicBezTo>
                  <a:cubicBezTo>
                    <a:pt x="1167" y="332"/>
                    <a:pt x="1168" y="334"/>
                    <a:pt x="1168" y="338"/>
                  </a:cubicBezTo>
                  <a:cubicBezTo>
                    <a:pt x="1168" y="338"/>
                    <a:pt x="1168" y="364"/>
                    <a:pt x="1168" y="364"/>
                  </a:cubicBezTo>
                  <a:cubicBezTo>
                    <a:pt x="1175" y="370"/>
                    <a:pt x="1178" y="374"/>
                    <a:pt x="1181" y="374"/>
                  </a:cubicBezTo>
                  <a:cubicBezTo>
                    <a:pt x="1184" y="374"/>
                    <a:pt x="1187" y="370"/>
                    <a:pt x="1194" y="364"/>
                  </a:cubicBezTo>
                  <a:lnTo>
                    <a:pt x="1194" y="364"/>
                  </a:lnTo>
                  <a:cubicBezTo>
                    <a:pt x="1188" y="369"/>
                    <a:pt x="1184" y="374"/>
                    <a:pt x="1181" y="377"/>
                  </a:cubicBezTo>
                  <a:lnTo>
                    <a:pt x="1194" y="377"/>
                  </a:lnTo>
                  <a:cubicBezTo>
                    <a:pt x="1194" y="390"/>
                    <a:pt x="1194" y="390"/>
                    <a:pt x="1207" y="390"/>
                  </a:cubicBezTo>
                  <a:cubicBezTo>
                    <a:pt x="1207" y="390"/>
                    <a:pt x="1207" y="390"/>
                    <a:pt x="1194" y="403"/>
                  </a:cubicBezTo>
                  <a:cubicBezTo>
                    <a:pt x="1199" y="400"/>
                    <a:pt x="1203" y="399"/>
                    <a:pt x="1206" y="399"/>
                  </a:cubicBezTo>
                  <a:cubicBezTo>
                    <a:pt x="1220" y="399"/>
                    <a:pt x="1218" y="418"/>
                    <a:pt x="1207" y="429"/>
                  </a:cubicBezTo>
                  <a:cubicBezTo>
                    <a:pt x="1207" y="429"/>
                    <a:pt x="1207" y="429"/>
                    <a:pt x="1220" y="416"/>
                  </a:cubicBezTo>
                  <a:cubicBezTo>
                    <a:pt x="1228" y="412"/>
                    <a:pt x="1234" y="410"/>
                    <a:pt x="1239" y="410"/>
                  </a:cubicBezTo>
                  <a:cubicBezTo>
                    <a:pt x="1250" y="410"/>
                    <a:pt x="1251" y="420"/>
                    <a:pt x="1233" y="429"/>
                  </a:cubicBezTo>
                  <a:cubicBezTo>
                    <a:pt x="1246" y="429"/>
                    <a:pt x="1246" y="442"/>
                    <a:pt x="1220" y="442"/>
                  </a:cubicBezTo>
                  <a:cubicBezTo>
                    <a:pt x="1207" y="455"/>
                    <a:pt x="1194" y="455"/>
                    <a:pt x="1194" y="455"/>
                  </a:cubicBezTo>
                  <a:lnTo>
                    <a:pt x="1207" y="455"/>
                  </a:lnTo>
                  <a:cubicBezTo>
                    <a:pt x="1220" y="455"/>
                    <a:pt x="1220" y="455"/>
                    <a:pt x="1233" y="468"/>
                  </a:cubicBezTo>
                  <a:cubicBezTo>
                    <a:pt x="1233" y="468"/>
                    <a:pt x="1246" y="468"/>
                    <a:pt x="1246" y="481"/>
                  </a:cubicBezTo>
                  <a:cubicBezTo>
                    <a:pt x="1246" y="481"/>
                    <a:pt x="1246" y="494"/>
                    <a:pt x="1233" y="494"/>
                  </a:cubicBezTo>
                  <a:cubicBezTo>
                    <a:pt x="1246" y="507"/>
                    <a:pt x="1246" y="507"/>
                    <a:pt x="1259" y="507"/>
                  </a:cubicBezTo>
                  <a:cubicBezTo>
                    <a:pt x="1272" y="507"/>
                    <a:pt x="1272" y="519"/>
                    <a:pt x="1259" y="519"/>
                  </a:cubicBezTo>
                  <a:cubicBezTo>
                    <a:pt x="1272" y="519"/>
                    <a:pt x="1272" y="532"/>
                    <a:pt x="1272" y="532"/>
                  </a:cubicBezTo>
                  <a:lnTo>
                    <a:pt x="1259" y="532"/>
                  </a:lnTo>
                  <a:cubicBezTo>
                    <a:pt x="1272" y="532"/>
                    <a:pt x="1272" y="532"/>
                    <a:pt x="1272" y="545"/>
                  </a:cubicBezTo>
                  <a:cubicBezTo>
                    <a:pt x="1259" y="545"/>
                    <a:pt x="1259" y="649"/>
                    <a:pt x="1259" y="649"/>
                  </a:cubicBezTo>
                  <a:cubicBezTo>
                    <a:pt x="1259" y="649"/>
                    <a:pt x="1259" y="662"/>
                    <a:pt x="1259" y="662"/>
                  </a:cubicBezTo>
                  <a:cubicBezTo>
                    <a:pt x="1259" y="662"/>
                    <a:pt x="1259" y="675"/>
                    <a:pt x="1259" y="675"/>
                  </a:cubicBezTo>
                  <a:cubicBezTo>
                    <a:pt x="1254" y="673"/>
                    <a:pt x="1250" y="672"/>
                    <a:pt x="1248" y="672"/>
                  </a:cubicBezTo>
                  <a:cubicBezTo>
                    <a:pt x="1237" y="672"/>
                    <a:pt x="1246" y="691"/>
                    <a:pt x="1246" y="701"/>
                  </a:cubicBezTo>
                  <a:cubicBezTo>
                    <a:pt x="1259" y="701"/>
                    <a:pt x="1259" y="714"/>
                    <a:pt x="1259" y="714"/>
                  </a:cubicBezTo>
                  <a:cubicBezTo>
                    <a:pt x="1251" y="710"/>
                    <a:pt x="1246" y="709"/>
                    <a:pt x="1242" y="709"/>
                  </a:cubicBezTo>
                  <a:cubicBezTo>
                    <a:pt x="1234" y="709"/>
                    <a:pt x="1237" y="718"/>
                    <a:pt x="1246" y="727"/>
                  </a:cubicBezTo>
                  <a:cubicBezTo>
                    <a:pt x="1235" y="724"/>
                    <a:pt x="1228" y="722"/>
                    <a:pt x="1223" y="722"/>
                  </a:cubicBezTo>
                  <a:cubicBezTo>
                    <a:pt x="1210" y="722"/>
                    <a:pt x="1217" y="734"/>
                    <a:pt x="1246" y="753"/>
                  </a:cubicBezTo>
                  <a:cubicBezTo>
                    <a:pt x="1237" y="749"/>
                    <a:pt x="1232" y="747"/>
                    <a:pt x="1228" y="747"/>
                  </a:cubicBezTo>
                  <a:cubicBezTo>
                    <a:pt x="1221" y="747"/>
                    <a:pt x="1224" y="753"/>
                    <a:pt x="1233" y="753"/>
                  </a:cubicBezTo>
                  <a:cubicBezTo>
                    <a:pt x="1259" y="766"/>
                    <a:pt x="1246" y="766"/>
                    <a:pt x="1220" y="766"/>
                  </a:cubicBezTo>
                  <a:cubicBezTo>
                    <a:pt x="1246" y="792"/>
                    <a:pt x="1233" y="792"/>
                    <a:pt x="1207" y="792"/>
                  </a:cubicBezTo>
                  <a:lnTo>
                    <a:pt x="1194" y="792"/>
                  </a:lnTo>
                  <a:lnTo>
                    <a:pt x="1207" y="805"/>
                  </a:lnTo>
                  <a:cubicBezTo>
                    <a:pt x="1194" y="805"/>
                    <a:pt x="1181" y="805"/>
                    <a:pt x="1168" y="818"/>
                  </a:cubicBezTo>
                  <a:cubicBezTo>
                    <a:pt x="1142" y="844"/>
                    <a:pt x="1142" y="857"/>
                    <a:pt x="1155" y="857"/>
                  </a:cubicBezTo>
                  <a:cubicBezTo>
                    <a:pt x="1163" y="872"/>
                    <a:pt x="1166" y="878"/>
                    <a:pt x="1162" y="878"/>
                  </a:cubicBezTo>
                  <a:cubicBezTo>
                    <a:pt x="1159" y="878"/>
                    <a:pt x="1153" y="875"/>
                    <a:pt x="1142" y="870"/>
                  </a:cubicBezTo>
                  <a:cubicBezTo>
                    <a:pt x="1142" y="870"/>
                    <a:pt x="1136" y="864"/>
                    <a:pt x="1133" y="864"/>
                  </a:cubicBezTo>
                  <a:cubicBezTo>
                    <a:pt x="1131" y="864"/>
                    <a:pt x="1129" y="865"/>
                    <a:pt x="1129" y="870"/>
                  </a:cubicBezTo>
                  <a:cubicBezTo>
                    <a:pt x="1116" y="870"/>
                    <a:pt x="1116" y="870"/>
                    <a:pt x="1103" y="857"/>
                  </a:cubicBezTo>
                  <a:lnTo>
                    <a:pt x="1103" y="857"/>
                  </a:lnTo>
                  <a:cubicBezTo>
                    <a:pt x="1116" y="883"/>
                    <a:pt x="1103" y="896"/>
                    <a:pt x="1077" y="896"/>
                  </a:cubicBezTo>
                  <a:cubicBezTo>
                    <a:pt x="1077" y="896"/>
                    <a:pt x="1077" y="896"/>
                    <a:pt x="1077" y="909"/>
                  </a:cubicBezTo>
                  <a:cubicBezTo>
                    <a:pt x="1077" y="924"/>
                    <a:pt x="1077" y="930"/>
                    <a:pt x="1075" y="930"/>
                  </a:cubicBezTo>
                  <a:cubicBezTo>
                    <a:pt x="1073" y="930"/>
                    <a:pt x="1070" y="927"/>
                    <a:pt x="1064" y="922"/>
                  </a:cubicBezTo>
                  <a:cubicBezTo>
                    <a:pt x="1064" y="914"/>
                    <a:pt x="1056" y="907"/>
                    <a:pt x="1051" y="907"/>
                  </a:cubicBezTo>
                  <a:cubicBezTo>
                    <a:pt x="1047" y="907"/>
                    <a:pt x="1046" y="911"/>
                    <a:pt x="1051" y="922"/>
                  </a:cubicBezTo>
                  <a:lnTo>
                    <a:pt x="1038" y="922"/>
                  </a:lnTo>
                  <a:cubicBezTo>
                    <a:pt x="1035" y="918"/>
                    <a:pt x="1033" y="916"/>
                    <a:pt x="1033" y="916"/>
                  </a:cubicBezTo>
                  <a:lnTo>
                    <a:pt x="1033" y="916"/>
                  </a:lnTo>
                  <a:cubicBezTo>
                    <a:pt x="1032" y="916"/>
                    <a:pt x="1038" y="925"/>
                    <a:pt x="1038" y="935"/>
                  </a:cubicBezTo>
                  <a:cubicBezTo>
                    <a:pt x="1044" y="946"/>
                    <a:pt x="1047" y="953"/>
                    <a:pt x="1047" y="953"/>
                  </a:cubicBezTo>
                  <a:cubicBezTo>
                    <a:pt x="1046" y="953"/>
                    <a:pt x="1040" y="943"/>
                    <a:pt x="1025" y="922"/>
                  </a:cubicBezTo>
                  <a:cubicBezTo>
                    <a:pt x="1025" y="921"/>
                    <a:pt x="1025" y="921"/>
                    <a:pt x="1025" y="921"/>
                  </a:cubicBezTo>
                  <a:lnTo>
                    <a:pt x="1025" y="921"/>
                  </a:lnTo>
                  <a:cubicBezTo>
                    <a:pt x="1024" y="924"/>
                    <a:pt x="1023" y="927"/>
                    <a:pt x="1021" y="927"/>
                  </a:cubicBezTo>
                  <a:cubicBezTo>
                    <a:pt x="1019" y="927"/>
                    <a:pt x="1016" y="925"/>
                    <a:pt x="1012" y="922"/>
                  </a:cubicBezTo>
                  <a:lnTo>
                    <a:pt x="1012" y="922"/>
                  </a:lnTo>
                  <a:cubicBezTo>
                    <a:pt x="1012" y="935"/>
                    <a:pt x="1012" y="935"/>
                    <a:pt x="1025" y="960"/>
                  </a:cubicBezTo>
                  <a:cubicBezTo>
                    <a:pt x="1025" y="973"/>
                    <a:pt x="1025" y="973"/>
                    <a:pt x="1025" y="973"/>
                  </a:cubicBezTo>
                  <a:cubicBezTo>
                    <a:pt x="1012" y="960"/>
                    <a:pt x="1012" y="960"/>
                    <a:pt x="1012" y="948"/>
                  </a:cubicBezTo>
                  <a:cubicBezTo>
                    <a:pt x="999" y="948"/>
                    <a:pt x="999" y="935"/>
                    <a:pt x="987" y="922"/>
                  </a:cubicBezTo>
                  <a:cubicBezTo>
                    <a:pt x="987" y="916"/>
                    <a:pt x="984" y="913"/>
                    <a:pt x="983" y="913"/>
                  </a:cubicBezTo>
                  <a:cubicBezTo>
                    <a:pt x="980" y="913"/>
                    <a:pt x="979" y="919"/>
                    <a:pt x="987" y="935"/>
                  </a:cubicBezTo>
                  <a:cubicBezTo>
                    <a:pt x="999" y="973"/>
                    <a:pt x="999" y="973"/>
                    <a:pt x="999" y="973"/>
                  </a:cubicBezTo>
                  <a:cubicBezTo>
                    <a:pt x="987" y="973"/>
                    <a:pt x="987" y="973"/>
                    <a:pt x="987" y="960"/>
                  </a:cubicBezTo>
                  <a:cubicBezTo>
                    <a:pt x="974" y="948"/>
                    <a:pt x="974" y="948"/>
                    <a:pt x="974" y="948"/>
                  </a:cubicBezTo>
                  <a:cubicBezTo>
                    <a:pt x="961" y="948"/>
                    <a:pt x="961" y="999"/>
                    <a:pt x="974" y="1025"/>
                  </a:cubicBezTo>
                  <a:cubicBezTo>
                    <a:pt x="974" y="1038"/>
                    <a:pt x="974" y="1045"/>
                    <a:pt x="972" y="1045"/>
                  </a:cubicBezTo>
                  <a:cubicBezTo>
                    <a:pt x="970" y="1045"/>
                    <a:pt x="967" y="1038"/>
                    <a:pt x="961" y="1025"/>
                  </a:cubicBezTo>
                  <a:cubicBezTo>
                    <a:pt x="961" y="1012"/>
                    <a:pt x="961" y="1012"/>
                    <a:pt x="961" y="1012"/>
                  </a:cubicBezTo>
                  <a:cubicBezTo>
                    <a:pt x="961" y="1017"/>
                    <a:pt x="959" y="1018"/>
                    <a:pt x="958" y="1018"/>
                  </a:cubicBezTo>
                  <a:cubicBezTo>
                    <a:pt x="955" y="1018"/>
                    <a:pt x="952" y="1012"/>
                    <a:pt x="961" y="1012"/>
                  </a:cubicBezTo>
                  <a:cubicBezTo>
                    <a:pt x="948" y="999"/>
                    <a:pt x="961" y="999"/>
                    <a:pt x="961" y="999"/>
                  </a:cubicBezTo>
                  <a:lnTo>
                    <a:pt x="961" y="986"/>
                  </a:lnTo>
                  <a:cubicBezTo>
                    <a:pt x="955" y="969"/>
                    <a:pt x="949" y="962"/>
                    <a:pt x="945" y="962"/>
                  </a:cubicBezTo>
                  <a:cubicBezTo>
                    <a:pt x="941" y="962"/>
                    <a:pt x="940" y="972"/>
                    <a:pt x="948" y="986"/>
                  </a:cubicBezTo>
                  <a:cubicBezTo>
                    <a:pt x="948" y="993"/>
                    <a:pt x="948" y="996"/>
                    <a:pt x="946" y="996"/>
                  </a:cubicBezTo>
                  <a:cubicBezTo>
                    <a:pt x="944" y="996"/>
                    <a:pt x="941" y="993"/>
                    <a:pt x="935" y="986"/>
                  </a:cubicBezTo>
                  <a:cubicBezTo>
                    <a:pt x="935" y="981"/>
                    <a:pt x="933" y="976"/>
                    <a:pt x="931" y="973"/>
                  </a:cubicBezTo>
                  <a:lnTo>
                    <a:pt x="931" y="973"/>
                  </a:lnTo>
                  <a:cubicBezTo>
                    <a:pt x="933" y="973"/>
                    <a:pt x="935" y="973"/>
                    <a:pt x="935" y="973"/>
                  </a:cubicBezTo>
                  <a:cubicBezTo>
                    <a:pt x="931" y="970"/>
                    <a:pt x="929" y="968"/>
                    <a:pt x="929" y="968"/>
                  </a:cubicBezTo>
                  <a:lnTo>
                    <a:pt x="929" y="968"/>
                  </a:lnTo>
                  <a:cubicBezTo>
                    <a:pt x="929" y="968"/>
                    <a:pt x="930" y="970"/>
                    <a:pt x="931" y="973"/>
                  </a:cubicBezTo>
                  <a:lnTo>
                    <a:pt x="931" y="973"/>
                  </a:lnTo>
                  <a:cubicBezTo>
                    <a:pt x="927" y="972"/>
                    <a:pt x="922" y="969"/>
                    <a:pt x="922" y="960"/>
                  </a:cubicBezTo>
                  <a:cubicBezTo>
                    <a:pt x="909" y="960"/>
                    <a:pt x="909" y="960"/>
                    <a:pt x="909" y="973"/>
                  </a:cubicBezTo>
                  <a:cubicBezTo>
                    <a:pt x="909" y="986"/>
                    <a:pt x="909" y="986"/>
                    <a:pt x="909" y="986"/>
                  </a:cubicBezTo>
                  <a:cubicBezTo>
                    <a:pt x="896" y="986"/>
                    <a:pt x="896" y="999"/>
                    <a:pt x="896" y="1012"/>
                  </a:cubicBezTo>
                  <a:cubicBezTo>
                    <a:pt x="896" y="1025"/>
                    <a:pt x="896" y="1038"/>
                    <a:pt x="896" y="1038"/>
                  </a:cubicBezTo>
                  <a:cubicBezTo>
                    <a:pt x="890" y="1044"/>
                    <a:pt x="887" y="1047"/>
                    <a:pt x="885" y="1047"/>
                  </a:cubicBezTo>
                  <a:cubicBezTo>
                    <a:pt x="883" y="1047"/>
                    <a:pt x="883" y="1041"/>
                    <a:pt x="883" y="1025"/>
                  </a:cubicBezTo>
                  <a:cubicBezTo>
                    <a:pt x="883" y="1025"/>
                    <a:pt x="883" y="1012"/>
                    <a:pt x="883" y="1012"/>
                  </a:cubicBezTo>
                  <a:cubicBezTo>
                    <a:pt x="883" y="1012"/>
                    <a:pt x="883" y="999"/>
                    <a:pt x="883" y="999"/>
                  </a:cubicBezTo>
                  <a:lnTo>
                    <a:pt x="870" y="999"/>
                  </a:lnTo>
                  <a:cubicBezTo>
                    <a:pt x="870" y="1004"/>
                    <a:pt x="872" y="1009"/>
                    <a:pt x="874" y="1013"/>
                  </a:cubicBezTo>
                  <a:lnTo>
                    <a:pt x="874" y="1013"/>
                  </a:lnTo>
                  <a:cubicBezTo>
                    <a:pt x="872" y="1012"/>
                    <a:pt x="870" y="1012"/>
                    <a:pt x="870" y="1012"/>
                  </a:cubicBezTo>
                  <a:cubicBezTo>
                    <a:pt x="870" y="1012"/>
                    <a:pt x="870" y="1012"/>
                    <a:pt x="857" y="999"/>
                  </a:cubicBezTo>
                  <a:lnTo>
                    <a:pt x="857" y="999"/>
                  </a:lnTo>
                  <a:cubicBezTo>
                    <a:pt x="857" y="999"/>
                    <a:pt x="857" y="999"/>
                    <a:pt x="857" y="999"/>
                  </a:cubicBezTo>
                  <a:cubicBezTo>
                    <a:pt x="850" y="986"/>
                    <a:pt x="847" y="980"/>
                    <a:pt x="845" y="980"/>
                  </a:cubicBezTo>
                  <a:cubicBezTo>
                    <a:pt x="844" y="980"/>
                    <a:pt x="844" y="986"/>
                    <a:pt x="844" y="999"/>
                  </a:cubicBezTo>
                  <a:cubicBezTo>
                    <a:pt x="853" y="1009"/>
                    <a:pt x="849" y="1018"/>
                    <a:pt x="846" y="1018"/>
                  </a:cubicBezTo>
                  <a:cubicBezTo>
                    <a:pt x="845" y="1018"/>
                    <a:pt x="844" y="1016"/>
                    <a:pt x="844" y="1012"/>
                  </a:cubicBezTo>
                  <a:cubicBezTo>
                    <a:pt x="831" y="1012"/>
                    <a:pt x="831" y="1012"/>
                    <a:pt x="831" y="999"/>
                  </a:cubicBezTo>
                  <a:cubicBezTo>
                    <a:pt x="827" y="995"/>
                    <a:pt x="824" y="994"/>
                    <a:pt x="822" y="994"/>
                  </a:cubicBezTo>
                  <a:cubicBezTo>
                    <a:pt x="818" y="994"/>
                    <a:pt x="818" y="999"/>
                    <a:pt x="818" y="999"/>
                  </a:cubicBezTo>
                  <a:cubicBezTo>
                    <a:pt x="818" y="1006"/>
                    <a:pt x="818" y="1009"/>
                    <a:pt x="816" y="1009"/>
                  </a:cubicBezTo>
                  <a:cubicBezTo>
                    <a:pt x="815" y="1009"/>
                    <a:pt x="811" y="1006"/>
                    <a:pt x="805" y="999"/>
                  </a:cubicBezTo>
                  <a:cubicBezTo>
                    <a:pt x="792" y="986"/>
                    <a:pt x="785" y="980"/>
                    <a:pt x="782" y="980"/>
                  </a:cubicBezTo>
                  <a:cubicBezTo>
                    <a:pt x="779" y="980"/>
                    <a:pt x="779" y="986"/>
                    <a:pt x="779" y="999"/>
                  </a:cubicBezTo>
                  <a:cubicBezTo>
                    <a:pt x="779" y="996"/>
                    <a:pt x="779" y="994"/>
                    <a:pt x="779" y="994"/>
                  </a:cubicBezTo>
                  <a:cubicBezTo>
                    <a:pt x="778" y="994"/>
                    <a:pt x="775" y="1003"/>
                    <a:pt x="766" y="1012"/>
                  </a:cubicBezTo>
                  <a:cubicBezTo>
                    <a:pt x="766" y="1025"/>
                    <a:pt x="753" y="1051"/>
                    <a:pt x="753" y="1064"/>
                  </a:cubicBezTo>
                  <a:cubicBezTo>
                    <a:pt x="753" y="1070"/>
                    <a:pt x="753" y="1074"/>
                    <a:pt x="753" y="1077"/>
                  </a:cubicBezTo>
                  <a:cubicBezTo>
                    <a:pt x="740" y="1077"/>
                    <a:pt x="740" y="1064"/>
                    <a:pt x="740" y="1051"/>
                  </a:cubicBezTo>
                  <a:cubicBezTo>
                    <a:pt x="740" y="1038"/>
                    <a:pt x="753" y="1038"/>
                    <a:pt x="753" y="1038"/>
                  </a:cubicBezTo>
                  <a:cubicBezTo>
                    <a:pt x="753" y="1025"/>
                    <a:pt x="753" y="999"/>
                    <a:pt x="740" y="999"/>
                  </a:cubicBezTo>
                  <a:cubicBezTo>
                    <a:pt x="740" y="986"/>
                    <a:pt x="727" y="986"/>
                    <a:pt x="727" y="986"/>
                  </a:cubicBezTo>
                  <a:cubicBezTo>
                    <a:pt x="714" y="986"/>
                    <a:pt x="714" y="986"/>
                    <a:pt x="701" y="973"/>
                  </a:cubicBezTo>
                  <a:cubicBezTo>
                    <a:pt x="701" y="973"/>
                    <a:pt x="701" y="970"/>
                    <a:pt x="700" y="970"/>
                  </a:cubicBezTo>
                  <a:cubicBezTo>
                    <a:pt x="698" y="970"/>
                    <a:pt x="695" y="973"/>
                    <a:pt x="688" y="986"/>
                  </a:cubicBezTo>
                  <a:cubicBezTo>
                    <a:pt x="688" y="992"/>
                    <a:pt x="688" y="996"/>
                    <a:pt x="688" y="999"/>
                  </a:cubicBezTo>
                  <a:cubicBezTo>
                    <a:pt x="688" y="971"/>
                    <a:pt x="668" y="950"/>
                    <a:pt x="652" y="950"/>
                  </a:cubicBezTo>
                  <a:cubicBezTo>
                    <a:pt x="646" y="950"/>
                    <a:pt x="640" y="953"/>
                    <a:pt x="636" y="960"/>
                  </a:cubicBezTo>
                  <a:cubicBezTo>
                    <a:pt x="636" y="951"/>
                    <a:pt x="623" y="942"/>
                    <a:pt x="616" y="942"/>
                  </a:cubicBezTo>
                  <a:cubicBezTo>
                    <a:pt x="613" y="942"/>
                    <a:pt x="610" y="944"/>
                    <a:pt x="610" y="948"/>
                  </a:cubicBezTo>
                  <a:lnTo>
                    <a:pt x="597" y="948"/>
                  </a:lnTo>
                  <a:cubicBezTo>
                    <a:pt x="597" y="938"/>
                    <a:pt x="597" y="929"/>
                    <a:pt x="593" y="929"/>
                  </a:cubicBezTo>
                  <a:cubicBezTo>
                    <a:pt x="591" y="929"/>
                    <a:pt x="588" y="931"/>
                    <a:pt x="584" y="935"/>
                  </a:cubicBezTo>
                  <a:cubicBezTo>
                    <a:pt x="575" y="944"/>
                    <a:pt x="573" y="953"/>
                    <a:pt x="572" y="953"/>
                  </a:cubicBezTo>
                  <a:cubicBezTo>
                    <a:pt x="571" y="953"/>
                    <a:pt x="571" y="951"/>
                    <a:pt x="571" y="948"/>
                  </a:cubicBezTo>
                  <a:cubicBezTo>
                    <a:pt x="584" y="935"/>
                    <a:pt x="571" y="935"/>
                    <a:pt x="558" y="922"/>
                  </a:cubicBezTo>
                  <a:cubicBezTo>
                    <a:pt x="546" y="922"/>
                    <a:pt x="546" y="922"/>
                    <a:pt x="546" y="935"/>
                  </a:cubicBezTo>
                  <a:cubicBezTo>
                    <a:pt x="520" y="935"/>
                    <a:pt x="533" y="922"/>
                    <a:pt x="546" y="922"/>
                  </a:cubicBezTo>
                  <a:cubicBezTo>
                    <a:pt x="553" y="907"/>
                    <a:pt x="552" y="897"/>
                    <a:pt x="548" y="897"/>
                  </a:cubicBezTo>
                  <a:cubicBezTo>
                    <a:pt x="544" y="897"/>
                    <a:pt x="538" y="904"/>
                    <a:pt x="533" y="922"/>
                  </a:cubicBezTo>
                  <a:cubicBezTo>
                    <a:pt x="517" y="937"/>
                    <a:pt x="511" y="943"/>
                    <a:pt x="508" y="943"/>
                  </a:cubicBezTo>
                  <a:cubicBezTo>
                    <a:pt x="507" y="943"/>
                    <a:pt x="507" y="940"/>
                    <a:pt x="507" y="935"/>
                  </a:cubicBezTo>
                  <a:cubicBezTo>
                    <a:pt x="520" y="922"/>
                    <a:pt x="520" y="922"/>
                    <a:pt x="520" y="922"/>
                  </a:cubicBezTo>
                  <a:cubicBezTo>
                    <a:pt x="520" y="922"/>
                    <a:pt x="533" y="909"/>
                    <a:pt x="533" y="896"/>
                  </a:cubicBezTo>
                  <a:lnTo>
                    <a:pt x="533" y="896"/>
                  </a:lnTo>
                  <a:cubicBezTo>
                    <a:pt x="533" y="896"/>
                    <a:pt x="532" y="896"/>
                    <a:pt x="520" y="909"/>
                  </a:cubicBezTo>
                  <a:lnTo>
                    <a:pt x="510" y="909"/>
                  </a:lnTo>
                  <a:cubicBezTo>
                    <a:pt x="512" y="905"/>
                    <a:pt x="515" y="900"/>
                    <a:pt x="520" y="896"/>
                  </a:cubicBezTo>
                  <a:cubicBezTo>
                    <a:pt x="520" y="892"/>
                    <a:pt x="518" y="891"/>
                    <a:pt x="514" y="891"/>
                  </a:cubicBezTo>
                  <a:cubicBezTo>
                    <a:pt x="506" y="891"/>
                    <a:pt x="487" y="903"/>
                    <a:pt x="468" y="922"/>
                  </a:cubicBezTo>
                  <a:lnTo>
                    <a:pt x="481" y="909"/>
                  </a:lnTo>
                  <a:cubicBezTo>
                    <a:pt x="494" y="896"/>
                    <a:pt x="481" y="896"/>
                    <a:pt x="481" y="896"/>
                  </a:cubicBezTo>
                  <a:cubicBezTo>
                    <a:pt x="474" y="889"/>
                    <a:pt x="471" y="886"/>
                    <a:pt x="468" y="886"/>
                  </a:cubicBezTo>
                  <a:cubicBezTo>
                    <a:pt x="464" y="886"/>
                    <a:pt x="461" y="889"/>
                    <a:pt x="455" y="896"/>
                  </a:cubicBezTo>
                  <a:cubicBezTo>
                    <a:pt x="455" y="909"/>
                    <a:pt x="442" y="922"/>
                    <a:pt x="442" y="922"/>
                  </a:cubicBezTo>
                  <a:cubicBezTo>
                    <a:pt x="442" y="922"/>
                    <a:pt x="442" y="935"/>
                    <a:pt x="429" y="948"/>
                  </a:cubicBezTo>
                  <a:cubicBezTo>
                    <a:pt x="429" y="948"/>
                    <a:pt x="429" y="922"/>
                    <a:pt x="442" y="909"/>
                  </a:cubicBezTo>
                  <a:cubicBezTo>
                    <a:pt x="442" y="883"/>
                    <a:pt x="455" y="870"/>
                    <a:pt x="442" y="857"/>
                  </a:cubicBezTo>
                  <a:cubicBezTo>
                    <a:pt x="429" y="857"/>
                    <a:pt x="429" y="844"/>
                    <a:pt x="429" y="831"/>
                  </a:cubicBezTo>
                  <a:lnTo>
                    <a:pt x="403" y="831"/>
                  </a:lnTo>
                  <a:cubicBezTo>
                    <a:pt x="416" y="818"/>
                    <a:pt x="416" y="818"/>
                    <a:pt x="403" y="818"/>
                  </a:cubicBezTo>
                  <a:cubicBezTo>
                    <a:pt x="399" y="822"/>
                    <a:pt x="396" y="824"/>
                    <a:pt x="394" y="824"/>
                  </a:cubicBezTo>
                  <a:cubicBezTo>
                    <a:pt x="390" y="824"/>
                    <a:pt x="390" y="818"/>
                    <a:pt x="390" y="818"/>
                  </a:cubicBezTo>
                  <a:cubicBezTo>
                    <a:pt x="396" y="805"/>
                    <a:pt x="400" y="798"/>
                    <a:pt x="398" y="798"/>
                  </a:cubicBezTo>
                  <a:cubicBezTo>
                    <a:pt x="396" y="798"/>
                    <a:pt x="390" y="805"/>
                    <a:pt x="377" y="818"/>
                  </a:cubicBezTo>
                  <a:cubicBezTo>
                    <a:pt x="364" y="831"/>
                    <a:pt x="364" y="844"/>
                    <a:pt x="364" y="857"/>
                  </a:cubicBezTo>
                  <a:cubicBezTo>
                    <a:pt x="351" y="857"/>
                    <a:pt x="338" y="870"/>
                    <a:pt x="325" y="870"/>
                  </a:cubicBezTo>
                  <a:cubicBezTo>
                    <a:pt x="329" y="866"/>
                    <a:pt x="333" y="861"/>
                    <a:pt x="338" y="857"/>
                  </a:cubicBezTo>
                  <a:cubicBezTo>
                    <a:pt x="351" y="857"/>
                    <a:pt x="364" y="844"/>
                    <a:pt x="364" y="831"/>
                  </a:cubicBezTo>
                  <a:cubicBezTo>
                    <a:pt x="380" y="815"/>
                    <a:pt x="386" y="804"/>
                    <a:pt x="382" y="804"/>
                  </a:cubicBezTo>
                  <a:cubicBezTo>
                    <a:pt x="380" y="804"/>
                    <a:pt x="374" y="808"/>
                    <a:pt x="364" y="818"/>
                  </a:cubicBezTo>
                  <a:cubicBezTo>
                    <a:pt x="364" y="805"/>
                    <a:pt x="364" y="805"/>
                    <a:pt x="377" y="792"/>
                  </a:cubicBezTo>
                  <a:cubicBezTo>
                    <a:pt x="377" y="792"/>
                    <a:pt x="377" y="789"/>
                    <a:pt x="375" y="789"/>
                  </a:cubicBezTo>
                  <a:cubicBezTo>
                    <a:pt x="374" y="789"/>
                    <a:pt x="370" y="792"/>
                    <a:pt x="364" y="805"/>
                  </a:cubicBezTo>
                  <a:cubicBezTo>
                    <a:pt x="353" y="810"/>
                    <a:pt x="347" y="813"/>
                    <a:pt x="344" y="813"/>
                  </a:cubicBezTo>
                  <a:cubicBezTo>
                    <a:pt x="340" y="813"/>
                    <a:pt x="343" y="807"/>
                    <a:pt x="351" y="792"/>
                  </a:cubicBezTo>
                  <a:cubicBezTo>
                    <a:pt x="360" y="773"/>
                    <a:pt x="356" y="761"/>
                    <a:pt x="353" y="761"/>
                  </a:cubicBezTo>
                  <a:cubicBezTo>
                    <a:pt x="352" y="761"/>
                    <a:pt x="351" y="762"/>
                    <a:pt x="351" y="766"/>
                  </a:cubicBezTo>
                  <a:cubicBezTo>
                    <a:pt x="340" y="777"/>
                    <a:pt x="331" y="781"/>
                    <a:pt x="326" y="781"/>
                  </a:cubicBezTo>
                  <a:cubicBezTo>
                    <a:pt x="319" y="781"/>
                    <a:pt x="318" y="773"/>
                    <a:pt x="325" y="766"/>
                  </a:cubicBezTo>
                  <a:cubicBezTo>
                    <a:pt x="338" y="753"/>
                    <a:pt x="338" y="753"/>
                    <a:pt x="325" y="753"/>
                  </a:cubicBezTo>
                  <a:cubicBezTo>
                    <a:pt x="325" y="744"/>
                    <a:pt x="332" y="735"/>
                    <a:pt x="331" y="735"/>
                  </a:cubicBezTo>
                  <a:lnTo>
                    <a:pt x="331" y="735"/>
                  </a:lnTo>
                  <a:cubicBezTo>
                    <a:pt x="330" y="735"/>
                    <a:pt x="329" y="736"/>
                    <a:pt x="325" y="740"/>
                  </a:cubicBezTo>
                  <a:cubicBezTo>
                    <a:pt x="325" y="740"/>
                    <a:pt x="325" y="740"/>
                    <a:pt x="312" y="753"/>
                  </a:cubicBezTo>
                  <a:cubicBezTo>
                    <a:pt x="312" y="753"/>
                    <a:pt x="299" y="753"/>
                    <a:pt x="286" y="766"/>
                  </a:cubicBezTo>
                  <a:cubicBezTo>
                    <a:pt x="286" y="766"/>
                    <a:pt x="275" y="766"/>
                    <a:pt x="262" y="777"/>
                  </a:cubicBezTo>
                  <a:lnTo>
                    <a:pt x="262" y="777"/>
                  </a:lnTo>
                  <a:cubicBezTo>
                    <a:pt x="265" y="769"/>
                    <a:pt x="272" y="755"/>
                    <a:pt x="286" y="740"/>
                  </a:cubicBezTo>
                  <a:lnTo>
                    <a:pt x="312" y="714"/>
                  </a:lnTo>
                  <a:lnTo>
                    <a:pt x="312" y="714"/>
                  </a:lnTo>
                  <a:cubicBezTo>
                    <a:pt x="311" y="716"/>
                    <a:pt x="309" y="717"/>
                    <a:pt x="308" y="718"/>
                  </a:cubicBezTo>
                  <a:lnTo>
                    <a:pt x="308" y="718"/>
                  </a:lnTo>
                  <a:cubicBezTo>
                    <a:pt x="311" y="714"/>
                    <a:pt x="308" y="714"/>
                    <a:pt x="299" y="714"/>
                  </a:cubicBezTo>
                  <a:lnTo>
                    <a:pt x="299" y="723"/>
                  </a:lnTo>
                  <a:lnTo>
                    <a:pt x="299" y="723"/>
                  </a:lnTo>
                  <a:cubicBezTo>
                    <a:pt x="292" y="727"/>
                    <a:pt x="286" y="727"/>
                    <a:pt x="286" y="727"/>
                  </a:cubicBezTo>
                  <a:cubicBezTo>
                    <a:pt x="286" y="727"/>
                    <a:pt x="273" y="727"/>
                    <a:pt x="286" y="714"/>
                  </a:cubicBezTo>
                  <a:lnTo>
                    <a:pt x="286" y="714"/>
                  </a:lnTo>
                  <a:cubicBezTo>
                    <a:pt x="273" y="721"/>
                    <a:pt x="267" y="724"/>
                    <a:pt x="265" y="724"/>
                  </a:cubicBezTo>
                  <a:cubicBezTo>
                    <a:pt x="263" y="724"/>
                    <a:pt x="267" y="721"/>
                    <a:pt x="273" y="714"/>
                  </a:cubicBezTo>
                  <a:cubicBezTo>
                    <a:pt x="291" y="705"/>
                    <a:pt x="290" y="696"/>
                    <a:pt x="279" y="696"/>
                  </a:cubicBezTo>
                  <a:cubicBezTo>
                    <a:pt x="274" y="696"/>
                    <a:pt x="268" y="697"/>
                    <a:pt x="260" y="701"/>
                  </a:cubicBezTo>
                  <a:cubicBezTo>
                    <a:pt x="273" y="688"/>
                    <a:pt x="286" y="688"/>
                    <a:pt x="286" y="675"/>
                  </a:cubicBezTo>
                  <a:lnTo>
                    <a:pt x="286" y="675"/>
                  </a:lnTo>
                  <a:lnTo>
                    <a:pt x="273" y="688"/>
                  </a:lnTo>
                  <a:cubicBezTo>
                    <a:pt x="260" y="695"/>
                    <a:pt x="254" y="698"/>
                    <a:pt x="252" y="698"/>
                  </a:cubicBezTo>
                  <a:cubicBezTo>
                    <a:pt x="250" y="698"/>
                    <a:pt x="254" y="695"/>
                    <a:pt x="260" y="688"/>
                  </a:cubicBezTo>
                  <a:cubicBezTo>
                    <a:pt x="273" y="675"/>
                    <a:pt x="260" y="675"/>
                    <a:pt x="247" y="675"/>
                  </a:cubicBezTo>
                  <a:cubicBezTo>
                    <a:pt x="247" y="675"/>
                    <a:pt x="247" y="675"/>
                    <a:pt x="260" y="662"/>
                  </a:cubicBezTo>
                  <a:cubicBezTo>
                    <a:pt x="234" y="662"/>
                    <a:pt x="234" y="662"/>
                    <a:pt x="247" y="649"/>
                  </a:cubicBezTo>
                  <a:cubicBezTo>
                    <a:pt x="260" y="636"/>
                    <a:pt x="260" y="636"/>
                    <a:pt x="247" y="636"/>
                  </a:cubicBezTo>
                  <a:cubicBezTo>
                    <a:pt x="221" y="662"/>
                    <a:pt x="208" y="662"/>
                    <a:pt x="208" y="662"/>
                  </a:cubicBezTo>
                  <a:cubicBezTo>
                    <a:pt x="208" y="675"/>
                    <a:pt x="208" y="675"/>
                    <a:pt x="195" y="675"/>
                  </a:cubicBezTo>
                  <a:cubicBezTo>
                    <a:pt x="195" y="662"/>
                    <a:pt x="195" y="662"/>
                    <a:pt x="169" y="662"/>
                  </a:cubicBezTo>
                  <a:cubicBezTo>
                    <a:pt x="165" y="658"/>
                    <a:pt x="159" y="656"/>
                    <a:pt x="154" y="656"/>
                  </a:cubicBezTo>
                  <a:cubicBezTo>
                    <a:pt x="143" y="656"/>
                    <a:pt x="135" y="662"/>
                    <a:pt x="143" y="662"/>
                  </a:cubicBezTo>
                  <a:lnTo>
                    <a:pt x="130" y="675"/>
                  </a:lnTo>
                  <a:cubicBezTo>
                    <a:pt x="108" y="690"/>
                    <a:pt x="98" y="697"/>
                    <a:pt x="102" y="697"/>
                  </a:cubicBezTo>
                  <a:cubicBezTo>
                    <a:pt x="105" y="697"/>
                    <a:pt x="114" y="693"/>
                    <a:pt x="130" y="688"/>
                  </a:cubicBezTo>
                  <a:cubicBezTo>
                    <a:pt x="150" y="675"/>
                    <a:pt x="160" y="669"/>
                    <a:pt x="163" y="669"/>
                  </a:cubicBezTo>
                  <a:cubicBezTo>
                    <a:pt x="166" y="669"/>
                    <a:pt x="163" y="675"/>
                    <a:pt x="156" y="688"/>
                  </a:cubicBezTo>
                  <a:cubicBezTo>
                    <a:pt x="130" y="701"/>
                    <a:pt x="130" y="701"/>
                    <a:pt x="130" y="701"/>
                  </a:cubicBezTo>
                  <a:cubicBezTo>
                    <a:pt x="130" y="714"/>
                    <a:pt x="130" y="714"/>
                    <a:pt x="118" y="714"/>
                  </a:cubicBezTo>
                  <a:cubicBezTo>
                    <a:pt x="105" y="727"/>
                    <a:pt x="92" y="740"/>
                    <a:pt x="105" y="740"/>
                  </a:cubicBezTo>
                  <a:lnTo>
                    <a:pt x="116" y="740"/>
                  </a:lnTo>
                  <a:cubicBezTo>
                    <a:pt x="114" y="743"/>
                    <a:pt x="110" y="748"/>
                    <a:pt x="105" y="753"/>
                  </a:cubicBezTo>
                  <a:cubicBezTo>
                    <a:pt x="98" y="759"/>
                    <a:pt x="95" y="763"/>
                    <a:pt x="96" y="763"/>
                  </a:cubicBezTo>
                  <a:cubicBezTo>
                    <a:pt x="98" y="763"/>
                    <a:pt x="105" y="759"/>
                    <a:pt x="118" y="753"/>
                  </a:cubicBezTo>
                  <a:cubicBezTo>
                    <a:pt x="128" y="742"/>
                    <a:pt x="135" y="738"/>
                    <a:pt x="137" y="738"/>
                  </a:cubicBezTo>
                  <a:cubicBezTo>
                    <a:pt x="141" y="738"/>
                    <a:pt x="138" y="745"/>
                    <a:pt x="130" y="753"/>
                  </a:cubicBezTo>
                  <a:cubicBezTo>
                    <a:pt x="130" y="753"/>
                    <a:pt x="130" y="766"/>
                    <a:pt x="130" y="766"/>
                  </a:cubicBezTo>
                  <a:cubicBezTo>
                    <a:pt x="130" y="766"/>
                    <a:pt x="143" y="766"/>
                    <a:pt x="156" y="753"/>
                  </a:cubicBezTo>
                  <a:cubicBezTo>
                    <a:pt x="169" y="746"/>
                    <a:pt x="176" y="743"/>
                    <a:pt x="177" y="743"/>
                  </a:cubicBezTo>
                  <a:cubicBezTo>
                    <a:pt x="179" y="743"/>
                    <a:pt x="176" y="746"/>
                    <a:pt x="169" y="753"/>
                  </a:cubicBezTo>
                  <a:cubicBezTo>
                    <a:pt x="156" y="766"/>
                    <a:pt x="156" y="766"/>
                    <a:pt x="156" y="766"/>
                  </a:cubicBezTo>
                  <a:cubicBezTo>
                    <a:pt x="143" y="779"/>
                    <a:pt x="143" y="779"/>
                    <a:pt x="143" y="792"/>
                  </a:cubicBezTo>
                  <a:lnTo>
                    <a:pt x="156" y="792"/>
                  </a:lnTo>
                  <a:cubicBezTo>
                    <a:pt x="156" y="805"/>
                    <a:pt x="143" y="805"/>
                    <a:pt x="156" y="805"/>
                  </a:cubicBezTo>
                  <a:cubicBezTo>
                    <a:pt x="156" y="805"/>
                    <a:pt x="156" y="805"/>
                    <a:pt x="156" y="818"/>
                  </a:cubicBezTo>
                  <a:cubicBezTo>
                    <a:pt x="151" y="823"/>
                    <a:pt x="155" y="826"/>
                    <a:pt x="161" y="826"/>
                  </a:cubicBezTo>
                  <a:cubicBezTo>
                    <a:pt x="171" y="826"/>
                    <a:pt x="188" y="820"/>
                    <a:pt x="195" y="805"/>
                  </a:cubicBezTo>
                  <a:lnTo>
                    <a:pt x="208" y="805"/>
                  </a:lnTo>
                  <a:cubicBezTo>
                    <a:pt x="215" y="798"/>
                    <a:pt x="218" y="795"/>
                    <a:pt x="220" y="795"/>
                  </a:cubicBezTo>
                  <a:cubicBezTo>
                    <a:pt x="221" y="795"/>
                    <a:pt x="221" y="798"/>
                    <a:pt x="221" y="805"/>
                  </a:cubicBezTo>
                  <a:cubicBezTo>
                    <a:pt x="221" y="805"/>
                    <a:pt x="221" y="805"/>
                    <a:pt x="208" y="818"/>
                  </a:cubicBezTo>
                  <a:cubicBezTo>
                    <a:pt x="184" y="834"/>
                    <a:pt x="170" y="845"/>
                    <a:pt x="172" y="845"/>
                  </a:cubicBezTo>
                  <a:cubicBezTo>
                    <a:pt x="173" y="845"/>
                    <a:pt x="180" y="841"/>
                    <a:pt x="195" y="831"/>
                  </a:cubicBezTo>
                  <a:lnTo>
                    <a:pt x="195" y="831"/>
                  </a:lnTo>
                  <a:lnTo>
                    <a:pt x="182" y="844"/>
                  </a:lnTo>
                  <a:cubicBezTo>
                    <a:pt x="169" y="857"/>
                    <a:pt x="182" y="857"/>
                    <a:pt x="195" y="857"/>
                  </a:cubicBezTo>
                  <a:cubicBezTo>
                    <a:pt x="195" y="857"/>
                    <a:pt x="221" y="844"/>
                    <a:pt x="234" y="831"/>
                  </a:cubicBezTo>
                  <a:cubicBezTo>
                    <a:pt x="239" y="826"/>
                    <a:pt x="241" y="825"/>
                    <a:pt x="243" y="825"/>
                  </a:cubicBezTo>
                  <a:cubicBezTo>
                    <a:pt x="247" y="825"/>
                    <a:pt x="247" y="831"/>
                    <a:pt x="247" y="831"/>
                  </a:cubicBezTo>
                  <a:cubicBezTo>
                    <a:pt x="247" y="831"/>
                    <a:pt x="247" y="831"/>
                    <a:pt x="234" y="844"/>
                  </a:cubicBezTo>
                  <a:cubicBezTo>
                    <a:pt x="227" y="851"/>
                    <a:pt x="224" y="859"/>
                    <a:pt x="227" y="859"/>
                  </a:cubicBezTo>
                  <a:cubicBezTo>
                    <a:pt x="230" y="859"/>
                    <a:pt x="236" y="855"/>
                    <a:pt x="247" y="844"/>
                  </a:cubicBezTo>
                  <a:lnTo>
                    <a:pt x="247" y="844"/>
                  </a:lnTo>
                  <a:lnTo>
                    <a:pt x="234" y="857"/>
                  </a:lnTo>
                  <a:cubicBezTo>
                    <a:pt x="221" y="870"/>
                    <a:pt x="221" y="883"/>
                    <a:pt x="247" y="883"/>
                  </a:cubicBezTo>
                  <a:cubicBezTo>
                    <a:pt x="247" y="896"/>
                    <a:pt x="260" y="909"/>
                    <a:pt x="247" y="922"/>
                  </a:cubicBezTo>
                  <a:cubicBezTo>
                    <a:pt x="247" y="925"/>
                    <a:pt x="249" y="927"/>
                    <a:pt x="253" y="927"/>
                  </a:cubicBezTo>
                  <a:cubicBezTo>
                    <a:pt x="262" y="927"/>
                    <a:pt x="281" y="918"/>
                    <a:pt x="299" y="909"/>
                  </a:cubicBezTo>
                  <a:lnTo>
                    <a:pt x="299" y="909"/>
                  </a:lnTo>
                  <a:cubicBezTo>
                    <a:pt x="286" y="922"/>
                    <a:pt x="299" y="922"/>
                    <a:pt x="299" y="935"/>
                  </a:cubicBezTo>
                  <a:cubicBezTo>
                    <a:pt x="312" y="935"/>
                    <a:pt x="312" y="935"/>
                    <a:pt x="299" y="948"/>
                  </a:cubicBezTo>
                  <a:cubicBezTo>
                    <a:pt x="304" y="945"/>
                    <a:pt x="308" y="944"/>
                    <a:pt x="311" y="944"/>
                  </a:cubicBezTo>
                  <a:cubicBezTo>
                    <a:pt x="325" y="944"/>
                    <a:pt x="323" y="963"/>
                    <a:pt x="312" y="973"/>
                  </a:cubicBezTo>
                  <a:cubicBezTo>
                    <a:pt x="299" y="986"/>
                    <a:pt x="299" y="986"/>
                    <a:pt x="312" y="999"/>
                  </a:cubicBezTo>
                  <a:cubicBezTo>
                    <a:pt x="316" y="995"/>
                    <a:pt x="319" y="994"/>
                    <a:pt x="322" y="994"/>
                  </a:cubicBezTo>
                  <a:cubicBezTo>
                    <a:pt x="326" y="994"/>
                    <a:pt x="329" y="999"/>
                    <a:pt x="338" y="999"/>
                  </a:cubicBezTo>
                  <a:cubicBezTo>
                    <a:pt x="343" y="1005"/>
                    <a:pt x="347" y="1008"/>
                    <a:pt x="349" y="1008"/>
                  </a:cubicBezTo>
                  <a:cubicBezTo>
                    <a:pt x="353" y="1008"/>
                    <a:pt x="356" y="1002"/>
                    <a:pt x="364" y="986"/>
                  </a:cubicBezTo>
                  <a:cubicBezTo>
                    <a:pt x="372" y="971"/>
                    <a:pt x="379" y="965"/>
                    <a:pt x="384" y="965"/>
                  </a:cubicBezTo>
                  <a:cubicBezTo>
                    <a:pt x="388" y="965"/>
                    <a:pt x="390" y="968"/>
                    <a:pt x="390" y="973"/>
                  </a:cubicBezTo>
                  <a:cubicBezTo>
                    <a:pt x="390" y="973"/>
                    <a:pt x="403" y="973"/>
                    <a:pt x="390" y="986"/>
                  </a:cubicBezTo>
                  <a:cubicBezTo>
                    <a:pt x="390" y="986"/>
                    <a:pt x="390" y="999"/>
                    <a:pt x="390" y="999"/>
                  </a:cubicBezTo>
                  <a:cubicBezTo>
                    <a:pt x="390" y="1012"/>
                    <a:pt x="390" y="1012"/>
                    <a:pt x="390" y="1025"/>
                  </a:cubicBezTo>
                  <a:cubicBezTo>
                    <a:pt x="390" y="1025"/>
                    <a:pt x="377" y="1038"/>
                    <a:pt x="390" y="1038"/>
                  </a:cubicBezTo>
                  <a:cubicBezTo>
                    <a:pt x="403" y="1051"/>
                    <a:pt x="403" y="1051"/>
                    <a:pt x="403" y="1064"/>
                  </a:cubicBezTo>
                  <a:cubicBezTo>
                    <a:pt x="403" y="1064"/>
                    <a:pt x="403" y="1064"/>
                    <a:pt x="403" y="1051"/>
                  </a:cubicBezTo>
                  <a:cubicBezTo>
                    <a:pt x="410" y="1044"/>
                    <a:pt x="418" y="1036"/>
                    <a:pt x="425" y="1036"/>
                  </a:cubicBezTo>
                  <a:cubicBezTo>
                    <a:pt x="431" y="1036"/>
                    <a:pt x="436" y="1040"/>
                    <a:pt x="442" y="1051"/>
                  </a:cubicBezTo>
                  <a:cubicBezTo>
                    <a:pt x="442" y="1058"/>
                    <a:pt x="445" y="1061"/>
                    <a:pt x="450" y="1061"/>
                  </a:cubicBezTo>
                  <a:cubicBezTo>
                    <a:pt x="455" y="1061"/>
                    <a:pt x="461" y="1058"/>
                    <a:pt x="468" y="1051"/>
                  </a:cubicBezTo>
                  <a:lnTo>
                    <a:pt x="468" y="1051"/>
                  </a:lnTo>
                  <a:cubicBezTo>
                    <a:pt x="468" y="1051"/>
                    <a:pt x="466" y="1053"/>
                    <a:pt x="455" y="1064"/>
                  </a:cubicBezTo>
                  <a:cubicBezTo>
                    <a:pt x="447" y="1079"/>
                    <a:pt x="448" y="1086"/>
                    <a:pt x="456" y="1086"/>
                  </a:cubicBezTo>
                  <a:cubicBezTo>
                    <a:pt x="461" y="1086"/>
                    <a:pt x="470" y="1083"/>
                    <a:pt x="481" y="1077"/>
                  </a:cubicBezTo>
                  <a:lnTo>
                    <a:pt x="494" y="1077"/>
                  </a:lnTo>
                  <a:cubicBezTo>
                    <a:pt x="500" y="1071"/>
                    <a:pt x="503" y="1067"/>
                    <a:pt x="505" y="1067"/>
                  </a:cubicBezTo>
                  <a:cubicBezTo>
                    <a:pt x="507" y="1067"/>
                    <a:pt x="507" y="1071"/>
                    <a:pt x="507" y="1077"/>
                  </a:cubicBezTo>
                  <a:cubicBezTo>
                    <a:pt x="507" y="1090"/>
                    <a:pt x="507" y="1090"/>
                    <a:pt x="507" y="1090"/>
                  </a:cubicBezTo>
                  <a:cubicBezTo>
                    <a:pt x="520" y="1090"/>
                    <a:pt x="571" y="1103"/>
                    <a:pt x="571" y="1116"/>
                  </a:cubicBezTo>
                  <a:cubicBezTo>
                    <a:pt x="584" y="1103"/>
                    <a:pt x="571" y="1103"/>
                    <a:pt x="584" y="1103"/>
                  </a:cubicBezTo>
                  <a:cubicBezTo>
                    <a:pt x="579" y="1121"/>
                    <a:pt x="578" y="1128"/>
                    <a:pt x="580" y="1128"/>
                  </a:cubicBezTo>
                  <a:cubicBezTo>
                    <a:pt x="583" y="1128"/>
                    <a:pt x="590" y="1117"/>
                    <a:pt x="597" y="1103"/>
                  </a:cubicBezTo>
                  <a:lnTo>
                    <a:pt x="584" y="1090"/>
                  </a:lnTo>
                  <a:cubicBezTo>
                    <a:pt x="590" y="1079"/>
                    <a:pt x="595" y="1073"/>
                    <a:pt x="599" y="1073"/>
                  </a:cubicBezTo>
                  <a:cubicBezTo>
                    <a:pt x="604" y="1073"/>
                    <a:pt x="605" y="1086"/>
                    <a:pt x="597" y="1116"/>
                  </a:cubicBezTo>
                  <a:cubicBezTo>
                    <a:pt x="604" y="1103"/>
                    <a:pt x="607" y="1097"/>
                    <a:pt x="609" y="1097"/>
                  </a:cubicBezTo>
                  <a:cubicBezTo>
                    <a:pt x="610" y="1097"/>
                    <a:pt x="610" y="1103"/>
                    <a:pt x="610" y="1116"/>
                  </a:cubicBezTo>
                  <a:cubicBezTo>
                    <a:pt x="610" y="1129"/>
                    <a:pt x="610" y="1136"/>
                    <a:pt x="612" y="1136"/>
                  </a:cubicBezTo>
                  <a:cubicBezTo>
                    <a:pt x="614" y="1136"/>
                    <a:pt x="617" y="1129"/>
                    <a:pt x="623" y="1116"/>
                  </a:cubicBezTo>
                  <a:cubicBezTo>
                    <a:pt x="637" y="1089"/>
                    <a:pt x="647" y="1072"/>
                    <a:pt x="652" y="1072"/>
                  </a:cubicBezTo>
                  <a:cubicBezTo>
                    <a:pt x="656" y="1072"/>
                    <a:pt x="655" y="1085"/>
                    <a:pt x="649" y="1116"/>
                  </a:cubicBezTo>
                  <a:cubicBezTo>
                    <a:pt x="636" y="1142"/>
                    <a:pt x="636" y="1155"/>
                    <a:pt x="636" y="1155"/>
                  </a:cubicBezTo>
                  <a:cubicBezTo>
                    <a:pt x="649" y="1155"/>
                    <a:pt x="649" y="1142"/>
                    <a:pt x="649" y="1129"/>
                  </a:cubicBezTo>
                  <a:cubicBezTo>
                    <a:pt x="649" y="1116"/>
                    <a:pt x="653" y="1110"/>
                    <a:pt x="656" y="1110"/>
                  </a:cubicBezTo>
                  <a:cubicBezTo>
                    <a:pt x="659" y="1110"/>
                    <a:pt x="662" y="1116"/>
                    <a:pt x="662" y="1129"/>
                  </a:cubicBezTo>
                  <a:cubicBezTo>
                    <a:pt x="662" y="1159"/>
                    <a:pt x="667" y="1172"/>
                    <a:pt x="673" y="1172"/>
                  </a:cubicBezTo>
                  <a:cubicBezTo>
                    <a:pt x="677" y="1172"/>
                    <a:pt x="683" y="1166"/>
                    <a:pt x="688" y="1155"/>
                  </a:cubicBezTo>
                  <a:cubicBezTo>
                    <a:pt x="701" y="1142"/>
                    <a:pt x="711" y="1136"/>
                    <a:pt x="716" y="1136"/>
                  </a:cubicBezTo>
                  <a:cubicBezTo>
                    <a:pt x="721" y="1136"/>
                    <a:pt x="721" y="1142"/>
                    <a:pt x="714" y="1155"/>
                  </a:cubicBezTo>
                  <a:cubicBezTo>
                    <a:pt x="707" y="1170"/>
                    <a:pt x="703" y="1177"/>
                    <a:pt x="705" y="1177"/>
                  </a:cubicBezTo>
                  <a:cubicBezTo>
                    <a:pt x="706" y="1177"/>
                    <a:pt x="709" y="1173"/>
                    <a:pt x="714" y="1168"/>
                  </a:cubicBezTo>
                  <a:lnTo>
                    <a:pt x="727" y="1168"/>
                  </a:lnTo>
                  <a:cubicBezTo>
                    <a:pt x="740" y="1168"/>
                    <a:pt x="740" y="1155"/>
                    <a:pt x="740" y="1142"/>
                  </a:cubicBezTo>
                  <a:cubicBezTo>
                    <a:pt x="740" y="1167"/>
                    <a:pt x="745" y="1182"/>
                    <a:pt x="753" y="1182"/>
                  </a:cubicBezTo>
                  <a:cubicBezTo>
                    <a:pt x="757" y="1182"/>
                    <a:pt x="761" y="1177"/>
                    <a:pt x="766" y="1168"/>
                  </a:cubicBezTo>
                  <a:lnTo>
                    <a:pt x="779" y="1168"/>
                  </a:lnTo>
                  <a:cubicBezTo>
                    <a:pt x="779" y="1168"/>
                    <a:pt x="779" y="1168"/>
                    <a:pt x="779" y="1142"/>
                  </a:cubicBezTo>
                  <a:cubicBezTo>
                    <a:pt x="770" y="1142"/>
                    <a:pt x="767" y="1148"/>
                    <a:pt x="767" y="1148"/>
                  </a:cubicBezTo>
                  <a:cubicBezTo>
                    <a:pt x="766" y="1148"/>
                    <a:pt x="766" y="1146"/>
                    <a:pt x="766" y="1142"/>
                  </a:cubicBezTo>
                  <a:cubicBezTo>
                    <a:pt x="766" y="1142"/>
                    <a:pt x="766" y="1129"/>
                    <a:pt x="779" y="1129"/>
                  </a:cubicBezTo>
                  <a:lnTo>
                    <a:pt x="779" y="1142"/>
                  </a:lnTo>
                  <a:cubicBezTo>
                    <a:pt x="782" y="1139"/>
                    <a:pt x="785" y="1137"/>
                    <a:pt x="787" y="1137"/>
                  </a:cubicBezTo>
                  <a:cubicBezTo>
                    <a:pt x="792" y="1137"/>
                    <a:pt x="792" y="1149"/>
                    <a:pt x="792" y="1168"/>
                  </a:cubicBezTo>
                  <a:cubicBezTo>
                    <a:pt x="801" y="1177"/>
                    <a:pt x="804" y="1186"/>
                    <a:pt x="805" y="1186"/>
                  </a:cubicBezTo>
                  <a:cubicBezTo>
                    <a:pt x="805" y="1186"/>
                    <a:pt x="805" y="1185"/>
                    <a:pt x="805" y="1181"/>
                  </a:cubicBezTo>
                  <a:cubicBezTo>
                    <a:pt x="805" y="1168"/>
                    <a:pt x="818" y="1142"/>
                    <a:pt x="818" y="1129"/>
                  </a:cubicBezTo>
                  <a:cubicBezTo>
                    <a:pt x="818" y="1125"/>
                    <a:pt x="819" y="1124"/>
                    <a:pt x="820" y="1124"/>
                  </a:cubicBezTo>
                  <a:cubicBezTo>
                    <a:pt x="823" y="1124"/>
                    <a:pt x="827" y="1133"/>
                    <a:pt x="818" y="1142"/>
                  </a:cubicBezTo>
                  <a:cubicBezTo>
                    <a:pt x="818" y="1168"/>
                    <a:pt x="818" y="1168"/>
                    <a:pt x="831" y="1181"/>
                  </a:cubicBezTo>
                  <a:cubicBezTo>
                    <a:pt x="844" y="1181"/>
                    <a:pt x="844" y="1181"/>
                    <a:pt x="844" y="1168"/>
                  </a:cubicBezTo>
                  <a:cubicBezTo>
                    <a:pt x="844" y="1153"/>
                    <a:pt x="853" y="1147"/>
                    <a:pt x="863" y="1147"/>
                  </a:cubicBezTo>
                  <a:cubicBezTo>
                    <a:pt x="870" y="1147"/>
                    <a:pt x="877" y="1150"/>
                    <a:pt x="883" y="1155"/>
                  </a:cubicBezTo>
                  <a:lnTo>
                    <a:pt x="896" y="1155"/>
                  </a:lnTo>
                  <a:cubicBezTo>
                    <a:pt x="896" y="1155"/>
                    <a:pt x="896" y="1142"/>
                    <a:pt x="896" y="1142"/>
                  </a:cubicBezTo>
                  <a:cubicBezTo>
                    <a:pt x="896" y="1142"/>
                    <a:pt x="909" y="1142"/>
                    <a:pt x="909" y="1129"/>
                  </a:cubicBezTo>
                  <a:cubicBezTo>
                    <a:pt x="909" y="1129"/>
                    <a:pt x="922" y="1129"/>
                    <a:pt x="922" y="1142"/>
                  </a:cubicBezTo>
                  <a:cubicBezTo>
                    <a:pt x="922" y="1123"/>
                    <a:pt x="922" y="1113"/>
                    <a:pt x="923" y="1113"/>
                  </a:cubicBezTo>
                  <a:cubicBezTo>
                    <a:pt x="925" y="1113"/>
                    <a:pt x="928" y="1123"/>
                    <a:pt x="935" y="1142"/>
                  </a:cubicBezTo>
                  <a:cubicBezTo>
                    <a:pt x="935" y="1127"/>
                    <a:pt x="935" y="1121"/>
                    <a:pt x="937" y="1121"/>
                  </a:cubicBezTo>
                  <a:cubicBezTo>
                    <a:pt x="939" y="1121"/>
                    <a:pt x="942" y="1124"/>
                    <a:pt x="948" y="1129"/>
                  </a:cubicBezTo>
                  <a:cubicBezTo>
                    <a:pt x="948" y="1113"/>
                    <a:pt x="948" y="1102"/>
                    <a:pt x="951" y="1102"/>
                  </a:cubicBezTo>
                  <a:cubicBezTo>
                    <a:pt x="953" y="1102"/>
                    <a:pt x="956" y="1106"/>
                    <a:pt x="961" y="1116"/>
                  </a:cubicBezTo>
                  <a:cubicBezTo>
                    <a:pt x="961" y="1116"/>
                    <a:pt x="961" y="1116"/>
                    <a:pt x="961" y="1103"/>
                  </a:cubicBezTo>
                  <a:cubicBezTo>
                    <a:pt x="961" y="1084"/>
                    <a:pt x="961" y="1074"/>
                    <a:pt x="962" y="1074"/>
                  </a:cubicBezTo>
                  <a:cubicBezTo>
                    <a:pt x="964" y="1074"/>
                    <a:pt x="967" y="1084"/>
                    <a:pt x="974" y="1103"/>
                  </a:cubicBezTo>
                  <a:cubicBezTo>
                    <a:pt x="979" y="1115"/>
                    <a:pt x="983" y="1121"/>
                    <a:pt x="984" y="1121"/>
                  </a:cubicBezTo>
                  <a:cubicBezTo>
                    <a:pt x="987" y="1121"/>
                    <a:pt x="987" y="1112"/>
                    <a:pt x="987" y="1090"/>
                  </a:cubicBezTo>
                  <a:cubicBezTo>
                    <a:pt x="994" y="1098"/>
                    <a:pt x="1010" y="1105"/>
                    <a:pt x="1020" y="1105"/>
                  </a:cubicBezTo>
                  <a:cubicBezTo>
                    <a:pt x="1027" y="1105"/>
                    <a:pt x="1031" y="1101"/>
                    <a:pt x="1025" y="1090"/>
                  </a:cubicBezTo>
                  <a:lnTo>
                    <a:pt x="1025" y="1077"/>
                  </a:lnTo>
                  <a:cubicBezTo>
                    <a:pt x="1032" y="1084"/>
                    <a:pt x="1038" y="1087"/>
                    <a:pt x="1043" y="1087"/>
                  </a:cubicBezTo>
                  <a:cubicBezTo>
                    <a:pt x="1048" y="1087"/>
                    <a:pt x="1051" y="1084"/>
                    <a:pt x="1051" y="1077"/>
                  </a:cubicBezTo>
                  <a:lnTo>
                    <a:pt x="1051" y="1077"/>
                  </a:lnTo>
                  <a:cubicBezTo>
                    <a:pt x="1059" y="1085"/>
                    <a:pt x="1064" y="1090"/>
                    <a:pt x="1064" y="1090"/>
                  </a:cubicBezTo>
                  <a:cubicBezTo>
                    <a:pt x="1064" y="1077"/>
                    <a:pt x="1064" y="1077"/>
                    <a:pt x="1064" y="1064"/>
                  </a:cubicBezTo>
                  <a:cubicBezTo>
                    <a:pt x="1051" y="1064"/>
                    <a:pt x="1051" y="1051"/>
                    <a:pt x="1064" y="1051"/>
                  </a:cubicBezTo>
                  <a:cubicBezTo>
                    <a:pt x="1064" y="1051"/>
                    <a:pt x="1077" y="1064"/>
                    <a:pt x="1077" y="1077"/>
                  </a:cubicBezTo>
                  <a:lnTo>
                    <a:pt x="1090" y="1077"/>
                  </a:lnTo>
                  <a:cubicBezTo>
                    <a:pt x="1089" y="1075"/>
                    <a:pt x="1088" y="1074"/>
                    <a:pt x="1088" y="1072"/>
                  </a:cubicBezTo>
                  <a:lnTo>
                    <a:pt x="1088" y="1072"/>
                  </a:lnTo>
                  <a:cubicBezTo>
                    <a:pt x="1090" y="1073"/>
                    <a:pt x="1093" y="1074"/>
                    <a:pt x="1095" y="1074"/>
                  </a:cubicBezTo>
                  <a:cubicBezTo>
                    <a:pt x="1100" y="1074"/>
                    <a:pt x="1103" y="1071"/>
                    <a:pt x="1103" y="1064"/>
                  </a:cubicBezTo>
                  <a:lnTo>
                    <a:pt x="1103" y="1077"/>
                  </a:lnTo>
                  <a:cubicBezTo>
                    <a:pt x="1107" y="1081"/>
                    <a:pt x="1110" y="1083"/>
                    <a:pt x="1111" y="1083"/>
                  </a:cubicBezTo>
                  <a:cubicBezTo>
                    <a:pt x="1115" y="1083"/>
                    <a:pt x="1112" y="1073"/>
                    <a:pt x="1103" y="1064"/>
                  </a:cubicBezTo>
                  <a:lnTo>
                    <a:pt x="1116" y="1064"/>
                  </a:lnTo>
                  <a:cubicBezTo>
                    <a:pt x="1116" y="1064"/>
                    <a:pt x="1116" y="1064"/>
                    <a:pt x="1103" y="1051"/>
                  </a:cubicBezTo>
                  <a:cubicBezTo>
                    <a:pt x="1103" y="1038"/>
                    <a:pt x="1090" y="1025"/>
                    <a:pt x="1103" y="1025"/>
                  </a:cubicBezTo>
                  <a:cubicBezTo>
                    <a:pt x="1103" y="1038"/>
                    <a:pt x="1116" y="1051"/>
                    <a:pt x="1116" y="1051"/>
                  </a:cubicBezTo>
                  <a:cubicBezTo>
                    <a:pt x="1116" y="1047"/>
                    <a:pt x="1118" y="1046"/>
                    <a:pt x="1120" y="1046"/>
                  </a:cubicBezTo>
                  <a:cubicBezTo>
                    <a:pt x="1123" y="1046"/>
                    <a:pt x="1129" y="1051"/>
                    <a:pt x="1129" y="1051"/>
                  </a:cubicBezTo>
                  <a:cubicBezTo>
                    <a:pt x="1134" y="1067"/>
                    <a:pt x="1137" y="1072"/>
                    <a:pt x="1139" y="1072"/>
                  </a:cubicBezTo>
                  <a:cubicBezTo>
                    <a:pt x="1142" y="1072"/>
                    <a:pt x="1142" y="1059"/>
                    <a:pt x="1142" y="1051"/>
                  </a:cubicBezTo>
                  <a:cubicBezTo>
                    <a:pt x="1134" y="1035"/>
                    <a:pt x="1136" y="1024"/>
                    <a:pt x="1142" y="1024"/>
                  </a:cubicBezTo>
                  <a:cubicBezTo>
                    <a:pt x="1145" y="1024"/>
                    <a:pt x="1150" y="1028"/>
                    <a:pt x="1155" y="1038"/>
                  </a:cubicBezTo>
                  <a:cubicBezTo>
                    <a:pt x="1159" y="1046"/>
                    <a:pt x="1161" y="1049"/>
                    <a:pt x="1163" y="1049"/>
                  </a:cubicBezTo>
                  <a:cubicBezTo>
                    <a:pt x="1166" y="1049"/>
                    <a:pt x="1161" y="1027"/>
                    <a:pt x="1142" y="999"/>
                  </a:cubicBezTo>
                  <a:lnTo>
                    <a:pt x="1142" y="999"/>
                  </a:lnTo>
                  <a:cubicBezTo>
                    <a:pt x="1164" y="1021"/>
                    <a:pt x="1173" y="1030"/>
                    <a:pt x="1178" y="1030"/>
                  </a:cubicBezTo>
                  <a:cubicBezTo>
                    <a:pt x="1181" y="1030"/>
                    <a:pt x="1181" y="1024"/>
                    <a:pt x="1181" y="1012"/>
                  </a:cubicBezTo>
                  <a:cubicBezTo>
                    <a:pt x="1185" y="1017"/>
                    <a:pt x="1188" y="1018"/>
                    <a:pt x="1191" y="1018"/>
                  </a:cubicBezTo>
                  <a:cubicBezTo>
                    <a:pt x="1195" y="1018"/>
                    <a:pt x="1198" y="1012"/>
                    <a:pt x="1207" y="1012"/>
                  </a:cubicBezTo>
                  <a:cubicBezTo>
                    <a:pt x="1220" y="999"/>
                    <a:pt x="1220" y="999"/>
                    <a:pt x="1207" y="986"/>
                  </a:cubicBezTo>
                  <a:lnTo>
                    <a:pt x="1220" y="986"/>
                  </a:lnTo>
                  <a:cubicBezTo>
                    <a:pt x="1223" y="990"/>
                    <a:pt x="1226" y="992"/>
                    <a:pt x="1227" y="992"/>
                  </a:cubicBezTo>
                  <a:cubicBezTo>
                    <a:pt x="1231" y="992"/>
                    <a:pt x="1226" y="979"/>
                    <a:pt x="1207" y="960"/>
                  </a:cubicBezTo>
                  <a:lnTo>
                    <a:pt x="1220" y="960"/>
                  </a:lnTo>
                  <a:lnTo>
                    <a:pt x="1233" y="973"/>
                  </a:lnTo>
                  <a:cubicBezTo>
                    <a:pt x="1233" y="977"/>
                    <a:pt x="1234" y="979"/>
                    <a:pt x="1236" y="979"/>
                  </a:cubicBezTo>
                  <a:cubicBezTo>
                    <a:pt x="1241" y="979"/>
                    <a:pt x="1253" y="967"/>
                    <a:pt x="1272" y="948"/>
                  </a:cubicBezTo>
                  <a:cubicBezTo>
                    <a:pt x="1298" y="922"/>
                    <a:pt x="1298" y="922"/>
                    <a:pt x="1285" y="896"/>
                  </a:cubicBezTo>
                  <a:cubicBezTo>
                    <a:pt x="1270" y="888"/>
                    <a:pt x="1264" y="881"/>
                    <a:pt x="1266" y="881"/>
                  </a:cubicBezTo>
                  <a:cubicBezTo>
                    <a:pt x="1268" y="881"/>
                    <a:pt x="1274" y="885"/>
                    <a:pt x="1285" y="896"/>
                  </a:cubicBezTo>
                  <a:cubicBezTo>
                    <a:pt x="1293" y="896"/>
                    <a:pt x="1302" y="901"/>
                    <a:pt x="1303" y="901"/>
                  </a:cubicBezTo>
                  <a:cubicBezTo>
                    <a:pt x="1304" y="901"/>
                    <a:pt x="1302" y="900"/>
                    <a:pt x="1298" y="896"/>
                  </a:cubicBezTo>
                  <a:lnTo>
                    <a:pt x="1324" y="896"/>
                  </a:lnTo>
                  <a:cubicBezTo>
                    <a:pt x="1350" y="896"/>
                    <a:pt x="1337" y="896"/>
                    <a:pt x="1324" y="883"/>
                  </a:cubicBezTo>
                  <a:cubicBezTo>
                    <a:pt x="1311" y="876"/>
                    <a:pt x="1308" y="873"/>
                    <a:pt x="1309" y="873"/>
                  </a:cubicBezTo>
                  <a:cubicBezTo>
                    <a:pt x="1311" y="873"/>
                    <a:pt x="1317" y="876"/>
                    <a:pt x="1324" y="883"/>
                  </a:cubicBezTo>
                  <a:lnTo>
                    <a:pt x="1350" y="883"/>
                  </a:lnTo>
                  <a:cubicBezTo>
                    <a:pt x="1339" y="872"/>
                    <a:pt x="1337" y="853"/>
                    <a:pt x="1351" y="853"/>
                  </a:cubicBezTo>
                  <a:cubicBezTo>
                    <a:pt x="1354" y="853"/>
                    <a:pt x="1358" y="854"/>
                    <a:pt x="1363" y="857"/>
                  </a:cubicBezTo>
                  <a:cubicBezTo>
                    <a:pt x="1363" y="857"/>
                    <a:pt x="1363" y="844"/>
                    <a:pt x="1363" y="844"/>
                  </a:cubicBezTo>
                  <a:cubicBezTo>
                    <a:pt x="1350" y="831"/>
                    <a:pt x="1363" y="831"/>
                    <a:pt x="1363" y="818"/>
                  </a:cubicBezTo>
                  <a:cubicBezTo>
                    <a:pt x="1363" y="818"/>
                    <a:pt x="1368" y="812"/>
                    <a:pt x="1376" y="812"/>
                  </a:cubicBezTo>
                  <a:cubicBezTo>
                    <a:pt x="1380" y="812"/>
                    <a:pt x="1384" y="813"/>
                    <a:pt x="1389" y="818"/>
                  </a:cubicBezTo>
                  <a:cubicBezTo>
                    <a:pt x="1389" y="818"/>
                    <a:pt x="1402" y="818"/>
                    <a:pt x="1389" y="805"/>
                  </a:cubicBezTo>
                  <a:cubicBezTo>
                    <a:pt x="1389" y="805"/>
                    <a:pt x="1363" y="792"/>
                    <a:pt x="1363" y="779"/>
                  </a:cubicBezTo>
                  <a:cubicBezTo>
                    <a:pt x="1350" y="779"/>
                    <a:pt x="1337" y="766"/>
                    <a:pt x="1337" y="766"/>
                  </a:cubicBezTo>
                  <a:lnTo>
                    <a:pt x="1337" y="766"/>
                  </a:lnTo>
                  <a:cubicBezTo>
                    <a:pt x="1350" y="779"/>
                    <a:pt x="1363" y="792"/>
                    <a:pt x="1363" y="792"/>
                  </a:cubicBezTo>
                  <a:cubicBezTo>
                    <a:pt x="1363" y="792"/>
                    <a:pt x="1337" y="779"/>
                    <a:pt x="1324" y="766"/>
                  </a:cubicBezTo>
                  <a:lnTo>
                    <a:pt x="1350" y="766"/>
                  </a:lnTo>
                  <a:cubicBezTo>
                    <a:pt x="1363" y="779"/>
                    <a:pt x="1376" y="779"/>
                    <a:pt x="1376" y="779"/>
                  </a:cubicBezTo>
                  <a:cubicBezTo>
                    <a:pt x="1389" y="779"/>
                    <a:pt x="1389" y="766"/>
                    <a:pt x="1376" y="766"/>
                  </a:cubicBezTo>
                  <a:cubicBezTo>
                    <a:pt x="1389" y="766"/>
                    <a:pt x="1389" y="766"/>
                    <a:pt x="1389" y="753"/>
                  </a:cubicBezTo>
                  <a:cubicBezTo>
                    <a:pt x="1389" y="740"/>
                    <a:pt x="1402" y="740"/>
                    <a:pt x="1389" y="727"/>
                  </a:cubicBezTo>
                  <a:cubicBezTo>
                    <a:pt x="1415" y="727"/>
                    <a:pt x="1415" y="701"/>
                    <a:pt x="1389" y="688"/>
                  </a:cubicBezTo>
                  <a:cubicBezTo>
                    <a:pt x="1415" y="688"/>
                    <a:pt x="1415" y="688"/>
                    <a:pt x="1402" y="675"/>
                  </a:cubicBezTo>
                  <a:cubicBezTo>
                    <a:pt x="1389" y="675"/>
                    <a:pt x="1402" y="675"/>
                    <a:pt x="1415" y="662"/>
                  </a:cubicBezTo>
                  <a:cubicBezTo>
                    <a:pt x="1440" y="662"/>
                    <a:pt x="1440" y="662"/>
                    <a:pt x="1428" y="649"/>
                  </a:cubicBezTo>
                  <a:cubicBezTo>
                    <a:pt x="1415" y="649"/>
                    <a:pt x="1415" y="636"/>
                    <a:pt x="1415" y="636"/>
                  </a:cubicBezTo>
                  <a:cubicBezTo>
                    <a:pt x="1405" y="627"/>
                    <a:pt x="1403" y="618"/>
                    <a:pt x="1397" y="618"/>
                  </a:cubicBezTo>
                  <a:cubicBezTo>
                    <a:pt x="1395" y="618"/>
                    <a:pt x="1392" y="619"/>
                    <a:pt x="1389" y="623"/>
                  </a:cubicBezTo>
                  <a:cubicBezTo>
                    <a:pt x="1380" y="623"/>
                    <a:pt x="1372" y="618"/>
                    <a:pt x="1367" y="614"/>
                  </a:cubicBezTo>
                  <a:lnTo>
                    <a:pt x="1367" y="614"/>
                  </a:lnTo>
                  <a:cubicBezTo>
                    <a:pt x="1369" y="615"/>
                    <a:pt x="1371" y="616"/>
                    <a:pt x="1372" y="616"/>
                  </a:cubicBezTo>
                  <a:cubicBezTo>
                    <a:pt x="1377" y="616"/>
                    <a:pt x="1380" y="610"/>
                    <a:pt x="1389" y="610"/>
                  </a:cubicBezTo>
                  <a:cubicBezTo>
                    <a:pt x="1402" y="610"/>
                    <a:pt x="1402" y="597"/>
                    <a:pt x="1402" y="597"/>
                  </a:cubicBezTo>
                  <a:lnTo>
                    <a:pt x="1402" y="571"/>
                  </a:lnTo>
                  <a:cubicBezTo>
                    <a:pt x="1415" y="558"/>
                    <a:pt x="1415" y="558"/>
                    <a:pt x="1402" y="558"/>
                  </a:cubicBezTo>
                  <a:lnTo>
                    <a:pt x="1389" y="558"/>
                  </a:lnTo>
                  <a:cubicBezTo>
                    <a:pt x="1415" y="558"/>
                    <a:pt x="1415" y="507"/>
                    <a:pt x="1389" y="507"/>
                  </a:cubicBezTo>
                  <a:lnTo>
                    <a:pt x="1402" y="507"/>
                  </a:lnTo>
                  <a:cubicBezTo>
                    <a:pt x="1415" y="507"/>
                    <a:pt x="1415" y="494"/>
                    <a:pt x="1415" y="481"/>
                  </a:cubicBezTo>
                  <a:cubicBezTo>
                    <a:pt x="1415" y="481"/>
                    <a:pt x="1402" y="468"/>
                    <a:pt x="1389" y="455"/>
                  </a:cubicBezTo>
                  <a:cubicBezTo>
                    <a:pt x="1389" y="442"/>
                    <a:pt x="1389" y="429"/>
                    <a:pt x="1376" y="429"/>
                  </a:cubicBezTo>
                  <a:cubicBezTo>
                    <a:pt x="1363" y="429"/>
                    <a:pt x="1363" y="429"/>
                    <a:pt x="1389" y="416"/>
                  </a:cubicBezTo>
                  <a:cubicBezTo>
                    <a:pt x="1389" y="411"/>
                    <a:pt x="1387" y="410"/>
                    <a:pt x="1385" y="410"/>
                  </a:cubicBezTo>
                  <a:cubicBezTo>
                    <a:pt x="1380" y="410"/>
                    <a:pt x="1371" y="416"/>
                    <a:pt x="1363" y="416"/>
                  </a:cubicBezTo>
                  <a:cubicBezTo>
                    <a:pt x="1350" y="416"/>
                    <a:pt x="1350" y="416"/>
                    <a:pt x="1363" y="403"/>
                  </a:cubicBezTo>
                  <a:cubicBezTo>
                    <a:pt x="1376" y="390"/>
                    <a:pt x="1363" y="377"/>
                    <a:pt x="1350" y="377"/>
                  </a:cubicBezTo>
                  <a:cubicBezTo>
                    <a:pt x="1350" y="364"/>
                    <a:pt x="1337" y="364"/>
                    <a:pt x="1350" y="364"/>
                  </a:cubicBezTo>
                  <a:cubicBezTo>
                    <a:pt x="1363" y="351"/>
                    <a:pt x="1376" y="338"/>
                    <a:pt x="1350" y="338"/>
                  </a:cubicBezTo>
                  <a:cubicBezTo>
                    <a:pt x="1350" y="338"/>
                    <a:pt x="1350" y="338"/>
                    <a:pt x="1350" y="325"/>
                  </a:cubicBezTo>
                  <a:cubicBezTo>
                    <a:pt x="1337" y="325"/>
                    <a:pt x="1324" y="312"/>
                    <a:pt x="1337" y="286"/>
                  </a:cubicBezTo>
                  <a:lnTo>
                    <a:pt x="1337" y="286"/>
                  </a:lnTo>
                  <a:cubicBezTo>
                    <a:pt x="1337" y="286"/>
                    <a:pt x="1337" y="286"/>
                    <a:pt x="1324" y="299"/>
                  </a:cubicBezTo>
                  <a:cubicBezTo>
                    <a:pt x="1315" y="299"/>
                    <a:pt x="1306" y="305"/>
                    <a:pt x="1305" y="305"/>
                  </a:cubicBezTo>
                  <a:cubicBezTo>
                    <a:pt x="1305" y="305"/>
                    <a:pt x="1306" y="303"/>
                    <a:pt x="1311" y="299"/>
                  </a:cubicBezTo>
                  <a:cubicBezTo>
                    <a:pt x="1317" y="293"/>
                    <a:pt x="1321" y="289"/>
                    <a:pt x="1319" y="289"/>
                  </a:cubicBezTo>
                  <a:cubicBezTo>
                    <a:pt x="1317" y="289"/>
                    <a:pt x="1311" y="293"/>
                    <a:pt x="1298" y="299"/>
                  </a:cubicBezTo>
                  <a:cubicBezTo>
                    <a:pt x="1298" y="299"/>
                    <a:pt x="1285" y="299"/>
                    <a:pt x="1298" y="286"/>
                  </a:cubicBezTo>
                  <a:cubicBezTo>
                    <a:pt x="1311" y="273"/>
                    <a:pt x="1311" y="273"/>
                    <a:pt x="1311" y="273"/>
                  </a:cubicBezTo>
                  <a:cubicBezTo>
                    <a:pt x="1298" y="273"/>
                    <a:pt x="1285" y="260"/>
                    <a:pt x="1259" y="247"/>
                  </a:cubicBezTo>
                  <a:cubicBezTo>
                    <a:pt x="1249" y="228"/>
                    <a:pt x="1240" y="216"/>
                    <a:pt x="1230" y="216"/>
                  </a:cubicBezTo>
                  <a:cubicBezTo>
                    <a:pt x="1227" y="216"/>
                    <a:pt x="1223" y="218"/>
                    <a:pt x="1220" y="221"/>
                  </a:cubicBezTo>
                  <a:cubicBezTo>
                    <a:pt x="1220" y="208"/>
                    <a:pt x="1220" y="208"/>
                    <a:pt x="1207" y="195"/>
                  </a:cubicBezTo>
                  <a:cubicBezTo>
                    <a:pt x="1207" y="195"/>
                    <a:pt x="1207" y="195"/>
                    <a:pt x="1220" y="183"/>
                  </a:cubicBezTo>
                  <a:lnTo>
                    <a:pt x="1220" y="183"/>
                  </a:lnTo>
                  <a:cubicBezTo>
                    <a:pt x="1207" y="195"/>
                    <a:pt x="1207" y="195"/>
                    <a:pt x="1194" y="195"/>
                  </a:cubicBezTo>
                  <a:cubicBezTo>
                    <a:pt x="1207" y="182"/>
                    <a:pt x="1207" y="182"/>
                    <a:pt x="1194" y="182"/>
                  </a:cubicBezTo>
                  <a:cubicBezTo>
                    <a:pt x="1194" y="178"/>
                    <a:pt x="1194" y="173"/>
                    <a:pt x="1194" y="169"/>
                  </a:cubicBezTo>
                  <a:cubicBezTo>
                    <a:pt x="1188" y="176"/>
                    <a:pt x="1181" y="176"/>
                    <a:pt x="1176" y="176"/>
                  </a:cubicBezTo>
                  <a:cubicBezTo>
                    <a:pt x="1171" y="176"/>
                    <a:pt x="1168" y="176"/>
                    <a:pt x="1168" y="182"/>
                  </a:cubicBezTo>
                  <a:cubicBezTo>
                    <a:pt x="1155" y="182"/>
                    <a:pt x="1155" y="182"/>
                    <a:pt x="1168" y="169"/>
                  </a:cubicBezTo>
                  <a:cubicBezTo>
                    <a:pt x="1168" y="156"/>
                    <a:pt x="1142" y="156"/>
                    <a:pt x="1129" y="156"/>
                  </a:cubicBezTo>
                  <a:cubicBezTo>
                    <a:pt x="1129" y="143"/>
                    <a:pt x="1129" y="143"/>
                    <a:pt x="1129" y="143"/>
                  </a:cubicBezTo>
                  <a:cubicBezTo>
                    <a:pt x="1125" y="147"/>
                    <a:pt x="1123" y="149"/>
                    <a:pt x="1121" y="149"/>
                  </a:cubicBezTo>
                  <a:cubicBezTo>
                    <a:pt x="1117" y="149"/>
                    <a:pt x="1120" y="140"/>
                    <a:pt x="1129" y="130"/>
                  </a:cubicBezTo>
                  <a:cubicBezTo>
                    <a:pt x="1142" y="117"/>
                    <a:pt x="1129" y="117"/>
                    <a:pt x="1129" y="104"/>
                  </a:cubicBezTo>
                  <a:cubicBezTo>
                    <a:pt x="1123" y="111"/>
                    <a:pt x="1116" y="114"/>
                    <a:pt x="1110" y="114"/>
                  </a:cubicBezTo>
                  <a:cubicBezTo>
                    <a:pt x="1103" y="114"/>
                    <a:pt x="1097" y="111"/>
                    <a:pt x="1090" y="104"/>
                  </a:cubicBezTo>
                  <a:cubicBezTo>
                    <a:pt x="1083" y="101"/>
                    <a:pt x="1077" y="99"/>
                    <a:pt x="1072" y="99"/>
                  </a:cubicBezTo>
                  <a:cubicBezTo>
                    <a:pt x="1057" y="99"/>
                    <a:pt x="1048" y="111"/>
                    <a:pt x="1038" y="130"/>
                  </a:cubicBezTo>
                  <a:cubicBezTo>
                    <a:pt x="1038" y="117"/>
                    <a:pt x="1051" y="91"/>
                    <a:pt x="1051" y="91"/>
                  </a:cubicBezTo>
                  <a:cubicBezTo>
                    <a:pt x="1048" y="88"/>
                    <a:pt x="1045" y="86"/>
                    <a:pt x="1043" y="86"/>
                  </a:cubicBezTo>
                  <a:cubicBezTo>
                    <a:pt x="1038" y="86"/>
                    <a:pt x="1038" y="95"/>
                    <a:pt x="1038" y="104"/>
                  </a:cubicBezTo>
                  <a:cubicBezTo>
                    <a:pt x="1032" y="111"/>
                    <a:pt x="1029" y="114"/>
                    <a:pt x="1027" y="114"/>
                  </a:cubicBezTo>
                  <a:cubicBezTo>
                    <a:pt x="1025" y="114"/>
                    <a:pt x="1025" y="111"/>
                    <a:pt x="1025" y="104"/>
                  </a:cubicBezTo>
                  <a:cubicBezTo>
                    <a:pt x="1019" y="98"/>
                    <a:pt x="1016" y="95"/>
                    <a:pt x="1012" y="95"/>
                  </a:cubicBezTo>
                  <a:cubicBezTo>
                    <a:pt x="1009" y="95"/>
                    <a:pt x="1006" y="98"/>
                    <a:pt x="999" y="104"/>
                  </a:cubicBezTo>
                  <a:cubicBezTo>
                    <a:pt x="999" y="91"/>
                    <a:pt x="999" y="91"/>
                    <a:pt x="999" y="78"/>
                  </a:cubicBezTo>
                  <a:cubicBezTo>
                    <a:pt x="987" y="78"/>
                    <a:pt x="987" y="78"/>
                    <a:pt x="987" y="91"/>
                  </a:cubicBezTo>
                  <a:cubicBezTo>
                    <a:pt x="987" y="98"/>
                    <a:pt x="983" y="101"/>
                    <a:pt x="980" y="101"/>
                  </a:cubicBezTo>
                  <a:cubicBezTo>
                    <a:pt x="977" y="101"/>
                    <a:pt x="974" y="98"/>
                    <a:pt x="974" y="91"/>
                  </a:cubicBezTo>
                  <a:cubicBezTo>
                    <a:pt x="983" y="72"/>
                    <a:pt x="979" y="60"/>
                    <a:pt x="971" y="60"/>
                  </a:cubicBezTo>
                  <a:cubicBezTo>
                    <a:pt x="968" y="60"/>
                    <a:pt x="964" y="62"/>
                    <a:pt x="961" y="66"/>
                  </a:cubicBezTo>
                  <a:cubicBezTo>
                    <a:pt x="961" y="78"/>
                    <a:pt x="961" y="78"/>
                    <a:pt x="948" y="78"/>
                  </a:cubicBezTo>
                  <a:cubicBezTo>
                    <a:pt x="948" y="78"/>
                    <a:pt x="948" y="78"/>
                    <a:pt x="935" y="91"/>
                  </a:cubicBezTo>
                  <a:lnTo>
                    <a:pt x="922" y="91"/>
                  </a:lnTo>
                  <a:cubicBezTo>
                    <a:pt x="922" y="91"/>
                    <a:pt x="935" y="78"/>
                    <a:pt x="935" y="78"/>
                  </a:cubicBezTo>
                  <a:lnTo>
                    <a:pt x="935" y="66"/>
                  </a:lnTo>
                  <a:cubicBezTo>
                    <a:pt x="928" y="59"/>
                    <a:pt x="925" y="56"/>
                    <a:pt x="922" y="56"/>
                  </a:cubicBezTo>
                  <a:cubicBezTo>
                    <a:pt x="918" y="56"/>
                    <a:pt x="915" y="59"/>
                    <a:pt x="909" y="66"/>
                  </a:cubicBezTo>
                  <a:cubicBezTo>
                    <a:pt x="909" y="61"/>
                    <a:pt x="909" y="56"/>
                    <a:pt x="909" y="53"/>
                  </a:cubicBezTo>
                  <a:cubicBezTo>
                    <a:pt x="903" y="64"/>
                    <a:pt x="900" y="68"/>
                    <a:pt x="898" y="68"/>
                  </a:cubicBezTo>
                  <a:cubicBezTo>
                    <a:pt x="896" y="68"/>
                    <a:pt x="896" y="60"/>
                    <a:pt x="896" y="53"/>
                  </a:cubicBezTo>
                  <a:cubicBezTo>
                    <a:pt x="903" y="37"/>
                    <a:pt x="906" y="31"/>
                    <a:pt x="903" y="31"/>
                  </a:cubicBezTo>
                  <a:cubicBezTo>
                    <a:pt x="900" y="31"/>
                    <a:pt x="893" y="34"/>
                    <a:pt x="883" y="40"/>
                  </a:cubicBezTo>
                  <a:cubicBezTo>
                    <a:pt x="870" y="40"/>
                    <a:pt x="857" y="53"/>
                    <a:pt x="844" y="53"/>
                  </a:cubicBezTo>
                  <a:cubicBezTo>
                    <a:pt x="818" y="53"/>
                    <a:pt x="818" y="40"/>
                    <a:pt x="818" y="27"/>
                  </a:cubicBezTo>
                  <a:cubicBezTo>
                    <a:pt x="818" y="21"/>
                    <a:pt x="818" y="17"/>
                    <a:pt x="818" y="14"/>
                  </a:cubicBezTo>
                  <a:cubicBezTo>
                    <a:pt x="818" y="40"/>
                    <a:pt x="805" y="40"/>
                    <a:pt x="792" y="40"/>
                  </a:cubicBezTo>
                  <a:cubicBezTo>
                    <a:pt x="788" y="36"/>
                    <a:pt x="784" y="34"/>
                    <a:pt x="781" y="34"/>
                  </a:cubicBezTo>
                  <a:cubicBezTo>
                    <a:pt x="773" y="34"/>
                    <a:pt x="766" y="43"/>
                    <a:pt x="766" y="53"/>
                  </a:cubicBezTo>
                  <a:lnTo>
                    <a:pt x="779" y="53"/>
                  </a:lnTo>
                  <a:cubicBezTo>
                    <a:pt x="771" y="68"/>
                    <a:pt x="768" y="74"/>
                    <a:pt x="767" y="74"/>
                  </a:cubicBezTo>
                  <a:cubicBezTo>
                    <a:pt x="766" y="74"/>
                    <a:pt x="766" y="71"/>
                    <a:pt x="766" y="66"/>
                  </a:cubicBezTo>
                  <a:cubicBezTo>
                    <a:pt x="753" y="66"/>
                    <a:pt x="753" y="53"/>
                    <a:pt x="753" y="40"/>
                  </a:cubicBezTo>
                  <a:cubicBezTo>
                    <a:pt x="766" y="27"/>
                    <a:pt x="753" y="1"/>
                    <a:pt x="753" y="1"/>
                  </a:cubicBezTo>
                  <a:cubicBezTo>
                    <a:pt x="753" y="1"/>
                    <a:pt x="740" y="1"/>
                    <a:pt x="753" y="14"/>
                  </a:cubicBezTo>
                  <a:cubicBezTo>
                    <a:pt x="740" y="40"/>
                    <a:pt x="740" y="40"/>
                    <a:pt x="740" y="40"/>
                  </a:cubicBezTo>
                  <a:cubicBezTo>
                    <a:pt x="740" y="40"/>
                    <a:pt x="737" y="36"/>
                    <a:pt x="734" y="36"/>
                  </a:cubicBezTo>
                  <a:cubicBezTo>
                    <a:pt x="730" y="36"/>
                    <a:pt x="727" y="40"/>
                    <a:pt x="727" y="53"/>
                  </a:cubicBezTo>
                  <a:cubicBezTo>
                    <a:pt x="727" y="66"/>
                    <a:pt x="714" y="66"/>
                    <a:pt x="714" y="66"/>
                  </a:cubicBezTo>
                  <a:cubicBezTo>
                    <a:pt x="714" y="66"/>
                    <a:pt x="714" y="78"/>
                    <a:pt x="714" y="91"/>
                  </a:cubicBezTo>
                  <a:lnTo>
                    <a:pt x="701" y="91"/>
                  </a:lnTo>
                  <a:cubicBezTo>
                    <a:pt x="701" y="91"/>
                    <a:pt x="701" y="78"/>
                    <a:pt x="701" y="78"/>
                  </a:cubicBezTo>
                  <a:cubicBezTo>
                    <a:pt x="701" y="78"/>
                    <a:pt x="701" y="66"/>
                    <a:pt x="714" y="66"/>
                  </a:cubicBezTo>
                  <a:cubicBezTo>
                    <a:pt x="714" y="40"/>
                    <a:pt x="701" y="40"/>
                    <a:pt x="701" y="40"/>
                  </a:cubicBezTo>
                  <a:lnTo>
                    <a:pt x="701" y="27"/>
                  </a:lnTo>
                  <a:cubicBezTo>
                    <a:pt x="714" y="14"/>
                    <a:pt x="701" y="1"/>
                    <a:pt x="701" y="1"/>
                  </a:cubicBezTo>
                  <a:close/>
                  <a:moveTo>
                    <a:pt x="1038" y="1350"/>
                  </a:moveTo>
                  <a:cubicBezTo>
                    <a:pt x="1038" y="1350"/>
                    <a:pt x="1038" y="1363"/>
                    <a:pt x="1038" y="1376"/>
                  </a:cubicBezTo>
                  <a:cubicBezTo>
                    <a:pt x="1044" y="1381"/>
                    <a:pt x="1047" y="1384"/>
                    <a:pt x="1049" y="1384"/>
                  </a:cubicBezTo>
                  <a:cubicBezTo>
                    <a:pt x="1051" y="1384"/>
                    <a:pt x="1051" y="1378"/>
                    <a:pt x="1051" y="1363"/>
                  </a:cubicBezTo>
                  <a:cubicBezTo>
                    <a:pt x="1051" y="1350"/>
                    <a:pt x="1051" y="1350"/>
                    <a:pt x="1038" y="13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2"/>
            <p:cNvSpPr/>
            <p:nvPr/>
          </p:nvSpPr>
          <p:spPr>
            <a:xfrm>
              <a:off x="6323950" y="3739450"/>
              <a:ext cx="173400" cy="152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3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889" y="0"/>
            <a:ext cx="9142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 txBox="1"/>
          <p:nvPr>
            <p:ph idx="1" type="subTitle"/>
          </p:nvPr>
        </p:nvSpPr>
        <p:spPr>
          <a:xfrm>
            <a:off x="1355100" y="3741850"/>
            <a:ext cx="15354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8" name="Google Shape;48;p13"/>
          <p:cNvSpPr txBox="1"/>
          <p:nvPr>
            <p:ph idx="2" type="subTitle"/>
          </p:nvPr>
        </p:nvSpPr>
        <p:spPr>
          <a:xfrm>
            <a:off x="6286500" y="3741850"/>
            <a:ext cx="15354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" name="Google Shape;49;p13"/>
          <p:cNvSpPr txBox="1"/>
          <p:nvPr>
            <p:ph idx="3" type="subTitle"/>
          </p:nvPr>
        </p:nvSpPr>
        <p:spPr>
          <a:xfrm>
            <a:off x="1354975" y="1886750"/>
            <a:ext cx="15354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0" name="Google Shape;50;p13"/>
          <p:cNvSpPr txBox="1"/>
          <p:nvPr>
            <p:ph idx="4" type="subTitle"/>
          </p:nvPr>
        </p:nvSpPr>
        <p:spPr>
          <a:xfrm>
            <a:off x="6286500" y="1882625"/>
            <a:ext cx="15354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" name="Google Shape;51;p13"/>
          <p:cNvSpPr txBox="1"/>
          <p:nvPr>
            <p:ph type="title"/>
          </p:nvPr>
        </p:nvSpPr>
        <p:spPr>
          <a:xfrm>
            <a:off x="1496675" y="1559950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2" name="Google Shape;52;p13"/>
          <p:cNvSpPr txBox="1"/>
          <p:nvPr>
            <p:ph idx="5" type="title"/>
          </p:nvPr>
        </p:nvSpPr>
        <p:spPr>
          <a:xfrm>
            <a:off x="6428098" y="3417175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3" name="Google Shape;53;p13"/>
          <p:cNvSpPr txBox="1"/>
          <p:nvPr>
            <p:ph idx="6" type="title"/>
          </p:nvPr>
        </p:nvSpPr>
        <p:spPr>
          <a:xfrm>
            <a:off x="6428101" y="1559950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4" name="Google Shape;54;p13"/>
          <p:cNvSpPr txBox="1"/>
          <p:nvPr>
            <p:ph idx="7" type="title"/>
          </p:nvPr>
        </p:nvSpPr>
        <p:spPr>
          <a:xfrm>
            <a:off x="1496700" y="3417175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5" name="Google Shape;55;p13"/>
          <p:cNvSpPr txBox="1"/>
          <p:nvPr>
            <p:ph idx="8" type="title"/>
          </p:nvPr>
        </p:nvSpPr>
        <p:spPr>
          <a:xfrm>
            <a:off x="593742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6" name="Google Shape;56;p13"/>
          <p:cNvSpPr/>
          <p:nvPr/>
        </p:nvSpPr>
        <p:spPr>
          <a:xfrm>
            <a:off x="8419974" y="688544"/>
            <a:ext cx="1194801" cy="194901"/>
          </a:xfrm>
          <a:custGeom>
            <a:rect b="b" l="l" r="r" t="t"/>
            <a:pathLst>
              <a:path extrusionOk="0" h="2801" w="17171">
                <a:moveTo>
                  <a:pt x="1050" y="340"/>
                </a:moveTo>
                <a:lnTo>
                  <a:pt x="1050" y="402"/>
                </a:lnTo>
                <a:lnTo>
                  <a:pt x="1081" y="418"/>
                </a:lnTo>
                <a:cubicBezTo>
                  <a:pt x="1097" y="356"/>
                  <a:pt x="1097" y="356"/>
                  <a:pt x="1081" y="340"/>
                </a:cubicBezTo>
                <a:close/>
                <a:moveTo>
                  <a:pt x="14435" y="325"/>
                </a:moveTo>
                <a:cubicBezTo>
                  <a:pt x="14466" y="325"/>
                  <a:pt x="14466" y="325"/>
                  <a:pt x="14435" y="387"/>
                </a:cubicBezTo>
                <a:cubicBezTo>
                  <a:pt x="14420" y="448"/>
                  <a:pt x="14373" y="479"/>
                  <a:pt x="14358" y="479"/>
                </a:cubicBezTo>
                <a:cubicBezTo>
                  <a:pt x="14327" y="464"/>
                  <a:pt x="14358" y="371"/>
                  <a:pt x="14435" y="325"/>
                </a:cubicBezTo>
                <a:close/>
                <a:moveTo>
                  <a:pt x="7928" y="371"/>
                </a:moveTo>
                <a:lnTo>
                  <a:pt x="7959" y="387"/>
                </a:lnTo>
                <a:cubicBezTo>
                  <a:pt x="7932" y="440"/>
                  <a:pt x="7917" y="482"/>
                  <a:pt x="7893" y="482"/>
                </a:cubicBezTo>
                <a:cubicBezTo>
                  <a:pt x="7890" y="482"/>
                  <a:pt x="7886" y="481"/>
                  <a:pt x="7882" y="479"/>
                </a:cubicBezTo>
                <a:lnTo>
                  <a:pt x="7851" y="464"/>
                </a:lnTo>
                <a:cubicBezTo>
                  <a:pt x="7866" y="433"/>
                  <a:pt x="7897" y="402"/>
                  <a:pt x="7928" y="371"/>
                </a:cubicBezTo>
                <a:close/>
                <a:moveTo>
                  <a:pt x="539" y="455"/>
                </a:moveTo>
                <a:cubicBezTo>
                  <a:pt x="549" y="455"/>
                  <a:pt x="560" y="458"/>
                  <a:pt x="571" y="464"/>
                </a:cubicBezTo>
                <a:cubicBezTo>
                  <a:pt x="602" y="464"/>
                  <a:pt x="602" y="464"/>
                  <a:pt x="587" y="526"/>
                </a:cubicBezTo>
                <a:cubicBezTo>
                  <a:pt x="587" y="526"/>
                  <a:pt x="553" y="560"/>
                  <a:pt x="533" y="560"/>
                </a:cubicBezTo>
                <a:cubicBezTo>
                  <a:pt x="530" y="560"/>
                  <a:pt x="527" y="559"/>
                  <a:pt x="525" y="557"/>
                </a:cubicBezTo>
                <a:lnTo>
                  <a:pt x="510" y="495"/>
                </a:lnTo>
                <a:cubicBezTo>
                  <a:pt x="510" y="465"/>
                  <a:pt x="522" y="455"/>
                  <a:pt x="539" y="455"/>
                </a:cubicBezTo>
                <a:close/>
                <a:moveTo>
                  <a:pt x="13448" y="430"/>
                </a:moveTo>
                <a:cubicBezTo>
                  <a:pt x="13453" y="430"/>
                  <a:pt x="13457" y="435"/>
                  <a:pt x="13461" y="448"/>
                </a:cubicBezTo>
                <a:cubicBezTo>
                  <a:pt x="13461" y="495"/>
                  <a:pt x="13461" y="526"/>
                  <a:pt x="13446" y="572"/>
                </a:cubicBezTo>
                <a:cubicBezTo>
                  <a:pt x="13446" y="572"/>
                  <a:pt x="13432" y="600"/>
                  <a:pt x="13423" y="600"/>
                </a:cubicBezTo>
                <a:cubicBezTo>
                  <a:pt x="13419" y="600"/>
                  <a:pt x="13415" y="593"/>
                  <a:pt x="13415" y="572"/>
                </a:cubicBezTo>
                <a:lnTo>
                  <a:pt x="13415" y="510"/>
                </a:lnTo>
                <a:cubicBezTo>
                  <a:pt x="13426" y="466"/>
                  <a:pt x="13437" y="430"/>
                  <a:pt x="13448" y="430"/>
                </a:cubicBezTo>
                <a:close/>
                <a:moveTo>
                  <a:pt x="6692" y="588"/>
                </a:moveTo>
                <a:cubicBezTo>
                  <a:pt x="6692" y="649"/>
                  <a:pt x="6692" y="696"/>
                  <a:pt x="6676" y="696"/>
                </a:cubicBezTo>
                <a:lnTo>
                  <a:pt x="6645" y="649"/>
                </a:lnTo>
                <a:lnTo>
                  <a:pt x="6661" y="588"/>
                </a:lnTo>
                <a:close/>
                <a:moveTo>
                  <a:pt x="7325" y="573"/>
                </a:moveTo>
                <a:lnTo>
                  <a:pt x="7325" y="573"/>
                </a:lnTo>
                <a:cubicBezTo>
                  <a:pt x="7340" y="575"/>
                  <a:pt x="7338" y="585"/>
                  <a:pt x="7326" y="634"/>
                </a:cubicBezTo>
                <a:cubicBezTo>
                  <a:pt x="7310" y="680"/>
                  <a:pt x="7295" y="711"/>
                  <a:pt x="7279" y="742"/>
                </a:cubicBezTo>
                <a:cubicBezTo>
                  <a:pt x="7264" y="727"/>
                  <a:pt x="7310" y="634"/>
                  <a:pt x="7325" y="573"/>
                </a:cubicBezTo>
                <a:close/>
                <a:moveTo>
                  <a:pt x="852" y="549"/>
                </a:moveTo>
                <a:cubicBezTo>
                  <a:pt x="859" y="549"/>
                  <a:pt x="868" y="552"/>
                  <a:pt x="880" y="557"/>
                </a:cubicBezTo>
                <a:cubicBezTo>
                  <a:pt x="911" y="572"/>
                  <a:pt x="942" y="588"/>
                  <a:pt x="911" y="634"/>
                </a:cubicBezTo>
                <a:lnTo>
                  <a:pt x="896" y="634"/>
                </a:lnTo>
                <a:cubicBezTo>
                  <a:pt x="901" y="618"/>
                  <a:pt x="899" y="612"/>
                  <a:pt x="895" y="612"/>
                </a:cubicBezTo>
                <a:cubicBezTo>
                  <a:pt x="886" y="612"/>
                  <a:pt x="865" y="639"/>
                  <a:pt x="865" y="680"/>
                </a:cubicBezTo>
                <a:lnTo>
                  <a:pt x="819" y="788"/>
                </a:lnTo>
                <a:cubicBezTo>
                  <a:pt x="788" y="773"/>
                  <a:pt x="788" y="711"/>
                  <a:pt x="803" y="649"/>
                </a:cubicBezTo>
                <a:lnTo>
                  <a:pt x="819" y="649"/>
                </a:lnTo>
                <a:cubicBezTo>
                  <a:pt x="830" y="571"/>
                  <a:pt x="833" y="549"/>
                  <a:pt x="852" y="549"/>
                </a:cubicBezTo>
                <a:close/>
                <a:moveTo>
                  <a:pt x="8098" y="866"/>
                </a:moveTo>
                <a:lnTo>
                  <a:pt x="8114" y="881"/>
                </a:lnTo>
                <a:cubicBezTo>
                  <a:pt x="8087" y="921"/>
                  <a:pt x="8060" y="962"/>
                  <a:pt x="8044" y="962"/>
                </a:cubicBezTo>
                <a:cubicBezTo>
                  <a:pt x="8041" y="962"/>
                  <a:pt x="8039" y="961"/>
                  <a:pt x="8037" y="959"/>
                </a:cubicBezTo>
                <a:lnTo>
                  <a:pt x="8037" y="897"/>
                </a:lnTo>
                <a:lnTo>
                  <a:pt x="8098" y="866"/>
                </a:lnTo>
                <a:close/>
                <a:moveTo>
                  <a:pt x="12372" y="878"/>
                </a:moveTo>
                <a:cubicBezTo>
                  <a:pt x="12392" y="878"/>
                  <a:pt x="12426" y="912"/>
                  <a:pt x="12426" y="912"/>
                </a:cubicBezTo>
                <a:cubicBezTo>
                  <a:pt x="12426" y="912"/>
                  <a:pt x="12457" y="959"/>
                  <a:pt x="12426" y="974"/>
                </a:cubicBezTo>
                <a:cubicBezTo>
                  <a:pt x="12395" y="959"/>
                  <a:pt x="12364" y="928"/>
                  <a:pt x="12333" y="897"/>
                </a:cubicBezTo>
                <a:lnTo>
                  <a:pt x="12364" y="881"/>
                </a:lnTo>
                <a:cubicBezTo>
                  <a:pt x="12366" y="879"/>
                  <a:pt x="12369" y="878"/>
                  <a:pt x="12372" y="878"/>
                </a:cubicBezTo>
                <a:close/>
                <a:moveTo>
                  <a:pt x="12239" y="1135"/>
                </a:moveTo>
                <a:cubicBezTo>
                  <a:pt x="12247" y="1135"/>
                  <a:pt x="12257" y="1145"/>
                  <a:pt x="12287" y="1175"/>
                </a:cubicBezTo>
                <a:lnTo>
                  <a:pt x="12271" y="1190"/>
                </a:lnTo>
                <a:lnTo>
                  <a:pt x="12210" y="1159"/>
                </a:lnTo>
                <a:lnTo>
                  <a:pt x="12225" y="1144"/>
                </a:lnTo>
                <a:cubicBezTo>
                  <a:pt x="12231" y="1138"/>
                  <a:pt x="12234" y="1135"/>
                  <a:pt x="12239" y="1135"/>
                </a:cubicBezTo>
                <a:close/>
                <a:moveTo>
                  <a:pt x="5256" y="1269"/>
                </a:moveTo>
                <a:cubicBezTo>
                  <a:pt x="5264" y="1269"/>
                  <a:pt x="5278" y="1282"/>
                  <a:pt x="5270" y="1299"/>
                </a:cubicBezTo>
                <a:cubicBezTo>
                  <a:pt x="5249" y="1278"/>
                  <a:pt x="5250" y="1269"/>
                  <a:pt x="5256" y="1269"/>
                </a:cubicBezTo>
                <a:close/>
                <a:moveTo>
                  <a:pt x="12238" y="1274"/>
                </a:moveTo>
                <a:cubicBezTo>
                  <a:pt x="12235" y="1274"/>
                  <a:pt x="12234" y="1280"/>
                  <a:pt x="12240" y="1299"/>
                </a:cubicBezTo>
                <a:cubicBezTo>
                  <a:pt x="12250" y="1289"/>
                  <a:pt x="12242" y="1274"/>
                  <a:pt x="12238" y="1274"/>
                </a:cubicBezTo>
                <a:close/>
                <a:moveTo>
                  <a:pt x="4714" y="1219"/>
                </a:moveTo>
                <a:cubicBezTo>
                  <a:pt x="4722" y="1229"/>
                  <a:pt x="4732" y="1240"/>
                  <a:pt x="4744" y="1252"/>
                </a:cubicBezTo>
                <a:cubicBezTo>
                  <a:pt x="4791" y="1283"/>
                  <a:pt x="4760" y="1314"/>
                  <a:pt x="4744" y="1329"/>
                </a:cubicBezTo>
                <a:cubicBezTo>
                  <a:pt x="4716" y="1301"/>
                  <a:pt x="4714" y="1261"/>
                  <a:pt x="4714" y="1219"/>
                </a:cubicBezTo>
                <a:close/>
                <a:moveTo>
                  <a:pt x="309" y="1252"/>
                </a:moveTo>
                <a:cubicBezTo>
                  <a:pt x="293" y="1283"/>
                  <a:pt x="278" y="1314"/>
                  <a:pt x="278" y="1360"/>
                </a:cubicBezTo>
                <a:lnTo>
                  <a:pt x="293" y="1360"/>
                </a:lnTo>
                <a:cubicBezTo>
                  <a:pt x="309" y="1360"/>
                  <a:pt x="309" y="1314"/>
                  <a:pt x="324" y="1252"/>
                </a:cubicBezTo>
                <a:close/>
                <a:moveTo>
                  <a:pt x="5115" y="1268"/>
                </a:moveTo>
                <a:cubicBezTo>
                  <a:pt x="5162" y="1299"/>
                  <a:pt x="5193" y="1345"/>
                  <a:pt x="5177" y="1360"/>
                </a:cubicBezTo>
                <a:lnTo>
                  <a:pt x="5100" y="1345"/>
                </a:lnTo>
                <a:lnTo>
                  <a:pt x="5100" y="1283"/>
                </a:lnTo>
                <a:lnTo>
                  <a:pt x="5115" y="1268"/>
                </a:lnTo>
                <a:close/>
                <a:moveTo>
                  <a:pt x="12053" y="1305"/>
                </a:moveTo>
                <a:cubicBezTo>
                  <a:pt x="12059" y="1305"/>
                  <a:pt x="12066" y="1316"/>
                  <a:pt x="12086" y="1345"/>
                </a:cubicBezTo>
                <a:lnTo>
                  <a:pt x="12070" y="1360"/>
                </a:lnTo>
                <a:lnTo>
                  <a:pt x="12009" y="1345"/>
                </a:lnTo>
                <a:lnTo>
                  <a:pt x="12040" y="1314"/>
                </a:lnTo>
                <a:cubicBezTo>
                  <a:pt x="12045" y="1308"/>
                  <a:pt x="12049" y="1305"/>
                  <a:pt x="12053" y="1305"/>
                </a:cubicBezTo>
                <a:close/>
                <a:moveTo>
                  <a:pt x="11499" y="1314"/>
                </a:moveTo>
                <a:cubicBezTo>
                  <a:pt x="11545" y="1345"/>
                  <a:pt x="11576" y="1391"/>
                  <a:pt x="11560" y="1407"/>
                </a:cubicBezTo>
                <a:lnTo>
                  <a:pt x="11514" y="1376"/>
                </a:lnTo>
                <a:lnTo>
                  <a:pt x="11483" y="1329"/>
                </a:lnTo>
                <a:lnTo>
                  <a:pt x="11499" y="1314"/>
                </a:lnTo>
                <a:close/>
                <a:moveTo>
                  <a:pt x="4155" y="1367"/>
                </a:moveTo>
                <a:cubicBezTo>
                  <a:pt x="4151" y="1367"/>
                  <a:pt x="4147" y="1370"/>
                  <a:pt x="4142" y="1376"/>
                </a:cubicBezTo>
                <a:cubicBezTo>
                  <a:pt x="4142" y="1391"/>
                  <a:pt x="4126" y="1407"/>
                  <a:pt x="4173" y="1438"/>
                </a:cubicBezTo>
                <a:lnTo>
                  <a:pt x="4173" y="1422"/>
                </a:lnTo>
                <a:lnTo>
                  <a:pt x="4203" y="1407"/>
                </a:lnTo>
                <a:cubicBezTo>
                  <a:pt x="4174" y="1377"/>
                  <a:pt x="4163" y="1367"/>
                  <a:pt x="4155" y="1367"/>
                </a:cubicBezTo>
                <a:close/>
                <a:moveTo>
                  <a:pt x="4927" y="1393"/>
                </a:moveTo>
                <a:cubicBezTo>
                  <a:pt x="4939" y="1393"/>
                  <a:pt x="4965" y="1401"/>
                  <a:pt x="5007" y="1422"/>
                </a:cubicBezTo>
                <a:cubicBezTo>
                  <a:pt x="5054" y="1469"/>
                  <a:pt x="5054" y="1469"/>
                  <a:pt x="5038" y="1484"/>
                </a:cubicBezTo>
                <a:cubicBezTo>
                  <a:pt x="5007" y="1469"/>
                  <a:pt x="4976" y="1453"/>
                  <a:pt x="4945" y="1422"/>
                </a:cubicBezTo>
                <a:cubicBezTo>
                  <a:pt x="4920" y="1405"/>
                  <a:pt x="4913" y="1393"/>
                  <a:pt x="4927" y="1393"/>
                </a:cubicBezTo>
                <a:close/>
                <a:moveTo>
                  <a:pt x="11903" y="1407"/>
                </a:moveTo>
                <a:cubicBezTo>
                  <a:pt x="11911" y="1407"/>
                  <a:pt x="11921" y="1412"/>
                  <a:pt x="11931" y="1422"/>
                </a:cubicBezTo>
                <a:cubicBezTo>
                  <a:pt x="11962" y="1469"/>
                  <a:pt x="11962" y="1469"/>
                  <a:pt x="11947" y="1484"/>
                </a:cubicBezTo>
                <a:cubicBezTo>
                  <a:pt x="11939" y="1492"/>
                  <a:pt x="11931" y="1499"/>
                  <a:pt x="11924" y="1499"/>
                </a:cubicBezTo>
                <a:cubicBezTo>
                  <a:pt x="11916" y="1499"/>
                  <a:pt x="11908" y="1492"/>
                  <a:pt x="11900" y="1469"/>
                </a:cubicBezTo>
                <a:cubicBezTo>
                  <a:pt x="11880" y="1427"/>
                  <a:pt x="11887" y="1407"/>
                  <a:pt x="11903" y="1407"/>
                </a:cubicBezTo>
                <a:close/>
                <a:moveTo>
                  <a:pt x="4482" y="1700"/>
                </a:moveTo>
                <a:lnTo>
                  <a:pt x="4482" y="1700"/>
                </a:lnTo>
                <a:cubicBezTo>
                  <a:pt x="4500" y="1719"/>
                  <a:pt x="4501" y="1725"/>
                  <a:pt x="4497" y="1725"/>
                </a:cubicBezTo>
                <a:cubicBezTo>
                  <a:pt x="4491" y="1725"/>
                  <a:pt x="4472" y="1710"/>
                  <a:pt x="4482" y="1700"/>
                </a:cubicBezTo>
                <a:close/>
                <a:moveTo>
                  <a:pt x="1895" y="1668"/>
                </a:moveTo>
                <a:cubicBezTo>
                  <a:pt x="1912" y="1668"/>
                  <a:pt x="1929" y="1673"/>
                  <a:pt x="1947" y="1685"/>
                </a:cubicBezTo>
                <a:cubicBezTo>
                  <a:pt x="1962" y="1700"/>
                  <a:pt x="1916" y="1731"/>
                  <a:pt x="1854" y="1731"/>
                </a:cubicBezTo>
                <a:lnTo>
                  <a:pt x="1823" y="1700"/>
                </a:lnTo>
                <a:cubicBezTo>
                  <a:pt x="1842" y="1681"/>
                  <a:pt x="1867" y="1668"/>
                  <a:pt x="1895" y="1668"/>
                </a:cubicBezTo>
                <a:close/>
                <a:moveTo>
                  <a:pt x="4778" y="1769"/>
                </a:moveTo>
                <a:cubicBezTo>
                  <a:pt x="4802" y="1769"/>
                  <a:pt x="4822" y="1809"/>
                  <a:pt x="4822" y="1809"/>
                </a:cubicBezTo>
                <a:cubicBezTo>
                  <a:pt x="4868" y="1839"/>
                  <a:pt x="4822" y="1824"/>
                  <a:pt x="4806" y="1839"/>
                </a:cubicBezTo>
                <a:lnTo>
                  <a:pt x="4791" y="1839"/>
                </a:lnTo>
                <a:cubicBezTo>
                  <a:pt x="4729" y="1809"/>
                  <a:pt x="4729" y="1809"/>
                  <a:pt x="4760" y="1778"/>
                </a:cubicBezTo>
                <a:cubicBezTo>
                  <a:pt x="4766" y="1771"/>
                  <a:pt x="4772" y="1769"/>
                  <a:pt x="4778" y="1769"/>
                </a:cubicBezTo>
                <a:close/>
                <a:moveTo>
                  <a:pt x="1924" y="1812"/>
                </a:moveTo>
                <a:cubicBezTo>
                  <a:pt x="1908" y="1812"/>
                  <a:pt x="1885" y="1824"/>
                  <a:pt x="1870" y="1839"/>
                </a:cubicBezTo>
                <a:lnTo>
                  <a:pt x="1854" y="1839"/>
                </a:lnTo>
                <a:cubicBezTo>
                  <a:pt x="1823" y="1870"/>
                  <a:pt x="1839" y="1886"/>
                  <a:pt x="1854" y="1932"/>
                </a:cubicBezTo>
                <a:cubicBezTo>
                  <a:pt x="1864" y="1943"/>
                  <a:pt x="1877" y="1946"/>
                  <a:pt x="1888" y="1946"/>
                </a:cubicBezTo>
                <a:cubicBezTo>
                  <a:pt x="1911" y="1946"/>
                  <a:pt x="1931" y="1932"/>
                  <a:pt x="1931" y="1932"/>
                </a:cubicBezTo>
                <a:cubicBezTo>
                  <a:pt x="1978" y="1886"/>
                  <a:pt x="1962" y="1870"/>
                  <a:pt x="1931" y="1855"/>
                </a:cubicBezTo>
                <a:cubicBezTo>
                  <a:pt x="1947" y="1824"/>
                  <a:pt x="1939" y="1812"/>
                  <a:pt x="1924" y="1812"/>
                </a:cubicBezTo>
                <a:close/>
                <a:moveTo>
                  <a:pt x="4165" y="1867"/>
                </a:moveTo>
                <a:cubicBezTo>
                  <a:pt x="4162" y="1867"/>
                  <a:pt x="4159" y="1868"/>
                  <a:pt x="4157" y="1870"/>
                </a:cubicBezTo>
                <a:cubicBezTo>
                  <a:pt x="4173" y="1901"/>
                  <a:pt x="4203" y="1932"/>
                  <a:pt x="4234" y="1963"/>
                </a:cubicBezTo>
                <a:cubicBezTo>
                  <a:pt x="4250" y="1948"/>
                  <a:pt x="4203" y="1901"/>
                  <a:pt x="4203" y="1901"/>
                </a:cubicBezTo>
                <a:cubicBezTo>
                  <a:pt x="4203" y="1901"/>
                  <a:pt x="4181" y="1867"/>
                  <a:pt x="4165" y="1867"/>
                </a:cubicBezTo>
                <a:close/>
                <a:moveTo>
                  <a:pt x="3632" y="1963"/>
                </a:moveTo>
                <a:lnTo>
                  <a:pt x="3647" y="2071"/>
                </a:lnTo>
                <a:cubicBezTo>
                  <a:pt x="3651" y="2084"/>
                  <a:pt x="3653" y="2090"/>
                  <a:pt x="3654" y="2090"/>
                </a:cubicBezTo>
                <a:cubicBezTo>
                  <a:pt x="3655" y="2090"/>
                  <a:pt x="3647" y="2054"/>
                  <a:pt x="3647" y="2010"/>
                </a:cubicBezTo>
                <a:lnTo>
                  <a:pt x="3632" y="1963"/>
                </a:lnTo>
                <a:close/>
                <a:moveTo>
                  <a:pt x="4478" y="2061"/>
                </a:moveTo>
                <a:cubicBezTo>
                  <a:pt x="4491" y="2061"/>
                  <a:pt x="4508" y="2067"/>
                  <a:pt x="4528" y="2087"/>
                </a:cubicBezTo>
                <a:cubicBezTo>
                  <a:pt x="4528" y="2087"/>
                  <a:pt x="4559" y="2118"/>
                  <a:pt x="4543" y="2133"/>
                </a:cubicBezTo>
                <a:cubicBezTo>
                  <a:pt x="4540" y="2136"/>
                  <a:pt x="4536" y="2137"/>
                  <a:pt x="4531" y="2137"/>
                </a:cubicBezTo>
                <a:cubicBezTo>
                  <a:pt x="4511" y="2137"/>
                  <a:pt x="4482" y="2118"/>
                  <a:pt x="4482" y="2118"/>
                </a:cubicBezTo>
                <a:lnTo>
                  <a:pt x="4466" y="2118"/>
                </a:lnTo>
                <a:cubicBezTo>
                  <a:pt x="4435" y="2087"/>
                  <a:pt x="4451" y="2071"/>
                  <a:pt x="4451" y="2071"/>
                </a:cubicBezTo>
                <a:cubicBezTo>
                  <a:pt x="4451" y="2071"/>
                  <a:pt x="4461" y="2061"/>
                  <a:pt x="4478" y="2061"/>
                </a:cubicBezTo>
                <a:close/>
                <a:moveTo>
                  <a:pt x="4080" y="2118"/>
                </a:moveTo>
                <a:cubicBezTo>
                  <a:pt x="4095" y="2118"/>
                  <a:pt x="4095" y="2118"/>
                  <a:pt x="4126" y="2164"/>
                </a:cubicBezTo>
                <a:lnTo>
                  <a:pt x="4111" y="2164"/>
                </a:lnTo>
                <a:lnTo>
                  <a:pt x="4064" y="2118"/>
                </a:lnTo>
                <a:close/>
                <a:moveTo>
                  <a:pt x="9291" y="2073"/>
                </a:moveTo>
                <a:lnTo>
                  <a:pt x="9291" y="2073"/>
                </a:lnTo>
                <a:cubicBezTo>
                  <a:pt x="9335" y="2102"/>
                  <a:pt x="9334" y="2103"/>
                  <a:pt x="9288" y="2149"/>
                </a:cubicBezTo>
                <a:cubicBezTo>
                  <a:pt x="9276" y="2167"/>
                  <a:pt x="9264" y="2173"/>
                  <a:pt x="9253" y="2173"/>
                </a:cubicBezTo>
                <a:cubicBezTo>
                  <a:pt x="9236" y="2173"/>
                  <a:pt x="9221" y="2158"/>
                  <a:pt x="9211" y="2149"/>
                </a:cubicBezTo>
                <a:cubicBezTo>
                  <a:pt x="9224" y="2098"/>
                  <a:pt x="9267" y="2079"/>
                  <a:pt x="9291" y="2073"/>
                </a:cubicBezTo>
                <a:close/>
                <a:moveTo>
                  <a:pt x="2843" y="2118"/>
                </a:moveTo>
                <a:lnTo>
                  <a:pt x="2828" y="2180"/>
                </a:lnTo>
                <a:lnTo>
                  <a:pt x="2782" y="2226"/>
                </a:lnTo>
                <a:lnTo>
                  <a:pt x="2797" y="2164"/>
                </a:lnTo>
                <a:cubicBezTo>
                  <a:pt x="2812" y="2118"/>
                  <a:pt x="2828" y="2118"/>
                  <a:pt x="2843" y="2118"/>
                </a:cubicBezTo>
                <a:close/>
                <a:moveTo>
                  <a:pt x="17057" y="2088"/>
                </a:moveTo>
                <a:lnTo>
                  <a:pt x="17057" y="2088"/>
                </a:lnTo>
                <a:cubicBezTo>
                  <a:pt x="17066" y="2088"/>
                  <a:pt x="17049" y="2165"/>
                  <a:pt x="17016" y="2241"/>
                </a:cubicBezTo>
                <a:lnTo>
                  <a:pt x="17001" y="2241"/>
                </a:lnTo>
                <a:cubicBezTo>
                  <a:pt x="17001" y="2195"/>
                  <a:pt x="17016" y="2133"/>
                  <a:pt x="17032" y="2133"/>
                </a:cubicBezTo>
                <a:cubicBezTo>
                  <a:pt x="17045" y="2101"/>
                  <a:pt x="17054" y="2088"/>
                  <a:pt x="17057" y="2088"/>
                </a:cubicBezTo>
                <a:close/>
                <a:moveTo>
                  <a:pt x="3936" y="2152"/>
                </a:moveTo>
                <a:cubicBezTo>
                  <a:pt x="3951" y="2152"/>
                  <a:pt x="3976" y="2197"/>
                  <a:pt x="3987" y="2272"/>
                </a:cubicBezTo>
                <a:lnTo>
                  <a:pt x="3956" y="2288"/>
                </a:lnTo>
                <a:cubicBezTo>
                  <a:pt x="3941" y="2241"/>
                  <a:pt x="3910" y="2180"/>
                  <a:pt x="3925" y="2180"/>
                </a:cubicBezTo>
                <a:cubicBezTo>
                  <a:pt x="3925" y="2161"/>
                  <a:pt x="3930" y="2152"/>
                  <a:pt x="3936" y="2152"/>
                </a:cubicBezTo>
                <a:close/>
                <a:moveTo>
                  <a:pt x="3327" y="2153"/>
                </a:moveTo>
                <a:cubicBezTo>
                  <a:pt x="3332" y="2153"/>
                  <a:pt x="3325" y="2180"/>
                  <a:pt x="3307" y="2241"/>
                </a:cubicBezTo>
                <a:cubicBezTo>
                  <a:pt x="3276" y="2303"/>
                  <a:pt x="3261" y="2350"/>
                  <a:pt x="3261" y="2350"/>
                </a:cubicBezTo>
                <a:cubicBezTo>
                  <a:pt x="3261" y="2350"/>
                  <a:pt x="3276" y="2303"/>
                  <a:pt x="3307" y="2195"/>
                </a:cubicBezTo>
                <a:lnTo>
                  <a:pt x="3292" y="2195"/>
                </a:lnTo>
                <a:cubicBezTo>
                  <a:pt x="3312" y="2168"/>
                  <a:pt x="3323" y="2153"/>
                  <a:pt x="3327" y="2153"/>
                </a:cubicBezTo>
                <a:close/>
                <a:moveTo>
                  <a:pt x="2891" y="2241"/>
                </a:moveTo>
                <a:cubicBezTo>
                  <a:pt x="2896" y="2241"/>
                  <a:pt x="2889" y="2268"/>
                  <a:pt x="2874" y="2319"/>
                </a:cubicBezTo>
                <a:cubicBezTo>
                  <a:pt x="2859" y="2365"/>
                  <a:pt x="2812" y="2427"/>
                  <a:pt x="2766" y="2458"/>
                </a:cubicBezTo>
                <a:lnTo>
                  <a:pt x="2720" y="2442"/>
                </a:lnTo>
                <a:lnTo>
                  <a:pt x="2812" y="2350"/>
                </a:lnTo>
                <a:cubicBezTo>
                  <a:pt x="2862" y="2276"/>
                  <a:pt x="2885" y="2241"/>
                  <a:pt x="2891" y="2241"/>
                </a:cubicBezTo>
                <a:close/>
                <a:moveTo>
                  <a:pt x="10061" y="2380"/>
                </a:moveTo>
                <a:cubicBezTo>
                  <a:pt x="10061" y="2427"/>
                  <a:pt x="10046" y="2489"/>
                  <a:pt x="10030" y="2489"/>
                </a:cubicBezTo>
                <a:lnTo>
                  <a:pt x="10015" y="2489"/>
                </a:lnTo>
                <a:cubicBezTo>
                  <a:pt x="10015" y="2442"/>
                  <a:pt x="10030" y="2411"/>
                  <a:pt x="10046" y="2380"/>
                </a:cubicBezTo>
                <a:close/>
                <a:moveTo>
                  <a:pt x="3462" y="2427"/>
                </a:moveTo>
                <a:cubicBezTo>
                  <a:pt x="3462" y="2489"/>
                  <a:pt x="3462" y="2535"/>
                  <a:pt x="3431" y="2535"/>
                </a:cubicBezTo>
                <a:lnTo>
                  <a:pt x="3415" y="2535"/>
                </a:lnTo>
                <a:cubicBezTo>
                  <a:pt x="3415" y="2504"/>
                  <a:pt x="3415" y="2458"/>
                  <a:pt x="3431" y="2427"/>
                </a:cubicBezTo>
                <a:close/>
                <a:moveTo>
                  <a:pt x="3910" y="2535"/>
                </a:moveTo>
                <a:lnTo>
                  <a:pt x="3925" y="2597"/>
                </a:lnTo>
                <a:cubicBezTo>
                  <a:pt x="3915" y="2597"/>
                  <a:pt x="3905" y="2624"/>
                  <a:pt x="3894" y="2624"/>
                </a:cubicBezTo>
                <a:cubicBezTo>
                  <a:pt x="3889" y="2624"/>
                  <a:pt x="3884" y="2617"/>
                  <a:pt x="3879" y="2597"/>
                </a:cubicBezTo>
                <a:cubicBezTo>
                  <a:pt x="3848" y="2597"/>
                  <a:pt x="3879" y="2535"/>
                  <a:pt x="3910" y="2535"/>
                </a:cubicBezTo>
                <a:close/>
                <a:moveTo>
                  <a:pt x="5488" y="2637"/>
                </a:moveTo>
                <a:cubicBezTo>
                  <a:pt x="5482" y="2637"/>
                  <a:pt x="5478" y="2645"/>
                  <a:pt x="5471" y="2659"/>
                </a:cubicBezTo>
                <a:cubicBezTo>
                  <a:pt x="5471" y="2690"/>
                  <a:pt x="5502" y="2720"/>
                  <a:pt x="5533" y="2751"/>
                </a:cubicBezTo>
                <a:cubicBezTo>
                  <a:pt x="5542" y="2766"/>
                  <a:pt x="5550" y="2773"/>
                  <a:pt x="5556" y="2773"/>
                </a:cubicBezTo>
                <a:cubicBezTo>
                  <a:pt x="5567" y="2773"/>
                  <a:pt x="5565" y="2738"/>
                  <a:pt x="5533" y="2674"/>
                </a:cubicBezTo>
                <a:cubicBezTo>
                  <a:pt x="5507" y="2649"/>
                  <a:pt x="5496" y="2637"/>
                  <a:pt x="5488" y="2637"/>
                </a:cubicBezTo>
                <a:close/>
                <a:moveTo>
                  <a:pt x="13570" y="0"/>
                </a:moveTo>
                <a:cubicBezTo>
                  <a:pt x="13539" y="47"/>
                  <a:pt x="13492" y="62"/>
                  <a:pt x="13446" y="62"/>
                </a:cubicBezTo>
                <a:cubicBezTo>
                  <a:pt x="13353" y="62"/>
                  <a:pt x="13307" y="62"/>
                  <a:pt x="13353" y="124"/>
                </a:cubicBezTo>
                <a:cubicBezTo>
                  <a:pt x="13353" y="186"/>
                  <a:pt x="13369" y="232"/>
                  <a:pt x="13338" y="248"/>
                </a:cubicBezTo>
                <a:lnTo>
                  <a:pt x="13338" y="186"/>
                </a:lnTo>
                <a:cubicBezTo>
                  <a:pt x="13338" y="160"/>
                  <a:pt x="13319" y="150"/>
                  <a:pt x="13287" y="150"/>
                </a:cubicBezTo>
                <a:cubicBezTo>
                  <a:pt x="13244" y="150"/>
                  <a:pt x="13177" y="168"/>
                  <a:pt x="13106" y="186"/>
                </a:cubicBezTo>
                <a:cubicBezTo>
                  <a:pt x="12986" y="208"/>
                  <a:pt x="12920" y="229"/>
                  <a:pt x="12875" y="229"/>
                </a:cubicBezTo>
                <a:cubicBezTo>
                  <a:pt x="12856" y="229"/>
                  <a:pt x="12841" y="226"/>
                  <a:pt x="12828" y="217"/>
                </a:cubicBezTo>
                <a:lnTo>
                  <a:pt x="12812" y="278"/>
                </a:lnTo>
                <a:cubicBezTo>
                  <a:pt x="12804" y="313"/>
                  <a:pt x="12790" y="333"/>
                  <a:pt x="12777" y="333"/>
                </a:cubicBezTo>
                <a:cubicBezTo>
                  <a:pt x="12767" y="333"/>
                  <a:pt x="12757" y="321"/>
                  <a:pt x="12751" y="294"/>
                </a:cubicBezTo>
                <a:cubicBezTo>
                  <a:pt x="12738" y="287"/>
                  <a:pt x="12722" y="284"/>
                  <a:pt x="12705" y="284"/>
                </a:cubicBezTo>
                <a:cubicBezTo>
                  <a:pt x="12641" y="284"/>
                  <a:pt x="12559" y="329"/>
                  <a:pt x="12534" y="402"/>
                </a:cubicBezTo>
                <a:lnTo>
                  <a:pt x="12441" y="433"/>
                </a:lnTo>
                <a:cubicBezTo>
                  <a:pt x="12416" y="407"/>
                  <a:pt x="12388" y="395"/>
                  <a:pt x="12364" y="395"/>
                </a:cubicBezTo>
                <a:cubicBezTo>
                  <a:pt x="12316" y="395"/>
                  <a:pt x="12282" y="443"/>
                  <a:pt x="12302" y="526"/>
                </a:cubicBezTo>
                <a:cubicBezTo>
                  <a:pt x="12287" y="503"/>
                  <a:pt x="12271" y="495"/>
                  <a:pt x="12256" y="495"/>
                </a:cubicBezTo>
                <a:cubicBezTo>
                  <a:pt x="12240" y="495"/>
                  <a:pt x="12225" y="503"/>
                  <a:pt x="12210" y="510"/>
                </a:cubicBezTo>
                <a:cubicBezTo>
                  <a:pt x="12197" y="571"/>
                  <a:pt x="12127" y="632"/>
                  <a:pt x="12083" y="632"/>
                </a:cubicBezTo>
                <a:cubicBezTo>
                  <a:pt x="12071" y="632"/>
                  <a:pt x="12061" y="628"/>
                  <a:pt x="12055" y="618"/>
                </a:cubicBezTo>
                <a:lnTo>
                  <a:pt x="12040" y="649"/>
                </a:lnTo>
                <a:cubicBezTo>
                  <a:pt x="12040" y="680"/>
                  <a:pt x="12024" y="727"/>
                  <a:pt x="11993" y="742"/>
                </a:cubicBezTo>
                <a:cubicBezTo>
                  <a:pt x="11962" y="773"/>
                  <a:pt x="11947" y="804"/>
                  <a:pt x="11962" y="850"/>
                </a:cubicBezTo>
                <a:cubicBezTo>
                  <a:pt x="11978" y="912"/>
                  <a:pt x="11962" y="928"/>
                  <a:pt x="11962" y="928"/>
                </a:cubicBezTo>
                <a:cubicBezTo>
                  <a:pt x="11962" y="928"/>
                  <a:pt x="11931" y="881"/>
                  <a:pt x="11916" y="819"/>
                </a:cubicBezTo>
                <a:cubicBezTo>
                  <a:pt x="11911" y="801"/>
                  <a:pt x="11904" y="793"/>
                  <a:pt x="11897" y="793"/>
                </a:cubicBezTo>
                <a:cubicBezTo>
                  <a:pt x="11879" y="793"/>
                  <a:pt x="11859" y="845"/>
                  <a:pt x="11870" y="943"/>
                </a:cubicBezTo>
                <a:cubicBezTo>
                  <a:pt x="11878" y="1015"/>
                  <a:pt x="11881" y="1049"/>
                  <a:pt x="11877" y="1049"/>
                </a:cubicBezTo>
                <a:cubicBezTo>
                  <a:pt x="11873" y="1049"/>
                  <a:pt x="11861" y="1019"/>
                  <a:pt x="11839" y="959"/>
                </a:cubicBezTo>
                <a:cubicBezTo>
                  <a:pt x="11828" y="928"/>
                  <a:pt x="11818" y="891"/>
                  <a:pt x="11813" y="891"/>
                </a:cubicBezTo>
                <a:cubicBezTo>
                  <a:pt x="11810" y="891"/>
                  <a:pt x="11808" y="901"/>
                  <a:pt x="11808" y="928"/>
                </a:cubicBezTo>
                <a:cubicBezTo>
                  <a:pt x="11792" y="943"/>
                  <a:pt x="11792" y="974"/>
                  <a:pt x="11808" y="1005"/>
                </a:cubicBezTo>
                <a:lnTo>
                  <a:pt x="11746" y="1067"/>
                </a:lnTo>
                <a:cubicBezTo>
                  <a:pt x="11669" y="1067"/>
                  <a:pt x="11653" y="1082"/>
                  <a:pt x="11638" y="1098"/>
                </a:cubicBezTo>
                <a:cubicBezTo>
                  <a:pt x="11647" y="1134"/>
                  <a:pt x="11651" y="1149"/>
                  <a:pt x="11640" y="1149"/>
                </a:cubicBezTo>
                <a:cubicBezTo>
                  <a:pt x="11632" y="1149"/>
                  <a:pt x="11617" y="1141"/>
                  <a:pt x="11591" y="1129"/>
                </a:cubicBezTo>
                <a:cubicBezTo>
                  <a:pt x="11577" y="1124"/>
                  <a:pt x="11567" y="1120"/>
                  <a:pt x="11563" y="1120"/>
                </a:cubicBezTo>
                <a:cubicBezTo>
                  <a:pt x="11552" y="1120"/>
                  <a:pt x="11569" y="1137"/>
                  <a:pt x="11622" y="1190"/>
                </a:cubicBezTo>
                <a:cubicBezTo>
                  <a:pt x="11646" y="1238"/>
                  <a:pt x="11633" y="1258"/>
                  <a:pt x="11606" y="1258"/>
                </a:cubicBezTo>
                <a:cubicBezTo>
                  <a:pt x="11597" y="1258"/>
                  <a:pt x="11587" y="1256"/>
                  <a:pt x="11576" y="1252"/>
                </a:cubicBezTo>
                <a:cubicBezTo>
                  <a:pt x="11526" y="1211"/>
                  <a:pt x="11499" y="1196"/>
                  <a:pt x="11491" y="1196"/>
                </a:cubicBezTo>
                <a:cubicBezTo>
                  <a:pt x="11484" y="1196"/>
                  <a:pt x="11493" y="1207"/>
                  <a:pt x="11514" y="1221"/>
                </a:cubicBezTo>
                <a:cubicBezTo>
                  <a:pt x="11560" y="1268"/>
                  <a:pt x="11514" y="1299"/>
                  <a:pt x="11514" y="1299"/>
                </a:cubicBezTo>
                <a:cubicBezTo>
                  <a:pt x="11514" y="1299"/>
                  <a:pt x="11468" y="1310"/>
                  <a:pt x="11416" y="1343"/>
                </a:cubicBezTo>
                <a:lnTo>
                  <a:pt x="11416" y="1343"/>
                </a:lnTo>
                <a:cubicBezTo>
                  <a:pt x="11358" y="1322"/>
                  <a:pt x="11296" y="1312"/>
                  <a:pt x="11235" y="1312"/>
                </a:cubicBezTo>
                <a:cubicBezTo>
                  <a:pt x="10907" y="1312"/>
                  <a:pt x="10577" y="1590"/>
                  <a:pt x="10710" y="2010"/>
                </a:cubicBezTo>
                <a:cubicBezTo>
                  <a:pt x="10726" y="2071"/>
                  <a:pt x="10710" y="2087"/>
                  <a:pt x="10695" y="2087"/>
                </a:cubicBezTo>
                <a:cubicBezTo>
                  <a:pt x="10649" y="2056"/>
                  <a:pt x="10633" y="2025"/>
                  <a:pt x="10633" y="1979"/>
                </a:cubicBezTo>
                <a:cubicBezTo>
                  <a:pt x="10618" y="1932"/>
                  <a:pt x="10618" y="1932"/>
                  <a:pt x="10602" y="1932"/>
                </a:cubicBezTo>
                <a:lnTo>
                  <a:pt x="10618" y="1979"/>
                </a:lnTo>
                <a:cubicBezTo>
                  <a:pt x="10633" y="2040"/>
                  <a:pt x="10633" y="2087"/>
                  <a:pt x="10618" y="2087"/>
                </a:cubicBezTo>
                <a:cubicBezTo>
                  <a:pt x="10602" y="2087"/>
                  <a:pt x="10587" y="2087"/>
                  <a:pt x="10587" y="2040"/>
                </a:cubicBezTo>
                <a:cubicBezTo>
                  <a:pt x="10576" y="2008"/>
                  <a:pt x="10549" y="1975"/>
                  <a:pt x="10540" y="1975"/>
                </a:cubicBezTo>
                <a:cubicBezTo>
                  <a:pt x="10537" y="1975"/>
                  <a:pt x="10536" y="1980"/>
                  <a:pt x="10540" y="1994"/>
                </a:cubicBezTo>
                <a:cubicBezTo>
                  <a:pt x="10540" y="1994"/>
                  <a:pt x="10525" y="1994"/>
                  <a:pt x="10509" y="1948"/>
                </a:cubicBezTo>
                <a:lnTo>
                  <a:pt x="10448" y="1948"/>
                </a:lnTo>
                <a:cubicBezTo>
                  <a:pt x="10448" y="1979"/>
                  <a:pt x="10436" y="1994"/>
                  <a:pt x="10424" y="1994"/>
                </a:cubicBezTo>
                <a:cubicBezTo>
                  <a:pt x="10413" y="1994"/>
                  <a:pt x="10401" y="1979"/>
                  <a:pt x="10401" y="1948"/>
                </a:cubicBezTo>
                <a:cubicBezTo>
                  <a:pt x="10401" y="1948"/>
                  <a:pt x="10370" y="1948"/>
                  <a:pt x="10355" y="2010"/>
                </a:cubicBezTo>
                <a:cubicBezTo>
                  <a:pt x="10324" y="2010"/>
                  <a:pt x="10309" y="2010"/>
                  <a:pt x="10309" y="1948"/>
                </a:cubicBezTo>
                <a:cubicBezTo>
                  <a:pt x="10309" y="1924"/>
                  <a:pt x="10309" y="1913"/>
                  <a:pt x="10307" y="1913"/>
                </a:cubicBezTo>
                <a:cubicBezTo>
                  <a:pt x="10305" y="1913"/>
                  <a:pt x="10301" y="1924"/>
                  <a:pt x="10293" y="1948"/>
                </a:cubicBezTo>
                <a:cubicBezTo>
                  <a:pt x="10278" y="2010"/>
                  <a:pt x="10278" y="2010"/>
                  <a:pt x="10262" y="2010"/>
                </a:cubicBezTo>
                <a:lnTo>
                  <a:pt x="10231" y="2010"/>
                </a:lnTo>
                <a:cubicBezTo>
                  <a:pt x="10231" y="2056"/>
                  <a:pt x="10231" y="2056"/>
                  <a:pt x="10216" y="2056"/>
                </a:cubicBezTo>
                <a:cubicBezTo>
                  <a:pt x="10200" y="2056"/>
                  <a:pt x="10154" y="1994"/>
                  <a:pt x="10138" y="1994"/>
                </a:cubicBezTo>
                <a:cubicBezTo>
                  <a:pt x="10092" y="1994"/>
                  <a:pt x="10092" y="1994"/>
                  <a:pt x="10092" y="2056"/>
                </a:cubicBezTo>
                <a:cubicBezTo>
                  <a:pt x="10113" y="2056"/>
                  <a:pt x="10106" y="2076"/>
                  <a:pt x="10094" y="2076"/>
                </a:cubicBezTo>
                <a:cubicBezTo>
                  <a:pt x="10089" y="2076"/>
                  <a:pt x="10082" y="2071"/>
                  <a:pt x="10077" y="2056"/>
                </a:cubicBezTo>
                <a:cubicBezTo>
                  <a:pt x="10077" y="2056"/>
                  <a:pt x="10030" y="1979"/>
                  <a:pt x="9999" y="1963"/>
                </a:cubicBezTo>
                <a:cubicBezTo>
                  <a:pt x="9953" y="1963"/>
                  <a:pt x="9938" y="1963"/>
                  <a:pt x="9922" y="2010"/>
                </a:cubicBezTo>
                <a:cubicBezTo>
                  <a:pt x="9914" y="2064"/>
                  <a:pt x="9907" y="2091"/>
                  <a:pt x="9903" y="2091"/>
                </a:cubicBezTo>
                <a:cubicBezTo>
                  <a:pt x="9899" y="2091"/>
                  <a:pt x="9899" y="2064"/>
                  <a:pt x="9907" y="2010"/>
                </a:cubicBezTo>
                <a:cubicBezTo>
                  <a:pt x="9927" y="1939"/>
                  <a:pt x="9921" y="1908"/>
                  <a:pt x="9910" y="1908"/>
                </a:cubicBezTo>
                <a:cubicBezTo>
                  <a:pt x="9904" y="1908"/>
                  <a:pt x="9897" y="1916"/>
                  <a:pt x="9891" y="1932"/>
                </a:cubicBezTo>
                <a:cubicBezTo>
                  <a:pt x="9881" y="1973"/>
                  <a:pt x="9871" y="1980"/>
                  <a:pt x="9860" y="1980"/>
                </a:cubicBezTo>
                <a:cubicBezTo>
                  <a:pt x="9855" y="1980"/>
                  <a:pt x="9850" y="1979"/>
                  <a:pt x="9845" y="1979"/>
                </a:cubicBezTo>
                <a:cubicBezTo>
                  <a:pt x="9854" y="1952"/>
                  <a:pt x="9858" y="1935"/>
                  <a:pt x="9847" y="1935"/>
                </a:cubicBezTo>
                <a:cubicBezTo>
                  <a:pt x="9839" y="1935"/>
                  <a:pt x="9824" y="1944"/>
                  <a:pt x="9798" y="1963"/>
                </a:cubicBezTo>
                <a:cubicBezTo>
                  <a:pt x="9798" y="1963"/>
                  <a:pt x="9798" y="1963"/>
                  <a:pt x="9814" y="1901"/>
                </a:cubicBezTo>
                <a:cubicBezTo>
                  <a:pt x="9814" y="1901"/>
                  <a:pt x="9798" y="1901"/>
                  <a:pt x="9798" y="1886"/>
                </a:cubicBezTo>
                <a:cubicBezTo>
                  <a:pt x="9775" y="1914"/>
                  <a:pt x="9753" y="1925"/>
                  <a:pt x="9734" y="1925"/>
                </a:cubicBezTo>
                <a:cubicBezTo>
                  <a:pt x="9691" y="1925"/>
                  <a:pt x="9664" y="1867"/>
                  <a:pt x="9675" y="1824"/>
                </a:cubicBezTo>
                <a:lnTo>
                  <a:pt x="9675" y="1824"/>
                </a:lnTo>
                <a:cubicBezTo>
                  <a:pt x="9675" y="1824"/>
                  <a:pt x="9675" y="1824"/>
                  <a:pt x="9628" y="1855"/>
                </a:cubicBezTo>
                <a:cubicBezTo>
                  <a:pt x="9595" y="1888"/>
                  <a:pt x="9573" y="1904"/>
                  <a:pt x="9564" y="1904"/>
                </a:cubicBezTo>
                <a:cubicBezTo>
                  <a:pt x="9552" y="1904"/>
                  <a:pt x="9562" y="1877"/>
                  <a:pt x="9598" y="1824"/>
                </a:cubicBezTo>
                <a:cubicBezTo>
                  <a:pt x="9628" y="1785"/>
                  <a:pt x="9644" y="1766"/>
                  <a:pt x="9642" y="1766"/>
                </a:cubicBezTo>
                <a:lnTo>
                  <a:pt x="9642" y="1766"/>
                </a:lnTo>
                <a:cubicBezTo>
                  <a:pt x="9640" y="1766"/>
                  <a:pt x="9621" y="1785"/>
                  <a:pt x="9582" y="1824"/>
                </a:cubicBezTo>
                <a:cubicBezTo>
                  <a:pt x="9574" y="1830"/>
                  <a:pt x="9565" y="1832"/>
                  <a:pt x="9556" y="1832"/>
                </a:cubicBezTo>
                <a:cubicBezTo>
                  <a:pt x="9518" y="1832"/>
                  <a:pt x="9488" y="1782"/>
                  <a:pt x="9551" y="1731"/>
                </a:cubicBezTo>
                <a:lnTo>
                  <a:pt x="9628" y="1639"/>
                </a:lnTo>
                <a:lnTo>
                  <a:pt x="9628" y="1639"/>
                </a:lnTo>
                <a:cubicBezTo>
                  <a:pt x="9605" y="1654"/>
                  <a:pt x="9590" y="1658"/>
                  <a:pt x="9580" y="1658"/>
                </a:cubicBezTo>
                <a:cubicBezTo>
                  <a:pt x="9570" y="1658"/>
                  <a:pt x="9567" y="1654"/>
                  <a:pt x="9567" y="1654"/>
                </a:cubicBezTo>
                <a:cubicBezTo>
                  <a:pt x="9553" y="1675"/>
                  <a:pt x="9542" y="1683"/>
                  <a:pt x="9530" y="1683"/>
                </a:cubicBezTo>
                <a:cubicBezTo>
                  <a:pt x="9515" y="1683"/>
                  <a:pt x="9499" y="1671"/>
                  <a:pt x="9474" y="1654"/>
                </a:cubicBezTo>
                <a:cubicBezTo>
                  <a:pt x="9443" y="1623"/>
                  <a:pt x="9366" y="1623"/>
                  <a:pt x="9335" y="1577"/>
                </a:cubicBezTo>
                <a:cubicBezTo>
                  <a:pt x="9304" y="1546"/>
                  <a:pt x="9258" y="1515"/>
                  <a:pt x="9288" y="1453"/>
                </a:cubicBezTo>
                <a:cubicBezTo>
                  <a:pt x="9273" y="1438"/>
                  <a:pt x="9258" y="1422"/>
                  <a:pt x="9180" y="1422"/>
                </a:cubicBezTo>
                <a:cubicBezTo>
                  <a:pt x="9118" y="1422"/>
                  <a:pt x="9103" y="1407"/>
                  <a:pt x="9134" y="1376"/>
                </a:cubicBezTo>
                <a:lnTo>
                  <a:pt x="9118" y="1360"/>
                </a:lnTo>
                <a:cubicBezTo>
                  <a:pt x="9057" y="1360"/>
                  <a:pt x="9041" y="1329"/>
                  <a:pt x="9041" y="1329"/>
                </a:cubicBezTo>
                <a:cubicBezTo>
                  <a:pt x="9066" y="1304"/>
                  <a:pt x="9091" y="1259"/>
                  <a:pt x="9067" y="1259"/>
                </a:cubicBezTo>
                <a:cubicBezTo>
                  <a:pt x="9061" y="1259"/>
                  <a:pt x="9053" y="1262"/>
                  <a:pt x="9041" y="1268"/>
                </a:cubicBezTo>
                <a:cubicBezTo>
                  <a:pt x="9013" y="1273"/>
                  <a:pt x="8997" y="1277"/>
                  <a:pt x="8987" y="1277"/>
                </a:cubicBezTo>
                <a:cubicBezTo>
                  <a:pt x="8969" y="1277"/>
                  <a:pt x="8968" y="1266"/>
                  <a:pt x="8948" y="1237"/>
                </a:cubicBezTo>
                <a:cubicBezTo>
                  <a:pt x="8871" y="1098"/>
                  <a:pt x="8763" y="959"/>
                  <a:pt x="8639" y="850"/>
                </a:cubicBezTo>
                <a:cubicBezTo>
                  <a:pt x="8593" y="819"/>
                  <a:pt x="8547" y="773"/>
                  <a:pt x="8500" y="742"/>
                </a:cubicBezTo>
                <a:cubicBezTo>
                  <a:pt x="8454" y="696"/>
                  <a:pt x="8407" y="665"/>
                  <a:pt x="8361" y="634"/>
                </a:cubicBezTo>
                <a:cubicBezTo>
                  <a:pt x="8297" y="596"/>
                  <a:pt x="8244" y="568"/>
                  <a:pt x="8219" y="568"/>
                </a:cubicBezTo>
                <a:cubicBezTo>
                  <a:pt x="8213" y="568"/>
                  <a:pt x="8209" y="569"/>
                  <a:pt x="8207" y="572"/>
                </a:cubicBezTo>
                <a:lnTo>
                  <a:pt x="8129" y="510"/>
                </a:lnTo>
                <a:lnTo>
                  <a:pt x="8037" y="464"/>
                </a:lnTo>
                <a:cubicBezTo>
                  <a:pt x="8067" y="418"/>
                  <a:pt x="8037" y="387"/>
                  <a:pt x="7990" y="356"/>
                </a:cubicBezTo>
                <a:cubicBezTo>
                  <a:pt x="7959" y="348"/>
                  <a:pt x="7928" y="344"/>
                  <a:pt x="7895" y="344"/>
                </a:cubicBezTo>
                <a:cubicBezTo>
                  <a:pt x="7863" y="344"/>
                  <a:pt x="7828" y="348"/>
                  <a:pt x="7789" y="356"/>
                </a:cubicBezTo>
                <a:cubicBezTo>
                  <a:pt x="7780" y="374"/>
                  <a:pt x="7761" y="381"/>
                  <a:pt x="7736" y="381"/>
                </a:cubicBezTo>
                <a:cubicBezTo>
                  <a:pt x="7719" y="381"/>
                  <a:pt x="7700" y="378"/>
                  <a:pt x="7681" y="371"/>
                </a:cubicBezTo>
                <a:cubicBezTo>
                  <a:pt x="7715" y="291"/>
                  <a:pt x="7665" y="245"/>
                  <a:pt x="7606" y="245"/>
                </a:cubicBezTo>
                <a:cubicBezTo>
                  <a:pt x="7584" y="245"/>
                  <a:pt x="7562" y="251"/>
                  <a:pt x="7542" y="263"/>
                </a:cubicBezTo>
                <a:cubicBezTo>
                  <a:pt x="7512" y="308"/>
                  <a:pt x="7490" y="331"/>
                  <a:pt x="7478" y="331"/>
                </a:cubicBezTo>
                <a:cubicBezTo>
                  <a:pt x="7465" y="331"/>
                  <a:pt x="7464" y="304"/>
                  <a:pt x="7480" y="248"/>
                </a:cubicBezTo>
                <a:cubicBezTo>
                  <a:pt x="7496" y="193"/>
                  <a:pt x="7484" y="163"/>
                  <a:pt x="7457" y="163"/>
                </a:cubicBezTo>
                <a:cubicBezTo>
                  <a:pt x="7430" y="163"/>
                  <a:pt x="7387" y="193"/>
                  <a:pt x="7341" y="263"/>
                </a:cubicBezTo>
                <a:cubicBezTo>
                  <a:pt x="7319" y="285"/>
                  <a:pt x="7308" y="296"/>
                  <a:pt x="7300" y="296"/>
                </a:cubicBezTo>
                <a:cubicBezTo>
                  <a:pt x="7291" y="296"/>
                  <a:pt x="7287" y="281"/>
                  <a:pt x="7279" y="248"/>
                </a:cubicBezTo>
                <a:cubicBezTo>
                  <a:pt x="7270" y="182"/>
                  <a:pt x="7255" y="156"/>
                  <a:pt x="7241" y="156"/>
                </a:cubicBezTo>
                <a:cubicBezTo>
                  <a:pt x="7232" y="156"/>
                  <a:pt x="7223" y="167"/>
                  <a:pt x="7217" y="186"/>
                </a:cubicBezTo>
                <a:cubicBezTo>
                  <a:pt x="7194" y="240"/>
                  <a:pt x="7179" y="267"/>
                  <a:pt x="7165" y="267"/>
                </a:cubicBezTo>
                <a:cubicBezTo>
                  <a:pt x="7152" y="267"/>
                  <a:pt x="7140" y="240"/>
                  <a:pt x="7125" y="186"/>
                </a:cubicBezTo>
                <a:cubicBezTo>
                  <a:pt x="7101" y="124"/>
                  <a:pt x="7090" y="93"/>
                  <a:pt x="7078" y="93"/>
                </a:cubicBezTo>
                <a:cubicBezTo>
                  <a:pt x="7067" y="93"/>
                  <a:pt x="7055" y="124"/>
                  <a:pt x="7032" y="186"/>
                </a:cubicBezTo>
                <a:cubicBezTo>
                  <a:pt x="7018" y="241"/>
                  <a:pt x="6985" y="266"/>
                  <a:pt x="6951" y="266"/>
                </a:cubicBezTo>
                <a:cubicBezTo>
                  <a:pt x="6908" y="266"/>
                  <a:pt x="6863" y="230"/>
                  <a:pt x="6846" y="170"/>
                </a:cubicBezTo>
                <a:cubicBezTo>
                  <a:pt x="6826" y="170"/>
                  <a:pt x="6805" y="150"/>
                  <a:pt x="6794" y="150"/>
                </a:cubicBezTo>
                <a:cubicBezTo>
                  <a:pt x="6788" y="150"/>
                  <a:pt x="6785" y="155"/>
                  <a:pt x="6785" y="170"/>
                </a:cubicBezTo>
                <a:lnTo>
                  <a:pt x="6738" y="124"/>
                </a:lnTo>
                <a:lnTo>
                  <a:pt x="6676" y="124"/>
                </a:lnTo>
                <a:lnTo>
                  <a:pt x="6676" y="170"/>
                </a:lnTo>
                <a:cubicBezTo>
                  <a:pt x="6599" y="155"/>
                  <a:pt x="6522" y="147"/>
                  <a:pt x="6445" y="147"/>
                </a:cubicBezTo>
                <a:cubicBezTo>
                  <a:pt x="6367" y="147"/>
                  <a:pt x="6290" y="155"/>
                  <a:pt x="6213" y="170"/>
                </a:cubicBezTo>
                <a:cubicBezTo>
                  <a:pt x="6105" y="201"/>
                  <a:pt x="5981" y="232"/>
                  <a:pt x="5873" y="278"/>
                </a:cubicBezTo>
                <a:cubicBezTo>
                  <a:pt x="5826" y="309"/>
                  <a:pt x="5826" y="325"/>
                  <a:pt x="5842" y="356"/>
                </a:cubicBezTo>
                <a:cubicBezTo>
                  <a:pt x="5886" y="399"/>
                  <a:pt x="5885" y="428"/>
                  <a:pt x="5862" y="428"/>
                </a:cubicBezTo>
                <a:cubicBezTo>
                  <a:pt x="5844" y="428"/>
                  <a:pt x="5813" y="411"/>
                  <a:pt x="5780" y="371"/>
                </a:cubicBezTo>
                <a:cubicBezTo>
                  <a:pt x="5749" y="371"/>
                  <a:pt x="5672" y="371"/>
                  <a:pt x="5610" y="402"/>
                </a:cubicBezTo>
                <a:cubicBezTo>
                  <a:pt x="5568" y="413"/>
                  <a:pt x="5525" y="438"/>
                  <a:pt x="5498" y="438"/>
                </a:cubicBezTo>
                <a:cubicBezTo>
                  <a:pt x="5485" y="438"/>
                  <a:pt x="5476" y="432"/>
                  <a:pt x="5471" y="418"/>
                </a:cubicBezTo>
                <a:lnTo>
                  <a:pt x="5440" y="433"/>
                </a:lnTo>
                <a:cubicBezTo>
                  <a:pt x="5409" y="572"/>
                  <a:pt x="5301" y="665"/>
                  <a:pt x="5177" y="696"/>
                </a:cubicBezTo>
                <a:cubicBezTo>
                  <a:pt x="5131" y="727"/>
                  <a:pt x="5100" y="773"/>
                  <a:pt x="5100" y="835"/>
                </a:cubicBezTo>
                <a:cubicBezTo>
                  <a:pt x="5100" y="882"/>
                  <a:pt x="5100" y="901"/>
                  <a:pt x="5082" y="901"/>
                </a:cubicBezTo>
                <a:cubicBezTo>
                  <a:pt x="5071" y="901"/>
                  <a:pt x="5053" y="893"/>
                  <a:pt x="5023" y="881"/>
                </a:cubicBezTo>
                <a:cubicBezTo>
                  <a:pt x="5018" y="877"/>
                  <a:pt x="5011" y="875"/>
                  <a:pt x="5002" y="875"/>
                </a:cubicBezTo>
                <a:cubicBezTo>
                  <a:pt x="4980" y="875"/>
                  <a:pt x="4947" y="886"/>
                  <a:pt x="4914" y="897"/>
                </a:cubicBezTo>
                <a:cubicBezTo>
                  <a:pt x="4884" y="928"/>
                  <a:pt x="4868" y="974"/>
                  <a:pt x="4914" y="1005"/>
                </a:cubicBezTo>
                <a:lnTo>
                  <a:pt x="4853" y="989"/>
                </a:lnTo>
                <a:cubicBezTo>
                  <a:pt x="4844" y="987"/>
                  <a:pt x="4837" y="986"/>
                  <a:pt x="4832" y="986"/>
                </a:cubicBezTo>
                <a:cubicBezTo>
                  <a:pt x="4795" y="986"/>
                  <a:pt x="4812" y="1027"/>
                  <a:pt x="4853" y="1067"/>
                </a:cubicBezTo>
                <a:cubicBezTo>
                  <a:pt x="4893" y="1107"/>
                  <a:pt x="4908" y="1131"/>
                  <a:pt x="4893" y="1131"/>
                </a:cubicBezTo>
                <a:cubicBezTo>
                  <a:pt x="4880" y="1131"/>
                  <a:pt x="4842" y="1111"/>
                  <a:pt x="4775" y="1067"/>
                </a:cubicBezTo>
                <a:cubicBezTo>
                  <a:pt x="4729" y="1028"/>
                  <a:pt x="4702" y="1013"/>
                  <a:pt x="4692" y="1013"/>
                </a:cubicBezTo>
                <a:cubicBezTo>
                  <a:pt x="4683" y="1013"/>
                  <a:pt x="4690" y="1028"/>
                  <a:pt x="4714" y="1051"/>
                </a:cubicBezTo>
                <a:cubicBezTo>
                  <a:pt x="4742" y="1079"/>
                  <a:pt x="4757" y="1146"/>
                  <a:pt x="4713" y="1146"/>
                </a:cubicBezTo>
                <a:cubicBezTo>
                  <a:pt x="4708" y="1146"/>
                  <a:pt x="4704" y="1145"/>
                  <a:pt x="4698" y="1144"/>
                </a:cubicBezTo>
                <a:lnTo>
                  <a:pt x="4698" y="1144"/>
                </a:lnTo>
                <a:cubicBezTo>
                  <a:pt x="4686" y="1156"/>
                  <a:pt x="4674" y="1169"/>
                  <a:pt x="4708" y="1212"/>
                </a:cubicBezTo>
                <a:lnTo>
                  <a:pt x="4708" y="1212"/>
                </a:lnTo>
                <a:lnTo>
                  <a:pt x="4683" y="1237"/>
                </a:lnTo>
                <a:cubicBezTo>
                  <a:pt x="4665" y="1249"/>
                  <a:pt x="4645" y="1254"/>
                  <a:pt x="4625" y="1254"/>
                </a:cubicBezTo>
                <a:cubicBezTo>
                  <a:pt x="4594" y="1254"/>
                  <a:pt x="4563" y="1240"/>
                  <a:pt x="4543" y="1221"/>
                </a:cubicBezTo>
                <a:cubicBezTo>
                  <a:pt x="4529" y="1218"/>
                  <a:pt x="4518" y="1216"/>
                  <a:pt x="4510" y="1216"/>
                </a:cubicBezTo>
                <a:cubicBezTo>
                  <a:pt x="4487" y="1216"/>
                  <a:pt x="4504" y="1236"/>
                  <a:pt x="4574" y="1283"/>
                </a:cubicBezTo>
                <a:cubicBezTo>
                  <a:pt x="4667" y="1329"/>
                  <a:pt x="4652" y="1345"/>
                  <a:pt x="4621" y="1391"/>
                </a:cubicBezTo>
                <a:cubicBezTo>
                  <a:pt x="4605" y="1407"/>
                  <a:pt x="4598" y="1414"/>
                  <a:pt x="4588" y="1414"/>
                </a:cubicBezTo>
                <a:cubicBezTo>
                  <a:pt x="4578" y="1414"/>
                  <a:pt x="4567" y="1407"/>
                  <a:pt x="4543" y="1391"/>
                </a:cubicBezTo>
                <a:cubicBezTo>
                  <a:pt x="4527" y="1374"/>
                  <a:pt x="4519" y="1362"/>
                  <a:pt x="4510" y="1362"/>
                </a:cubicBezTo>
                <a:cubicBezTo>
                  <a:pt x="4503" y="1362"/>
                  <a:pt x="4496" y="1370"/>
                  <a:pt x="4482" y="1391"/>
                </a:cubicBezTo>
                <a:cubicBezTo>
                  <a:pt x="4451" y="1422"/>
                  <a:pt x="4513" y="1592"/>
                  <a:pt x="4574" y="1685"/>
                </a:cubicBezTo>
                <a:cubicBezTo>
                  <a:pt x="4605" y="1731"/>
                  <a:pt x="4625" y="1751"/>
                  <a:pt x="4625" y="1751"/>
                </a:cubicBezTo>
                <a:cubicBezTo>
                  <a:pt x="4625" y="1751"/>
                  <a:pt x="4605" y="1731"/>
                  <a:pt x="4559" y="1700"/>
                </a:cubicBezTo>
                <a:cubicBezTo>
                  <a:pt x="4539" y="1687"/>
                  <a:pt x="4525" y="1683"/>
                  <a:pt x="4514" y="1683"/>
                </a:cubicBezTo>
                <a:cubicBezTo>
                  <a:pt x="4500" y="1683"/>
                  <a:pt x="4491" y="1691"/>
                  <a:pt x="4482" y="1700"/>
                </a:cubicBezTo>
                <a:cubicBezTo>
                  <a:pt x="4451" y="1654"/>
                  <a:pt x="4466" y="1654"/>
                  <a:pt x="4482" y="1639"/>
                </a:cubicBezTo>
                <a:lnTo>
                  <a:pt x="4435" y="1592"/>
                </a:lnTo>
                <a:cubicBezTo>
                  <a:pt x="4398" y="1567"/>
                  <a:pt x="4373" y="1555"/>
                  <a:pt x="4361" y="1555"/>
                </a:cubicBezTo>
                <a:cubicBezTo>
                  <a:pt x="4343" y="1555"/>
                  <a:pt x="4352" y="1583"/>
                  <a:pt x="4389" y="1639"/>
                </a:cubicBezTo>
                <a:cubicBezTo>
                  <a:pt x="4409" y="1668"/>
                  <a:pt x="4416" y="1679"/>
                  <a:pt x="4403" y="1679"/>
                </a:cubicBezTo>
                <a:cubicBezTo>
                  <a:pt x="4395" y="1679"/>
                  <a:pt x="4381" y="1675"/>
                  <a:pt x="4358" y="1669"/>
                </a:cubicBezTo>
                <a:cubicBezTo>
                  <a:pt x="4329" y="1650"/>
                  <a:pt x="4299" y="1630"/>
                  <a:pt x="4290" y="1630"/>
                </a:cubicBezTo>
                <a:cubicBezTo>
                  <a:pt x="4284" y="1630"/>
                  <a:pt x="4285" y="1637"/>
                  <a:pt x="4296" y="1654"/>
                </a:cubicBezTo>
                <a:cubicBezTo>
                  <a:pt x="4296" y="1654"/>
                  <a:pt x="4282" y="1661"/>
                  <a:pt x="4260" y="1661"/>
                </a:cubicBezTo>
                <a:cubicBezTo>
                  <a:pt x="4248" y="1661"/>
                  <a:pt x="4234" y="1659"/>
                  <a:pt x="4219" y="1654"/>
                </a:cubicBezTo>
                <a:cubicBezTo>
                  <a:pt x="4188" y="1669"/>
                  <a:pt x="4173" y="1685"/>
                  <a:pt x="4219" y="1731"/>
                </a:cubicBezTo>
                <a:cubicBezTo>
                  <a:pt x="4265" y="1778"/>
                  <a:pt x="4234" y="1778"/>
                  <a:pt x="4219" y="1793"/>
                </a:cubicBezTo>
                <a:cubicBezTo>
                  <a:pt x="4188" y="1809"/>
                  <a:pt x="4188" y="1809"/>
                  <a:pt x="4219" y="1855"/>
                </a:cubicBezTo>
                <a:cubicBezTo>
                  <a:pt x="4250" y="1901"/>
                  <a:pt x="4265" y="1963"/>
                  <a:pt x="4234" y="1979"/>
                </a:cubicBezTo>
                <a:cubicBezTo>
                  <a:pt x="4234" y="2008"/>
                  <a:pt x="4234" y="2023"/>
                  <a:pt x="4228" y="2023"/>
                </a:cubicBezTo>
                <a:cubicBezTo>
                  <a:pt x="4221" y="2023"/>
                  <a:pt x="4205" y="2004"/>
                  <a:pt x="4173" y="1963"/>
                </a:cubicBezTo>
                <a:cubicBezTo>
                  <a:pt x="4145" y="1935"/>
                  <a:pt x="4134" y="1930"/>
                  <a:pt x="4126" y="1930"/>
                </a:cubicBezTo>
                <a:cubicBezTo>
                  <a:pt x="4121" y="1930"/>
                  <a:pt x="4117" y="1932"/>
                  <a:pt x="4111" y="1932"/>
                </a:cubicBezTo>
                <a:cubicBezTo>
                  <a:pt x="4107" y="1936"/>
                  <a:pt x="4104" y="1938"/>
                  <a:pt x="4100" y="1938"/>
                </a:cubicBezTo>
                <a:cubicBezTo>
                  <a:pt x="4092" y="1938"/>
                  <a:pt x="4083" y="1924"/>
                  <a:pt x="4049" y="1901"/>
                </a:cubicBezTo>
                <a:cubicBezTo>
                  <a:pt x="4036" y="1893"/>
                  <a:pt x="4030" y="1889"/>
                  <a:pt x="4027" y="1889"/>
                </a:cubicBezTo>
                <a:cubicBezTo>
                  <a:pt x="4019" y="1889"/>
                  <a:pt x="4042" y="1918"/>
                  <a:pt x="4064" y="1963"/>
                </a:cubicBezTo>
                <a:lnTo>
                  <a:pt x="4126" y="2056"/>
                </a:lnTo>
                <a:cubicBezTo>
                  <a:pt x="4111" y="2056"/>
                  <a:pt x="4033" y="1979"/>
                  <a:pt x="4003" y="1932"/>
                </a:cubicBezTo>
                <a:cubicBezTo>
                  <a:pt x="3972" y="1886"/>
                  <a:pt x="3956" y="1863"/>
                  <a:pt x="3954" y="1863"/>
                </a:cubicBezTo>
                <a:lnTo>
                  <a:pt x="3954" y="1863"/>
                </a:lnTo>
                <a:cubicBezTo>
                  <a:pt x="3952" y="1863"/>
                  <a:pt x="3964" y="1886"/>
                  <a:pt x="3987" y="1932"/>
                </a:cubicBezTo>
                <a:cubicBezTo>
                  <a:pt x="4010" y="1967"/>
                  <a:pt x="4025" y="2010"/>
                  <a:pt x="4011" y="2010"/>
                </a:cubicBezTo>
                <a:cubicBezTo>
                  <a:pt x="4006" y="2010"/>
                  <a:pt x="3999" y="2006"/>
                  <a:pt x="3987" y="1994"/>
                </a:cubicBezTo>
                <a:cubicBezTo>
                  <a:pt x="3972" y="2002"/>
                  <a:pt x="3956" y="2010"/>
                  <a:pt x="3943" y="2010"/>
                </a:cubicBezTo>
                <a:cubicBezTo>
                  <a:pt x="3929" y="2010"/>
                  <a:pt x="3918" y="2002"/>
                  <a:pt x="3910" y="1979"/>
                </a:cubicBezTo>
                <a:cubicBezTo>
                  <a:pt x="3900" y="1958"/>
                  <a:pt x="3893" y="1951"/>
                  <a:pt x="3888" y="1951"/>
                </a:cubicBezTo>
                <a:cubicBezTo>
                  <a:pt x="3879" y="1951"/>
                  <a:pt x="3879" y="1979"/>
                  <a:pt x="3879" y="1979"/>
                </a:cubicBezTo>
                <a:cubicBezTo>
                  <a:pt x="3879" y="2006"/>
                  <a:pt x="3874" y="2022"/>
                  <a:pt x="3857" y="2022"/>
                </a:cubicBezTo>
                <a:cubicBezTo>
                  <a:pt x="3845" y="2022"/>
                  <a:pt x="3828" y="2013"/>
                  <a:pt x="3802" y="1994"/>
                </a:cubicBezTo>
                <a:cubicBezTo>
                  <a:pt x="3757" y="1949"/>
                  <a:pt x="3734" y="1926"/>
                  <a:pt x="3725" y="1926"/>
                </a:cubicBezTo>
                <a:cubicBezTo>
                  <a:pt x="3716" y="1926"/>
                  <a:pt x="3724" y="1953"/>
                  <a:pt x="3740" y="2010"/>
                </a:cubicBezTo>
                <a:cubicBezTo>
                  <a:pt x="3749" y="2044"/>
                  <a:pt x="3752" y="2074"/>
                  <a:pt x="3748" y="2074"/>
                </a:cubicBezTo>
                <a:cubicBezTo>
                  <a:pt x="3745" y="2074"/>
                  <a:pt x="3738" y="2057"/>
                  <a:pt x="3724" y="2010"/>
                </a:cubicBezTo>
                <a:cubicBezTo>
                  <a:pt x="3716" y="1997"/>
                  <a:pt x="3710" y="1991"/>
                  <a:pt x="3705" y="1991"/>
                </a:cubicBezTo>
                <a:cubicBezTo>
                  <a:pt x="3692" y="1991"/>
                  <a:pt x="3689" y="2031"/>
                  <a:pt x="3678" y="2087"/>
                </a:cubicBezTo>
                <a:cubicBezTo>
                  <a:pt x="3678" y="2149"/>
                  <a:pt x="3678" y="2226"/>
                  <a:pt x="3693" y="2303"/>
                </a:cubicBezTo>
                <a:cubicBezTo>
                  <a:pt x="3703" y="2369"/>
                  <a:pt x="3706" y="2394"/>
                  <a:pt x="3698" y="2394"/>
                </a:cubicBezTo>
                <a:cubicBezTo>
                  <a:pt x="3692" y="2394"/>
                  <a:pt x="3681" y="2383"/>
                  <a:pt x="3663" y="2365"/>
                </a:cubicBezTo>
                <a:cubicBezTo>
                  <a:pt x="3647" y="2365"/>
                  <a:pt x="3616" y="2303"/>
                  <a:pt x="3616" y="2257"/>
                </a:cubicBezTo>
                <a:cubicBezTo>
                  <a:pt x="3601" y="2195"/>
                  <a:pt x="3632" y="2195"/>
                  <a:pt x="3632" y="2195"/>
                </a:cubicBezTo>
                <a:lnTo>
                  <a:pt x="3647" y="2195"/>
                </a:lnTo>
                <a:cubicBezTo>
                  <a:pt x="3647" y="2149"/>
                  <a:pt x="3632" y="2087"/>
                  <a:pt x="3601" y="2087"/>
                </a:cubicBezTo>
                <a:cubicBezTo>
                  <a:pt x="3585" y="2064"/>
                  <a:pt x="3574" y="2052"/>
                  <a:pt x="3566" y="2052"/>
                </a:cubicBezTo>
                <a:cubicBezTo>
                  <a:pt x="3558" y="2052"/>
                  <a:pt x="3554" y="2064"/>
                  <a:pt x="3554" y="2087"/>
                </a:cubicBezTo>
                <a:cubicBezTo>
                  <a:pt x="3554" y="2062"/>
                  <a:pt x="3523" y="2036"/>
                  <a:pt x="3495" y="2036"/>
                </a:cubicBezTo>
                <a:cubicBezTo>
                  <a:pt x="3489" y="2036"/>
                  <a:pt x="3483" y="2038"/>
                  <a:pt x="3477" y="2040"/>
                </a:cubicBezTo>
                <a:cubicBezTo>
                  <a:pt x="3469" y="2043"/>
                  <a:pt x="3461" y="2044"/>
                  <a:pt x="3453" y="2044"/>
                </a:cubicBezTo>
                <a:cubicBezTo>
                  <a:pt x="3416" y="2044"/>
                  <a:pt x="3384" y="2017"/>
                  <a:pt x="3384" y="1979"/>
                </a:cubicBezTo>
                <a:cubicBezTo>
                  <a:pt x="3353" y="1979"/>
                  <a:pt x="3338" y="1979"/>
                  <a:pt x="3338" y="2025"/>
                </a:cubicBezTo>
                <a:cubicBezTo>
                  <a:pt x="3329" y="2090"/>
                  <a:pt x="3319" y="2116"/>
                  <a:pt x="3313" y="2116"/>
                </a:cubicBezTo>
                <a:cubicBezTo>
                  <a:pt x="3309" y="2116"/>
                  <a:pt x="3307" y="2105"/>
                  <a:pt x="3307" y="2087"/>
                </a:cubicBezTo>
                <a:cubicBezTo>
                  <a:pt x="3322" y="2025"/>
                  <a:pt x="3261" y="1994"/>
                  <a:pt x="3214" y="1963"/>
                </a:cubicBezTo>
                <a:cubicBezTo>
                  <a:pt x="3195" y="1944"/>
                  <a:pt x="3173" y="1935"/>
                  <a:pt x="3152" y="1935"/>
                </a:cubicBezTo>
                <a:cubicBezTo>
                  <a:pt x="3124" y="1935"/>
                  <a:pt x="3100" y="1952"/>
                  <a:pt x="3091" y="1979"/>
                </a:cubicBezTo>
                <a:lnTo>
                  <a:pt x="3075" y="1979"/>
                </a:lnTo>
                <a:cubicBezTo>
                  <a:pt x="3075" y="1937"/>
                  <a:pt x="3041" y="1910"/>
                  <a:pt x="3004" y="1910"/>
                </a:cubicBezTo>
                <a:cubicBezTo>
                  <a:pt x="2986" y="1910"/>
                  <a:pt x="2967" y="1917"/>
                  <a:pt x="2952" y="1932"/>
                </a:cubicBezTo>
                <a:cubicBezTo>
                  <a:pt x="2936" y="1932"/>
                  <a:pt x="2921" y="1917"/>
                  <a:pt x="2921" y="1917"/>
                </a:cubicBezTo>
                <a:cubicBezTo>
                  <a:pt x="2921" y="1879"/>
                  <a:pt x="2921" y="1859"/>
                  <a:pt x="2907" y="1859"/>
                </a:cubicBezTo>
                <a:cubicBezTo>
                  <a:pt x="2898" y="1859"/>
                  <a:pt x="2883" y="1868"/>
                  <a:pt x="2859" y="1886"/>
                </a:cubicBezTo>
                <a:cubicBezTo>
                  <a:pt x="2849" y="1892"/>
                  <a:pt x="2841" y="1899"/>
                  <a:pt x="2835" y="1906"/>
                </a:cubicBezTo>
                <a:lnTo>
                  <a:pt x="2835" y="1906"/>
                </a:lnTo>
                <a:cubicBezTo>
                  <a:pt x="2853" y="1870"/>
                  <a:pt x="2824" y="1866"/>
                  <a:pt x="2782" y="1824"/>
                </a:cubicBezTo>
                <a:cubicBezTo>
                  <a:pt x="2760" y="1803"/>
                  <a:pt x="2745" y="1791"/>
                  <a:pt x="2734" y="1791"/>
                </a:cubicBezTo>
                <a:cubicBezTo>
                  <a:pt x="2721" y="1791"/>
                  <a:pt x="2713" y="1806"/>
                  <a:pt x="2704" y="1839"/>
                </a:cubicBezTo>
                <a:cubicBezTo>
                  <a:pt x="2612" y="1839"/>
                  <a:pt x="2658" y="1793"/>
                  <a:pt x="2689" y="1747"/>
                </a:cubicBezTo>
                <a:cubicBezTo>
                  <a:pt x="2727" y="1708"/>
                  <a:pt x="2743" y="1685"/>
                  <a:pt x="2733" y="1685"/>
                </a:cubicBezTo>
                <a:cubicBezTo>
                  <a:pt x="2724" y="1685"/>
                  <a:pt x="2689" y="1708"/>
                  <a:pt x="2627" y="1762"/>
                </a:cubicBezTo>
                <a:cubicBezTo>
                  <a:pt x="2586" y="1796"/>
                  <a:pt x="2557" y="1809"/>
                  <a:pt x="2542" y="1809"/>
                </a:cubicBezTo>
                <a:cubicBezTo>
                  <a:pt x="2522" y="1809"/>
                  <a:pt x="2524" y="1788"/>
                  <a:pt x="2550" y="1762"/>
                </a:cubicBezTo>
                <a:cubicBezTo>
                  <a:pt x="2565" y="1747"/>
                  <a:pt x="2577" y="1743"/>
                  <a:pt x="2586" y="1743"/>
                </a:cubicBezTo>
                <a:cubicBezTo>
                  <a:pt x="2596" y="1743"/>
                  <a:pt x="2604" y="1747"/>
                  <a:pt x="2612" y="1747"/>
                </a:cubicBezTo>
                <a:lnTo>
                  <a:pt x="2689" y="1669"/>
                </a:lnTo>
                <a:cubicBezTo>
                  <a:pt x="2682" y="1663"/>
                  <a:pt x="2679" y="1659"/>
                  <a:pt x="2673" y="1659"/>
                </a:cubicBezTo>
                <a:cubicBezTo>
                  <a:pt x="2665" y="1659"/>
                  <a:pt x="2654" y="1667"/>
                  <a:pt x="2627" y="1685"/>
                </a:cubicBezTo>
                <a:cubicBezTo>
                  <a:pt x="2627" y="1685"/>
                  <a:pt x="2623" y="1681"/>
                  <a:pt x="2612" y="1681"/>
                </a:cubicBezTo>
                <a:cubicBezTo>
                  <a:pt x="2600" y="1681"/>
                  <a:pt x="2581" y="1685"/>
                  <a:pt x="2550" y="1700"/>
                </a:cubicBezTo>
                <a:cubicBezTo>
                  <a:pt x="2503" y="1731"/>
                  <a:pt x="2457" y="1778"/>
                  <a:pt x="2442" y="1824"/>
                </a:cubicBezTo>
                <a:cubicBezTo>
                  <a:pt x="2422" y="1853"/>
                  <a:pt x="2415" y="1864"/>
                  <a:pt x="2408" y="1864"/>
                </a:cubicBezTo>
                <a:cubicBezTo>
                  <a:pt x="2404" y="1864"/>
                  <a:pt x="2401" y="1861"/>
                  <a:pt x="2395" y="1855"/>
                </a:cubicBezTo>
                <a:cubicBezTo>
                  <a:pt x="2395" y="1793"/>
                  <a:pt x="2442" y="1747"/>
                  <a:pt x="2488" y="1716"/>
                </a:cubicBezTo>
                <a:cubicBezTo>
                  <a:pt x="2490" y="1718"/>
                  <a:pt x="2493" y="1719"/>
                  <a:pt x="2496" y="1719"/>
                </a:cubicBezTo>
                <a:cubicBezTo>
                  <a:pt x="2516" y="1719"/>
                  <a:pt x="2554" y="1681"/>
                  <a:pt x="2581" y="1654"/>
                </a:cubicBezTo>
                <a:cubicBezTo>
                  <a:pt x="2608" y="1626"/>
                  <a:pt x="2603" y="1621"/>
                  <a:pt x="2584" y="1621"/>
                </a:cubicBezTo>
                <a:cubicBezTo>
                  <a:pt x="2571" y="1621"/>
                  <a:pt x="2553" y="1623"/>
                  <a:pt x="2534" y="1623"/>
                </a:cubicBezTo>
                <a:cubicBezTo>
                  <a:pt x="2472" y="1639"/>
                  <a:pt x="2426" y="1654"/>
                  <a:pt x="2380" y="1685"/>
                </a:cubicBezTo>
                <a:lnTo>
                  <a:pt x="2411" y="1639"/>
                </a:lnTo>
                <a:cubicBezTo>
                  <a:pt x="2457" y="1608"/>
                  <a:pt x="2426" y="1577"/>
                  <a:pt x="2395" y="1546"/>
                </a:cubicBezTo>
                <a:cubicBezTo>
                  <a:pt x="2376" y="1527"/>
                  <a:pt x="2369" y="1514"/>
                  <a:pt x="2355" y="1514"/>
                </a:cubicBezTo>
                <a:cubicBezTo>
                  <a:pt x="2347" y="1514"/>
                  <a:pt x="2336" y="1519"/>
                  <a:pt x="2318" y="1530"/>
                </a:cubicBezTo>
                <a:cubicBezTo>
                  <a:pt x="2278" y="1557"/>
                  <a:pt x="2249" y="1595"/>
                  <a:pt x="2232" y="1595"/>
                </a:cubicBezTo>
                <a:cubicBezTo>
                  <a:pt x="2230" y="1595"/>
                  <a:pt x="2227" y="1594"/>
                  <a:pt x="2225" y="1592"/>
                </a:cubicBezTo>
                <a:lnTo>
                  <a:pt x="2225" y="1592"/>
                </a:lnTo>
                <a:cubicBezTo>
                  <a:pt x="2241" y="1608"/>
                  <a:pt x="2194" y="1639"/>
                  <a:pt x="2148" y="1685"/>
                </a:cubicBezTo>
                <a:cubicBezTo>
                  <a:pt x="2163" y="1639"/>
                  <a:pt x="2179" y="1592"/>
                  <a:pt x="2194" y="1561"/>
                </a:cubicBezTo>
                <a:cubicBezTo>
                  <a:pt x="2241" y="1453"/>
                  <a:pt x="2256" y="1376"/>
                  <a:pt x="2194" y="1299"/>
                </a:cubicBezTo>
                <a:cubicBezTo>
                  <a:pt x="2163" y="1268"/>
                  <a:pt x="2101" y="1206"/>
                  <a:pt x="2132" y="1144"/>
                </a:cubicBezTo>
                <a:cubicBezTo>
                  <a:pt x="2113" y="1125"/>
                  <a:pt x="2100" y="1112"/>
                  <a:pt x="2082" y="1112"/>
                </a:cubicBezTo>
                <a:cubicBezTo>
                  <a:pt x="2071" y="1112"/>
                  <a:pt x="2057" y="1117"/>
                  <a:pt x="2040" y="1129"/>
                </a:cubicBezTo>
                <a:lnTo>
                  <a:pt x="2009" y="1098"/>
                </a:lnTo>
                <a:cubicBezTo>
                  <a:pt x="2020" y="1053"/>
                  <a:pt x="2007" y="1017"/>
                  <a:pt x="1982" y="1017"/>
                </a:cubicBezTo>
                <a:cubicBezTo>
                  <a:pt x="1972" y="1017"/>
                  <a:pt x="1960" y="1023"/>
                  <a:pt x="1947" y="1036"/>
                </a:cubicBezTo>
                <a:cubicBezTo>
                  <a:pt x="1939" y="1041"/>
                  <a:pt x="1933" y="1043"/>
                  <a:pt x="1929" y="1043"/>
                </a:cubicBezTo>
                <a:cubicBezTo>
                  <a:pt x="1904" y="1043"/>
                  <a:pt x="1911" y="987"/>
                  <a:pt x="1885" y="974"/>
                </a:cubicBezTo>
                <a:cubicBezTo>
                  <a:pt x="1908" y="914"/>
                  <a:pt x="1919" y="883"/>
                  <a:pt x="1915" y="883"/>
                </a:cubicBezTo>
                <a:lnTo>
                  <a:pt x="1915" y="883"/>
                </a:lnTo>
                <a:cubicBezTo>
                  <a:pt x="1910" y="883"/>
                  <a:pt x="1886" y="918"/>
                  <a:pt x="1839" y="989"/>
                </a:cubicBezTo>
                <a:cubicBezTo>
                  <a:pt x="1808" y="1036"/>
                  <a:pt x="1792" y="1082"/>
                  <a:pt x="1808" y="1129"/>
                </a:cubicBezTo>
                <a:lnTo>
                  <a:pt x="1870" y="1190"/>
                </a:lnTo>
                <a:lnTo>
                  <a:pt x="1777" y="1175"/>
                </a:lnTo>
                <a:cubicBezTo>
                  <a:pt x="1759" y="1163"/>
                  <a:pt x="1739" y="1158"/>
                  <a:pt x="1720" y="1158"/>
                </a:cubicBezTo>
                <a:cubicBezTo>
                  <a:pt x="1688" y="1158"/>
                  <a:pt x="1657" y="1171"/>
                  <a:pt x="1638" y="1190"/>
                </a:cubicBezTo>
                <a:cubicBezTo>
                  <a:pt x="1638" y="1190"/>
                  <a:pt x="1620" y="1216"/>
                  <a:pt x="1599" y="1216"/>
                </a:cubicBezTo>
                <a:cubicBezTo>
                  <a:pt x="1591" y="1216"/>
                  <a:pt x="1584" y="1214"/>
                  <a:pt x="1576" y="1206"/>
                </a:cubicBezTo>
                <a:lnTo>
                  <a:pt x="1653" y="1129"/>
                </a:lnTo>
                <a:cubicBezTo>
                  <a:pt x="1715" y="1113"/>
                  <a:pt x="1761" y="1082"/>
                  <a:pt x="1792" y="1036"/>
                </a:cubicBezTo>
                <a:cubicBezTo>
                  <a:pt x="1839" y="965"/>
                  <a:pt x="1833" y="886"/>
                  <a:pt x="1793" y="886"/>
                </a:cubicBezTo>
                <a:cubicBezTo>
                  <a:pt x="1780" y="886"/>
                  <a:pt x="1764" y="894"/>
                  <a:pt x="1746" y="912"/>
                </a:cubicBezTo>
                <a:cubicBezTo>
                  <a:pt x="1731" y="897"/>
                  <a:pt x="1731" y="897"/>
                  <a:pt x="1746" y="835"/>
                </a:cubicBezTo>
                <a:cubicBezTo>
                  <a:pt x="1761" y="804"/>
                  <a:pt x="1765" y="788"/>
                  <a:pt x="1754" y="788"/>
                </a:cubicBezTo>
                <a:cubicBezTo>
                  <a:pt x="1742" y="788"/>
                  <a:pt x="1715" y="804"/>
                  <a:pt x="1669" y="835"/>
                </a:cubicBezTo>
                <a:cubicBezTo>
                  <a:pt x="1633" y="859"/>
                  <a:pt x="1609" y="871"/>
                  <a:pt x="1595" y="871"/>
                </a:cubicBezTo>
                <a:cubicBezTo>
                  <a:pt x="1573" y="871"/>
                  <a:pt x="1578" y="840"/>
                  <a:pt x="1607" y="773"/>
                </a:cubicBezTo>
                <a:cubicBezTo>
                  <a:pt x="1645" y="684"/>
                  <a:pt x="1569" y="606"/>
                  <a:pt x="1523" y="606"/>
                </a:cubicBezTo>
                <a:cubicBezTo>
                  <a:pt x="1513" y="606"/>
                  <a:pt x="1504" y="610"/>
                  <a:pt x="1499" y="618"/>
                </a:cubicBezTo>
                <a:cubicBezTo>
                  <a:pt x="1470" y="653"/>
                  <a:pt x="1444" y="666"/>
                  <a:pt x="1422" y="666"/>
                </a:cubicBezTo>
                <a:cubicBezTo>
                  <a:pt x="1384" y="666"/>
                  <a:pt x="1360" y="627"/>
                  <a:pt x="1360" y="588"/>
                </a:cubicBezTo>
                <a:cubicBezTo>
                  <a:pt x="1370" y="546"/>
                  <a:pt x="1360" y="526"/>
                  <a:pt x="1333" y="526"/>
                </a:cubicBezTo>
                <a:cubicBezTo>
                  <a:pt x="1320" y="526"/>
                  <a:pt x="1303" y="531"/>
                  <a:pt x="1282" y="541"/>
                </a:cubicBezTo>
                <a:cubicBezTo>
                  <a:pt x="1308" y="502"/>
                  <a:pt x="1312" y="441"/>
                  <a:pt x="1276" y="441"/>
                </a:cubicBezTo>
                <a:cubicBezTo>
                  <a:pt x="1270" y="441"/>
                  <a:pt x="1261" y="444"/>
                  <a:pt x="1251" y="448"/>
                </a:cubicBezTo>
                <a:cubicBezTo>
                  <a:pt x="1251" y="448"/>
                  <a:pt x="1248" y="447"/>
                  <a:pt x="1243" y="447"/>
                </a:cubicBezTo>
                <a:cubicBezTo>
                  <a:pt x="1234" y="447"/>
                  <a:pt x="1221" y="454"/>
                  <a:pt x="1221" y="495"/>
                </a:cubicBezTo>
                <a:lnTo>
                  <a:pt x="1112" y="572"/>
                </a:lnTo>
                <a:cubicBezTo>
                  <a:pt x="1143" y="588"/>
                  <a:pt x="1112" y="634"/>
                  <a:pt x="1097" y="680"/>
                </a:cubicBezTo>
                <a:cubicBezTo>
                  <a:pt x="1092" y="688"/>
                  <a:pt x="1086" y="691"/>
                  <a:pt x="1079" y="691"/>
                </a:cubicBezTo>
                <a:cubicBezTo>
                  <a:pt x="1044" y="691"/>
                  <a:pt x="991" y="592"/>
                  <a:pt x="1004" y="448"/>
                </a:cubicBezTo>
                <a:lnTo>
                  <a:pt x="989" y="325"/>
                </a:lnTo>
                <a:lnTo>
                  <a:pt x="942" y="418"/>
                </a:lnTo>
                <a:cubicBezTo>
                  <a:pt x="911" y="402"/>
                  <a:pt x="880" y="402"/>
                  <a:pt x="911" y="340"/>
                </a:cubicBezTo>
                <a:cubicBezTo>
                  <a:pt x="927" y="294"/>
                  <a:pt x="927" y="294"/>
                  <a:pt x="896" y="278"/>
                </a:cubicBezTo>
                <a:cubicBezTo>
                  <a:pt x="896" y="278"/>
                  <a:pt x="892" y="277"/>
                  <a:pt x="887" y="277"/>
                </a:cubicBezTo>
                <a:cubicBezTo>
                  <a:pt x="877" y="277"/>
                  <a:pt x="860" y="284"/>
                  <a:pt x="850" y="325"/>
                </a:cubicBezTo>
                <a:cubicBezTo>
                  <a:pt x="824" y="376"/>
                  <a:pt x="813" y="399"/>
                  <a:pt x="805" y="399"/>
                </a:cubicBezTo>
                <a:cubicBezTo>
                  <a:pt x="799" y="399"/>
                  <a:pt x="795" y="384"/>
                  <a:pt x="788" y="356"/>
                </a:cubicBezTo>
                <a:cubicBezTo>
                  <a:pt x="788" y="295"/>
                  <a:pt x="783" y="264"/>
                  <a:pt x="765" y="264"/>
                </a:cubicBezTo>
                <a:cubicBezTo>
                  <a:pt x="751" y="264"/>
                  <a:pt x="729" y="284"/>
                  <a:pt x="695" y="325"/>
                </a:cubicBezTo>
                <a:cubicBezTo>
                  <a:pt x="680" y="379"/>
                  <a:pt x="672" y="406"/>
                  <a:pt x="668" y="406"/>
                </a:cubicBezTo>
                <a:cubicBezTo>
                  <a:pt x="664" y="406"/>
                  <a:pt x="664" y="379"/>
                  <a:pt x="664" y="325"/>
                </a:cubicBezTo>
                <a:cubicBezTo>
                  <a:pt x="680" y="278"/>
                  <a:pt x="664" y="217"/>
                  <a:pt x="633" y="201"/>
                </a:cubicBezTo>
                <a:lnTo>
                  <a:pt x="618" y="263"/>
                </a:lnTo>
                <a:cubicBezTo>
                  <a:pt x="610" y="320"/>
                  <a:pt x="597" y="342"/>
                  <a:pt x="583" y="342"/>
                </a:cubicBezTo>
                <a:cubicBezTo>
                  <a:pt x="570" y="342"/>
                  <a:pt x="555" y="323"/>
                  <a:pt x="540" y="294"/>
                </a:cubicBezTo>
                <a:cubicBezTo>
                  <a:pt x="549" y="267"/>
                  <a:pt x="543" y="250"/>
                  <a:pt x="520" y="250"/>
                </a:cubicBezTo>
                <a:cubicBezTo>
                  <a:pt x="504" y="250"/>
                  <a:pt x="480" y="259"/>
                  <a:pt x="448" y="278"/>
                </a:cubicBezTo>
                <a:cubicBezTo>
                  <a:pt x="386" y="263"/>
                  <a:pt x="355" y="263"/>
                  <a:pt x="370" y="201"/>
                </a:cubicBezTo>
                <a:cubicBezTo>
                  <a:pt x="378" y="147"/>
                  <a:pt x="382" y="120"/>
                  <a:pt x="378" y="120"/>
                </a:cubicBezTo>
                <a:cubicBezTo>
                  <a:pt x="374" y="120"/>
                  <a:pt x="363" y="147"/>
                  <a:pt x="340" y="201"/>
                </a:cubicBezTo>
                <a:cubicBezTo>
                  <a:pt x="316" y="224"/>
                  <a:pt x="305" y="236"/>
                  <a:pt x="293" y="236"/>
                </a:cubicBezTo>
                <a:cubicBezTo>
                  <a:pt x="282" y="236"/>
                  <a:pt x="270" y="224"/>
                  <a:pt x="247" y="201"/>
                </a:cubicBezTo>
                <a:cubicBezTo>
                  <a:pt x="214" y="176"/>
                  <a:pt x="207" y="160"/>
                  <a:pt x="204" y="160"/>
                </a:cubicBezTo>
                <a:cubicBezTo>
                  <a:pt x="200" y="160"/>
                  <a:pt x="199" y="172"/>
                  <a:pt x="185" y="201"/>
                </a:cubicBezTo>
                <a:cubicBezTo>
                  <a:pt x="185" y="309"/>
                  <a:pt x="170" y="371"/>
                  <a:pt x="200" y="371"/>
                </a:cubicBezTo>
                <a:cubicBezTo>
                  <a:pt x="231" y="371"/>
                  <a:pt x="231" y="371"/>
                  <a:pt x="216" y="433"/>
                </a:cubicBezTo>
                <a:lnTo>
                  <a:pt x="170" y="433"/>
                </a:lnTo>
                <a:cubicBezTo>
                  <a:pt x="123" y="433"/>
                  <a:pt x="77" y="448"/>
                  <a:pt x="46" y="479"/>
                </a:cubicBezTo>
                <a:cubicBezTo>
                  <a:pt x="8" y="492"/>
                  <a:pt x="1" y="568"/>
                  <a:pt x="26" y="568"/>
                </a:cubicBezTo>
                <a:cubicBezTo>
                  <a:pt x="31" y="568"/>
                  <a:pt x="38" y="565"/>
                  <a:pt x="46" y="557"/>
                </a:cubicBezTo>
                <a:lnTo>
                  <a:pt x="77" y="603"/>
                </a:lnTo>
                <a:cubicBezTo>
                  <a:pt x="77" y="688"/>
                  <a:pt x="88" y="731"/>
                  <a:pt x="100" y="731"/>
                </a:cubicBezTo>
                <a:cubicBezTo>
                  <a:pt x="112" y="731"/>
                  <a:pt x="123" y="688"/>
                  <a:pt x="123" y="603"/>
                </a:cubicBezTo>
                <a:cubicBezTo>
                  <a:pt x="131" y="513"/>
                  <a:pt x="131" y="475"/>
                  <a:pt x="133" y="475"/>
                </a:cubicBezTo>
                <a:cubicBezTo>
                  <a:pt x="135" y="475"/>
                  <a:pt x="139" y="506"/>
                  <a:pt x="154" y="557"/>
                </a:cubicBezTo>
                <a:cubicBezTo>
                  <a:pt x="185" y="665"/>
                  <a:pt x="185" y="665"/>
                  <a:pt x="200" y="665"/>
                </a:cubicBezTo>
                <a:cubicBezTo>
                  <a:pt x="231" y="665"/>
                  <a:pt x="231" y="665"/>
                  <a:pt x="216" y="727"/>
                </a:cubicBezTo>
                <a:cubicBezTo>
                  <a:pt x="216" y="788"/>
                  <a:pt x="231" y="835"/>
                  <a:pt x="262" y="835"/>
                </a:cubicBezTo>
                <a:cubicBezTo>
                  <a:pt x="266" y="839"/>
                  <a:pt x="269" y="841"/>
                  <a:pt x="271" y="841"/>
                </a:cubicBezTo>
                <a:cubicBezTo>
                  <a:pt x="279" y="841"/>
                  <a:pt x="282" y="823"/>
                  <a:pt x="293" y="788"/>
                </a:cubicBezTo>
                <a:cubicBezTo>
                  <a:pt x="293" y="769"/>
                  <a:pt x="299" y="754"/>
                  <a:pt x="305" y="754"/>
                </a:cubicBezTo>
                <a:cubicBezTo>
                  <a:pt x="314" y="754"/>
                  <a:pt x="324" y="780"/>
                  <a:pt x="324" y="850"/>
                </a:cubicBezTo>
                <a:cubicBezTo>
                  <a:pt x="331" y="877"/>
                  <a:pt x="335" y="892"/>
                  <a:pt x="338" y="892"/>
                </a:cubicBezTo>
                <a:cubicBezTo>
                  <a:pt x="342" y="892"/>
                  <a:pt x="346" y="866"/>
                  <a:pt x="355" y="804"/>
                </a:cubicBezTo>
                <a:cubicBezTo>
                  <a:pt x="369" y="754"/>
                  <a:pt x="387" y="730"/>
                  <a:pt x="402" y="730"/>
                </a:cubicBezTo>
                <a:cubicBezTo>
                  <a:pt x="419" y="730"/>
                  <a:pt x="432" y="761"/>
                  <a:pt x="432" y="819"/>
                </a:cubicBezTo>
                <a:lnTo>
                  <a:pt x="479" y="835"/>
                </a:lnTo>
                <a:cubicBezTo>
                  <a:pt x="510" y="835"/>
                  <a:pt x="525" y="788"/>
                  <a:pt x="525" y="727"/>
                </a:cubicBezTo>
                <a:cubicBezTo>
                  <a:pt x="543" y="665"/>
                  <a:pt x="550" y="639"/>
                  <a:pt x="556" y="639"/>
                </a:cubicBezTo>
                <a:cubicBezTo>
                  <a:pt x="561" y="639"/>
                  <a:pt x="565" y="654"/>
                  <a:pt x="571" y="680"/>
                </a:cubicBezTo>
                <a:cubicBezTo>
                  <a:pt x="571" y="727"/>
                  <a:pt x="571" y="758"/>
                  <a:pt x="571" y="788"/>
                </a:cubicBezTo>
                <a:cubicBezTo>
                  <a:pt x="556" y="850"/>
                  <a:pt x="571" y="850"/>
                  <a:pt x="602" y="866"/>
                </a:cubicBezTo>
                <a:cubicBezTo>
                  <a:pt x="618" y="866"/>
                  <a:pt x="633" y="873"/>
                  <a:pt x="649" y="873"/>
                </a:cubicBezTo>
                <a:cubicBezTo>
                  <a:pt x="664" y="873"/>
                  <a:pt x="680" y="866"/>
                  <a:pt x="695" y="835"/>
                </a:cubicBezTo>
                <a:lnTo>
                  <a:pt x="695" y="835"/>
                </a:lnTo>
                <a:lnTo>
                  <a:pt x="664" y="897"/>
                </a:lnTo>
                <a:cubicBezTo>
                  <a:pt x="685" y="897"/>
                  <a:pt x="678" y="924"/>
                  <a:pt x="680" y="924"/>
                </a:cubicBezTo>
                <a:cubicBezTo>
                  <a:pt x="681" y="924"/>
                  <a:pt x="685" y="917"/>
                  <a:pt x="695" y="897"/>
                </a:cubicBezTo>
                <a:cubicBezTo>
                  <a:pt x="695" y="897"/>
                  <a:pt x="710" y="897"/>
                  <a:pt x="741" y="974"/>
                </a:cubicBezTo>
                <a:cubicBezTo>
                  <a:pt x="746" y="995"/>
                  <a:pt x="758" y="1005"/>
                  <a:pt x="774" y="1005"/>
                </a:cubicBezTo>
                <a:cubicBezTo>
                  <a:pt x="813" y="1005"/>
                  <a:pt x="872" y="940"/>
                  <a:pt x="850" y="850"/>
                </a:cubicBezTo>
                <a:lnTo>
                  <a:pt x="880" y="850"/>
                </a:lnTo>
                <a:cubicBezTo>
                  <a:pt x="883" y="853"/>
                  <a:pt x="885" y="853"/>
                  <a:pt x="888" y="853"/>
                </a:cubicBezTo>
                <a:cubicBezTo>
                  <a:pt x="904" y="853"/>
                  <a:pt x="927" y="819"/>
                  <a:pt x="927" y="819"/>
                </a:cubicBezTo>
                <a:cubicBezTo>
                  <a:pt x="935" y="796"/>
                  <a:pt x="946" y="788"/>
                  <a:pt x="958" y="788"/>
                </a:cubicBezTo>
                <a:cubicBezTo>
                  <a:pt x="969" y="788"/>
                  <a:pt x="981" y="796"/>
                  <a:pt x="989" y="804"/>
                </a:cubicBezTo>
                <a:lnTo>
                  <a:pt x="942" y="897"/>
                </a:lnTo>
                <a:cubicBezTo>
                  <a:pt x="884" y="984"/>
                  <a:pt x="863" y="1041"/>
                  <a:pt x="881" y="1041"/>
                </a:cubicBezTo>
                <a:cubicBezTo>
                  <a:pt x="892" y="1041"/>
                  <a:pt x="917" y="1020"/>
                  <a:pt x="958" y="974"/>
                </a:cubicBezTo>
                <a:lnTo>
                  <a:pt x="958" y="974"/>
                </a:lnTo>
                <a:cubicBezTo>
                  <a:pt x="949" y="986"/>
                  <a:pt x="938" y="1003"/>
                  <a:pt x="927" y="1020"/>
                </a:cubicBezTo>
                <a:cubicBezTo>
                  <a:pt x="917" y="1050"/>
                  <a:pt x="920" y="1067"/>
                  <a:pt x="940" y="1067"/>
                </a:cubicBezTo>
                <a:cubicBezTo>
                  <a:pt x="951" y="1067"/>
                  <a:pt x="967" y="1062"/>
                  <a:pt x="989" y="1051"/>
                </a:cubicBezTo>
                <a:cubicBezTo>
                  <a:pt x="991" y="1053"/>
                  <a:pt x="995" y="1053"/>
                  <a:pt x="998" y="1053"/>
                </a:cubicBezTo>
                <a:cubicBezTo>
                  <a:pt x="1033" y="1053"/>
                  <a:pt x="1100" y="985"/>
                  <a:pt x="1128" y="943"/>
                </a:cubicBezTo>
                <a:cubicBezTo>
                  <a:pt x="1146" y="915"/>
                  <a:pt x="1159" y="910"/>
                  <a:pt x="1167" y="910"/>
                </a:cubicBezTo>
                <a:cubicBezTo>
                  <a:pt x="1172" y="910"/>
                  <a:pt x="1174" y="912"/>
                  <a:pt x="1174" y="912"/>
                </a:cubicBezTo>
                <a:cubicBezTo>
                  <a:pt x="1174" y="912"/>
                  <a:pt x="1205" y="928"/>
                  <a:pt x="1174" y="974"/>
                </a:cubicBezTo>
                <a:cubicBezTo>
                  <a:pt x="1136" y="1031"/>
                  <a:pt x="1133" y="1064"/>
                  <a:pt x="1158" y="1064"/>
                </a:cubicBezTo>
                <a:cubicBezTo>
                  <a:pt x="1173" y="1064"/>
                  <a:pt x="1200" y="1050"/>
                  <a:pt x="1236" y="1020"/>
                </a:cubicBezTo>
                <a:lnTo>
                  <a:pt x="1236" y="1020"/>
                </a:lnTo>
                <a:lnTo>
                  <a:pt x="1205" y="1067"/>
                </a:lnTo>
                <a:cubicBezTo>
                  <a:pt x="1159" y="1113"/>
                  <a:pt x="1143" y="1175"/>
                  <a:pt x="1282" y="1206"/>
                </a:cubicBezTo>
                <a:cubicBezTo>
                  <a:pt x="1344" y="1268"/>
                  <a:pt x="1406" y="1314"/>
                  <a:pt x="1360" y="1360"/>
                </a:cubicBezTo>
                <a:cubicBezTo>
                  <a:pt x="1347" y="1380"/>
                  <a:pt x="1364" y="1388"/>
                  <a:pt x="1397" y="1388"/>
                </a:cubicBezTo>
                <a:cubicBezTo>
                  <a:pt x="1443" y="1388"/>
                  <a:pt x="1520" y="1372"/>
                  <a:pt x="1591" y="1345"/>
                </a:cubicBezTo>
                <a:lnTo>
                  <a:pt x="1591" y="1345"/>
                </a:lnTo>
                <a:cubicBezTo>
                  <a:pt x="1545" y="1391"/>
                  <a:pt x="1561" y="1407"/>
                  <a:pt x="1591" y="1438"/>
                </a:cubicBezTo>
                <a:cubicBezTo>
                  <a:pt x="1607" y="1484"/>
                  <a:pt x="1638" y="1499"/>
                  <a:pt x="1591" y="1530"/>
                </a:cubicBezTo>
                <a:cubicBezTo>
                  <a:pt x="1533" y="1564"/>
                  <a:pt x="1507" y="1579"/>
                  <a:pt x="1513" y="1579"/>
                </a:cubicBezTo>
                <a:cubicBezTo>
                  <a:pt x="1519" y="1579"/>
                  <a:pt x="1550" y="1567"/>
                  <a:pt x="1607" y="1546"/>
                </a:cubicBezTo>
                <a:cubicBezTo>
                  <a:pt x="1624" y="1541"/>
                  <a:pt x="1638" y="1539"/>
                  <a:pt x="1650" y="1539"/>
                </a:cubicBezTo>
                <a:cubicBezTo>
                  <a:pt x="1713" y="1539"/>
                  <a:pt x="1701" y="1602"/>
                  <a:pt x="1622" y="1654"/>
                </a:cubicBezTo>
                <a:cubicBezTo>
                  <a:pt x="1576" y="1700"/>
                  <a:pt x="1607" y="1716"/>
                  <a:pt x="1622" y="1747"/>
                </a:cubicBezTo>
                <a:cubicBezTo>
                  <a:pt x="1633" y="1744"/>
                  <a:pt x="1643" y="1743"/>
                  <a:pt x="1652" y="1743"/>
                </a:cubicBezTo>
                <a:cubicBezTo>
                  <a:pt x="1695" y="1743"/>
                  <a:pt x="1721" y="1770"/>
                  <a:pt x="1746" y="1809"/>
                </a:cubicBezTo>
                <a:cubicBezTo>
                  <a:pt x="1760" y="1823"/>
                  <a:pt x="1771" y="1834"/>
                  <a:pt x="1787" y="1834"/>
                </a:cubicBezTo>
                <a:cubicBezTo>
                  <a:pt x="1805" y="1834"/>
                  <a:pt x="1828" y="1819"/>
                  <a:pt x="1870" y="1778"/>
                </a:cubicBezTo>
                <a:cubicBezTo>
                  <a:pt x="1916" y="1747"/>
                  <a:pt x="1943" y="1735"/>
                  <a:pt x="1962" y="1735"/>
                </a:cubicBezTo>
                <a:cubicBezTo>
                  <a:pt x="1982" y="1735"/>
                  <a:pt x="1993" y="1747"/>
                  <a:pt x="2009" y="1762"/>
                </a:cubicBezTo>
                <a:cubicBezTo>
                  <a:pt x="2040" y="1793"/>
                  <a:pt x="2040" y="1793"/>
                  <a:pt x="2009" y="1839"/>
                </a:cubicBezTo>
                <a:cubicBezTo>
                  <a:pt x="2009" y="1839"/>
                  <a:pt x="1978" y="1886"/>
                  <a:pt x="2009" y="1901"/>
                </a:cubicBezTo>
                <a:cubicBezTo>
                  <a:pt x="2024" y="1932"/>
                  <a:pt x="2040" y="1948"/>
                  <a:pt x="2009" y="1979"/>
                </a:cubicBezTo>
                <a:cubicBezTo>
                  <a:pt x="1993" y="2010"/>
                  <a:pt x="1993" y="2040"/>
                  <a:pt x="2009" y="2071"/>
                </a:cubicBezTo>
                <a:cubicBezTo>
                  <a:pt x="2040" y="2102"/>
                  <a:pt x="2071" y="2133"/>
                  <a:pt x="2024" y="2180"/>
                </a:cubicBezTo>
                <a:cubicBezTo>
                  <a:pt x="2036" y="2185"/>
                  <a:pt x="2043" y="2189"/>
                  <a:pt x="2049" y="2189"/>
                </a:cubicBezTo>
                <a:cubicBezTo>
                  <a:pt x="2059" y="2189"/>
                  <a:pt x="2066" y="2178"/>
                  <a:pt x="2086" y="2149"/>
                </a:cubicBezTo>
                <a:cubicBezTo>
                  <a:pt x="2108" y="2134"/>
                  <a:pt x="2130" y="2119"/>
                  <a:pt x="2150" y="2119"/>
                </a:cubicBezTo>
                <a:cubicBezTo>
                  <a:pt x="2173" y="2119"/>
                  <a:pt x="2193" y="2138"/>
                  <a:pt x="2210" y="2195"/>
                </a:cubicBezTo>
                <a:cubicBezTo>
                  <a:pt x="2231" y="2216"/>
                  <a:pt x="2268" y="2245"/>
                  <a:pt x="2298" y="2245"/>
                </a:cubicBezTo>
                <a:cubicBezTo>
                  <a:pt x="2312" y="2245"/>
                  <a:pt x="2324" y="2240"/>
                  <a:pt x="2333" y="2226"/>
                </a:cubicBezTo>
                <a:lnTo>
                  <a:pt x="2333" y="2226"/>
                </a:lnTo>
                <a:cubicBezTo>
                  <a:pt x="2349" y="2241"/>
                  <a:pt x="2349" y="2241"/>
                  <a:pt x="2318" y="2288"/>
                </a:cubicBezTo>
                <a:cubicBezTo>
                  <a:pt x="2278" y="2348"/>
                  <a:pt x="2277" y="2382"/>
                  <a:pt x="2310" y="2382"/>
                </a:cubicBezTo>
                <a:cubicBezTo>
                  <a:pt x="2328" y="2382"/>
                  <a:pt x="2357" y="2371"/>
                  <a:pt x="2395" y="2350"/>
                </a:cubicBezTo>
                <a:cubicBezTo>
                  <a:pt x="2407" y="2331"/>
                  <a:pt x="2417" y="2323"/>
                  <a:pt x="2424" y="2323"/>
                </a:cubicBezTo>
                <a:cubicBezTo>
                  <a:pt x="2433" y="2323"/>
                  <a:pt x="2435" y="2343"/>
                  <a:pt x="2426" y="2380"/>
                </a:cubicBezTo>
                <a:cubicBezTo>
                  <a:pt x="2426" y="2380"/>
                  <a:pt x="2431" y="2383"/>
                  <a:pt x="2440" y="2383"/>
                </a:cubicBezTo>
                <a:cubicBezTo>
                  <a:pt x="2453" y="2383"/>
                  <a:pt x="2476" y="2377"/>
                  <a:pt x="2503" y="2350"/>
                </a:cubicBezTo>
                <a:cubicBezTo>
                  <a:pt x="2521" y="2338"/>
                  <a:pt x="2532" y="2330"/>
                  <a:pt x="2540" y="2330"/>
                </a:cubicBezTo>
                <a:cubicBezTo>
                  <a:pt x="2552" y="2330"/>
                  <a:pt x="2556" y="2349"/>
                  <a:pt x="2565" y="2396"/>
                </a:cubicBezTo>
                <a:cubicBezTo>
                  <a:pt x="2534" y="2442"/>
                  <a:pt x="2565" y="2458"/>
                  <a:pt x="2565" y="2458"/>
                </a:cubicBezTo>
                <a:cubicBezTo>
                  <a:pt x="2627" y="2458"/>
                  <a:pt x="2859" y="2535"/>
                  <a:pt x="2874" y="2597"/>
                </a:cubicBezTo>
                <a:cubicBezTo>
                  <a:pt x="2894" y="2567"/>
                  <a:pt x="2901" y="2557"/>
                  <a:pt x="2912" y="2557"/>
                </a:cubicBezTo>
                <a:cubicBezTo>
                  <a:pt x="2918" y="2557"/>
                  <a:pt x="2925" y="2560"/>
                  <a:pt x="2936" y="2566"/>
                </a:cubicBezTo>
                <a:cubicBezTo>
                  <a:pt x="2936" y="2609"/>
                  <a:pt x="2941" y="2627"/>
                  <a:pt x="2948" y="2627"/>
                </a:cubicBezTo>
                <a:cubicBezTo>
                  <a:pt x="2958" y="2627"/>
                  <a:pt x="2973" y="2585"/>
                  <a:pt x="2982" y="2520"/>
                </a:cubicBezTo>
                <a:lnTo>
                  <a:pt x="2952" y="2520"/>
                </a:lnTo>
                <a:cubicBezTo>
                  <a:pt x="2964" y="2475"/>
                  <a:pt x="2980" y="2451"/>
                  <a:pt x="2991" y="2451"/>
                </a:cubicBezTo>
                <a:cubicBezTo>
                  <a:pt x="3008" y="2451"/>
                  <a:pt x="3016" y="2498"/>
                  <a:pt x="2998" y="2597"/>
                </a:cubicBezTo>
                <a:cubicBezTo>
                  <a:pt x="2998" y="2651"/>
                  <a:pt x="2998" y="2678"/>
                  <a:pt x="3004" y="2678"/>
                </a:cubicBezTo>
                <a:cubicBezTo>
                  <a:pt x="3010" y="2678"/>
                  <a:pt x="3021" y="2651"/>
                  <a:pt x="3044" y="2597"/>
                </a:cubicBezTo>
                <a:cubicBezTo>
                  <a:pt x="3067" y="2552"/>
                  <a:pt x="3082" y="2529"/>
                  <a:pt x="3091" y="2529"/>
                </a:cubicBezTo>
                <a:cubicBezTo>
                  <a:pt x="3102" y="2529"/>
                  <a:pt x="3106" y="2556"/>
                  <a:pt x="3106" y="2612"/>
                </a:cubicBezTo>
                <a:cubicBezTo>
                  <a:pt x="3106" y="2672"/>
                  <a:pt x="3102" y="2699"/>
                  <a:pt x="3104" y="2699"/>
                </a:cubicBezTo>
                <a:cubicBezTo>
                  <a:pt x="3106" y="2699"/>
                  <a:pt x="3113" y="2668"/>
                  <a:pt x="3137" y="2612"/>
                </a:cubicBezTo>
                <a:cubicBezTo>
                  <a:pt x="3180" y="2501"/>
                  <a:pt x="3218" y="2433"/>
                  <a:pt x="3238" y="2433"/>
                </a:cubicBezTo>
                <a:cubicBezTo>
                  <a:pt x="3254" y="2433"/>
                  <a:pt x="3259" y="2478"/>
                  <a:pt x="3245" y="2581"/>
                </a:cubicBezTo>
                <a:cubicBezTo>
                  <a:pt x="3245" y="2690"/>
                  <a:pt x="3245" y="2751"/>
                  <a:pt x="3276" y="2751"/>
                </a:cubicBezTo>
                <a:cubicBezTo>
                  <a:pt x="3322" y="2751"/>
                  <a:pt x="3307" y="2690"/>
                  <a:pt x="3307" y="2643"/>
                </a:cubicBezTo>
                <a:cubicBezTo>
                  <a:pt x="3307" y="2581"/>
                  <a:pt x="3307" y="2550"/>
                  <a:pt x="3313" y="2550"/>
                </a:cubicBezTo>
                <a:cubicBezTo>
                  <a:pt x="3319" y="2550"/>
                  <a:pt x="3330" y="2581"/>
                  <a:pt x="3353" y="2643"/>
                </a:cubicBezTo>
                <a:cubicBezTo>
                  <a:pt x="3395" y="2735"/>
                  <a:pt x="3428" y="2777"/>
                  <a:pt x="3461" y="2777"/>
                </a:cubicBezTo>
                <a:cubicBezTo>
                  <a:pt x="3490" y="2777"/>
                  <a:pt x="3519" y="2746"/>
                  <a:pt x="3554" y="2690"/>
                </a:cubicBezTo>
                <a:cubicBezTo>
                  <a:pt x="3593" y="2635"/>
                  <a:pt x="3632" y="2608"/>
                  <a:pt x="3653" y="2608"/>
                </a:cubicBezTo>
                <a:cubicBezTo>
                  <a:pt x="3674" y="2608"/>
                  <a:pt x="3678" y="2635"/>
                  <a:pt x="3647" y="2690"/>
                </a:cubicBezTo>
                <a:cubicBezTo>
                  <a:pt x="3611" y="2762"/>
                  <a:pt x="3606" y="2792"/>
                  <a:pt x="3615" y="2792"/>
                </a:cubicBezTo>
                <a:cubicBezTo>
                  <a:pt x="3621" y="2792"/>
                  <a:pt x="3634" y="2777"/>
                  <a:pt x="3647" y="2751"/>
                </a:cubicBezTo>
                <a:lnTo>
                  <a:pt x="3771" y="2751"/>
                </a:lnTo>
                <a:cubicBezTo>
                  <a:pt x="3802" y="2751"/>
                  <a:pt x="3802" y="2690"/>
                  <a:pt x="3802" y="2628"/>
                </a:cubicBezTo>
                <a:cubicBezTo>
                  <a:pt x="3820" y="2691"/>
                  <a:pt x="3853" y="2732"/>
                  <a:pt x="3881" y="2732"/>
                </a:cubicBezTo>
                <a:cubicBezTo>
                  <a:pt x="3901" y="2732"/>
                  <a:pt x="3919" y="2711"/>
                  <a:pt x="3925" y="2659"/>
                </a:cubicBezTo>
                <a:lnTo>
                  <a:pt x="3972" y="2659"/>
                </a:lnTo>
                <a:cubicBezTo>
                  <a:pt x="4003" y="2659"/>
                  <a:pt x="4003" y="2659"/>
                  <a:pt x="4003" y="2597"/>
                </a:cubicBezTo>
                <a:cubicBezTo>
                  <a:pt x="4003" y="2575"/>
                  <a:pt x="4008" y="2567"/>
                  <a:pt x="4017" y="2567"/>
                </a:cubicBezTo>
                <a:cubicBezTo>
                  <a:pt x="4033" y="2567"/>
                  <a:pt x="4060" y="2597"/>
                  <a:pt x="4080" y="2628"/>
                </a:cubicBezTo>
                <a:cubicBezTo>
                  <a:pt x="4110" y="2658"/>
                  <a:pt x="4140" y="2682"/>
                  <a:pt x="4153" y="2682"/>
                </a:cubicBezTo>
                <a:cubicBezTo>
                  <a:pt x="4160" y="2682"/>
                  <a:pt x="4162" y="2675"/>
                  <a:pt x="4157" y="2659"/>
                </a:cubicBezTo>
                <a:cubicBezTo>
                  <a:pt x="4142" y="2597"/>
                  <a:pt x="4142" y="2535"/>
                  <a:pt x="4157" y="2473"/>
                </a:cubicBezTo>
                <a:cubicBezTo>
                  <a:pt x="4157" y="2458"/>
                  <a:pt x="4161" y="2451"/>
                  <a:pt x="4166" y="2451"/>
                </a:cubicBezTo>
                <a:cubicBezTo>
                  <a:pt x="4176" y="2451"/>
                  <a:pt x="4193" y="2478"/>
                  <a:pt x="4203" y="2520"/>
                </a:cubicBezTo>
                <a:cubicBezTo>
                  <a:pt x="4203" y="2581"/>
                  <a:pt x="4219" y="2581"/>
                  <a:pt x="4281" y="2597"/>
                </a:cubicBezTo>
                <a:cubicBezTo>
                  <a:pt x="4312" y="2597"/>
                  <a:pt x="4358" y="2566"/>
                  <a:pt x="4327" y="2520"/>
                </a:cubicBezTo>
                <a:cubicBezTo>
                  <a:pt x="4301" y="2481"/>
                  <a:pt x="4384" y="2420"/>
                  <a:pt x="4439" y="2420"/>
                </a:cubicBezTo>
                <a:cubicBezTo>
                  <a:pt x="4450" y="2420"/>
                  <a:pt x="4459" y="2422"/>
                  <a:pt x="4466" y="2427"/>
                </a:cubicBezTo>
                <a:lnTo>
                  <a:pt x="4513" y="2411"/>
                </a:lnTo>
                <a:cubicBezTo>
                  <a:pt x="4528" y="2396"/>
                  <a:pt x="4513" y="2334"/>
                  <a:pt x="4528" y="2319"/>
                </a:cubicBezTo>
                <a:cubicBezTo>
                  <a:pt x="4559" y="2303"/>
                  <a:pt x="4559" y="2303"/>
                  <a:pt x="4528" y="2241"/>
                </a:cubicBezTo>
                <a:cubicBezTo>
                  <a:pt x="4543" y="2241"/>
                  <a:pt x="4555" y="2237"/>
                  <a:pt x="4567" y="2237"/>
                </a:cubicBezTo>
                <a:cubicBezTo>
                  <a:pt x="4578" y="2237"/>
                  <a:pt x="4590" y="2241"/>
                  <a:pt x="4605" y="2257"/>
                </a:cubicBezTo>
                <a:cubicBezTo>
                  <a:pt x="4580" y="2206"/>
                  <a:pt x="4568" y="2183"/>
                  <a:pt x="4576" y="2183"/>
                </a:cubicBezTo>
                <a:cubicBezTo>
                  <a:pt x="4582" y="2183"/>
                  <a:pt x="4601" y="2198"/>
                  <a:pt x="4636" y="2226"/>
                </a:cubicBezTo>
                <a:cubicBezTo>
                  <a:pt x="4683" y="2265"/>
                  <a:pt x="4702" y="2288"/>
                  <a:pt x="4704" y="2288"/>
                </a:cubicBezTo>
                <a:cubicBezTo>
                  <a:pt x="4706" y="2288"/>
                  <a:pt x="4690" y="2265"/>
                  <a:pt x="4667" y="2210"/>
                </a:cubicBezTo>
                <a:cubicBezTo>
                  <a:pt x="4648" y="2181"/>
                  <a:pt x="4640" y="2170"/>
                  <a:pt x="4654" y="2170"/>
                </a:cubicBezTo>
                <a:cubicBezTo>
                  <a:pt x="4661" y="2170"/>
                  <a:pt x="4675" y="2174"/>
                  <a:pt x="4698" y="2180"/>
                </a:cubicBezTo>
                <a:cubicBezTo>
                  <a:pt x="4719" y="2193"/>
                  <a:pt x="4730" y="2201"/>
                  <a:pt x="4734" y="2201"/>
                </a:cubicBezTo>
                <a:cubicBezTo>
                  <a:pt x="4738" y="2201"/>
                  <a:pt x="4731" y="2190"/>
                  <a:pt x="4714" y="2164"/>
                </a:cubicBezTo>
                <a:cubicBezTo>
                  <a:pt x="4670" y="2098"/>
                  <a:pt x="4665" y="2033"/>
                  <a:pt x="4693" y="2033"/>
                </a:cubicBezTo>
                <a:cubicBezTo>
                  <a:pt x="4704" y="2033"/>
                  <a:pt x="4722" y="2044"/>
                  <a:pt x="4744" y="2071"/>
                </a:cubicBezTo>
                <a:cubicBezTo>
                  <a:pt x="4744" y="2071"/>
                  <a:pt x="4760" y="2056"/>
                  <a:pt x="4744" y="1994"/>
                </a:cubicBezTo>
                <a:cubicBezTo>
                  <a:pt x="4712" y="1946"/>
                  <a:pt x="4697" y="1922"/>
                  <a:pt x="4700" y="1922"/>
                </a:cubicBezTo>
                <a:lnTo>
                  <a:pt x="4700" y="1922"/>
                </a:lnTo>
                <a:cubicBezTo>
                  <a:pt x="4704" y="1922"/>
                  <a:pt x="4723" y="1942"/>
                  <a:pt x="4760" y="1979"/>
                </a:cubicBezTo>
                <a:cubicBezTo>
                  <a:pt x="4790" y="2009"/>
                  <a:pt x="4813" y="2022"/>
                  <a:pt x="4826" y="2022"/>
                </a:cubicBezTo>
                <a:cubicBezTo>
                  <a:pt x="4847" y="2022"/>
                  <a:pt x="4844" y="1989"/>
                  <a:pt x="4806" y="1932"/>
                </a:cubicBezTo>
                <a:cubicBezTo>
                  <a:pt x="4806" y="1932"/>
                  <a:pt x="4796" y="1893"/>
                  <a:pt x="4816" y="1893"/>
                </a:cubicBezTo>
                <a:cubicBezTo>
                  <a:pt x="4821" y="1893"/>
                  <a:pt x="4828" y="1895"/>
                  <a:pt x="4837" y="1901"/>
                </a:cubicBezTo>
                <a:cubicBezTo>
                  <a:pt x="4843" y="1903"/>
                  <a:pt x="4849" y="1903"/>
                  <a:pt x="4855" y="1903"/>
                </a:cubicBezTo>
                <a:cubicBezTo>
                  <a:pt x="4924" y="1903"/>
                  <a:pt x="5045" y="1834"/>
                  <a:pt x="4961" y="1778"/>
                </a:cubicBezTo>
                <a:lnTo>
                  <a:pt x="4992" y="1747"/>
                </a:lnTo>
                <a:cubicBezTo>
                  <a:pt x="5069" y="1747"/>
                  <a:pt x="5084" y="1731"/>
                  <a:pt x="5054" y="1669"/>
                </a:cubicBezTo>
                <a:lnTo>
                  <a:pt x="5023" y="1623"/>
                </a:lnTo>
                <a:lnTo>
                  <a:pt x="5023" y="1623"/>
                </a:lnTo>
                <a:cubicBezTo>
                  <a:pt x="5057" y="1646"/>
                  <a:pt x="5099" y="1660"/>
                  <a:pt x="5125" y="1660"/>
                </a:cubicBezTo>
                <a:cubicBezTo>
                  <a:pt x="5135" y="1660"/>
                  <a:pt x="5142" y="1658"/>
                  <a:pt x="5146" y="1654"/>
                </a:cubicBezTo>
                <a:cubicBezTo>
                  <a:pt x="5162" y="1639"/>
                  <a:pt x="5162" y="1639"/>
                  <a:pt x="5115" y="1608"/>
                </a:cubicBezTo>
                <a:cubicBezTo>
                  <a:pt x="5084" y="1561"/>
                  <a:pt x="5084" y="1561"/>
                  <a:pt x="5100" y="1546"/>
                </a:cubicBezTo>
                <a:cubicBezTo>
                  <a:pt x="5104" y="1542"/>
                  <a:pt x="5111" y="1540"/>
                  <a:pt x="5119" y="1540"/>
                </a:cubicBezTo>
                <a:cubicBezTo>
                  <a:pt x="5144" y="1540"/>
                  <a:pt x="5185" y="1557"/>
                  <a:pt x="5208" y="1592"/>
                </a:cubicBezTo>
                <a:lnTo>
                  <a:pt x="5224" y="1561"/>
                </a:lnTo>
                <a:cubicBezTo>
                  <a:pt x="5175" y="1513"/>
                  <a:pt x="5163" y="1489"/>
                  <a:pt x="5172" y="1489"/>
                </a:cubicBezTo>
                <a:cubicBezTo>
                  <a:pt x="5178" y="1489"/>
                  <a:pt x="5191" y="1498"/>
                  <a:pt x="5208" y="1515"/>
                </a:cubicBezTo>
                <a:cubicBezTo>
                  <a:pt x="5218" y="1525"/>
                  <a:pt x="5229" y="1528"/>
                  <a:pt x="5240" y="1528"/>
                </a:cubicBezTo>
                <a:cubicBezTo>
                  <a:pt x="5265" y="1528"/>
                  <a:pt x="5290" y="1510"/>
                  <a:pt x="5301" y="1499"/>
                </a:cubicBezTo>
                <a:cubicBezTo>
                  <a:pt x="5283" y="1481"/>
                  <a:pt x="5281" y="1475"/>
                  <a:pt x="5285" y="1475"/>
                </a:cubicBezTo>
                <a:cubicBezTo>
                  <a:pt x="5291" y="1475"/>
                  <a:pt x="5310" y="1490"/>
                  <a:pt x="5301" y="1499"/>
                </a:cubicBezTo>
                <a:lnTo>
                  <a:pt x="5332" y="1530"/>
                </a:lnTo>
                <a:cubicBezTo>
                  <a:pt x="5346" y="1538"/>
                  <a:pt x="5355" y="1541"/>
                  <a:pt x="5359" y="1541"/>
                </a:cubicBezTo>
                <a:cubicBezTo>
                  <a:pt x="5373" y="1541"/>
                  <a:pt x="5340" y="1508"/>
                  <a:pt x="5316" y="1484"/>
                </a:cubicBezTo>
                <a:lnTo>
                  <a:pt x="5347" y="1438"/>
                </a:lnTo>
                <a:cubicBezTo>
                  <a:pt x="5363" y="1422"/>
                  <a:pt x="5378" y="1407"/>
                  <a:pt x="5332" y="1391"/>
                </a:cubicBezTo>
                <a:cubicBezTo>
                  <a:pt x="5270" y="1360"/>
                  <a:pt x="5239" y="1314"/>
                  <a:pt x="5270" y="1299"/>
                </a:cubicBezTo>
                <a:lnTo>
                  <a:pt x="5270" y="1299"/>
                </a:lnTo>
                <a:cubicBezTo>
                  <a:pt x="5297" y="1325"/>
                  <a:pt x="5335" y="1363"/>
                  <a:pt x="5355" y="1363"/>
                </a:cubicBezTo>
                <a:cubicBezTo>
                  <a:pt x="5358" y="1363"/>
                  <a:pt x="5361" y="1362"/>
                  <a:pt x="5363" y="1360"/>
                </a:cubicBezTo>
                <a:cubicBezTo>
                  <a:pt x="5367" y="1353"/>
                  <a:pt x="5371" y="1350"/>
                  <a:pt x="5376" y="1350"/>
                </a:cubicBezTo>
                <a:cubicBezTo>
                  <a:pt x="5392" y="1350"/>
                  <a:pt x="5409" y="1376"/>
                  <a:pt x="5409" y="1376"/>
                </a:cubicBezTo>
                <a:cubicBezTo>
                  <a:pt x="5428" y="1404"/>
                  <a:pt x="5444" y="1415"/>
                  <a:pt x="5456" y="1415"/>
                </a:cubicBezTo>
                <a:cubicBezTo>
                  <a:pt x="5485" y="1415"/>
                  <a:pt x="5497" y="1357"/>
                  <a:pt x="5486" y="1314"/>
                </a:cubicBezTo>
                <a:cubicBezTo>
                  <a:pt x="5469" y="1243"/>
                  <a:pt x="5466" y="1208"/>
                  <a:pt x="5482" y="1208"/>
                </a:cubicBezTo>
                <a:cubicBezTo>
                  <a:pt x="5493" y="1208"/>
                  <a:pt x="5515" y="1228"/>
                  <a:pt x="5548" y="1268"/>
                </a:cubicBezTo>
                <a:cubicBezTo>
                  <a:pt x="5566" y="1285"/>
                  <a:pt x="5577" y="1293"/>
                  <a:pt x="5583" y="1293"/>
                </a:cubicBezTo>
                <a:cubicBezTo>
                  <a:pt x="5602" y="1293"/>
                  <a:pt x="5558" y="1202"/>
                  <a:pt x="5486" y="1082"/>
                </a:cubicBezTo>
                <a:lnTo>
                  <a:pt x="5409" y="943"/>
                </a:lnTo>
                <a:lnTo>
                  <a:pt x="5517" y="1067"/>
                </a:lnTo>
                <a:cubicBezTo>
                  <a:pt x="5599" y="1148"/>
                  <a:pt x="5637" y="1187"/>
                  <a:pt x="5656" y="1187"/>
                </a:cubicBezTo>
                <a:cubicBezTo>
                  <a:pt x="5672" y="1187"/>
                  <a:pt x="5672" y="1156"/>
                  <a:pt x="5672" y="1098"/>
                </a:cubicBezTo>
                <a:cubicBezTo>
                  <a:pt x="5672" y="1054"/>
                  <a:pt x="5672" y="1035"/>
                  <a:pt x="5677" y="1035"/>
                </a:cubicBezTo>
                <a:cubicBezTo>
                  <a:pt x="5682" y="1035"/>
                  <a:pt x="5689" y="1046"/>
                  <a:pt x="5703" y="1067"/>
                </a:cubicBezTo>
                <a:cubicBezTo>
                  <a:pt x="5722" y="1086"/>
                  <a:pt x="5736" y="1095"/>
                  <a:pt x="5750" y="1095"/>
                </a:cubicBezTo>
                <a:cubicBezTo>
                  <a:pt x="5770" y="1095"/>
                  <a:pt x="5790" y="1078"/>
                  <a:pt x="5826" y="1051"/>
                </a:cubicBezTo>
                <a:cubicBezTo>
                  <a:pt x="5888" y="1005"/>
                  <a:pt x="5904" y="1005"/>
                  <a:pt x="5888" y="959"/>
                </a:cubicBezTo>
                <a:lnTo>
                  <a:pt x="5919" y="928"/>
                </a:lnTo>
                <a:cubicBezTo>
                  <a:pt x="5944" y="957"/>
                  <a:pt x="5962" y="969"/>
                  <a:pt x="5974" y="969"/>
                </a:cubicBezTo>
                <a:cubicBezTo>
                  <a:pt x="5998" y="969"/>
                  <a:pt x="5992" y="913"/>
                  <a:pt x="5950" y="850"/>
                </a:cubicBezTo>
                <a:cubicBezTo>
                  <a:pt x="5965" y="850"/>
                  <a:pt x="5981" y="835"/>
                  <a:pt x="5996" y="835"/>
                </a:cubicBezTo>
                <a:lnTo>
                  <a:pt x="6012" y="881"/>
                </a:lnTo>
                <a:cubicBezTo>
                  <a:pt x="6023" y="899"/>
                  <a:pt x="6037" y="907"/>
                  <a:pt x="6060" y="907"/>
                </a:cubicBezTo>
                <a:cubicBezTo>
                  <a:pt x="6097" y="907"/>
                  <a:pt x="6159" y="883"/>
                  <a:pt x="6275" y="835"/>
                </a:cubicBezTo>
                <a:cubicBezTo>
                  <a:pt x="6491" y="788"/>
                  <a:pt x="6522" y="788"/>
                  <a:pt x="6506" y="680"/>
                </a:cubicBezTo>
                <a:cubicBezTo>
                  <a:pt x="6490" y="624"/>
                  <a:pt x="6499" y="593"/>
                  <a:pt x="6514" y="593"/>
                </a:cubicBezTo>
                <a:cubicBezTo>
                  <a:pt x="6527" y="593"/>
                  <a:pt x="6545" y="621"/>
                  <a:pt x="6553" y="680"/>
                </a:cubicBezTo>
                <a:cubicBezTo>
                  <a:pt x="6553" y="722"/>
                  <a:pt x="6573" y="756"/>
                  <a:pt x="6583" y="756"/>
                </a:cubicBezTo>
                <a:cubicBezTo>
                  <a:pt x="6587" y="756"/>
                  <a:pt x="6589" y="747"/>
                  <a:pt x="6584" y="727"/>
                </a:cubicBezTo>
                <a:lnTo>
                  <a:pt x="6584" y="727"/>
                </a:lnTo>
                <a:cubicBezTo>
                  <a:pt x="6615" y="742"/>
                  <a:pt x="6645" y="758"/>
                  <a:pt x="6661" y="788"/>
                </a:cubicBezTo>
                <a:cubicBezTo>
                  <a:pt x="6699" y="833"/>
                  <a:pt x="6724" y="849"/>
                  <a:pt x="6740" y="849"/>
                </a:cubicBezTo>
                <a:cubicBezTo>
                  <a:pt x="6764" y="849"/>
                  <a:pt x="6769" y="816"/>
                  <a:pt x="6769" y="788"/>
                </a:cubicBezTo>
                <a:cubicBezTo>
                  <a:pt x="6756" y="741"/>
                  <a:pt x="6754" y="724"/>
                  <a:pt x="6758" y="724"/>
                </a:cubicBezTo>
                <a:lnTo>
                  <a:pt x="6758" y="724"/>
                </a:lnTo>
                <a:cubicBezTo>
                  <a:pt x="6762" y="724"/>
                  <a:pt x="6776" y="754"/>
                  <a:pt x="6785" y="788"/>
                </a:cubicBezTo>
                <a:cubicBezTo>
                  <a:pt x="6806" y="821"/>
                  <a:pt x="6828" y="861"/>
                  <a:pt x="6839" y="861"/>
                </a:cubicBezTo>
                <a:cubicBezTo>
                  <a:pt x="6844" y="861"/>
                  <a:pt x="6846" y="853"/>
                  <a:pt x="6846" y="835"/>
                </a:cubicBezTo>
                <a:cubicBezTo>
                  <a:pt x="6846" y="803"/>
                  <a:pt x="6893" y="779"/>
                  <a:pt x="6935" y="779"/>
                </a:cubicBezTo>
                <a:cubicBezTo>
                  <a:pt x="6973" y="779"/>
                  <a:pt x="7008" y="799"/>
                  <a:pt x="7001" y="850"/>
                </a:cubicBezTo>
                <a:lnTo>
                  <a:pt x="7047" y="850"/>
                </a:lnTo>
                <a:cubicBezTo>
                  <a:pt x="7047" y="809"/>
                  <a:pt x="7075" y="802"/>
                  <a:pt x="7107" y="802"/>
                </a:cubicBezTo>
                <a:cubicBezTo>
                  <a:pt x="7123" y="802"/>
                  <a:pt x="7140" y="804"/>
                  <a:pt x="7156" y="804"/>
                </a:cubicBezTo>
                <a:cubicBezTo>
                  <a:pt x="7202" y="804"/>
                  <a:pt x="7233" y="819"/>
                  <a:pt x="7217" y="866"/>
                </a:cubicBezTo>
                <a:cubicBezTo>
                  <a:pt x="7217" y="899"/>
                  <a:pt x="7217" y="914"/>
                  <a:pt x="7224" y="914"/>
                </a:cubicBezTo>
                <a:cubicBezTo>
                  <a:pt x="7231" y="914"/>
                  <a:pt x="7242" y="903"/>
                  <a:pt x="7264" y="881"/>
                </a:cubicBezTo>
                <a:cubicBezTo>
                  <a:pt x="7295" y="881"/>
                  <a:pt x="7341" y="788"/>
                  <a:pt x="7372" y="788"/>
                </a:cubicBezTo>
                <a:cubicBezTo>
                  <a:pt x="7372" y="742"/>
                  <a:pt x="7418" y="696"/>
                  <a:pt x="7449" y="696"/>
                </a:cubicBezTo>
                <a:lnTo>
                  <a:pt x="7434" y="742"/>
                </a:lnTo>
                <a:lnTo>
                  <a:pt x="7403" y="850"/>
                </a:lnTo>
                <a:cubicBezTo>
                  <a:pt x="7409" y="850"/>
                  <a:pt x="7418" y="853"/>
                  <a:pt x="7427" y="853"/>
                </a:cubicBezTo>
                <a:cubicBezTo>
                  <a:pt x="7441" y="853"/>
                  <a:pt x="7455" y="847"/>
                  <a:pt x="7465" y="819"/>
                </a:cubicBezTo>
                <a:cubicBezTo>
                  <a:pt x="7465" y="881"/>
                  <a:pt x="7496" y="881"/>
                  <a:pt x="7542" y="912"/>
                </a:cubicBezTo>
                <a:cubicBezTo>
                  <a:pt x="7569" y="921"/>
                  <a:pt x="7595" y="930"/>
                  <a:pt x="7622" y="930"/>
                </a:cubicBezTo>
                <a:cubicBezTo>
                  <a:pt x="7642" y="930"/>
                  <a:pt x="7661" y="925"/>
                  <a:pt x="7681" y="912"/>
                </a:cubicBezTo>
                <a:lnTo>
                  <a:pt x="7681" y="912"/>
                </a:lnTo>
                <a:cubicBezTo>
                  <a:pt x="7659" y="978"/>
                  <a:pt x="7716" y="1037"/>
                  <a:pt x="7778" y="1037"/>
                </a:cubicBezTo>
                <a:cubicBezTo>
                  <a:pt x="7803" y="1037"/>
                  <a:pt x="7829" y="1027"/>
                  <a:pt x="7851" y="1005"/>
                </a:cubicBezTo>
                <a:cubicBezTo>
                  <a:pt x="7863" y="987"/>
                  <a:pt x="7873" y="978"/>
                  <a:pt x="7880" y="978"/>
                </a:cubicBezTo>
                <a:cubicBezTo>
                  <a:pt x="7892" y="978"/>
                  <a:pt x="7897" y="998"/>
                  <a:pt x="7897" y="1036"/>
                </a:cubicBezTo>
                <a:cubicBezTo>
                  <a:pt x="7889" y="1069"/>
                  <a:pt x="7890" y="1084"/>
                  <a:pt x="7899" y="1084"/>
                </a:cubicBezTo>
                <a:cubicBezTo>
                  <a:pt x="7907" y="1084"/>
                  <a:pt x="7922" y="1073"/>
                  <a:pt x="7944" y="1051"/>
                </a:cubicBezTo>
                <a:cubicBezTo>
                  <a:pt x="7952" y="1046"/>
                  <a:pt x="7959" y="1043"/>
                  <a:pt x="7963" y="1043"/>
                </a:cubicBezTo>
                <a:cubicBezTo>
                  <a:pt x="7984" y="1043"/>
                  <a:pt x="7972" y="1093"/>
                  <a:pt x="7959" y="1144"/>
                </a:cubicBezTo>
                <a:cubicBezTo>
                  <a:pt x="7926" y="1221"/>
                  <a:pt x="7932" y="1251"/>
                  <a:pt x="7955" y="1251"/>
                </a:cubicBezTo>
                <a:cubicBezTo>
                  <a:pt x="7964" y="1251"/>
                  <a:pt x="7977" y="1246"/>
                  <a:pt x="7990" y="1237"/>
                </a:cubicBezTo>
                <a:cubicBezTo>
                  <a:pt x="8003" y="1233"/>
                  <a:pt x="8015" y="1231"/>
                  <a:pt x="8027" y="1231"/>
                </a:cubicBezTo>
                <a:cubicBezTo>
                  <a:pt x="8060" y="1231"/>
                  <a:pt x="8091" y="1245"/>
                  <a:pt x="8114" y="1268"/>
                </a:cubicBezTo>
                <a:cubicBezTo>
                  <a:pt x="8140" y="1268"/>
                  <a:pt x="8158" y="1269"/>
                  <a:pt x="8173" y="1269"/>
                </a:cubicBezTo>
                <a:cubicBezTo>
                  <a:pt x="8201" y="1269"/>
                  <a:pt x="8212" y="1262"/>
                  <a:pt x="8222" y="1221"/>
                </a:cubicBezTo>
                <a:cubicBezTo>
                  <a:pt x="8253" y="1190"/>
                  <a:pt x="8284" y="1175"/>
                  <a:pt x="8315" y="1159"/>
                </a:cubicBezTo>
                <a:cubicBezTo>
                  <a:pt x="8377" y="1159"/>
                  <a:pt x="8369" y="1179"/>
                  <a:pt x="8356" y="1179"/>
                </a:cubicBezTo>
                <a:cubicBezTo>
                  <a:pt x="8352" y="1179"/>
                  <a:pt x="8349" y="1178"/>
                  <a:pt x="8346" y="1175"/>
                </a:cubicBezTo>
                <a:cubicBezTo>
                  <a:pt x="8268" y="1175"/>
                  <a:pt x="8284" y="1190"/>
                  <a:pt x="8268" y="1252"/>
                </a:cubicBezTo>
                <a:cubicBezTo>
                  <a:pt x="8253" y="1299"/>
                  <a:pt x="8268" y="1345"/>
                  <a:pt x="8299" y="1360"/>
                </a:cubicBezTo>
                <a:cubicBezTo>
                  <a:pt x="8315" y="1376"/>
                  <a:pt x="8346" y="1422"/>
                  <a:pt x="8361" y="1438"/>
                </a:cubicBezTo>
                <a:cubicBezTo>
                  <a:pt x="8371" y="1497"/>
                  <a:pt x="8381" y="1525"/>
                  <a:pt x="8399" y="1525"/>
                </a:cubicBezTo>
                <a:cubicBezTo>
                  <a:pt x="8409" y="1525"/>
                  <a:pt x="8422" y="1516"/>
                  <a:pt x="8438" y="1499"/>
                </a:cubicBezTo>
                <a:cubicBezTo>
                  <a:pt x="8451" y="1487"/>
                  <a:pt x="8461" y="1477"/>
                  <a:pt x="8469" y="1469"/>
                </a:cubicBezTo>
                <a:lnTo>
                  <a:pt x="8469" y="1469"/>
                </a:lnTo>
                <a:cubicBezTo>
                  <a:pt x="8415" y="1549"/>
                  <a:pt x="8537" y="1712"/>
                  <a:pt x="8641" y="1712"/>
                </a:cubicBezTo>
                <a:cubicBezTo>
                  <a:pt x="8657" y="1712"/>
                  <a:pt x="8672" y="1708"/>
                  <a:pt x="8686" y="1700"/>
                </a:cubicBezTo>
                <a:lnTo>
                  <a:pt x="8686" y="1700"/>
                </a:lnTo>
                <a:lnTo>
                  <a:pt x="8639" y="1747"/>
                </a:lnTo>
                <a:cubicBezTo>
                  <a:pt x="8593" y="1778"/>
                  <a:pt x="8608" y="1793"/>
                  <a:pt x="8639" y="1824"/>
                </a:cubicBezTo>
                <a:cubicBezTo>
                  <a:pt x="8670" y="1870"/>
                  <a:pt x="8763" y="1886"/>
                  <a:pt x="8809" y="1932"/>
                </a:cubicBezTo>
                <a:cubicBezTo>
                  <a:pt x="8847" y="1983"/>
                  <a:pt x="8895" y="2033"/>
                  <a:pt x="8937" y="2033"/>
                </a:cubicBezTo>
                <a:cubicBezTo>
                  <a:pt x="8946" y="2033"/>
                  <a:pt x="8955" y="2031"/>
                  <a:pt x="8964" y="2025"/>
                </a:cubicBezTo>
                <a:lnTo>
                  <a:pt x="8964" y="2025"/>
                </a:lnTo>
                <a:cubicBezTo>
                  <a:pt x="8979" y="2040"/>
                  <a:pt x="8979" y="2040"/>
                  <a:pt x="8933" y="2071"/>
                </a:cubicBezTo>
                <a:cubicBezTo>
                  <a:pt x="8902" y="2118"/>
                  <a:pt x="8902" y="2118"/>
                  <a:pt x="8917" y="2133"/>
                </a:cubicBezTo>
                <a:cubicBezTo>
                  <a:pt x="8920" y="2136"/>
                  <a:pt x="8923" y="2137"/>
                  <a:pt x="8927" y="2137"/>
                </a:cubicBezTo>
                <a:cubicBezTo>
                  <a:pt x="8944" y="2137"/>
                  <a:pt x="8972" y="2109"/>
                  <a:pt x="9010" y="2071"/>
                </a:cubicBezTo>
                <a:cubicBezTo>
                  <a:pt x="9028" y="2054"/>
                  <a:pt x="9038" y="2045"/>
                  <a:pt x="9045" y="2045"/>
                </a:cubicBezTo>
                <a:cubicBezTo>
                  <a:pt x="9057" y="2045"/>
                  <a:pt x="9057" y="2069"/>
                  <a:pt x="9057" y="2118"/>
                </a:cubicBezTo>
                <a:cubicBezTo>
                  <a:pt x="9057" y="2187"/>
                  <a:pt x="9106" y="2244"/>
                  <a:pt x="9172" y="2244"/>
                </a:cubicBezTo>
                <a:cubicBezTo>
                  <a:pt x="9180" y="2244"/>
                  <a:pt x="9188" y="2243"/>
                  <a:pt x="9196" y="2241"/>
                </a:cubicBezTo>
                <a:cubicBezTo>
                  <a:pt x="9211" y="2257"/>
                  <a:pt x="9227" y="2272"/>
                  <a:pt x="9196" y="2319"/>
                </a:cubicBezTo>
                <a:cubicBezTo>
                  <a:pt x="9173" y="2353"/>
                  <a:pt x="9184" y="2403"/>
                  <a:pt x="9228" y="2403"/>
                </a:cubicBezTo>
                <a:cubicBezTo>
                  <a:pt x="9244" y="2403"/>
                  <a:pt x="9264" y="2397"/>
                  <a:pt x="9288" y="2380"/>
                </a:cubicBezTo>
                <a:lnTo>
                  <a:pt x="9288" y="2380"/>
                </a:lnTo>
                <a:cubicBezTo>
                  <a:pt x="9304" y="2396"/>
                  <a:pt x="9304" y="2396"/>
                  <a:pt x="9273" y="2442"/>
                </a:cubicBezTo>
                <a:cubicBezTo>
                  <a:pt x="9253" y="2473"/>
                  <a:pt x="9239" y="2510"/>
                  <a:pt x="9258" y="2510"/>
                </a:cubicBezTo>
                <a:cubicBezTo>
                  <a:pt x="9268" y="2510"/>
                  <a:pt x="9288" y="2500"/>
                  <a:pt x="9319" y="2473"/>
                </a:cubicBezTo>
                <a:cubicBezTo>
                  <a:pt x="9333" y="2467"/>
                  <a:pt x="9346" y="2463"/>
                  <a:pt x="9359" y="2463"/>
                </a:cubicBezTo>
                <a:cubicBezTo>
                  <a:pt x="9405" y="2463"/>
                  <a:pt x="9446" y="2505"/>
                  <a:pt x="9458" y="2566"/>
                </a:cubicBezTo>
                <a:cubicBezTo>
                  <a:pt x="9465" y="2566"/>
                  <a:pt x="9473" y="2568"/>
                  <a:pt x="9482" y="2568"/>
                </a:cubicBezTo>
                <a:cubicBezTo>
                  <a:pt x="9496" y="2568"/>
                  <a:pt x="9511" y="2563"/>
                  <a:pt x="9520" y="2535"/>
                </a:cubicBezTo>
                <a:lnTo>
                  <a:pt x="9551" y="2489"/>
                </a:lnTo>
                <a:lnTo>
                  <a:pt x="9551" y="2489"/>
                </a:lnTo>
                <a:cubicBezTo>
                  <a:pt x="9535" y="2545"/>
                  <a:pt x="9527" y="2572"/>
                  <a:pt x="9532" y="2572"/>
                </a:cubicBezTo>
                <a:cubicBezTo>
                  <a:pt x="9537" y="2572"/>
                  <a:pt x="9552" y="2549"/>
                  <a:pt x="9582" y="2504"/>
                </a:cubicBezTo>
                <a:cubicBezTo>
                  <a:pt x="9596" y="2475"/>
                  <a:pt x="9607" y="2463"/>
                  <a:pt x="9614" y="2463"/>
                </a:cubicBezTo>
                <a:cubicBezTo>
                  <a:pt x="9621" y="2463"/>
                  <a:pt x="9621" y="2479"/>
                  <a:pt x="9613" y="2504"/>
                </a:cubicBezTo>
                <a:cubicBezTo>
                  <a:pt x="9582" y="2535"/>
                  <a:pt x="9628" y="2566"/>
                  <a:pt x="9628" y="2566"/>
                </a:cubicBezTo>
                <a:cubicBezTo>
                  <a:pt x="9628" y="2566"/>
                  <a:pt x="9783" y="2566"/>
                  <a:pt x="9891" y="2597"/>
                </a:cubicBezTo>
                <a:cubicBezTo>
                  <a:pt x="9953" y="2612"/>
                  <a:pt x="10015" y="2628"/>
                  <a:pt x="10077" y="2628"/>
                </a:cubicBezTo>
                <a:cubicBezTo>
                  <a:pt x="10123" y="2628"/>
                  <a:pt x="10138" y="2612"/>
                  <a:pt x="10138" y="2581"/>
                </a:cubicBezTo>
                <a:cubicBezTo>
                  <a:pt x="10138" y="2564"/>
                  <a:pt x="10149" y="2546"/>
                  <a:pt x="10160" y="2546"/>
                </a:cubicBezTo>
                <a:cubicBezTo>
                  <a:pt x="10169" y="2546"/>
                  <a:pt x="10178" y="2555"/>
                  <a:pt x="10185" y="2581"/>
                </a:cubicBezTo>
                <a:cubicBezTo>
                  <a:pt x="10200" y="2628"/>
                  <a:pt x="10231" y="2643"/>
                  <a:pt x="10247" y="2643"/>
                </a:cubicBezTo>
                <a:cubicBezTo>
                  <a:pt x="10262" y="2643"/>
                  <a:pt x="10293" y="2643"/>
                  <a:pt x="10293" y="2705"/>
                </a:cubicBezTo>
                <a:cubicBezTo>
                  <a:pt x="10324" y="2643"/>
                  <a:pt x="10324" y="2643"/>
                  <a:pt x="10339" y="2643"/>
                </a:cubicBezTo>
                <a:cubicBezTo>
                  <a:pt x="10339" y="2666"/>
                  <a:pt x="10347" y="2678"/>
                  <a:pt x="10357" y="2678"/>
                </a:cubicBezTo>
                <a:cubicBezTo>
                  <a:pt x="10366" y="2678"/>
                  <a:pt x="10378" y="2666"/>
                  <a:pt x="10386" y="2643"/>
                </a:cubicBezTo>
                <a:cubicBezTo>
                  <a:pt x="10394" y="2589"/>
                  <a:pt x="10397" y="2562"/>
                  <a:pt x="10399" y="2562"/>
                </a:cubicBezTo>
                <a:cubicBezTo>
                  <a:pt x="10401" y="2562"/>
                  <a:pt x="10401" y="2589"/>
                  <a:pt x="10401" y="2643"/>
                </a:cubicBezTo>
                <a:cubicBezTo>
                  <a:pt x="10401" y="2676"/>
                  <a:pt x="10439" y="2716"/>
                  <a:pt x="10456" y="2716"/>
                </a:cubicBezTo>
                <a:cubicBezTo>
                  <a:pt x="10464" y="2716"/>
                  <a:pt x="10468" y="2708"/>
                  <a:pt x="10463" y="2690"/>
                </a:cubicBezTo>
                <a:cubicBezTo>
                  <a:pt x="10432" y="2643"/>
                  <a:pt x="10494" y="2643"/>
                  <a:pt x="10509" y="2581"/>
                </a:cubicBezTo>
                <a:cubicBezTo>
                  <a:pt x="10540" y="2581"/>
                  <a:pt x="10556" y="2581"/>
                  <a:pt x="10571" y="2628"/>
                </a:cubicBezTo>
                <a:cubicBezTo>
                  <a:pt x="10571" y="2644"/>
                  <a:pt x="10581" y="2650"/>
                  <a:pt x="10595" y="2650"/>
                </a:cubicBezTo>
                <a:cubicBezTo>
                  <a:pt x="10634" y="2650"/>
                  <a:pt x="10710" y="2596"/>
                  <a:pt x="10710" y="2550"/>
                </a:cubicBezTo>
                <a:cubicBezTo>
                  <a:pt x="10718" y="2520"/>
                  <a:pt x="10718" y="2504"/>
                  <a:pt x="10718" y="2504"/>
                </a:cubicBezTo>
                <a:cubicBezTo>
                  <a:pt x="10718" y="2504"/>
                  <a:pt x="10718" y="2520"/>
                  <a:pt x="10726" y="2550"/>
                </a:cubicBezTo>
                <a:cubicBezTo>
                  <a:pt x="10746" y="2592"/>
                  <a:pt x="10760" y="2599"/>
                  <a:pt x="10772" y="2599"/>
                </a:cubicBezTo>
                <a:cubicBezTo>
                  <a:pt x="10777" y="2599"/>
                  <a:pt x="10782" y="2597"/>
                  <a:pt x="10788" y="2597"/>
                </a:cubicBezTo>
                <a:cubicBezTo>
                  <a:pt x="10788" y="2578"/>
                  <a:pt x="10790" y="2571"/>
                  <a:pt x="10795" y="2571"/>
                </a:cubicBezTo>
                <a:cubicBezTo>
                  <a:pt x="10805" y="2571"/>
                  <a:pt x="10823" y="2611"/>
                  <a:pt x="10834" y="2643"/>
                </a:cubicBezTo>
                <a:cubicBezTo>
                  <a:pt x="10846" y="2678"/>
                  <a:pt x="10848" y="2695"/>
                  <a:pt x="10869" y="2695"/>
                </a:cubicBezTo>
                <a:cubicBezTo>
                  <a:pt x="10876" y="2695"/>
                  <a:pt x="10884" y="2693"/>
                  <a:pt x="10896" y="2690"/>
                </a:cubicBezTo>
                <a:cubicBezTo>
                  <a:pt x="10896" y="2628"/>
                  <a:pt x="10989" y="2581"/>
                  <a:pt x="11050" y="2566"/>
                </a:cubicBezTo>
                <a:cubicBezTo>
                  <a:pt x="11136" y="2529"/>
                  <a:pt x="11154" y="2473"/>
                  <a:pt x="11142" y="2397"/>
                </a:cubicBezTo>
                <a:lnTo>
                  <a:pt x="11142" y="2397"/>
                </a:lnTo>
                <a:cubicBezTo>
                  <a:pt x="11165" y="2400"/>
                  <a:pt x="11188" y="2401"/>
                  <a:pt x="11211" y="2401"/>
                </a:cubicBezTo>
                <a:cubicBezTo>
                  <a:pt x="11213" y="2401"/>
                  <a:pt x="11215" y="2401"/>
                  <a:pt x="11217" y="2401"/>
                </a:cubicBezTo>
                <a:lnTo>
                  <a:pt x="11217" y="2401"/>
                </a:lnTo>
                <a:cubicBezTo>
                  <a:pt x="11232" y="2420"/>
                  <a:pt x="11248" y="2439"/>
                  <a:pt x="11267" y="2458"/>
                </a:cubicBezTo>
                <a:cubicBezTo>
                  <a:pt x="11276" y="2448"/>
                  <a:pt x="11268" y="2426"/>
                  <a:pt x="11253" y="2400"/>
                </a:cubicBezTo>
                <a:lnTo>
                  <a:pt x="11253" y="2400"/>
                </a:lnTo>
                <a:cubicBezTo>
                  <a:pt x="11497" y="2381"/>
                  <a:pt x="11731" y="2203"/>
                  <a:pt x="11766" y="1946"/>
                </a:cubicBezTo>
                <a:lnTo>
                  <a:pt x="11766" y="1946"/>
                </a:lnTo>
                <a:cubicBezTo>
                  <a:pt x="11777" y="1953"/>
                  <a:pt x="11788" y="1958"/>
                  <a:pt x="11795" y="1958"/>
                </a:cubicBezTo>
                <a:cubicBezTo>
                  <a:pt x="11809" y="1958"/>
                  <a:pt x="11815" y="1946"/>
                  <a:pt x="11808" y="1917"/>
                </a:cubicBezTo>
                <a:cubicBezTo>
                  <a:pt x="11777" y="1870"/>
                  <a:pt x="11777" y="1855"/>
                  <a:pt x="11788" y="1855"/>
                </a:cubicBezTo>
                <a:cubicBezTo>
                  <a:pt x="11800" y="1855"/>
                  <a:pt x="11823" y="1870"/>
                  <a:pt x="11839" y="1886"/>
                </a:cubicBezTo>
                <a:cubicBezTo>
                  <a:pt x="11866" y="1928"/>
                  <a:pt x="11882" y="1950"/>
                  <a:pt x="11889" y="1950"/>
                </a:cubicBezTo>
                <a:cubicBezTo>
                  <a:pt x="11897" y="1950"/>
                  <a:pt x="11894" y="1916"/>
                  <a:pt x="11885" y="1839"/>
                </a:cubicBezTo>
                <a:cubicBezTo>
                  <a:pt x="11916" y="1793"/>
                  <a:pt x="11947" y="1685"/>
                  <a:pt x="11993" y="1639"/>
                </a:cubicBezTo>
                <a:cubicBezTo>
                  <a:pt x="12031" y="1601"/>
                  <a:pt x="12069" y="1553"/>
                  <a:pt x="12115" y="1553"/>
                </a:cubicBezTo>
                <a:cubicBezTo>
                  <a:pt x="12125" y="1553"/>
                  <a:pt x="12136" y="1555"/>
                  <a:pt x="12148" y="1561"/>
                </a:cubicBezTo>
                <a:cubicBezTo>
                  <a:pt x="12190" y="1595"/>
                  <a:pt x="12214" y="1606"/>
                  <a:pt x="12219" y="1606"/>
                </a:cubicBezTo>
                <a:cubicBezTo>
                  <a:pt x="12223" y="1606"/>
                  <a:pt x="12215" y="1599"/>
                  <a:pt x="12194" y="1592"/>
                </a:cubicBezTo>
                <a:cubicBezTo>
                  <a:pt x="12101" y="1515"/>
                  <a:pt x="12132" y="1499"/>
                  <a:pt x="12179" y="1453"/>
                </a:cubicBezTo>
                <a:cubicBezTo>
                  <a:pt x="12271" y="1438"/>
                  <a:pt x="12256" y="1360"/>
                  <a:pt x="12240" y="1299"/>
                </a:cubicBezTo>
                <a:lnTo>
                  <a:pt x="12240" y="1299"/>
                </a:lnTo>
                <a:lnTo>
                  <a:pt x="12210" y="1345"/>
                </a:lnTo>
                <a:cubicBezTo>
                  <a:pt x="12149" y="1272"/>
                  <a:pt x="12145" y="1247"/>
                  <a:pt x="12184" y="1247"/>
                </a:cubicBezTo>
                <a:cubicBezTo>
                  <a:pt x="12195" y="1247"/>
                  <a:pt x="12208" y="1249"/>
                  <a:pt x="12225" y="1252"/>
                </a:cubicBezTo>
                <a:cubicBezTo>
                  <a:pt x="12228" y="1249"/>
                  <a:pt x="12231" y="1248"/>
                  <a:pt x="12236" y="1248"/>
                </a:cubicBezTo>
                <a:cubicBezTo>
                  <a:pt x="12256" y="1248"/>
                  <a:pt x="12292" y="1276"/>
                  <a:pt x="12318" y="1314"/>
                </a:cubicBezTo>
                <a:cubicBezTo>
                  <a:pt x="12343" y="1339"/>
                  <a:pt x="12389" y="1364"/>
                  <a:pt x="12413" y="1364"/>
                </a:cubicBezTo>
                <a:cubicBezTo>
                  <a:pt x="12419" y="1364"/>
                  <a:pt x="12423" y="1363"/>
                  <a:pt x="12426" y="1360"/>
                </a:cubicBezTo>
                <a:cubicBezTo>
                  <a:pt x="12441" y="1345"/>
                  <a:pt x="12472" y="1329"/>
                  <a:pt x="12410" y="1299"/>
                </a:cubicBezTo>
                <a:cubicBezTo>
                  <a:pt x="12349" y="1268"/>
                  <a:pt x="12380" y="1268"/>
                  <a:pt x="12395" y="1237"/>
                </a:cubicBezTo>
                <a:cubicBezTo>
                  <a:pt x="12410" y="1221"/>
                  <a:pt x="12426" y="1206"/>
                  <a:pt x="12410" y="1159"/>
                </a:cubicBezTo>
                <a:cubicBezTo>
                  <a:pt x="12395" y="1098"/>
                  <a:pt x="12395" y="1098"/>
                  <a:pt x="12410" y="1082"/>
                </a:cubicBezTo>
                <a:cubicBezTo>
                  <a:pt x="12426" y="1090"/>
                  <a:pt x="12445" y="1094"/>
                  <a:pt x="12465" y="1094"/>
                </a:cubicBezTo>
                <a:cubicBezTo>
                  <a:pt x="12483" y="1094"/>
                  <a:pt x="12501" y="1090"/>
                  <a:pt x="12516" y="1084"/>
                </a:cubicBezTo>
                <a:lnTo>
                  <a:pt x="12516" y="1084"/>
                </a:lnTo>
                <a:cubicBezTo>
                  <a:pt x="12526" y="1096"/>
                  <a:pt x="12539" y="1112"/>
                  <a:pt x="12550" y="1129"/>
                </a:cubicBezTo>
                <a:cubicBezTo>
                  <a:pt x="12565" y="1159"/>
                  <a:pt x="12596" y="1175"/>
                  <a:pt x="12627" y="1190"/>
                </a:cubicBezTo>
                <a:cubicBezTo>
                  <a:pt x="12658" y="1190"/>
                  <a:pt x="12611" y="1144"/>
                  <a:pt x="12611" y="1144"/>
                </a:cubicBezTo>
                <a:cubicBezTo>
                  <a:pt x="12611" y="1144"/>
                  <a:pt x="12627" y="1098"/>
                  <a:pt x="12673" y="1051"/>
                </a:cubicBezTo>
                <a:cubicBezTo>
                  <a:pt x="12720" y="1020"/>
                  <a:pt x="12781" y="974"/>
                  <a:pt x="12859" y="943"/>
                </a:cubicBezTo>
                <a:cubicBezTo>
                  <a:pt x="12967" y="881"/>
                  <a:pt x="13075" y="835"/>
                  <a:pt x="13199" y="804"/>
                </a:cubicBezTo>
                <a:cubicBezTo>
                  <a:pt x="13225" y="823"/>
                  <a:pt x="13253" y="832"/>
                  <a:pt x="13275" y="832"/>
                </a:cubicBezTo>
                <a:cubicBezTo>
                  <a:pt x="13306" y="832"/>
                  <a:pt x="13325" y="815"/>
                  <a:pt x="13307" y="788"/>
                </a:cubicBezTo>
                <a:cubicBezTo>
                  <a:pt x="13261" y="742"/>
                  <a:pt x="13415" y="696"/>
                  <a:pt x="13570" y="696"/>
                </a:cubicBezTo>
                <a:cubicBezTo>
                  <a:pt x="13724" y="696"/>
                  <a:pt x="13879" y="696"/>
                  <a:pt x="13879" y="649"/>
                </a:cubicBezTo>
                <a:lnTo>
                  <a:pt x="13956" y="649"/>
                </a:lnTo>
                <a:cubicBezTo>
                  <a:pt x="14009" y="649"/>
                  <a:pt x="14062" y="615"/>
                  <a:pt x="14086" y="615"/>
                </a:cubicBezTo>
                <a:cubicBezTo>
                  <a:pt x="14090" y="615"/>
                  <a:pt x="14093" y="616"/>
                  <a:pt x="14095" y="618"/>
                </a:cubicBezTo>
                <a:cubicBezTo>
                  <a:pt x="14117" y="590"/>
                  <a:pt x="14132" y="578"/>
                  <a:pt x="14138" y="578"/>
                </a:cubicBezTo>
                <a:cubicBezTo>
                  <a:pt x="14146" y="578"/>
                  <a:pt x="14143" y="594"/>
                  <a:pt x="14126" y="618"/>
                </a:cubicBezTo>
                <a:cubicBezTo>
                  <a:pt x="14080" y="649"/>
                  <a:pt x="14111" y="727"/>
                  <a:pt x="14126" y="727"/>
                </a:cubicBezTo>
                <a:cubicBezTo>
                  <a:pt x="14128" y="728"/>
                  <a:pt x="14130" y="729"/>
                  <a:pt x="14132" y="729"/>
                </a:cubicBezTo>
                <a:cubicBezTo>
                  <a:pt x="14151" y="729"/>
                  <a:pt x="14190" y="675"/>
                  <a:pt x="14203" y="634"/>
                </a:cubicBezTo>
                <a:cubicBezTo>
                  <a:pt x="14214" y="593"/>
                  <a:pt x="14224" y="586"/>
                  <a:pt x="14230" y="586"/>
                </a:cubicBezTo>
                <a:cubicBezTo>
                  <a:pt x="14233" y="586"/>
                  <a:pt x="14234" y="588"/>
                  <a:pt x="14234" y="588"/>
                </a:cubicBezTo>
                <a:cubicBezTo>
                  <a:pt x="14234" y="588"/>
                  <a:pt x="14265" y="588"/>
                  <a:pt x="14250" y="649"/>
                </a:cubicBezTo>
                <a:lnTo>
                  <a:pt x="14219" y="758"/>
                </a:lnTo>
                <a:lnTo>
                  <a:pt x="14250" y="758"/>
                </a:lnTo>
                <a:cubicBezTo>
                  <a:pt x="14260" y="716"/>
                  <a:pt x="14277" y="709"/>
                  <a:pt x="14288" y="709"/>
                </a:cubicBezTo>
                <a:cubicBezTo>
                  <a:pt x="14293" y="709"/>
                  <a:pt x="14296" y="711"/>
                  <a:pt x="14296" y="711"/>
                </a:cubicBezTo>
                <a:cubicBezTo>
                  <a:pt x="14296" y="711"/>
                  <a:pt x="14312" y="711"/>
                  <a:pt x="14296" y="819"/>
                </a:cubicBezTo>
                <a:cubicBezTo>
                  <a:pt x="14280" y="876"/>
                  <a:pt x="14281" y="903"/>
                  <a:pt x="14291" y="903"/>
                </a:cubicBezTo>
                <a:cubicBezTo>
                  <a:pt x="14301" y="903"/>
                  <a:pt x="14320" y="879"/>
                  <a:pt x="14342" y="835"/>
                </a:cubicBezTo>
                <a:lnTo>
                  <a:pt x="14404" y="804"/>
                </a:lnTo>
                <a:lnTo>
                  <a:pt x="14404" y="804"/>
                </a:lnTo>
                <a:cubicBezTo>
                  <a:pt x="14399" y="844"/>
                  <a:pt x="14406" y="859"/>
                  <a:pt x="14420" y="859"/>
                </a:cubicBezTo>
                <a:cubicBezTo>
                  <a:pt x="14444" y="859"/>
                  <a:pt x="14489" y="818"/>
                  <a:pt x="14528" y="788"/>
                </a:cubicBezTo>
                <a:lnTo>
                  <a:pt x="14528" y="788"/>
                </a:lnTo>
                <a:cubicBezTo>
                  <a:pt x="14511" y="849"/>
                  <a:pt x="14513" y="880"/>
                  <a:pt x="14529" y="880"/>
                </a:cubicBezTo>
                <a:cubicBezTo>
                  <a:pt x="14541" y="880"/>
                  <a:pt x="14562" y="860"/>
                  <a:pt x="14590" y="819"/>
                </a:cubicBezTo>
                <a:cubicBezTo>
                  <a:pt x="14603" y="799"/>
                  <a:pt x="14617" y="788"/>
                  <a:pt x="14626" y="788"/>
                </a:cubicBezTo>
                <a:cubicBezTo>
                  <a:pt x="14639" y="788"/>
                  <a:pt x="14645" y="807"/>
                  <a:pt x="14636" y="850"/>
                </a:cubicBezTo>
                <a:cubicBezTo>
                  <a:pt x="14636" y="912"/>
                  <a:pt x="14667" y="912"/>
                  <a:pt x="14698" y="943"/>
                </a:cubicBezTo>
                <a:cubicBezTo>
                  <a:pt x="14706" y="939"/>
                  <a:pt x="14716" y="937"/>
                  <a:pt x="14726" y="937"/>
                </a:cubicBezTo>
                <a:cubicBezTo>
                  <a:pt x="14756" y="937"/>
                  <a:pt x="14796" y="951"/>
                  <a:pt x="14853" y="974"/>
                </a:cubicBezTo>
                <a:cubicBezTo>
                  <a:pt x="14930" y="1036"/>
                  <a:pt x="14992" y="1082"/>
                  <a:pt x="15069" y="1144"/>
                </a:cubicBezTo>
                <a:cubicBezTo>
                  <a:pt x="15219" y="1281"/>
                  <a:pt x="15309" y="1381"/>
                  <a:pt x="15360" y="1381"/>
                </a:cubicBezTo>
                <a:cubicBezTo>
                  <a:pt x="15367" y="1381"/>
                  <a:pt x="15373" y="1379"/>
                  <a:pt x="15378" y="1376"/>
                </a:cubicBezTo>
                <a:cubicBezTo>
                  <a:pt x="15393" y="1391"/>
                  <a:pt x="15393" y="1391"/>
                  <a:pt x="15378" y="1438"/>
                </a:cubicBezTo>
                <a:cubicBezTo>
                  <a:pt x="15370" y="1469"/>
                  <a:pt x="15363" y="1484"/>
                  <a:pt x="15370" y="1484"/>
                </a:cubicBezTo>
                <a:cubicBezTo>
                  <a:pt x="15378" y="1484"/>
                  <a:pt x="15401" y="1469"/>
                  <a:pt x="15455" y="1438"/>
                </a:cubicBezTo>
                <a:cubicBezTo>
                  <a:pt x="15478" y="1430"/>
                  <a:pt x="15502" y="1418"/>
                  <a:pt x="15509" y="1418"/>
                </a:cubicBezTo>
                <a:cubicBezTo>
                  <a:pt x="15517" y="1418"/>
                  <a:pt x="15509" y="1430"/>
                  <a:pt x="15471" y="1469"/>
                </a:cubicBezTo>
                <a:cubicBezTo>
                  <a:pt x="15424" y="1499"/>
                  <a:pt x="15455" y="1530"/>
                  <a:pt x="15517" y="1608"/>
                </a:cubicBezTo>
                <a:cubicBezTo>
                  <a:pt x="15566" y="1668"/>
                  <a:pt x="15605" y="1710"/>
                  <a:pt x="15642" y="1710"/>
                </a:cubicBezTo>
                <a:cubicBezTo>
                  <a:pt x="15652" y="1710"/>
                  <a:pt x="15662" y="1707"/>
                  <a:pt x="15672" y="1700"/>
                </a:cubicBezTo>
                <a:cubicBezTo>
                  <a:pt x="15749" y="1700"/>
                  <a:pt x="15749" y="1700"/>
                  <a:pt x="15687" y="1716"/>
                </a:cubicBezTo>
                <a:cubicBezTo>
                  <a:pt x="15607" y="1769"/>
                  <a:pt x="15619" y="1880"/>
                  <a:pt x="15703" y="1880"/>
                </a:cubicBezTo>
                <a:cubicBezTo>
                  <a:pt x="15716" y="1880"/>
                  <a:pt x="15732" y="1877"/>
                  <a:pt x="15749" y="1870"/>
                </a:cubicBezTo>
                <a:cubicBezTo>
                  <a:pt x="15764" y="1901"/>
                  <a:pt x="15780" y="1917"/>
                  <a:pt x="15749" y="1948"/>
                </a:cubicBezTo>
                <a:cubicBezTo>
                  <a:pt x="15764" y="1963"/>
                  <a:pt x="15780" y="1979"/>
                  <a:pt x="15873" y="1994"/>
                </a:cubicBezTo>
                <a:cubicBezTo>
                  <a:pt x="15888" y="2010"/>
                  <a:pt x="15950" y="2071"/>
                  <a:pt x="15981" y="2102"/>
                </a:cubicBezTo>
                <a:cubicBezTo>
                  <a:pt x="16012" y="2133"/>
                  <a:pt x="16058" y="2133"/>
                  <a:pt x="16089" y="2133"/>
                </a:cubicBezTo>
                <a:cubicBezTo>
                  <a:pt x="16104" y="2149"/>
                  <a:pt x="16120" y="2149"/>
                  <a:pt x="16104" y="2149"/>
                </a:cubicBezTo>
                <a:cubicBezTo>
                  <a:pt x="16074" y="2180"/>
                  <a:pt x="16151" y="2257"/>
                  <a:pt x="16290" y="2334"/>
                </a:cubicBezTo>
                <a:cubicBezTo>
                  <a:pt x="16414" y="2411"/>
                  <a:pt x="16537" y="2473"/>
                  <a:pt x="16537" y="2535"/>
                </a:cubicBezTo>
                <a:cubicBezTo>
                  <a:pt x="16537" y="2535"/>
                  <a:pt x="16568" y="2535"/>
                  <a:pt x="16599" y="2489"/>
                </a:cubicBezTo>
                <a:cubicBezTo>
                  <a:pt x="16632" y="2440"/>
                  <a:pt x="16651" y="2421"/>
                  <a:pt x="16663" y="2421"/>
                </a:cubicBezTo>
                <a:cubicBezTo>
                  <a:pt x="16673" y="2421"/>
                  <a:pt x="16676" y="2436"/>
                  <a:pt x="16676" y="2458"/>
                </a:cubicBezTo>
                <a:cubicBezTo>
                  <a:pt x="16668" y="2526"/>
                  <a:pt x="16692" y="2561"/>
                  <a:pt x="16723" y="2561"/>
                </a:cubicBezTo>
                <a:cubicBezTo>
                  <a:pt x="16749" y="2561"/>
                  <a:pt x="16779" y="2537"/>
                  <a:pt x="16800" y="2489"/>
                </a:cubicBezTo>
                <a:lnTo>
                  <a:pt x="16800" y="2550"/>
                </a:lnTo>
                <a:cubicBezTo>
                  <a:pt x="16800" y="2597"/>
                  <a:pt x="16814" y="2618"/>
                  <a:pt x="16833" y="2618"/>
                </a:cubicBezTo>
                <a:cubicBezTo>
                  <a:pt x="16858" y="2618"/>
                  <a:pt x="16891" y="2581"/>
                  <a:pt x="16908" y="2520"/>
                </a:cubicBezTo>
                <a:cubicBezTo>
                  <a:pt x="16919" y="2564"/>
                  <a:pt x="16930" y="2600"/>
                  <a:pt x="16947" y="2600"/>
                </a:cubicBezTo>
                <a:cubicBezTo>
                  <a:pt x="16954" y="2600"/>
                  <a:pt x="16961" y="2595"/>
                  <a:pt x="16970" y="2581"/>
                </a:cubicBezTo>
                <a:cubicBezTo>
                  <a:pt x="16985" y="2581"/>
                  <a:pt x="16985" y="2581"/>
                  <a:pt x="16985" y="2690"/>
                </a:cubicBezTo>
                <a:cubicBezTo>
                  <a:pt x="16985" y="2751"/>
                  <a:pt x="16970" y="2798"/>
                  <a:pt x="17001" y="2798"/>
                </a:cubicBezTo>
                <a:cubicBezTo>
                  <a:pt x="17003" y="2799"/>
                  <a:pt x="17004" y="2800"/>
                  <a:pt x="17005" y="2800"/>
                </a:cubicBezTo>
                <a:cubicBezTo>
                  <a:pt x="17017" y="2800"/>
                  <a:pt x="17018" y="2745"/>
                  <a:pt x="17032" y="2690"/>
                </a:cubicBezTo>
                <a:lnTo>
                  <a:pt x="17078" y="2690"/>
                </a:lnTo>
                <a:cubicBezTo>
                  <a:pt x="17078" y="2690"/>
                  <a:pt x="17094" y="2690"/>
                  <a:pt x="17094" y="2643"/>
                </a:cubicBezTo>
                <a:cubicBezTo>
                  <a:pt x="17109" y="2581"/>
                  <a:pt x="17125" y="2581"/>
                  <a:pt x="17140" y="2581"/>
                </a:cubicBezTo>
                <a:cubicBezTo>
                  <a:pt x="17140" y="2600"/>
                  <a:pt x="17143" y="2607"/>
                  <a:pt x="17146" y="2607"/>
                </a:cubicBezTo>
                <a:cubicBezTo>
                  <a:pt x="17153" y="2607"/>
                  <a:pt x="17162" y="2567"/>
                  <a:pt x="17140" y="2535"/>
                </a:cubicBezTo>
                <a:cubicBezTo>
                  <a:pt x="17125" y="2473"/>
                  <a:pt x="17140" y="2427"/>
                  <a:pt x="17171" y="2427"/>
                </a:cubicBezTo>
                <a:lnTo>
                  <a:pt x="17171" y="2319"/>
                </a:lnTo>
                <a:cubicBezTo>
                  <a:pt x="17171" y="2241"/>
                  <a:pt x="17171" y="2164"/>
                  <a:pt x="17140" y="2087"/>
                </a:cubicBezTo>
                <a:cubicBezTo>
                  <a:pt x="17093" y="2049"/>
                  <a:pt x="17064" y="2012"/>
                  <a:pt x="17044" y="2012"/>
                </a:cubicBezTo>
                <a:cubicBezTo>
                  <a:pt x="17031" y="2012"/>
                  <a:pt x="17022" y="2028"/>
                  <a:pt x="17016" y="2071"/>
                </a:cubicBezTo>
                <a:cubicBezTo>
                  <a:pt x="17016" y="2071"/>
                  <a:pt x="17001" y="2133"/>
                  <a:pt x="16985" y="2133"/>
                </a:cubicBezTo>
                <a:cubicBezTo>
                  <a:pt x="16955" y="2133"/>
                  <a:pt x="16955" y="2071"/>
                  <a:pt x="16955" y="2071"/>
                </a:cubicBezTo>
                <a:cubicBezTo>
                  <a:pt x="16955" y="2010"/>
                  <a:pt x="16908" y="1994"/>
                  <a:pt x="16831" y="1979"/>
                </a:cubicBezTo>
                <a:cubicBezTo>
                  <a:pt x="16769" y="1963"/>
                  <a:pt x="16723" y="1932"/>
                  <a:pt x="16723" y="1870"/>
                </a:cubicBezTo>
                <a:cubicBezTo>
                  <a:pt x="16738" y="1824"/>
                  <a:pt x="16723" y="1824"/>
                  <a:pt x="16723" y="1824"/>
                </a:cubicBezTo>
                <a:cubicBezTo>
                  <a:pt x="16718" y="1837"/>
                  <a:pt x="16709" y="1843"/>
                  <a:pt x="16696" y="1843"/>
                </a:cubicBezTo>
                <a:cubicBezTo>
                  <a:pt x="16663" y="1843"/>
                  <a:pt x="16608" y="1807"/>
                  <a:pt x="16553" y="1762"/>
                </a:cubicBezTo>
                <a:cubicBezTo>
                  <a:pt x="16473" y="1722"/>
                  <a:pt x="16393" y="1648"/>
                  <a:pt x="16352" y="1648"/>
                </a:cubicBezTo>
                <a:cubicBezTo>
                  <a:pt x="16346" y="1648"/>
                  <a:pt x="16341" y="1650"/>
                  <a:pt x="16336" y="1654"/>
                </a:cubicBezTo>
                <a:lnTo>
                  <a:pt x="16305" y="1623"/>
                </a:lnTo>
                <a:cubicBezTo>
                  <a:pt x="16336" y="1592"/>
                  <a:pt x="16321" y="1561"/>
                  <a:pt x="16290" y="1530"/>
                </a:cubicBezTo>
                <a:cubicBezTo>
                  <a:pt x="16281" y="1535"/>
                  <a:pt x="16272" y="1537"/>
                  <a:pt x="16263" y="1537"/>
                </a:cubicBezTo>
                <a:cubicBezTo>
                  <a:pt x="16241" y="1537"/>
                  <a:pt x="16219" y="1526"/>
                  <a:pt x="16197" y="1515"/>
                </a:cubicBezTo>
                <a:cubicBezTo>
                  <a:pt x="16228" y="1469"/>
                  <a:pt x="16228" y="1453"/>
                  <a:pt x="16197" y="1422"/>
                </a:cubicBezTo>
                <a:cubicBezTo>
                  <a:pt x="16180" y="1405"/>
                  <a:pt x="16168" y="1393"/>
                  <a:pt x="16153" y="1393"/>
                </a:cubicBezTo>
                <a:cubicBezTo>
                  <a:pt x="16140" y="1393"/>
                  <a:pt x="16125" y="1401"/>
                  <a:pt x="16104" y="1422"/>
                </a:cubicBezTo>
                <a:cubicBezTo>
                  <a:pt x="16043" y="1360"/>
                  <a:pt x="15996" y="1268"/>
                  <a:pt x="15981" y="1190"/>
                </a:cubicBezTo>
                <a:cubicBezTo>
                  <a:pt x="15998" y="1156"/>
                  <a:pt x="15987" y="1146"/>
                  <a:pt x="15963" y="1146"/>
                </a:cubicBezTo>
                <a:cubicBezTo>
                  <a:pt x="15943" y="1146"/>
                  <a:pt x="15916" y="1153"/>
                  <a:pt x="15888" y="1159"/>
                </a:cubicBezTo>
                <a:cubicBezTo>
                  <a:pt x="15838" y="1185"/>
                  <a:pt x="15808" y="1210"/>
                  <a:pt x="15790" y="1210"/>
                </a:cubicBezTo>
                <a:cubicBezTo>
                  <a:pt x="15786" y="1210"/>
                  <a:pt x="15783" y="1209"/>
                  <a:pt x="15780" y="1206"/>
                </a:cubicBezTo>
                <a:lnTo>
                  <a:pt x="15857" y="1129"/>
                </a:lnTo>
                <a:cubicBezTo>
                  <a:pt x="15919" y="1113"/>
                  <a:pt x="15919" y="1113"/>
                  <a:pt x="15888" y="1067"/>
                </a:cubicBezTo>
                <a:lnTo>
                  <a:pt x="15842" y="1036"/>
                </a:lnTo>
                <a:cubicBezTo>
                  <a:pt x="15836" y="1040"/>
                  <a:pt x="15829" y="1042"/>
                  <a:pt x="15822" y="1042"/>
                </a:cubicBezTo>
                <a:cubicBezTo>
                  <a:pt x="15774" y="1042"/>
                  <a:pt x="15700" y="956"/>
                  <a:pt x="15579" y="835"/>
                </a:cubicBezTo>
                <a:cubicBezTo>
                  <a:pt x="15425" y="681"/>
                  <a:pt x="15334" y="617"/>
                  <a:pt x="15286" y="617"/>
                </a:cubicBezTo>
                <a:cubicBezTo>
                  <a:pt x="15272" y="617"/>
                  <a:pt x="15262" y="623"/>
                  <a:pt x="15254" y="634"/>
                </a:cubicBezTo>
                <a:cubicBezTo>
                  <a:pt x="15249" y="650"/>
                  <a:pt x="15242" y="659"/>
                  <a:pt x="15233" y="659"/>
                </a:cubicBezTo>
                <a:cubicBezTo>
                  <a:pt x="15216" y="659"/>
                  <a:pt x="15192" y="627"/>
                  <a:pt x="15162" y="557"/>
                </a:cubicBezTo>
                <a:cubicBezTo>
                  <a:pt x="15105" y="374"/>
                  <a:pt x="15081" y="326"/>
                  <a:pt x="15054" y="326"/>
                </a:cubicBezTo>
                <a:cubicBezTo>
                  <a:pt x="15045" y="326"/>
                  <a:pt x="15035" y="332"/>
                  <a:pt x="15023" y="340"/>
                </a:cubicBezTo>
                <a:cubicBezTo>
                  <a:pt x="15053" y="356"/>
                  <a:pt x="15023" y="402"/>
                  <a:pt x="14992" y="448"/>
                </a:cubicBezTo>
                <a:cubicBezTo>
                  <a:pt x="14971" y="497"/>
                  <a:pt x="14953" y="521"/>
                  <a:pt x="14943" y="521"/>
                </a:cubicBezTo>
                <a:cubicBezTo>
                  <a:pt x="14930" y="521"/>
                  <a:pt x="14928" y="486"/>
                  <a:pt x="14945" y="418"/>
                </a:cubicBezTo>
                <a:cubicBezTo>
                  <a:pt x="14992" y="335"/>
                  <a:pt x="14709" y="226"/>
                  <a:pt x="14543" y="226"/>
                </a:cubicBezTo>
                <a:cubicBezTo>
                  <a:pt x="14491" y="226"/>
                  <a:pt x="14450" y="237"/>
                  <a:pt x="14435" y="263"/>
                </a:cubicBezTo>
                <a:lnTo>
                  <a:pt x="14451" y="217"/>
                </a:lnTo>
                <a:cubicBezTo>
                  <a:pt x="14466" y="155"/>
                  <a:pt x="14435" y="155"/>
                  <a:pt x="14296" y="124"/>
                </a:cubicBezTo>
                <a:lnTo>
                  <a:pt x="14188" y="93"/>
                </a:lnTo>
                <a:cubicBezTo>
                  <a:pt x="14182" y="133"/>
                  <a:pt x="14155" y="148"/>
                  <a:pt x="14123" y="148"/>
                </a:cubicBezTo>
                <a:cubicBezTo>
                  <a:pt x="14069" y="148"/>
                  <a:pt x="14002" y="107"/>
                  <a:pt x="14002" y="78"/>
                </a:cubicBezTo>
                <a:cubicBezTo>
                  <a:pt x="13972" y="16"/>
                  <a:pt x="13972" y="16"/>
                  <a:pt x="13910" y="0"/>
                </a:cubicBezTo>
                <a:cubicBezTo>
                  <a:pt x="13872" y="38"/>
                  <a:pt x="13823" y="66"/>
                  <a:pt x="13772" y="66"/>
                </a:cubicBezTo>
                <a:cubicBezTo>
                  <a:pt x="13762" y="66"/>
                  <a:pt x="13751" y="65"/>
                  <a:pt x="13740" y="62"/>
                </a:cubicBezTo>
                <a:cubicBezTo>
                  <a:pt x="13678" y="62"/>
                  <a:pt x="13647" y="31"/>
                  <a:pt x="13647" y="0"/>
                </a:cubicBezTo>
                <a:close/>
              </a:path>
            </a:pathLst>
          </a:custGeom>
          <a:solidFill>
            <a:srgbClr val="FF3F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-484993" y="4582365"/>
            <a:ext cx="1195851" cy="195528"/>
          </a:xfrm>
          <a:custGeom>
            <a:rect b="b" l="l" r="r" t="t"/>
            <a:pathLst>
              <a:path extrusionOk="0" h="2810" w="17186">
                <a:moveTo>
                  <a:pt x="1050" y="356"/>
                </a:moveTo>
                <a:lnTo>
                  <a:pt x="1050" y="418"/>
                </a:lnTo>
                <a:lnTo>
                  <a:pt x="1081" y="434"/>
                </a:lnTo>
                <a:cubicBezTo>
                  <a:pt x="1111" y="387"/>
                  <a:pt x="1111" y="387"/>
                  <a:pt x="1081" y="372"/>
                </a:cubicBezTo>
                <a:lnTo>
                  <a:pt x="1050" y="356"/>
                </a:lnTo>
                <a:close/>
                <a:moveTo>
                  <a:pt x="7943" y="403"/>
                </a:moveTo>
                <a:lnTo>
                  <a:pt x="7974" y="418"/>
                </a:lnTo>
                <a:cubicBezTo>
                  <a:pt x="7947" y="458"/>
                  <a:pt x="7932" y="498"/>
                  <a:pt x="7908" y="498"/>
                </a:cubicBezTo>
                <a:cubicBezTo>
                  <a:pt x="7905" y="498"/>
                  <a:pt x="7901" y="497"/>
                  <a:pt x="7897" y="495"/>
                </a:cubicBezTo>
                <a:lnTo>
                  <a:pt x="7866" y="480"/>
                </a:lnTo>
                <a:cubicBezTo>
                  <a:pt x="7881" y="449"/>
                  <a:pt x="7912" y="418"/>
                  <a:pt x="7943" y="403"/>
                </a:cubicBezTo>
                <a:close/>
                <a:moveTo>
                  <a:pt x="14434" y="356"/>
                </a:moveTo>
                <a:cubicBezTo>
                  <a:pt x="14465" y="356"/>
                  <a:pt x="14465" y="356"/>
                  <a:pt x="14450" y="418"/>
                </a:cubicBezTo>
                <a:cubicBezTo>
                  <a:pt x="14434" y="480"/>
                  <a:pt x="14388" y="511"/>
                  <a:pt x="14357" y="511"/>
                </a:cubicBezTo>
                <a:cubicBezTo>
                  <a:pt x="14342" y="511"/>
                  <a:pt x="14357" y="387"/>
                  <a:pt x="14434" y="356"/>
                </a:cubicBezTo>
                <a:close/>
                <a:moveTo>
                  <a:pt x="551" y="478"/>
                </a:moveTo>
                <a:cubicBezTo>
                  <a:pt x="559" y="478"/>
                  <a:pt x="565" y="480"/>
                  <a:pt x="571" y="480"/>
                </a:cubicBezTo>
                <a:cubicBezTo>
                  <a:pt x="601" y="495"/>
                  <a:pt x="601" y="480"/>
                  <a:pt x="586" y="542"/>
                </a:cubicBezTo>
                <a:cubicBezTo>
                  <a:pt x="586" y="542"/>
                  <a:pt x="555" y="588"/>
                  <a:pt x="524" y="588"/>
                </a:cubicBezTo>
                <a:lnTo>
                  <a:pt x="509" y="526"/>
                </a:lnTo>
                <a:cubicBezTo>
                  <a:pt x="519" y="485"/>
                  <a:pt x="536" y="478"/>
                  <a:pt x="551" y="478"/>
                </a:cubicBezTo>
                <a:close/>
                <a:moveTo>
                  <a:pt x="13448" y="461"/>
                </a:moveTo>
                <a:cubicBezTo>
                  <a:pt x="13452" y="461"/>
                  <a:pt x="13456" y="467"/>
                  <a:pt x="13461" y="480"/>
                </a:cubicBezTo>
                <a:cubicBezTo>
                  <a:pt x="13461" y="526"/>
                  <a:pt x="13461" y="557"/>
                  <a:pt x="13445" y="604"/>
                </a:cubicBezTo>
                <a:cubicBezTo>
                  <a:pt x="13445" y="604"/>
                  <a:pt x="13434" y="620"/>
                  <a:pt x="13425" y="620"/>
                </a:cubicBezTo>
                <a:cubicBezTo>
                  <a:pt x="13419" y="620"/>
                  <a:pt x="13414" y="613"/>
                  <a:pt x="13414" y="588"/>
                </a:cubicBezTo>
                <a:lnTo>
                  <a:pt x="13414" y="542"/>
                </a:lnTo>
                <a:cubicBezTo>
                  <a:pt x="13425" y="497"/>
                  <a:pt x="13436" y="461"/>
                  <a:pt x="13448" y="461"/>
                </a:cubicBezTo>
                <a:close/>
                <a:moveTo>
                  <a:pt x="6706" y="604"/>
                </a:moveTo>
                <a:cubicBezTo>
                  <a:pt x="6706" y="665"/>
                  <a:pt x="6706" y="712"/>
                  <a:pt x="6691" y="712"/>
                </a:cubicBezTo>
                <a:lnTo>
                  <a:pt x="6660" y="665"/>
                </a:lnTo>
                <a:lnTo>
                  <a:pt x="6676" y="604"/>
                </a:lnTo>
                <a:close/>
                <a:moveTo>
                  <a:pt x="7325" y="604"/>
                </a:moveTo>
                <a:cubicBezTo>
                  <a:pt x="7356" y="604"/>
                  <a:pt x="7356" y="604"/>
                  <a:pt x="7340" y="650"/>
                </a:cubicBezTo>
                <a:cubicBezTo>
                  <a:pt x="7325" y="696"/>
                  <a:pt x="7309" y="727"/>
                  <a:pt x="7294" y="758"/>
                </a:cubicBezTo>
                <a:cubicBezTo>
                  <a:pt x="7263" y="758"/>
                  <a:pt x="7309" y="650"/>
                  <a:pt x="7325" y="604"/>
                </a:cubicBezTo>
                <a:close/>
                <a:moveTo>
                  <a:pt x="851" y="581"/>
                </a:moveTo>
                <a:cubicBezTo>
                  <a:pt x="858" y="581"/>
                  <a:pt x="867" y="584"/>
                  <a:pt x="880" y="588"/>
                </a:cubicBezTo>
                <a:cubicBezTo>
                  <a:pt x="911" y="604"/>
                  <a:pt x="941" y="619"/>
                  <a:pt x="911" y="665"/>
                </a:cubicBezTo>
                <a:lnTo>
                  <a:pt x="895" y="650"/>
                </a:lnTo>
                <a:cubicBezTo>
                  <a:pt x="900" y="635"/>
                  <a:pt x="899" y="628"/>
                  <a:pt x="894" y="628"/>
                </a:cubicBezTo>
                <a:cubicBezTo>
                  <a:pt x="885" y="628"/>
                  <a:pt x="864" y="655"/>
                  <a:pt x="864" y="696"/>
                </a:cubicBezTo>
                <a:lnTo>
                  <a:pt x="818" y="805"/>
                </a:lnTo>
                <a:cubicBezTo>
                  <a:pt x="802" y="789"/>
                  <a:pt x="802" y="743"/>
                  <a:pt x="818" y="681"/>
                </a:cubicBezTo>
                <a:cubicBezTo>
                  <a:pt x="829" y="602"/>
                  <a:pt x="832" y="581"/>
                  <a:pt x="851" y="581"/>
                </a:cubicBezTo>
                <a:close/>
                <a:moveTo>
                  <a:pt x="8113" y="882"/>
                </a:moveTo>
                <a:lnTo>
                  <a:pt x="8128" y="913"/>
                </a:lnTo>
                <a:cubicBezTo>
                  <a:pt x="8102" y="939"/>
                  <a:pt x="8075" y="978"/>
                  <a:pt x="8058" y="978"/>
                </a:cubicBezTo>
                <a:cubicBezTo>
                  <a:pt x="8056" y="978"/>
                  <a:pt x="8053" y="977"/>
                  <a:pt x="8051" y="975"/>
                </a:cubicBezTo>
                <a:lnTo>
                  <a:pt x="8051" y="913"/>
                </a:lnTo>
                <a:lnTo>
                  <a:pt x="8113" y="882"/>
                </a:lnTo>
                <a:close/>
                <a:moveTo>
                  <a:pt x="12371" y="910"/>
                </a:moveTo>
                <a:cubicBezTo>
                  <a:pt x="12387" y="910"/>
                  <a:pt x="12410" y="944"/>
                  <a:pt x="12410" y="944"/>
                </a:cubicBezTo>
                <a:cubicBezTo>
                  <a:pt x="12410" y="944"/>
                  <a:pt x="12456" y="990"/>
                  <a:pt x="12425" y="1005"/>
                </a:cubicBezTo>
                <a:cubicBezTo>
                  <a:pt x="12394" y="990"/>
                  <a:pt x="12363" y="959"/>
                  <a:pt x="12332" y="944"/>
                </a:cubicBezTo>
                <a:lnTo>
                  <a:pt x="12363" y="913"/>
                </a:lnTo>
                <a:cubicBezTo>
                  <a:pt x="12366" y="911"/>
                  <a:pt x="12368" y="910"/>
                  <a:pt x="12371" y="910"/>
                </a:cubicBezTo>
                <a:close/>
                <a:moveTo>
                  <a:pt x="12240" y="1165"/>
                </a:moveTo>
                <a:cubicBezTo>
                  <a:pt x="12248" y="1165"/>
                  <a:pt x="12259" y="1173"/>
                  <a:pt x="12286" y="1191"/>
                </a:cubicBezTo>
                <a:lnTo>
                  <a:pt x="12255" y="1222"/>
                </a:lnTo>
                <a:lnTo>
                  <a:pt x="12209" y="1191"/>
                </a:lnTo>
                <a:lnTo>
                  <a:pt x="12224" y="1175"/>
                </a:lnTo>
                <a:cubicBezTo>
                  <a:pt x="12231" y="1169"/>
                  <a:pt x="12234" y="1165"/>
                  <a:pt x="12240" y="1165"/>
                </a:cubicBezTo>
                <a:close/>
                <a:moveTo>
                  <a:pt x="12237" y="1252"/>
                </a:moveTo>
                <a:cubicBezTo>
                  <a:pt x="12235" y="1252"/>
                  <a:pt x="12234" y="1260"/>
                  <a:pt x="12240" y="1284"/>
                </a:cubicBezTo>
                <a:cubicBezTo>
                  <a:pt x="12249" y="1274"/>
                  <a:pt x="12241" y="1252"/>
                  <a:pt x="12237" y="1252"/>
                </a:cubicBezTo>
                <a:close/>
                <a:moveTo>
                  <a:pt x="5267" y="1285"/>
                </a:moveTo>
                <a:cubicBezTo>
                  <a:pt x="5275" y="1285"/>
                  <a:pt x="5286" y="1298"/>
                  <a:pt x="5269" y="1315"/>
                </a:cubicBezTo>
                <a:cubicBezTo>
                  <a:pt x="5255" y="1294"/>
                  <a:pt x="5260" y="1285"/>
                  <a:pt x="5267" y="1285"/>
                </a:cubicBezTo>
                <a:close/>
                <a:moveTo>
                  <a:pt x="323" y="1284"/>
                </a:moveTo>
                <a:cubicBezTo>
                  <a:pt x="310" y="1311"/>
                  <a:pt x="296" y="1338"/>
                  <a:pt x="282" y="1376"/>
                </a:cubicBezTo>
                <a:lnTo>
                  <a:pt x="292" y="1376"/>
                </a:lnTo>
                <a:cubicBezTo>
                  <a:pt x="323" y="1376"/>
                  <a:pt x="323" y="1330"/>
                  <a:pt x="339" y="1284"/>
                </a:cubicBezTo>
                <a:close/>
                <a:moveTo>
                  <a:pt x="5099" y="1284"/>
                </a:moveTo>
                <a:cubicBezTo>
                  <a:pt x="5145" y="1330"/>
                  <a:pt x="5192" y="1361"/>
                  <a:pt x="5161" y="1376"/>
                </a:cubicBezTo>
                <a:lnTo>
                  <a:pt x="5115" y="1361"/>
                </a:lnTo>
                <a:lnTo>
                  <a:pt x="5084" y="1299"/>
                </a:lnTo>
                <a:lnTo>
                  <a:pt x="5099" y="1284"/>
                </a:lnTo>
                <a:close/>
                <a:moveTo>
                  <a:pt x="277" y="1376"/>
                </a:moveTo>
                <a:lnTo>
                  <a:pt x="277" y="1392"/>
                </a:lnTo>
                <a:cubicBezTo>
                  <a:pt x="279" y="1386"/>
                  <a:pt x="280" y="1381"/>
                  <a:pt x="282" y="1376"/>
                </a:cubicBezTo>
                <a:close/>
                <a:moveTo>
                  <a:pt x="12052" y="1339"/>
                </a:moveTo>
                <a:cubicBezTo>
                  <a:pt x="12060" y="1339"/>
                  <a:pt x="12068" y="1351"/>
                  <a:pt x="12085" y="1376"/>
                </a:cubicBezTo>
                <a:lnTo>
                  <a:pt x="12070" y="1392"/>
                </a:lnTo>
                <a:lnTo>
                  <a:pt x="12008" y="1376"/>
                </a:lnTo>
                <a:lnTo>
                  <a:pt x="12023" y="1361"/>
                </a:lnTo>
                <a:cubicBezTo>
                  <a:pt x="12037" y="1347"/>
                  <a:pt x="12045" y="1339"/>
                  <a:pt x="12052" y="1339"/>
                </a:cubicBezTo>
                <a:close/>
                <a:moveTo>
                  <a:pt x="11498" y="1345"/>
                </a:moveTo>
                <a:cubicBezTo>
                  <a:pt x="11544" y="1376"/>
                  <a:pt x="11575" y="1423"/>
                  <a:pt x="11560" y="1438"/>
                </a:cubicBezTo>
                <a:lnTo>
                  <a:pt x="11513" y="1407"/>
                </a:lnTo>
                <a:lnTo>
                  <a:pt x="11482" y="1361"/>
                </a:lnTo>
                <a:lnTo>
                  <a:pt x="11498" y="1345"/>
                </a:lnTo>
                <a:close/>
                <a:moveTo>
                  <a:pt x="4169" y="1398"/>
                </a:moveTo>
                <a:cubicBezTo>
                  <a:pt x="4166" y="1398"/>
                  <a:pt x="4162" y="1402"/>
                  <a:pt x="4156" y="1407"/>
                </a:cubicBezTo>
                <a:cubicBezTo>
                  <a:pt x="4142" y="1422"/>
                  <a:pt x="4127" y="1436"/>
                  <a:pt x="4177" y="1451"/>
                </a:cubicBezTo>
                <a:lnTo>
                  <a:pt x="4177" y="1451"/>
                </a:lnTo>
                <a:lnTo>
                  <a:pt x="4203" y="1438"/>
                </a:lnTo>
                <a:cubicBezTo>
                  <a:pt x="4183" y="1409"/>
                  <a:pt x="4176" y="1398"/>
                  <a:pt x="4169" y="1398"/>
                </a:cubicBezTo>
                <a:close/>
                <a:moveTo>
                  <a:pt x="4177" y="1451"/>
                </a:moveTo>
                <a:lnTo>
                  <a:pt x="4172" y="1454"/>
                </a:lnTo>
                <a:lnTo>
                  <a:pt x="4187" y="1454"/>
                </a:lnTo>
                <a:cubicBezTo>
                  <a:pt x="4184" y="1453"/>
                  <a:pt x="4180" y="1452"/>
                  <a:pt x="4177" y="1451"/>
                </a:cubicBezTo>
                <a:close/>
                <a:moveTo>
                  <a:pt x="4939" y="1413"/>
                </a:moveTo>
                <a:cubicBezTo>
                  <a:pt x="4952" y="1413"/>
                  <a:pt x="4979" y="1425"/>
                  <a:pt x="5022" y="1454"/>
                </a:cubicBezTo>
                <a:cubicBezTo>
                  <a:pt x="5068" y="1485"/>
                  <a:pt x="5068" y="1485"/>
                  <a:pt x="5053" y="1500"/>
                </a:cubicBezTo>
                <a:cubicBezTo>
                  <a:pt x="5022" y="1485"/>
                  <a:pt x="4991" y="1469"/>
                  <a:pt x="4960" y="1454"/>
                </a:cubicBezTo>
                <a:lnTo>
                  <a:pt x="4945" y="1454"/>
                </a:lnTo>
                <a:cubicBezTo>
                  <a:pt x="4928" y="1429"/>
                  <a:pt x="4925" y="1413"/>
                  <a:pt x="4939" y="1413"/>
                </a:cubicBezTo>
                <a:close/>
                <a:moveTo>
                  <a:pt x="11902" y="1438"/>
                </a:moveTo>
                <a:cubicBezTo>
                  <a:pt x="11910" y="1438"/>
                  <a:pt x="11920" y="1443"/>
                  <a:pt x="11931" y="1454"/>
                </a:cubicBezTo>
                <a:cubicBezTo>
                  <a:pt x="11961" y="1500"/>
                  <a:pt x="11961" y="1500"/>
                  <a:pt x="11946" y="1515"/>
                </a:cubicBezTo>
                <a:cubicBezTo>
                  <a:pt x="11939" y="1522"/>
                  <a:pt x="11935" y="1529"/>
                  <a:pt x="11930" y="1529"/>
                </a:cubicBezTo>
                <a:cubicBezTo>
                  <a:pt x="11924" y="1529"/>
                  <a:pt x="11917" y="1519"/>
                  <a:pt x="11900" y="1485"/>
                </a:cubicBezTo>
                <a:lnTo>
                  <a:pt x="11900" y="1500"/>
                </a:lnTo>
                <a:cubicBezTo>
                  <a:pt x="11879" y="1459"/>
                  <a:pt x="11886" y="1438"/>
                  <a:pt x="11902" y="1438"/>
                </a:cubicBezTo>
                <a:close/>
                <a:moveTo>
                  <a:pt x="12144" y="1530"/>
                </a:moveTo>
                <a:cubicBezTo>
                  <a:pt x="12154" y="1543"/>
                  <a:pt x="12171" y="1558"/>
                  <a:pt x="12193" y="1577"/>
                </a:cubicBezTo>
                <a:cubicBezTo>
                  <a:pt x="12198" y="1579"/>
                  <a:pt x="12202" y="1580"/>
                  <a:pt x="12205" y="1582"/>
                </a:cubicBezTo>
                <a:lnTo>
                  <a:pt x="12205" y="1582"/>
                </a:lnTo>
                <a:cubicBezTo>
                  <a:pt x="12193" y="1573"/>
                  <a:pt x="12174" y="1558"/>
                  <a:pt x="12147" y="1531"/>
                </a:cubicBezTo>
                <a:cubicBezTo>
                  <a:pt x="12146" y="1531"/>
                  <a:pt x="12145" y="1530"/>
                  <a:pt x="12144" y="1530"/>
                </a:cubicBezTo>
                <a:close/>
                <a:moveTo>
                  <a:pt x="12205" y="1582"/>
                </a:moveTo>
                <a:lnTo>
                  <a:pt x="12205" y="1582"/>
                </a:lnTo>
                <a:cubicBezTo>
                  <a:pt x="12213" y="1588"/>
                  <a:pt x="12218" y="1590"/>
                  <a:pt x="12219" y="1590"/>
                </a:cubicBezTo>
                <a:cubicBezTo>
                  <a:pt x="12220" y="1590"/>
                  <a:pt x="12216" y="1586"/>
                  <a:pt x="12205" y="1582"/>
                </a:cubicBezTo>
                <a:close/>
                <a:moveTo>
                  <a:pt x="11351" y="1590"/>
                </a:moveTo>
                <a:cubicBezTo>
                  <a:pt x="11358" y="1590"/>
                  <a:pt x="11371" y="1596"/>
                  <a:pt x="11390" y="1624"/>
                </a:cubicBezTo>
                <a:cubicBezTo>
                  <a:pt x="11390" y="1624"/>
                  <a:pt x="11436" y="1655"/>
                  <a:pt x="11420" y="1670"/>
                </a:cubicBezTo>
                <a:lnTo>
                  <a:pt x="11359" y="1655"/>
                </a:lnTo>
                <a:cubicBezTo>
                  <a:pt x="11328" y="1608"/>
                  <a:pt x="11343" y="1593"/>
                  <a:pt x="11343" y="1593"/>
                </a:cubicBezTo>
                <a:cubicBezTo>
                  <a:pt x="11343" y="1593"/>
                  <a:pt x="11346" y="1590"/>
                  <a:pt x="11351" y="1590"/>
                </a:cubicBezTo>
                <a:close/>
                <a:moveTo>
                  <a:pt x="4481" y="1716"/>
                </a:moveTo>
                <a:cubicBezTo>
                  <a:pt x="4500" y="1729"/>
                  <a:pt x="4501" y="1734"/>
                  <a:pt x="4496" y="1734"/>
                </a:cubicBezTo>
                <a:cubicBezTo>
                  <a:pt x="4489" y="1734"/>
                  <a:pt x="4472" y="1725"/>
                  <a:pt x="4481" y="1716"/>
                </a:cubicBezTo>
                <a:close/>
                <a:moveTo>
                  <a:pt x="1896" y="1692"/>
                </a:moveTo>
                <a:cubicBezTo>
                  <a:pt x="1912" y="1692"/>
                  <a:pt x="1929" y="1695"/>
                  <a:pt x="1946" y="1701"/>
                </a:cubicBezTo>
                <a:cubicBezTo>
                  <a:pt x="1962" y="1716"/>
                  <a:pt x="1915" y="1763"/>
                  <a:pt x="1853" y="1763"/>
                </a:cubicBezTo>
                <a:lnTo>
                  <a:pt x="1822" y="1732"/>
                </a:lnTo>
                <a:cubicBezTo>
                  <a:pt x="1842" y="1702"/>
                  <a:pt x="1868" y="1692"/>
                  <a:pt x="1896" y="1692"/>
                </a:cubicBezTo>
                <a:close/>
                <a:moveTo>
                  <a:pt x="4793" y="1785"/>
                </a:moveTo>
                <a:cubicBezTo>
                  <a:pt x="4817" y="1785"/>
                  <a:pt x="4836" y="1825"/>
                  <a:pt x="4836" y="1825"/>
                </a:cubicBezTo>
                <a:cubicBezTo>
                  <a:pt x="4860" y="1848"/>
                  <a:pt x="4856" y="1852"/>
                  <a:pt x="4844" y="1852"/>
                </a:cubicBezTo>
                <a:cubicBezTo>
                  <a:pt x="4838" y="1852"/>
                  <a:pt x="4831" y="1851"/>
                  <a:pt x="4823" y="1851"/>
                </a:cubicBezTo>
                <a:cubicBezTo>
                  <a:pt x="4816" y="1851"/>
                  <a:pt x="4809" y="1852"/>
                  <a:pt x="4805" y="1856"/>
                </a:cubicBezTo>
                <a:lnTo>
                  <a:pt x="4790" y="1856"/>
                </a:lnTo>
                <a:cubicBezTo>
                  <a:pt x="4744" y="1840"/>
                  <a:pt x="4744" y="1840"/>
                  <a:pt x="4774" y="1794"/>
                </a:cubicBezTo>
                <a:cubicBezTo>
                  <a:pt x="4781" y="1788"/>
                  <a:pt x="4787" y="1785"/>
                  <a:pt x="4793" y="1785"/>
                </a:cubicBezTo>
                <a:close/>
                <a:moveTo>
                  <a:pt x="1931" y="1832"/>
                </a:moveTo>
                <a:cubicBezTo>
                  <a:pt x="1915" y="1832"/>
                  <a:pt x="1892" y="1848"/>
                  <a:pt x="1869" y="1871"/>
                </a:cubicBezTo>
                <a:lnTo>
                  <a:pt x="1869" y="1856"/>
                </a:lnTo>
                <a:cubicBezTo>
                  <a:pt x="1822" y="1902"/>
                  <a:pt x="1838" y="1917"/>
                  <a:pt x="1869" y="1948"/>
                </a:cubicBezTo>
                <a:cubicBezTo>
                  <a:pt x="1879" y="1964"/>
                  <a:pt x="1891" y="1969"/>
                  <a:pt x="1903" y="1969"/>
                </a:cubicBezTo>
                <a:cubicBezTo>
                  <a:pt x="1925" y="1969"/>
                  <a:pt x="1946" y="1948"/>
                  <a:pt x="1946" y="1948"/>
                </a:cubicBezTo>
                <a:cubicBezTo>
                  <a:pt x="1992" y="1917"/>
                  <a:pt x="1962" y="1902"/>
                  <a:pt x="1946" y="1886"/>
                </a:cubicBezTo>
                <a:cubicBezTo>
                  <a:pt x="1954" y="1848"/>
                  <a:pt x="1946" y="1832"/>
                  <a:pt x="1931" y="1832"/>
                </a:cubicBezTo>
                <a:close/>
                <a:moveTo>
                  <a:pt x="4172" y="1886"/>
                </a:moveTo>
                <a:lnTo>
                  <a:pt x="4156" y="1902"/>
                </a:lnTo>
                <a:cubicBezTo>
                  <a:pt x="4187" y="1933"/>
                  <a:pt x="4203" y="1964"/>
                  <a:pt x="4234" y="1979"/>
                </a:cubicBezTo>
                <a:cubicBezTo>
                  <a:pt x="4249" y="1964"/>
                  <a:pt x="4218" y="1933"/>
                  <a:pt x="4218" y="1933"/>
                </a:cubicBezTo>
                <a:cubicBezTo>
                  <a:pt x="4218" y="1933"/>
                  <a:pt x="4187" y="1886"/>
                  <a:pt x="4172" y="1886"/>
                </a:cubicBezTo>
                <a:close/>
                <a:moveTo>
                  <a:pt x="3646" y="1979"/>
                </a:moveTo>
                <a:cubicBezTo>
                  <a:pt x="3662" y="2041"/>
                  <a:pt x="3662" y="2103"/>
                  <a:pt x="3662" y="2103"/>
                </a:cubicBezTo>
                <a:cubicBezTo>
                  <a:pt x="3666" y="2116"/>
                  <a:pt x="3668" y="2122"/>
                  <a:pt x="3668" y="2122"/>
                </a:cubicBezTo>
                <a:cubicBezTo>
                  <a:pt x="3670" y="2122"/>
                  <a:pt x="3662" y="2085"/>
                  <a:pt x="3662" y="2041"/>
                </a:cubicBezTo>
                <a:lnTo>
                  <a:pt x="3646" y="1979"/>
                </a:lnTo>
                <a:close/>
                <a:moveTo>
                  <a:pt x="4490" y="2077"/>
                </a:moveTo>
                <a:cubicBezTo>
                  <a:pt x="4501" y="2077"/>
                  <a:pt x="4514" y="2083"/>
                  <a:pt x="4527" y="2103"/>
                </a:cubicBezTo>
                <a:cubicBezTo>
                  <a:pt x="4527" y="2103"/>
                  <a:pt x="4574" y="2149"/>
                  <a:pt x="4558" y="2165"/>
                </a:cubicBezTo>
                <a:cubicBezTo>
                  <a:pt x="4555" y="2168"/>
                  <a:pt x="4551" y="2169"/>
                  <a:pt x="4546" y="2169"/>
                </a:cubicBezTo>
                <a:cubicBezTo>
                  <a:pt x="4526" y="2169"/>
                  <a:pt x="4496" y="2149"/>
                  <a:pt x="4496" y="2149"/>
                </a:cubicBezTo>
                <a:lnTo>
                  <a:pt x="4481" y="2149"/>
                </a:lnTo>
                <a:cubicBezTo>
                  <a:pt x="4450" y="2103"/>
                  <a:pt x="4465" y="2087"/>
                  <a:pt x="4465" y="2087"/>
                </a:cubicBezTo>
                <a:cubicBezTo>
                  <a:pt x="4465" y="2087"/>
                  <a:pt x="4475" y="2077"/>
                  <a:pt x="4490" y="2077"/>
                </a:cubicBezTo>
                <a:close/>
                <a:moveTo>
                  <a:pt x="4094" y="2149"/>
                </a:moveTo>
                <a:cubicBezTo>
                  <a:pt x="4110" y="2149"/>
                  <a:pt x="4110" y="2149"/>
                  <a:pt x="4141" y="2180"/>
                </a:cubicBezTo>
                <a:lnTo>
                  <a:pt x="4110" y="2180"/>
                </a:lnTo>
                <a:lnTo>
                  <a:pt x="4079" y="2149"/>
                </a:lnTo>
                <a:close/>
                <a:moveTo>
                  <a:pt x="9303" y="2103"/>
                </a:moveTo>
                <a:cubicBezTo>
                  <a:pt x="9334" y="2118"/>
                  <a:pt x="9334" y="2118"/>
                  <a:pt x="9303" y="2165"/>
                </a:cubicBezTo>
                <a:cubicBezTo>
                  <a:pt x="9291" y="2183"/>
                  <a:pt x="9279" y="2189"/>
                  <a:pt x="9268" y="2189"/>
                </a:cubicBezTo>
                <a:cubicBezTo>
                  <a:pt x="9250" y="2189"/>
                  <a:pt x="9235" y="2174"/>
                  <a:pt x="9226" y="2165"/>
                </a:cubicBezTo>
                <a:cubicBezTo>
                  <a:pt x="9241" y="2118"/>
                  <a:pt x="9288" y="2103"/>
                  <a:pt x="9303" y="2103"/>
                </a:cubicBezTo>
                <a:close/>
                <a:moveTo>
                  <a:pt x="2854" y="2147"/>
                </a:moveTo>
                <a:cubicBezTo>
                  <a:pt x="2861" y="2147"/>
                  <a:pt x="2867" y="2149"/>
                  <a:pt x="2873" y="2149"/>
                </a:cubicBezTo>
                <a:lnTo>
                  <a:pt x="2843" y="2196"/>
                </a:lnTo>
                <a:lnTo>
                  <a:pt x="2796" y="2242"/>
                </a:lnTo>
                <a:lnTo>
                  <a:pt x="2812" y="2180"/>
                </a:lnTo>
                <a:cubicBezTo>
                  <a:pt x="2830" y="2152"/>
                  <a:pt x="2843" y="2147"/>
                  <a:pt x="2854" y="2147"/>
                </a:cubicBezTo>
                <a:close/>
                <a:moveTo>
                  <a:pt x="3948" y="2168"/>
                </a:moveTo>
                <a:cubicBezTo>
                  <a:pt x="3959" y="2168"/>
                  <a:pt x="3980" y="2213"/>
                  <a:pt x="4002" y="2288"/>
                </a:cubicBezTo>
                <a:lnTo>
                  <a:pt x="3971" y="2304"/>
                </a:lnTo>
                <a:cubicBezTo>
                  <a:pt x="3940" y="2257"/>
                  <a:pt x="3924" y="2211"/>
                  <a:pt x="3940" y="2196"/>
                </a:cubicBezTo>
                <a:cubicBezTo>
                  <a:pt x="3940" y="2177"/>
                  <a:pt x="3943" y="2168"/>
                  <a:pt x="3948" y="2168"/>
                </a:cubicBezTo>
                <a:close/>
                <a:moveTo>
                  <a:pt x="17065" y="2120"/>
                </a:moveTo>
                <a:cubicBezTo>
                  <a:pt x="17073" y="2120"/>
                  <a:pt x="17064" y="2196"/>
                  <a:pt x="17031" y="2273"/>
                </a:cubicBezTo>
                <a:cubicBezTo>
                  <a:pt x="17008" y="2327"/>
                  <a:pt x="17000" y="2354"/>
                  <a:pt x="17000" y="2354"/>
                </a:cubicBezTo>
                <a:cubicBezTo>
                  <a:pt x="17000" y="2354"/>
                  <a:pt x="17008" y="2327"/>
                  <a:pt x="17015" y="2273"/>
                </a:cubicBezTo>
                <a:cubicBezTo>
                  <a:pt x="17015" y="2211"/>
                  <a:pt x="17031" y="2165"/>
                  <a:pt x="17046" y="2165"/>
                </a:cubicBezTo>
                <a:cubicBezTo>
                  <a:pt x="17055" y="2133"/>
                  <a:pt x="17062" y="2120"/>
                  <a:pt x="17065" y="2120"/>
                </a:cubicBezTo>
                <a:close/>
                <a:moveTo>
                  <a:pt x="3329" y="2182"/>
                </a:moveTo>
                <a:cubicBezTo>
                  <a:pt x="3335" y="2182"/>
                  <a:pt x="3331" y="2207"/>
                  <a:pt x="3322" y="2273"/>
                </a:cubicBezTo>
                <a:lnTo>
                  <a:pt x="3275" y="2381"/>
                </a:lnTo>
                <a:cubicBezTo>
                  <a:pt x="3260" y="2381"/>
                  <a:pt x="3291" y="2319"/>
                  <a:pt x="3306" y="2211"/>
                </a:cubicBezTo>
                <a:cubicBezTo>
                  <a:pt x="3318" y="2193"/>
                  <a:pt x="3326" y="2182"/>
                  <a:pt x="3329" y="2182"/>
                </a:cubicBezTo>
                <a:close/>
                <a:moveTo>
                  <a:pt x="2912" y="2264"/>
                </a:moveTo>
                <a:cubicBezTo>
                  <a:pt x="2913" y="2264"/>
                  <a:pt x="2902" y="2287"/>
                  <a:pt x="2889" y="2335"/>
                </a:cubicBezTo>
                <a:cubicBezTo>
                  <a:pt x="2873" y="2396"/>
                  <a:pt x="2843" y="2443"/>
                  <a:pt x="2781" y="2474"/>
                </a:cubicBezTo>
                <a:lnTo>
                  <a:pt x="2750" y="2458"/>
                </a:lnTo>
                <a:lnTo>
                  <a:pt x="2827" y="2381"/>
                </a:lnTo>
                <a:cubicBezTo>
                  <a:pt x="2888" y="2303"/>
                  <a:pt x="2910" y="2264"/>
                  <a:pt x="2912" y="2264"/>
                </a:cubicBezTo>
                <a:close/>
                <a:moveTo>
                  <a:pt x="10060" y="2412"/>
                </a:moveTo>
                <a:cubicBezTo>
                  <a:pt x="10060" y="2458"/>
                  <a:pt x="10045" y="2520"/>
                  <a:pt x="10029" y="2520"/>
                </a:cubicBezTo>
                <a:lnTo>
                  <a:pt x="10014" y="2520"/>
                </a:lnTo>
                <a:cubicBezTo>
                  <a:pt x="10014" y="2474"/>
                  <a:pt x="10029" y="2443"/>
                  <a:pt x="10045" y="2412"/>
                </a:cubicBezTo>
                <a:close/>
                <a:moveTo>
                  <a:pt x="3476" y="2443"/>
                </a:moveTo>
                <a:cubicBezTo>
                  <a:pt x="3476" y="2505"/>
                  <a:pt x="3476" y="2551"/>
                  <a:pt x="3445" y="2551"/>
                </a:cubicBezTo>
                <a:lnTo>
                  <a:pt x="3430" y="2551"/>
                </a:lnTo>
                <a:cubicBezTo>
                  <a:pt x="3430" y="2520"/>
                  <a:pt x="3430" y="2474"/>
                  <a:pt x="3445" y="2443"/>
                </a:cubicBezTo>
                <a:close/>
                <a:moveTo>
                  <a:pt x="3909" y="2551"/>
                </a:moveTo>
                <a:lnTo>
                  <a:pt x="3924" y="2613"/>
                </a:lnTo>
                <a:cubicBezTo>
                  <a:pt x="3924" y="2613"/>
                  <a:pt x="3916" y="2646"/>
                  <a:pt x="3906" y="2646"/>
                </a:cubicBezTo>
                <a:cubicBezTo>
                  <a:pt x="3902" y="2646"/>
                  <a:pt x="3898" y="2641"/>
                  <a:pt x="3894" y="2628"/>
                </a:cubicBezTo>
                <a:lnTo>
                  <a:pt x="3878" y="2613"/>
                </a:lnTo>
                <a:cubicBezTo>
                  <a:pt x="3863" y="2613"/>
                  <a:pt x="3878" y="2566"/>
                  <a:pt x="3909" y="2551"/>
                </a:cubicBezTo>
                <a:close/>
                <a:moveTo>
                  <a:pt x="5486" y="2680"/>
                </a:moveTo>
                <a:cubicBezTo>
                  <a:pt x="5480" y="2680"/>
                  <a:pt x="5476" y="2684"/>
                  <a:pt x="5470" y="2690"/>
                </a:cubicBezTo>
                <a:cubicBezTo>
                  <a:pt x="5485" y="2721"/>
                  <a:pt x="5501" y="2752"/>
                  <a:pt x="5532" y="2783"/>
                </a:cubicBezTo>
                <a:cubicBezTo>
                  <a:pt x="5546" y="2797"/>
                  <a:pt x="5558" y="2804"/>
                  <a:pt x="5565" y="2804"/>
                </a:cubicBezTo>
                <a:cubicBezTo>
                  <a:pt x="5580" y="2804"/>
                  <a:pt x="5575" y="2770"/>
                  <a:pt x="5532" y="2706"/>
                </a:cubicBezTo>
                <a:cubicBezTo>
                  <a:pt x="5505" y="2687"/>
                  <a:pt x="5493" y="2680"/>
                  <a:pt x="5486" y="2680"/>
                </a:cubicBezTo>
                <a:close/>
                <a:moveTo>
                  <a:pt x="13584" y="1"/>
                </a:moveTo>
                <a:cubicBezTo>
                  <a:pt x="13553" y="47"/>
                  <a:pt x="13507" y="63"/>
                  <a:pt x="13445" y="63"/>
                </a:cubicBezTo>
                <a:cubicBezTo>
                  <a:pt x="13352" y="63"/>
                  <a:pt x="13322" y="63"/>
                  <a:pt x="13352" y="124"/>
                </a:cubicBezTo>
                <a:cubicBezTo>
                  <a:pt x="13352" y="186"/>
                  <a:pt x="13368" y="233"/>
                  <a:pt x="13337" y="248"/>
                </a:cubicBezTo>
                <a:lnTo>
                  <a:pt x="13337" y="186"/>
                </a:lnTo>
                <a:cubicBezTo>
                  <a:pt x="13337" y="165"/>
                  <a:pt x="13318" y="157"/>
                  <a:pt x="13285" y="157"/>
                </a:cubicBezTo>
                <a:cubicBezTo>
                  <a:pt x="13244" y="157"/>
                  <a:pt x="13181" y="169"/>
                  <a:pt x="13105" y="186"/>
                </a:cubicBezTo>
                <a:cubicBezTo>
                  <a:pt x="12987" y="208"/>
                  <a:pt x="12921" y="237"/>
                  <a:pt x="12876" y="237"/>
                </a:cubicBezTo>
                <a:cubicBezTo>
                  <a:pt x="12857" y="237"/>
                  <a:pt x="12841" y="231"/>
                  <a:pt x="12827" y="217"/>
                </a:cubicBezTo>
                <a:lnTo>
                  <a:pt x="12812" y="279"/>
                </a:lnTo>
                <a:cubicBezTo>
                  <a:pt x="12802" y="316"/>
                  <a:pt x="12787" y="337"/>
                  <a:pt x="12773" y="337"/>
                </a:cubicBezTo>
                <a:cubicBezTo>
                  <a:pt x="12764" y="337"/>
                  <a:pt x="12756" y="328"/>
                  <a:pt x="12750" y="310"/>
                </a:cubicBezTo>
                <a:cubicBezTo>
                  <a:pt x="12739" y="299"/>
                  <a:pt x="12722" y="294"/>
                  <a:pt x="12703" y="294"/>
                </a:cubicBezTo>
                <a:cubicBezTo>
                  <a:pt x="12643" y="294"/>
                  <a:pt x="12557" y="344"/>
                  <a:pt x="12533" y="403"/>
                </a:cubicBezTo>
                <a:lnTo>
                  <a:pt x="12471" y="434"/>
                </a:lnTo>
                <a:cubicBezTo>
                  <a:pt x="12446" y="408"/>
                  <a:pt x="12418" y="396"/>
                  <a:pt x="12394" y="396"/>
                </a:cubicBezTo>
                <a:cubicBezTo>
                  <a:pt x="12346" y="396"/>
                  <a:pt x="12312" y="444"/>
                  <a:pt x="12332" y="526"/>
                </a:cubicBezTo>
                <a:cubicBezTo>
                  <a:pt x="12318" y="505"/>
                  <a:pt x="12304" y="497"/>
                  <a:pt x="12292" y="497"/>
                </a:cubicBezTo>
                <a:cubicBezTo>
                  <a:pt x="12277" y="497"/>
                  <a:pt x="12264" y="509"/>
                  <a:pt x="12255" y="526"/>
                </a:cubicBezTo>
                <a:cubicBezTo>
                  <a:pt x="12231" y="587"/>
                  <a:pt x="12168" y="649"/>
                  <a:pt x="12127" y="649"/>
                </a:cubicBezTo>
                <a:cubicBezTo>
                  <a:pt x="12116" y="649"/>
                  <a:pt x="12107" y="644"/>
                  <a:pt x="12101" y="635"/>
                </a:cubicBezTo>
                <a:lnTo>
                  <a:pt x="12070" y="650"/>
                </a:lnTo>
                <a:cubicBezTo>
                  <a:pt x="12070" y="712"/>
                  <a:pt x="12070" y="743"/>
                  <a:pt x="12039" y="758"/>
                </a:cubicBezTo>
                <a:cubicBezTo>
                  <a:pt x="12008" y="774"/>
                  <a:pt x="11992" y="820"/>
                  <a:pt x="12008" y="851"/>
                </a:cubicBezTo>
                <a:cubicBezTo>
                  <a:pt x="12023" y="913"/>
                  <a:pt x="12008" y="928"/>
                  <a:pt x="12008" y="928"/>
                </a:cubicBezTo>
                <a:cubicBezTo>
                  <a:pt x="12008" y="928"/>
                  <a:pt x="11961" y="897"/>
                  <a:pt x="11946" y="835"/>
                </a:cubicBezTo>
                <a:cubicBezTo>
                  <a:pt x="11941" y="817"/>
                  <a:pt x="11934" y="809"/>
                  <a:pt x="11927" y="809"/>
                </a:cubicBezTo>
                <a:cubicBezTo>
                  <a:pt x="11909" y="809"/>
                  <a:pt x="11889" y="861"/>
                  <a:pt x="11900" y="959"/>
                </a:cubicBezTo>
                <a:cubicBezTo>
                  <a:pt x="11907" y="1029"/>
                  <a:pt x="11911" y="1060"/>
                  <a:pt x="11909" y="1060"/>
                </a:cubicBezTo>
                <a:cubicBezTo>
                  <a:pt x="11907" y="1060"/>
                  <a:pt x="11900" y="1029"/>
                  <a:pt x="11884" y="975"/>
                </a:cubicBezTo>
                <a:cubicBezTo>
                  <a:pt x="11874" y="933"/>
                  <a:pt x="11857" y="892"/>
                  <a:pt x="11846" y="892"/>
                </a:cubicBezTo>
                <a:cubicBezTo>
                  <a:pt x="11841" y="892"/>
                  <a:pt x="11838" y="902"/>
                  <a:pt x="11838" y="928"/>
                </a:cubicBezTo>
                <a:cubicBezTo>
                  <a:pt x="11822" y="959"/>
                  <a:pt x="11822" y="990"/>
                  <a:pt x="11838" y="1005"/>
                </a:cubicBezTo>
                <a:lnTo>
                  <a:pt x="11791" y="1067"/>
                </a:lnTo>
                <a:cubicBezTo>
                  <a:pt x="11714" y="1067"/>
                  <a:pt x="11683" y="1083"/>
                  <a:pt x="11668" y="1114"/>
                </a:cubicBezTo>
                <a:cubicBezTo>
                  <a:pt x="11687" y="1143"/>
                  <a:pt x="11695" y="1154"/>
                  <a:pt x="11681" y="1154"/>
                </a:cubicBezTo>
                <a:cubicBezTo>
                  <a:pt x="11674" y="1154"/>
                  <a:pt x="11660" y="1150"/>
                  <a:pt x="11637" y="1145"/>
                </a:cubicBezTo>
                <a:cubicBezTo>
                  <a:pt x="11618" y="1140"/>
                  <a:pt x="11605" y="1136"/>
                  <a:pt x="11598" y="1136"/>
                </a:cubicBezTo>
                <a:cubicBezTo>
                  <a:pt x="11582" y="1136"/>
                  <a:pt x="11599" y="1153"/>
                  <a:pt x="11652" y="1206"/>
                </a:cubicBezTo>
                <a:cubicBezTo>
                  <a:pt x="11676" y="1241"/>
                  <a:pt x="11664" y="1259"/>
                  <a:pt x="11637" y="1259"/>
                </a:cubicBezTo>
                <a:cubicBezTo>
                  <a:pt x="11628" y="1259"/>
                  <a:pt x="11618" y="1257"/>
                  <a:pt x="11606" y="1253"/>
                </a:cubicBezTo>
                <a:cubicBezTo>
                  <a:pt x="11570" y="1217"/>
                  <a:pt x="11547" y="1204"/>
                  <a:pt x="11537" y="1204"/>
                </a:cubicBezTo>
                <a:cubicBezTo>
                  <a:pt x="11524" y="1204"/>
                  <a:pt x="11528" y="1221"/>
                  <a:pt x="11544" y="1237"/>
                </a:cubicBezTo>
                <a:cubicBezTo>
                  <a:pt x="11591" y="1268"/>
                  <a:pt x="11544" y="1315"/>
                  <a:pt x="11544" y="1315"/>
                </a:cubicBezTo>
                <a:cubicBezTo>
                  <a:pt x="11544" y="1315"/>
                  <a:pt x="11482" y="1315"/>
                  <a:pt x="11420" y="1376"/>
                </a:cubicBezTo>
                <a:cubicBezTo>
                  <a:pt x="11390" y="1392"/>
                  <a:pt x="11359" y="1438"/>
                  <a:pt x="11328" y="1469"/>
                </a:cubicBezTo>
                <a:lnTo>
                  <a:pt x="11235" y="1562"/>
                </a:lnTo>
                <a:cubicBezTo>
                  <a:pt x="11220" y="1577"/>
                  <a:pt x="11235" y="1624"/>
                  <a:pt x="11281" y="1670"/>
                </a:cubicBezTo>
                <a:cubicBezTo>
                  <a:pt x="11314" y="1703"/>
                  <a:pt x="11325" y="1713"/>
                  <a:pt x="11322" y="1713"/>
                </a:cubicBezTo>
                <a:cubicBezTo>
                  <a:pt x="11319" y="1713"/>
                  <a:pt x="11293" y="1694"/>
                  <a:pt x="11266" y="1686"/>
                </a:cubicBezTo>
                <a:cubicBezTo>
                  <a:pt x="11201" y="1635"/>
                  <a:pt x="11163" y="1612"/>
                  <a:pt x="11154" y="1612"/>
                </a:cubicBezTo>
                <a:cubicBezTo>
                  <a:pt x="11142" y="1612"/>
                  <a:pt x="11169" y="1643"/>
                  <a:pt x="11235" y="1701"/>
                </a:cubicBezTo>
                <a:cubicBezTo>
                  <a:pt x="11284" y="1742"/>
                  <a:pt x="11307" y="1761"/>
                  <a:pt x="11302" y="1761"/>
                </a:cubicBezTo>
                <a:cubicBezTo>
                  <a:pt x="11298" y="1761"/>
                  <a:pt x="11271" y="1746"/>
                  <a:pt x="11220" y="1716"/>
                </a:cubicBezTo>
                <a:cubicBezTo>
                  <a:pt x="11200" y="1704"/>
                  <a:pt x="11189" y="1696"/>
                  <a:pt x="11184" y="1696"/>
                </a:cubicBezTo>
                <a:cubicBezTo>
                  <a:pt x="11176" y="1696"/>
                  <a:pt x="11180" y="1711"/>
                  <a:pt x="11189" y="1747"/>
                </a:cubicBezTo>
                <a:cubicBezTo>
                  <a:pt x="11206" y="1773"/>
                  <a:pt x="11213" y="1784"/>
                  <a:pt x="11209" y="1784"/>
                </a:cubicBezTo>
                <a:cubicBezTo>
                  <a:pt x="11206" y="1784"/>
                  <a:pt x="11194" y="1777"/>
                  <a:pt x="11173" y="1763"/>
                </a:cubicBezTo>
                <a:cubicBezTo>
                  <a:pt x="11155" y="1736"/>
                  <a:pt x="11127" y="1719"/>
                  <a:pt x="11112" y="1719"/>
                </a:cubicBezTo>
                <a:cubicBezTo>
                  <a:pt x="11102" y="1719"/>
                  <a:pt x="11098" y="1728"/>
                  <a:pt x="11111" y="1747"/>
                </a:cubicBezTo>
                <a:cubicBezTo>
                  <a:pt x="11111" y="1747"/>
                  <a:pt x="11096" y="1747"/>
                  <a:pt x="11050" y="1716"/>
                </a:cubicBezTo>
                <a:cubicBezTo>
                  <a:pt x="11041" y="1711"/>
                  <a:pt x="11034" y="1708"/>
                  <a:pt x="11030" y="1708"/>
                </a:cubicBezTo>
                <a:cubicBezTo>
                  <a:pt x="11010" y="1708"/>
                  <a:pt x="11024" y="1756"/>
                  <a:pt x="11050" y="1794"/>
                </a:cubicBezTo>
                <a:cubicBezTo>
                  <a:pt x="11066" y="1860"/>
                  <a:pt x="11069" y="1891"/>
                  <a:pt x="11062" y="1891"/>
                </a:cubicBezTo>
                <a:cubicBezTo>
                  <a:pt x="11055" y="1891"/>
                  <a:pt x="11040" y="1868"/>
                  <a:pt x="11019" y="1825"/>
                </a:cubicBezTo>
                <a:cubicBezTo>
                  <a:pt x="11000" y="1792"/>
                  <a:pt x="10985" y="1779"/>
                  <a:pt x="10973" y="1779"/>
                </a:cubicBezTo>
                <a:cubicBezTo>
                  <a:pt x="10945" y="1779"/>
                  <a:pt x="10940" y="1852"/>
                  <a:pt x="10972" y="1917"/>
                </a:cubicBezTo>
                <a:cubicBezTo>
                  <a:pt x="10999" y="1972"/>
                  <a:pt x="11011" y="1994"/>
                  <a:pt x="11009" y="1994"/>
                </a:cubicBezTo>
                <a:cubicBezTo>
                  <a:pt x="11008" y="1994"/>
                  <a:pt x="11001" y="1983"/>
                  <a:pt x="10988" y="1964"/>
                </a:cubicBezTo>
                <a:cubicBezTo>
                  <a:pt x="10969" y="1936"/>
                  <a:pt x="10956" y="1930"/>
                  <a:pt x="10949" y="1930"/>
                </a:cubicBezTo>
                <a:cubicBezTo>
                  <a:pt x="10944" y="1930"/>
                  <a:pt x="10941" y="1933"/>
                  <a:pt x="10941" y="1933"/>
                </a:cubicBezTo>
                <a:cubicBezTo>
                  <a:pt x="10941" y="1933"/>
                  <a:pt x="10939" y="1935"/>
                  <a:pt x="10934" y="1935"/>
                </a:cubicBezTo>
                <a:cubicBezTo>
                  <a:pt x="10927" y="1935"/>
                  <a:pt x="10914" y="1930"/>
                  <a:pt x="10895" y="1902"/>
                </a:cubicBezTo>
                <a:cubicBezTo>
                  <a:pt x="10895" y="1902"/>
                  <a:pt x="10880" y="1902"/>
                  <a:pt x="10880" y="1964"/>
                </a:cubicBezTo>
                <a:cubicBezTo>
                  <a:pt x="10893" y="2017"/>
                  <a:pt x="10886" y="2039"/>
                  <a:pt x="10869" y="2039"/>
                </a:cubicBezTo>
                <a:cubicBezTo>
                  <a:pt x="10847" y="2039"/>
                  <a:pt x="10807" y="2001"/>
                  <a:pt x="10771" y="1948"/>
                </a:cubicBezTo>
                <a:lnTo>
                  <a:pt x="10771" y="2010"/>
                </a:lnTo>
                <a:cubicBezTo>
                  <a:pt x="10791" y="2079"/>
                  <a:pt x="10798" y="2128"/>
                  <a:pt x="10793" y="2128"/>
                </a:cubicBezTo>
                <a:cubicBezTo>
                  <a:pt x="10790" y="2128"/>
                  <a:pt x="10783" y="2112"/>
                  <a:pt x="10771" y="2072"/>
                </a:cubicBezTo>
                <a:cubicBezTo>
                  <a:pt x="10761" y="2039"/>
                  <a:pt x="10750" y="2000"/>
                  <a:pt x="10749" y="2000"/>
                </a:cubicBezTo>
                <a:lnTo>
                  <a:pt x="10749" y="2000"/>
                </a:lnTo>
                <a:cubicBezTo>
                  <a:pt x="10749" y="2000"/>
                  <a:pt x="10751" y="2007"/>
                  <a:pt x="10756" y="2026"/>
                </a:cubicBezTo>
                <a:cubicBezTo>
                  <a:pt x="10769" y="2064"/>
                  <a:pt x="10760" y="2091"/>
                  <a:pt x="10748" y="2091"/>
                </a:cubicBezTo>
                <a:cubicBezTo>
                  <a:pt x="10746" y="2091"/>
                  <a:pt x="10743" y="2090"/>
                  <a:pt x="10740" y="2087"/>
                </a:cubicBezTo>
                <a:cubicBezTo>
                  <a:pt x="10694" y="2072"/>
                  <a:pt x="10679" y="2026"/>
                  <a:pt x="10663" y="1995"/>
                </a:cubicBezTo>
                <a:lnTo>
                  <a:pt x="10663" y="1995"/>
                </a:lnTo>
                <a:cubicBezTo>
                  <a:pt x="10663" y="2041"/>
                  <a:pt x="10679" y="2103"/>
                  <a:pt x="10663" y="2103"/>
                </a:cubicBezTo>
                <a:cubicBezTo>
                  <a:pt x="10648" y="2103"/>
                  <a:pt x="10632" y="2103"/>
                  <a:pt x="10632" y="2056"/>
                </a:cubicBezTo>
                <a:cubicBezTo>
                  <a:pt x="10621" y="2024"/>
                  <a:pt x="10596" y="1984"/>
                  <a:pt x="10586" y="1984"/>
                </a:cubicBezTo>
                <a:cubicBezTo>
                  <a:pt x="10582" y="1984"/>
                  <a:pt x="10581" y="1991"/>
                  <a:pt x="10586" y="2010"/>
                </a:cubicBezTo>
                <a:cubicBezTo>
                  <a:pt x="10586" y="2010"/>
                  <a:pt x="10570" y="2010"/>
                  <a:pt x="10555" y="1964"/>
                </a:cubicBezTo>
                <a:lnTo>
                  <a:pt x="10493" y="1964"/>
                </a:lnTo>
                <a:cubicBezTo>
                  <a:pt x="10493" y="1987"/>
                  <a:pt x="10482" y="1998"/>
                  <a:pt x="10470" y="1998"/>
                </a:cubicBezTo>
                <a:cubicBezTo>
                  <a:pt x="10458" y="1998"/>
                  <a:pt x="10447" y="1987"/>
                  <a:pt x="10447" y="1964"/>
                </a:cubicBezTo>
                <a:cubicBezTo>
                  <a:pt x="10447" y="1964"/>
                  <a:pt x="10416" y="1964"/>
                  <a:pt x="10400" y="2010"/>
                </a:cubicBezTo>
                <a:cubicBezTo>
                  <a:pt x="10369" y="2010"/>
                  <a:pt x="10354" y="2010"/>
                  <a:pt x="10354" y="1964"/>
                </a:cubicBezTo>
                <a:cubicBezTo>
                  <a:pt x="10354" y="1939"/>
                  <a:pt x="10354" y="1923"/>
                  <a:pt x="10352" y="1923"/>
                </a:cubicBezTo>
                <a:cubicBezTo>
                  <a:pt x="10350" y="1923"/>
                  <a:pt x="10346" y="1935"/>
                  <a:pt x="10339" y="1964"/>
                </a:cubicBezTo>
                <a:cubicBezTo>
                  <a:pt x="10323" y="2010"/>
                  <a:pt x="10323" y="2010"/>
                  <a:pt x="10308" y="2010"/>
                </a:cubicBezTo>
                <a:lnTo>
                  <a:pt x="10277" y="2010"/>
                </a:lnTo>
                <a:cubicBezTo>
                  <a:pt x="10277" y="2072"/>
                  <a:pt x="10277" y="2072"/>
                  <a:pt x="10261" y="2072"/>
                </a:cubicBezTo>
                <a:cubicBezTo>
                  <a:pt x="10246" y="2072"/>
                  <a:pt x="10199" y="2010"/>
                  <a:pt x="10184" y="2010"/>
                </a:cubicBezTo>
                <a:cubicBezTo>
                  <a:pt x="10138" y="2010"/>
                  <a:pt x="10138" y="2010"/>
                  <a:pt x="10138" y="2056"/>
                </a:cubicBezTo>
                <a:cubicBezTo>
                  <a:pt x="10158" y="2056"/>
                  <a:pt x="10151" y="2084"/>
                  <a:pt x="10140" y="2084"/>
                </a:cubicBezTo>
                <a:cubicBezTo>
                  <a:pt x="10134" y="2084"/>
                  <a:pt x="10127" y="2077"/>
                  <a:pt x="10122" y="2056"/>
                </a:cubicBezTo>
                <a:cubicBezTo>
                  <a:pt x="10107" y="2056"/>
                  <a:pt x="10076" y="1979"/>
                  <a:pt x="10045" y="1979"/>
                </a:cubicBezTo>
                <a:cubicBezTo>
                  <a:pt x="10028" y="1974"/>
                  <a:pt x="10015" y="1970"/>
                  <a:pt x="10005" y="1970"/>
                </a:cubicBezTo>
                <a:cubicBezTo>
                  <a:pt x="9987" y="1970"/>
                  <a:pt x="9977" y="1981"/>
                  <a:pt x="9968" y="2010"/>
                </a:cubicBezTo>
                <a:cubicBezTo>
                  <a:pt x="9960" y="2070"/>
                  <a:pt x="9953" y="2097"/>
                  <a:pt x="9949" y="2097"/>
                </a:cubicBezTo>
                <a:cubicBezTo>
                  <a:pt x="9944" y="2097"/>
                  <a:pt x="9944" y="2066"/>
                  <a:pt x="9952" y="2010"/>
                </a:cubicBezTo>
                <a:cubicBezTo>
                  <a:pt x="9972" y="1951"/>
                  <a:pt x="9966" y="1923"/>
                  <a:pt x="9956" y="1923"/>
                </a:cubicBezTo>
                <a:cubicBezTo>
                  <a:pt x="9950" y="1923"/>
                  <a:pt x="9942" y="1932"/>
                  <a:pt x="9937" y="1948"/>
                </a:cubicBezTo>
                <a:cubicBezTo>
                  <a:pt x="9927" y="1978"/>
                  <a:pt x="9917" y="1988"/>
                  <a:pt x="9907" y="1988"/>
                </a:cubicBezTo>
                <a:cubicBezTo>
                  <a:pt x="9902" y="1988"/>
                  <a:pt x="9896" y="1985"/>
                  <a:pt x="9890" y="1979"/>
                </a:cubicBezTo>
                <a:cubicBezTo>
                  <a:pt x="9899" y="1954"/>
                  <a:pt x="9898" y="1942"/>
                  <a:pt x="9888" y="1942"/>
                </a:cubicBezTo>
                <a:cubicBezTo>
                  <a:pt x="9879" y="1942"/>
                  <a:pt x="9865" y="1950"/>
                  <a:pt x="9844" y="1964"/>
                </a:cubicBezTo>
                <a:cubicBezTo>
                  <a:pt x="9844" y="1964"/>
                  <a:pt x="9844" y="1964"/>
                  <a:pt x="9844" y="1917"/>
                </a:cubicBezTo>
                <a:lnTo>
                  <a:pt x="9798" y="1902"/>
                </a:lnTo>
                <a:cubicBezTo>
                  <a:pt x="9776" y="1923"/>
                  <a:pt x="9757" y="1932"/>
                  <a:pt x="9741" y="1932"/>
                </a:cubicBezTo>
                <a:cubicBezTo>
                  <a:pt x="9699" y="1932"/>
                  <a:pt x="9678" y="1874"/>
                  <a:pt x="9689" y="1840"/>
                </a:cubicBezTo>
                <a:cubicBezTo>
                  <a:pt x="9689" y="1840"/>
                  <a:pt x="9686" y="1836"/>
                  <a:pt x="9676" y="1836"/>
                </a:cubicBezTo>
                <a:cubicBezTo>
                  <a:pt x="9666" y="1836"/>
                  <a:pt x="9651" y="1840"/>
                  <a:pt x="9628" y="1856"/>
                </a:cubicBezTo>
                <a:cubicBezTo>
                  <a:pt x="9591" y="1892"/>
                  <a:pt x="9568" y="1912"/>
                  <a:pt x="9563" y="1912"/>
                </a:cubicBezTo>
                <a:cubicBezTo>
                  <a:pt x="9557" y="1912"/>
                  <a:pt x="9572" y="1889"/>
                  <a:pt x="9612" y="1840"/>
                </a:cubicBezTo>
                <a:cubicBezTo>
                  <a:pt x="9643" y="1794"/>
                  <a:pt x="9659" y="1771"/>
                  <a:pt x="9657" y="1771"/>
                </a:cubicBezTo>
                <a:lnTo>
                  <a:pt x="9657" y="1771"/>
                </a:lnTo>
                <a:cubicBezTo>
                  <a:pt x="9655" y="1771"/>
                  <a:pt x="9635" y="1794"/>
                  <a:pt x="9597" y="1840"/>
                </a:cubicBezTo>
                <a:cubicBezTo>
                  <a:pt x="9588" y="1846"/>
                  <a:pt x="9579" y="1848"/>
                  <a:pt x="9569" y="1848"/>
                </a:cubicBezTo>
                <a:cubicBezTo>
                  <a:pt x="9528" y="1848"/>
                  <a:pt x="9490" y="1798"/>
                  <a:pt x="9566" y="1747"/>
                </a:cubicBezTo>
                <a:lnTo>
                  <a:pt x="9628" y="1655"/>
                </a:lnTo>
                <a:lnTo>
                  <a:pt x="9628" y="1655"/>
                </a:lnTo>
                <a:cubicBezTo>
                  <a:pt x="9604" y="1670"/>
                  <a:pt x="9589" y="1674"/>
                  <a:pt x="9579" y="1674"/>
                </a:cubicBezTo>
                <a:cubicBezTo>
                  <a:pt x="9570" y="1674"/>
                  <a:pt x="9566" y="1670"/>
                  <a:pt x="9566" y="1670"/>
                </a:cubicBezTo>
                <a:cubicBezTo>
                  <a:pt x="9552" y="1691"/>
                  <a:pt x="9541" y="1699"/>
                  <a:pt x="9531" y="1699"/>
                </a:cubicBezTo>
                <a:cubicBezTo>
                  <a:pt x="9518" y="1699"/>
                  <a:pt x="9505" y="1687"/>
                  <a:pt x="9489" y="1670"/>
                </a:cubicBezTo>
                <a:cubicBezTo>
                  <a:pt x="9442" y="1655"/>
                  <a:pt x="9365" y="1639"/>
                  <a:pt x="9334" y="1608"/>
                </a:cubicBezTo>
                <a:cubicBezTo>
                  <a:pt x="9303" y="1562"/>
                  <a:pt x="9272" y="1531"/>
                  <a:pt x="9288" y="1469"/>
                </a:cubicBezTo>
                <a:cubicBezTo>
                  <a:pt x="9272" y="1454"/>
                  <a:pt x="9257" y="1438"/>
                  <a:pt x="9195" y="1438"/>
                </a:cubicBezTo>
                <a:cubicBezTo>
                  <a:pt x="9118" y="1438"/>
                  <a:pt x="9102" y="1423"/>
                  <a:pt x="9148" y="1392"/>
                </a:cubicBezTo>
                <a:lnTo>
                  <a:pt x="9133" y="1376"/>
                </a:lnTo>
                <a:cubicBezTo>
                  <a:pt x="9056" y="1376"/>
                  <a:pt x="9040" y="1361"/>
                  <a:pt x="9040" y="1361"/>
                </a:cubicBezTo>
                <a:cubicBezTo>
                  <a:pt x="9080" y="1321"/>
                  <a:pt x="9097" y="1281"/>
                  <a:pt x="9061" y="1281"/>
                </a:cubicBezTo>
                <a:cubicBezTo>
                  <a:pt x="9055" y="1281"/>
                  <a:pt x="9049" y="1282"/>
                  <a:pt x="9040" y="1284"/>
                </a:cubicBezTo>
                <a:cubicBezTo>
                  <a:pt x="9015" y="1290"/>
                  <a:pt x="9000" y="1294"/>
                  <a:pt x="8989" y="1294"/>
                </a:cubicBezTo>
                <a:cubicBezTo>
                  <a:pt x="8973" y="1294"/>
                  <a:pt x="8966" y="1286"/>
                  <a:pt x="8948" y="1268"/>
                </a:cubicBezTo>
                <a:cubicBezTo>
                  <a:pt x="8870" y="1114"/>
                  <a:pt x="8762" y="990"/>
                  <a:pt x="8638" y="882"/>
                </a:cubicBezTo>
                <a:cubicBezTo>
                  <a:pt x="8592" y="835"/>
                  <a:pt x="8546" y="789"/>
                  <a:pt x="8499" y="758"/>
                </a:cubicBezTo>
                <a:lnTo>
                  <a:pt x="8360" y="650"/>
                </a:lnTo>
                <a:cubicBezTo>
                  <a:pt x="8297" y="612"/>
                  <a:pt x="8244" y="584"/>
                  <a:pt x="8227" y="584"/>
                </a:cubicBezTo>
                <a:cubicBezTo>
                  <a:pt x="8223" y="584"/>
                  <a:pt x="8221" y="585"/>
                  <a:pt x="8221" y="588"/>
                </a:cubicBezTo>
                <a:lnTo>
                  <a:pt x="8128" y="526"/>
                </a:lnTo>
                <a:lnTo>
                  <a:pt x="8051" y="480"/>
                </a:lnTo>
                <a:cubicBezTo>
                  <a:pt x="8067" y="434"/>
                  <a:pt x="8051" y="403"/>
                  <a:pt x="7989" y="387"/>
                </a:cubicBezTo>
                <a:cubicBezTo>
                  <a:pt x="7953" y="369"/>
                  <a:pt x="7917" y="362"/>
                  <a:pt x="7881" y="362"/>
                </a:cubicBezTo>
                <a:cubicBezTo>
                  <a:pt x="7855" y="362"/>
                  <a:pt x="7829" y="365"/>
                  <a:pt x="7804" y="372"/>
                </a:cubicBezTo>
                <a:cubicBezTo>
                  <a:pt x="7786" y="390"/>
                  <a:pt x="7762" y="397"/>
                  <a:pt x="7740" y="397"/>
                </a:cubicBezTo>
                <a:cubicBezTo>
                  <a:pt x="7724" y="397"/>
                  <a:pt x="7708" y="394"/>
                  <a:pt x="7696" y="387"/>
                </a:cubicBezTo>
                <a:cubicBezTo>
                  <a:pt x="7730" y="307"/>
                  <a:pt x="7680" y="261"/>
                  <a:pt x="7620" y="261"/>
                </a:cubicBezTo>
                <a:cubicBezTo>
                  <a:pt x="7599" y="261"/>
                  <a:pt x="7577" y="267"/>
                  <a:pt x="7557" y="279"/>
                </a:cubicBezTo>
                <a:cubicBezTo>
                  <a:pt x="7527" y="324"/>
                  <a:pt x="7504" y="347"/>
                  <a:pt x="7492" y="347"/>
                </a:cubicBezTo>
                <a:cubicBezTo>
                  <a:pt x="7479" y="347"/>
                  <a:pt x="7479" y="320"/>
                  <a:pt x="7495" y="264"/>
                </a:cubicBezTo>
                <a:cubicBezTo>
                  <a:pt x="7510" y="209"/>
                  <a:pt x="7499" y="179"/>
                  <a:pt x="7472" y="179"/>
                </a:cubicBezTo>
                <a:cubicBezTo>
                  <a:pt x="7444" y="179"/>
                  <a:pt x="7402" y="209"/>
                  <a:pt x="7356" y="279"/>
                </a:cubicBezTo>
                <a:cubicBezTo>
                  <a:pt x="7334" y="308"/>
                  <a:pt x="7322" y="324"/>
                  <a:pt x="7314" y="324"/>
                </a:cubicBezTo>
                <a:cubicBezTo>
                  <a:pt x="7306" y="324"/>
                  <a:pt x="7302" y="304"/>
                  <a:pt x="7294" y="264"/>
                </a:cubicBezTo>
                <a:cubicBezTo>
                  <a:pt x="7284" y="198"/>
                  <a:pt x="7269" y="172"/>
                  <a:pt x="7256" y="172"/>
                </a:cubicBezTo>
                <a:cubicBezTo>
                  <a:pt x="7247" y="172"/>
                  <a:pt x="7238" y="183"/>
                  <a:pt x="7232" y="202"/>
                </a:cubicBezTo>
                <a:cubicBezTo>
                  <a:pt x="7209" y="256"/>
                  <a:pt x="7189" y="283"/>
                  <a:pt x="7174" y="283"/>
                </a:cubicBezTo>
                <a:cubicBezTo>
                  <a:pt x="7159" y="283"/>
                  <a:pt x="7147" y="256"/>
                  <a:pt x="7139" y="202"/>
                </a:cubicBezTo>
                <a:cubicBezTo>
                  <a:pt x="7116" y="140"/>
                  <a:pt x="7104" y="109"/>
                  <a:pt x="7093" y="109"/>
                </a:cubicBezTo>
                <a:cubicBezTo>
                  <a:pt x="7081" y="109"/>
                  <a:pt x="7070" y="140"/>
                  <a:pt x="7046" y="202"/>
                </a:cubicBezTo>
                <a:cubicBezTo>
                  <a:pt x="7032" y="252"/>
                  <a:pt x="6998" y="276"/>
                  <a:pt x="6962" y="276"/>
                </a:cubicBezTo>
                <a:cubicBezTo>
                  <a:pt x="6921" y="276"/>
                  <a:pt x="6878" y="244"/>
                  <a:pt x="6861" y="186"/>
                </a:cubicBezTo>
                <a:cubicBezTo>
                  <a:pt x="6840" y="186"/>
                  <a:pt x="6813" y="159"/>
                  <a:pt x="6797" y="159"/>
                </a:cubicBezTo>
                <a:cubicBezTo>
                  <a:pt x="6789" y="159"/>
                  <a:pt x="6784" y="166"/>
                  <a:pt x="6784" y="186"/>
                </a:cubicBezTo>
                <a:lnTo>
                  <a:pt x="6753" y="124"/>
                </a:lnTo>
                <a:lnTo>
                  <a:pt x="6691" y="124"/>
                </a:lnTo>
                <a:lnTo>
                  <a:pt x="6691" y="186"/>
                </a:lnTo>
                <a:cubicBezTo>
                  <a:pt x="6605" y="167"/>
                  <a:pt x="6513" y="154"/>
                  <a:pt x="6419" y="154"/>
                </a:cubicBezTo>
                <a:cubicBezTo>
                  <a:pt x="6361" y="154"/>
                  <a:pt x="6302" y="159"/>
                  <a:pt x="6243" y="171"/>
                </a:cubicBezTo>
                <a:cubicBezTo>
                  <a:pt x="6119" y="186"/>
                  <a:pt x="6011" y="217"/>
                  <a:pt x="5903" y="279"/>
                </a:cubicBezTo>
                <a:cubicBezTo>
                  <a:pt x="5856" y="310"/>
                  <a:pt x="5841" y="325"/>
                  <a:pt x="5872" y="341"/>
                </a:cubicBezTo>
                <a:cubicBezTo>
                  <a:pt x="5914" y="391"/>
                  <a:pt x="5915" y="419"/>
                  <a:pt x="5895" y="419"/>
                </a:cubicBezTo>
                <a:cubicBezTo>
                  <a:pt x="5878" y="419"/>
                  <a:pt x="5845" y="399"/>
                  <a:pt x="5810" y="356"/>
                </a:cubicBezTo>
                <a:cubicBezTo>
                  <a:pt x="5779" y="372"/>
                  <a:pt x="5702" y="356"/>
                  <a:pt x="5640" y="387"/>
                </a:cubicBezTo>
                <a:cubicBezTo>
                  <a:pt x="5601" y="407"/>
                  <a:pt x="5562" y="426"/>
                  <a:pt x="5531" y="426"/>
                </a:cubicBezTo>
                <a:cubicBezTo>
                  <a:pt x="5512" y="426"/>
                  <a:pt x="5497" y="420"/>
                  <a:pt x="5485" y="403"/>
                </a:cubicBezTo>
                <a:lnTo>
                  <a:pt x="5455" y="418"/>
                </a:lnTo>
                <a:cubicBezTo>
                  <a:pt x="5439" y="557"/>
                  <a:pt x="5331" y="665"/>
                  <a:pt x="5192" y="681"/>
                </a:cubicBezTo>
                <a:cubicBezTo>
                  <a:pt x="5145" y="712"/>
                  <a:pt x="5115" y="758"/>
                  <a:pt x="5115" y="820"/>
                </a:cubicBezTo>
                <a:cubicBezTo>
                  <a:pt x="5115" y="873"/>
                  <a:pt x="5115" y="890"/>
                  <a:pt x="5094" y="890"/>
                </a:cubicBezTo>
                <a:cubicBezTo>
                  <a:pt x="5085" y="890"/>
                  <a:pt x="5072" y="887"/>
                  <a:pt x="5053" y="882"/>
                </a:cubicBezTo>
                <a:cubicBezTo>
                  <a:pt x="5048" y="872"/>
                  <a:pt x="5039" y="869"/>
                  <a:pt x="5027" y="869"/>
                </a:cubicBezTo>
                <a:cubicBezTo>
                  <a:pt x="5002" y="869"/>
                  <a:pt x="4966" y="887"/>
                  <a:pt x="4945" y="897"/>
                </a:cubicBezTo>
                <a:cubicBezTo>
                  <a:pt x="4914" y="913"/>
                  <a:pt x="4898" y="959"/>
                  <a:pt x="4929" y="990"/>
                </a:cubicBezTo>
                <a:lnTo>
                  <a:pt x="4867" y="975"/>
                </a:lnTo>
                <a:cubicBezTo>
                  <a:pt x="4862" y="973"/>
                  <a:pt x="4858" y="972"/>
                  <a:pt x="4854" y="972"/>
                </a:cubicBezTo>
                <a:cubicBezTo>
                  <a:pt x="4824" y="972"/>
                  <a:pt x="4840" y="1024"/>
                  <a:pt x="4867" y="1052"/>
                </a:cubicBezTo>
                <a:cubicBezTo>
                  <a:pt x="4916" y="1092"/>
                  <a:pt x="4930" y="1116"/>
                  <a:pt x="4914" y="1116"/>
                </a:cubicBezTo>
                <a:cubicBezTo>
                  <a:pt x="4898" y="1116"/>
                  <a:pt x="4856" y="1096"/>
                  <a:pt x="4790" y="1052"/>
                </a:cubicBezTo>
                <a:cubicBezTo>
                  <a:pt x="4751" y="1013"/>
                  <a:pt x="4728" y="998"/>
                  <a:pt x="4718" y="998"/>
                </a:cubicBezTo>
                <a:cubicBezTo>
                  <a:pt x="4709" y="998"/>
                  <a:pt x="4713" y="1013"/>
                  <a:pt x="4728" y="1036"/>
                </a:cubicBezTo>
                <a:cubicBezTo>
                  <a:pt x="4770" y="1065"/>
                  <a:pt x="4774" y="1131"/>
                  <a:pt x="4739" y="1131"/>
                </a:cubicBezTo>
                <a:cubicBezTo>
                  <a:pt x="4736" y="1131"/>
                  <a:pt x="4732" y="1130"/>
                  <a:pt x="4728" y="1129"/>
                </a:cubicBezTo>
                <a:lnTo>
                  <a:pt x="4728" y="1129"/>
                </a:lnTo>
                <a:cubicBezTo>
                  <a:pt x="4713" y="1145"/>
                  <a:pt x="4682" y="1160"/>
                  <a:pt x="4774" y="1237"/>
                </a:cubicBezTo>
                <a:cubicBezTo>
                  <a:pt x="4805" y="1284"/>
                  <a:pt x="4790" y="1299"/>
                  <a:pt x="4774" y="1315"/>
                </a:cubicBezTo>
                <a:cubicBezTo>
                  <a:pt x="4744" y="1284"/>
                  <a:pt x="4713" y="1253"/>
                  <a:pt x="4713" y="1222"/>
                </a:cubicBezTo>
                <a:lnTo>
                  <a:pt x="4666" y="1253"/>
                </a:lnTo>
                <a:cubicBezTo>
                  <a:pt x="4649" y="1265"/>
                  <a:pt x="4631" y="1270"/>
                  <a:pt x="4614" y="1270"/>
                </a:cubicBezTo>
                <a:cubicBezTo>
                  <a:pt x="4587" y="1270"/>
                  <a:pt x="4562" y="1256"/>
                  <a:pt x="4543" y="1237"/>
                </a:cubicBezTo>
                <a:cubicBezTo>
                  <a:pt x="4528" y="1234"/>
                  <a:pt x="4516" y="1232"/>
                  <a:pt x="4507" y="1232"/>
                </a:cubicBezTo>
                <a:cubicBezTo>
                  <a:pt x="4480" y="1232"/>
                  <a:pt x="4487" y="1252"/>
                  <a:pt x="4558" y="1299"/>
                </a:cubicBezTo>
                <a:cubicBezTo>
                  <a:pt x="4666" y="1345"/>
                  <a:pt x="4651" y="1361"/>
                  <a:pt x="4620" y="1407"/>
                </a:cubicBezTo>
                <a:cubicBezTo>
                  <a:pt x="4604" y="1423"/>
                  <a:pt x="4597" y="1430"/>
                  <a:pt x="4587" y="1430"/>
                </a:cubicBezTo>
                <a:cubicBezTo>
                  <a:pt x="4577" y="1430"/>
                  <a:pt x="4566" y="1423"/>
                  <a:pt x="4543" y="1407"/>
                </a:cubicBezTo>
                <a:cubicBezTo>
                  <a:pt x="4519" y="1384"/>
                  <a:pt x="4508" y="1373"/>
                  <a:pt x="4498" y="1373"/>
                </a:cubicBezTo>
                <a:cubicBezTo>
                  <a:pt x="4489" y="1373"/>
                  <a:pt x="4481" y="1384"/>
                  <a:pt x="4465" y="1407"/>
                </a:cubicBezTo>
                <a:cubicBezTo>
                  <a:pt x="4434" y="1438"/>
                  <a:pt x="4496" y="1608"/>
                  <a:pt x="4574" y="1701"/>
                </a:cubicBezTo>
                <a:cubicBezTo>
                  <a:pt x="4604" y="1747"/>
                  <a:pt x="4624" y="1767"/>
                  <a:pt x="4624" y="1767"/>
                </a:cubicBezTo>
                <a:cubicBezTo>
                  <a:pt x="4624" y="1767"/>
                  <a:pt x="4604" y="1747"/>
                  <a:pt x="4558" y="1716"/>
                </a:cubicBezTo>
                <a:cubicBezTo>
                  <a:pt x="4537" y="1695"/>
                  <a:pt x="4523" y="1687"/>
                  <a:pt x="4511" y="1687"/>
                </a:cubicBezTo>
                <a:cubicBezTo>
                  <a:pt x="4498" y="1687"/>
                  <a:pt x="4489" y="1699"/>
                  <a:pt x="4481" y="1716"/>
                </a:cubicBezTo>
                <a:cubicBezTo>
                  <a:pt x="4434" y="1670"/>
                  <a:pt x="4450" y="1655"/>
                  <a:pt x="4481" y="1639"/>
                </a:cubicBezTo>
                <a:lnTo>
                  <a:pt x="4434" y="1608"/>
                </a:lnTo>
                <a:cubicBezTo>
                  <a:pt x="4397" y="1583"/>
                  <a:pt x="4373" y="1571"/>
                  <a:pt x="4361" y="1571"/>
                </a:cubicBezTo>
                <a:cubicBezTo>
                  <a:pt x="4344" y="1571"/>
                  <a:pt x="4357" y="1599"/>
                  <a:pt x="4404" y="1655"/>
                </a:cubicBezTo>
                <a:cubicBezTo>
                  <a:pt x="4413" y="1684"/>
                  <a:pt x="4417" y="1695"/>
                  <a:pt x="4406" y="1695"/>
                </a:cubicBezTo>
                <a:cubicBezTo>
                  <a:pt x="4400" y="1695"/>
                  <a:pt x="4390" y="1691"/>
                  <a:pt x="4373" y="1686"/>
                </a:cubicBezTo>
                <a:cubicBezTo>
                  <a:pt x="4334" y="1666"/>
                  <a:pt x="4301" y="1646"/>
                  <a:pt x="4290" y="1646"/>
                </a:cubicBezTo>
                <a:cubicBezTo>
                  <a:pt x="4283" y="1646"/>
                  <a:pt x="4284" y="1653"/>
                  <a:pt x="4295" y="1670"/>
                </a:cubicBezTo>
                <a:cubicBezTo>
                  <a:pt x="4295" y="1670"/>
                  <a:pt x="4288" y="1677"/>
                  <a:pt x="4266" y="1677"/>
                </a:cubicBezTo>
                <a:cubicBezTo>
                  <a:pt x="4254" y="1677"/>
                  <a:pt x="4239" y="1675"/>
                  <a:pt x="4218" y="1670"/>
                </a:cubicBezTo>
                <a:cubicBezTo>
                  <a:pt x="4203" y="1686"/>
                  <a:pt x="4187" y="1701"/>
                  <a:pt x="4218" y="1747"/>
                </a:cubicBezTo>
                <a:cubicBezTo>
                  <a:pt x="4264" y="1778"/>
                  <a:pt x="4249" y="1794"/>
                  <a:pt x="4218" y="1809"/>
                </a:cubicBezTo>
                <a:cubicBezTo>
                  <a:pt x="4203" y="1825"/>
                  <a:pt x="4203" y="1825"/>
                  <a:pt x="4218" y="1871"/>
                </a:cubicBezTo>
                <a:cubicBezTo>
                  <a:pt x="4249" y="1917"/>
                  <a:pt x="4280" y="1964"/>
                  <a:pt x="4249" y="1995"/>
                </a:cubicBezTo>
                <a:cubicBezTo>
                  <a:pt x="4249" y="2024"/>
                  <a:pt x="4249" y="2039"/>
                  <a:pt x="4241" y="2039"/>
                </a:cubicBezTo>
                <a:cubicBezTo>
                  <a:pt x="4232" y="2039"/>
                  <a:pt x="4213" y="2020"/>
                  <a:pt x="4172" y="1979"/>
                </a:cubicBezTo>
                <a:cubicBezTo>
                  <a:pt x="4153" y="1951"/>
                  <a:pt x="4140" y="1946"/>
                  <a:pt x="4129" y="1946"/>
                </a:cubicBezTo>
                <a:cubicBezTo>
                  <a:pt x="4122" y="1946"/>
                  <a:pt x="4116" y="1948"/>
                  <a:pt x="4110" y="1948"/>
                </a:cubicBezTo>
                <a:cubicBezTo>
                  <a:pt x="4106" y="1952"/>
                  <a:pt x="4103" y="1954"/>
                  <a:pt x="4100" y="1954"/>
                </a:cubicBezTo>
                <a:cubicBezTo>
                  <a:pt x="4091" y="1954"/>
                  <a:pt x="4082" y="1940"/>
                  <a:pt x="4048" y="1917"/>
                </a:cubicBezTo>
                <a:cubicBezTo>
                  <a:pt x="4036" y="1909"/>
                  <a:pt x="4029" y="1905"/>
                  <a:pt x="4026" y="1905"/>
                </a:cubicBezTo>
                <a:cubicBezTo>
                  <a:pt x="4018" y="1905"/>
                  <a:pt x="4041" y="1934"/>
                  <a:pt x="4064" y="1979"/>
                </a:cubicBezTo>
                <a:lnTo>
                  <a:pt x="4125" y="2072"/>
                </a:lnTo>
                <a:cubicBezTo>
                  <a:pt x="4110" y="2072"/>
                  <a:pt x="4033" y="1995"/>
                  <a:pt x="4017" y="1948"/>
                </a:cubicBezTo>
                <a:cubicBezTo>
                  <a:pt x="3979" y="1902"/>
                  <a:pt x="3959" y="1879"/>
                  <a:pt x="3957" y="1879"/>
                </a:cubicBezTo>
                <a:lnTo>
                  <a:pt x="3957" y="1879"/>
                </a:lnTo>
                <a:cubicBezTo>
                  <a:pt x="3955" y="1879"/>
                  <a:pt x="3971" y="1902"/>
                  <a:pt x="4002" y="1948"/>
                </a:cubicBezTo>
                <a:cubicBezTo>
                  <a:pt x="4026" y="1984"/>
                  <a:pt x="4031" y="2020"/>
                  <a:pt x="4011" y="2020"/>
                </a:cubicBezTo>
                <a:cubicBezTo>
                  <a:pt x="4005" y="2020"/>
                  <a:pt x="3997" y="2017"/>
                  <a:pt x="3986" y="2010"/>
                </a:cubicBezTo>
                <a:cubicBezTo>
                  <a:pt x="3971" y="2018"/>
                  <a:pt x="3955" y="2026"/>
                  <a:pt x="3942" y="2026"/>
                </a:cubicBezTo>
                <a:cubicBezTo>
                  <a:pt x="3928" y="2026"/>
                  <a:pt x="3917" y="2018"/>
                  <a:pt x="3909" y="1995"/>
                </a:cubicBezTo>
                <a:cubicBezTo>
                  <a:pt x="3899" y="1974"/>
                  <a:pt x="3892" y="1967"/>
                  <a:pt x="3887" y="1967"/>
                </a:cubicBezTo>
                <a:cubicBezTo>
                  <a:pt x="3878" y="1967"/>
                  <a:pt x="3878" y="1995"/>
                  <a:pt x="3878" y="1995"/>
                </a:cubicBezTo>
                <a:cubicBezTo>
                  <a:pt x="3878" y="2031"/>
                  <a:pt x="3873" y="2046"/>
                  <a:pt x="3859" y="2046"/>
                </a:cubicBezTo>
                <a:cubicBezTo>
                  <a:pt x="3849" y="2046"/>
                  <a:pt x="3835" y="2038"/>
                  <a:pt x="3816" y="2026"/>
                </a:cubicBezTo>
                <a:cubicBezTo>
                  <a:pt x="3764" y="1981"/>
                  <a:pt x="3737" y="1958"/>
                  <a:pt x="3727" y="1958"/>
                </a:cubicBezTo>
                <a:cubicBezTo>
                  <a:pt x="3715" y="1958"/>
                  <a:pt x="3723" y="1985"/>
                  <a:pt x="3739" y="2041"/>
                </a:cubicBezTo>
                <a:cubicBezTo>
                  <a:pt x="3748" y="2068"/>
                  <a:pt x="3757" y="2101"/>
                  <a:pt x="3754" y="2101"/>
                </a:cubicBezTo>
                <a:cubicBezTo>
                  <a:pt x="3751" y="2101"/>
                  <a:pt x="3743" y="2085"/>
                  <a:pt x="3724" y="2041"/>
                </a:cubicBezTo>
                <a:cubicBezTo>
                  <a:pt x="3715" y="2028"/>
                  <a:pt x="3708" y="2022"/>
                  <a:pt x="3704" y="2022"/>
                </a:cubicBezTo>
                <a:cubicBezTo>
                  <a:pt x="3691" y="2022"/>
                  <a:pt x="3688" y="2059"/>
                  <a:pt x="3677" y="2103"/>
                </a:cubicBezTo>
                <a:cubicBezTo>
                  <a:pt x="3677" y="2180"/>
                  <a:pt x="3677" y="2257"/>
                  <a:pt x="3693" y="2335"/>
                </a:cubicBezTo>
                <a:cubicBezTo>
                  <a:pt x="3701" y="2396"/>
                  <a:pt x="3705" y="2423"/>
                  <a:pt x="3698" y="2423"/>
                </a:cubicBezTo>
                <a:cubicBezTo>
                  <a:pt x="3693" y="2423"/>
                  <a:pt x="3682" y="2408"/>
                  <a:pt x="3662" y="2381"/>
                </a:cubicBezTo>
                <a:cubicBezTo>
                  <a:pt x="3646" y="2381"/>
                  <a:pt x="3615" y="2335"/>
                  <a:pt x="3615" y="2273"/>
                </a:cubicBezTo>
                <a:cubicBezTo>
                  <a:pt x="3615" y="2226"/>
                  <a:pt x="3631" y="2226"/>
                  <a:pt x="3631" y="2226"/>
                </a:cubicBezTo>
                <a:lnTo>
                  <a:pt x="3646" y="2226"/>
                </a:lnTo>
                <a:cubicBezTo>
                  <a:pt x="3646" y="2165"/>
                  <a:pt x="3631" y="2118"/>
                  <a:pt x="3600" y="2118"/>
                </a:cubicBezTo>
                <a:cubicBezTo>
                  <a:pt x="3584" y="2087"/>
                  <a:pt x="3573" y="2072"/>
                  <a:pt x="3567" y="2072"/>
                </a:cubicBezTo>
                <a:cubicBezTo>
                  <a:pt x="3561" y="2072"/>
                  <a:pt x="3561" y="2087"/>
                  <a:pt x="3569" y="2118"/>
                </a:cubicBezTo>
                <a:cubicBezTo>
                  <a:pt x="3553" y="2072"/>
                  <a:pt x="3507" y="2056"/>
                  <a:pt x="3476" y="2056"/>
                </a:cubicBezTo>
                <a:cubicBezTo>
                  <a:pt x="3468" y="2059"/>
                  <a:pt x="3459" y="2061"/>
                  <a:pt x="3451" y="2061"/>
                </a:cubicBezTo>
                <a:cubicBezTo>
                  <a:pt x="3414" y="2061"/>
                  <a:pt x="3383" y="2035"/>
                  <a:pt x="3383" y="2010"/>
                </a:cubicBezTo>
                <a:cubicBezTo>
                  <a:pt x="3353" y="2010"/>
                  <a:pt x="3337" y="2010"/>
                  <a:pt x="3337" y="2056"/>
                </a:cubicBezTo>
                <a:cubicBezTo>
                  <a:pt x="3337" y="2118"/>
                  <a:pt x="3327" y="2145"/>
                  <a:pt x="3318" y="2145"/>
                </a:cubicBezTo>
                <a:cubicBezTo>
                  <a:pt x="3312" y="2145"/>
                  <a:pt x="3306" y="2129"/>
                  <a:pt x="3306" y="2103"/>
                </a:cubicBezTo>
                <a:cubicBezTo>
                  <a:pt x="3322" y="2056"/>
                  <a:pt x="3260" y="2010"/>
                  <a:pt x="3213" y="1979"/>
                </a:cubicBezTo>
                <a:cubicBezTo>
                  <a:pt x="3203" y="1968"/>
                  <a:pt x="3188" y="1963"/>
                  <a:pt x="3172" y="1963"/>
                </a:cubicBezTo>
                <a:cubicBezTo>
                  <a:pt x="3145" y="1963"/>
                  <a:pt x="3115" y="1980"/>
                  <a:pt x="3105" y="2010"/>
                </a:cubicBezTo>
                <a:lnTo>
                  <a:pt x="3074" y="2010"/>
                </a:lnTo>
                <a:cubicBezTo>
                  <a:pt x="3074" y="1965"/>
                  <a:pt x="3033" y="1936"/>
                  <a:pt x="2993" y="1936"/>
                </a:cubicBezTo>
                <a:cubicBezTo>
                  <a:pt x="2978" y="1936"/>
                  <a:pt x="2963" y="1940"/>
                  <a:pt x="2951" y="1948"/>
                </a:cubicBezTo>
                <a:cubicBezTo>
                  <a:pt x="2935" y="1948"/>
                  <a:pt x="2920" y="1948"/>
                  <a:pt x="2920" y="1933"/>
                </a:cubicBezTo>
                <a:cubicBezTo>
                  <a:pt x="2920" y="1897"/>
                  <a:pt x="2920" y="1882"/>
                  <a:pt x="2910" y="1882"/>
                </a:cubicBezTo>
                <a:cubicBezTo>
                  <a:pt x="2904" y="1882"/>
                  <a:pt x="2893" y="1889"/>
                  <a:pt x="2873" y="1902"/>
                </a:cubicBezTo>
                <a:cubicBezTo>
                  <a:pt x="2857" y="1915"/>
                  <a:pt x="2843" y="1927"/>
                  <a:pt x="2833" y="1938"/>
                </a:cubicBezTo>
                <a:lnTo>
                  <a:pt x="2833" y="1938"/>
                </a:lnTo>
                <a:cubicBezTo>
                  <a:pt x="2853" y="1899"/>
                  <a:pt x="2823" y="1883"/>
                  <a:pt x="2781" y="1840"/>
                </a:cubicBezTo>
                <a:cubicBezTo>
                  <a:pt x="2760" y="1826"/>
                  <a:pt x="2748" y="1819"/>
                  <a:pt x="2739" y="1819"/>
                </a:cubicBezTo>
                <a:cubicBezTo>
                  <a:pt x="2728" y="1819"/>
                  <a:pt x="2720" y="1830"/>
                  <a:pt x="2703" y="1856"/>
                </a:cubicBezTo>
                <a:cubicBezTo>
                  <a:pt x="2626" y="1856"/>
                  <a:pt x="2657" y="1809"/>
                  <a:pt x="2688" y="1778"/>
                </a:cubicBezTo>
                <a:cubicBezTo>
                  <a:pt x="2727" y="1740"/>
                  <a:pt x="2742" y="1716"/>
                  <a:pt x="2732" y="1716"/>
                </a:cubicBezTo>
                <a:cubicBezTo>
                  <a:pt x="2723" y="1716"/>
                  <a:pt x="2688" y="1740"/>
                  <a:pt x="2626" y="1794"/>
                </a:cubicBezTo>
                <a:cubicBezTo>
                  <a:pt x="2585" y="1828"/>
                  <a:pt x="2559" y="1841"/>
                  <a:pt x="2546" y="1841"/>
                </a:cubicBezTo>
                <a:cubicBezTo>
                  <a:pt x="2529" y="1841"/>
                  <a:pt x="2532" y="1820"/>
                  <a:pt x="2549" y="1794"/>
                </a:cubicBezTo>
                <a:cubicBezTo>
                  <a:pt x="2564" y="1771"/>
                  <a:pt x="2576" y="1763"/>
                  <a:pt x="2586" y="1763"/>
                </a:cubicBezTo>
                <a:cubicBezTo>
                  <a:pt x="2595" y="1763"/>
                  <a:pt x="2603" y="1771"/>
                  <a:pt x="2611" y="1778"/>
                </a:cubicBezTo>
                <a:lnTo>
                  <a:pt x="2688" y="1701"/>
                </a:lnTo>
                <a:cubicBezTo>
                  <a:pt x="2682" y="1695"/>
                  <a:pt x="2678" y="1691"/>
                  <a:pt x="2672" y="1691"/>
                </a:cubicBezTo>
                <a:cubicBezTo>
                  <a:pt x="2665" y="1691"/>
                  <a:pt x="2653" y="1698"/>
                  <a:pt x="2626" y="1716"/>
                </a:cubicBezTo>
                <a:cubicBezTo>
                  <a:pt x="2626" y="1716"/>
                  <a:pt x="2622" y="1713"/>
                  <a:pt x="2613" y="1713"/>
                </a:cubicBezTo>
                <a:cubicBezTo>
                  <a:pt x="2603" y="1713"/>
                  <a:pt x="2588" y="1716"/>
                  <a:pt x="2564" y="1732"/>
                </a:cubicBezTo>
                <a:cubicBezTo>
                  <a:pt x="2502" y="1747"/>
                  <a:pt x="2472" y="1794"/>
                  <a:pt x="2441" y="1840"/>
                </a:cubicBezTo>
                <a:cubicBezTo>
                  <a:pt x="2432" y="1874"/>
                  <a:pt x="2424" y="1885"/>
                  <a:pt x="2415" y="1885"/>
                </a:cubicBezTo>
                <a:cubicBezTo>
                  <a:pt x="2408" y="1885"/>
                  <a:pt x="2401" y="1878"/>
                  <a:pt x="2394" y="1871"/>
                </a:cubicBezTo>
                <a:cubicBezTo>
                  <a:pt x="2394" y="1809"/>
                  <a:pt x="2441" y="1763"/>
                  <a:pt x="2487" y="1747"/>
                </a:cubicBezTo>
                <a:cubicBezTo>
                  <a:pt x="2502" y="1747"/>
                  <a:pt x="2549" y="1716"/>
                  <a:pt x="2580" y="1670"/>
                </a:cubicBezTo>
                <a:cubicBezTo>
                  <a:pt x="2603" y="1655"/>
                  <a:pt x="2603" y="1651"/>
                  <a:pt x="2591" y="1651"/>
                </a:cubicBezTo>
                <a:cubicBezTo>
                  <a:pt x="2580" y="1651"/>
                  <a:pt x="2557" y="1655"/>
                  <a:pt x="2533" y="1655"/>
                </a:cubicBezTo>
                <a:cubicBezTo>
                  <a:pt x="2472" y="1655"/>
                  <a:pt x="2425" y="1670"/>
                  <a:pt x="2379" y="1701"/>
                </a:cubicBezTo>
                <a:lnTo>
                  <a:pt x="2425" y="1670"/>
                </a:lnTo>
                <a:cubicBezTo>
                  <a:pt x="2456" y="1624"/>
                  <a:pt x="2441" y="1593"/>
                  <a:pt x="2410" y="1562"/>
                </a:cubicBezTo>
                <a:cubicBezTo>
                  <a:pt x="2393" y="1545"/>
                  <a:pt x="2380" y="1533"/>
                  <a:pt x="2365" y="1533"/>
                </a:cubicBezTo>
                <a:cubicBezTo>
                  <a:pt x="2353" y="1533"/>
                  <a:pt x="2338" y="1541"/>
                  <a:pt x="2317" y="1562"/>
                </a:cubicBezTo>
                <a:cubicBezTo>
                  <a:pt x="2279" y="1587"/>
                  <a:pt x="2252" y="1612"/>
                  <a:pt x="2234" y="1612"/>
                </a:cubicBezTo>
                <a:cubicBezTo>
                  <a:pt x="2230" y="1612"/>
                  <a:pt x="2227" y="1611"/>
                  <a:pt x="2224" y="1608"/>
                </a:cubicBezTo>
                <a:lnTo>
                  <a:pt x="2224" y="1608"/>
                </a:lnTo>
                <a:cubicBezTo>
                  <a:pt x="2240" y="1624"/>
                  <a:pt x="2193" y="1670"/>
                  <a:pt x="2162" y="1701"/>
                </a:cubicBezTo>
                <a:cubicBezTo>
                  <a:pt x="2162" y="1655"/>
                  <a:pt x="2178" y="1624"/>
                  <a:pt x="2193" y="1577"/>
                </a:cubicBezTo>
                <a:cubicBezTo>
                  <a:pt x="2240" y="1469"/>
                  <a:pt x="2255" y="1392"/>
                  <a:pt x="2193" y="1330"/>
                </a:cubicBezTo>
                <a:cubicBezTo>
                  <a:pt x="2162" y="1284"/>
                  <a:pt x="2116" y="1237"/>
                  <a:pt x="2132" y="1175"/>
                </a:cubicBezTo>
                <a:cubicBezTo>
                  <a:pt x="2112" y="1156"/>
                  <a:pt x="2099" y="1136"/>
                  <a:pt x="2080" y="1136"/>
                </a:cubicBezTo>
                <a:cubicBezTo>
                  <a:pt x="2069" y="1136"/>
                  <a:pt x="2056" y="1143"/>
                  <a:pt x="2039" y="1160"/>
                </a:cubicBezTo>
                <a:lnTo>
                  <a:pt x="2008" y="1114"/>
                </a:lnTo>
                <a:cubicBezTo>
                  <a:pt x="2019" y="1068"/>
                  <a:pt x="2006" y="1040"/>
                  <a:pt x="1979" y="1040"/>
                </a:cubicBezTo>
                <a:cubicBezTo>
                  <a:pt x="1970" y="1040"/>
                  <a:pt x="1959" y="1044"/>
                  <a:pt x="1946" y="1052"/>
                </a:cubicBezTo>
                <a:cubicBezTo>
                  <a:pt x="1939" y="1062"/>
                  <a:pt x="1934" y="1066"/>
                  <a:pt x="1930" y="1066"/>
                </a:cubicBezTo>
                <a:cubicBezTo>
                  <a:pt x="1914" y="1066"/>
                  <a:pt x="1912" y="1014"/>
                  <a:pt x="1900" y="990"/>
                </a:cubicBezTo>
                <a:cubicBezTo>
                  <a:pt x="1914" y="939"/>
                  <a:pt x="1922" y="912"/>
                  <a:pt x="1916" y="912"/>
                </a:cubicBezTo>
                <a:cubicBezTo>
                  <a:pt x="1910" y="912"/>
                  <a:pt x="1887" y="947"/>
                  <a:pt x="1838" y="1021"/>
                </a:cubicBezTo>
                <a:cubicBezTo>
                  <a:pt x="1807" y="1052"/>
                  <a:pt x="1792" y="1098"/>
                  <a:pt x="1807" y="1145"/>
                </a:cubicBezTo>
                <a:lnTo>
                  <a:pt x="1869" y="1206"/>
                </a:lnTo>
                <a:lnTo>
                  <a:pt x="1776" y="1191"/>
                </a:lnTo>
                <a:cubicBezTo>
                  <a:pt x="1757" y="1185"/>
                  <a:pt x="1735" y="1181"/>
                  <a:pt x="1714" y="1181"/>
                </a:cubicBezTo>
                <a:cubicBezTo>
                  <a:pt x="1684" y="1181"/>
                  <a:pt x="1655" y="1188"/>
                  <a:pt x="1637" y="1206"/>
                </a:cubicBezTo>
                <a:cubicBezTo>
                  <a:pt x="1637" y="1206"/>
                  <a:pt x="1614" y="1240"/>
                  <a:pt x="1598" y="1240"/>
                </a:cubicBezTo>
                <a:cubicBezTo>
                  <a:pt x="1595" y="1240"/>
                  <a:pt x="1593" y="1239"/>
                  <a:pt x="1591" y="1237"/>
                </a:cubicBezTo>
                <a:lnTo>
                  <a:pt x="1668" y="1160"/>
                </a:lnTo>
                <a:cubicBezTo>
                  <a:pt x="1714" y="1129"/>
                  <a:pt x="1761" y="1098"/>
                  <a:pt x="1792" y="1052"/>
                </a:cubicBezTo>
                <a:cubicBezTo>
                  <a:pt x="1839" y="980"/>
                  <a:pt x="1841" y="908"/>
                  <a:pt x="1803" y="908"/>
                </a:cubicBezTo>
                <a:cubicBezTo>
                  <a:pt x="1792" y="908"/>
                  <a:pt x="1778" y="914"/>
                  <a:pt x="1761" y="928"/>
                </a:cubicBezTo>
                <a:cubicBezTo>
                  <a:pt x="1730" y="913"/>
                  <a:pt x="1730" y="913"/>
                  <a:pt x="1761" y="851"/>
                </a:cubicBezTo>
                <a:cubicBezTo>
                  <a:pt x="1768" y="820"/>
                  <a:pt x="1772" y="805"/>
                  <a:pt x="1763" y="805"/>
                </a:cubicBezTo>
                <a:cubicBezTo>
                  <a:pt x="1753" y="805"/>
                  <a:pt x="1730" y="820"/>
                  <a:pt x="1683" y="851"/>
                </a:cubicBezTo>
                <a:cubicBezTo>
                  <a:pt x="1642" y="875"/>
                  <a:pt x="1614" y="887"/>
                  <a:pt x="1598" y="887"/>
                </a:cubicBezTo>
                <a:cubicBezTo>
                  <a:pt x="1572" y="887"/>
                  <a:pt x="1578" y="856"/>
                  <a:pt x="1606" y="789"/>
                </a:cubicBezTo>
                <a:cubicBezTo>
                  <a:pt x="1658" y="712"/>
                  <a:pt x="1569" y="623"/>
                  <a:pt x="1521" y="623"/>
                </a:cubicBezTo>
                <a:cubicBezTo>
                  <a:pt x="1511" y="623"/>
                  <a:pt x="1503" y="627"/>
                  <a:pt x="1498" y="635"/>
                </a:cubicBezTo>
                <a:cubicBezTo>
                  <a:pt x="1475" y="669"/>
                  <a:pt x="1450" y="682"/>
                  <a:pt x="1429" y="682"/>
                </a:cubicBezTo>
                <a:cubicBezTo>
                  <a:pt x="1392" y="682"/>
                  <a:pt x="1364" y="643"/>
                  <a:pt x="1374" y="604"/>
                </a:cubicBezTo>
                <a:cubicBezTo>
                  <a:pt x="1374" y="562"/>
                  <a:pt x="1360" y="542"/>
                  <a:pt x="1333" y="542"/>
                </a:cubicBezTo>
                <a:cubicBezTo>
                  <a:pt x="1319" y="542"/>
                  <a:pt x="1302" y="547"/>
                  <a:pt x="1281" y="557"/>
                </a:cubicBezTo>
                <a:cubicBezTo>
                  <a:pt x="1307" y="520"/>
                  <a:pt x="1311" y="472"/>
                  <a:pt x="1279" y="472"/>
                </a:cubicBezTo>
                <a:cubicBezTo>
                  <a:pt x="1272" y="472"/>
                  <a:pt x="1262" y="474"/>
                  <a:pt x="1251" y="480"/>
                </a:cubicBezTo>
                <a:cubicBezTo>
                  <a:pt x="1251" y="480"/>
                  <a:pt x="1249" y="478"/>
                  <a:pt x="1247" y="478"/>
                </a:cubicBezTo>
                <a:cubicBezTo>
                  <a:pt x="1242" y="478"/>
                  <a:pt x="1235" y="485"/>
                  <a:pt x="1235" y="526"/>
                </a:cubicBezTo>
                <a:lnTo>
                  <a:pt x="1127" y="588"/>
                </a:lnTo>
                <a:cubicBezTo>
                  <a:pt x="1142" y="604"/>
                  <a:pt x="1127" y="650"/>
                  <a:pt x="1096" y="696"/>
                </a:cubicBezTo>
                <a:cubicBezTo>
                  <a:pt x="1091" y="704"/>
                  <a:pt x="1086" y="707"/>
                  <a:pt x="1079" y="707"/>
                </a:cubicBezTo>
                <a:cubicBezTo>
                  <a:pt x="1047" y="707"/>
                  <a:pt x="1003" y="608"/>
                  <a:pt x="1003" y="464"/>
                </a:cubicBezTo>
                <a:lnTo>
                  <a:pt x="988" y="341"/>
                </a:lnTo>
                <a:lnTo>
                  <a:pt x="941" y="434"/>
                </a:lnTo>
                <a:cubicBezTo>
                  <a:pt x="911" y="434"/>
                  <a:pt x="895" y="418"/>
                  <a:pt x="911" y="356"/>
                </a:cubicBezTo>
                <a:cubicBezTo>
                  <a:pt x="926" y="310"/>
                  <a:pt x="926" y="310"/>
                  <a:pt x="895" y="294"/>
                </a:cubicBezTo>
                <a:cubicBezTo>
                  <a:pt x="895" y="294"/>
                  <a:pt x="892" y="293"/>
                  <a:pt x="887" y="293"/>
                </a:cubicBezTo>
                <a:cubicBezTo>
                  <a:pt x="876" y="293"/>
                  <a:pt x="859" y="300"/>
                  <a:pt x="849" y="341"/>
                </a:cubicBezTo>
                <a:cubicBezTo>
                  <a:pt x="822" y="402"/>
                  <a:pt x="811" y="429"/>
                  <a:pt x="806" y="429"/>
                </a:cubicBezTo>
                <a:cubicBezTo>
                  <a:pt x="802" y="429"/>
                  <a:pt x="802" y="414"/>
                  <a:pt x="802" y="387"/>
                </a:cubicBezTo>
                <a:cubicBezTo>
                  <a:pt x="802" y="319"/>
                  <a:pt x="793" y="284"/>
                  <a:pt x="774" y="284"/>
                </a:cubicBezTo>
                <a:cubicBezTo>
                  <a:pt x="759" y="284"/>
                  <a:pt x="737" y="308"/>
                  <a:pt x="710" y="356"/>
                </a:cubicBezTo>
                <a:cubicBezTo>
                  <a:pt x="687" y="390"/>
                  <a:pt x="677" y="413"/>
                  <a:pt x="673" y="424"/>
                </a:cubicBezTo>
                <a:lnTo>
                  <a:pt x="673" y="424"/>
                </a:lnTo>
                <a:cubicBezTo>
                  <a:pt x="675" y="414"/>
                  <a:pt x="679" y="391"/>
                  <a:pt x="679" y="356"/>
                </a:cubicBezTo>
                <a:cubicBezTo>
                  <a:pt x="694" y="294"/>
                  <a:pt x="679" y="233"/>
                  <a:pt x="648" y="233"/>
                </a:cubicBezTo>
                <a:lnTo>
                  <a:pt x="632" y="279"/>
                </a:lnTo>
                <a:cubicBezTo>
                  <a:pt x="615" y="341"/>
                  <a:pt x="597" y="367"/>
                  <a:pt x="582" y="367"/>
                </a:cubicBezTo>
                <a:cubicBezTo>
                  <a:pt x="571" y="367"/>
                  <a:pt x="562" y="352"/>
                  <a:pt x="555" y="325"/>
                </a:cubicBezTo>
                <a:cubicBezTo>
                  <a:pt x="546" y="289"/>
                  <a:pt x="537" y="274"/>
                  <a:pt x="519" y="274"/>
                </a:cubicBezTo>
                <a:cubicBezTo>
                  <a:pt x="506" y="274"/>
                  <a:pt x="488" y="282"/>
                  <a:pt x="462" y="294"/>
                </a:cubicBezTo>
                <a:cubicBezTo>
                  <a:pt x="401" y="279"/>
                  <a:pt x="370" y="279"/>
                  <a:pt x="370" y="233"/>
                </a:cubicBezTo>
                <a:cubicBezTo>
                  <a:pt x="377" y="171"/>
                  <a:pt x="381" y="140"/>
                  <a:pt x="377" y="140"/>
                </a:cubicBezTo>
                <a:cubicBezTo>
                  <a:pt x="373" y="140"/>
                  <a:pt x="362" y="171"/>
                  <a:pt x="339" y="233"/>
                </a:cubicBezTo>
                <a:cubicBezTo>
                  <a:pt x="324" y="254"/>
                  <a:pt x="317" y="266"/>
                  <a:pt x="306" y="266"/>
                </a:cubicBezTo>
                <a:cubicBezTo>
                  <a:pt x="294" y="266"/>
                  <a:pt x="279" y="250"/>
                  <a:pt x="246" y="217"/>
                </a:cubicBezTo>
                <a:cubicBezTo>
                  <a:pt x="230" y="186"/>
                  <a:pt x="223" y="171"/>
                  <a:pt x="215" y="171"/>
                </a:cubicBezTo>
                <a:cubicBezTo>
                  <a:pt x="207" y="171"/>
                  <a:pt x="200" y="186"/>
                  <a:pt x="184" y="217"/>
                </a:cubicBezTo>
                <a:cubicBezTo>
                  <a:pt x="184" y="325"/>
                  <a:pt x="169" y="387"/>
                  <a:pt x="200" y="387"/>
                </a:cubicBezTo>
                <a:cubicBezTo>
                  <a:pt x="230" y="387"/>
                  <a:pt x="230" y="387"/>
                  <a:pt x="230" y="449"/>
                </a:cubicBezTo>
                <a:lnTo>
                  <a:pt x="169" y="449"/>
                </a:lnTo>
                <a:cubicBezTo>
                  <a:pt x="157" y="445"/>
                  <a:pt x="145" y="443"/>
                  <a:pt x="134" y="443"/>
                </a:cubicBezTo>
                <a:cubicBezTo>
                  <a:pt x="100" y="443"/>
                  <a:pt x="68" y="461"/>
                  <a:pt x="45" y="495"/>
                </a:cubicBezTo>
                <a:cubicBezTo>
                  <a:pt x="7" y="508"/>
                  <a:pt x="0" y="584"/>
                  <a:pt x="34" y="584"/>
                </a:cubicBezTo>
                <a:cubicBezTo>
                  <a:pt x="41" y="584"/>
                  <a:pt x="50" y="581"/>
                  <a:pt x="60" y="573"/>
                </a:cubicBezTo>
                <a:lnTo>
                  <a:pt x="91" y="635"/>
                </a:lnTo>
                <a:cubicBezTo>
                  <a:pt x="91" y="720"/>
                  <a:pt x="99" y="762"/>
                  <a:pt x="109" y="762"/>
                </a:cubicBezTo>
                <a:cubicBezTo>
                  <a:pt x="118" y="762"/>
                  <a:pt x="130" y="720"/>
                  <a:pt x="138" y="635"/>
                </a:cubicBezTo>
                <a:cubicBezTo>
                  <a:pt x="146" y="543"/>
                  <a:pt x="150" y="501"/>
                  <a:pt x="154" y="501"/>
                </a:cubicBezTo>
                <a:cubicBezTo>
                  <a:pt x="158" y="501"/>
                  <a:pt x="162" y="531"/>
                  <a:pt x="169" y="588"/>
                </a:cubicBezTo>
                <a:cubicBezTo>
                  <a:pt x="184" y="696"/>
                  <a:pt x="184" y="696"/>
                  <a:pt x="215" y="696"/>
                </a:cubicBezTo>
                <a:cubicBezTo>
                  <a:pt x="230" y="696"/>
                  <a:pt x="246" y="696"/>
                  <a:pt x="230" y="758"/>
                </a:cubicBezTo>
                <a:cubicBezTo>
                  <a:pt x="230" y="805"/>
                  <a:pt x="246" y="866"/>
                  <a:pt x="261" y="866"/>
                </a:cubicBezTo>
                <a:cubicBezTo>
                  <a:pt x="292" y="866"/>
                  <a:pt x="292" y="866"/>
                  <a:pt x="292" y="820"/>
                </a:cubicBezTo>
                <a:cubicBezTo>
                  <a:pt x="299" y="794"/>
                  <a:pt x="308" y="779"/>
                  <a:pt x="316" y="779"/>
                </a:cubicBezTo>
                <a:cubicBezTo>
                  <a:pt x="328" y="779"/>
                  <a:pt x="339" y="809"/>
                  <a:pt x="339" y="882"/>
                </a:cubicBezTo>
                <a:cubicBezTo>
                  <a:pt x="345" y="908"/>
                  <a:pt x="349" y="924"/>
                  <a:pt x="353" y="924"/>
                </a:cubicBezTo>
                <a:cubicBezTo>
                  <a:pt x="357" y="924"/>
                  <a:pt x="361" y="897"/>
                  <a:pt x="370" y="835"/>
                </a:cubicBezTo>
                <a:cubicBezTo>
                  <a:pt x="384" y="777"/>
                  <a:pt x="402" y="750"/>
                  <a:pt x="417" y="750"/>
                </a:cubicBezTo>
                <a:cubicBezTo>
                  <a:pt x="434" y="750"/>
                  <a:pt x="447" y="785"/>
                  <a:pt x="447" y="851"/>
                </a:cubicBezTo>
                <a:lnTo>
                  <a:pt x="493" y="851"/>
                </a:lnTo>
                <a:cubicBezTo>
                  <a:pt x="509" y="851"/>
                  <a:pt x="524" y="805"/>
                  <a:pt x="540" y="758"/>
                </a:cubicBezTo>
                <a:cubicBezTo>
                  <a:pt x="557" y="697"/>
                  <a:pt x="565" y="670"/>
                  <a:pt x="571" y="670"/>
                </a:cubicBezTo>
                <a:cubicBezTo>
                  <a:pt x="576" y="670"/>
                  <a:pt x="579" y="685"/>
                  <a:pt x="586" y="712"/>
                </a:cubicBezTo>
                <a:cubicBezTo>
                  <a:pt x="586" y="743"/>
                  <a:pt x="586" y="789"/>
                  <a:pt x="586" y="820"/>
                </a:cubicBezTo>
                <a:cubicBezTo>
                  <a:pt x="571" y="882"/>
                  <a:pt x="586" y="882"/>
                  <a:pt x="617" y="882"/>
                </a:cubicBezTo>
                <a:cubicBezTo>
                  <a:pt x="632" y="890"/>
                  <a:pt x="648" y="897"/>
                  <a:pt x="661" y="897"/>
                </a:cubicBezTo>
                <a:cubicBezTo>
                  <a:pt x="675" y="897"/>
                  <a:pt x="686" y="890"/>
                  <a:pt x="694" y="866"/>
                </a:cubicBezTo>
                <a:lnTo>
                  <a:pt x="694" y="866"/>
                </a:lnTo>
                <a:lnTo>
                  <a:pt x="679" y="913"/>
                </a:lnTo>
                <a:cubicBezTo>
                  <a:pt x="689" y="923"/>
                  <a:pt x="685" y="948"/>
                  <a:pt x="687" y="948"/>
                </a:cubicBezTo>
                <a:cubicBezTo>
                  <a:pt x="687" y="948"/>
                  <a:pt x="689" y="943"/>
                  <a:pt x="694" y="928"/>
                </a:cubicBezTo>
                <a:cubicBezTo>
                  <a:pt x="694" y="928"/>
                  <a:pt x="725" y="928"/>
                  <a:pt x="741" y="1005"/>
                </a:cubicBezTo>
                <a:cubicBezTo>
                  <a:pt x="749" y="1026"/>
                  <a:pt x="763" y="1036"/>
                  <a:pt x="779" y="1036"/>
                </a:cubicBezTo>
                <a:cubicBezTo>
                  <a:pt x="821" y="1036"/>
                  <a:pt x="875" y="968"/>
                  <a:pt x="864" y="866"/>
                </a:cubicBezTo>
                <a:lnTo>
                  <a:pt x="864" y="866"/>
                </a:lnTo>
                <a:lnTo>
                  <a:pt x="880" y="882"/>
                </a:lnTo>
                <a:cubicBezTo>
                  <a:pt x="884" y="884"/>
                  <a:pt x="888" y="885"/>
                  <a:pt x="892" y="885"/>
                </a:cubicBezTo>
                <a:cubicBezTo>
                  <a:pt x="915" y="885"/>
                  <a:pt x="926" y="851"/>
                  <a:pt x="926" y="851"/>
                </a:cubicBezTo>
                <a:cubicBezTo>
                  <a:pt x="943" y="817"/>
                  <a:pt x="955" y="806"/>
                  <a:pt x="968" y="806"/>
                </a:cubicBezTo>
                <a:cubicBezTo>
                  <a:pt x="979" y="806"/>
                  <a:pt x="989" y="813"/>
                  <a:pt x="1003" y="820"/>
                </a:cubicBezTo>
                <a:lnTo>
                  <a:pt x="941" y="913"/>
                </a:lnTo>
                <a:cubicBezTo>
                  <a:pt x="883" y="1000"/>
                  <a:pt x="868" y="1063"/>
                  <a:pt x="891" y="1063"/>
                </a:cubicBezTo>
                <a:cubicBezTo>
                  <a:pt x="905" y="1063"/>
                  <a:pt x="932" y="1042"/>
                  <a:pt x="972" y="990"/>
                </a:cubicBezTo>
                <a:lnTo>
                  <a:pt x="972" y="990"/>
                </a:lnTo>
                <a:lnTo>
                  <a:pt x="941" y="1036"/>
                </a:lnTo>
                <a:cubicBezTo>
                  <a:pt x="921" y="1078"/>
                  <a:pt x="921" y="1091"/>
                  <a:pt x="946" y="1091"/>
                </a:cubicBezTo>
                <a:cubicBezTo>
                  <a:pt x="959" y="1091"/>
                  <a:pt x="978" y="1088"/>
                  <a:pt x="1003" y="1083"/>
                </a:cubicBezTo>
                <a:cubicBezTo>
                  <a:pt x="1004" y="1084"/>
                  <a:pt x="1006" y="1084"/>
                  <a:pt x="1008" y="1084"/>
                </a:cubicBezTo>
                <a:cubicBezTo>
                  <a:pt x="1030" y="1084"/>
                  <a:pt x="1098" y="1002"/>
                  <a:pt x="1127" y="959"/>
                </a:cubicBezTo>
                <a:cubicBezTo>
                  <a:pt x="1145" y="931"/>
                  <a:pt x="1164" y="926"/>
                  <a:pt x="1176" y="926"/>
                </a:cubicBezTo>
                <a:cubicBezTo>
                  <a:pt x="1184" y="926"/>
                  <a:pt x="1189" y="928"/>
                  <a:pt x="1189" y="928"/>
                </a:cubicBezTo>
                <a:cubicBezTo>
                  <a:pt x="1189" y="928"/>
                  <a:pt x="1204" y="959"/>
                  <a:pt x="1173" y="990"/>
                </a:cubicBezTo>
                <a:cubicBezTo>
                  <a:pt x="1133" y="1050"/>
                  <a:pt x="1132" y="1084"/>
                  <a:pt x="1161" y="1084"/>
                </a:cubicBezTo>
                <a:cubicBezTo>
                  <a:pt x="1177" y="1084"/>
                  <a:pt x="1202" y="1074"/>
                  <a:pt x="1235" y="1052"/>
                </a:cubicBezTo>
                <a:lnTo>
                  <a:pt x="1235" y="1052"/>
                </a:lnTo>
                <a:lnTo>
                  <a:pt x="1204" y="1083"/>
                </a:lnTo>
                <a:cubicBezTo>
                  <a:pt x="1173" y="1129"/>
                  <a:pt x="1158" y="1191"/>
                  <a:pt x="1281" y="1222"/>
                </a:cubicBezTo>
                <a:cubicBezTo>
                  <a:pt x="1359" y="1299"/>
                  <a:pt x="1405" y="1345"/>
                  <a:pt x="1374" y="1392"/>
                </a:cubicBezTo>
                <a:cubicBezTo>
                  <a:pt x="1357" y="1404"/>
                  <a:pt x="1368" y="1409"/>
                  <a:pt x="1395" y="1409"/>
                </a:cubicBezTo>
                <a:cubicBezTo>
                  <a:pt x="1439" y="1409"/>
                  <a:pt x="1524" y="1395"/>
                  <a:pt x="1591" y="1376"/>
                </a:cubicBezTo>
                <a:lnTo>
                  <a:pt x="1591" y="1376"/>
                </a:lnTo>
                <a:cubicBezTo>
                  <a:pt x="1560" y="1407"/>
                  <a:pt x="1575" y="1423"/>
                  <a:pt x="1606" y="1469"/>
                </a:cubicBezTo>
                <a:cubicBezTo>
                  <a:pt x="1637" y="1500"/>
                  <a:pt x="1652" y="1515"/>
                  <a:pt x="1606" y="1562"/>
                </a:cubicBezTo>
                <a:cubicBezTo>
                  <a:pt x="1555" y="1587"/>
                  <a:pt x="1532" y="1599"/>
                  <a:pt x="1540" y="1599"/>
                </a:cubicBezTo>
                <a:cubicBezTo>
                  <a:pt x="1546" y="1599"/>
                  <a:pt x="1573" y="1591"/>
                  <a:pt x="1622" y="1577"/>
                </a:cubicBezTo>
                <a:cubicBezTo>
                  <a:pt x="1644" y="1568"/>
                  <a:pt x="1662" y="1563"/>
                  <a:pt x="1675" y="1563"/>
                </a:cubicBezTo>
                <a:cubicBezTo>
                  <a:pt x="1726" y="1563"/>
                  <a:pt x="1710" y="1624"/>
                  <a:pt x="1637" y="1686"/>
                </a:cubicBezTo>
                <a:cubicBezTo>
                  <a:pt x="1606" y="1716"/>
                  <a:pt x="1622" y="1732"/>
                  <a:pt x="1637" y="1778"/>
                </a:cubicBezTo>
                <a:cubicBezTo>
                  <a:pt x="1648" y="1775"/>
                  <a:pt x="1659" y="1774"/>
                  <a:pt x="1668" y="1774"/>
                </a:cubicBezTo>
                <a:cubicBezTo>
                  <a:pt x="1710" y="1774"/>
                  <a:pt x="1735" y="1799"/>
                  <a:pt x="1761" y="1825"/>
                </a:cubicBezTo>
                <a:cubicBezTo>
                  <a:pt x="1776" y="1848"/>
                  <a:pt x="1788" y="1863"/>
                  <a:pt x="1807" y="1863"/>
                </a:cubicBezTo>
                <a:cubicBezTo>
                  <a:pt x="1826" y="1863"/>
                  <a:pt x="1853" y="1848"/>
                  <a:pt x="1900" y="1809"/>
                </a:cubicBezTo>
                <a:cubicBezTo>
                  <a:pt x="1938" y="1771"/>
                  <a:pt x="1962" y="1755"/>
                  <a:pt x="1979" y="1755"/>
                </a:cubicBezTo>
                <a:cubicBezTo>
                  <a:pt x="1996" y="1755"/>
                  <a:pt x="2008" y="1771"/>
                  <a:pt x="2023" y="1794"/>
                </a:cubicBezTo>
                <a:cubicBezTo>
                  <a:pt x="2054" y="1825"/>
                  <a:pt x="2054" y="1825"/>
                  <a:pt x="2008" y="1856"/>
                </a:cubicBezTo>
                <a:cubicBezTo>
                  <a:pt x="2008" y="1856"/>
                  <a:pt x="1992" y="1917"/>
                  <a:pt x="2008" y="1933"/>
                </a:cubicBezTo>
                <a:cubicBezTo>
                  <a:pt x="2039" y="1948"/>
                  <a:pt x="2039" y="1964"/>
                  <a:pt x="2008" y="2010"/>
                </a:cubicBezTo>
                <a:cubicBezTo>
                  <a:pt x="1992" y="2041"/>
                  <a:pt x="1992" y="2072"/>
                  <a:pt x="2008" y="2103"/>
                </a:cubicBezTo>
                <a:cubicBezTo>
                  <a:pt x="2054" y="2134"/>
                  <a:pt x="2085" y="2165"/>
                  <a:pt x="2039" y="2211"/>
                </a:cubicBezTo>
                <a:cubicBezTo>
                  <a:pt x="2044" y="2217"/>
                  <a:pt x="2048" y="2220"/>
                  <a:pt x="2053" y="2220"/>
                </a:cubicBezTo>
                <a:cubicBezTo>
                  <a:pt x="2060" y="2220"/>
                  <a:pt x="2071" y="2209"/>
                  <a:pt x="2101" y="2180"/>
                </a:cubicBezTo>
                <a:cubicBezTo>
                  <a:pt x="2115" y="2159"/>
                  <a:pt x="2135" y="2145"/>
                  <a:pt x="2155" y="2145"/>
                </a:cubicBezTo>
                <a:cubicBezTo>
                  <a:pt x="2181" y="2145"/>
                  <a:pt x="2207" y="2167"/>
                  <a:pt x="2224" y="2226"/>
                </a:cubicBezTo>
                <a:cubicBezTo>
                  <a:pt x="2246" y="2248"/>
                  <a:pt x="2282" y="2277"/>
                  <a:pt x="2313" y="2277"/>
                </a:cubicBezTo>
                <a:cubicBezTo>
                  <a:pt x="2326" y="2277"/>
                  <a:pt x="2339" y="2271"/>
                  <a:pt x="2348" y="2257"/>
                </a:cubicBezTo>
                <a:lnTo>
                  <a:pt x="2348" y="2257"/>
                </a:lnTo>
                <a:cubicBezTo>
                  <a:pt x="2363" y="2273"/>
                  <a:pt x="2363" y="2273"/>
                  <a:pt x="2332" y="2319"/>
                </a:cubicBezTo>
                <a:cubicBezTo>
                  <a:pt x="2280" y="2372"/>
                  <a:pt x="2285" y="2403"/>
                  <a:pt x="2327" y="2403"/>
                </a:cubicBezTo>
                <a:cubicBezTo>
                  <a:pt x="2347" y="2403"/>
                  <a:pt x="2375" y="2396"/>
                  <a:pt x="2410" y="2381"/>
                </a:cubicBezTo>
                <a:cubicBezTo>
                  <a:pt x="2424" y="2359"/>
                  <a:pt x="2435" y="2348"/>
                  <a:pt x="2441" y="2348"/>
                </a:cubicBezTo>
                <a:cubicBezTo>
                  <a:pt x="2448" y="2348"/>
                  <a:pt x="2449" y="2363"/>
                  <a:pt x="2441" y="2396"/>
                </a:cubicBezTo>
                <a:cubicBezTo>
                  <a:pt x="2441" y="2396"/>
                  <a:pt x="2445" y="2400"/>
                  <a:pt x="2456" y="2400"/>
                </a:cubicBezTo>
                <a:cubicBezTo>
                  <a:pt x="2468" y="2400"/>
                  <a:pt x="2487" y="2396"/>
                  <a:pt x="2518" y="2381"/>
                </a:cubicBezTo>
                <a:cubicBezTo>
                  <a:pt x="2537" y="2368"/>
                  <a:pt x="2548" y="2361"/>
                  <a:pt x="2555" y="2361"/>
                </a:cubicBezTo>
                <a:cubicBezTo>
                  <a:pt x="2564" y="2361"/>
                  <a:pt x="2564" y="2376"/>
                  <a:pt x="2564" y="2412"/>
                </a:cubicBezTo>
                <a:cubicBezTo>
                  <a:pt x="2549" y="2458"/>
                  <a:pt x="2564" y="2474"/>
                  <a:pt x="2580" y="2489"/>
                </a:cubicBezTo>
                <a:cubicBezTo>
                  <a:pt x="2584" y="2488"/>
                  <a:pt x="2590" y="2487"/>
                  <a:pt x="2596" y="2487"/>
                </a:cubicBezTo>
                <a:cubicBezTo>
                  <a:pt x="2675" y="2487"/>
                  <a:pt x="2873" y="2571"/>
                  <a:pt x="2873" y="2628"/>
                </a:cubicBezTo>
                <a:cubicBezTo>
                  <a:pt x="2920" y="2582"/>
                  <a:pt x="2920" y="2582"/>
                  <a:pt x="2935" y="2582"/>
                </a:cubicBezTo>
                <a:cubicBezTo>
                  <a:pt x="2935" y="2634"/>
                  <a:pt x="2941" y="2656"/>
                  <a:pt x="2949" y="2656"/>
                </a:cubicBezTo>
                <a:cubicBezTo>
                  <a:pt x="2961" y="2656"/>
                  <a:pt x="2979" y="2614"/>
                  <a:pt x="2997" y="2551"/>
                </a:cubicBezTo>
                <a:lnTo>
                  <a:pt x="2951" y="2551"/>
                </a:lnTo>
                <a:cubicBezTo>
                  <a:pt x="2970" y="2505"/>
                  <a:pt x="2990" y="2481"/>
                  <a:pt x="3004" y="2481"/>
                </a:cubicBezTo>
                <a:cubicBezTo>
                  <a:pt x="3023" y="2481"/>
                  <a:pt x="3030" y="2524"/>
                  <a:pt x="3013" y="2613"/>
                </a:cubicBezTo>
                <a:cubicBezTo>
                  <a:pt x="3013" y="2669"/>
                  <a:pt x="3013" y="2696"/>
                  <a:pt x="3019" y="2696"/>
                </a:cubicBezTo>
                <a:cubicBezTo>
                  <a:pt x="3025" y="2696"/>
                  <a:pt x="3037" y="2673"/>
                  <a:pt x="3059" y="2628"/>
                </a:cubicBezTo>
                <a:cubicBezTo>
                  <a:pt x="3081" y="2576"/>
                  <a:pt x="3097" y="2549"/>
                  <a:pt x="3106" y="2549"/>
                </a:cubicBezTo>
                <a:cubicBezTo>
                  <a:pt x="3117" y="2549"/>
                  <a:pt x="3121" y="2580"/>
                  <a:pt x="3121" y="2644"/>
                </a:cubicBezTo>
                <a:cubicBezTo>
                  <a:pt x="3121" y="2698"/>
                  <a:pt x="3117" y="2725"/>
                  <a:pt x="3117" y="2725"/>
                </a:cubicBezTo>
                <a:cubicBezTo>
                  <a:pt x="3117" y="2725"/>
                  <a:pt x="3121" y="2698"/>
                  <a:pt x="3136" y="2644"/>
                </a:cubicBezTo>
                <a:cubicBezTo>
                  <a:pt x="3187" y="2524"/>
                  <a:pt x="3229" y="2456"/>
                  <a:pt x="3251" y="2456"/>
                </a:cubicBezTo>
                <a:cubicBezTo>
                  <a:pt x="3269" y="2456"/>
                  <a:pt x="3274" y="2501"/>
                  <a:pt x="3260" y="2597"/>
                </a:cubicBezTo>
                <a:cubicBezTo>
                  <a:pt x="3244" y="2706"/>
                  <a:pt x="3260" y="2767"/>
                  <a:pt x="3291" y="2767"/>
                </a:cubicBezTo>
                <a:cubicBezTo>
                  <a:pt x="3322" y="2767"/>
                  <a:pt x="3322" y="2721"/>
                  <a:pt x="3322" y="2659"/>
                </a:cubicBezTo>
                <a:cubicBezTo>
                  <a:pt x="3314" y="2605"/>
                  <a:pt x="3314" y="2578"/>
                  <a:pt x="3322" y="2578"/>
                </a:cubicBezTo>
                <a:cubicBezTo>
                  <a:pt x="3329" y="2578"/>
                  <a:pt x="3345" y="2605"/>
                  <a:pt x="3368" y="2659"/>
                </a:cubicBezTo>
                <a:cubicBezTo>
                  <a:pt x="3402" y="2754"/>
                  <a:pt x="3437" y="2796"/>
                  <a:pt x="3474" y="2796"/>
                </a:cubicBezTo>
                <a:cubicBezTo>
                  <a:pt x="3503" y="2796"/>
                  <a:pt x="3535" y="2769"/>
                  <a:pt x="3569" y="2721"/>
                </a:cubicBezTo>
                <a:cubicBezTo>
                  <a:pt x="3600" y="2659"/>
                  <a:pt x="3638" y="2628"/>
                  <a:pt x="3662" y="2628"/>
                </a:cubicBezTo>
                <a:cubicBezTo>
                  <a:pt x="3685" y="2628"/>
                  <a:pt x="3693" y="2659"/>
                  <a:pt x="3662" y="2721"/>
                </a:cubicBezTo>
                <a:cubicBezTo>
                  <a:pt x="3626" y="2783"/>
                  <a:pt x="3616" y="2809"/>
                  <a:pt x="3623" y="2809"/>
                </a:cubicBezTo>
                <a:cubicBezTo>
                  <a:pt x="3627" y="2809"/>
                  <a:pt x="3642" y="2794"/>
                  <a:pt x="3662" y="2767"/>
                </a:cubicBezTo>
                <a:cubicBezTo>
                  <a:pt x="3677" y="2775"/>
                  <a:pt x="3696" y="2779"/>
                  <a:pt x="3718" y="2779"/>
                </a:cubicBezTo>
                <a:cubicBezTo>
                  <a:pt x="3739" y="2779"/>
                  <a:pt x="3762" y="2775"/>
                  <a:pt x="3785" y="2767"/>
                </a:cubicBezTo>
                <a:cubicBezTo>
                  <a:pt x="3801" y="2767"/>
                  <a:pt x="3816" y="2706"/>
                  <a:pt x="3801" y="2659"/>
                </a:cubicBezTo>
                <a:lnTo>
                  <a:pt x="3801" y="2659"/>
                </a:lnTo>
                <a:cubicBezTo>
                  <a:pt x="3828" y="2714"/>
                  <a:pt x="3861" y="2753"/>
                  <a:pt x="3890" y="2753"/>
                </a:cubicBezTo>
                <a:cubicBezTo>
                  <a:pt x="3909" y="2753"/>
                  <a:pt x="3927" y="2734"/>
                  <a:pt x="3940" y="2690"/>
                </a:cubicBezTo>
                <a:lnTo>
                  <a:pt x="3986" y="2675"/>
                </a:lnTo>
                <a:cubicBezTo>
                  <a:pt x="4002" y="2675"/>
                  <a:pt x="4002" y="2675"/>
                  <a:pt x="4017" y="2613"/>
                </a:cubicBezTo>
                <a:cubicBezTo>
                  <a:pt x="4017" y="2585"/>
                  <a:pt x="4021" y="2576"/>
                  <a:pt x="4028" y="2576"/>
                </a:cubicBezTo>
                <a:cubicBezTo>
                  <a:pt x="4041" y="2576"/>
                  <a:pt x="4065" y="2608"/>
                  <a:pt x="4094" y="2628"/>
                </a:cubicBezTo>
                <a:cubicBezTo>
                  <a:pt x="4127" y="2661"/>
                  <a:pt x="4160" y="2694"/>
                  <a:pt x="4165" y="2694"/>
                </a:cubicBezTo>
                <a:cubicBezTo>
                  <a:pt x="4168" y="2694"/>
                  <a:pt x="4165" y="2688"/>
                  <a:pt x="4156" y="2675"/>
                </a:cubicBezTo>
                <a:cubicBezTo>
                  <a:pt x="4141" y="2613"/>
                  <a:pt x="4156" y="2551"/>
                  <a:pt x="4156" y="2489"/>
                </a:cubicBezTo>
                <a:cubicBezTo>
                  <a:pt x="4156" y="2469"/>
                  <a:pt x="4161" y="2460"/>
                  <a:pt x="4168" y="2460"/>
                </a:cubicBezTo>
                <a:cubicBezTo>
                  <a:pt x="4182" y="2460"/>
                  <a:pt x="4203" y="2494"/>
                  <a:pt x="4203" y="2536"/>
                </a:cubicBezTo>
                <a:cubicBezTo>
                  <a:pt x="4203" y="2597"/>
                  <a:pt x="4234" y="2582"/>
                  <a:pt x="4295" y="2613"/>
                </a:cubicBezTo>
                <a:cubicBezTo>
                  <a:pt x="4326" y="2597"/>
                  <a:pt x="4357" y="2582"/>
                  <a:pt x="4342" y="2536"/>
                </a:cubicBezTo>
                <a:cubicBezTo>
                  <a:pt x="4316" y="2497"/>
                  <a:pt x="4399" y="2436"/>
                  <a:pt x="4454" y="2436"/>
                </a:cubicBezTo>
                <a:cubicBezTo>
                  <a:pt x="4464" y="2436"/>
                  <a:pt x="4473" y="2438"/>
                  <a:pt x="4481" y="2443"/>
                </a:cubicBezTo>
                <a:lnTo>
                  <a:pt x="4527" y="2412"/>
                </a:lnTo>
                <a:cubicBezTo>
                  <a:pt x="4543" y="2396"/>
                  <a:pt x="4527" y="2350"/>
                  <a:pt x="4543" y="2335"/>
                </a:cubicBezTo>
                <a:cubicBezTo>
                  <a:pt x="4574" y="2319"/>
                  <a:pt x="4558" y="2319"/>
                  <a:pt x="4543" y="2257"/>
                </a:cubicBezTo>
                <a:cubicBezTo>
                  <a:pt x="4550" y="2250"/>
                  <a:pt x="4562" y="2242"/>
                  <a:pt x="4576" y="2242"/>
                </a:cubicBezTo>
                <a:cubicBezTo>
                  <a:pt x="4589" y="2242"/>
                  <a:pt x="4604" y="2250"/>
                  <a:pt x="4620" y="2273"/>
                </a:cubicBezTo>
                <a:cubicBezTo>
                  <a:pt x="4586" y="2222"/>
                  <a:pt x="4571" y="2199"/>
                  <a:pt x="4579" y="2199"/>
                </a:cubicBezTo>
                <a:cubicBezTo>
                  <a:pt x="4586" y="2199"/>
                  <a:pt x="4609" y="2214"/>
                  <a:pt x="4651" y="2242"/>
                </a:cubicBezTo>
                <a:cubicBezTo>
                  <a:pt x="4697" y="2281"/>
                  <a:pt x="4717" y="2304"/>
                  <a:pt x="4717" y="2304"/>
                </a:cubicBezTo>
                <a:cubicBezTo>
                  <a:pt x="4717" y="2304"/>
                  <a:pt x="4697" y="2281"/>
                  <a:pt x="4666" y="2226"/>
                </a:cubicBezTo>
                <a:cubicBezTo>
                  <a:pt x="4658" y="2192"/>
                  <a:pt x="4654" y="2182"/>
                  <a:pt x="4663" y="2182"/>
                </a:cubicBezTo>
                <a:cubicBezTo>
                  <a:pt x="4670" y="2182"/>
                  <a:pt x="4685" y="2189"/>
                  <a:pt x="4713" y="2196"/>
                </a:cubicBezTo>
                <a:cubicBezTo>
                  <a:pt x="4734" y="2209"/>
                  <a:pt x="4745" y="2217"/>
                  <a:pt x="4748" y="2217"/>
                </a:cubicBezTo>
                <a:cubicBezTo>
                  <a:pt x="4753" y="2217"/>
                  <a:pt x="4745" y="2206"/>
                  <a:pt x="4728" y="2180"/>
                </a:cubicBezTo>
                <a:cubicBezTo>
                  <a:pt x="4684" y="2115"/>
                  <a:pt x="4679" y="2049"/>
                  <a:pt x="4707" y="2049"/>
                </a:cubicBezTo>
                <a:cubicBezTo>
                  <a:pt x="4719" y="2049"/>
                  <a:pt x="4736" y="2060"/>
                  <a:pt x="4759" y="2087"/>
                </a:cubicBezTo>
                <a:cubicBezTo>
                  <a:pt x="4759" y="2087"/>
                  <a:pt x="4774" y="2056"/>
                  <a:pt x="4759" y="2010"/>
                </a:cubicBezTo>
                <a:cubicBezTo>
                  <a:pt x="4727" y="1962"/>
                  <a:pt x="4711" y="1938"/>
                  <a:pt x="4715" y="1938"/>
                </a:cubicBezTo>
                <a:cubicBezTo>
                  <a:pt x="4718" y="1938"/>
                  <a:pt x="4738" y="1958"/>
                  <a:pt x="4774" y="1995"/>
                </a:cubicBezTo>
                <a:cubicBezTo>
                  <a:pt x="4805" y="2025"/>
                  <a:pt x="4828" y="2038"/>
                  <a:pt x="4841" y="2038"/>
                </a:cubicBezTo>
                <a:cubicBezTo>
                  <a:pt x="4862" y="2038"/>
                  <a:pt x="4859" y="2005"/>
                  <a:pt x="4821" y="1948"/>
                </a:cubicBezTo>
                <a:cubicBezTo>
                  <a:pt x="4821" y="1948"/>
                  <a:pt x="4809" y="1899"/>
                  <a:pt x="4839" y="1899"/>
                </a:cubicBezTo>
                <a:cubicBezTo>
                  <a:pt x="4842" y="1899"/>
                  <a:pt x="4847" y="1900"/>
                  <a:pt x="4852" y="1902"/>
                </a:cubicBezTo>
                <a:cubicBezTo>
                  <a:pt x="4860" y="1906"/>
                  <a:pt x="4871" y="1908"/>
                  <a:pt x="4882" y="1908"/>
                </a:cubicBezTo>
                <a:cubicBezTo>
                  <a:pt x="4952" y="1908"/>
                  <a:pt x="5055" y="1834"/>
                  <a:pt x="4975" y="1794"/>
                </a:cubicBezTo>
                <a:lnTo>
                  <a:pt x="5006" y="1747"/>
                </a:lnTo>
                <a:cubicBezTo>
                  <a:pt x="5068" y="1747"/>
                  <a:pt x="5099" y="1747"/>
                  <a:pt x="5068" y="1686"/>
                </a:cubicBezTo>
                <a:lnTo>
                  <a:pt x="5037" y="1624"/>
                </a:lnTo>
                <a:lnTo>
                  <a:pt x="5037" y="1624"/>
                </a:lnTo>
                <a:cubicBezTo>
                  <a:pt x="5072" y="1658"/>
                  <a:pt x="5115" y="1676"/>
                  <a:pt x="5142" y="1676"/>
                </a:cubicBezTo>
                <a:cubicBezTo>
                  <a:pt x="5150" y="1676"/>
                  <a:pt x="5157" y="1674"/>
                  <a:pt x="5161" y="1670"/>
                </a:cubicBezTo>
                <a:cubicBezTo>
                  <a:pt x="5176" y="1655"/>
                  <a:pt x="5176" y="1655"/>
                  <a:pt x="5130" y="1608"/>
                </a:cubicBezTo>
                <a:cubicBezTo>
                  <a:pt x="5099" y="1577"/>
                  <a:pt x="5099" y="1577"/>
                  <a:pt x="5115" y="1562"/>
                </a:cubicBezTo>
                <a:cubicBezTo>
                  <a:pt x="5119" y="1558"/>
                  <a:pt x="5125" y="1556"/>
                  <a:pt x="5133" y="1556"/>
                </a:cubicBezTo>
                <a:cubicBezTo>
                  <a:pt x="5155" y="1556"/>
                  <a:pt x="5189" y="1570"/>
                  <a:pt x="5223" y="1593"/>
                </a:cubicBezTo>
                <a:lnTo>
                  <a:pt x="5238" y="1577"/>
                </a:lnTo>
                <a:cubicBezTo>
                  <a:pt x="5190" y="1529"/>
                  <a:pt x="5178" y="1505"/>
                  <a:pt x="5187" y="1505"/>
                </a:cubicBezTo>
                <a:cubicBezTo>
                  <a:pt x="5192" y="1505"/>
                  <a:pt x="5205" y="1514"/>
                  <a:pt x="5223" y="1531"/>
                </a:cubicBezTo>
                <a:cubicBezTo>
                  <a:pt x="5232" y="1541"/>
                  <a:pt x="5242" y="1544"/>
                  <a:pt x="5251" y="1544"/>
                </a:cubicBezTo>
                <a:cubicBezTo>
                  <a:pt x="5273" y="1544"/>
                  <a:pt x="5294" y="1526"/>
                  <a:pt x="5315" y="1515"/>
                </a:cubicBezTo>
                <a:cubicBezTo>
                  <a:pt x="5297" y="1497"/>
                  <a:pt x="5296" y="1491"/>
                  <a:pt x="5300" y="1491"/>
                </a:cubicBezTo>
                <a:cubicBezTo>
                  <a:pt x="5306" y="1491"/>
                  <a:pt x="5325" y="1506"/>
                  <a:pt x="5315" y="1515"/>
                </a:cubicBezTo>
                <a:lnTo>
                  <a:pt x="5346" y="1546"/>
                </a:lnTo>
                <a:cubicBezTo>
                  <a:pt x="5361" y="1554"/>
                  <a:pt x="5369" y="1557"/>
                  <a:pt x="5373" y="1557"/>
                </a:cubicBezTo>
                <a:cubicBezTo>
                  <a:pt x="5387" y="1557"/>
                  <a:pt x="5355" y="1524"/>
                  <a:pt x="5331" y="1500"/>
                </a:cubicBezTo>
                <a:lnTo>
                  <a:pt x="5362" y="1454"/>
                </a:lnTo>
                <a:cubicBezTo>
                  <a:pt x="5377" y="1438"/>
                  <a:pt x="5393" y="1423"/>
                  <a:pt x="5331" y="1407"/>
                </a:cubicBezTo>
                <a:cubicBezTo>
                  <a:pt x="5285" y="1376"/>
                  <a:pt x="5254" y="1330"/>
                  <a:pt x="5269" y="1315"/>
                </a:cubicBezTo>
                <a:lnTo>
                  <a:pt x="5269" y="1315"/>
                </a:lnTo>
                <a:cubicBezTo>
                  <a:pt x="5305" y="1338"/>
                  <a:pt x="5340" y="1371"/>
                  <a:pt x="5362" y="1371"/>
                </a:cubicBezTo>
                <a:cubicBezTo>
                  <a:pt x="5368" y="1371"/>
                  <a:pt x="5374" y="1368"/>
                  <a:pt x="5377" y="1361"/>
                </a:cubicBezTo>
                <a:cubicBezTo>
                  <a:pt x="5379" y="1359"/>
                  <a:pt x="5382" y="1358"/>
                  <a:pt x="5385" y="1358"/>
                </a:cubicBezTo>
                <a:cubicBezTo>
                  <a:pt x="5401" y="1358"/>
                  <a:pt x="5424" y="1392"/>
                  <a:pt x="5424" y="1392"/>
                </a:cubicBezTo>
                <a:cubicBezTo>
                  <a:pt x="5442" y="1420"/>
                  <a:pt x="5458" y="1431"/>
                  <a:pt x="5471" y="1431"/>
                </a:cubicBezTo>
                <a:cubicBezTo>
                  <a:pt x="5500" y="1431"/>
                  <a:pt x="5512" y="1373"/>
                  <a:pt x="5501" y="1330"/>
                </a:cubicBezTo>
                <a:cubicBezTo>
                  <a:pt x="5482" y="1256"/>
                  <a:pt x="5481" y="1221"/>
                  <a:pt x="5498" y="1221"/>
                </a:cubicBezTo>
                <a:cubicBezTo>
                  <a:pt x="5510" y="1221"/>
                  <a:pt x="5532" y="1237"/>
                  <a:pt x="5563" y="1268"/>
                </a:cubicBezTo>
                <a:cubicBezTo>
                  <a:pt x="5578" y="1291"/>
                  <a:pt x="5587" y="1300"/>
                  <a:pt x="5592" y="1300"/>
                </a:cubicBezTo>
                <a:cubicBezTo>
                  <a:pt x="5606" y="1300"/>
                  <a:pt x="5571" y="1204"/>
                  <a:pt x="5501" y="1098"/>
                </a:cubicBezTo>
                <a:lnTo>
                  <a:pt x="5408" y="944"/>
                </a:lnTo>
                <a:lnTo>
                  <a:pt x="5516" y="1067"/>
                </a:lnTo>
                <a:cubicBezTo>
                  <a:pt x="5604" y="1147"/>
                  <a:pt x="5642" y="1185"/>
                  <a:pt x="5659" y="1185"/>
                </a:cubicBezTo>
                <a:cubicBezTo>
                  <a:pt x="5675" y="1185"/>
                  <a:pt x="5671" y="1150"/>
                  <a:pt x="5671" y="1083"/>
                </a:cubicBezTo>
                <a:cubicBezTo>
                  <a:pt x="5671" y="1050"/>
                  <a:pt x="5671" y="1034"/>
                  <a:pt x="5678" y="1034"/>
                </a:cubicBezTo>
                <a:cubicBezTo>
                  <a:pt x="5684" y="1034"/>
                  <a:pt x="5696" y="1046"/>
                  <a:pt x="5717" y="1067"/>
                </a:cubicBezTo>
                <a:cubicBezTo>
                  <a:pt x="5729" y="1084"/>
                  <a:pt x="5738" y="1091"/>
                  <a:pt x="5748" y="1091"/>
                </a:cubicBezTo>
                <a:cubicBezTo>
                  <a:pt x="5766" y="1091"/>
                  <a:pt x="5786" y="1071"/>
                  <a:pt x="5825" y="1052"/>
                </a:cubicBezTo>
                <a:cubicBezTo>
                  <a:pt x="5887" y="1005"/>
                  <a:pt x="5918" y="1005"/>
                  <a:pt x="5887" y="959"/>
                </a:cubicBezTo>
                <a:lnTo>
                  <a:pt x="5934" y="928"/>
                </a:lnTo>
                <a:cubicBezTo>
                  <a:pt x="5953" y="953"/>
                  <a:pt x="5970" y="963"/>
                  <a:pt x="5981" y="963"/>
                </a:cubicBezTo>
                <a:cubicBezTo>
                  <a:pt x="6004" y="963"/>
                  <a:pt x="6002" y="914"/>
                  <a:pt x="5949" y="851"/>
                </a:cubicBezTo>
                <a:cubicBezTo>
                  <a:pt x="5965" y="835"/>
                  <a:pt x="5980" y="835"/>
                  <a:pt x="5996" y="820"/>
                </a:cubicBezTo>
                <a:lnTo>
                  <a:pt x="6011" y="882"/>
                </a:lnTo>
                <a:cubicBezTo>
                  <a:pt x="6023" y="899"/>
                  <a:pt x="6036" y="908"/>
                  <a:pt x="6059" y="908"/>
                </a:cubicBezTo>
                <a:cubicBezTo>
                  <a:pt x="6096" y="908"/>
                  <a:pt x="6158" y="884"/>
                  <a:pt x="6274" y="835"/>
                </a:cubicBezTo>
                <a:cubicBezTo>
                  <a:pt x="6490" y="789"/>
                  <a:pt x="6521" y="789"/>
                  <a:pt x="6506" y="681"/>
                </a:cubicBezTo>
                <a:cubicBezTo>
                  <a:pt x="6498" y="619"/>
                  <a:pt x="6506" y="588"/>
                  <a:pt x="6517" y="588"/>
                </a:cubicBezTo>
                <a:cubicBezTo>
                  <a:pt x="6529" y="588"/>
                  <a:pt x="6544" y="619"/>
                  <a:pt x="6552" y="681"/>
                </a:cubicBezTo>
                <a:cubicBezTo>
                  <a:pt x="6563" y="713"/>
                  <a:pt x="6581" y="753"/>
                  <a:pt x="6586" y="753"/>
                </a:cubicBezTo>
                <a:cubicBezTo>
                  <a:pt x="6588" y="753"/>
                  <a:pt x="6587" y="746"/>
                  <a:pt x="6583" y="727"/>
                </a:cubicBezTo>
                <a:cubicBezTo>
                  <a:pt x="6614" y="727"/>
                  <a:pt x="6645" y="743"/>
                  <a:pt x="6676" y="774"/>
                </a:cubicBezTo>
                <a:cubicBezTo>
                  <a:pt x="6709" y="821"/>
                  <a:pt x="6731" y="839"/>
                  <a:pt x="6745" y="839"/>
                </a:cubicBezTo>
                <a:cubicBezTo>
                  <a:pt x="6763" y="839"/>
                  <a:pt x="6768" y="809"/>
                  <a:pt x="6768" y="774"/>
                </a:cubicBezTo>
                <a:cubicBezTo>
                  <a:pt x="6756" y="729"/>
                  <a:pt x="6753" y="713"/>
                  <a:pt x="6756" y="713"/>
                </a:cubicBezTo>
                <a:lnTo>
                  <a:pt x="6756" y="713"/>
                </a:lnTo>
                <a:cubicBezTo>
                  <a:pt x="6760" y="713"/>
                  <a:pt x="6775" y="746"/>
                  <a:pt x="6784" y="774"/>
                </a:cubicBezTo>
                <a:cubicBezTo>
                  <a:pt x="6806" y="818"/>
                  <a:pt x="6828" y="854"/>
                  <a:pt x="6839" y="854"/>
                </a:cubicBezTo>
                <a:cubicBezTo>
                  <a:pt x="6843" y="854"/>
                  <a:pt x="6846" y="849"/>
                  <a:pt x="6846" y="835"/>
                </a:cubicBezTo>
                <a:cubicBezTo>
                  <a:pt x="6846" y="801"/>
                  <a:pt x="6900" y="771"/>
                  <a:pt x="6947" y="771"/>
                </a:cubicBezTo>
                <a:cubicBezTo>
                  <a:pt x="6983" y="771"/>
                  <a:pt x="7016" y="788"/>
                  <a:pt x="7016" y="835"/>
                </a:cubicBezTo>
                <a:lnTo>
                  <a:pt x="7062" y="835"/>
                </a:lnTo>
                <a:cubicBezTo>
                  <a:pt x="7062" y="794"/>
                  <a:pt x="7083" y="787"/>
                  <a:pt x="7110" y="787"/>
                </a:cubicBezTo>
                <a:cubicBezTo>
                  <a:pt x="7124" y="787"/>
                  <a:pt x="7139" y="789"/>
                  <a:pt x="7155" y="789"/>
                </a:cubicBezTo>
                <a:cubicBezTo>
                  <a:pt x="7201" y="789"/>
                  <a:pt x="7232" y="805"/>
                  <a:pt x="7217" y="851"/>
                </a:cubicBezTo>
                <a:cubicBezTo>
                  <a:pt x="7217" y="884"/>
                  <a:pt x="7217" y="899"/>
                  <a:pt x="7224" y="899"/>
                </a:cubicBezTo>
                <a:cubicBezTo>
                  <a:pt x="7230" y="899"/>
                  <a:pt x="7241" y="888"/>
                  <a:pt x="7263" y="866"/>
                </a:cubicBezTo>
                <a:cubicBezTo>
                  <a:pt x="7294" y="866"/>
                  <a:pt x="7340" y="774"/>
                  <a:pt x="7371" y="774"/>
                </a:cubicBezTo>
                <a:cubicBezTo>
                  <a:pt x="7387" y="727"/>
                  <a:pt x="7417" y="681"/>
                  <a:pt x="7448" y="681"/>
                </a:cubicBezTo>
                <a:lnTo>
                  <a:pt x="7433" y="743"/>
                </a:lnTo>
                <a:lnTo>
                  <a:pt x="7402" y="835"/>
                </a:lnTo>
                <a:cubicBezTo>
                  <a:pt x="7408" y="835"/>
                  <a:pt x="7417" y="838"/>
                  <a:pt x="7426" y="838"/>
                </a:cubicBezTo>
                <a:cubicBezTo>
                  <a:pt x="7440" y="838"/>
                  <a:pt x="7455" y="832"/>
                  <a:pt x="7464" y="805"/>
                </a:cubicBezTo>
                <a:cubicBezTo>
                  <a:pt x="7464" y="866"/>
                  <a:pt x="7495" y="866"/>
                  <a:pt x="7541" y="897"/>
                </a:cubicBezTo>
                <a:cubicBezTo>
                  <a:pt x="7568" y="906"/>
                  <a:pt x="7595" y="915"/>
                  <a:pt x="7621" y="915"/>
                </a:cubicBezTo>
                <a:cubicBezTo>
                  <a:pt x="7641" y="915"/>
                  <a:pt x="7661" y="910"/>
                  <a:pt x="7680" y="897"/>
                </a:cubicBezTo>
                <a:lnTo>
                  <a:pt x="7680" y="897"/>
                </a:lnTo>
                <a:cubicBezTo>
                  <a:pt x="7659" y="972"/>
                  <a:pt x="7711" y="1025"/>
                  <a:pt x="7771" y="1025"/>
                </a:cubicBezTo>
                <a:cubicBezTo>
                  <a:pt x="7798" y="1025"/>
                  <a:pt x="7826" y="1014"/>
                  <a:pt x="7850" y="990"/>
                </a:cubicBezTo>
                <a:cubicBezTo>
                  <a:pt x="7862" y="972"/>
                  <a:pt x="7875" y="963"/>
                  <a:pt x="7884" y="963"/>
                </a:cubicBezTo>
                <a:cubicBezTo>
                  <a:pt x="7898" y="963"/>
                  <a:pt x="7906" y="983"/>
                  <a:pt x="7897" y="1021"/>
                </a:cubicBezTo>
                <a:cubicBezTo>
                  <a:pt x="7897" y="1046"/>
                  <a:pt x="7897" y="1058"/>
                  <a:pt x="7904" y="1058"/>
                </a:cubicBezTo>
                <a:cubicBezTo>
                  <a:pt x="7911" y="1058"/>
                  <a:pt x="7922" y="1050"/>
                  <a:pt x="7943" y="1036"/>
                </a:cubicBezTo>
                <a:cubicBezTo>
                  <a:pt x="7951" y="1031"/>
                  <a:pt x="7958" y="1028"/>
                  <a:pt x="7963" y="1028"/>
                </a:cubicBezTo>
                <a:cubicBezTo>
                  <a:pt x="7984" y="1028"/>
                  <a:pt x="7974" y="1079"/>
                  <a:pt x="7974" y="1129"/>
                </a:cubicBezTo>
                <a:cubicBezTo>
                  <a:pt x="7941" y="1206"/>
                  <a:pt x="7939" y="1236"/>
                  <a:pt x="7957" y="1236"/>
                </a:cubicBezTo>
                <a:cubicBezTo>
                  <a:pt x="7965" y="1236"/>
                  <a:pt x="7976" y="1231"/>
                  <a:pt x="7989" y="1222"/>
                </a:cubicBezTo>
                <a:cubicBezTo>
                  <a:pt x="8002" y="1218"/>
                  <a:pt x="8014" y="1216"/>
                  <a:pt x="8026" y="1216"/>
                </a:cubicBezTo>
                <a:cubicBezTo>
                  <a:pt x="8059" y="1216"/>
                  <a:pt x="8090" y="1230"/>
                  <a:pt x="8113" y="1253"/>
                </a:cubicBezTo>
                <a:cubicBezTo>
                  <a:pt x="8190" y="1237"/>
                  <a:pt x="8206" y="1253"/>
                  <a:pt x="8237" y="1206"/>
                </a:cubicBezTo>
                <a:cubicBezTo>
                  <a:pt x="8252" y="1175"/>
                  <a:pt x="8283" y="1160"/>
                  <a:pt x="8329" y="1145"/>
                </a:cubicBezTo>
                <a:cubicBezTo>
                  <a:pt x="8379" y="1145"/>
                  <a:pt x="8369" y="1164"/>
                  <a:pt x="8355" y="1164"/>
                </a:cubicBezTo>
                <a:cubicBezTo>
                  <a:pt x="8352" y="1164"/>
                  <a:pt x="8348" y="1163"/>
                  <a:pt x="8345" y="1160"/>
                </a:cubicBezTo>
                <a:cubicBezTo>
                  <a:pt x="8268" y="1160"/>
                  <a:pt x="8283" y="1175"/>
                  <a:pt x="8268" y="1237"/>
                </a:cubicBezTo>
                <a:cubicBezTo>
                  <a:pt x="8252" y="1284"/>
                  <a:pt x="8268" y="1330"/>
                  <a:pt x="8298" y="1345"/>
                </a:cubicBezTo>
                <a:cubicBezTo>
                  <a:pt x="8329" y="1376"/>
                  <a:pt x="8345" y="1392"/>
                  <a:pt x="8360" y="1423"/>
                </a:cubicBezTo>
                <a:cubicBezTo>
                  <a:pt x="8370" y="1482"/>
                  <a:pt x="8380" y="1510"/>
                  <a:pt x="8398" y="1510"/>
                </a:cubicBezTo>
                <a:cubicBezTo>
                  <a:pt x="8408" y="1510"/>
                  <a:pt x="8421" y="1501"/>
                  <a:pt x="8438" y="1485"/>
                </a:cubicBezTo>
                <a:lnTo>
                  <a:pt x="8468" y="1454"/>
                </a:lnTo>
                <a:lnTo>
                  <a:pt x="8468" y="1454"/>
                </a:lnTo>
                <a:cubicBezTo>
                  <a:pt x="8415" y="1534"/>
                  <a:pt x="8536" y="1697"/>
                  <a:pt x="8640" y="1697"/>
                </a:cubicBezTo>
                <a:cubicBezTo>
                  <a:pt x="8656" y="1697"/>
                  <a:pt x="8671" y="1694"/>
                  <a:pt x="8685" y="1686"/>
                </a:cubicBezTo>
                <a:lnTo>
                  <a:pt x="8685" y="1686"/>
                </a:lnTo>
                <a:lnTo>
                  <a:pt x="8638" y="1716"/>
                </a:lnTo>
                <a:cubicBezTo>
                  <a:pt x="8608" y="1763"/>
                  <a:pt x="8623" y="1778"/>
                  <a:pt x="8638" y="1809"/>
                </a:cubicBezTo>
                <a:cubicBezTo>
                  <a:pt x="8669" y="1856"/>
                  <a:pt x="8762" y="1871"/>
                  <a:pt x="8808" y="1917"/>
                </a:cubicBezTo>
                <a:cubicBezTo>
                  <a:pt x="8846" y="1968"/>
                  <a:pt x="8894" y="2018"/>
                  <a:pt x="8936" y="2018"/>
                </a:cubicBezTo>
                <a:cubicBezTo>
                  <a:pt x="8945" y="2018"/>
                  <a:pt x="8955" y="2016"/>
                  <a:pt x="8963" y="2010"/>
                </a:cubicBezTo>
                <a:lnTo>
                  <a:pt x="8963" y="2010"/>
                </a:lnTo>
                <a:cubicBezTo>
                  <a:pt x="8978" y="2026"/>
                  <a:pt x="8978" y="2026"/>
                  <a:pt x="8932" y="2056"/>
                </a:cubicBezTo>
                <a:cubicBezTo>
                  <a:pt x="8901" y="2103"/>
                  <a:pt x="8901" y="2103"/>
                  <a:pt x="8917" y="2118"/>
                </a:cubicBezTo>
                <a:cubicBezTo>
                  <a:pt x="8919" y="2120"/>
                  <a:pt x="8921" y="2121"/>
                  <a:pt x="8925" y="2121"/>
                </a:cubicBezTo>
                <a:cubicBezTo>
                  <a:pt x="8944" y="2121"/>
                  <a:pt x="8983" y="2083"/>
                  <a:pt x="9009" y="2056"/>
                </a:cubicBezTo>
                <a:cubicBezTo>
                  <a:pt x="9021" y="2039"/>
                  <a:pt x="9033" y="2030"/>
                  <a:pt x="9042" y="2030"/>
                </a:cubicBezTo>
                <a:cubicBezTo>
                  <a:pt x="9057" y="2030"/>
                  <a:pt x="9065" y="2055"/>
                  <a:pt x="9056" y="2103"/>
                </a:cubicBezTo>
                <a:cubicBezTo>
                  <a:pt x="9056" y="2172"/>
                  <a:pt x="9105" y="2229"/>
                  <a:pt x="9171" y="2229"/>
                </a:cubicBezTo>
                <a:cubicBezTo>
                  <a:pt x="9179" y="2229"/>
                  <a:pt x="9187" y="2228"/>
                  <a:pt x="9195" y="2226"/>
                </a:cubicBezTo>
                <a:cubicBezTo>
                  <a:pt x="9210" y="2242"/>
                  <a:pt x="9226" y="2257"/>
                  <a:pt x="9195" y="2304"/>
                </a:cubicBezTo>
                <a:cubicBezTo>
                  <a:pt x="9171" y="2327"/>
                  <a:pt x="9184" y="2386"/>
                  <a:pt x="9231" y="2386"/>
                </a:cubicBezTo>
                <a:cubicBezTo>
                  <a:pt x="9247" y="2386"/>
                  <a:pt x="9265" y="2380"/>
                  <a:pt x="9288" y="2366"/>
                </a:cubicBezTo>
                <a:lnTo>
                  <a:pt x="9288" y="2366"/>
                </a:lnTo>
                <a:cubicBezTo>
                  <a:pt x="9303" y="2381"/>
                  <a:pt x="9303" y="2381"/>
                  <a:pt x="9272" y="2427"/>
                </a:cubicBezTo>
                <a:cubicBezTo>
                  <a:pt x="9252" y="2458"/>
                  <a:pt x="9245" y="2495"/>
                  <a:pt x="9264" y="2495"/>
                </a:cubicBezTo>
                <a:cubicBezTo>
                  <a:pt x="9275" y="2495"/>
                  <a:pt x="9292" y="2485"/>
                  <a:pt x="9319" y="2458"/>
                </a:cubicBezTo>
                <a:cubicBezTo>
                  <a:pt x="9332" y="2452"/>
                  <a:pt x="9346" y="2448"/>
                  <a:pt x="9359" y="2448"/>
                </a:cubicBezTo>
                <a:cubicBezTo>
                  <a:pt x="9405" y="2448"/>
                  <a:pt x="9446" y="2487"/>
                  <a:pt x="9458" y="2536"/>
                </a:cubicBezTo>
                <a:cubicBezTo>
                  <a:pt x="9465" y="2543"/>
                  <a:pt x="9477" y="2551"/>
                  <a:pt x="9489" y="2551"/>
                </a:cubicBezTo>
                <a:cubicBezTo>
                  <a:pt x="9500" y="2551"/>
                  <a:pt x="9512" y="2543"/>
                  <a:pt x="9519" y="2520"/>
                </a:cubicBezTo>
                <a:cubicBezTo>
                  <a:pt x="9542" y="2476"/>
                  <a:pt x="9556" y="2439"/>
                  <a:pt x="9556" y="2439"/>
                </a:cubicBezTo>
                <a:lnTo>
                  <a:pt x="9556" y="2439"/>
                </a:lnTo>
                <a:cubicBezTo>
                  <a:pt x="9557" y="2439"/>
                  <a:pt x="9555" y="2445"/>
                  <a:pt x="9550" y="2458"/>
                </a:cubicBezTo>
                <a:cubicBezTo>
                  <a:pt x="9533" y="2519"/>
                  <a:pt x="9525" y="2550"/>
                  <a:pt x="9535" y="2550"/>
                </a:cubicBezTo>
                <a:cubicBezTo>
                  <a:pt x="9543" y="2550"/>
                  <a:pt x="9563" y="2530"/>
                  <a:pt x="9597" y="2489"/>
                </a:cubicBezTo>
                <a:cubicBezTo>
                  <a:pt x="9604" y="2460"/>
                  <a:pt x="9611" y="2448"/>
                  <a:pt x="9615" y="2448"/>
                </a:cubicBezTo>
                <a:cubicBezTo>
                  <a:pt x="9620" y="2448"/>
                  <a:pt x="9620" y="2464"/>
                  <a:pt x="9612" y="2489"/>
                </a:cubicBezTo>
                <a:cubicBezTo>
                  <a:pt x="9597" y="2520"/>
                  <a:pt x="9628" y="2551"/>
                  <a:pt x="9628" y="2551"/>
                </a:cubicBezTo>
                <a:cubicBezTo>
                  <a:pt x="9628" y="2551"/>
                  <a:pt x="9782" y="2551"/>
                  <a:pt x="9890" y="2582"/>
                </a:cubicBezTo>
                <a:cubicBezTo>
                  <a:pt x="9934" y="2593"/>
                  <a:pt x="9978" y="2604"/>
                  <a:pt x="10022" y="2604"/>
                </a:cubicBezTo>
                <a:cubicBezTo>
                  <a:pt x="10040" y="2604"/>
                  <a:pt x="10058" y="2602"/>
                  <a:pt x="10076" y="2597"/>
                </a:cubicBezTo>
                <a:cubicBezTo>
                  <a:pt x="10122" y="2597"/>
                  <a:pt x="10138" y="2582"/>
                  <a:pt x="10138" y="2566"/>
                </a:cubicBezTo>
                <a:cubicBezTo>
                  <a:pt x="10138" y="2549"/>
                  <a:pt x="10148" y="2531"/>
                  <a:pt x="10160" y="2531"/>
                </a:cubicBezTo>
                <a:cubicBezTo>
                  <a:pt x="10168" y="2531"/>
                  <a:pt x="10177" y="2540"/>
                  <a:pt x="10184" y="2566"/>
                </a:cubicBezTo>
                <a:cubicBezTo>
                  <a:pt x="10199" y="2613"/>
                  <a:pt x="10230" y="2628"/>
                  <a:pt x="10246" y="2628"/>
                </a:cubicBezTo>
                <a:cubicBezTo>
                  <a:pt x="10277" y="2628"/>
                  <a:pt x="10292" y="2628"/>
                  <a:pt x="10292" y="2690"/>
                </a:cubicBezTo>
                <a:cubicBezTo>
                  <a:pt x="10323" y="2628"/>
                  <a:pt x="10323" y="2628"/>
                  <a:pt x="10339" y="2628"/>
                </a:cubicBezTo>
                <a:cubicBezTo>
                  <a:pt x="10339" y="2657"/>
                  <a:pt x="10345" y="2669"/>
                  <a:pt x="10354" y="2669"/>
                </a:cubicBezTo>
                <a:cubicBezTo>
                  <a:pt x="10364" y="2669"/>
                  <a:pt x="10377" y="2653"/>
                  <a:pt x="10385" y="2628"/>
                </a:cubicBezTo>
                <a:cubicBezTo>
                  <a:pt x="10393" y="2574"/>
                  <a:pt x="10397" y="2547"/>
                  <a:pt x="10398" y="2547"/>
                </a:cubicBezTo>
                <a:cubicBezTo>
                  <a:pt x="10400" y="2547"/>
                  <a:pt x="10400" y="2574"/>
                  <a:pt x="10400" y="2628"/>
                </a:cubicBezTo>
                <a:cubicBezTo>
                  <a:pt x="10400" y="2670"/>
                  <a:pt x="10442" y="2704"/>
                  <a:pt x="10460" y="2704"/>
                </a:cubicBezTo>
                <a:cubicBezTo>
                  <a:pt x="10469" y="2704"/>
                  <a:pt x="10473" y="2695"/>
                  <a:pt x="10462" y="2675"/>
                </a:cubicBezTo>
                <a:cubicBezTo>
                  <a:pt x="10431" y="2628"/>
                  <a:pt x="10493" y="2628"/>
                  <a:pt x="10509" y="2566"/>
                </a:cubicBezTo>
                <a:cubicBezTo>
                  <a:pt x="10540" y="2566"/>
                  <a:pt x="10555" y="2566"/>
                  <a:pt x="10570" y="2613"/>
                </a:cubicBezTo>
                <a:cubicBezTo>
                  <a:pt x="10570" y="2629"/>
                  <a:pt x="10580" y="2636"/>
                  <a:pt x="10594" y="2636"/>
                </a:cubicBezTo>
                <a:cubicBezTo>
                  <a:pt x="10633" y="2636"/>
                  <a:pt x="10710" y="2581"/>
                  <a:pt x="10710" y="2536"/>
                </a:cubicBezTo>
                <a:cubicBezTo>
                  <a:pt x="10717" y="2505"/>
                  <a:pt x="10717" y="2489"/>
                  <a:pt x="10717" y="2489"/>
                </a:cubicBezTo>
                <a:cubicBezTo>
                  <a:pt x="10717" y="2489"/>
                  <a:pt x="10717" y="2505"/>
                  <a:pt x="10725" y="2536"/>
                </a:cubicBezTo>
                <a:cubicBezTo>
                  <a:pt x="10746" y="2577"/>
                  <a:pt x="10759" y="2584"/>
                  <a:pt x="10771" y="2584"/>
                </a:cubicBezTo>
                <a:cubicBezTo>
                  <a:pt x="10776" y="2584"/>
                  <a:pt x="10782" y="2582"/>
                  <a:pt x="10787" y="2582"/>
                </a:cubicBezTo>
                <a:cubicBezTo>
                  <a:pt x="10787" y="2563"/>
                  <a:pt x="10790" y="2556"/>
                  <a:pt x="10794" y="2556"/>
                </a:cubicBezTo>
                <a:cubicBezTo>
                  <a:pt x="10804" y="2556"/>
                  <a:pt x="10822" y="2596"/>
                  <a:pt x="10833" y="2628"/>
                </a:cubicBezTo>
                <a:cubicBezTo>
                  <a:pt x="10845" y="2663"/>
                  <a:pt x="10848" y="2680"/>
                  <a:pt x="10868" y="2680"/>
                </a:cubicBezTo>
                <a:cubicBezTo>
                  <a:pt x="10875" y="2680"/>
                  <a:pt x="10883" y="2679"/>
                  <a:pt x="10895" y="2675"/>
                </a:cubicBezTo>
                <a:cubicBezTo>
                  <a:pt x="10895" y="2613"/>
                  <a:pt x="10988" y="2566"/>
                  <a:pt x="11050" y="2551"/>
                </a:cubicBezTo>
                <a:cubicBezTo>
                  <a:pt x="11158" y="2505"/>
                  <a:pt x="11142" y="2427"/>
                  <a:pt x="11127" y="2319"/>
                </a:cubicBezTo>
                <a:lnTo>
                  <a:pt x="11096" y="2211"/>
                </a:lnTo>
                <a:lnTo>
                  <a:pt x="11158" y="2304"/>
                </a:lnTo>
                <a:cubicBezTo>
                  <a:pt x="11189" y="2350"/>
                  <a:pt x="11220" y="2396"/>
                  <a:pt x="11250" y="2443"/>
                </a:cubicBezTo>
                <a:cubicBezTo>
                  <a:pt x="11281" y="2427"/>
                  <a:pt x="11250" y="2381"/>
                  <a:pt x="11220" y="2335"/>
                </a:cubicBezTo>
                <a:cubicBezTo>
                  <a:pt x="11190" y="2305"/>
                  <a:pt x="11192" y="2288"/>
                  <a:pt x="11218" y="2288"/>
                </a:cubicBezTo>
                <a:cubicBezTo>
                  <a:pt x="11232" y="2288"/>
                  <a:pt x="11254" y="2293"/>
                  <a:pt x="11281" y="2304"/>
                </a:cubicBezTo>
                <a:cubicBezTo>
                  <a:pt x="11296" y="2307"/>
                  <a:pt x="11308" y="2309"/>
                  <a:pt x="11318" y="2309"/>
                </a:cubicBezTo>
                <a:cubicBezTo>
                  <a:pt x="11349" y="2309"/>
                  <a:pt x="11355" y="2289"/>
                  <a:pt x="11343" y="2242"/>
                </a:cubicBezTo>
                <a:cubicBezTo>
                  <a:pt x="11352" y="2233"/>
                  <a:pt x="11366" y="2224"/>
                  <a:pt x="11385" y="2224"/>
                </a:cubicBezTo>
                <a:cubicBezTo>
                  <a:pt x="11400" y="2224"/>
                  <a:pt x="11416" y="2229"/>
                  <a:pt x="11436" y="2242"/>
                </a:cubicBezTo>
                <a:cubicBezTo>
                  <a:pt x="11451" y="2226"/>
                  <a:pt x="11451" y="2226"/>
                  <a:pt x="11420" y="2196"/>
                </a:cubicBezTo>
                <a:cubicBezTo>
                  <a:pt x="11401" y="2166"/>
                  <a:pt x="11400" y="2149"/>
                  <a:pt x="11414" y="2149"/>
                </a:cubicBezTo>
                <a:cubicBezTo>
                  <a:pt x="11422" y="2149"/>
                  <a:pt x="11435" y="2154"/>
                  <a:pt x="11451" y="2165"/>
                </a:cubicBezTo>
                <a:cubicBezTo>
                  <a:pt x="11483" y="2186"/>
                  <a:pt x="11512" y="2194"/>
                  <a:pt x="11533" y="2194"/>
                </a:cubicBezTo>
                <a:cubicBezTo>
                  <a:pt x="11574" y="2194"/>
                  <a:pt x="11590" y="2164"/>
                  <a:pt x="11560" y="2134"/>
                </a:cubicBezTo>
                <a:cubicBezTo>
                  <a:pt x="11529" y="2103"/>
                  <a:pt x="11544" y="2087"/>
                  <a:pt x="11560" y="2072"/>
                </a:cubicBezTo>
                <a:cubicBezTo>
                  <a:pt x="11575" y="2056"/>
                  <a:pt x="11591" y="2041"/>
                  <a:pt x="11575" y="1979"/>
                </a:cubicBezTo>
                <a:lnTo>
                  <a:pt x="11606" y="1948"/>
                </a:lnTo>
                <a:cubicBezTo>
                  <a:pt x="11608" y="1946"/>
                  <a:pt x="11610" y="1945"/>
                  <a:pt x="11613" y="1945"/>
                </a:cubicBezTo>
                <a:cubicBezTo>
                  <a:pt x="11629" y="1945"/>
                  <a:pt x="11648" y="1983"/>
                  <a:pt x="11621" y="2010"/>
                </a:cubicBezTo>
                <a:lnTo>
                  <a:pt x="11683" y="2026"/>
                </a:lnTo>
                <a:cubicBezTo>
                  <a:pt x="11714" y="1995"/>
                  <a:pt x="11730" y="1979"/>
                  <a:pt x="11714" y="1917"/>
                </a:cubicBezTo>
                <a:cubicBezTo>
                  <a:pt x="11682" y="1869"/>
                  <a:pt x="11666" y="1846"/>
                  <a:pt x="11670" y="1846"/>
                </a:cubicBezTo>
                <a:lnTo>
                  <a:pt x="11670" y="1846"/>
                </a:lnTo>
                <a:cubicBezTo>
                  <a:pt x="11673" y="1846"/>
                  <a:pt x="11693" y="1865"/>
                  <a:pt x="11730" y="1902"/>
                </a:cubicBezTo>
                <a:cubicBezTo>
                  <a:pt x="11754" y="1927"/>
                  <a:pt x="11779" y="1943"/>
                  <a:pt x="11795" y="1943"/>
                </a:cubicBezTo>
                <a:cubicBezTo>
                  <a:pt x="11808" y="1943"/>
                  <a:pt x="11814" y="1931"/>
                  <a:pt x="11807" y="1902"/>
                </a:cubicBezTo>
                <a:cubicBezTo>
                  <a:pt x="11766" y="1853"/>
                  <a:pt x="11768" y="1834"/>
                  <a:pt x="11784" y="1834"/>
                </a:cubicBezTo>
                <a:cubicBezTo>
                  <a:pt x="11798" y="1834"/>
                  <a:pt x="11823" y="1849"/>
                  <a:pt x="11838" y="1871"/>
                </a:cubicBezTo>
                <a:cubicBezTo>
                  <a:pt x="11865" y="1911"/>
                  <a:pt x="11880" y="1934"/>
                  <a:pt x="11887" y="1934"/>
                </a:cubicBezTo>
                <a:cubicBezTo>
                  <a:pt x="11897" y="1934"/>
                  <a:pt x="11893" y="1896"/>
                  <a:pt x="11884" y="1809"/>
                </a:cubicBezTo>
                <a:cubicBezTo>
                  <a:pt x="11915" y="1778"/>
                  <a:pt x="11946" y="1670"/>
                  <a:pt x="11992" y="1624"/>
                </a:cubicBezTo>
                <a:cubicBezTo>
                  <a:pt x="12034" y="1582"/>
                  <a:pt x="12075" y="1529"/>
                  <a:pt x="12128" y="1529"/>
                </a:cubicBezTo>
                <a:cubicBezTo>
                  <a:pt x="12133" y="1529"/>
                  <a:pt x="12138" y="1529"/>
                  <a:pt x="12144" y="1530"/>
                </a:cubicBezTo>
                <a:lnTo>
                  <a:pt x="12144" y="1530"/>
                </a:lnTo>
                <a:cubicBezTo>
                  <a:pt x="12111" y="1490"/>
                  <a:pt x="12131" y="1470"/>
                  <a:pt x="12178" y="1423"/>
                </a:cubicBezTo>
                <a:cubicBezTo>
                  <a:pt x="12271" y="1423"/>
                  <a:pt x="12255" y="1345"/>
                  <a:pt x="12240" y="1284"/>
                </a:cubicBezTo>
                <a:lnTo>
                  <a:pt x="12240" y="1284"/>
                </a:lnTo>
                <a:cubicBezTo>
                  <a:pt x="12224" y="1299"/>
                  <a:pt x="12224" y="1299"/>
                  <a:pt x="12209" y="1315"/>
                </a:cubicBezTo>
                <a:cubicBezTo>
                  <a:pt x="12131" y="1237"/>
                  <a:pt x="12147" y="1222"/>
                  <a:pt x="12224" y="1222"/>
                </a:cubicBezTo>
                <a:cubicBezTo>
                  <a:pt x="12226" y="1220"/>
                  <a:pt x="12229" y="1219"/>
                  <a:pt x="12232" y="1219"/>
                </a:cubicBezTo>
                <a:cubicBezTo>
                  <a:pt x="12252" y="1219"/>
                  <a:pt x="12290" y="1259"/>
                  <a:pt x="12317" y="1299"/>
                </a:cubicBezTo>
                <a:cubicBezTo>
                  <a:pt x="12355" y="1324"/>
                  <a:pt x="12393" y="1350"/>
                  <a:pt x="12414" y="1350"/>
                </a:cubicBezTo>
                <a:cubicBezTo>
                  <a:pt x="12418" y="1350"/>
                  <a:pt x="12422" y="1348"/>
                  <a:pt x="12425" y="1345"/>
                </a:cubicBezTo>
                <a:cubicBezTo>
                  <a:pt x="12441" y="1330"/>
                  <a:pt x="12471" y="1315"/>
                  <a:pt x="12410" y="1284"/>
                </a:cubicBezTo>
                <a:cubicBezTo>
                  <a:pt x="12363" y="1253"/>
                  <a:pt x="12379" y="1237"/>
                  <a:pt x="12394" y="1222"/>
                </a:cubicBezTo>
                <a:cubicBezTo>
                  <a:pt x="12410" y="1206"/>
                  <a:pt x="12425" y="1191"/>
                  <a:pt x="12410" y="1129"/>
                </a:cubicBezTo>
                <a:cubicBezTo>
                  <a:pt x="12394" y="1067"/>
                  <a:pt x="12394" y="1083"/>
                  <a:pt x="12410" y="1067"/>
                </a:cubicBezTo>
                <a:cubicBezTo>
                  <a:pt x="12425" y="1075"/>
                  <a:pt x="12444" y="1079"/>
                  <a:pt x="12462" y="1079"/>
                </a:cubicBezTo>
                <a:cubicBezTo>
                  <a:pt x="12479" y="1079"/>
                  <a:pt x="12495" y="1075"/>
                  <a:pt x="12502" y="1067"/>
                </a:cubicBezTo>
                <a:cubicBezTo>
                  <a:pt x="12493" y="1053"/>
                  <a:pt x="12489" y="1048"/>
                  <a:pt x="12490" y="1048"/>
                </a:cubicBezTo>
                <a:lnTo>
                  <a:pt x="12490" y="1048"/>
                </a:lnTo>
                <a:cubicBezTo>
                  <a:pt x="12492" y="1048"/>
                  <a:pt x="12516" y="1077"/>
                  <a:pt x="12549" y="1098"/>
                </a:cubicBezTo>
                <a:cubicBezTo>
                  <a:pt x="12564" y="1129"/>
                  <a:pt x="12595" y="1160"/>
                  <a:pt x="12626" y="1175"/>
                </a:cubicBezTo>
                <a:cubicBezTo>
                  <a:pt x="12641" y="1160"/>
                  <a:pt x="12611" y="1114"/>
                  <a:pt x="12611" y="1114"/>
                </a:cubicBezTo>
                <a:cubicBezTo>
                  <a:pt x="12611" y="1114"/>
                  <a:pt x="12626" y="1083"/>
                  <a:pt x="12672" y="1036"/>
                </a:cubicBezTo>
                <a:cubicBezTo>
                  <a:pt x="12734" y="990"/>
                  <a:pt x="12796" y="959"/>
                  <a:pt x="12858" y="928"/>
                </a:cubicBezTo>
                <a:cubicBezTo>
                  <a:pt x="12966" y="866"/>
                  <a:pt x="13074" y="820"/>
                  <a:pt x="13198" y="789"/>
                </a:cubicBezTo>
                <a:cubicBezTo>
                  <a:pt x="13224" y="808"/>
                  <a:pt x="13252" y="817"/>
                  <a:pt x="13275" y="817"/>
                </a:cubicBezTo>
                <a:cubicBezTo>
                  <a:pt x="13305" y="817"/>
                  <a:pt x="13324" y="801"/>
                  <a:pt x="13306" y="774"/>
                </a:cubicBezTo>
                <a:cubicBezTo>
                  <a:pt x="13260" y="727"/>
                  <a:pt x="13414" y="681"/>
                  <a:pt x="13569" y="681"/>
                </a:cubicBezTo>
                <a:cubicBezTo>
                  <a:pt x="13723" y="681"/>
                  <a:pt x="13878" y="681"/>
                  <a:pt x="13878" y="635"/>
                </a:cubicBezTo>
                <a:lnTo>
                  <a:pt x="13955" y="635"/>
                </a:lnTo>
                <a:cubicBezTo>
                  <a:pt x="14017" y="635"/>
                  <a:pt x="14079" y="588"/>
                  <a:pt x="14094" y="588"/>
                </a:cubicBezTo>
                <a:cubicBezTo>
                  <a:pt x="14115" y="567"/>
                  <a:pt x="14130" y="559"/>
                  <a:pt x="14137" y="559"/>
                </a:cubicBezTo>
                <a:cubicBezTo>
                  <a:pt x="14145" y="559"/>
                  <a:pt x="14142" y="571"/>
                  <a:pt x="14125" y="588"/>
                </a:cubicBezTo>
                <a:cubicBezTo>
                  <a:pt x="14094" y="635"/>
                  <a:pt x="14110" y="696"/>
                  <a:pt x="14125" y="712"/>
                </a:cubicBezTo>
                <a:cubicBezTo>
                  <a:pt x="14141" y="712"/>
                  <a:pt x="14187" y="665"/>
                  <a:pt x="14203" y="619"/>
                </a:cubicBezTo>
                <a:cubicBezTo>
                  <a:pt x="14218" y="557"/>
                  <a:pt x="14233" y="557"/>
                  <a:pt x="14233" y="557"/>
                </a:cubicBezTo>
                <a:cubicBezTo>
                  <a:pt x="14233" y="557"/>
                  <a:pt x="14264" y="557"/>
                  <a:pt x="14249" y="619"/>
                </a:cubicBezTo>
                <a:lnTo>
                  <a:pt x="14218" y="727"/>
                </a:lnTo>
                <a:lnTo>
                  <a:pt x="14249" y="727"/>
                </a:lnTo>
                <a:cubicBezTo>
                  <a:pt x="14264" y="681"/>
                  <a:pt x="14295" y="681"/>
                  <a:pt x="14295" y="681"/>
                </a:cubicBezTo>
                <a:cubicBezTo>
                  <a:pt x="14295" y="681"/>
                  <a:pt x="14311" y="681"/>
                  <a:pt x="14295" y="805"/>
                </a:cubicBezTo>
                <a:cubicBezTo>
                  <a:pt x="14279" y="861"/>
                  <a:pt x="14276" y="888"/>
                  <a:pt x="14285" y="888"/>
                </a:cubicBezTo>
                <a:cubicBezTo>
                  <a:pt x="14293" y="888"/>
                  <a:pt x="14312" y="865"/>
                  <a:pt x="14342" y="820"/>
                </a:cubicBezTo>
                <a:lnTo>
                  <a:pt x="14403" y="774"/>
                </a:lnTo>
                <a:lnTo>
                  <a:pt x="14403" y="774"/>
                </a:lnTo>
                <a:cubicBezTo>
                  <a:pt x="14398" y="820"/>
                  <a:pt x="14405" y="836"/>
                  <a:pt x="14419" y="836"/>
                </a:cubicBezTo>
                <a:cubicBezTo>
                  <a:pt x="14442" y="836"/>
                  <a:pt x="14483" y="793"/>
                  <a:pt x="14512" y="774"/>
                </a:cubicBezTo>
                <a:lnTo>
                  <a:pt x="14512" y="774"/>
                </a:lnTo>
                <a:cubicBezTo>
                  <a:pt x="14503" y="840"/>
                  <a:pt x="14504" y="871"/>
                  <a:pt x="14518" y="871"/>
                </a:cubicBezTo>
                <a:cubicBezTo>
                  <a:pt x="14531" y="871"/>
                  <a:pt x="14553" y="848"/>
                  <a:pt x="14589" y="805"/>
                </a:cubicBezTo>
                <a:cubicBezTo>
                  <a:pt x="14601" y="786"/>
                  <a:pt x="14611" y="778"/>
                  <a:pt x="14618" y="778"/>
                </a:cubicBezTo>
                <a:cubicBezTo>
                  <a:pt x="14630" y="778"/>
                  <a:pt x="14635" y="798"/>
                  <a:pt x="14635" y="835"/>
                </a:cubicBezTo>
                <a:cubicBezTo>
                  <a:pt x="14635" y="897"/>
                  <a:pt x="14651" y="913"/>
                  <a:pt x="14697" y="944"/>
                </a:cubicBezTo>
                <a:cubicBezTo>
                  <a:pt x="14706" y="935"/>
                  <a:pt x="14717" y="931"/>
                  <a:pt x="14729" y="931"/>
                </a:cubicBezTo>
                <a:cubicBezTo>
                  <a:pt x="14758" y="931"/>
                  <a:pt x="14797" y="953"/>
                  <a:pt x="14852" y="975"/>
                </a:cubicBezTo>
                <a:cubicBezTo>
                  <a:pt x="14929" y="1021"/>
                  <a:pt x="14991" y="1067"/>
                  <a:pt x="15068" y="1129"/>
                </a:cubicBezTo>
                <a:cubicBezTo>
                  <a:pt x="15213" y="1261"/>
                  <a:pt x="15302" y="1371"/>
                  <a:pt x="15354" y="1371"/>
                </a:cubicBezTo>
                <a:cubicBezTo>
                  <a:pt x="15363" y="1371"/>
                  <a:pt x="15370" y="1368"/>
                  <a:pt x="15377" y="1361"/>
                </a:cubicBezTo>
                <a:cubicBezTo>
                  <a:pt x="15393" y="1376"/>
                  <a:pt x="15393" y="1376"/>
                  <a:pt x="15377" y="1438"/>
                </a:cubicBezTo>
                <a:cubicBezTo>
                  <a:pt x="15370" y="1467"/>
                  <a:pt x="15363" y="1479"/>
                  <a:pt x="15366" y="1479"/>
                </a:cubicBezTo>
                <a:cubicBezTo>
                  <a:pt x="15371" y="1479"/>
                  <a:pt x="15389" y="1463"/>
                  <a:pt x="15439" y="1438"/>
                </a:cubicBezTo>
                <a:cubicBezTo>
                  <a:pt x="15474" y="1429"/>
                  <a:pt x="15505" y="1410"/>
                  <a:pt x="15510" y="1410"/>
                </a:cubicBezTo>
                <a:cubicBezTo>
                  <a:pt x="15513" y="1410"/>
                  <a:pt x="15503" y="1421"/>
                  <a:pt x="15470" y="1454"/>
                </a:cubicBezTo>
                <a:cubicBezTo>
                  <a:pt x="15424" y="1500"/>
                  <a:pt x="15470" y="1531"/>
                  <a:pt x="15516" y="1608"/>
                </a:cubicBezTo>
                <a:cubicBezTo>
                  <a:pt x="15563" y="1655"/>
                  <a:pt x="15601" y="1702"/>
                  <a:pt x="15637" y="1702"/>
                </a:cubicBezTo>
                <a:cubicBezTo>
                  <a:pt x="15648" y="1702"/>
                  <a:pt x="15660" y="1697"/>
                  <a:pt x="15671" y="1686"/>
                </a:cubicBezTo>
                <a:cubicBezTo>
                  <a:pt x="15748" y="1686"/>
                  <a:pt x="15748" y="1686"/>
                  <a:pt x="15686" y="1716"/>
                </a:cubicBezTo>
                <a:cubicBezTo>
                  <a:pt x="15603" y="1758"/>
                  <a:pt x="15620" y="1875"/>
                  <a:pt x="15714" y="1875"/>
                </a:cubicBezTo>
                <a:cubicBezTo>
                  <a:pt x="15725" y="1875"/>
                  <a:pt x="15736" y="1874"/>
                  <a:pt x="15748" y="1871"/>
                </a:cubicBezTo>
                <a:cubicBezTo>
                  <a:pt x="15764" y="1886"/>
                  <a:pt x="15779" y="1902"/>
                  <a:pt x="15748" y="1948"/>
                </a:cubicBezTo>
                <a:cubicBezTo>
                  <a:pt x="15764" y="1964"/>
                  <a:pt x="15779" y="1979"/>
                  <a:pt x="15872" y="1995"/>
                </a:cubicBezTo>
                <a:cubicBezTo>
                  <a:pt x="15887" y="2010"/>
                  <a:pt x="15949" y="2072"/>
                  <a:pt x="15995" y="2103"/>
                </a:cubicBezTo>
                <a:cubicBezTo>
                  <a:pt x="16017" y="2114"/>
                  <a:pt x="16039" y="2125"/>
                  <a:pt x="16061" y="2125"/>
                </a:cubicBezTo>
                <a:cubicBezTo>
                  <a:pt x="16070" y="2125"/>
                  <a:pt x="16079" y="2123"/>
                  <a:pt x="16088" y="2118"/>
                </a:cubicBezTo>
                <a:lnTo>
                  <a:pt x="16104" y="2134"/>
                </a:lnTo>
                <a:cubicBezTo>
                  <a:pt x="16073" y="2180"/>
                  <a:pt x="16150" y="2257"/>
                  <a:pt x="16289" y="2335"/>
                </a:cubicBezTo>
                <a:cubicBezTo>
                  <a:pt x="16413" y="2412"/>
                  <a:pt x="16536" y="2458"/>
                  <a:pt x="16536" y="2520"/>
                </a:cubicBezTo>
                <a:cubicBezTo>
                  <a:pt x="16536" y="2520"/>
                  <a:pt x="16567" y="2520"/>
                  <a:pt x="16598" y="2489"/>
                </a:cubicBezTo>
                <a:cubicBezTo>
                  <a:pt x="16632" y="2438"/>
                  <a:pt x="16652" y="2415"/>
                  <a:pt x="16663" y="2415"/>
                </a:cubicBezTo>
                <a:cubicBezTo>
                  <a:pt x="16672" y="2415"/>
                  <a:pt x="16675" y="2431"/>
                  <a:pt x="16675" y="2458"/>
                </a:cubicBezTo>
                <a:cubicBezTo>
                  <a:pt x="16667" y="2520"/>
                  <a:pt x="16698" y="2557"/>
                  <a:pt x="16732" y="2557"/>
                </a:cubicBezTo>
                <a:cubicBezTo>
                  <a:pt x="16758" y="2557"/>
                  <a:pt x="16786" y="2536"/>
                  <a:pt x="16799" y="2489"/>
                </a:cubicBezTo>
                <a:lnTo>
                  <a:pt x="16799" y="2536"/>
                </a:lnTo>
                <a:cubicBezTo>
                  <a:pt x="16799" y="2591"/>
                  <a:pt x="16815" y="2616"/>
                  <a:pt x="16835" y="2616"/>
                </a:cubicBezTo>
                <a:cubicBezTo>
                  <a:pt x="16859" y="2616"/>
                  <a:pt x="16890" y="2580"/>
                  <a:pt x="16907" y="2520"/>
                </a:cubicBezTo>
                <a:cubicBezTo>
                  <a:pt x="16918" y="2553"/>
                  <a:pt x="16929" y="2593"/>
                  <a:pt x="16945" y="2593"/>
                </a:cubicBezTo>
                <a:cubicBezTo>
                  <a:pt x="16952" y="2593"/>
                  <a:pt x="16960" y="2585"/>
                  <a:pt x="16969" y="2566"/>
                </a:cubicBezTo>
                <a:cubicBezTo>
                  <a:pt x="16985" y="2566"/>
                  <a:pt x="16985" y="2566"/>
                  <a:pt x="16985" y="2690"/>
                </a:cubicBezTo>
                <a:cubicBezTo>
                  <a:pt x="16985" y="2737"/>
                  <a:pt x="16969" y="2798"/>
                  <a:pt x="17000" y="2798"/>
                </a:cubicBezTo>
                <a:cubicBezTo>
                  <a:pt x="17015" y="2798"/>
                  <a:pt x="17031" y="2752"/>
                  <a:pt x="17031" y="2690"/>
                </a:cubicBezTo>
                <a:lnTo>
                  <a:pt x="17077" y="2690"/>
                </a:lnTo>
                <a:cubicBezTo>
                  <a:pt x="17077" y="2690"/>
                  <a:pt x="17093" y="2690"/>
                  <a:pt x="17108" y="2644"/>
                </a:cubicBezTo>
                <a:cubicBezTo>
                  <a:pt x="17108" y="2582"/>
                  <a:pt x="17124" y="2582"/>
                  <a:pt x="17155" y="2582"/>
                </a:cubicBezTo>
                <a:cubicBezTo>
                  <a:pt x="17155" y="2601"/>
                  <a:pt x="17156" y="2608"/>
                  <a:pt x="17158" y="2608"/>
                </a:cubicBezTo>
                <a:cubicBezTo>
                  <a:pt x="17161" y="2608"/>
                  <a:pt x="17165" y="2568"/>
                  <a:pt x="17155" y="2536"/>
                </a:cubicBezTo>
                <a:cubicBezTo>
                  <a:pt x="17127" y="2480"/>
                  <a:pt x="17149" y="2425"/>
                  <a:pt x="17165" y="2425"/>
                </a:cubicBezTo>
                <a:cubicBezTo>
                  <a:pt x="17167" y="2425"/>
                  <a:pt x="17168" y="2426"/>
                  <a:pt x="17170" y="2427"/>
                </a:cubicBezTo>
                <a:lnTo>
                  <a:pt x="17170" y="2304"/>
                </a:lnTo>
                <a:cubicBezTo>
                  <a:pt x="17186" y="2226"/>
                  <a:pt x="17170" y="2149"/>
                  <a:pt x="17139" y="2087"/>
                </a:cubicBezTo>
                <a:cubicBezTo>
                  <a:pt x="17102" y="2050"/>
                  <a:pt x="17070" y="2013"/>
                  <a:pt x="17048" y="2013"/>
                </a:cubicBezTo>
                <a:cubicBezTo>
                  <a:pt x="17033" y="2013"/>
                  <a:pt x="17022" y="2029"/>
                  <a:pt x="17015" y="2072"/>
                </a:cubicBezTo>
                <a:cubicBezTo>
                  <a:pt x="17015" y="2072"/>
                  <a:pt x="17003" y="2121"/>
                  <a:pt x="16990" y="2121"/>
                </a:cubicBezTo>
                <a:cubicBezTo>
                  <a:pt x="16988" y="2121"/>
                  <a:pt x="16986" y="2120"/>
                  <a:pt x="16985" y="2118"/>
                </a:cubicBezTo>
                <a:cubicBezTo>
                  <a:pt x="16969" y="2118"/>
                  <a:pt x="16954" y="2072"/>
                  <a:pt x="16954" y="2072"/>
                </a:cubicBezTo>
                <a:cubicBezTo>
                  <a:pt x="16954" y="2010"/>
                  <a:pt x="16907" y="1995"/>
                  <a:pt x="16845" y="1979"/>
                </a:cubicBezTo>
                <a:cubicBezTo>
                  <a:pt x="16768" y="1964"/>
                  <a:pt x="16722" y="1933"/>
                  <a:pt x="16722" y="1871"/>
                </a:cubicBezTo>
                <a:cubicBezTo>
                  <a:pt x="16737" y="1825"/>
                  <a:pt x="16722" y="1809"/>
                  <a:pt x="16722" y="1809"/>
                </a:cubicBezTo>
                <a:cubicBezTo>
                  <a:pt x="16717" y="1828"/>
                  <a:pt x="16707" y="1835"/>
                  <a:pt x="16693" y="1835"/>
                </a:cubicBezTo>
                <a:cubicBezTo>
                  <a:pt x="16660" y="1835"/>
                  <a:pt x="16606" y="1795"/>
                  <a:pt x="16552" y="1763"/>
                </a:cubicBezTo>
                <a:cubicBezTo>
                  <a:pt x="16475" y="1724"/>
                  <a:pt x="16398" y="1643"/>
                  <a:pt x="16356" y="1643"/>
                </a:cubicBezTo>
                <a:cubicBezTo>
                  <a:pt x="16348" y="1643"/>
                  <a:pt x="16341" y="1647"/>
                  <a:pt x="16335" y="1655"/>
                </a:cubicBezTo>
                <a:lnTo>
                  <a:pt x="16305" y="1624"/>
                </a:lnTo>
                <a:cubicBezTo>
                  <a:pt x="16351" y="1593"/>
                  <a:pt x="16320" y="1562"/>
                  <a:pt x="16289" y="1531"/>
                </a:cubicBezTo>
                <a:cubicBezTo>
                  <a:pt x="16280" y="1535"/>
                  <a:pt x="16271" y="1537"/>
                  <a:pt x="16262" y="1537"/>
                </a:cubicBezTo>
                <a:cubicBezTo>
                  <a:pt x="16240" y="1537"/>
                  <a:pt x="16218" y="1526"/>
                  <a:pt x="16196" y="1515"/>
                </a:cubicBezTo>
                <a:cubicBezTo>
                  <a:pt x="16243" y="1469"/>
                  <a:pt x="16227" y="1454"/>
                  <a:pt x="16196" y="1423"/>
                </a:cubicBezTo>
                <a:cubicBezTo>
                  <a:pt x="16177" y="1404"/>
                  <a:pt x="16164" y="1390"/>
                  <a:pt x="16149" y="1390"/>
                </a:cubicBezTo>
                <a:cubicBezTo>
                  <a:pt x="16140" y="1390"/>
                  <a:pt x="16131" y="1395"/>
                  <a:pt x="16119" y="1407"/>
                </a:cubicBezTo>
                <a:cubicBezTo>
                  <a:pt x="16057" y="1345"/>
                  <a:pt x="16011" y="1268"/>
                  <a:pt x="15980" y="1175"/>
                </a:cubicBezTo>
                <a:cubicBezTo>
                  <a:pt x="15995" y="1152"/>
                  <a:pt x="15988" y="1145"/>
                  <a:pt x="15968" y="1145"/>
                </a:cubicBezTo>
                <a:cubicBezTo>
                  <a:pt x="15949" y="1145"/>
                  <a:pt x="15918" y="1152"/>
                  <a:pt x="15887" y="1160"/>
                </a:cubicBezTo>
                <a:cubicBezTo>
                  <a:pt x="15847" y="1173"/>
                  <a:pt x="15807" y="1209"/>
                  <a:pt x="15787" y="1209"/>
                </a:cubicBezTo>
                <a:cubicBezTo>
                  <a:pt x="15784" y="1209"/>
                  <a:pt x="15781" y="1209"/>
                  <a:pt x="15779" y="1206"/>
                </a:cubicBezTo>
                <a:lnTo>
                  <a:pt x="15856" y="1129"/>
                </a:lnTo>
                <a:cubicBezTo>
                  <a:pt x="15918" y="1114"/>
                  <a:pt x="15918" y="1114"/>
                  <a:pt x="15887" y="1067"/>
                </a:cubicBezTo>
                <a:lnTo>
                  <a:pt x="15856" y="1036"/>
                </a:lnTo>
                <a:cubicBezTo>
                  <a:pt x="15850" y="1040"/>
                  <a:pt x="15843" y="1042"/>
                  <a:pt x="15836" y="1042"/>
                </a:cubicBezTo>
                <a:cubicBezTo>
                  <a:pt x="15785" y="1042"/>
                  <a:pt x="15699" y="956"/>
                  <a:pt x="15578" y="835"/>
                </a:cubicBezTo>
                <a:cubicBezTo>
                  <a:pt x="15427" y="696"/>
                  <a:pt x="15346" y="627"/>
                  <a:pt x="15302" y="627"/>
                </a:cubicBezTo>
                <a:cubicBezTo>
                  <a:pt x="15287" y="627"/>
                  <a:pt x="15277" y="635"/>
                  <a:pt x="15269" y="650"/>
                </a:cubicBezTo>
                <a:cubicBezTo>
                  <a:pt x="15259" y="664"/>
                  <a:pt x="15250" y="671"/>
                  <a:pt x="15240" y="671"/>
                </a:cubicBezTo>
                <a:cubicBezTo>
                  <a:pt x="15217" y="671"/>
                  <a:pt x="15193" y="637"/>
                  <a:pt x="15161" y="573"/>
                </a:cubicBezTo>
                <a:cubicBezTo>
                  <a:pt x="15113" y="382"/>
                  <a:pt x="15093" y="329"/>
                  <a:pt x="15058" y="329"/>
                </a:cubicBezTo>
                <a:cubicBezTo>
                  <a:pt x="15048" y="329"/>
                  <a:pt x="15036" y="334"/>
                  <a:pt x="15022" y="341"/>
                </a:cubicBezTo>
                <a:cubicBezTo>
                  <a:pt x="15053" y="372"/>
                  <a:pt x="15022" y="418"/>
                  <a:pt x="15006" y="464"/>
                </a:cubicBezTo>
                <a:cubicBezTo>
                  <a:pt x="14979" y="506"/>
                  <a:pt x="14958" y="525"/>
                  <a:pt x="14945" y="525"/>
                </a:cubicBezTo>
                <a:cubicBezTo>
                  <a:pt x="14929" y="525"/>
                  <a:pt x="14927" y="494"/>
                  <a:pt x="14944" y="434"/>
                </a:cubicBezTo>
                <a:cubicBezTo>
                  <a:pt x="14990" y="342"/>
                  <a:pt x="14723" y="234"/>
                  <a:pt x="14555" y="234"/>
                </a:cubicBezTo>
                <a:cubicBezTo>
                  <a:pt x="14497" y="234"/>
                  <a:pt x="14450" y="247"/>
                  <a:pt x="14434" y="279"/>
                </a:cubicBezTo>
                <a:lnTo>
                  <a:pt x="14450" y="217"/>
                </a:lnTo>
                <a:cubicBezTo>
                  <a:pt x="14465" y="171"/>
                  <a:pt x="14434" y="155"/>
                  <a:pt x="14295" y="124"/>
                </a:cubicBezTo>
                <a:lnTo>
                  <a:pt x="14203" y="109"/>
                </a:lnTo>
                <a:cubicBezTo>
                  <a:pt x="14192" y="141"/>
                  <a:pt x="14165" y="153"/>
                  <a:pt x="14134" y="153"/>
                </a:cubicBezTo>
                <a:cubicBezTo>
                  <a:pt x="14075" y="153"/>
                  <a:pt x="14002" y="109"/>
                  <a:pt x="14002" y="78"/>
                </a:cubicBezTo>
                <a:cubicBezTo>
                  <a:pt x="13986" y="16"/>
                  <a:pt x="13986" y="16"/>
                  <a:pt x="13909" y="16"/>
                </a:cubicBezTo>
                <a:cubicBezTo>
                  <a:pt x="13874" y="51"/>
                  <a:pt x="13831" y="68"/>
                  <a:pt x="13785" y="68"/>
                </a:cubicBezTo>
                <a:cubicBezTo>
                  <a:pt x="13770" y="68"/>
                  <a:pt x="13754" y="67"/>
                  <a:pt x="13739" y="63"/>
                </a:cubicBezTo>
                <a:cubicBezTo>
                  <a:pt x="13692" y="63"/>
                  <a:pt x="13646" y="32"/>
                  <a:pt x="13646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 rot="4100499">
            <a:off x="5314999" y="354114"/>
            <a:ext cx="263147" cy="455024"/>
            <a:chOff x="5399975" y="4887475"/>
            <a:chExt cx="203350" cy="351625"/>
          </a:xfrm>
        </p:grpSpPr>
        <p:sp>
          <p:nvSpPr>
            <p:cNvPr id="59" name="Google Shape;59;p13"/>
            <p:cNvSpPr/>
            <p:nvPr/>
          </p:nvSpPr>
          <p:spPr>
            <a:xfrm>
              <a:off x="5399975" y="4967025"/>
              <a:ext cx="34725" cy="39150"/>
            </a:xfrm>
            <a:custGeom>
              <a:rect b="b" l="l" r="r" t="t"/>
              <a:pathLst>
                <a:path extrusionOk="0" h="1566" w="1389">
                  <a:moveTo>
                    <a:pt x="748" y="0"/>
                  </a:moveTo>
                  <a:cubicBezTo>
                    <a:pt x="747" y="0"/>
                    <a:pt x="747" y="5"/>
                    <a:pt x="751" y="14"/>
                  </a:cubicBezTo>
                  <a:lnTo>
                    <a:pt x="751" y="14"/>
                  </a:lnTo>
                  <a:cubicBezTo>
                    <a:pt x="750" y="4"/>
                    <a:pt x="748" y="0"/>
                    <a:pt x="748" y="0"/>
                  </a:cubicBezTo>
                  <a:close/>
                  <a:moveTo>
                    <a:pt x="636" y="17"/>
                  </a:moveTo>
                  <a:cubicBezTo>
                    <a:pt x="636" y="17"/>
                    <a:pt x="636" y="17"/>
                    <a:pt x="636" y="17"/>
                  </a:cubicBezTo>
                  <a:cubicBezTo>
                    <a:pt x="636" y="17"/>
                    <a:pt x="636" y="17"/>
                    <a:pt x="636" y="17"/>
                  </a:cubicBezTo>
                  <a:close/>
                  <a:moveTo>
                    <a:pt x="751" y="14"/>
                  </a:moveTo>
                  <a:lnTo>
                    <a:pt x="751" y="14"/>
                  </a:lnTo>
                  <a:cubicBezTo>
                    <a:pt x="752" y="18"/>
                    <a:pt x="752" y="23"/>
                    <a:pt x="753" y="30"/>
                  </a:cubicBezTo>
                  <a:lnTo>
                    <a:pt x="753" y="30"/>
                  </a:lnTo>
                  <a:cubicBezTo>
                    <a:pt x="753" y="26"/>
                    <a:pt x="753" y="22"/>
                    <a:pt x="753" y="17"/>
                  </a:cubicBezTo>
                  <a:cubicBezTo>
                    <a:pt x="752" y="16"/>
                    <a:pt x="752" y="15"/>
                    <a:pt x="751" y="14"/>
                  </a:cubicBezTo>
                  <a:close/>
                  <a:moveTo>
                    <a:pt x="766" y="147"/>
                  </a:moveTo>
                  <a:cubicBezTo>
                    <a:pt x="766" y="160"/>
                    <a:pt x="763" y="167"/>
                    <a:pt x="761" y="167"/>
                  </a:cubicBezTo>
                  <a:cubicBezTo>
                    <a:pt x="760" y="167"/>
                    <a:pt x="760" y="160"/>
                    <a:pt x="766" y="147"/>
                  </a:cubicBezTo>
                  <a:close/>
                  <a:moveTo>
                    <a:pt x="1025" y="173"/>
                  </a:moveTo>
                  <a:lnTo>
                    <a:pt x="1025" y="173"/>
                  </a:lnTo>
                  <a:cubicBezTo>
                    <a:pt x="1020" y="184"/>
                    <a:pt x="1017" y="188"/>
                    <a:pt x="1016" y="188"/>
                  </a:cubicBezTo>
                  <a:cubicBezTo>
                    <a:pt x="1015" y="188"/>
                    <a:pt x="1018" y="181"/>
                    <a:pt x="1025" y="173"/>
                  </a:cubicBezTo>
                  <a:close/>
                  <a:moveTo>
                    <a:pt x="675" y="147"/>
                  </a:moveTo>
                  <a:cubicBezTo>
                    <a:pt x="675" y="147"/>
                    <a:pt x="675" y="173"/>
                    <a:pt x="688" y="199"/>
                  </a:cubicBezTo>
                  <a:lnTo>
                    <a:pt x="675" y="199"/>
                  </a:lnTo>
                  <a:cubicBezTo>
                    <a:pt x="675" y="199"/>
                    <a:pt x="675" y="173"/>
                    <a:pt x="675" y="173"/>
                  </a:cubicBezTo>
                  <a:cubicBezTo>
                    <a:pt x="675" y="173"/>
                    <a:pt x="675" y="147"/>
                    <a:pt x="675" y="147"/>
                  </a:cubicBezTo>
                  <a:close/>
                  <a:moveTo>
                    <a:pt x="536" y="175"/>
                  </a:moveTo>
                  <a:cubicBezTo>
                    <a:pt x="538" y="175"/>
                    <a:pt x="541" y="177"/>
                    <a:pt x="546" y="186"/>
                  </a:cubicBezTo>
                  <a:lnTo>
                    <a:pt x="546" y="208"/>
                  </a:lnTo>
                  <a:lnTo>
                    <a:pt x="546" y="208"/>
                  </a:lnTo>
                  <a:cubicBezTo>
                    <a:pt x="542" y="203"/>
                    <a:pt x="537" y="195"/>
                    <a:pt x="533" y="186"/>
                  </a:cubicBezTo>
                  <a:cubicBezTo>
                    <a:pt x="533" y="186"/>
                    <a:pt x="533" y="175"/>
                    <a:pt x="536" y="175"/>
                  </a:cubicBezTo>
                  <a:close/>
                  <a:moveTo>
                    <a:pt x="815" y="278"/>
                  </a:moveTo>
                  <a:lnTo>
                    <a:pt x="815" y="278"/>
                  </a:lnTo>
                  <a:cubicBezTo>
                    <a:pt x="815" y="278"/>
                    <a:pt x="812" y="289"/>
                    <a:pt x="805" y="303"/>
                  </a:cubicBezTo>
                  <a:cubicBezTo>
                    <a:pt x="811" y="285"/>
                    <a:pt x="814" y="278"/>
                    <a:pt x="815" y="278"/>
                  </a:cubicBezTo>
                  <a:close/>
                  <a:moveTo>
                    <a:pt x="805" y="290"/>
                  </a:moveTo>
                  <a:cubicBezTo>
                    <a:pt x="805" y="316"/>
                    <a:pt x="792" y="316"/>
                    <a:pt x="792" y="316"/>
                  </a:cubicBezTo>
                  <a:cubicBezTo>
                    <a:pt x="792" y="316"/>
                    <a:pt x="792" y="316"/>
                    <a:pt x="805" y="290"/>
                  </a:cubicBezTo>
                  <a:close/>
                  <a:moveTo>
                    <a:pt x="1103" y="277"/>
                  </a:moveTo>
                  <a:lnTo>
                    <a:pt x="1103" y="290"/>
                  </a:lnTo>
                  <a:cubicBezTo>
                    <a:pt x="1090" y="303"/>
                    <a:pt x="1077" y="316"/>
                    <a:pt x="1077" y="316"/>
                  </a:cubicBezTo>
                  <a:lnTo>
                    <a:pt x="1064" y="316"/>
                  </a:lnTo>
                  <a:cubicBezTo>
                    <a:pt x="1090" y="303"/>
                    <a:pt x="1103" y="277"/>
                    <a:pt x="1103" y="277"/>
                  </a:cubicBezTo>
                  <a:close/>
                  <a:moveTo>
                    <a:pt x="910" y="306"/>
                  </a:moveTo>
                  <a:cubicBezTo>
                    <a:pt x="910" y="306"/>
                    <a:pt x="907" y="312"/>
                    <a:pt x="900" y="323"/>
                  </a:cubicBezTo>
                  <a:lnTo>
                    <a:pt x="900" y="323"/>
                  </a:lnTo>
                  <a:cubicBezTo>
                    <a:pt x="906" y="312"/>
                    <a:pt x="910" y="306"/>
                    <a:pt x="910" y="306"/>
                  </a:cubicBezTo>
                  <a:close/>
                  <a:moveTo>
                    <a:pt x="610" y="303"/>
                  </a:moveTo>
                  <a:lnTo>
                    <a:pt x="610" y="328"/>
                  </a:lnTo>
                  <a:lnTo>
                    <a:pt x="610" y="328"/>
                  </a:lnTo>
                  <a:cubicBezTo>
                    <a:pt x="604" y="313"/>
                    <a:pt x="602" y="303"/>
                    <a:pt x="610" y="303"/>
                  </a:cubicBezTo>
                  <a:close/>
                  <a:moveTo>
                    <a:pt x="779" y="277"/>
                  </a:moveTo>
                  <a:lnTo>
                    <a:pt x="779" y="303"/>
                  </a:lnTo>
                  <a:lnTo>
                    <a:pt x="766" y="329"/>
                  </a:lnTo>
                  <a:cubicBezTo>
                    <a:pt x="766" y="303"/>
                    <a:pt x="779" y="277"/>
                    <a:pt x="779" y="277"/>
                  </a:cubicBezTo>
                  <a:close/>
                  <a:moveTo>
                    <a:pt x="481" y="303"/>
                  </a:moveTo>
                  <a:lnTo>
                    <a:pt x="481" y="303"/>
                  </a:lnTo>
                  <a:cubicBezTo>
                    <a:pt x="481" y="303"/>
                    <a:pt x="491" y="319"/>
                    <a:pt x="502" y="337"/>
                  </a:cubicBezTo>
                  <a:lnTo>
                    <a:pt x="502" y="337"/>
                  </a:lnTo>
                  <a:cubicBezTo>
                    <a:pt x="491" y="323"/>
                    <a:pt x="481" y="303"/>
                    <a:pt x="481" y="303"/>
                  </a:cubicBezTo>
                  <a:close/>
                  <a:moveTo>
                    <a:pt x="727" y="316"/>
                  </a:moveTo>
                  <a:cubicBezTo>
                    <a:pt x="718" y="334"/>
                    <a:pt x="715" y="352"/>
                    <a:pt x="719" y="352"/>
                  </a:cubicBezTo>
                  <a:cubicBezTo>
                    <a:pt x="721" y="352"/>
                    <a:pt x="723" y="349"/>
                    <a:pt x="727" y="342"/>
                  </a:cubicBezTo>
                  <a:cubicBezTo>
                    <a:pt x="727" y="342"/>
                    <a:pt x="727" y="342"/>
                    <a:pt x="727" y="316"/>
                  </a:cubicBezTo>
                  <a:close/>
                  <a:moveTo>
                    <a:pt x="899" y="355"/>
                  </a:moveTo>
                  <a:lnTo>
                    <a:pt x="899" y="355"/>
                  </a:lnTo>
                  <a:cubicBezTo>
                    <a:pt x="894" y="361"/>
                    <a:pt x="888" y="370"/>
                    <a:pt x="883" y="381"/>
                  </a:cubicBezTo>
                  <a:cubicBezTo>
                    <a:pt x="889" y="371"/>
                    <a:pt x="895" y="362"/>
                    <a:pt x="899" y="355"/>
                  </a:cubicBezTo>
                  <a:close/>
                  <a:moveTo>
                    <a:pt x="1207" y="388"/>
                  </a:moveTo>
                  <a:cubicBezTo>
                    <a:pt x="1214" y="388"/>
                    <a:pt x="1220" y="394"/>
                    <a:pt x="1220" y="394"/>
                  </a:cubicBezTo>
                  <a:cubicBezTo>
                    <a:pt x="1194" y="420"/>
                    <a:pt x="1168" y="420"/>
                    <a:pt x="1168" y="420"/>
                  </a:cubicBezTo>
                  <a:cubicBezTo>
                    <a:pt x="1168" y="407"/>
                    <a:pt x="1168" y="407"/>
                    <a:pt x="1194" y="394"/>
                  </a:cubicBezTo>
                  <a:cubicBezTo>
                    <a:pt x="1198" y="389"/>
                    <a:pt x="1203" y="388"/>
                    <a:pt x="1207" y="388"/>
                  </a:cubicBezTo>
                  <a:close/>
                  <a:moveTo>
                    <a:pt x="1272" y="640"/>
                  </a:moveTo>
                  <a:lnTo>
                    <a:pt x="1246" y="653"/>
                  </a:lnTo>
                  <a:lnTo>
                    <a:pt x="1220" y="640"/>
                  </a:lnTo>
                  <a:close/>
                  <a:moveTo>
                    <a:pt x="356" y="686"/>
                  </a:moveTo>
                  <a:cubicBezTo>
                    <a:pt x="361" y="686"/>
                    <a:pt x="364" y="688"/>
                    <a:pt x="364" y="692"/>
                  </a:cubicBezTo>
                  <a:lnTo>
                    <a:pt x="312" y="692"/>
                  </a:lnTo>
                  <a:cubicBezTo>
                    <a:pt x="329" y="692"/>
                    <a:pt x="347" y="686"/>
                    <a:pt x="356" y="686"/>
                  </a:cubicBezTo>
                  <a:close/>
                  <a:moveTo>
                    <a:pt x="472" y="751"/>
                  </a:moveTo>
                  <a:cubicBezTo>
                    <a:pt x="469" y="751"/>
                    <a:pt x="463" y="752"/>
                    <a:pt x="455" y="757"/>
                  </a:cubicBezTo>
                  <a:cubicBezTo>
                    <a:pt x="472" y="757"/>
                    <a:pt x="478" y="751"/>
                    <a:pt x="472" y="751"/>
                  </a:cubicBezTo>
                  <a:close/>
                  <a:moveTo>
                    <a:pt x="1246" y="744"/>
                  </a:moveTo>
                  <a:cubicBezTo>
                    <a:pt x="1272" y="757"/>
                    <a:pt x="1298" y="757"/>
                    <a:pt x="1298" y="757"/>
                  </a:cubicBezTo>
                  <a:cubicBezTo>
                    <a:pt x="1298" y="761"/>
                    <a:pt x="1293" y="762"/>
                    <a:pt x="1286" y="762"/>
                  </a:cubicBezTo>
                  <a:cubicBezTo>
                    <a:pt x="1270" y="762"/>
                    <a:pt x="1238" y="753"/>
                    <a:pt x="1220" y="744"/>
                  </a:cubicBezTo>
                  <a:close/>
                  <a:moveTo>
                    <a:pt x="507" y="770"/>
                  </a:moveTo>
                  <a:lnTo>
                    <a:pt x="468" y="796"/>
                  </a:lnTo>
                  <a:cubicBezTo>
                    <a:pt x="468" y="796"/>
                    <a:pt x="494" y="783"/>
                    <a:pt x="507" y="770"/>
                  </a:cubicBezTo>
                  <a:close/>
                  <a:moveTo>
                    <a:pt x="818" y="770"/>
                  </a:moveTo>
                  <a:cubicBezTo>
                    <a:pt x="818" y="783"/>
                    <a:pt x="818" y="783"/>
                    <a:pt x="831" y="796"/>
                  </a:cubicBezTo>
                  <a:cubicBezTo>
                    <a:pt x="818" y="770"/>
                    <a:pt x="818" y="770"/>
                    <a:pt x="818" y="770"/>
                  </a:cubicBezTo>
                  <a:close/>
                  <a:moveTo>
                    <a:pt x="286" y="783"/>
                  </a:moveTo>
                  <a:cubicBezTo>
                    <a:pt x="249" y="790"/>
                    <a:pt x="233" y="798"/>
                    <a:pt x="239" y="798"/>
                  </a:cubicBezTo>
                  <a:cubicBezTo>
                    <a:pt x="243" y="798"/>
                    <a:pt x="259" y="794"/>
                    <a:pt x="286" y="783"/>
                  </a:cubicBezTo>
                  <a:close/>
                  <a:moveTo>
                    <a:pt x="403" y="796"/>
                  </a:moveTo>
                  <a:cubicBezTo>
                    <a:pt x="403" y="809"/>
                    <a:pt x="403" y="809"/>
                    <a:pt x="377" y="809"/>
                  </a:cubicBezTo>
                  <a:cubicBezTo>
                    <a:pt x="403" y="796"/>
                    <a:pt x="403" y="796"/>
                    <a:pt x="403" y="796"/>
                  </a:cubicBezTo>
                  <a:close/>
                  <a:moveTo>
                    <a:pt x="415" y="834"/>
                  </a:moveTo>
                  <a:cubicBezTo>
                    <a:pt x="414" y="835"/>
                    <a:pt x="413" y="836"/>
                    <a:pt x="412" y="837"/>
                  </a:cubicBezTo>
                  <a:lnTo>
                    <a:pt x="412" y="837"/>
                  </a:lnTo>
                  <a:cubicBezTo>
                    <a:pt x="416" y="835"/>
                    <a:pt x="416" y="835"/>
                    <a:pt x="416" y="835"/>
                  </a:cubicBezTo>
                  <a:cubicBezTo>
                    <a:pt x="415" y="834"/>
                    <a:pt x="415" y="834"/>
                    <a:pt x="415" y="834"/>
                  </a:cubicBezTo>
                  <a:close/>
                  <a:moveTo>
                    <a:pt x="1247" y="859"/>
                  </a:moveTo>
                  <a:cubicBezTo>
                    <a:pt x="1246" y="860"/>
                    <a:pt x="1246" y="861"/>
                    <a:pt x="1246" y="861"/>
                  </a:cubicBezTo>
                  <a:cubicBezTo>
                    <a:pt x="1254" y="864"/>
                    <a:pt x="1257" y="866"/>
                    <a:pt x="1257" y="866"/>
                  </a:cubicBezTo>
                  <a:cubicBezTo>
                    <a:pt x="1257" y="866"/>
                    <a:pt x="1253" y="863"/>
                    <a:pt x="1247" y="859"/>
                  </a:cubicBezTo>
                  <a:close/>
                  <a:moveTo>
                    <a:pt x="680" y="880"/>
                  </a:moveTo>
                  <a:cubicBezTo>
                    <a:pt x="678" y="880"/>
                    <a:pt x="675" y="887"/>
                    <a:pt x="675" y="899"/>
                  </a:cubicBezTo>
                  <a:cubicBezTo>
                    <a:pt x="682" y="887"/>
                    <a:pt x="682" y="880"/>
                    <a:pt x="680" y="880"/>
                  </a:cubicBezTo>
                  <a:close/>
                  <a:moveTo>
                    <a:pt x="818" y="907"/>
                  </a:moveTo>
                  <a:cubicBezTo>
                    <a:pt x="818" y="907"/>
                    <a:pt x="818" y="909"/>
                    <a:pt x="818" y="912"/>
                  </a:cubicBezTo>
                  <a:cubicBezTo>
                    <a:pt x="818" y="912"/>
                    <a:pt x="818" y="912"/>
                    <a:pt x="818" y="912"/>
                  </a:cubicBezTo>
                  <a:lnTo>
                    <a:pt x="818" y="912"/>
                  </a:lnTo>
                  <a:cubicBezTo>
                    <a:pt x="831" y="938"/>
                    <a:pt x="831" y="938"/>
                    <a:pt x="831" y="938"/>
                  </a:cubicBezTo>
                  <a:cubicBezTo>
                    <a:pt x="821" y="919"/>
                    <a:pt x="819" y="907"/>
                    <a:pt x="818" y="907"/>
                  </a:cubicBezTo>
                  <a:close/>
                  <a:moveTo>
                    <a:pt x="792" y="925"/>
                  </a:moveTo>
                  <a:cubicBezTo>
                    <a:pt x="798" y="938"/>
                    <a:pt x="798" y="945"/>
                    <a:pt x="797" y="945"/>
                  </a:cubicBezTo>
                  <a:cubicBezTo>
                    <a:pt x="795" y="945"/>
                    <a:pt x="792" y="938"/>
                    <a:pt x="792" y="925"/>
                  </a:cubicBezTo>
                  <a:close/>
                  <a:moveTo>
                    <a:pt x="53" y="925"/>
                  </a:moveTo>
                  <a:cubicBezTo>
                    <a:pt x="53" y="925"/>
                    <a:pt x="27" y="925"/>
                    <a:pt x="1" y="938"/>
                  </a:cubicBezTo>
                  <a:lnTo>
                    <a:pt x="1" y="951"/>
                  </a:lnTo>
                  <a:cubicBezTo>
                    <a:pt x="1" y="951"/>
                    <a:pt x="27" y="938"/>
                    <a:pt x="53" y="938"/>
                  </a:cubicBezTo>
                  <a:lnTo>
                    <a:pt x="53" y="925"/>
                  </a:lnTo>
                  <a:close/>
                  <a:moveTo>
                    <a:pt x="896" y="938"/>
                  </a:moveTo>
                  <a:cubicBezTo>
                    <a:pt x="901" y="949"/>
                    <a:pt x="902" y="953"/>
                    <a:pt x="901" y="953"/>
                  </a:cubicBezTo>
                  <a:cubicBezTo>
                    <a:pt x="900" y="953"/>
                    <a:pt x="896" y="946"/>
                    <a:pt x="896" y="938"/>
                  </a:cubicBezTo>
                  <a:close/>
                  <a:moveTo>
                    <a:pt x="273" y="951"/>
                  </a:moveTo>
                  <a:cubicBezTo>
                    <a:pt x="256" y="951"/>
                    <a:pt x="250" y="957"/>
                    <a:pt x="256" y="957"/>
                  </a:cubicBezTo>
                  <a:cubicBezTo>
                    <a:pt x="259" y="957"/>
                    <a:pt x="264" y="956"/>
                    <a:pt x="273" y="951"/>
                  </a:cubicBezTo>
                  <a:close/>
                  <a:moveTo>
                    <a:pt x="1025" y="964"/>
                  </a:moveTo>
                  <a:lnTo>
                    <a:pt x="1025" y="964"/>
                  </a:lnTo>
                  <a:cubicBezTo>
                    <a:pt x="1051" y="990"/>
                    <a:pt x="1064" y="1003"/>
                    <a:pt x="1064" y="1003"/>
                  </a:cubicBezTo>
                  <a:lnTo>
                    <a:pt x="1038" y="990"/>
                  </a:lnTo>
                  <a:lnTo>
                    <a:pt x="1025" y="964"/>
                  </a:lnTo>
                  <a:close/>
                  <a:moveTo>
                    <a:pt x="662" y="1003"/>
                  </a:moveTo>
                  <a:lnTo>
                    <a:pt x="649" y="1029"/>
                  </a:lnTo>
                  <a:cubicBezTo>
                    <a:pt x="649" y="1003"/>
                    <a:pt x="662" y="1003"/>
                    <a:pt x="662" y="1003"/>
                  </a:cubicBezTo>
                  <a:close/>
                  <a:moveTo>
                    <a:pt x="844" y="1029"/>
                  </a:moveTo>
                  <a:cubicBezTo>
                    <a:pt x="857" y="1029"/>
                    <a:pt x="857" y="1029"/>
                    <a:pt x="857" y="1042"/>
                  </a:cubicBezTo>
                  <a:lnTo>
                    <a:pt x="844" y="1029"/>
                  </a:lnTo>
                  <a:close/>
                  <a:moveTo>
                    <a:pt x="468" y="1029"/>
                  </a:moveTo>
                  <a:cubicBezTo>
                    <a:pt x="468" y="1029"/>
                    <a:pt x="455" y="1055"/>
                    <a:pt x="442" y="1068"/>
                  </a:cubicBezTo>
                  <a:lnTo>
                    <a:pt x="429" y="1068"/>
                  </a:lnTo>
                  <a:cubicBezTo>
                    <a:pt x="442" y="1042"/>
                    <a:pt x="468" y="1029"/>
                    <a:pt x="468" y="1029"/>
                  </a:cubicBezTo>
                  <a:close/>
                  <a:moveTo>
                    <a:pt x="737" y="986"/>
                  </a:moveTo>
                  <a:cubicBezTo>
                    <a:pt x="738" y="986"/>
                    <a:pt x="735" y="999"/>
                    <a:pt x="727" y="1029"/>
                  </a:cubicBezTo>
                  <a:cubicBezTo>
                    <a:pt x="727" y="1055"/>
                    <a:pt x="714" y="1081"/>
                    <a:pt x="714" y="1081"/>
                  </a:cubicBezTo>
                  <a:cubicBezTo>
                    <a:pt x="714" y="1068"/>
                    <a:pt x="727" y="1055"/>
                    <a:pt x="727" y="1003"/>
                  </a:cubicBezTo>
                  <a:cubicBezTo>
                    <a:pt x="732" y="992"/>
                    <a:pt x="736" y="986"/>
                    <a:pt x="737" y="986"/>
                  </a:cubicBezTo>
                  <a:close/>
                  <a:moveTo>
                    <a:pt x="820" y="1019"/>
                  </a:moveTo>
                  <a:cubicBezTo>
                    <a:pt x="824" y="1019"/>
                    <a:pt x="831" y="1043"/>
                    <a:pt x="831" y="1081"/>
                  </a:cubicBezTo>
                  <a:cubicBezTo>
                    <a:pt x="818" y="1055"/>
                    <a:pt x="818" y="1029"/>
                    <a:pt x="818" y="1029"/>
                  </a:cubicBezTo>
                  <a:cubicBezTo>
                    <a:pt x="818" y="1022"/>
                    <a:pt x="819" y="1019"/>
                    <a:pt x="820" y="1019"/>
                  </a:cubicBezTo>
                  <a:close/>
                  <a:moveTo>
                    <a:pt x="987" y="1055"/>
                  </a:moveTo>
                  <a:cubicBezTo>
                    <a:pt x="987" y="1055"/>
                    <a:pt x="999" y="1068"/>
                    <a:pt x="999" y="1068"/>
                  </a:cubicBezTo>
                  <a:cubicBezTo>
                    <a:pt x="1004" y="1078"/>
                    <a:pt x="1006" y="1080"/>
                    <a:pt x="1005" y="1080"/>
                  </a:cubicBezTo>
                  <a:cubicBezTo>
                    <a:pt x="1005" y="1080"/>
                    <a:pt x="1003" y="1077"/>
                    <a:pt x="1001" y="1077"/>
                  </a:cubicBezTo>
                  <a:cubicBezTo>
                    <a:pt x="1000" y="1077"/>
                    <a:pt x="999" y="1078"/>
                    <a:pt x="999" y="1081"/>
                  </a:cubicBezTo>
                  <a:cubicBezTo>
                    <a:pt x="987" y="1055"/>
                    <a:pt x="987" y="1055"/>
                    <a:pt x="987" y="1055"/>
                  </a:cubicBezTo>
                  <a:close/>
                  <a:moveTo>
                    <a:pt x="1103" y="1055"/>
                  </a:moveTo>
                  <a:lnTo>
                    <a:pt x="1116" y="1081"/>
                  </a:lnTo>
                  <a:cubicBezTo>
                    <a:pt x="1123" y="1085"/>
                    <a:pt x="1127" y="1086"/>
                    <a:pt x="1129" y="1086"/>
                  </a:cubicBezTo>
                  <a:cubicBezTo>
                    <a:pt x="1134" y="1086"/>
                    <a:pt x="1122" y="1074"/>
                    <a:pt x="1103" y="1055"/>
                  </a:cubicBezTo>
                  <a:close/>
                  <a:moveTo>
                    <a:pt x="922" y="1081"/>
                  </a:moveTo>
                  <a:lnTo>
                    <a:pt x="922" y="1081"/>
                  </a:lnTo>
                  <a:cubicBezTo>
                    <a:pt x="922" y="1081"/>
                    <a:pt x="935" y="1081"/>
                    <a:pt x="935" y="1094"/>
                  </a:cubicBezTo>
                  <a:cubicBezTo>
                    <a:pt x="935" y="1094"/>
                    <a:pt x="948" y="1120"/>
                    <a:pt x="948" y="1120"/>
                  </a:cubicBezTo>
                  <a:cubicBezTo>
                    <a:pt x="948" y="1120"/>
                    <a:pt x="935" y="1107"/>
                    <a:pt x="935" y="1107"/>
                  </a:cubicBezTo>
                  <a:cubicBezTo>
                    <a:pt x="922" y="1081"/>
                    <a:pt x="922" y="1081"/>
                    <a:pt x="922" y="1081"/>
                  </a:cubicBezTo>
                  <a:close/>
                  <a:moveTo>
                    <a:pt x="658" y="1045"/>
                  </a:moveTo>
                  <a:cubicBezTo>
                    <a:pt x="658" y="1045"/>
                    <a:pt x="655" y="1058"/>
                    <a:pt x="649" y="1081"/>
                  </a:cubicBezTo>
                  <a:cubicBezTo>
                    <a:pt x="649" y="1107"/>
                    <a:pt x="636" y="1133"/>
                    <a:pt x="623" y="1159"/>
                  </a:cubicBezTo>
                  <a:cubicBezTo>
                    <a:pt x="623" y="1146"/>
                    <a:pt x="610" y="1146"/>
                    <a:pt x="610" y="1146"/>
                  </a:cubicBezTo>
                  <a:cubicBezTo>
                    <a:pt x="610" y="1146"/>
                    <a:pt x="623" y="1120"/>
                    <a:pt x="636" y="1107"/>
                  </a:cubicBezTo>
                  <a:cubicBezTo>
                    <a:pt x="651" y="1064"/>
                    <a:pt x="657" y="1045"/>
                    <a:pt x="658" y="1045"/>
                  </a:cubicBezTo>
                  <a:close/>
                  <a:moveTo>
                    <a:pt x="818" y="1172"/>
                  </a:moveTo>
                  <a:lnTo>
                    <a:pt x="831" y="1198"/>
                  </a:lnTo>
                  <a:cubicBezTo>
                    <a:pt x="822" y="1198"/>
                    <a:pt x="819" y="1209"/>
                    <a:pt x="818" y="1209"/>
                  </a:cubicBezTo>
                  <a:cubicBezTo>
                    <a:pt x="818" y="1209"/>
                    <a:pt x="818" y="1206"/>
                    <a:pt x="818" y="1198"/>
                  </a:cubicBezTo>
                  <a:cubicBezTo>
                    <a:pt x="818" y="1198"/>
                    <a:pt x="818" y="1172"/>
                    <a:pt x="818" y="1172"/>
                  </a:cubicBezTo>
                  <a:close/>
                  <a:moveTo>
                    <a:pt x="688" y="17"/>
                  </a:moveTo>
                  <a:cubicBezTo>
                    <a:pt x="688" y="17"/>
                    <a:pt x="675" y="17"/>
                    <a:pt x="688" y="43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75" y="69"/>
                    <a:pt x="675" y="95"/>
                  </a:cubicBezTo>
                  <a:cubicBezTo>
                    <a:pt x="675" y="121"/>
                    <a:pt x="675" y="121"/>
                    <a:pt x="675" y="121"/>
                  </a:cubicBezTo>
                  <a:cubicBezTo>
                    <a:pt x="662" y="95"/>
                    <a:pt x="662" y="95"/>
                    <a:pt x="662" y="95"/>
                  </a:cubicBezTo>
                  <a:cubicBezTo>
                    <a:pt x="649" y="82"/>
                    <a:pt x="649" y="82"/>
                    <a:pt x="649" y="69"/>
                  </a:cubicBezTo>
                  <a:cubicBezTo>
                    <a:pt x="649" y="43"/>
                    <a:pt x="636" y="17"/>
                    <a:pt x="636" y="17"/>
                  </a:cubicBezTo>
                  <a:cubicBezTo>
                    <a:pt x="636" y="17"/>
                    <a:pt x="636" y="43"/>
                    <a:pt x="636" y="43"/>
                  </a:cubicBezTo>
                  <a:cubicBezTo>
                    <a:pt x="649" y="69"/>
                    <a:pt x="546" y="95"/>
                    <a:pt x="533" y="95"/>
                  </a:cubicBezTo>
                  <a:cubicBezTo>
                    <a:pt x="527" y="84"/>
                    <a:pt x="522" y="80"/>
                    <a:pt x="518" y="80"/>
                  </a:cubicBezTo>
                  <a:cubicBezTo>
                    <a:pt x="513" y="80"/>
                    <a:pt x="512" y="88"/>
                    <a:pt x="520" y="95"/>
                  </a:cubicBezTo>
                  <a:cubicBezTo>
                    <a:pt x="533" y="121"/>
                    <a:pt x="520" y="134"/>
                    <a:pt x="494" y="134"/>
                  </a:cubicBezTo>
                  <a:cubicBezTo>
                    <a:pt x="468" y="147"/>
                    <a:pt x="455" y="160"/>
                    <a:pt x="468" y="186"/>
                  </a:cubicBezTo>
                  <a:lnTo>
                    <a:pt x="455" y="186"/>
                  </a:lnTo>
                  <a:cubicBezTo>
                    <a:pt x="455" y="186"/>
                    <a:pt x="455" y="212"/>
                    <a:pt x="455" y="225"/>
                  </a:cubicBezTo>
                  <a:cubicBezTo>
                    <a:pt x="442" y="199"/>
                    <a:pt x="416" y="186"/>
                    <a:pt x="416" y="186"/>
                  </a:cubicBezTo>
                  <a:lnTo>
                    <a:pt x="416" y="186"/>
                  </a:lnTo>
                  <a:cubicBezTo>
                    <a:pt x="416" y="186"/>
                    <a:pt x="429" y="212"/>
                    <a:pt x="442" y="225"/>
                  </a:cubicBezTo>
                  <a:cubicBezTo>
                    <a:pt x="455" y="251"/>
                    <a:pt x="455" y="251"/>
                    <a:pt x="455" y="251"/>
                  </a:cubicBezTo>
                  <a:cubicBezTo>
                    <a:pt x="455" y="251"/>
                    <a:pt x="455" y="251"/>
                    <a:pt x="429" y="225"/>
                  </a:cubicBezTo>
                  <a:cubicBezTo>
                    <a:pt x="416" y="212"/>
                    <a:pt x="403" y="186"/>
                    <a:pt x="403" y="186"/>
                  </a:cubicBezTo>
                  <a:lnTo>
                    <a:pt x="403" y="199"/>
                  </a:lnTo>
                  <a:cubicBezTo>
                    <a:pt x="416" y="212"/>
                    <a:pt x="416" y="212"/>
                    <a:pt x="416" y="212"/>
                  </a:cubicBezTo>
                  <a:cubicBezTo>
                    <a:pt x="403" y="212"/>
                    <a:pt x="403" y="212"/>
                    <a:pt x="377" y="173"/>
                  </a:cubicBezTo>
                  <a:cubicBezTo>
                    <a:pt x="366" y="157"/>
                    <a:pt x="357" y="150"/>
                    <a:pt x="354" y="150"/>
                  </a:cubicBezTo>
                  <a:cubicBezTo>
                    <a:pt x="349" y="150"/>
                    <a:pt x="354" y="163"/>
                    <a:pt x="377" y="186"/>
                  </a:cubicBezTo>
                  <a:lnTo>
                    <a:pt x="377" y="212"/>
                  </a:lnTo>
                  <a:cubicBezTo>
                    <a:pt x="369" y="200"/>
                    <a:pt x="366" y="196"/>
                    <a:pt x="366" y="196"/>
                  </a:cubicBezTo>
                  <a:lnTo>
                    <a:pt x="366" y="196"/>
                  </a:lnTo>
                  <a:cubicBezTo>
                    <a:pt x="366" y="196"/>
                    <a:pt x="381" y="220"/>
                    <a:pt x="390" y="238"/>
                  </a:cubicBezTo>
                  <a:cubicBezTo>
                    <a:pt x="370" y="219"/>
                    <a:pt x="361" y="209"/>
                    <a:pt x="359" y="209"/>
                  </a:cubicBezTo>
                  <a:lnTo>
                    <a:pt x="359" y="209"/>
                  </a:lnTo>
                  <a:cubicBezTo>
                    <a:pt x="357" y="209"/>
                    <a:pt x="364" y="219"/>
                    <a:pt x="377" y="238"/>
                  </a:cubicBezTo>
                  <a:cubicBezTo>
                    <a:pt x="384" y="253"/>
                    <a:pt x="388" y="259"/>
                    <a:pt x="384" y="259"/>
                  </a:cubicBezTo>
                  <a:cubicBezTo>
                    <a:pt x="381" y="259"/>
                    <a:pt x="375" y="256"/>
                    <a:pt x="364" y="251"/>
                  </a:cubicBezTo>
                  <a:cubicBezTo>
                    <a:pt x="351" y="238"/>
                    <a:pt x="351" y="238"/>
                    <a:pt x="338" y="238"/>
                  </a:cubicBezTo>
                  <a:cubicBezTo>
                    <a:pt x="351" y="264"/>
                    <a:pt x="338" y="277"/>
                    <a:pt x="312" y="303"/>
                  </a:cubicBezTo>
                  <a:cubicBezTo>
                    <a:pt x="286" y="329"/>
                    <a:pt x="273" y="342"/>
                    <a:pt x="299" y="368"/>
                  </a:cubicBezTo>
                  <a:cubicBezTo>
                    <a:pt x="299" y="368"/>
                    <a:pt x="299" y="368"/>
                    <a:pt x="273" y="355"/>
                  </a:cubicBezTo>
                  <a:cubicBezTo>
                    <a:pt x="262" y="349"/>
                    <a:pt x="256" y="346"/>
                    <a:pt x="255" y="346"/>
                  </a:cubicBezTo>
                  <a:lnTo>
                    <a:pt x="255" y="346"/>
                  </a:lnTo>
                  <a:cubicBezTo>
                    <a:pt x="254" y="346"/>
                    <a:pt x="263" y="352"/>
                    <a:pt x="286" y="368"/>
                  </a:cubicBezTo>
                  <a:cubicBezTo>
                    <a:pt x="302" y="384"/>
                    <a:pt x="313" y="395"/>
                    <a:pt x="310" y="395"/>
                  </a:cubicBezTo>
                  <a:cubicBezTo>
                    <a:pt x="308" y="395"/>
                    <a:pt x="301" y="391"/>
                    <a:pt x="286" y="381"/>
                  </a:cubicBezTo>
                  <a:cubicBezTo>
                    <a:pt x="280" y="374"/>
                    <a:pt x="273" y="371"/>
                    <a:pt x="268" y="371"/>
                  </a:cubicBezTo>
                  <a:cubicBezTo>
                    <a:pt x="263" y="371"/>
                    <a:pt x="260" y="374"/>
                    <a:pt x="260" y="381"/>
                  </a:cubicBezTo>
                  <a:cubicBezTo>
                    <a:pt x="249" y="392"/>
                    <a:pt x="237" y="404"/>
                    <a:pt x="252" y="415"/>
                  </a:cubicBezTo>
                  <a:lnTo>
                    <a:pt x="252" y="415"/>
                  </a:lnTo>
                  <a:cubicBezTo>
                    <a:pt x="240" y="408"/>
                    <a:pt x="229" y="405"/>
                    <a:pt x="220" y="405"/>
                  </a:cubicBezTo>
                  <a:cubicBezTo>
                    <a:pt x="203" y="405"/>
                    <a:pt x="197" y="417"/>
                    <a:pt x="221" y="433"/>
                  </a:cubicBezTo>
                  <a:cubicBezTo>
                    <a:pt x="221" y="433"/>
                    <a:pt x="221" y="438"/>
                    <a:pt x="214" y="438"/>
                  </a:cubicBezTo>
                  <a:cubicBezTo>
                    <a:pt x="210" y="438"/>
                    <a:pt x="204" y="437"/>
                    <a:pt x="195" y="433"/>
                  </a:cubicBezTo>
                  <a:lnTo>
                    <a:pt x="195" y="433"/>
                  </a:lnTo>
                  <a:cubicBezTo>
                    <a:pt x="195" y="433"/>
                    <a:pt x="195" y="446"/>
                    <a:pt x="208" y="458"/>
                  </a:cubicBezTo>
                  <a:cubicBezTo>
                    <a:pt x="208" y="458"/>
                    <a:pt x="208" y="471"/>
                    <a:pt x="208" y="484"/>
                  </a:cubicBezTo>
                  <a:cubicBezTo>
                    <a:pt x="195" y="497"/>
                    <a:pt x="221" y="510"/>
                    <a:pt x="221" y="510"/>
                  </a:cubicBezTo>
                  <a:cubicBezTo>
                    <a:pt x="216" y="508"/>
                    <a:pt x="212" y="507"/>
                    <a:pt x="208" y="507"/>
                  </a:cubicBezTo>
                  <a:cubicBezTo>
                    <a:pt x="191" y="507"/>
                    <a:pt x="182" y="528"/>
                    <a:pt x="182" y="549"/>
                  </a:cubicBezTo>
                  <a:cubicBezTo>
                    <a:pt x="169" y="575"/>
                    <a:pt x="169" y="601"/>
                    <a:pt x="143" y="601"/>
                  </a:cubicBezTo>
                  <a:cubicBezTo>
                    <a:pt x="143" y="601"/>
                    <a:pt x="143" y="601"/>
                    <a:pt x="169" y="614"/>
                  </a:cubicBezTo>
                  <a:cubicBezTo>
                    <a:pt x="221" y="614"/>
                    <a:pt x="221" y="627"/>
                    <a:pt x="195" y="627"/>
                  </a:cubicBezTo>
                  <a:cubicBezTo>
                    <a:pt x="143" y="627"/>
                    <a:pt x="143" y="640"/>
                    <a:pt x="182" y="640"/>
                  </a:cubicBezTo>
                  <a:lnTo>
                    <a:pt x="156" y="640"/>
                  </a:lnTo>
                  <a:cubicBezTo>
                    <a:pt x="117" y="640"/>
                    <a:pt x="130" y="666"/>
                    <a:pt x="182" y="666"/>
                  </a:cubicBezTo>
                  <a:cubicBezTo>
                    <a:pt x="156" y="666"/>
                    <a:pt x="130" y="666"/>
                    <a:pt x="156" y="679"/>
                  </a:cubicBezTo>
                  <a:lnTo>
                    <a:pt x="105" y="679"/>
                  </a:lnTo>
                  <a:cubicBezTo>
                    <a:pt x="92" y="679"/>
                    <a:pt x="66" y="679"/>
                    <a:pt x="66" y="692"/>
                  </a:cubicBezTo>
                  <a:lnTo>
                    <a:pt x="105" y="692"/>
                  </a:lnTo>
                  <a:cubicBezTo>
                    <a:pt x="105" y="692"/>
                    <a:pt x="105" y="705"/>
                    <a:pt x="130" y="705"/>
                  </a:cubicBezTo>
                  <a:lnTo>
                    <a:pt x="286" y="705"/>
                  </a:lnTo>
                  <a:cubicBezTo>
                    <a:pt x="325" y="692"/>
                    <a:pt x="351" y="692"/>
                    <a:pt x="377" y="692"/>
                  </a:cubicBezTo>
                  <a:cubicBezTo>
                    <a:pt x="403" y="679"/>
                    <a:pt x="429" y="666"/>
                    <a:pt x="377" y="666"/>
                  </a:cubicBezTo>
                  <a:cubicBezTo>
                    <a:pt x="403" y="666"/>
                    <a:pt x="403" y="653"/>
                    <a:pt x="403" y="640"/>
                  </a:cubicBezTo>
                  <a:cubicBezTo>
                    <a:pt x="416" y="627"/>
                    <a:pt x="416" y="627"/>
                    <a:pt x="442" y="627"/>
                  </a:cubicBezTo>
                  <a:lnTo>
                    <a:pt x="468" y="627"/>
                  </a:lnTo>
                  <a:cubicBezTo>
                    <a:pt x="442" y="627"/>
                    <a:pt x="442" y="614"/>
                    <a:pt x="442" y="601"/>
                  </a:cubicBezTo>
                  <a:cubicBezTo>
                    <a:pt x="455" y="588"/>
                    <a:pt x="455" y="575"/>
                    <a:pt x="442" y="562"/>
                  </a:cubicBezTo>
                  <a:lnTo>
                    <a:pt x="468" y="562"/>
                  </a:lnTo>
                  <a:cubicBezTo>
                    <a:pt x="442" y="549"/>
                    <a:pt x="442" y="536"/>
                    <a:pt x="442" y="536"/>
                  </a:cubicBezTo>
                  <a:lnTo>
                    <a:pt x="442" y="536"/>
                  </a:lnTo>
                  <a:cubicBezTo>
                    <a:pt x="468" y="549"/>
                    <a:pt x="468" y="549"/>
                    <a:pt x="468" y="549"/>
                  </a:cubicBezTo>
                  <a:cubicBezTo>
                    <a:pt x="481" y="549"/>
                    <a:pt x="481" y="536"/>
                    <a:pt x="455" y="536"/>
                  </a:cubicBezTo>
                  <a:cubicBezTo>
                    <a:pt x="455" y="527"/>
                    <a:pt x="461" y="518"/>
                    <a:pt x="474" y="518"/>
                  </a:cubicBezTo>
                  <a:cubicBezTo>
                    <a:pt x="480" y="518"/>
                    <a:pt x="486" y="520"/>
                    <a:pt x="494" y="523"/>
                  </a:cubicBezTo>
                  <a:cubicBezTo>
                    <a:pt x="488" y="518"/>
                    <a:pt x="479" y="509"/>
                    <a:pt x="468" y="497"/>
                  </a:cubicBezTo>
                  <a:cubicBezTo>
                    <a:pt x="455" y="485"/>
                    <a:pt x="429" y="472"/>
                    <a:pt x="429" y="471"/>
                  </a:cubicBezTo>
                  <a:lnTo>
                    <a:pt x="429" y="471"/>
                  </a:lnTo>
                  <a:lnTo>
                    <a:pt x="481" y="497"/>
                  </a:lnTo>
                  <a:cubicBezTo>
                    <a:pt x="494" y="510"/>
                    <a:pt x="494" y="510"/>
                    <a:pt x="494" y="510"/>
                  </a:cubicBezTo>
                  <a:lnTo>
                    <a:pt x="507" y="510"/>
                  </a:lnTo>
                  <a:cubicBezTo>
                    <a:pt x="481" y="497"/>
                    <a:pt x="494" y="484"/>
                    <a:pt x="494" y="471"/>
                  </a:cubicBezTo>
                  <a:cubicBezTo>
                    <a:pt x="520" y="458"/>
                    <a:pt x="520" y="446"/>
                    <a:pt x="507" y="433"/>
                  </a:cubicBezTo>
                  <a:lnTo>
                    <a:pt x="507" y="433"/>
                  </a:lnTo>
                  <a:cubicBezTo>
                    <a:pt x="542" y="454"/>
                    <a:pt x="558" y="464"/>
                    <a:pt x="563" y="464"/>
                  </a:cubicBezTo>
                  <a:cubicBezTo>
                    <a:pt x="568" y="464"/>
                    <a:pt x="564" y="457"/>
                    <a:pt x="558" y="446"/>
                  </a:cubicBezTo>
                  <a:cubicBezTo>
                    <a:pt x="558" y="446"/>
                    <a:pt x="533" y="433"/>
                    <a:pt x="520" y="420"/>
                  </a:cubicBezTo>
                  <a:cubicBezTo>
                    <a:pt x="498" y="398"/>
                    <a:pt x="489" y="389"/>
                    <a:pt x="491" y="389"/>
                  </a:cubicBezTo>
                  <a:lnTo>
                    <a:pt x="491" y="389"/>
                  </a:lnTo>
                  <a:cubicBezTo>
                    <a:pt x="492" y="389"/>
                    <a:pt x="502" y="395"/>
                    <a:pt x="520" y="407"/>
                  </a:cubicBezTo>
                  <a:cubicBezTo>
                    <a:pt x="531" y="418"/>
                    <a:pt x="540" y="423"/>
                    <a:pt x="546" y="423"/>
                  </a:cubicBezTo>
                  <a:cubicBezTo>
                    <a:pt x="562" y="423"/>
                    <a:pt x="560" y="395"/>
                    <a:pt x="533" y="368"/>
                  </a:cubicBezTo>
                  <a:lnTo>
                    <a:pt x="533" y="368"/>
                  </a:lnTo>
                  <a:cubicBezTo>
                    <a:pt x="538" y="373"/>
                    <a:pt x="546" y="381"/>
                    <a:pt x="558" y="394"/>
                  </a:cubicBezTo>
                  <a:cubicBezTo>
                    <a:pt x="571" y="407"/>
                    <a:pt x="571" y="407"/>
                    <a:pt x="584" y="407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573" y="376"/>
                    <a:pt x="572" y="369"/>
                    <a:pt x="575" y="369"/>
                  </a:cubicBezTo>
                  <a:cubicBezTo>
                    <a:pt x="579" y="369"/>
                    <a:pt x="590" y="379"/>
                    <a:pt x="597" y="394"/>
                  </a:cubicBezTo>
                  <a:cubicBezTo>
                    <a:pt x="610" y="407"/>
                    <a:pt x="610" y="407"/>
                    <a:pt x="610" y="407"/>
                  </a:cubicBezTo>
                  <a:cubicBezTo>
                    <a:pt x="605" y="389"/>
                    <a:pt x="607" y="382"/>
                    <a:pt x="611" y="382"/>
                  </a:cubicBezTo>
                  <a:cubicBezTo>
                    <a:pt x="616" y="382"/>
                    <a:pt x="623" y="392"/>
                    <a:pt x="623" y="407"/>
                  </a:cubicBezTo>
                  <a:lnTo>
                    <a:pt x="636" y="407"/>
                  </a:lnTo>
                  <a:cubicBezTo>
                    <a:pt x="623" y="381"/>
                    <a:pt x="623" y="381"/>
                    <a:pt x="623" y="381"/>
                  </a:cubicBezTo>
                  <a:cubicBezTo>
                    <a:pt x="636" y="381"/>
                    <a:pt x="636" y="368"/>
                    <a:pt x="623" y="355"/>
                  </a:cubicBezTo>
                  <a:cubicBezTo>
                    <a:pt x="620" y="348"/>
                    <a:pt x="616" y="341"/>
                    <a:pt x="613" y="335"/>
                  </a:cubicBezTo>
                  <a:lnTo>
                    <a:pt x="613" y="335"/>
                  </a:lnTo>
                  <a:cubicBezTo>
                    <a:pt x="620" y="346"/>
                    <a:pt x="626" y="350"/>
                    <a:pt x="631" y="350"/>
                  </a:cubicBezTo>
                  <a:cubicBezTo>
                    <a:pt x="634" y="350"/>
                    <a:pt x="636" y="347"/>
                    <a:pt x="636" y="342"/>
                  </a:cubicBezTo>
                  <a:cubicBezTo>
                    <a:pt x="649" y="342"/>
                    <a:pt x="649" y="342"/>
                    <a:pt x="662" y="368"/>
                  </a:cubicBezTo>
                  <a:lnTo>
                    <a:pt x="662" y="342"/>
                  </a:lnTo>
                  <a:cubicBezTo>
                    <a:pt x="669" y="355"/>
                    <a:pt x="672" y="361"/>
                    <a:pt x="674" y="361"/>
                  </a:cubicBezTo>
                  <a:cubicBezTo>
                    <a:pt x="675" y="361"/>
                    <a:pt x="675" y="355"/>
                    <a:pt x="675" y="342"/>
                  </a:cubicBezTo>
                  <a:cubicBezTo>
                    <a:pt x="681" y="366"/>
                    <a:pt x="684" y="376"/>
                    <a:pt x="686" y="376"/>
                  </a:cubicBezTo>
                  <a:cubicBezTo>
                    <a:pt x="688" y="376"/>
                    <a:pt x="688" y="363"/>
                    <a:pt x="688" y="342"/>
                  </a:cubicBezTo>
                  <a:cubicBezTo>
                    <a:pt x="688" y="368"/>
                    <a:pt x="688" y="368"/>
                    <a:pt x="688" y="368"/>
                  </a:cubicBezTo>
                  <a:cubicBezTo>
                    <a:pt x="688" y="355"/>
                    <a:pt x="691" y="348"/>
                    <a:pt x="695" y="348"/>
                  </a:cubicBezTo>
                  <a:cubicBezTo>
                    <a:pt x="698" y="348"/>
                    <a:pt x="701" y="355"/>
                    <a:pt x="701" y="368"/>
                  </a:cubicBezTo>
                  <a:cubicBezTo>
                    <a:pt x="701" y="342"/>
                    <a:pt x="701" y="342"/>
                    <a:pt x="701" y="342"/>
                  </a:cubicBezTo>
                  <a:cubicBezTo>
                    <a:pt x="714" y="342"/>
                    <a:pt x="714" y="342"/>
                    <a:pt x="714" y="316"/>
                  </a:cubicBezTo>
                  <a:cubicBezTo>
                    <a:pt x="721" y="290"/>
                    <a:pt x="724" y="277"/>
                    <a:pt x="725" y="277"/>
                  </a:cubicBezTo>
                  <a:cubicBezTo>
                    <a:pt x="727" y="277"/>
                    <a:pt x="727" y="290"/>
                    <a:pt x="727" y="316"/>
                  </a:cubicBezTo>
                  <a:cubicBezTo>
                    <a:pt x="740" y="342"/>
                    <a:pt x="740" y="342"/>
                    <a:pt x="740" y="342"/>
                  </a:cubicBezTo>
                  <a:cubicBezTo>
                    <a:pt x="740" y="335"/>
                    <a:pt x="740" y="327"/>
                    <a:pt x="740" y="316"/>
                  </a:cubicBezTo>
                  <a:cubicBezTo>
                    <a:pt x="747" y="303"/>
                    <a:pt x="750" y="296"/>
                    <a:pt x="751" y="296"/>
                  </a:cubicBezTo>
                  <a:cubicBezTo>
                    <a:pt x="753" y="296"/>
                    <a:pt x="753" y="303"/>
                    <a:pt x="753" y="316"/>
                  </a:cubicBezTo>
                  <a:cubicBezTo>
                    <a:pt x="753" y="342"/>
                    <a:pt x="766" y="342"/>
                    <a:pt x="792" y="355"/>
                  </a:cubicBezTo>
                  <a:cubicBezTo>
                    <a:pt x="792" y="355"/>
                    <a:pt x="796" y="346"/>
                    <a:pt x="800" y="335"/>
                  </a:cubicBezTo>
                  <a:lnTo>
                    <a:pt x="800" y="335"/>
                  </a:lnTo>
                  <a:cubicBezTo>
                    <a:pt x="797" y="352"/>
                    <a:pt x="796" y="361"/>
                    <a:pt x="797" y="361"/>
                  </a:cubicBezTo>
                  <a:cubicBezTo>
                    <a:pt x="798" y="361"/>
                    <a:pt x="805" y="342"/>
                    <a:pt x="818" y="303"/>
                  </a:cubicBezTo>
                  <a:cubicBezTo>
                    <a:pt x="818" y="307"/>
                    <a:pt x="818" y="311"/>
                    <a:pt x="818" y="316"/>
                  </a:cubicBezTo>
                  <a:cubicBezTo>
                    <a:pt x="818" y="334"/>
                    <a:pt x="811" y="352"/>
                    <a:pt x="812" y="352"/>
                  </a:cubicBezTo>
                  <a:cubicBezTo>
                    <a:pt x="813" y="352"/>
                    <a:pt x="814" y="349"/>
                    <a:pt x="818" y="342"/>
                  </a:cubicBezTo>
                  <a:cubicBezTo>
                    <a:pt x="818" y="342"/>
                    <a:pt x="818" y="342"/>
                    <a:pt x="818" y="368"/>
                  </a:cubicBezTo>
                  <a:cubicBezTo>
                    <a:pt x="821" y="361"/>
                    <a:pt x="826" y="351"/>
                    <a:pt x="831" y="342"/>
                  </a:cubicBezTo>
                  <a:lnTo>
                    <a:pt x="831" y="342"/>
                  </a:lnTo>
                  <a:cubicBezTo>
                    <a:pt x="826" y="363"/>
                    <a:pt x="825" y="371"/>
                    <a:pt x="827" y="371"/>
                  </a:cubicBezTo>
                  <a:cubicBezTo>
                    <a:pt x="830" y="371"/>
                    <a:pt x="841" y="352"/>
                    <a:pt x="857" y="329"/>
                  </a:cubicBezTo>
                  <a:cubicBezTo>
                    <a:pt x="865" y="304"/>
                    <a:pt x="868" y="295"/>
                    <a:pt x="869" y="295"/>
                  </a:cubicBezTo>
                  <a:cubicBezTo>
                    <a:pt x="870" y="295"/>
                    <a:pt x="870" y="298"/>
                    <a:pt x="870" y="303"/>
                  </a:cubicBezTo>
                  <a:cubicBezTo>
                    <a:pt x="857" y="329"/>
                    <a:pt x="857" y="329"/>
                    <a:pt x="857" y="329"/>
                  </a:cubicBezTo>
                  <a:cubicBezTo>
                    <a:pt x="857" y="329"/>
                    <a:pt x="857" y="329"/>
                    <a:pt x="857" y="355"/>
                  </a:cubicBezTo>
                  <a:cubicBezTo>
                    <a:pt x="857" y="355"/>
                    <a:pt x="857" y="355"/>
                    <a:pt x="870" y="342"/>
                  </a:cubicBezTo>
                  <a:cubicBezTo>
                    <a:pt x="879" y="324"/>
                    <a:pt x="885" y="317"/>
                    <a:pt x="887" y="317"/>
                  </a:cubicBezTo>
                  <a:lnTo>
                    <a:pt x="887" y="317"/>
                  </a:lnTo>
                  <a:cubicBezTo>
                    <a:pt x="893" y="317"/>
                    <a:pt x="887" y="342"/>
                    <a:pt x="870" y="368"/>
                  </a:cubicBezTo>
                  <a:lnTo>
                    <a:pt x="883" y="355"/>
                  </a:lnTo>
                  <a:cubicBezTo>
                    <a:pt x="888" y="345"/>
                    <a:pt x="892" y="337"/>
                    <a:pt x="896" y="330"/>
                  </a:cubicBezTo>
                  <a:lnTo>
                    <a:pt x="896" y="330"/>
                  </a:lnTo>
                  <a:cubicBezTo>
                    <a:pt x="896" y="342"/>
                    <a:pt x="895" y="342"/>
                    <a:pt x="883" y="355"/>
                  </a:cubicBezTo>
                  <a:cubicBezTo>
                    <a:pt x="896" y="341"/>
                    <a:pt x="904" y="335"/>
                    <a:pt x="906" y="335"/>
                  </a:cubicBezTo>
                  <a:lnTo>
                    <a:pt x="906" y="335"/>
                  </a:lnTo>
                  <a:cubicBezTo>
                    <a:pt x="909" y="335"/>
                    <a:pt x="906" y="343"/>
                    <a:pt x="899" y="355"/>
                  </a:cubicBezTo>
                  <a:lnTo>
                    <a:pt x="899" y="355"/>
                  </a:lnTo>
                  <a:cubicBezTo>
                    <a:pt x="907" y="346"/>
                    <a:pt x="914" y="342"/>
                    <a:pt x="922" y="342"/>
                  </a:cubicBezTo>
                  <a:cubicBezTo>
                    <a:pt x="922" y="342"/>
                    <a:pt x="922" y="342"/>
                    <a:pt x="909" y="368"/>
                  </a:cubicBezTo>
                  <a:cubicBezTo>
                    <a:pt x="899" y="387"/>
                    <a:pt x="890" y="399"/>
                    <a:pt x="890" y="399"/>
                  </a:cubicBezTo>
                  <a:cubicBezTo>
                    <a:pt x="891" y="399"/>
                    <a:pt x="892" y="397"/>
                    <a:pt x="895" y="394"/>
                  </a:cubicBezTo>
                  <a:lnTo>
                    <a:pt x="895" y="394"/>
                  </a:lnTo>
                  <a:cubicBezTo>
                    <a:pt x="894" y="395"/>
                    <a:pt x="891" y="398"/>
                    <a:pt x="883" y="407"/>
                  </a:cubicBezTo>
                  <a:cubicBezTo>
                    <a:pt x="883" y="420"/>
                    <a:pt x="883" y="420"/>
                    <a:pt x="896" y="420"/>
                  </a:cubicBezTo>
                  <a:cubicBezTo>
                    <a:pt x="901" y="409"/>
                    <a:pt x="904" y="405"/>
                    <a:pt x="905" y="405"/>
                  </a:cubicBezTo>
                  <a:lnTo>
                    <a:pt x="905" y="405"/>
                  </a:lnTo>
                  <a:cubicBezTo>
                    <a:pt x="906" y="405"/>
                    <a:pt x="903" y="412"/>
                    <a:pt x="896" y="420"/>
                  </a:cubicBezTo>
                  <a:cubicBezTo>
                    <a:pt x="896" y="420"/>
                    <a:pt x="896" y="420"/>
                    <a:pt x="922" y="407"/>
                  </a:cubicBezTo>
                  <a:lnTo>
                    <a:pt x="922" y="407"/>
                  </a:lnTo>
                  <a:cubicBezTo>
                    <a:pt x="922" y="407"/>
                    <a:pt x="922" y="407"/>
                    <a:pt x="909" y="433"/>
                  </a:cubicBezTo>
                  <a:cubicBezTo>
                    <a:pt x="922" y="420"/>
                    <a:pt x="922" y="420"/>
                    <a:pt x="922" y="420"/>
                  </a:cubicBezTo>
                  <a:lnTo>
                    <a:pt x="935" y="420"/>
                  </a:lnTo>
                  <a:cubicBezTo>
                    <a:pt x="947" y="407"/>
                    <a:pt x="948" y="407"/>
                    <a:pt x="948" y="407"/>
                  </a:cubicBezTo>
                  <a:lnTo>
                    <a:pt x="948" y="407"/>
                  </a:lnTo>
                  <a:cubicBezTo>
                    <a:pt x="948" y="407"/>
                    <a:pt x="935" y="433"/>
                    <a:pt x="935" y="433"/>
                  </a:cubicBezTo>
                  <a:cubicBezTo>
                    <a:pt x="948" y="433"/>
                    <a:pt x="948" y="433"/>
                    <a:pt x="961" y="420"/>
                  </a:cubicBezTo>
                  <a:lnTo>
                    <a:pt x="961" y="420"/>
                  </a:lnTo>
                  <a:cubicBezTo>
                    <a:pt x="961" y="420"/>
                    <a:pt x="948" y="446"/>
                    <a:pt x="961" y="446"/>
                  </a:cubicBezTo>
                  <a:cubicBezTo>
                    <a:pt x="961" y="452"/>
                    <a:pt x="961" y="455"/>
                    <a:pt x="962" y="455"/>
                  </a:cubicBezTo>
                  <a:cubicBezTo>
                    <a:pt x="964" y="455"/>
                    <a:pt x="967" y="452"/>
                    <a:pt x="974" y="446"/>
                  </a:cubicBezTo>
                  <a:cubicBezTo>
                    <a:pt x="993" y="426"/>
                    <a:pt x="1003" y="416"/>
                    <a:pt x="1004" y="416"/>
                  </a:cubicBezTo>
                  <a:lnTo>
                    <a:pt x="1004" y="416"/>
                  </a:lnTo>
                  <a:cubicBezTo>
                    <a:pt x="1006" y="416"/>
                    <a:pt x="999" y="426"/>
                    <a:pt x="987" y="446"/>
                  </a:cubicBezTo>
                  <a:cubicBezTo>
                    <a:pt x="985" y="447"/>
                    <a:pt x="984" y="448"/>
                    <a:pt x="983" y="449"/>
                  </a:cubicBezTo>
                  <a:lnTo>
                    <a:pt x="983" y="449"/>
                  </a:lnTo>
                  <a:cubicBezTo>
                    <a:pt x="980" y="449"/>
                    <a:pt x="974" y="452"/>
                    <a:pt x="961" y="458"/>
                  </a:cubicBezTo>
                  <a:cubicBezTo>
                    <a:pt x="955" y="470"/>
                    <a:pt x="952" y="477"/>
                    <a:pt x="953" y="477"/>
                  </a:cubicBezTo>
                  <a:cubicBezTo>
                    <a:pt x="955" y="477"/>
                    <a:pt x="964" y="468"/>
                    <a:pt x="983" y="449"/>
                  </a:cubicBezTo>
                  <a:lnTo>
                    <a:pt x="983" y="449"/>
                  </a:lnTo>
                  <a:cubicBezTo>
                    <a:pt x="987" y="449"/>
                    <a:pt x="987" y="452"/>
                    <a:pt x="987" y="458"/>
                  </a:cubicBezTo>
                  <a:cubicBezTo>
                    <a:pt x="980" y="465"/>
                    <a:pt x="977" y="468"/>
                    <a:pt x="978" y="468"/>
                  </a:cubicBezTo>
                  <a:cubicBezTo>
                    <a:pt x="980" y="468"/>
                    <a:pt x="986" y="465"/>
                    <a:pt x="999" y="459"/>
                  </a:cubicBezTo>
                  <a:lnTo>
                    <a:pt x="999" y="459"/>
                  </a:lnTo>
                  <a:cubicBezTo>
                    <a:pt x="997" y="460"/>
                    <a:pt x="991" y="463"/>
                    <a:pt x="974" y="471"/>
                  </a:cubicBezTo>
                  <a:lnTo>
                    <a:pt x="974" y="484"/>
                  </a:lnTo>
                  <a:cubicBezTo>
                    <a:pt x="990" y="476"/>
                    <a:pt x="999" y="473"/>
                    <a:pt x="1005" y="473"/>
                  </a:cubicBezTo>
                  <a:cubicBezTo>
                    <a:pt x="1016" y="473"/>
                    <a:pt x="1004" y="488"/>
                    <a:pt x="987" y="497"/>
                  </a:cubicBezTo>
                  <a:lnTo>
                    <a:pt x="987" y="497"/>
                  </a:lnTo>
                  <a:cubicBezTo>
                    <a:pt x="987" y="497"/>
                    <a:pt x="987" y="497"/>
                    <a:pt x="1012" y="484"/>
                  </a:cubicBezTo>
                  <a:cubicBezTo>
                    <a:pt x="1027" y="475"/>
                    <a:pt x="1036" y="470"/>
                    <a:pt x="1040" y="470"/>
                  </a:cubicBezTo>
                  <a:cubicBezTo>
                    <a:pt x="1046" y="470"/>
                    <a:pt x="1036" y="481"/>
                    <a:pt x="1012" y="497"/>
                  </a:cubicBezTo>
                  <a:lnTo>
                    <a:pt x="1012" y="497"/>
                  </a:lnTo>
                  <a:cubicBezTo>
                    <a:pt x="1020" y="494"/>
                    <a:pt x="1025" y="492"/>
                    <a:pt x="1028" y="492"/>
                  </a:cubicBezTo>
                  <a:cubicBezTo>
                    <a:pt x="1035" y="492"/>
                    <a:pt x="1027" y="501"/>
                    <a:pt x="999" y="510"/>
                  </a:cubicBezTo>
                  <a:cubicBezTo>
                    <a:pt x="974" y="523"/>
                    <a:pt x="948" y="536"/>
                    <a:pt x="948" y="536"/>
                  </a:cubicBezTo>
                  <a:lnTo>
                    <a:pt x="974" y="536"/>
                  </a:lnTo>
                  <a:cubicBezTo>
                    <a:pt x="999" y="523"/>
                    <a:pt x="999" y="523"/>
                    <a:pt x="999" y="523"/>
                  </a:cubicBezTo>
                  <a:cubicBezTo>
                    <a:pt x="999" y="536"/>
                    <a:pt x="1025" y="536"/>
                    <a:pt x="1025" y="536"/>
                  </a:cubicBezTo>
                  <a:cubicBezTo>
                    <a:pt x="1025" y="536"/>
                    <a:pt x="1038" y="549"/>
                    <a:pt x="1012" y="549"/>
                  </a:cubicBezTo>
                  <a:cubicBezTo>
                    <a:pt x="1012" y="556"/>
                    <a:pt x="1012" y="559"/>
                    <a:pt x="1016" y="559"/>
                  </a:cubicBezTo>
                  <a:cubicBezTo>
                    <a:pt x="1019" y="559"/>
                    <a:pt x="1025" y="556"/>
                    <a:pt x="1038" y="549"/>
                  </a:cubicBezTo>
                  <a:cubicBezTo>
                    <a:pt x="1064" y="549"/>
                    <a:pt x="1064" y="549"/>
                    <a:pt x="1038" y="562"/>
                  </a:cubicBezTo>
                  <a:lnTo>
                    <a:pt x="1064" y="562"/>
                  </a:lnTo>
                  <a:cubicBezTo>
                    <a:pt x="1038" y="562"/>
                    <a:pt x="1012" y="575"/>
                    <a:pt x="1038" y="575"/>
                  </a:cubicBezTo>
                  <a:cubicBezTo>
                    <a:pt x="1051" y="569"/>
                    <a:pt x="1058" y="565"/>
                    <a:pt x="1061" y="565"/>
                  </a:cubicBezTo>
                  <a:cubicBezTo>
                    <a:pt x="1064" y="565"/>
                    <a:pt x="1064" y="569"/>
                    <a:pt x="1064" y="575"/>
                  </a:cubicBezTo>
                  <a:cubicBezTo>
                    <a:pt x="1051" y="588"/>
                    <a:pt x="1038" y="640"/>
                    <a:pt x="1064" y="640"/>
                  </a:cubicBezTo>
                  <a:cubicBezTo>
                    <a:pt x="1064" y="640"/>
                    <a:pt x="1064" y="640"/>
                    <a:pt x="1064" y="653"/>
                  </a:cubicBezTo>
                  <a:cubicBezTo>
                    <a:pt x="1012" y="653"/>
                    <a:pt x="1038" y="653"/>
                    <a:pt x="1064" y="666"/>
                  </a:cubicBezTo>
                  <a:cubicBezTo>
                    <a:pt x="1090" y="666"/>
                    <a:pt x="1116" y="666"/>
                    <a:pt x="1116" y="679"/>
                  </a:cubicBezTo>
                  <a:cubicBezTo>
                    <a:pt x="1090" y="666"/>
                    <a:pt x="1064" y="666"/>
                    <a:pt x="1064" y="666"/>
                  </a:cubicBezTo>
                  <a:lnTo>
                    <a:pt x="1064" y="666"/>
                  </a:lnTo>
                  <a:cubicBezTo>
                    <a:pt x="1090" y="679"/>
                    <a:pt x="1077" y="679"/>
                    <a:pt x="1077" y="679"/>
                  </a:cubicBezTo>
                  <a:cubicBezTo>
                    <a:pt x="1064" y="675"/>
                    <a:pt x="1056" y="673"/>
                    <a:pt x="1050" y="673"/>
                  </a:cubicBezTo>
                  <a:cubicBezTo>
                    <a:pt x="1040" y="673"/>
                    <a:pt x="1043" y="679"/>
                    <a:pt x="1051" y="679"/>
                  </a:cubicBezTo>
                  <a:cubicBezTo>
                    <a:pt x="1088" y="688"/>
                    <a:pt x="1099" y="697"/>
                    <a:pt x="1084" y="697"/>
                  </a:cubicBezTo>
                  <a:cubicBezTo>
                    <a:pt x="1077" y="697"/>
                    <a:pt x="1067" y="696"/>
                    <a:pt x="1051" y="692"/>
                  </a:cubicBezTo>
                  <a:cubicBezTo>
                    <a:pt x="1030" y="687"/>
                    <a:pt x="1017" y="683"/>
                    <a:pt x="1015" y="683"/>
                  </a:cubicBezTo>
                  <a:lnTo>
                    <a:pt x="1015" y="683"/>
                  </a:lnTo>
                  <a:cubicBezTo>
                    <a:pt x="1013" y="683"/>
                    <a:pt x="1032" y="690"/>
                    <a:pt x="1077" y="705"/>
                  </a:cubicBezTo>
                  <a:cubicBezTo>
                    <a:pt x="1051" y="698"/>
                    <a:pt x="1038" y="695"/>
                    <a:pt x="1035" y="695"/>
                  </a:cubicBezTo>
                  <a:cubicBezTo>
                    <a:pt x="1032" y="695"/>
                    <a:pt x="1038" y="698"/>
                    <a:pt x="1051" y="705"/>
                  </a:cubicBezTo>
                  <a:cubicBezTo>
                    <a:pt x="1071" y="711"/>
                    <a:pt x="1081" y="715"/>
                    <a:pt x="1079" y="715"/>
                  </a:cubicBezTo>
                  <a:cubicBezTo>
                    <a:pt x="1077" y="715"/>
                    <a:pt x="1064" y="711"/>
                    <a:pt x="1038" y="705"/>
                  </a:cubicBezTo>
                  <a:cubicBezTo>
                    <a:pt x="1022" y="700"/>
                    <a:pt x="1013" y="696"/>
                    <a:pt x="1010" y="696"/>
                  </a:cubicBezTo>
                  <a:cubicBezTo>
                    <a:pt x="1006" y="696"/>
                    <a:pt x="1016" y="703"/>
                    <a:pt x="1038" y="718"/>
                  </a:cubicBezTo>
                  <a:cubicBezTo>
                    <a:pt x="1075" y="727"/>
                    <a:pt x="1086" y="736"/>
                    <a:pt x="1071" y="736"/>
                  </a:cubicBezTo>
                  <a:cubicBezTo>
                    <a:pt x="1064" y="736"/>
                    <a:pt x="1054" y="735"/>
                    <a:pt x="1038" y="731"/>
                  </a:cubicBezTo>
                  <a:lnTo>
                    <a:pt x="1012" y="718"/>
                  </a:lnTo>
                  <a:cubicBezTo>
                    <a:pt x="1012" y="718"/>
                    <a:pt x="1012" y="731"/>
                    <a:pt x="1012" y="731"/>
                  </a:cubicBezTo>
                  <a:lnTo>
                    <a:pt x="1025" y="731"/>
                  </a:lnTo>
                  <a:cubicBezTo>
                    <a:pt x="1025" y="731"/>
                    <a:pt x="999" y="731"/>
                    <a:pt x="999" y="744"/>
                  </a:cubicBezTo>
                  <a:cubicBezTo>
                    <a:pt x="987" y="770"/>
                    <a:pt x="974" y="770"/>
                    <a:pt x="999" y="783"/>
                  </a:cubicBezTo>
                  <a:cubicBezTo>
                    <a:pt x="999" y="783"/>
                    <a:pt x="988" y="777"/>
                    <a:pt x="980" y="777"/>
                  </a:cubicBezTo>
                  <a:cubicBezTo>
                    <a:pt x="976" y="777"/>
                    <a:pt x="974" y="778"/>
                    <a:pt x="974" y="783"/>
                  </a:cubicBezTo>
                  <a:cubicBezTo>
                    <a:pt x="961" y="783"/>
                    <a:pt x="961" y="783"/>
                    <a:pt x="948" y="770"/>
                  </a:cubicBezTo>
                  <a:lnTo>
                    <a:pt x="948" y="770"/>
                  </a:lnTo>
                  <a:cubicBezTo>
                    <a:pt x="967" y="799"/>
                    <a:pt x="965" y="814"/>
                    <a:pt x="957" y="814"/>
                  </a:cubicBezTo>
                  <a:cubicBezTo>
                    <a:pt x="954" y="814"/>
                    <a:pt x="951" y="812"/>
                    <a:pt x="948" y="809"/>
                  </a:cubicBezTo>
                  <a:cubicBezTo>
                    <a:pt x="935" y="809"/>
                    <a:pt x="935" y="809"/>
                    <a:pt x="948" y="822"/>
                  </a:cubicBezTo>
                  <a:cubicBezTo>
                    <a:pt x="955" y="837"/>
                    <a:pt x="958" y="843"/>
                    <a:pt x="957" y="843"/>
                  </a:cubicBezTo>
                  <a:cubicBezTo>
                    <a:pt x="956" y="843"/>
                    <a:pt x="953" y="840"/>
                    <a:pt x="948" y="835"/>
                  </a:cubicBezTo>
                  <a:cubicBezTo>
                    <a:pt x="941" y="822"/>
                    <a:pt x="931" y="815"/>
                    <a:pt x="927" y="815"/>
                  </a:cubicBezTo>
                  <a:cubicBezTo>
                    <a:pt x="922" y="815"/>
                    <a:pt x="922" y="822"/>
                    <a:pt x="935" y="835"/>
                  </a:cubicBezTo>
                  <a:lnTo>
                    <a:pt x="922" y="822"/>
                  </a:lnTo>
                  <a:cubicBezTo>
                    <a:pt x="915" y="818"/>
                    <a:pt x="911" y="817"/>
                    <a:pt x="909" y="817"/>
                  </a:cubicBezTo>
                  <a:cubicBezTo>
                    <a:pt x="904" y="817"/>
                    <a:pt x="916" y="829"/>
                    <a:pt x="935" y="848"/>
                  </a:cubicBezTo>
                  <a:cubicBezTo>
                    <a:pt x="946" y="865"/>
                    <a:pt x="952" y="874"/>
                    <a:pt x="952" y="874"/>
                  </a:cubicBezTo>
                  <a:cubicBezTo>
                    <a:pt x="951" y="874"/>
                    <a:pt x="938" y="858"/>
                    <a:pt x="909" y="822"/>
                  </a:cubicBezTo>
                  <a:cubicBezTo>
                    <a:pt x="896" y="802"/>
                    <a:pt x="889" y="796"/>
                    <a:pt x="888" y="796"/>
                  </a:cubicBezTo>
                  <a:lnTo>
                    <a:pt x="888" y="796"/>
                  </a:lnTo>
                  <a:cubicBezTo>
                    <a:pt x="886" y="796"/>
                    <a:pt x="889" y="802"/>
                    <a:pt x="896" y="809"/>
                  </a:cubicBezTo>
                  <a:cubicBezTo>
                    <a:pt x="905" y="828"/>
                    <a:pt x="915" y="840"/>
                    <a:pt x="909" y="840"/>
                  </a:cubicBezTo>
                  <a:cubicBezTo>
                    <a:pt x="907" y="840"/>
                    <a:pt x="903" y="838"/>
                    <a:pt x="896" y="835"/>
                  </a:cubicBezTo>
                  <a:lnTo>
                    <a:pt x="896" y="835"/>
                  </a:lnTo>
                  <a:cubicBezTo>
                    <a:pt x="896" y="835"/>
                    <a:pt x="896" y="835"/>
                    <a:pt x="922" y="874"/>
                  </a:cubicBezTo>
                  <a:cubicBezTo>
                    <a:pt x="948" y="899"/>
                    <a:pt x="935" y="899"/>
                    <a:pt x="935" y="899"/>
                  </a:cubicBezTo>
                  <a:cubicBezTo>
                    <a:pt x="922" y="874"/>
                    <a:pt x="922" y="874"/>
                    <a:pt x="909" y="861"/>
                  </a:cubicBezTo>
                  <a:cubicBezTo>
                    <a:pt x="909" y="861"/>
                    <a:pt x="883" y="848"/>
                    <a:pt x="870" y="822"/>
                  </a:cubicBezTo>
                  <a:lnTo>
                    <a:pt x="870" y="822"/>
                  </a:lnTo>
                  <a:cubicBezTo>
                    <a:pt x="873" y="828"/>
                    <a:pt x="877" y="837"/>
                    <a:pt x="883" y="848"/>
                  </a:cubicBezTo>
                  <a:cubicBezTo>
                    <a:pt x="909" y="887"/>
                    <a:pt x="909" y="887"/>
                    <a:pt x="909" y="887"/>
                  </a:cubicBezTo>
                  <a:cubicBezTo>
                    <a:pt x="909" y="887"/>
                    <a:pt x="896" y="887"/>
                    <a:pt x="883" y="861"/>
                  </a:cubicBezTo>
                  <a:cubicBezTo>
                    <a:pt x="870" y="848"/>
                    <a:pt x="870" y="848"/>
                    <a:pt x="870" y="848"/>
                  </a:cubicBezTo>
                  <a:lnTo>
                    <a:pt x="870" y="848"/>
                  </a:lnTo>
                  <a:cubicBezTo>
                    <a:pt x="870" y="848"/>
                    <a:pt x="896" y="912"/>
                    <a:pt x="922" y="964"/>
                  </a:cubicBezTo>
                  <a:cubicBezTo>
                    <a:pt x="909" y="938"/>
                    <a:pt x="896" y="938"/>
                    <a:pt x="896" y="938"/>
                  </a:cubicBezTo>
                  <a:cubicBezTo>
                    <a:pt x="883" y="925"/>
                    <a:pt x="896" y="925"/>
                    <a:pt x="896" y="925"/>
                  </a:cubicBezTo>
                  <a:lnTo>
                    <a:pt x="883" y="899"/>
                  </a:lnTo>
                  <a:cubicBezTo>
                    <a:pt x="870" y="880"/>
                    <a:pt x="863" y="870"/>
                    <a:pt x="862" y="870"/>
                  </a:cubicBezTo>
                  <a:lnTo>
                    <a:pt x="862" y="870"/>
                  </a:lnTo>
                  <a:cubicBezTo>
                    <a:pt x="860" y="870"/>
                    <a:pt x="863" y="880"/>
                    <a:pt x="870" y="899"/>
                  </a:cubicBezTo>
                  <a:cubicBezTo>
                    <a:pt x="861" y="891"/>
                    <a:pt x="852" y="875"/>
                    <a:pt x="851" y="875"/>
                  </a:cubicBezTo>
                  <a:lnTo>
                    <a:pt x="851" y="875"/>
                  </a:lnTo>
                  <a:cubicBezTo>
                    <a:pt x="851" y="875"/>
                    <a:pt x="853" y="878"/>
                    <a:pt x="857" y="887"/>
                  </a:cubicBezTo>
                  <a:lnTo>
                    <a:pt x="857" y="887"/>
                  </a:lnTo>
                  <a:cubicBezTo>
                    <a:pt x="857" y="886"/>
                    <a:pt x="856" y="885"/>
                    <a:pt x="844" y="861"/>
                  </a:cubicBezTo>
                  <a:cubicBezTo>
                    <a:pt x="831" y="861"/>
                    <a:pt x="831" y="861"/>
                    <a:pt x="844" y="887"/>
                  </a:cubicBezTo>
                  <a:cubicBezTo>
                    <a:pt x="857" y="912"/>
                    <a:pt x="857" y="912"/>
                    <a:pt x="844" y="912"/>
                  </a:cubicBezTo>
                  <a:cubicBezTo>
                    <a:pt x="844" y="912"/>
                    <a:pt x="844" y="912"/>
                    <a:pt x="857" y="938"/>
                  </a:cubicBezTo>
                  <a:lnTo>
                    <a:pt x="857" y="951"/>
                  </a:lnTo>
                  <a:cubicBezTo>
                    <a:pt x="857" y="964"/>
                    <a:pt x="870" y="990"/>
                    <a:pt x="870" y="990"/>
                  </a:cubicBezTo>
                  <a:cubicBezTo>
                    <a:pt x="870" y="995"/>
                    <a:pt x="870" y="998"/>
                    <a:pt x="869" y="998"/>
                  </a:cubicBezTo>
                  <a:cubicBezTo>
                    <a:pt x="866" y="998"/>
                    <a:pt x="860" y="989"/>
                    <a:pt x="844" y="964"/>
                  </a:cubicBezTo>
                  <a:cubicBezTo>
                    <a:pt x="844" y="938"/>
                    <a:pt x="844" y="938"/>
                    <a:pt x="831" y="938"/>
                  </a:cubicBezTo>
                  <a:cubicBezTo>
                    <a:pt x="831" y="964"/>
                    <a:pt x="844" y="990"/>
                    <a:pt x="844" y="990"/>
                  </a:cubicBezTo>
                  <a:cubicBezTo>
                    <a:pt x="844" y="990"/>
                    <a:pt x="818" y="938"/>
                    <a:pt x="818" y="913"/>
                  </a:cubicBezTo>
                  <a:lnTo>
                    <a:pt x="818" y="913"/>
                  </a:lnTo>
                  <a:cubicBezTo>
                    <a:pt x="818" y="931"/>
                    <a:pt x="824" y="949"/>
                    <a:pt x="824" y="949"/>
                  </a:cubicBezTo>
                  <a:cubicBezTo>
                    <a:pt x="823" y="949"/>
                    <a:pt x="822" y="946"/>
                    <a:pt x="818" y="938"/>
                  </a:cubicBezTo>
                  <a:cubicBezTo>
                    <a:pt x="805" y="938"/>
                    <a:pt x="805" y="938"/>
                    <a:pt x="805" y="925"/>
                  </a:cubicBezTo>
                  <a:cubicBezTo>
                    <a:pt x="801" y="917"/>
                    <a:pt x="798" y="914"/>
                    <a:pt x="796" y="914"/>
                  </a:cubicBezTo>
                  <a:cubicBezTo>
                    <a:pt x="792" y="914"/>
                    <a:pt x="792" y="925"/>
                    <a:pt x="792" y="925"/>
                  </a:cubicBezTo>
                  <a:cubicBezTo>
                    <a:pt x="779" y="899"/>
                    <a:pt x="772" y="887"/>
                    <a:pt x="771" y="887"/>
                  </a:cubicBezTo>
                  <a:lnTo>
                    <a:pt x="771" y="887"/>
                  </a:lnTo>
                  <a:cubicBezTo>
                    <a:pt x="769" y="887"/>
                    <a:pt x="772" y="899"/>
                    <a:pt x="779" y="925"/>
                  </a:cubicBezTo>
                  <a:cubicBezTo>
                    <a:pt x="775" y="918"/>
                    <a:pt x="772" y="915"/>
                    <a:pt x="771" y="915"/>
                  </a:cubicBezTo>
                  <a:cubicBezTo>
                    <a:pt x="770" y="915"/>
                    <a:pt x="769" y="915"/>
                    <a:pt x="768" y="917"/>
                  </a:cubicBezTo>
                  <a:lnTo>
                    <a:pt x="768" y="917"/>
                  </a:lnTo>
                  <a:lnTo>
                    <a:pt x="766" y="913"/>
                  </a:lnTo>
                  <a:lnTo>
                    <a:pt x="766" y="913"/>
                  </a:lnTo>
                  <a:cubicBezTo>
                    <a:pt x="767" y="914"/>
                    <a:pt x="768" y="916"/>
                    <a:pt x="768" y="917"/>
                  </a:cubicBezTo>
                  <a:lnTo>
                    <a:pt x="768" y="917"/>
                  </a:lnTo>
                  <a:cubicBezTo>
                    <a:pt x="768" y="917"/>
                    <a:pt x="768" y="917"/>
                    <a:pt x="768" y="917"/>
                  </a:cubicBezTo>
                  <a:lnTo>
                    <a:pt x="768" y="917"/>
                  </a:lnTo>
                  <a:lnTo>
                    <a:pt x="779" y="938"/>
                  </a:lnTo>
                  <a:cubicBezTo>
                    <a:pt x="779" y="946"/>
                    <a:pt x="779" y="950"/>
                    <a:pt x="779" y="950"/>
                  </a:cubicBezTo>
                  <a:cubicBezTo>
                    <a:pt x="779" y="950"/>
                    <a:pt x="779" y="951"/>
                    <a:pt x="779" y="951"/>
                  </a:cubicBezTo>
                  <a:cubicBezTo>
                    <a:pt x="779" y="951"/>
                    <a:pt x="779" y="940"/>
                    <a:pt x="768" y="917"/>
                  </a:cubicBezTo>
                  <a:lnTo>
                    <a:pt x="768" y="917"/>
                  </a:lnTo>
                  <a:cubicBezTo>
                    <a:pt x="766" y="923"/>
                    <a:pt x="766" y="937"/>
                    <a:pt x="766" y="951"/>
                  </a:cubicBezTo>
                  <a:cubicBezTo>
                    <a:pt x="766" y="977"/>
                    <a:pt x="766" y="1016"/>
                    <a:pt x="779" y="1042"/>
                  </a:cubicBezTo>
                  <a:cubicBezTo>
                    <a:pt x="779" y="1073"/>
                    <a:pt x="779" y="1085"/>
                    <a:pt x="776" y="1085"/>
                  </a:cubicBezTo>
                  <a:cubicBezTo>
                    <a:pt x="775" y="1085"/>
                    <a:pt x="771" y="1079"/>
                    <a:pt x="766" y="1068"/>
                  </a:cubicBezTo>
                  <a:cubicBezTo>
                    <a:pt x="766" y="1068"/>
                    <a:pt x="766" y="1042"/>
                    <a:pt x="766" y="1016"/>
                  </a:cubicBezTo>
                  <a:cubicBezTo>
                    <a:pt x="753" y="990"/>
                    <a:pt x="766" y="990"/>
                    <a:pt x="766" y="990"/>
                  </a:cubicBezTo>
                  <a:cubicBezTo>
                    <a:pt x="766" y="977"/>
                    <a:pt x="766" y="951"/>
                    <a:pt x="753" y="951"/>
                  </a:cubicBezTo>
                  <a:cubicBezTo>
                    <a:pt x="753" y="925"/>
                    <a:pt x="753" y="925"/>
                    <a:pt x="740" y="925"/>
                  </a:cubicBezTo>
                  <a:cubicBezTo>
                    <a:pt x="740" y="925"/>
                    <a:pt x="740" y="925"/>
                    <a:pt x="740" y="899"/>
                  </a:cubicBezTo>
                  <a:cubicBezTo>
                    <a:pt x="735" y="894"/>
                    <a:pt x="732" y="891"/>
                    <a:pt x="730" y="891"/>
                  </a:cubicBezTo>
                  <a:cubicBezTo>
                    <a:pt x="727" y="891"/>
                    <a:pt x="727" y="897"/>
                    <a:pt x="727" y="912"/>
                  </a:cubicBezTo>
                  <a:cubicBezTo>
                    <a:pt x="727" y="923"/>
                    <a:pt x="727" y="932"/>
                    <a:pt x="727" y="938"/>
                  </a:cubicBezTo>
                  <a:cubicBezTo>
                    <a:pt x="727" y="906"/>
                    <a:pt x="722" y="884"/>
                    <a:pt x="715" y="884"/>
                  </a:cubicBezTo>
                  <a:cubicBezTo>
                    <a:pt x="711" y="884"/>
                    <a:pt x="706" y="893"/>
                    <a:pt x="701" y="912"/>
                  </a:cubicBezTo>
                  <a:cubicBezTo>
                    <a:pt x="701" y="896"/>
                    <a:pt x="696" y="885"/>
                    <a:pt x="692" y="885"/>
                  </a:cubicBezTo>
                  <a:cubicBezTo>
                    <a:pt x="690" y="885"/>
                    <a:pt x="688" y="890"/>
                    <a:pt x="688" y="899"/>
                  </a:cubicBezTo>
                  <a:lnTo>
                    <a:pt x="675" y="899"/>
                  </a:lnTo>
                  <a:cubicBezTo>
                    <a:pt x="666" y="908"/>
                    <a:pt x="657" y="924"/>
                    <a:pt x="657" y="924"/>
                  </a:cubicBezTo>
                  <a:cubicBezTo>
                    <a:pt x="657" y="924"/>
                    <a:pt x="658" y="920"/>
                    <a:pt x="662" y="912"/>
                  </a:cubicBezTo>
                  <a:cubicBezTo>
                    <a:pt x="675" y="899"/>
                    <a:pt x="662" y="899"/>
                    <a:pt x="662" y="887"/>
                  </a:cubicBezTo>
                  <a:cubicBezTo>
                    <a:pt x="649" y="887"/>
                    <a:pt x="649" y="887"/>
                    <a:pt x="636" y="912"/>
                  </a:cubicBezTo>
                  <a:cubicBezTo>
                    <a:pt x="634" y="915"/>
                    <a:pt x="632" y="916"/>
                    <a:pt x="632" y="916"/>
                  </a:cubicBezTo>
                  <a:cubicBezTo>
                    <a:pt x="628" y="916"/>
                    <a:pt x="639" y="897"/>
                    <a:pt x="649" y="887"/>
                  </a:cubicBezTo>
                  <a:cubicBezTo>
                    <a:pt x="662" y="862"/>
                    <a:pt x="665" y="849"/>
                    <a:pt x="663" y="849"/>
                  </a:cubicBezTo>
                  <a:lnTo>
                    <a:pt x="663" y="849"/>
                  </a:lnTo>
                  <a:cubicBezTo>
                    <a:pt x="660" y="849"/>
                    <a:pt x="650" y="865"/>
                    <a:pt x="636" y="899"/>
                  </a:cubicBezTo>
                  <a:cubicBezTo>
                    <a:pt x="620" y="924"/>
                    <a:pt x="609" y="933"/>
                    <a:pt x="606" y="933"/>
                  </a:cubicBezTo>
                  <a:cubicBezTo>
                    <a:pt x="604" y="933"/>
                    <a:pt x="606" y="930"/>
                    <a:pt x="610" y="925"/>
                  </a:cubicBezTo>
                  <a:cubicBezTo>
                    <a:pt x="623" y="900"/>
                    <a:pt x="623" y="899"/>
                    <a:pt x="623" y="899"/>
                  </a:cubicBezTo>
                  <a:lnTo>
                    <a:pt x="623" y="899"/>
                  </a:lnTo>
                  <a:cubicBezTo>
                    <a:pt x="610" y="912"/>
                    <a:pt x="597" y="938"/>
                    <a:pt x="584" y="964"/>
                  </a:cubicBezTo>
                  <a:cubicBezTo>
                    <a:pt x="571" y="977"/>
                    <a:pt x="571" y="977"/>
                    <a:pt x="571" y="977"/>
                  </a:cubicBezTo>
                  <a:cubicBezTo>
                    <a:pt x="584" y="951"/>
                    <a:pt x="597" y="938"/>
                    <a:pt x="610" y="912"/>
                  </a:cubicBezTo>
                  <a:cubicBezTo>
                    <a:pt x="610" y="912"/>
                    <a:pt x="623" y="900"/>
                    <a:pt x="636" y="874"/>
                  </a:cubicBezTo>
                  <a:lnTo>
                    <a:pt x="636" y="874"/>
                  </a:lnTo>
                  <a:cubicBezTo>
                    <a:pt x="636" y="874"/>
                    <a:pt x="634" y="877"/>
                    <a:pt x="623" y="899"/>
                  </a:cubicBezTo>
                  <a:cubicBezTo>
                    <a:pt x="623" y="899"/>
                    <a:pt x="636" y="874"/>
                    <a:pt x="649" y="861"/>
                  </a:cubicBezTo>
                  <a:lnTo>
                    <a:pt x="649" y="861"/>
                  </a:lnTo>
                  <a:cubicBezTo>
                    <a:pt x="649" y="861"/>
                    <a:pt x="648" y="862"/>
                    <a:pt x="636" y="874"/>
                  </a:cubicBezTo>
                  <a:cubicBezTo>
                    <a:pt x="639" y="868"/>
                    <a:pt x="640" y="865"/>
                    <a:pt x="638" y="865"/>
                  </a:cubicBezTo>
                  <a:lnTo>
                    <a:pt x="638" y="865"/>
                  </a:lnTo>
                  <a:cubicBezTo>
                    <a:pt x="634" y="865"/>
                    <a:pt x="619" y="880"/>
                    <a:pt x="604" y="899"/>
                  </a:cubicBezTo>
                  <a:lnTo>
                    <a:pt x="604" y="899"/>
                  </a:lnTo>
                  <a:cubicBezTo>
                    <a:pt x="610" y="887"/>
                    <a:pt x="607" y="887"/>
                    <a:pt x="597" y="887"/>
                  </a:cubicBezTo>
                  <a:cubicBezTo>
                    <a:pt x="597" y="881"/>
                    <a:pt x="597" y="878"/>
                    <a:pt x="596" y="878"/>
                  </a:cubicBezTo>
                  <a:cubicBezTo>
                    <a:pt x="595" y="878"/>
                    <a:pt x="592" y="884"/>
                    <a:pt x="584" y="899"/>
                  </a:cubicBezTo>
                  <a:cubicBezTo>
                    <a:pt x="571" y="912"/>
                    <a:pt x="558" y="938"/>
                    <a:pt x="558" y="938"/>
                  </a:cubicBezTo>
                  <a:cubicBezTo>
                    <a:pt x="558" y="938"/>
                    <a:pt x="546" y="964"/>
                    <a:pt x="520" y="977"/>
                  </a:cubicBezTo>
                  <a:cubicBezTo>
                    <a:pt x="520" y="977"/>
                    <a:pt x="533" y="951"/>
                    <a:pt x="546" y="938"/>
                  </a:cubicBezTo>
                  <a:cubicBezTo>
                    <a:pt x="571" y="887"/>
                    <a:pt x="584" y="874"/>
                    <a:pt x="584" y="861"/>
                  </a:cubicBezTo>
                  <a:cubicBezTo>
                    <a:pt x="571" y="861"/>
                    <a:pt x="571" y="848"/>
                    <a:pt x="584" y="835"/>
                  </a:cubicBezTo>
                  <a:lnTo>
                    <a:pt x="584" y="835"/>
                  </a:lnTo>
                  <a:cubicBezTo>
                    <a:pt x="584" y="835"/>
                    <a:pt x="583" y="836"/>
                    <a:pt x="571" y="848"/>
                  </a:cubicBezTo>
                  <a:lnTo>
                    <a:pt x="558" y="848"/>
                  </a:lnTo>
                  <a:cubicBezTo>
                    <a:pt x="574" y="832"/>
                    <a:pt x="576" y="826"/>
                    <a:pt x="572" y="826"/>
                  </a:cubicBezTo>
                  <a:cubicBezTo>
                    <a:pt x="569" y="826"/>
                    <a:pt x="564" y="829"/>
                    <a:pt x="558" y="835"/>
                  </a:cubicBezTo>
                  <a:cubicBezTo>
                    <a:pt x="571" y="817"/>
                    <a:pt x="577" y="807"/>
                    <a:pt x="575" y="807"/>
                  </a:cubicBezTo>
                  <a:lnTo>
                    <a:pt x="575" y="807"/>
                  </a:lnTo>
                  <a:cubicBezTo>
                    <a:pt x="573" y="807"/>
                    <a:pt x="560" y="820"/>
                    <a:pt x="533" y="848"/>
                  </a:cubicBezTo>
                  <a:cubicBezTo>
                    <a:pt x="520" y="861"/>
                    <a:pt x="494" y="887"/>
                    <a:pt x="507" y="887"/>
                  </a:cubicBezTo>
                  <a:lnTo>
                    <a:pt x="507" y="899"/>
                  </a:lnTo>
                  <a:lnTo>
                    <a:pt x="481" y="912"/>
                  </a:lnTo>
                  <a:cubicBezTo>
                    <a:pt x="481" y="909"/>
                    <a:pt x="479" y="907"/>
                    <a:pt x="476" y="907"/>
                  </a:cubicBezTo>
                  <a:cubicBezTo>
                    <a:pt x="468" y="907"/>
                    <a:pt x="451" y="919"/>
                    <a:pt x="442" y="938"/>
                  </a:cubicBezTo>
                  <a:cubicBezTo>
                    <a:pt x="442" y="938"/>
                    <a:pt x="416" y="951"/>
                    <a:pt x="416" y="951"/>
                  </a:cubicBezTo>
                  <a:cubicBezTo>
                    <a:pt x="416" y="951"/>
                    <a:pt x="442" y="925"/>
                    <a:pt x="455" y="912"/>
                  </a:cubicBezTo>
                  <a:cubicBezTo>
                    <a:pt x="481" y="899"/>
                    <a:pt x="494" y="887"/>
                    <a:pt x="507" y="874"/>
                  </a:cubicBezTo>
                  <a:cubicBezTo>
                    <a:pt x="532" y="848"/>
                    <a:pt x="546" y="828"/>
                    <a:pt x="542" y="828"/>
                  </a:cubicBezTo>
                  <a:lnTo>
                    <a:pt x="542" y="828"/>
                  </a:lnTo>
                  <a:cubicBezTo>
                    <a:pt x="540" y="828"/>
                    <a:pt x="533" y="834"/>
                    <a:pt x="520" y="848"/>
                  </a:cubicBezTo>
                  <a:cubicBezTo>
                    <a:pt x="520" y="848"/>
                    <a:pt x="520" y="848"/>
                    <a:pt x="546" y="822"/>
                  </a:cubicBezTo>
                  <a:cubicBezTo>
                    <a:pt x="551" y="816"/>
                    <a:pt x="554" y="813"/>
                    <a:pt x="553" y="813"/>
                  </a:cubicBezTo>
                  <a:lnTo>
                    <a:pt x="553" y="813"/>
                  </a:lnTo>
                  <a:cubicBezTo>
                    <a:pt x="552" y="813"/>
                    <a:pt x="542" y="819"/>
                    <a:pt x="520" y="835"/>
                  </a:cubicBezTo>
                  <a:cubicBezTo>
                    <a:pt x="545" y="809"/>
                    <a:pt x="548" y="795"/>
                    <a:pt x="544" y="795"/>
                  </a:cubicBezTo>
                  <a:lnTo>
                    <a:pt x="544" y="795"/>
                  </a:lnTo>
                  <a:cubicBezTo>
                    <a:pt x="542" y="795"/>
                    <a:pt x="537" y="799"/>
                    <a:pt x="533" y="809"/>
                  </a:cubicBezTo>
                  <a:cubicBezTo>
                    <a:pt x="516" y="820"/>
                    <a:pt x="504" y="824"/>
                    <a:pt x="498" y="824"/>
                  </a:cubicBezTo>
                  <a:cubicBezTo>
                    <a:pt x="490" y="824"/>
                    <a:pt x="492" y="816"/>
                    <a:pt x="507" y="809"/>
                  </a:cubicBezTo>
                  <a:cubicBezTo>
                    <a:pt x="517" y="798"/>
                    <a:pt x="536" y="779"/>
                    <a:pt x="529" y="779"/>
                  </a:cubicBezTo>
                  <a:cubicBezTo>
                    <a:pt x="528" y="779"/>
                    <a:pt x="525" y="780"/>
                    <a:pt x="520" y="783"/>
                  </a:cubicBezTo>
                  <a:lnTo>
                    <a:pt x="520" y="783"/>
                  </a:lnTo>
                  <a:lnTo>
                    <a:pt x="520" y="783"/>
                  </a:lnTo>
                  <a:cubicBezTo>
                    <a:pt x="520" y="783"/>
                    <a:pt x="519" y="783"/>
                    <a:pt x="494" y="796"/>
                  </a:cubicBezTo>
                  <a:cubicBezTo>
                    <a:pt x="494" y="796"/>
                    <a:pt x="481" y="809"/>
                    <a:pt x="455" y="822"/>
                  </a:cubicBezTo>
                  <a:cubicBezTo>
                    <a:pt x="455" y="822"/>
                    <a:pt x="429" y="835"/>
                    <a:pt x="416" y="848"/>
                  </a:cubicBezTo>
                  <a:cubicBezTo>
                    <a:pt x="411" y="850"/>
                    <a:pt x="408" y="851"/>
                    <a:pt x="406" y="851"/>
                  </a:cubicBezTo>
                  <a:cubicBezTo>
                    <a:pt x="401" y="851"/>
                    <a:pt x="403" y="846"/>
                    <a:pt x="412" y="837"/>
                  </a:cubicBezTo>
                  <a:lnTo>
                    <a:pt x="412" y="837"/>
                  </a:lnTo>
                  <a:cubicBezTo>
                    <a:pt x="408" y="838"/>
                    <a:pt x="402" y="842"/>
                    <a:pt x="390" y="848"/>
                  </a:cubicBezTo>
                  <a:cubicBezTo>
                    <a:pt x="383" y="851"/>
                    <a:pt x="373" y="856"/>
                    <a:pt x="364" y="861"/>
                  </a:cubicBezTo>
                  <a:cubicBezTo>
                    <a:pt x="338" y="874"/>
                    <a:pt x="325" y="887"/>
                    <a:pt x="325" y="887"/>
                  </a:cubicBezTo>
                  <a:cubicBezTo>
                    <a:pt x="325" y="874"/>
                    <a:pt x="338" y="861"/>
                    <a:pt x="364" y="848"/>
                  </a:cubicBezTo>
                  <a:cubicBezTo>
                    <a:pt x="387" y="832"/>
                    <a:pt x="396" y="826"/>
                    <a:pt x="403" y="826"/>
                  </a:cubicBezTo>
                  <a:cubicBezTo>
                    <a:pt x="407" y="826"/>
                    <a:pt x="410" y="829"/>
                    <a:pt x="415" y="834"/>
                  </a:cubicBezTo>
                  <a:lnTo>
                    <a:pt x="415" y="834"/>
                  </a:lnTo>
                  <a:cubicBezTo>
                    <a:pt x="425" y="824"/>
                    <a:pt x="443" y="811"/>
                    <a:pt x="468" y="796"/>
                  </a:cubicBezTo>
                  <a:cubicBezTo>
                    <a:pt x="468" y="796"/>
                    <a:pt x="468" y="783"/>
                    <a:pt x="494" y="770"/>
                  </a:cubicBezTo>
                  <a:cubicBezTo>
                    <a:pt x="507" y="770"/>
                    <a:pt x="507" y="770"/>
                    <a:pt x="507" y="757"/>
                  </a:cubicBezTo>
                  <a:lnTo>
                    <a:pt x="507" y="757"/>
                  </a:lnTo>
                  <a:cubicBezTo>
                    <a:pt x="507" y="757"/>
                    <a:pt x="506" y="757"/>
                    <a:pt x="495" y="762"/>
                  </a:cubicBezTo>
                  <a:lnTo>
                    <a:pt x="495" y="762"/>
                  </a:lnTo>
                  <a:cubicBezTo>
                    <a:pt x="496" y="762"/>
                    <a:pt x="495" y="761"/>
                    <a:pt x="493" y="761"/>
                  </a:cubicBezTo>
                  <a:cubicBezTo>
                    <a:pt x="489" y="761"/>
                    <a:pt x="476" y="764"/>
                    <a:pt x="455" y="770"/>
                  </a:cubicBezTo>
                  <a:cubicBezTo>
                    <a:pt x="464" y="765"/>
                    <a:pt x="473" y="761"/>
                    <a:pt x="481" y="757"/>
                  </a:cubicBezTo>
                  <a:lnTo>
                    <a:pt x="481" y="757"/>
                  </a:lnTo>
                  <a:cubicBezTo>
                    <a:pt x="455" y="763"/>
                    <a:pt x="442" y="767"/>
                    <a:pt x="439" y="767"/>
                  </a:cubicBezTo>
                  <a:cubicBezTo>
                    <a:pt x="435" y="767"/>
                    <a:pt x="442" y="763"/>
                    <a:pt x="455" y="757"/>
                  </a:cubicBezTo>
                  <a:cubicBezTo>
                    <a:pt x="455" y="744"/>
                    <a:pt x="455" y="744"/>
                    <a:pt x="481" y="744"/>
                  </a:cubicBezTo>
                  <a:cubicBezTo>
                    <a:pt x="455" y="744"/>
                    <a:pt x="455" y="744"/>
                    <a:pt x="468" y="731"/>
                  </a:cubicBezTo>
                  <a:lnTo>
                    <a:pt x="468" y="731"/>
                  </a:lnTo>
                  <a:cubicBezTo>
                    <a:pt x="429" y="744"/>
                    <a:pt x="403" y="744"/>
                    <a:pt x="403" y="744"/>
                  </a:cubicBezTo>
                  <a:cubicBezTo>
                    <a:pt x="403" y="757"/>
                    <a:pt x="403" y="757"/>
                    <a:pt x="377" y="757"/>
                  </a:cubicBezTo>
                  <a:cubicBezTo>
                    <a:pt x="377" y="757"/>
                    <a:pt x="377" y="744"/>
                    <a:pt x="351" y="744"/>
                  </a:cubicBezTo>
                  <a:cubicBezTo>
                    <a:pt x="338" y="757"/>
                    <a:pt x="286" y="770"/>
                    <a:pt x="312" y="770"/>
                  </a:cubicBezTo>
                  <a:lnTo>
                    <a:pt x="286" y="783"/>
                  </a:lnTo>
                  <a:cubicBezTo>
                    <a:pt x="308" y="779"/>
                    <a:pt x="324" y="775"/>
                    <a:pt x="334" y="773"/>
                  </a:cubicBezTo>
                  <a:lnTo>
                    <a:pt x="334" y="773"/>
                  </a:lnTo>
                  <a:cubicBezTo>
                    <a:pt x="328" y="775"/>
                    <a:pt x="321" y="778"/>
                    <a:pt x="312" y="783"/>
                  </a:cubicBezTo>
                  <a:cubicBezTo>
                    <a:pt x="273" y="796"/>
                    <a:pt x="273" y="796"/>
                    <a:pt x="273" y="809"/>
                  </a:cubicBezTo>
                  <a:lnTo>
                    <a:pt x="247" y="809"/>
                  </a:lnTo>
                  <a:cubicBezTo>
                    <a:pt x="221" y="822"/>
                    <a:pt x="195" y="835"/>
                    <a:pt x="208" y="835"/>
                  </a:cubicBezTo>
                  <a:cubicBezTo>
                    <a:pt x="208" y="841"/>
                    <a:pt x="208" y="844"/>
                    <a:pt x="210" y="844"/>
                  </a:cubicBezTo>
                  <a:cubicBezTo>
                    <a:pt x="212" y="844"/>
                    <a:pt x="215" y="841"/>
                    <a:pt x="221" y="835"/>
                  </a:cubicBezTo>
                  <a:cubicBezTo>
                    <a:pt x="229" y="831"/>
                    <a:pt x="234" y="829"/>
                    <a:pt x="237" y="829"/>
                  </a:cubicBezTo>
                  <a:cubicBezTo>
                    <a:pt x="244" y="829"/>
                    <a:pt x="236" y="838"/>
                    <a:pt x="208" y="848"/>
                  </a:cubicBezTo>
                  <a:cubicBezTo>
                    <a:pt x="195" y="854"/>
                    <a:pt x="189" y="857"/>
                    <a:pt x="192" y="857"/>
                  </a:cubicBezTo>
                  <a:cubicBezTo>
                    <a:pt x="195" y="857"/>
                    <a:pt x="208" y="854"/>
                    <a:pt x="234" y="848"/>
                  </a:cubicBezTo>
                  <a:cubicBezTo>
                    <a:pt x="250" y="842"/>
                    <a:pt x="260" y="839"/>
                    <a:pt x="263" y="839"/>
                  </a:cubicBezTo>
                  <a:cubicBezTo>
                    <a:pt x="266" y="839"/>
                    <a:pt x="257" y="845"/>
                    <a:pt x="234" y="861"/>
                  </a:cubicBezTo>
                  <a:cubicBezTo>
                    <a:pt x="234" y="861"/>
                    <a:pt x="234" y="861"/>
                    <a:pt x="234" y="874"/>
                  </a:cubicBezTo>
                  <a:cubicBezTo>
                    <a:pt x="234" y="874"/>
                    <a:pt x="260" y="861"/>
                    <a:pt x="286" y="848"/>
                  </a:cubicBezTo>
                  <a:cubicBezTo>
                    <a:pt x="306" y="841"/>
                    <a:pt x="315" y="838"/>
                    <a:pt x="319" y="838"/>
                  </a:cubicBezTo>
                  <a:cubicBezTo>
                    <a:pt x="322" y="838"/>
                    <a:pt x="319" y="841"/>
                    <a:pt x="312" y="848"/>
                  </a:cubicBezTo>
                  <a:cubicBezTo>
                    <a:pt x="286" y="861"/>
                    <a:pt x="260" y="874"/>
                    <a:pt x="260" y="874"/>
                  </a:cubicBezTo>
                  <a:cubicBezTo>
                    <a:pt x="234" y="874"/>
                    <a:pt x="247" y="887"/>
                    <a:pt x="247" y="887"/>
                  </a:cubicBezTo>
                  <a:cubicBezTo>
                    <a:pt x="247" y="887"/>
                    <a:pt x="247" y="892"/>
                    <a:pt x="255" y="892"/>
                  </a:cubicBezTo>
                  <a:cubicBezTo>
                    <a:pt x="259" y="892"/>
                    <a:pt x="264" y="891"/>
                    <a:pt x="273" y="887"/>
                  </a:cubicBezTo>
                  <a:lnTo>
                    <a:pt x="273" y="887"/>
                  </a:lnTo>
                  <a:lnTo>
                    <a:pt x="247" y="899"/>
                  </a:lnTo>
                  <a:cubicBezTo>
                    <a:pt x="247" y="899"/>
                    <a:pt x="247" y="912"/>
                    <a:pt x="234" y="925"/>
                  </a:cubicBezTo>
                  <a:cubicBezTo>
                    <a:pt x="230" y="935"/>
                    <a:pt x="232" y="939"/>
                    <a:pt x="238" y="939"/>
                  </a:cubicBezTo>
                  <a:cubicBezTo>
                    <a:pt x="249" y="939"/>
                    <a:pt x="274" y="925"/>
                    <a:pt x="299" y="899"/>
                  </a:cubicBezTo>
                  <a:lnTo>
                    <a:pt x="325" y="899"/>
                  </a:lnTo>
                  <a:cubicBezTo>
                    <a:pt x="351" y="887"/>
                    <a:pt x="351" y="887"/>
                    <a:pt x="351" y="887"/>
                  </a:cubicBezTo>
                  <a:lnTo>
                    <a:pt x="351" y="887"/>
                  </a:lnTo>
                  <a:lnTo>
                    <a:pt x="312" y="912"/>
                  </a:lnTo>
                  <a:cubicBezTo>
                    <a:pt x="270" y="938"/>
                    <a:pt x="245" y="952"/>
                    <a:pt x="249" y="952"/>
                  </a:cubicBezTo>
                  <a:cubicBezTo>
                    <a:pt x="252" y="952"/>
                    <a:pt x="263" y="948"/>
                    <a:pt x="286" y="938"/>
                  </a:cubicBezTo>
                  <a:lnTo>
                    <a:pt x="286" y="938"/>
                  </a:lnTo>
                  <a:cubicBezTo>
                    <a:pt x="286" y="938"/>
                    <a:pt x="286" y="939"/>
                    <a:pt x="273" y="951"/>
                  </a:cubicBezTo>
                  <a:cubicBezTo>
                    <a:pt x="273" y="954"/>
                    <a:pt x="275" y="955"/>
                    <a:pt x="278" y="955"/>
                  </a:cubicBezTo>
                  <a:cubicBezTo>
                    <a:pt x="292" y="955"/>
                    <a:pt x="327" y="936"/>
                    <a:pt x="338" y="925"/>
                  </a:cubicBezTo>
                  <a:cubicBezTo>
                    <a:pt x="364" y="913"/>
                    <a:pt x="364" y="912"/>
                    <a:pt x="364" y="912"/>
                  </a:cubicBezTo>
                  <a:lnTo>
                    <a:pt x="364" y="912"/>
                  </a:lnTo>
                  <a:cubicBezTo>
                    <a:pt x="364" y="912"/>
                    <a:pt x="364" y="913"/>
                    <a:pt x="351" y="925"/>
                  </a:cubicBezTo>
                  <a:cubicBezTo>
                    <a:pt x="327" y="941"/>
                    <a:pt x="318" y="953"/>
                    <a:pt x="323" y="953"/>
                  </a:cubicBezTo>
                  <a:cubicBezTo>
                    <a:pt x="327" y="953"/>
                    <a:pt x="336" y="948"/>
                    <a:pt x="351" y="938"/>
                  </a:cubicBezTo>
                  <a:lnTo>
                    <a:pt x="351" y="938"/>
                  </a:lnTo>
                  <a:lnTo>
                    <a:pt x="338" y="951"/>
                  </a:lnTo>
                  <a:cubicBezTo>
                    <a:pt x="312" y="964"/>
                    <a:pt x="299" y="990"/>
                    <a:pt x="325" y="990"/>
                  </a:cubicBezTo>
                  <a:cubicBezTo>
                    <a:pt x="338" y="1003"/>
                    <a:pt x="351" y="1016"/>
                    <a:pt x="325" y="1029"/>
                  </a:cubicBezTo>
                  <a:cubicBezTo>
                    <a:pt x="322" y="1033"/>
                    <a:pt x="322" y="1034"/>
                    <a:pt x="325" y="1034"/>
                  </a:cubicBezTo>
                  <a:cubicBezTo>
                    <a:pt x="334" y="1034"/>
                    <a:pt x="365" y="1022"/>
                    <a:pt x="403" y="1003"/>
                  </a:cubicBezTo>
                  <a:lnTo>
                    <a:pt x="403" y="1003"/>
                  </a:lnTo>
                  <a:cubicBezTo>
                    <a:pt x="377" y="1016"/>
                    <a:pt x="377" y="1016"/>
                    <a:pt x="390" y="1029"/>
                  </a:cubicBezTo>
                  <a:cubicBezTo>
                    <a:pt x="390" y="1029"/>
                    <a:pt x="390" y="1029"/>
                    <a:pt x="377" y="1055"/>
                  </a:cubicBezTo>
                  <a:cubicBezTo>
                    <a:pt x="390" y="1042"/>
                    <a:pt x="398" y="1036"/>
                    <a:pt x="400" y="1036"/>
                  </a:cubicBezTo>
                  <a:lnTo>
                    <a:pt x="400" y="1036"/>
                  </a:lnTo>
                  <a:cubicBezTo>
                    <a:pt x="405" y="1036"/>
                    <a:pt x="394" y="1056"/>
                    <a:pt x="377" y="1081"/>
                  </a:cubicBezTo>
                  <a:cubicBezTo>
                    <a:pt x="364" y="1107"/>
                    <a:pt x="364" y="1107"/>
                    <a:pt x="364" y="1107"/>
                  </a:cubicBezTo>
                  <a:cubicBezTo>
                    <a:pt x="373" y="1103"/>
                    <a:pt x="378" y="1101"/>
                    <a:pt x="383" y="1101"/>
                  </a:cubicBezTo>
                  <a:cubicBezTo>
                    <a:pt x="391" y="1101"/>
                    <a:pt x="394" y="1107"/>
                    <a:pt x="403" y="1107"/>
                  </a:cubicBezTo>
                  <a:cubicBezTo>
                    <a:pt x="408" y="1112"/>
                    <a:pt x="411" y="1115"/>
                    <a:pt x="414" y="1115"/>
                  </a:cubicBezTo>
                  <a:cubicBezTo>
                    <a:pt x="416" y="1115"/>
                    <a:pt x="418" y="1113"/>
                    <a:pt x="421" y="1110"/>
                  </a:cubicBezTo>
                  <a:lnTo>
                    <a:pt x="421" y="1110"/>
                  </a:lnTo>
                  <a:cubicBezTo>
                    <a:pt x="417" y="1121"/>
                    <a:pt x="419" y="1123"/>
                    <a:pt x="429" y="1133"/>
                  </a:cubicBezTo>
                  <a:cubicBezTo>
                    <a:pt x="429" y="1133"/>
                    <a:pt x="455" y="1107"/>
                    <a:pt x="455" y="1107"/>
                  </a:cubicBezTo>
                  <a:cubicBezTo>
                    <a:pt x="468" y="1094"/>
                    <a:pt x="455" y="1094"/>
                    <a:pt x="455" y="1081"/>
                  </a:cubicBezTo>
                  <a:cubicBezTo>
                    <a:pt x="459" y="1077"/>
                    <a:pt x="460" y="1076"/>
                    <a:pt x="460" y="1076"/>
                  </a:cubicBezTo>
                  <a:lnTo>
                    <a:pt x="460" y="1076"/>
                  </a:lnTo>
                  <a:cubicBezTo>
                    <a:pt x="459" y="1076"/>
                    <a:pt x="450" y="1083"/>
                    <a:pt x="435" y="1091"/>
                  </a:cubicBezTo>
                  <a:lnTo>
                    <a:pt x="435" y="1091"/>
                  </a:lnTo>
                  <a:cubicBezTo>
                    <a:pt x="437" y="1088"/>
                    <a:pt x="439" y="1085"/>
                    <a:pt x="442" y="1081"/>
                  </a:cubicBezTo>
                  <a:cubicBezTo>
                    <a:pt x="481" y="1042"/>
                    <a:pt x="481" y="1042"/>
                    <a:pt x="481" y="1042"/>
                  </a:cubicBezTo>
                  <a:cubicBezTo>
                    <a:pt x="481" y="1042"/>
                    <a:pt x="481" y="1055"/>
                    <a:pt x="481" y="1068"/>
                  </a:cubicBezTo>
                  <a:cubicBezTo>
                    <a:pt x="481" y="1068"/>
                    <a:pt x="468" y="1094"/>
                    <a:pt x="468" y="1094"/>
                  </a:cubicBezTo>
                  <a:cubicBezTo>
                    <a:pt x="468" y="1094"/>
                    <a:pt x="468" y="1107"/>
                    <a:pt x="455" y="1120"/>
                  </a:cubicBezTo>
                  <a:cubicBezTo>
                    <a:pt x="455" y="1120"/>
                    <a:pt x="455" y="1146"/>
                    <a:pt x="455" y="1146"/>
                  </a:cubicBezTo>
                  <a:cubicBezTo>
                    <a:pt x="468" y="1159"/>
                    <a:pt x="468" y="1159"/>
                    <a:pt x="455" y="1185"/>
                  </a:cubicBezTo>
                  <a:cubicBezTo>
                    <a:pt x="455" y="1185"/>
                    <a:pt x="455" y="1184"/>
                    <a:pt x="468" y="1159"/>
                  </a:cubicBezTo>
                  <a:cubicBezTo>
                    <a:pt x="477" y="1150"/>
                    <a:pt x="492" y="1135"/>
                    <a:pt x="500" y="1135"/>
                  </a:cubicBezTo>
                  <a:cubicBezTo>
                    <a:pt x="504" y="1135"/>
                    <a:pt x="507" y="1138"/>
                    <a:pt x="507" y="1146"/>
                  </a:cubicBezTo>
                  <a:cubicBezTo>
                    <a:pt x="507" y="1152"/>
                    <a:pt x="510" y="1156"/>
                    <a:pt x="515" y="1156"/>
                  </a:cubicBezTo>
                  <a:cubicBezTo>
                    <a:pt x="520" y="1156"/>
                    <a:pt x="526" y="1152"/>
                    <a:pt x="533" y="1146"/>
                  </a:cubicBezTo>
                  <a:cubicBezTo>
                    <a:pt x="533" y="1146"/>
                    <a:pt x="533" y="1146"/>
                    <a:pt x="533" y="1159"/>
                  </a:cubicBezTo>
                  <a:cubicBezTo>
                    <a:pt x="519" y="1187"/>
                    <a:pt x="516" y="1200"/>
                    <a:pt x="520" y="1200"/>
                  </a:cubicBezTo>
                  <a:cubicBezTo>
                    <a:pt x="524" y="1200"/>
                    <a:pt x="533" y="1190"/>
                    <a:pt x="546" y="1172"/>
                  </a:cubicBezTo>
                  <a:cubicBezTo>
                    <a:pt x="546" y="1159"/>
                    <a:pt x="549" y="1152"/>
                    <a:pt x="550" y="1152"/>
                  </a:cubicBezTo>
                  <a:lnTo>
                    <a:pt x="550" y="1152"/>
                  </a:lnTo>
                  <a:cubicBezTo>
                    <a:pt x="552" y="1152"/>
                    <a:pt x="552" y="1159"/>
                    <a:pt x="546" y="1172"/>
                  </a:cubicBezTo>
                  <a:cubicBezTo>
                    <a:pt x="546" y="1172"/>
                    <a:pt x="558" y="1172"/>
                    <a:pt x="571" y="1159"/>
                  </a:cubicBezTo>
                  <a:cubicBezTo>
                    <a:pt x="578" y="1146"/>
                    <a:pt x="581" y="1139"/>
                    <a:pt x="583" y="1139"/>
                  </a:cubicBezTo>
                  <a:cubicBezTo>
                    <a:pt x="584" y="1139"/>
                    <a:pt x="584" y="1146"/>
                    <a:pt x="584" y="1159"/>
                  </a:cubicBezTo>
                  <a:cubicBezTo>
                    <a:pt x="571" y="1185"/>
                    <a:pt x="571" y="1185"/>
                    <a:pt x="571" y="1185"/>
                  </a:cubicBezTo>
                  <a:cubicBezTo>
                    <a:pt x="578" y="1181"/>
                    <a:pt x="586" y="1180"/>
                    <a:pt x="594" y="1180"/>
                  </a:cubicBezTo>
                  <a:cubicBezTo>
                    <a:pt x="615" y="1180"/>
                    <a:pt x="636" y="1192"/>
                    <a:pt x="636" y="1211"/>
                  </a:cubicBezTo>
                  <a:cubicBezTo>
                    <a:pt x="649" y="1185"/>
                    <a:pt x="649" y="1185"/>
                    <a:pt x="649" y="1185"/>
                  </a:cubicBezTo>
                  <a:lnTo>
                    <a:pt x="649" y="1185"/>
                  </a:lnTo>
                  <a:cubicBezTo>
                    <a:pt x="644" y="1205"/>
                    <a:pt x="643" y="1213"/>
                    <a:pt x="644" y="1213"/>
                  </a:cubicBezTo>
                  <a:cubicBezTo>
                    <a:pt x="646" y="1213"/>
                    <a:pt x="654" y="1191"/>
                    <a:pt x="662" y="1159"/>
                  </a:cubicBezTo>
                  <a:lnTo>
                    <a:pt x="649" y="1159"/>
                  </a:lnTo>
                  <a:cubicBezTo>
                    <a:pt x="655" y="1137"/>
                    <a:pt x="660" y="1127"/>
                    <a:pt x="664" y="1127"/>
                  </a:cubicBezTo>
                  <a:lnTo>
                    <a:pt x="664" y="1127"/>
                  </a:lnTo>
                  <a:cubicBezTo>
                    <a:pt x="669" y="1127"/>
                    <a:pt x="670" y="1147"/>
                    <a:pt x="662" y="1185"/>
                  </a:cubicBezTo>
                  <a:cubicBezTo>
                    <a:pt x="656" y="1211"/>
                    <a:pt x="656" y="1224"/>
                    <a:pt x="659" y="1224"/>
                  </a:cubicBezTo>
                  <a:cubicBezTo>
                    <a:pt x="662" y="1224"/>
                    <a:pt x="669" y="1211"/>
                    <a:pt x="675" y="1185"/>
                  </a:cubicBezTo>
                  <a:cubicBezTo>
                    <a:pt x="681" y="1167"/>
                    <a:pt x="684" y="1157"/>
                    <a:pt x="685" y="1157"/>
                  </a:cubicBezTo>
                  <a:lnTo>
                    <a:pt x="685" y="1157"/>
                  </a:lnTo>
                  <a:cubicBezTo>
                    <a:pt x="685" y="1157"/>
                    <a:pt x="682" y="1170"/>
                    <a:pt x="675" y="1198"/>
                  </a:cubicBezTo>
                  <a:cubicBezTo>
                    <a:pt x="675" y="1217"/>
                    <a:pt x="675" y="1227"/>
                    <a:pt x="677" y="1227"/>
                  </a:cubicBezTo>
                  <a:cubicBezTo>
                    <a:pt x="678" y="1227"/>
                    <a:pt x="682" y="1217"/>
                    <a:pt x="688" y="1198"/>
                  </a:cubicBezTo>
                  <a:cubicBezTo>
                    <a:pt x="695" y="1140"/>
                    <a:pt x="703" y="1106"/>
                    <a:pt x="705" y="1106"/>
                  </a:cubicBezTo>
                  <a:lnTo>
                    <a:pt x="705" y="1106"/>
                  </a:lnTo>
                  <a:cubicBezTo>
                    <a:pt x="708" y="1106"/>
                    <a:pt x="707" y="1126"/>
                    <a:pt x="701" y="1172"/>
                  </a:cubicBezTo>
                  <a:cubicBezTo>
                    <a:pt x="701" y="1224"/>
                    <a:pt x="701" y="1250"/>
                    <a:pt x="701" y="1250"/>
                  </a:cubicBezTo>
                  <a:cubicBezTo>
                    <a:pt x="714" y="1250"/>
                    <a:pt x="714" y="1224"/>
                    <a:pt x="714" y="1198"/>
                  </a:cubicBezTo>
                  <a:cubicBezTo>
                    <a:pt x="714" y="1172"/>
                    <a:pt x="714" y="1159"/>
                    <a:pt x="716" y="1159"/>
                  </a:cubicBezTo>
                  <a:cubicBezTo>
                    <a:pt x="717" y="1159"/>
                    <a:pt x="721" y="1172"/>
                    <a:pt x="727" y="1198"/>
                  </a:cubicBezTo>
                  <a:cubicBezTo>
                    <a:pt x="727" y="1241"/>
                    <a:pt x="731" y="1260"/>
                    <a:pt x="737" y="1260"/>
                  </a:cubicBezTo>
                  <a:cubicBezTo>
                    <a:pt x="741" y="1260"/>
                    <a:pt x="747" y="1247"/>
                    <a:pt x="753" y="1224"/>
                  </a:cubicBezTo>
                  <a:cubicBezTo>
                    <a:pt x="760" y="1198"/>
                    <a:pt x="766" y="1185"/>
                    <a:pt x="771" y="1185"/>
                  </a:cubicBezTo>
                  <a:cubicBezTo>
                    <a:pt x="776" y="1185"/>
                    <a:pt x="779" y="1198"/>
                    <a:pt x="779" y="1224"/>
                  </a:cubicBezTo>
                  <a:cubicBezTo>
                    <a:pt x="771" y="1254"/>
                    <a:pt x="768" y="1267"/>
                    <a:pt x="770" y="1267"/>
                  </a:cubicBezTo>
                  <a:cubicBezTo>
                    <a:pt x="770" y="1267"/>
                    <a:pt x="774" y="1260"/>
                    <a:pt x="779" y="1250"/>
                  </a:cubicBezTo>
                  <a:lnTo>
                    <a:pt x="792" y="1250"/>
                  </a:lnTo>
                  <a:cubicBezTo>
                    <a:pt x="805" y="1250"/>
                    <a:pt x="805" y="1224"/>
                    <a:pt x="805" y="1198"/>
                  </a:cubicBezTo>
                  <a:cubicBezTo>
                    <a:pt x="805" y="1230"/>
                    <a:pt x="810" y="1252"/>
                    <a:pt x="817" y="1252"/>
                  </a:cubicBezTo>
                  <a:cubicBezTo>
                    <a:pt x="821" y="1252"/>
                    <a:pt x="826" y="1244"/>
                    <a:pt x="831" y="1224"/>
                  </a:cubicBezTo>
                  <a:cubicBezTo>
                    <a:pt x="844" y="1224"/>
                    <a:pt x="844" y="1224"/>
                    <a:pt x="844" y="1198"/>
                  </a:cubicBezTo>
                  <a:cubicBezTo>
                    <a:pt x="844" y="1190"/>
                    <a:pt x="844" y="1187"/>
                    <a:pt x="844" y="1187"/>
                  </a:cubicBezTo>
                  <a:cubicBezTo>
                    <a:pt x="845" y="1187"/>
                    <a:pt x="848" y="1205"/>
                    <a:pt x="857" y="1224"/>
                  </a:cubicBezTo>
                  <a:cubicBezTo>
                    <a:pt x="866" y="1233"/>
                    <a:pt x="869" y="1248"/>
                    <a:pt x="869" y="1248"/>
                  </a:cubicBezTo>
                  <a:cubicBezTo>
                    <a:pt x="870" y="1248"/>
                    <a:pt x="870" y="1245"/>
                    <a:pt x="870" y="1237"/>
                  </a:cubicBezTo>
                  <a:cubicBezTo>
                    <a:pt x="870" y="1218"/>
                    <a:pt x="870" y="1199"/>
                    <a:pt x="870" y="1185"/>
                  </a:cubicBezTo>
                  <a:cubicBezTo>
                    <a:pt x="883" y="1211"/>
                    <a:pt x="883" y="1211"/>
                    <a:pt x="896" y="1237"/>
                  </a:cubicBezTo>
                  <a:cubicBezTo>
                    <a:pt x="896" y="1237"/>
                    <a:pt x="909" y="1237"/>
                    <a:pt x="909" y="1211"/>
                  </a:cubicBezTo>
                  <a:cubicBezTo>
                    <a:pt x="901" y="1196"/>
                    <a:pt x="907" y="1189"/>
                    <a:pt x="916" y="1189"/>
                  </a:cubicBezTo>
                  <a:cubicBezTo>
                    <a:pt x="922" y="1189"/>
                    <a:pt x="929" y="1192"/>
                    <a:pt x="935" y="1198"/>
                  </a:cubicBezTo>
                  <a:cubicBezTo>
                    <a:pt x="948" y="1198"/>
                    <a:pt x="935" y="1172"/>
                    <a:pt x="948" y="1172"/>
                  </a:cubicBezTo>
                  <a:cubicBezTo>
                    <a:pt x="948" y="1172"/>
                    <a:pt x="948" y="1172"/>
                    <a:pt x="948" y="1146"/>
                  </a:cubicBezTo>
                  <a:cubicBezTo>
                    <a:pt x="948" y="1146"/>
                    <a:pt x="948" y="1146"/>
                    <a:pt x="961" y="1172"/>
                  </a:cubicBezTo>
                  <a:cubicBezTo>
                    <a:pt x="954" y="1144"/>
                    <a:pt x="950" y="1131"/>
                    <a:pt x="951" y="1131"/>
                  </a:cubicBezTo>
                  <a:lnTo>
                    <a:pt x="951" y="1131"/>
                  </a:lnTo>
                  <a:cubicBezTo>
                    <a:pt x="951" y="1131"/>
                    <a:pt x="955" y="1141"/>
                    <a:pt x="961" y="1159"/>
                  </a:cubicBezTo>
                  <a:cubicBezTo>
                    <a:pt x="974" y="1185"/>
                    <a:pt x="980" y="1198"/>
                    <a:pt x="982" y="1198"/>
                  </a:cubicBezTo>
                  <a:cubicBezTo>
                    <a:pt x="983" y="1198"/>
                    <a:pt x="980" y="1185"/>
                    <a:pt x="974" y="1159"/>
                  </a:cubicBezTo>
                  <a:lnTo>
                    <a:pt x="974" y="1159"/>
                  </a:lnTo>
                  <a:cubicBezTo>
                    <a:pt x="980" y="1172"/>
                    <a:pt x="983" y="1178"/>
                    <a:pt x="985" y="1178"/>
                  </a:cubicBezTo>
                  <a:cubicBezTo>
                    <a:pt x="987" y="1178"/>
                    <a:pt x="987" y="1172"/>
                    <a:pt x="987" y="1159"/>
                  </a:cubicBezTo>
                  <a:cubicBezTo>
                    <a:pt x="970" y="1127"/>
                    <a:pt x="964" y="1105"/>
                    <a:pt x="968" y="1105"/>
                  </a:cubicBezTo>
                  <a:lnTo>
                    <a:pt x="968" y="1105"/>
                  </a:lnTo>
                  <a:cubicBezTo>
                    <a:pt x="970" y="1105"/>
                    <a:pt x="977" y="1113"/>
                    <a:pt x="987" y="1133"/>
                  </a:cubicBezTo>
                  <a:cubicBezTo>
                    <a:pt x="987" y="1133"/>
                    <a:pt x="987" y="1120"/>
                    <a:pt x="987" y="1107"/>
                  </a:cubicBezTo>
                  <a:cubicBezTo>
                    <a:pt x="973" y="1079"/>
                    <a:pt x="966" y="1066"/>
                    <a:pt x="967" y="1066"/>
                  </a:cubicBezTo>
                  <a:lnTo>
                    <a:pt x="967" y="1066"/>
                  </a:lnTo>
                  <a:cubicBezTo>
                    <a:pt x="968" y="1066"/>
                    <a:pt x="974" y="1076"/>
                    <a:pt x="987" y="1094"/>
                  </a:cubicBezTo>
                  <a:cubicBezTo>
                    <a:pt x="999" y="1120"/>
                    <a:pt x="1006" y="1133"/>
                    <a:pt x="1008" y="1133"/>
                  </a:cubicBezTo>
                  <a:cubicBezTo>
                    <a:pt x="1009" y="1133"/>
                    <a:pt x="1006" y="1120"/>
                    <a:pt x="999" y="1094"/>
                  </a:cubicBezTo>
                  <a:lnTo>
                    <a:pt x="999" y="1094"/>
                  </a:lnTo>
                  <a:cubicBezTo>
                    <a:pt x="1012" y="1101"/>
                    <a:pt x="1025" y="1107"/>
                    <a:pt x="1032" y="1107"/>
                  </a:cubicBezTo>
                  <a:cubicBezTo>
                    <a:pt x="1038" y="1107"/>
                    <a:pt x="1038" y="1101"/>
                    <a:pt x="1025" y="1081"/>
                  </a:cubicBezTo>
                  <a:lnTo>
                    <a:pt x="1038" y="1081"/>
                  </a:lnTo>
                  <a:cubicBezTo>
                    <a:pt x="1044" y="1086"/>
                    <a:pt x="1049" y="1090"/>
                    <a:pt x="1053" y="1090"/>
                  </a:cubicBezTo>
                  <a:cubicBezTo>
                    <a:pt x="1058" y="1090"/>
                    <a:pt x="1059" y="1083"/>
                    <a:pt x="1051" y="1068"/>
                  </a:cubicBezTo>
                  <a:lnTo>
                    <a:pt x="1038" y="1042"/>
                  </a:lnTo>
                  <a:lnTo>
                    <a:pt x="1038" y="1042"/>
                  </a:lnTo>
                  <a:cubicBezTo>
                    <a:pt x="1051" y="1068"/>
                    <a:pt x="1064" y="1081"/>
                    <a:pt x="1077" y="1081"/>
                  </a:cubicBezTo>
                  <a:cubicBezTo>
                    <a:pt x="1077" y="1081"/>
                    <a:pt x="1077" y="1081"/>
                    <a:pt x="1064" y="1055"/>
                  </a:cubicBezTo>
                  <a:cubicBezTo>
                    <a:pt x="1038" y="1042"/>
                    <a:pt x="1051" y="1042"/>
                    <a:pt x="1051" y="1029"/>
                  </a:cubicBezTo>
                  <a:lnTo>
                    <a:pt x="1051" y="1029"/>
                  </a:lnTo>
                  <a:cubicBezTo>
                    <a:pt x="1051" y="1029"/>
                    <a:pt x="1077" y="1055"/>
                    <a:pt x="1090" y="1068"/>
                  </a:cubicBezTo>
                  <a:cubicBezTo>
                    <a:pt x="1074" y="1043"/>
                    <a:pt x="1068" y="1034"/>
                    <a:pt x="1069" y="1034"/>
                  </a:cubicBezTo>
                  <a:lnTo>
                    <a:pt x="1069" y="1034"/>
                  </a:lnTo>
                  <a:cubicBezTo>
                    <a:pt x="1070" y="1034"/>
                    <a:pt x="1073" y="1037"/>
                    <a:pt x="1077" y="1042"/>
                  </a:cubicBezTo>
                  <a:cubicBezTo>
                    <a:pt x="1084" y="1055"/>
                    <a:pt x="1090" y="1058"/>
                    <a:pt x="1095" y="1058"/>
                  </a:cubicBezTo>
                  <a:cubicBezTo>
                    <a:pt x="1100" y="1058"/>
                    <a:pt x="1103" y="1055"/>
                    <a:pt x="1103" y="1055"/>
                  </a:cubicBezTo>
                  <a:lnTo>
                    <a:pt x="1116" y="1055"/>
                  </a:lnTo>
                  <a:cubicBezTo>
                    <a:pt x="1116" y="1055"/>
                    <a:pt x="1116" y="1042"/>
                    <a:pt x="1103" y="1029"/>
                  </a:cubicBezTo>
                  <a:cubicBezTo>
                    <a:pt x="1090" y="1016"/>
                    <a:pt x="1064" y="990"/>
                    <a:pt x="1077" y="990"/>
                  </a:cubicBezTo>
                  <a:cubicBezTo>
                    <a:pt x="1090" y="1016"/>
                    <a:pt x="1103" y="1029"/>
                    <a:pt x="1103" y="1029"/>
                  </a:cubicBezTo>
                  <a:cubicBezTo>
                    <a:pt x="1116" y="1029"/>
                    <a:pt x="1129" y="1042"/>
                    <a:pt x="1129" y="1042"/>
                  </a:cubicBezTo>
                  <a:cubicBezTo>
                    <a:pt x="1139" y="1056"/>
                    <a:pt x="1145" y="1062"/>
                    <a:pt x="1148" y="1062"/>
                  </a:cubicBezTo>
                  <a:cubicBezTo>
                    <a:pt x="1153" y="1062"/>
                    <a:pt x="1150" y="1046"/>
                    <a:pt x="1142" y="1029"/>
                  </a:cubicBezTo>
                  <a:cubicBezTo>
                    <a:pt x="1129" y="1010"/>
                    <a:pt x="1123" y="1000"/>
                    <a:pt x="1124" y="1000"/>
                  </a:cubicBezTo>
                  <a:lnTo>
                    <a:pt x="1124" y="1000"/>
                  </a:lnTo>
                  <a:cubicBezTo>
                    <a:pt x="1126" y="1000"/>
                    <a:pt x="1136" y="1010"/>
                    <a:pt x="1155" y="1029"/>
                  </a:cubicBezTo>
                  <a:cubicBezTo>
                    <a:pt x="1161" y="1035"/>
                    <a:pt x="1164" y="1037"/>
                    <a:pt x="1165" y="1037"/>
                  </a:cubicBezTo>
                  <a:cubicBezTo>
                    <a:pt x="1168" y="1037"/>
                    <a:pt x="1144" y="1005"/>
                    <a:pt x="1103" y="964"/>
                  </a:cubicBezTo>
                  <a:lnTo>
                    <a:pt x="1103" y="964"/>
                  </a:lnTo>
                  <a:cubicBezTo>
                    <a:pt x="1144" y="999"/>
                    <a:pt x="1164" y="1015"/>
                    <a:pt x="1169" y="1015"/>
                  </a:cubicBezTo>
                  <a:cubicBezTo>
                    <a:pt x="1174" y="1015"/>
                    <a:pt x="1167" y="1002"/>
                    <a:pt x="1155" y="977"/>
                  </a:cubicBezTo>
                  <a:lnTo>
                    <a:pt x="1155" y="977"/>
                  </a:lnTo>
                  <a:cubicBezTo>
                    <a:pt x="1168" y="984"/>
                    <a:pt x="1175" y="987"/>
                    <a:pt x="1179" y="987"/>
                  </a:cubicBezTo>
                  <a:cubicBezTo>
                    <a:pt x="1184" y="987"/>
                    <a:pt x="1188" y="984"/>
                    <a:pt x="1194" y="977"/>
                  </a:cubicBezTo>
                  <a:cubicBezTo>
                    <a:pt x="1194" y="977"/>
                    <a:pt x="1207" y="964"/>
                    <a:pt x="1181" y="951"/>
                  </a:cubicBezTo>
                  <a:lnTo>
                    <a:pt x="1194" y="951"/>
                  </a:lnTo>
                  <a:cubicBezTo>
                    <a:pt x="1205" y="959"/>
                    <a:pt x="1212" y="962"/>
                    <a:pt x="1215" y="962"/>
                  </a:cubicBezTo>
                  <a:cubicBezTo>
                    <a:pt x="1222" y="962"/>
                    <a:pt x="1205" y="944"/>
                    <a:pt x="1168" y="925"/>
                  </a:cubicBezTo>
                  <a:lnTo>
                    <a:pt x="1181" y="925"/>
                  </a:lnTo>
                  <a:lnTo>
                    <a:pt x="1194" y="938"/>
                  </a:lnTo>
                  <a:cubicBezTo>
                    <a:pt x="1201" y="942"/>
                    <a:pt x="1206" y="943"/>
                    <a:pt x="1210" y="943"/>
                  </a:cubicBezTo>
                  <a:cubicBezTo>
                    <a:pt x="1222" y="943"/>
                    <a:pt x="1227" y="931"/>
                    <a:pt x="1246" y="912"/>
                  </a:cubicBezTo>
                  <a:cubicBezTo>
                    <a:pt x="1259" y="887"/>
                    <a:pt x="1272" y="887"/>
                    <a:pt x="1220" y="861"/>
                  </a:cubicBezTo>
                  <a:cubicBezTo>
                    <a:pt x="1197" y="845"/>
                    <a:pt x="1188" y="839"/>
                    <a:pt x="1194" y="839"/>
                  </a:cubicBezTo>
                  <a:cubicBezTo>
                    <a:pt x="1199" y="839"/>
                    <a:pt x="1211" y="842"/>
                    <a:pt x="1233" y="848"/>
                  </a:cubicBezTo>
                  <a:lnTo>
                    <a:pt x="1220" y="835"/>
                  </a:lnTo>
                  <a:lnTo>
                    <a:pt x="1220" y="822"/>
                  </a:lnTo>
                  <a:cubicBezTo>
                    <a:pt x="1233" y="835"/>
                    <a:pt x="1259" y="848"/>
                    <a:pt x="1259" y="848"/>
                  </a:cubicBezTo>
                  <a:lnTo>
                    <a:pt x="1233" y="848"/>
                  </a:lnTo>
                  <a:cubicBezTo>
                    <a:pt x="1237" y="852"/>
                    <a:pt x="1243" y="856"/>
                    <a:pt x="1247" y="859"/>
                  </a:cubicBezTo>
                  <a:lnTo>
                    <a:pt x="1247" y="859"/>
                  </a:lnTo>
                  <a:cubicBezTo>
                    <a:pt x="1250" y="858"/>
                    <a:pt x="1255" y="855"/>
                    <a:pt x="1263" y="855"/>
                  </a:cubicBezTo>
                  <a:cubicBezTo>
                    <a:pt x="1269" y="855"/>
                    <a:pt x="1276" y="856"/>
                    <a:pt x="1285" y="861"/>
                  </a:cubicBezTo>
                  <a:cubicBezTo>
                    <a:pt x="1296" y="864"/>
                    <a:pt x="1303" y="866"/>
                    <a:pt x="1307" y="866"/>
                  </a:cubicBezTo>
                  <a:cubicBezTo>
                    <a:pt x="1315" y="866"/>
                    <a:pt x="1303" y="857"/>
                    <a:pt x="1285" y="848"/>
                  </a:cubicBezTo>
                  <a:lnTo>
                    <a:pt x="1311" y="848"/>
                  </a:lnTo>
                  <a:cubicBezTo>
                    <a:pt x="1301" y="838"/>
                    <a:pt x="1291" y="813"/>
                    <a:pt x="1304" y="813"/>
                  </a:cubicBezTo>
                  <a:cubicBezTo>
                    <a:pt x="1308" y="813"/>
                    <a:pt x="1314" y="815"/>
                    <a:pt x="1324" y="822"/>
                  </a:cubicBezTo>
                  <a:cubicBezTo>
                    <a:pt x="1324" y="822"/>
                    <a:pt x="1324" y="809"/>
                    <a:pt x="1337" y="809"/>
                  </a:cubicBezTo>
                  <a:cubicBezTo>
                    <a:pt x="1311" y="796"/>
                    <a:pt x="1311" y="796"/>
                    <a:pt x="1311" y="783"/>
                  </a:cubicBezTo>
                  <a:cubicBezTo>
                    <a:pt x="1311" y="776"/>
                    <a:pt x="1314" y="773"/>
                    <a:pt x="1319" y="773"/>
                  </a:cubicBezTo>
                  <a:cubicBezTo>
                    <a:pt x="1324" y="773"/>
                    <a:pt x="1330" y="776"/>
                    <a:pt x="1337" y="783"/>
                  </a:cubicBezTo>
                  <a:cubicBezTo>
                    <a:pt x="1344" y="787"/>
                    <a:pt x="1350" y="788"/>
                    <a:pt x="1353" y="788"/>
                  </a:cubicBezTo>
                  <a:cubicBezTo>
                    <a:pt x="1362" y="788"/>
                    <a:pt x="1359" y="779"/>
                    <a:pt x="1350" y="770"/>
                  </a:cubicBezTo>
                  <a:cubicBezTo>
                    <a:pt x="1350" y="770"/>
                    <a:pt x="1298" y="744"/>
                    <a:pt x="1298" y="744"/>
                  </a:cubicBezTo>
                  <a:cubicBezTo>
                    <a:pt x="1272" y="744"/>
                    <a:pt x="1246" y="731"/>
                    <a:pt x="1246" y="731"/>
                  </a:cubicBezTo>
                  <a:lnTo>
                    <a:pt x="1272" y="731"/>
                  </a:lnTo>
                  <a:cubicBezTo>
                    <a:pt x="1298" y="731"/>
                    <a:pt x="1324" y="744"/>
                    <a:pt x="1324" y="744"/>
                  </a:cubicBezTo>
                  <a:cubicBezTo>
                    <a:pt x="1324" y="744"/>
                    <a:pt x="1324" y="731"/>
                    <a:pt x="1298" y="731"/>
                  </a:cubicBezTo>
                  <a:cubicBezTo>
                    <a:pt x="1324" y="731"/>
                    <a:pt x="1324" y="731"/>
                    <a:pt x="1324" y="718"/>
                  </a:cubicBezTo>
                  <a:cubicBezTo>
                    <a:pt x="1337" y="705"/>
                    <a:pt x="1337" y="705"/>
                    <a:pt x="1311" y="692"/>
                  </a:cubicBezTo>
                  <a:cubicBezTo>
                    <a:pt x="1363" y="692"/>
                    <a:pt x="1363" y="666"/>
                    <a:pt x="1311" y="666"/>
                  </a:cubicBezTo>
                  <a:cubicBezTo>
                    <a:pt x="1285" y="666"/>
                    <a:pt x="1285" y="653"/>
                    <a:pt x="1311" y="653"/>
                  </a:cubicBezTo>
                  <a:cubicBezTo>
                    <a:pt x="1337" y="653"/>
                    <a:pt x="1337" y="653"/>
                    <a:pt x="1311" y="640"/>
                  </a:cubicBezTo>
                  <a:lnTo>
                    <a:pt x="1337" y="640"/>
                  </a:lnTo>
                  <a:cubicBezTo>
                    <a:pt x="1389" y="627"/>
                    <a:pt x="1389" y="627"/>
                    <a:pt x="1363" y="627"/>
                  </a:cubicBezTo>
                  <a:cubicBezTo>
                    <a:pt x="1337" y="614"/>
                    <a:pt x="1337" y="601"/>
                    <a:pt x="1337" y="601"/>
                  </a:cubicBezTo>
                  <a:cubicBezTo>
                    <a:pt x="1330" y="595"/>
                    <a:pt x="1327" y="591"/>
                    <a:pt x="1322" y="591"/>
                  </a:cubicBezTo>
                  <a:cubicBezTo>
                    <a:pt x="1317" y="591"/>
                    <a:pt x="1311" y="595"/>
                    <a:pt x="1298" y="601"/>
                  </a:cubicBezTo>
                  <a:lnTo>
                    <a:pt x="1246" y="601"/>
                  </a:lnTo>
                  <a:cubicBezTo>
                    <a:pt x="1220" y="588"/>
                    <a:pt x="1246" y="588"/>
                    <a:pt x="1246" y="588"/>
                  </a:cubicBezTo>
                  <a:cubicBezTo>
                    <a:pt x="1255" y="593"/>
                    <a:pt x="1260" y="594"/>
                    <a:pt x="1265" y="594"/>
                  </a:cubicBezTo>
                  <a:cubicBezTo>
                    <a:pt x="1275" y="594"/>
                    <a:pt x="1281" y="588"/>
                    <a:pt x="1298" y="588"/>
                  </a:cubicBezTo>
                  <a:cubicBezTo>
                    <a:pt x="1324" y="575"/>
                    <a:pt x="1324" y="575"/>
                    <a:pt x="1311" y="575"/>
                  </a:cubicBezTo>
                  <a:cubicBezTo>
                    <a:pt x="1311" y="562"/>
                    <a:pt x="1311" y="562"/>
                    <a:pt x="1311" y="549"/>
                  </a:cubicBezTo>
                  <a:cubicBezTo>
                    <a:pt x="1337" y="536"/>
                    <a:pt x="1337" y="536"/>
                    <a:pt x="1311" y="536"/>
                  </a:cubicBezTo>
                  <a:lnTo>
                    <a:pt x="1285" y="536"/>
                  </a:lnTo>
                  <a:cubicBezTo>
                    <a:pt x="1329" y="525"/>
                    <a:pt x="1326" y="495"/>
                    <a:pt x="1299" y="495"/>
                  </a:cubicBezTo>
                  <a:cubicBezTo>
                    <a:pt x="1295" y="495"/>
                    <a:pt x="1290" y="496"/>
                    <a:pt x="1285" y="497"/>
                  </a:cubicBezTo>
                  <a:lnTo>
                    <a:pt x="1285" y="497"/>
                  </a:lnTo>
                  <a:cubicBezTo>
                    <a:pt x="1298" y="484"/>
                    <a:pt x="1285" y="484"/>
                    <a:pt x="1298" y="484"/>
                  </a:cubicBezTo>
                  <a:cubicBezTo>
                    <a:pt x="1324" y="484"/>
                    <a:pt x="1324" y="471"/>
                    <a:pt x="1324" y="471"/>
                  </a:cubicBezTo>
                  <a:cubicBezTo>
                    <a:pt x="1324" y="458"/>
                    <a:pt x="1298" y="458"/>
                    <a:pt x="1285" y="446"/>
                  </a:cubicBezTo>
                  <a:cubicBezTo>
                    <a:pt x="1285" y="420"/>
                    <a:pt x="1285" y="420"/>
                    <a:pt x="1259" y="420"/>
                  </a:cubicBezTo>
                  <a:cubicBezTo>
                    <a:pt x="1259" y="420"/>
                    <a:pt x="1259" y="420"/>
                    <a:pt x="1285" y="407"/>
                  </a:cubicBezTo>
                  <a:cubicBezTo>
                    <a:pt x="1298" y="407"/>
                    <a:pt x="1298" y="394"/>
                    <a:pt x="1298" y="394"/>
                  </a:cubicBezTo>
                  <a:lnTo>
                    <a:pt x="1298" y="394"/>
                  </a:lnTo>
                  <a:cubicBezTo>
                    <a:pt x="1298" y="394"/>
                    <a:pt x="1272" y="407"/>
                    <a:pt x="1259" y="407"/>
                  </a:cubicBezTo>
                  <a:cubicBezTo>
                    <a:pt x="1246" y="413"/>
                    <a:pt x="1239" y="416"/>
                    <a:pt x="1238" y="416"/>
                  </a:cubicBezTo>
                  <a:cubicBezTo>
                    <a:pt x="1236" y="416"/>
                    <a:pt x="1239" y="413"/>
                    <a:pt x="1246" y="407"/>
                  </a:cubicBezTo>
                  <a:cubicBezTo>
                    <a:pt x="1272" y="381"/>
                    <a:pt x="1259" y="368"/>
                    <a:pt x="1233" y="368"/>
                  </a:cubicBezTo>
                  <a:cubicBezTo>
                    <a:pt x="1233" y="368"/>
                    <a:pt x="1233" y="368"/>
                    <a:pt x="1259" y="355"/>
                  </a:cubicBezTo>
                  <a:cubicBezTo>
                    <a:pt x="1269" y="344"/>
                    <a:pt x="1280" y="325"/>
                    <a:pt x="1263" y="325"/>
                  </a:cubicBezTo>
                  <a:cubicBezTo>
                    <a:pt x="1259" y="325"/>
                    <a:pt x="1253" y="326"/>
                    <a:pt x="1246" y="329"/>
                  </a:cubicBezTo>
                  <a:cubicBezTo>
                    <a:pt x="1246" y="329"/>
                    <a:pt x="1246" y="329"/>
                    <a:pt x="1259" y="316"/>
                  </a:cubicBezTo>
                  <a:cubicBezTo>
                    <a:pt x="1277" y="307"/>
                    <a:pt x="1289" y="297"/>
                    <a:pt x="1281" y="297"/>
                  </a:cubicBezTo>
                  <a:cubicBezTo>
                    <a:pt x="1277" y="297"/>
                    <a:pt x="1270" y="299"/>
                    <a:pt x="1259" y="303"/>
                  </a:cubicBezTo>
                  <a:cubicBezTo>
                    <a:pt x="1252" y="306"/>
                    <a:pt x="1246" y="308"/>
                    <a:pt x="1241" y="308"/>
                  </a:cubicBezTo>
                  <a:cubicBezTo>
                    <a:pt x="1229" y="308"/>
                    <a:pt x="1227" y="296"/>
                    <a:pt x="1246" y="277"/>
                  </a:cubicBezTo>
                  <a:cubicBezTo>
                    <a:pt x="1233" y="277"/>
                    <a:pt x="1233" y="277"/>
                    <a:pt x="1220" y="290"/>
                  </a:cubicBezTo>
                  <a:cubicBezTo>
                    <a:pt x="1207" y="303"/>
                    <a:pt x="1207" y="303"/>
                    <a:pt x="1194" y="303"/>
                  </a:cubicBezTo>
                  <a:cubicBezTo>
                    <a:pt x="1183" y="308"/>
                    <a:pt x="1177" y="311"/>
                    <a:pt x="1175" y="311"/>
                  </a:cubicBezTo>
                  <a:cubicBezTo>
                    <a:pt x="1173" y="311"/>
                    <a:pt x="1179" y="305"/>
                    <a:pt x="1194" y="290"/>
                  </a:cubicBezTo>
                  <a:cubicBezTo>
                    <a:pt x="1207" y="277"/>
                    <a:pt x="1207" y="277"/>
                    <a:pt x="1207" y="277"/>
                  </a:cubicBezTo>
                  <a:cubicBezTo>
                    <a:pt x="1207" y="264"/>
                    <a:pt x="1168" y="264"/>
                    <a:pt x="1155" y="251"/>
                  </a:cubicBezTo>
                  <a:cubicBezTo>
                    <a:pt x="1148" y="236"/>
                    <a:pt x="1140" y="229"/>
                    <a:pt x="1132" y="229"/>
                  </a:cubicBezTo>
                  <a:cubicBezTo>
                    <a:pt x="1127" y="229"/>
                    <a:pt x="1122" y="233"/>
                    <a:pt x="1116" y="238"/>
                  </a:cubicBezTo>
                  <a:cubicBezTo>
                    <a:pt x="1103" y="244"/>
                    <a:pt x="1097" y="248"/>
                    <a:pt x="1095" y="248"/>
                  </a:cubicBezTo>
                  <a:cubicBezTo>
                    <a:pt x="1094" y="248"/>
                    <a:pt x="1097" y="244"/>
                    <a:pt x="1103" y="238"/>
                  </a:cubicBezTo>
                  <a:cubicBezTo>
                    <a:pt x="1116" y="212"/>
                    <a:pt x="1116" y="212"/>
                    <a:pt x="1116" y="212"/>
                  </a:cubicBezTo>
                  <a:cubicBezTo>
                    <a:pt x="1103" y="199"/>
                    <a:pt x="1103" y="199"/>
                    <a:pt x="1116" y="186"/>
                  </a:cubicBezTo>
                  <a:lnTo>
                    <a:pt x="1116" y="186"/>
                  </a:lnTo>
                  <a:cubicBezTo>
                    <a:pt x="1103" y="199"/>
                    <a:pt x="1103" y="199"/>
                    <a:pt x="1103" y="199"/>
                  </a:cubicBezTo>
                  <a:cubicBezTo>
                    <a:pt x="1111" y="184"/>
                    <a:pt x="1114" y="178"/>
                    <a:pt x="1110" y="178"/>
                  </a:cubicBezTo>
                  <a:cubicBezTo>
                    <a:pt x="1107" y="178"/>
                    <a:pt x="1101" y="181"/>
                    <a:pt x="1090" y="186"/>
                  </a:cubicBezTo>
                  <a:cubicBezTo>
                    <a:pt x="1101" y="176"/>
                    <a:pt x="1111" y="157"/>
                    <a:pt x="1108" y="157"/>
                  </a:cubicBezTo>
                  <a:lnTo>
                    <a:pt x="1108" y="157"/>
                  </a:lnTo>
                  <a:cubicBezTo>
                    <a:pt x="1107" y="157"/>
                    <a:pt x="1106" y="158"/>
                    <a:pt x="1103" y="160"/>
                  </a:cubicBezTo>
                  <a:cubicBezTo>
                    <a:pt x="1090" y="186"/>
                    <a:pt x="1077" y="173"/>
                    <a:pt x="1064" y="199"/>
                  </a:cubicBezTo>
                  <a:cubicBezTo>
                    <a:pt x="1051" y="199"/>
                    <a:pt x="1051" y="186"/>
                    <a:pt x="1064" y="173"/>
                  </a:cubicBezTo>
                  <a:cubicBezTo>
                    <a:pt x="1070" y="162"/>
                    <a:pt x="1068" y="158"/>
                    <a:pt x="1063" y="158"/>
                  </a:cubicBezTo>
                  <a:cubicBezTo>
                    <a:pt x="1055" y="158"/>
                    <a:pt x="1040" y="166"/>
                    <a:pt x="1025" y="173"/>
                  </a:cubicBezTo>
                  <a:cubicBezTo>
                    <a:pt x="1038" y="147"/>
                    <a:pt x="1038" y="147"/>
                    <a:pt x="1038" y="147"/>
                  </a:cubicBezTo>
                  <a:lnTo>
                    <a:pt x="1038" y="147"/>
                  </a:lnTo>
                  <a:cubicBezTo>
                    <a:pt x="1031" y="151"/>
                    <a:pt x="1027" y="152"/>
                    <a:pt x="1025" y="152"/>
                  </a:cubicBezTo>
                  <a:cubicBezTo>
                    <a:pt x="1019" y="152"/>
                    <a:pt x="1029" y="140"/>
                    <a:pt x="1038" y="121"/>
                  </a:cubicBezTo>
                  <a:cubicBezTo>
                    <a:pt x="1064" y="108"/>
                    <a:pt x="1051" y="95"/>
                    <a:pt x="1051" y="95"/>
                  </a:cubicBezTo>
                  <a:lnTo>
                    <a:pt x="1051" y="95"/>
                  </a:lnTo>
                  <a:cubicBezTo>
                    <a:pt x="1046" y="106"/>
                    <a:pt x="1038" y="110"/>
                    <a:pt x="1031" y="110"/>
                  </a:cubicBezTo>
                  <a:cubicBezTo>
                    <a:pt x="1021" y="110"/>
                    <a:pt x="1012" y="103"/>
                    <a:pt x="1012" y="95"/>
                  </a:cubicBezTo>
                  <a:cubicBezTo>
                    <a:pt x="1008" y="93"/>
                    <a:pt x="1004" y="92"/>
                    <a:pt x="1000" y="92"/>
                  </a:cubicBezTo>
                  <a:cubicBezTo>
                    <a:pt x="982" y="92"/>
                    <a:pt x="969" y="115"/>
                    <a:pt x="948" y="147"/>
                  </a:cubicBezTo>
                  <a:cubicBezTo>
                    <a:pt x="948" y="121"/>
                    <a:pt x="974" y="82"/>
                    <a:pt x="974" y="82"/>
                  </a:cubicBezTo>
                  <a:cubicBezTo>
                    <a:pt x="961" y="82"/>
                    <a:pt x="961" y="95"/>
                    <a:pt x="948" y="121"/>
                  </a:cubicBezTo>
                  <a:cubicBezTo>
                    <a:pt x="941" y="134"/>
                    <a:pt x="938" y="141"/>
                    <a:pt x="936" y="141"/>
                  </a:cubicBezTo>
                  <a:cubicBezTo>
                    <a:pt x="935" y="141"/>
                    <a:pt x="935" y="134"/>
                    <a:pt x="935" y="121"/>
                  </a:cubicBezTo>
                  <a:cubicBezTo>
                    <a:pt x="935" y="105"/>
                    <a:pt x="935" y="94"/>
                    <a:pt x="932" y="94"/>
                  </a:cubicBezTo>
                  <a:cubicBezTo>
                    <a:pt x="930" y="94"/>
                    <a:pt x="927" y="98"/>
                    <a:pt x="922" y="108"/>
                  </a:cubicBezTo>
                  <a:cubicBezTo>
                    <a:pt x="922" y="108"/>
                    <a:pt x="909" y="108"/>
                    <a:pt x="922" y="82"/>
                  </a:cubicBezTo>
                  <a:cubicBezTo>
                    <a:pt x="909" y="82"/>
                    <a:pt x="909" y="82"/>
                    <a:pt x="909" y="108"/>
                  </a:cubicBezTo>
                  <a:cubicBezTo>
                    <a:pt x="902" y="121"/>
                    <a:pt x="899" y="128"/>
                    <a:pt x="897" y="128"/>
                  </a:cubicBezTo>
                  <a:cubicBezTo>
                    <a:pt x="896" y="128"/>
                    <a:pt x="896" y="121"/>
                    <a:pt x="896" y="108"/>
                  </a:cubicBezTo>
                  <a:cubicBezTo>
                    <a:pt x="904" y="74"/>
                    <a:pt x="901" y="56"/>
                    <a:pt x="895" y="56"/>
                  </a:cubicBezTo>
                  <a:cubicBezTo>
                    <a:pt x="891" y="56"/>
                    <a:pt x="887" y="61"/>
                    <a:pt x="883" y="69"/>
                  </a:cubicBezTo>
                  <a:cubicBezTo>
                    <a:pt x="883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57" y="108"/>
                  </a:cubicBezTo>
                  <a:lnTo>
                    <a:pt x="844" y="108"/>
                  </a:lnTo>
                  <a:cubicBezTo>
                    <a:pt x="844" y="108"/>
                    <a:pt x="852" y="92"/>
                    <a:pt x="855" y="92"/>
                  </a:cubicBezTo>
                  <a:cubicBezTo>
                    <a:pt x="856" y="92"/>
                    <a:pt x="857" y="93"/>
                    <a:pt x="857" y="95"/>
                  </a:cubicBezTo>
                  <a:lnTo>
                    <a:pt x="857" y="69"/>
                  </a:lnTo>
                  <a:cubicBezTo>
                    <a:pt x="857" y="69"/>
                    <a:pt x="854" y="66"/>
                    <a:pt x="850" y="66"/>
                  </a:cubicBezTo>
                  <a:cubicBezTo>
                    <a:pt x="847" y="66"/>
                    <a:pt x="844" y="69"/>
                    <a:pt x="844" y="82"/>
                  </a:cubicBezTo>
                  <a:cubicBezTo>
                    <a:pt x="831" y="108"/>
                    <a:pt x="824" y="121"/>
                    <a:pt x="823" y="121"/>
                  </a:cubicBezTo>
                  <a:cubicBezTo>
                    <a:pt x="821" y="121"/>
                    <a:pt x="824" y="108"/>
                    <a:pt x="831" y="82"/>
                  </a:cubicBezTo>
                  <a:cubicBezTo>
                    <a:pt x="840" y="64"/>
                    <a:pt x="843" y="46"/>
                    <a:pt x="839" y="46"/>
                  </a:cubicBezTo>
                  <a:lnTo>
                    <a:pt x="839" y="46"/>
                  </a:lnTo>
                  <a:cubicBezTo>
                    <a:pt x="837" y="46"/>
                    <a:pt x="835" y="49"/>
                    <a:pt x="831" y="56"/>
                  </a:cubicBezTo>
                  <a:cubicBezTo>
                    <a:pt x="825" y="78"/>
                    <a:pt x="822" y="86"/>
                    <a:pt x="820" y="86"/>
                  </a:cubicBezTo>
                  <a:cubicBezTo>
                    <a:pt x="818" y="86"/>
                    <a:pt x="818" y="71"/>
                    <a:pt x="818" y="56"/>
                  </a:cubicBezTo>
                  <a:cubicBezTo>
                    <a:pt x="805" y="56"/>
                    <a:pt x="779" y="69"/>
                    <a:pt x="779" y="69"/>
                  </a:cubicBezTo>
                  <a:cubicBezTo>
                    <a:pt x="753" y="69"/>
                    <a:pt x="753" y="69"/>
                    <a:pt x="753" y="43"/>
                  </a:cubicBezTo>
                  <a:cubicBezTo>
                    <a:pt x="753" y="39"/>
                    <a:pt x="753" y="34"/>
                    <a:pt x="753" y="30"/>
                  </a:cubicBezTo>
                  <a:lnTo>
                    <a:pt x="753" y="30"/>
                  </a:lnTo>
                  <a:cubicBezTo>
                    <a:pt x="751" y="69"/>
                    <a:pt x="739" y="69"/>
                    <a:pt x="727" y="69"/>
                  </a:cubicBezTo>
                  <a:cubicBezTo>
                    <a:pt x="723" y="62"/>
                    <a:pt x="721" y="59"/>
                    <a:pt x="719" y="59"/>
                  </a:cubicBezTo>
                  <a:cubicBezTo>
                    <a:pt x="714" y="59"/>
                    <a:pt x="714" y="77"/>
                    <a:pt x="714" y="95"/>
                  </a:cubicBezTo>
                  <a:cubicBezTo>
                    <a:pt x="705" y="95"/>
                    <a:pt x="703" y="107"/>
                    <a:pt x="705" y="107"/>
                  </a:cubicBezTo>
                  <a:cubicBezTo>
                    <a:pt x="707" y="107"/>
                    <a:pt x="710" y="104"/>
                    <a:pt x="714" y="95"/>
                  </a:cubicBezTo>
                  <a:lnTo>
                    <a:pt x="714" y="95"/>
                  </a:lnTo>
                  <a:cubicBezTo>
                    <a:pt x="714" y="126"/>
                    <a:pt x="714" y="138"/>
                    <a:pt x="712" y="138"/>
                  </a:cubicBezTo>
                  <a:cubicBezTo>
                    <a:pt x="710" y="138"/>
                    <a:pt x="707" y="132"/>
                    <a:pt x="702" y="122"/>
                  </a:cubicBezTo>
                  <a:lnTo>
                    <a:pt x="702" y="122"/>
                  </a:lnTo>
                  <a:lnTo>
                    <a:pt x="714" y="147"/>
                  </a:lnTo>
                  <a:lnTo>
                    <a:pt x="701" y="147"/>
                  </a:lnTo>
                  <a:cubicBezTo>
                    <a:pt x="701" y="147"/>
                    <a:pt x="701" y="147"/>
                    <a:pt x="701" y="121"/>
                  </a:cubicBezTo>
                  <a:cubicBezTo>
                    <a:pt x="701" y="121"/>
                    <a:pt x="701" y="95"/>
                    <a:pt x="701" y="69"/>
                  </a:cubicBezTo>
                  <a:cubicBezTo>
                    <a:pt x="701" y="43"/>
                    <a:pt x="688" y="17"/>
                    <a:pt x="688" y="17"/>
                  </a:cubicBezTo>
                  <a:close/>
                  <a:moveTo>
                    <a:pt x="1204" y="1501"/>
                  </a:moveTo>
                  <a:cubicBezTo>
                    <a:pt x="1203" y="1501"/>
                    <a:pt x="1200" y="1503"/>
                    <a:pt x="1195" y="1508"/>
                  </a:cubicBezTo>
                  <a:lnTo>
                    <a:pt x="1195" y="1508"/>
                  </a:lnTo>
                  <a:cubicBezTo>
                    <a:pt x="1194" y="1507"/>
                    <a:pt x="1194" y="1506"/>
                    <a:pt x="1194" y="1506"/>
                  </a:cubicBezTo>
                  <a:cubicBezTo>
                    <a:pt x="1194" y="1506"/>
                    <a:pt x="1194" y="1507"/>
                    <a:pt x="1194" y="1509"/>
                  </a:cubicBezTo>
                  <a:cubicBezTo>
                    <a:pt x="1194" y="1509"/>
                    <a:pt x="1194" y="1509"/>
                    <a:pt x="1195" y="1508"/>
                  </a:cubicBezTo>
                  <a:lnTo>
                    <a:pt x="1195" y="1508"/>
                  </a:lnTo>
                  <a:cubicBezTo>
                    <a:pt x="1196" y="1515"/>
                    <a:pt x="1199" y="1531"/>
                    <a:pt x="1207" y="1548"/>
                  </a:cubicBezTo>
                  <a:cubicBezTo>
                    <a:pt x="1212" y="1559"/>
                    <a:pt x="1218" y="1565"/>
                    <a:pt x="1220" y="1565"/>
                  </a:cubicBezTo>
                  <a:cubicBezTo>
                    <a:pt x="1224" y="1565"/>
                    <a:pt x="1222" y="1552"/>
                    <a:pt x="1207" y="1522"/>
                  </a:cubicBezTo>
                  <a:cubicBezTo>
                    <a:pt x="1207" y="1507"/>
                    <a:pt x="1207" y="1501"/>
                    <a:pt x="1204" y="150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5579950" y="4887475"/>
              <a:ext cx="23375" cy="26050"/>
            </a:xfrm>
            <a:custGeom>
              <a:rect b="b" l="l" r="r" t="t"/>
              <a:pathLst>
                <a:path extrusionOk="0" h="1042" w="935">
                  <a:moveTo>
                    <a:pt x="514" y="0"/>
                  </a:moveTo>
                  <a:cubicBezTo>
                    <a:pt x="513" y="0"/>
                    <a:pt x="514" y="3"/>
                    <a:pt x="517" y="7"/>
                  </a:cubicBezTo>
                  <a:lnTo>
                    <a:pt x="517" y="7"/>
                  </a:lnTo>
                  <a:cubicBezTo>
                    <a:pt x="516" y="2"/>
                    <a:pt x="514" y="0"/>
                    <a:pt x="514" y="0"/>
                  </a:cubicBezTo>
                  <a:close/>
                  <a:moveTo>
                    <a:pt x="517" y="7"/>
                  </a:moveTo>
                  <a:cubicBezTo>
                    <a:pt x="518" y="8"/>
                    <a:pt x="518" y="10"/>
                    <a:pt x="518" y="11"/>
                  </a:cubicBezTo>
                  <a:lnTo>
                    <a:pt x="518" y="11"/>
                  </a:lnTo>
                  <a:cubicBezTo>
                    <a:pt x="519" y="10"/>
                    <a:pt x="519" y="10"/>
                    <a:pt x="519" y="9"/>
                  </a:cubicBezTo>
                  <a:cubicBezTo>
                    <a:pt x="518" y="8"/>
                    <a:pt x="518" y="7"/>
                    <a:pt x="517" y="7"/>
                  </a:cubicBezTo>
                  <a:close/>
                  <a:moveTo>
                    <a:pt x="571" y="35"/>
                  </a:moveTo>
                  <a:lnTo>
                    <a:pt x="571" y="35"/>
                  </a:lnTo>
                  <a:cubicBezTo>
                    <a:pt x="566" y="50"/>
                    <a:pt x="563" y="55"/>
                    <a:pt x="562" y="55"/>
                  </a:cubicBezTo>
                  <a:cubicBezTo>
                    <a:pt x="560" y="55"/>
                    <a:pt x="563" y="43"/>
                    <a:pt x="571" y="35"/>
                  </a:cubicBezTo>
                  <a:close/>
                  <a:moveTo>
                    <a:pt x="752" y="107"/>
                  </a:moveTo>
                  <a:cubicBezTo>
                    <a:pt x="752" y="107"/>
                    <a:pt x="750" y="112"/>
                    <a:pt x="746" y="118"/>
                  </a:cubicBezTo>
                  <a:lnTo>
                    <a:pt x="746" y="118"/>
                  </a:lnTo>
                  <a:cubicBezTo>
                    <a:pt x="748" y="117"/>
                    <a:pt x="750" y="115"/>
                    <a:pt x="753" y="113"/>
                  </a:cubicBezTo>
                  <a:cubicBezTo>
                    <a:pt x="753" y="109"/>
                    <a:pt x="753" y="107"/>
                    <a:pt x="752" y="107"/>
                  </a:cubicBezTo>
                  <a:close/>
                  <a:moveTo>
                    <a:pt x="454" y="87"/>
                  </a:moveTo>
                  <a:cubicBezTo>
                    <a:pt x="454" y="87"/>
                    <a:pt x="467" y="113"/>
                    <a:pt x="467" y="126"/>
                  </a:cubicBezTo>
                  <a:cubicBezTo>
                    <a:pt x="467" y="126"/>
                    <a:pt x="454" y="113"/>
                    <a:pt x="454" y="113"/>
                  </a:cubicBezTo>
                  <a:cubicBezTo>
                    <a:pt x="454" y="113"/>
                    <a:pt x="454" y="87"/>
                    <a:pt x="454" y="87"/>
                  </a:cubicBezTo>
                  <a:close/>
                  <a:moveTo>
                    <a:pt x="364" y="113"/>
                  </a:moveTo>
                  <a:lnTo>
                    <a:pt x="376" y="126"/>
                  </a:lnTo>
                  <a:cubicBezTo>
                    <a:pt x="376" y="134"/>
                    <a:pt x="383" y="150"/>
                    <a:pt x="382" y="150"/>
                  </a:cubicBezTo>
                  <a:cubicBezTo>
                    <a:pt x="382" y="150"/>
                    <a:pt x="380" y="147"/>
                    <a:pt x="376" y="138"/>
                  </a:cubicBezTo>
                  <a:cubicBezTo>
                    <a:pt x="376" y="138"/>
                    <a:pt x="376" y="126"/>
                    <a:pt x="364" y="113"/>
                  </a:cubicBezTo>
                  <a:close/>
                  <a:moveTo>
                    <a:pt x="312" y="138"/>
                  </a:moveTo>
                  <a:cubicBezTo>
                    <a:pt x="319" y="146"/>
                    <a:pt x="322" y="153"/>
                    <a:pt x="321" y="153"/>
                  </a:cubicBezTo>
                  <a:cubicBezTo>
                    <a:pt x="320" y="153"/>
                    <a:pt x="317" y="149"/>
                    <a:pt x="312" y="138"/>
                  </a:cubicBezTo>
                  <a:close/>
                  <a:moveTo>
                    <a:pt x="621" y="219"/>
                  </a:moveTo>
                  <a:cubicBezTo>
                    <a:pt x="618" y="221"/>
                    <a:pt x="615" y="224"/>
                    <a:pt x="610" y="229"/>
                  </a:cubicBezTo>
                  <a:cubicBezTo>
                    <a:pt x="622" y="229"/>
                    <a:pt x="612" y="229"/>
                    <a:pt x="621" y="219"/>
                  </a:cubicBezTo>
                  <a:close/>
                  <a:moveTo>
                    <a:pt x="858" y="223"/>
                  </a:moveTo>
                  <a:cubicBezTo>
                    <a:pt x="856" y="223"/>
                    <a:pt x="852" y="225"/>
                    <a:pt x="843" y="229"/>
                  </a:cubicBezTo>
                  <a:cubicBezTo>
                    <a:pt x="852" y="229"/>
                    <a:pt x="861" y="223"/>
                    <a:pt x="858" y="223"/>
                  </a:cubicBezTo>
                  <a:close/>
                  <a:moveTo>
                    <a:pt x="519" y="222"/>
                  </a:moveTo>
                  <a:cubicBezTo>
                    <a:pt x="519" y="226"/>
                    <a:pt x="518" y="229"/>
                    <a:pt x="517" y="231"/>
                  </a:cubicBezTo>
                  <a:lnTo>
                    <a:pt x="517" y="231"/>
                  </a:lnTo>
                  <a:cubicBezTo>
                    <a:pt x="518" y="231"/>
                    <a:pt x="518" y="230"/>
                    <a:pt x="519" y="229"/>
                  </a:cubicBezTo>
                  <a:cubicBezTo>
                    <a:pt x="519" y="226"/>
                    <a:pt x="519" y="223"/>
                    <a:pt x="519" y="222"/>
                  </a:cubicBezTo>
                  <a:close/>
                  <a:moveTo>
                    <a:pt x="517" y="231"/>
                  </a:moveTo>
                  <a:cubicBezTo>
                    <a:pt x="514" y="235"/>
                    <a:pt x="513" y="238"/>
                    <a:pt x="514" y="238"/>
                  </a:cubicBezTo>
                  <a:cubicBezTo>
                    <a:pt x="514" y="238"/>
                    <a:pt x="516" y="236"/>
                    <a:pt x="517" y="231"/>
                  </a:cubicBezTo>
                  <a:close/>
                  <a:moveTo>
                    <a:pt x="817" y="255"/>
                  </a:moveTo>
                  <a:cubicBezTo>
                    <a:pt x="804" y="268"/>
                    <a:pt x="792" y="268"/>
                    <a:pt x="792" y="268"/>
                  </a:cubicBezTo>
                  <a:cubicBezTo>
                    <a:pt x="792" y="268"/>
                    <a:pt x="792" y="268"/>
                    <a:pt x="804" y="255"/>
                  </a:cubicBezTo>
                  <a:close/>
                  <a:moveTo>
                    <a:pt x="312" y="320"/>
                  </a:moveTo>
                  <a:cubicBezTo>
                    <a:pt x="312" y="320"/>
                    <a:pt x="325" y="320"/>
                    <a:pt x="338" y="333"/>
                  </a:cubicBezTo>
                  <a:cubicBezTo>
                    <a:pt x="312" y="333"/>
                    <a:pt x="299" y="320"/>
                    <a:pt x="312" y="320"/>
                  </a:cubicBezTo>
                  <a:close/>
                  <a:moveTo>
                    <a:pt x="712" y="431"/>
                  </a:moveTo>
                  <a:cubicBezTo>
                    <a:pt x="709" y="431"/>
                    <a:pt x="718" y="437"/>
                    <a:pt x="727" y="437"/>
                  </a:cubicBezTo>
                  <a:cubicBezTo>
                    <a:pt x="718" y="432"/>
                    <a:pt x="714" y="431"/>
                    <a:pt x="712" y="431"/>
                  </a:cubicBezTo>
                  <a:close/>
                  <a:moveTo>
                    <a:pt x="338" y="515"/>
                  </a:moveTo>
                  <a:cubicBezTo>
                    <a:pt x="332" y="515"/>
                    <a:pt x="329" y="517"/>
                    <a:pt x="327" y="520"/>
                  </a:cubicBezTo>
                  <a:lnTo>
                    <a:pt x="327" y="520"/>
                  </a:lnTo>
                  <a:cubicBezTo>
                    <a:pt x="330" y="519"/>
                    <a:pt x="333" y="517"/>
                    <a:pt x="338" y="515"/>
                  </a:cubicBezTo>
                  <a:close/>
                  <a:moveTo>
                    <a:pt x="273" y="528"/>
                  </a:moveTo>
                  <a:cubicBezTo>
                    <a:pt x="273" y="528"/>
                    <a:pt x="273" y="528"/>
                    <a:pt x="260" y="541"/>
                  </a:cubicBezTo>
                  <a:lnTo>
                    <a:pt x="247" y="541"/>
                  </a:lnTo>
                  <a:lnTo>
                    <a:pt x="260" y="528"/>
                  </a:lnTo>
                  <a:close/>
                  <a:moveTo>
                    <a:pt x="283" y="545"/>
                  </a:moveTo>
                  <a:cubicBezTo>
                    <a:pt x="286" y="545"/>
                    <a:pt x="286" y="548"/>
                    <a:pt x="286" y="554"/>
                  </a:cubicBezTo>
                  <a:lnTo>
                    <a:pt x="273" y="554"/>
                  </a:lnTo>
                  <a:cubicBezTo>
                    <a:pt x="282" y="554"/>
                    <a:pt x="270" y="554"/>
                    <a:pt x="258" y="559"/>
                  </a:cubicBezTo>
                  <a:lnTo>
                    <a:pt x="258" y="559"/>
                  </a:lnTo>
                  <a:cubicBezTo>
                    <a:pt x="273" y="549"/>
                    <a:pt x="280" y="545"/>
                    <a:pt x="283" y="545"/>
                  </a:cubicBezTo>
                  <a:close/>
                  <a:moveTo>
                    <a:pt x="662" y="554"/>
                  </a:moveTo>
                  <a:cubicBezTo>
                    <a:pt x="668" y="560"/>
                    <a:pt x="668" y="563"/>
                    <a:pt x="667" y="563"/>
                  </a:cubicBezTo>
                  <a:cubicBezTo>
                    <a:pt x="665" y="563"/>
                    <a:pt x="662" y="560"/>
                    <a:pt x="662" y="554"/>
                  </a:cubicBezTo>
                  <a:close/>
                  <a:moveTo>
                    <a:pt x="156" y="554"/>
                  </a:moveTo>
                  <a:cubicBezTo>
                    <a:pt x="130" y="566"/>
                    <a:pt x="130" y="566"/>
                    <a:pt x="143" y="566"/>
                  </a:cubicBezTo>
                  <a:cubicBezTo>
                    <a:pt x="148" y="561"/>
                    <a:pt x="153" y="557"/>
                    <a:pt x="156" y="554"/>
                  </a:cubicBezTo>
                  <a:close/>
                  <a:moveTo>
                    <a:pt x="817" y="541"/>
                  </a:moveTo>
                  <a:cubicBezTo>
                    <a:pt x="843" y="554"/>
                    <a:pt x="856" y="566"/>
                    <a:pt x="856" y="566"/>
                  </a:cubicBezTo>
                  <a:lnTo>
                    <a:pt x="830" y="554"/>
                  </a:lnTo>
                  <a:lnTo>
                    <a:pt x="817" y="554"/>
                  </a:lnTo>
                  <a:lnTo>
                    <a:pt x="817" y="541"/>
                  </a:lnTo>
                  <a:close/>
                  <a:moveTo>
                    <a:pt x="636" y="566"/>
                  </a:moveTo>
                  <a:cubicBezTo>
                    <a:pt x="636" y="566"/>
                    <a:pt x="636" y="566"/>
                    <a:pt x="636" y="566"/>
                  </a:cubicBezTo>
                  <a:cubicBezTo>
                    <a:pt x="636" y="566"/>
                    <a:pt x="636" y="566"/>
                    <a:pt x="636" y="566"/>
                  </a:cubicBezTo>
                  <a:close/>
                  <a:moveTo>
                    <a:pt x="247" y="566"/>
                  </a:moveTo>
                  <a:lnTo>
                    <a:pt x="221" y="579"/>
                  </a:lnTo>
                  <a:cubicBezTo>
                    <a:pt x="221" y="579"/>
                    <a:pt x="234" y="566"/>
                    <a:pt x="247" y="566"/>
                  </a:cubicBezTo>
                  <a:close/>
                  <a:moveTo>
                    <a:pt x="844" y="576"/>
                  </a:moveTo>
                  <a:cubicBezTo>
                    <a:pt x="843" y="578"/>
                    <a:pt x="843" y="579"/>
                    <a:pt x="843" y="579"/>
                  </a:cubicBezTo>
                  <a:cubicBezTo>
                    <a:pt x="851" y="579"/>
                    <a:pt x="850" y="579"/>
                    <a:pt x="844" y="576"/>
                  </a:cubicBezTo>
                  <a:close/>
                  <a:moveTo>
                    <a:pt x="623" y="579"/>
                  </a:moveTo>
                  <a:cubicBezTo>
                    <a:pt x="636" y="592"/>
                    <a:pt x="636" y="592"/>
                    <a:pt x="636" y="592"/>
                  </a:cubicBezTo>
                  <a:cubicBezTo>
                    <a:pt x="636" y="592"/>
                    <a:pt x="623" y="592"/>
                    <a:pt x="623" y="579"/>
                  </a:cubicBezTo>
                  <a:close/>
                  <a:moveTo>
                    <a:pt x="454" y="579"/>
                  </a:moveTo>
                  <a:cubicBezTo>
                    <a:pt x="454" y="579"/>
                    <a:pt x="454" y="580"/>
                    <a:pt x="441" y="592"/>
                  </a:cubicBezTo>
                  <a:cubicBezTo>
                    <a:pt x="441" y="592"/>
                    <a:pt x="441" y="592"/>
                    <a:pt x="441" y="605"/>
                  </a:cubicBezTo>
                  <a:lnTo>
                    <a:pt x="454" y="579"/>
                  </a:lnTo>
                  <a:close/>
                  <a:moveTo>
                    <a:pt x="477" y="590"/>
                  </a:moveTo>
                  <a:cubicBezTo>
                    <a:pt x="476" y="590"/>
                    <a:pt x="473" y="594"/>
                    <a:pt x="467" y="605"/>
                  </a:cubicBezTo>
                  <a:cubicBezTo>
                    <a:pt x="475" y="598"/>
                    <a:pt x="478" y="590"/>
                    <a:pt x="477" y="590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35" y="613"/>
                  </a:moveTo>
                  <a:cubicBezTo>
                    <a:pt x="29" y="613"/>
                    <a:pt x="18" y="618"/>
                    <a:pt x="0" y="618"/>
                  </a:cubicBezTo>
                  <a:lnTo>
                    <a:pt x="13" y="618"/>
                  </a:lnTo>
                  <a:cubicBezTo>
                    <a:pt x="13" y="623"/>
                    <a:pt x="15" y="624"/>
                    <a:pt x="17" y="624"/>
                  </a:cubicBezTo>
                  <a:cubicBezTo>
                    <a:pt x="22" y="624"/>
                    <a:pt x="31" y="618"/>
                    <a:pt x="39" y="618"/>
                  </a:cubicBezTo>
                  <a:cubicBezTo>
                    <a:pt x="39" y="614"/>
                    <a:pt x="38" y="613"/>
                    <a:pt x="35" y="613"/>
                  </a:cubicBezTo>
                  <a:close/>
                  <a:moveTo>
                    <a:pt x="441" y="605"/>
                  </a:moveTo>
                  <a:lnTo>
                    <a:pt x="441" y="605"/>
                  </a:lnTo>
                  <a:cubicBezTo>
                    <a:pt x="434" y="621"/>
                    <a:pt x="426" y="627"/>
                    <a:pt x="424" y="627"/>
                  </a:cubicBezTo>
                  <a:cubicBezTo>
                    <a:pt x="422" y="627"/>
                    <a:pt x="423" y="624"/>
                    <a:pt x="428" y="618"/>
                  </a:cubicBezTo>
                  <a:cubicBezTo>
                    <a:pt x="441" y="606"/>
                    <a:pt x="441" y="605"/>
                    <a:pt x="441" y="605"/>
                  </a:cubicBezTo>
                  <a:close/>
                  <a:moveTo>
                    <a:pt x="701" y="644"/>
                  </a:moveTo>
                  <a:cubicBezTo>
                    <a:pt x="714" y="657"/>
                    <a:pt x="714" y="670"/>
                    <a:pt x="714" y="670"/>
                  </a:cubicBezTo>
                  <a:lnTo>
                    <a:pt x="701" y="657"/>
                  </a:lnTo>
                  <a:cubicBezTo>
                    <a:pt x="701" y="670"/>
                    <a:pt x="701" y="670"/>
                    <a:pt x="701" y="670"/>
                  </a:cubicBezTo>
                  <a:cubicBezTo>
                    <a:pt x="701" y="670"/>
                    <a:pt x="688" y="670"/>
                    <a:pt x="688" y="644"/>
                  </a:cubicBezTo>
                  <a:lnTo>
                    <a:pt x="688" y="644"/>
                  </a:lnTo>
                  <a:cubicBezTo>
                    <a:pt x="691" y="648"/>
                    <a:pt x="695" y="652"/>
                    <a:pt x="701" y="657"/>
                  </a:cubicBezTo>
                  <a:lnTo>
                    <a:pt x="701" y="644"/>
                  </a:lnTo>
                  <a:close/>
                  <a:moveTo>
                    <a:pt x="454" y="670"/>
                  </a:moveTo>
                  <a:lnTo>
                    <a:pt x="441" y="683"/>
                  </a:lnTo>
                  <a:cubicBezTo>
                    <a:pt x="441" y="670"/>
                    <a:pt x="441" y="670"/>
                    <a:pt x="454" y="670"/>
                  </a:cubicBezTo>
                  <a:close/>
                  <a:moveTo>
                    <a:pt x="493" y="657"/>
                  </a:moveTo>
                  <a:cubicBezTo>
                    <a:pt x="493" y="663"/>
                    <a:pt x="493" y="671"/>
                    <a:pt x="493" y="683"/>
                  </a:cubicBezTo>
                  <a:lnTo>
                    <a:pt x="493" y="709"/>
                  </a:lnTo>
                  <a:cubicBezTo>
                    <a:pt x="480" y="709"/>
                    <a:pt x="493" y="696"/>
                    <a:pt x="493" y="657"/>
                  </a:cubicBezTo>
                  <a:close/>
                  <a:moveTo>
                    <a:pt x="558" y="678"/>
                  </a:moveTo>
                  <a:cubicBezTo>
                    <a:pt x="559" y="678"/>
                    <a:pt x="562" y="690"/>
                    <a:pt x="571" y="709"/>
                  </a:cubicBezTo>
                  <a:lnTo>
                    <a:pt x="558" y="709"/>
                  </a:lnTo>
                  <a:cubicBezTo>
                    <a:pt x="558" y="696"/>
                    <a:pt x="558" y="683"/>
                    <a:pt x="558" y="683"/>
                  </a:cubicBezTo>
                  <a:cubicBezTo>
                    <a:pt x="558" y="680"/>
                    <a:pt x="558" y="678"/>
                    <a:pt x="558" y="678"/>
                  </a:cubicBezTo>
                  <a:close/>
                  <a:moveTo>
                    <a:pt x="662" y="696"/>
                  </a:moveTo>
                  <a:cubicBezTo>
                    <a:pt x="675" y="696"/>
                    <a:pt x="675" y="709"/>
                    <a:pt x="675" y="709"/>
                  </a:cubicBezTo>
                  <a:cubicBezTo>
                    <a:pt x="662" y="696"/>
                    <a:pt x="662" y="696"/>
                    <a:pt x="662" y="696"/>
                  </a:cubicBezTo>
                  <a:close/>
                  <a:moveTo>
                    <a:pt x="623" y="709"/>
                  </a:moveTo>
                  <a:lnTo>
                    <a:pt x="623" y="709"/>
                  </a:lnTo>
                  <a:cubicBezTo>
                    <a:pt x="623" y="709"/>
                    <a:pt x="636" y="709"/>
                    <a:pt x="636" y="735"/>
                  </a:cubicBezTo>
                  <a:cubicBezTo>
                    <a:pt x="623" y="709"/>
                    <a:pt x="623" y="709"/>
                    <a:pt x="623" y="709"/>
                  </a:cubicBezTo>
                  <a:close/>
                  <a:moveTo>
                    <a:pt x="315" y="712"/>
                  </a:moveTo>
                  <a:cubicBezTo>
                    <a:pt x="312" y="712"/>
                    <a:pt x="305" y="716"/>
                    <a:pt x="299" y="722"/>
                  </a:cubicBezTo>
                  <a:cubicBezTo>
                    <a:pt x="286" y="735"/>
                    <a:pt x="286" y="735"/>
                    <a:pt x="286" y="748"/>
                  </a:cubicBezTo>
                  <a:cubicBezTo>
                    <a:pt x="299" y="748"/>
                    <a:pt x="312" y="735"/>
                    <a:pt x="312" y="735"/>
                  </a:cubicBezTo>
                  <a:cubicBezTo>
                    <a:pt x="312" y="722"/>
                    <a:pt x="312" y="722"/>
                    <a:pt x="312" y="722"/>
                  </a:cubicBezTo>
                  <a:cubicBezTo>
                    <a:pt x="318" y="716"/>
                    <a:pt x="318" y="712"/>
                    <a:pt x="315" y="712"/>
                  </a:cubicBezTo>
                  <a:close/>
                  <a:moveTo>
                    <a:pt x="636" y="735"/>
                  </a:moveTo>
                  <a:cubicBezTo>
                    <a:pt x="636" y="735"/>
                    <a:pt x="649" y="748"/>
                    <a:pt x="649" y="748"/>
                  </a:cubicBezTo>
                  <a:cubicBezTo>
                    <a:pt x="636" y="748"/>
                    <a:pt x="636" y="735"/>
                    <a:pt x="636" y="735"/>
                  </a:cubicBezTo>
                  <a:close/>
                  <a:moveTo>
                    <a:pt x="450" y="694"/>
                  </a:moveTo>
                  <a:cubicBezTo>
                    <a:pt x="451" y="694"/>
                    <a:pt x="447" y="704"/>
                    <a:pt x="441" y="722"/>
                  </a:cubicBezTo>
                  <a:cubicBezTo>
                    <a:pt x="441" y="735"/>
                    <a:pt x="428" y="748"/>
                    <a:pt x="428" y="761"/>
                  </a:cubicBezTo>
                  <a:lnTo>
                    <a:pt x="415" y="761"/>
                  </a:lnTo>
                  <a:cubicBezTo>
                    <a:pt x="415" y="761"/>
                    <a:pt x="428" y="748"/>
                    <a:pt x="428" y="735"/>
                  </a:cubicBezTo>
                  <a:cubicBezTo>
                    <a:pt x="442" y="707"/>
                    <a:pt x="449" y="694"/>
                    <a:pt x="450" y="694"/>
                  </a:cubicBezTo>
                  <a:close/>
                  <a:moveTo>
                    <a:pt x="439" y="791"/>
                  </a:moveTo>
                  <a:cubicBezTo>
                    <a:pt x="436" y="798"/>
                    <a:pt x="435" y="801"/>
                    <a:pt x="436" y="801"/>
                  </a:cubicBezTo>
                  <a:cubicBezTo>
                    <a:pt x="436" y="801"/>
                    <a:pt x="438" y="797"/>
                    <a:pt x="439" y="791"/>
                  </a:cubicBezTo>
                  <a:close/>
                  <a:moveTo>
                    <a:pt x="584" y="813"/>
                  </a:moveTo>
                  <a:cubicBezTo>
                    <a:pt x="584" y="818"/>
                    <a:pt x="584" y="822"/>
                    <a:pt x="584" y="826"/>
                  </a:cubicBezTo>
                  <a:cubicBezTo>
                    <a:pt x="588" y="830"/>
                    <a:pt x="589" y="831"/>
                    <a:pt x="590" y="831"/>
                  </a:cubicBezTo>
                  <a:cubicBezTo>
                    <a:pt x="590" y="831"/>
                    <a:pt x="584" y="822"/>
                    <a:pt x="584" y="813"/>
                  </a:cubicBezTo>
                  <a:close/>
                  <a:moveTo>
                    <a:pt x="569" y="6"/>
                  </a:moveTo>
                  <a:cubicBezTo>
                    <a:pt x="568" y="6"/>
                    <a:pt x="565" y="15"/>
                    <a:pt x="558" y="35"/>
                  </a:cubicBezTo>
                  <a:cubicBezTo>
                    <a:pt x="545" y="35"/>
                    <a:pt x="545" y="48"/>
                    <a:pt x="532" y="48"/>
                  </a:cubicBezTo>
                  <a:cubicBezTo>
                    <a:pt x="519" y="48"/>
                    <a:pt x="519" y="48"/>
                    <a:pt x="519" y="22"/>
                  </a:cubicBezTo>
                  <a:cubicBezTo>
                    <a:pt x="519" y="18"/>
                    <a:pt x="519" y="14"/>
                    <a:pt x="518" y="11"/>
                  </a:cubicBezTo>
                  <a:lnTo>
                    <a:pt x="518" y="11"/>
                  </a:lnTo>
                  <a:cubicBezTo>
                    <a:pt x="506" y="48"/>
                    <a:pt x="506" y="48"/>
                    <a:pt x="506" y="48"/>
                  </a:cubicBezTo>
                  <a:cubicBezTo>
                    <a:pt x="502" y="40"/>
                    <a:pt x="499" y="37"/>
                    <a:pt x="497" y="37"/>
                  </a:cubicBezTo>
                  <a:cubicBezTo>
                    <a:pt x="493" y="37"/>
                    <a:pt x="493" y="52"/>
                    <a:pt x="493" y="61"/>
                  </a:cubicBezTo>
                  <a:cubicBezTo>
                    <a:pt x="485" y="61"/>
                    <a:pt x="482" y="66"/>
                    <a:pt x="485" y="66"/>
                  </a:cubicBezTo>
                  <a:cubicBezTo>
                    <a:pt x="486" y="66"/>
                    <a:pt x="489" y="65"/>
                    <a:pt x="493" y="61"/>
                  </a:cubicBezTo>
                  <a:lnTo>
                    <a:pt x="493" y="61"/>
                  </a:lnTo>
                  <a:cubicBezTo>
                    <a:pt x="493" y="76"/>
                    <a:pt x="493" y="82"/>
                    <a:pt x="491" y="82"/>
                  </a:cubicBezTo>
                  <a:cubicBezTo>
                    <a:pt x="489" y="82"/>
                    <a:pt x="486" y="79"/>
                    <a:pt x="480" y="74"/>
                  </a:cubicBezTo>
                  <a:cubicBezTo>
                    <a:pt x="480" y="74"/>
                    <a:pt x="480" y="61"/>
                    <a:pt x="480" y="35"/>
                  </a:cubicBezTo>
                  <a:cubicBezTo>
                    <a:pt x="480" y="22"/>
                    <a:pt x="480" y="9"/>
                    <a:pt x="467" y="9"/>
                  </a:cubicBezTo>
                  <a:cubicBezTo>
                    <a:pt x="467" y="9"/>
                    <a:pt x="467" y="9"/>
                    <a:pt x="467" y="22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7" y="35"/>
                    <a:pt x="467" y="35"/>
                    <a:pt x="467" y="61"/>
                  </a:cubicBezTo>
                  <a:cubicBezTo>
                    <a:pt x="467" y="74"/>
                    <a:pt x="467" y="74"/>
                    <a:pt x="454" y="74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54" y="48"/>
                    <a:pt x="454" y="48"/>
                    <a:pt x="441" y="48"/>
                  </a:cubicBezTo>
                  <a:cubicBezTo>
                    <a:pt x="441" y="37"/>
                    <a:pt x="441" y="28"/>
                    <a:pt x="441" y="22"/>
                  </a:cubicBezTo>
                  <a:cubicBezTo>
                    <a:pt x="441" y="35"/>
                    <a:pt x="376" y="61"/>
                    <a:pt x="376" y="61"/>
                  </a:cubicBezTo>
                  <a:cubicBezTo>
                    <a:pt x="370" y="54"/>
                    <a:pt x="363" y="51"/>
                    <a:pt x="360" y="51"/>
                  </a:cubicBezTo>
                  <a:cubicBezTo>
                    <a:pt x="357" y="51"/>
                    <a:pt x="357" y="54"/>
                    <a:pt x="363" y="61"/>
                  </a:cubicBezTo>
                  <a:cubicBezTo>
                    <a:pt x="363" y="74"/>
                    <a:pt x="351" y="87"/>
                    <a:pt x="338" y="87"/>
                  </a:cubicBezTo>
                  <a:cubicBezTo>
                    <a:pt x="325" y="100"/>
                    <a:pt x="312" y="100"/>
                    <a:pt x="325" y="113"/>
                  </a:cubicBezTo>
                  <a:cubicBezTo>
                    <a:pt x="325" y="113"/>
                    <a:pt x="325" y="126"/>
                    <a:pt x="312" y="126"/>
                  </a:cubicBezTo>
                  <a:cubicBezTo>
                    <a:pt x="312" y="126"/>
                    <a:pt x="312" y="138"/>
                    <a:pt x="312" y="138"/>
                  </a:cubicBezTo>
                  <a:cubicBezTo>
                    <a:pt x="299" y="126"/>
                    <a:pt x="299" y="113"/>
                    <a:pt x="286" y="113"/>
                  </a:cubicBezTo>
                  <a:cubicBezTo>
                    <a:pt x="286" y="126"/>
                    <a:pt x="299" y="138"/>
                    <a:pt x="312" y="151"/>
                  </a:cubicBezTo>
                  <a:cubicBezTo>
                    <a:pt x="312" y="164"/>
                    <a:pt x="312" y="164"/>
                    <a:pt x="312" y="164"/>
                  </a:cubicBezTo>
                  <a:cubicBezTo>
                    <a:pt x="312" y="164"/>
                    <a:pt x="312" y="164"/>
                    <a:pt x="299" y="151"/>
                  </a:cubicBezTo>
                  <a:cubicBezTo>
                    <a:pt x="299" y="138"/>
                    <a:pt x="286" y="126"/>
                    <a:pt x="286" y="126"/>
                  </a:cubicBezTo>
                  <a:cubicBezTo>
                    <a:pt x="286" y="138"/>
                    <a:pt x="286" y="138"/>
                    <a:pt x="286" y="138"/>
                  </a:cubicBezTo>
                  <a:cubicBezTo>
                    <a:pt x="286" y="138"/>
                    <a:pt x="286" y="138"/>
                    <a:pt x="273" y="113"/>
                  </a:cubicBezTo>
                  <a:cubicBezTo>
                    <a:pt x="261" y="101"/>
                    <a:pt x="255" y="94"/>
                    <a:pt x="252" y="94"/>
                  </a:cubicBezTo>
                  <a:lnTo>
                    <a:pt x="252" y="94"/>
                  </a:lnTo>
                  <a:cubicBezTo>
                    <a:pt x="249" y="94"/>
                    <a:pt x="253" y="104"/>
                    <a:pt x="260" y="126"/>
                  </a:cubicBezTo>
                  <a:lnTo>
                    <a:pt x="273" y="138"/>
                  </a:lnTo>
                  <a:cubicBezTo>
                    <a:pt x="265" y="130"/>
                    <a:pt x="260" y="127"/>
                    <a:pt x="259" y="127"/>
                  </a:cubicBezTo>
                  <a:lnTo>
                    <a:pt x="259" y="127"/>
                  </a:lnTo>
                  <a:cubicBezTo>
                    <a:pt x="255" y="127"/>
                    <a:pt x="264" y="142"/>
                    <a:pt x="273" y="151"/>
                  </a:cubicBezTo>
                  <a:cubicBezTo>
                    <a:pt x="262" y="146"/>
                    <a:pt x="256" y="143"/>
                    <a:pt x="253" y="143"/>
                  </a:cubicBezTo>
                  <a:cubicBezTo>
                    <a:pt x="249" y="143"/>
                    <a:pt x="252" y="149"/>
                    <a:pt x="260" y="164"/>
                  </a:cubicBezTo>
                  <a:cubicBezTo>
                    <a:pt x="253" y="158"/>
                    <a:pt x="250" y="155"/>
                    <a:pt x="248" y="155"/>
                  </a:cubicBezTo>
                  <a:cubicBezTo>
                    <a:pt x="247" y="155"/>
                    <a:pt x="247" y="158"/>
                    <a:pt x="247" y="164"/>
                  </a:cubicBezTo>
                  <a:cubicBezTo>
                    <a:pt x="247" y="177"/>
                    <a:pt x="234" y="190"/>
                    <a:pt x="221" y="203"/>
                  </a:cubicBezTo>
                  <a:cubicBezTo>
                    <a:pt x="208" y="216"/>
                    <a:pt x="195" y="229"/>
                    <a:pt x="208" y="242"/>
                  </a:cubicBezTo>
                  <a:lnTo>
                    <a:pt x="195" y="242"/>
                  </a:lnTo>
                  <a:cubicBezTo>
                    <a:pt x="198" y="246"/>
                    <a:pt x="202" y="250"/>
                    <a:pt x="208" y="255"/>
                  </a:cubicBezTo>
                  <a:cubicBezTo>
                    <a:pt x="216" y="255"/>
                    <a:pt x="225" y="261"/>
                    <a:pt x="222" y="261"/>
                  </a:cubicBezTo>
                  <a:cubicBezTo>
                    <a:pt x="221" y="261"/>
                    <a:pt x="216" y="260"/>
                    <a:pt x="208" y="255"/>
                  </a:cubicBezTo>
                  <a:cubicBezTo>
                    <a:pt x="201" y="249"/>
                    <a:pt x="198" y="245"/>
                    <a:pt x="195" y="245"/>
                  </a:cubicBezTo>
                  <a:cubicBezTo>
                    <a:pt x="192" y="245"/>
                    <a:pt x="188" y="249"/>
                    <a:pt x="182" y="255"/>
                  </a:cubicBezTo>
                  <a:cubicBezTo>
                    <a:pt x="182" y="255"/>
                    <a:pt x="169" y="268"/>
                    <a:pt x="195" y="281"/>
                  </a:cubicBezTo>
                  <a:cubicBezTo>
                    <a:pt x="201" y="288"/>
                    <a:pt x="205" y="291"/>
                    <a:pt x="203" y="291"/>
                  </a:cubicBezTo>
                  <a:cubicBezTo>
                    <a:pt x="201" y="291"/>
                    <a:pt x="195" y="288"/>
                    <a:pt x="182" y="281"/>
                  </a:cubicBezTo>
                  <a:cubicBezTo>
                    <a:pt x="171" y="276"/>
                    <a:pt x="163" y="273"/>
                    <a:pt x="158" y="273"/>
                  </a:cubicBezTo>
                  <a:cubicBezTo>
                    <a:pt x="152" y="273"/>
                    <a:pt x="154" y="279"/>
                    <a:pt x="169" y="294"/>
                  </a:cubicBezTo>
                  <a:cubicBezTo>
                    <a:pt x="156" y="294"/>
                    <a:pt x="156" y="294"/>
                    <a:pt x="143" y="281"/>
                  </a:cubicBezTo>
                  <a:lnTo>
                    <a:pt x="143" y="281"/>
                  </a:lnTo>
                  <a:cubicBezTo>
                    <a:pt x="143" y="294"/>
                    <a:pt x="143" y="294"/>
                    <a:pt x="156" y="307"/>
                  </a:cubicBezTo>
                  <a:cubicBezTo>
                    <a:pt x="156" y="307"/>
                    <a:pt x="156" y="320"/>
                    <a:pt x="143" y="320"/>
                  </a:cubicBezTo>
                  <a:cubicBezTo>
                    <a:pt x="143" y="333"/>
                    <a:pt x="156" y="333"/>
                    <a:pt x="156" y="333"/>
                  </a:cubicBezTo>
                  <a:cubicBezTo>
                    <a:pt x="143" y="333"/>
                    <a:pt x="143" y="346"/>
                    <a:pt x="130" y="359"/>
                  </a:cubicBezTo>
                  <a:cubicBezTo>
                    <a:pt x="130" y="385"/>
                    <a:pt x="130" y="398"/>
                    <a:pt x="104" y="398"/>
                  </a:cubicBezTo>
                  <a:cubicBezTo>
                    <a:pt x="104" y="398"/>
                    <a:pt x="104" y="398"/>
                    <a:pt x="130" y="411"/>
                  </a:cubicBezTo>
                  <a:lnTo>
                    <a:pt x="143" y="411"/>
                  </a:lnTo>
                  <a:cubicBezTo>
                    <a:pt x="104" y="411"/>
                    <a:pt x="104" y="424"/>
                    <a:pt x="143" y="437"/>
                  </a:cubicBezTo>
                  <a:lnTo>
                    <a:pt x="117" y="437"/>
                  </a:lnTo>
                  <a:cubicBezTo>
                    <a:pt x="91" y="437"/>
                    <a:pt x="104" y="437"/>
                    <a:pt x="143" y="450"/>
                  </a:cubicBezTo>
                  <a:lnTo>
                    <a:pt x="91" y="450"/>
                  </a:lnTo>
                  <a:cubicBezTo>
                    <a:pt x="78" y="450"/>
                    <a:pt x="52" y="463"/>
                    <a:pt x="52" y="463"/>
                  </a:cubicBezTo>
                  <a:lnTo>
                    <a:pt x="91" y="463"/>
                  </a:lnTo>
                  <a:cubicBezTo>
                    <a:pt x="91" y="463"/>
                    <a:pt x="91" y="468"/>
                    <a:pt x="95" y="468"/>
                  </a:cubicBezTo>
                  <a:cubicBezTo>
                    <a:pt x="97" y="468"/>
                    <a:pt x="100" y="467"/>
                    <a:pt x="104" y="463"/>
                  </a:cubicBezTo>
                  <a:cubicBezTo>
                    <a:pt x="117" y="463"/>
                    <a:pt x="117" y="476"/>
                    <a:pt x="117" y="476"/>
                  </a:cubicBezTo>
                  <a:lnTo>
                    <a:pt x="143" y="476"/>
                  </a:lnTo>
                  <a:cubicBezTo>
                    <a:pt x="152" y="476"/>
                    <a:pt x="160" y="470"/>
                    <a:pt x="165" y="470"/>
                  </a:cubicBezTo>
                  <a:cubicBezTo>
                    <a:pt x="167" y="470"/>
                    <a:pt x="169" y="471"/>
                    <a:pt x="169" y="476"/>
                  </a:cubicBezTo>
                  <a:cubicBezTo>
                    <a:pt x="169" y="476"/>
                    <a:pt x="182" y="476"/>
                    <a:pt x="208" y="463"/>
                  </a:cubicBezTo>
                  <a:lnTo>
                    <a:pt x="273" y="463"/>
                  </a:lnTo>
                  <a:cubicBezTo>
                    <a:pt x="286" y="450"/>
                    <a:pt x="299" y="450"/>
                    <a:pt x="273" y="450"/>
                  </a:cubicBezTo>
                  <a:cubicBezTo>
                    <a:pt x="286" y="450"/>
                    <a:pt x="286" y="437"/>
                    <a:pt x="286" y="437"/>
                  </a:cubicBezTo>
                  <a:cubicBezTo>
                    <a:pt x="286" y="424"/>
                    <a:pt x="286" y="424"/>
                    <a:pt x="312" y="424"/>
                  </a:cubicBezTo>
                  <a:lnTo>
                    <a:pt x="325" y="424"/>
                  </a:lnTo>
                  <a:cubicBezTo>
                    <a:pt x="312" y="411"/>
                    <a:pt x="312" y="411"/>
                    <a:pt x="312" y="398"/>
                  </a:cubicBezTo>
                  <a:cubicBezTo>
                    <a:pt x="325" y="385"/>
                    <a:pt x="325" y="385"/>
                    <a:pt x="312" y="372"/>
                  </a:cubicBezTo>
                  <a:lnTo>
                    <a:pt x="312" y="372"/>
                  </a:lnTo>
                  <a:cubicBezTo>
                    <a:pt x="316" y="376"/>
                    <a:pt x="319" y="378"/>
                    <a:pt x="321" y="378"/>
                  </a:cubicBezTo>
                  <a:cubicBezTo>
                    <a:pt x="325" y="378"/>
                    <a:pt x="325" y="372"/>
                    <a:pt x="325" y="372"/>
                  </a:cubicBezTo>
                  <a:cubicBezTo>
                    <a:pt x="316" y="363"/>
                    <a:pt x="313" y="360"/>
                    <a:pt x="312" y="359"/>
                  </a:cubicBezTo>
                  <a:lnTo>
                    <a:pt x="312" y="359"/>
                  </a:lnTo>
                  <a:cubicBezTo>
                    <a:pt x="325" y="372"/>
                    <a:pt x="325" y="372"/>
                    <a:pt x="338" y="372"/>
                  </a:cubicBezTo>
                  <a:cubicBezTo>
                    <a:pt x="338" y="359"/>
                    <a:pt x="338" y="359"/>
                    <a:pt x="325" y="359"/>
                  </a:cubicBezTo>
                  <a:cubicBezTo>
                    <a:pt x="325" y="359"/>
                    <a:pt x="325" y="346"/>
                    <a:pt x="338" y="346"/>
                  </a:cubicBezTo>
                  <a:cubicBezTo>
                    <a:pt x="345" y="350"/>
                    <a:pt x="349" y="351"/>
                    <a:pt x="351" y="351"/>
                  </a:cubicBezTo>
                  <a:cubicBezTo>
                    <a:pt x="356" y="351"/>
                    <a:pt x="347" y="343"/>
                    <a:pt x="338" y="333"/>
                  </a:cubicBezTo>
                  <a:lnTo>
                    <a:pt x="338" y="333"/>
                  </a:lnTo>
                  <a:cubicBezTo>
                    <a:pt x="351" y="346"/>
                    <a:pt x="351" y="346"/>
                    <a:pt x="351" y="346"/>
                  </a:cubicBezTo>
                  <a:cubicBezTo>
                    <a:pt x="338" y="333"/>
                    <a:pt x="338" y="320"/>
                    <a:pt x="351" y="320"/>
                  </a:cubicBezTo>
                  <a:cubicBezTo>
                    <a:pt x="363" y="307"/>
                    <a:pt x="363" y="307"/>
                    <a:pt x="351" y="294"/>
                  </a:cubicBezTo>
                  <a:cubicBezTo>
                    <a:pt x="338" y="281"/>
                    <a:pt x="338" y="281"/>
                    <a:pt x="351" y="281"/>
                  </a:cubicBezTo>
                  <a:cubicBezTo>
                    <a:pt x="383" y="306"/>
                    <a:pt x="390" y="315"/>
                    <a:pt x="391" y="315"/>
                  </a:cubicBezTo>
                  <a:cubicBezTo>
                    <a:pt x="391" y="315"/>
                    <a:pt x="389" y="312"/>
                    <a:pt x="389" y="307"/>
                  </a:cubicBezTo>
                  <a:cubicBezTo>
                    <a:pt x="389" y="307"/>
                    <a:pt x="376" y="294"/>
                    <a:pt x="364" y="281"/>
                  </a:cubicBezTo>
                  <a:lnTo>
                    <a:pt x="364" y="281"/>
                  </a:lnTo>
                  <a:cubicBezTo>
                    <a:pt x="371" y="289"/>
                    <a:pt x="376" y="292"/>
                    <a:pt x="380" y="292"/>
                  </a:cubicBezTo>
                  <a:cubicBezTo>
                    <a:pt x="388" y="292"/>
                    <a:pt x="386" y="274"/>
                    <a:pt x="376" y="255"/>
                  </a:cubicBezTo>
                  <a:lnTo>
                    <a:pt x="376" y="255"/>
                  </a:lnTo>
                  <a:cubicBezTo>
                    <a:pt x="376" y="255"/>
                    <a:pt x="377" y="255"/>
                    <a:pt x="389" y="268"/>
                  </a:cubicBezTo>
                  <a:cubicBezTo>
                    <a:pt x="389" y="275"/>
                    <a:pt x="393" y="278"/>
                    <a:pt x="396" y="278"/>
                  </a:cubicBezTo>
                  <a:cubicBezTo>
                    <a:pt x="399" y="278"/>
                    <a:pt x="402" y="275"/>
                    <a:pt x="402" y="268"/>
                  </a:cubicBezTo>
                  <a:cubicBezTo>
                    <a:pt x="397" y="257"/>
                    <a:pt x="396" y="253"/>
                    <a:pt x="398" y="253"/>
                  </a:cubicBezTo>
                  <a:lnTo>
                    <a:pt x="398" y="253"/>
                  </a:lnTo>
                  <a:cubicBezTo>
                    <a:pt x="400" y="253"/>
                    <a:pt x="408" y="261"/>
                    <a:pt x="415" y="268"/>
                  </a:cubicBezTo>
                  <a:cubicBezTo>
                    <a:pt x="428" y="281"/>
                    <a:pt x="428" y="281"/>
                    <a:pt x="428" y="281"/>
                  </a:cubicBezTo>
                  <a:cubicBezTo>
                    <a:pt x="422" y="262"/>
                    <a:pt x="422" y="255"/>
                    <a:pt x="425" y="255"/>
                  </a:cubicBezTo>
                  <a:cubicBezTo>
                    <a:pt x="428" y="255"/>
                    <a:pt x="435" y="262"/>
                    <a:pt x="441" y="268"/>
                  </a:cubicBezTo>
                  <a:cubicBezTo>
                    <a:pt x="428" y="255"/>
                    <a:pt x="428" y="255"/>
                    <a:pt x="428" y="255"/>
                  </a:cubicBezTo>
                  <a:cubicBezTo>
                    <a:pt x="441" y="255"/>
                    <a:pt x="441" y="255"/>
                    <a:pt x="428" y="242"/>
                  </a:cubicBezTo>
                  <a:cubicBezTo>
                    <a:pt x="428" y="229"/>
                    <a:pt x="415" y="203"/>
                    <a:pt x="415" y="203"/>
                  </a:cubicBezTo>
                  <a:lnTo>
                    <a:pt x="415" y="203"/>
                  </a:lnTo>
                  <a:lnTo>
                    <a:pt x="428" y="216"/>
                  </a:lnTo>
                  <a:cubicBezTo>
                    <a:pt x="428" y="229"/>
                    <a:pt x="432" y="233"/>
                    <a:pt x="435" y="233"/>
                  </a:cubicBezTo>
                  <a:cubicBezTo>
                    <a:pt x="438" y="233"/>
                    <a:pt x="441" y="229"/>
                    <a:pt x="441" y="229"/>
                  </a:cubicBezTo>
                  <a:cubicBezTo>
                    <a:pt x="441" y="229"/>
                    <a:pt x="454" y="229"/>
                    <a:pt x="454" y="242"/>
                  </a:cubicBezTo>
                  <a:lnTo>
                    <a:pt x="454" y="229"/>
                  </a:lnTo>
                  <a:cubicBezTo>
                    <a:pt x="461" y="236"/>
                    <a:pt x="464" y="239"/>
                    <a:pt x="466" y="239"/>
                  </a:cubicBezTo>
                  <a:cubicBezTo>
                    <a:pt x="467" y="239"/>
                    <a:pt x="467" y="236"/>
                    <a:pt x="467" y="229"/>
                  </a:cubicBezTo>
                  <a:cubicBezTo>
                    <a:pt x="474" y="242"/>
                    <a:pt x="477" y="249"/>
                    <a:pt x="479" y="249"/>
                  </a:cubicBezTo>
                  <a:cubicBezTo>
                    <a:pt x="480" y="249"/>
                    <a:pt x="480" y="242"/>
                    <a:pt x="480" y="229"/>
                  </a:cubicBezTo>
                  <a:cubicBezTo>
                    <a:pt x="480" y="242"/>
                    <a:pt x="480" y="242"/>
                    <a:pt x="480" y="242"/>
                  </a:cubicBezTo>
                  <a:cubicBezTo>
                    <a:pt x="480" y="236"/>
                    <a:pt x="480" y="233"/>
                    <a:pt x="482" y="233"/>
                  </a:cubicBezTo>
                  <a:cubicBezTo>
                    <a:pt x="483" y="233"/>
                    <a:pt x="487" y="236"/>
                    <a:pt x="493" y="242"/>
                  </a:cubicBezTo>
                  <a:cubicBezTo>
                    <a:pt x="493" y="229"/>
                    <a:pt x="493" y="229"/>
                    <a:pt x="493" y="229"/>
                  </a:cubicBezTo>
                  <a:cubicBezTo>
                    <a:pt x="493" y="235"/>
                    <a:pt x="493" y="238"/>
                    <a:pt x="494" y="238"/>
                  </a:cubicBezTo>
                  <a:cubicBezTo>
                    <a:pt x="495" y="238"/>
                    <a:pt x="499" y="231"/>
                    <a:pt x="506" y="216"/>
                  </a:cubicBezTo>
                  <a:cubicBezTo>
                    <a:pt x="506" y="221"/>
                    <a:pt x="506" y="226"/>
                    <a:pt x="506" y="229"/>
                  </a:cubicBezTo>
                  <a:cubicBezTo>
                    <a:pt x="513" y="223"/>
                    <a:pt x="516" y="220"/>
                    <a:pt x="518" y="220"/>
                  </a:cubicBezTo>
                  <a:cubicBezTo>
                    <a:pt x="518" y="220"/>
                    <a:pt x="519" y="220"/>
                    <a:pt x="519" y="222"/>
                  </a:cubicBezTo>
                  <a:lnTo>
                    <a:pt x="519" y="222"/>
                  </a:lnTo>
                  <a:cubicBezTo>
                    <a:pt x="519" y="220"/>
                    <a:pt x="519" y="218"/>
                    <a:pt x="519" y="216"/>
                  </a:cubicBezTo>
                  <a:cubicBezTo>
                    <a:pt x="519" y="229"/>
                    <a:pt x="532" y="229"/>
                    <a:pt x="545" y="242"/>
                  </a:cubicBezTo>
                  <a:cubicBezTo>
                    <a:pt x="545" y="242"/>
                    <a:pt x="545" y="216"/>
                    <a:pt x="558" y="203"/>
                  </a:cubicBezTo>
                  <a:cubicBezTo>
                    <a:pt x="565" y="197"/>
                    <a:pt x="568" y="194"/>
                    <a:pt x="569" y="194"/>
                  </a:cubicBezTo>
                  <a:cubicBezTo>
                    <a:pt x="571" y="194"/>
                    <a:pt x="571" y="197"/>
                    <a:pt x="571" y="203"/>
                  </a:cubicBezTo>
                  <a:cubicBezTo>
                    <a:pt x="565" y="215"/>
                    <a:pt x="562" y="224"/>
                    <a:pt x="560" y="230"/>
                  </a:cubicBezTo>
                  <a:lnTo>
                    <a:pt x="560" y="230"/>
                  </a:lnTo>
                  <a:cubicBezTo>
                    <a:pt x="559" y="229"/>
                    <a:pt x="558" y="229"/>
                    <a:pt x="558" y="229"/>
                  </a:cubicBezTo>
                  <a:lnTo>
                    <a:pt x="558" y="229"/>
                  </a:lnTo>
                  <a:cubicBezTo>
                    <a:pt x="558" y="233"/>
                    <a:pt x="558" y="234"/>
                    <a:pt x="558" y="234"/>
                  </a:cubicBezTo>
                  <a:cubicBezTo>
                    <a:pt x="559" y="234"/>
                    <a:pt x="559" y="233"/>
                    <a:pt x="560" y="230"/>
                  </a:cubicBezTo>
                  <a:lnTo>
                    <a:pt x="560" y="230"/>
                  </a:lnTo>
                  <a:cubicBezTo>
                    <a:pt x="563" y="230"/>
                    <a:pt x="568" y="233"/>
                    <a:pt x="558" y="242"/>
                  </a:cubicBezTo>
                  <a:cubicBezTo>
                    <a:pt x="558" y="246"/>
                    <a:pt x="558" y="248"/>
                    <a:pt x="558" y="248"/>
                  </a:cubicBezTo>
                  <a:cubicBezTo>
                    <a:pt x="559" y="248"/>
                    <a:pt x="562" y="238"/>
                    <a:pt x="571" y="229"/>
                  </a:cubicBezTo>
                  <a:lnTo>
                    <a:pt x="571" y="229"/>
                  </a:lnTo>
                  <a:cubicBezTo>
                    <a:pt x="566" y="239"/>
                    <a:pt x="565" y="243"/>
                    <a:pt x="566" y="243"/>
                  </a:cubicBezTo>
                  <a:cubicBezTo>
                    <a:pt x="568" y="243"/>
                    <a:pt x="576" y="232"/>
                    <a:pt x="584" y="216"/>
                  </a:cubicBezTo>
                  <a:cubicBezTo>
                    <a:pt x="592" y="201"/>
                    <a:pt x="595" y="195"/>
                    <a:pt x="596" y="195"/>
                  </a:cubicBezTo>
                  <a:cubicBezTo>
                    <a:pt x="597" y="195"/>
                    <a:pt x="597" y="198"/>
                    <a:pt x="597" y="203"/>
                  </a:cubicBezTo>
                  <a:cubicBezTo>
                    <a:pt x="584" y="216"/>
                    <a:pt x="597" y="216"/>
                    <a:pt x="597" y="216"/>
                  </a:cubicBezTo>
                  <a:cubicBezTo>
                    <a:pt x="597" y="216"/>
                    <a:pt x="597" y="216"/>
                    <a:pt x="584" y="242"/>
                  </a:cubicBezTo>
                  <a:cubicBezTo>
                    <a:pt x="584" y="242"/>
                    <a:pt x="584" y="242"/>
                    <a:pt x="597" y="229"/>
                  </a:cubicBezTo>
                  <a:cubicBezTo>
                    <a:pt x="602" y="215"/>
                    <a:pt x="605" y="209"/>
                    <a:pt x="606" y="209"/>
                  </a:cubicBezTo>
                  <a:lnTo>
                    <a:pt x="606" y="209"/>
                  </a:lnTo>
                  <a:cubicBezTo>
                    <a:pt x="608" y="209"/>
                    <a:pt x="605" y="226"/>
                    <a:pt x="597" y="242"/>
                  </a:cubicBezTo>
                  <a:lnTo>
                    <a:pt x="610" y="229"/>
                  </a:lnTo>
                  <a:cubicBezTo>
                    <a:pt x="618" y="213"/>
                    <a:pt x="626" y="202"/>
                    <a:pt x="628" y="202"/>
                  </a:cubicBezTo>
                  <a:lnTo>
                    <a:pt x="628" y="202"/>
                  </a:lnTo>
                  <a:cubicBezTo>
                    <a:pt x="629" y="202"/>
                    <a:pt x="628" y="20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lnTo>
                    <a:pt x="621" y="219"/>
                  </a:lnTo>
                  <a:cubicBezTo>
                    <a:pt x="623" y="217"/>
                    <a:pt x="624" y="216"/>
                    <a:pt x="625" y="216"/>
                  </a:cubicBezTo>
                  <a:lnTo>
                    <a:pt x="625" y="216"/>
                  </a:lnTo>
                  <a:cubicBezTo>
                    <a:pt x="627" y="216"/>
                    <a:pt x="618" y="230"/>
                    <a:pt x="610" y="255"/>
                  </a:cubicBezTo>
                  <a:cubicBezTo>
                    <a:pt x="623" y="229"/>
                    <a:pt x="636" y="216"/>
                    <a:pt x="636" y="216"/>
                  </a:cubicBezTo>
                  <a:lnTo>
                    <a:pt x="636" y="216"/>
                  </a:lnTo>
                  <a:cubicBezTo>
                    <a:pt x="636" y="229"/>
                    <a:pt x="636" y="229"/>
                    <a:pt x="623" y="242"/>
                  </a:cubicBezTo>
                  <a:cubicBezTo>
                    <a:pt x="623" y="251"/>
                    <a:pt x="616" y="261"/>
                    <a:pt x="617" y="261"/>
                  </a:cubicBezTo>
                  <a:cubicBezTo>
                    <a:pt x="618" y="261"/>
                    <a:pt x="619" y="259"/>
                    <a:pt x="622" y="256"/>
                  </a:cubicBezTo>
                  <a:lnTo>
                    <a:pt x="622" y="256"/>
                  </a:lnTo>
                  <a:cubicBezTo>
                    <a:pt x="622" y="257"/>
                    <a:pt x="619" y="259"/>
                    <a:pt x="610" y="268"/>
                  </a:cubicBezTo>
                  <a:lnTo>
                    <a:pt x="623" y="268"/>
                  </a:lnTo>
                  <a:cubicBezTo>
                    <a:pt x="623" y="264"/>
                    <a:pt x="624" y="263"/>
                    <a:pt x="625" y="263"/>
                  </a:cubicBezTo>
                  <a:lnTo>
                    <a:pt x="625" y="263"/>
                  </a:lnTo>
                  <a:cubicBezTo>
                    <a:pt x="628" y="263"/>
                    <a:pt x="632" y="272"/>
                    <a:pt x="623" y="281"/>
                  </a:cubicBezTo>
                  <a:cubicBezTo>
                    <a:pt x="629" y="275"/>
                    <a:pt x="633" y="271"/>
                    <a:pt x="634" y="271"/>
                  </a:cubicBezTo>
                  <a:cubicBezTo>
                    <a:pt x="636" y="271"/>
                    <a:pt x="636" y="275"/>
                    <a:pt x="636" y="281"/>
                  </a:cubicBezTo>
                  <a:cubicBezTo>
                    <a:pt x="649" y="268"/>
                    <a:pt x="649" y="268"/>
                    <a:pt x="649" y="268"/>
                  </a:cubicBezTo>
                  <a:cubicBezTo>
                    <a:pt x="662" y="268"/>
                    <a:pt x="649" y="281"/>
                    <a:pt x="649" y="281"/>
                  </a:cubicBezTo>
                  <a:cubicBezTo>
                    <a:pt x="649" y="281"/>
                    <a:pt x="649" y="281"/>
                    <a:pt x="662" y="268"/>
                  </a:cubicBezTo>
                  <a:cubicBezTo>
                    <a:pt x="662" y="268"/>
                    <a:pt x="665" y="265"/>
                    <a:pt x="667" y="265"/>
                  </a:cubicBezTo>
                  <a:lnTo>
                    <a:pt x="667" y="265"/>
                  </a:lnTo>
                  <a:cubicBezTo>
                    <a:pt x="668" y="265"/>
                    <a:pt x="668" y="268"/>
                    <a:pt x="662" y="281"/>
                  </a:cubicBezTo>
                  <a:cubicBezTo>
                    <a:pt x="662" y="281"/>
                    <a:pt x="649" y="294"/>
                    <a:pt x="662" y="294"/>
                  </a:cubicBezTo>
                  <a:lnTo>
                    <a:pt x="675" y="294"/>
                  </a:lnTo>
                  <a:cubicBezTo>
                    <a:pt x="675" y="294"/>
                    <a:pt x="674" y="294"/>
                    <a:pt x="674" y="295"/>
                  </a:cubicBezTo>
                  <a:lnTo>
                    <a:pt x="674" y="295"/>
                  </a:lnTo>
                  <a:cubicBezTo>
                    <a:pt x="668" y="301"/>
                    <a:pt x="665" y="304"/>
                    <a:pt x="667" y="304"/>
                  </a:cubicBezTo>
                  <a:cubicBezTo>
                    <a:pt x="668" y="304"/>
                    <a:pt x="675" y="301"/>
                    <a:pt x="688" y="294"/>
                  </a:cubicBezTo>
                  <a:lnTo>
                    <a:pt x="688" y="294"/>
                  </a:lnTo>
                  <a:cubicBezTo>
                    <a:pt x="688" y="307"/>
                    <a:pt x="688" y="307"/>
                    <a:pt x="675" y="307"/>
                  </a:cubicBezTo>
                  <a:cubicBezTo>
                    <a:pt x="675" y="307"/>
                    <a:pt x="675" y="307"/>
                    <a:pt x="675" y="320"/>
                  </a:cubicBezTo>
                  <a:cubicBezTo>
                    <a:pt x="683" y="311"/>
                    <a:pt x="688" y="309"/>
                    <a:pt x="689" y="309"/>
                  </a:cubicBezTo>
                  <a:lnTo>
                    <a:pt x="689" y="309"/>
                  </a:lnTo>
                  <a:cubicBezTo>
                    <a:pt x="692" y="309"/>
                    <a:pt x="683" y="320"/>
                    <a:pt x="675" y="320"/>
                  </a:cubicBezTo>
                  <a:cubicBezTo>
                    <a:pt x="675" y="320"/>
                    <a:pt x="675" y="326"/>
                    <a:pt x="682" y="326"/>
                  </a:cubicBezTo>
                  <a:cubicBezTo>
                    <a:pt x="686" y="326"/>
                    <a:pt x="692" y="324"/>
                    <a:pt x="701" y="320"/>
                  </a:cubicBezTo>
                  <a:lnTo>
                    <a:pt x="701" y="320"/>
                  </a:lnTo>
                  <a:cubicBezTo>
                    <a:pt x="701" y="320"/>
                    <a:pt x="701" y="320"/>
                    <a:pt x="701" y="320"/>
                  </a:cubicBezTo>
                  <a:cubicBezTo>
                    <a:pt x="714" y="320"/>
                    <a:pt x="714" y="320"/>
                    <a:pt x="688" y="333"/>
                  </a:cubicBezTo>
                  <a:lnTo>
                    <a:pt x="675" y="346"/>
                  </a:lnTo>
                  <a:lnTo>
                    <a:pt x="714" y="346"/>
                  </a:lnTo>
                  <a:cubicBezTo>
                    <a:pt x="714" y="346"/>
                    <a:pt x="714" y="359"/>
                    <a:pt x="701" y="359"/>
                  </a:cubicBezTo>
                  <a:lnTo>
                    <a:pt x="714" y="359"/>
                  </a:lnTo>
                  <a:cubicBezTo>
                    <a:pt x="727" y="359"/>
                    <a:pt x="727" y="359"/>
                    <a:pt x="714" y="372"/>
                  </a:cubicBezTo>
                  <a:cubicBezTo>
                    <a:pt x="709" y="376"/>
                    <a:pt x="708" y="378"/>
                    <a:pt x="708" y="378"/>
                  </a:cubicBezTo>
                  <a:cubicBezTo>
                    <a:pt x="709" y="378"/>
                    <a:pt x="718" y="372"/>
                    <a:pt x="727" y="372"/>
                  </a:cubicBezTo>
                  <a:cubicBezTo>
                    <a:pt x="714" y="385"/>
                    <a:pt x="714" y="424"/>
                    <a:pt x="740" y="424"/>
                  </a:cubicBezTo>
                  <a:lnTo>
                    <a:pt x="727" y="424"/>
                  </a:lnTo>
                  <a:lnTo>
                    <a:pt x="727" y="437"/>
                  </a:lnTo>
                  <a:cubicBezTo>
                    <a:pt x="740" y="437"/>
                    <a:pt x="753" y="437"/>
                    <a:pt x="753" y="450"/>
                  </a:cubicBezTo>
                  <a:lnTo>
                    <a:pt x="728" y="437"/>
                  </a:lnTo>
                  <a:lnTo>
                    <a:pt x="728" y="437"/>
                  </a:lnTo>
                  <a:cubicBezTo>
                    <a:pt x="753" y="450"/>
                    <a:pt x="752" y="450"/>
                    <a:pt x="740" y="450"/>
                  </a:cubicBezTo>
                  <a:cubicBezTo>
                    <a:pt x="731" y="445"/>
                    <a:pt x="725" y="444"/>
                    <a:pt x="722" y="444"/>
                  </a:cubicBezTo>
                  <a:cubicBezTo>
                    <a:pt x="715" y="444"/>
                    <a:pt x="718" y="450"/>
                    <a:pt x="727" y="450"/>
                  </a:cubicBezTo>
                  <a:cubicBezTo>
                    <a:pt x="701" y="450"/>
                    <a:pt x="701" y="450"/>
                    <a:pt x="740" y="463"/>
                  </a:cubicBezTo>
                  <a:lnTo>
                    <a:pt x="727" y="463"/>
                  </a:lnTo>
                  <a:cubicBezTo>
                    <a:pt x="753" y="476"/>
                    <a:pt x="753" y="476"/>
                    <a:pt x="727" y="476"/>
                  </a:cubicBezTo>
                  <a:cubicBezTo>
                    <a:pt x="707" y="469"/>
                    <a:pt x="697" y="466"/>
                    <a:pt x="696" y="466"/>
                  </a:cubicBezTo>
                  <a:lnTo>
                    <a:pt x="696" y="466"/>
                  </a:lnTo>
                  <a:cubicBezTo>
                    <a:pt x="694" y="466"/>
                    <a:pt x="701" y="469"/>
                    <a:pt x="714" y="476"/>
                  </a:cubicBezTo>
                  <a:cubicBezTo>
                    <a:pt x="714" y="482"/>
                    <a:pt x="710" y="482"/>
                    <a:pt x="709" y="482"/>
                  </a:cubicBezTo>
                  <a:cubicBezTo>
                    <a:pt x="707" y="482"/>
                    <a:pt x="707" y="482"/>
                    <a:pt x="714" y="489"/>
                  </a:cubicBezTo>
                  <a:cubicBezTo>
                    <a:pt x="714" y="489"/>
                    <a:pt x="688" y="489"/>
                    <a:pt x="688" y="502"/>
                  </a:cubicBezTo>
                  <a:cubicBezTo>
                    <a:pt x="675" y="515"/>
                    <a:pt x="675" y="515"/>
                    <a:pt x="688" y="515"/>
                  </a:cubicBezTo>
                  <a:cubicBezTo>
                    <a:pt x="703" y="530"/>
                    <a:pt x="709" y="536"/>
                    <a:pt x="707" y="536"/>
                  </a:cubicBezTo>
                  <a:cubicBezTo>
                    <a:pt x="705" y="536"/>
                    <a:pt x="698" y="533"/>
                    <a:pt x="688" y="528"/>
                  </a:cubicBezTo>
                  <a:cubicBezTo>
                    <a:pt x="688" y="528"/>
                    <a:pt x="675" y="515"/>
                    <a:pt x="675" y="515"/>
                  </a:cubicBezTo>
                  <a:cubicBezTo>
                    <a:pt x="666" y="515"/>
                    <a:pt x="663" y="520"/>
                    <a:pt x="658" y="520"/>
                  </a:cubicBezTo>
                  <a:cubicBezTo>
                    <a:pt x="656" y="520"/>
                    <a:pt x="653" y="519"/>
                    <a:pt x="649" y="515"/>
                  </a:cubicBezTo>
                  <a:lnTo>
                    <a:pt x="649" y="515"/>
                  </a:lnTo>
                  <a:cubicBezTo>
                    <a:pt x="675" y="541"/>
                    <a:pt x="662" y="541"/>
                    <a:pt x="649" y="541"/>
                  </a:cubicBezTo>
                  <a:cubicBezTo>
                    <a:pt x="649" y="541"/>
                    <a:pt x="649" y="541"/>
                    <a:pt x="662" y="554"/>
                  </a:cubicBezTo>
                  <a:lnTo>
                    <a:pt x="662" y="554"/>
                  </a:lnTo>
                  <a:cubicBezTo>
                    <a:pt x="656" y="548"/>
                    <a:pt x="649" y="545"/>
                    <a:pt x="644" y="545"/>
                  </a:cubicBezTo>
                  <a:lnTo>
                    <a:pt x="644" y="545"/>
                  </a:lnTo>
                  <a:cubicBezTo>
                    <a:pt x="636" y="545"/>
                    <a:pt x="634" y="551"/>
                    <a:pt x="649" y="566"/>
                  </a:cubicBezTo>
                  <a:cubicBezTo>
                    <a:pt x="655" y="578"/>
                    <a:pt x="658" y="585"/>
                    <a:pt x="657" y="585"/>
                  </a:cubicBezTo>
                  <a:cubicBezTo>
                    <a:pt x="657" y="585"/>
                    <a:pt x="650" y="575"/>
                    <a:pt x="636" y="554"/>
                  </a:cubicBezTo>
                  <a:cubicBezTo>
                    <a:pt x="630" y="548"/>
                    <a:pt x="626" y="544"/>
                    <a:pt x="623" y="541"/>
                  </a:cubicBezTo>
                  <a:lnTo>
                    <a:pt x="623" y="541"/>
                  </a:lnTo>
                  <a:cubicBezTo>
                    <a:pt x="632" y="550"/>
                    <a:pt x="635" y="559"/>
                    <a:pt x="631" y="559"/>
                  </a:cubicBezTo>
                  <a:cubicBezTo>
                    <a:pt x="629" y="559"/>
                    <a:pt x="627" y="557"/>
                    <a:pt x="623" y="554"/>
                  </a:cubicBezTo>
                  <a:lnTo>
                    <a:pt x="623" y="554"/>
                  </a:lnTo>
                  <a:cubicBezTo>
                    <a:pt x="623" y="554"/>
                    <a:pt x="626" y="556"/>
                    <a:pt x="649" y="579"/>
                  </a:cubicBezTo>
                  <a:cubicBezTo>
                    <a:pt x="649" y="592"/>
                    <a:pt x="649" y="605"/>
                    <a:pt x="649" y="605"/>
                  </a:cubicBezTo>
                  <a:cubicBezTo>
                    <a:pt x="636" y="592"/>
                    <a:pt x="636" y="592"/>
                    <a:pt x="636" y="566"/>
                  </a:cubicBezTo>
                  <a:cubicBezTo>
                    <a:pt x="636" y="566"/>
                    <a:pt x="636" y="567"/>
                    <a:pt x="636" y="579"/>
                  </a:cubicBezTo>
                  <a:cubicBezTo>
                    <a:pt x="623" y="579"/>
                    <a:pt x="623" y="566"/>
                    <a:pt x="610" y="554"/>
                  </a:cubicBezTo>
                  <a:cubicBezTo>
                    <a:pt x="605" y="548"/>
                    <a:pt x="601" y="545"/>
                    <a:pt x="600" y="545"/>
                  </a:cubicBezTo>
                  <a:lnTo>
                    <a:pt x="600" y="545"/>
                  </a:lnTo>
                  <a:cubicBezTo>
                    <a:pt x="599" y="545"/>
                    <a:pt x="602" y="551"/>
                    <a:pt x="610" y="566"/>
                  </a:cubicBezTo>
                  <a:cubicBezTo>
                    <a:pt x="610" y="566"/>
                    <a:pt x="620" y="607"/>
                    <a:pt x="631" y="634"/>
                  </a:cubicBezTo>
                  <a:lnTo>
                    <a:pt x="631" y="634"/>
                  </a:lnTo>
                  <a:cubicBezTo>
                    <a:pt x="628" y="631"/>
                    <a:pt x="623" y="631"/>
                    <a:pt x="623" y="631"/>
                  </a:cubicBezTo>
                  <a:cubicBezTo>
                    <a:pt x="623" y="618"/>
                    <a:pt x="623" y="618"/>
                    <a:pt x="623" y="618"/>
                  </a:cubicBezTo>
                  <a:lnTo>
                    <a:pt x="610" y="605"/>
                  </a:lnTo>
                  <a:cubicBezTo>
                    <a:pt x="605" y="601"/>
                    <a:pt x="600" y="596"/>
                    <a:pt x="597" y="592"/>
                  </a:cubicBezTo>
                  <a:lnTo>
                    <a:pt x="597" y="592"/>
                  </a:lnTo>
                  <a:cubicBezTo>
                    <a:pt x="597" y="592"/>
                    <a:pt x="597" y="592"/>
                    <a:pt x="584" y="579"/>
                  </a:cubicBezTo>
                  <a:cubicBezTo>
                    <a:pt x="584" y="579"/>
                    <a:pt x="584" y="579"/>
                    <a:pt x="584" y="592"/>
                  </a:cubicBezTo>
                  <a:cubicBezTo>
                    <a:pt x="597" y="605"/>
                    <a:pt x="597" y="605"/>
                    <a:pt x="597" y="605"/>
                  </a:cubicBezTo>
                  <a:cubicBezTo>
                    <a:pt x="584" y="605"/>
                    <a:pt x="584" y="605"/>
                    <a:pt x="597" y="631"/>
                  </a:cubicBezTo>
                  <a:cubicBezTo>
                    <a:pt x="597" y="644"/>
                    <a:pt x="610" y="657"/>
                    <a:pt x="597" y="657"/>
                  </a:cubicBezTo>
                  <a:cubicBezTo>
                    <a:pt x="597" y="663"/>
                    <a:pt x="597" y="666"/>
                    <a:pt x="596" y="666"/>
                  </a:cubicBezTo>
                  <a:cubicBezTo>
                    <a:pt x="595" y="666"/>
                    <a:pt x="592" y="660"/>
                    <a:pt x="584" y="644"/>
                  </a:cubicBezTo>
                  <a:cubicBezTo>
                    <a:pt x="584" y="631"/>
                    <a:pt x="584" y="631"/>
                    <a:pt x="584" y="631"/>
                  </a:cubicBezTo>
                  <a:cubicBezTo>
                    <a:pt x="584" y="631"/>
                    <a:pt x="584" y="631"/>
                    <a:pt x="571" y="618"/>
                  </a:cubicBezTo>
                  <a:lnTo>
                    <a:pt x="571" y="618"/>
                  </a:lnTo>
                  <a:cubicBezTo>
                    <a:pt x="571" y="623"/>
                    <a:pt x="571" y="628"/>
                    <a:pt x="571" y="631"/>
                  </a:cubicBezTo>
                  <a:cubicBezTo>
                    <a:pt x="558" y="631"/>
                    <a:pt x="558" y="631"/>
                    <a:pt x="558" y="618"/>
                  </a:cubicBezTo>
                  <a:cubicBezTo>
                    <a:pt x="558" y="625"/>
                    <a:pt x="558" y="628"/>
                    <a:pt x="556" y="628"/>
                  </a:cubicBezTo>
                  <a:cubicBezTo>
                    <a:pt x="555" y="628"/>
                    <a:pt x="552" y="625"/>
                    <a:pt x="545" y="618"/>
                  </a:cubicBezTo>
                  <a:cubicBezTo>
                    <a:pt x="541" y="615"/>
                    <a:pt x="539" y="613"/>
                    <a:pt x="537" y="613"/>
                  </a:cubicBezTo>
                  <a:cubicBezTo>
                    <a:pt x="532" y="613"/>
                    <a:pt x="532" y="622"/>
                    <a:pt x="532" y="631"/>
                  </a:cubicBezTo>
                  <a:cubicBezTo>
                    <a:pt x="532" y="657"/>
                    <a:pt x="532" y="683"/>
                    <a:pt x="545" y="696"/>
                  </a:cubicBezTo>
                  <a:cubicBezTo>
                    <a:pt x="545" y="721"/>
                    <a:pt x="545" y="730"/>
                    <a:pt x="542" y="730"/>
                  </a:cubicBezTo>
                  <a:cubicBezTo>
                    <a:pt x="540" y="730"/>
                    <a:pt x="537" y="727"/>
                    <a:pt x="532" y="722"/>
                  </a:cubicBezTo>
                  <a:cubicBezTo>
                    <a:pt x="532" y="722"/>
                    <a:pt x="532" y="696"/>
                    <a:pt x="532" y="683"/>
                  </a:cubicBezTo>
                  <a:cubicBezTo>
                    <a:pt x="532" y="670"/>
                    <a:pt x="532" y="670"/>
                    <a:pt x="532" y="670"/>
                  </a:cubicBezTo>
                  <a:cubicBezTo>
                    <a:pt x="532" y="657"/>
                    <a:pt x="532" y="631"/>
                    <a:pt x="532" y="631"/>
                  </a:cubicBezTo>
                  <a:cubicBezTo>
                    <a:pt x="532" y="631"/>
                    <a:pt x="519" y="618"/>
                    <a:pt x="519" y="592"/>
                  </a:cubicBezTo>
                  <a:cubicBezTo>
                    <a:pt x="506" y="592"/>
                    <a:pt x="506" y="592"/>
                    <a:pt x="506" y="618"/>
                  </a:cubicBezTo>
                  <a:cubicBezTo>
                    <a:pt x="506" y="624"/>
                    <a:pt x="506" y="628"/>
                    <a:pt x="506" y="631"/>
                  </a:cubicBezTo>
                  <a:cubicBezTo>
                    <a:pt x="506" y="606"/>
                    <a:pt x="501" y="592"/>
                    <a:pt x="497" y="592"/>
                  </a:cubicBezTo>
                  <a:cubicBezTo>
                    <a:pt x="495" y="592"/>
                    <a:pt x="493" y="596"/>
                    <a:pt x="493" y="605"/>
                  </a:cubicBezTo>
                  <a:cubicBezTo>
                    <a:pt x="493" y="599"/>
                    <a:pt x="490" y="596"/>
                    <a:pt x="487" y="596"/>
                  </a:cubicBezTo>
                  <a:cubicBezTo>
                    <a:pt x="483" y="596"/>
                    <a:pt x="480" y="599"/>
                    <a:pt x="480" y="605"/>
                  </a:cubicBezTo>
                  <a:lnTo>
                    <a:pt x="467" y="605"/>
                  </a:lnTo>
                  <a:cubicBezTo>
                    <a:pt x="458" y="615"/>
                    <a:pt x="455" y="624"/>
                    <a:pt x="455" y="624"/>
                  </a:cubicBezTo>
                  <a:cubicBezTo>
                    <a:pt x="454" y="624"/>
                    <a:pt x="454" y="622"/>
                    <a:pt x="454" y="618"/>
                  </a:cubicBezTo>
                  <a:cubicBezTo>
                    <a:pt x="467" y="605"/>
                    <a:pt x="467" y="605"/>
                    <a:pt x="454" y="592"/>
                  </a:cubicBezTo>
                  <a:cubicBezTo>
                    <a:pt x="460" y="581"/>
                    <a:pt x="463" y="574"/>
                    <a:pt x="463" y="574"/>
                  </a:cubicBezTo>
                  <a:lnTo>
                    <a:pt x="463" y="574"/>
                  </a:lnTo>
                  <a:cubicBezTo>
                    <a:pt x="462" y="574"/>
                    <a:pt x="456" y="584"/>
                    <a:pt x="441" y="605"/>
                  </a:cubicBezTo>
                  <a:cubicBezTo>
                    <a:pt x="428" y="605"/>
                    <a:pt x="415" y="631"/>
                    <a:pt x="415" y="644"/>
                  </a:cubicBezTo>
                  <a:cubicBezTo>
                    <a:pt x="402" y="657"/>
                    <a:pt x="402" y="657"/>
                    <a:pt x="402" y="657"/>
                  </a:cubicBezTo>
                  <a:cubicBezTo>
                    <a:pt x="402" y="644"/>
                    <a:pt x="415" y="618"/>
                    <a:pt x="428" y="605"/>
                  </a:cubicBezTo>
                  <a:cubicBezTo>
                    <a:pt x="428" y="609"/>
                    <a:pt x="428" y="610"/>
                    <a:pt x="429" y="610"/>
                  </a:cubicBezTo>
                  <a:cubicBezTo>
                    <a:pt x="429" y="610"/>
                    <a:pt x="432" y="598"/>
                    <a:pt x="441" y="579"/>
                  </a:cubicBezTo>
                  <a:lnTo>
                    <a:pt x="441" y="579"/>
                  </a:lnTo>
                  <a:cubicBezTo>
                    <a:pt x="438" y="582"/>
                    <a:pt x="434" y="587"/>
                    <a:pt x="428" y="592"/>
                  </a:cubicBezTo>
                  <a:cubicBezTo>
                    <a:pt x="415" y="592"/>
                    <a:pt x="415" y="592"/>
                    <a:pt x="415" y="605"/>
                  </a:cubicBezTo>
                  <a:cubicBezTo>
                    <a:pt x="402" y="605"/>
                    <a:pt x="389" y="631"/>
                    <a:pt x="389" y="631"/>
                  </a:cubicBezTo>
                  <a:cubicBezTo>
                    <a:pt x="389" y="631"/>
                    <a:pt x="377" y="644"/>
                    <a:pt x="376" y="657"/>
                  </a:cubicBezTo>
                  <a:lnTo>
                    <a:pt x="376" y="657"/>
                  </a:lnTo>
                  <a:cubicBezTo>
                    <a:pt x="377" y="653"/>
                    <a:pt x="378" y="630"/>
                    <a:pt x="389" y="618"/>
                  </a:cubicBezTo>
                  <a:cubicBezTo>
                    <a:pt x="402" y="592"/>
                    <a:pt x="415" y="579"/>
                    <a:pt x="402" y="579"/>
                  </a:cubicBezTo>
                  <a:cubicBezTo>
                    <a:pt x="402" y="566"/>
                    <a:pt x="402" y="566"/>
                    <a:pt x="415" y="554"/>
                  </a:cubicBezTo>
                  <a:lnTo>
                    <a:pt x="415" y="554"/>
                  </a:lnTo>
                  <a:cubicBezTo>
                    <a:pt x="415" y="554"/>
                    <a:pt x="402" y="554"/>
                    <a:pt x="402" y="566"/>
                  </a:cubicBezTo>
                  <a:lnTo>
                    <a:pt x="389" y="566"/>
                  </a:lnTo>
                  <a:cubicBezTo>
                    <a:pt x="399" y="557"/>
                    <a:pt x="401" y="548"/>
                    <a:pt x="397" y="548"/>
                  </a:cubicBezTo>
                  <a:cubicBezTo>
                    <a:pt x="396" y="548"/>
                    <a:pt x="393" y="550"/>
                    <a:pt x="389" y="554"/>
                  </a:cubicBezTo>
                  <a:lnTo>
                    <a:pt x="389" y="554"/>
                  </a:lnTo>
                  <a:cubicBezTo>
                    <a:pt x="386" y="557"/>
                    <a:pt x="381" y="562"/>
                    <a:pt x="376" y="566"/>
                  </a:cubicBezTo>
                  <a:cubicBezTo>
                    <a:pt x="363" y="579"/>
                    <a:pt x="351" y="592"/>
                    <a:pt x="351" y="592"/>
                  </a:cubicBezTo>
                  <a:lnTo>
                    <a:pt x="363" y="592"/>
                  </a:lnTo>
                  <a:lnTo>
                    <a:pt x="338" y="605"/>
                  </a:lnTo>
                  <a:cubicBezTo>
                    <a:pt x="338" y="605"/>
                    <a:pt x="325" y="605"/>
                    <a:pt x="312" y="618"/>
                  </a:cubicBezTo>
                  <a:lnTo>
                    <a:pt x="312" y="618"/>
                  </a:lnTo>
                  <a:cubicBezTo>
                    <a:pt x="316" y="614"/>
                    <a:pt x="320" y="610"/>
                    <a:pt x="325" y="605"/>
                  </a:cubicBezTo>
                  <a:cubicBezTo>
                    <a:pt x="338" y="592"/>
                    <a:pt x="351" y="579"/>
                    <a:pt x="363" y="579"/>
                  </a:cubicBezTo>
                  <a:cubicBezTo>
                    <a:pt x="382" y="560"/>
                    <a:pt x="388" y="548"/>
                    <a:pt x="379" y="548"/>
                  </a:cubicBezTo>
                  <a:cubicBezTo>
                    <a:pt x="376" y="548"/>
                    <a:pt x="370" y="550"/>
                    <a:pt x="363" y="554"/>
                  </a:cubicBezTo>
                  <a:lnTo>
                    <a:pt x="363" y="554"/>
                  </a:lnTo>
                  <a:cubicBezTo>
                    <a:pt x="389" y="541"/>
                    <a:pt x="389" y="541"/>
                    <a:pt x="376" y="541"/>
                  </a:cubicBezTo>
                  <a:cubicBezTo>
                    <a:pt x="364" y="553"/>
                    <a:pt x="363" y="554"/>
                    <a:pt x="363" y="554"/>
                  </a:cubicBezTo>
                  <a:cubicBezTo>
                    <a:pt x="389" y="528"/>
                    <a:pt x="389" y="528"/>
                    <a:pt x="376" y="528"/>
                  </a:cubicBezTo>
                  <a:cubicBezTo>
                    <a:pt x="357" y="541"/>
                    <a:pt x="347" y="544"/>
                    <a:pt x="344" y="544"/>
                  </a:cubicBezTo>
                  <a:cubicBezTo>
                    <a:pt x="341" y="544"/>
                    <a:pt x="344" y="541"/>
                    <a:pt x="351" y="541"/>
                  </a:cubicBezTo>
                  <a:cubicBezTo>
                    <a:pt x="363" y="528"/>
                    <a:pt x="363" y="528"/>
                    <a:pt x="351" y="528"/>
                  </a:cubicBezTo>
                  <a:cubicBezTo>
                    <a:pt x="351" y="528"/>
                    <a:pt x="338" y="528"/>
                    <a:pt x="325" y="541"/>
                  </a:cubicBezTo>
                  <a:cubicBezTo>
                    <a:pt x="325" y="541"/>
                    <a:pt x="312" y="554"/>
                    <a:pt x="299" y="566"/>
                  </a:cubicBezTo>
                  <a:cubicBezTo>
                    <a:pt x="273" y="566"/>
                    <a:pt x="286" y="554"/>
                    <a:pt x="338" y="528"/>
                  </a:cubicBezTo>
                  <a:lnTo>
                    <a:pt x="363" y="515"/>
                  </a:lnTo>
                  <a:lnTo>
                    <a:pt x="363" y="515"/>
                  </a:lnTo>
                  <a:cubicBezTo>
                    <a:pt x="363" y="515"/>
                    <a:pt x="363" y="515"/>
                    <a:pt x="351" y="528"/>
                  </a:cubicBezTo>
                  <a:cubicBezTo>
                    <a:pt x="363" y="515"/>
                    <a:pt x="376" y="515"/>
                    <a:pt x="363" y="515"/>
                  </a:cubicBezTo>
                  <a:cubicBezTo>
                    <a:pt x="362" y="515"/>
                    <a:pt x="360" y="515"/>
                    <a:pt x="359" y="515"/>
                  </a:cubicBezTo>
                  <a:lnTo>
                    <a:pt x="359" y="515"/>
                  </a:lnTo>
                  <a:cubicBezTo>
                    <a:pt x="358" y="515"/>
                    <a:pt x="355" y="515"/>
                    <a:pt x="351" y="515"/>
                  </a:cubicBezTo>
                  <a:lnTo>
                    <a:pt x="347" y="518"/>
                  </a:lnTo>
                  <a:lnTo>
                    <a:pt x="347" y="518"/>
                  </a:lnTo>
                  <a:cubicBezTo>
                    <a:pt x="336" y="522"/>
                    <a:pt x="325" y="528"/>
                    <a:pt x="325" y="528"/>
                  </a:cubicBezTo>
                  <a:cubicBezTo>
                    <a:pt x="325" y="528"/>
                    <a:pt x="325" y="524"/>
                    <a:pt x="327" y="520"/>
                  </a:cubicBezTo>
                  <a:lnTo>
                    <a:pt x="327" y="520"/>
                  </a:lnTo>
                  <a:cubicBezTo>
                    <a:pt x="321" y="523"/>
                    <a:pt x="318" y="524"/>
                    <a:pt x="316" y="524"/>
                  </a:cubicBezTo>
                  <a:cubicBezTo>
                    <a:pt x="315" y="524"/>
                    <a:pt x="318" y="521"/>
                    <a:pt x="325" y="515"/>
                  </a:cubicBezTo>
                  <a:cubicBezTo>
                    <a:pt x="338" y="502"/>
                    <a:pt x="351" y="502"/>
                    <a:pt x="351" y="502"/>
                  </a:cubicBezTo>
                  <a:lnTo>
                    <a:pt x="338" y="502"/>
                  </a:lnTo>
                  <a:cubicBezTo>
                    <a:pt x="325" y="508"/>
                    <a:pt x="318" y="511"/>
                    <a:pt x="316" y="511"/>
                  </a:cubicBezTo>
                  <a:cubicBezTo>
                    <a:pt x="315" y="511"/>
                    <a:pt x="318" y="508"/>
                    <a:pt x="325" y="502"/>
                  </a:cubicBezTo>
                  <a:cubicBezTo>
                    <a:pt x="325" y="502"/>
                    <a:pt x="325" y="502"/>
                    <a:pt x="338" y="489"/>
                  </a:cubicBezTo>
                  <a:cubicBezTo>
                    <a:pt x="351" y="476"/>
                    <a:pt x="351" y="476"/>
                    <a:pt x="338" y="476"/>
                  </a:cubicBezTo>
                  <a:cubicBezTo>
                    <a:pt x="299" y="489"/>
                    <a:pt x="286" y="502"/>
                    <a:pt x="286" y="502"/>
                  </a:cubicBezTo>
                  <a:lnTo>
                    <a:pt x="208" y="502"/>
                  </a:lnTo>
                  <a:lnTo>
                    <a:pt x="195" y="515"/>
                  </a:lnTo>
                  <a:cubicBezTo>
                    <a:pt x="221" y="508"/>
                    <a:pt x="234" y="505"/>
                    <a:pt x="237" y="505"/>
                  </a:cubicBezTo>
                  <a:cubicBezTo>
                    <a:pt x="240" y="505"/>
                    <a:pt x="234" y="508"/>
                    <a:pt x="221" y="515"/>
                  </a:cubicBezTo>
                  <a:cubicBezTo>
                    <a:pt x="182" y="528"/>
                    <a:pt x="182" y="528"/>
                    <a:pt x="182" y="528"/>
                  </a:cubicBezTo>
                  <a:cubicBezTo>
                    <a:pt x="182" y="528"/>
                    <a:pt x="182" y="528"/>
                    <a:pt x="169" y="541"/>
                  </a:cubicBezTo>
                  <a:cubicBezTo>
                    <a:pt x="156" y="541"/>
                    <a:pt x="143" y="554"/>
                    <a:pt x="143" y="554"/>
                  </a:cubicBezTo>
                  <a:lnTo>
                    <a:pt x="156" y="554"/>
                  </a:lnTo>
                  <a:cubicBezTo>
                    <a:pt x="164" y="550"/>
                    <a:pt x="170" y="548"/>
                    <a:pt x="174" y="548"/>
                  </a:cubicBezTo>
                  <a:cubicBezTo>
                    <a:pt x="185" y="548"/>
                    <a:pt x="183" y="557"/>
                    <a:pt x="156" y="566"/>
                  </a:cubicBezTo>
                  <a:cubicBezTo>
                    <a:pt x="160" y="571"/>
                    <a:pt x="165" y="572"/>
                    <a:pt x="169" y="572"/>
                  </a:cubicBezTo>
                  <a:cubicBezTo>
                    <a:pt x="172" y="572"/>
                    <a:pt x="175" y="572"/>
                    <a:pt x="178" y="571"/>
                  </a:cubicBezTo>
                  <a:lnTo>
                    <a:pt x="178" y="571"/>
                  </a:lnTo>
                  <a:cubicBezTo>
                    <a:pt x="169" y="579"/>
                    <a:pt x="169" y="579"/>
                    <a:pt x="169" y="579"/>
                  </a:cubicBezTo>
                  <a:cubicBezTo>
                    <a:pt x="169" y="586"/>
                    <a:pt x="169" y="589"/>
                    <a:pt x="171" y="589"/>
                  </a:cubicBezTo>
                  <a:cubicBezTo>
                    <a:pt x="172" y="589"/>
                    <a:pt x="175" y="586"/>
                    <a:pt x="182" y="579"/>
                  </a:cubicBezTo>
                  <a:lnTo>
                    <a:pt x="182" y="579"/>
                  </a:lnTo>
                  <a:cubicBezTo>
                    <a:pt x="182" y="592"/>
                    <a:pt x="182" y="592"/>
                    <a:pt x="169" y="592"/>
                  </a:cubicBezTo>
                  <a:cubicBezTo>
                    <a:pt x="169" y="592"/>
                    <a:pt x="169" y="592"/>
                    <a:pt x="156" y="605"/>
                  </a:cubicBezTo>
                  <a:cubicBezTo>
                    <a:pt x="156" y="611"/>
                    <a:pt x="160" y="614"/>
                    <a:pt x="167" y="614"/>
                  </a:cubicBezTo>
                  <a:cubicBezTo>
                    <a:pt x="177" y="614"/>
                    <a:pt x="193" y="608"/>
                    <a:pt x="208" y="592"/>
                  </a:cubicBezTo>
                  <a:lnTo>
                    <a:pt x="221" y="592"/>
                  </a:lnTo>
                  <a:cubicBezTo>
                    <a:pt x="246" y="580"/>
                    <a:pt x="247" y="579"/>
                    <a:pt x="247" y="579"/>
                  </a:cubicBezTo>
                  <a:lnTo>
                    <a:pt x="247" y="579"/>
                  </a:lnTo>
                  <a:lnTo>
                    <a:pt x="208" y="605"/>
                  </a:lnTo>
                  <a:cubicBezTo>
                    <a:pt x="187" y="612"/>
                    <a:pt x="173" y="623"/>
                    <a:pt x="174" y="628"/>
                  </a:cubicBezTo>
                  <a:lnTo>
                    <a:pt x="174" y="628"/>
                  </a:lnTo>
                  <a:cubicBezTo>
                    <a:pt x="172" y="631"/>
                    <a:pt x="178" y="631"/>
                    <a:pt x="195" y="631"/>
                  </a:cubicBezTo>
                  <a:cubicBezTo>
                    <a:pt x="195" y="631"/>
                    <a:pt x="221" y="618"/>
                    <a:pt x="234" y="605"/>
                  </a:cubicBezTo>
                  <a:cubicBezTo>
                    <a:pt x="238" y="601"/>
                    <a:pt x="241" y="600"/>
                    <a:pt x="243" y="600"/>
                  </a:cubicBezTo>
                  <a:cubicBezTo>
                    <a:pt x="247" y="600"/>
                    <a:pt x="247" y="605"/>
                    <a:pt x="247" y="605"/>
                  </a:cubicBezTo>
                  <a:cubicBezTo>
                    <a:pt x="260" y="605"/>
                    <a:pt x="260" y="605"/>
                    <a:pt x="234" y="618"/>
                  </a:cubicBezTo>
                  <a:cubicBezTo>
                    <a:pt x="221" y="625"/>
                    <a:pt x="218" y="628"/>
                    <a:pt x="221" y="628"/>
                  </a:cubicBezTo>
                  <a:cubicBezTo>
                    <a:pt x="224" y="628"/>
                    <a:pt x="234" y="625"/>
                    <a:pt x="247" y="618"/>
                  </a:cubicBezTo>
                  <a:lnTo>
                    <a:pt x="247" y="618"/>
                  </a:lnTo>
                  <a:lnTo>
                    <a:pt x="234" y="631"/>
                  </a:lnTo>
                  <a:cubicBezTo>
                    <a:pt x="221" y="644"/>
                    <a:pt x="208" y="657"/>
                    <a:pt x="221" y="657"/>
                  </a:cubicBezTo>
                  <a:cubicBezTo>
                    <a:pt x="234" y="657"/>
                    <a:pt x="234" y="670"/>
                    <a:pt x="221" y="683"/>
                  </a:cubicBezTo>
                  <a:cubicBezTo>
                    <a:pt x="217" y="687"/>
                    <a:pt x="218" y="688"/>
                    <a:pt x="220" y="688"/>
                  </a:cubicBezTo>
                  <a:cubicBezTo>
                    <a:pt x="228" y="688"/>
                    <a:pt x="254" y="676"/>
                    <a:pt x="273" y="657"/>
                  </a:cubicBezTo>
                  <a:lnTo>
                    <a:pt x="273" y="657"/>
                  </a:lnTo>
                  <a:cubicBezTo>
                    <a:pt x="260" y="670"/>
                    <a:pt x="260" y="670"/>
                    <a:pt x="260" y="670"/>
                  </a:cubicBezTo>
                  <a:cubicBezTo>
                    <a:pt x="273" y="683"/>
                    <a:pt x="273" y="683"/>
                    <a:pt x="260" y="696"/>
                  </a:cubicBezTo>
                  <a:cubicBezTo>
                    <a:pt x="267" y="689"/>
                    <a:pt x="273" y="685"/>
                    <a:pt x="276" y="685"/>
                  </a:cubicBezTo>
                  <a:cubicBezTo>
                    <a:pt x="283" y="685"/>
                    <a:pt x="278" y="704"/>
                    <a:pt x="260" y="722"/>
                  </a:cubicBezTo>
                  <a:cubicBezTo>
                    <a:pt x="247" y="735"/>
                    <a:pt x="247" y="735"/>
                    <a:pt x="247" y="735"/>
                  </a:cubicBezTo>
                  <a:cubicBezTo>
                    <a:pt x="251" y="731"/>
                    <a:pt x="255" y="729"/>
                    <a:pt x="259" y="729"/>
                  </a:cubicBezTo>
                  <a:cubicBezTo>
                    <a:pt x="267" y="729"/>
                    <a:pt x="273" y="735"/>
                    <a:pt x="273" y="735"/>
                  </a:cubicBezTo>
                  <a:cubicBezTo>
                    <a:pt x="286" y="735"/>
                    <a:pt x="286" y="735"/>
                    <a:pt x="299" y="709"/>
                  </a:cubicBezTo>
                  <a:cubicBezTo>
                    <a:pt x="299" y="696"/>
                    <a:pt x="325" y="683"/>
                    <a:pt x="325" y="683"/>
                  </a:cubicBezTo>
                  <a:lnTo>
                    <a:pt x="325" y="683"/>
                  </a:lnTo>
                  <a:cubicBezTo>
                    <a:pt x="325" y="683"/>
                    <a:pt x="312" y="696"/>
                    <a:pt x="299" y="709"/>
                  </a:cubicBezTo>
                  <a:cubicBezTo>
                    <a:pt x="314" y="694"/>
                    <a:pt x="320" y="688"/>
                    <a:pt x="323" y="688"/>
                  </a:cubicBezTo>
                  <a:cubicBezTo>
                    <a:pt x="325" y="688"/>
                    <a:pt x="325" y="691"/>
                    <a:pt x="325" y="696"/>
                  </a:cubicBezTo>
                  <a:cubicBezTo>
                    <a:pt x="325" y="696"/>
                    <a:pt x="338" y="696"/>
                    <a:pt x="325" y="709"/>
                  </a:cubicBezTo>
                  <a:cubicBezTo>
                    <a:pt x="325" y="709"/>
                    <a:pt x="312" y="722"/>
                    <a:pt x="312" y="722"/>
                  </a:cubicBezTo>
                  <a:cubicBezTo>
                    <a:pt x="325" y="722"/>
                    <a:pt x="325" y="722"/>
                    <a:pt x="312" y="735"/>
                  </a:cubicBezTo>
                  <a:cubicBezTo>
                    <a:pt x="312" y="735"/>
                    <a:pt x="312" y="761"/>
                    <a:pt x="312" y="761"/>
                  </a:cubicBezTo>
                  <a:cubicBezTo>
                    <a:pt x="312" y="761"/>
                    <a:pt x="325" y="761"/>
                    <a:pt x="312" y="774"/>
                  </a:cubicBezTo>
                  <a:cubicBezTo>
                    <a:pt x="312" y="779"/>
                    <a:pt x="312" y="783"/>
                    <a:pt x="313" y="783"/>
                  </a:cubicBezTo>
                  <a:cubicBezTo>
                    <a:pt x="314" y="783"/>
                    <a:pt x="317" y="776"/>
                    <a:pt x="325" y="761"/>
                  </a:cubicBezTo>
                  <a:cubicBezTo>
                    <a:pt x="332" y="754"/>
                    <a:pt x="335" y="746"/>
                    <a:pt x="339" y="746"/>
                  </a:cubicBezTo>
                  <a:cubicBezTo>
                    <a:pt x="342" y="746"/>
                    <a:pt x="345" y="750"/>
                    <a:pt x="351" y="761"/>
                  </a:cubicBezTo>
                  <a:cubicBezTo>
                    <a:pt x="351" y="761"/>
                    <a:pt x="354" y="764"/>
                    <a:pt x="357" y="764"/>
                  </a:cubicBezTo>
                  <a:cubicBezTo>
                    <a:pt x="360" y="764"/>
                    <a:pt x="363" y="761"/>
                    <a:pt x="363" y="748"/>
                  </a:cubicBezTo>
                  <a:cubicBezTo>
                    <a:pt x="363" y="748"/>
                    <a:pt x="363" y="748"/>
                    <a:pt x="363" y="774"/>
                  </a:cubicBezTo>
                  <a:cubicBezTo>
                    <a:pt x="370" y="768"/>
                    <a:pt x="373" y="764"/>
                    <a:pt x="375" y="764"/>
                  </a:cubicBezTo>
                  <a:cubicBezTo>
                    <a:pt x="376" y="764"/>
                    <a:pt x="376" y="768"/>
                    <a:pt x="376" y="774"/>
                  </a:cubicBezTo>
                  <a:cubicBezTo>
                    <a:pt x="376" y="774"/>
                    <a:pt x="376" y="774"/>
                    <a:pt x="389" y="761"/>
                  </a:cubicBezTo>
                  <a:cubicBezTo>
                    <a:pt x="389" y="787"/>
                    <a:pt x="389" y="787"/>
                    <a:pt x="389" y="787"/>
                  </a:cubicBezTo>
                  <a:cubicBezTo>
                    <a:pt x="393" y="783"/>
                    <a:pt x="398" y="782"/>
                    <a:pt x="403" y="782"/>
                  </a:cubicBezTo>
                  <a:cubicBezTo>
                    <a:pt x="415" y="782"/>
                    <a:pt x="428" y="791"/>
                    <a:pt x="428" y="800"/>
                  </a:cubicBezTo>
                  <a:cubicBezTo>
                    <a:pt x="435" y="793"/>
                    <a:pt x="438" y="790"/>
                    <a:pt x="440" y="788"/>
                  </a:cubicBezTo>
                  <a:lnTo>
                    <a:pt x="440" y="788"/>
                  </a:lnTo>
                  <a:cubicBezTo>
                    <a:pt x="440" y="789"/>
                    <a:pt x="440" y="790"/>
                    <a:pt x="439" y="791"/>
                  </a:cubicBezTo>
                  <a:lnTo>
                    <a:pt x="439" y="791"/>
                  </a:lnTo>
                  <a:cubicBezTo>
                    <a:pt x="440" y="790"/>
                    <a:pt x="441" y="788"/>
                    <a:pt x="441" y="787"/>
                  </a:cubicBezTo>
                  <a:lnTo>
                    <a:pt x="441" y="787"/>
                  </a:lnTo>
                  <a:cubicBezTo>
                    <a:pt x="441" y="787"/>
                    <a:pt x="441" y="787"/>
                    <a:pt x="440" y="788"/>
                  </a:cubicBezTo>
                  <a:lnTo>
                    <a:pt x="440" y="788"/>
                  </a:lnTo>
                  <a:cubicBezTo>
                    <a:pt x="441" y="784"/>
                    <a:pt x="441" y="779"/>
                    <a:pt x="441" y="774"/>
                  </a:cubicBezTo>
                  <a:cubicBezTo>
                    <a:pt x="447" y="756"/>
                    <a:pt x="451" y="746"/>
                    <a:pt x="451" y="746"/>
                  </a:cubicBezTo>
                  <a:lnTo>
                    <a:pt x="451" y="746"/>
                  </a:lnTo>
                  <a:cubicBezTo>
                    <a:pt x="451" y="746"/>
                    <a:pt x="448" y="759"/>
                    <a:pt x="441" y="787"/>
                  </a:cubicBezTo>
                  <a:cubicBezTo>
                    <a:pt x="441" y="806"/>
                    <a:pt x="441" y="816"/>
                    <a:pt x="443" y="816"/>
                  </a:cubicBezTo>
                  <a:cubicBezTo>
                    <a:pt x="445" y="816"/>
                    <a:pt x="448" y="806"/>
                    <a:pt x="454" y="787"/>
                  </a:cubicBezTo>
                  <a:cubicBezTo>
                    <a:pt x="454" y="774"/>
                    <a:pt x="458" y="768"/>
                    <a:pt x="459" y="768"/>
                  </a:cubicBezTo>
                  <a:lnTo>
                    <a:pt x="459" y="768"/>
                  </a:lnTo>
                  <a:cubicBezTo>
                    <a:pt x="461" y="768"/>
                    <a:pt x="461" y="774"/>
                    <a:pt x="454" y="787"/>
                  </a:cubicBezTo>
                  <a:cubicBezTo>
                    <a:pt x="454" y="806"/>
                    <a:pt x="454" y="816"/>
                    <a:pt x="456" y="816"/>
                  </a:cubicBezTo>
                  <a:cubicBezTo>
                    <a:pt x="458" y="816"/>
                    <a:pt x="461" y="806"/>
                    <a:pt x="467" y="787"/>
                  </a:cubicBezTo>
                  <a:cubicBezTo>
                    <a:pt x="474" y="751"/>
                    <a:pt x="478" y="731"/>
                    <a:pt x="479" y="731"/>
                  </a:cubicBezTo>
                  <a:cubicBezTo>
                    <a:pt x="480" y="731"/>
                    <a:pt x="480" y="745"/>
                    <a:pt x="480" y="774"/>
                  </a:cubicBezTo>
                  <a:cubicBezTo>
                    <a:pt x="480" y="784"/>
                    <a:pt x="480" y="793"/>
                    <a:pt x="480" y="800"/>
                  </a:cubicBezTo>
                  <a:cubicBezTo>
                    <a:pt x="480" y="781"/>
                    <a:pt x="483" y="771"/>
                    <a:pt x="487" y="771"/>
                  </a:cubicBezTo>
                  <a:cubicBezTo>
                    <a:pt x="490" y="771"/>
                    <a:pt x="493" y="781"/>
                    <a:pt x="493" y="800"/>
                  </a:cubicBezTo>
                  <a:cubicBezTo>
                    <a:pt x="493" y="828"/>
                    <a:pt x="497" y="841"/>
                    <a:pt x="500" y="841"/>
                  </a:cubicBezTo>
                  <a:cubicBezTo>
                    <a:pt x="503" y="841"/>
                    <a:pt x="506" y="831"/>
                    <a:pt x="506" y="813"/>
                  </a:cubicBezTo>
                  <a:cubicBezTo>
                    <a:pt x="513" y="800"/>
                    <a:pt x="519" y="793"/>
                    <a:pt x="522" y="793"/>
                  </a:cubicBezTo>
                  <a:lnTo>
                    <a:pt x="522" y="793"/>
                  </a:lnTo>
                  <a:cubicBezTo>
                    <a:pt x="526" y="793"/>
                    <a:pt x="526" y="800"/>
                    <a:pt x="519" y="813"/>
                  </a:cubicBezTo>
                  <a:cubicBezTo>
                    <a:pt x="519" y="818"/>
                    <a:pt x="519" y="822"/>
                    <a:pt x="519" y="826"/>
                  </a:cubicBezTo>
                  <a:lnTo>
                    <a:pt x="532" y="826"/>
                  </a:lnTo>
                  <a:cubicBezTo>
                    <a:pt x="545" y="826"/>
                    <a:pt x="545" y="813"/>
                    <a:pt x="545" y="800"/>
                  </a:cubicBezTo>
                  <a:cubicBezTo>
                    <a:pt x="545" y="816"/>
                    <a:pt x="550" y="827"/>
                    <a:pt x="554" y="827"/>
                  </a:cubicBezTo>
                  <a:cubicBezTo>
                    <a:pt x="556" y="827"/>
                    <a:pt x="558" y="823"/>
                    <a:pt x="558" y="813"/>
                  </a:cubicBezTo>
                  <a:cubicBezTo>
                    <a:pt x="571" y="813"/>
                    <a:pt x="571" y="813"/>
                    <a:pt x="571" y="800"/>
                  </a:cubicBezTo>
                  <a:cubicBezTo>
                    <a:pt x="571" y="792"/>
                    <a:pt x="571" y="789"/>
                    <a:pt x="571" y="789"/>
                  </a:cubicBezTo>
                  <a:cubicBezTo>
                    <a:pt x="572" y="789"/>
                    <a:pt x="575" y="804"/>
                    <a:pt x="584" y="813"/>
                  </a:cubicBezTo>
                  <a:cubicBezTo>
                    <a:pt x="584" y="800"/>
                    <a:pt x="584" y="783"/>
                    <a:pt x="584" y="774"/>
                  </a:cubicBezTo>
                  <a:cubicBezTo>
                    <a:pt x="584" y="770"/>
                    <a:pt x="585" y="769"/>
                    <a:pt x="587" y="769"/>
                  </a:cubicBezTo>
                  <a:cubicBezTo>
                    <a:pt x="590" y="769"/>
                    <a:pt x="597" y="778"/>
                    <a:pt x="597" y="787"/>
                  </a:cubicBezTo>
                  <a:cubicBezTo>
                    <a:pt x="597" y="813"/>
                    <a:pt x="597" y="813"/>
                    <a:pt x="610" y="826"/>
                  </a:cubicBezTo>
                  <a:cubicBezTo>
                    <a:pt x="610" y="826"/>
                    <a:pt x="610" y="826"/>
                    <a:pt x="610" y="800"/>
                  </a:cubicBezTo>
                  <a:cubicBezTo>
                    <a:pt x="610" y="793"/>
                    <a:pt x="613" y="790"/>
                    <a:pt x="618" y="790"/>
                  </a:cubicBezTo>
                  <a:cubicBezTo>
                    <a:pt x="623" y="790"/>
                    <a:pt x="629" y="793"/>
                    <a:pt x="636" y="800"/>
                  </a:cubicBezTo>
                  <a:cubicBezTo>
                    <a:pt x="636" y="800"/>
                    <a:pt x="636" y="774"/>
                    <a:pt x="636" y="774"/>
                  </a:cubicBezTo>
                  <a:cubicBezTo>
                    <a:pt x="636" y="774"/>
                    <a:pt x="636" y="774"/>
                    <a:pt x="636" y="761"/>
                  </a:cubicBezTo>
                  <a:cubicBezTo>
                    <a:pt x="636" y="761"/>
                    <a:pt x="649" y="761"/>
                    <a:pt x="649" y="774"/>
                  </a:cubicBezTo>
                  <a:cubicBezTo>
                    <a:pt x="655" y="787"/>
                    <a:pt x="659" y="793"/>
                    <a:pt x="660" y="793"/>
                  </a:cubicBezTo>
                  <a:cubicBezTo>
                    <a:pt x="662" y="793"/>
                    <a:pt x="662" y="787"/>
                    <a:pt x="662" y="774"/>
                  </a:cubicBezTo>
                  <a:cubicBezTo>
                    <a:pt x="653" y="749"/>
                    <a:pt x="650" y="735"/>
                    <a:pt x="656" y="735"/>
                  </a:cubicBezTo>
                  <a:cubicBezTo>
                    <a:pt x="660" y="735"/>
                    <a:pt x="666" y="739"/>
                    <a:pt x="675" y="748"/>
                  </a:cubicBezTo>
                  <a:cubicBezTo>
                    <a:pt x="675" y="748"/>
                    <a:pt x="675" y="748"/>
                    <a:pt x="663" y="736"/>
                  </a:cubicBezTo>
                  <a:lnTo>
                    <a:pt x="663" y="736"/>
                  </a:lnTo>
                  <a:cubicBezTo>
                    <a:pt x="674" y="747"/>
                    <a:pt x="680" y="753"/>
                    <a:pt x="682" y="753"/>
                  </a:cubicBezTo>
                  <a:cubicBezTo>
                    <a:pt x="685" y="753"/>
                    <a:pt x="682" y="744"/>
                    <a:pt x="675" y="722"/>
                  </a:cubicBezTo>
                  <a:lnTo>
                    <a:pt x="675" y="722"/>
                  </a:lnTo>
                  <a:cubicBezTo>
                    <a:pt x="682" y="730"/>
                    <a:pt x="694" y="737"/>
                    <a:pt x="700" y="737"/>
                  </a:cubicBezTo>
                  <a:cubicBezTo>
                    <a:pt x="705" y="737"/>
                    <a:pt x="706" y="733"/>
                    <a:pt x="701" y="722"/>
                  </a:cubicBezTo>
                  <a:lnTo>
                    <a:pt x="701" y="709"/>
                  </a:lnTo>
                  <a:cubicBezTo>
                    <a:pt x="707" y="716"/>
                    <a:pt x="710" y="719"/>
                    <a:pt x="712" y="719"/>
                  </a:cubicBezTo>
                  <a:cubicBezTo>
                    <a:pt x="714" y="719"/>
                    <a:pt x="714" y="716"/>
                    <a:pt x="714" y="709"/>
                  </a:cubicBezTo>
                  <a:lnTo>
                    <a:pt x="714" y="709"/>
                  </a:lnTo>
                  <a:cubicBezTo>
                    <a:pt x="714" y="709"/>
                    <a:pt x="714" y="709"/>
                    <a:pt x="714" y="709"/>
                  </a:cubicBezTo>
                  <a:cubicBezTo>
                    <a:pt x="701" y="696"/>
                    <a:pt x="714" y="696"/>
                    <a:pt x="714" y="683"/>
                  </a:cubicBezTo>
                  <a:cubicBezTo>
                    <a:pt x="714" y="683"/>
                    <a:pt x="727" y="696"/>
                    <a:pt x="740" y="709"/>
                  </a:cubicBezTo>
                  <a:cubicBezTo>
                    <a:pt x="740" y="705"/>
                    <a:pt x="741" y="703"/>
                    <a:pt x="743" y="703"/>
                  </a:cubicBezTo>
                  <a:cubicBezTo>
                    <a:pt x="745" y="703"/>
                    <a:pt x="748" y="709"/>
                    <a:pt x="740" y="709"/>
                  </a:cubicBezTo>
                  <a:lnTo>
                    <a:pt x="753" y="722"/>
                  </a:lnTo>
                  <a:cubicBezTo>
                    <a:pt x="756" y="726"/>
                    <a:pt x="758" y="728"/>
                    <a:pt x="758" y="728"/>
                  </a:cubicBezTo>
                  <a:cubicBezTo>
                    <a:pt x="759" y="728"/>
                    <a:pt x="753" y="718"/>
                    <a:pt x="753" y="709"/>
                  </a:cubicBezTo>
                  <a:cubicBezTo>
                    <a:pt x="753" y="709"/>
                    <a:pt x="753" y="696"/>
                    <a:pt x="753" y="696"/>
                  </a:cubicBezTo>
                  <a:cubicBezTo>
                    <a:pt x="753" y="696"/>
                    <a:pt x="753" y="696"/>
                    <a:pt x="740" y="683"/>
                  </a:cubicBezTo>
                  <a:cubicBezTo>
                    <a:pt x="727" y="670"/>
                    <a:pt x="727" y="657"/>
                    <a:pt x="727" y="657"/>
                  </a:cubicBezTo>
                  <a:lnTo>
                    <a:pt x="727" y="657"/>
                  </a:lnTo>
                  <a:cubicBezTo>
                    <a:pt x="740" y="670"/>
                    <a:pt x="740" y="683"/>
                    <a:pt x="753" y="683"/>
                  </a:cubicBezTo>
                  <a:cubicBezTo>
                    <a:pt x="753" y="683"/>
                    <a:pt x="766" y="696"/>
                    <a:pt x="766" y="696"/>
                  </a:cubicBezTo>
                  <a:cubicBezTo>
                    <a:pt x="770" y="704"/>
                    <a:pt x="772" y="707"/>
                    <a:pt x="774" y="707"/>
                  </a:cubicBezTo>
                  <a:cubicBezTo>
                    <a:pt x="777" y="707"/>
                    <a:pt x="775" y="692"/>
                    <a:pt x="766" y="683"/>
                  </a:cubicBezTo>
                  <a:cubicBezTo>
                    <a:pt x="759" y="670"/>
                    <a:pt x="756" y="664"/>
                    <a:pt x="757" y="664"/>
                  </a:cubicBezTo>
                  <a:lnTo>
                    <a:pt x="757" y="664"/>
                  </a:lnTo>
                  <a:cubicBezTo>
                    <a:pt x="759" y="664"/>
                    <a:pt x="766" y="670"/>
                    <a:pt x="779" y="683"/>
                  </a:cubicBezTo>
                  <a:cubicBezTo>
                    <a:pt x="786" y="690"/>
                    <a:pt x="789" y="694"/>
                    <a:pt x="789" y="694"/>
                  </a:cubicBezTo>
                  <a:cubicBezTo>
                    <a:pt x="790" y="694"/>
                    <a:pt x="771" y="672"/>
                    <a:pt x="753" y="644"/>
                  </a:cubicBezTo>
                  <a:lnTo>
                    <a:pt x="753" y="644"/>
                  </a:lnTo>
                  <a:cubicBezTo>
                    <a:pt x="781" y="666"/>
                    <a:pt x="794" y="675"/>
                    <a:pt x="795" y="675"/>
                  </a:cubicBezTo>
                  <a:cubicBezTo>
                    <a:pt x="797" y="675"/>
                    <a:pt x="790" y="669"/>
                    <a:pt x="779" y="657"/>
                  </a:cubicBezTo>
                  <a:lnTo>
                    <a:pt x="779" y="657"/>
                  </a:lnTo>
                  <a:cubicBezTo>
                    <a:pt x="783" y="662"/>
                    <a:pt x="786" y="663"/>
                    <a:pt x="788" y="663"/>
                  </a:cubicBezTo>
                  <a:cubicBezTo>
                    <a:pt x="793" y="663"/>
                    <a:pt x="796" y="657"/>
                    <a:pt x="804" y="657"/>
                  </a:cubicBezTo>
                  <a:cubicBezTo>
                    <a:pt x="804" y="644"/>
                    <a:pt x="804" y="644"/>
                    <a:pt x="792" y="644"/>
                  </a:cubicBezTo>
                  <a:cubicBezTo>
                    <a:pt x="792" y="644"/>
                    <a:pt x="804" y="631"/>
                    <a:pt x="804" y="631"/>
                  </a:cubicBezTo>
                  <a:cubicBezTo>
                    <a:pt x="813" y="639"/>
                    <a:pt x="817" y="642"/>
                    <a:pt x="818" y="642"/>
                  </a:cubicBezTo>
                  <a:cubicBezTo>
                    <a:pt x="820" y="642"/>
                    <a:pt x="817" y="637"/>
                    <a:pt x="810" y="631"/>
                  </a:cubicBezTo>
                  <a:lnTo>
                    <a:pt x="810" y="631"/>
                  </a:lnTo>
                  <a:cubicBezTo>
                    <a:pt x="821" y="631"/>
                    <a:pt x="832" y="629"/>
                    <a:pt x="843" y="618"/>
                  </a:cubicBezTo>
                  <a:cubicBezTo>
                    <a:pt x="856" y="592"/>
                    <a:pt x="856" y="592"/>
                    <a:pt x="817" y="579"/>
                  </a:cubicBezTo>
                  <a:cubicBezTo>
                    <a:pt x="802" y="564"/>
                    <a:pt x="796" y="558"/>
                    <a:pt x="801" y="558"/>
                  </a:cubicBezTo>
                  <a:cubicBezTo>
                    <a:pt x="805" y="558"/>
                    <a:pt x="814" y="561"/>
                    <a:pt x="830" y="566"/>
                  </a:cubicBezTo>
                  <a:cubicBezTo>
                    <a:pt x="835" y="571"/>
                    <a:pt x="840" y="575"/>
                    <a:pt x="844" y="576"/>
                  </a:cubicBezTo>
                  <a:lnTo>
                    <a:pt x="844" y="576"/>
                  </a:lnTo>
                  <a:cubicBezTo>
                    <a:pt x="844" y="575"/>
                    <a:pt x="845" y="574"/>
                    <a:pt x="847" y="574"/>
                  </a:cubicBezTo>
                  <a:cubicBezTo>
                    <a:pt x="849" y="574"/>
                    <a:pt x="852" y="575"/>
                    <a:pt x="856" y="579"/>
                  </a:cubicBezTo>
                  <a:cubicBezTo>
                    <a:pt x="895" y="579"/>
                    <a:pt x="882" y="566"/>
                    <a:pt x="869" y="566"/>
                  </a:cubicBezTo>
                  <a:cubicBezTo>
                    <a:pt x="850" y="560"/>
                    <a:pt x="847" y="557"/>
                    <a:pt x="850" y="557"/>
                  </a:cubicBezTo>
                  <a:cubicBezTo>
                    <a:pt x="853" y="557"/>
                    <a:pt x="863" y="560"/>
                    <a:pt x="869" y="566"/>
                  </a:cubicBezTo>
                  <a:lnTo>
                    <a:pt x="882" y="566"/>
                  </a:lnTo>
                  <a:cubicBezTo>
                    <a:pt x="872" y="556"/>
                    <a:pt x="861" y="537"/>
                    <a:pt x="878" y="537"/>
                  </a:cubicBezTo>
                  <a:cubicBezTo>
                    <a:pt x="882" y="537"/>
                    <a:pt x="888" y="538"/>
                    <a:pt x="895" y="541"/>
                  </a:cubicBezTo>
                  <a:cubicBezTo>
                    <a:pt x="882" y="528"/>
                    <a:pt x="882" y="528"/>
                    <a:pt x="882" y="528"/>
                  </a:cubicBezTo>
                  <a:cubicBezTo>
                    <a:pt x="882" y="515"/>
                    <a:pt x="882" y="515"/>
                    <a:pt x="908" y="515"/>
                  </a:cubicBezTo>
                  <a:cubicBezTo>
                    <a:pt x="908" y="515"/>
                    <a:pt x="869" y="502"/>
                    <a:pt x="869" y="502"/>
                  </a:cubicBezTo>
                  <a:cubicBezTo>
                    <a:pt x="869" y="501"/>
                    <a:pt x="868" y="501"/>
                    <a:pt x="868" y="500"/>
                  </a:cubicBezTo>
                  <a:lnTo>
                    <a:pt x="868" y="500"/>
                  </a:lnTo>
                  <a:cubicBezTo>
                    <a:pt x="876" y="502"/>
                    <a:pt x="882" y="502"/>
                    <a:pt x="882" y="502"/>
                  </a:cubicBezTo>
                  <a:cubicBezTo>
                    <a:pt x="882" y="502"/>
                    <a:pt x="873" y="498"/>
                    <a:pt x="862" y="495"/>
                  </a:cubicBezTo>
                  <a:lnTo>
                    <a:pt x="862" y="495"/>
                  </a:lnTo>
                  <a:cubicBezTo>
                    <a:pt x="852" y="489"/>
                    <a:pt x="843" y="489"/>
                    <a:pt x="843" y="489"/>
                  </a:cubicBezTo>
                  <a:lnTo>
                    <a:pt x="843" y="489"/>
                  </a:lnTo>
                  <a:cubicBezTo>
                    <a:pt x="844" y="490"/>
                    <a:pt x="845" y="490"/>
                    <a:pt x="846" y="491"/>
                  </a:cubicBezTo>
                  <a:lnTo>
                    <a:pt x="846" y="491"/>
                  </a:lnTo>
                  <a:cubicBezTo>
                    <a:pt x="840" y="490"/>
                    <a:pt x="834" y="489"/>
                    <a:pt x="830" y="489"/>
                  </a:cubicBezTo>
                  <a:lnTo>
                    <a:pt x="856" y="489"/>
                  </a:lnTo>
                  <a:cubicBezTo>
                    <a:pt x="869" y="489"/>
                    <a:pt x="895" y="502"/>
                    <a:pt x="895" y="502"/>
                  </a:cubicBezTo>
                  <a:cubicBezTo>
                    <a:pt x="895" y="489"/>
                    <a:pt x="895" y="489"/>
                    <a:pt x="882" y="489"/>
                  </a:cubicBezTo>
                  <a:cubicBezTo>
                    <a:pt x="895" y="489"/>
                    <a:pt x="895" y="489"/>
                    <a:pt x="895" y="476"/>
                  </a:cubicBezTo>
                  <a:cubicBezTo>
                    <a:pt x="895" y="476"/>
                    <a:pt x="895" y="463"/>
                    <a:pt x="882" y="463"/>
                  </a:cubicBezTo>
                  <a:cubicBezTo>
                    <a:pt x="921" y="463"/>
                    <a:pt x="921" y="450"/>
                    <a:pt x="882" y="437"/>
                  </a:cubicBezTo>
                  <a:cubicBezTo>
                    <a:pt x="869" y="424"/>
                    <a:pt x="882" y="424"/>
                    <a:pt x="908" y="424"/>
                  </a:cubicBezTo>
                  <a:cubicBezTo>
                    <a:pt x="934" y="424"/>
                    <a:pt x="934" y="424"/>
                    <a:pt x="921" y="411"/>
                  </a:cubicBezTo>
                  <a:cubicBezTo>
                    <a:pt x="908" y="411"/>
                    <a:pt x="908" y="411"/>
                    <a:pt x="908" y="398"/>
                  </a:cubicBezTo>
                  <a:lnTo>
                    <a:pt x="869" y="398"/>
                  </a:lnTo>
                  <a:cubicBezTo>
                    <a:pt x="882" y="385"/>
                    <a:pt x="882" y="385"/>
                    <a:pt x="882" y="385"/>
                  </a:cubicBezTo>
                  <a:cubicBezTo>
                    <a:pt x="882" y="372"/>
                    <a:pt x="882" y="372"/>
                    <a:pt x="882" y="372"/>
                  </a:cubicBezTo>
                  <a:cubicBezTo>
                    <a:pt x="908" y="359"/>
                    <a:pt x="895" y="359"/>
                    <a:pt x="882" y="359"/>
                  </a:cubicBezTo>
                  <a:lnTo>
                    <a:pt x="869" y="359"/>
                  </a:lnTo>
                  <a:cubicBezTo>
                    <a:pt x="903" y="359"/>
                    <a:pt x="898" y="330"/>
                    <a:pt x="871" y="330"/>
                  </a:cubicBezTo>
                  <a:cubicBezTo>
                    <a:pt x="867" y="330"/>
                    <a:pt x="862" y="331"/>
                    <a:pt x="856" y="333"/>
                  </a:cubicBezTo>
                  <a:cubicBezTo>
                    <a:pt x="869" y="320"/>
                    <a:pt x="869" y="320"/>
                    <a:pt x="882" y="320"/>
                  </a:cubicBezTo>
                  <a:cubicBezTo>
                    <a:pt x="895" y="320"/>
                    <a:pt x="895" y="320"/>
                    <a:pt x="895" y="307"/>
                  </a:cubicBezTo>
                  <a:cubicBezTo>
                    <a:pt x="895" y="307"/>
                    <a:pt x="869" y="307"/>
                    <a:pt x="869" y="294"/>
                  </a:cubicBezTo>
                  <a:cubicBezTo>
                    <a:pt x="869" y="281"/>
                    <a:pt x="869" y="281"/>
                    <a:pt x="843" y="281"/>
                  </a:cubicBezTo>
                  <a:cubicBezTo>
                    <a:pt x="843" y="281"/>
                    <a:pt x="843" y="281"/>
                    <a:pt x="869" y="268"/>
                  </a:cubicBezTo>
                  <a:lnTo>
                    <a:pt x="882" y="268"/>
                  </a:lnTo>
                  <a:cubicBezTo>
                    <a:pt x="882" y="264"/>
                    <a:pt x="879" y="262"/>
                    <a:pt x="875" y="262"/>
                  </a:cubicBezTo>
                  <a:cubicBezTo>
                    <a:pt x="866" y="262"/>
                    <a:pt x="852" y="268"/>
                    <a:pt x="843" y="268"/>
                  </a:cubicBezTo>
                  <a:cubicBezTo>
                    <a:pt x="856" y="255"/>
                    <a:pt x="856" y="242"/>
                    <a:pt x="830" y="242"/>
                  </a:cubicBezTo>
                  <a:cubicBezTo>
                    <a:pt x="830" y="242"/>
                    <a:pt x="830" y="242"/>
                    <a:pt x="843" y="229"/>
                  </a:cubicBezTo>
                  <a:cubicBezTo>
                    <a:pt x="843" y="216"/>
                    <a:pt x="843" y="216"/>
                    <a:pt x="856" y="216"/>
                  </a:cubicBezTo>
                  <a:cubicBezTo>
                    <a:pt x="866" y="207"/>
                    <a:pt x="875" y="198"/>
                    <a:pt x="866" y="198"/>
                  </a:cubicBezTo>
                  <a:cubicBezTo>
                    <a:pt x="862" y="198"/>
                    <a:pt x="855" y="200"/>
                    <a:pt x="843" y="203"/>
                  </a:cubicBezTo>
                  <a:cubicBezTo>
                    <a:pt x="840" y="207"/>
                    <a:pt x="837" y="209"/>
                    <a:pt x="835" y="209"/>
                  </a:cubicBezTo>
                  <a:cubicBezTo>
                    <a:pt x="832" y="209"/>
                    <a:pt x="834" y="200"/>
                    <a:pt x="843" y="190"/>
                  </a:cubicBezTo>
                  <a:lnTo>
                    <a:pt x="817" y="190"/>
                  </a:lnTo>
                  <a:cubicBezTo>
                    <a:pt x="817" y="190"/>
                    <a:pt x="817" y="190"/>
                    <a:pt x="817" y="190"/>
                  </a:cubicBezTo>
                  <a:lnTo>
                    <a:pt x="817" y="190"/>
                  </a:lnTo>
                  <a:cubicBezTo>
                    <a:pt x="817" y="203"/>
                    <a:pt x="817" y="203"/>
                    <a:pt x="804" y="203"/>
                  </a:cubicBezTo>
                  <a:cubicBezTo>
                    <a:pt x="817" y="190"/>
                    <a:pt x="817" y="177"/>
                    <a:pt x="817" y="177"/>
                  </a:cubicBezTo>
                  <a:cubicBezTo>
                    <a:pt x="817" y="177"/>
                    <a:pt x="792" y="177"/>
                    <a:pt x="779" y="164"/>
                  </a:cubicBezTo>
                  <a:cubicBezTo>
                    <a:pt x="772" y="158"/>
                    <a:pt x="769" y="155"/>
                    <a:pt x="766" y="155"/>
                  </a:cubicBezTo>
                  <a:cubicBezTo>
                    <a:pt x="762" y="155"/>
                    <a:pt x="759" y="158"/>
                    <a:pt x="753" y="164"/>
                  </a:cubicBezTo>
                  <a:cubicBezTo>
                    <a:pt x="740" y="164"/>
                    <a:pt x="740" y="164"/>
                    <a:pt x="753" y="151"/>
                  </a:cubicBezTo>
                  <a:cubicBezTo>
                    <a:pt x="753" y="138"/>
                    <a:pt x="753" y="138"/>
                    <a:pt x="753" y="138"/>
                  </a:cubicBezTo>
                  <a:cubicBezTo>
                    <a:pt x="753" y="138"/>
                    <a:pt x="753" y="138"/>
                    <a:pt x="765" y="126"/>
                  </a:cubicBezTo>
                  <a:lnTo>
                    <a:pt x="765" y="126"/>
                  </a:lnTo>
                  <a:cubicBezTo>
                    <a:pt x="759" y="132"/>
                    <a:pt x="756" y="135"/>
                    <a:pt x="753" y="135"/>
                  </a:cubicBezTo>
                  <a:cubicBezTo>
                    <a:pt x="749" y="135"/>
                    <a:pt x="746" y="132"/>
                    <a:pt x="740" y="126"/>
                  </a:cubicBezTo>
                  <a:cubicBezTo>
                    <a:pt x="742" y="123"/>
                    <a:pt x="744" y="121"/>
                    <a:pt x="746" y="118"/>
                  </a:cubicBezTo>
                  <a:lnTo>
                    <a:pt x="746" y="118"/>
                  </a:lnTo>
                  <a:cubicBezTo>
                    <a:pt x="735" y="126"/>
                    <a:pt x="724" y="126"/>
                    <a:pt x="714" y="126"/>
                  </a:cubicBezTo>
                  <a:cubicBezTo>
                    <a:pt x="714" y="126"/>
                    <a:pt x="714" y="126"/>
                    <a:pt x="727" y="113"/>
                  </a:cubicBezTo>
                  <a:cubicBezTo>
                    <a:pt x="727" y="106"/>
                    <a:pt x="723" y="103"/>
                    <a:pt x="719" y="103"/>
                  </a:cubicBezTo>
                  <a:cubicBezTo>
                    <a:pt x="714" y="103"/>
                    <a:pt x="707" y="106"/>
                    <a:pt x="701" y="113"/>
                  </a:cubicBezTo>
                  <a:cubicBezTo>
                    <a:pt x="714" y="100"/>
                    <a:pt x="701" y="100"/>
                    <a:pt x="701" y="100"/>
                  </a:cubicBezTo>
                  <a:lnTo>
                    <a:pt x="701" y="100"/>
                  </a:lnTo>
                  <a:cubicBezTo>
                    <a:pt x="704" y="96"/>
                    <a:pt x="709" y="91"/>
                    <a:pt x="714" y="87"/>
                  </a:cubicBezTo>
                  <a:cubicBezTo>
                    <a:pt x="727" y="74"/>
                    <a:pt x="714" y="61"/>
                    <a:pt x="714" y="61"/>
                  </a:cubicBezTo>
                  <a:cubicBezTo>
                    <a:pt x="707" y="67"/>
                    <a:pt x="701" y="70"/>
                    <a:pt x="696" y="70"/>
                  </a:cubicBezTo>
                  <a:cubicBezTo>
                    <a:pt x="691" y="70"/>
                    <a:pt x="688" y="67"/>
                    <a:pt x="688" y="61"/>
                  </a:cubicBezTo>
                  <a:cubicBezTo>
                    <a:pt x="675" y="61"/>
                    <a:pt x="662" y="74"/>
                    <a:pt x="649" y="100"/>
                  </a:cubicBezTo>
                  <a:lnTo>
                    <a:pt x="623" y="126"/>
                  </a:lnTo>
                  <a:lnTo>
                    <a:pt x="636" y="100"/>
                  </a:lnTo>
                  <a:cubicBezTo>
                    <a:pt x="649" y="87"/>
                    <a:pt x="662" y="48"/>
                    <a:pt x="662" y="48"/>
                  </a:cubicBezTo>
                  <a:lnTo>
                    <a:pt x="662" y="48"/>
                  </a:lnTo>
                  <a:cubicBezTo>
                    <a:pt x="662" y="48"/>
                    <a:pt x="649" y="61"/>
                    <a:pt x="649" y="74"/>
                  </a:cubicBezTo>
                  <a:cubicBezTo>
                    <a:pt x="642" y="87"/>
                    <a:pt x="639" y="93"/>
                    <a:pt x="637" y="93"/>
                  </a:cubicBezTo>
                  <a:cubicBezTo>
                    <a:pt x="636" y="93"/>
                    <a:pt x="636" y="87"/>
                    <a:pt x="636" y="74"/>
                  </a:cubicBezTo>
                  <a:cubicBezTo>
                    <a:pt x="636" y="67"/>
                    <a:pt x="636" y="64"/>
                    <a:pt x="634" y="64"/>
                  </a:cubicBezTo>
                  <a:cubicBezTo>
                    <a:pt x="633" y="64"/>
                    <a:pt x="629" y="67"/>
                    <a:pt x="623" y="74"/>
                  </a:cubicBezTo>
                  <a:cubicBezTo>
                    <a:pt x="618" y="79"/>
                    <a:pt x="614" y="82"/>
                    <a:pt x="613" y="82"/>
                  </a:cubicBezTo>
                  <a:cubicBezTo>
                    <a:pt x="610" y="82"/>
                    <a:pt x="610" y="76"/>
                    <a:pt x="610" y="61"/>
                  </a:cubicBezTo>
                  <a:cubicBezTo>
                    <a:pt x="618" y="45"/>
                    <a:pt x="616" y="39"/>
                    <a:pt x="614" y="39"/>
                  </a:cubicBezTo>
                  <a:lnTo>
                    <a:pt x="614" y="39"/>
                  </a:lnTo>
                  <a:cubicBezTo>
                    <a:pt x="612" y="39"/>
                    <a:pt x="610" y="42"/>
                    <a:pt x="610" y="48"/>
                  </a:cubicBezTo>
                  <a:cubicBezTo>
                    <a:pt x="597" y="61"/>
                    <a:pt x="597" y="61"/>
                    <a:pt x="597" y="61"/>
                  </a:cubicBezTo>
                  <a:cubicBezTo>
                    <a:pt x="597" y="61"/>
                    <a:pt x="597" y="61"/>
                    <a:pt x="584" y="74"/>
                  </a:cubicBezTo>
                  <a:cubicBezTo>
                    <a:pt x="584" y="74"/>
                    <a:pt x="584" y="61"/>
                    <a:pt x="584" y="61"/>
                  </a:cubicBezTo>
                  <a:lnTo>
                    <a:pt x="584" y="35"/>
                  </a:lnTo>
                  <a:cubicBezTo>
                    <a:pt x="584" y="35"/>
                    <a:pt x="584" y="35"/>
                    <a:pt x="571" y="48"/>
                  </a:cubicBezTo>
                  <a:cubicBezTo>
                    <a:pt x="571" y="43"/>
                    <a:pt x="571" y="38"/>
                    <a:pt x="571" y="35"/>
                  </a:cubicBezTo>
                  <a:cubicBezTo>
                    <a:pt x="571" y="15"/>
                    <a:pt x="571" y="6"/>
                    <a:pt x="569" y="6"/>
                  </a:cubicBezTo>
                  <a:close/>
                  <a:moveTo>
                    <a:pt x="804" y="995"/>
                  </a:moveTo>
                  <a:cubicBezTo>
                    <a:pt x="804" y="995"/>
                    <a:pt x="817" y="1020"/>
                    <a:pt x="817" y="1033"/>
                  </a:cubicBezTo>
                  <a:cubicBezTo>
                    <a:pt x="822" y="1038"/>
                    <a:pt x="825" y="1041"/>
                    <a:pt x="826" y="1041"/>
                  </a:cubicBezTo>
                  <a:cubicBezTo>
                    <a:pt x="829" y="1041"/>
                    <a:pt x="826" y="1032"/>
                    <a:pt x="817" y="1007"/>
                  </a:cubicBezTo>
                  <a:cubicBezTo>
                    <a:pt x="817" y="995"/>
                    <a:pt x="817" y="995"/>
                    <a:pt x="804" y="995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5516400" y="5165900"/>
              <a:ext cx="71025" cy="73200"/>
            </a:xfrm>
            <a:custGeom>
              <a:rect b="b" l="l" r="r" t="t"/>
              <a:pathLst>
                <a:path extrusionOk="0" h="2928" w="2841">
                  <a:moveTo>
                    <a:pt x="986" y="117"/>
                  </a:moveTo>
                  <a:cubicBezTo>
                    <a:pt x="999" y="143"/>
                    <a:pt x="1012" y="169"/>
                    <a:pt x="999" y="169"/>
                  </a:cubicBezTo>
                  <a:lnTo>
                    <a:pt x="986" y="156"/>
                  </a:lnTo>
                  <a:lnTo>
                    <a:pt x="986" y="130"/>
                  </a:lnTo>
                  <a:lnTo>
                    <a:pt x="986" y="117"/>
                  </a:lnTo>
                  <a:close/>
                  <a:moveTo>
                    <a:pt x="882" y="182"/>
                  </a:moveTo>
                  <a:cubicBezTo>
                    <a:pt x="882" y="182"/>
                    <a:pt x="882" y="182"/>
                    <a:pt x="895" y="208"/>
                  </a:cubicBezTo>
                  <a:cubicBezTo>
                    <a:pt x="895" y="208"/>
                    <a:pt x="908" y="221"/>
                    <a:pt x="895" y="234"/>
                  </a:cubicBezTo>
                  <a:lnTo>
                    <a:pt x="882" y="221"/>
                  </a:lnTo>
                  <a:cubicBezTo>
                    <a:pt x="869" y="195"/>
                    <a:pt x="882" y="182"/>
                    <a:pt x="882" y="182"/>
                  </a:cubicBezTo>
                  <a:close/>
                  <a:moveTo>
                    <a:pt x="1336" y="182"/>
                  </a:moveTo>
                  <a:cubicBezTo>
                    <a:pt x="1349" y="182"/>
                    <a:pt x="1349" y="208"/>
                    <a:pt x="1349" y="208"/>
                  </a:cubicBezTo>
                  <a:cubicBezTo>
                    <a:pt x="1349" y="208"/>
                    <a:pt x="1349" y="234"/>
                    <a:pt x="1336" y="234"/>
                  </a:cubicBezTo>
                  <a:cubicBezTo>
                    <a:pt x="1336" y="234"/>
                    <a:pt x="1336" y="208"/>
                    <a:pt x="1336" y="182"/>
                  </a:cubicBezTo>
                  <a:close/>
                  <a:moveTo>
                    <a:pt x="1258" y="234"/>
                  </a:moveTo>
                  <a:cubicBezTo>
                    <a:pt x="1258" y="234"/>
                    <a:pt x="1258" y="234"/>
                    <a:pt x="1258" y="260"/>
                  </a:cubicBezTo>
                  <a:lnTo>
                    <a:pt x="1245" y="234"/>
                  </a:lnTo>
                  <a:close/>
                  <a:moveTo>
                    <a:pt x="1167" y="247"/>
                  </a:moveTo>
                  <a:cubicBezTo>
                    <a:pt x="1167" y="247"/>
                    <a:pt x="1167" y="247"/>
                    <a:pt x="1180" y="273"/>
                  </a:cubicBezTo>
                  <a:lnTo>
                    <a:pt x="1167" y="273"/>
                  </a:lnTo>
                  <a:lnTo>
                    <a:pt x="1154" y="247"/>
                  </a:lnTo>
                  <a:close/>
                  <a:moveTo>
                    <a:pt x="1715" y="210"/>
                  </a:moveTo>
                  <a:lnTo>
                    <a:pt x="1715" y="210"/>
                  </a:lnTo>
                  <a:cubicBezTo>
                    <a:pt x="1716" y="210"/>
                    <a:pt x="1716" y="213"/>
                    <a:pt x="1712" y="221"/>
                  </a:cubicBezTo>
                  <a:cubicBezTo>
                    <a:pt x="1712" y="221"/>
                    <a:pt x="1712" y="247"/>
                    <a:pt x="1699" y="273"/>
                  </a:cubicBezTo>
                  <a:cubicBezTo>
                    <a:pt x="1699" y="270"/>
                    <a:pt x="1699" y="269"/>
                    <a:pt x="1698" y="269"/>
                  </a:cubicBezTo>
                  <a:cubicBezTo>
                    <a:pt x="1696" y="269"/>
                    <a:pt x="1693" y="272"/>
                    <a:pt x="1690" y="272"/>
                  </a:cubicBezTo>
                  <a:cubicBezTo>
                    <a:pt x="1688" y="272"/>
                    <a:pt x="1686" y="269"/>
                    <a:pt x="1686" y="260"/>
                  </a:cubicBezTo>
                  <a:lnTo>
                    <a:pt x="1686" y="247"/>
                  </a:lnTo>
                  <a:cubicBezTo>
                    <a:pt x="1695" y="228"/>
                    <a:pt x="1711" y="210"/>
                    <a:pt x="1715" y="210"/>
                  </a:cubicBezTo>
                  <a:close/>
                  <a:moveTo>
                    <a:pt x="1100" y="245"/>
                  </a:moveTo>
                  <a:cubicBezTo>
                    <a:pt x="1105" y="245"/>
                    <a:pt x="1110" y="249"/>
                    <a:pt x="1116" y="260"/>
                  </a:cubicBezTo>
                  <a:cubicBezTo>
                    <a:pt x="1116" y="286"/>
                    <a:pt x="1116" y="286"/>
                    <a:pt x="1103" y="286"/>
                  </a:cubicBezTo>
                  <a:cubicBezTo>
                    <a:pt x="1090" y="286"/>
                    <a:pt x="1090" y="286"/>
                    <a:pt x="1090" y="260"/>
                  </a:cubicBezTo>
                  <a:cubicBezTo>
                    <a:pt x="1090" y="252"/>
                    <a:pt x="1094" y="245"/>
                    <a:pt x="1100" y="245"/>
                  </a:cubicBezTo>
                  <a:close/>
                  <a:moveTo>
                    <a:pt x="1241" y="274"/>
                  </a:moveTo>
                  <a:cubicBezTo>
                    <a:pt x="1240" y="274"/>
                    <a:pt x="1237" y="277"/>
                    <a:pt x="1232" y="286"/>
                  </a:cubicBezTo>
                  <a:cubicBezTo>
                    <a:pt x="1241" y="286"/>
                    <a:pt x="1244" y="274"/>
                    <a:pt x="1241" y="274"/>
                  </a:cubicBezTo>
                  <a:close/>
                  <a:moveTo>
                    <a:pt x="2036" y="247"/>
                  </a:moveTo>
                  <a:cubicBezTo>
                    <a:pt x="2049" y="260"/>
                    <a:pt x="2049" y="260"/>
                    <a:pt x="2036" y="273"/>
                  </a:cubicBezTo>
                  <a:cubicBezTo>
                    <a:pt x="2024" y="299"/>
                    <a:pt x="2011" y="312"/>
                    <a:pt x="1998" y="312"/>
                  </a:cubicBezTo>
                  <a:cubicBezTo>
                    <a:pt x="1998" y="299"/>
                    <a:pt x="2011" y="260"/>
                    <a:pt x="2036" y="247"/>
                  </a:cubicBezTo>
                  <a:close/>
                  <a:moveTo>
                    <a:pt x="1162" y="343"/>
                  </a:moveTo>
                  <a:lnTo>
                    <a:pt x="1162" y="343"/>
                  </a:lnTo>
                  <a:cubicBezTo>
                    <a:pt x="1163" y="348"/>
                    <a:pt x="1165" y="355"/>
                    <a:pt x="1167" y="364"/>
                  </a:cubicBezTo>
                  <a:cubicBezTo>
                    <a:pt x="1168" y="364"/>
                    <a:pt x="1168" y="364"/>
                    <a:pt x="1168" y="365"/>
                  </a:cubicBezTo>
                  <a:lnTo>
                    <a:pt x="1168" y="365"/>
                  </a:lnTo>
                  <a:cubicBezTo>
                    <a:pt x="1168" y="361"/>
                    <a:pt x="1167" y="356"/>
                    <a:pt x="1167" y="351"/>
                  </a:cubicBezTo>
                  <a:cubicBezTo>
                    <a:pt x="1166" y="348"/>
                    <a:pt x="1164" y="345"/>
                    <a:pt x="1162" y="343"/>
                  </a:cubicBezTo>
                  <a:close/>
                  <a:moveTo>
                    <a:pt x="1168" y="365"/>
                  </a:moveTo>
                  <a:cubicBezTo>
                    <a:pt x="1169" y="376"/>
                    <a:pt x="1172" y="382"/>
                    <a:pt x="1173" y="382"/>
                  </a:cubicBezTo>
                  <a:cubicBezTo>
                    <a:pt x="1174" y="382"/>
                    <a:pt x="1173" y="376"/>
                    <a:pt x="1168" y="365"/>
                  </a:cubicBezTo>
                  <a:close/>
                  <a:moveTo>
                    <a:pt x="415" y="428"/>
                  </a:moveTo>
                  <a:lnTo>
                    <a:pt x="441" y="441"/>
                  </a:lnTo>
                  <a:cubicBezTo>
                    <a:pt x="428" y="428"/>
                    <a:pt x="428" y="428"/>
                    <a:pt x="415" y="428"/>
                  </a:cubicBezTo>
                  <a:close/>
                  <a:moveTo>
                    <a:pt x="252" y="721"/>
                  </a:moveTo>
                  <a:cubicBezTo>
                    <a:pt x="256" y="721"/>
                    <a:pt x="258" y="725"/>
                    <a:pt x="247" y="726"/>
                  </a:cubicBezTo>
                  <a:lnTo>
                    <a:pt x="247" y="726"/>
                  </a:lnTo>
                  <a:cubicBezTo>
                    <a:pt x="247" y="722"/>
                    <a:pt x="250" y="721"/>
                    <a:pt x="252" y="721"/>
                  </a:cubicBezTo>
                  <a:close/>
                  <a:moveTo>
                    <a:pt x="363" y="792"/>
                  </a:moveTo>
                  <a:cubicBezTo>
                    <a:pt x="389" y="805"/>
                    <a:pt x="402" y="818"/>
                    <a:pt x="402" y="830"/>
                  </a:cubicBezTo>
                  <a:cubicBezTo>
                    <a:pt x="376" y="818"/>
                    <a:pt x="363" y="805"/>
                    <a:pt x="363" y="805"/>
                  </a:cubicBezTo>
                  <a:lnTo>
                    <a:pt x="363" y="792"/>
                  </a:lnTo>
                  <a:close/>
                  <a:moveTo>
                    <a:pt x="248" y="1133"/>
                  </a:moveTo>
                  <a:cubicBezTo>
                    <a:pt x="251" y="1133"/>
                    <a:pt x="254" y="1136"/>
                    <a:pt x="260" y="1142"/>
                  </a:cubicBezTo>
                  <a:cubicBezTo>
                    <a:pt x="285" y="1142"/>
                    <a:pt x="285" y="1168"/>
                    <a:pt x="285" y="1168"/>
                  </a:cubicBezTo>
                  <a:cubicBezTo>
                    <a:pt x="280" y="1170"/>
                    <a:pt x="275" y="1171"/>
                    <a:pt x="270" y="1171"/>
                  </a:cubicBezTo>
                  <a:cubicBezTo>
                    <a:pt x="250" y="1171"/>
                    <a:pt x="234" y="1155"/>
                    <a:pt x="234" y="1155"/>
                  </a:cubicBezTo>
                  <a:cubicBezTo>
                    <a:pt x="241" y="1140"/>
                    <a:pt x="244" y="1133"/>
                    <a:pt x="248" y="1133"/>
                  </a:cubicBezTo>
                  <a:close/>
                  <a:moveTo>
                    <a:pt x="2743" y="1357"/>
                  </a:moveTo>
                  <a:cubicBezTo>
                    <a:pt x="2747" y="1357"/>
                    <a:pt x="2750" y="1358"/>
                    <a:pt x="2750" y="1362"/>
                  </a:cubicBezTo>
                  <a:cubicBezTo>
                    <a:pt x="2776" y="1375"/>
                    <a:pt x="2776" y="1382"/>
                    <a:pt x="2764" y="1382"/>
                  </a:cubicBezTo>
                  <a:cubicBezTo>
                    <a:pt x="2753" y="1382"/>
                    <a:pt x="2730" y="1375"/>
                    <a:pt x="2711" y="1362"/>
                  </a:cubicBezTo>
                  <a:cubicBezTo>
                    <a:pt x="2720" y="1362"/>
                    <a:pt x="2734" y="1357"/>
                    <a:pt x="2743" y="1357"/>
                  </a:cubicBezTo>
                  <a:close/>
                  <a:moveTo>
                    <a:pt x="2283" y="1531"/>
                  </a:moveTo>
                  <a:lnTo>
                    <a:pt x="2283" y="1544"/>
                  </a:lnTo>
                  <a:cubicBezTo>
                    <a:pt x="2283" y="1544"/>
                    <a:pt x="2309" y="1544"/>
                    <a:pt x="2322" y="1557"/>
                  </a:cubicBezTo>
                  <a:lnTo>
                    <a:pt x="2335" y="1544"/>
                  </a:lnTo>
                  <a:cubicBezTo>
                    <a:pt x="2335" y="1544"/>
                    <a:pt x="2309" y="1531"/>
                    <a:pt x="2283" y="1531"/>
                  </a:cubicBezTo>
                  <a:close/>
                  <a:moveTo>
                    <a:pt x="2659" y="1596"/>
                  </a:moveTo>
                  <a:cubicBezTo>
                    <a:pt x="2672" y="1596"/>
                    <a:pt x="2672" y="1609"/>
                    <a:pt x="2672" y="1622"/>
                  </a:cubicBezTo>
                  <a:lnTo>
                    <a:pt x="2646" y="1622"/>
                  </a:lnTo>
                  <a:cubicBezTo>
                    <a:pt x="2646" y="1622"/>
                    <a:pt x="2620" y="1609"/>
                    <a:pt x="2633" y="1596"/>
                  </a:cubicBezTo>
                  <a:close/>
                  <a:moveTo>
                    <a:pt x="224" y="1651"/>
                  </a:moveTo>
                  <a:cubicBezTo>
                    <a:pt x="227" y="1651"/>
                    <a:pt x="234" y="1654"/>
                    <a:pt x="234" y="1661"/>
                  </a:cubicBezTo>
                  <a:cubicBezTo>
                    <a:pt x="221" y="1654"/>
                    <a:pt x="221" y="1651"/>
                    <a:pt x="224" y="1651"/>
                  </a:cubicBezTo>
                  <a:close/>
                  <a:moveTo>
                    <a:pt x="2607" y="1700"/>
                  </a:moveTo>
                  <a:cubicBezTo>
                    <a:pt x="2659" y="1700"/>
                    <a:pt x="2659" y="1700"/>
                    <a:pt x="2659" y="1712"/>
                  </a:cubicBezTo>
                  <a:cubicBezTo>
                    <a:pt x="2650" y="1722"/>
                    <a:pt x="2647" y="1731"/>
                    <a:pt x="2637" y="1731"/>
                  </a:cubicBezTo>
                  <a:cubicBezTo>
                    <a:pt x="2633" y="1731"/>
                    <a:pt x="2628" y="1729"/>
                    <a:pt x="2620" y="1725"/>
                  </a:cubicBezTo>
                  <a:lnTo>
                    <a:pt x="2633" y="1725"/>
                  </a:lnTo>
                  <a:cubicBezTo>
                    <a:pt x="2646" y="1725"/>
                    <a:pt x="2633" y="1712"/>
                    <a:pt x="2607" y="1712"/>
                  </a:cubicBezTo>
                  <a:lnTo>
                    <a:pt x="2555" y="1712"/>
                  </a:lnTo>
                  <a:cubicBezTo>
                    <a:pt x="2555" y="1700"/>
                    <a:pt x="2581" y="1700"/>
                    <a:pt x="2607" y="1700"/>
                  </a:cubicBezTo>
                  <a:close/>
                  <a:moveTo>
                    <a:pt x="278" y="1759"/>
                  </a:moveTo>
                  <a:cubicBezTo>
                    <a:pt x="283" y="1759"/>
                    <a:pt x="285" y="1760"/>
                    <a:pt x="285" y="1764"/>
                  </a:cubicBezTo>
                  <a:lnTo>
                    <a:pt x="260" y="1777"/>
                  </a:lnTo>
                  <a:lnTo>
                    <a:pt x="234" y="1777"/>
                  </a:lnTo>
                  <a:lnTo>
                    <a:pt x="234" y="1764"/>
                  </a:lnTo>
                  <a:cubicBezTo>
                    <a:pt x="251" y="1764"/>
                    <a:pt x="268" y="1759"/>
                    <a:pt x="278" y="1759"/>
                  </a:cubicBezTo>
                  <a:close/>
                  <a:moveTo>
                    <a:pt x="2737" y="1764"/>
                  </a:moveTo>
                  <a:lnTo>
                    <a:pt x="2737" y="1777"/>
                  </a:lnTo>
                  <a:cubicBezTo>
                    <a:pt x="2743" y="1784"/>
                    <a:pt x="2747" y="1787"/>
                    <a:pt x="2750" y="1787"/>
                  </a:cubicBezTo>
                  <a:cubicBezTo>
                    <a:pt x="2753" y="1787"/>
                    <a:pt x="2756" y="1784"/>
                    <a:pt x="2763" y="1777"/>
                  </a:cubicBezTo>
                  <a:lnTo>
                    <a:pt x="2763" y="1764"/>
                  </a:lnTo>
                  <a:close/>
                  <a:moveTo>
                    <a:pt x="195" y="1920"/>
                  </a:moveTo>
                  <a:lnTo>
                    <a:pt x="195" y="1933"/>
                  </a:lnTo>
                  <a:cubicBezTo>
                    <a:pt x="169" y="1946"/>
                    <a:pt x="143" y="1946"/>
                    <a:pt x="143" y="1946"/>
                  </a:cubicBezTo>
                  <a:lnTo>
                    <a:pt x="143" y="1933"/>
                  </a:lnTo>
                  <a:cubicBezTo>
                    <a:pt x="169" y="1920"/>
                    <a:pt x="182" y="1920"/>
                    <a:pt x="195" y="1920"/>
                  </a:cubicBezTo>
                  <a:close/>
                  <a:moveTo>
                    <a:pt x="415" y="1985"/>
                  </a:moveTo>
                  <a:lnTo>
                    <a:pt x="415" y="1985"/>
                  </a:lnTo>
                  <a:cubicBezTo>
                    <a:pt x="428" y="1998"/>
                    <a:pt x="376" y="2011"/>
                    <a:pt x="363" y="2024"/>
                  </a:cubicBezTo>
                  <a:cubicBezTo>
                    <a:pt x="350" y="2011"/>
                    <a:pt x="350" y="2011"/>
                    <a:pt x="376" y="1998"/>
                  </a:cubicBezTo>
                  <a:cubicBezTo>
                    <a:pt x="402" y="1985"/>
                    <a:pt x="415" y="1985"/>
                    <a:pt x="415" y="1985"/>
                  </a:cubicBezTo>
                  <a:close/>
                  <a:moveTo>
                    <a:pt x="532" y="2115"/>
                  </a:moveTo>
                  <a:cubicBezTo>
                    <a:pt x="517" y="2130"/>
                    <a:pt x="509" y="2135"/>
                    <a:pt x="508" y="2135"/>
                  </a:cubicBezTo>
                  <a:cubicBezTo>
                    <a:pt x="505" y="2135"/>
                    <a:pt x="516" y="2122"/>
                    <a:pt x="532" y="2115"/>
                  </a:cubicBezTo>
                  <a:close/>
                  <a:moveTo>
                    <a:pt x="1296" y="2098"/>
                  </a:moveTo>
                  <a:cubicBezTo>
                    <a:pt x="1295" y="2098"/>
                    <a:pt x="1292" y="2110"/>
                    <a:pt x="1284" y="2140"/>
                  </a:cubicBezTo>
                  <a:cubicBezTo>
                    <a:pt x="1271" y="2153"/>
                    <a:pt x="1271" y="2153"/>
                    <a:pt x="1284" y="2153"/>
                  </a:cubicBezTo>
                  <a:cubicBezTo>
                    <a:pt x="1284" y="2153"/>
                    <a:pt x="1297" y="2140"/>
                    <a:pt x="1297" y="2115"/>
                  </a:cubicBezTo>
                  <a:cubicBezTo>
                    <a:pt x="1297" y="2104"/>
                    <a:pt x="1297" y="2098"/>
                    <a:pt x="1296" y="2098"/>
                  </a:cubicBezTo>
                  <a:close/>
                  <a:moveTo>
                    <a:pt x="2335" y="2102"/>
                  </a:moveTo>
                  <a:cubicBezTo>
                    <a:pt x="2361" y="2115"/>
                    <a:pt x="2361" y="2153"/>
                    <a:pt x="2361" y="2153"/>
                  </a:cubicBezTo>
                  <a:cubicBezTo>
                    <a:pt x="2357" y="2157"/>
                    <a:pt x="2354" y="2158"/>
                    <a:pt x="2351" y="2158"/>
                  </a:cubicBezTo>
                  <a:cubicBezTo>
                    <a:pt x="2341" y="2158"/>
                    <a:pt x="2332" y="2144"/>
                    <a:pt x="2322" y="2115"/>
                  </a:cubicBezTo>
                  <a:cubicBezTo>
                    <a:pt x="2335" y="2115"/>
                    <a:pt x="2335" y="2102"/>
                    <a:pt x="2335" y="2102"/>
                  </a:cubicBezTo>
                  <a:close/>
                  <a:moveTo>
                    <a:pt x="532" y="2153"/>
                  </a:moveTo>
                  <a:lnTo>
                    <a:pt x="519" y="2179"/>
                  </a:lnTo>
                  <a:lnTo>
                    <a:pt x="493" y="2179"/>
                  </a:lnTo>
                  <a:cubicBezTo>
                    <a:pt x="506" y="2166"/>
                    <a:pt x="532" y="2153"/>
                    <a:pt x="532" y="2153"/>
                  </a:cubicBezTo>
                  <a:close/>
                  <a:moveTo>
                    <a:pt x="969" y="2438"/>
                  </a:moveTo>
                  <a:cubicBezTo>
                    <a:pt x="965" y="2438"/>
                    <a:pt x="960" y="2449"/>
                    <a:pt x="960" y="2465"/>
                  </a:cubicBezTo>
                  <a:lnTo>
                    <a:pt x="973" y="2452"/>
                  </a:lnTo>
                  <a:cubicBezTo>
                    <a:pt x="973" y="2442"/>
                    <a:pt x="971" y="2438"/>
                    <a:pt x="969" y="2438"/>
                  </a:cubicBezTo>
                  <a:close/>
                  <a:moveTo>
                    <a:pt x="2024" y="2413"/>
                  </a:moveTo>
                  <a:lnTo>
                    <a:pt x="2036" y="2465"/>
                  </a:lnTo>
                  <a:cubicBezTo>
                    <a:pt x="2051" y="2501"/>
                    <a:pt x="2053" y="2517"/>
                    <a:pt x="2050" y="2517"/>
                  </a:cubicBezTo>
                  <a:cubicBezTo>
                    <a:pt x="2048" y="2517"/>
                    <a:pt x="2042" y="2508"/>
                    <a:pt x="2036" y="2491"/>
                  </a:cubicBezTo>
                  <a:cubicBezTo>
                    <a:pt x="2024" y="2478"/>
                    <a:pt x="2011" y="2452"/>
                    <a:pt x="2011" y="2426"/>
                  </a:cubicBezTo>
                  <a:cubicBezTo>
                    <a:pt x="2024" y="2426"/>
                    <a:pt x="2024" y="2413"/>
                    <a:pt x="2024" y="2413"/>
                  </a:cubicBezTo>
                  <a:close/>
                  <a:moveTo>
                    <a:pt x="2088" y="2491"/>
                  </a:moveTo>
                  <a:lnTo>
                    <a:pt x="2114" y="2504"/>
                  </a:lnTo>
                  <a:cubicBezTo>
                    <a:pt x="2127" y="2517"/>
                    <a:pt x="2114" y="2530"/>
                    <a:pt x="2114" y="2530"/>
                  </a:cubicBezTo>
                  <a:lnTo>
                    <a:pt x="2101" y="2517"/>
                  </a:lnTo>
                  <a:lnTo>
                    <a:pt x="2088" y="2491"/>
                  </a:lnTo>
                  <a:close/>
                  <a:moveTo>
                    <a:pt x="1605" y="2531"/>
                  </a:moveTo>
                  <a:cubicBezTo>
                    <a:pt x="1607" y="2531"/>
                    <a:pt x="1608" y="2534"/>
                    <a:pt x="1608" y="2543"/>
                  </a:cubicBezTo>
                  <a:cubicBezTo>
                    <a:pt x="1621" y="2543"/>
                    <a:pt x="1608" y="2569"/>
                    <a:pt x="1595" y="2569"/>
                  </a:cubicBezTo>
                  <a:lnTo>
                    <a:pt x="1595" y="2543"/>
                  </a:lnTo>
                  <a:cubicBezTo>
                    <a:pt x="1595" y="2543"/>
                    <a:pt x="1601" y="2531"/>
                    <a:pt x="1605" y="2531"/>
                  </a:cubicBezTo>
                  <a:close/>
                  <a:moveTo>
                    <a:pt x="947" y="2530"/>
                  </a:moveTo>
                  <a:lnTo>
                    <a:pt x="947" y="2569"/>
                  </a:lnTo>
                  <a:lnTo>
                    <a:pt x="921" y="2581"/>
                  </a:lnTo>
                  <a:lnTo>
                    <a:pt x="921" y="2569"/>
                  </a:lnTo>
                  <a:cubicBezTo>
                    <a:pt x="921" y="2556"/>
                    <a:pt x="934" y="2530"/>
                    <a:pt x="947" y="2530"/>
                  </a:cubicBezTo>
                  <a:close/>
                  <a:moveTo>
                    <a:pt x="1777" y="2543"/>
                  </a:moveTo>
                  <a:cubicBezTo>
                    <a:pt x="1790" y="2569"/>
                    <a:pt x="1790" y="2594"/>
                    <a:pt x="1790" y="2594"/>
                  </a:cubicBezTo>
                  <a:lnTo>
                    <a:pt x="1777" y="2594"/>
                  </a:lnTo>
                  <a:cubicBezTo>
                    <a:pt x="1777" y="2569"/>
                    <a:pt x="1764" y="2556"/>
                    <a:pt x="1777" y="2556"/>
                  </a:cubicBezTo>
                  <a:lnTo>
                    <a:pt x="1777" y="2543"/>
                  </a:lnTo>
                  <a:close/>
                  <a:moveTo>
                    <a:pt x="1145" y="2570"/>
                  </a:moveTo>
                  <a:cubicBezTo>
                    <a:pt x="1149" y="2570"/>
                    <a:pt x="1154" y="2581"/>
                    <a:pt x="1154" y="2581"/>
                  </a:cubicBezTo>
                  <a:cubicBezTo>
                    <a:pt x="1167" y="2607"/>
                    <a:pt x="1167" y="2607"/>
                    <a:pt x="1142" y="2607"/>
                  </a:cubicBezTo>
                  <a:cubicBezTo>
                    <a:pt x="1142" y="2607"/>
                    <a:pt x="1142" y="2581"/>
                    <a:pt x="1142" y="2581"/>
                  </a:cubicBezTo>
                  <a:cubicBezTo>
                    <a:pt x="1142" y="2573"/>
                    <a:pt x="1143" y="2570"/>
                    <a:pt x="1145" y="2570"/>
                  </a:cubicBezTo>
                  <a:close/>
                  <a:moveTo>
                    <a:pt x="999" y="2556"/>
                  </a:moveTo>
                  <a:cubicBezTo>
                    <a:pt x="999" y="2556"/>
                    <a:pt x="999" y="2581"/>
                    <a:pt x="986" y="2607"/>
                  </a:cubicBezTo>
                  <a:cubicBezTo>
                    <a:pt x="986" y="2617"/>
                    <a:pt x="984" y="2621"/>
                    <a:pt x="983" y="2621"/>
                  </a:cubicBezTo>
                  <a:cubicBezTo>
                    <a:pt x="980" y="2621"/>
                    <a:pt x="977" y="2607"/>
                    <a:pt x="986" y="2581"/>
                  </a:cubicBezTo>
                  <a:cubicBezTo>
                    <a:pt x="986" y="2556"/>
                    <a:pt x="986" y="2556"/>
                    <a:pt x="999" y="2556"/>
                  </a:cubicBezTo>
                  <a:close/>
                  <a:moveTo>
                    <a:pt x="1310" y="2594"/>
                  </a:moveTo>
                  <a:cubicBezTo>
                    <a:pt x="1310" y="2594"/>
                    <a:pt x="1323" y="2620"/>
                    <a:pt x="1323" y="2620"/>
                  </a:cubicBezTo>
                  <a:cubicBezTo>
                    <a:pt x="1323" y="2633"/>
                    <a:pt x="1310" y="2633"/>
                    <a:pt x="1310" y="2633"/>
                  </a:cubicBezTo>
                  <a:cubicBezTo>
                    <a:pt x="1297" y="2633"/>
                    <a:pt x="1297" y="2633"/>
                    <a:pt x="1297" y="2620"/>
                  </a:cubicBezTo>
                  <a:cubicBezTo>
                    <a:pt x="1297" y="2620"/>
                    <a:pt x="1297" y="2594"/>
                    <a:pt x="1310" y="2594"/>
                  </a:cubicBezTo>
                  <a:close/>
                  <a:moveTo>
                    <a:pt x="1881" y="2591"/>
                  </a:moveTo>
                  <a:cubicBezTo>
                    <a:pt x="1881" y="2591"/>
                    <a:pt x="1883" y="2616"/>
                    <a:pt x="1894" y="2659"/>
                  </a:cubicBezTo>
                  <a:cubicBezTo>
                    <a:pt x="1888" y="2671"/>
                    <a:pt x="1885" y="2677"/>
                    <a:pt x="1883" y="2677"/>
                  </a:cubicBezTo>
                  <a:cubicBezTo>
                    <a:pt x="1881" y="2677"/>
                    <a:pt x="1881" y="2668"/>
                    <a:pt x="1881" y="2646"/>
                  </a:cubicBezTo>
                  <a:cubicBezTo>
                    <a:pt x="1881" y="2620"/>
                    <a:pt x="1881" y="2594"/>
                    <a:pt x="1881" y="2594"/>
                  </a:cubicBezTo>
                  <a:cubicBezTo>
                    <a:pt x="1881" y="2592"/>
                    <a:pt x="1881" y="2591"/>
                    <a:pt x="1881" y="2591"/>
                  </a:cubicBezTo>
                  <a:close/>
                  <a:moveTo>
                    <a:pt x="1466" y="2685"/>
                  </a:moveTo>
                  <a:lnTo>
                    <a:pt x="1479" y="2711"/>
                  </a:lnTo>
                  <a:lnTo>
                    <a:pt x="1466" y="2711"/>
                  </a:lnTo>
                  <a:cubicBezTo>
                    <a:pt x="1453" y="2711"/>
                    <a:pt x="1453" y="2711"/>
                    <a:pt x="1453" y="2685"/>
                  </a:cubicBezTo>
                  <a:close/>
                  <a:moveTo>
                    <a:pt x="1557" y="2659"/>
                  </a:moveTo>
                  <a:cubicBezTo>
                    <a:pt x="1557" y="2685"/>
                    <a:pt x="1557" y="2711"/>
                    <a:pt x="1544" y="2711"/>
                  </a:cubicBezTo>
                  <a:cubicBezTo>
                    <a:pt x="1544" y="2718"/>
                    <a:pt x="1543" y="2722"/>
                    <a:pt x="1541" y="2722"/>
                  </a:cubicBezTo>
                  <a:cubicBezTo>
                    <a:pt x="1537" y="2722"/>
                    <a:pt x="1531" y="2700"/>
                    <a:pt x="1531" y="2672"/>
                  </a:cubicBezTo>
                  <a:cubicBezTo>
                    <a:pt x="1544" y="2659"/>
                    <a:pt x="1544" y="2659"/>
                    <a:pt x="1557" y="2659"/>
                  </a:cubicBezTo>
                  <a:close/>
                  <a:moveTo>
                    <a:pt x="1362" y="2737"/>
                  </a:moveTo>
                  <a:cubicBezTo>
                    <a:pt x="1349" y="2737"/>
                    <a:pt x="1349" y="2763"/>
                    <a:pt x="1349" y="2763"/>
                  </a:cubicBezTo>
                  <a:cubicBezTo>
                    <a:pt x="1349" y="2763"/>
                    <a:pt x="1349" y="2776"/>
                    <a:pt x="1362" y="2789"/>
                  </a:cubicBezTo>
                  <a:cubicBezTo>
                    <a:pt x="1375" y="2763"/>
                    <a:pt x="1362" y="2737"/>
                    <a:pt x="1362" y="2737"/>
                  </a:cubicBezTo>
                  <a:close/>
                  <a:moveTo>
                    <a:pt x="1422" y="0"/>
                  </a:moveTo>
                  <a:cubicBezTo>
                    <a:pt x="1411" y="0"/>
                    <a:pt x="1401" y="13"/>
                    <a:pt x="1401" y="39"/>
                  </a:cubicBezTo>
                  <a:cubicBezTo>
                    <a:pt x="1401" y="13"/>
                    <a:pt x="1388" y="13"/>
                    <a:pt x="1375" y="13"/>
                  </a:cubicBezTo>
                  <a:cubicBezTo>
                    <a:pt x="1368" y="26"/>
                    <a:pt x="1352" y="33"/>
                    <a:pt x="1338" y="33"/>
                  </a:cubicBezTo>
                  <a:cubicBezTo>
                    <a:pt x="1323" y="33"/>
                    <a:pt x="1310" y="26"/>
                    <a:pt x="1310" y="13"/>
                  </a:cubicBezTo>
                  <a:lnTo>
                    <a:pt x="1297" y="13"/>
                  </a:lnTo>
                  <a:cubicBezTo>
                    <a:pt x="1297" y="39"/>
                    <a:pt x="1284" y="39"/>
                    <a:pt x="1271" y="39"/>
                  </a:cubicBezTo>
                  <a:cubicBezTo>
                    <a:pt x="1258" y="39"/>
                    <a:pt x="1258" y="39"/>
                    <a:pt x="1245" y="65"/>
                  </a:cubicBezTo>
                  <a:cubicBezTo>
                    <a:pt x="1245" y="91"/>
                    <a:pt x="1232" y="91"/>
                    <a:pt x="1232" y="91"/>
                  </a:cubicBezTo>
                  <a:cubicBezTo>
                    <a:pt x="1219" y="91"/>
                    <a:pt x="1232" y="65"/>
                    <a:pt x="1232" y="39"/>
                  </a:cubicBezTo>
                  <a:cubicBezTo>
                    <a:pt x="1237" y="31"/>
                    <a:pt x="1237" y="26"/>
                    <a:pt x="1234" y="26"/>
                  </a:cubicBezTo>
                  <a:cubicBezTo>
                    <a:pt x="1228" y="26"/>
                    <a:pt x="1211" y="44"/>
                    <a:pt x="1193" y="78"/>
                  </a:cubicBezTo>
                  <a:cubicBezTo>
                    <a:pt x="1180" y="98"/>
                    <a:pt x="1177" y="107"/>
                    <a:pt x="1177" y="107"/>
                  </a:cubicBezTo>
                  <a:cubicBezTo>
                    <a:pt x="1177" y="107"/>
                    <a:pt x="1180" y="98"/>
                    <a:pt x="1180" y="78"/>
                  </a:cubicBezTo>
                  <a:cubicBezTo>
                    <a:pt x="1190" y="60"/>
                    <a:pt x="1192" y="42"/>
                    <a:pt x="1188" y="42"/>
                  </a:cubicBezTo>
                  <a:lnTo>
                    <a:pt x="1188" y="42"/>
                  </a:lnTo>
                  <a:cubicBezTo>
                    <a:pt x="1187" y="42"/>
                    <a:pt x="1184" y="45"/>
                    <a:pt x="1180" y="52"/>
                  </a:cubicBezTo>
                  <a:cubicBezTo>
                    <a:pt x="1180" y="52"/>
                    <a:pt x="1167" y="52"/>
                    <a:pt x="1167" y="78"/>
                  </a:cubicBezTo>
                  <a:lnTo>
                    <a:pt x="1142" y="78"/>
                  </a:lnTo>
                  <a:cubicBezTo>
                    <a:pt x="1116" y="65"/>
                    <a:pt x="1103" y="65"/>
                    <a:pt x="1090" y="65"/>
                  </a:cubicBezTo>
                  <a:cubicBezTo>
                    <a:pt x="1090" y="80"/>
                    <a:pt x="1090" y="87"/>
                    <a:pt x="1087" y="87"/>
                  </a:cubicBezTo>
                  <a:cubicBezTo>
                    <a:pt x="1085" y="87"/>
                    <a:pt x="1082" y="84"/>
                    <a:pt x="1077" y="78"/>
                  </a:cubicBezTo>
                  <a:cubicBezTo>
                    <a:pt x="1071" y="67"/>
                    <a:pt x="1066" y="61"/>
                    <a:pt x="1062" y="61"/>
                  </a:cubicBezTo>
                  <a:cubicBezTo>
                    <a:pt x="1057" y="61"/>
                    <a:pt x="1056" y="74"/>
                    <a:pt x="1064" y="104"/>
                  </a:cubicBezTo>
                  <a:cubicBezTo>
                    <a:pt x="1064" y="117"/>
                    <a:pt x="1060" y="124"/>
                    <a:pt x="1056" y="124"/>
                  </a:cubicBezTo>
                  <a:cubicBezTo>
                    <a:pt x="1051" y="124"/>
                    <a:pt x="1044" y="117"/>
                    <a:pt x="1038" y="104"/>
                  </a:cubicBezTo>
                  <a:cubicBezTo>
                    <a:pt x="1031" y="83"/>
                    <a:pt x="1023" y="73"/>
                    <a:pt x="1021" y="73"/>
                  </a:cubicBezTo>
                  <a:lnTo>
                    <a:pt x="1021" y="73"/>
                  </a:lnTo>
                  <a:cubicBezTo>
                    <a:pt x="1018" y="73"/>
                    <a:pt x="1019" y="80"/>
                    <a:pt x="1025" y="91"/>
                  </a:cubicBezTo>
                  <a:cubicBezTo>
                    <a:pt x="1012" y="117"/>
                    <a:pt x="1012" y="117"/>
                    <a:pt x="1012" y="117"/>
                  </a:cubicBezTo>
                  <a:cubicBezTo>
                    <a:pt x="1008" y="110"/>
                    <a:pt x="999" y="107"/>
                    <a:pt x="985" y="107"/>
                  </a:cubicBezTo>
                  <a:cubicBezTo>
                    <a:pt x="949" y="107"/>
                    <a:pt x="886" y="128"/>
                    <a:pt x="830" y="156"/>
                  </a:cubicBezTo>
                  <a:cubicBezTo>
                    <a:pt x="817" y="169"/>
                    <a:pt x="817" y="182"/>
                    <a:pt x="830" y="208"/>
                  </a:cubicBezTo>
                  <a:cubicBezTo>
                    <a:pt x="836" y="225"/>
                    <a:pt x="839" y="232"/>
                    <a:pt x="839" y="232"/>
                  </a:cubicBezTo>
                  <a:cubicBezTo>
                    <a:pt x="838" y="232"/>
                    <a:pt x="831" y="222"/>
                    <a:pt x="817" y="208"/>
                  </a:cubicBezTo>
                  <a:cubicBezTo>
                    <a:pt x="800" y="185"/>
                    <a:pt x="786" y="175"/>
                    <a:pt x="779" y="175"/>
                  </a:cubicBezTo>
                  <a:cubicBezTo>
                    <a:pt x="771" y="175"/>
                    <a:pt x="775" y="192"/>
                    <a:pt x="804" y="221"/>
                  </a:cubicBezTo>
                  <a:cubicBezTo>
                    <a:pt x="817" y="240"/>
                    <a:pt x="824" y="250"/>
                    <a:pt x="822" y="250"/>
                  </a:cubicBezTo>
                  <a:cubicBezTo>
                    <a:pt x="820" y="250"/>
                    <a:pt x="811" y="240"/>
                    <a:pt x="791" y="221"/>
                  </a:cubicBezTo>
                  <a:cubicBezTo>
                    <a:pt x="781" y="216"/>
                    <a:pt x="774" y="212"/>
                    <a:pt x="772" y="212"/>
                  </a:cubicBezTo>
                  <a:cubicBezTo>
                    <a:pt x="768" y="212"/>
                    <a:pt x="771" y="219"/>
                    <a:pt x="778" y="234"/>
                  </a:cubicBezTo>
                  <a:cubicBezTo>
                    <a:pt x="778" y="247"/>
                    <a:pt x="778" y="253"/>
                    <a:pt x="777" y="253"/>
                  </a:cubicBezTo>
                  <a:cubicBezTo>
                    <a:pt x="775" y="253"/>
                    <a:pt x="772" y="247"/>
                    <a:pt x="765" y="234"/>
                  </a:cubicBezTo>
                  <a:cubicBezTo>
                    <a:pt x="750" y="226"/>
                    <a:pt x="740" y="219"/>
                    <a:pt x="736" y="219"/>
                  </a:cubicBezTo>
                  <a:cubicBezTo>
                    <a:pt x="733" y="219"/>
                    <a:pt x="734" y="223"/>
                    <a:pt x="739" y="234"/>
                  </a:cubicBezTo>
                  <a:cubicBezTo>
                    <a:pt x="739" y="234"/>
                    <a:pt x="726" y="234"/>
                    <a:pt x="701" y="221"/>
                  </a:cubicBezTo>
                  <a:cubicBezTo>
                    <a:pt x="698" y="218"/>
                    <a:pt x="696" y="217"/>
                    <a:pt x="695" y="217"/>
                  </a:cubicBezTo>
                  <a:cubicBezTo>
                    <a:pt x="688" y="217"/>
                    <a:pt x="688" y="239"/>
                    <a:pt x="688" y="260"/>
                  </a:cubicBezTo>
                  <a:cubicBezTo>
                    <a:pt x="688" y="288"/>
                    <a:pt x="688" y="300"/>
                    <a:pt x="684" y="300"/>
                  </a:cubicBezTo>
                  <a:cubicBezTo>
                    <a:pt x="680" y="300"/>
                    <a:pt x="674" y="291"/>
                    <a:pt x="662" y="273"/>
                  </a:cubicBezTo>
                  <a:cubicBezTo>
                    <a:pt x="658" y="258"/>
                    <a:pt x="653" y="251"/>
                    <a:pt x="648" y="251"/>
                  </a:cubicBezTo>
                  <a:cubicBezTo>
                    <a:pt x="637" y="251"/>
                    <a:pt x="626" y="288"/>
                    <a:pt x="636" y="325"/>
                  </a:cubicBezTo>
                  <a:cubicBezTo>
                    <a:pt x="650" y="346"/>
                    <a:pt x="656" y="356"/>
                    <a:pt x="655" y="356"/>
                  </a:cubicBezTo>
                  <a:cubicBezTo>
                    <a:pt x="654" y="356"/>
                    <a:pt x="647" y="349"/>
                    <a:pt x="636" y="338"/>
                  </a:cubicBezTo>
                  <a:cubicBezTo>
                    <a:pt x="623" y="325"/>
                    <a:pt x="623" y="325"/>
                    <a:pt x="623" y="325"/>
                  </a:cubicBezTo>
                  <a:cubicBezTo>
                    <a:pt x="616" y="331"/>
                    <a:pt x="610" y="334"/>
                    <a:pt x="603" y="334"/>
                  </a:cubicBezTo>
                  <a:cubicBezTo>
                    <a:pt x="597" y="334"/>
                    <a:pt x="590" y="331"/>
                    <a:pt x="584" y="325"/>
                  </a:cubicBezTo>
                  <a:cubicBezTo>
                    <a:pt x="584" y="325"/>
                    <a:pt x="584" y="325"/>
                    <a:pt x="584" y="364"/>
                  </a:cubicBezTo>
                  <a:cubicBezTo>
                    <a:pt x="591" y="391"/>
                    <a:pt x="583" y="404"/>
                    <a:pt x="568" y="404"/>
                  </a:cubicBezTo>
                  <a:cubicBezTo>
                    <a:pt x="555" y="404"/>
                    <a:pt x="537" y="395"/>
                    <a:pt x="519" y="377"/>
                  </a:cubicBezTo>
                  <a:lnTo>
                    <a:pt x="519" y="415"/>
                  </a:lnTo>
                  <a:cubicBezTo>
                    <a:pt x="536" y="441"/>
                    <a:pt x="542" y="461"/>
                    <a:pt x="537" y="461"/>
                  </a:cubicBezTo>
                  <a:cubicBezTo>
                    <a:pt x="534" y="461"/>
                    <a:pt x="528" y="455"/>
                    <a:pt x="519" y="441"/>
                  </a:cubicBezTo>
                  <a:cubicBezTo>
                    <a:pt x="501" y="432"/>
                    <a:pt x="489" y="417"/>
                    <a:pt x="488" y="417"/>
                  </a:cubicBezTo>
                  <a:lnTo>
                    <a:pt x="488" y="417"/>
                  </a:lnTo>
                  <a:cubicBezTo>
                    <a:pt x="487" y="417"/>
                    <a:pt x="489" y="420"/>
                    <a:pt x="493" y="428"/>
                  </a:cubicBezTo>
                  <a:cubicBezTo>
                    <a:pt x="508" y="451"/>
                    <a:pt x="501" y="465"/>
                    <a:pt x="485" y="465"/>
                  </a:cubicBezTo>
                  <a:cubicBezTo>
                    <a:pt x="474" y="465"/>
                    <a:pt x="457" y="458"/>
                    <a:pt x="441" y="441"/>
                  </a:cubicBezTo>
                  <a:lnTo>
                    <a:pt x="441" y="441"/>
                  </a:lnTo>
                  <a:cubicBezTo>
                    <a:pt x="454" y="467"/>
                    <a:pt x="467" y="480"/>
                    <a:pt x="467" y="493"/>
                  </a:cubicBezTo>
                  <a:cubicBezTo>
                    <a:pt x="461" y="493"/>
                    <a:pt x="457" y="496"/>
                    <a:pt x="452" y="496"/>
                  </a:cubicBezTo>
                  <a:cubicBezTo>
                    <a:pt x="448" y="496"/>
                    <a:pt x="441" y="493"/>
                    <a:pt x="428" y="480"/>
                  </a:cubicBezTo>
                  <a:cubicBezTo>
                    <a:pt x="411" y="480"/>
                    <a:pt x="399" y="475"/>
                    <a:pt x="397" y="475"/>
                  </a:cubicBezTo>
                  <a:lnTo>
                    <a:pt x="397" y="475"/>
                  </a:lnTo>
                  <a:cubicBezTo>
                    <a:pt x="396" y="475"/>
                    <a:pt x="398" y="476"/>
                    <a:pt x="402" y="480"/>
                  </a:cubicBezTo>
                  <a:cubicBezTo>
                    <a:pt x="402" y="480"/>
                    <a:pt x="396" y="486"/>
                    <a:pt x="389" y="486"/>
                  </a:cubicBezTo>
                  <a:cubicBezTo>
                    <a:pt x="385" y="486"/>
                    <a:pt x="381" y="485"/>
                    <a:pt x="376" y="480"/>
                  </a:cubicBezTo>
                  <a:cubicBezTo>
                    <a:pt x="363" y="493"/>
                    <a:pt x="350" y="493"/>
                    <a:pt x="337" y="519"/>
                  </a:cubicBezTo>
                  <a:cubicBezTo>
                    <a:pt x="348" y="530"/>
                    <a:pt x="341" y="549"/>
                    <a:pt x="332" y="549"/>
                  </a:cubicBezTo>
                  <a:cubicBezTo>
                    <a:pt x="329" y="549"/>
                    <a:pt x="327" y="548"/>
                    <a:pt x="324" y="545"/>
                  </a:cubicBezTo>
                  <a:cubicBezTo>
                    <a:pt x="324" y="545"/>
                    <a:pt x="311" y="558"/>
                    <a:pt x="324" y="584"/>
                  </a:cubicBezTo>
                  <a:cubicBezTo>
                    <a:pt x="318" y="591"/>
                    <a:pt x="311" y="594"/>
                    <a:pt x="305" y="594"/>
                  </a:cubicBezTo>
                  <a:cubicBezTo>
                    <a:pt x="298" y="594"/>
                    <a:pt x="292" y="591"/>
                    <a:pt x="285" y="584"/>
                  </a:cubicBezTo>
                  <a:cubicBezTo>
                    <a:pt x="275" y="579"/>
                    <a:pt x="268" y="576"/>
                    <a:pt x="266" y="576"/>
                  </a:cubicBezTo>
                  <a:cubicBezTo>
                    <a:pt x="262" y="576"/>
                    <a:pt x="265" y="582"/>
                    <a:pt x="273" y="597"/>
                  </a:cubicBezTo>
                  <a:cubicBezTo>
                    <a:pt x="298" y="610"/>
                    <a:pt x="285" y="623"/>
                    <a:pt x="285" y="623"/>
                  </a:cubicBezTo>
                  <a:lnTo>
                    <a:pt x="273" y="649"/>
                  </a:lnTo>
                  <a:cubicBezTo>
                    <a:pt x="285" y="662"/>
                    <a:pt x="285" y="662"/>
                    <a:pt x="285" y="662"/>
                  </a:cubicBezTo>
                  <a:cubicBezTo>
                    <a:pt x="273" y="675"/>
                    <a:pt x="234" y="688"/>
                    <a:pt x="234" y="701"/>
                  </a:cubicBezTo>
                  <a:cubicBezTo>
                    <a:pt x="222" y="723"/>
                    <a:pt x="221" y="726"/>
                    <a:pt x="238" y="727"/>
                  </a:cubicBezTo>
                  <a:lnTo>
                    <a:pt x="238" y="727"/>
                  </a:lnTo>
                  <a:cubicBezTo>
                    <a:pt x="236" y="727"/>
                    <a:pt x="235" y="727"/>
                    <a:pt x="234" y="727"/>
                  </a:cubicBezTo>
                  <a:cubicBezTo>
                    <a:pt x="234" y="740"/>
                    <a:pt x="195" y="753"/>
                    <a:pt x="182" y="779"/>
                  </a:cubicBezTo>
                  <a:cubicBezTo>
                    <a:pt x="169" y="818"/>
                    <a:pt x="169" y="818"/>
                    <a:pt x="182" y="830"/>
                  </a:cubicBezTo>
                  <a:cubicBezTo>
                    <a:pt x="218" y="840"/>
                    <a:pt x="223" y="849"/>
                    <a:pt x="208" y="849"/>
                  </a:cubicBezTo>
                  <a:cubicBezTo>
                    <a:pt x="202" y="849"/>
                    <a:pt x="193" y="847"/>
                    <a:pt x="182" y="843"/>
                  </a:cubicBezTo>
                  <a:cubicBezTo>
                    <a:pt x="130" y="843"/>
                    <a:pt x="117" y="843"/>
                    <a:pt x="143" y="856"/>
                  </a:cubicBezTo>
                  <a:cubicBezTo>
                    <a:pt x="156" y="882"/>
                    <a:pt x="156" y="882"/>
                    <a:pt x="156" y="882"/>
                  </a:cubicBezTo>
                  <a:cubicBezTo>
                    <a:pt x="149" y="879"/>
                    <a:pt x="144" y="877"/>
                    <a:pt x="140" y="877"/>
                  </a:cubicBezTo>
                  <a:cubicBezTo>
                    <a:pt x="131" y="877"/>
                    <a:pt x="133" y="889"/>
                    <a:pt x="143" y="908"/>
                  </a:cubicBezTo>
                  <a:cubicBezTo>
                    <a:pt x="143" y="915"/>
                    <a:pt x="143" y="918"/>
                    <a:pt x="140" y="918"/>
                  </a:cubicBezTo>
                  <a:cubicBezTo>
                    <a:pt x="136" y="918"/>
                    <a:pt x="130" y="915"/>
                    <a:pt x="117" y="908"/>
                  </a:cubicBezTo>
                  <a:cubicBezTo>
                    <a:pt x="117" y="908"/>
                    <a:pt x="117" y="921"/>
                    <a:pt x="117" y="934"/>
                  </a:cubicBezTo>
                  <a:cubicBezTo>
                    <a:pt x="143" y="973"/>
                    <a:pt x="104" y="1012"/>
                    <a:pt x="78" y="1025"/>
                  </a:cubicBezTo>
                  <a:cubicBezTo>
                    <a:pt x="78" y="1025"/>
                    <a:pt x="78" y="1025"/>
                    <a:pt x="91" y="1051"/>
                  </a:cubicBezTo>
                  <a:cubicBezTo>
                    <a:pt x="128" y="1060"/>
                    <a:pt x="132" y="1069"/>
                    <a:pt x="117" y="1069"/>
                  </a:cubicBezTo>
                  <a:cubicBezTo>
                    <a:pt x="111" y="1069"/>
                    <a:pt x="102" y="1068"/>
                    <a:pt x="91" y="1064"/>
                  </a:cubicBezTo>
                  <a:cubicBezTo>
                    <a:pt x="69" y="1059"/>
                    <a:pt x="57" y="1055"/>
                    <a:pt x="53" y="1055"/>
                  </a:cubicBezTo>
                  <a:cubicBezTo>
                    <a:pt x="48" y="1055"/>
                    <a:pt x="61" y="1062"/>
                    <a:pt x="91" y="1077"/>
                  </a:cubicBezTo>
                  <a:cubicBezTo>
                    <a:pt x="101" y="1087"/>
                    <a:pt x="95" y="1123"/>
                    <a:pt x="72" y="1123"/>
                  </a:cubicBezTo>
                  <a:cubicBezTo>
                    <a:pt x="66" y="1123"/>
                    <a:pt x="60" y="1121"/>
                    <a:pt x="52" y="1116"/>
                  </a:cubicBezTo>
                  <a:lnTo>
                    <a:pt x="0" y="1103"/>
                  </a:lnTo>
                  <a:lnTo>
                    <a:pt x="0" y="1103"/>
                  </a:lnTo>
                  <a:cubicBezTo>
                    <a:pt x="26" y="1129"/>
                    <a:pt x="26" y="1129"/>
                    <a:pt x="26" y="1129"/>
                  </a:cubicBezTo>
                  <a:cubicBezTo>
                    <a:pt x="52" y="1142"/>
                    <a:pt x="39" y="1155"/>
                    <a:pt x="39" y="1181"/>
                  </a:cubicBezTo>
                  <a:cubicBezTo>
                    <a:pt x="39" y="1207"/>
                    <a:pt x="52" y="1246"/>
                    <a:pt x="52" y="1259"/>
                  </a:cubicBezTo>
                  <a:cubicBezTo>
                    <a:pt x="39" y="1284"/>
                    <a:pt x="39" y="1310"/>
                    <a:pt x="13" y="1323"/>
                  </a:cubicBezTo>
                  <a:cubicBezTo>
                    <a:pt x="13" y="1336"/>
                    <a:pt x="13" y="1349"/>
                    <a:pt x="39" y="1362"/>
                  </a:cubicBezTo>
                  <a:cubicBezTo>
                    <a:pt x="65" y="1375"/>
                    <a:pt x="65" y="1401"/>
                    <a:pt x="39" y="1401"/>
                  </a:cubicBezTo>
                  <a:cubicBezTo>
                    <a:pt x="65" y="1427"/>
                    <a:pt x="65" y="1440"/>
                    <a:pt x="65" y="1440"/>
                  </a:cubicBezTo>
                  <a:cubicBezTo>
                    <a:pt x="39" y="1440"/>
                    <a:pt x="13" y="1453"/>
                    <a:pt x="39" y="1453"/>
                  </a:cubicBezTo>
                  <a:cubicBezTo>
                    <a:pt x="65" y="1453"/>
                    <a:pt x="65" y="1466"/>
                    <a:pt x="65" y="1492"/>
                  </a:cubicBezTo>
                  <a:cubicBezTo>
                    <a:pt x="52" y="1492"/>
                    <a:pt x="52" y="1583"/>
                    <a:pt x="65" y="1674"/>
                  </a:cubicBezTo>
                  <a:cubicBezTo>
                    <a:pt x="77" y="1758"/>
                    <a:pt x="100" y="1831"/>
                    <a:pt x="114" y="1831"/>
                  </a:cubicBezTo>
                  <a:cubicBezTo>
                    <a:pt x="115" y="1831"/>
                    <a:pt x="116" y="1830"/>
                    <a:pt x="117" y="1829"/>
                  </a:cubicBezTo>
                  <a:lnTo>
                    <a:pt x="130" y="1868"/>
                  </a:lnTo>
                  <a:lnTo>
                    <a:pt x="143" y="1894"/>
                  </a:lnTo>
                  <a:cubicBezTo>
                    <a:pt x="91" y="1907"/>
                    <a:pt x="130" y="1946"/>
                    <a:pt x="169" y="1972"/>
                  </a:cubicBezTo>
                  <a:cubicBezTo>
                    <a:pt x="195" y="1972"/>
                    <a:pt x="195" y="1972"/>
                    <a:pt x="195" y="1985"/>
                  </a:cubicBezTo>
                  <a:cubicBezTo>
                    <a:pt x="156" y="2011"/>
                    <a:pt x="169" y="2037"/>
                    <a:pt x="195" y="2037"/>
                  </a:cubicBezTo>
                  <a:cubicBezTo>
                    <a:pt x="247" y="2037"/>
                    <a:pt x="247" y="2037"/>
                    <a:pt x="208" y="2063"/>
                  </a:cubicBezTo>
                  <a:cubicBezTo>
                    <a:pt x="176" y="2073"/>
                    <a:pt x="170" y="2092"/>
                    <a:pt x="210" y="2092"/>
                  </a:cubicBezTo>
                  <a:cubicBezTo>
                    <a:pt x="220" y="2092"/>
                    <a:pt x="232" y="2091"/>
                    <a:pt x="247" y="2089"/>
                  </a:cubicBezTo>
                  <a:cubicBezTo>
                    <a:pt x="257" y="2083"/>
                    <a:pt x="264" y="2080"/>
                    <a:pt x="266" y="2080"/>
                  </a:cubicBezTo>
                  <a:cubicBezTo>
                    <a:pt x="270" y="2080"/>
                    <a:pt x="267" y="2086"/>
                    <a:pt x="260" y="2102"/>
                  </a:cubicBezTo>
                  <a:cubicBezTo>
                    <a:pt x="235" y="2126"/>
                    <a:pt x="226" y="2135"/>
                    <a:pt x="229" y="2135"/>
                  </a:cubicBezTo>
                  <a:cubicBezTo>
                    <a:pt x="231" y="2135"/>
                    <a:pt x="237" y="2132"/>
                    <a:pt x="247" y="2128"/>
                  </a:cubicBezTo>
                  <a:cubicBezTo>
                    <a:pt x="257" y="2124"/>
                    <a:pt x="266" y="2122"/>
                    <a:pt x="272" y="2122"/>
                  </a:cubicBezTo>
                  <a:cubicBezTo>
                    <a:pt x="289" y="2122"/>
                    <a:pt x="288" y="2134"/>
                    <a:pt x="260" y="2153"/>
                  </a:cubicBezTo>
                  <a:cubicBezTo>
                    <a:pt x="244" y="2184"/>
                    <a:pt x="238" y="2196"/>
                    <a:pt x="243" y="2196"/>
                  </a:cubicBezTo>
                  <a:cubicBezTo>
                    <a:pt x="247" y="2196"/>
                    <a:pt x="256" y="2190"/>
                    <a:pt x="273" y="2179"/>
                  </a:cubicBezTo>
                  <a:cubicBezTo>
                    <a:pt x="282" y="2177"/>
                    <a:pt x="290" y="2176"/>
                    <a:pt x="297" y="2176"/>
                  </a:cubicBezTo>
                  <a:cubicBezTo>
                    <a:pt x="332" y="2176"/>
                    <a:pt x="343" y="2199"/>
                    <a:pt x="311" y="2231"/>
                  </a:cubicBezTo>
                  <a:cubicBezTo>
                    <a:pt x="320" y="2240"/>
                    <a:pt x="317" y="2255"/>
                    <a:pt x="318" y="2255"/>
                  </a:cubicBezTo>
                  <a:cubicBezTo>
                    <a:pt x="319" y="2255"/>
                    <a:pt x="320" y="2253"/>
                    <a:pt x="324" y="2245"/>
                  </a:cubicBezTo>
                  <a:lnTo>
                    <a:pt x="324" y="2245"/>
                  </a:lnTo>
                  <a:lnTo>
                    <a:pt x="311" y="2270"/>
                  </a:lnTo>
                  <a:lnTo>
                    <a:pt x="324" y="2283"/>
                  </a:lnTo>
                  <a:lnTo>
                    <a:pt x="337" y="2270"/>
                  </a:lnTo>
                  <a:cubicBezTo>
                    <a:pt x="350" y="2283"/>
                    <a:pt x="363" y="2348"/>
                    <a:pt x="415" y="2400"/>
                  </a:cubicBezTo>
                  <a:cubicBezTo>
                    <a:pt x="469" y="2454"/>
                    <a:pt x="498" y="2477"/>
                    <a:pt x="511" y="2477"/>
                  </a:cubicBezTo>
                  <a:cubicBezTo>
                    <a:pt x="517" y="2477"/>
                    <a:pt x="519" y="2473"/>
                    <a:pt x="519" y="2465"/>
                  </a:cubicBezTo>
                  <a:cubicBezTo>
                    <a:pt x="530" y="2448"/>
                    <a:pt x="538" y="2441"/>
                    <a:pt x="543" y="2441"/>
                  </a:cubicBezTo>
                  <a:cubicBezTo>
                    <a:pt x="549" y="2441"/>
                    <a:pt x="547" y="2455"/>
                    <a:pt x="532" y="2478"/>
                  </a:cubicBezTo>
                  <a:cubicBezTo>
                    <a:pt x="545" y="2491"/>
                    <a:pt x="545" y="2517"/>
                    <a:pt x="558" y="2530"/>
                  </a:cubicBezTo>
                  <a:cubicBezTo>
                    <a:pt x="584" y="2543"/>
                    <a:pt x="597" y="2556"/>
                    <a:pt x="584" y="2581"/>
                  </a:cubicBezTo>
                  <a:cubicBezTo>
                    <a:pt x="595" y="2576"/>
                    <a:pt x="607" y="2573"/>
                    <a:pt x="618" y="2573"/>
                  </a:cubicBezTo>
                  <a:cubicBezTo>
                    <a:pt x="657" y="2573"/>
                    <a:pt x="690" y="2603"/>
                    <a:pt x="701" y="2633"/>
                  </a:cubicBezTo>
                  <a:cubicBezTo>
                    <a:pt x="707" y="2640"/>
                    <a:pt x="713" y="2643"/>
                    <a:pt x="722" y="2643"/>
                  </a:cubicBezTo>
                  <a:cubicBezTo>
                    <a:pt x="730" y="2643"/>
                    <a:pt x="739" y="2640"/>
                    <a:pt x="752" y="2633"/>
                  </a:cubicBezTo>
                  <a:cubicBezTo>
                    <a:pt x="763" y="2628"/>
                    <a:pt x="769" y="2625"/>
                    <a:pt x="773" y="2625"/>
                  </a:cubicBezTo>
                  <a:cubicBezTo>
                    <a:pt x="778" y="2625"/>
                    <a:pt x="778" y="2631"/>
                    <a:pt x="778" y="2646"/>
                  </a:cubicBezTo>
                  <a:cubicBezTo>
                    <a:pt x="769" y="2664"/>
                    <a:pt x="791" y="2694"/>
                    <a:pt x="810" y="2694"/>
                  </a:cubicBezTo>
                  <a:cubicBezTo>
                    <a:pt x="818" y="2694"/>
                    <a:pt x="826" y="2688"/>
                    <a:pt x="830" y="2672"/>
                  </a:cubicBezTo>
                  <a:lnTo>
                    <a:pt x="830" y="2698"/>
                  </a:lnTo>
                  <a:cubicBezTo>
                    <a:pt x="830" y="2709"/>
                    <a:pt x="835" y="2713"/>
                    <a:pt x="841" y="2713"/>
                  </a:cubicBezTo>
                  <a:cubicBezTo>
                    <a:pt x="850" y="2713"/>
                    <a:pt x="862" y="2706"/>
                    <a:pt x="869" y="2698"/>
                  </a:cubicBezTo>
                  <a:cubicBezTo>
                    <a:pt x="875" y="2677"/>
                    <a:pt x="880" y="2666"/>
                    <a:pt x="883" y="2666"/>
                  </a:cubicBezTo>
                  <a:lnTo>
                    <a:pt x="883" y="2666"/>
                  </a:lnTo>
                  <a:cubicBezTo>
                    <a:pt x="886" y="2666"/>
                    <a:pt x="884" y="2686"/>
                    <a:pt x="869" y="2724"/>
                  </a:cubicBezTo>
                  <a:cubicBezTo>
                    <a:pt x="861" y="2749"/>
                    <a:pt x="863" y="2764"/>
                    <a:pt x="866" y="2764"/>
                  </a:cubicBezTo>
                  <a:cubicBezTo>
                    <a:pt x="868" y="2764"/>
                    <a:pt x="869" y="2759"/>
                    <a:pt x="869" y="2750"/>
                  </a:cubicBezTo>
                  <a:cubicBezTo>
                    <a:pt x="887" y="2741"/>
                    <a:pt x="899" y="2726"/>
                    <a:pt x="904" y="2726"/>
                  </a:cubicBezTo>
                  <a:cubicBezTo>
                    <a:pt x="907" y="2726"/>
                    <a:pt x="908" y="2729"/>
                    <a:pt x="908" y="2737"/>
                  </a:cubicBezTo>
                  <a:cubicBezTo>
                    <a:pt x="912" y="2737"/>
                    <a:pt x="917" y="2739"/>
                    <a:pt x="921" y="2739"/>
                  </a:cubicBezTo>
                  <a:cubicBezTo>
                    <a:pt x="930" y="2739"/>
                    <a:pt x="938" y="2733"/>
                    <a:pt x="947" y="2698"/>
                  </a:cubicBezTo>
                  <a:cubicBezTo>
                    <a:pt x="960" y="2685"/>
                    <a:pt x="960" y="2685"/>
                    <a:pt x="973" y="2685"/>
                  </a:cubicBezTo>
                  <a:cubicBezTo>
                    <a:pt x="973" y="2711"/>
                    <a:pt x="973" y="2711"/>
                    <a:pt x="947" y="2724"/>
                  </a:cubicBezTo>
                  <a:cubicBezTo>
                    <a:pt x="934" y="2724"/>
                    <a:pt x="947" y="2724"/>
                    <a:pt x="973" y="2737"/>
                  </a:cubicBezTo>
                  <a:cubicBezTo>
                    <a:pt x="973" y="2737"/>
                    <a:pt x="986" y="2776"/>
                    <a:pt x="986" y="2789"/>
                  </a:cubicBezTo>
                  <a:cubicBezTo>
                    <a:pt x="986" y="2802"/>
                    <a:pt x="989" y="2812"/>
                    <a:pt x="992" y="2812"/>
                  </a:cubicBezTo>
                  <a:cubicBezTo>
                    <a:pt x="996" y="2812"/>
                    <a:pt x="999" y="2802"/>
                    <a:pt x="999" y="2776"/>
                  </a:cubicBezTo>
                  <a:cubicBezTo>
                    <a:pt x="1007" y="2741"/>
                    <a:pt x="1010" y="2730"/>
                    <a:pt x="1019" y="2730"/>
                  </a:cubicBezTo>
                  <a:cubicBezTo>
                    <a:pt x="1023" y="2730"/>
                    <a:pt x="1029" y="2733"/>
                    <a:pt x="1038" y="2737"/>
                  </a:cubicBezTo>
                  <a:cubicBezTo>
                    <a:pt x="1051" y="2737"/>
                    <a:pt x="1051" y="2737"/>
                    <a:pt x="1051" y="2763"/>
                  </a:cubicBezTo>
                  <a:cubicBezTo>
                    <a:pt x="1038" y="2789"/>
                    <a:pt x="1038" y="2789"/>
                    <a:pt x="1064" y="2789"/>
                  </a:cubicBezTo>
                  <a:cubicBezTo>
                    <a:pt x="1066" y="2790"/>
                    <a:pt x="1068" y="2791"/>
                    <a:pt x="1071" y="2791"/>
                  </a:cubicBezTo>
                  <a:cubicBezTo>
                    <a:pt x="1099" y="2791"/>
                    <a:pt x="1143" y="2734"/>
                    <a:pt x="1154" y="2698"/>
                  </a:cubicBezTo>
                  <a:cubicBezTo>
                    <a:pt x="1161" y="2672"/>
                    <a:pt x="1164" y="2659"/>
                    <a:pt x="1166" y="2659"/>
                  </a:cubicBezTo>
                  <a:cubicBezTo>
                    <a:pt x="1167" y="2659"/>
                    <a:pt x="1167" y="2672"/>
                    <a:pt x="1167" y="2698"/>
                  </a:cubicBezTo>
                  <a:cubicBezTo>
                    <a:pt x="1167" y="2724"/>
                    <a:pt x="1167" y="2724"/>
                    <a:pt x="1180" y="2724"/>
                  </a:cubicBezTo>
                  <a:cubicBezTo>
                    <a:pt x="1180" y="2716"/>
                    <a:pt x="1182" y="2713"/>
                    <a:pt x="1183" y="2713"/>
                  </a:cubicBezTo>
                  <a:lnTo>
                    <a:pt x="1183" y="2713"/>
                  </a:lnTo>
                  <a:cubicBezTo>
                    <a:pt x="1186" y="2713"/>
                    <a:pt x="1189" y="2724"/>
                    <a:pt x="1180" y="2724"/>
                  </a:cubicBezTo>
                  <a:cubicBezTo>
                    <a:pt x="1180" y="2737"/>
                    <a:pt x="1177" y="2740"/>
                    <a:pt x="1172" y="2740"/>
                  </a:cubicBezTo>
                  <a:cubicBezTo>
                    <a:pt x="1167" y="2740"/>
                    <a:pt x="1161" y="2737"/>
                    <a:pt x="1154" y="2737"/>
                  </a:cubicBezTo>
                  <a:lnTo>
                    <a:pt x="1154" y="2763"/>
                  </a:lnTo>
                  <a:cubicBezTo>
                    <a:pt x="1154" y="2789"/>
                    <a:pt x="1158" y="2802"/>
                    <a:pt x="1163" y="2802"/>
                  </a:cubicBezTo>
                  <a:cubicBezTo>
                    <a:pt x="1167" y="2802"/>
                    <a:pt x="1174" y="2789"/>
                    <a:pt x="1180" y="2763"/>
                  </a:cubicBezTo>
                  <a:cubicBezTo>
                    <a:pt x="1186" y="2758"/>
                    <a:pt x="1189" y="2755"/>
                    <a:pt x="1192" y="2755"/>
                  </a:cubicBezTo>
                  <a:cubicBezTo>
                    <a:pt x="1196" y="2755"/>
                    <a:pt x="1199" y="2761"/>
                    <a:pt x="1206" y="2776"/>
                  </a:cubicBezTo>
                  <a:cubicBezTo>
                    <a:pt x="1206" y="2794"/>
                    <a:pt x="1213" y="2813"/>
                    <a:pt x="1217" y="2813"/>
                  </a:cubicBezTo>
                  <a:cubicBezTo>
                    <a:pt x="1218" y="2813"/>
                    <a:pt x="1219" y="2810"/>
                    <a:pt x="1219" y="2802"/>
                  </a:cubicBezTo>
                  <a:cubicBezTo>
                    <a:pt x="1219" y="2802"/>
                    <a:pt x="1232" y="2802"/>
                    <a:pt x="1245" y="2828"/>
                  </a:cubicBezTo>
                  <a:cubicBezTo>
                    <a:pt x="1271" y="2828"/>
                    <a:pt x="1271" y="2828"/>
                    <a:pt x="1284" y="2815"/>
                  </a:cubicBezTo>
                  <a:cubicBezTo>
                    <a:pt x="1284" y="2789"/>
                    <a:pt x="1297" y="2789"/>
                    <a:pt x="1297" y="2789"/>
                  </a:cubicBezTo>
                  <a:cubicBezTo>
                    <a:pt x="1310" y="2789"/>
                    <a:pt x="1323" y="2789"/>
                    <a:pt x="1323" y="2763"/>
                  </a:cubicBezTo>
                  <a:cubicBezTo>
                    <a:pt x="1323" y="2737"/>
                    <a:pt x="1336" y="2724"/>
                    <a:pt x="1362" y="2724"/>
                  </a:cubicBezTo>
                  <a:cubicBezTo>
                    <a:pt x="1367" y="2713"/>
                    <a:pt x="1371" y="2707"/>
                    <a:pt x="1373" y="2707"/>
                  </a:cubicBezTo>
                  <a:cubicBezTo>
                    <a:pt x="1377" y="2707"/>
                    <a:pt x="1380" y="2720"/>
                    <a:pt x="1388" y="2750"/>
                  </a:cubicBezTo>
                  <a:cubicBezTo>
                    <a:pt x="1388" y="2763"/>
                    <a:pt x="1388" y="2776"/>
                    <a:pt x="1401" y="2776"/>
                  </a:cubicBezTo>
                  <a:cubicBezTo>
                    <a:pt x="1401" y="2776"/>
                    <a:pt x="1414" y="2776"/>
                    <a:pt x="1427" y="2789"/>
                  </a:cubicBezTo>
                  <a:cubicBezTo>
                    <a:pt x="1427" y="2785"/>
                    <a:pt x="1427" y="2780"/>
                    <a:pt x="1427" y="2776"/>
                  </a:cubicBezTo>
                  <a:lnTo>
                    <a:pt x="1427" y="2724"/>
                  </a:lnTo>
                  <a:cubicBezTo>
                    <a:pt x="1440" y="2724"/>
                    <a:pt x="1453" y="2776"/>
                    <a:pt x="1453" y="2789"/>
                  </a:cubicBezTo>
                  <a:cubicBezTo>
                    <a:pt x="1459" y="2815"/>
                    <a:pt x="1463" y="2828"/>
                    <a:pt x="1464" y="2828"/>
                  </a:cubicBezTo>
                  <a:cubicBezTo>
                    <a:pt x="1466" y="2828"/>
                    <a:pt x="1466" y="2815"/>
                    <a:pt x="1466" y="2789"/>
                  </a:cubicBezTo>
                  <a:cubicBezTo>
                    <a:pt x="1466" y="2779"/>
                    <a:pt x="1466" y="2760"/>
                    <a:pt x="1480" y="2760"/>
                  </a:cubicBezTo>
                  <a:cubicBezTo>
                    <a:pt x="1483" y="2760"/>
                    <a:pt x="1487" y="2761"/>
                    <a:pt x="1492" y="2763"/>
                  </a:cubicBezTo>
                  <a:cubicBezTo>
                    <a:pt x="1518" y="2763"/>
                    <a:pt x="1531" y="2763"/>
                    <a:pt x="1531" y="2789"/>
                  </a:cubicBezTo>
                  <a:cubicBezTo>
                    <a:pt x="1535" y="2798"/>
                    <a:pt x="1539" y="2801"/>
                    <a:pt x="1543" y="2801"/>
                  </a:cubicBezTo>
                  <a:cubicBezTo>
                    <a:pt x="1551" y="2801"/>
                    <a:pt x="1557" y="2789"/>
                    <a:pt x="1557" y="2789"/>
                  </a:cubicBezTo>
                  <a:cubicBezTo>
                    <a:pt x="1563" y="2776"/>
                    <a:pt x="1566" y="2770"/>
                    <a:pt x="1573" y="2770"/>
                  </a:cubicBezTo>
                  <a:cubicBezTo>
                    <a:pt x="1579" y="2770"/>
                    <a:pt x="1589" y="2776"/>
                    <a:pt x="1608" y="2789"/>
                  </a:cubicBezTo>
                  <a:cubicBezTo>
                    <a:pt x="1633" y="2807"/>
                    <a:pt x="1645" y="2817"/>
                    <a:pt x="1652" y="2817"/>
                  </a:cubicBezTo>
                  <a:cubicBezTo>
                    <a:pt x="1660" y="2817"/>
                    <a:pt x="1660" y="2804"/>
                    <a:pt x="1660" y="2776"/>
                  </a:cubicBezTo>
                  <a:cubicBezTo>
                    <a:pt x="1653" y="2762"/>
                    <a:pt x="1650" y="2751"/>
                    <a:pt x="1651" y="2751"/>
                  </a:cubicBezTo>
                  <a:lnTo>
                    <a:pt x="1651" y="2751"/>
                  </a:lnTo>
                  <a:cubicBezTo>
                    <a:pt x="1651" y="2751"/>
                    <a:pt x="1654" y="2758"/>
                    <a:pt x="1660" y="2776"/>
                  </a:cubicBezTo>
                  <a:cubicBezTo>
                    <a:pt x="1668" y="2784"/>
                    <a:pt x="1673" y="2787"/>
                    <a:pt x="1677" y="2787"/>
                  </a:cubicBezTo>
                  <a:cubicBezTo>
                    <a:pt x="1687" y="2787"/>
                    <a:pt x="1690" y="2768"/>
                    <a:pt x="1699" y="2750"/>
                  </a:cubicBezTo>
                  <a:cubicBezTo>
                    <a:pt x="1712" y="2724"/>
                    <a:pt x="1699" y="2672"/>
                    <a:pt x="1686" y="2659"/>
                  </a:cubicBezTo>
                  <a:cubicBezTo>
                    <a:pt x="1686" y="2625"/>
                    <a:pt x="1686" y="2613"/>
                    <a:pt x="1690" y="2613"/>
                  </a:cubicBezTo>
                  <a:cubicBezTo>
                    <a:pt x="1692" y="2613"/>
                    <a:pt x="1695" y="2616"/>
                    <a:pt x="1699" y="2620"/>
                  </a:cubicBezTo>
                  <a:cubicBezTo>
                    <a:pt x="1712" y="2620"/>
                    <a:pt x="1725" y="2646"/>
                    <a:pt x="1738" y="2672"/>
                  </a:cubicBezTo>
                  <a:cubicBezTo>
                    <a:pt x="1738" y="2685"/>
                    <a:pt x="1725" y="2698"/>
                    <a:pt x="1725" y="2698"/>
                  </a:cubicBezTo>
                  <a:cubicBezTo>
                    <a:pt x="1725" y="2724"/>
                    <a:pt x="1725" y="2737"/>
                    <a:pt x="1751" y="2737"/>
                  </a:cubicBezTo>
                  <a:cubicBezTo>
                    <a:pt x="1756" y="2747"/>
                    <a:pt x="1761" y="2751"/>
                    <a:pt x="1765" y="2751"/>
                  </a:cubicBezTo>
                  <a:cubicBezTo>
                    <a:pt x="1772" y="2751"/>
                    <a:pt x="1777" y="2740"/>
                    <a:pt x="1777" y="2724"/>
                  </a:cubicBezTo>
                  <a:cubicBezTo>
                    <a:pt x="1785" y="2739"/>
                    <a:pt x="1792" y="2746"/>
                    <a:pt x="1802" y="2746"/>
                  </a:cubicBezTo>
                  <a:cubicBezTo>
                    <a:pt x="1810" y="2746"/>
                    <a:pt x="1818" y="2743"/>
                    <a:pt x="1829" y="2737"/>
                  </a:cubicBezTo>
                  <a:cubicBezTo>
                    <a:pt x="1835" y="2737"/>
                    <a:pt x="1848" y="2734"/>
                    <a:pt x="1861" y="2734"/>
                  </a:cubicBezTo>
                  <a:cubicBezTo>
                    <a:pt x="1874" y="2734"/>
                    <a:pt x="1887" y="2737"/>
                    <a:pt x="1894" y="2750"/>
                  </a:cubicBezTo>
                  <a:cubicBezTo>
                    <a:pt x="1907" y="2737"/>
                    <a:pt x="1920" y="2737"/>
                    <a:pt x="1920" y="2711"/>
                  </a:cubicBezTo>
                  <a:cubicBezTo>
                    <a:pt x="1903" y="2686"/>
                    <a:pt x="1902" y="2672"/>
                    <a:pt x="1908" y="2672"/>
                  </a:cubicBezTo>
                  <a:cubicBezTo>
                    <a:pt x="1911" y="2672"/>
                    <a:pt x="1915" y="2676"/>
                    <a:pt x="1920" y="2685"/>
                  </a:cubicBezTo>
                  <a:cubicBezTo>
                    <a:pt x="1928" y="2698"/>
                    <a:pt x="1949" y="2704"/>
                    <a:pt x="1971" y="2704"/>
                  </a:cubicBezTo>
                  <a:cubicBezTo>
                    <a:pt x="2016" y="2704"/>
                    <a:pt x="2071" y="2681"/>
                    <a:pt x="2062" y="2646"/>
                  </a:cubicBezTo>
                  <a:cubicBezTo>
                    <a:pt x="2062" y="2646"/>
                    <a:pt x="2075" y="2646"/>
                    <a:pt x="2088" y="2633"/>
                  </a:cubicBezTo>
                  <a:cubicBezTo>
                    <a:pt x="2093" y="2636"/>
                    <a:pt x="2099" y="2637"/>
                    <a:pt x="2105" y="2637"/>
                  </a:cubicBezTo>
                  <a:cubicBezTo>
                    <a:pt x="2132" y="2637"/>
                    <a:pt x="2166" y="2616"/>
                    <a:pt x="2166" y="2594"/>
                  </a:cubicBezTo>
                  <a:cubicBezTo>
                    <a:pt x="2166" y="2594"/>
                    <a:pt x="2166" y="2594"/>
                    <a:pt x="2192" y="2581"/>
                  </a:cubicBezTo>
                  <a:cubicBezTo>
                    <a:pt x="2218" y="2581"/>
                    <a:pt x="2231" y="2581"/>
                    <a:pt x="2218" y="2556"/>
                  </a:cubicBezTo>
                  <a:cubicBezTo>
                    <a:pt x="2218" y="2537"/>
                    <a:pt x="2211" y="2525"/>
                    <a:pt x="2212" y="2525"/>
                  </a:cubicBezTo>
                  <a:lnTo>
                    <a:pt x="2212" y="2525"/>
                  </a:lnTo>
                  <a:cubicBezTo>
                    <a:pt x="2213" y="2525"/>
                    <a:pt x="2215" y="2526"/>
                    <a:pt x="2218" y="2530"/>
                  </a:cubicBezTo>
                  <a:cubicBezTo>
                    <a:pt x="2223" y="2540"/>
                    <a:pt x="2228" y="2544"/>
                    <a:pt x="2234" y="2544"/>
                  </a:cubicBezTo>
                  <a:cubicBezTo>
                    <a:pt x="2245" y="2544"/>
                    <a:pt x="2259" y="2533"/>
                    <a:pt x="2283" y="2517"/>
                  </a:cubicBezTo>
                  <a:cubicBezTo>
                    <a:pt x="2309" y="2491"/>
                    <a:pt x="2309" y="2491"/>
                    <a:pt x="2296" y="2478"/>
                  </a:cubicBezTo>
                  <a:cubicBezTo>
                    <a:pt x="2302" y="2458"/>
                    <a:pt x="2309" y="2452"/>
                    <a:pt x="2315" y="2452"/>
                  </a:cubicBezTo>
                  <a:cubicBezTo>
                    <a:pt x="2322" y="2452"/>
                    <a:pt x="2328" y="2458"/>
                    <a:pt x="2335" y="2465"/>
                  </a:cubicBezTo>
                  <a:cubicBezTo>
                    <a:pt x="2346" y="2486"/>
                    <a:pt x="2354" y="2497"/>
                    <a:pt x="2358" y="2497"/>
                  </a:cubicBezTo>
                  <a:cubicBezTo>
                    <a:pt x="2363" y="2497"/>
                    <a:pt x="2357" y="2477"/>
                    <a:pt x="2335" y="2439"/>
                  </a:cubicBezTo>
                  <a:cubicBezTo>
                    <a:pt x="2315" y="2410"/>
                    <a:pt x="2318" y="2395"/>
                    <a:pt x="2331" y="2395"/>
                  </a:cubicBezTo>
                  <a:cubicBezTo>
                    <a:pt x="2336" y="2395"/>
                    <a:pt x="2341" y="2397"/>
                    <a:pt x="2348" y="2400"/>
                  </a:cubicBezTo>
                  <a:cubicBezTo>
                    <a:pt x="2361" y="2426"/>
                    <a:pt x="2348" y="2426"/>
                    <a:pt x="2348" y="2439"/>
                  </a:cubicBezTo>
                  <a:cubicBezTo>
                    <a:pt x="2348" y="2439"/>
                    <a:pt x="2361" y="2452"/>
                    <a:pt x="2374" y="2465"/>
                  </a:cubicBezTo>
                  <a:cubicBezTo>
                    <a:pt x="2387" y="2465"/>
                    <a:pt x="2387" y="2465"/>
                    <a:pt x="2374" y="2439"/>
                  </a:cubicBezTo>
                  <a:cubicBezTo>
                    <a:pt x="2374" y="2439"/>
                    <a:pt x="2387" y="2426"/>
                    <a:pt x="2374" y="2400"/>
                  </a:cubicBezTo>
                  <a:cubicBezTo>
                    <a:pt x="2361" y="2387"/>
                    <a:pt x="2348" y="2361"/>
                    <a:pt x="2322" y="2361"/>
                  </a:cubicBezTo>
                  <a:cubicBezTo>
                    <a:pt x="2296" y="2348"/>
                    <a:pt x="2309" y="2335"/>
                    <a:pt x="2309" y="2335"/>
                  </a:cubicBezTo>
                  <a:cubicBezTo>
                    <a:pt x="2348" y="2335"/>
                    <a:pt x="2361" y="2348"/>
                    <a:pt x="2374" y="2374"/>
                  </a:cubicBezTo>
                  <a:cubicBezTo>
                    <a:pt x="2361" y="2387"/>
                    <a:pt x="2387" y="2400"/>
                    <a:pt x="2400" y="2413"/>
                  </a:cubicBezTo>
                  <a:cubicBezTo>
                    <a:pt x="2401" y="2416"/>
                    <a:pt x="2403" y="2418"/>
                    <a:pt x="2404" y="2418"/>
                  </a:cubicBezTo>
                  <a:cubicBezTo>
                    <a:pt x="2412" y="2418"/>
                    <a:pt x="2409" y="2356"/>
                    <a:pt x="2387" y="2322"/>
                  </a:cubicBezTo>
                  <a:lnTo>
                    <a:pt x="2387" y="2322"/>
                  </a:lnTo>
                  <a:lnTo>
                    <a:pt x="2413" y="2335"/>
                  </a:lnTo>
                  <a:cubicBezTo>
                    <a:pt x="2418" y="2345"/>
                    <a:pt x="2423" y="2349"/>
                    <a:pt x="2427" y="2349"/>
                  </a:cubicBezTo>
                  <a:cubicBezTo>
                    <a:pt x="2435" y="2349"/>
                    <a:pt x="2444" y="2338"/>
                    <a:pt x="2452" y="2322"/>
                  </a:cubicBezTo>
                  <a:cubicBezTo>
                    <a:pt x="2464" y="2309"/>
                    <a:pt x="2477" y="2309"/>
                    <a:pt x="2452" y="2296"/>
                  </a:cubicBezTo>
                  <a:cubicBezTo>
                    <a:pt x="2439" y="2270"/>
                    <a:pt x="2426" y="2257"/>
                    <a:pt x="2426" y="2257"/>
                  </a:cubicBezTo>
                  <a:cubicBezTo>
                    <a:pt x="2426" y="2257"/>
                    <a:pt x="2400" y="2244"/>
                    <a:pt x="2387" y="2231"/>
                  </a:cubicBezTo>
                  <a:lnTo>
                    <a:pt x="2387" y="2231"/>
                  </a:lnTo>
                  <a:cubicBezTo>
                    <a:pt x="2387" y="2231"/>
                    <a:pt x="2413" y="2231"/>
                    <a:pt x="2439" y="2244"/>
                  </a:cubicBezTo>
                  <a:cubicBezTo>
                    <a:pt x="2458" y="2249"/>
                    <a:pt x="2473" y="2252"/>
                    <a:pt x="2486" y="2252"/>
                  </a:cubicBezTo>
                  <a:cubicBezTo>
                    <a:pt x="2509" y="2252"/>
                    <a:pt x="2526" y="2243"/>
                    <a:pt x="2542" y="2218"/>
                  </a:cubicBezTo>
                  <a:cubicBezTo>
                    <a:pt x="2555" y="2205"/>
                    <a:pt x="2581" y="2179"/>
                    <a:pt x="2594" y="2179"/>
                  </a:cubicBezTo>
                  <a:cubicBezTo>
                    <a:pt x="2607" y="2166"/>
                    <a:pt x="2620" y="2153"/>
                    <a:pt x="2594" y="2140"/>
                  </a:cubicBezTo>
                  <a:lnTo>
                    <a:pt x="2607" y="2128"/>
                  </a:lnTo>
                  <a:cubicBezTo>
                    <a:pt x="2633" y="2128"/>
                    <a:pt x="2646" y="2115"/>
                    <a:pt x="2620" y="2102"/>
                  </a:cubicBezTo>
                  <a:cubicBezTo>
                    <a:pt x="2607" y="2076"/>
                    <a:pt x="2633" y="2089"/>
                    <a:pt x="2646" y="2076"/>
                  </a:cubicBezTo>
                  <a:cubicBezTo>
                    <a:pt x="2685" y="2076"/>
                    <a:pt x="2685" y="2076"/>
                    <a:pt x="2620" y="2050"/>
                  </a:cubicBezTo>
                  <a:cubicBezTo>
                    <a:pt x="2616" y="2046"/>
                    <a:pt x="2610" y="2044"/>
                    <a:pt x="2604" y="2044"/>
                  </a:cubicBezTo>
                  <a:cubicBezTo>
                    <a:pt x="2588" y="2044"/>
                    <a:pt x="2568" y="2054"/>
                    <a:pt x="2568" y="2063"/>
                  </a:cubicBezTo>
                  <a:lnTo>
                    <a:pt x="2555" y="2076"/>
                  </a:lnTo>
                  <a:lnTo>
                    <a:pt x="2555" y="2050"/>
                  </a:lnTo>
                  <a:cubicBezTo>
                    <a:pt x="2555" y="2037"/>
                    <a:pt x="2542" y="2011"/>
                    <a:pt x="2516" y="1998"/>
                  </a:cubicBezTo>
                  <a:cubicBezTo>
                    <a:pt x="2516" y="1998"/>
                    <a:pt x="2503" y="1985"/>
                    <a:pt x="2503" y="1985"/>
                  </a:cubicBezTo>
                  <a:lnTo>
                    <a:pt x="2503" y="1985"/>
                  </a:lnTo>
                  <a:cubicBezTo>
                    <a:pt x="2503" y="1985"/>
                    <a:pt x="2529" y="1985"/>
                    <a:pt x="2542" y="1998"/>
                  </a:cubicBezTo>
                  <a:cubicBezTo>
                    <a:pt x="2568" y="2024"/>
                    <a:pt x="2581" y="2037"/>
                    <a:pt x="2607" y="2037"/>
                  </a:cubicBezTo>
                  <a:cubicBezTo>
                    <a:pt x="2619" y="2041"/>
                    <a:pt x="2630" y="2042"/>
                    <a:pt x="2639" y="2042"/>
                  </a:cubicBezTo>
                  <a:cubicBezTo>
                    <a:pt x="2662" y="2042"/>
                    <a:pt x="2674" y="2033"/>
                    <a:pt x="2646" y="2024"/>
                  </a:cubicBezTo>
                  <a:cubicBezTo>
                    <a:pt x="2646" y="2011"/>
                    <a:pt x="2646" y="2011"/>
                    <a:pt x="2672" y="2011"/>
                  </a:cubicBezTo>
                  <a:cubicBezTo>
                    <a:pt x="2679" y="2014"/>
                    <a:pt x="2684" y="2016"/>
                    <a:pt x="2687" y="2016"/>
                  </a:cubicBezTo>
                  <a:cubicBezTo>
                    <a:pt x="2695" y="2016"/>
                    <a:pt x="2688" y="2004"/>
                    <a:pt x="2659" y="1985"/>
                  </a:cubicBezTo>
                  <a:cubicBezTo>
                    <a:pt x="2631" y="1966"/>
                    <a:pt x="2630" y="1954"/>
                    <a:pt x="2647" y="1954"/>
                  </a:cubicBezTo>
                  <a:cubicBezTo>
                    <a:pt x="2653" y="1954"/>
                    <a:pt x="2662" y="1955"/>
                    <a:pt x="2672" y="1959"/>
                  </a:cubicBezTo>
                  <a:cubicBezTo>
                    <a:pt x="2724" y="1959"/>
                    <a:pt x="2737" y="1920"/>
                    <a:pt x="2724" y="1907"/>
                  </a:cubicBezTo>
                  <a:cubicBezTo>
                    <a:pt x="2672" y="1894"/>
                    <a:pt x="2685" y="1868"/>
                    <a:pt x="2711" y="1868"/>
                  </a:cubicBezTo>
                  <a:cubicBezTo>
                    <a:pt x="2737" y="1855"/>
                    <a:pt x="2737" y="1855"/>
                    <a:pt x="2724" y="1829"/>
                  </a:cubicBezTo>
                  <a:lnTo>
                    <a:pt x="2724" y="1829"/>
                  </a:lnTo>
                  <a:cubicBezTo>
                    <a:pt x="2735" y="1835"/>
                    <a:pt x="2745" y="1838"/>
                    <a:pt x="2752" y="1838"/>
                  </a:cubicBezTo>
                  <a:cubicBezTo>
                    <a:pt x="2762" y="1838"/>
                    <a:pt x="2765" y="1831"/>
                    <a:pt x="2750" y="1816"/>
                  </a:cubicBezTo>
                  <a:lnTo>
                    <a:pt x="2724" y="1816"/>
                  </a:lnTo>
                  <a:lnTo>
                    <a:pt x="2685" y="1777"/>
                  </a:lnTo>
                  <a:cubicBezTo>
                    <a:pt x="2685" y="1784"/>
                    <a:pt x="2679" y="1787"/>
                    <a:pt x="2670" y="1787"/>
                  </a:cubicBezTo>
                  <a:cubicBezTo>
                    <a:pt x="2662" y="1787"/>
                    <a:pt x="2653" y="1784"/>
                    <a:pt x="2646" y="1777"/>
                  </a:cubicBezTo>
                  <a:cubicBezTo>
                    <a:pt x="2620" y="1777"/>
                    <a:pt x="2659" y="1738"/>
                    <a:pt x="2724" y="1738"/>
                  </a:cubicBezTo>
                  <a:lnTo>
                    <a:pt x="2776" y="1738"/>
                  </a:lnTo>
                  <a:cubicBezTo>
                    <a:pt x="2750" y="1725"/>
                    <a:pt x="2737" y="1725"/>
                    <a:pt x="2737" y="1725"/>
                  </a:cubicBezTo>
                  <a:cubicBezTo>
                    <a:pt x="2737" y="1716"/>
                    <a:pt x="2737" y="1707"/>
                    <a:pt x="2746" y="1707"/>
                  </a:cubicBezTo>
                  <a:cubicBezTo>
                    <a:pt x="2750" y="1707"/>
                    <a:pt x="2755" y="1709"/>
                    <a:pt x="2763" y="1712"/>
                  </a:cubicBezTo>
                  <a:cubicBezTo>
                    <a:pt x="2789" y="1712"/>
                    <a:pt x="2789" y="1712"/>
                    <a:pt x="2789" y="1700"/>
                  </a:cubicBezTo>
                  <a:cubicBezTo>
                    <a:pt x="2789" y="1700"/>
                    <a:pt x="2789" y="1700"/>
                    <a:pt x="2763" y="1687"/>
                  </a:cubicBezTo>
                  <a:cubicBezTo>
                    <a:pt x="2724" y="1687"/>
                    <a:pt x="2724" y="1687"/>
                    <a:pt x="2750" y="1674"/>
                  </a:cubicBezTo>
                  <a:cubicBezTo>
                    <a:pt x="2789" y="1674"/>
                    <a:pt x="2789" y="1661"/>
                    <a:pt x="2750" y="1648"/>
                  </a:cubicBezTo>
                  <a:cubicBezTo>
                    <a:pt x="2698" y="1635"/>
                    <a:pt x="2698" y="1635"/>
                    <a:pt x="2750" y="1635"/>
                  </a:cubicBezTo>
                  <a:cubicBezTo>
                    <a:pt x="2776" y="1635"/>
                    <a:pt x="2802" y="1635"/>
                    <a:pt x="2802" y="1622"/>
                  </a:cubicBezTo>
                  <a:lnTo>
                    <a:pt x="2776" y="1622"/>
                  </a:lnTo>
                  <a:cubicBezTo>
                    <a:pt x="2737" y="1609"/>
                    <a:pt x="2737" y="1609"/>
                    <a:pt x="2763" y="1596"/>
                  </a:cubicBezTo>
                  <a:cubicBezTo>
                    <a:pt x="2776" y="1596"/>
                    <a:pt x="2789" y="1596"/>
                    <a:pt x="2763" y="1570"/>
                  </a:cubicBezTo>
                  <a:cubicBezTo>
                    <a:pt x="2763" y="1544"/>
                    <a:pt x="2763" y="1544"/>
                    <a:pt x="2789" y="1544"/>
                  </a:cubicBezTo>
                  <a:cubicBezTo>
                    <a:pt x="2841" y="1544"/>
                    <a:pt x="2841" y="1544"/>
                    <a:pt x="2789" y="1531"/>
                  </a:cubicBezTo>
                  <a:cubicBezTo>
                    <a:pt x="2763" y="1518"/>
                    <a:pt x="2763" y="1518"/>
                    <a:pt x="2789" y="1505"/>
                  </a:cubicBezTo>
                  <a:cubicBezTo>
                    <a:pt x="2815" y="1492"/>
                    <a:pt x="2815" y="1492"/>
                    <a:pt x="2789" y="1479"/>
                  </a:cubicBezTo>
                  <a:cubicBezTo>
                    <a:pt x="2750" y="1479"/>
                    <a:pt x="2724" y="1479"/>
                    <a:pt x="2724" y="1492"/>
                  </a:cubicBezTo>
                  <a:lnTo>
                    <a:pt x="2698" y="1492"/>
                  </a:lnTo>
                  <a:cubicBezTo>
                    <a:pt x="2698" y="1492"/>
                    <a:pt x="2698" y="1492"/>
                    <a:pt x="2698" y="1479"/>
                  </a:cubicBezTo>
                  <a:cubicBezTo>
                    <a:pt x="2698" y="1466"/>
                    <a:pt x="2698" y="1453"/>
                    <a:pt x="2672" y="1440"/>
                  </a:cubicBezTo>
                  <a:cubicBezTo>
                    <a:pt x="2661" y="1435"/>
                    <a:pt x="2646" y="1432"/>
                    <a:pt x="2634" y="1432"/>
                  </a:cubicBezTo>
                  <a:cubicBezTo>
                    <a:pt x="2616" y="1432"/>
                    <a:pt x="2605" y="1438"/>
                    <a:pt x="2620" y="1453"/>
                  </a:cubicBezTo>
                  <a:lnTo>
                    <a:pt x="2594" y="1453"/>
                  </a:lnTo>
                  <a:cubicBezTo>
                    <a:pt x="2529" y="1453"/>
                    <a:pt x="2516" y="1466"/>
                    <a:pt x="2594" y="1466"/>
                  </a:cubicBezTo>
                  <a:cubicBezTo>
                    <a:pt x="2659" y="1479"/>
                    <a:pt x="2659" y="1479"/>
                    <a:pt x="2620" y="1479"/>
                  </a:cubicBezTo>
                  <a:cubicBezTo>
                    <a:pt x="2568" y="1479"/>
                    <a:pt x="2568" y="1492"/>
                    <a:pt x="2568" y="1492"/>
                  </a:cubicBezTo>
                  <a:cubicBezTo>
                    <a:pt x="2568" y="1505"/>
                    <a:pt x="2568" y="1505"/>
                    <a:pt x="2542" y="1505"/>
                  </a:cubicBezTo>
                  <a:cubicBezTo>
                    <a:pt x="2516" y="1505"/>
                    <a:pt x="2490" y="1505"/>
                    <a:pt x="2490" y="1518"/>
                  </a:cubicBezTo>
                  <a:cubicBezTo>
                    <a:pt x="2490" y="1518"/>
                    <a:pt x="2490" y="1518"/>
                    <a:pt x="2516" y="1531"/>
                  </a:cubicBezTo>
                  <a:cubicBezTo>
                    <a:pt x="2524" y="1527"/>
                    <a:pt x="2529" y="1526"/>
                    <a:pt x="2532" y="1526"/>
                  </a:cubicBezTo>
                  <a:cubicBezTo>
                    <a:pt x="2538" y="1526"/>
                    <a:pt x="2527" y="1535"/>
                    <a:pt x="2490" y="1544"/>
                  </a:cubicBezTo>
                  <a:lnTo>
                    <a:pt x="2516" y="1544"/>
                  </a:lnTo>
                  <a:cubicBezTo>
                    <a:pt x="2568" y="1557"/>
                    <a:pt x="2555" y="1570"/>
                    <a:pt x="2516" y="1570"/>
                  </a:cubicBezTo>
                  <a:lnTo>
                    <a:pt x="2503" y="1596"/>
                  </a:lnTo>
                  <a:cubicBezTo>
                    <a:pt x="2503" y="1596"/>
                    <a:pt x="2529" y="1596"/>
                    <a:pt x="2555" y="1609"/>
                  </a:cubicBezTo>
                  <a:cubicBezTo>
                    <a:pt x="2594" y="1609"/>
                    <a:pt x="2594" y="1609"/>
                    <a:pt x="2568" y="1622"/>
                  </a:cubicBezTo>
                  <a:lnTo>
                    <a:pt x="2529" y="1622"/>
                  </a:lnTo>
                  <a:cubicBezTo>
                    <a:pt x="2521" y="1617"/>
                    <a:pt x="2515" y="1616"/>
                    <a:pt x="2511" y="1616"/>
                  </a:cubicBezTo>
                  <a:cubicBezTo>
                    <a:pt x="2503" y="1616"/>
                    <a:pt x="2503" y="1622"/>
                    <a:pt x="2503" y="1622"/>
                  </a:cubicBezTo>
                  <a:cubicBezTo>
                    <a:pt x="2503" y="1631"/>
                    <a:pt x="2497" y="1640"/>
                    <a:pt x="2502" y="1649"/>
                  </a:cubicBezTo>
                  <a:lnTo>
                    <a:pt x="2502" y="1649"/>
                  </a:lnTo>
                  <a:cubicBezTo>
                    <a:pt x="2489" y="1661"/>
                    <a:pt x="2465" y="1661"/>
                    <a:pt x="2490" y="1661"/>
                  </a:cubicBezTo>
                  <a:cubicBezTo>
                    <a:pt x="2490" y="1661"/>
                    <a:pt x="2490" y="1674"/>
                    <a:pt x="2464" y="1674"/>
                  </a:cubicBezTo>
                  <a:cubicBezTo>
                    <a:pt x="2442" y="1685"/>
                    <a:pt x="2468" y="1715"/>
                    <a:pt x="2509" y="1715"/>
                  </a:cubicBezTo>
                  <a:cubicBezTo>
                    <a:pt x="2515" y="1715"/>
                    <a:pt x="2522" y="1714"/>
                    <a:pt x="2529" y="1712"/>
                  </a:cubicBezTo>
                  <a:cubicBezTo>
                    <a:pt x="2529" y="1725"/>
                    <a:pt x="2555" y="1738"/>
                    <a:pt x="2555" y="1738"/>
                  </a:cubicBezTo>
                  <a:cubicBezTo>
                    <a:pt x="2568" y="1738"/>
                    <a:pt x="2568" y="1751"/>
                    <a:pt x="2568" y="1751"/>
                  </a:cubicBezTo>
                  <a:lnTo>
                    <a:pt x="2516" y="1738"/>
                  </a:lnTo>
                  <a:cubicBezTo>
                    <a:pt x="2492" y="1729"/>
                    <a:pt x="2473" y="1724"/>
                    <a:pt x="2462" y="1724"/>
                  </a:cubicBezTo>
                  <a:cubicBezTo>
                    <a:pt x="2445" y="1724"/>
                    <a:pt x="2450" y="1735"/>
                    <a:pt x="2490" y="1751"/>
                  </a:cubicBezTo>
                  <a:lnTo>
                    <a:pt x="2464" y="1751"/>
                  </a:lnTo>
                  <a:cubicBezTo>
                    <a:pt x="2461" y="1748"/>
                    <a:pt x="2458" y="1746"/>
                    <a:pt x="2456" y="1746"/>
                  </a:cubicBezTo>
                  <a:cubicBezTo>
                    <a:pt x="2453" y="1746"/>
                    <a:pt x="2455" y="1755"/>
                    <a:pt x="2464" y="1764"/>
                  </a:cubicBezTo>
                  <a:cubicBezTo>
                    <a:pt x="2464" y="1777"/>
                    <a:pt x="2503" y="1803"/>
                    <a:pt x="2516" y="1803"/>
                  </a:cubicBezTo>
                  <a:cubicBezTo>
                    <a:pt x="2542" y="1816"/>
                    <a:pt x="2542" y="1816"/>
                    <a:pt x="2542" y="1816"/>
                  </a:cubicBezTo>
                  <a:cubicBezTo>
                    <a:pt x="2542" y="1823"/>
                    <a:pt x="2542" y="1826"/>
                    <a:pt x="2539" y="1826"/>
                  </a:cubicBezTo>
                  <a:cubicBezTo>
                    <a:pt x="2536" y="1826"/>
                    <a:pt x="2529" y="1823"/>
                    <a:pt x="2516" y="1816"/>
                  </a:cubicBezTo>
                  <a:cubicBezTo>
                    <a:pt x="2506" y="1813"/>
                    <a:pt x="2497" y="1811"/>
                    <a:pt x="2491" y="1811"/>
                  </a:cubicBezTo>
                  <a:cubicBezTo>
                    <a:pt x="2474" y="1811"/>
                    <a:pt x="2475" y="1823"/>
                    <a:pt x="2503" y="1842"/>
                  </a:cubicBezTo>
                  <a:lnTo>
                    <a:pt x="2477" y="1842"/>
                  </a:lnTo>
                  <a:cubicBezTo>
                    <a:pt x="2473" y="1838"/>
                    <a:pt x="2467" y="1835"/>
                    <a:pt x="2462" y="1835"/>
                  </a:cubicBezTo>
                  <a:cubicBezTo>
                    <a:pt x="2450" y="1835"/>
                    <a:pt x="2439" y="1847"/>
                    <a:pt x="2439" y="1881"/>
                  </a:cubicBezTo>
                  <a:cubicBezTo>
                    <a:pt x="2428" y="1902"/>
                    <a:pt x="2417" y="1923"/>
                    <a:pt x="2407" y="1923"/>
                  </a:cubicBezTo>
                  <a:cubicBezTo>
                    <a:pt x="2404" y="1923"/>
                    <a:pt x="2402" y="1922"/>
                    <a:pt x="2400" y="1920"/>
                  </a:cubicBezTo>
                  <a:cubicBezTo>
                    <a:pt x="2397" y="1919"/>
                    <a:pt x="2395" y="1918"/>
                    <a:pt x="2393" y="1918"/>
                  </a:cubicBezTo>
                  <a:cubicBezTo>
                    <a:pt x="2379" y="1918"/>
                    <a:pt x="2404" y="1963"/>
                    <a:pt x="2439" y="1998"/>
                  </a:cubicBezTo>
                  <a:cubicBezTo>
                    <a:pt x="2426" y="1991"/>
                    <a:pt x="2419" y="1988"/>
                    <a:pt x="2414" y="1988"/>
                  </a:cubicBezTo>
                  <a:cubicBezTo>
                    <a:pt x="2409" y="1988"/>
                    <a:pt x="2406" y="1991"/>
                    <a:pt x="2400" y="1998"/>
                  </a:cubicBezTo>
                  <a:cubicBezTo>
                    <a:pt x="2392" y="2013"/>
                    <a:pt x="2389" y="2019"/>
                    <a:pt x="2382" y="2019"/>
                  </a:cubicBezTo>
                  <a:cubicBezTo>
                    <a:pt x="2378" y="2019"/>
                    <a:pt x="2371" y="2016"/>
                    <a:pt x="2361" y="2011"/>
                  </a:cubicBezTo>
                  <a:cubicBezTo>
                    <a:pt x="2349" y="1999"/>
                    <a:pt x="2343" y="1993"/>
                    <a:pt x="2341" y="1993"/>
                  </a:cubicBezTo>
                  <a:lnTo>
                    <a:pt x="2341" y="1993"/>
                  </a:lnTo>
                  <a:cubicBezTo>
                    <a:pt x="2340" y="1993"/>
                    <a:pt x="2346" y="2002"/>
                    <a:pt x="2361" y="2024"/>
                  </a:cubicBezTo>
                  <a:cubicBezTo>
                    <a:pt x="2385" y="2040"/>
                    <a:pt x="2379" y="2051"/>
                    <a:pt x="2362" y="2051"/>
                  </a:cubicBezTo>
                  <a:cubicBezTo>
                    <a:pt x="2352" y="2051"/>
                    <a:pt x="2337" y="2047"/>
                    <a:pt x="2322" y="2037"/>
                  </a:cubicBezTo>
                  <a:cubicBezTo>
                    <a:pt x="2315" y="2030"/>
                    <a:pt x="2309" y="2027"/>
                    <a:pt x="2304" y="2027"/>
                  </a:cubicBezTo>
                  <a:cubicBezTo>
                    <a:pt x="2299" y="2027"/>
                    <a:pt x="2296" y="2030"/>
                    <a:pt x="2296" y="2037"/>
                  </a:cubicBezTo>
                  <a:cubicBezTo>
                    <a:pt x="2309" y="2063"/>
                    <a:pt x="2296" y="2076"/>
                    <a:pt x="2283" y="2089"/>
                  </a:cubicBezTo>
                  <a:cubicBezTo>
                    <a:pt x="2270" y="2102"/>
                    <a:pt x="2270" y="2102"/>
                    <a:pt x="2309" y="2140"/>
                  </a:cubicBezTo>
                  <a:cubicBezTo>
                    <a:pt x="2348" y="2166"/>
                    <a:pt x="2335" y="2166"/>
                    <a:pt x="2322" y="2179"/>
                  </a:cubicBezTo>
                  <a:cubicBezTo>
                    <a:pt x="2322" y="2186"/>
                    <a:pt x="2319" y="2189"/>
                    <a:pt x="2314" y="2189"/>
                  </a:cubicBezTo>
                  <a:cubicBezTo>
                    <a:pt x="2309" y="2189"/>
                    <a:pt x="2302" y="2186"/>
                    <a:pt x="2296" y="2179"/>
                  </a:cubicBezTo>
                  <a:cubicBezTo>
                    <a:pt x="2296" y="2179"/>
                    <a:pt x="2291" y="2177"/>
                    <a:pt x="2285" y="2175"/>
                  </a:cubicBezTo>
                  <a:lnTo>
                    <a:pt x="2285" y="2175"/>
                  </a:lnTo>
                  <a:cubicBezTo>
                    <a:pt x="2288" y="2174"/>
                    <a:pt x="2291" y="2171"/>
                    <a:pt x="2296" y="2166"/>
                  </a:cubicBezTo>
                  <a:cubicBezTo>
                    <a:pt x="2322" y="2166"/>
                    <a:pt x="2309" y="2140"/>
                    <a:pt x="2283" y="2128"/>
                  </a:cubicBezTo>
                  <a:cubicBezTo>
                    <a:pt x="2279" y="2124"/>
                    <a:pt x="2276" y="2122"/>
                    <a:pt x="2274" y="2122"/>
                  </a:cubicBezTo>
                  <a:cubicBezTo>
                    <a:pt x="2269" y="2122"/>
                    <a:pt x="2266" y="2131"/>
                    <a:pt x="2257" y="2140"/>
                  </a:cubicBezTo>
                  <a:cubicBezTo>
                    <a:pt x="2244" y="2140"/>
                    <a:pt x="2257" y="2166"/>
                    <a:pt x="2257" y="2166"/>
                  </a:cubicBezTo>
                  <a:cubicBezTo>
                    <a:pt x="2264" y="2170"/>
                    <a:pt x="2269" y="2173"/>
                    <a:pt x="2273" y="2174"/>
                  </a:cubicBezTo>
                  <a:lnTo>
                    <a:pt x="2273" y="2174"/>
                  </a:lnTo>
                  <a:cubicBezTo>
                    <a:pt x="2271" y="2175"/>
                    <a:pt x="2270" y="2177"/>
                    <a:pt x="2270" y="2179"/>
                  </a:cubicBezTo>
                  <a:cubicBezTo>
                    <a:pt x="2261" y="2179"/>
                    <a:pt x="2258" y="2185"/>
                    <a:pt x="2254" y="2185"/>
                  </a:cubicBezTo>
                  <a:cubicBezTo>
                    <a:pt x="2251" y="2185"/>
                    <a:pt x="2248" y="2184"/>
                    <a:pt x="2244" y="2179"/>
                  </a:cubicBezTo>
                  <a:cubicBezTo>
                    <a:pt x="2244" y="2179"/>
                    <a:pt x="2232" y="2174"/>
                    <a:pt x="2221" y="2174"/>
                  </a:cubicBezTo>
                  <a:cubicBezTo>
                    <a:pt x="2215" y="2174"/>
                    <a:pt x="2209" y="2175"/>
                    <a:pt x="2205" y="2179"/>
                  </a:cubicBezTo>
                  <a:cubicBezTo>
                    <a:pt x="2198" y="2187"/>
                    <a:pt x="2190" y="2194"/>
                    <a:pt x="2183" y="2194"/>
                  </a:cubicBezTo>
                  <a:cubicBezTo>
                    <a:pt x="2177" y="2194"/>
                    <a:pt x="2172" y="2190"/>
                    <a:pt x="2166" y="2179"/>
                  </a:cubicBezTo>
                  <a:lnTo>
                    <a:pt x="2166" y="2179"/>
                  </a:lnTo>
                  <a:cubicBezTo>
                    <a:pt x="2153" y="2192"/>
                    <a:pt x="2153" y="2192"/>
                    <a:pt x="2179" y="2205"/>
                  </a:cubicBezTo>
                  <a:cubicBezTo>
                    <a:pt x="2192" y="2218"/>
                    <a:pt x="2205" y="2244"/>
                    <a:pt x="2166" y="2244"/>
                  </a:cubicBezTo>
                  <a:cubicBezTo>
                    <a:pt x="2153" y="2257"/>
                    <a:pt x="2127" y="2283"/>
                    <a:pt x="2140" y="2296"/>
                  </a:cubicBezTo>
                  <a:cubicBezTo>
                    <a:pt x="2140" y="2296"/>
                    <a:pt x="2140" y="2296"/>
                    <a:pt x="2127" y="2283"/>
                  </a:cubicBezTo>
                  <a:cubicBezTo>
                    <a:pt x="2111" y="2267"/>
                    <a:pt x="2099" y="2260"/>
                    <a:pt x="2093" y="2260"/>
                  </a:cubicBezTo>
                  <a:cubicBezTo>
                    <a:pt x="2084" y="2260"/>
                    <a:pt x="2086" y="2274"/>
                    <a:pt x="2101" y="2296"/>
                  </a:cubicBezTo>
                  <a:cubicBezTo>
                    <a:pt x="2109" y="2311"/>
                    <a:pt x="2108" y="2318"/>
                    <a:pt x="2103" y="2318"/>
                  </a:cubicBezTo>
                  <a:cubicBezTo>
                    <a:pt x="2099" y="2318"/>
                    <a:pt x="2094" y="2314"/>
                    <a:pt x="2088" y="2309"/>
                  </a:cubicBezTo>
                  <a:cubicBezTo>
                    <a:pt x="2088" y="2309"/>
                    <a:pt x="2075" y="2322"/>
                    <a:pt x="2088" y="2335"/>
                  </a:cubicBezTo>
                  <a:cubicBezTo>
                    <a:pt x="2088" y="2361"/>
                    <a:pt x="2088" y="2361"/>
                    <a:pt x="2062" y="2361"/>
                  </a:cubicBezTo>
                  <a:cubicBezTo>
                    <a:pt x="2055" y="2346"/>
                    <a:pt x="2052" y="2340"/>
                    <a:pt x="2048" y="2340"/>
                  </a:cubicBezTo>
                  <a:cubicBezTo>
                    <a:pt x="2045" y="2340"/>
                    <a:pt x="2042" y="2343"/>
                    <a:pt x="2036" y="2348"/>
                  </a:cubicBezTo>
                  <a:cubicBezTo>
                    <a:pt x="2036" y="2369"/>
                    <a:pt x="1986" y="2407"/>
                    <a:pt x="1952" y="2407"/>
                  </a:cubicBezTo>
                  <a:cubicBezTo>
                    <a:pt x="1945" y="2407"/>
                    <a:pt x="1938" y="2405"/>
                    <a:pt x="1933" y="2400"/>
                  </a:cubicBezTo>
                  <a:lnTo>
                    <a:pt x="1933" y="2400"/>
                  </a:lnTo>
                  <a:cubicBezTo>
                    <a:pt x="1946" y="2426"/>
                    <a:pt x="1946" y="2426"/>
                    <a:pt x="1933" y="2426"/>
                  </a:cubicBezTo>
                  <a:cubicBezTo>
                    <a:pt x="1924" y="2413"/>
                    <a:pt x="1918" y="2407"/>
                    <a:pt x="1915" y="2407"/>
                  </a:cubicBezTo>
                  <a:cubicBezTo>
                    <a:pt x="1910" y="2407"/>
                    <a:pt x="1915" y="2430"/>
                    <a:pt x="1933" y="2465"/>
                  </a:cubicBezTo>
                  <a:lnTo>
                    <a:pt x="1933" y="2452"/>
                  </a:lnTo>
                  <a:lnTo>
                    <a:pt x="1946" y="2452"/>
                  </a:lnTo>
                  <a:cubicBezTo>
                    <a:pt x="1952" y="2471"/>
                    <a:pt x="1952" y="2484"/>
                    <a:pt x="1946" y="2484"/>
                  </a:cubicBezTo>
                  <a:cubicBezTo>
                    <a:pt x="1939" y="2484"/>
                    <a:pt x="1926" y="2471"/>
                    <a:pt x="1907" y="2439"/>
                  </a:cubicBezTo>
                  <a:cubicBezTo>
                    <a:pt x="1895" y="2421"/>
                    <a:pt x="1888" y="2411"/>
                    <a:pt x="1886" y="2411"/>
                  </a:cubicBezTo>
                  <a:lnTo>
                    <a:pt x="1886" y="2411"/>
                  </a:lnTo>
                  <a:cubicBezTo>
                    <a:pt x="1884" y="2411"/>
                    <a:pt x="1887" y="2424"/>
                    <a:pt x="1894" y="2452"/>
                  </a:cubicBezTo>
                  <a:cubicBezTo>
                    <a:pt x="1901" y="2474"/>
                    <a:pt x="1900" y="2488"/>
                    <a:pt x="1893" y="2488"/>
                  </a:cubicBezTo>
                  <a:cubicBezTo>
                    <a:pt x="1887" y="2488"/>
                    <a:pt x="1879" y="2481"/>
                    <a:pt x="1868" y="2465"/>
                  </a:cubicBezTo>
                  <a:lnTo>
                    <a:pt x="1868" y="2465"/>
                  </a:lnTo>
                  <a:cubicBezTo>
                    <a:pt x="1876" y="2519"/>
                    <a:pt x="1874" y="2550"/>
                    <a:pt x="1864" y="2550"/>
                  </a:cubicBezTo>
                  <a:cubicBezTo>
                    <a:pt x="1856" y="2550"/>
                    <a:pt x="1845" y="2535"/>
                    <a:pt x="1829" y="2504"/>
                  </a:cubicBezTo>
                  <a:cubicBezTo>
                    <a:pt x="1816" y="2452"/>
                    <a:pt x="1803" y="2439"/>
                    <a:pt x="1790" y="2439"/>
                  </a:cubicBezTo>
                  <a:cubicBezTo>
                    <a:pt x="1790" y="2439"/>
                    <a:pt x="1790" y="2465"/>
                    <a:pt x="1803" y="2491"/>
                  </a:cubicBezTo>
                  <a:cubicBezTo>
                    <a:pt x="1816" y="2510"/>
                    <a:pt x="1819" y="2520"/>
                    <a:pt x="1816" y="2520"/>
                  </a:cubicBezTo>
                  <a:cubicBezTo>
                    <a:pt x="1813" y="2520"/>
                    <a:pt x="1803" y="2510"/>
                    <a:pt x="1790" y="2491"/>
                  </a:cubicBezTo>
                  <a:cubicBezTo>
                    <a:pt x="1764" y="2465"/>
                    <a:pt x="1748" y="2452"/>
                    <a:pt x="1737" y="2452"/>
                  </a:cubicBezTo>
                  <a:cubicBezTo>
                    <a:pt x="1725" y="2452"/>
                    <a:pt x="1719" y="2465"/>
                    <a:pt x="1712" y="2491"/>
                  </a:cubicBezTo>
                  <a:cubicBezTo>
                    <a:pt x="1706" y="2517"/>
                    <a:pt x="1696" y="2530"/>
                    <a:pt x="1690" y="2530"/>
                  </a:cubicBezTo>
                  <a:cubicBezTo>
                    <a:pt x="1683" y="2530"/>
                    <a:pt x="1680" y="2517"/>
                    <a:pt x="1686" y="2491"/>
                  </a:cubicBezTo>
                  <a:cubicBezTo>
                    <a:pt x="1686" y="2469"/>
                    <a:pt x="1686" y="2460"/>
                    <a:pt x="1684" y="2460"/>
                  </a:cubicBezTo>
                  <a:cubicBezTo>
                    <a:pt x="1682" y="2460"/>
                    <a:pt x="1679" y="2466"/>
                    <a:pt x="1673" y="2478"/>
                  </a:cubicBezTo>
                  <a:lnTo>
                    <a:pt x="1634" y="2478"/>
                  </a:lnTo>
                  <a:cubicBezTo>
                    <a:pt x="1634" y="2491"/>
                    <a:pt x="1621" y="2504"/>
                    <a:pt x="1634" y="2530"/>
                  </a:cubicBezTo>
                  <a:cubicBezTo>
                    <a:pt x="1619" y="2506"/>
                    <a:pt x="1608" y="2488"/>
                    <a:pt x="1599" y="2488"/>
                  </a:cubicBezTo>
                  <a:cubicBezTo>
                    <a:pt x="1593" y="2488"/>
                    <a:pt x="1588" y="2496"/>
                    <a:pt x="1583" y="2517"/>
                  </a:cubicBezTo>
                  <a:lnTo>
                    <a:pt x="1570" y="2517"/>
                  </a:lnTo>
                  <a:cubicBezTo>
                    <a:pt x="1557" y="2517"/>
                    <a:pt x="1557" y="2517"/>
                    <a:pt x="1557" y="2543"/>
                  </a:cubicBezTo>
                  <a:cubicBezTo>
                    <a:pt x="1557" y="2550"/>
                    <a:pt x="1555" y="2553"/>
                    <a:pt x="1554" y="2553"/>
                  </a:cubicBezTo>
                  <a:cubicBezTo>
                    <a:pt x="1549" y="2553"/>
                    <a:pt x="1540" y="2535"/>
                    <a:pt x="1531" y="2517"/>
                  </a:cubicBezTo>
                  <a:cubicBezTo>
                    <a:pt x="1522" y="2508"/>
                    <a:pt x="1513" y="2493"/>
                    <a:pt x="1508" y="2493"/>
                  </a:cubicBezTo>
                  <a:cubicBezTo>
                    <a:pt x="1506" y="2493"/>
                    <a:pt x="1505" y="2496"/>
                    <a:pt x="1505" y="2504"/>
                  </a:cubicBezTo>
                  <a:cubicBezTo>
                    <a:pt x="1518" y="2517"/>
                    <a:pt x="1505" y="2543"/>
                    <a:pt x="1492" y="2569"/>
                  </a:cubicBezTo>
                  <a:cubicBezTo>
                    <a:pt x="1488" y="2576"/>
                    <a:pt x="1485" y="2579"/>
                    <a:pt x="1483" y="2579"/>
                  </a:cubicBezTo>
                  <a:cubicBezTo>
                    <a:pt x="1479" y="2579"/>
                    <a:pt x="1479" y="2561"/>
                    <a:pt x="1479" y="2543"/>
                  </a:cubicBezTo>
                  <a:cubicBezTo>
                    <a:pt x="1479" y="2530"/>
                    <a:pt x="1479" y="2530"/>
                    <a:pt x="1466" y="2504"/>
                  </a:cubicBezTo>
                  <a:cubicBezTo>
                    <a:pt x="1453" y="2504"/>
                    <a:pt x="1440" y="2504"/>
                    <a:pt x="1440" y="2530"/>
                  </a:cubicBezTo>
                  <a:cubicBezTo>
                    <a:pt x="1440" y="2543"/>
                    <a:pt x="1427" y="2549"/>
                    <a:pt x="1414" y="2549"/>
                  </a:cubicBezTo>
                  <a:cubicBezTo>
                    <a:pt x="1401" y="2549"/>
                    <a:pt x="1388" y="2543"/>
                    <a:pt x="1388" y="2530"/>
                  </a:cubicBezTo>
                  <a:cubicBezTo>
                    <a:pt x="1388" y="2530"/>
                    <a:pt x="1375" y="2530"/>
                    <a:pt x="1362" y="2517"/>
                  </a:cubicBezTo>
                  <a:cubicBezTo>
                    <a:pt x="1362" y="2517"/>
                    <a:pt x="1349" y="2543"/>
                    <a:pt x="1336" y="2543"/>
                  </a:cubicBezTo>
                  <a:cubicBezTo>
                    <a:pt x="1336" y="2543"/>
                    <a:pt x="1336" y="2543"/>
                    <a:pt x="1323" y="2569"/>
                  </a:cubicBezTo>
                  <a:cubicBezTo>
                    <a:pt x="1310" y="2569"/>
                    <a:pt x="1310" y="2569"/>
                    <a:pt x="1310" y="2543"/>
                  </a:cubicBezTo>
                  <a:cubicBezTo>
                    <a:pt x="1303" y="2563"/>
                    <a:pt x="1300" y="2577"/>
                    <a:pt x="1298" y="2577"/>
                  </a:cubicBezTo>
                  <a:cubicBezTo>
                    <a:pt x="1297" y="2577"/>
                    <a:pt x="1297" y="2567"/>
                    <a:pt x="1297" y="2543"/>
                  </a:cubicBezTo>
                  <a:cubicBezTo>
                    <a:pt x="1297" y="2517"/>
                    <a:pt x="1297" y="2504"/>
                    <a:pt x="1296" y="2504"/>
                  </a:cubicBezTo>
                  <a:cubicBezTo>
                    <a:pt x="1294" y="2504"/>
                    <a:pt x="1291" y="2517"/>
                    <a:pt x="1284" y="2543"/>
                  </a:cubicBezTo>
                  <a:cubicBezTo>
                    <a:pt x="1279" y="2548"/>
                    <a:pt x="1276" y="2551"/>
                    <a:pt x="1274" y="2551"/>
                  </a:cubicBezTo>
                  <a:cubicBezTo>
                    <a:pt x="1271" y="2551"/>
                    <a:pt x="1271" y="2545"/>
                    <a:pt x="1271" y="2530"/>
                  </a:cubicBezTo>
                  <a:cubicBezTo>
                    <a:pt x="1271" y="2523"/>
                    <a:pt x="1268" y="2520"/>
                    <a:pt x="1265" y="2520"/>
                  </a:cubicBezTo>
                  <a:cubicBezTo>
                    <a:pt x="1261" y="2520"/>
                    <a:pt x="1258" y="2523"/>
                    <a:pt x="1258" y="2530"/>
                  </a:cubicBezTo>
                  <a:cubicBezTo>
                    <a:pt x="1250" y="2561"/>
                    <a:pt x="1238" y="2578"/>
                    <a:pt x="1229" y="2578"/>
                  </a:cubicBezTo>
                  <a:cubicBezTo>
                    <a:pt x="1223" y="2578"/>
                    <a:pt x="1219" y="2571"/>
                    <a:pt x="1219" y="2556"/>
                  </a:cubicBezTo>
                  <a:cubicBezTo>
                    <a:pt x="1219" y="2556"/>
                    <a:pt x="1219" y="2556"/>
                    <a:pt x="1206" y="2569"/>
                  </a:cubicBezTo>
                  <a:cubicBezTo>
                    <a:pt x="1200" y="2594"/>
                    <a:pt x="1193" y="2607"/>
                    <a:pt x="1190" y="2607"/>
                  </a:cubicBezTo>
                  <a:cubicBezTo>
                    <a:pt x="1187" y="2607"/>
                    <a:pt x="1187" y="2594"/>
                    <a:pt x="1193" y="2569"/>
                  </a:cubicBezTo>
                  <a:cubicBezTo>
                    <a:pt x="1193" y="2543"/>
                    <a:pt x="1193" y="2530"/>
                    <a:pt x="1190" y="2530"/>
                  </a:cubicBezTo>
                  <a:cubicBezTo>
                    <a:pt x="1187" y="2530"/>
                    <a:pt x="1180" y="2543"/>
                    <a:pt x="1167" y="2569"/>
                  </a:cubicBezTo>
                  <a:cubicBezTo>
                    <a:pt x="1167" y="2569"/>
                    <a:pt x="1164" y="2572"/>
                    <a:pt x="1161" y="2572"/>
                  </a:cubicBezTo>
                  <a:cubicBezTo>
                    <a:pt x="1158" y="2572"/>
                    <a:pt x="1154" y="2569"/>
                    <a:pt x="1154" y="2556"/>
                  </a:cubicBezTo>
                  <a:cubicBezTo>
                    <a:pt x="1146" y="2539"/>
                    <a:pt x="1127" y="2517"/>
                    <a:pt x="1111" y="2517"/>
                  </a:cubicBezTo>
                  <a:cubicBezTo>
                    <a:pt x="1102" y="2517"/>
                    <a:pt x="1094" y="2524"/>
                    <a:pt x="1090" y="2543"/>
                  </a:cubicBezTo>
                  <a:lnTo>
                    <a:pt x="1077" y="2543"/>
                  </a:lnTo>
                  <a:cubicBezTo>
                    <a:pt x="1069" y="2527"/>
                    <a:pt x="1066" y="2515"/>
                    <a:pt x="1061" y="2515"/>
                  </a:cubicBezTo>
                  <a:cubicBezTo>
                    <a:pt x="1059" y="2515"/>
                    <a:pt x="1056" y="2520"/>
                    <a:pt x="1051" y="2530"/>
                  </a:cubicBezTo>
                  <a:lnTo>
                    <a:pt x="1025" y="2543"/>
                  </a:lnTo>
                  <a:cubicBezTo>
                    <a:pt x="1038" y="2530"/>
                    <a:pt x="1038" y="2504"/>
                    <a:pt x="1025" y="2491"/>
                  </a:cubicBezTo>
                  <a:cubicBezTo>
                    <a:pt x="1025" y="2491"/>
                    <a:pt x="1025" y="2491"/>
                    <a:pt x="1012" y="2517"/>
                  </a:cubicBezTo>
                  <a:cubicBezTo>
                    <a:pt x="1012" y="2532"/>
                    <a:pt x="1012" y="2538"/>
                    <a:pt x="1009" y="2538"/>
                  </a:cubicBezTo>
                  <a:cubicBezTo>
                    <a:pt x="1007" y="2538"/>
                    <a:pt x="1004" y="2535"/>
                    <a:pt x="999" y="2530"/>
                  </a:cubicBezTo>
                  <a:cubicBezTo>
                    <a:pt x="986" y="2530"/>
                    <a:pt x="986" y="2504"/>
                    <a:pt x="999" y="2491"/>
                  </a:cubicBezTo>
                  <a:lnTo>
                    <a:pt x="986" y="2478"/>
                  </a:lnTo>
                  <a:cubicBezTo>
                    <a:pt x="979" y="2506"/>
                    <a:pt x="972" y="2515"/>
                    <a:pt x="969" y="2515"/>
                  </a:cubicBezTo>
                  <a:cubicBezTo>
                    <a:pt x="966" y="2515"/>
                    <a:pt x="967" y="2509"/>
                    <a:pt x="973" y="2504"/>
                  </a:cubicBezTo>
                  <a:cubicBezTo>
                    <a:pt x="973" y="2478"/>
                    <a:pt x="973" y="2478"/>
                    <a:pt x="960" y="2465"/>
                  </a:cubicBezTo>
                  <a:cubicBezTo>
                    <a:pt x="956" y="2473"/>
                    <a:pt x="953" y="2476"/>
                    <a:pt x="951" y="2476"/>
                  </a:cubicBezTo>
                  <a:cubicBezTo>
                    <a:pt x="948" y="2476"/>
                    <a:pt x="951" y="2465"/>
                    <a:pt x="960" y="2465"/>
                  </a:cubicBezTo>
                  <a:cubicBezTo>
                    <a:pt x="960" y="2465"/>
                    <a:pt x="947" y="2465"/>
                    <a:pt x="934" y="2452"/>
                  </a:cubicBezTo>
                  <a:cubicBezTo>
                    <a:pt x="934" y="2452"/>
                    <a:pt x="921" y="2452"/>
                    <a:pt x="921" y="2478"/>
                  </a:cubicBezTo>
                  <a:cubicBezTo>
                    <a:pt x="908" y="2491"/>
                    <a:pt x="908" y="2517"/>
                    <a:pt x="895" y="2517"/>
                  </a:cubicBezTo>
                  <a:cubicBezTo>
                    <a:pt x="891" y="2521"/>
                    <a:pt x="888" y="2522"/>
                    <a:pt x="886" y="2522"/>
                  </a:cubicBezTo>
                  <a:cubicBezTo>
                    <a:pt x="884" y="2522"/>
                    <a:pt x="886" y="2517"/>
                    <a:pt x="895" y="2517"/>
                  </a:cubicBezTo>
                  <a:cubicBezTo>
                    <a:pt x="908" y="2491"/>
                    <a:pt x="921" y="2478"/>
                    <a:pt x="908" y="2465"/>
                  </a:cubicBezTo>
                  <a:cubicBezTo>
                    <a:pt x="895" y="2465"/>
                    <a:pt x="908" y="2439"/>
                    <a:pt x="908" y="2439"/>
                  </a:cubicBezTo>
                  <a:cubicBezTo>
                    <a:pt x="921" y="2419"/>
                    <a:pt x="918" y="2413"/>
                    <a:pt x="910" y="2413"/>
                  </a:cubicBezTo>
                  <a:lnTo>
                    <a:pt x="910" y="2413"/>
                  </a:lnTo>
                  <a:cubicBezTo>
                    <a:pt x="902" y="2413"/>
                    <a:pt x="889" y="2419"/>
                    <a:pt x="882" y="2426"/>
                  </a:cubicBezTo>
                  <a:cubicBezTo>
                    <a:pt x="866" y="2442"/>
                    <a:pt x="854" y="2449"/>
                    <a:pt x="848" y="2449"/>
                  </a:cubicBezTo>
                  <a:cubicBezTo>
                    <a:pt x="839" y="2449"/>
                    <a:pt x="841" y="2435"/>
                    <a:pt x="856" y="2413"/>
                  </a:cubicBezTo>
                  <a:cubicBezTo>
                    <a:pt x="864" y="2402"/>
                    <a:pt x="866" y="2397"/>
                    <a:pt x="864" y="2397"/>
                  </a:cubicBezTo>
                  <a:lnTo>
                    <a:pt x="864" y="2397"/>
                  </a:lnTo>
                  <a:cubicBezTo>
                    <a:pt x="860" y="2397"/>
                    <a:pt x="832" y="2428"/>
                    <a:pt x="804" y="2465"/>
                  </a:cubicBezTo>
                  <a:lnTo>
                    <a:pt x="765" y="2517"/>
                  </a:lnTo>
                  <a:lnTo>
                    <a:pt x="791" y="2452"/>
                  </a:lnTo>
                  <a:cubicBezTo>
                    <a:pt x="824" y="2402"/>
                    <a:pt x="836" y="2384"/>
                    <a:pt x="827" y="2384"/>
                  </a:cubicBezTo>
                  <a:cubicBezTo>
                    <a:pt x="822" y="2384"/>
                    <a:pt x="810" y="2390"/>
                    <a:pt x="791" y="2400"/>
                  </a:cubicBezTo>
                  <a:cubicBezTo>
                    <a:pt x="781" y="2405"/>
                    <a:pt x="774" y="2408"/>
                    <a:pt x="772" y="2408"/>
                  </a:cubicBezTo>
                  <a:cubicBezTo>
                    <a:pt x="768" y="2408"/>
                    <a:pt x="771" y="2402"/>
                    <a:pt x="778" y="2387"/>
                  </a:cubicBezTo>
                  <a:cubicBezTo>
                    <a:pt x="791" y="2374"/>
                    <a:pt x="778" y="2361"/>
                    <a:pt x="765" y="2348"/>
                  </a:cubicBezTo>
                  <a:cubicBezTo>
                    <a:pt x="752" y="2342"/>
                    <a:pt x="746" y="2338"/>
                    <a:pt x="741" y="2338"/>
                  </a:cubicBezTo>
                  <a:cubicBezTo>
                    <a:pt x="736" y="2338"/>
                    <a:pt x="733" y="2342"/>
                    <a:pt x="726" y="2348"/>
                  </a:cubicBezTo>
                  <a:lnTo>
                    <a:pt x="713" y="2335"/>
                  </a:lnTo>
                  <a:cubicBezTo>
                    <a:pt x="724" y="2319"/>
                    <a:pt x="724" y="2312"/>
                    <a:pt x="719" y="2312"/>
                  </a:cubicBezTo>
                  <a:cubicBezTo>
                    <a:pt x="711" y="2312"/>
                    <a:pt x="695" y="2325"/>
                    <a:pt x="688" y="2348"/>
                  </a:cubicBezTo>
                  <a:cubicBezTo>
                    <a:pt x="688" y="2348"/>
                    <a:pt x="675" y="2348"/>
                    <a:pt x="675" y="2335"/>
                  </a:cubicBezTo>
                  <a:lnTo>
                    <a:pt x="688" y="2322"/>
                  </a:lnTo>
                  <a:cubicBezTo>
                    <a:pt x="701" y="2296"/>
                    <a:pt x="688" y="2283"/>
                    <a:pt x="636" y="2244"/>
                  </a:cubicBezTo>
                  <a:cubicBezTo>
                    <a:pt x="604" y="2213"/>
                    <a:pt x="592" y="2196"/>
                    <a:pt x="578" y="2196"/>
                  </a:cubicBezTo>
                  <a:cubicBezTo>
                    <a:pt x="570" y="2196"/>
                    <a:pt x="560" y="2203"/>
                    <a:pt x="545" y="2218"/>
                  </a:cubicBezTo>
                  <a:cubicBezTo>
                    <a:pt x="530" y="2228"/>
                    <a:pt x="521" y="2232"/>
                    <a:pt x="517" y="2232"/>
                  </a:cubicBezTo>
                  <a:cubicBezTo>
                    <a:pt x="510" y="2232"/>
                    <a:pt x="516" y="2221"/>
                    <a:pt x="532" y="2205"/>
                  </a:cubicBezTo>
                  <a:cubicBezTo>
                    <a:pt x="551" y="2186"/>
                    <a:pt x="563" y="2174"/>
                    <a:pt x="558" y="2174"/>
                  </a:cubicBezTo>
                  <a:cubicBezTo>
                    <a:pt x="556" y="2174"/>
                    <a:pt x="552" y="2176"/>
                    <a:pt x="545" y="2179"/>
                  </a:cubicBezTo>
                  <a:cubicBezTo>
                    <a:pt x="545" y="2179"/>
                    <a:pt x="532" y="2166"/>
                    <a:pt x="545" y="2140"/>
                  </a:cubicBezTo>
                  <a:cubicBezTo>
                    <a:pt x="561" y="2116"/>
                    <a:pt x="557" y="2107"/>
                    <a:pt x="548" y="2107"/>
                  </a:cubicBezTo>
                  <a:cubicBezTo>
                    <a:pt x="543" y="2107"/>
                    <a:pt x="537" y="2110"/>
                    <a:pt x="532" y="2115"/>
                  </a:cubicBezTo>
                  <a:cubicBezTo>
                    <a:pt x="541" y="2096"/>
                    <a:pt x="551" y="2084"/>
                    <a:pt x="545" y="2084"/>
                  </a:cubicBezTo>
                  <a:cubicBezTo>
                    <a:pt x="543" y="2084"/>
                    <a:pt x="539" y="2085"/>
                    <a:pt x="532" y="2089"/>
                  </a:cubicBezTo>
                  <a:cubicBezTo>
                    <a:pt x="519" y="2089"/>
                    <a:pt x="467" y="2063"/>
                    <a:pt x="506" y="2037"/>
                  </a:cubicBezTo>
                  <a:cubicBezTo>
                    <a:pt x="506" y="2037"/>
                    <a:pt x="506" y="2037"/>
                    <a:pt x="493" y="2024"/>
                  </a:cubicBezTo>
                  <a:cubicBezTo>
                    <a:pt x="489" y="2028"/>
                    <a:pt x="485" y="2029"/>
                    <a:pt x="482" y="2029"/>
                  </a:cubicBezTo>
                  <a:cubicBezTo>
                    <a:pt x="472" y="2029"/>
                    <a:pt x="463" y="2020"/>
                    <a:pt x="454" y="2011"/>
                  </a:cubicBezTo>
                  <a:cubicBezTo>
                    <a:pt x="454" y="1998"/>
                    <a:pt x="441" y="1985"/>
                    <a:pt x="467" y="1972"/>
                  </a:cubicBezTo>
                  <a:cubicBezTo>
                    <a:pt x="493" y="1972"/>
                    <a:pt x="493" y="1959"/>
                    <a:pt x="454" y="1959"/>
                  </a:cubicBezTo>
                  <a:cubicBezTo>
                    <a:pt x="454" y="1959"/>
                    <a:pt x="437" y="1965"/>
                    <a:pt x="421" y="1965"/>
                  </a:cubicBezTo>
                  <a:cubicBezTo>
                    <a:pt x="414" y="1965"/>
                    <a:pt x="407" y="1963"/>
                    <a:pt x="402" y="1959"/>
                  </a:cubicBezTo>
                  <a:cubicBezTo>
                    <a:pt x="389" y="1972"/>
                    <a:pt x="363" y="1972"/>
                    <a:pt x="363" y="1972"/>
                  </a:cubicBezTo>
                  <a:lnTo>
                    <a:pt x="376" y="1959"/>
                  </a:lnTo>
                  <a:cubicBezTo>
                    <a:pt x="402" y="1946"/>
                    <a:pt x="428" y="1933"/>
                    <a:pt x="428" y="1933"/>
                  </a:cubicBezTo>
                  <a:cubicBezTo>
                    <a:pt x="422" y="1926"/>
                    <a:pt x="418" y="1923"/>
                    <a:pt x="414" y="1923"/>
                  </a:cubicBezTo>
                  <a:cubicBezTo>
                    <a:pt x="409" y="1923"/>
                    <a:pt x="402" y="1926"/>
                    <a:pt x="389" y="1933"/>
                  </a:cubicBezTo>
                  <a:cubicBezTo>
                    <a:pt x="415" y="1907"/>
                    <a:pt x="415" y="1907"/>
                    <a:pt x="402" y="1894"/>
                  </a:cubicBezTo>
                  <a:cubicBezTo>
                    <a:pt x="402" y="1868"/>
                    <a:pt x="389" y="1855"/>
                    <a:pt x="363" y="1855"/>
                  </a:cubicBezTo>
                  <a:cubicBezTo>
                    <a:pt x="402" y="1829"/>
                    <a:pt x="389" y="1790"/>
                    <a:pt x="350" y="1790"/>
                  </a:cubicBezTo>
                  <a:cubicBezTo>
                    <a:pt x="343" y="1794"/>
                    <a:pt x="337" y="1796"/>
                    <a:pt x="334" y="1796"/>
                  </a:cubicBezTo>
                  <a:cubicBezTo>
                    <a:pt x="325" y="1796"/>
                    <a:pt x="328" y="1786"/>
                    <a:pt x="337" y="1777"/>
                  </a:cubicBezTo>
                  <a:cubicBezTo>
                    <a:pt x="363" y="1764"/>
                    <a:pt x="363" y="1764"/>
                    <a:pt x="337" y="1764"/>
                  </a:cubicBezTo>
                  <a:cubicBezTo>
                    <a:pt x="311" y="1764"/>
                    <a:pt x="337" y="1751"/>
                    <a:pt x="350" y="1738"/>
                  </a:cubicBezTo>
                  <a:cubicBezTo>
                    <a:pt x="389" y="1712"/>
                    <a:pt x="389" y="1700"/>
                    <a:pt x="363" y="1700"/>
                  </a:cubicBezTo>
                  <a:cubicBezTo>
                    <a:pt x="337" y="1700"/>
                    <a:pt x="337" y="1674"/>
                    <a:pt x="337" y="1674"/>
                  </a:cubicBezTo>
                  <a:cubicBezTo>
                    <a:pt x="319" y="1664"/>
                    <a:pt x="314" y="1655"/>
                    <a:pt x="303" y="1655"/>
                  </a:cubicBezTo>
                  <a:cubicBezTo>
                    <a:pt x="298" y="1655"/>
                    <a:pt x="293" y="1657"/>
                    <a:pt x="285" y="1661"/>
                  </a:cubicBezTo>
                  <a:cubicBezTo>
                    <a:pt x="277" y="1665"/>
                    <a:pt x="268" y="1666"/>
                    <a:pt x="260" y="1666"/>
                  </a:cubicBezTo>
                  <a:cubicBezTo>
                    <a:pt x="258" y="1666"/>
                    <a:pt x="255" y="1666"/>
                    <a:pt x="253" y="1666"/>
                  </a:cubicBezTo>
                  <a:lnTo>
                    <a:pt x="253" y="1666"/>
                  </a:lnTo>
                  <a:cubicBezTo>
                    <a:pt x="262" y="1665"/>
                    <a:pt x="268" y="1656"/>
                    <a:pt x="285" y="1648"/>
                  </a:cubicBezTo>
                  <a:cubicBezTo>
                    <a:pt x="311" y="1635"/>
                    <a:pt x="298" y="1622"/>
                    <a:pt x="298" y="1609"/>
                  </a:cubicBezTo>
                  <a:cubicBezTo>
                    <a:pt x="298" y="1596"/>
                    <a:pt x="298" y="1583"/>
                    <a:pt x="298" y="1583"/>
                  </a:cubicBezTo>
                  <a:cubicBezTo>
                    <a:pt x="324" y="1544"/>
                    <a:pt x="324" y="1544"/>
                    <a:pt x="298" y="1544"/>
                  </a:cubicBezTo>
                  <a:lnTo>
                    <a:pt x="273" y="1544"/>
                  </a:lnTo>
                  <a:cubicBezTo>
                    <a:pt x="324" y="1531"/>
                    <a:pt x="311" y="1440"/>
                    <a:pt x="273" y="1440"/>
                  </a:cubicBezTo>
                  <a:lnTo>
                    <a:pt x="298" y="1440"/>
                  </a:lnTo>
                  <a:cubicBezTo>
                    <a:pt x="311" y="1440"/>
                    <a:pt x="311" y="1427"/>
                    <a:pt x="311" y="1414"/>
                  </a:cubicBezTo>
                  <a:cubicBezTo>
                    <a:pt x="311" y="1401"/>
                    <a:pt x="298" y="1375"/>
                    <a:pt x="298" y="1349"/>
                  </a:cubicBezTo>
                  <a:cubicBezTo>
                    <a:pt x="298" y="1310"/>
                    <a:pt x="311" y="1284"/>
                    <a:pt x="285" y="1284"/>
                  </a:cubicBezTo>
                  <a:cubicBezTo>
                    <a:pt x="285" y="1278"/>
                    <a:pt x="285" y="1275"/>
                    <a:pt x="289" y="1275"/>
                  </a:cubicBezTo>
                  <a:cubicBezTo>
                    <a:pt x="292" y="1275"/>
                    <a:pt x="298" y="1278"/>
                    <a:pt x="311" y="1284"/>
                  </a:cubicBezTo>
                  <a:cubicBezTo>
                    <a:pt x="324" y="1284"/>
                    <a:pt x="324" y="1284"/>
                    <a:pt x="324" y="1271"/>
                  </a:cubicBezTo>
                  <a:cubicBezTo>
                    <a:pt x="337" y="1271"/>
                    <a:pt x="311" y="1259"/>
                    <a:pt x="285" y="1259"/>
                  </a:cubicBezTo>
                  <a:cubicBezTo>
                    <a:pt x="260" y="1259"/>
                    <a:pt x="260" y="1246"/>
                    <a:pt x="285" y="1233"/>
                  </a:cubicBezTo>
                  <a:cubicBezTo>
                    <a:pt x="311" y="1220"/>
                    <a:pt x="324" y="1194"/>
                    <a:pt x="298" y="1168"/>
                  </a:cubicBezTo>
                  <a:cubicBezTo>
                    <a:pt x="311" y="1155"/>
                    <a:pt x="311" y="1155"/>
                    <a:pt x="337" y="1155"/>
                  </a:cubicBezTo>
                  <a:cubicBezTo>
                    <a:pt x="350" y="1155"/>
                    <a:pt x="389" y="1142"/>
                    <a:pt x="337" y="1116"/>
                  </a:cubicBezTo>
                  <a:lnTo>
                    <a:pt x="363" y="1116"/>
                  </a:lnTo>
                  <a:cubicBezTo>
                    <a:pt x="376" y="1116"/>
                    <a:pt x="389" y="1119"/>
                    <a:pt x="394" y="1119"/>
                  </a:cubicBezTo>
                  <a:cubicBezTo>
                    <a:pt x="399" y="1119"/>
                    <a:pt x="396" y="1116"/>
                    <a:pt x="376" y="1103"/>
                  </a:cubicBezTo>
                  <a:cubicBezTo>
                    <a:pt x="350" y="1077"/>
                    <a:pt x="363" y="1051"/>
                    <a:pt x="389" y="1051"/>
                  </a:cubicBezTo>
                  <a:cubicBezTo>
                    <a:pt x="402" y="1038"/>
                    <a:pt x="402" y="1038"/>
                    <a:pt x="376" y="1025"/>
                  </a:cubicBezTo>
                  <a:cubicBezTo>
                    <a:pt x="350" y="1012"/>
                    <a:pt x="337" y="1012"/>
                    <a:pt x="350" y="1012"/>
                  </a:cubicBezTo>
                  <a:cubicBezTo>
                    <a:pt x="372" y="1017"/>
                    <a:pt x="384" y="1021"/>
                    <a:pt x="389" y="1021"/>
                  </a:cubicBezTo>
                  <a:cubicBezTo>
                    <a:pt x="396" y="1021"/>
                    <a:pt x="386" y="1014"/>
                    <a:pt x="363" y="999"/>
                  </a:cubicBezTo>
                  <a:cubicBezTo>
                    <a:pt x="337" y="986"/>
                    <a:pt x="350" y="986"/>
                    <a:pt x="363" y="986"/>
                  </a:cubicBezTo>
                  <a:cubicBezTo>
                    <a:pt x="372" y="990"/>
                    <a:pt x="378" y="992"/>
                    <a:pt x="382" y="992"/>
                  </a:cubicBezTo>
                  <a:cubicBezTo>
                    <a:pt x="389" y="992"/>
                    <a:pt x="389" y="986"/>
                    <a:pt x="389" y="986"/>
                  </a:cubicBezTo>
                  <a:cubicBezTo>
                    <a:pt x="402" y="973"/>
                    <a:pt x="402" y="934"/>
                    <a:pt x="415" y="895"/>
                  </a:cubicBezTo>
                  <a:cubicBezTo>
                    <a:pt x="454" y="830"/>
                    <a:pt x="467" y="818"/>
                    <a:pt x="441" y="805"/>
                  </a:cubicBezTo>
                  <a:cubicBezTo>
                    <a:pt x="434" y="789"/>
                    <a:pt x="430" y="783"/>
                    <a:pt x="434" y="783"/>
                  </a:cubicBezTo>
                  <a:cubicBezTo>
                    <a:pt x="437" y="783"/>
                    <a:pt x="443" y="786"/>
                    <a:pt x="454" y="792"/>
                  </a:cubicBezTo>
                  <a:cubicBezTo>
                    <a:pt x="480" y="792"/>
                    <a:pt x="480" y="792"/>
                    <a:pt x="493" y="779"/>
                  </a:cubicBezTo>
                  <a:cubicBezTo>
                    <a:pt x="493" y="779"/>
                    <a:pt x="493" y="773"/>
                    <a:pt x="501" y="773"/>
                  </a:cubicBezTo>
                  <a:cubicBezTo>
                    <a:pt x="505" y="773"/>
                    <a:pt x="510" y="774"/>
                    <a:pt x="519" y="779"/>
                  </a:cubicBezTo>
                  <a:cubicBezTo>
                    <a:pt x="506" y="766"/>
                    <a:pt x="506" y="766"/>
                    <a:pt x="506" y="753"/>
                  </a:cubicBezTo>
                  <a:lnTo>
                    <a:pt x="506" y="753"/>
                  </a:lnTo>
                  <a:cubicBezTo>
                    <a:pt x="517" y="758"/>
                    <a:pt x="523" y="761"/>
                    <a:pt x="526" y="761"/>
                  </a:cubicBezTo>
                  <a:cubicBezTo>
                    <a:pt x="530" y="761"/>
                    <a:pt x="527" y="755"/>
                    <a:pt x="519" y="740"/>
                  </a:cubicBezTo>
                  <a:lnTo>
                    <a:pt x="519" y="740"/>
                  </a:lnTo>
                  <a:cubicBezTo>
                    <a:pt x="528" y="744"/>
                    <a:pt x="536" y="745"/>
                    <a:pt x="543" y="745"/>
                  </a:cubicBezTo>
                  <a:cubicBezTo>
                    <a:pt x="558" y="745"/>
                    <a:pt x="566" y="740"/>
                    <a:pt x="558" y="740"/>
                  </a:cubicBezTo>
                  <a:cubicBezTo>
                    <a:pt x="532" y="727"/>
                    <a:pt x="545" y="714"/>
                    <a:pt x="532" y="688"/>
                  </a:cubicBezTo>
                  <a:cubicBezTo>
                    <a:pt x="538" y="681"/>
                    <a:pt x="542" y="678"/>
                    <a:pt x="545" y="678"/>
                  </a:cubicBezTo>
                  <a:cubicBezTo>
                    <a:pt x="548" y="678"/>
                    <a:pt x="551" y="681"/>
                    <a:pt x="558" y="688"/>
                  </a:cubicBezTo>
                  <a:cubicBezTo>
                    <a:pt x="561" y="689"/>
                    <a:pt x="563" y="690"/>
                    <a:pt x="566" y="690"/>
                  </a:cubicBezTo>
                  <a:cubicBezTo>
                    <a:pt x="586" y="690"/>
                    <a:pt x="595" y="647"/>
                    <a:pt x="584" y="636"/>
                  </a:cubicBezTo>
                  <a:cubicBezTo>
                    <a:pt x="576" y="621"/>
                    <a:pt x="573" y="614"/>
                    <a:pt x="577" y="614"/>
                  </a:cubicBezTo>
                  <a:cubicBezTo>
                    <a:pt x="580" y="614"/>
                    <a:pt x="586" y="618"/>
                    <a:pt x="597" y="623"/>
                  </a:cubicBezTo>
                  <a:cubicBezTo>
                    <a:pt x="610" y="636"/>
                    <a:pt x="610" y="636"/>
                    <a:pt x="623" y="636"/>
                  </a:cubicBezTo>
                  <a:cubicBezTo>
                    <a:pt x="617" y="625"/>
                    <a:pt x="616" y="621"/>
                    <a:pt x="619" y="621"/>
                  </a:cubicBezTo>
                  <a:cubicBezTo>
                    <a:pt x="623" y="621"/>
                    <a:pt x="634" y="628"/>
                    <a:pt x="649" y="636"/>
                  </a:cubicBezTo>
                  <a:cubicBezTo>
                    <a:pt x="649" y="651"/>
                    <a:pt x="653" y="657"/>
                    <a:pt x="659" y="657"/>
                  </a:cubicBezTo>
                  <a:cubicBezTo>
                    <a:pt x="664" y="657"/>
                    <a:pt x="669" y="654"/>
                    <a:pt x="675" y="649"/>
                  </a:cubicBezTo>
                  <a:cubicBezTo>
                    <a:pt x="662" y="623"/>
                    <a:pt x="688" y="610"/>
                    <a:pt x="713" y="584"/>
                  </a:cubicBezTo>
                  <a:cubicBezTo>
                    <a:pt x="739" y="558"/>
                    <a:pt x="726" y="545"/>
                    <a:pt x="713" y="493"/>
                  </a:cubicBezTo>
                  <a:lnTo>
                    <a:pt x="701" y="454"/>
                  </a:lnTo>
                  <a:lnTo>
                    <a:pt x="726" y="480"/>
                  </a:lnTo>
                  <a:cubicBezTo>
                    <a:pt x="739" y="506"/>
                    <a:pt x="778" y="532"/>
                    <a:pt x="778" y="532"/>
                  </a:cubicBezTo>
                  <a:cubicBezTo>
                    <a:pt x="778" y="532"/>
                    <a:pt x="765" y="519"/>
                    <a:pt x="752" y="493"/>
                  </a:cubicBezTo>
                  <a:cubicBezTo>
                    <a:pt x="743" y="484"/>
                    <a:pt x="741" y="475"/>
                    <a:pt x="754" y="475"/>
                  </a:cubicBezTo>
                  <a:cubicBezTo>
                    <a:pt x="759" y="475"/>
                    <a:pt x="767" y="476"/>
                    <a:pt x="778" y="480"/>
                  </a:cubicBezTo>
                  <a:cubicBezTo>
                    <a:pt x="786" y="484"/>
                    <a:pt x="791" y="486"/>
                    <a:pt x="795" y="486"/>
                  </a:cubicBezTo>
                  <a:cubicBezTo>
                    <a:pt x="804" y="486"/>
                    <a:pt x="804" y="476"/>
                    <a:pt x="804" y="467"/>
                  </a:cubicBezTo>
                  <a:cubicBezTo>
                    <a:pt x="804" y="461"/>
                    <a:pt x="808" y="458"/>
                    <a:pt x="812" y="458"/>
                  </a:cubicBezTo>
                  <a:cubicBezTo>
                    <a:pt x="817" y="458"/>
                    <a:pt x="824" y="461"/>
                    <a:pt x="830" y="467"/>
                  </a:cubicBezTo>
                  <a:cubicBezTo>
                    <a:pt x="843" y="467"/>
                    <a:pt x="843" y="467"/>
                    <a:pt x="830" y="441"/>
                  </a:cubicBezTo>
                  <a:cubicBezTo>
                    <a:pt x="823" y="434"/>
                    <a:pt x="824" y="426"/>
                    <a:pt x="829" y="426"/>
                  </a:cubicBezTo>
                  <a:cubicBezTo>
                    <a:pt x="832" y="426"/>
                    <a:pt x="838" y="430"/>
                    <a:pt x="843" y="441"/>
                  </a:cubicBezTo>
                  <a:cubicBezTo>
                    <a:pt x="861" y="459"/>
                    <a:pt x="873" y="466"/>
                    <a:pt x="880" y="466"/>
                  </a:cubicBezTo>
                  <a:cubicBezTo>
                    <a:pt x="889" y="466"/>
                    <a:pt x="889" y="456"/>
                    <a:pt x="882" y="441"/>
                  </a:cubicBezTo>
                  <a:cubicBezTo>
                    <a:pt x="869" y="415"/>
                    <a:pt x="882" y="415"/>
                    <a:pt x="895" y="415"/>
                  </a:cubicBezTo>
                  <a:cubicBezTo>
                    <a:pt x="895" y="415"/>
                    <a:pt x="908" y="402"/>
                    <a:pt x="908" y="377"/>
                  </a:cubicBezTo>
                  <a:lnTo>
                    <a:pt x="921" y="377"/>
                  </a:lnTo>
                  <a:cubicBezTo>
                    <a:pt x="934" y="377"/>
                    <a:pt x="934" y="402"/>
                    <a:pt x="921" y="402"/>
                  </a:cubicBezTo>
                  <a:lnTo>
                    <a:pt x="934" y="415"/>
                  </a:lnTo>
                  <a:cubicBezTo>
                    <a:pt x="960" y="415"/>
                    <a:pt x="960" y="402"/>
                    <a:pt x="960" y="377"/>
                  </a:cubicBezTo>
                  <a:cubicBezTo>
                    <a:pt x="953" y="357"/>
                    <a:pt x="950" y="347"/>
                    <a:pt x="952" y="347"/>
                  </a:cubicBezTo>
                  <a:lnTo>
                    <a:pt x="952" y="347"/>
                  </a:lnTo>
                  <a:cubicBezTo>
                    <a:pt x="953" y="347"/>
                    <a:pt x="960" y="357"/>
                    <a:pt x="973" y="377"/>
                  </a:cubicBezTo>
                  <a:cubicBezTo>
                    <a:pt x="973" y="393"/>
                    <a:pt x="983" y="404"/>
                    <a:pt x="990" y="404"/>
                  </a:cubicBezTo>
                  <a:cubicBezTo>
                    <a:pt x="995" y="404"/>
                    <a:pt x="999" y="399"/>
                    <a:pt x="999" y="389"/>
                  </a:cubicBezTo>
                  <a:cubicBezTo>
                    <a:pt x="993" y="372"/>
                    <a:pt x="992" y="365"/>
                    <a:pt x="995" y="365"/>
                  </a:cubicBezTo>
                  <a:lnTo>
                    <a:pt x="995" y="365"/>
                  </a:lnTo>
                  <a:cubicBezTo>
                    <a:pt x="998" y="365"/>
                    <a:pt x="1005" y="375"/>
                    <a:pt x="1012" y="389"/>
                  </a:cubicBezTo>
                  <a:cubicBezTo>
                    <a:pt x="1018" y="414"/>
                    <a:pt x="1018" y="427"/>
                    <a:pt x="1020" y="427"/>
                  </a:cubicBezTo>
                  <a:cubicBezTo>
                    <a:pt x="1021" y="427"/>
                    <a:pt x="1024" y="411"/>
                    <a:pt x="1038" y="377"/>
                  </a:cubicBezTo>
                  <a:cubicBezTo>
                    <a:pt x="1051" y="377"/>
                    <a:pt x="1077" y="338"/>
                    <a:pt x="1103" y="338"/>
                  </a:cubicBezTo>
                  <a:cubicBezTo>
                    <a:pt x="1113" y="332"/>
                    <a:pt x="1124" y="329"/>
                    <a:pt x="1134" y="329"/>
                  </a:cubicBezTo>
                  <a:cubicBezTo>
                    <a:pt x="1145" y="329"/>
                    <a:pt x="1155" y="333"/>
                    <a:pt x="1162" y="343"/>
                  </a:cubicBezTo>
                  <a:lnTo>
                    <a:pt x="1162" y="343"/>
                  </a:lnTo>
                  <a:cubicBezTo>
                    <a:pt x="1161" y="324"/>
                    <a:pt x="1173" y="322"/>
                    <a:pt x="1193" y="312"/>
                  </a:cubicBezTo>
                  <a:cubicBezTo>
                    <a:pt x="1201" y="319"/>
                    <a:pt x="1207" y="322"/>
                    <a:pt x="1213" y="322"/>
                  </a:cubicBezTo>
                  <a:cubicBezTo>
                    <a:pt x="1226" y="322"/>
                    <a:pt x="1232" y="304"/>
                    <a:pt x="1232" y="286"/>
                  </a:cubicBezTo>
                  <a:lnTo>
                    <a:pt x="1219" y="286"/>
                  </a:lnTo>
                  <a:cubicBezTo>
                    <a:pt x="1212" y="255"/>
                    <a:pt x="1213" y="243"/>
                    <a:pt x="1221" y="243"/>
                  </a:cubicBezTo>
                  <a:cubicBezTo>
                    <a:pt x="1226" y="243"/>
                    <a:pt x="1235" y="249"/>
                    <a:pt x="1245" y="260"/>
                  </a:cubicBezTo>
                  <a:cubicBezTo>
                    <a:pt x="1245" y="260"/>
                    <a:pt x="1258" y="286"/>
                    <a:pt x="1258" y="312"/>
                  </a:cubicBezTo>
                  <a:cubicBezTo>
                    <a:pt x="1258" y="325"/>
                    <a:pt x="1271" y="351"/>
                    <a:pt x="1284" y="351"/>
                  </a:cubicBezTo>
                  <a:cubicBezTo>
                    <a:pt x="1284" y="351"/>
                    <a:pt x="1297" y="351"/>
                    <a:pt x="1284" y="325"/>
                  </a:cubicBezTo>
                  <a:cubicBezTo>
                    <a:pt x="1284" y="299"/>
                    <a:pt x="1284" y="299"/>
                    <a:pt x="1284" y="299"/>
                  </a:cubicBezTo>
                  <a:cubicBezTo>
                    <a:pt x="1297" y="299"/>
                    <a:pt x="1310" y="299"/>
                    <a:pt x="1310" y="273"/>
                  </a:cubicBezTo>
                  <a:cubicBezTo>
                    <a:pt x="1310" y="247"/>
                    <a:pt x="1323" y="247"/>
                    <a:pt x="1323" y="247"/>
                  </a:cubicBezTo>
                  <a:cubicBezTo>
                    <a:pt x="1336" y="273"/>
                    <a:pt x="1349" y="273"/>
                    <a:pt x="1349" y="273"/>
                  </a:cubicBezTo>
                  <a:lnTo>
                    <a:pt x="1362" y="299"/>
                  </a:lnTo>
                  <a:cubicBezTo>
                    <a:pt x="1362" y="325"/>
                    <a:pt x="1362" y="338"/>
                    <a:pt x="1362" y="338"/>
                  </a:cubicBezTo>
                  <a:cubicBezTo>
                    <a:pt x="1375" y="338"/>
                    <a:pt x="1375" y="325"/>
                    <a:pt x="1375" y="325"/>
                  </a:cubicBezTo>
                  <a:cubicBezTo>
                    <a:pt x="1375" y="305"/>
                    <a:pt x="1424" y="299"/>
                    <a:pt x="1476" y="299"/>
                  </a:cubicBezTo>
                  <a:cubicBezTo>
                    <a:pt x="1527" y="299"/>
                    <a:pt x="1583" y="305"/>
                    <a:pt x="1595" y="312"/>
                  </a:cubicBezTo>
                  <a:cubicBezTo>
                    <a:pt x="1603" y="327"/>
                    <a:pt x="1615" y="333"/>
                    <a:pt x="1624" y="333"/>
                  </a:cubicBezTo>
                  <a:cubicBezTo>
                    <a:pt x="1630" y="333"/>
                    <a:pt x="1634" y="330"/>
                    <a:pt x="1634" y="325"/>
                  </a:cubicBezTo>
                  <a:cubicBezTo>
                    <a:pt x="1634" y="312"/>
                    <a:pt x="1644" y="305"/>
                    <a:pt x="1660" y="305"/>
                  </a:cubicBezTo>
                  <a:cubicBezTo>
                    <a:pt x="1677" y="305"/>
                    <a:pt x="1699" y="312"/>
                    <a:pt x="1725" y="325"/>
                  </a:cubicBezTo>
                  <a:cubicBezTo>
                    <a:pt x="1763" y="332"/>
                    <a:pt x="1791" y="340"/>
                    <a:pt x="1809" y="340"/>
                  </a:cubicBezTo>
                  <a:cubicBezTo>
                    <a:pt x="1822" y="340"/>
                    <a:pt x="1829" y="336"/>
                    <a:pt x="1829" y="325"/>
                  </a:cubicBezTo>
                  <a:lnTo>
                    <a:pt x="1855" y="338"/>
                  </a:lnTo>
                  <a:cubicBezTo>
                    <a:pt x="1859" y="342"/>
                    <a:pt x="1865" y="343"/>
                    <a:pt x="1871" y="343"/>
                  </a:cubicBezTo>
                  <a:cubicBezTo>
                    <a:pt x="1884" y="343"/>
                    <a:pt x="1898" y="338"/>
                    <a:pt x="1907" y="338"/>
                  </a:cubicBezTo>
                  <a:cubicBezTo>
                    <a:pt x="1913" y="331"/>
                    <a:pt x="1920" y="328"/>
                    <a:pt x="1923" y="328"/>
                  </a:cubicBezTo>
                  <a:cubicBezTo>
                    <a:pt x="1926" y="328"/>
                    <a:pt x="1926" y="331"/>
                    <a:pt x="1920" y="338"/>
                  </a:cubicBezTo>
                  <a:cubicBezTo>
                    <a:pt x="1907" y="364"/>
                    <a:pt x="1894" y="377"/>
                    <a:pt x="1907" y="389"/>
                  </a:cubicBezTo>
                  <a:cubicBezTo>
                    <a:pt x="1920" y="389"/>
                    <a:pt x="1933" y="377"/>
                    <a:pt x="1933" y="351"/>
                  </a:cubicBezTo>
                  <a:cubicBezTo>
                    <a:pt x="1946" y="338"/>
                    <a:pt x="1959" y="338"/>
                    <a:pt x="1959" y="338"/>
                  </a:cubicBezTo>
                  <a:cubicBezTo>
                    <a:pt x="1959" y="338"/>
                    <a:pt x="1959" y="338"/>
                    <a:pt x="1959" y="364"/>
                  </a:cubicBezTo>
                  <a:cubicBezTo>
                    <a:pt x="1946" y="377"/>
                    <a:pt x="1933" y="402"/>
                    <a:pt x="1933" y="402"/>
                  </a:cubicBezTo>
                  <a:lnTo>
                    <a:pt x="1946" y="402"/>
                  </a:lnTo>
                  <a:cubicBezTo>
                    <a:pt x="1946" y="389"/>
                    <a:pt x="1959" y="389"/>
                    <a:pt x="1959" y="389"/>
                  </a:cubicBezTo>
                  <a:cubicBezTo>
                    <a:pt x="1972" y="389"/>
                    <a:pt x="1972" y="389"/>
                    <a:pt x="1946" y="428"/>
                  </a:cubicBezTo>
                  <a:cubicBezTo>
                    <a:pt x="1932" y="456"/>
                    <a:pt x="1929" y="469"/>
                    <a:pt x="1934" y="469"/>
                  </a:cubicBezTo>
                  <a:cubicBezTo>
                    <a:pt x="1937" y="469"/>
                    <a:pt x="1947" y="459"/>
                    <a:pt x="1959" y="441"/>
                  </a:cubicBezTo>
                  <a:lnTo>
                    <a:pt x="1985" y="428"/>
                  </a:lnTo>
                  <a:lnTo>
                    <a:pt x="1985" y="428"/>
                  </a:lnTo>
                  <a:cubicBezTo>
                    <a:pt x="1980" y="448"/>
                    <a:pt x="1982" y="455"/>
                    <a:pt x="1988" y="455"/>
                  </a:cubicBezTo>
                  <a:cubicBezTo>
                    <a:pt x="1997" y="455"/>
                    <a:pt x="2015" y="436"/>
                    <a:pt x="2024" y="428"/>
                  </a:cubicBezTo>
                  <a:lnTo>
                    <a:pt x="2024" y="428"/>
                  </a:lnTo>
                  <a:cubicBezTo>
                    <a:pt x="2017" y="456"/>
                    <a:pt x="2013" y="469"/>
                    <a:pt x="2018" y="469"/>
                  </a:cubicBezTo>
                  <a:cubicBezTo>
                    <a:pt x="2022" y="469"/>
                    <a:pt x="2031" y="459"/>
                    <a:pt x="2049" y="441"/>
                  </a:cubicBezTo>
                  <a:cubicBezTo>
                    <a:pt x="2055" y="436"/>
                    <a:pt x="2058" y="433"/>
                    <a:pt x="2060" y="433"/>
                  </a:cubicBezTo>
                  <a:cubicBezTo>
                    <a:pt x="2062" y="433"/>
                    <a:pt x="2062" y="439"/>
                    <a:pt x="2062" y="454"/>
                  </a:cubicBezTo>
                  <a:cubicBezTo>
                    <a:pt x="2062" y="480"/>
                    <a:pt x="2062" y="480"/>
                    <a:pt x="2075" y="493"/>
                  </a:cubicBezTo>
                  <a:cubicBezTo>
                    <a:pt x="2080" y="491"/>
                    <a:pt x="2085" y="490"/>
                    <a:pt x="2091" y="490"/>
                  </a:cubicBezTo>
                  <a:cubicBezTo>
                    <a:pt x="2119" y="490"/>
                    <a:pt x="2160" y="515"/>
                    <a:pt x="2192" y="558"/>
                  </a:cubicBezTo>
                  <a:cubicBezTo>
                    <a:pt x="2245" y="600"/>
                    <a:pt x="2272" y="643"/>
                    <a:pt x="2294" y="643"/>
                  </a:cubicBezTo>
                  <a:cubicBezTo>
                    <a:pt x="2299" y="643"/>
                    <a:pt x="2304" y="641"/>
                    <a:pt x="2309" y="636"/>
                  </a:cubicBezTo>
                  <a:lnTo>
                    <a:pt x="2309" y="636"/>
                  </a:lnTo>
                  <a:cubicBezTo>
                    <a:pt x="2309" y="649"/>
                    <a:pt x="2309" y="649"/>
                    <a:pt x="2296" y="675"/>
                  </a:cubicBezTo>
                  <a:cubicBezTo>
                    <a:pt x="2291" y="680"/>
                    <a:pt x="2287" y="683"/>
                    <a:pt x="2288" y="683"/>
                  </a:cubicBezTo>
                  <a:cubicBezTo>
                    <a:pt x="2290" y="683"/>
                    <a:pt x="2299" y="677"/>
                    <a:pt x="2322" y="662"/>
                  </a:cubicBezTo>
                  <a:cubicBezTo>
                    <a:pt x="2335" y="662"/>
                    <a:pt x="2348" y="659"/>
                    <a:pt x="2353" y="659"/>
                  </a:cubicBezTo>
                  <a:cubicBezTo>
                    <a:pt x="2357" y="659"/>
                    <a:pt x="2354" y="662"/>
                    <a:pt x="2335" y="675"/>
                  </a:cubicBezTo>
                  <a:cubicBezTo>
                    <a:pt x="2309" y="688"/>
                    <a:pt x="2322" y="701"/>
                    <a:pt x="2348" y="727"/>
                  </a:cubicBezTo>
                  <a:cubicBezTo>
                    <a:pt x="2358" y="748"/>
                    <a:pt x="2378" y="769"/>
                    <a:pt x="2391" y="769"/>
                  </a:cubicBezTo>
                  <a:cubicBezTo>
                    <a:pt x="2394" y="769"/>
                    <a:pt x="2397" y="768"/>
                    <a:pt x="2400" y="766"/>
                  </a:cubicBezTo>
                  <a:cubicBezTo>
                    <a:pt x="2426" y="766"/>
                    <a:pt x="2426" y="766"/>
                    <a:pt x="2400" y="779"/>
                  </a:cubicBezTo>
                  <a:cubicBezTo>
                    <a:pt x="2361" y="792"/>
                    <a:pt x="2361" y="843"/>
                    <a:pt x="2413" y="843"/>
                  </a:cubicBezTo>
                  <a:cubicBezTo>
                    <a:pt x="2426" y="843"/>
                    <a:pt x="2426" y="856"/>
                    <a:pt x="2400" y="869"/>
                  </a:cubicBezTo>
                  <a:cubicBezTo>
                    <a:pt x="2413" y="869"/>
                    <a:pt x="2413" y="882"/>
                    <a:pt x="2452" y="895"/>
                  </a:cubicBezTo>
                  <a:cubicBezTo>
                    <a:pt x="2452" y="895"/>
                    <a:pt x="2464" y="934"/>
                    <a:pt x="2464" y="947"/>
                  </a:cubicBezTo>
                  <a:cubicBezTo>
                    <a:pt x="2477" y="960"/>
                    <a:pt x="2503" y="973"/>
                    <a:pt x="2503" y="973"/>
                  </a:cubicBezTo>
                  <a:cubicBezTo>
                    <a:pt x="2490" y="986"/>
                    <a:pt x="2503" y="1025"/>
                    <a:pt x="2516" y="1077"/>
                  </a:cubicBezTo>
                  <a:cubicBezTo>
                    <a:pt x="2542" y="1142"/>
                    <a:pt x="2542" y="1194"/>
                    <a:pt x="2529" y="1207"/>
                  </a:cubicBezTo>
                  <a:lnTo>
                    <a:pt x="2555" y="1207"/>
                  </a:lnTo>
                  <a:cubicBezTo>
                    <a:pt x="2594" y="1207"/>
                    <a:pt x="2594" y="1220"/>
                    <a:pt x="2581" y="1233"/>
                  </a:cubicBezTo>
                  <a:cubicBezTo>
                    <a:pt x="2529" y="1246"/>
                    <a:pt x="2542" y="1284"/>
                    <a:pt x="2581" y="1284"/>
                  </a:cubicBezTo>
                  <a:lnTo>
                    <a:pt x="2555" y="1284"/>
                  </a:lnTo>
                  <a:cubicBezTo>
                    <a:pt x="2516" y="1297"/>
                    <a:pt x="2542" y="1323"/>
                    <a:pt x="2594" y="1323"/>
                  </a:cubicBezTo>
                  <a:cubicBezTo>
                    <a:pt x="2568" y="1336"/>
                    <a:pt x="2542" y="1349"/>
                    <a:pt x="2568" y="1362"/>
                  </a:cubicBezTo>
                  <a:lnTo>
                    <a:pt x="2516" y="1362"/>
                  </a:lnTo>
                  <a:cubicBezTo>
                    <a:pt x="2490" y="1375"/>
                    <a:pt x="2477" y="1375"/>
                    <a:pt x="2477" y="1375"/>
                  </a:cubicBezTo>
                  <a:cubicBezTo>
                    <a:pt x="2477" y="1388"/>
                    <a:pt x="2490" y="1388"/>
                    <a:pt x="2516" y="1388"/>
                  </a:cubicBezTo>
                  <a:lnTo>
                    <a:pt x="2516" y="1401"/>
                  </a:lnTo>
                  <a:cubicBezTo>
                    <a:pt x="2516" y="1401"/>
                    <a:pt x="2516" y="1414"/>
                    <a:pt x="2542" y="1414"/>
                  </a:cubicBezTo>
                  <a:cubicBezTo>
                    <a:pt x="2568" y="1414"/>
                    <a:pt x="2568" y="1414"/>
                    <a:pt x="2568" y="1427"/>
                  </a:cubicBezTo>
                  <a:lnTo>
                    <a:pt x="2685" y="1427"/>
                  </a:lnTo>
                  <a:cubicBezTo>
                    <a:pt x="2737" y="1427"/>
                    <a:pt x="2750" y="1427"/>
                    <a:pt x="2776" y="1414"/>
                  </a:cubicBezTo>
                  <a:cubicBezTo>
                    <a:pt x="2798" y="1380"/>
                    <a:pt x="2821" y="1347"/>
                    <a:pt x="2793" y="1347"/>
                  </a:cubicBezTo>
                  <a:cubicBezTo>
                    <a:pt x="2788" y="1347"/>
                    <a:pt x="2783" y="1348"/>
                    <a:pt x="2776" y="1349"/>
                  </a:cubicBezTo>
                  <a:cubicBezTo>
                    <a:pt x="2776" y="1349"/>
                    <a:pt x="2750" y="1336"/>
                    <a:pt x="2750" y="1323"/>
                  </a:cubicBezTo>
                  <a:cubicBezTo>
                    <a:pt x="2750" y="1310"/>
                    <a:pt x="2776" y="1310"/>
                    <a:pt x="2776" y="1310"/>
                  </a:cubicBezTo>
                  <a:cubicBezTo>
                    <a:pt x="2802" y="1297"/>
                    <a:pt x="2789" y="1259"/>
                    <a:pt x="2789" y="1207"/>
                  </a:cubicBezTo>
                  <a:cubicBezTo>
                    <a:pt x="2776" y="1155"/>
                    <a:pt x="2776" y="1116"/>
                    <a:pt x="2789" y="1103"/>
                  </a:cubicBezTo>
                  <a:cubicBezTo>
                    <a:pt x="2815" y="1090"/>
                    <a:pt x="2815" y="1077"/>
                    <a:pt x="2815" y="1077"/>
                  </a:cubicBezTo>
                  <a:lnTo>
                    <a:pt x="2815" y="1077"/>
                  </a:lnTo>
                  <a:cubicBezTo>
                    <a:pt x="2812" y="1078"/>
                    <a:pt x="2810" y="1079"/>
                    <a:pt x="2808" y="1079"/>
                  </a:cubicBezTo>
                  <a:cubicBezTo>
                    <a:pt x="2786" y="1079"/>
                    <a:pt x="2774" y="1018"/>
                    <a:pt x="2750" y="947"/>
                  </a:cubicBezTo>
                  <a:cubicBezTo>
                    <a:pt x="2726" y="888"/>
                    <a:pt x="2702" y="829"/>
                    <a:pt x="2679" y="829"/>
                  </a:cubicBezTo>
                  <a:cubicBezTo>
                    <a:pt x="2677" y="829"/>
                    <a:pt x="2674" y="829"/>
                    <a:pt x="2672" y="830"/>
                  </a:cubicBezTo>
                  <a:cubicBezTo>
                    <a:pt x="2672" y="818"/>
                    <a:pt x="2672" y="805"/>
                    <a:pt x="2672" y="805"/>
                  </a:cubicBezTo>
                  <a:cubicBezTo>
                    <a:pt x="2685" y="792"/>
                    <a:pt x="2685" y="779"/>
                    <a:pt x="2672" y="753"/>
                  </a:cubicBezTo>
                  <a:cubicBezTo>
                    <a:pt x="2633" y="753"/>
                    <a:pt x="2633" y="740"/>
                    <a:pt x="2633" y="740"/>
                  </a:cubicBezTo>
                  <a:cubicBezTo>
                    <a:pt x="2646" y="727"/>
                    <a:pt x="2646" y="714"/>
                    <a:pt x="2633" y="701"/>
                  </a:cubicBezTo>
                  <a:cubicBezTo>
                    <a:pt x="2624" y="682"/>
                    <a:pt x="2621" y="670"/>
                    <a:pt x="2610" y="670"/>
                  </a:cubicBezTo>
                  <a:cubicBezTo>
                    <a:pt x="2606" y="670"/>
                    <a:pt x="2601" y="671"/>
                    <a:pt x="2594" y="675"/>
                  </a:cubicBezTo>
                  <a:cubicBezTo>
                    <a:pt x="2594" y="675"/>
                    <a:pt x="2555" y="610"/>
                    <a:pt x="2555" y="571"/>
                  </a:cubicBezTo>
                  <a:cubicBezTo>
                    <a:pt x="2562" y="558"/>
                    <a:pt x="2559" y="555"/>
                    <a:pt x="2550" y="555"/>
                  </a:cubicBezTo>
                  <a:cubicBezTo>
                    <a:pt x="2542" y="555"/>
                    <a:pt x="2529" y="558"/>
                    <a:pt x="2516" y="558"/>
                  </a:cubicBezTo>
                  <a:cubicBezTo>
                    <a:pt x="2507" y="567"/>
                    <a:pt x="2492" y="576"/>
                    <a:pt x="2479" y="576"/>
                  </a:cubicBezTo>
                  <a:cubicBezTo>
                    <a:pt x="2473" y="576"/>
                    <a:pt x="2468" y="575"/>
                    <a:pt x="2464" y="571"/>
                  </a:cubicBezTo>
                  <a:lnTo>
                    <a:pt x="2503" y="545"/>
                  </a:lnTo>
                  <a:cubicBezTo>
                    <a:pt x="2529" y="532"/>
                    <a:pt x="2529" y="532"/>
                    <a:pt x="2516" y="519"/>
                  </a:cubicBezTo>
                  <a:lnTo>
                    <a:pt x="2503" y="506"/>
                  </a:lnTo>
                  <a:cubicBezTo>
                    <a:pt x="2500" y="508"/>
                    <a:pt x="2497" y="509"/>
                    <a:pt x="2493" y="509"/>
                  </a:cubicBezTo>
                  <a:cubicBezTo>
                    <a:pt x="2470" y="509"/>
                    <a:pt x="2445" y="473"/>
                    <a:pt x="2400" y="428"/>
                  </a:cubicBezTo>
                  <a:cubicBezTo>
                    <a:pt x="2352" y="380"/>
                    <a:pt x="2325" y="354"/>
                    <a:pt x="2309" y="354"/>
                  </a:cubicBezTo>
                  <a:cubicBezTo>
                    <a:pt x="2303" y="354"/>
                    <a:pt x="2299" y="357"/>
                    <a:pt x="2296" y="364"/>
                  </a:cubicBezTo>
                  <a:cubicBezTo>
                    <a:pt x="2291" y="368"/>
                    <a:pt x="2286" y="371"/>
                    <a:pt x="2282" y="371"/>
                  </a:cubicBezTo>
                  <a:cubicBezTo>
                    <a:pt x="2273" y="371"/>
                    <a:pt x="2265" y="362"/>
                    <a:pt x="2257" y="338"/>
                  </a:cubicBezTo>
                  <a:cubicBezTo>
                    <a:pt x="2257" y="272"/>
                    <a:pt x="2257" y="254"/>
                    <a:pt x="2247" y="254"/>
                  </a:cubicBezTo>
                  <a:cubicBezTo>
                    <a:pt x="2243" y="254"/>
                    <a:pt x="2238" y="256"/>
                    <a:pt x="2231" y="260"/>
                  </a:cubicBezTo>
                  <a:cubicBezTo>
                    <a:pt x="2244" y="260"/>
                    <a:pt x="2231" y="286"/>
                    <a:pt x="2218" y="299"/>
                  </a:cubicBezTo>
                  <a:cubicBezTo>
                    <a:pt x="2206" y="317"/>
                    <a:pt x="2197" y="326"/>
                    <a:pt x="2192" y="326"/>
                  </a:cubicBezTo>
                  <a:cubicBezTo>
                    <a:pt x="2186" y="326"/>
                    <a:pt x="2185" y="314"/>
                    <a:pt x="2192" y="286"/>
                  </a:cubicBezTo>
                  <a:cubicBezTo>
                    <a:pt x="2223" y="255"/>
                    <a:pt x="2134" y="209"/>
                    <a:pt x="2081" y="209"/>
                  </a:cubicBezTo>
                  <a:cubicBezTo>
                    <a:pt x="2067" y="209"/>
                    <a:pt x="2055" y="212"/>
                    <a:pt x="2049" y="221"/>
                  </a:cubicBezTo>
                  <a:lnTo>
                    <a:pt x="2062" y="195"/>
                  </a:lnTo>
                  <a:cubicBezTo>
                    <a:pt x="2075" y="182"/>
                    <a:pt x="2062" y="169"/>
                    <a:pt x="2024" y="156"/>
                  </a:cubicBezTo>
                  <a:cubicBezTo>
                    <a:pt x="1998" y="143"/>
                    <a:pt x="1998" y="143"/>
                    <a:pt x="1998" y="143"/>
                  </a:cubicBezTo>
                  <a:cubicBezTo>
                    <a:pt x="1990" y="155"/>
                    <a:pt x="1981" y="160"/>
                    <a:pt x="1972" y="160"/>
                  </a:cubicBezTo>
                  <a:cubicBezTo>
                    <a:pt x="1952" y="160"/>
                    <a:pt x="1933" y="135"/>
                    <a:pt x="1933" y="117"/>
                  </a:cubicBezTo>
                  <a:cubicBezTo>
                    <a:pt x="1933" y="91"/>
                    <a:pt x="1933" y="91"/>
                    <a:pt x="1920" y="78"/>
                  </a:cubicBezTo>
                  <a:cubicBezTo>
                    <a:pt x="1904" y="90"/>
                    <a:pt x="1889" y="95"/>
                    <a:pt x="1877" y="95"/>
                  </a:cubicBezTo>
                  <a:cubicBezTo>
                    <a:pt x="1849" y="95"/>
                    <a:pt x="1833" y="70"/>
                    <a:pt x="1842" y="52"/>
                  </a:cubicBezTo>
                  <a:lnTo>
                    <a:pt x="1816" y="52"/>
                  </a:lnTo>
                  <a:cubicBezTo>
                    <a:pt x="1803" y="65"/>
                    <a:pt x="1777" y="65"/>
                    <a:pt x="1764" y="65"/>
                  </a:cubicBezTo>
                  <a:cubicBezTo>
                    <a:pt x="1753" y="60"/>
                    <a:pt x="1745" y="57"/>
                    <a:pt x="1739" y="57"/>
                  </a:cubicBezTo>
                  <a:cubicBezTo>
                    <a:pt x="1732" y="57"/>
                    <a:pt x="1731" y="63"/>
                    <a:pt x="1738" y="78"/>
                  </a:cubicBezTo>
                  <a:cubicBezTo>
                    <a:pt x="1725" y="91"/>
                    <a:pt x="1725" y="117"/>
                    <a:pt x="1712" y="117"/>
                  </a:cubicBezTo>
                  <a:lnTo>
                    <a:pt x="1725" y="91"/>
                  </a:lnTo>
                  <a:cubicBezTo>
                    <a:pt x="1725" y="78"/>
                    <a:pt x="1699" y="65"/>
                    <a:pt x="1660" y="52"/>
                  </a:cubicBezTo>
                  <a:cubicBezTo>
                    <a:pt x="1608" y="52"/>
                    <a:pt x="1583" y="52"/>
                    <a:pt x="1570" y="26"/>
                  </a:cubicBezTo>
                  <a:lnTo>
                    <a:pt x="1557" y="39"/>
                  </a:lnTo>
                  <a:cubicBezTo>
                    <a:pt x="1550" y="52"/>
                    <a:pt x="1547" y="59"/>
                    <a:pt x="1545" y="59"/>
                  </a:cubicBezTo>
                  <a:cubicBezTo>
                    <a:pt x="1544" y="59"/>
                    <a:pt x="1544" y="52"/>
                    <a:pt x="1544" y="39"/>
                  </a:cubicBezTo>
                  <a:cubicBezTo>
                    <a:pt x="1537" y="26"/>
                    <a:pt x="1524" y="20"/>
                    <a:pt x="1510" y="20"/>
                  </a:cubicBezTo>
                  <a:cubicBezTo>
                    <a:pt x="1495" y="20"/>
                    <a:pt x="1479" y="26"/>
                    <a:pt x="1466" y="39"/>
                  </a:cubicBezTo>
                  <a:lnTo>
                    <a:pt x="1453" y="39"/>
                  </a:lnTo>
                  <a:cubicBezTo>
                    <a:pt x="1446" y="13"/>
                    <a:pt x="1433" y="0"/>
                    <a:pt x="1422" y="0"/>
                  </a:cubicBezTo>
                  <a:close/>
                  <a:moveTo>
                    <a:pt x="1142" y="2893"/>
                  </a:moveTo>
                  <a:cubicBezTo>
                    <a:pt x="1142" y="2919"/>
                    <a:pt x="1142" y="2919"/>
                    <a:pt x="1154" y="2919"/>
                  </a:cubicBezTo>
                  <a:cubicBezTo>
                    <a:pt x="1160" y="2924"/>
                    <a:pt x="1163" y="2927"/>
                    <a:pt x="1165" y="2927"/>
                  </a:cubicBezTo>
                  <a:cubicBezTo>
                    <a:pt x="1167" y="2927"/>
                    <a:pt x="1167" y="2921"/>
                    <a:pt x="1167" y="2906"/>
                  </a:cubicBezTo>
                  <a:cubicBezTo>
                    <a:pt x="1154" y="2906"/>
                    <a:pt x="1142" y="2893"/>
                    <a:pt x="1142" y="2893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13"/>
          <p:cNvSpPr/>
          <p:nvPr/>
        </p:nvSpPr>
        <p:spPr>
          <a:xfrm>
            <a:off x="7708775" y="246533"/>
            <a:ext cx="1453845" cy="365818"/>
          </a:xfrm>
          <a:custGeom>
            <a:rect b="b" l="l" r="r" t="t"/>
            <a:pathLst>
              <a:path extrusionOk="0" h="8315" w="29029">
                <a:moveTo>
                  <a:pt x="16966" y="346"/>
                </a:moveTo>
                <a:lnTo>
                  <a:pt x="17018" y="359"/>
                </a:lnTo>
                <a:cubicBezTo>
                  <a:pt x="17007" y="382"/>
                  <a:pt x="16996" y="414"/>
                  <a:pt x="16968" y="414"/>
                </a:cubicBezTo>
                <a:cubicBezTo>
                  <a:pt x="16963" y="414"/>
                  <a:pt x="16958" y="413"/>
                  <a:pt x="16953" y="411"/>
                </a:cubicBezTo>
                <a:lnTo>
                  <a:pt x="16901" y="398"/>
                </a:lnTo>
                <a:cubicBezTo>
                  <a:pt x="16901" y="359"/>
                  <a:pt x="16966" y="346"/>
                  <a:pt x="16966" y="346"/>
                </a:cubicBezTo>
                <a:close/>
                <a:moveTo>
                  <a:pt x="15014" y="601"/>
                </a:moveTo>
                <a:cubicBezTo>
                  <a:pt x="15025" y="601"/>
                  <a:pt x="15028" y="607"/>
                  <a:pt x="15034" y="619"/>
                </a:cubicBezTo>
                <a:cubicBezTo>
                  <a:pt x="15047" y="645"/>
                  <a:pt x="14956" y="697"/>
                  <a:pt x="14917" y="709"/>
                </a:cubicBezTo>
                <a:cubicBezTo>
                  <a:pt x="14852" y="709"/>
                  <a:pt x="14878" y="658"/>
                  <a:pt x="14930" y="632"/>
                </a:cubicBezTo>
                <a:cubicBezTo>
                  <a:pt x="14980" y="610"/>
                  <a:pt x="15002" y="601"/>
                  <a:pt x="15014" y="601"/>
                </a:cubicBezTo>
                <a:close/>
                <a:moveTo>
                  <a:pt x="28655" y="2839"/>
                </a:moveTo>
                <a:cubicBezTo>
                  <a:pt x="28664" y="2839"/>
                  <a:pt x="28676" y="2842"/>
                  <a:pt x="28691" y="2850"/>
                </a:cubicBezTo>
                <a:cubicBezTo>
                  <a:pt x="28821" y="2876"/>
                  <a:pt x="28782" y="2914"/>
                  <a:pt x="28652" y="2914"/>
                </a:cubicBezTo>
                <a:cubicBezTo>
                  <a:pt x="28622" y="2924"/>
                  <a:pt x="28604" y="2931"/>
                  <a:pt x="28595" y="2931"/>
                </a:cubicBezTo>
                <a:cubicBezTo>
                  <a:pt x="28580" y="2931"/>
                  <a:pt x="28590" y="2915"/>
                  <a:pt x="28614" y="2876"/>
                </a:cubicBezTo>
                <a:cubicBezTo>
                  <a:pt x="28623" y="2857"/>
                  <a:pt x="28632" y="2839"/>
                  <a:pt x="28655" y="2839"/>
                </a:cubicBezTo>
                <a:close/>
                <a:moveTo>
                  <a:pt x="12686" y="3161"/>
                </a:moveTo>
                <a:cubicBezTo>
                  <a:pt x="12712" y="3174"/>
                  <a:pt x="12738" y="3187"/>
                  <a:pt x="12712" y="3226"/>
                </a:cubicBezTo>
                <a:lnTo>
                  <a:pt x="12673" y="3265"/>
                </a:lnTo>
                <a:lnTo>
                  <a:pt x="12660" y="3200"/>
                </a:lnTo>
                <a:lnTo>
                  <a:pt x="12686" y="3161"/>
                </a:lnTo>
                <a:close/>
                <a:moveTo>
                  <a:pt x="19583" y="3470"/>
                </a:moveTo>
                <a:cubicBezTo>
                  <a:pt x="19603" y="3470"/>
                  <a:pt x="19612" y="3498"/>
                  <a:pt x="19612" y="3498"/>
                </a:cubicBezTo>
                <a:cubicBezTo>
                  <a:pt x="19638" y="3550"/>
                  <a:pt x="19638" y="3550"/>
                  <a:pt x="19599" y="3563"/>
                </a:cubicBezTo>
                <a:cubicBezTo>
                  <a:pt x="19599" y="3563"/>
                  <a:pt x="19573" y="3563"/>
                  <a:pt x="19560" y="3524"/>
                </a:cubicBezTo>
                <a:lnTo>
                  <a:pt x="19573" y="3472"/>
                </a:lnTo>
                <a:cubicBezTo>
                  <a:pt x="19577" y="3470"/>
                  <a:pt x="19580" y="3470"/>
                  <a:pt x="19583" y="3470"/>
                </a:cubicBezTo>
                <a:close/>
                <a:moveTo>
                  <a:pt x="3136" y="3516"/>
                </a:moveTo>
                <a:cubicBezTo>
                  <a:pt x="3118" y="3516"/>
                  <a:pt x="3096" y="3519"/>
                  <a:pt x="3075" y="3524"/>
                </a:cubicBezTo>
                <a:cubicBezTo>
                  <a:pt x="3064" y="3523"/>
                  <a:pt x="3053" y="3522"/>
                  <a:pt x="3043" y="3522"/>
                </a:cubicBezTo>
                <a:cubicBezTo>
                  <a:pt x="2963" y="3522"/>
                  <a:pt x="2934" y="3566"/>
                  <a:pt x="2945" y="3589"/>
                </a:cubicBezTo>
                <a:cubicBezTo>
                  <a:pt x="2951" y="3600"/>
                  <a:pt x="2961" y="3604"/>
                  <a:pt x="2977" y="3604"/>
                </a:cubicBezTo>
                <a:cubicBezTo>
                  <a:pt x="3000" y="3604"/>
                  <a:pt x="3035" y="3596"/>
                  <a:pt x="3088" y="3589"/>
                </a:cubicBezTo>
                <a:cubicBezTo>
                  <a:pt x="3140" y="3576"/>
                  <a:pt x="3179" y="3537"/>
                  <a:pt x="3179" y="3537"/>
                </a:cubicBezTo>
                <a:cubicBezTo>
                  <a:pt x="3179" y="3522"/>
                  <a:pt x="3161" y="3516"/>
                  <a:pt x="3136" y="3516"/>
                </a:cubicBezTo>
                <a:close/>
                <a:moveTo>
                  <a:pt x="2798" y="3534"/>
                </a:moveTo>
                <a:cubicBezTo>
                  <a:pt x="2826" y="3534"/>
                  <a:pt x="2815" y="3561"/>
                  <a:pt x="2751" y="3615"/>
                </a:cubicBezTo>
                <a:cubicBezTo>
                  <a:pt x="2699" y="3628"/>
                  <a:pt x="2660" y="3654"/>
                  <a:pt x="2660" y="3654"/>
                </a:cubicBezTo>
                <a:cubicBezTo>
                  <a:pt x="2647" y="3615"/>
                  <a:pt x="2725" y="3563"/>
                  <a:pt x="2777" y="3537"/>
                </a:cubicBezTo>
                <a:cubicBezTo>
                  <a:pt x="2785" y="3535"/>
                  <a:pt x="2792" y="3534"/>
                  <a:pt x="2798" y="3534"/>
                </a:cubicBezTo>
                <a:close/>
                <a:moveTo>
                  <a:pt x="12245" y="3641"/>
                </a:moveTo>
                <a:cubicBezTo>
                  <a:pt x="12271" y="3654"/>
                  <a:pt x="12297" y="3680"/>
                  <a:pt x="12271" y="3719"/>
                </a:cubicBezTo>
                <a:lnTo>
                  <a:pt x="12258" y="3758"/>
                </a:lnTo>
                <a:cubicBezTo>
                  <a:pt x="12232" y="3745"/>
                  <a:pt x="12219" y="3693"/>
                  <a:pt x="12219" y="3693"/>
                </a:cubicBezTo>
                <a:lnTo>
                  <a:pt x="12245" y="3641"/>
                </a:lnTo>
                <a:close/>
                <a:moveTo>
                  <a:pt x="5059" y="3879"/>
                </a:moveTo>
                <a:cubicBezTo>
                  <a:pt x="5077" y="3879"/>
                  <a:pt x="5107" y="3909"/>
                  <a:pt x="5137" y="3939"/>
                </a:cubicBezTo>
                <a:lnTo>
                  <a:pt x="5124" y="3965"/>
                </a:lnTo>
                <a:lnTo>
                  <a:pt x="5059" y="3952"/>
                </a:lnTo>
                <a:lnTo>
                  <a:pt x="5046" y="3887"/>
                </a:lnTo>
                <a:cubicBezTo>
                  <a:pt x="5049" y="3881"/>
                  <a:pt x="5054" y="3879"/>
                  <a:pt x="5059" y="3879"/>
                </a:cubicBezTo>
                <a:close/>
                <a:moveTo>
                  <a:pt x="19794" y="4004"/>
                </a:moveTo>
                <a:lnTo>
                  <a:pt x="19833" y="4030"/>
                </a:lnTo>
                <a:lnTo>
                  <a:pt x="19846" y="4082"/>
                </a:lnTo>
                <a:cubicBezTo>
                  <a:pt x="19836" y="4087"/>
                  <a:pt x="19827" y="4090"/>
                  <a:pt x="19818" y="4090"/>
                </a:cubicBezTo>
                <a:cubicBezTo>
                  <a:pt x="19802" y="4090"/>
                  <a:pt x="19789" y="4081"/>
                  <a:pt x="19781" y="4056"/>
                </a:cubicBezTo>
                <a:lnTo>
                  <a:pt x="19794" y="4004"/>
                </a:lnTo>
                <a:close/>
                <a:moveTo>
                  <a:pt x="5046" y="4108"/>
                </a:moveTo>
                <a:cubicBezTo>
                  <a:pt x="5046" y="4108"/>
                  <a:pt x="5098" y="4121"/>
                  <a:pt x="5163" y="4134"/>
                </a:cubicBezTo>
                <a:cubicBezTo>
                  <a:pt x="5293" y="4147"/>
                  <a:pt x="5293" y="4160"/>
                  <a:pt x="5254" y="4199"/>
                </a:cubicBezTo>
                <a:cubicBezTo>
                  <a:pt x="5240" y="4206"/>
                  <a:pt x="5226" y="4217"/>
                  <a:pt x="5201" y="4217"/>
                </a:cubicBezTo>
                <a:cubicBezTo>
                  <a:pt x="5180" y="4217"/>
                  <a:pt x="5152" y="4209"/>
                  <a:pt x="5111" y="4186"/>
                </a:cubicBezTo>
                <a:cubicBezTo>
                  <a:pt x="5085" y="4147"/>
                  <a:pt x="5046" y="4108"/>
                  <a:pt x="5046" y="4108"/>
                </a:cubicBezTo>
                <a:close/>
                <a:moveTo>
                  <a:pt x="19713" y="4394"/>
                </a:moveTo>
                <a:cubicBezTo>
                  <a:pt x="19717" y="4394"/>
                  <a:pt x="19726" y="4404"/>
                  <a:pt x="19742" y="4419"/>
                </a:cubicBezTo>
                <a:cubicBezTo>
                  <a:pt x="19794" y="4458"/>
                  <a:pt x="19807" y="4497"/>
                  <a:pt x="19781" y="4510"/>
                </a:cubicBezTo>
                <a:cubicBezTo>
                  <a:pt x="19772" y="4514"/>
                  <a:pt x="19766" y="4517"/>
                  <a:pt x="19761" y="4517"/>
                </a:cubicBezTo>
                <a:cubicBezTo>
                  <a:pt x="19752" y="4517"/>
                  <a:pt x="19746" y="4505"/>
                  <a:pt x="19729" y="4471"/>
                </a:cubicBezTo>
                <a:cubicBezTo>
                  <a:pt x="19713" y="4416"/>
                  <a:pt x="19707" y="4394"/>
                  <a:pt x="19713" y="4394"/>
                </a:cubicBezTo>
                <a:close/>
                <a:moveTo>
                  <a:pt x="12100" y="4490"/>
                </a:moveTo>
                <a:cubicBezTo>
                  <a:pt x="12107" y="4490"/>
                  <a:pt x="12115" y="4493"/>
                  <a:pt x="12128" y="4497"/>
                </a:cubicBezTo>
                <a:cubicBezTo>
                  <a:pt x="12154" y="4510"/>
                  <a:pt x="12154" y="4575"/>
                  <a:pt x="12154" y="4575"/>
                </a:cubicBezTo>
                <a:cubicBezTo>
                  <a:pt x="12151" y="4583"/>
                  <a:pt x="12147" y="4587"/>
                  <a:pt x="12142" y="4587"/>
                </a:cubicBezTo>
                <a:cubicBezTo>
                  <a:pt x="12124" y="4587"/>
                  <a:pt x="12096" y="4546"/>
                  <a:pt x="12076" y="4536"/>
                </a:cubicBezTo>
                <a:cubicBezTo>
                  <a:pt x="12085" y="4501"/>
                  <a:pt x="12088" y="4490"/>
                  <a:pt x="12100" y="4490"/>
                </a:cubicBezTo>
                <a:close/>
                <a:moveTo>
                  <a:pt x="19715" y="4685"/>
                </a:moveTo>
                <a:cubicBezTo>
                  <a:pt x="19707" y="4686"/>
                  <a:pt x="19699" y="4688"/>
                  <a:pt x="19690" y="4691"/>
                </a:cubicBezTo>
                <a:cubicBezTo>
                  <a:pt x="19690" y="4697"/>
                  <a:pt x="19690" y="4702"/>
                  <a:pt x="19689" y="4706"/>
                </a:cubicBezTo>
                <a:lnTo>
                  <a:pt x="19689" y="4706"/>
                </a:lnTo>
                <a:cubicBezTo>
                  <a:pt x="19693" y="4700"/>
                  <a:pt x="19701" y="4692"/>
                  <a:pt x="19715" y="4685"/>
                </a:cubicBezTo>
                <a:close/>
                <a:moveTo>
                  <a:pt x="19689" y="4706"/>
                </a:moveTo>
                <a:cubicBezTo>
                  <a:pt x="19685" y="4712"/>
                  <a:pt x="19684" y="4717"/>
                  <a:pt x="19685" y="4717"/>
                </a:cubicBezTo>
                <a:cubicBezTo>
                  <a:pt x="19686" y="4717"/>
                  <a:pt x="19688" y="4714"/>
                  <a:pt x="19689" y="4706"/>
                </a:cubicBezTo>
                <a:close/>
                <a:moveTo>
                  <a:pt x="19871" y="4730"/>
                </a:moveTo>
                <a:lnTo>
                  <a:pt x="19897" y="4769"/>
                </a:lnTo>
                <a:cubicBezTo>
                  <a:pt x="19910" y="4808"/>
                  <a:pt x="19910" y="4808"/>
                  <a:pt x="19884" y="4821"/>
                </a:cubicBezTo>
                <a:lnTo>
                  <a:pt x="19859" y="4782"/>
                </a:lnTo>
                <a:lnTo>
                  <a:pt x="19871" y="4730"/>
                </a:lnTo>
                <a:close/>
                <a:moveTo>
                  <a:pt x="5840" y="4982"/>
                </a:moveTo>
                <a:cubicBezTo>
                  <a:pt x="5856" y="4982"/>
                  <a:pt x="5894" y="4995"/>
                  <a:pt x="5941" y="5003"/>
                </a:cubicBezTo>
                <a:cubicBezTo>
                  <a:pt x="5997" y="5058"/>
                  <a:pt x="6013" y="5074"/>
                  <a:pt x="5989" y="5074"/>
                </a:cubicBezTo>
                <a:cubicBezTo>
                  <a:pt x="5980" y="5074"/>
                  <a:pt x="5964" y="5071"/>
                  <a:pt x="5941" y="5068"/>
                </a:cubicBezTo>
                <a:cubicBezTo>
                  <a:pt x="5889" y="5029"/>
                  <a:pt x="5838" y="5003"/>
                  <a:pt x="5838" y="5003"/>
                </a:cubicBezTo>
                <a:cubicBezTo>
                  <a:pt x="5827" y="4987"/>
                  <a:pt x="5829" y="4982"/>
                  <a:pt x="5840" y="4982"/>
                </a:cubicBezTo>
                <a:close/>
                <a:moveTo>
                  <a:pt x="19988" y="5081"/>
                </a:moveTo>
                <a:cubicBezTo>
                  <a:pt x="19994" y="5105"/>
                  <a:pt x="20003" y="5115"/>
                  <a:pt x="20007" y="5115"/>
                </a:cubicBezTo>
                <a:cubicBezTo>
                  <a:pt x="20011" y="5115"/>
                  <a:pt x="20009" y="5101"/>
                  <a:pt x="19988" y="5081"/>
                </a:cubicBezTo>
                <a:close/>
                <a:moveTo>
                  <a:pt x="20079" y="5145"/>
                </a:moveTo>
                <a:lnTo>
                  <a:pt x="20105" y="5184"/>
                </a:lnTo>
                <a:cubicBezTo>
                  <a:pt x="20118" y="5223"/>
                  <a:pt x="20118" y="5223"/>
                  <a:pt x="20092" y="5249"/>
                </a:cubicBezTo>
                <a:lnTo>
                  <a:pt x="20066" y="5197"/>
                </a:lnTo>
                <a:lnTo>
                  <a:pt x="20079" y="5145"/>
                </a:lnTo>
                <a:close/>
                <a:moveTo>
                  <a:pt x="593" y="5177"/>
                </a:moveTo>
                <a:cubicBezTo>
                  <a:pt x="581" y="5177"/>
                  <a:pt x="575" y="5186"/>
                  <a:pt x="559" y="5210"/>
                </a:cubicBezTo>
                <a:lnTo>
                  <a:pt x="546" y="5262"/>
                </a:lnTo>
                <a:lnTo>
                  <a:pt x="598" y="5223"/>
                </a:lnTo>
                <a:lnTo>
                  <a:pt x="623" y="5184"/>
                </a:lnTo>
                <a:cubicBezTo>
                  <a:pt x="609" y="5180"/>
                  <a:pt x="600" y="5177"/>
                  <a:pt x="593" y="5177"/>
                </a:cubicBezTo>
                <a:close/>
                <a:moveTo>
                  <a:pt x="824" y="5389"/>
                </a:moveTo>
                <a:cubicBezTo>
                  <a:pt x="822" y="5397"/>
                  <a:pt x="820" y="5401"/>
                  <a:pt x="819" y="5401"/>
                </a:cubicBezTo>
                <a:cubicBezTo>
                  <a:pt x="819" y="5401"/>
                  <a:pt x="821" y="5397"/>
                  <a:pt x="824" y="5389"/>
                </a:cubicBezTo>
                <a:close/>
                <a:moveTo>
                  <a:pt x="5959" y="5388"/>
                </a:moveTo>
                <a:cubicBezTo>
                  <a:pt x="5986" y="5388"/>
                  <a:pt x="6019" y="5405"/>
                  <a:pt x="6019" y="5405"/>
                </a:cubicBezTo>
                <a:lnTo>
                  <a:pt x="6032" y="5444"/>
                </a:lnTo>
                <a:cubicBezTo>
                  <a:pt x="6019" y="5457"/>
                  <a:pt x="6006" y="5466"/>
                  <a:pt x="5993" y="5466"/>
                </a:cubicBezTo>
                <a:cubicBezTo>
                  <a:pt x="5980" y="5466"/>
                  <a:pt x="5967" y="5457"/>
                  <a:pt x="5954" y="5431"/>
                </a:cubicBezTo>
                <a:lnTo>
                  <a:pt x="5941" y="5392"/>
                </a:lnTo>
                <a:cubicBezTo>
                  <a:pt x="5946" y="5389"/>
                  <a:pt x="5953" y="5388"/>
                  <a:pt x="5959" y="5388"/>
                </a:cubicBezTo>
                <a:close/>
                <a:moveTo>
                  <a:pt x="691" y="5350"/>
                </a:moveTo>
                <a:cubicBezTo>
                  <a:pt x="694" y="5350"/>
                  <a:pt x="698" y="5351"/>
                  <a:pt x="701" y="5353"/>
                </a:cubicBezTo>
                <a:lnTo>
                  <a:pt x="675" y="5392"/>
                </a:lnTo>
                <a:cubicBezTo>
                  <a:pt x="673" y="5391"/>
                  <a:pt x="671" y="5390"/>
                  <a:pt x="669" y="5390"/>
                </a:cubicBezTo>
                <a:cubicBezTo>
                  <a:pt x="655" y="5390"/>
                  <a:pt x="654" y="5417"/>
                  <a:pt x="673" y="5417"/>
                </a:cubicBezTo>
                <a:cubicBezTo>
                  <a:pt x="680" y="5417"/>
                  <a:pt x="689" y="5414"/>
                  <a:pt x="701" y="5405"/>
                </a:cubicBezTo>
                <a:cubicBezTo>
                  <a:pt x="740" y="5431"/>
                  <a:pt x="766" y="5444"/>
                  <a:pt x="766" y="5444"/>
                </a:cubicBezTo>
                <a:cubicBezTo>
                  <a:pt x="745" y="5476"/>
                  <a:pt x="706" y="5499"/>
                  <a:pt x="678" y="5499"/>
                </a:cubicBezTo>
                <a:cubicBezTo>
                  <a:pt x="672" y="5499"/>
                  <a:pt x="667" y="5498"/>
                  <a:pt x="662" y="5496"/>
                </a:cubicBezTo>
                <a:cubicBezTo>
                  <a:pt x="640" y="5499"/>
                  <a:pt x="624" y="5502"/>
                  <a:pt x="613" y="5502"/>
                </a:cubicBezTo>
                <a:cubicBezTo>
                  <a:pt x="588" y="5502"/>
                  <a:pt x="596" y="5486"/>
                  <a:pt x="623" y="5431"/>
                </a:cubicBezTo>
                <a:cubicBezTo>
                  <a:pt x="646" y="5386"/>
                  <a:pt x="669" y="5350"/>
                  <a:pt x="691" y="5350"/>
                </a:cubicBezTo>
                <a:close/>
                <a:moveTo>
                  <a:pt x="20364" y="5509"/>
                </a:moveTo>
                <a:lnTo>
                  <a:pt x="20390" y="5547"/>
                </a:lnTo>
                <a:cubicBezTo>
                  <a:pt x="20416" y="5586"/>
                  <a:pt x="20390" y="5599"/>
                  <a:pt x="20390" y="5599"/>
                </a:cubicBezTo>
                <a:cubicBezTo>
                  <a:pt x="20390" y="5599"/>
                  <a:pt x="20386" y="5608"/>
                  <a:pt x="20375" y="5608"/>
                </a:cubicBezTo>
                <a:cubicBezTo>
                  <a:pt x="20367" y="5608"/>
                  <a:pt x="20355" y="5603"/>
                  <a:pt x="20338" y="5586"/>
                </a:cubicBezTo>
                <a:cubicBezTo>
                  <a:pt x="20338" y="5586"/>
                  <a:pt x="20338" y="5521"/>
                  <a:pt x="20364" y="5509"/>
                </a:cubicBezTo>
                <a:close/>
                <a:moveTo>
                  <a:pt x="11596" y="5521"/>
                </a:moveTo>
                <a:cubicBezTo>
                  <a:pt x="11635" y="5534"/>
                  <a:pt x="11661" y="5560"/>
                  <a:pt x="11635" y="5599"/>
                </a:cubicBezTo>
                <a:lnTo>
                  <a:pt x="11583" y="5625"/>
                </a:lnTo>
                <a:lnTo>
                  <a:pt x="11583" y="5560"/>
                </a:lnTo>
                <a:lnTo>
                  <a:pt x="11596" y="5521"/>
                </a:lnTo>
                <a:close/>
                <a:moveTo>
                  <a:pt x="409" y="5877"/>
                </a:moveTo>
                <a:cubicBezTo>
                  <a:pt x="413" y="5877"/>
                  <a:pt x="419" y="5880"/>
                  <a:pt x="429" y="5885"/>
                </a:cubicBezTo>
                <a:cubicBezTo>
                  <a:pt x="429" y="5885"/>
                  <a:pt x="442" y="5937"/>
                  <a:pt x="416" y="5988"/>
                </a:cubicBezTo>
                <a:lnTo>
                  <a:pt x="377" y="6014"/>
                </a:lnTo>
                <a:cubicBezTo>
                  <a:pt x="338" y="6001"/>
                  <a:pt x="364" y="5950"/>
                  <a:pt x="390" y="5911"/>
                </a:cubicBezTo>
                <a:cubicBezTo>
                  <a:pt x="398" y="5886"/>
                  <a:pt x="401" y="5877"/>
                  <a:pt x="409" y="5877"/>
                </a:cubicBezTo>
                <a:close/>
                <a:moveTo>
                  <a:pt x="766" y="6196"/>
                </a:moveTo>
                <a:lnTo>
                  <a:pt x="753" y="6235"/>
                </a:lnTo>
                <a:cubicBezTo>
                  <a:pt x="753" y="6235"/>
                  <a:pt x="753" y="6300"/>
                  <a:pt x="792" y="6313"/>
                </a:cubicBezTo>
                <a:lnTo>
                  <a:pt x="805" y="6261"/>
                </a:lnTo>
                <a:cubicBezTo>
                  <a:pt x="831" y="6222"/>
                  <a:pt x="792" y="6209"/>
                  <a:pt x="766" y="6196"/>
                </a:cubicBezTo>
                <a:close/>
                <a:moveTo>
                  <a:pt x="6332" y="6262"/>
                </a:moveTo>
                <a:cubicBezTo>
                  <a:pt x="6344" y="6262"/>
                  <a:pt x="6388" y="6308"/>
                  <a:pt x="6408" y="6339"/>
                </a:cubicBezTo>
                <a:lnTo>
                  <a:pt x="6382" y="6352"/>
                </a:lnTo>
                <a:cubicBezTo>
                  <a:pt x="6356" y="6313"/>
                  <a:pt x="6304" y="6287"/>
                  <a:pt x="6330" y="6274"/>
                </a:cubicBezTo>
                <a:cubicBezTo>
                  <a:pt x="6328" y="6265"/>
                  <a:pt x="6328" y="6262"/>
                  <a:pt x="6332" y="6262"/>
                </a:cubicBezTo>
                <a:close/>
                <a:moveTo>
                  <a:pt x="23185" y="6278"/>
                </a:moveTo>
                <a:cubicBezTo>
                  <a:pt x="23194" y="6278"/>
                  <a:pt x="23197" y="6285"/>
                  <a:pt x="23205" y="6300"/>
                </a:cubicBezTo>
                <a:cubicBezTo>
                  <a:pt x="23231" y="6326"/>
                  <a:pt x="23205" y="6378"/>
                  <a:pt x="23166" y="6391"/>
                </a:cubicBezTo>
                <a:cubicBezTo>
                  <a:pt x="23159" y="6395"/>
                  <a:pt x="23153" y="6397"/>
                  <a:pt x="23147" y="6397"/>
                </a:cubicBezTo>
                <a:cubicBezTo>
                  <a:pt x="23120" y="6397"/>
                  <a:pt x="23110" y="6351"/>
                  <a:pt x="23153" y="6287"/>
                </a:cubicBezTo>
                <a:cubicBezTo>
                  <a:pt x="23169" y="6281"/>
                  <a:pt x="23179" y="6278"/>
                  <a:pt x="23185" y="6278"/>
                </a:cubicBezTo>
                <a:close/>
                <a:moveTo>
                  <a:pt x="6707" y="6494"/>
                </a:moveTo>
                <a:cubicBezTo>
                  <a:pt x="6720" y="6494"/>
                  <a:pt x="6733" y="6501"/>
                  <a:pt x="6745" y="6520"/>
                </a:cubicBezTo>
                <a:cubicBezTo>
                  <a:pt x="6797" y="6533"/>
                  <a:pt x="6797" y="6598"/>
                  <a:pt x="6720" y="6598"/>
                </a:cubicBezTo>
                <a:cubicBezTo>
                  <a:pt x="6694" y="6559"/>
                  <a:pt x="6694" y="6559"/>
                  <a:pt x="6668" y="6507"/>
                </a:cubicBezTo>
                <a:cubicBezTo>
                  <a:pt x="6681" y="6501"/>
                  <a:pt x="6694" y="6494"/>
                  <a:pt x="6707" y="6494"/>
                </a:cubicBezTo>
                <a:close/>
                <a:moveTo>
                  <a:pt x="21817" y="6609"/>
                </a:moveTo>
                <a:cubicBezTo>
                  <a:pt x="21829" y="6609"/>
                  <a:pt x="21836" y="6613"/>
                  <a:pt x="21830" y="6624"/>
                </a:cubicBezTo>
                <a:cubicBezTo>
                  <a:pt x="21830" y="6624"/>
                  <a:pt x="21830" y="6650"/>
                  <a:pt x="21778" y="6676"/>
                </a:cubicBezTo>
                <a:cubicBezTo>
                  <a:pt x="21778" y="6676"/>
                  <a:pt x="21765" y="6679"/>
                  <a:pt x="21752" y="6679"/>
                </a:cubicBezTo>
                <a:cubicBezTo>
                  <a:pt x="21739" y="6679"/>
                  <a:pt x="21726" y="6676"/>
                  <a:pt x="21726" y="6663"/>
                </a:cubicBezTo>
                <a:lnTo>
                  <a:pt x="21739" y="6624"/>
                </a:lnTo>
                <a:cubicBezTo>
                  <a:pt x="21769" y="6616"/>
                  <a:pt x="21799" y="6609"/>
                  <a:pt x="21817" y="6609"/>
                </a:cubicBezTo>
                <a:close/>
                <a:moveTo>
                  <a:pt x="6953" y="6806"/>
                </a:moveTo>
                <a:lnTo>
                  <a:pt x="6992" y="6844"/>
                </a:lnTo>
                <a:cubicBezTo>
                  <a:pt x="7018" y="6870"/>
                  <a:pt x="7018" y="6870"/>
                  <a:pt x="6992" y="6896"/>
                </a:cubicBezTo>
                <a:lnTo>
                  <a:pt x="6966" y="6857"/>
                </a:lnTo>
                <a:lnTo>
                  <a:pt x="6953" y="6806"/>
                </a:lnTo>
                <a:close/>
                <a:moveTo>
                  <a:pt x="7355" y="7078"/>
                </a:moveTo>
                <a:cubicBezTo>
                  <a:pt x="7342" y="7104"/>
                  <a:pt x="7355" y="7156"/>
                  <a:pt x="7355" y="7156"/>
                </a:cubicBezTo>
                <a:cubicBezTo>
                  <a:pt x="7364" y="7164"/>
                  <a:pt x="7372" y="7167"/>
                  <a:pt x="7380" y="7167"/>
                </a:cubicBezTo>
                <a:cubicBezTo>
                  <a:pt x="7395" y="7167"/>
                  <a:pt x="7407" y="7156"/>
                  <a:pt x="7407" y="7156"/>
                </a:cubicBezTo>
                <a:cubicBezTo>
                  <a:pt x="7407" y="7156"/>
                  <a:pt x="7420" y="7130"/>
                  <a:pt x="7394" y="7104"/>
                </a:cubicBezTo>
                <a:lnTo>
                  <a:pt x="7355" y="7078"/>
                </a:lnTo>
                <a:close/>
                <a:moveTo>
                  <a:pt x="8042" y="7216"/>
                </a:moveTo>
                <a:cubicBezTo>
                  <a:pt x="8032" y="7216"/>
                  <a:pt x="8035" y="7225"/>
                  <a:pt x="8043" y="7247"/>
                </a:cubicBezTo>
                <a:lnTo>
                  <a:pt x="8120" y="7273"/>
                </a:lnTo>
                <a:cubicBezTo>
                  <a:pt x="8120" y="7247"/>
                  <a:pt x="8120" y="7247"/>
                  <a:pt x="8094" y="7234"/>
                </a:cubicBezTo>
                <a:cubicBezTo>
                  <a:pt x="8065" y="7222"/>
                  <a:pt x="8049" y="7216"/>
                  <a:pt x="8042" y="7216"/>
                </a:cubicBezTo>
                <a:close/>
                <a:moveTo>
                  <a:pt x="7461" y="7404"/>
                </a:moveTo>
                <a:cubicBezTo>
                  <a:pt x="7480" y="7404"/>
                  <a:pt x="7498" y="7415"/>
                  <a:pt x="7498" y="7415"/>
                </a:cubicBezTo>
                <a:cubicBezTo>
                  <a:pt x="7537" y="7428"/>
                  <a:pt x="7563" y="7454"/>
                  <a:pt x="7550" y="7480"/>
                </a:cubicBezTo>
                <a:cubicBezTo>
                  <a:pt x="7550" y="7480"/>
                  <a:pt x="7542" y="7502"/>
                  <a:pt x="7522" y="7502"/>
                </a:cubicBezTo>
                <a:cubicBezTo>
                  <a:pt x="7516" y="7502"/>
                  <a:pt x="7507" y="7499"/>
                  <a:pt x="7498" y="7493"/>
                </a:cubicBezTo>
                <a:cubicBezTo>
                  <a:pt x="7459" y="7467"/>
                  <a:pt x="7433" y="7415"/>
                  <a:pt x="7433" y="7415"/>
                </a:cubicBezTo>
                <a:cubicBezTo>
                  <a:pt x="7442" y="7407"/>
                  <a:pt x="7452" y="7404"/>
                  <a:pt x="7461" y="7404"/>
                </a:cubicBezTo>
                <a:close/>
                <a:moveTo>
                  <a:pt x="9378" y="7467"/>
                </a:moveTo>
                <a:cubicBezTo>
                  <a:pt x="9391" y="7506"/>
                  <a:pt x="9404" y="7532"/>
                  <a:pt x="9365" y="7545"/>
                </a:cubicBezTo>
                <a:lnTo>
                  <a:pt x="9314" y="7532"/>
                </a:lnTo>
                <a:lnTo>
                  <a:pt x="9340" y="7493"/>
                </a:lnTo>
                <a:lnTo>
                  <a:pt x="9378" y="7467"/>
                </a:lnTo>
                <a:close/>
                <a:moveTo>
                  <a:pt x="9019" y="7561"/>
                </a:moveTo>
                <a:cubicBezTo>
                  <a:pt x="9035" y="7561"/>
                  <a:pt x="9061" y="7571"/>
                  <a:pt x="9093" y="7597"/>
                </a:cubicBezTo>
                <a:cubicBezTo>
                  <a:pt x="9093" y="7623"/>
                  <a:pt x="9093" y="7623"/>
                  <a:pt x="9054" y="7636"/>
                </a:cubicBezTo>
                <a:cubicBezTo>
                  <a:pt x="9054" y="7636"/>
                  <a:pt x="9002" y="7610"/>
                  <a:pt x="9002" y="7584"/>
                </a:cubicBezTo>
                <a:cubicBezTo>
                  <a:pt x="8996" y="7571"/>
                  <a:pt x="9002" y="7561"/>
                  <a:pt x="9019" y="7561"/>
                </a:cubicBezTo>
                <a:close/>
                <a:moveTo>
                  <a:pt x="8223" y="7680"/>
                </a:moveTo>
                <a:cubicBezTo>
                  <a:pt x="8235" y="7680"/>
                  <a:pt x="8256" y="7683"/>
                  <a:pt x="8289" y="7688"/>
                </a:cubicBezTo>
                <a:cubicBezTo>
                  <a:pt x="8328" y="7688"/>
                  <a:pt x="8328" y="7726"/>
                  <a:pt x="8328" y="7726"/>
                </a:cubicBezTo>
                <a:cubicBezTo>
                  <a:pt x="8328" y="7733"/>
                  <a:pt x="8325" y="7735"/>
                  <a:pt x="8321" y="7735"/>
                </a:cubicBezTo>
                <a:cubicBezTo>
                  <a:pt x="8308" y="7735"/>
                  <a:pt x="8276" y="7713"/>
                  <a:pt x="8237" y="7713"/>
                </a:cubicBezTo>
                <a:cubicBezTo>
                  <a:pt x="8212" y="7689"/>
                  <a:pt x="8203" y="7680"/>
                  <a:pt x="8223" y="7680"/>
                </a:cubicBezTo>
                <a:close/>
                <a:moveTo>
                  <a:pt x="16171" y="1"/>
                </a:moveTo>
                <a:cubicBezTo>
                  <a:pt x="16147" y="1"/>
                  <a:pt x="16136" y="10"/>
                  <a:pt x="16136" y="22"/>
                </a:cubicBezTo>
                <a:cubicBezTo>
                  <a:pt x="16084" y="61"/>
                  <a:pt x="16084" y="61"/>
                  <a:pt x="16019" y="61"/>
                </a:cubicBezTo>
                <a:cubicBezTo>
                  <a:pt x="16019" y="50"/>
                  <a:pt x="16010" y="44"/>
                  <a:pt x="15993" y="44"/>
                </a:cubicBezTo>
                <a:cubicBezTo>
                  <a:pt x="15967" y="44"/>
                  <a:pt x="15924" y="57"/>
                  <a:pt x="15864" y="87"/>
                </a:cubicBezTo>
                <a:cubicBezTo>
                  <a:pt x="15845" y="92"/>
                  <a:pt x="15833" y="95"/>
                  <a:pt x="15824" y="95"/>
                </a:cubicBezTo>
                <a:cubicBezTo>
                  <a:pt x="15810" y="95"/>
                  <a:pt x="15807" y="86"/>
                  <a:pt x="15799" y="61"/>
                </a:cubicBezTo>
                <a:lnTo>
                  <a:pt x="15695" y="87"/>
                </a:lnTo>
                <a:cubicBezTo>
                  <a:pt x="15669" y="113"/>
                  <a:pt x="15630" y="126"/>
                  <a:pt x="15578" y="139"/>
                </a:cubicBezTo>
                <a:cubicBezTo>
                  <a:pt x="15539" y="165"/>
                  <a:pt x="15488" y="178"/>
                  <a:pt x="15436" y="191"/>
                </a:cubicBezTo>
                <a:cubicBezTo>
                  <a:pt x="15332" y="217"/>
                  <a:pt x="15241" y="230"/>
                  <a:pt x="15215" y="230"/>
                </a:cubicBezTo>
                <a:cubicBezTo>
                  <a:pt x="15215" y="230"/>
                  <a:pt x="15163" y="243"/>
                  <a:pt x="15124" y="294"/>
                </a:cubicBezTo>
                <a:cubicBezTo>
                  <a:pt x="15109" y="342"/>
                  <a:pt x="15083" y="370"/>
                  <a:pt x="15060" y="370"/>
                </a:cubicBezTo>
                <a:cubicBezTo>
                  <a:pt x="15045" y="370"/>
                  <a:pt x="15031" y="359"/>
                  <a:pt x="15021" y="333"/>
                </a:cubicBezTo>
                <a:cubicBezTo>
                  <a:pt x="15009" y="310"/>
                  <a:pt x="15002" y="297"/>
                  <a:pt x="14997" y="297"/>
                </a:cubicBezTo>
                <a:cubicBezTo>
                  <a:pt x="14989" y="297"/>
                  <a:pt x="14983" y="316"/>
                  <a:pt x="14969" y="359"/>
                </a:cubicBezTo>
                <a:cubicBezTo>
                  <a:pt x="14949" y="399"/>
                  <a:pt x="14809" y="476"/>
                  <a:pt x="14749" y="476"/>
                </a:cubicBezTo>
                <a:cubicBezTo>
                  <a:pt x="14730" y="476"/>
                  <a:pt x="14719" y="469"/>
                  <a:pt x="14722" y="450"/>
                </a:cubicBezTo>
                <a:lnTo>
                  <a:pt x="14696" y="398"/>
                </a:lnTo>
                <a:cubicBezTo>
                  <a:pt x="14657" y="450"/>
                  <a:pt x="14618" y="476"/>
                  <a:pt x="14618" y="476"/>
                </a:cubicBezTo>
                <a:cubicBezTo>
                  <a:pt x="14631" y="515"/>
                  <a:pt x="14580" y="541"/>
                  <a:pt x="14450" y="619"/>
                </a:cubicBezTo>
                <a:cubicBezTo>
                  <a:pt x="14359" y="684"/>
                  <a:pt x="14203" y="826"/>
                  <a:pt x="14126" y="891"/>
                </a:cubicBezTo>
                <a:cubicBezTo>
                  <a:pt x="14035" y="956"/>
                  <a:pt x="13918" y="1060"/>
                  <a:pt x="13866" y="1073"/>
                </a:cubicBezTo>
                <a:cubicBezTo>
                  <a:pt x="13827" y="1112"/>
                  <a:pt x="13788" y="1150"/>
                  <a:pt x="13737" y="1241"/>
                </a:cubicBezTo>
                <a:cubicBezTo>
                  <a:pt x="13725" y="1300"/>
                  <a:pt x="13659" y="1360"/>
                  <a:pt x="13628" y="1360"/>
                </a:cubicBezTo>
                <a:cubicBezTo>
                  <a:pt x="13625" y="1360"/>
                  <a:pt x="13622" y="1359"/>
                  <a:pt x="13620" y="1358"/>
                </a:cubicBezTo>
                <a:lnTo>
                  <a:pt x="13594" y="1397"/>
                </a:lnTo>
                <a:cubicBezTo>
                  <a:pt x="13542" y="1488"/>
                  <a:pt x="13503" y="1527"/>
                  <a:pt x="13503" y="1527"/>
                </a:cubicBezTo>
                <a:cubicBezTo>
                  <a:pt x="13500" y="1524"/>
                  <a:pt x="13495" y="1522"/>
                  <a:pt x="13488" y="1522"/>
                </a:cubicBezTo>
                <a:cubicBezTo>
                  <a:pt x="13464" y="1522"/>
                  <a:pt x="13422" y="1541"/>
                  <a:pt x="13412" y="1591"/>
                </a:cubicBezTo>
                <a:cubicBezTo>
                  <a:pt x="13438" y="1604"/>
                  <a:pt x="13399" y="1643"/>
                  <a:pt x="13347" y="1721"/>
                </a:cubicBezTo>
                <a:cubicBezTo>
                  <a:pt x="13321" y="1747"/>
                  <a:pt x="13231" y="1838"/>
                  <a:pt x="13127" y="1981"/>
                </a:cubicBezTo>
                <a:cubicBezTo>
                  <a:pt x="13023" y="2123"/>
                  <a:pt x="12906" y="2305"/>
                  <a:pt x="12803" y="2486"/>
                </a:cubicBezTo>
                <a:cubicBezTo>
                  <a:pt x="12699" y="2681"/>
                  <a:pt x="12595" y="2863"/>
                  <a:pt x="12530" y="3005"/>
                </a:cubicBezTo>
                <a:cubicBezTo>
                  <a:pt x="12465" y="3148"/>
                  <a:pt x="12426" y="3239"/>
                  <a:pt x="12426" y="3239"/>
                </a:cubicBezTo>
                <a:cubicBezTo>
                  <a:pt x="12426" y="3239"/>
                  <a:pt x="12414" y="3291"/>
                  <a:pt x="12362" y="3368"/>
                </a:cubicBezTo>
                <a:cubicBezTo>
                  <a:pt x="12349" y="3420"/>
                  <a:pt x="12310" y="3511"/>
                  <a:pt x="12310" y="3511"/>
                </a:cubicBezTo>
                <a:cubicBezTo>
                  <a:pt x="12306" y="3510"/>
                  <a:pt x="12303" y="3509"/>
                  <a:pt x="12300" y="3509"/>
                </a:cubicBezTo>
                <a:cubicBezTo>
                  <a:pt x="12237" y="3509"/>
                  <a:pt x="12166" y="3726"/>
                  <a:pt x="12141" y="3861"/>
                </a:cubicBezTo>
                <a:cubicBezTo>
                  <a:pt x="12154" y="3913"/>
                  <a:pt x="12128" y="3965"/>
                  <a:pt x="12102" y="4004"/>
                </a:cubicBezTo>
                <a:cubicBezTo>
                  <a:pt x="12098" y="4002"/>
                  <a:pt x="12093" y="4001"/>
                  <a:pt x="12088" y="4001"/>
                </a:cubicBezTo>
                <a:cubicBezTo>
                  <a:pt x="12039" y="4001"/>
                  <a:pt x="11986" y="4117"/>
                  <a:pt x="11986" y="4211"/>
                </a:cubicBezTo>
                <a:cubicBezTo>
                  <a:pt x="12007" y="4265"/>
                  <a:pt x="12002" y="4309"/>
                  <a:pt x="11964" y="4309"/>
                </a:cubicBezTo>
                <a:cubicBezTo>
                  <a:pt x="11955" y="4309"/>
                  <a:pt x="11945" y="4307"/>
                  <a:pt x="11934" y="4302"/>
                </a:cubicBezTo>
                <a:cubicBezTo>
                  <a:pt x="11927" y="4299"/>
                  <a:pt x="11920" y="4297"/>
                  <a:pt x="11914" y="4297"/>
                </a:cubicBezTo>
                <a:cubicBezTo>
                  <a:pt x="11873" y="4297"/>
                  <a:pt x="11848" y="4371"/>
                  <a:pt x="11882" y="4484"/>
                </a:cubicBezTo>
                <a:cubicBezTo>
                  <a:pt x="11895" y="4536"/>
                  <a:pt x="11895" y="4536"/>
                  <a:pt x="11843" y="4575"/>
                </a:cubicBezTo>
                <a:cubicBezTo>
                  <a:pt x="11765" y="4588"/>
                  <a:pt x="11752" y="4627"/>
                  <a:pt x="11778" y="4640"/>
                </a:cubicBezTo>
                <a:cubicBezTo>
                  <a:pt x="11817" y="4717"/>
                  <a:pt x="11791" y="4756"/>
                  <a:pt x="11713" y="4769"/>
                </a:cubicBezTo>
                <a:cubicBezTo>
                  <a:pt x="11622" y="4821"/>
                  <a:pt x="11622" y="4821"/>
                  <a:pt x="11648" y="4899"/>
                </a:cubicBezTo>
                <a:cubicBezTo>
                  <a:pt x="11687" y="4964"/>
                  <a:pt x="11596" y="5132"/>
                  <a:pt x="11519" y="5145"/>
                </a:cubicBezTo>
                <a:cubicBezTo>
                  <a:pt x="11506" y="5184"/>
                  <a:pt x="11454" y="5210"/>
                  <a:pt x="11480" y="5223"/>
                </a:cubicBezTo>
                <a:lnTo>
                  <a:pt x="11428" y="5249"/>
                </a:lnTo>
                <a:cubicBezTo>
                  <a:pt x="11402" y="5288"/>
                  <a:pt x="11389" y="5340"/>
                  <a:pt x="11389" y="5340"/>
                </a:cubicBezTo>
                <a:lnTo>
                  <a:pt x="11415" y="5353"/>
                </a:lnTo>
                <a:cubicBezTo>
                  <a:pt x="11389" y="5392"/>
                  <a:pt x="11220" y="5612"/>
                  <a:pt x="11052" y="5872"/>
                </a:cubicBezTo>
                <a:cubicBezTo>
                  <a:pt x="10766" y="6274"/>
                  <a:pt x="10688" y="6313"/>
                  <a:pt x="10740" y="6313"/>
                </a:cubicBezTo>
                <a:cubicBezTo>
                  <a:pt x="10811" y="6324"/>
                  <a:pt x="10775" y="6379"/>
                  <a:pt x="10709" y="6379"/>
                </a:cubicBezTo>
                <a:cubicBezTo>
                  <a:pt x="10702" y="6379"/>
                  <a:pt x="10695" y="6379"/>
                  <a:pt x="10688" y="6378"/>
                </a:cubicBezTo>
                <a:cubicBezTo>
                  <a:pt x="10663" y="6403"/>
                  <a:pt x="10572" y="6442"/>
                  <a:pt x="10507" y="6507"/>
                </a:cubicBezTo>
                <a:cubicBezTo>
                  <a:pt x="10454" y="6560"/>
                  <a:pt x="10401" y="6605"/>
                  <a:pt x="10376" y="6605"/>
                </a:cubicBezTo>
                <a:cubicBezTo>
                  <a:pt x="10371" y="6605"/>
                  <a:pt x="10367" y="6603"/>
                  <a:pt x="10364" y="6598"/>
                </a:cubicBezTo>
                <a:lnTo>
                  <a:pt x="10325" y="6624"/>
                </a:lnTo>
                <a:cubicBezTo>
                  <a:pt x="10299" y="6728"/>
                  <a:pt x="10092" y="6896"/>
                  <a:pt x="9962" y="6935"/>
                </a:cubicBezTo>
                <a:cubicBezTo>
                  <a:pt x="9884" y="6974"/>
                  <a:pt x="9858" y="7013"/>
                  <a:pt x="9794" y="7078"/>
                </a:cubicBezTo>
                <a:cubicBezTo>
                  <a:pt x="9749" y="7123"/>
                  <a:pt x="9735" y="7137"/>
                  <a:pt x="9713" y="7137"/>
                </a:cubicBezTo>
                <a:cubicBezTo>
                  <a:pt x="9704" y="7137"/>
                  <a:pt x="9693" y="7134"/>
                  <a:pt x="9677" y="7130"/>
                </a:cubicBezTo>
                <a:cubicBezTo>
                  <a:pt x="9676" y="7129"/>
                  <a:pt x="9673" y="7128"/>
                  <a:pt x="9669" y="7128"/>
                </a:cubicBezTo>
                <a:cubicBezTo>
                  <a:pt x="9625" y="7128"/>
                  <a:pt x="9431" y="7187"/>
                  <a:pt x="9443" y="7247"/>
                </a:cubicBezTo>
                <a:lnTo>
                  <a:pt x="9404" y="7234"/>
                </a:lnTo>
                <a:cubicBezTo>
                  <a:pt x="9397" y="7232"/>
                  <a:pt x="9390" y="7231"/>
                  <a:pt x="9384" y="7231"/>
                </a:cubicBezTo>
                <a:cubicBezTo>
                  <a:pt x="9343" y="7231"/>
                  <a:pt x="9315" y="7263"/>
                  <a:pt x="9327" y="7285"/>
                </a:cubicBezTo>
                <a:cubicBezTo>
                  <a:pt x="9340" y="7319"/>
                  <a:pt x="9336" y="7339"/>
                  <a:pt x="9318" y="7339"/>
                </a:cubicBezTo>
                <a:cubicBezTo>
                  <a:pt x="9301" y="7339"/>
                  <a:pt x="9273" y="7323"/>
                  <a:pt x="9236" y="7285"/>
                </a:cubicBezTo>
                <a:cubicBezTo>
                  <a:pt x="9229" y="7260"/>
                  <a:pt x="9216" y="7250"/>
                  <a:pt x="9207" y="7250"/>
                </a:cubicBezTo>
                <a:cubicBezTo>
                  <a:pt x="9197" y="7250"/>
                  <a:pt x="9190" y="7260"/>
                  <a:pt x="9197" y="7273"/>
                </a:cubicBezTo>
                <a:cubicBezTo>
                  <a:pt x="9163" y="7306"/>
                  <a:pt x="9139" y="7340"/>
                  <a:pt x="9100" y="7340"/>
                </a:cubicBezTo>
                <a:cubicBezTo>
                  <a:pt x="9094" y="7340"/>
                  <a:pt x="9087" y="7339"/>
                  <a:pt x="9080" y="7337"/>
                </a:cubicBezTo>
                <a:cubicBezTo>
                  <a:pt x="9041" y="7350"/>
                  <a:pt x="9002" y="7350"/>
                  <a:pt x="9015" y="7415"/>
                </a:cubicBezTo>
                <a:cubicBezTo>
                  <a:pt x="9028" y="7441"/>
                  <a:pt x="8976" y="7467"/>
                  <a:pt x="8937" y="7467"/>
                </a:cubicBezTo>
                <a:cubicBezTo>
                  <a:pt x="8937" y="7428"/>
                  <a:pt x="8937" y="7441"/>
                  <a:pt x="8963" y="7402"/>
                </a:cubicBezTo>
                <a:cubicBezTo>
                  <a:pt x="8979" y="7398"/>
                  <a:pt x="8985" y="7397"/>
                  <a:pt x="8984" y="7397"/>
                </a:cubicBezTo>
                <a:lnTo>
                  <a:pt x="8984" y="7397"/>
                </a:lnTo>
                <a:cubicBezTo>
                  <a:pt x="8983" y="7397"/>
                  <a:pt x="8941" y="7406"/>
                  <a:pt x="8886" y="7415"/>
                </a:cubicBezTo>
                <a:cubicBezTo>
                  <a:pt x="8847" y="7415"/>
                  <a:pt x="8756" y="7402"/>
                  <a:pt x="8756" y="7363"/>
                </a:cubicBezTo>
                <a:cubicBezTo>
                  <a:pt x="8741" y="7353"/>
                  <a:pt x="8726" y="7347"/>
                  <a:pt x="8716" y="7347"/>
                </a:cubicBezTo>
                <a:cubicBezTo>
                  <a:pt x="8700" y="7347"/>
                  <a:pt x="8698" y="7362"/>
                  <a:pt x="8730" y="7402"/>
                </a:cubicBezTo>
                <a:cubicBezTo>
                  <a:pt x="8730" y="7467"/>
                  <a:pt x="8730" y="7467"/>
                  <a:pt x="8652" y="7467"/>
                </a:cubicBezTo>
                <a:cubicBezTo>
                  <a:pt x="8637" y="7467"/>
                  <a:pt x="8619" y="7469"/>
                  <a:pt x="8603" y="7469"/>
                </a:cubicBezTo>
                <a:cubicBezTo>
                  <a:pt x="8580" y="7469"/>
                  <a:pt x="8561" y="7464"/>
                  <a:pt x="8561" y="7441"/>
                </a:cubicBezTo>
                <a:cubicBezTo>
                  <a:pt x="8561" y="7415"/>
                  <a:pt x="8561" y="7415"/>
                  <a:pt x="8484" y="7415"/>
                </a:cubicBezTo>
                <a:cubicBezTo>
                  <a:pt x="8474" y="7413"/>
                  <a:pt x="8464" y="7412"/>
                  <a:pt x="8454" y="7412"/>
                </a:cubicBezTo>
                <a:cubicBezTo>
                  <a:pt x="8408" y="7412"/>
                  <a:pt x="8357" y="7433"/>
                  <a:pt x="8315" y="7454"/>
                </a:cubicBezTo>
                <a:cubicBezTo>
                  <a:pt x="8263" y="7480"/>
                  <a:pt x="8211" y="7506"/>
                  <a:pt x="8185" y="7532"/>
                </a:cubicBezTo>
                <a:cubicBezTo>
                  <a:pt x="8179" y="7564"/>
                  <a:pt x="8175" y="7581"/>
                  <a:pt x="8171" y="7581"/>
                </a:cubicBezTo>
                <a:cubicBezTo>
                  <a:pt x="8166" y="7581"/>
                  <a:pt x="8159" y="7564"/>
                  <a:pt x="8146" y="7532"/>
                </a:cubicBezTo>
                <a:cubicBezTo>
                  <a:pt x="8159" y="7493"/>
                  <a:pt x="8107" y="7493"/>
                  <a:pt x="8068" y="7480"/>
                </a:cubicBezTo>
                <a:cubicBezTo>
                  <a:pt x="8068" y="7491"/>
                  <a:pt x="8065" y="7495"/>
                  <a:pt x="8062" y="7495"/>
                </a:cubicBezTo>
                <a:cubicBezTo>
                  <a:pt x="8054" y="7495"/>
                  <a:pt x="8044" y="7478"/>
                  <a:pt x="8058" y="7478"/>
                </a:cubicBezTo>
                <a:cubicBezTo>
                  <a:pt x="8060" y="7478"/>
                  <a:pt x="8064" y="7479"/>
                  <a:pt x="8068" y="7480"/>
                </a:cubicBezTo>
                <a:cubicBezTo>
                  <a:pt x="8076" y="7465"/>
                  <a:pt x="8093" y="7459"/>
                  <a:pt x="8113" y="7459"/>
                </a:cubicBezTo>
                <a:cubicBezTo>
                  <a:pt x="8127" y="7459"/>
                  <a:pt x="8143" y="7462"/>
                  <a:pt x="8159" y="7467"/>
                </a:cubicBezTo>
                <a:lnTo>
                  <a:pt x="8172" y="7441"/>
                </a:lnTo>
                <a:cubicBezTo>
                  <a:pt x="8158" y="7398"/>
                  <a:pt x="8140" y="7379"/>
                  <a:pt x="8118" y="7379"/>
                </a:cubicBezTo>
                <a:cubicBezTo>
                  <a:pt x="8099" y="7379"/>
                  <a:pt x="8079" y="7392"/>
                  <a:pt x="8055" y="7415"/>
                </a:cubicBezTo>
                <a:cubicBezTo>
                  <a:pt x="8036" y="7420"/>
                  <a:pt x="8024" y="7423"/>
                  <a:pt x="8016" y="7423"/>
                </a:cubicBezTo>
                <a:cubicBezTo>
                  <a:pt x="8000" y="7423"/>
                  <a:pt x="7994" y="7414"/>
                  <a:pt x="7978" y="7389"/>
                </a:cubicBezTo>
                <a:cubicBezTo>
                  <a:pt x="7959" y="7352"/>
                  <a:pt x="7940" y="7322"/>
                  <a:pt x="7927" y="7322"/>
                </a:cubicBezTo>
                <a:cubicBezTo>
                  <a:pt x="7921" y="7322"/>
                  <a:pt x="7916" y="7326"/>
                  <a:pt x="7913" y="7337"/>
                </a:cubicBezTo>
                <a:cubicBezTo>
                  <a:pt x="7913" y="7337"/>
                  <a:pt x="7848" y="7298"/>
                  <a:pt x="7822" y="7260"/>
                </a:cubicBezTo>
                <a:cubicBezTo>
                  <a:pt x="7780" y="7234"/>
                  <a:pt x="7749" y="7220"/>
                  <a:pt x="7729" y="7220"/>
                </a:cubicBezTo>
                <a:cubicBezTo>
                  <a:pt x="7718" y="7220"/>
                  <a:pt x="7710" y="7224"/>
                  <a:pt x="7705" y="7234"/>
                </a:cubicBezTo>
                <a:cubicBezTo>
                  <a:pt x="7701" y="7242"/>
                  <a:pt x="7695" y="7245"/>
                  <a:pt x="7687" y="7245"/>
                </a:cubicBezTo>
                <a:cubicBezTo>
                  <a:pt x="7668" y="7245"/>
                  <a:pt x="7641" y="7230"/>
                  <a:pt x="7614" y="7221"/>
                </a:cubicBezTo>
                <a:cubicBezTo>
                  <a:pt x="7596" y="7202"/>
                  <a:pt x="7571" y="7184"/>
                  <a:pt x="7554" y="7184"/>
                </a:cubicBezTo>
                <a:cubicBezTo>
                  <a:pt x="7546" y="7184"/>
                  <a:pt x="7540" y="7187"/>
                  <a:pt x="7537" y="7195"/>
                </a:cubicBezTo>
                <a:cubicBezTo>
                  <a:pt x="7530" y="7208"/>
                  <a:pt x="7511" y="7217"/>
                  <a:pt x="7485" y="7217"/>
                </a:cubicBezTo>
                <a:cubicBezTo>
                  <a:pt x="7459" y="7217"/>
                  <a:pt x="7426" y="7208"/>
                  <a:pt x="7394" y="7182"/>
                </a:cubicBezTo>
                <a:cubicBezTo>
                  <a:pt x="7316" y="7156"/>
                  <a:pt x="7303" y="7143"/>
                  <a:pt x="7316" y="7078"/>
                </a:cubicBezTo>
                <a:cubicBezTo>
                  <a:pt x="7342" y="7052"/>
                  <a:pt x="7303" y="7026"/>
                  <a:pt x="7277" y="7000"/>
                </a:cubicBezTo>
                <a:cubicBezTo>
                  <a:pt x="7277" y="7000"/>
                  <a:pt x="7264" y="6987"/>
                  <a:pt x="7264" y="6974"/>
                </a:cubicBezTo>
                <a:cubicBezTo>
                  <a:pt x="7251" y="6961"/>
                  <a:pt x="7238" y="6948"/>
                  <a:pt x="7238" y="6922"/>
                </a:cubicBezTo>
                <a:cubicBezTo>
                  <a:pt x="7238" y="6892"/>
                  <a:pt x="7233" y="6882"/>
                  <a:pt x="7224" y="6882"/>
                </a:cubicBezTo>
                <a:cubicBezTo>
                  <a:pt x="7214" y="6882"/>
                  <a:pt x="7200" y="6895"/>
                  <a:pt x="7186" y="6909"/>
                </a:cubicBezTo>
                <a:cubicBezTo>
                  <a:pt x="7161" y="6922"/>
                  <a:pt x="7148" y="6948"/>
                  <a:pt x="7148" y="6948"/>
                </a:cubicBezTo>
                <a:cubicBezTo>
                  <a:pt x="7109" y="6922"/>
                  <a:pt x="7135" y="6844"/>
                  <a:pt x="7161" y="6819"/>
                </a:cubicBezTo>
                <a:cubicBezTo>
                  <a:pt x="7168" y="6782"/>
                  <a:pt x="7171" y="6766"/>
                  <a:pt x="7163" y="6766"/>
                </a:cubicBezTo>
                <a:cubicBezTo>
                  <a:pt x="7157" y="6766"/>
                  <a:pt x="7144" y="6776"/>
                  <a:pt x="7122" y="6793"/>
                </a:cubicBezTo>
                <a:cubicBezTo>
                  <a:pt x="7118" y="6796"/>
                  <a:pt x="7111" y="6799"/>
                  <a:pt x="7101" y="6799"/>
                </a:cubicBezTo>
                <a:cubicBezTo>
                  <a:pt x="7076" y="6799"/>
                  <a:pt x="7037" y="6781"/>
                  <a:pt x="7018" y="6715"/>
                </a:cubicBezTo>
                <a:cubicBezTo>
                  <a:pt x="6966" y="6637"/>
                  <a:pt x="6914" y="6572"/>
                  <a:pt x="6940" y="6559"/>
                </a:cubicBezTo>
                <a:cubicBezTo>
                  <a:pt x="6940" y="6507"/>
                  <a:pt x="6888" y="6481"/>
                  <a:pt x="6888" y="6481"/>
                </a:cubicBezTo>
                <a:cubicBezTo>
                  <a:pt x="6836" y="6468"/>
                  <a:pt x="6810" y="6429"/>
                  <a:pt x="6771" y="6300"/>
                </a:cubicBezTo>
                <a:cubicBezTo>
                  <a:pt x="6725" y="6134"/>
                  <a:pt x="6712" y="6086"/>
                  <a:pt x="6690" y="6086"/>
                </a:cubicBezTo>
                <a:cubicBezTo>
                  <a:pt x="6680" y="6086"/>
                  <a:pt x="6670" y="6094"/>
                  <a:pt x="6655" y="6105"/>
                </a:cubicBezTo>
                <a:cubicBezTo>
                  <a:pt x="6640" y="6110"/>
                  <a:pt x="6627" y="6115"/>
                  <a:pt x="6619" y="6115"/>
                </a:cubicBezTo>
                <a:cubicBezTo>
                  <a:pt x="6605" y="6115"/>
                  <a:pt x="6605" y="6102"/>
                  <a:pt x="6629" y="6053"/>
                </a:cubicBezTo>
                <a:cubicBezTo>
                  <a:pt x="6629" y="6001"/>
                  <a:pt x="6577" y="5975"/>
                  <a:pt x="6512" y="5911"/>
                </a:cubicBezTo>
                <a:cubicBezTo>
                  <a:pt x="6496" y="5903"/>
                  <a:pt x="6480" y="5900"/>
                  <a:pt x="6464" y="5900"/>
                </a:cubicBezTo>
                <a:cubicBezTo>
                  <a:pt x="6429" y="5900"/>
                  <a:pt x="6396" y="5915"/>
                  <a:pt x="6369" y="5924"/>
                </a:cubicBezTo>
                <a:cubicBezTo>
                  <a:pt x="6350" y="5938"/>
                  <a:pt x="6337" y="5948"/>
                  <a:pt x="6329" y="5948"/>
                </a:cubicBezTo>
                <a:cubicBezTo>
                  <a:pt x="6316" y="5948"/>
                  <a:pt x="6313" y="5923"/>
                  <a:pt x="6304" y="5859"/>
                </a:cubicBezTo>
                <a:cubicBezTo>
                  <a:pt x="6279" y="5820"/>
                  <a:pt x="6279" y="5755"/>
                  <a:pt x="6317" y="5742"/>
                </a:cubicBezTo>
                <a:cubicBezTo>
                  <a:pt x="6321" y="5740"/>
                  <a:pt x="6325" y="5739"/>
                  <a:pt x="6328" y="5739"/>
                </a:cubicBezTo>
                <a:cubicBezTo>
                  <a:pt x="6350" y="5739"/>
                  <a:pt x="6369" y="5768"/>
                  <a:pt x="6369" y="5768"/>
                </a:cubicBezTo>
                <a:lnTo>
                  <a:pt x="6382" y="5820"/>
                </a:lnTo>
                <a:cubicBezTo>
                  <a:pt x="6408" y="5807"/>
                  <a:pt x="6447" y="5781"/>
                  <a:pt x="6395" y="5703"/>
                </a:cubicBezTo>
                <a:cubicBezTo>
                  <a:pt x="6406" y="5661"/>
                  <a:pt x="6391" y="5618"/>
                  <a:pt x="6370" y="5618"/>
                </a:cubicBezTo>
                <a:cubicBezTo>
                  <a:pt x="6366" y="5618"/>
                  <a:pt x="6361" y="5621"/>
                  <a:pt x="6356" y="5625"/>
                </a:cubicBezTo>
                <a:cubicBezTo>
                  <a:pt x="6356" y="5560"/>
                  <a:pt x="6317" y="5483"/>
                  <a:pt x="6266" y="5392"/>
                </a:cubicBezTo>
                <a:cubicBezTo>
                  <a:pt x="6227" y="5301"/>
                  <a:pt x="6162" y="5171"/>
                  <a:pt x="6162" y="5119"/>
                </a:cubicBezTo>
                <a:cubicBezTo>
                  <a:pt x="6128" y="5040"/>
                  <a:pt x="6104" y="5000"/>
                  <a:pt x="6072" y="5000"/>
                </a:cubicBezTo>
                <a:cubicBezTo>
                  <a:pt x="6068" y="5000"/>
                  <a:pt x="6063" y="5001"/>
                  <a:pt x="6058" y="5003"/>
                </a:cubicBezTo>
                <a:cubicBezTo>
                  <a:pt x="6046" y="5009"/>
                  <a:pt x="6035" y="5011"/>
                  <a:pt x="6025" y="5011"/>
                </a:cubicBezTo>
                <a:cubicBezTo>
                  <a:pt x="5997" y="5011"/>
                  <a:pt x="5986" y="4987"/>
                  <a:pt x="6006" y="4977"/>
                </a:cubicBezTo>
                <a:cubicBezTo>
                  <a:pt x="6019" y="4938"/>
                  <a:pt x="5967" y="4769"/>
                  <a:pt x="5876" y="4614"/>
                </a:cubicBezTo>
                <a:cubicBezTo>
                  <a:pt x="5786" y="4458"/>
                  <a:pt x="5669" y="4302"/>
                  <a:pt x="5630" y="4302"/>
                </a:cubicBezTo>
                <a:cubicBezTo>
                  <a:pt x="5630" y="4302"/>
                  <a:pt x="5604" y="4263"/>
                  <a:pt x="5565" y="4211"/>
                </a:cubicBezTo>
                <a:cubicBezTo>
                  <a:pt x="5552" y="4160"/>
                  <a:pt x="5487" y="4069"/>
                  <a:pt x="5422" y="3991"/>
                </a:cubicBezTo>
                <a:cubicBezTo>
                  <a:pt x="5358" y="3913"/>
                  <a:pt x="5280" y="3848"/>
                  <a:pt x="5241" y="3848"/>
                </a:cubicBezTo>
                <a:cubicBezTo>
                  <a:pt x="5241" y="3848"/>
                  <a:pt x="5202" y="3809"/>
                  <a:pt x="5124" y="3732"/>
                </a:cubicBezTo>
                <a:cubicBezTo>
                  <a:pt x="5059" y="3628"/>
                  <a:pt x="5007" y="3602"/>
                  <a:pt x="4943" y="3589"/>
                </a:cubicBezTo>
                <a:cubicBezTo>
                  <a:pt x="4929" y="3586"/>
                  <a:pt x="4917" y="3585"/>
                  <a:pt x="4908" y="3585"/>
                </a:cubicBezTo>
                <a:cubicBezTo>
                  <a:pt x="4889" y="3585"/>
                  <a:pt x="4879" y="3589"/>
                  <a:pt x="4875" y="3591"/>
                </a:cubicBezTo>
                <a:lnTo>
                  <a:pt x="4875" y="3591"/>
                </a:lnTo>
                <a:cubicBezTo>
                  <a:pt x="4876" y="3591"/>
                  <a:pt x="4877" y="3590"/>
                  <a:pt x="4878" y="3589"/>
                </a:cubicBezTo>
                <a:cubicBezTo>
                  <a:pt x="4891" y="3576"/>
                  <a:pt x="4865" y="3550"/>
                  <a:pt x="4826" y="3511"/>
                </a:cubicBezTo>
                <a:cubicBezTo>
                  <a:pt x="4800" y="3498"/>
                  <a:pt x="4774" y="3472"/>
                  <a:pt x="4735" y="3446"/>
                </a:cubicBezTo>
                <a:cubicBezTo>
                  <a:pt x="4696" y="3420"/>
                  <a:pt x="4657" y="3407"/>
                  <a:pt x="4605" y="3381"/>
                </a:cubicBezTo>
                <a:cubicBezTo>
                  <a:pt x="4484" y="3321"/>
                  <a:pt x="4433" y="3295"/>
                  <a:pt x="4420" y="3295"/>
                </a:cubicBezTo>
                <a:cubicBezTo>
                  <a:pt x="4411" y="3295"/>
                  <a:pt x="4421" y="3308"/>
                  <a:pt x="4437" y="3329"/>
                </a:cubicBezTo>
                <a:cubicBezTo>
                  <a:pt x="4216" y="3278"/>
                  <a:pt x="4216" y="3252"/>
                  <a:pt x="4229" y="3226"/>
                </a:cubicBezTo>
                <a:cubicBezTo>
                  <a:pt x="4275" y="3203"/>
                  <a:pt x="4253" y="3175"/>
                  <a:pt x="4209" y="3175"/>
                </a:cubicBezTo>
                <a:cubicBezTo>
                  <a:pt x="4178" y="3175"/>
                  <a:pt x="4137" y="3189"/>
                  <a:pt x="4100" y="3226"/>
                </a:cubicBezTo>
                <a:cubicBezTo>
                  <a:pt x="4074" y="3246"/>
                  <a:pt x="4039" y="3255"/>
                  <a:pt x="4008" y="3255"/>
                </a:cubicBezTo>
                <a:cubicBezTo>
                  <a:pt x="3962" y="3255"/>
                  <a:pt x="3923" y="3236"/>
                  <a:pt x="3931" y="3213"/>
                </a:cubicBezTo>
                <a:cubicBezTo>
                  <a:pt x="3931" y="3202"/>
                  <a:pt x="3942" y="3198"/>
                  <a:pt x="3960" y="3198"/>
                </a:cubicBezTo>
                <a:cubicBezTo>
                  <a:pt x="3983" y="3198"/>
                  <a:pt x="4018" y="3205"/>
                  <a:pt x="4048" y="3213"/>
                </a:cubicBezTo>
                <a:cubicBezTo>
                  <a:pt x="4048" y="3213"/>
                  <a:pt x="4048" y="3174"/>
                  <a:pt x="4061" y="3148"/>
                </a:cubicBezTo>
                <a:cubicBezTo>
                  <a:pt x="4039" y="3143"/>
                  <a:pt x="4027" y="3139"/>
                  <a:pt x="4015" y="3139"/>
                </a:cubicBezTo>
                <a:cubicBezTo>
                  <a:pt x="3998" y="3139"/>
                  <a:pt x="3982" y="3146"/>
                  <a:pt x="3944" y="3161"/>
                </a:cubicBezTo>
                <a:cubicBezTo>
                  <a:pt x="3944" y="3161"/>
                  <a:pt x="3928" y="3158"/>
                  <a:pt x="3903" y="3158"/>
                </a:cubicBezTo>
                <a:cubicBezTo>
                  <a:pt x="3879" y="3158"/>
                  <a:pt x="3847" y="3161"/>
                  <a:pt x="3814" y="3174"/>
                </a:cubicBezTo>
                <a:cubicBezTo>
                  <a:pt x="3762" y="3200"/>
                  <a:pt x="3762" y="3226"/>
                  <a:pt x="3814" y="3265"/>
                </a:cubicBezTo>
                <a:cubicBezTo>
                  <a:pt x="3839" y="3289"/>
                  <a:pt x="3827" y="3298"/>
                  <a:pt x="3802" y="3298"/>
                </a:cubicBezTo>
                <a:cubicBezTo>
                  <a:pt x="3787" y="3298"/>
                  <a:pt x="3768" y="3295"/>
                  <a:pt x="3749" y="3291"/>
                </a:cubicBezTo>
                <a:cubicBezTo>
                  <a:pt x="3646" y="3252"/>
                  <a:pt x="3646" y="3226"/>
                  <a:pt x="3697" y="3200"/>
                </a:cubicBezTo>
                <a:cubicBezTo>
                  <a:pt x="3762" y="3200"/>
                  <a:pt x="3762" y="3161"/>
                  <a:pt x="3762" y="3135"/>
                </a:cubicBezTo>
                <a:cubicBezTo>
                  <a:pt x="3762" y="3126"/>
                  <a:pt x="3747" y="3122"/>
                  <a:pt x="3722" y="3122"/>
                </a:cubicBezTo>
                <a:cubicBezTo>
                  <a:pt x="3642" y="3122"/>
                  <a:pt x="3465" y="3166"/>
                  <a:pt x="3425" y="3226"/>
                </a:cubicBezTo>
                <a:lnTo>
                  <a:pt x="3425" y="3200"/>
                </a:lnTo>
                <a:cubicBezTo>
                  <a:pt x="3425" y="3180"/>
                  <a:pt x="3396" y="3174"/>
                  <a:pt x="3352" y="3174"/>
                </a:cubicBezTo>
                <a:cubicBezTo>
                  <a:pt x="3308" y="3174"/>
                  <a:pt x="3250" y="3180"/>
                  <a:pt x="3192" y="3187"/>
                </a:cubicBezTo>
                <a:cubicBezTo>
                  <a:pt x="3088" y="3200"/>
                  <a:pt x="3036" y="3213"/>
                  <a:pt x="3036" y="3239"/>
                </a:cubicBezTo>
                <a:cubicBezTo>
                  <a:pt x="3049" y="3278"/>
                  <a:pt x="3049" y="3304"/>
                  <a:pt x="2997" y="3317"/>
                </a:cubicBezTo>
                <a:cubicBezTo>
                  <a:pt x="3004" y="3315"/>
                  <a:pt x="3010" y="3314"/>
                  <a:pt x="3016" y="3314"/>
                </a:cubicBezTo>
                <a:cubicBezTo>
                  <a:pt x="3049" y="3314"/>
                  <a:pt x="3051" y="3346"/>
                  <a:pt x="3062" y="3368"/>
                </a:cubicBezTo>
                <a:cubicBezTo>
                  <a:pt x="3062" y="3368"/>
                  <a:pt x="2945" y="3355"/>
                  <a:pt x="2893" y="3342"/>
                </a:cubicBezTo>
                <a:cubicBezTo>
                  <a:pt x="2851" y="3333"/>
                  <a:pt x="2808" y="3327"/>
                  <a:pt x="2761" y="3327"/>
                </a:cubicBezTo>
                <a:cubicBezTo>
                  <a:pt x="2679" y="3327"/>
                  <a:pt x="2584" y="3345"/>
                  <a:pt x="2452" y="3394"/>
                </a:cubicBezTo>
                <a:cubicBezTo>
                  <a:pt x="2349" y="3433"/>
                  <a:pt x="2206" y="3511"/>
                  <a:pt x="2141" y="3511"/>
                </a:cubicBezTo>
                <a:cubicBezTo>
                  <a:pt x="2050" y="3563"/>
                  <a:pt x="1998" y="3589"/>
                  <a:pt x="2024" y="3628"/>
                </a:cubicBezTo>
                <a:cubicBezTo>
                  <a:pt x="2024" y="3628"/>
                  <a:pt x="2023" y="3627"/>
                  <a:pt x="2020" y="3627"/>
                </a:cubicBezTo>
                <a:cubicBezTo>
                  <a:pt x="2012" y="3627"/>
                  <a:pt x="1989" y="3633"/>
                  <a:pt x="1933" y="3680"/>
                </a:cubicBezTo>
                <a:cubicBezTo>
                  <a:pt x="1869" y="3680"/>
                  <a:pt x="1778" y="3745"/>
                  <a:pt x="1791" y="3770"/>
                </a:cubicBezTo>
                <a:cubicBezTo>
                  <a:pt x="1765" y="3835"/>
                  <a:pt x="1713" y="3835"/>
                  <a:pt x="1661" y="3874"/>
                </a:cubicBezTo>
                <a:cubicBezTo>
                  <a:pt x="1544" y="3887"/>
                  <a:pt x="1544" y="3887"/>
                  <a:pt x="1648" y="3926"/>
                </a:cubicBezTo>
                <a:cubicBezTo>
                  <a:pt x="1651" y="3932"/>
                  <a:pt x="1659" y="3935"/>
                  <a:pt x="1670" y="3935"/>
                </a:cubicBezTo>
                <a:cubicBezTo>
                  <a:pt x="1706" y="3935"/>
                  <a:pt x="1774" y="3907"/>
                  <a:pt x="1804" y="3887"/>
                </a:cubicBezTo>
                <a:cubicBezTo>
                  <a:pt x="1856" y="3848"/>
                  <a:pt x="1894" y="3822"/>
                  <a:pt x="1933" y="3784"/>
                </a:cubicBezTo>
                <a:lnTo>
                  <a:pt x="1933" y="3784"/>
                </a:lnTo>
                <a:cubicBezTo>
                  <a:pt x="1894" y="3822"/>
                  <a:pt x="1856" y="3861"/>
                  <a:pt x="1830" y="3900"/>
                </a:cubicBezTo>
                <a:cubicBezTo>
                  <a:pt x="1778" y="3939"/>
                  <a:pt x="1726" y="4030"/>
                  <a:pt x="1739" y="4056"/>
                </a:cubicBezTo>
                <a:cubicBezTo>
                  <a:pt x="1739" y="4056"/>
                  <a:pt x="1765" y="4082"/>
                  <a:pt x="1726" y="4108"/>
                </a:cubicBezTo>
                <a:cubicBezTo>
                  <a:pt x="1726" y="4108"/>
                  <a:pt x="1700" y="4082"/>
                  <a:pt x="1687" y="4056"/>
                </a:cubicBezTo>
                <a:cubicBezTo>
                  <a:pt x="1700" y="4004"/>
                  <a:pt x="1687" y="3978"/>
                  <a:pt x="1661" y="3952"/>
                </a:cubicBezTo>
                <a:cubicBezTo>
                  <a:pt x="1655" y="3951"/>
                  <a:pt x="1649" y="3951"/>
                  <a:pt x="1643" y="3951"/>
                </a:cubicBezTo>
                <a:cubicBezTo>
                  <a:pt x="1563" y="3951"/>
                  <a:pt x="1444" y="4021"/>
                  <a:pt x="1479" y="4069"/>
                </a:cubicBezTo>
                <a:cubicBezTo>
                  <a:pt x="1441" y="4108"/>
                  <a:pt x="1441" y="4108"/>
                  <a:pt x="1389" y="4121"/>
                </a:cubicBezTo>
                <a:cubicBezTo>
                  <a:pt x="1383" y="4115"/>
                  <a:pt x="1378" y="4113"/>
                  <a:pt x="1372" y="4113"/>
                </a:cubicBezTo>
                <a:cubicBezTo>
                  <a:pt x="1349" y="4113"/>
                  <a:pt x="1327" y="4152"/>
                  <a:pt x="1337" y="4224"/>
                </a:cubicBezTo>
                <a:cubicBezTo>
                  <a:pt x="1337" y="4302"/>
                  <a:pt x="1311" y="4341"/>
                  <a:pt x="1220" y="4341"/>
                </a:cubicBezTo>
                <a:cubicBezTo>
                  <a:pt x="1103" y="4380"/>
                  <a:pt x="974" y="4549"/>
                  <a:pt x="1000" y="4562"/>
                </a:cubicBezTo>
                <a:cubicBezTo>
                  <a:pt x="1051" y="4601"/>
                  <a:pt x="961" y="4730"/>
                  <a:pt x="909" y="4743"/>
                </a:cubicBezTo>
                <a:cubicBezTo>
                  <a:pt x="844" y="4769"/>
                  <a:pt x="818" y="4821"/>
                  <a:pt x="818" y="4873"/>
                </a:cubicBezTo>
                <a:cubicBezTo>
                  <a:pt x="814" y="4871"/>
                  <a:pt x="809" y="4870"/>
                  <a:pt x="803" y="4870"/>
                </a:cubicBezTo>
                <a:cubicBezTo>
                  <a:pt x="776" y="4870"/>
                  <a:pt x="740" y="4897"/>
                  <a:pt x="740" y="4951"/>
                </a:cubicBezTo>
                <a:cubicBezTo>
                  <a:pt x="740" y="4951"/>
                  <a:pt x="718" y="4973"/>
                  <a:pt x="735" y="4973"/>
                </a:cubicBezTo>
                <a:cubicBezTo>
                  <a:pt x="740" y="4973"/>
                  <a:pt x="750" y="4970"/>
                  <a:pt x="766" y="4964"/>
                </a:cubicBezTo>
                <a:lnTo>
                  <a:pt x="766" y="4964"/>
                </a:lnTo>
                <a:cubicBezTo>
                  <a:pt x="766" y="4964"/>
                  <a:pt x="766" y="5029"/>
                  <a:pt x="753" y="5081"/>
                </a:cubicBezTo>
                <a:cubicBezTo>
                  <a:pt x="773" y="5061"/>
                  <a:pt x="789" y="5055"/>
                  <a:pt x="803" y="5055"/>
                </a:cubicBezTo>
                <a:cubicBezTo>
                  <a:pt x="818" y="5055"/>
                  <a:pt x="831" y="5061"/>
                  <a:pt x="844" y="5068"/>
                </a:cubicBezTo>
                <a:cubicBezTo>
                  <a:pt x="870" y="5093"/>
                  <a:pt x="740" y="5249"/>
                  <a:pt x="610" y="5288"/>
                </a:cubicBezTo>
                <a:lnTo>
                  <a:pt x="507" y="5340"/>
                </a:lnTo>
                <a:cubicBezTo>
                  <a:pt x="533" y="5353"/>
                  <a:pt x="559" y="5379"/>
                  <a:pt x="559" y="5379"/>
                </a:cubicBezTo>
                <a:cubicBezTo>
                  <a:pt x="538" y="5410"/>
                  <a:pt x="516" y="5451"/>
                  <a:pt x="495" y="5451"/>
                </a:cubicBezTo>
                <a:cubicBezTo>
                  <a:pt x="490" y="5451"/>
                  <a:pt x="486" y="5449"/>
                  <a:pt x="481" y="5444"/>
                </a:cubicBezTo>
                <a:cubicBezTo>
                  <a:pt x="472" y="5439"/>
                  <a:pt x="466" y="5436"/>
                  <a:pt x="462" y="5436"/>
                </a:cubicBezTo>
                <a:cubicBezTo>
                  <a:pt x="452" y="5436"/>
                  <a:pt x="446" y="5448"/>
                  <a:pt x="429" y="5483"/>
                </a:cubicBezTo>
                <a:cubicBezTo>
                  <a:pt x="429" y="5483"/>
                  <a:pt x="403" y="5521"/>
                  <a:pt x="442" y="5534"/>
                </a:cubicBezTo>
                <a:cubicBezTo>
                  <a:pt x="494" y="5573"/>
                  <a:pt x="494" y="5573"/>
                  <a:pt x="442" y="5599"/>
                </a:cubicBezTo>
                <a:cubicBezTo>
                  <a:pt x="364" y="5612"/>
                  <a:pt x="338" y="5664"/>
                  <a:pt x="377" y="5729"/>
                </a:cubicBezTo>
                <a:cubicBezTo>
                  <a:pt x="429" y="5755"/>
                  <a:pt x="429" y="5755"/>
                  <a:pt x="351" y="5781"/>
                </a:cubicBezTo>
                <a:cubicBezTo>
                  <a:pt x="347" y="5779"/>
                  <a:pt x="341" y="5778"/>
                  <a:pt x="336" y="5778"/>
                </a:cubicBezTo>
                <a:cubicBezTo>
                  <a:pt x="308" y="5778"/>
                  <a:pt x="271" y="5803"/>
                  <a:pt x="260" y="5846"/>
                </a:cubicBezTo>
                <a:lnTo>
                  <a:pt x="286" y="5859"/>
                </a:lnTo>
                <a:cubicBezTo>
                  <a:pt x="338" y="5885"/>
                  <a:pt x="312" y="5924"/>
                  <a:pt x="273" y="5962"/>
                </a:cubicBezTo>
                <a:cubicBezTo>
                  <a:pt x="270" y="5961"/>
                  <a:pt x="267" y="5960"/>
                  <a:pt x="264" y="5960"/>
                </a:cubicBezTo>
                <a:cubicBezTo>
                  <a:pt x="241" y="5960"/>
                  <a:pt x="220" y="6001"/>
                  <a:pt x="208" y="6092"/>
                </a:cubicBezTo>
                <a:cubicBezTo>
                  <a:pt x="169" y="6183"/>
                  <a:pt x="144" y="6222"/>
                  <a:pt x="118" y="6222"/>
                </a:cubicBezTo>
                <a:cubicBezTo>
                  <a:pt x="98" y="6212"/>
                  <a:pt x="85" y="6206"/>
                  <a:pt x="80" y="6206"/>
                </a:cubicBezTo>
                <a:cubicBezTo>
                  <a:pt x="72" y="6206"/>
                  <a:pt x="81" y="6221"/>
                  <a:pt x="105" y="6261"/>
                </a:cubicBezTo>
                <a:cubicBezTo>
                  <a:pt x="105" y="6326"/>
                  <a:pt x="105" y="6313"/>
                  <a:pt x="40" y="6391"/>
                </a:cubicBezTo>
                <a:cubicBezTo>
                  <a:pt x="1" y="6429"/>
                  <a:pt x="1" y="6429"/>
                  <a:pt x="1" y="6481"/>
                </a:cubicBezTo>
                <a:cubicBezTo>
                  <a:pt x="36" y="6496"/>
                  <a:pt x="60" y="6506"/>
                  <a:pt x="77" y="6506"/>
                </a:cubicBezTo>
                <a:cubicBezTo>
                  <a:pt x="90" y="6506"/>
                  <a:pt x="99" y="6499"/>
                  <a:pt x="105" y="6481"/>
                </a:cubicBezTo>
                <a:cubicBezTo>
                  <a:pt x="122" y="6447"/>
                  <a:pt x="128" y="6435"/>
                  <a:pt x="137" y="6435"/>
                </a:cubicBezTo>
                <a:cubicBezTo>
                  <a:pt x="142" y="6435"/>
                  <a:pt x="148" y="6438"/>
                  <a:pt x="157" y="6442"/>
                </a:cubicBezTo>
                <a:cubicBezTo>
                  <a:pt x="157" y="6442"/>
                  <a:pt x="144" y="6494"/>
                  <a:pt x="118" y="6533"/>
                </a:cubicBezTo>
                <a:cubicBezTo>
                  <a:pt x="105" y="6585"/>
                  <a:pt x="79" y="6624"/>
                  <a:pt x="79" y="6728"/>
                </a:cubicBezTo>
                <a:cubicBezTo>
                  <a:pt x="64" y="6786"/>
                  <a:pt x="78" y="6820"/>
                  <a:pt x="93" y="6820"/>
                </a:cubicBezTo>
                <a:cubicBezTo>
                  <a:pt x="105" y="6820"/>
                  <a:pt x="118" y="6799"/>
                  <a:pt x="118" y="6754"/>
                </a:cubicBezTo>
                <a:lnTo>
                  <a:pt x="169" y="6715"/>
                </a:lnTo>
                <a:cubicBezTo>
                  <a:pt x="183" y="6721"/>
                  <a:pt x="195" y="6724"/>
                  <a:pt x="206" y="6724"/>
                </a:cubicBezTo>
                <a:cubicBezTo>
                  <a:pt x="257" y="6724"/>
                  <a:pt x="273" y="6658"/>
                  <a:pt x="208" y="6637"/>
                </a:cubicBezTo>
                <a:cubicBezTo>
                  <a:pt x="118" y="6598"/>
                  <a:pt x="118" y="6598"/>
                  <a:pt x="195" y="6572"/>
                </a:cubicBezTo>
                <a:lnTo>
                  <a:pt x="195" y="6572"/>
                </a:lnTo>
                <a:cubicBezTo>
                  <a:pt x="207" y="6578"/>
                  <a:pt x="217" y="6580"/>
                  <a:pt x="226" y="6580"/>
                </a:cubicBezTo>
                <a:cubicBezTo>
                  <a:pt x="258" y="6580"/>
                  <a:pt x="276" y="6548"/>
                  <a:pt x="286" y="6507"/>
                </a:cubicBezTo>
                <a:cubicBezTo>
                  <a:pt x="303" y="6483"/>
                  <a:pt x="309" y="6474"/>
                  <a:pt x="318" y="6474"/>
                </a:cubicBezTo>
                <a:cubicBezTo>
                  <a:pt x="323" y="6474"/>
                  <a:pt x="329" y="6477"/>
                  <a:pt x="338" y="6481"/>
                </a:cubicBezTo>
                <a:cubicBezTo>
                  <a:pt x="342" y="6483"/>
                  <a:pt x="346" y="6484"/>
                  <a:pt x="350" y="6484"/>
                </a:cubicBezTo>
                <a:cubicBezTo>
                  <a:pt x="377" y="6484"/>
                  <a:pt x="418" y="6450"/>
                  <a:pt x="429" y="6416"/>
                </a:cubicBezTo>
                <a:cubicBezTo>
                  <a:pt x="455" y="6365"/>
                  <a:pt x="455" y="6365"/>
                  <a:pt x="429" y="6352"/>
                </a:cubicBezTo>
                <a:cubicBezTo>
                  <a:pt x="420" y="6358"/>
                  <a:pt x="414" y="6361"/>
                  <a:pt x="410" y="6361"/>
                </a:cubicBezTo>
                <a:cubicBezTo>
                  <a:pt x="392" y="6361"/>
                  <a:pt x="429" y="6295"/>
                  <a:pt x="494" y="6274"/>
                </a:cubicBezTo>
                <a:cubicBezTo>
                  <a:pt x="546" y="6248"/>
                  <a:pt x="546" y="6248"/>
                  <a:pt x="481" y="6222"/>
                </a:cubicBezTo>
                <a:cubicBezTo>
                  <a:pt x="429" y="6196"/>
                  <a:pt x="468" y="6105"/>
                  <a:pt x="546" y="6092"/>
                </a:cubicBezTo>
                <a:cubicBezTo>
                  <a:pt x="546" y="6092"/>
                  <a:pt x="559" y="6053"/>
                  <a:pt x="585" y="6001"/>
                </a:cubicBezTo>
                <a:cubicBezTo>
                  <a:pt x="598" y="5962"/>
                  <a:pt x="572" y="5950"/>
                  <a:pt x="546" y="5937"/>
                </a:cubicBezTo>
                <a:cubicBezTo>
                  <a:pt x="494" y="5911"/>
                  <a:pt x="494" y="5911"/>
                  <a:pt x="533" y="5872"/>
                </a:cubicBezTo>
                <a:cubicBezTo>
                  <a:pt x="559" y="5859"/>
                  <a:pt x="578" y="5855"/>
                  <a:pt x="591" y="5855"/>
                </a:cubicBezTo>
                <a:cubicBezTo>
                  <a:pt x="604" y="5855"/>
                  <a:pt x="610" y="5859"/>
                  <a:pt x="610" y="5859"/>
                </a:cubicBezTo>
                <a:cubicBezTo>
                  <a:pt x="616" y="5860"/>
                  <a:pt x="620" y="5861"/>
                  <a:pt x="625" y="5861"/>
                </a:cubicBezTo>
                <a:cubicBezTo>
                  <a:pt x="653" y="5861"/>
                  <a:pt x="666" y="5826"/>
                  <a:pt x="688" y="5781"/>
                </a:cubicBezTo>
                <a:cubicBezTo>
                  <a:pt x="714" y="5742"/>
                  <a:pt x="753" y="5651"/>
                  <a:pt x="727" y="5638"/>
                </a:cubicBezTo>
                <a:lnTo>
                  <a:pt x="727" y="5638"/>
                </a:lnTo>
                <a:lnTo>
                  <a:pt x="753" y="5651"/>
                </a:lnTo>
                <a:cubicBezTo>
                  <a:pt x="779" y="5612"/>
                  <a:pt x="805" y="5625"/>
                  <a:pt x="779" y="5612"/>
                </a:cubicBezTo>
                <a:cubicBezTo>
                  <a:pt x="779" y="5612"/>
                  <a:pt x="792" y="5573"/>
                  <a:pt x="870" y="5509"/>
                </a:cubicBezTo>
                <a:cubicBezTo>
                  <a:pt x="931" y="5447"/>
                  <a:pt x="952" y="5338"/>
                  <a:pt x="896" y="5338"/>
                </a:cubicBezTo>
                <a:cubicBezTo>
                  <a:pt x="881" y="5338"/>
                  <a:pt x="862" y="5345"/>
                  <a:pt x="838" y="5361"/>
                </a:cubicBezTo>
                <a:lnTo>
                  <a:pt x="838" y="5361"/>
                </a:lnTo>
                <a:cubicBezTo>
                  <a:pt x="843" y="5351"/>
                  <a:pt x="849" y="5340"/>
                  <a:pt x="857" y="5327"/>
                </a:cubicBezTo>
                <a:cubicBezTo>
                  <a:pt x="883" y="5288"/>
                  <a:pt x="857" y="5275"/>
                  <a:pt x="857" y="5275"/>
                </a:cubicBezTo>
                <a:cubicBezTo>
                  <a:pt x="831" y="5249"/>
                  <a:pt x="857" y="5210"/>
                  <a:pt x="883" y="5171"/>
                </a:cubicBezTo>
                <a:cubicBezTo>
                  <a:pt x="883" y="5171"/>
                  <a:pt x="909" y="5184"/>
                  <a:pt x="935" y="5197"/>
                </a:cubicBezTo>
                <a:cubicBezTo>
                  <a:pt x="952" y="5228"/>
                  <a:pt x="973" y="5241"/>
                  <a:pt x="991" y="5241"/>
                </a:cubicBezTo>
                <a:cubicBezTo>
                  <a:pt x="1025" y="5241"/>
                  <a:pt x="1047" y="5192"/>
                  <a:pt x="1013" y="5132"/>
                </a:cubicBezTo>
                <a:lnTo>
                  <a:pt x="1013" y="5132"/>
                </a:lnTo>
                <a:lnTo>
                  <a:pt x="1039" y="5158"/>
                </a:lnTo>
                <a:cubicBezTo>
                  <a:pt x="1042" y="5160"/>
                  <a:pt x="1045" y="5161"/>
                  <a:pt x="1048" y="5161"/>
                </a:cubicBezTo>
                <a:cubicBezTo>
                  <a:pt x="1071" y="5161"/>
                  <a:pt x="1094" y="5120"/>
                  <a:pt x="1116" y="5029"/>
                </a:cubicBezTo>
                <a:cubicBezTo>
                  <a:pt x="1142" y="4990"/>
                  <a:pt x="1116" y="4912"/>
                  <a:pt x="1090" y="4899"/>
                </a:cubicBezTo>
                <a:cubicBezTo>
                  <a:pt x="1064" y="4873"/>
                  <a:pt x="1103" y="4834"/>
                  <a:pt x="1103" y="4834"/>
                </a:cubicBezTo>
                <a:cubicBezTo>
                  <a:pt x="1118" y="4813"/>
                  <a:pt x="1124" y="4803"/>
                  <a:pt x="1131" y="4803"/>
                </a:cubicBezTo>
                <a:cubicBezTo>
                  <a:pt x="1137" y="4803"/>
                  <a:pt x="1144" y="4809"/>
                  <a:pt x="1155" y="4821"/>
                </a:cubicBezTo>
                <a:cubicBezTo>
                  <a:pt x="1165" y="4828"/>
                  <a:pt x="1174" y="4831"/>
                  <a:pt x="1183" y="4831"/>
                </a:cubicBezTo>
                <a:cubicBezTo>
                  <a:pt x="1224" y="4831"/>
                  <a:pt x="1257" y="4768"/>
                  <a:pt x="1246" y="4704"/>
                </a:cubicBezTo>
                <a:lnTo>
                  <a:pt x="1246" y="4704"/>
                </a:lnTo>
                <a:lnTo>
                  <a:pt x="1272" y="4717"/>
                </a:lnTo>
                <a:cubicBezTo>
                  <a:pt x="1277" y="4723"/>
                  <a:pt x="1283" y="4726"/>
                  <a:pt x="1290" y="4726"/>
                </a:cubicBezTo>
                <a:cubicBezTo>
                  <a:pt x="1318" y="4726"/>
                  <a:pt x="1365" y="4676"/>
                  <a:pt x="1479" y="4510"/>
                </a:cubicBezTo>
                <a:cubicBezTo>
                  <a:pt x="1601" y="4376"/>
                  <a:pt x="1700" y="4288"/>
                  <a:pt x="1733" y="4288"/>
                </a:cubicBezTo>
                <a:cubicBezTo>
                  <a:pt x="1735" y="4288"/>
                  <a:pt x="1737" y="4288"/>
                  <a:pt x="1739" y="4289"/>
                </a:cubicBezTo>
                <a:cubicBezTo>
                  <a:pt x="1741" y="4291"/>
                  <a:pt x="1743" y="4292"/>
                  <a:pt x="1745" y="4292"/>
                </a:cubicBezTo>
                <a:cubicBezTo>
                  <a:pt x="1777" y="4292"/>
                  <a:pt x="1859" y="4138"/>
                  <a:pt x="1908" y="4030"/>
                </a:cubicBezTo>
                <a:cubicBezTo>
                  <a:pt x="1911" y="4037"/>
                  <a:pt x="1916" y="4040"/>
                  <a:pt x="1924" y="4040"/>
                </a:cubicBezTo>
                <a:cubicBezTo>
                  <a:pt x="1944" y="4040"/>
                  <a:pt x="1980" y="4016"/>
                  <a:pt x="2037" y="3978"/>
                </a:cubicBezTo>
                <a:cubicBezTo>
                  <a:pt x="2122" y="3919"/>
                  <a:pt x="2151" y="3898"/>
                  <a:pt x="2165" y="3898"/>
                </a:cubicBezTo>
                <a:cubicBezTo>
                  <a:pt x="2172" y="3898"/>
                  <a:pt x="2175" y="3904"/>
                  <a:pt x="2180" y="3913"/>
                </a:cubicBezTo>
                <a:cubicBezTo>
                  <a:pt x="2180" y="3949"/>
                  <a:pt x="2177" y="3969"/>
                  <a:pt x="2179" y="3969"/>
                </a:cubicBezTo>
                <a:cubicBezTo>
                  <a:pt x="2182" y="3969"/>
                  <a:pt x="2191" y="3943"/>
                  <a:pt x="2219" y="3887"/>
                </a:cubicBezTo>
                <a:cubicBezTo>
                  <a:pt x="2228" y="3834"/>
                  <a:pt x="2304" y="3799"/>
                  <a:pt x="2359" y="3799"/>
                </a:cubicBezTo>
                <a:cubicBezTo>
                  <a:pt x="2384" y="3799"/>
                  <a:pt x="2405" y="3806"/>
                  <a:pt x="2413" y="3822"/>
                </a:cubicBezTo>
                <a:cubicBezTo>
                  <a:pt x="2418" y="3836"/>
                  <a:pt x="2426" y="3842"/>
                  <a:pt x="2437" y="3842"/>
                </a:cubicBezTo>
                <a:cubicBezTo>
                  <a:pt x="2460" y="3842"/>
                  <a:pt x="2497" y="3822"/>
                  <a:pt x="2556" y="3796"/>
                </a:cubicBezTo>
                <a:cubicBezTo>
                  <a:pt x="2582" y="3745"/>
                  <a:pt x="2673" y="3706"/>
                  <a:pt x="2764" y="3680"/>
                </a:cubicBezTo>
                <a:cubicBezTo>
                  <a:pt x="2893" y="3628"/>
                  <a:pt x="2906" y="3628"/>
                  <a:pt x="2880" y="3563"/>
                </a:cubicBezTo>
                <a:cubicBezTo>
                  <a:pt x="2867" y="3511"/>
                  <a:pt x="2919" y="3498"/>
                  <a:pt x="3010" y="3472"/>
                </a:cubicBezTo>
                <a:cubicBezTo>
                  <a:pt x="3036" y="3466"/>
                  <a:pt x="3062" y="3459"/>
                  <a:pt x="3081" y="3459"/>
                </a:cubicBezTo>
                <a:cubicBezTo>
                  <a:pt x="3101" y="3459"/>
                  <a:pt x="3114" y="3466"/>
                  <a:pt x="3114" y="3485"/>
                </a:cubicBezTo>
                <a:cubicBezTo>
                  <a:pt x="3114" y="3485"/>
                  <a:pt x="3166" y="3498"/>
                  <a:pt x="3218" y="3498"/>
                </a:cubicBezTo>
                <a:cubicBezTo>
                  <a:pt x="3239" y="3493"/>
                  <a:pt x="3261" y="3490"/>
                  <a:pt x="3278" y="3490"/>
                </a:cubicBezTo>
                <a:cubicBezTo>
                  <a:pt x="3303" y="3490"/>
                  <a:pt x="3321" y="3496"/>
                  <a:pt x="3321" y="3511"/>
                </a:cubicBezTo>
                <a:cubicBezTo>
                  <a:pt x="3321" y="3511"/>
                  <a:pt x="3373" y="3537"/>
                  <a:pt x="3464" y="3537"/>
                </a:cubicBezTo>
                <a:cubicBezTo>
                  <a:pt x="3568" y="3537"/>
                  <a:pt x="3659" y="3537"/>
                  <a:pt x="3659" y="3576"/>
                </a:cubicBezTo>
                <a:cubicBezTo>
                  <a:pt x="3710" y="3576"/>
                  <a:pt x="3710" y="3576"/>
                  <a:pt x="3710" y="3537"/>
                </a:cubicBezTo>
                <a:cubicBezTo>
                  <a:pt x="3710" y="3523"/>
                  <a:pt x="3725" y="3509"/>
                  <a:pt x="3769" y="3509"/>
                </a:cubicBezTo>
                <a:cubicBezTo>
                  <a:pt x="3807" y="3509"/>
                  <a:pt x="3866" y="3520"/>
                  <a:pt x="3957" y="3550"/>
                </a:cubicBezTo>
                <a:cubicBezTo>
                  <a:pt x="4030" y="3560"/>
                  <a:pt x="4137" y="3596"/>
                  <a:pt x="4182" y="3596"/>
                </a:cubicBezTo>
                <a:cubicBezTo>
                  <a:pt x="4193" y="3596"/>
                  <a:pt x="4201" y="3594"/>
                  <a:pt x="4203" y="3589"/>
                </a:cubicBezTo>
                <a:cubicBezTo>
                  <a:pt x="4242" y="3602"/>
                  <a:pt x="4242" y="3602"/>
                  <a:pt x="4229" y="3628"/>
                </a:cubicBezTo>
                <a:cubicBezTo>
                  <a:pt x="4218" y="3684"/>
                  <a:pt x="4275" y="3721"/>
                  <a:pt x="4368" y="3721"/>
                </a:cubicBezTo>
                <a:cubicBezTo>
                  <a:pt x="4381" y="3721"/>
                  <a:pt x="4396" y="3720"/>
                  <a:pt x="4411" y="3719"/>
                </a:cubicBezTo>
                <a:cubicBezTo>
                  <a:pt x="4415" y="3710"/>
                  <a:pt x="4424" y="3706"/>
                  <a:pt x="4434" y="3706"/>
                </a:cubicBezTo>
                <a:cubicBezTo>
                  <a:pt x="4455" y="3706"/>
                  <a:pt x="4484" y="3723"/>
                  <a:pt x="4502" y="3758"/>
                </a:cubicBezTo>
                <a:cubicBezTo>
                  <a:pt x="4502" y="3758"/>
                  <a:pt x="4541" y="3783"/>
                  <a:pt x="4592" y="3783"/>
                </a:cubicBezTo>
                <a:cubicBezTo>
                  <a:pt x="4657" y="3783"/>
                  <a:pt x="4657" y="3783"/>
                  <a:pt x="4722" y="3874"/>
                </a:cubicBezTo>
                <a:cubicBezTo>
                  <a:pt x="4696" y="3900"/>
                  <a:pt x="4748" y="3926"/>
                  <a:pt x="4787" y="3952"/>
                </a:cubicBezTo>
                <a:cubicBezTo>
                  <a:pt x="4826" y="3978"/>
                  <a:pt x="4956" y="4069"/>
                  <a:pt x="5059" y="4186"/>
                </a:cubicBezTo>
                <a:cubicBezTo>
                  <a:pt x="5163" y="4289"/>
                  <a:pt x="5254" y="4406"/>
                  <a:pt x="5254" y="4445"/>
                </a:cubicBezTo>
                <a:cubicBezTo>
                  <a:pt x="5306" y="4458"/>
                  <a:pt x="5306" y="4458"/>
                  <a:pt x="5332" y="4497"/>
                </a:cubicBezTo>
                <a:cubicBezTo>
                  <a:pt x="5314" y="4551"/>
                  <a:pt x="5333" y="4580"/>
                  <a:pt x="5364" y="4580"/>
                </a:cubicBezTo>
                <a:cubicBezTo>
                  <a:pt x="5377" y="4580"/>
                  <a:pt x="5393" y="4574"/>
                  <a:pt x="5410" y="4562"/>
                </a:cubicBezTo>
                <a:lnTo>
                  <a:pt x="5384" y="4523"/>
                </a:lnTo>
                <a:lnTo>
                  <a:pt x="5358" y="4484"/>
                </a:lnTo>
                <a:cubicBezTo>
                  <a:pt x="5364" y="4479"/>
                  <a:pt x="5371" y="4477"/>
                  <a:pt x="5379" y="4477"/>
                </a:cubicBezTo>
                <a:cubicBezTo>
                  <a:pt x="5430" y="4477"/>
                  <a:pt x="5490" y="4581"/>
                  <a:pt x="5422" y="4627"/>
                </a:cubicBezTo>
                <a:cubicBezTo>
                  <a:pt x="5397" y="4691"/>
                  <a:pt x="5397" y="4691"/>
                  <a:pt x="5474" y="4704"/>
                </a:cubicBezTo>
                <a:cubicBezTo>
                  <a:pt x="5552" y="4704"/>
                  <a:pt x="5578" y="4756"/>
                  <a:pt x="5552" y="4821"/>
                </a:cubicBezTo>
                <a:cubicBezTo>
                  <a:pt x="5500" y="4860"/>
                  <a:pt x="5500" y="4860"/>
                  <a:pt x="5578" y="4860"/>
                </a:cubicBezTo>
                <a:cubicBezTo>
                  <a:pt x="5734" y="4886"/>
                  <a:pt x="5838" y="5003"/>
                  <a:pt x="5721" y="5055"/>
                </a:cubicBezTo>
                <a:cubicBezTo>
                  <a:pt x="5669" y="5093"/>
                  <a:pt x="5669" y="5145"/>
                  <a:pt x="5682" y="5184"/>
                </a:cubicBezTo>
                <a:cubicBezTo>
                  <a:pt x="5695" y="5210"/>
                  <a:pt x="5708" y="5220"/>
                  <a:pt x="5721" y="5220"/>
                </a:cubicBezTo>
                <a:cubicBezTo>
                  <a:pt x="5734" y="5220"/>
                  <a:pt x="5747" y="5210"/>
                  <a:pt x="5760" y="5197"/>
                </a:cubicBezTo>
                <a:cubicBezTo>
                  <a:pt x="5772" y="5176"/>
                  <a:pt x="5784" y="5166"/>
                  <a:pt x="5793" y="5166"/>
                </a:cubicBezTo>
                <a:cubicBezTo>
                  <a:pt x="5811" y="5166"/>
                  <a:pt x="5820" y="5209"/>
                  <a:pt x="5812" y="5288"/>
                </a:cubicBezTo>
                <a:cubicBezTo>
                  <a:pt x="5799" y="5457"/>
                  <a:pt x="5838" y="5547"/>
                  <a:pt x="5967" y="5651"/>
                </a:cubicBezTo>
                <a:cubicBezTo>
                  <a:pt x="6075" y="5759"/>
                  <a:pt x="6138" y="5852"/>
                  <a:pt x="6113" y="5852"/>
                </a:cubicBezTo>
                <a:cubicBezTo>
                  <a:pt x="6104" y="5852"/>
                  <a:pt x="6087" y="5842"/>
                  <a:pt x="6058" y="5820"/>
                </a:cubicBezTo>
                <a:cubicBezTo>
                  <a:pt x="6009" y="5789"/>
                  <a:pt x="5983" y="5773"/>
                  <a:pt x="5978" y="5773"/>
                </a:cubicBezTo>
                <a:cubicBezTo>
                  <a:pt x="5972" y="5773"/>
                  <a:pt x="5991" y="5792"/>
                  <a:pt x="6032" y="5833"/>
                </a:cubicBezTo>
                <a:cubicBezTo>
                  <a:pt x="6071" y="5924"/>
                  <a:pt x="6110" y="6001"/>
                  <a:pt x="6136" y="6040"/>
                </a:cubicBezTo>
                <a:cubicBezTo>
                  <a:pt x="6157" y="6083"/>
                  <a:pt x="6197" y="6108"/>
                  <a:pt x="6224" y="6108"/>
                </a:cubicBezTo>
                <a:cubicBezTo>
                  <a:pt x="6230" y="6108"/>
                  <a:pt x="6235" y="6107"/>
                  <a:pt x="6240" y="6105"/>
                </a:cubicBezTo>
                <a:lnTo>
                  <a:pt x="6240" y="6105"/>
                </a:lnTo>
                <a:cubicBezTo>
                  <a:pt x="6214" y="6170"/>
                  <a:pt x="6227" y="6274"/>
                  <a:pt x="6330" y="6326"/>
                </a:cubicBezTo>
                <a:lnTo>
                  <a:pt x="6382" y="6403"/>
                </a:lnTo>
                <a:cubicBezTo>
                  <a:pt x="6408" y="6455"/>
                  <a:pt x="6408" y="6455"/>
                  <a:pt x="6460" y="6468"/>
                </a:cubicBezTo>
                <a:cubicBezTo>
                  <a:pt x="6512" y="6494"/>
                  <a:pt x="6512" y="6559"/>
                  <a:pt x="6512" y="6611"/>
                </a:cubicBezTo>
                <a:cubicBezTo>
                  <a:pt x="6512" y="6669"/>
                  <a:pt x="6512" y="6717"/>
                  <a:pt x="6531" y="6717"/>
                </a:cubicBezTo>
                <a:cubicBezTo>
                  <a:pt x="6533" y="6717"/>
                  <a:pt x="6535" y="6716"/>
                  <a:pt x="6538" y="6715"/>
                </a:cubicBezTo>
                <a:cubicBezTo>
                  <a:pt x="6542" y="6711"/>
                  <a:pt x="6548" y="6709"/>
                  <a:pt x="6555" y="6709"/>
                </a:cubicBezTo>
                <a:cubicBezTo>
                  <a:pt x="6589" y="6709"/>
                  <a:pt x="6650" y="6756"/>
                  <a:pt x="6694" y="6767"/>
                </a:cubicBezTo>
                <a:cubicBezTo>
                  <a:pt x="6751" y="6790"/>
                  <a:pt x="6758" y="6834"/>
                  <a:pt x="6722" y="6834"/>
                </a:cubicBezTo>
                <a:cubicBezTo>
                  <a:pt x="6717" y="6834"/>
                  <a:pt x="6712" y="6833"/>
                  <a:pt x="6707" y="6832"/>
                </a:cubicBezTo>
                <a:cubicBezTo>
                  <a:pt x="6681" y="6844"/>
                  <a:pt x="6681" y="6844"/>
                  <a:pt x="6707" y="6948"/>
                </a:cubicBezTo>
                <a:cubicBezTo>
                  <a:pt x="6730" y="6984"/>
                  <a:pt x="6797" y="7041"/>
                  <a:pt x="6818" y="7041"/>
                </a:cubicBezTo>
                <a:cubicBezTo>
                  <a:pt x="6820" y="7041"/>
                  <a:pt x="6822" y="7040"/>
                  <a:pt x="6823" y="7039"/>
                </a:cubicBezTo>
                <a:cubicBezTo>
                  <a:pt x="6825" y="7038"/>
                  <a:pt x="6827" y="7037"/>
                  <a:pt x="6829" y="7037"/>
                </a:cubicBezTo>
                <a:cubicBezTo>
                  <a:pt x="6870" y="7037"/>
                  <a:pt x="7045" y="7236"/>
                  <a:pt x="7070" y="7273"/>
                </a:cubicBezTo>
                <a:cubicBezTo>
                  <a:pt x="7070" y="7273"/>
                  <a:pt x="7096" y="7311"/>
                  <a:pt x="7135" y="7337"/>
                </a:cubicBezTo>
                <a:cubicBezTo>
                  <a:pt x="7173" y="7376"/>
                  <a:pt x="7225" y="7376"/>
                  <a:pt x="7264" y="7402"/>
                </a:cubicBezTo>
                <a:cubicBezTo>
                  <a:pt x="7264" y="7402"/>
                  <a:pt x="7303" y="7428"/>
                  <a:pt x="7368" y="7428"/>
                </a:cubicBezTo>
                <a:cubicBezTo>
                  <a:pt x="7407" y="7454"/>
                  <a:pt x="7446" y="7480"/>
                  <a:pt x="7433" y="7506"/>
                </a:cubicBezTo>
                <a:cubicBezTo>
                  <a:pt x="7457" y="7496"/>
                  <a:pt x="7472" y="7490"/>
                  <a:pt x="7482" y="7490"/>
                </a:cubicBezTo>
                <a:cubicBezTo>
                  <a:pt x="7499" y="7490"/>
                  <a:pt x="7503" y="7509"/>
                  <a:pt x="7511" y="7558"/>
                </a:cubicBezTo>
                <a:cubicBezTo>
                  <a:pt x="7489" y="7594"/>
                  <a:pt x="7479" y="7610"/>
                  <a:pt x="7489" y="7610"/>
                </a:cubicBezTo>
                <a:cubicBezTo>
                  <a:pt x="7497" y="7610"/>
                  <a:pt x="7516" y="7601"/>
                  <a:pt x="7550" y="7584"/>
                </a:cubicBezTo>
                <a:cubicBezTo>
                  <a:pt x="7571" y="7579"/>
                  <a:pt x="7584" y="7577"/>
                  <a:pt x="7593" y="7577"/>
                </a:cubicBezTo>
                <a:cubicBezTo>
                  <a:pt x="7612" y="7577"/>
                  <a:pt x="7614" y="7588"/>
                  <a:pt x="7640" y="7623"/>
                </a:cubicBezTo>
                <a:cubicBezTo>
                  <a:pt x="7631" y="7641"/>
                  <a:pt x="7648" y="7659"/>
                  <a:pt x="7663" y="7659"/>
                </a:cubicBezTo>
                <a:cubicBezTo>
                  <a:pt x="7670" y="7659"/>
                  <a:pt x="7676" y="7656"/>
                  <a:pt x="7679" y="7649"/>
                </a:cubicBezTo>
                <a:cubicBezTo>
                  <a:pt x="7704" y="7634"/>
                  <a:pt x="7739" y="7627"/>
                  <a:pt x="7773" y="7627"/>
                </a:cubicBezTo>
                <a:cubicBezTo>
                  <a:pt x="7829" y="7627"/>
                  <a:pt x="7882" y="7647"/>
                  <a:pt x="7874" y="7688"/>
                </a:cubicBezTo>
                <a:cubicBezTo>
                  <a:pt x="7874" y="7688"/>
                  <a:pt x="7884" y="7691"/>
                  <a:pt x="7900" y="7691"/>
                </a:cubicBezTo>
                <a:cubicBezTo>
                  <a:pt x="7916" y="7691"/>
                  <a:pt x="7939" y="7688"/>
                  <a:pt x="7965" y="7675"/>
                </a:cubicBezTo>
                <a:cubicBezTo>
                  <a:pt x="7993" y="7658"/>
                  <a:pt x="8009" y="7648"/>
                  <a:pt x="8016" y="7648"/>
                </a:cubicBezTo>
                <a:cubicBezTo>
                  <a:pt x="8025" y="7648"/>
                  <a:pt x="8018" y="7664"/>
                  <a:pt x="8004" y="7701"/>
                </a:cubicBezTo>
                <a:cubicBezTo>
                  <a:pt x="8026" y="7738"/>
                  <a:pt x="8053" y="7758"/>
                  <a:pt x="8082" y="7758"/>
                </a:cubicBezTo>
                <a:cubicBezTo>
                  <a:pt x="8103" y="7758"/>
                  <a:pt x="8125" y="7748"/>
                  <a:pt x="8146" y="7726"/>
                </a:cubicBezTo>
                <a:cubicBezTo>
                  <a:pt x="8146" y="7726"/>
                  <a:pt x="8163" y="7718"/>
                  <a:pt x="8185" y="7718"/>
                </a:cubicBezTo>
                <a:cubicBezTo>
                  <a:pt x="8201" y="7718"/>
                  <a:pt x="8220" y="7723"/>
                  <a:pt x="8237" y="7739"/>
                </a:cubicBezTo>
                <a:cubicBezTo>
                  <a:pt x="8285" y="7764"/>
                  <a:pt x="8419" y="7793"/>
                  <a:pt x="8500" y="7793"/>
                </a:cubicBezTo>
                <a:cubicBezTo>
                  <a:pt x="8550" y="7793"/>
                  <a:pt x="8581" y="7782"/>
                  <a:pt x="8561" y="7752"/>
                </a:cubicBezTo>
                <a:lnTo>
                  <a:pt x="8652" y="7752"/>
                </a:lnTo>
                <a:cubicBezTo>
                  <a:pt x="8693" y="7764"/>
                  <a:pt x="8726" y="7770"/>
                  <a:pt x="8753" y="7770"/>
                </a:cubicBezTo>
                <a:cubicBezTo>
                  <a:pt x="8787" y="7770"/>
                  <a:pt x="8812" y="7761"/>
                  <a:pt x="8834" y="7739"/>
                </a:cubicBezTo>
                <a:lnTo>
                  <a:pt x="8886" y="7701"/>
                </a:lnTo>
                <a:cubicBezTo>
                  <a:pt x="8886" y="7722"/>
                  <a:pt x="8920" y="7743"/>
                  <a:pt x="8954" y="7743"/>
                </a:cubicBezTo>
                <a:cubicBezTo>
                  <a:pt x="8962" y="7743"/>
                  <a:pt x="8969" y="7742"/>
                  <a:pt x="8976" y="7739"/>
                </a:cubicBezTo>
                <a:cubicBezTo>
                  <a:pt x="9028" y="7739"/>
                  <a:pt x="9028" y="7739"/>
                  <a:pt x="9028" y="7701"/>
                </a:cubicBezTo>
                <a:cubicBezTo>
                  <a:pt x="8963" y="7688"/>
                  <a:pt x="9015" y="7675"/>
                  <a:pt x="9067" y="7662"/>
                </a:cubicBezTo>
                <a:cubicBezTo>
                  <a:pt x="9074" y="7659"/>
                  <a:pt x="9082" y="7658"/>
                  <a:pt x="9090" y="7658"/>
                </a:cubicBezTo>
                <a:cubicBezTo>
                  <a:pt x="9124" y="7658"/>
                  <a:pt x="9160" y="7679"/>
                  <a:pt x="9171" y="7701"/>
                </a:cubicBezTo>
                <a:lnTo>
                  <a:pt x="9210" y="7688"/>
                </a:lnTo>
                <a:cubicBezTo>
                  <a:pt x="9202" y="7647"/>
                  <a:pt x="9214" y="7627"/>
                  <a:pt x="9227" y="7627"/>
                </a:cubicBezTo>
                <a:cubicBezTo>
                  <a:pt x="9235" y="7627"/>
                  <a:pt x="9244" y="7634"/>
                  <a:pt x="9249" y="7649"/>
                </a:cubicBezTo>
                <a:cubicBezTo>
                  <a:pt x="9263" y="7652"/>
                  <a:pt x="9277" y="7654"/>
                  <a:pt x="9290" y="7654"/>
                </a:cubicBezTo>
                <a:cubicBezTo>
                  <a:pt x="9328" y="7654"/>
                  <a:pt x="9363" y="7642"/>
                  <a:pt x="9391" y="7623"/>
                </a:cubicBezTo>
                <a:cubicBezTo>
                  <a:pt x="9386" y="7612"/>
                  <a:pt x="9394" y="7608"/>
                  <a:pt x="9402" y="7608"/>
                </a:cubicBezTo>
                <a:cubicBezTo>
                  <a:pt x="9412" y="7608"/>
                  <a:pt x="9421" y="7615"/>
                  <a:pt x="9391" y="7623"/>
                </a:cubicBezTo>
                <a:lnTo>
                  <a:pt x="9404" y="7662"/>
                </a:lnTo>
                <a:cubicBezTo>
                  <a:pt x="9414" y="7664"/>
                  <a:pt x="9421" y="7665"/>
                  <a:pt x="9426" y="7665"/>
                </a:cubicBezTo>
                <a:cubicBezTo>
                  <a:pt x="9452" y="7665"/>
                  <a:pt x="9441" y="7642"/>
                  <a:pt x="9430" y="7610"/>
                </a:cubicBezTo>
                <a:cubicBezTo>
                  <a:pt x="9430" y="7610"/>
                  <a:pt x="9482" y="7597"/>
                  <a:pt x="9521" y="7584"/>
                </a:cubicBezTo>
                <a:cubicBezTo>
                  <a:pt x="9573" y="7558"/>
                  <a:pt x="9612" y="7545"/>
                  <a:pt x="9560" y="7532"/>
                </a:cubicBezTo>
                <a:cubicBezTo>
                  <a:pt x="9547" y="7506"/>
                  <a:pt x="9534" y="7480"/>
                  <a:pt x="9573" y="7454"/>
                </a:cubicBezTo>
                <a:cubicBezTo>
                  <a:pt x="9568" y="7443"/>
                  <a:pt x="9576" y="7439"/>
                  <a:pt x="9584" y="7439"/>
                </a:cubicBezTo>
                <a:cubicBezTo>
                  <a:pt x="9594" y="7439"/>
                  <a:pt x="9603" y="7447"/>
                  <a:pt x="9573" y="7454"/>
                </a:cubicBezTo>
                <a:cubicBezTo>
                  <a:pt x="9582" y="7482"/>
                  <a:pt x="9592" y="7503"/>
                  <a:pt x="9616" y="7503"/>
                </a:cubicBezTo>
                <a:cubicBezTo>
                  <a:pt x="9625" y="7503"/>
                  <a:pt x="9636" y="7500"/>
                  <a:pt x="9651" y="7493"/>
                </a:cubicBezTo>
                <a:cubicBezTo>
                  <a:pt x="9659" y="7490"/>
                  <a:pt x="9665" y="7489"/>
                  <a:pt x="9671" y="7489"/>
                </a:cubicBezTo>
                <a:cubicBezTo>
                  <a:pt x="9694" y="7489"/>
                  <a:pt x="9703" y="7506"/>
                  <a:pt x="9703" y="7506"/>
                </a:cubicBezTo>
                <a:cubicBezTo>
                  <a:pt x="9699" y="7526"/>
                  <a:pt x="9707" y="7534"/>
                  <a:pt x="9720" y="7534"/>
                </a:cubicBezTo>
                <a:cubicBezTo>
                  <a:pt x="9760" y="7534"/>
                  <a:pt x="9852" y="7464"/>
                  <a:pt x="9871" y="7415"/>
                </a:cubicBezTo>
                <a:cubicBezTo>
                  <a:pt x="9905" y="7356"/>
                  <a:pt x="9934" y="7324"/>
                  <a:pt x="9960" y="7324"/>
                </a:cubicBezTo>
                <a:cubicBezTo>
                  <a:pt x="9974" y="7324"/>
                  <a:pt x="9988" y="7333"/>
                  <a:pt x="10001" y="7350"/>
                </a:cubicBezTo>
                <a:cubicBezTo>
                  <a:pt x="10006" y="7363"/>
                  <a:pt x="10012" y="7369"/>
                  <a:pt x="10019" y="7369"/>
                </a:cubicBezTo>
                <a:cubicBezTo>
                  <a:pt x="10045" y="7369"/>
                  <a:pt x="10076" y="7278"/>
                  <a:pt x="10066" y="7195"/>
                </a:cubicBezTo>
                <a:lnTo>
                  <a:pt x="10066" y="7091"/>
                </a:lnTo>
                <a:lnTo>
                  <a:pt x="10105" y="7169"/>
                </a:lnTo>
                <a:cubicBezTo>
                  <a:pt x="10158" y="7204"/>
                  <a:pt x="10187" y="7226"/>
                  <a:pt x="10210" y="7226"/>
                </a:cubicBezTo>
                <a:cubicBezTo>
                  <a:pt x="10238" y="7226"/>
                  <a:pt x="10257" y="7195"/>
                  <a:pt x="10299" y="7117"/>
                </a:cubicBezTo>
                <a:cubicBezTo>
                  <a:pt x="10340" y="7068"/>
                  <a:pt x="10356" y="7049"/>
                  <a:pt x="10364" y="7049"/>
                </a:cubicBezTo>
                <a:cubicBezTo>
                  <a:pt x="10369" y="7049"/>
                  <a:pt x="10372" y="7055"/>
                  <a:pt x="10377" y="7065"/>
                </a:cubicBezTo>
                <a:cubicBezTo>
                  <a:pt x="10380" y="7071"/>
                  <a:pt x="10386" y="7075"/>
                  <a:pt x="10394" y="7075"/>
                </a:cubicBezTo>
                <a:cubicBezTo>
                  <a:pt x="10418" y="7075"/>
                  <a:pt x="10467" y="7043"/>
                  <a:pt x="10546" y="6974"/>
                </a:cubicBezTo>
                <a:cubicBezTo>
                  <a:pt x="10650" y="6883"/>
                  <a:pt x="10688" y="6844"/>
                  <a:pt x="10675" y="6819"/>
                </a:cubicBezTo>
                <a:lnTo>
                  <a:pt x="10740" y="6754"/>
                </a:lnTo>
                <a:cubicBezTo>
                  <a:pt x="10746" y="6755"/>
                  <a:pt x="10751" y="6755"/>
                  <a:pt x="10755" y="6755"/>
                </a:cubicBezTo>
                <a:cubicBezTo>
                  <a:pt x="10824" y="6755"/>
                  <a:pt x="10865" y="6675"/>
                  <a:pt x="10792" y="6663"/>
                </a:cubicBezTo>
                <a:lnTo>
                  <a:pt x="10857" y="6598"/>
                </a:lnTo>
                <a:lnTo>
                  <a:pt x="10883" y="6624"/>
                </a:lnTo>
                <a:cubicBezTo>
                  <a:pt x="10883" y="6627"/>
                  <a:pt x="10884" y="6629"/>
                  <a:pt x="10887" y="6629"/>
                </a:cubicBezTo>
                <a:cubicBezTo>
                  <a:pt x="10897" y="6629"/>
                  <a:pt x="10921" y="6612"/>
                  <a:pt x="10961" y="6572"/>
                </a:cubicBezTo>
                <a:cubicBezTo>
                  <a:pt x="11013" y="6520"/>
                  <a:pt x="11091" y="6442"/>
                  <a:pt x="11207" y="6287"/>
                </a:cubicBezTo>
                <a:cubicBezTo>
                  <a:pt x="11467" y="5937"/>
                  <a:pt x="11480" y="5885"/>
                  <a:pt x="11428" y="5859"/>
                </a:cubicBezTo>
                <a:cubicBezTo>
                  <a:pt x="11409" y="5802"/>
                  <a:pt x="11418" y="5766"/>
                  <a:pt x="11444" y="5766"/>
                </a:cubicBezTo>
                <a:cubicBezTo>
                  <a:pt x="11454" y="5766"/>
                  <a:pt x="11466" y="5770"/>
                  <a:pt x="11480" y="5781"/>
                </a:cubicBezTo>
                <a:cubicBezTo>
                  <a:pt x="11485" y="5783"/>
                  <a:pt x="11491" y="5784"/>
                  <a:pt x="11498" y="5784"/>
                </a:cubicBezTo>
                <a:cubicBezTo>
                  <a:pt x="11527" y="5784"/>
                  <a:pt x="11563" y="5765"/>
                  <a:pt x="11532" y="5755"/>
                </a:cubicBezTo>
                <a:cubicBezTo>
                  <a:pt x="11532" y="5755"/>
                  <a:pt x="11583" y="5677"/>
                  <a:pt x="11635" y="5651"/>
                </a:cubicBezTo>
                <a:cubicBezTo>
                  <a:pt x="11765" y="5560"/>
                  <a:pt x="11765" y="5496"/>
                  <a:pt x="11739" y="5483"/>
                </a:cubicBezTo>
                <a:lnTo>
                  <a:pt x="11739" y="5483"/>
                </a:lnTo>
                <a:cubicBezTo>
                  <a:pt x="11725" y="5485"/>
                  <a:pt x="11714" y="5486"/>
                  <a:pt x="11707" y="5486"/>
                </a:cubicBezTo>
                <a:cubicBezTo>
                  <a:pt x="11676" y="5486"/>
                  <a:pt x="11710" y="5465"/>
                  <a:pt x="11752" y="5444"/>
                </a:cubicBezTo>
                <a:cubicBezTo>
                  <a:pt x="11804" y="5405"/>
                  <a:pt x="11856" y="5379"/>
                  <a:pt x="11830" y="5366"/>
                </a:cubicBezTo>
                <a:cubicBezTo>
                  <a:pt x="11830" y="5316"/>
                  <a:pt x="11924" y="5066"/>
                  <a:pt x="11978" y="5066"/>
                </a:cubicBezTo>
                <a:cubicBezTo>
                  <a:pt x="11981" y="5066"/>
                  <a:pt x="11983" y="5066"/>
                  <a:pt x="11986" y="5068"/>
                </a:cubicBezTo>
                <a:cubicBezTo>
                  <a:pt x="11986" y="5068"/>
                  <a:pt x="12011" y="5029"/>
                  <a:pt x="12024" y="4977"/>
                </a:cubicBezTo>
                <a:cubicBezTo>
                  <a:pt x="11998" y="4964"/>
                  <a:pt x="12050" y="4886"/>
                  <a:pt x="12089" y="4795"/>
                </a:cubicBezTo>
                <a:cubicBezTo>
                  <a:pt x="12123" y="4716"/>
                  <a:pt x="12147" y="4676"/>
                  <a:pt x="12170" y="4676"/>
                </a:cubicBezTo>
                <a:cubicBezTo>
                  <a:pt x="12174" y="4676"/>
                  <a:pt x="12177" y="4677"/>
                  <a:pt x="12180" y="4678"/>
                </a:cubicBezTo>
                <a:cubicBezTo>
                  <a:pt x="12180" y="4694"/>
                  <a:pt x="12182" y="4701"/>
                  <a:pt x="12186" y="4701"/>
                </a:cubicBezTo>
                <a:cubicBezTo>
                  <a:pt x="12194" y="4701"/>
                  <a:pt x="12210" y="4660"/>
                  <a:pt x="12219" y="4588"/>
                </a:cubicBezTo>
                <a:cubicBezTo>
                  <a:pt x="12245" y="4549"/>
                  <a:pt x="12206" y="4471"/>
                  <a:pt x="12219" y="4432"/>
                </a:cubicBezTo>
                <a:cubicBezTo>
                  <a:pt x="12193" y="4419"/>
                  <a:pt x="12193" y="4367"/>
                  <a:pt x="12206" y="4315"/>
                </a:cubicBezTo>
                <a:lnTo>
                  <a:pt x="12206" y="4315"/>
                </a:lnTo>
                <a:lnTo>
                  <a:pt x="12232" y="4328"/>
                </a:lnTo>
                <a:cubicBezTo>
                  <a:pt x="12258" y="4341"/>
                  <a:pt x="12297" y="4354"/>
                  <a:pt x="12297" y="4354"/>
                </a:cubicBezTo>
                <a:cubicBezTo>
                  <a:pt x="12310" y="4315"/>
                  <a:pt x="12336" y="4276"/>
                  <a:pt x="12310" y="4263"/>
                </a:cubicBezTo>
                <a:cubicBezTo>
                  <a:pt x="12349" y="4224"/>
                  <a:pt x="12375" y="4186"/>
                  <a:pt x="12414" y="4095"/>
                </a:cubicBezTo>
                <a:cubicBezTo>
                  <a:pt x="12452" y="4004"/>
                  <a:pt x="12491" y="3926"/>
                  <a:pt x="12491" y="3861"/>
                </a:cubicBezTo>
                <a:cubicBezTo>
                  <a:pt x="12556" y="3848"/>
                  <a:pt x="12686" y="3589"/>
                  <a:pt x="12647" y="3511"/>
                </a:cubicBezTo>
                <a:cubicBezTo>
                  <a:pt x="12621" y="3498"/>
                  <a:pt x="12647" y="3459"/>
                  <a:pt x="12686" y="3420"/>
                </a:cubicBezTo>
                <a:cubicBezTo>
                  <a:pt x="12738" y="3394"/>
                  <a:pt x="12738" y="3394"/>
                  <a:pt x="12738" y="3342"/>
                </a:cubicBezTo>
                <a:cubicBezTo>
                  <a:pt x="12725" y="3278"/>
                  <a:pt x="12777" y="3252"/>
                  <a:pt x="12829" y="3226"/>
                </a:cubicBezTo>
                <a:cubicBezTo>
                  <a:pt x="12906" y="3213"/>
                  <a:pt x="12919" y="3161"/>
                  <a:pt x="12919" y="3109"/>
                </a:cubicBezTo>
                <a:cubicBezTo>
                  <a:pt x="12932" y="3005"/>
                  <a:pt x="12984" y="2927"/>
                  <a:pt x="13010" y="2876"/>
                </a:cubicBezTo>
                <a:cubicBezTo>
                  <a:pt x="13021" y="2801"/>
                  <a:pt x="13040" y="2752"/>
                  <a:pt x="13018" y="2752"/>
                </a:cubicBezTo>
                <a:cubicBezTo>
                  <a:pt x="13013" y="2752"/>
                  <a:pt x="13006" y="2754"/>
                  <a:pt x="12997" y="2759"/>
                </a:cubicBezTo>
                <a:cubicBezTo>
                  <a:pt x="12971" y="2746"/>
                  <a:pt x="12971" y="2694"/>
                  <a:pt x="12971" y="2694"/>
                </a:cubicBezTo>
                <a:cubicBezTo>
                  <a:pt x="12978" y="2638"/>
                  <a:pt x="12989" y="2616"/>
                  <a:pt x="12993" y="2616"/>
                </a:cubicBezTo>
                <a:lnTo>
                  <a:pt x="12993" y="2616"/>
                </a:lnTo>
                <a:cubicBezTo>
                  <a:pt x="12997" y="2616"/>
                  <a:pt x="12996" y="2631"/>
                  <a:pt x="12984" y="2655"/>
                </a:cubicBezTo>
                <a:cubicBezTo>
                  <a:pt x="12978" y="2698"/>
                  <a:pt x="12981" y="2712"/>
                  <a:pt x="12991" y="2712"/>
                </a:cubicBezTo>
                <a:cubicBezTo>
                  <a:pt x="13002" y="2712"/>
                  <a:pt x="13022" y="2695"/>
                  <a:pt x="13049" y="2681"/>
                </a:cubicBezTo>
                <a:cubicBezTo>
                  <a:pt x="13101" y="2655"/>
                  <a:pt x="13140" y="2564"/>
                  <a:pt x="13166" y="2525"/>
                </a:cubicBezTo>
                <a:cubicBezTo>
                  <a:pt x="13192" y="2486"/>
                  <a:pt x="13244" y="2409"/>
                  <a:pt x="13270" y="2357"/>
                </a:cubicBezTo>
                <a:cubicBezTo>
                  <a:pt x="13373" y="2253"/>
                  <a:pt x="13399" y="2214"/>
                  <a:pt x="13373" y="2201"/>
                </a:cubicBezTo>
                <a:lnTo>
                  <a:pt x="13347" y="2188"/>
                </a:lnTo>
                <a:cubicBezTo>
                  <a:pt x="13425" y="2175"/>
                  <a:pt x="13762" y="1760"/>
                  <a:pt x="13749" y="1682"/>
                </a:cubicBezTo>
                <a:lnTo>
                  <a:pt x="13749" y="1682"/>
                </a:lnTo>
                <a:lnTo>
                  <a:pt x="13775" y="1708"/>
                </a:lnTo>
                <a:cubicBezTo>
                  <a:pt x="13777" y="1710"/>
                  <a:pt x="13779" y="1711"/>
                  <a:pt x="13782" y="1711"/>
                </a:cubicBezTo>
                <a:cubicBezTo>
                  <a:pt x="13799" y="1711"/>
                  <a:pt x="13836" y="1674"/>
                  <a:pt x="13892" y="1617"/>
                </a:cubicBezTo>
                <a:cubicBezTo>
                  <a:pt x="13918" y="1578"/>
                  <a:pt x="14035" y="1423"/>
                  <a:pt x="14152" y="1332"/>
                </a:cubicBezTo>
                <a:cubicBezTo>
                  <a:pt x="14294" y="1202"/>
                  <a:pt x="14411" y="1112"/>
                  <a:pt x="14398" y="1086"/>
                </a:cubicBezTo>
                <a:cubicBezTo>
                  <a:pt x="14411" y="1073"/>
                  <a:pt x="14421" y="1066"/>
                  <a:pt x="14429" y="1066"/>
                </a:cubicBezTo>
                <a:cubicBezTo>
                  <a:pt x="14437" y="1066"/>
                  <a:pt x="14443" y="1073"/>
                  <a:pt x="14450" y="1086"/>
                </a:cubicBezTo>
                <a:cubicBezTo>
                  <a:pt x="14441" y="1104"/>
                  <a:pt x="14440" y="1111"/>
                  <a:pt x="14444" y="1111"/>
                </a:cubicBezTo>
                <a:cubicBezTo>
                  <a:pt x="14452" y="1111"/>
                  <a:pt x="14477" y="1089"/>
                  <a:pt x="14502" y="1073"/>
                </a:cubicBezTo>
                <a:cubicBezTo>
                  <a:pt x="14541" y="1047"/>
                  <a:pt x="14528" y="1021"/>
                  <a:pt x="14515" y="995"/>
                </a:cubicBezTo>
                <a:cubicBezTo>
                  <a:pt x="14489" y="969"/>
                  <a:pt x="14528" y="943"/>
                  <a:pt x="14631" y="917"/>
                </a:cubicBezTo>
                <a:cubicBezTo>
                  <a:pt x="14735" y="891"/>
                  <a:pt x="14891" y="787"/>
                  <a:pt x="14969" y="709"/>
                </a:cubicBezTo>
                <a:cubicBezTo>
                  <a:pt x="14996" y="701"/>
                  <a:pt x="15029" y="685"/>
                  <a:pt x="15051" y="685"/>
                </a:cubicBezTo>
                <a:cubicBezTo>
                  <a:pt x="15061" y="685"/>
                  <a:pt x="15068" y="688"/>
                  <a:pt x="15072" y="697"/>
                </a:cubicBezTo>
                <a:cubicBezTo>
                  <a:pt x="15124" y="697"/>
                  <a:pt x="15228" y="697"/>
                  <a:pt x="15293" y="606"/>
                </a:cubicBezTo>
                <a:cubicBezTo>
                  <a:pt x="15319" y="593"/>
                  <a:pt x="15332" y="586"/>
                  <a:pt x="15340" y="586"/>
                </a:cubicBezTo>
                <a:cubicBezTo>
                  <a:pt x="15348" y="586"/>
                  <a:pt x="15351" y="593"/>
                  <a:pt x="15358" y="606"/>
                </a:cubicBezTo>
                <a:cubicBezTo>
                  <a:pt x="15384" y="612"/>
                  <a:pt x="15400" y="622"/>
                  <a:pt x="15413" y="622"/>
                </a:cubicBezTo>
                <a:cubicBezTo>
                  <a:pt x="15426" y="622"/>
                  <a:pt x="15436" y="612"/>
                  <a:pt x="15449" y="580"/>
                </a:cubicBezTo>
                <a:cubicBezTo>
                  <a:pt x="15518" y="533"/>
                  <a:pt x="15640" y="487"/>
                  <a:pt x="15739" y="487"/>
                </a:cubicBezTo>
                <a:cubicBezTo>
                  <a:pt x="15751" y="487"/>
                  <a:pt x="15762" y="488"/>
                  <a:pt x="15773" y="489"/>
                </a:cubicBezTo>
                <a:cubicBezTo>
                  <a:pt x="15812" y="476"/>
                  <a:pt x="15864" y="476"/>
                  <a:pt x="15864" y="437"/>
                </a:cubicBezTo>
                <a:lnTo>
                  <a:pt x="15851" y="411"/>
                </a:lnTo>
                <a:lnTo>
                  <a:pt x="15851" y="411"/>
                </a:lnTo>
                <a:cubicBezTo>
                  <a:pt x="15881" y="436"/>
                  <a:pt x="15897" y="449"/>
                  <a:pt x="15910" y="449"/>
                </a:cubicBezTo>
                <a:cubicBezTo>
                  <a:pt x="15924" y="449"/>
                  <a:pt x="15934" y="432"/>
                  <a:pt x="15954" y="398"/>
                </a:cubicBezTo>
                <a:cubicBezTo>
                  <a:pt x="15947" y="377"/>
                  <a:pt x="15960" y="367"/>
                  <a:pt x="15973" y="367"/>
                </a:cubicBezTo>
                <a:cubicBezTo>
                  <a:pt x="15983" y="367"/>
                  <a:pt x="15993" y="374"/>
                  <a:pt x="15993" y="385"/>
                </a:cubicBezTo>
                <a:cubicBezTo>
                  <a:pt x="16045" y="411"/>
                  <a:pt x="16097" y="411"/>
                  <a:pt x="16097" y="411"/>
                </a:cubicBezTo>
                <a:cubicBezTo>
                  <a:pt x="16123" y="411"/>
                  <a:pt x="16201" y="385"/>
                  <a:pt x="16292" y="385"/>
                </a:cubicBezTo>
                <a:lnTo>
                  <a:pt x="16460" y="385"/>
                </a:lnTo>
                <a:cubicBezTo>
                  <a:pt x="16512" y="385"/>
                  <a:pt x="16577" y="385"/>
                  <a:pt x="16642" y="398"/>
                </a:cubicBezTo>
                <a:cubicBezTo>
                  <a:pt x="16960" y="462"/>
                  <a:pt x="17104" y="525"/>
                  <a:pt x="17154" y="525"/>
                </a:cubicBezTo>
                <a:cubicBezTo>
                  <a:pt x="17165" y="525"/>
                  <a:pt x="17171" y="522"/>
                  <a:pt x="17174" y="515"/>
                </a:cubicBezTo>
                <a:cubicBezTo>
                  <a:pt x="17195" y="511"/>
                  <a:pt x="17210" y="508"/>
                  <a:pt x="17220" y="508"/>
                </a:cubicBezTo>
                <a:cubicBezTo>
                  <a:pt x="17241" y="508"/>
                  <a:pt x="17247" y="519"/>
                  <a:pt x="17264" y="554"/>
                </a:cubicBezTo>
                <a:cubicBezTo>
                  <a:pt x="17303" y="606"/>
                  <a:pt x="17342" y="632"/>
                  <a:pt x="17381" y="658"/>
                </a:cubicBezTo>
                <a:cubicBezTo>
                  <a:pt x="17433" y="684"/>
                  <a:pt x="17472" y="697"/>
                  <a:pt x="17459" y="722"/>
                </a:cubicBezTo>
                <a:cubicBezTo>
                  <a:pt x="17511" y="722"/>
                  <a:pt x="17511" y="722"/>
                  <a:pt x="17550" y="761"/>
                </a:cubicBezTo>
                <a:cubicBezTo>
                  <a:pt x="17537" y="787"/>
                  <a:pt x="17576" y="813"/>
                  <a:pt x="17641" y="813"/>
                </a:cubicBezTo>
                <a:cubicBezTo>
                  <a:pt x="17673" y="802"/>
                  <a:pt x="17692" y="796"/>
                  <a:pt x="17700" y="796"/>
                </a:cubicBezTo>
                <a:cubicBezTo>
                  <a:pt x="17712" y="796"/>
                  <a:pt x="17702" y="809"/>
                  <a:pt x="17680" y="839"/>
                </a:cubicBezTo>
                <a:cubicBezTo>
                  <a:pt x="17658" y="860"/>
                  <a:pt x="17724" y="943"/>
                  <a:pt x="17734" y="943"/>
                </a:cubicBezTo>
                <a:cubicBezTo>
                  <a:pt x="17737" y="943"/>
                  <a:pt x="17736" y="939"/>
                  <a:pt x="17731" y="930"/>
                </a:cubicBezTo>
                <a:cubicBezTo>
                  <a:pt x="17737" y="921"/>
                  <a:pt x="17746" y="918"/>
                  <a:pt x="17756" y="918"/>
                </a:cubicBezTo>
                <a:cubicBezTo>
                  <a:pt x="17791" y="918"/>
                  <a:pt x="17847" y="959"/>
                  <a:pt x="17887" y="969"/>
                </a:cubicBezTo>
                <a:cubicBezTo>
                  <a:pt x="17926" y="1008"/>
                  <a:pt x="17965" y="1034"/>
                  <a:pt x="17939" y="1060"/>
                </a:cubicBezTo>
                <a:cubicBezTo>
                  <a:pt x="17952" y="1086"/>
                  <a:pt x="18004" y="1138"/>
                  <a:pt x="18056" y="1189"/>
                </a:cubicBezTo>
                <a:cubicBezTo>
                  <a:pt x="18108" y="1228"/>
                  <a:pt x="18172" y="1280"/>
                  <a:pt x="18198" y="1293"/>
                </a:cubicBezTo>
                <a:cubicBezTo>
                  <a:pt x="18204" y="1287"/>
                  <a:pt x="18211" y="1285"/>
                  <a:pt x="18218" y="1285"/>
                </a:cubicBezTo>
                <a:cubicBezTo>
                  <a:pt x="18239" y="1285"/>
                  <a:pt x="18257" y="1312"/>
                  <a:pt x="18237" y="1332"/>
                </a:cubicBezTo>
                <a:cubicBezTo>
                  <a:pt x="18211" y="1345"/>
                  <a:pt x="18237" y="1384"/>
                  <a:pt x="18276" y="1423"/>
                </a:cubicBezTo>
                <a:cubicBezTo>
                  <a:pt x="18328" y="1436"/>
                  <a:pt x="18302" y="1462"/>
                  <a:pt x="18276" y="1475"/>
                </a:cubicBezTo>
                <a:cubicBezTo>
                  <a:pt x="18270" y="1473"/>
                  <a:pt x="18264" y="1472"/>
                  <a:pt x="18260" y="1472"/>
                </a:cubicBezTo>
                <a:cubicBezTo>
                  <a:pt x="18231" y="1472"/>
                  <a:pt x="18258" y="1511"/>
                  <a:pt x="18315" y="1578"/>
                </a:cubicBezTo>
                <a:cubicBezTo>
                  <a:pt x="18367" y="1591"/>
                  <a:pt x="18484" y="1747"/>
                  <a:pt x="18549" y="1877"/>
                </a:cubicBezTo>
                <a:cubicBezTo>
                  <a:pt x="18678" y="2084"/>
                  <a:pt x="18730" y="2110"/>
                  <a:pt x="18821" y="2175"/>
                </a:cubicBezTo>
                <a:lnTo>
                  <a:pt x="18899" y="2188"/>
                </a:lnTo>
                <a:lnTo>
                  <a:pt x="18847" y="2214"/>
                </a:lnTo>
                <a:cubicBezTo>
                  <a:pt x="18821" y="2227"/>
                  <a:pt x="18782" y="2305"/>
                  <a:pt x="18782" y="2305"/>
                </a:cubicBezTo>
                <a:cubicBezTo>
                  <a:pt x="18795" y="2324"/>
                  <a:pt x="18808" y="2331"/>
                  <a:pt x="18821" y="2331"/>
                </a:cubicBezTo>
                <a:cubicBezTo>
                  <a:pt x="18834" y="2331"/>
                  <a:pt x="18847" y="2324"/>
                  <a:pt x="18860" y="2318"/>
                </a:cubicBezTo>
                <a:cubicBezTo>
                  <a:pt x="18863" y="2316"/>
                  <a:pt x="18866" y="2315"/>
                  <a:pt x="18869" y="2315"/>
                </a:cubicBezTo>
                <a:cubicBezTo>
                  <a:pt x="18892" y="2315"/>
                  <a:pt x="18913" y="2357"/>
                  <a:pt x="18925" y="2448"/>
                </a:cubicBezTo>
                <a:cubicBezTo>
                  <a:pt x="18938" y="2551"/>
                  <a:pt x="18951" y="2590"/>
                  <a:pt x="19002" y="2629"/>
                </a:cubicBezTo>
                <a:cubicBezTo>
                  <a:pt x="19015" y="2681"/>
                  <a:pt x="19041" y="2720"/>
                  <a:pt x="19028" y="2772"/>
                </a:cubicBezTo>
                <a:cubicBezTo>
                  <a:pt x="19037" y="2806"/>
                  <a:pt x="19040" y="2818"/>
                  <a:pt x="19052" y="2818"/>
                </a:cubicBezTo>
                <a:cubicBezTo>
                  <a:pt x="19059" y="2818"/>
                  <a:pt x="19067" y="2815"/>
                  <a:pt x="19080" y="2811"/>
                </a:cubicBezTo>
                <a:cubicBezTo>
                  <a:pt x="19083" y="2809"/>
                  <a:pt x="19086" y="2809"/>
                  <a:pt x="19088" y="2809"/>
                </a:cubicBezTo>
                <a:cubicBezTo>
                  <a:pt x="19109" y="2809"/>
                  <a:pt x="19118" y="2855"/>
                  <a:pt x="19106" y="2901"/>
                </a:cubicBezTo>
                <a:cubicBezTo>
                  <a:pt x="19069" y="2964"/>
                  <a:pt x="19115" y="3097"/>
                  <a:pt x="19142" y="3097"/>
                </a:cubicBezTo>
                <a:cubicBezTo>
                  <a:pt x="19143" y="3097"/>
                  <a:pt x="19144" y="3097"/>
                  <a:pt x="19145" y="3096"/>
                </a:cubicBezTo>
                <a:cubicBezTo>
                  <a:pt x="19149" y="3095"/>
                  <a:pt x="19153" y="3094"/>
                  <a:pt x="19157" y="3094"/>
                </a:cubicBezTo>
                <a:cubicBezTo>
                  <a:pt x="19187" y="3094"/>
                  <a:pt x="19198" y="3139"/>
                  <a:pt x="19210" y="3174"/>
                </a:cubicBezTo>
                <a:cubicBezTo>
                  <a:pt x="19223" y="3226"/>
                  <a:pt x="19249" y="3265"/>
                  <a:pt x="19288" y="3304"/>
                </a:cubicBezTo>
                <a:lnTo>
                  <a:pt x="19327" y="3394"/>
                </a:lnTo>
                <a:cubicBezTo>
                  <a:pt x="19331" y="3407"/>
                  <a:pt x="19328" y="3413"/>
                  <a:pt x="19322" y="3413"/>
                </a:cubicBezTo>
                <a:cubicBezTo>
                  <a:pt x="19309" y="3413"/>
                  <a:pt x="19284" y="3390"/>
                  <a:pt x="19275" y="3355"/>
                </a:cubicBezTo>
                <a:lnTo>
                  <a:pt x="19262" y="3407"/>
                </a:lnTo>
                <a:cubicBezTo>
                  <a:pt x="19301" y="3498"/>
                  <a:pt x="19314" y="3550"/>
                  <a:pt x="19353" y="3589"/>
                </a:cubicBezTo>
                <a:cubicBezTo>
                  <a:pt x="19431" y="3615"/>
                  <a:pt x="19431" y="3615"/>
                  <a:pt x="19366" y="3628"/>
                </a:cubicBezTo>
                <a:cubicBezTo>
                  <a:pt x="19340" y="3641"/>
                  <a:pt x="19327" y="3693"/>
                  <a:pt x="19379" y="3732"/>
                </a:cubicBezTo>
                <a:cubicBezTo>
                  <a:pt x="19443" y="3758"/>
                  <a:pt x="19431" y="3809"/>
                  <a:pt x="19405" y="3822"/>
                </a:cubicBezTo>
                <a:cubicBezTo>
                  <a:pt x="19382" y="3815"/>
                  <a:pt x="19366" y="3810"/>
                  <a:pt x="19358" y="3810"/>
                </a:cubicBezTo>
                <a:cubicBezTo>
                  <a:pt x="19338" y="3810"/>
                  <a:pt x="19364" y="3842"/>
                  <a:pt x="19456" y="3952"/>
                </a:cubicBezTo>
                <a:cubicBezTo>
                  <a:pt x="19482" y="4043"/>
                  <a:pt x="19573" y="4224"/>
                  <a:pt x="19625" y="4354"/>
                </a:cubicBezTo>
                <a:cubicBezTo>
                  <a:pt x="19690" y="4536"/>
                  <a:pt x="19729" y="4627"/>
                  <a:pt x="19729" y="4678"/>
                </a:cubicBezTo>
                <a:cubicBezTo>
                  <a:pt x="19723" y="4681"/>
                  <a:pt x="19719" y="4683"/>
                  <a:pt x="19715" y="4685"/>
                </a:cubicBezTo>
                <a:lnTo>
                  <a:pt x="19715" y="4685"/>
                </a:lnTo>
                <a:cubicBezTo>
                  <a:pt x="19716" y="4685"/>
                  <a:pt x="19717" y="4685"/>
                  <a:pt x="19718" y="4685"/>
                </a:cubicBezTo>
                <a:cubicBezTo>
                  <a:pt x="19761" y="4685"/>
                  <a:pt x="19779" y="4739"/>
                  <a:pt x="19833" y="4847"/>
                </a:cubicBezTo>
                <a:cubicBezTo>
                  <a:pt x="19859" y="4990"/>
                  <a:pt x="19936" y="5055"/>
                  <a:pt x="19988" y="5081"/>
                </a:cubicBezTo>
                <a:lnTo>
                  <a:pt x="19936" y="5003"/>
                </a:lnTo>
                <a:cubicBezTo>
                  <a:pt x="19949" y="4997"/>
                  <a:pt x="19960" y="4995"/>
                  <a:pt x="19969" y="4995"/>
                </a:cubicBezTo>
                <a:cubicBezTo>
                  <a:pt x="20006" y="4995"/>
                  <a:pt x="20017" y="5036"/>
                  <a:pt x="20027" y="5119"/>
                </a:cubicBezTo>
                <a:cubicBezTo>
                  <a:pt x="20053" y="5158"/>
                  <a:pt x="20027" y="5171"/>
                  <a:pt x="20001" y="5184"/>
                </a:cubicBezTo>
                <a:cubicBezTo>
                  <a:pt x="19975" y="5197"/>
                  <a:pt x="19962" y="5262"/>
                  <a:pt x="19988" y="5301"/>
                </a:cubicBezTo>
                <a:cubicBezTo>
                  <a:pt x="20005" y="5326"/>
                  <a:pt x="20022" y="5352"/>
                  <a:pt x="20032" y="5352"/>
                </a:cubicBezTo>
                <a:cubicBezTo>
                  <a:pt x="20037" y="5352"/>
                  <a:pt x="20040" y="5345"/>
                  <a:pt x="20040" y="5327"/>
                </a:cubicBezTo>
                <a:cubicBezTo>
                  <a:pt x="20050" y="5322"/>
                  <a:pt x="20056" y="5319"/>
                  <a:pt x="20061" y="5319"/>
                </a:cubicBezTo>
                <a:cubicBezTo>
                  <a:pt x="20070" y="5319"/>
                  <a:pt x="20076" y="5328"/>
                  <a:pt x="20092" y="5353"/>
                </a:cubicBezTo>
                <a:cubicBezTo>
                  <a:pt x="20118" y="5392"/>
                  <a:pt x="20144" y="5431"/>
                  <a:pt x="20196" y="5457"/>
                </a:cubicBezTo>
                <a:cubicBezTo>
                  <a:pt x="20199" y="5455"/>
                  <a:pt x="20203" y="5454"/>
                  <a:pt x="20206" y="5454"/>
                </a:cubicBezTo>
                <a:cubicBezTo>
                  <a:pt x="20229" y="5454"/>
                  <a:pt x="20251" y="5488"/>
                  <a:pt x="20274" y="5521"/>
                </a:cubicBezTo>
                <a:cubicBezTo>
                  <a:pt x="20274" y="5573"/>
                  <a:pt x="20325" y="5651"/>
                  <a:pt x="20325" y="5651"/>
                </a:cubicBezTo>
                <a:lnTo>
                  <a:pt x="20300" y="5664"/>
                </a:lnTo>
                <a:cubicBezTo>
                  <a:pt x="20274" y="5690"/>
                  <a:pt x="20274" y="5742"/>
                  <a:pt x="20274" y="5742"/>
                </a:cubicBezTo>
                <a:cubicBezTo>
                  <a:pt x="20297" y="5765"/>
                  <a:pt x="20316" y="5770"/>
                  <a:pt x="20327" y="5770"/>
                </a:cubicBezTo>
                <a:cubicBezTo>
                  <a:pt x="20334" y="5770"/>
                  <a:pt x="20338" y="5768"/>
                  <a:pt x="20338" y="5768"/>
                </a:cubicBezTo>
                <a:cubicBezTo>
                  <a:pt x="20339" y="5768"/>
                  <a:pt x="20339" y="5767"/>
                  <a:pt x="20340" y="5767"/>
                </a:cubicBezTo>
                <a:cubicBezTo>
                  <a:pt x="20360" y="5767"/>
                  <a:pt x="20526" y="5994"/>
                  <a:pt x="20753" y="6183"/>
                </a:cubicBezTo>
                <a:cubicBezTo>
                  <a:pt x="20974" y="6391"/>
                  <a:pt x="21259" y="6546"/>
                  <a:pt x="21311" y="6585"/>
                </a:cubicBezTo>
                <a:cubicBezTo>
                  <a:pt x="21350" y="6611"/>
                  <a:pt x="21402" y="6650"/>
                  <a:pt x="21441" y="6663"/>
                </a:cubicBezTo>
                <a:cubicBezTo>
                  <a:pt x="21460" y="6676"/>
                  <a:pt x="21477" y="6682"/>
                  <a:pt x="21486" y="6682"/>
                </a:cubicBezTo>
                <a:cubicBezTo>
                  <a:pt x="21496" y="6682"/>
                  <a:pt x="21499" y="6676"/>
                  <a:pt x="21493" y="6663"/>
                </a:cubicBezTo>
                <a:cubicBezTo>
                  <a:pt x="21495" y="6657"/>
                  <a:pt x="21500" y="6655"/>
                  <a:pt x="21509" y="6655"/>
                </a:cubicBezTo>
                <a:cubicBezTo>
                  <a:pt x="21565" y="6655"/>
                  <a:pt x="21751" y="6746"/>
                  <a:pt x="21986" y="6780"/>
                </a:cubicBezTo>
                <a:cubicBezTo>
                  <a:pt x="22069" y="6790"/>
                  <a:pt x="22146" y="6794"/>
                  <a:pt x="22215" y="6794"/>
                </a:cubicBezTo>
                <a:cubicBezTo>
                  <a:pt x="22414" y="6794"/>
                  <a:pt x="22540" y="6760"/>
                  <a:pt x="22530" y="6741"/>
                </a:cubicBezTo>
                <a:lnTo>
                  <a:pt x="22569" y="6741"/>
                </a:lnTo>
                <a:cubicBezTo>
                  <a:pt x="22595" y="6741"/>
                  <a:pt x="22621" y="6728"/>
                  <a:pt x="22673" y="6715"/>
                </a:cubicBezTo>
                <a:cubicBezTo>
                  <a:pt x="22764" y="6702"/>
                  <a:pt x="22842" y="6637"/>
                  <a:pt x="22881" y="6624"/>
                </a:cubicBezTo>
                <a:cubicBezTo>
                  <a:pt x="22896" y="6601"/>
                  <a:pt x="22921" y="6582"/>
                  <a:pt x="22930" y="6582"/>
                </a:cubicBezTo>
                <a:cubicBezTo>
                  <a:pt x="22936" y="6582"/>
                  <a:pt x="22935" y="6590"/>
                  <a:pt x="22920" y="6611"/>
                </a:cubicBezTo>
                <a:cubicBezTo>
                  <a:pt x="22930" y="6632"/>
                  <a:pt x="22941" y="6653"/>
                  <a:pt x="22965" y="6653"/>
                </a:cubicBezTo>
                <a:cubicBezTo>
                  <a:pt x="22971" y="6653"/>
                  <a:pt x="22977" y="6652"/>
                  <a:pt x="22984" y="6650"/>
                </a:cubicBezTo>
                <a:cubicBezTo>
                  <a:pt x="23075" y="6611"/>
                  <a:pt x="23062" y="6585"/>
                  <a:pt x="23049" y="6559"/>
                </a:cubicBezTo>
                <a:cubicBezTo>
                  <a:pt x="23036" y="6520"/>
                  <a:pt x="23075" y="6507"/>
                  <a:pt x="23075" y="6507"/>
                </a:cubicBezTo>
                <a:cubicBezTo>
                  <a:pt x="23093" y="6496"/>
                  <a:pt x="23102" y="6489"/>
                  <a:pt x="23109" y="6489"/>
                </a:cubicBezTo>
                <a:cubicBezTo>
                  <a:pt x="23117" y="6489"/>
                  <a:pt x="23120" y="6499"/>
                  <a:pt x="23127" y="6520"/>
                </a:cubicBezTo>
                <a:cubicBezTo>
                  <a:pt x="23140" y="6546"/>
                  <a:pt x="23153" y="6572"/>
                  <a:pt x="23153" y="6572"/>
                </a:cubicBezTo>
                <a:lnTo>
                  <a:pt x="23205" y="6546"/>
                </a:lnTo>
                <a:cubicBezTo>
                  <a:pt x="23179" y="6520"/>
                  <a:pt x="23231" y="6494"/>
                  <a:pt x="23231" y="6494"/>
                </a:cubicBezTo>
                <a:cubicBezTo>
                  <a:pt x="23244" y="6490"/>
                  <a:pt x="23252" y="6487"/>
                  <a:pt x="23259" y="6487"/>
                </a:cubicBezTo>
                <a:cubicBezTo>
                  <a:pt x="23273" y="6487"/>
                  <a:pt x="23278" y="6499"/>
                  <a:pt x="23296" y="6533"/>
                </a:cubicBezTo>
                <a:cubicBezTo>
                  <a:pt x="23305" y="6552"/>
                  <a:pt x="23317" y="6560"/>
                  <a:pt x="23330" y="6560"/>
                </a:cubicBezTo>
                <a:cubicBezTo>
                  <a:pt x="23352" y="6560"/>
                  <a:pt x="23373" y="6532"/>
                  <a:pt x="23373" y="6481"/>
                </a:cubicBezTo>
                <a:lnTo>
                  <a:pt x="23438" y="6403"/>
                </a:lnTo>
                <a:cubicBezTo>
                  <a:pt x="23447" y="6406"/>
                  <a:pt x="23455" y="6408"/>
                  <a:pt x="23462" y="6408"/>
                </a:cubicBezTo>
                <a:cubicBezTo>
                  <a:pt x="23524" y="6408"/>
                  <a:pt x="23558" y="6320"/>
                  <a:pt x="23581" y="6274"/>
                </a:cubicBezTo>
                <a:cubicBezTo>
                  <a:pt x="23597" y="6279"/>
                  <a:pt x="23612" y="6282"/>
                  <a:pt x="23625" y="6282"/>
                </a:cubicBezTo>
                <a:cubicBezTo>
                  <a:pt x="23673" y="6282"/>
                  <a:pt x="23695" y="6245"/>
                  <a:pt x="23685" y="6183"/>
                </a:cubicBezTo>
                <a:cubicBezTo>
                  <a:pt x="23672" y="6170"/>
                  <a:pt x="23711" y="6131"/>
                  <a:pt x="23763" y="6131"/>
                </a:cubicBezTo>
                <a:cubicBezTo>
                  <a:pt x="23814" y="6118"/>
                  <a:pt x="23853" y="6092"/>
                  <a:pt x="23931" y="6027"/>
                </a:cubicBezTo>
                <a:cubicBezTo>
                  <a:pt x="23944" y="5975"/>
                  <a:pt x="24178" y="5742"/>
                  <a:pt x="24424" y="5444"/>
                </a:cubicBezTo>
                <a:cubicBezTo>
                  <a:pt x="24684" y="5106"/>
                  <a:pt x="24852" y="4873"/>
                  <a:pt x="24826" y="4847"/>
                </a:cubicBezTo>
                <a:cubicBezTo>
                  <a:pt x="24852" y="4808"/>
                  <a:pt x="24852" y="4808"/>
                  <a:pt x="24904" y="4795"/>
                </a:cubicBezTo>
                <a:cubicBezTo>
                  <a:pt x="24907" y="4797"/>
                  <a:pt x="24911" y="4798"/>
                  <a:pt x="24914" y="4798"/>
                </a:cubicBezTo>
                <a:cubicBezTo>
                  <a:pt x="24939" y="4798"/>
                  <a:pt x="24966" y="4759"/>
                  <a:pt x="24943" y="4691"/>
                </a:cubicBezTo>
                <a:cubicBezTo>
                  <a:pt x="24943" y="4657"/>
                  <a:pt x="24931" y="4634"/>
                  <a:pt x="24939" y="4634"/>
                </a:cubicBezTo>
                <a:cubicBezTo>
                  <a:pt x="24943" y="4634"/>
                  <a:pt x="24952" y="4640"/>
                  <a:pt x="24969" y="4652"/>
                </a:cubicBezTo>
                <a:cubicBezTo>
                  <a:pt x="24972" y="4656"/>
                  <a:pt x="24976" y="4657"/>
                  <a:pt x="24980" y="4657"/>
                </a:cubicBezTo>
                <a:cubicBezTo>
                  <a:pt x="25009" y="4657"/>
                  <a:pt x="25062" y="4581"/>
                  <a:pt x="25163" y="4445"/>
                </a:cubicBezTo>
                <a:cubicBezTo>
                  <a:pt x="25254" y="4328"/>
                  <a:pt x="25384" y="4173"/>
                  <a:pt x="25358" y="4147"/>
                </a:cubicBezTo>
                <a:cubicBezTo>
                  <a:pt x="25379" y="4097"/>
                  <a:pt x="25389" y="4075"/>
                  <a:pt x="25391" y="4075"/>
                </a:cubicBezTo>
                <a:lnTo>
                  <a:pt x="25391" y="4075"/>
                </a:lnTo>
                <a:cubicBezTo>
                  <a:pt x="25393" y="4075"/>
                  <a:pt x="25390" y="4091"/>
                  <a:pt x="25384" y="4121"/>
                </a:cubicBezTo>
                <a:cubicBezTo>
                  <a:pt x="25386" y="4131"/>
                  <a:pt x="25392" y="4136"/>
                  <a:pt x="25402" y="4136"/>
                </a:cubicBezTo>
                <a:cubicBezTo>
                  <a:pt x="25452" y="4136"/>
                  <a:pt x="25587" y="4005"/>
                  <a:pt x="25630" y="3874"/>
                </a:cubicBezTo>
                <a:cubicBezTo>
                  <a:pt x="25662" y="3842"/>
                  <a:pt x="25686" y="3819"/>
                  <a:pt x="25707" y="3819"/>
                </a:cubicBezTo>
                <a:cubicBezTo>
                  <a:pt x="25712" y="3819"/>
                  <a:pt x="25717" y="3820"/>
                  <a:pt x="25721" y="3822"/>
                </a:cubicBezTo>
                <a:cubicBezTo>
                  <a:pt x="25760" y="3783"/>
                  <a:pt x="25786" y="3758"/>
                  <a:pt x="25877" y="3628"/>
                </a:cubicBezTo>
                <a:cubicBezTo>
                  <a:pt x="25903" y="3589"/>
                  <a:pt x="26058" y="3459"/>
                  <a:pt x="26136" y="3407"/>
                </a:cubicBezTo>
                <a:cubicBezTo>
                  <a:pt x="26175" y="3368"/>
                  <a:pt x="26201" y="3329"/>
                  <a:pt x="26227" y="3304"/>
                </a:cubicBezTo>
                <a:cubicBezTo>
                  <a:pt x="26253" y="3278"/>
                  <a:pt x="26279" y="3252"/>
                  <a:pt x="26279" y="3252"/>
                </a:cubicBezTo>
                <a:cubicBezTo>
                  <a:pt x="26293" y="3242"/>
                  <a:pt x="26307" y="3233"/>
                  <a:pt x="26318" y="3226"/>
                </a:cubicBezTo>
                <a:lnTo>
                  <a:pt x="26318" y="3226"/>
                </a:lnTo>
                <a:cubicBezTo>
                  <a:pt x="26319" y="3228"/>
                  <a:pt x="26321" y="3229"/>
                  <a:pt x="26325" y="3229"/>
                </a:cubicBezTo>
                <a:cubicBezTo>
                  <a:pt x="26365" y="3229"/>
                  <a:pt x="26564" y="3100"/>
                  <a:pt x="26863" y="2992"/>
                </a:cubicBezTo>
                <a:cubicBezTo>
                  <a:pt x="27106" y="2898"/>
                  <a:pt x="27330" y="2859"/>
                  <a:pt x="27455" y="2859"/>
                </a:cubicBezTo>
                <a:cubicBezTo>
                  <a:pt x="27502" y="2859"/>
                  <a:pt x="27536" y="2865"/>
                  <a:pt x="27550" y="2876"/>
                </a:cubicBezTo>
                <a:cubicBezTo>
                  <a:pt x="27550" y="2876"/>
                  <a:pt x="27602" y="2863"/>
                  <a:pt x="27654" y="2837"/>
                </a:cubicBezTo>
                <a:cubicBezTo>
                  <a:pt x="27683" y="2800"/>
                  <a:pt x="27712" y="2784"/>
                  <a:pt x="27739" y="2784"/>
                </a:cubicBezTo>
                <a:cubicBezTo>
                  <a:pt x="27760" y="2784"/>
                  <a:pt x="27779" y="2794"/>
                  <a:pt x="27796" y="2811"/>
                </a:cubicBezTo>
                <a:cubicBezTo>
                  <a:pt x="27822" y="2837"/>
                  <a:pt x="27887" y="2863"/>
                  <a:pt x="27952" y="2863"/>
                </a:cubicBezTo>
                <a:cubicBezTo>
                  <a:pt x="27974" y="2868"/>
                  <a:pt x="27997" y="2871"/>
                  <a:pt x="28020" y="2871"/>
                </a:cubicBezTo>
                <a:cubicBezTo>
                  <a:pt x="28053" y="2871"/>
                  <a:pt x="28085" y="2865"/>
                  <a:pt x="28108" y="2850"/>
                </a:cubicBezTo>
                <a:lnTo>
                  <a:pt x="28108" y="2850"/>
                </a:lnTo>
                <a:lnTo>
                  <a:pt x="28095" y="2876"/>
                </a:lnTo>
                <a:cubicBezTo>
                  <a:pt x="28118" y="2921"/>
                  <a:pt x="28176" y="2940"/>
                  <a:pt x="28236" y="2940"/>
                </a:cubicBezTo>
                <a:cubicBezTo>
                  <a:pt x="28279" y="2940"/>
                  <a:pt x="28322" y="2931"/>
                  <a:pt x="28354" y="2914"/>
                </a:cubicBezTo>
                <a:cubicBezTo>
                  <a:pt x="28389" y="2961"/>
                  <a:pt x="28413" y="3007"/>
                  <a:pt x="28465" y="3007"/>
                </a:cubicBezTo>
                <a:cubicBezTo>
                  <a:pt x="28471" y="3007"/>
                  <a:pt x="28477" y="3007"/>
                  <a:pt x="28484" y="3005"/>
                </a:cubicBezTo>
                <a:cubicBezTo>
                  <a:pt x="28523" y="3031"/>
                  <a:pt x="28523" y="3031"/>
                  <a:pt x="28497" y="3083"/>
                </a:cubicBezTo>
                <a:cubicBezTo>
                  <a:pt x="28484" y="3122"/>
                  <a:pt x="28458" y="3148"/>
                  <a:pt x="28510" y="3161"/>
                </a:cubicBezTo>
                <a:cubicBezTo>
                  <a:pt x="28521" y="3168"/>
                  <a:pt x="28530" y="3172"/>
                  <a:pt x="28538" y="3172"/>
                </a:cubicBezTo>
                <a:cubicBezTo>
                  <a:pt x="28556" y="3172"/>
                  <a:pt x="28565" y="3153"/>
                  <a:pt x="28575" y="3135"/>
                </a:cubicBezTo>
                <a:cubicBezTo>
                  <a:pt x="28575" y="3135"/>
                  <a:pt x="28614" y="3161"/>
                  <a:pt x="28652" y="3200"/>
                </a:cubicBezTo>
                <a:cubicBezTo>
                  <a:pt x="28652" y="3200"/>
                  <a:pt x="28670" y="3211"/>
                  <a:pt x="28689" y="3211"/>
                </a:cubicBezTo>
                <a:cubicBezTo>
                  <a:pt x="28699" y="3211"/>
                  <a:pt x="28709" y="3208"/>
                  <a:pt x="28717" y="3200"/>
                </a:cubicBezTo>
                <a:cubicBezTo>
                  <a:pt x="28720" y="3194"/>
                  <a:pt x="28725" y="3191"/>
                  <a:pt x="28730" y="3191"/>
                </a:cubicBezTo>
                <a:cubicBezTo>
                  <a:pt x="28748" y="3191"/>
                  <a:pt x="28778" y="3219"/>
                  <a:pt x="28808" y="3239"/>
                </a:cubicBezTo>
                <a:cubicBezTo>
                  <a:pt x="28795" y="3252"/>
                  <a:pt x="28805" y="3261"/>
                  <a:pt x="28816" y="3261"/>
                </a:cubicBezTo>
                <a:cubicBezTo>
                  <a:pt x="28828" y="3261"/>
                  <a:pt x="28841" y="3252"/>
                  <a:pt x="28834" y="3226"/>
                </a:cubicBezTo>
                <a:cubicBezTo>
                  <a:pt x="28842" y="3209"/>
                  <a:pt x="28856" y="3193"/>
                  <a:pt x="28874" y="3193"/>
                </a:cubicBezTo>
                <a:cubicBezTo>
                  <a:pt x="28885" y="3193"/>
                  <a:pt x="28898" y="3198"/>
                  <a:pt x="28912" y="3213"/>
                </a:cubicBezTo>
                <a:cubicBezTo>
                  <a:pt x="28912" y="3213"/>
                  <a:pt x="28938" y="3187"/>
                  <a:pt x="28964" y="3174"/>
                </a:cubicBezTo>
                <a:cubicBezTo>
                  <a:pt x="29003" y="3122"/>
                  <a:pt x="29029" y="3109"/>
                  <a:pt x="28964" y="3005"/>
                </a:cubicBezTo>
                <a:cubicBezTo>
                  <a:pt x="28886" y="2901"/>
                  <a:pt x="28795" y="2837"/>
                  <a:pt x="28730" y="2785"/>
                </a:cubicBezTo>
                <a:cubicBezTo>
                  <a:pt x="28688" y="2760"/>
                  <a:pt x="28657" y="2745"/>
                  <a:pt x="28637" y="2745"/>
                </a:cubicBezTo>
                <a:cubicBezTo>
                  <a:pt x="28626" y="2745"/>
                  <a:pt x="28618" y="2750"/>
                  <a:pt x="28614" y="2759"/>
                </a:cubicBezTo>
                <a:lnTo>
                  <a:pt x="28575" y="2759"/>
                </a:lnTo>
                <a:cubicBezTo>
                  <a:pt x="28549" y="2759"/>
                  <a:pt x="28523" y="2746"/>
                  <a:pt x="28484" y="2733"/>
                </a:cubicBezTo>
                <a:cubicBezTo>
                  <a:pt x="28432" y="2720"/>
                  <a:pt x="28393" y="2668"/>
                  <a:pt x="28393" y="2668"/>
                </a:cubicBezTo>
                <a:cubicBezTo>
                  <a:pt x="28406" y="2629"/>
                  <a:pt x="28173" y="2551"/>
                  <a:pt x="27874" y="2525"/>
                </a:cubicBezTo>
                <a:cubicBezTo>
                  <a:pt x="27822" y="2525"/>
                  <a:pt x="27770" y="2520"/>
                  <a:pt x="27722" y="2520"/>
                </a:cubicBezTo>
                <a:cubicBezTo>
                  <a:pt x="27698" y="2520"/>
                  <a:pt x="27675" y="2521"/>
                  <a:pt x="27654" y="2525"/>
                </a:cubicBezTo>
                <a:cubicBezTo>
                  <a:pt x="27632" y="2521"/>
                  <a:pt x="27610" y="2520"/>
                  <a:pt x="27590" y="2520"/>
                </a:cubicBezTo>
                <a:cubicBezTo>
                  <a:pt x="27549" y="2520"/>
                  <a:pt x="27511" y="2525"/>
                  <a:pt x="27485" y="2525"/>
                </a:cubicBezTo>
                <a:cubicBezTo>
                  <a:pt x="27394" y="2525"/>
                  <a:pt x="27329" y="2525"/>
                  <a:pt x="27304" y="2512"/>
                </a:cubicBezTo>
                <a:cubicBezTo>
                  <a:pt x="27282" y="2508"/>
                  <a:pt x="27262" y="2507"/>
                  <a:pt x="27244" y="2507"/>
                </a:cubicBezTo>
                <a:cubicBezTo>
                  <a:pt x="27210" y="2507"/>
                  <a:pt x="27187" y="2512"/>
                  <a:pt x="27187" y="2512"/>
                </a:cubicBezTo>
                <a:cubicBezTo>
                  <a:pt x="27187" y="2538"/>
                  <a:pt x="26850" y="2590"/>
                  <a:pt x="26499" y="2772"/>
                </a:cubicBezTo>
                <a:cubicBezTo>
                  <a:pt x="26318" y="2850"/>
                  <a:pt x="26149" y="2966"/>
                  <a:pt x="26032" y="3057"/>
                </a:cubicBezTo>
                <a:cubicBezTo>
                  <a:pt x="25916" y="3135"/>
                  <a:pt x="25851" y="3213"/>
                  <a:pt x="25864" y="3226"/>
                </a:cubicBezTo>
                <a:cubicBezTo>
                  <a:pt x="25825" y="3252"/>
                  <a:pt x="25786" y="3291"/>
                  <a:pt x="25786" y="3291"/>
                </a:cubicBezTo>
                <a:cubicBezTo>
                  <a:pt x="25782" y="3287"/>
                  <a:pt x="25778" y="3285"/>
                  <a:pt x="25773" y="3285"/>
                </a:cubicBezTo>
                <a:cubicBezTo>
                  <a:pt x="25739" y="3285"/>
                  <a:pt x="25672" y="3351"/>
                  <a:pt x="25604" y="3407"/>
                </a:cubicBezTo>
                <a:cubicBezTo>
                  <a:pt x="25553" y="3511"/>
                  <a:pt x="25475" y="3589"/>
                  <a:pt x="25475" y="3589"/>
                </a:cubicBezTo>
                <a:cubicBezTo>
                  <a:pt x="25472" y="3583"/>
                  <a:pt x="25468" y="3581"/>
                  <a:pt x="25463" y="3581"/>
                </a:cubicBezTo>
                <a:cubicBezTo>
                  <a:pt x="25444" y="3581"/>
                  <a:pt x="25407" y="3618"/>
                  <a:pt x="25345" y="3680"/>
                </a:cubicBezTo>
                <a:cubicBezTo>
                  <a:pt x="25280" y="3758"/>
                  <a:pt x="25241" y="3796"/>
                  <a:pt x="25267" y="3809"/>
                </a:cubicBezTo>
                <a:cubicBezTo>
                  <a:pt x="25241" y="3848"/>
                  <a:pt x="25008" y="4134"/>
                  <a:pt x="24904" y="4224"/>
                </a:cubicBezTo>
                <a:cubicBezTo>
                  <a:pt x="24839" y="4250"/>
                  <a:pt x="24839" y="4315"/>
                  <a:pt x="24839" y="4367"/>
                </a:cubicBezTo>
                <a:cubicBezTo>
                  <a:pt x="24865" y="4393"/>
                  <a:pt x="24852" y="4445"/>
                  <a:pt x="24826" y="4484"/>
                </a:cubicBezTo>
                <a:cubicBezTo>
                  <a:pt x="24826" y="4484"/>
                  <a:pt x="24800" y="4471"/>
                  <a:pt x="24774" y="4445"/>
                </a:cubicBezTo>
                <a:cubicBezTo>
                  <a:pt x="24780" y="4422"/>
                  <a:pt x="24783" y="4409"/>
                  <a:pt x="24779" y="4409"/>
                </a:cubicBezTo>
                <a:cubicBezTo>
                  <a:pt x="24774" y="4409"/>
                  <a:pt x="24758" y="4428"/>
                  <a:pt x="24722" y="4471"/>
                </a:cubicBezTo>
                <a:cubicBezTo>
                  <a:pt x="24696" y="4510"/>
                  <a:pt x="24671" y="4549"/>
                  <a:pt x="24671" y="4549"/>
                </a:cubicBezTo>
                <a:cubicBezTo>
                  <a:pt x="24696" y="4562"/>
                  <a:pt x="24554" y="4769"/>
                  <a:pt x="24359" y="5029"/>
                </a:cubicBezTo>
                <a:cubicBezTo>
                  <a:pt x="24100" y="5366"/>
                  <a:pt x="24009" y="5444"/>
                  <a:pt x="24035" y="5470"/>
                </a:cubicBezTo>
                <a:cubicBezTo>
                  <a:pt x="24061" y="5496"/>
                  <a:pt x="24022" y="5534"/>
                  <a:pt x="23905" y="5612"/>
                </a:cubicBezTo>
                <a:cubicBezTo>
                  <a:pt x="23659" y="5729"/>
                  <a:pt x="23659" y="5716"/>
                  <a:pt x="23646" y="5781"/>
                </a:cubicBezTo>
                <a:cubicBezTo>
                  <a:pt x="23660" y="5767"/>
                  <a:pt x="23671" y="5761"/>
                  <a:pt x="23680" y="5761"/>
                </a:cubicBezTo>
                <a:cubicBezTo>
                  <a:pt x="23696" y="5761"/>
                  <a:pt x="23707" y="5777"/>
                  <a:pt x="23724" y="5794"/>
                </a:cubicBezTo>
                <a:cubicBezTo>
                  <a:pt x="23754" y="5824"/>
                  <a:pt x="23745" y="5854"/>
                  <a:pt x="23703" y="5854"/>
                </a:cubicBezTo>
                <a:cubicBezTo>
                  <a:pt x="23691" y="5854"/>
                  <a:pt x="23676" y="5852"/>
                  <a:pt x="23659" y="5846"/>
                </a:cubicBezTo>
                <a:cubicBezTo>
                  <a:pt x="23657" y="5845"/>
                  <a:pt x="23656" y="5845"/>
                  <a:pt x="23654" y="5845"/>
                </a:cubicBezTo>
                <a:cubicBezTo>
                  <a:pt x="23620" y="5845"/>
                  <a:pt x="23509" y="5942"/>
                  <a:pt x="23386" y="6040"/>
                </a:cubicBezTo>
                <a:cubicBezTo>
                  <a:pt x="23257" y="6144"/>
                  <a:pt x="23127" y="6235"/>
                  <a:pt x="23114" y="6274"/>
                </a:cubicBezTo>
                <a:lnTo>
                  <a:pt x="23101" y="6248"/>
                </a:lnTo>
                <a:cubicBezTo>
                  <a:pt x="23098" y="6241"/>
                  <a:pt x="23093" y="6238"/>
                  <a:pt x="23085" y="6238"/>
                </a:cubicBezTo>
                <a:cubicBezTo>
                  <a:pt x="23061" y="6238"/>
                  <a:pt x="23012" y="6265"/>
                  <a:pt x="22907" y="6313"/>
                </a:cubicBezTo>
                <a:cubicBezTo>
                  <a:pt x="22829" y="6339"/>
                  <a:pt x="22790" y="6352"/>
                  <a:pt x="22790" y="6352"/>
                </a:cubicBezTo>
                <a:cubicBezTo>
                  <a:pt x="22803" y="6378"/>
                  <a:pt x="22751" y="6403"/>
                  <a:pt x="22699" y="6429"/>
                </a:cubicBezTo>
                <a:cubicBezTo>
                  <a:pt x="22634" y="6429"/>
                  <a:pt x="22569" y="6429"/>
                  <a:pt x="22569" y="6416"/>
                </a:cubicBezTo>
                <a:cubicBezTo>
                  <a:pt x="22547" y="6401"/>
                  <a:pt x="22537" y="6395"/>
                  <a:pt x="22518" y="6395"/>
                </a:cubicBezTo>
                <a:cubicBezTo>
                  <a:pt x="22504" y="6395"/>
                  <a:pt x="22485" y="6398"/>
                  <a:pt x="22453" y="6403"/>
                </a:cubicBezTo>
                <a:cubicBezTo>
                  <a:pt x="22401" y="6442"/>
                  <a:pt x="22323" y="6455"/>
                  <a:pt x="22271" y="6455"/>
                </a:cubicBezTo>
                <a:cubicBezTo>
                  <a:pt x="22206" y="6442"/>
                  <a:pt x="22154" y="6429"/>
                  <a:pt x="22167" y="6416"/>
                </a:cubicBezTo>
                <a:cubicBezTo>
                  <a:pt x="22167" y="6416"/>
                  <a:pt x="22128" y="6403"/>
                  <a:pt x="22089" y="6403"/>
                </a:cubicBezTo>
                <a:cubicBezTo>
                  <a:pt x="22073" y="6414"/>
                  <a:pt x="22050" y="6418"/>
                  <a:pt x="22025" y="6418"/>
                </a:cubicBezTo>
                <a:cubicBezTo>
                  <a:pt x="21992" y="6418"/>
                  <a:pt x="21956" y="6411"/>
                  <a:pt x="21934" y="6403"/>
                </a:cubicBezTo>
                <a:cubicBezTo>
                  <a:pt x="21871" y="6396"/>
                  <a:pt x="21832" y="6383"/>
                  <a:pt x="21816" y="6383"/>
                </a:cubicBezTo>
                <a:cubicBezTo>
                  <a:pt x="21807" y="6383"/>
                  <a:pt x="21807" y="6388"/>
                  <a:pt x="21817" y="6403"/>
                </a:cubicBezTo>
                <a:cubicBezTo>
                  <a:pt x="21806" y="6436"/>
                  <a:pt x="21804" y="6459"/>
                  <a:pt x="21782" y="6459"/>
                </a:cubicBezTo>
                <a:cubicBezTo>
                  <a:pt x="21778" y="6459"/>
                  <a:pt x="21772" y="6458"/>
                  <a:pt x="21765" y="6455"/>
                </a:cubicBezTo>
                <a:lnTo>
                  <a:pt x="21765" y="6429"/>
                </a:lnTo>
                <a:cubicBezTo>
                  <a:pt x="21778" y="6391"/>
                  <a:pt x="21661" y="6365"/>
                  <a:pt x="21519" y="6287"/>
                </a:cubicBezTo>
                <a:cubicBezTo>
                  <a:pt x="21337" y="6196"/>
                  <a:pt x="21272" y="6144"/>
                  <a:pt x="21259" y="6092"/>
                </a:cubicBezTo>
                <a:lnTo>
                  <a:pt x="21207" y="6092"/>
                </a:lnTo>
                <a:cubicBezTo>
                  <a:pt x="21156" y="6092"/>
                  <a:pt x="21130" y="6066"/>
                  <a:pt x="21143" y="6040"/>
                </a:cubicBezTo>
                <a:cubicBezTo>
                  <a:pt x="21130" y="6001"/>
                  <a:pt x="21000" y="5885"/>
                  <a:pt x="20922" y="5846"/>
                </a:cubicBezTo>
                <a:lnTo>
                  <a:pt x="20857" y="5794"/>
                </a:lnTo>
                <a:cubicBezTo>
                  <a:pt x="20870" y="5716"/>
                  <a:pt x="20792" y="5625"/>
                  <a:pt x="20715" y="5625"/>
                </a:cubicBezTo>
                <a:cubicBezTo>
                  <a:pt x="20741" y="5612"/>
                  <a:pt x="20715" y="5573"/>
                  <a:pt x="20689" y="5547"/>
                </a:cubicBezTo>
                <a:cubicBezTo>
                  <a:pt x="20611" y="5496"/>
                  <a:pt x="20507" y="5353"/>
                  <a:pt x="20533" y="5340"/>
                </a:cubicBezTo>
                <a:lnTo>
                  <a:pt x="20507" y="5301"/>
                </a:lnTo>
                <a:cubicBezTo>
                  <a:pt x="20468" y="5288"/>
                  <a:pt x="20442" y="5249"/>
                  <a:pt x="20416" y="5210"/>
                </a:cubicBezTo>
                <a:cubicBezTo>
                  <a:pt x="20390" y="5171"/>
                  <a:pt x="20377" y="5132"/>
                  <a:pt x="20325" y="5119"/>
                </a:cubicBezTo>
                <a:cubicBezTo>
                  <a:pt x="20274" y="5093"/>
                  <a:pt x="20248" y="5055"/>
                  <a:pt x="20248" y="5055"/>
                </a:cubicBezTo>
                <a:cubicBezTo>
                  <a:pt x="20242" y="5037"/>
                  <a:pt x="20249" y="5030"/>
                  <a:pt x="20263" y="5030"/>
                </a:cubicBezTo>
                <a:cubicBezTo>
                  <a:pt x="20279" y="5030"/>
                  <a:pt x="20304" y="5040"/>
                  <a:pt x="20325" y="5055"/>
                </a:cubicBezTo>
                <a:cubicBezTo>
                  <a:pt x="20341" y="5068"/>
                  <a:pt x="20351" y="5073"/>
                  <a:pt x="20356" y="5073"/>
                </a:cubicBezTo>
                <a:cubicBezTo>
                  <a:pt x="20375" y="5073"/>
                  <a:pt x="20315" y="4984"/>
                  <a:pt x="20222" y="4912"/>
                </a:cubicBezTo>
                <a:cubicBezTo>
                  <a:pt x="20155" y="4860"/>
                  <a:pt x="20127" y="4838"/>
                  <a:pt x="20131" y="4838"/>
                </a:cubicBezTo>
                <a:lnTo>
                  <a:pt x="20131" y="4838"/>
                </a:lnTo>
                <a:cubicBezTo>
                  <a:pt x="20134" y="4838"/>
                  <a:pt x="20157" y="4851"/>
                  <a:pt x="20196" y="4873"/>
                </a:cubicBezTo>
                <a:cubicBezTo>
                  <a:pt x="20223" y="4887"/>
                  <a:pt x="20251" y="4901"/>
                  <a:pt x="20259" y="4901"/>
                </a:cubicBezTo>
                <a:cubicBezTo>
                  <a:pt x="20266" y="4901"/>
                  <a:pt x="20258" y="4890"/>
                  <a:pt x="20222" y="4860"/>
                </a:cubicBezTo>
                <a:cubicBezTo>
                  <a:pt x="20222" y="4860"/>
                  <a:pt x="20189" y="4794"/>
                  <a:pt x="20163" y="4794"/>
                </a:cubicBezTo>
                <a:cubicBezTo>
                  <a:pt x="20161" y="4794"/>
                  <a:pt x="20159" y="4794"/>
                  <a:pt x="20157" y="4795"/>
                </a:cubicBezTo>
                <a:lnTo>
                  <a:pt x="20105" y="4665"/>
                </a:lnTo>
                <a:cubicBezTo>
                  <a:pt x="20092" y="4575"/>
                  <a:pt x="20079" y="4536"/>
                  <a:pt x="20053" y="4484"/>
                </a:cubicBezTo>
                <a:cubicBezTo>
                  <a:pt x="20014" y="4458"/>
                  <a:pt x="20014" y="4458"/>
                  <a:pt x="20027" y="4406"/>
                </a:cubicBezTo>
                <a:cubicBezTo>
                  <a:pt x="20049" y="4395"/>
                  <a:pt x="20043" y="4365"/>
                  <a:pt x="19999" y="4365"/>
                </a:cubicBezTo>
                <a:cubicBezTo>
                  <a:pt x="19992" y="4365"/>
                  <a:pt x="19984" y="4365"/>
                  <a:pt x="19975" y="4367"/>
                </a:cubicBezTo>
                <a:cubicBezTo>
                  <a:pt x="19936" y="4341"/>
                  <a:pt x="19910" y="4302"/>
                  <a:pt x="19923" y="4237"/>
                </a:cubicBezTo>
                <a:cubicBezTo>
                  <a:pt x="19981" y="4226"/>
                  <a:pt x="19977" y="4183"/>
                  <a:pt x="19948" y="4183"/>
                </a:cubicBezTo>
                <a:cubicBezTo>
                  <a:pt x="19945" y="4183"/>
                  <a:pt x="19941" y="4184"/>
                  <a:pt x="19936" y="4186"/>
                </a:cubicBezTo>
                <a:cubicBezTo>
                  <a:pt x="19897" y="4160"/>
                  <a:pt x="19884" y="4108"/>
                  <a:pt x="19884" y="4108"/>
                </a:cubicBezTo>
                <a:cubicBezTo>
                  <a:pt x="19910" y="4095"/>
                  <a:pt x="19768" y="3706"/>
                  <a:pt x="19625" y="3291"/>
                </a:cubicBezTo>
                <a:cubicBezTo>
                  <a:pt x="19614" y="3246"/>
                  <a:pt x="19573" y="3210"/>
                  <a:pt x="19546" y="3210"/>
                </a:cubicBezTo>
                <a:cubicBezTo>
                  <a:pt x="19542" y="3210"/>
                  <a:pt x="19538" y="3211"/>
                  <a:pt x="19534" y="3213"/>
                </a:cubicBezTo>
                <a:cubicBezTo>
                  <a:pt x="19513" y="3221"/>
                  <a:pt x="19503" y="3226"/>
                  <a:pt x="19499" y="3226"/>
                </a:cubicBezTo>
                <a:cubicBezTo>
                  <a:pt x="19492" y="3226"/>
                  <a:pt x="19513" y="3208"/>
                  <a:pt x="19521" y="3174"/>
                </a:cubicBezTo>
                <a:cubicBezTo>
                  <a:pt x="19570" y="3115"/>
                  <a:pt x="19568" y="3043"/>
                  <a:pt x="19530" y="3043"/>
                </a:cubicBezTo>
                <a:cubicBezTo>
                  <a:pt x="19518" y="3043"/>
                  <a:pt x="19502" y="3051"/>
                  <a:pt x="19482" y="3070"/>
                </a:cubicBezTo>
                <a:cubicBezTo>
                  <a:pt x="19465" y="3105"/>
                  <a:pt x="19455" y="3124"/>
                  <a:pt x="19452" y="3124"/>
                </a:cubicBezTo>
                <a:cubicBezTo>
                  <a:pt x="19449" y="3124"/>
                  <a:pt x="19455" y="3095"/>
                  <a:pt x="19469" y="3031"/>
                </a:cubicBezTo>
                <a:cubicBezTo>
                  <a:pt x="19482" y="2966"/>
                  <a:pt x="19482" y="2966"/>
                  <a:pt x="19431" y="2940"/>
                </a:cubicBezTo>
                <a:cubicBezTo>
                  <a:pt x="19428" y="2942"/>
                  <a:pt x="19425" y="2942"/>
                  <a:pt x="19422" y="2942"/>
                </a:cubicBezTo>
                <a:cubicBezTo>
                  <a:pt x="19402" y="2942"/>
                  <a:pt x="19394" y="2900"/>
                  <a:pt x="19418" y="2889"/>
                </a:cubicBezTo>
                <a:cubicBezTo>
                  <a:pt x="19429" y="2841"/>
                  <a:pt x="19441" y="2783"/>
                  <a:pt x="19423" y="2783"/>
                </a:cubicBezTo>
                <a:cubicBezTo>
                  <a:pt x="19422" y="2783"/>
                  <a:pt x="19420" y="2784"/>
                  <a:pt x="19418" y="2785"/>
                </a:cubicBezTo>
                <a:cubicBezTo>
                  <a:pt x="19418" y="2785"/>
                  <a:pt x="19392" y="2733"/>
                  <a:pt x="19405" y="2681"/>
                </a:cubicBezTo>
                <a:cubicBezTo>
                  <a:pt x="19418" y="2629"/>
                  <a:pt x="19366" y="2590"/>
                  <a:pt x="19314" y="2551"/>
                </a:cubicBezTo>
                <a:cubicBezTo>
                  <a:pt x="19223" y="2449"/>
                  <a:pt x="19192" y="2406"/>
                  <a:pt x="19238" y="2406"/>
                </a:cubicBezTo>
                <a:cubicBezTo>
                  <a:pt x="19245" y="2406"/>
                  <a:pt x="19252" y="2407"/>
                  <a:pt x="19262" y="2409"/>
                </a:cubicBezTo>
                <a:cubicBezTo>
                  <a:pt x="19266" y="2410"/>
                  <a:pt x="19270" y="2411"/>
                  <a:pt x="19273" y="2411"/>
                </a:cubicBezTo>
                <a:cubicBezTo>
                  <a:pt x="19326" y="2411"/>
                  <a:pt x="19206" y="2213"/>
                  <a:pt x="19132" y="2188"/>
                </a:cubicBezTo>
                <a:cubicBezTo>
                  <a:pt x="19041" y="2175"/>
                  <a:pt x="19054" y="2175"/>
                  <a:pt x="19080" y="2162"/>
                </a:cubicBezTo>
                <a:cubicBezTo>
                  <a:pt x="19106" y="2149"/>
                  <a:pt x="19080" y="2097"/>
                  <a:pt x="19080" y="2097"/>
                </a:cubicBezTo>
                <a:cubicBezTo>
                  <a:pt x="19054" y="2058"/>
                  <a:pt x="19041" y="2007"/>
                  <a:pt x="19067" y="1994"/>
                </a:cubicBezTo>
                <a:cubicBezTo>
                  <a:pt x="19067" y="1994"/>
                  <a:pt x="19041" y="1955"/>
                  <a:pt x="18964" y="1877"/>
                </a:cubicBezTo>
                <a:cubicBezTo>
                  <a:pt x="18860" y="1812"/>
                  <a:pt x="18808" y="1669"/>
                  <a:pt x="18834" y="1591"/>
                </a:cubicBezTo>
                <a:lnTo>
                  <a:pt x="18743" y="1527"/>
                </a:lnTo>
                <a:cubicBezTo>
                  <a:pt x="18665" y="1514"/>
                  <a:pt x="18613" y="1488"/>
                  <a:pt x="18665" y="1449"/>
                </a:cubicBezTo>
                <a:lnTo>
                  <a:pt x="18691" y="1436"/>
                </a:lnTo>
                <a:cubicBezTo>
                  <a:pt x="18613" y="1423"/>
                  <a:pt x="18510" y="1241"/>
                  <a:pt x="18561" y="1202"/>
                </a:cubicBezTo>
                <a:cubicBezTo>
                  <a:pt x="18574" y="1189"/>
                  <a:pt x="18574" y="1189"/>
                  <a:pt x="18549" y="1138"/>
                </a:cubicBezTo>
                <a:lnTo>
                  <a:pt x="18523" y="1163"/>
                </a:lnTo>
                <a:cubicBezTo>
                  <a:pt x="18507" y="1171"/>
                  <a:pt x="18491" y="1184"/>
                  <a:pt x="18475" y="1184"/>
                </a:cubicBezTo>
                <a:cubicBezTo>
                  <a:pt x="18465" y="1184"/>
                  <a:pt x="18455" y="1179"/>
                  <a:pt x="18445" y="1163"/>
                </a:cubicBezTo>
                <a:cubicBezTo>
                  <a:pt x="18406" y="1112"/>
                  <a:pt x="18367" y="1086"/>
                  <a:pt x="18393" y="1060"/>
                </a:cubicBezTo>
                <a:cubicBezTo>
                  <a:pt x="18381" y="1002"/>
                  <a:pt x="18370" y="954"/>
                  <a:pt x="18349" y="954"/>
                </a:cubicBezTo>
                <a:cubicBezTo>
                  <a:pt x="18346" y="954"/>
                  <a:pt x="18344" y="955"/>
                  <a:pt x="18341" y="956"/>
                </a:cubicBezTo>
                <a:cubicBezTo>
                  <a:pt x="18341" y="956"/>
                  <a:pt x="18315" y="917"/>
                  <a:pt x="18289" y="865"/>
                </a:cubicBezTo>
                <a:cubicBezTo>
                  <a:pt x="18250" y="826"/>
                  <a:pt x="18211" y="774"/>
                  <a:pt x="18133" y="709"/>
                </a:cubicBezTo>
                <a:cubicBezTo>
                  <a:pt x="18069" y="697"/>
                  <a:pt x="17991" y="619"/>
                  <a:pt x="18004" y="606"/>
                </a:cubicBezTo>
                <a:cubicBezTo>
                  <a:pt x="18004" y="606"/>
                  <a:pt x="17913" y="528"/>
                  <a:pt x="17848" y="528"/>
                </a:cubicBezTo>
                <a:cubicBezTo>
                  <a:pt x="17757" y="463"/>
                  <a:pt x="17705" y="437"/>
                  <a:pt x="17731" y="411"/>
                </a:cubicBezTo>
                <a:cubicBezTo>
                  <a:pt x="17744" y="385"/>
                  <a:pt x="17744" y="372"/>
                  <a:pt x="17680" y="372"/>
                </a:cubicBezTo>
                <a:cubicBezTo>
                  <a:pt x="17676" y="380"/>
                  <a:pt x="17669" y="383"/>
                  <a:pt x="17659" y="383"/>
                </a:cubicBezTo>
                <a:cubicBezTo>
                  <a:pt x="17636" y="383"/>
                  <a:pt x="17599" y="365"/>
                  <a:pt x="17563" y="346"/>
                </a:cubicBezTo>
                <a:cubicBezTo>
                  <a:pt x="17511" y="320"/>
                  <a:pt x="17459" y="294"/>
                  <a:pt x="17459" y="294"/>
                </a:cubicBezTo>
                <a:cubicBezTo>
                  <a:pt x="17453" y="307"/>
                  <a:pt x="17449" y="314"/>
                  <a:pt x="17441" y="314"/>
                </a:cubicBezTo>
                <a:cubicBezTo>
                  <a:pt x="17433" y="314"/>
                  <a:pt x="17420" y="307"/>
                  <a:pt x="17394" y="294"/>
                </a:cubicBezTo>
                <a:cubicBezTo>
                  <a:pt x="17355" y="268"/>
                  <a:pt x="17200" y="178"/>
                  <a:pt x="17148" y="165"/>
                </a:cubicBezTo>
                <a:cubicBezTo>
                  <a:pt x="17063" y="139"/>
                  <a:pt x="17021" y="126"/>
                  <a:pt x="17007" y="126"/>
                </a:cubicBezTo>
                <a:cubicBezTo>
                  <a:pt x="16992" y="126"/>
                  <a:pt x="17005" y="139"/>
                  <a:pt x="17031" y="165"/>
                </a:cubicBezTo>
                <a:cubicBezTo>
                  <a:pt x="17057" y="171"/>
                  <a:pt x="17067" y="181"/>
                  <a:pt x="17059" y="181"/>
                </a:cubicBezTo>
                <a:cubicBezTo>
                  <a:pt x="17050" y="181"/>
                  <a:pt x="17024" y="171"/>
                  <a:pt x="16979" y="139"/>
                </a:cubicBezTo>
                <a:cubicBezTo>
                  <a:pt x="16953" y="139"/>
                  <a:pt x="16901" y="113"/>
                  <a:pt x="16823" y="87"/>
                </a:cubicBezTo>
                <a:cubicBezTo>
                  <a:pt x="16759" y="61"/>
                  <a:pt x="16681" y="48"/>
                  <a:pt x="16590" y="35"/>
                </a:cubicBezTo>
                <a:cubicBezTo>
                  <a:pt x="16473" y="22"/>
                  <a:pt x="16421" y="22"/>
                  <a:pt x="16395" y="22"/>
                </a:cubicBezTo>
                <a:cubicBezTo>
                  <a:pt x="16357" y="35"/>
                  <a:pt x="16357" y="35"/>
                  <a:pt x="16357" y="48"/>
                </a:cubicBezTo>
                <a:cubicBezTo>
                  <a:pt x="16389" y="80"/>
                  <a:pt x="16389" y="97"/>
                  <a:pt x="16374" y="97"/>
                </a:cubicBezTo>
                <a:cubicBezTo>
                  <a:pt x="16360" y="97"/>
                  <a:pt x="16331" y="80"/>
                  <a:pt x="16305" y="48"/>
                </a:cubicBezTo>
                <a:cubicBezTo>
                  <a:pt x="16242" y="13"/>
                  <a:pt x="16198" y="1"/>
                  <a:pt x="16171" y="1"/>
                </a:cubicBezTo>
                <a:close/>
                <a:moveTo>
                  <a:pt x="7861" y="8245"/>
                </a:moveTo>
                <a:cubicBezTo>
                  <a:pt x="7861" y="8245"/>
                  <a:pt x="7796" y="8258"/>
                  <a:pt x="7796" y="8284"/>
                </a:cubicBezTo>
                <a:cubicBezTo>
                  <a:pt x="7789" y="8299"/>
                  <a:pt x="7803" y="8314"/>
                  <a:pt x="7831" y="8314"/>
                </a:cubicBezTo>
                <a:cubicBezTo>
                  <a:pt x="7852" y="8314"/>
                  <a:pt x="7880" y="8306"/>
                  <a:pt x="7913" y="8284"/>
                </a:cubicBezTo>
                <a:cubicBezTo>
                  <a:pt x="7926" y="8258"/>
                  <a:pt x="7926" y="8258"/>
                  <a:pt x="7861" y="8245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8558575" y="4679350"/>
            <a:ext cx="116915" cy="152349"/>
            <a:chOff x="8518300" y="3923825"/>
            <a:chExt cx="116915" cy="152349"/>
          </a:xfrm>
        </p:grpSpPr>
        <p:sp>
          <p:nvSpPr>
            <p:cNvPr id="64" name="Google Shape;64;p13"/>
            <p:cNvSpPr/>
            <p:nvPr/>
          </p:nvSpPr>
          <p:spPr>
            <a:xfrm>
              <a:off x="8518300" y="3923825"/>
              <a:ext cx="65797" cy="59533"/>
            </a:xfrm>
            <a:custGeom>
              <a:rect b="b" l="l" r="r" t="t"/>
              <a:pathLst>
                <a:path extrusionOk="0" h="1245" w="1376">
                  <a:moveTo>
                    <a:pt x="593" y="7"/>
                  </a:moveTo>
                  <a:lnTo>
                    <a:pt x="593" y="7"/>
                  </a:lnTo>
                  <a:cubicBezTo>
                    <a:pt x="591" y="7"/>
                    <a:pt x="591" y="13"/>
                    <a:pt x="597" y="20"/>
                  </a:cubicBezTo>
                  <a:lnTo>
                    <a:pt x="597" y="20"/>
                  </a:lnTo>
                  <a:cubicBezTo>
                    <a:pt x="596" y="11"/>
                    <a:pt x="594" y="7"/>
                    <a:pt x="593" y="7"/>
                  </a:cubicBezTo>
                  <a:close/>
                  <a:moveTo>
                    <a:pt x="597" y="20"/>
                  </a:moveTo>
                  <a:cubicBezTo>
                    <a:pt x="597" y="22"/>
                    <a:pt x="597" y="26"/>
                    <a:pt x="597" y="30"/>
                  </a:cubicBezTo>
                  <a:lnTo>
                    <a:pt x="597" y="30"/>
                  </a:lnTo>
                  <a:cubicBezTo>
                    <a:pt x="598" y="27"/>
                    <a:pt x="598" y="24"/>
                    <a:pt x="598" y="20"/>
                  </a:cubicBezTo>
                  <a:cubicBezTo>
                    <a:pt x="597" y="20"/>
                    <a:pt x="597" y="20"/>
                    <a:pt x="597" y="20"/>
                  </a:cubicBezTo>
                  <a:close/>
                  <a:moveTo>
                    <a:pt x="559" y="59"/>
                  </a:moveTo>
                  <a:cubicBezTo>
                    <a:pt x="550" y="59"/>
                    <a:pt x="553" y="65"/>
                    <a:pt x="556" y="65"/>
                  </a:cubicBezTo>
                  <a:cubicBezTo>
                    <a:pt x="557" y="65"/>
                    <a:pt x="559" y="64"/>
                    <a:pt x="559" y="59"/>
                  </a:cubicBezTo>
                  <a:close/>
                  <a:moveTo>
                    <a:pt x="546" y="59"/>
                  </a:moveTo>
                  <a:lnTo>
                    <a:pt x="546" y="72"/>
                  </a:lnTo>
                  <a:cubicBezTo>
                    <a:pt x="533" y="72"/>
                    <a:pt x="533" y="72"/>
                    <a:pt x="533" y="59"/>
                  </a:cubicBezTo>
                  <a:close/>
                  <a:moveTo>
                    <a:pt x="610" y="46"/>
                  </a:moveTo>
                  <a:cubicBezTo>
                    <a:pt x="623" y="46"/>
                    <a:pt x="623" y="46"/>
                    <a:pt x="623" y="59"/>
                  </a:cubicBezTo>
                  <a:cubicBezTo>
                    <a:pt x="623" y="74"/>
                    <a:pt x="619" y="81"/>
                    <a:pt x="615" y="81"/>
                  </a:cubicBezTo>
                  <a:cubicBezTo>
                    <a:pt x="613" y="81"/>
                    <a:pt x="610" y="78"/>
                    <a:pt x="610" y="72"/>
                  </a:cubicBezTo>
                  <a:cubicBezTo>
                    <a:pt x="610" y="46"/>
                    <a:pt x="610" y="46"/>
                    <a:pt x="610" y="46"/>
                  </a:cubicBezTo>
                  <a:close/>
                  <a:moveTo>
                    <a:pt x="1051" y="98"/>
                  </a:moveTo>
                  <a:cubicBezTo>
                    <a:pt x="1051" y="111"/>
                    <a:pt x="1039" y="124"/>
                    <a:pt x="1039" y="124"/>
                  </a:cubicBezTo>
                  <a:cubicBezTo>
                    <a:pt x="1039" y="111"/>
                    <a:pt x="1051" y="98"/>
                    <a:pt x="1051" y="98"/>
                  </a:cubicBezTo>
                  <a:close/>
                  <a:moveTo>
                    <a:pt x="342" y="131"/>
                  </a:moveTo>
                  <a:cubicBezTo>
                    <a:pt x="344" y="131"/>
                    <a:pt x="347" y="133"/>
                    <a:pt x="351" y="137"/>
                  </a:cubicBezTo>
                  <a:cubicBezTo>
                    <a:pt x="342" y="137"/>
                    <a:pt x="340" y="131"/>
                    <a:pt x="342" y="131"/>
                  </a:cubicBezTo>
                  <a:close/>
                  <a:moveTo>
                    <a:pt x="701" y="124"/>
                  </a:moveTo>
                  <a:lnTo>
                    <a:pt x="714" y="137"/>
                  </a:lnTo>
                  <a:cubicBezTo>
                    <a:pt x="714" y="150"/>
                    <a:pt x="701" y="150"/>
                    <a:pt x="701" y="150"/>
                  </a:cubicBezTo>
                  <a:cubicBezTo>
                    <a:pt x="701" y="150"/>
                    <a:pt x="701" y="150"/>
                    <a:pt x="701" y="137"/>
                  </a:cubicBezTo>
                  <a:cubicBezTo>
                    <a:pt x="701" y="137"/>
                    <a:pt x="701" y="124"/>
                    <a:pt x="701" y="124"/>
                  </a:cubicBezTo>
                  <a:close/>
                  <a:moveTo>
                    <a:pt x="662" y="137"/>
                  </a:moveTo>
                  <a:lnTo>
                    <a:pt x="662" y="150"/>
                  </a:lnTo>
                  <a:lnTo>
                    <a:pt x="662" y="163"/>
                  </a:lnTo>
                  <a:lnTo>
                    <a:pt x="649" y="163"/>
                  </a:lnTo>
                  <a:cubicBezTo>
                    <a:pt x="649" y="150"/>
                    <a:pt x="649" y="137"/>
                    <a:pt x="662" y="137"/>
                  </a:cubicBezTo>
                  <a:close/>
                  <a:moveTo>
                    <a:pt x="351" y="150"/>
                  </a:moveTo>
                  <a:cubicBezTo>
                    <a:pt x="351" y="159"/>
                    <a:pt x="358" y="168"/>
                    <a:pt x="357" y="168"/>
                  </a:cubicBezTo>
                  <a:cubicBezTo>
                    <a:pt x="356" y="168"/>
                    <a:pt x="355" y="167"/>
                    <a:pt x="351" y="163"/>
                  </a:cubicBezTo>
                  <a:cubicBezTo>
                    <a:pt x="351" y="163"/>
                    <a:pt x="351" y="157"/>
                    <a:pt x="351" y="150"/>
                  </a:cubicBezTo>
                  <a:close/>
                  <a:moveTo>
                    <a:pt x="740" y="176"/>
                  </a:moveTo>
                  <a:cubicBezTo>
                    <a:pt x="740" y="195"/>
                    <a:pt x="743" y="205"/>
                    <a:pt x="745" y="205"/>
                  </a:cubicBezTo>
                  <a:cubicBezTo>
                    <a:pt x="747" y="205"/>
                    <a:pt x="747" y="195"/>
                    <a:pt x="740" y="176"/>
                  </a:cubicBezTo>
                  <a:close/>
                  <a:moveTo>
                    <a:pt x="1185" y="183"/>
                  </a:moveTo>
                  <a:cubicBezTo>
                    <a:pt x="1188" y="183"/>
                    <a:pt x="1194" y="189"/>
                    <a:pt x="1194" y="189"/>
                  </a:cubicBezTo>
                  <a:cubicBezTo>
                    <a:pt x="1194" y="198"/>
                    <a:pt x="1188" y="207"/>
                    <a:pt x="1179" y="207"/>
                  </a:cubicBezTo>
                  <a:cubicBezTo>
                    <a:pt x="1176" y="207"/>
                    <a:pt x="1172" y="206"/>
                    <a:pt x="1168" y="202"/>
                  </a:cubicBezTo>
                  <a:cubicBezTo>
                    <a:pt x="1168" y="202"/>
                    <a:pt x="1168" y="202"/>
                    <a:pt x="1181" y="189"/>
                  </a:cubicBezTo>
                  <a:cubicBezTo>
                    <a:pt x="1181" y="185"/>
                    <a:pt x="1183" y="183"/>
                    <a:pt x="1185" y="183"/>
                  </a:cubicBezTo>
                  <a:close/>
                  <a:moveTo>
                    <a:pt x="247" y="215"/>
                  </a:moveTo>
                  <a:cubicBezTo>
                    <a:pt x="260" y="228"/>
                    <a:pt x="260" y="228"/>
                    <a:pt x="260" y="228"/>
                  </a:cubicBezTo>
                  <a:cubicBezTo>
                    <a:pt x="247" y="228"/>
                    <a:pt x="247" y="228"/>
                    <a:pt x="247" y="215"/>
                  </a:cubicBezTo>
                  <a:close/>
                  <a:moveTo>
                    <a:pt x="260" y="241"/>
                  </a:moveTo>
                  <a:cubicBezTo>
                    <a:pt x="260" y="241"/>
                    <a:pt x="286" y="267"/>
                    <a:pt x="286" y="280"/>
                  </a:cubicBezTo>
                  <a:cubicBezTo>
                    <a:pt x="286" y="280"/>
                    <a:pt x="286" y="280"/>
                    <a:pt x="273" y="267"/>
                  </a:cubicBezTo>
                  <a:cubicBezTo>
                    <a:pt x="260" y="254"/>
                    <a:pt x="260" y="241"/>
                    <a:pt x="260" y="241"/>
                  </a:cubicBezTo>
                  <a:close/>
                  <a:moveTo>
                    <a:pt x="259" y="335"/>
                  </a:moveTo>
                  <a:cubicBezTo>
                    <a:pt x="260" y="335"/>
                    <a:pt x="267" y="338"/>
                    <a:pt x="273" y="345"/>
                  </a:cubicBezTo>
                  <a:cubicBezTo>
                    <a:pt x="260" y="338"/>
                    <a:pt x="257" y="335"/>
                    <a:pt x="259" y="335"/>
                  </a:cubicBezTo>
                  <a:close/>
                  <a:moveTo>
                    <a:pt x="295" y="366"/>
                  </a:moveTo>
                  <a:lnTo>
                    <a:pt x="295" y="366"/>
                  </a:lnTo>
                  <a:cubicBezTo>
                    <a:pt x="298" y="369"/>
                    <a:pt x="299" y="371"/>
                    <a:pt x="299" y="371"/>
                  </a:cubicBezTo>
                  <a:cubicBezTo>
                    <a:pt x="308" y="371"/>
                    <a:pt x="311" y="371"/>
                    <a:pt x="295" y="366"/>
                  </a:cubicBezTo>
                  <a:close/>
                  <a:moveTo>
                    <a:pt x="1311" y="448"/>
                  </a:moveTo>
                  <a:lnTo>
                    <a:pt x="1298" y="461"/>
                  </a:lnTo>
                  <a:lnTo>
                    <a:pt x="1285" y="448"/>
                  </a:lnTo>
                  <a:close/>
                  <a:moveTo>
                    <a:pt x="1194" y="500"/>
                  </a:moveTo>
                  <a:lnTo>
                    <a:pt x="1194" y="513"/>
                  </a:lnTo>
                  <a:lnTo>
                    <a:pt x="1207" y="513"/>
                  </a:lnTo>
                  <a:lnTo>
                    <a:pt x="1207" y="500"/>
                  </a:lnTo>
                  <a:lnTo>
                    <a:pt x="1207" y="500"/>
                  </a:lnTo>
                  <a:cubicBezTo>
                    <a:pt x="1203" y="500"/>
                    <a:pt x="1199" y="500"/>
                    <a:pt x="1194" y="500"/>
                  </a:cubicBezTo>
                  <a:close/>
                  <a:moveTo>
                    <a:pt x="1285" y="669"/>
                  </a:moveTo>
                  <a:cubicBezTo>
                    <a:pt x="1311" y="669"/>
                    <a:pt x="1324" y="682"/>
                    <a:pt x="1311" y="682"/>
                  </a:cubicBezTo>
                  <a:lnTo>
                    <a:pt x="1298" y="682"/>
                  </a:lnTo>
                  <a:lnTo>
                    <a:pt x="1285" y="669"/>
                  </a:lnTo>
                  <a:close/>
                  <a:moveTo>
                    <a:pt x="66" y="782"/>
                  </a:moveTo>
                  <a:cubicBezTo>
                    <a:pt x="60" y="786"/>
                    <a:pt x="58" y="786"/>
                    <a:pt x="66" y="786"/>
                  </a:cubicBezTo>
                  <a:cubicBezTo>
                    <a:pt x="66" y="784"/>
                    <a:pt x="66" y="783"/>
                    <a:pt x="66" y="782"/>
                  </a:cubicBezTo>
                  <a:close/>
                  <a:moveTo>
                    <a:pt x="948" y="812"/>
                  </a:moveTo>
                  <a:cubicBezTo>
                    <a:pt x="948" y="812"/>
                    <a:pt x="935" y="812"/>
                    <a:pt x="948" y="824"/>
                  </a:cubicBezTo>
                  <a:lnTo>
                    <a:pt x="961" y="824"/>
                  </a:lnTo>
                  <a:cubicBezTo>
                    <a:pt x="948" y="812"/>
                    <a:pt x="948" y="812"/>
                    <a:pt x="948" y="812"/>
                  </a:cubicBezTo>
                  <a:close/>
                  <a:moveTo>
                    <a:pt x="299" y="824"/>
                  </a:moveTo>
                  <a:cubicBezTo>
                    <a:pt x="299" y="824"/>
                    <a:pt x="299" y="824"/>
                    <a:pt x="299" y="837"/>
                  </a:cubicBezTo>
                  <a:lnTo>
                    <a:pt x="312" y="837"/>
                  </a:lnTo>
                  <a:cubicBezTo>
                    <a:pt x="312" y="824"/>
                    <a:pt x="312" y="824"/>
                    <a:pt x="312" y="824"/>
                  </a:cubicBezTo>
                  <a:lnTo>
                    <a:pt x="306" y="831"/>
                  </a:lnTo>
                  <a:lnTo>
                    <a:pt x="306" y="831"/>
                  </a:lnTo>
                  <a:cubicBezTo>
                    <a:pt x="304" y="829"/>
                    <a:pt x="302" y="827"/>
                    <a:pt x="299" y="824"/>
                  </a:cubicBezTo>
                  <a:close/>
                  <a:moveTo>
                    <a:pt x="312" y="837"/>
                  </a:moveTo>
                  <a:lnTo>
                    <a:pt x="312" y="837"/>
                  </a:lnTo>
                  <a:cubicBezTo>
                    <a:pt x="299" y="850"/>
                    <a:pt x="299" y="863"/>
                    <a:pt x="299" y="863"/>
                  </a:cubicBezTo>
                  <a:lnTo>
                    <a:pt x="312" y="837"/>
                  </a:lnTo>
                  <a:close/>
                  <a:moveTo>
                    <a:pt x="165" y="819"/>
                  </a:moveTo>
                  <a:lnTo>
                    <a:pt x="165" y="819"/>
                  </a:lnTo>
                  <a:cubicBezTo>
                    <a:pt x="165" y="819"/>
                    <a:pt x="164" y="820"/>
                    <a:pt x="163" y="822"/>
                  </a:cubicBezTo>
                  <a:lnTo>
                    <a:pt x="163" y="822"/>
                  </a:lnTo>
                  <a:cubicBezTo>
                    <a:pt x="160" y="821"/>
                    <a:pt x="157" y="821"/>
                    <a:pt x="155" y="821"/>
                  </a:cubicBezTo>
                  <a:cubicBezTo>
                    <a:pt x="143" y="821"/>
                    <a:pt x="137" y="828"/>
                    <a:pt x="139" y="828"/>
                  </a:cubicBezTo>
                  <a:cubicBezTo>
                    <a:pt x="139" y="828"/>
                    <a:pt x="141" y="827"/>
                    <a:pt x="144" y="824"/>
                  </a:cubicBezTo>
                  <a:lnTo>
                    <a:pt x="144" y="824"/>
                  </a:lnTo>
                  <a:lnTo>
                    <a:pt x="131" y="837"/>
                  </a:lnTo>
                  <a:cubicBezTo>
                    <a:pt x="116" y="859"/>
                    <a:pt x="114" y="868"/>
                    <a:pt x="119" y="868"/>
                  </a:cubicBezTo>
                  <a:cubicBezTo>
                    <a:pt x="123" y="868"/>
                    <a:pt x="132" y="862"/>
                    <a:pt x="144" y="850"/>
                  </a:cubicBezTo>
                  <a:cubicBezTo>
                    <a:pt x="154" y="835"/>
                    <a:pt x="160" y="826"/>
                    <a:pt x="163" y="822"/>
                  </a:cubicBezTo>
                  <a:lnTo>
                    <a:pt x="163" y="822"/>
                  </a:lnTo>
                  <a:cubicBezTo>
                    <a:pt x="163" y="822"/>
                    <a:pt x="164" y="822"/>
                    <a:pt x="164" y="822"/>
                  </a:cubicBezTo>
                  <a:lnTo>
                    <a:pt x="164" y="822"/>
                  </a:lnTo>
                  <a:cubicBezTo>
                    <a:pt x="165" y="820"/>
                    <a:pt x="165" y="819"/>
                    <a:pt x="165" y="819"/>
                  </a:cubicBezTo>
                  <a:close/>
                  <a:moveTo>
                    <a:pt x="218" y="845"/>
                  </a:moveTo>
                  <a:cubicBezTo>
                    <a:pt x="221" y="845"/>
                    <a:pt x="221" y="850"/>
                    <a:pt x="221" y="850"/>
                  </a:cubicBezTo>
                  <a:cubicBezTo>
                    <a:pt x="234" y="850"/>
                    <a:pt x="234" y="850"/>
                    <a:pt x="221" y="863"/>
                  </a:cubicBezTo>
                  <a:cubicBezTo>
                    <a:pt x="221" y="863"/>
                    <a:pt x="216" y="869"/>
                    <a:pt x="212" y="869"/>
                  </a:cubicBezTo>
                  <a:cubicBezTo>
                    <a:pt x="210" y="869"/>
                    <a:pt x="208" y="868"/>
                    <a:pt x="208" y="863"/>
                  </a:cubicBezTo>
                  <a:lnTo>
                    <a:pt x="208" y="850"/>
                  </a:lnTo>
                  <a:cubicBezTo>
                    <a:pt x="213" y="846"/>
                    <a:pt x="216" y="845"/>
                    <a:pt x="218" y="845"/>
                  </a:cubicBezTo>
                  <a:close/>
                  <a:moveTo>
                    <a:pt x="1051" y="850"/>
                  </a:moveTo>
                  <a:cubicBezTo>
                    <a:pt x="1055" y="854"/>
                    <a:pt x="1059" y="858"/>
                    <a:pt x="1064" y="863"/>
                  </a:cubicBezTo>
                  <a:cubicBezTo>
                    <a:pt x="1064" y="876"/>
                    <a:pt x="1064" y="876"/>
                    <a:pt x="1064" y="876"/>
                  </a:cubicBezTo>
                  <a:cubicBezTo>
                    <a:pt x="1051" y="863"/>
                    <a:pt x="1051" y="863"/>
                    <a:pt x="1051" y="850"/>
                  </a:cubicBezTo>
                  <a:close/>
                  <a:moveTo>
                    <a:pt x="1129" y="863"/>
                  </a:moveTo>
                  <a:cubicBezTo>
                    <a:pt x="1142" y="876"/>
                    <a:pt x="1155" y="889"/>
                    <a:pt x="1155" y="889"/>
                  </a:cubicBezTo>
                  <a:lnTo>
                    <a:pt x="1129" y="889"/>
                  </a:lnTo>
                  <a:lnTo>
                    <a:pt x="1129" y="876"/>
                  </a:lnTo>
                  <a:lnTo>
                    <a:pt x="1129" y="863"/>
                  </a:lnTo>
                  <a:close/>
                  <a:moveTo>
                    <a:pt x="1158" y="884"/>
                  </a:moveTo>
                  <a:cubicBezTo>
                    <a:pt x="1161" y="884"/>
                    <a:pt x="1164" y="889"/>
                    <a:pt x="1155" y="889"/>
                  </a:cubicBezTo>
                  <a:cubicBezTo>
                    <a:pt x="1155" y="885"/>
                    <a:pt x="1157" y="884"/>
                    <a:pt x="1158" y="884"/>
                  </a:cubicBezTo>
                  <a:close/>
                  <a:moveTo>
                    <a:pt x="1099" y="881"/>
                  </a:moveTo>
                  <a:cubicBezTo>
                    <a:pt x="1101" y="881"/>
                    <a:pt x="1109" y="887"/>
                    <a:pt x="1116" y="902"/>
                  </a:cubicBezTo>
                  <a:lnTo>
                    <a:pt x="1116" y="902"/>
                  </a:lnTo>
                  <a:cubicBezTo>
                    <a:pt x="1112" y="898"/>
                    <a:pt x="1108" y="894"/>
                    <a:pt x="1103" y="889"/>
                  </a:cubicBezTo>
                  <a:cubicBezTo>
                    <a:pt x="1098" y="884"/>
                    <a:pt x="1097" y="881"/>
                    <a:pt x="1099" y="881"/>
                  </a:cubicBezTo>
                  <a:close/>
                  <a:moveTo>
                    <a:pt x="260" y="876"/>
                  </a:moveTo>
                  <a:cubicBezTo>
                    <a:pt x="260" y="876"/>
                    <a:pt x="273" y="876"/>
                    <a:pt x="260" y="889"/>
                  </a:cubicBezTo>
                  <a:cubicBezTo>
                    <a:pt x="260" y="886"/>
                    <a:pt x="259" y="884"/>
                    <a:pt x="258" y="884"/>
                  </a:cubicBezTo>
                  <a:cubicBezTo>
                    <a:pt x="254" y="884"/>
                    <a:pt x="247" y="893"/>
                    <a:pt x="247" y="902"/>
                  </a:cubicBezTo>
                  <a:cubicBezTo>
                    <a:pt x="234" y="915"/>
                    <a:pt x="234" y="928"/>
                    <a:pt x="234" y="928"/>
                  </a:cubicBezTo>
                  <a:cubicBezTo>
                    <a:pt x="221" y="928"/>
                    <a:pt x="234" y="902"/>
                    <a:pt x="234" y="902"/>
                  </a:cubicBezTo>
                  <a:cubicBezTo>
                    <a:pt x="260" y="876"/>
                    <a:pt x="260" y="876"/>
                    <a:pt x="260" y="876"/>
                  </a:cubicBezTo>
                  <a:close/>
                  <a:moveTo>
                    <a:pt x="935" y="928"/>
                  </a:moveTo>
                  <a:cubicBezTo>
                    <a:pt x="939" y="933"/>
                    <a:pt x="944" y="937"/>
                    <a:pt x="948" y="941"/>
                  </a:cubicBezTo>
                  <a:lnTo>
                    <a:pt x="948" y="941"/>
                  </a:lnTo>
                  <a:cubicBezTo>
                    <a:pt x="948" y="941"/>
                    <a:pt x="948" y="928"/>
                    <a:pt x="948" y="928"/>
                  </a:cubicBezTo>
                  <a:close/>
                  <a:moveTo>
                    <a:pt x="1129" y="928"/>
                  </a:moveTo>
                  <a:cubicBezTo>
                    <a:pt x="1129" y="928"/>
                    <a:pt x="1135" y="934"/>
                    <a:pt x="1142" y="941"/>
                  </a:cubicBezTo>
                  <a:lnTo>
                    <a:pt x="1142" y="941"/>
                  </a:lnTo>
                  <a:cubicBezTo>
                    <a:pt x="1129" y="941"/>
                    <a:pt x="1129" y="928"/>
                    <a:pt x="1129" y="928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1064" y="954"/>
                  </a:moveTo>
                  <a:cubicBezTo>
                    <a:pt x="1077" y="954"/>
                    <a:pt x="1077" y="967"/>
                    <a:pt x="1077" y="967"/>
                  </a:cubicBezTo>
                  <a:cubicBezTo>
                    <a:pt x="1064" y="954"/>
                    <a:pt x="1064" y="954"/>
                    <a:pt x="1064" y="954"/>
                  </a:cubicBezTo>
                  <a:close/>
                  <a:moveTo>
                    <a:pt x="818" y="941"/>
                  </a:moveTo>
                  <a:cubicBezTo>
                    <a:pt x="818" y="954"/>
                    <a:pt x="818" y="967"/>
                    <a:pt x="818" y="967"/>
                  </a:cubicBezTo>
                  <a:cubicBezTo>
                    <a:pt x="822" y="971"/>
                    <a:pt x="823" y="972"/>
                    <a:pt x="824" y="972"/>
                  </a:cubicBezTo>
                  <a:cubicBezTo>
                    <a:pt x="825" y="972"/>
                    <a:pt x="818" y="960"/>
                    <a:pt x="818" y="941"/>
                  </a:cubicBezTo>
                  <a:close/>
                  <a:moveTo>
                    <a:pt x="594" y="939"/>
                  </a:moveTo>
                  <a:cubicBezTo>
                    <a:pt x="594" y="939"/>
                    <a:pt x="591" y="949"/>
                    <a:pt x="585" y="967"/>
                  </a:cubicBezTo>
                  <a:cubicBezTo>
                    <a:pt x="585" y="971"/>
                    <a:pt x="585" y="975"/>
                    <a:pt x="585" y="979"/>
                  </a:cubicBezTo>
                  <a:lnTo>
                    <a:pt x="585" y="979"/>
                  </a:lnTo>
                  <a:cubicBezTo>
                    <a:pt x="592" y="952"/>
                    <a:pt x="595" y="939"/>
                    <a:pt x="594" y="939"/>
                  </a:cubicBezTo>
                  <a:close/>
                  <a:moveTo>
                    <a:pt x="286" y="967"/>
                  </a:moveTo>
                  <a:cubicBezTo>
                    <a:pt x="273" y="980"/>
                    <a:pt x="270" y="987"/>
                    <a:pt x="272" y="987"/>
                  </a:cubicBezTo>
                  <a:cubicBezTo>
                    <a:pt x="273" y="987"/>
                    <a:pt x="280" y="980"/>
                    <a:pt x="286" y="967"/>
                  </a:cubicBezTo>
                  <a:close/>
                  <a:moveTo>
                    <a:pt x="922" y="980"/>
                  </a:moveTo>
                  <a:cubicBezTo>
                    <a:pt x="922" y="980"/>
                    <a:pt x="922" y="980"/>
                    <a:pt x="935" y="993"/>
                  </a:cubicBezTo>
                  <a:lnTo>
                    <a:pt x="922" y="993"/>
                  </a:lnTo>
                  <a:lnTo>
                    <a:pt x="922" y="980"/>
                  </a:lnTo>
                  <a:close/>
                  <a:moveTo>
                    <a:pt x="757" y="989"/>
                  </a:moveTo>
                  <a:cubicBezTo>
                    <a:pt x="756" y="990"/>
                    <a:pt x="755" y="992"/>
                    <a:pt x="753" y="993"/>
                  </a:cubicBezTo>
                  <a:cubicBezTo>
                    <a:pt x="753" y="998"/>
                    <a:pt x="755" y="1002"/>
                    <a:pt x="757" y="1002"/>
                  </a:cubicBezTo>
                  <a:cubicBezTo>
                    <a:pt x="759" y="1002"/>
                    <a:pt x="760" y="998"/>
                    <a:pt x="757" y="989"/>
                  </a:cubicBezTo>
                  <a:close/>
                  <a:moveTo>
                    <a:pt x="662" y="1006"/>
                  </a:moveTo>
                  <a:lnTo>
                    <a:pt x="649" y="1019"/>
                  </a:lnTo>
                  <a:cubicBezTo>
                    <a:pt x="649" y="1006"/>
                    <a:pt x="649" y="1006"/>
                    <a:pt x="662" y="1006"/>
                  </a:cubicBezTo>
                  <a:close/>
                  <a:moveTo>
                    <a:pt x="894" y="993"/>
                  </a:moveTo>
                  <a:lnTo>
                    <a:pt x="894" y="993"/>
                  </a:lnTo>
                  <a:cubicBezTo>
                    <a:pt x="897" y="998"/>
                    <a:pt x="903" y="1007"/>
                    <a:pt x="909" y="1019"/>
                  </a:cubicBezTo>
                  <a:lnTo>
                    <a:pt x="896" y="1019"/>
                  </a:lnTo>
                  <a:cubicBezTo>
                    <a:pt x="896" y="1007"/>
                    <a:pt x="884" y="995"/>
                    <a:pt x="894" y="993"/>
                  </a:cubicBezTo>
                  <a:close/>
                  <a:moveTo>
                    <a:pt x="1000" y="993"/>
                  </a:moveTo>
                  <a:cubicBezTo>
                    <a:pt x="1000" y="993"/>
                    <a:pt x="1013" y="993"/>
                    <a:pt x="1013" y="1006"/>
                  </a:cubicBezTo>
                  <a:cubicBezTo>
                    <a:pt x="1013" y="1006"/>
                    <a:pt x="1026" y="1019"/>
                    <a:pt x="1026" y="1019"/>
                  </a:cubicBezTo>
                  <a:cubicBezTo>
                    <a:pt x="1013" y="1019"/>
                    <a:pt x="1000" y="1006"/>
                    <a:pt x="1000" y="1006"/>
                  </a:cubicBezTo>
                  <a:cubicBezTo>
                    <a:pt x="1000" y="993"/>
                    <a:pt x="1000" y="993"/>
                    <a:pt x="1000" y="993"/>
                  </a:cubicBezTo>
                  <a:close/>
                  <a:moveTo>
                    <a:pt x="79" y="1006"/>
                  </a:moveTo>
                  <a:cubicBezTo>
                    <a:pt x="79" y="1006"/>
                    <a:pt x="66" y="1006"/>
                    <a:pt x="53" y="1019"/>
                  </a:cubicBezTo>
                  <a:lnTo>
                    <a:pt x="53" y="1032"/>
                  </a:lnTo>
                  <a:cubicBezTo>
                    <a:pt x="53" y="1032"/>
                    <a:pt x="66" y="1019"/>
                    <a:pt x="79" y="1006"/>
                  </a:cubicBezTo>
                  <a:close/>
                  <a:moveTo>
                    <a:pt x="555" y="985"/>
                  </a:moveTo>
                  <a:cubicBezTo>
                    <a:pt x="552" y="994"/>
                    <a:pt x="551" y="1004"/>
                    <a:pt x="559" y="1019"/>
                  </a:cubicBezTo>
                  <a:cubicBezTo>
                    <a:pt x="559" y="1032"/>
                    <a:pt x="546" y="1032"/>
                    <a:pt x="546" y="1032"/>
                  </a:cubicBezTo>
                  <a:cubicBezTo>
                    <a:pt x="546" y="1009"/>
                    <a:pt x="546" y="996"/>
                    <a:pt x="555" y="985"/>
                  </a:cubicBezTo>
                  <a:close/>
                  <a:moveTo>
                    <a:pt x="1021" y="1036"/>
                  </a:moveTo>
                  <a:cubicBezTo>
                    <a:pt x="1022" y="1038"/>
                    <a:pt x="1024" y="1041"/>
                    <a:pt x="1026" y="1045"/>
                  </a:cubicBezTo>
                  <a:cubicBezTo>
                    <a:pt x="1026" y="1040"/>
                    <a:pt x="1023" y="1037"/>
                    <a:pt x="1021" y="1036"/>
                  </a:cubicBezTo>
                  <a:close/>
                  <a:moveTo>
                    <a:pt x="455" y="1032"/>
                  </a:moveTo>
                  <a:cubicBezTo>
                    <a:pt x="455" y="1032"/>
                    <a:pt x="455" y="1045"/>
                    <a:pt x="442" y="1058"/>
                  </a:cubicBezTo>
                  <a:lnTo>
                    <a:pt x="429" y="1058"/>
                  </a:lnTo>
                  <a:cubicBezTo>
                    <a:pt x="429" y="1045"/>
                    <a:pt x="442" y="1032"/>
                    <a:pt x="455" y="1032"/>
                  </a:cubicBezTo>
                  <a:close/>
                  <a:moveTo>
                    <a:pt x="792" y="1058"/>
                  </a:moveTo>
                  <a:cubicBezTo>
                    <a:pt x="792" y="1071"/>
                    <a:pt x="805" y="1084"/>
                    <a:pt x="792" y="1084"/>
                  </a:cubicBezTo>
                  <a:cubicBezTo>
                    <a:pt x="792" y="1071"/>
                    <a:pt x="792" y="1058"/>
                    <a:pt x="792" y="1058"/>
                  </a:cubicBezTo>
                  <a:close/>
                  <a:moveTo>
                    <a:pt x="674" y="1040"/>
                  </a:moveTo>
                  <a:cubicBezTo>
                    <a:pt x="675" y="1040"/>
                    <a:pt x="675" y="1046"/>
                    <a:pt x="675" y="1058"/>
                  </a:cubicBezTo>
                  <a:cubicBezTo>
                    <a:pt x="675" y="1071"/>
                    <a:pt x="662" y="1084"/>
                    <a:pt x="662" y="1097"/>
                  </a:cubicBezTo>
                  <a:lnTo>
                    <a:pt x="649" y="1097"/>
                  </a:lnTo>
                  <a:cubicBezTo>
                    <a:pt x="649" y="1097"/>
                    <a:pt x="662" y="1084"/>
                    <a:pt x="662" y="1071"/>
                  </a:cubicBezTo>
                  <a:cubicBezTo>
                    <a:pt x="670" y="1049"/>
                    <a:pt x="673" y="1040"/>
                    <a:pt x="674" y="1040"/>
                  </a:cubicBezTo>
                  <a:close/>
                  <a:moveTo>
                    <a:pt x="683" y="1"/>
                  </a:moveTo>
                  <a:cubicBezTo>
                    <a:pt x="682" y="1"/>
                    <a:pt x="675" y="7"/>
                    <a:pt x="662" y="20"/>
                  </a:cubicBezTo>
                  <a:cubicBezTo>
                    <a:pt x="662" y="20"/>
                    <a:pt x="636" y="46"/>
                    <a:pt x="623" y="46"/>
                  </a:cubicBezTo>
                  <a:cubicBezTo>
                    <a:pt x="610" y="46"/>
                    <a:pt x="598" y="46"/>
                    <a:pt x="598" y="33"/>
                  </a:cubicBezTo>
                  <a:cubicBezTo>
                    <a:pt x="598" y="32"/>
                    <a:pt x="598" y="31"/>
                    <a:pt x="597" y="30"/>
                  </a:cubicBezTo>
                  <a:lnTo>
                    <a:pt x="597" y="30"/>
                  </a:lnTo>
                  <a:cubicBezTo>
                    <a:pt x="597" y="46"/>
                    <a:pt x="596" y="46"/>
                    <a:pt x="585" y="46"/>
                  </a:cubicBezTo>
                  <a:cubicBezTo>
                    <a:pt x="577" y="42"/>
                    <a:pt x="572" y="41"/>
                    <a:pt x="568" y="41"/>
                  </a:cubicBezTo>
                  <a:cubicBezTo>
                    <a:pt x="559" y="41"/>
                    <a:pt x="559" y="50"/>
                    <a:pt x="559" y="59"/>
                  </a:cubicBezTo>
                  <a:cubicBezTo>
                    <a:pt x="566" y="74"/>
                    <a:pt x="565" y="81"/>
                    <a:pt x="563" y="81"/>
                  </a:cubicBezTo>
                  <a:cubicBezTo>
                    <a:pt x="561" y="81"/>
                    <a:pt x="559" y="78"/>
                    <a:pt x="559" y="72"/>
                  </a:cubicBezTo>
                  <a:cubicBezTo>
                    <a:pt x="546" y="72"/>
                    <a:pt x="546" y="59"/>
                    <a:pt x="546" y="46"/>
                  </a:cubicBezTo>
                  <a:cubicBezTo>
                    <a:pt x="546" y="33"/>
                    <a:pt x="533" y="20"/>
                    <a:pt x="533" y="20"/>
                  </a:cubicBezTo>
                  <a:cubicBezTo>
                    <a:pt x="520" y="20"/>
                    <a:pt x="520" y="20"/>
                    <a:pt x="533" y="33"/>
                  </a:cubicBezTo>
                  <a:cubicBezTo>
                    <a:pt x="533" y="46"/>
                    <a:pt x="533" y="46"/>
                    <a:pt x="533" y="46"/>
                  </a:cubicBezTo>
                  <a:cubicBezTo>
                    <a:pt x="520" y="59"/>
                    <a:pt x="520" y="59"/>
                    <a:pt x="520" y="72"/>
                  </a:cubicBezTo>
                  <a:cubicBezTo>
                    <a:pt x="520" y="85"/>
                    <a:pt x="520" y="85"/>
                    <a:pt x="507" y="85"/>
                  </a:cubicBezTo>
                  <a:cubicBezTo>
                    <a:pt x="507" y="85"/>
                    <a:pt x="507" y="98"/>
                    <a:pt x="520" y="111"/>
                  </a:cubicBezTo>
                  <a:lnTo>
                    <a:pt x="507" y="111"/>
                  </a:lnTo>
                  <a:cubicBezTo>
                    <a:pt x="507" y="111"/>
                    <a:pt x="507" y="98"/>
                    <a:pt x="507" y="98"/>
                  </a:cubicBezTo>
                  <a:cubicBezTo>
                    <a:pt x="507" y="98"/>
                    <a:pt x="494" y="85"/>
                    <a:pt x="507" y="85"/>
                  </a:cubicBezTo>
                  <a:cubicBezTo>
                    <a:pt x="507" y="72"/>
                    <a:pt x="494" y="72"/>
                    <a:pt x="494" y="72"/>
                  </a:cubicBezTo>
                  <a:lnTo>
                    <a:pt x="494" y="59"/>
                  </a:lnTo>
                  <a:cubicBezTo>
                    <a:pt x="494" y="46"/>
                    <a:pt x="481" y="33"/>
                    <a:pt x="481" y="33"/>
                  </a:cubicBezTo>
                  <a:cubicBezTo>
                    <a:pt x="481" y="33"/>
                    <a:pt x="481" y="46"/>
                    <a:pt x="481" y="46"/>
                  </a:cubicBezTo>
                  <a:cubicBezTo>
                    <a:pt x="481" y="59"/>
                    <a:pt x="377" y="85"/>
                    <a:pt x="364" y="98"/>
                  </a:cubicBezTo>
                  <a:cubicBezTo>
                    <a:pt x="358" y="92"/>
                    <a:pt x="351" y="88"/>
                    <a:pt x="348" y="88"/>
                  </a:cubicBezTo>
                  <a:cubicBezTo>
                    <a:pt x="345" y="88"/>
                    <a:pt x="345" y="92"/>
                    <a:pt x="351" y="98"/>
                  </a:cubicBezTo>
                  <a:cubicBezTo>
                    <a:pt x="364" y="111"/>
                    <a:pt x="338" y="124"/>
                    <a:pt x="312" y="137"/>
                  </a:cubicBezTo>
                  <a:cubicBezTo>
                    <a:pt x="286" y="150"/>
                    <a:pt x="273" y="163"/>
                    <a:pt x="273" y="176"/>
                  </a:cubicBezTo>
                  <a:cubicBezTo>
                    <a:pt x="260" y="189"/>
                    <a:pt x="260" y="202"/>
                    <a:pt x="260" y="202"/>
                  </a:cubicBezTo>
                  <a:cubicBezTo>
                    <a:pt x="247" y="189"/>
                    <a:pt x="234" y="189"/>
                    <a:pt x="234" y="189"/>
                  </a:cubicBezTo>
                  <a:lnTo>
                    <a:pt x="234" y="189"/>
                  </a:lnTo>
                  <a:cubicBezTo>
                    <a:pt x="234" y="189"/>
                    <a:pt x="234" y="202"/>
                    <a:pt x="247" y="215"/>
                  </a:cubicBezTo>
                  <a:lnTo>
                    <a:pt x="221" y="202"/>
                  </a:lnTo>
                  <a:lnTo>
                    <a:pt x="221" y="202"/>
                  </a:lnTo>
                  <a:cubicBezTo>
                    <a:pt x="234" y="215"/>
                    <a:pt x="221" y="215"/>
                    <a:pt x="221" y="215"/>
                  </a:cubicBezTo>
                  <a:cubicBezTo>
                    <a:pt x="221" y="215"/>
                    <a:pt x="221" y="215"/>
                    <a:pt x="208" y="189"/>
                  </a:cubicBezTo>
                  <a:cubicBezTo>
                    <a:pt x="198" y="184"/>
                    <a:pt x="191" y="180"/>
                    <a:pt x="189" y="180"/>
                  </a:cubicBezTo>
                  <a:cubicBezTo>
                    <a:pt x="185" y="180"/>
                    <a:pt x="188" y="187"/>
                    <a:pt x="195" y="202"/>
                  </a:cubicBezTo>
                  <a:lnTo>
                    <a:pt x="195" y="215"/>
                  </a:lnTo>
                  <a:cubicBezTo>
                    <a:pt x="190" y="212"/>
                    <a:pt x="187" y="211"/>
                    <a:pt x="186" y="211"/>
                  </a:cubicBezTo>
                  <a:cubicBezTo>
                    <a:pt x="178" y="211"/>
                    <a:pt x="195" y="230"/>
                    <a:pt x="195" y="241"/>
                  </a:cubicBezTo>
                  <a:cubicBezTo>
                    <a:pt x="185" y="235"/>
                    <a:pt x="178" y="232"/>
                    <a:pt x="177" y="232"/>
                  </a:cubicBezTo>
                  <a:cubicBezTo>
                    <a:pt x="174" y="232"/>
                    <a:pt x="180" y="239"/>
                    <a:pt x="195" y="254"/>
                  </a:cubicBezTo>
                  <a:cubicBezTo>
                    <a:pt x="195" y="254"/>
                    <a:pt x="195" y="260"/>
                    <a:pt x="192" y="260"/>
                  </a:cubicBezTo>
                  <a:cubicBezTo>
                    <a:pt x="190" y="260"/>
                    <a:pt x="187" y="258"/>
                    <a:pt x="182" y="254"/>
                  </a:cubicBezTo>
                  <a:lnTo>
                    <a:pt x="157" y="254"/>
                  </a:lnTo>
                  <a:cubicBezTo>
                    <a:pt x="170" y="267"/>
                    <a:pt x="144" y="293"/>
                    <a:pt x="131" y="319"/>
                  </a:cubicBezTo>
                  <a:cubicBezTo>
                    <a:pt x="105" y="358"/>
                    <a:pt x="105" y="371"/>
                    <a:pt x="118" y="383"/>
                  </a:cubicBezTo>
                  <a:lnTo>
                    <a:pt x="92" y="383"/>
                  </a:lnTo>
                  <a:cubicBezTo>
                    <a:pt x="79" y="383"/>
                    <a:pt x="79" y="383"/>
                    <a:pt x="105" y="396"/>
                  </a:cubicBezTo>
                  <a:cubicBezTo>
                    <a:pt x="92" y="396"/>
                    <a:pt x="92" y="396"/>
                    <a:pt x="79" y="422"/>
                  </a:cubicBezTo>
                  <a:cubicBezTo>
                    <a:pt x="79" y="435"/>
                    <a:pt x="79" y="448"/>
                    <a:pt x="92" y="448"/>
                  </a:cubicBezTo>
                  <a:cubicBezTo>
                    <a:pt x="92" y="455"/>
                    <a:pt x="92" y="458"/>
                    <a:pt x="90" y="458"/>
                  </a:cubicBezTo>
                  <a:cubicBezTo>
                    <a:pt x="88" y="458"/>
                    <a:pt x="85" y="455"/>
                    <a:pt x="79" y="448"/>
                  </a:cubicBezTo>
                  <a:cubicBezTo>
                    <a:pt x="74" y="446"/>
                    <a:pt x="69" y="445"/>
                    <a:pt x="65" y="445"/>
                  </a:cubicBezTo>
                  <a:cubicBezTo>
                    <a:pt x="49" y="445"/>
                    <a:pt x="45" y="464"/>
                    <a:pt x="66" y="474"/>
                  </a:cubicBezTo>
                  <a:cubicBezTo>
                    <a:pt x="66" y="487"/>
                    <a:pt x="66" y="487"/>
                    <a:pt x="40" y="487"/>
                  </a:cubicBezTo>
                  <a:cubicBezTo>
                    <a:pt x="40" y="487"/>
                    <a:pt x="40" y="487"/>
                    <a:pt x="53" y="513"/>
                  </a:cubicBezTo>
                  <a:cubicBezTo>
                    <a:pt x="53" y="513"/>
                    <a:pt x="53" y="526"/>
                    <a:pt x="53" y="539"/>
                  </a:cubicBezTo>
                  <a:cubicBezTo>
                    <a:pt x="53" y="539"/>
                    <a:pt x="66" y="552"/>
                    <a:pt x="66" y="552"/>
                  </a:cubicBezTo>
                  <a:lnTo>
                    <a:pt x="66" y="565"/>
                  </a:lnTo>
                  <a:cubicBezTo>
                    <a:pt x="63" y="563"/>
                    <a:pt x="61" y="562"/>
                    <a:pt x="59" y="562"/>
                  </a:cubicBezTo>
                  <a:cubicBezTo>
                    <a:pt x="48" y="562"/>
                    <a:pt x="40" y="583"/>
                    <a:pt x="40" y="604"/>
                  </a:cubicBezTo>
                  <a:cubicBezTo>
                    <a:pt x="40" y="643"/>
                    <a:pt x="40" y="669"/>
                    <a:pt x="27" y="669"/>
                  </a:cubicBezTo>
                  <a:cubicBezTo>
                    <a:pt x="27" y="669"/>
                    <a:pt x="27" y="682"/>
                    <a:pt x="53" y="682"/>
                  </a:cubicBezTo>
                  <a:lnTo>
                    <a:pt x="66" y="682"/>
                  </a:lnTo>
                  <a:cubicBezTo>
                    <a:pt x="45" y="692"/>
                    <a:pt x="41" y="711"/>
                    <a:pt x="54" y="711"/>
                  </a:cubicBezTo>
                  <a:cubicBezTo>
                    <a:pt x="57" y="711"/>
                    <a:pt x="61" y="710"/>
                    <a:pt x="66" y="708"/>
                  </a:cubicBezTo>
                  <a:lnTo>
                    <a:pt x="66" y="708"/>
                  </a:lnTo>
                  <a:lnTo>
                    <a:pt x="53" y="721"/>
                  </a:lnTo>
                  <a:cubicBezTo>
                    <a:pt x="27" y="721"/>
                    <a:pt x="40" y="734"/>
                    <a:pt x="66" y="734"/>
                  </a:cubicBezTo>
                  <a:cubicBezTo>
                    <a:pt x="53" y="747"/>
                    <a:pt x="40" y="747"/>
                    <a:pt x="53" y="747"/>
                  </a:cubicBezTo>
                  <a:cubicBezTo>
                    <a:pt x="66" y="760"/>
                    <a:pt x="66" y="760"/>
                    <a:pt x="27" y="760"/>
                  </a:cubicBezTo>
                  <a:cubicBezTo>
                    <a:pt x="14" y="773"/>
                    <a:pt x="1" y="773"/>
                    <a:pt x="1" y="773"/>
                  </a:cubicBezTo>
                  <a:cubicBezTo>
                    <a:pt x="5" y="777"/>
                    <a:pt x="10" y="778"/>
                    <a:pt x="14" y="778"/>
                  </a:cubicBezTo>
                  <a:cubicBezTo>
                    <a:pt x="23" y="778"/>
                    <a:pt x="31" y="773"/>
                    <a:pt x="40" y="773"/>
                  </a:cubicBezTo>
                  <a:cubicBezTo>
                    <a:pt x="40" y="773"/>
                    <a:pt x="40" y="778"/>
                    <a:pt x="44" y="778"/>
                  </a:cubicBezTo>
                  <a:cubicBezTo>
                    <a:pt x="46" y="778"/>
                    <a:pt x="48" y="777"/>
                    <a:pt x="53" y="773"/>
                  </a:cubicBezTo>
                  <a:cubicBezTo>
                    <a:pt x="65" y="773"/>
                    <a:pt x="66" y="773"/>
                    <a:pt x="66" y="782"/>
                  </a:cubicBezTo>
                  <a:lnTo>
                    <a:pt x="66" y="782"/>
                  </a:lnTo>
                  <a:cubicBezTo>
                    <a:pt x="69" y="780"/>
                    <a:pt x="74" y="777"/>
                    <a:pt x="79" y="773"/>
                  </a:cubicBezTo>
                  <a:lnTo>
                    <a:pt x="105" y="773"/>
                  </a:lnTo>
                  <a:cubicBezTo>
                    <a:pt x="105" y="773"/>
                    <a:pt x="118" y="760"/>
                    <a:pt x="144" y="760"/>
                  </a:cubicBezTo>
                  <a:cubicBezTo>
                    <a:pt x="170" y="747"/>
                    <a:pt x="182" y="747"/>
                    <a:pt x="195" y="734"/>
                  </a:cubicBezTo>
                  <a:cubicBezTo>
                    <a:pt x="195" y="721"/>
                    <a:pt x="208" y="708"/>
                    <a:pt x="182" y="708"/>
                  </a:cubicBezTo>
                  <a:cubicBezTo>
                    <a:pt x="182" y="708"/>
                    <a:pt x="182" y="709"/>
                    <a:pt x="180" y="710"/>
                  </a:cubicBezTo>
                  <a:lnTo>
                    <a:pt x="180" y="710"/>
                  </a:lnTo>
                  <a:cubicBezTo>
                    <a:pt x="179" y="709"/>
                    <a:pt x="176" y="708"/>
                    <a:pt x="170" y="708"/>
                  </a:cubicBezTo>
                  <a:cubicBezTo>
                    <a:pt x="170" y="712"/>
                    <a:pt x="171" y="714"/>
                    <a:pt x="173" y="714"/>
                  </a:cubicBezTo>
                  <a:cubicBezTo>
                    <a:pt x="175" y="714"/>
                    <a:pt x="178" y="711"/>
                    <a:pt x="180" y="710"/>
                  </a:cubicBezTo>
                  <a:lnTo>
                    <a:pt x="180" y="710"/>
                  </a:lnTo>
                  <a:cubicBezTo>
                    <a:pt x="182" y="714"/>
                    <a:pt x="163" y="721"/>
                    <a:pt x="144" y="721"/>
                  </a:cubicBezTo>
                  <a:cubicBezTo>
                    <a:pt x="157" y="708"/>
                    <a:pt x="170" y="708"/>
                    <a:pt x="170" y="708"/>
                  </a:cubicBezTo>
                  <a:cubicBezTo>
                    <a:pt x="170" y="708"/>
                    <a:pt x="182" y="695"/>
                    <a:pt x="182" y="695"/>
                  </a:cubicBezTo>
                  <a:cubicBezTo>
                    <a:pt x="195" y="695"/>
                    <a:pt x="195" y="682"/>
                    <a:pt x="195" y="669"/>
                  </a:cubicBezTo>
                  <a:cubicBezTo>
                    <a:pt x="182" y="656"/>
                    <a:pt x="182" y="643"/>
                    <a:pt x="208" y="643"/>
                  </a:cubicBezTo>
                  <a:cubicBezTo>
                    <a:pt x="221" y="630"/>
                    <a:pt x="221" y="630"/>
                    <a:pt x="221" y="630"/>
                  </a:cubicBezTo>
                  <a:cubicBezTo>
                    <a:pt x="208" y="630"/>
                    <a:pt x="208" y="617"/>
                    <a:pt x="208" y="591"/>
                  </a:cubicBezTo>
                  <a:cubicBezTo>
                    <a:pt x="208" y="565"/>
                    <a:pt x="208" y="552"/>
                    <a:pt x="195" y="552"/>
                  </a:cubicBezTo>
                  <a:cubicBezTo>
                    <a:pt x="195" y="539"/>
                    <a:pt x="195" y="539"/>
                    <a:pt x="195" y="539"/>
                  </a:cubicBezTo>
                  <a:cubicBezTo>
                    <a:pt x="208" y="539"/>
                    <a:pt x="208" y="539"/>
                    <a:pt x="208" y="526"/>
                  </a:cubicBezTo>
                  <a:cubicBezTo>
                    <a:pt x="195" y="526"/>
                    <a:pt x="195" y="513"/>
                    <a:pt x="195" y="513"/>
                  </a:cubicBezTo>
                  <a:lnTo>
                    <a:pt x="195" y="513"/>
                  </a:lnTo>
                  <a:cubicBezTo>
                    <a:pt x="204" y="518"/>
                    <a:pt x="210" y="519"/>
                    <a:pt x="214" y="519"/>
                  </a:cubicBezTo>
                  <a:cubicBezTo>
                    <a:pt x="221" y="519"/>
                    <a:pt x="221" y="513"/>
                    <a:pt x="221" y="513"/>
                  </a:cubicBezTo>
                  <a:cubicBezTo>
                    <a:pt x="221" y="500"/>
                    <a:pt x="221" y="500"/>
                    <a:pt x="208" y="500"/>
                  </a:cubicBezTo>
                  <a:cubicBezTo>
                    <a:pt x="208" y="500"/>
                    <a:pt x="208" y="474"/>
                    <a:pt x="234" y="474"/>
                  </a:cubicBezTo>
                  <a:cubicBezTo>
                    <a:pt x="247" y="474"/>
                    <a:pt x="234" y="461"/>
                    <a:pt x="221" y="461"/>
                  </a:cubicBezTo>
                  <a:cubicBezTo>
                    <a:pt x="208" y="448"/>
                    <a:pt x="195" y="448"/>
                    <a:pt x="195" y="435"/>
                  </a:cubicBezTo>
                  <a:lnTo>
                    <a:pt x="195" y="435"/>
                  </a:lnTo>
                  <a:cubicBezTo>
                    <a:pt x="195" y="435"/>
                    <a:pt x="208" y="448"/>
                    <a:pt x="221" y="448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4" y="448"/>
                    <a:pt x="247" y="448"/>
                    <a:pt x="247" y="448"/>
                  </a:cubicBezTo>
                  <a:cubicBezTo>
                    <a:pt x="234" y="448"/>
                    <a:pt x="234" y="435"/>
                    <a:pt x="247" y="409"/>
                  </a:cubicBezTo>
                  <a:cubicBezTo>
                    <a:pt x="260" y="383"/>
                    <a:pt x="273" y="383"/>
                    <a:pt x="260" y="371"/>
                  </a:cubicBezTo>
                  <a:cubicBezTo>
                    <a:pt x="247" y="371"/>
                    <a:pt x="247" y="358"/>
                    <a:pt x="260" y="358"/>
                  </a:cubicBezTo>
                  <a:cubicBezTo>
                    <a:pt x="277" y="362"/>
                    <a:pt x="288" y="364"/>
                    <a:pt x="295" y="366"/>
                  </a:cubicBezTo>
                  <a:lnTo>
                    <a:pt x="295" y="366"/>
                  </a:lnTo>
                  <a:cubicBezTo>
                    <a:pt x="290" y="361"/>
                    <a:pt x="282" y="353"/>
                    <a:pt x="273" y="345"/>
                  </a:cubicBezTo>
                  <a:lnTo>
                    <a:pt x="273" y="345"/>
                  </a:lnTo>
                  <a:cubicBezTo>
                    <a:pt x="277" y="346"/>
                    <a:pt x="280" y="347"/>
                    <a:pt x="283" y="347"/>
                  </a:cubicBezTo>
                  <a:cubicBezTo>
                    <a:pt x="302" y="347"/>
                    <a:pt x="310" y="317"/>
                    <a:pt x="299" y="306"/>
                  </a:cubicBezTo>
                  <a:lnTo>
                    <a:pt x="312" y="306"/>
                  </a:lnTo>
                  <a:cubicBezTo>
                    <a:pt x="325" y="319"/>
                    <a:pt x="325" y="319"/>
                    <a:pt x="338" y="319"/>
                  </a:cubicBezTo>
                  <a:cubicBezTo>
                    <a:pt x="338" y="306"/>
                    <a:pt x="338" y="306"/>
                    <a:pt x="338" y="306"/>
                  </a:cubicBezTo>
                  <a:cubicBezTo>
                    <a:pt x="331" y="290"/>
                    <a:pt x="336" y="284"/>
                    <a:pt x="342" y="284"/>
                  </a:cubicBezTo>
                  <a:cubicBezTo>
                    <a:pt x="347" y="284"/>
                    <a:pt x="351" y="287"/>
                    <a:pt x="351" y="293"/>
                  </a:cubicBezTo>
                  <a:cubicBezTo>
                    <a:pt x="364" y="306"/>
                    <a:pt x="364" y="306"/>
                    <a:pt x="377" y="306"/>
                  </a:cubicBezTo>
                  <a:cubicBezTo>
                    <a:pt x="369" y="290"/>
                    <a:pt x="375" y="284"/>
                    <a:pt x="381" y="284"/>
                  </a:cubicBezTo>
                  <a:cubicBezTo>
                    <a:pt x="386" y="284"/>
                    <a:pt x="390" y="287"/>
                    <a:pt x="390" y="293"/>
                  </a:cubicBezTo>
                  <a:lnTo>
                    <a:pt x="403" y="293"/>
                  </a:lnTo>
                  <a:cubicBezTo>
                    <a:pt x="390" y="280"/>
                    <a:pt x="403" y="267"/>
                    <a:pt x="403" y="267"/>
                  </a:cubicBezTo>
                  <a:cubicBezTo>
                    <a:pt x="416" y="267"/>
                    <a:pt x="416" y="267"/>
                    <a:pt x="403" y="254"/>
                  </a:cubicBezTo>
                  <a:cubicBezTo>
                    <a:pt x="403" y="241"/>
                    <a:pt x="390" y="228"/>
                    <a:pt x="390" y="228"/>
                  </a:cubicBezTo>
                  <a:lnTo>
                    <a:pt x="390" y="228"/>
                  </a:lnTo>
                  <a:lnTo>
                    <a:pt x="403" y="241"/>
                  </a:lnTo>
                  <a:cubicBezTo>
                    <a:pt x="403" y="247"/>
                    <a:pt x="406" y="251"/>
                    <a:pt x="411" y="251"/>
                  </a:cubicBezTo>
                  <a:cubicBezTo>
                    <a:pt x="416" y="251"/>
                    <a:pt x="422" y="247"/>
                    <a:pt x="429" y="241"/>
                  </a:cubicBezTo>
                  <a:cubicBezTo>
                    <a:pt x="442" y="241"/>
                    <a:pt x="455" y="241"/>
                    <a:pt x="455" y="254"/>
                  </a:cubicBezTo>
                  <a:lnTo>
                    <a:pt x="455" y="228"/>
                  </a:lnTo>
                  <a:cubicBezTo>
                    <a:pt x="455" y="221"/>
                    <a:pt x="455" y="218"/>
                    <a:pt x="456" y="218"/>
                  </a:cubicBezTo>
                  <a:cubicBezTo>
                    <a:pt x="458" y="218"/>
                    <a:pt x="461" y="221"/>
                    <a:pt x="468" y="228"/>
                  </a:cubicBezTo>
                  <a:cubicBezTo>
                    <a:pt x="468" y="234"/>
                    <a:pt x="471" y="238"/>
                    <a:pt x="476" y="238"/>
                  </a:cubicBezTo>
                  <a:cubicBezTo>
                    <a:pt x="481" y="238"/>
                    <a:pt x="487" y="234"/>
                    <a:pt x="494" y="228"/>
                  </a:cubicBezTo>
                  <a:cubicBezTo>
                    <a:pt x="500" y="239"/>
                    <a:pt x="505" y="246"/>
                    <a:pt x="509" y="246"/>
                  </a:cubicBezTo>
                  <a:cubicBezTo>
                    <a:pt x="513" y="246"/>
                    <a:pt x="514" y="236"/>
                    <a:pt x="507" y="215"/>
                  </a:cubicBezTo>
                  <a:lnTo>
                    <a:pt x="507" y="215"/>
                  </a:lnTo>
                  <a:cubicBezTo>
                    <a:pt x="520" y="228"/>
                    <a:pt x="520" y="228"/>
                    <a:pt x="520" y="228"/>
                  </a:cubicBezTo>
                  <a:cubicBezTo>
                    <a:pt x="526" y="221"/>
                    <a:pt x="533" y="218"/>
                    <a:pt x="538" y="218"/>
                  </a:cubicBezTo>
                  <a:cubicBezTo>
                    <a:pt x="542" y="218"/>
                    <a:pt x="546" y="221"/>
                    <a:pt x="546" y="228"/>
                  </a:cubicBezTo>
                  <a:cubicBezTo>
                    <a:pt x="546" y="215"/>
                    <a:pt x="559" y="215"/>
                    <a:pt x="559" y="215"/>
                  </a:cubicBezTo>
                  <a:cubicBezTo>
                    <a:pt x="559" y="215"/>
                    <a:pt x="559" y="215"/>
                    <a:pt x="559" y="189"/>
                  </a:cubicBezTo>
                  <a:cubicBezTo>
                    <a:pt x="572" y="176"/>
                    <a:pt x="572" y="176"/>
                    <a:pt x="572" y="176"/>
                  </a:cubicBezTo>
                  <a:cubicBezTo>
                    <a:pt x="572" y="176"/>
                    <a:pt x="572" y="189"/>
                    <a:pt x="572" y="215"/>
                  </a:cubicBezTo>
                  <a:cubicBezTo>
                    <a:pt x="572" y="220"/>
                    <a:pt x="572" y="223"/>
                    <a:pt x="572" y="223"/>
                  </a:cubicBezTo>
                  <a:cubicBezTo>
                    <a:pt x="573" y="223"/>
                    <a:pt x="576" y="214"/>
                    <a:pt x="585" y="189"/>
                  </a:cubicBezTo>
                  <a:cubicBezTo>
                    <a:pt x="585" y="193"/>
                    <a:pt x="585" y="198"/>
                    <a:pt x="585" y="202"/>
                  </a:cubicBezTo>
                  <a:cubicBezTo>
                    <a:pt x="585" y="202"/>
                    <a:pt x="598" y="202"/>
                    <a:pt x="598" y="189"/>
                  </a:cubicBezTo>
                  <a:lnTo>
                    <a:pt x="610" y="189"/>
                  </a:lnTo>
                  <a:cubicBezTo>
                    <a:pt x="610" y="202"/>
                    <a:pt x="623" y="202"/>
                    <a:pt x="623" y="202"/>
                  </a:cubicBezTo>
                  <a:cubicBezTo>
                    <a:pt x="623" y="195"/>
                    <a:pt x="623" y="192"/>
                    <a:pt x="625" y="192"/>
                  </a:cubicBezTo>
                  <a:cubicBezTo>
                    <a:pt x="627" y="192"/>
                    <a:pt x="630" y="195"/>
                    <a:pt x="636" y="202"/>
                  </a:cubicBezTo>
                  <a:cubicBezTo>
                    <a:pt x="636" y="199"/>
                    <a:pt x="636" y="194"/>
                    <a:pt x="636" y="189"/>
                  </a:cubicBezTo>
                  <a:cubicBezTo>
                    <a:pt x="636" y="182"/>
                    <a:pt x="636" y="179"/>
                    <a:pt x="638" y="179"/>
                  </a:cubicBezTo>
                  <a:cubicBezTo>
                    <a:pt x="640" y="179"/>
                    <a:pt x="643" y="182"/>
                    <a:pt x="649" y="189"/>
                  </a:cubicBezTo>
                  <a:cubicBezTo>
                    <a:pt x="662" y="202"/>
                    <a:pt x="688" y="202"/>
                    <a:pt x="727" y="202"/>
                  </a:cubicBezTo>
                  <a:cubicBezTo>
                    <a:pt x="727" y="202"/>
                    <a:pt x="740" y="189"/>
                    <a:pt x="727" y="176"/>
                  </a:cubicBezTo>
                  <a:cubicBezTo>
                    <a:pt x="727" y="158"/>
                    <a:pt x="727" y="151"/>
                    <a:pt x="728" y="151"/>
                  </a:cubicBezTo>
                  <a:cubicBezTo>
                    <a:pt x="730" y="151"/>
                    <a:pt x="733" y="162"/>
                    <a:pt x="740" y="176"/>
                  </a:cubicBezTo>
                  <a:cubicBezTo>
                    <a:pt x="740" y="156"/>
                    <a:pt x="740" y="147"/>
                    <a:pt x="742" y="147"/>
                  </a:cubicBezTo>
                  <a:cubicBezTo>
                    <a:pt x="743" y="147"/>
                    <a:pt x="747" y="156"/>
                    <a:pt x="753" y="176"/>
                  </a:cubicBezTo>
                  <a:cubicBezTo>
                    <a:pt x="753" y="163"/>
                    <a:pt x="756" y="156"/>
                    <a:pt x="758" y="156"/>
                  </a:cubicBezTo>
                  <a:lnTo>
                    <a:pt x="758" y="156"/>
                  </a:lnTo>
                  <a:cubicBezTo>
                    <a:pt x="760" y="156"/>
                    <a:pt x="760" y="163"/>
                    <a:pt x="753" y="176"/>
                  </a:cubicBezTo>
                  <a:cubicBezTo>
                    <a:pt x="762" y="185"/>
                    <a:pt x="765" y="194"/>
                    <a:pt x="766" y="194"/>
                  </a:cubicBezTo>
                  <a:cubicBezTo>
                    <a:pt x="766" y="194"/>
                    <a:pt x="766" y="193"/>
                    <a:pt x="766" y="189"/>
                  </a:cubicBezTo>
                  <a:cubicBezTo>
                    <a:pt x="766" y="189"/>
                    <a:pt x="766" y="189"/>
                    <a:pt x="779" y="202"/>
                  </a:cubicBezTo>
                  <a:cubicBezTo>
                    <a:pt x="779" y="198"/>
                    <a:pt x="779" y="194"/>
                    <a:pt x="779" y="189"/>
                  </a:cubicBezTo>
                  <a:cubicBezTo>
                    <a:pt x="786" y="176"/>
                    <a:pt x="792" y="169"/>
                    <a:pt x="795" y="169"/>
                  </a:cubicBezTo>
                  <a:cubicBezTo>
                    <a:pt x="799" y="169"/>
                    <a:pt x="799" y="176"/>
                    <a:pt x="792" y="189"/>
                  </a:cubicBezTo>
                  <a:cubicBezTo>
                    <a:pt x="792" y="199"/>
                    <a:pt x="794" y="203"/>
                    <a:pt x="797" y="203"/>
                  </a:cubicBezTo>
                  <a:cubicBezTo>
                    <a:pt x="802" y="203"/>
                    <a:pt x="810" y="192"/>
                    <a:pt x="818" y="176"/>
                  </a:cubicBezTo>
                  <a:cubicBezTo>
                    <a:pt x="831" y="176"/>
                    <a:pt x="831" y="176"/>
                    <a:pt x="831" y="189"/>
                  </a:cubicBezTo>
                  <a:cubicBezTo>
                    <a:pt x="831" y="189"/>
                    <a:pt x="831" y="189"/>
                    <a:pt x="844" y="176"/>
                  </a:cubicBezTo>
                  <a:cubicBezTo>
                    <a:pt x="849" y="166"/>
                    <a:pt x="854" y="162"/>
                    <a:pt x="857" y="162"/>
                  </a:cubicBezTo>
                  <a:cubicBezTo>
                    <a:pt x="863" y="162"/>
                    <a:pt x="865" y="173"/>
                    <a:pt x="857" y="189"/>
                  </a:cubicBezTo>
                  <a:lnTo>
                    <a:pt x="870" y="176"/>
                  </a:lnTo>
                  <a:cubicBezTo>
                    <a:pt x="878" y="160"/>
                    <a:pt x="881" y="149"/>
                    <a:pt x="882" y="149"/>
                  </a:cubicBezTo>
                  <a:cubicBezTo>
                    <a:pt x="883" y="149"/>
                    <a:pt x="883" y="153"/>
                    <a:pt x="883" y="163"/>
                  </a:cubicBezTo>
                  <a:cubicBezTo>
                    <a:pt x="883" y="175"/>
                    <a:pt x="883" y="184"/>
                    <a:pt x="883" y="189"/>
                  </a:cubicBezTo>
                  <a:cubicBezTo>
                    <a:pt x="883" y="175"/>
                    <a:pt x="885" y="169"/>
                    <a:pt x="887" y="169"/>
                  </a:cubicBezTo>
                  <a:cubicBezTo>
                    <a:pt x="891" y="169"/>
                    <a:pt x="896" y="185"/>
                    <a:pt x="896" y="202"/>
                  </a:cubicBezTo>
                  <a:cubicBezTo>
                    <a:pt x="896" y="189"/>
                    <a:pt x="909" y="176"/>
                    <a:pt x="909" y="176"/>
                  </a:cubicBezTo>
                  <a:cubicBezTo>
                    <a:pt x="909" y="176"/>
                    <a:pt x="909" y="176"/>
                    <a:pt x="909" y="189"/>
                  </a:cubicBezTo>
                  <a:cubicBezTo>
                    <a:pt x="909" y="194"/>
                    <a:pt x="909" y="198"/>
                    <a:pt x="909" y="202"/>
                  </a:cubicBezTo>
                  <a:cubicBezTo>
                    <a:pt x="909" y="202"/>
                    <a:pt x="922" y="202"/>
                    <a:pt x="922" y="228"/>
                  </a:cubicBezTo>
                  <a:lnTo>
                    <a:pt x="935" y="228"/>
                  </a:lnTo>
                  <a:cubicBezTo>
                    <a:pt x="935" y="221"/>
                    <a:pt x="938" y="218"/>
                    <a:pt x="940" y="218"/>
                  </a:cubicBezTo>
                  <a:cubicBezTo>
                    <a:pt x="941" y="218"/>
                    <a:pt x="941" y="221"/>
                    <a:pt x="935" y="228"/>
                  </a:cubicBezTo>
                  <a:cubicBezTo>
                    <a:pt x="935" y="228"/>
                    <a:pt x="948" y="228"/>
                    <a:pt x="948" y="215"/>
                  </a:cubicBezTo>
                  <a:cubicBezTo>
                    <a:pt x="961" y="215"/>
                    <a:pt x="961" y="215"/>
                    <a:pt x="961" y="241"/>
                  </a:cubicBezTo>
                  <a:cubicBezTo>
                    <a:pt x="961" y="228"/>
                    <a:pt x="974" y="228"/>
                    <a:pt x="974" y="228"/>
                  </a:cubicBezTo>
                  <a:cubicBezTo>
                    <a:pt x="987" y="215"/>
                    <a:pt x="987" y="215"/>
                    <a:pt x="987" y="215"/>
                  </a:cubicBezTo>
                  <a:cubicBezTo>
                    <a:pt x="987" y="215"/>
                    <a:pt x="987" y="241"/>
                    <a:pt x="1000" y="241"/>
                  </a:cubicBezTo>
                  <a:cubicBezTo>
                    <a:pt x="1000" y="241"/>
                    <a:pt x="1000" y="241"/>
                    <a:pt x="1013" y="228"/>
                  </a:cubicBezTo>
                  <a:cubicBezTo>
                    <a:pt x="1004" y="228"/>
                    <a:pt x="1007" y="222"/>
                    <a:pt x="1010" y="222"/>
                  </a:cubicBezTo>
                  <a:cubicBezTo>
                    <a:pt x="1011" y="222"/>
                    <a:pt x="1013" y="224"/>
                    <a:pt x="1013" y="228"/>
                  </a:cubicBezTo>
                  <a:cubicBezTo>
                    <a:pt x="1013" y="228"/>
                    <a:pt x="1013" y="241"/>
                    <a:pt x="1026" y="254"/>
                  </a:cubicBezTo>
                  <a:cubicBezTo>
                    <a:pt x="1039" y="254"/>
                    <a:pt x="1039" y="254"/>
                    <a:pt x="1039" y="241"/>
                  </a:cubicBezTo>
                  <a:cubicBezTo>
                    <a:pt x="1039" y="253"/>
                    <a:pt x="1039" y="261"/>
                    <a:pt x="1039" y="267"/>
                  </a:cubicBezTo>
                  <a:cubicBezTo>
                    <a:pt x="1051" y="254"/>
                    <a:pt x="1051" y="254"/>
                    <a:pt x="1051" y="254"/>
                  </a:cubicBezTo>
                  <a:cubicBezTo>
                    <a:pt x="1051" y="267"/>
                    <a:pt x="1051" y="267"/>
                    <a:pt x="1064" y="267"/>
                  </a:cubicBezTo>
                  <a:cubicBezTo>
                    <a:pt x="1064" y="267"/>
                    <a:pt x="1064" y="267"/>
                    <a:pt x="1051" y="280"/>
                  </a:cubicBezTo>
                  <a:lnTo>
                    <a:pt x="1064" y="280"/>
                  </a:lnTo>
                  <a:cubicBezTo>
                    <a:pt x="1073" y="272"/>
                    <a:pt x="1078" y="269"/>
                    <a:pt x="1081" y="269"/>
                  </a:cubicBezTo>
                  <a:cubicBezTo>
                    <a:pt x="1089" y="269"/>
                    <a:pt x="1086" y="284"/>
                    <a:pt x="1077" y="293"/>
                  </a:cubicBezTo>
                  <a:lnTo>
                    <a:pt x="1090" y="293"/>
                  </a:lnTo>
                  <a:cubicBezTo>
                    <a:pt x="1103" y="280"/>
                    <a:pt x="1110" y="273"/>
                    <a:pt x="1111" y="273"/>
                  </a:cubicBezTo>
                  <a:lnTo>
                    <a:pt x="1111" y="273"/>
                  </a:lnTo>
                  <a:cubicBezTo>
                    <a:pt x="1113" y="273"/>
                    <a:pt x="1110" y="280"/>
                    <a:pt x="1103" y="293"/>
                  </a:cubicBezTo>
                  <a:cubicBezTo>
                    <a:pt x="1107" y="289"/>
                    <a:pt x="1109" y="288"/>
                    <a:pt x="1111" y="288"/>
                  </a:cubicBezTo>
                  <a:cubicBezTo>
                    <a:pt x="1115" y="288"/>
                    <a:pt x="1113" y="300"/>
                    <a:pt x="1103" y="319"/>
                  </a:cubicBezTo>
                  <a:cubicBezTo>
                    <a:pt x="1090" y="319"/>
                    <a:pt x="1077" y="332"/>
                    <a:pt x="1077" y="332"/>
                  </a:cubicBezTo>
                  <a:lnTo>
                    <a:pt x="1090" y="332"/>
                  </a:lnTo>
                  <a:cubicBezTo>
                    <a:pt x="1097" y="325"/>
                    <a:pt x="1100" y="322"/>
                    <a:pt x="1102" y="322"/>
                  </a:cubicBezTo>
                  <a:cubicBezTo>
                    <a:pt x="1103" y="322"/>
                    <a:pt x="1103" y="325"/>
                    <a:pt x="1103" y="332"/>
                  </a:cubicBezTo>
                  <a:lnTo>
                    <a:pt x="1129" y="332"/>
                  </a:lnTo>
                  <a:cubicBezTo>
                    <a:pt x="1142" y="345"/>
                    <a:pt x="1142" y="345"/>
                    <a:pt x="1129" y="358"/>
                  </a:cubicBezTo>
                  <a:cubicBezTo>
                    <a:pt x="1129" y="358"/>
                    <a:pt x="1129" y="363"/>
                    <a:pt x="1133" y="363"/>
                  </a:cubicBezTo>
                  <a:cubicBezTo>
                    <a:pt x="1135" y="363"/>
                    <a:pt x="1138" y="362"/>
                    <a:pt x="1142" y="358"/>
                  </a:cubicBezTo>
                  <a:cubicBezTo>
                    <a:pt x="1168" y="358"/>
                    <a:pt x="1168" y="371"/>
                    <a:pt x="1155" y="371"/>
                  </a:cubicBezTo>
                  <a:lnTo>
                    <a:pt x="1168" y="371"/>
                  </a:lnTo>
                  <a:cubicBezTo>
                    <a:pt x="1163" y="375"/>
                    <a:pt x="1159" y="380"/>
                    <a:pt x="1155" y="383"/>
                  </a:cubicBezTo>
                  <a:cubicBezTo>
                    <a:pt x="1168" y="383"/>
                    <a:pt x="1168" y="383"/>
                    <a:pt x="1181" y="396"/>
                  </a:cubicBezTo>
                  <a:cubicBezTo>
                    <a:pt x="1168" y="396"/>
                    <a:pt x="1194" y="500"/>
                    <a:pt x="1207" y="500"/>
                  </a:cubicBezTo>
                  <a:lnTo>
                    <a:pt x="1207" y="500"/>
                  </a:lnTo>
                  <a:lnTo>
                    <a:pt x="1207" y="500"/>
                  </a:lnTo>
                  <a:cubicBezTo>
                    <a:pt x="1224" y="501"/>
                    <a:pt x="1233" y="503"/>
                    <a:pt x="1233" y="513"/>
                  </a:cubicBezTo>
                  <a:lnTo>
                    <a:pt x="1207" y="513"/>
                  </a:lnTo>
                  <a:lnTo>
                    <a:pt x="1207" y="526"/>
                  </a:lnTo>
                  <a:cubicBezTo>
                    <a:pt x="1168" y="526"/>
                    <a:pt x="1194" y="539"/>
                    <a:pt x="1207" y="552"/>
                  </a:cubicBezTo>
                  <a:lnTo>
                    <a:pt x="1220" y="552"/>
                  </a:lnTo>
                  <a:cubicBezTo>
                    <a:pt x="1181" y="552"/>
                    <a:pt x="1181" y="565"/>
                    <a:pt x="1194" y="578"/>
                  </a:cubicBezTo>
                  <a:cubicBezTo>
                    <a:pt x="1168" y="578"/>
                    <a:pt x="1168" y="578"/>
                    <a:pt x="1207" y="591"/>
                  </a:cubicBezTo>
                  <a:cubicBezTo>
                    <a:pt x="1233" y="604"/>
                    <a:pt x="1233" y="604"/>
                    <a:pt x="1207" y="604"/>
                  </a:cubicBezTo>
                  <a:lnTo>
                    <a:pt x="1194" y="604"/>
                  </a:lnTo>
                  <a:cubicBezTo>
                    <a:pt x="1220" y="617"/>
                    <a:pt x="1220" y="617"/>
                    <a:pt x="1194" y="617"/>
                  </a:cubicBezTo>
                  <a:cubicBezTo>
                    <a:pt x="1168" y="617"/>
                    <a:pt x="1168" y="617"/>
                    <a:pt x="1194" y="630"/>
                  </a:cubicBezTo>
                  <a:cubicBezTo>
                    <a:pt x="1220" y="630"/>
                    <a:pt x="1220" y="643"/>
                    <a:pt x="1181" y="643"/>
                  </a:cubicBezTo>
                  <a:lnTo>
                    <a:pt x="1168" y="643"/>
                  </a:lnTo>
                  <a:cubicBezTo>
                    <a:pt x="1168" y="656"/>
                    <a:pt x="1168" y="656"/>
                    <a:pt x="1168" y="656"/>
                  </a:cubicBezTo>
                  <a:lnTo>
                    <a:pt x="1181" y="656"/>
                  </a:lnTo>
                  <a:cubicBezTo>
                    <a:pt x="1181" y="656"/>
                    <a:pt x="1168" y="669"/>
                    <a:pt x="1155" y="695"/>
                  </a:cubicBezTo>
                  <a:cubicBezTo>
                    <a:pt x="1142" y="721"/>
                    <a:pt x="1142" y="721"/>
                    <a:pt x="1155" y="734"/>
                  </a:cubicBezTo>
                  <a:cubicBezTo>
                    <a:pt x="1142" y="734"/>
                    <a:pt x="1129" y="734"/>
                    <a:pt x="1129" y="747"/>
                  </a:cubicBezTo>
                  <a:lnTo>
                    <a:pt x="1103" y="747"/>
                  </a:lnTo>
                  <a:cubicBezTo>
                    <a:pt x="1129" y="773"/>
                    <a:pt x="1116" y="786"/>
                    <a:pt x="1103" y="786"/>
                  </a:cubicBezTo>
                  <a:cubicBezTo>
                    <a:pt x="1090" y="786"/>
                    <a:pt x="1090" y="786"/>
                    <a:pt x="1103" y="799"/>
                  </a:cubicBezTo>
                  <a:cubicBezTo>
                    <a:pt x="1103" y="814"/>
                    <a:pt x="1103" y="820"/>
                    <a:pt x="1101" y="820"/>
                  </a:cubicBezTo>
                  <a:cubicBezTo>
                    <a:pt x="1099" y="820"/>
                    <a:pt x="1096" y="817"/>
                    <a:pt x="1090" y="812"/>
                  </a:cubicBezTo>
                  <a:cubicBezTo>
                    <a:pt x="1085" y="806"/>
                    <a:pt x="1080" y="803"/>
                    <a:pt x="1076" y="803"/>
                  </a:cubicBezTo>
                  <a:cubicBezTo>
                    <a:pt x="1071" y="803"/>
                    <a:pt x="1070" y="809"/>
                    <a:pt x="1077" y="824"/>
                  </a:cubicBezTo>
                  <a:lnTo>
                    <a:pt x="1064" y="812"/>
                  </a:lnTo>
                  <a:cubicBezTo>
                    <a:pt x="1053" y="812"/>
                    <a:pt x="1062" y="822"/>
                    <a:pt x="1064" y="833"/>
                  </a:cubicBezTo>
                  <a:lnTo>
                    <a:pt x="1064" y="833"/>
                  </a:lnTo>
                  <a:cubicBezTo>
                    <a:pt x="1060" y="830"/>
                    <a:pt x="1056" y="828"/>
                    <a:pt x="1051" y="824"/>
                  </a:cubicBezTo>
                  <a:cubicBezTo>
                    <a:pt x="1045" y="812"/>
                    <a:pt x="1042" y="808"/>
                    <a:pt x="1040" y="808"/>
                  </a:cubicBezTo>
                  <a:cubicBezTo>
                    <a:pt x="1039" y="808"/>
                    <a:pt x="1039" y="812"/>
                    <a:pt x="1039" y="812"/>
                  </a:cubicBezTo>
                  <a:cubicBezTo>
                    <a:pt x="1051" y="824"/>
                    <a:pt x="1051" y="837"/>
                    <a:pt x="1039" y="837"/>
                  </a:cubicBezTo>
                  <a:cubicBezTo>
                    <a:pt x="1039" y="837"/>
                    <a:pt x="1039" y="837"/>
                    <a:pt x="1051" y="850"/>
                  </a:cubicBezTo>
                  <a:lnTo>
                    <a:pt x="1039" y="850"/>
                  </a:lnTo>
                  <a:cubicBezTo>
                    <a:pt x="1039" y="850"/>
                    <a:pt x="1026" y="850"/>
                    <a:pt x="1013" y="837"/>
                  </a:cubicBezTo>
                  <a:lnTo>
                    <a:pt x="1013" y="837"/>
                  </a:lnTo>
                  <a:cubicBezTo>
                    <a:pt x="1016" y="841"/>
                    <a:pt x="1020" y="845"/>
                    <a:pt x="1026" y="850"/>
                  </a:cubicBezTo>
                  <a:cubicBezTo>
                    <a:pt x="1039" y="876"/>
                    <a:pt x="1039" y="876"/>
                    <a:pt x="1039" y="876"/>
                  </a:cubicBezTo>
                  <a:cubicBezTo>
                    <a:pt x="1039" y="876"/>
                    <a:pt x="1039" y="876"/>
                    <a:pt x="1026" y="863"/>
                  </a:cubicBezTo>
                  <a:lnTo>
                    <a:pt x="1013" y="863"/>
                  </a:lnTo>
                  <a:cubicBezTo>
                    <a:pt x="1000" y="863"/>
                    <a:pt x="1013" y="902"/>
                    <a:pt x="1026" y="928"/>
                  </a:cubicBezTo>
                  <a:cubicBezTo>
                    <a:pt x="1033" y="943"/>
                    <a:pt x="1036" y="950"/>
                    <a:pt x="1035" y="950"/>
                  </a:cubicBezTo>
                  <a:cubicBezTo>
                    <a:pt x="1034" y="950"/>
                    <a:pt x="1031" y="947"/>
                    <a:pt x="1026" y="941"/>
                  </a:cubicBezTo>
                  <a:cubicBezTo>
                    <a:pt x="1013" y="928"/>
                    <a:pt x="1013" y="928"/>
                    <a:pt x="1013" y="928"/>
                  </a:cubicBezTo>
                  <a:cubicBezTo>
                    <a:pt x="1000" y="915"/>
                    <a:pt x="1000" y="915"/>
                    <a:pt x="1013" y="915"/>
                  </a:cubicBezTo>
                  <a:lnTo>
                    <a:pt x="1000" y="902"/>
                  </a:lnTo>
                  <a:cubicBezTo>
                    <a:pt x="1000" y="909"/>
                    <a:pt x="1000" y="912"/>
                    <a:pt x="998" y="912"/>
                  </a:cubicBezTo>
                  <a:cubicBezTo>
                    <a:pt x="996" y="912"/>
                    <a:pt x="993" y="909"/>
                    <a:pt x="987" y="902"/>
                  </a:cubicBezTo>
                  <a:cubicBezTo>
                    <a:pt x="978" y="902"/>
                    <a:pt x="969" y="897"/>
                    <a:pt x="968" y="897"/>
                  </a:cubicBezTo>
                  <a:lnTo>
                    <a:pt x="968" y="897"/>
                  </a:lnTo>
                  <a:cubicBezTo>
                    <a:pt x="968" y="897"/>
                    <a:pt x="969" y="898"/>
                    <a:pt x="974" y="902"/>
                  </a:cubicBezTo>
                  <a:cubicBezTo>
                    <a:pt x="974" y="902"/>
                    <a:pt x="973" y="902"/>
                    <a:pt x="961" y="889"/>
                  </a:cubicBezTo>
                  <a:cubicBezTo>
                    <a:pt x="948" y="889"/>
                    <a:pt x="948" y="889"/>
                    <a:pt x="961" y="902"/>
                  </a:cubicBezTo>
                  <a:cubicBezTo>
                    <a:pt x="961" y="915"/>
                    <a:pt x="961" y="928"/>
                    <a:pt x="961" y="928"/>
                  </a:cubicBezTo>
                  <a:cubicBezTo>
                    <a:pt x="948" y="928"/>
                    <a:pt x="948" y="928"/>
                    <a:pt x="961" y="941"/>
                  </a:cubicBezTo>
                  <a:cubicBezTo>
                    <a:pt x="961" y="954"/>
                    <a:pt x="961" y="967"/>
                    <a:pt x="961" y="967"/>
                  </a:cubicBezTo>
                  <a:cubicBezTo>
                    <a:pt x="961" y="980"/>
                    <a:pt x="961" y="987"/>
                    <a:pt x="959" y="987"/>
                  </a:cubicBezTo>
                  <a:cubicBezTo>
                    <a:pt x="957" y="987"/>
                    <a:pt x="954" y="980"/>
                    <a:pt x="948" y="967"/>
                  </a:cubicBezTo>
                  <a:cubicBezTo>
                    <a:pt x="935" y="954"/>
                    <a:pt x="935" y="954"/>
                    <a:pt x="935" y="954"/>
                  </a:cubicBezTo>
                  <a:cubicBezTo>
                    <a:pt x="935" y="954"/>
                    <a:pt x="922" y="954"/>
                    <a:pt x="922" y="941"/>
                  </a:cubicBezTo>
                  <a:cubicBezTo>
                    <a:pt x="918" y="937"/>
                    <a:pt x="915" y="936"/>
                    <a:pt x="914" y="936"/>
                  </a:cubicBezTo>
                  <a:cubicBezTo>
                    <a:pt x="910" y="936"/>
                    <a:pt x="913" y="945"/>
                    <a:pt x="922" y="954"/>
                  </a:cubicBezTo>
                  <a:cubicBezTo>
                    <a:pt x="922" y="967"/>
                    <a:pt x="935" y="980"/>
                    <a:pt x="935" y="980"/>
                  </a:cubicBezTo>
                  <a:cubicBezTo>
                    <a:pt x="922" y="980"/>
                    <a:pt x="909" y="954"/>
                    <a:pt x="909" y="941"/>
                  </a:cubicBezTo>
                  <a:cubicBezTo>
                    <a:pt x="909" y="952"/>
                    <a:pt x="909" y="971"/>
                    <a:pt x="902" y="971"/>
                  </a:cubicBezTo>
                  <a:cubicBezTo>
                    <a:pt x="900" y="971"/>
                    <a:pt x="898" y="970"/>
                    <a:pt x="896" y="967"/>
                  </a:cubicBezTo>
                  <a:cubicBezTo>
                    <a:pt x="896" y="967"/>
                    <a:pt x="883" y="967"/>
                    <a:pt x="883" y="954"/>
                  </a:cubicBezTo>
                  <a:cubicBezTo>
                    <a:pt x="879" y="950"/>
                    <a:pt x="876" y="948"/>
                    <a:pt x="874" y="948"/>
                  </a:cubicBezTo>
                  <a:cubicBezTo>
                    <a:pt x="870" y="948"/>
                    <a:pt x="870" y="954"/>
                    <a:pt x="870" y="954"/>
                  </a:cubicBezTo>
                  <a:cubicBezTo>
                    <a:pt x="876" y="961"/>
                    <a:pt x="876" y="964"/>
                    <a:pt x="873" y="964"/>
                  </a:cubicBezTo>
                  <a:cubicBezTo>
                    <a:pt x="870" y="964"/>
                    <a:pt x="863" y="961"/>
                    <a:pt x="857" y="954"/>
                  </a:cubicBezTo>
                  <a:cubicBezTo>
                    <a:pt x="845" y="943"/>
                    <a:pt x="839" y="936"/>
                    <a:pt x="837" y="936"/>
                  </a:cubicBezTo>
                  <a:cubicBezTo>
                    <a:pt x="834" y="936"/>
                    <a:pt x="837" y="946"/>
                    <a:pt x="844" y="967"/>
                  </a:cubicBezTo>
                  <a:cubicBezTo>
                    <a:pt x="840" y="963"/>
                    <a:pt x="837" y="962"/>
                    <a:pt x="836" y="962"/>
                  </a:cubicBezTo>
                  <a:cubicBezTo>
                    <a:pt x="831" y="962"/>
                    <a:pt x="831" y="971"/>
                    <a:pt x="831" y="980"/>
                  </a:cubicBezTo>
                  <a:cubicBezTo>
                    <a:pt x="831" y="993"/>
                    <a:pt x="831" y="1019"/>
                    <a:pt x="844" y="1032"/>
                  </a:cubicBezTo>
                  <a:cubicBezTo>
                    <a:pt x="844" y="1057"/>
                    <a:pt x="844" y="1066"/>
                    <a:pt x="841" y="1066"/>
                  </a:cubicBezTo>
                  <a:cubicBezTo>
                    <a:pt x="839" y="1066"/>
                    <a:pt x="836" y="1063"/>
                    <a:pt x="831" y="1058"/>
                  </a:cubicBezTo>
                  <a:cubicBezTo>
                    <a:pt x="831" y="1058"/>
                    <a:pt x="818" y="1045"/>
                    <a:pt x="818" y="1032"/>
                  </a:cubicBezTo>
                  <a:cubicBezTo>
                    <a:pt x="818" y="1006"/>
                    <a:pt x="818" y="1006"/>
                    <a:pt x="818" y="1006"/>
                  </a:cubicBezTo>
                  <a:lnTo>
                    <a:pt x="831" y="1006"/>
                  </a:lnTo>
                  <a:cubicBezTo>
                    <a:pt x="818" y="993"/>
                    <a:pt x="818" y="980"/>
                    <a:pt x="818" y="980"/>
                  </a:cubicBezTo>
                  <a:cubicBezTo>
                    <a:pt x="812" y="974"/>
                    <a:pt x="808" y="970"/>
                    <a:pt x="807" y="970"/>
                  </a:cubicBezTo>
                  <a:cubicBezTo>
                    <a:pt x="805" y="970"/>
                    <a:pt x="805" y="974"/>
                    <a:pt x="805" y="980"/>
                  </a:cubicBezTo>
                  <a:cubicBezTo>
                    <a:pt x="805" y="967"/>
                    <a:pt x="792" y="967"/>
                    <a:pt x="792" y="967"/>
                  </a:cubicBezTo>
                  <a:cubicBezTo>
                    <a:pt x="783" y="967"/>
                    <a:pt x="775" y="973"/>
                    <a:pt x="770" y="973"/>
                  </a:cubicBezTo>
                  <a:cubicBezTo>
                    <a:pt x="768" y="973"/>
                    <a:pt x="766" y="971"/>
                    <a:pt x="766" y="967"/>
                  </a:cubicBezTo>
                  <a:cubicBezTo>
                    <a:pt x="753" y="967"/>
                    <a:pt x="753" y="967"/>
                    <a:pt x="753" y="980"/>
                  </a:cubicBezTo>
                  <a:cubicBezTo>
                    <a:pt x="755" y="984"/>
                    <a:pt x="756" y="987"/>
                    <a:pt x="757" y="989"/>
                  </a:cubicBezTo>
                  <a:lnTo>
                    <a:pt x="757" y="989"/>
                  </a:lnTo>
                  <a:cubicBezTo>
                    <a:pt x="760" y="987"/>
                    <a:pt x="761" y="985"/>
                    <a:pt x="762" y="985"/>
                  </a:cubicBezTo>
                  <a:lnTo>
                    <a:pt x="762" y="985"/>
                  </a:lnTo>
                  <a:cubicBezTo>
                    <a:pt x="764" y="985"/>
                    <a:pt x="761" y="994"/>
                    <a:pt x="753" y="1019"/>
                  </a:cubicBezTo>
                  <a:cubicBezTo>
                    <a:pt x="753" y="1012"/>
                    <a:pt x="753" y="1004"/>
                    <a:pt x="753" y="993"/>
                  </a:cubicBezTo>
                  <a:cubicBezTo>
                    <a:pt x="753" y="977"/>
                    <a:pt x="733" y="966"/>
                    <a:pt x="718" y="966"/>
                  </a:cubicBezTo>
                  <a:cubicBezTo>
                    <a:pt x="709" y="966"/>
                    <a:pt x="701" y="970"/>
                    <a:pt x="701" y="980"/>
                  </a:cubicBezTo>
                  <a:cubicBezTo>
                    <a:pt x="692" y="971"/>
                    <a:pt x="683" y="962"/>
                    <a:pt x="674" y="962"/>
                  </a:cubicBezTo>
                  <a:cubicBezTo>
                    <a:pt x="670" y="962"/>
                    <a:pt x="666" y="963"/>
                    <a:pt x="662" y="967"/>
                  </a:cubicBezTo>
                  <a:lnTo>
                    <a:pt x="649" y="967"/>
                  </a:lnTo>
                  <a:cubicBezTo>
                    <a:pt x="649" y="961"/>
                    <a:pt x="649" y="957"/>
                    <a:pt x="648" y="957"/>
                  </a:cubicBezTo>
                  <a:cubicBezTo>
                    <a:pt x="646" y="957"/>
                    <a:pt x="643" y="961"/>
                    <a:pt x="636" y="967"/>
                  </a:cubicBezTo>
                  <a:cubicBezTo>
                    <a:pt x="636" y="972"/>
                    <a:pt x="636" y="977"/>
                    <a:pt x="636" y="980"/>
                  </a:cubicBezTo>
                  <a:cubicBezTo>
                    <a:pt x="636" y="967"/>
                    <a:pt x="636" y="967"/>
                    <a:pt x="610" y="967"/>
                  </a:cubicBezTo>
                  <a:cubicBezTo>
                    <a:pt x="598" y="967"/>
                    <a:pt x="598" y="967"/>
                    <a:pt x="598" y="980"/>
                  </a:cubicBezTo>
                  <a:cubicBezTo>
                    <a:pt x="594" y="984"/>
                    <a:pt x="591" y="985"/>
                    <a:pt x="589" y="985"/>
                  </a:cubicBezTo>
                  <a:cubicBezTo>
                    <a:pt x="587" y="985"/>
                    <a:pt x="585" y="983"/>
                    <a:pt x="585" y="979"/>
                  </a:cubicBezTo>
                  <a:lnTo>
                    <a:pt x="585" y="979"/>
                  </a:lnTo>
                  <a:cubicBezTo>
                    <a:pt x="585" y="979"/>
                    <a:pt x="585" y="980"/>
                    <a:pt x="585" y="980"/>
                  </a:cubicBezTo>
                  <a:cubicBezTo>
                    <a:pt x="578" y="993"/>
                    <a:pt x="572" y="1000"/>
                    <a:pt x="568" y="1000"/>
                  </a:cubicBezTo>
                  <a:cubicBezTo>
                    <a:pt x="565" y="1000"/>
                    <a:pt x="565" y="993"/>
                    <a:pt x="572" y="980"/>
                  </a:cubicBezTo>
                  <a:cubicBezTo>
                    <a:pt x="572" y="967"/>
                    <a:pt x="572" y="967"/>
                    <a:pt x="572" y="967"/>
                  </a:cubicBezTo>
                  <a:cubicBezTo>
                    <a:pt x="572" y="967"/>
                    <a:pt x="585" y="954"/>
                    <a:pt x="585" y="941"/>
                  </a:cubicBezTo>
                  <a:lnTo>
                    <a:pt x="585" y="941"/>
                  </a:lnTo>
                  <a:cubicBezTo>
                    <a:pt x="585" y="941"/>
                    <a:pt x="584" y="941"/>
                    <a:pt x="572" y="954"/>
                  </a:cubicBezTo>
                  <a:cubicBezTo>
                    <a:pt x="572" y="952"/>
                    <a:pt x="571" y="951"/>
                    <a:pt x="569" y="951"/>
                  </a:cubicBezTo>
                  <a:cubicBezTo>
                    <a:pt x="563" y="951"/>
                    <a:pt x="543" y="972"/>
                    <a:pt x="533" y="993"/>
                  </a:cubicBezTo>
                  <a:lnTo>
                    <a:pt x="533" y="980"/>
                  </a:lnTo>
                  <a:cubicBezTo>
                    <a:pt x="533" y="967"/>
                    <a:pt x="533" y="954"/>
                    <a:pt x="533" y="954"/>
                  </a:cubicBezTo>
                  <a:cubicBezTo>
                    <a:pt x="520" y="954"/>
                    <a:pt x="520" y="954"/>
                    <a:pt x="507" y="967"/>
                  </a:cubicBezTo>
                  <a:cubicBezTo>
                    <a:pt x="507" y="980"/>
                    <a:pt x="507" y="993"/>
                    <a:pt x="494" y="993"/>
                  </a:cubicBezTo>
                  <a:cubicBezTo>
                    <a:pt x="507" y="993"/>
                    <a:pt x="494" y="1006"/>
                    <a:pt x="494" y="1019"/>
                  </a:cubicBezTo>
                  <a:cubicBezTo>
                    <a:pt x="494" y="1019"/>
                    <a:pt x="494" y="1006"/>
                    <a:pt x="494" y="993"/>
                  </a:cubicBezTo>
                  <a:cubicBezTo>
                    <a:pt x="494" y="967"/>
                    <a:pt x="494" y="941"/>
                    <a:pt x="481" y="941"/>
                  </a:cubicBezTo>
                  <a:cubicBezTo>
                    <a:pt x="468" y="941"/>
                    <a:pt x="455" y="928"/>
                    <a:pt x="468" y="915"/>
                  </a:cubicBezTo>
                  <a:cubicBezTo>
                    <a:pt x="455" y="915"/>
                    <a:pt x="455" y="915"/>
                    <a:pt x="442" y="928"/>
                  </a:cubicBezTo>
                  <a:cubicBezTo>
                    <a:pt x="442" y="913"/>
                    <a:pt x="442" y="907"/>
                    <a:pt x="439" y="907"/>
                  </a:cubicBezTo>
                  <a:cubicBezTo>
                    <a:pt x="437" y="907"/>
                    <a:pt x="434" y="910"/>
                    <a:pt x="429" y="915"/>
                  </a:cubicBezTo>
                  <a:cubicBezTo>
                    <a:pt x="429" y="904"/>
                    <a:pt x="429" y="897"/>
                    <a:pt x="428" y="897"/>
                  </a:cubicBezTo>
                  <a:cubicBezTo>
                    <a:pt x="426" y="897"/>
                    <a:pt x="423" y="907"/>
                    <a:pt x="416" y="928"/>
                  </a:cubicBezTo>
                  <a:cubicBezTo>
                    <a:pt x="403" y="941"/>
                    <a:pt x="403" y="954"/>
                    <a:pt x="416" y="954"/>
                  </a:cubicBezTo>
                  <a:lnTo>
                    <a:pt x="403" y="967"/>
                  </a:lnTo>
                  <a:cubicBezTo>
                    <a:pt x="403" y="967"/>
                    <a:pt x="390" y="980"/>
                    <a:pt x="377" y="993"/>
                  </a:cubicBezTo>
                  <a:lnTo>
                    <a:pt x="390" y="967"/>
                  </a:lnTo>
                  <a:cubicBezTo>
                    <a:pt x="390" y="967"/>
                    <a:pt x="403" y="954"/>
                    <a:pt x="403" y="941"/>
                  </a:cubicBezTo>
                  <a:cubicBezTo>
                    <a:pt x="411" y="916"/>
                    <a:pt x="414" y="902"/>
                    <a:pt x="412" y="902"/>
                  </a:cubicBezTo>
                  <a:lnTo>
                    <a:pt x="412" y="902"/>
                  </a:lnTo>
                  <a:cubicBezTo>
                    <a:pt x="411" y="902"/>
                    <a:pt x="408" y="906"/>
                    <a:pt x="403" y="915"/>
                  </a:cubicBezTo>
                  <a:cubicBezTo>
                    <a:pt x="403" y="915"/>
                    <a:pt x="403" y="915"/>
                    <a:pt x="403" y="902"/>
                  </a:cubicBezTo>
                  <a:cubicBezTo>
                    <a:pt x="403" y="896"/>
                    <a:pt x="403" y="893"/>
                    <a:pt x="401" y="893"/>
                  </a:cubicBezTo>
                  <a:cubicBezTo>
                    <a:pt x="400" y="893"/>
                    <a:pt x="396" y="896"/>
                    <a:pt x="390" y="902"/>
                  </a:cubicBezTo>
                  <a:cubicBezTo>
                    <a:pt x="377" y="915"/>
                    <a:pt x="371" y="922"/>
                    <a:pt x="369" y="922"/>
                  </a:cubicBezTo>
                  <a:cubicBezTo>
                    <a:pt x="367" y="922"/>
                    <a:pt x="371" y="915"/>
                    <a:pt x="377" y="902"/>
                  </a:cubicBezTo>
                  <a:cubicBezTo>
                    <a:pt x="387" y="883"/>
                    <a:pt x="382" y="871"/>
                    <a:pt x="374" y="871"/>
                  </a:cubicBezTo>
                  <a:cubicBezTo>
                    <a:pt x="371" y="871"/>
                    <a:pt x="368" y="873"/>
                    <a:pt x="364" y="876"/>
                  </a:cubicBezTo>
                  <a:cubicBezTo>
                    <a:pt x="359" y="887"/>
                    <a:pt x="353" y="891"/>
                    <a:pt x="350" y="891"/>
                  </a:cubicBezTo>
                  <a:cubicBezTo>
                    <a:pt x="345" y="891"/>
                    <a:pt x="344" y="884"/>
                    <a:pt x="351" y="876"/>
                  </a:cubicBezTo>
                  <a:cubicBezTo>
                    <a:pt x="351" y="870"/>
                    <a:pt x="351" y="867"/>
                    <a:pt x="349" y="867"/>
                  </a:cubicBezTo>
                  <a:cubicBezTo>
                    <a:pt x="348" y="867"/>
                    <a:pt x="345" y="870"/>
                    <a:pt x="338" y="876"/>
                  </a:cubicBezTo>
                  <a:cubicBezTo>
                    <a:pt x="347" y="867"/>
                    <a:pt x="350" y="858"/>
                    <a:pt x="346" y="858"/>
                  </a:cubicBezTo>
                  <a:cubicBezTo>
                    <a:pt x="345" y="858"/>
                    <a:pt x="342" y="860"/>
                    <a:pt x="338" y="863"/>
                  </a:cubicBezTo>
                  <a:cubicBezTo>
                    <a:pt x="338" y="863"/>
                    <a:pt x="338" y="858"/>
                    <a:pt x="334" y="858"/>
                  </a:cubicBezTo>
                  <a:cubicBezTo>
                    <a:pt x="332" y="858"/>
                    <a:pt x="329" y="859"/>
                    <a:pt x="325" y="863"/>
                  </a:cubicBezTo>
                  <a:lnTo>
                    <a:pt x="312" y="889"/>
                  </a:lnTo>
                  <a:cubicBezTo>
                    <a:pt x="312" y="889"/>
                    <a:pt x="299" y="902"/>
                    <a:pt x="299" y="915"/>
                  </a:cubicBezTo>
                  <a:cubicBezTo>
                    <a:pt x="297" y="918"/>
                    <a:pt x="295" y="919"/>
                    <a:pt x="294" y="919"/>
                  </a:cubicBezTo>
                  <a:cubicBezTo>
                    <a:pt x="287" y="919"/>
                    <a:pt x="289" y="895"/>
                    <a:pt x="299" y="863"/>
                  </a:cubicBezTo>
                  <a:cubicBezTo>
                    <a:pt x="286" y="863"/>
                    <a:pt x="286" y="850"/>
                    <a:pt x="299" y="837"/>
                  </a:cubicBezTo>
                  <a:lnTo>
                    <a:pt x="299" y="837"/>
                  </a:lnTo>
                  <a:cubicBezTo>
                    <a:pt x="294" y="843"/>
                    <a:pt x="290" y="847"/>
                    <a:pt x="286" y="850"/>
                  </a:cubicBezTo>
                  <a:lnTo>
                    <a:pt x="286" y="850"/>
                  </a:lnTo>
                  <a:cubicBezTo>
                    <a:pt x="294" y="835"/>
                    <a:pt x="297" y="829"/>
                    <a:pt x="293" y="829"/>
                  </a:cubicBezTo>
                  <a:cubicBezTo>
                    <a:pt x="290" y="829"/>
                    <a:pt x="284" y="832"/>
                    <a:pt x="273" y="837"/>
                  </a:cubicBezTo>
                  <a:cubicBezTo>
                    <a:pt x="273" y="825"/>
                    <a:pt x="286" y="812"/>
                    <a:pt x="286" y="812"/>
                  </a:cubicBezTo>
                  <a:lnTo>
                    <a:pt x="286" y="812"/>
                  </a:lnTo>
                  <a:lnTo>
                    <a:pt x="273" y="824"/>
                  </a:lnTo>
                  <a:cubicBezTo>
                    <a:pt x="267" y="831"/>
                    <a:pt x="260" y="834"/>
                    <a:pt x="257" y="834"/>
                  </a:cubicBezTo>
                  <a:cubicBezTo>
                    <a:pt x="254" y="834"/>
                    <a:pt x="254" y="831"/>
                    <a:pt x="260" y="824"/>
                  </a:cubicBezTo>
                  <a:cubicBezTo>
                    <a:pt x="267" y="818"/>
                    <a:pt x="267" y="815"/>
                    <a:pt x="264" y="815"/>
                  </a:cubicBezTo>
                  <a:cubicBezTo>
                    <a:pt x="260" y="815"/>
                    <a:pt x="254" y="818"/>
                    <a:pt x="247" y="824"/>
                  </a:cubicBezTo>
                  <a:cubicBezTo>
                    <a:pt x="247" y="812"/>
                    <a:pt x="247" y="812"/>
                    <a:pt x="247" y="799"/>
                  </a:cubicBezTo>
                  <a:cubicBezTo>
                    <a:pt x="242" y="804"/>
                    <a:pt x="239" y="807"/>
                    <a:pt x="237" y="807"/>
                  </a:cubicBezTo>
                  <a:cubicBezTo>
                    <a:pt x="234" y="807"/>
                    <a:pt x="234" y="801"/>
                    <a:pt x="234" y="786"/>
                  </a:cubicBezTo>
                  <a:cubicBezTo>
                    <a:pt x="221" y="812"/>
                    <a:pt x="208" y="812"/>
                    <a:pt x="208" y="824"/>
                  </a:cubicBezTo>
                  <a:cubicBezTo>
                    <a:pt x="208" y="824"/>
                    <a:pt x="208" y="824"/>
                    <a:pt x="195" y="837"/>
                  </a:cubicBezTo>
                  <a:lnTo>
                    <a:pt x="195" y="824"/>
                  </a:lnTo>
                  <a:lnTo>
                    <a:pt x="170" y="824"/>
                  </a:lnTo>
                  <a:cubicBezTo>
                    <a:pt x="168" y="824"/>
                    <a:pt x="166" y="823"/>
                    <a:pt x="164" y="822"/>
                  </a:cubicBezTo>
                  <a:lnTo>
                    <a:pt x="164" y="822"/>
                  </a:lnTo>
                  <a:cubicBezTo>
                    <a:pt x="163" y="825"/>
                    <a:pt x="160" y="830"/>
                    <a:pt x="157" y="837"/>
                  </a:cubicBezTo>
                  <a:cubicBezTo>
                    <a:pt x="131" y="863"/>
                    <a:pt x="144" y="863"/>
                    <a:pt x="144" y="863"/>
                  </a:cubicBezTo>
                  <a:cubicBezTo>
                    <a:pt x="144" y="876"/>
                    <a:pt x="144" y="876"/>
                    <a:pt x="131" y="876"/>
                  </a:cubicBezTo>
                  <a:cubicBezTo>
                    <a:pt x="131" y="889"/>
                    <a:pt x="118" y="902"/>
                    <a:pt x="118" y="902"/>
                  </a:cubicBezTo>
                  <a:cubicBezTo>
                    <a:pt x="124" y="909"/>
                    <a:pt x="127" y="912"/>
                    <a:pt x="129" y="912"/>
                  </a:cubicBezTo>
                  <a:cubicBezTo>
                    <a:pt x="131" y="912"/>
                    <a:pt x="131" y="909"/>
                    <a:pt x="131" y="902"/>
                  </a:cubicBezTo>
                  <a:cubicBezTo>
                    <a:pt x="136" y="897"/>
                    <a:pt x="139" y="894"/>
                    <a:pt x="140" y="894"/>
                  </a:cubicBezTo>
                  <a:lnTo>
                    <a:pt x="140" y="894"/>
                  </a:lnTo>
                  <a:cubicBezTo>
                    <a:pt x="141" y="894"/>
                    <a:pt x="138" y="900"/>
                    <a:pt x="131" y="915"/>
                  </a:cubicBezTo>
                  <a:cubicBezTo>
                    <a:pt x="131" y="921"/>
                    <a:pt x="131" y="924"/>
                    <a:pt x="132" y="924"/>
                  </a:cubicBezTo>
                  <a:cubicBezTo>
                    <a:pt x="133" y="924"/>
                    <a:pt x="136" y="917"/>
                    <a:pt x="144" y="902"/>
                  </a:cubicBezTo>
                  <a:cubicBezTo>
                    <a:pt x="154" y="897"/>
                    <a:pt x="161" y="894"/>
                    <a:pt x="163" y="894"/>
                  </a:cubicBezTo>
                  <a:lnTo>
                    <a:pt x="163" y="894"/>
                  </a:lnTo>
                  <a:cubicBezTo>
                    <a:pt x="167" y="894"/>
                    <a:pt x="164" y="900"/>
                    <a:pt x="157" y="915"/>
                  </a:cubicBezTo>
                  <a:lnTo>
                    <a:pt x="157" y="928"/>
                  </a:lnTo>
                  <a:cubicBezTo>
                    <a:pt x="170" y="928"/>
                    <a:pt x="170" y="915"/>
                    <a:pt x="182" y="902"/>
                  </a:cubicBezTo>
                  <a:cubicBezTo>
                    <a:pt x="189" y="889"/>
                    <a:pt x="192" y="883"/>
                    <a:pt x="194" y="883"/>
                  </a:cubicBezTo>
                  <a:cubicBezTo>
                    <a:pt x="195" y="883"/>
                    <a:pt x="195" y="889"/>
                    <a:pt x="195" y="902"/>
                  </a:cubicBezTo>
                  <a:cubicBezTo>
                    <a:pt x="195" y="915"/>
                    <a:pt x="182" y="928"/>
                    <a:pt x="182" y="928"/>
                  </a:cubicBezTo>
                  <a:cubicBezTo>
                    <a:pt x="170" y="928"/>
                    <a:pt x="182" y="941"/>
                    <a:pt x="182" y="941"/>
                  </a:cubicBezTo>
                  <a:cubicBezTo>
                    <a:pt x="182" y="941"/>
                    <a:pt x="188" y="947"/>
                    <a:pt x="192" y="947"/>
                  </a:cubicBezTo>
                  <a:cubicBezTo>
                    <a:pt x="194" y="947"/>
                    <a:pt x="195" y="946"/>
                    <a:pt x="195" y="941"/>
                  </a:cubicBezTo>
                  <a:lnTo>
                    <a:pt x="195" y="954"/>
                  </a:lnTo>
                  <a:cubicBezTo>
                    <a:pt x="195" y="954"/>
                    <a:pt x="195" y="954"/>
                    <a:pt x="195" y="967"/>
                  </a:cubicBezTo>
                  <a:cubicBezTo>
                    <a:pt x="195" y="975"/>
                    <a:pt x="198" y="978"/>
                    <a:pt x="201" y="978"/>
                  </a:cubicBezTo>
                  <a:cubicBezTo>
                    <a:pt x="210" y="978"/>
                    <a:pt x="225" y="960"/>
                    <a:pt x="234" y="941"/>
                  </a:cubicBezTo>
                  <a:cubicBezTo>
                    <a:pt x="234" y="946"/>
                    <a:pt x="236" y="947"/>
                    <a:pt x="238" y="947"/>
                  </a:cubicBezTo>
                  <a:cubicBezTo>
                    <a:pt x="242" y="947"/>
                    <a:pt x="247" y="941"/>
                    <a:pt x="247" y="941"/>
                  </a:cubicBezTo>
                  <a:cubicBezTo>
                    <a:pt x="247" y="928"/>
                    <a:pt x="260" y="928"/>
                    <a:pt x="260" y="928"/>
                  </a:cubicBezTo>
                  <a:lnTo>
                    <a:pt x="260" y="928"/>
                  </a:lnTo>
                  <a:cubicBezTo>
                    <a:pt x="260" y="928"/>
                    <a:pt x="247" y="941"/>
                    <a:pt x="247" y="954"/>
                  </a:cubicBezTo>
                  <a:cubicBezTo>
                    <a:pt x="223" y="971"/>
                    <a:pt x="214" y="987"/>
                    <a:pt x="217" y="987"/>
                  </a:cubicBezTo>
                  <a:cubicBezTo>
                    <a:pt x="219" y="987"/>
                    <a:pt x="225" y="981"/>
                    <a:pt x="234" y="967"/>
                  </a:cubicBezTo>
                  <a:lnTo>
                    <a:pt x="234" y="980"/>
                  </a:lnTo>
                  <a:cubicBezTo>
                    <a:pt x="221" y="993"/>
                    <a:pt x="221" y="993"/>
                    <a:pt x="247" y="993"/>
                  </a:cubicBezTo>
                  <a:cubicBezTo>
                    <a:pt x="247" y="993"/>
                    <a:pt x="260" y="967"/>
                    <a:pt x="273" y="954"/>
                  </a:cubicBezTo>
                  <a:cubicBezTo>
                    <a:pt x="278" y="950"/>
                    <a:pt x="280" y="948"/>
                    <a:pt x="282" y="948"/>
                  </a:cubicBezTo>
                  <a:cubicBezTo>
                    <a:pt x="286" y="948"/>
                    <a:pt x="286" y="954"/>
                    <a:pt x="286" y="954"/>
                  </a:cubicBezTo>
                  <a:cubicBezTo>
                    <a:pt x="286" y="954"/>
                    <a:pt x="286" y="954"/>
                    <a:pt x="286" y="967"/>
                  </a:cubicBezTo>
                  <a:lnTo>
                    <a:pt x="286" y="980"/>
                  </a:lnTo>
                  <a:cubicBezTo>
                    <a:pt x="276" y="991"/>
                    <a:pt x="274" y="1010"/>
                    <a:pt x="287" y="1010"/>
                  </a:cubicBezTo>
                  <a:cubicBezTo>
                    <a:pt x="290" y="1010"/>
                    <a:pt x="294" y="1009"/>
                    <a:pt x="299" y="1006"/>
                  </a:cubicBezTo>
                  <a:cubicBezTo>
                    <a:pt x="312" y="1019"/>
                    <a:pt x="325" y="1032"/>
                    <a:pt x="325" y="1045"/>
                  </a:cubicBezTo>
                  <a:cubicBezTo>
                    <a:pt x="323" y="1047"/>
                    <a:pt x="322" y="1049"/>
                    <a:pt x="322" y="1049"/>
                  </a:cubicBezTo>
                  <a:cubicBezTo>
                    <a:pt x="322" y="1049"/>
                    <a:pt x="343" y="1030"/>
                    <a:pt x="364" y="1019"/>
                  </a:cubicBezTo>
                  <a:cubicBezTo>
                    <a:pt x="364" y="1032"/>
                    <a:pt x="364" y="1032"/>
                    <a:pt x="364" y="1032"/>
                  </a:cubicBezTo>
                  <a:cubicBezTo>
                    <a:pt x="377" y="1045"/>
                    <a:pt x="377" y="1045"/>
                    <a:pt x="377" y="1058"/>
                  </a:cubicBezTo>
                  <a:cubicBezTo>
                    <a:pt x="387" y="1048"/>
                    <a:pt x="393" y="1044"/>
                    <a:pt x="396" y="1044"/>
                  </a:cubicBezTo>
                  <a:cubicBezTo>
                    <a:pt x="401" y="1044"/>
                    <a:pt x="398" y="1055"/>
                    <a:pt x="390" y="1071"/>
                  </a:cubicBezTo>
                  <a:cubicBezTo>
                    <a:pt x="390" y="1084"/>
                    <a:pt x="390" y="1097"/>
                    <a:pt x="403" y="1097"/>
                  </a:cubicBezTo>
                  <a:cubicBezTo>
                    <a:pt x="409" y="1090"/>
                    <a:pt x="413" y="1087"/>
                    <a:pt x="416" y="1087"/>
                  </a:cubicBezTo>
                  <a:cubicBezTo>
                    <a:pt x="419" y="1087"/>
                    <a:pt x="422" y="1090"/>
                    <a:pt x="429" y="1097"/>
                  </a:cubicBezTo>
                  <a:cubicBezTo>
                    <a:pt x="436" y="1097"/>
                    <a:pt x="439" y="1097"/>
                    <a:pt x="442" y="1093"/>
                  </a:cubicBezTo>
                  <a:lnTo>
                    <a:pt x="442" y="1093"/>
                  </a:lnTo>
                  <a:cubicBezTo>
                    <a:pt x="443" y="1097"/>
                    <a:pt x="446" y="1097"/>
                    <a:pt x="455" y="1097"/>
                  </a:cubicBezTo>
                  <a:cubicBezTo>
                    <a:pt x="455" y="1097"/>
                    <a:pt x="468" y="1084"/>
                    <a:pt x="468" y="1084"/>
                  </a:cubicBezTo>
                  <a:cubicBezTo>
                    <a:pt x="468" y="1071"/>
                    <a:pt x="468" y="1071"/>
                    <a:pt x="468" y="1071"/>
                  </a:cubicBezTo>
                  <a:cubicBezTo>
                    <a:pt x="468" y="1067"/>
                    <a:pt x="467" y="1066"/>
                    <a:pt x="465" y="1066"/>
                  </a:cubicBezTo>
                  <a:cubicBezTo>
                    <a:pt x="462" y="1066"/>
                    <a:pt x="459" y="1068"/>
                    <a:pt x="454" y="1072"/>
                  </a:cubicBezTo>
                  <a:lnTo>
                    <a:pt x="454" y="1072"/>
                  </a:lnTo>
                  <a:cubicBezTo>
                    <a:pt x="455" y="1072"/>
                    <a:pt x="455" y="1071"/>
                    <a:pt x="455" y="1071"/>
                  </a:cubicBezTo>
                  <a:cubicBezTo>
                    <a:pt x="455" y="1045"/>
                    <a:pt x="468" y="1045"/>
                    <a:pt x="468" y="1045"/>
                  </a:cubicBezTo>
                  <a:cubicBezTo>
                    <a:pt x="468" y="1045"/>
                    <a:pt x="481" y="1045"/>
                    <a:pt x="468" y="1058"/>
                  </a:cubicBezTo>
                  <a:cubicBezTo>
                    <a:pt x="468" y="1058"/>
                    <a:pt x="468" y="1071"/>
                    <a:pt x="481" y="1084"/>
                  </a:cubicBezTo>
                  <a:cubicBezTo>
                    <a:pt x="481" y="1084"/>
                    <a:pt x="481" y="1084"/>
                    <a:pt x="481" y="1097"/>
                  </a:cubicBezTo>
                  <a:cubicBezTo>
                    <a:pt x="481" y="1097"/>
                    <a:pt x="481" y="1110"/>
                    <a:pt x="494" y="1110"/>
                  </a:cubicBezTo>
                  <a:cubicBezTo>
                    <a:pt x="494" y="1110"/>
                    <a:pt x="507" y="1123"/>
                    <a:pt x="507" y="1136"/>
                  </a:cubicBezTo>
                  <a:cubicBezTo>
                    <a:pt x="507" y="1136"/>
                    <a:pt x="507" y="1136"/>
                    <a:pt x="520" y="1123"/>
                  </a:cubicBezTo>
                  <a:cubicBezTo>
                    <a:pt x="520" y="1114"/>
                    <a:pt x="520" y="1104"/>
                    <a:pt x="529" y="1104"/>
                  </a:cubicBezTo>
                  <a:cubicBezTo>
                    <a:pt x="533" y="1104"/>
                    <a:pt x="538" y="1106"/>
                    <a:pt x="546" y="1110"/>
                  </a:cubicBezTo>
                  <a:cubicBezTo>
                    <a:pt x="546" y="1110"/>
                    <a:pt x="559" y="1110"/>
                    <a:pt x="559" y="1097"/>
                  </a:cubicBezTo>
                  <a:cubicBezTo>
                    <a:pt x="572" y="1110"/>
                    <a:pt x="572" y="1110"/>
                    <a:pt x="572" y="1123"/>
                  </a:cubicBezTo>
                  <a:cubicBezTo>
                    <a:pt x="565" y="1136"/>
                    <a:pt x="565" y="1142"/>
                    <a:pt x="568" y="1142"/>
                  </a:cubicBezTo>
                  <a:cubicBezTo>
                    <a:pt x="572" y="1142"/>
                    <a:pt x="578" y="1136"/>
                    <a:pt x="585" y="1123"/>
                  </a:cubicBezTo>
                  <a:cubicBezTo>
                    <a:pt x="585" y="1116"/>
                    <a:pt x="585" y="1113"/>
                    <a:pt x="586" y="1113"/>
                  </a:cubicBezTo>
                  <a:cubicBezTo>
                    <a:pt x="588" y="1113"/>
                    <a:pt x="591" y="1116"/>
                    <a:pt x="598" y="1123"/>
                  </a:cubicBezTo>
                  <a:cubicBezTo>
                    <a:pt x="598" y="1123"/>
                    <a:pt x="598" y="1123"/>
                    <a:pt x="598" y="1110"/>
                  </a:cubicBezTo>
                  <a:cubicBezTo>
                    <a:pt x="604" y="1103"/>
                    <a:pt x="607" y="1100"/>
                    <a:pt x="609" y="1100"/>
                  </a:cubicBezTo>
                  <a:cubicBezTo>
                    <a:pt x="610" y="1100"/>
                    <a:pt x="610" y="1103"/>
                    <a:pt x="610" y="1110"/>
                  </a:cubicBezTo>
                  <a:cubicBezTo>
                    <a:pt x="610" y="1123"/>
                    <a:pt x="623" y="1123"/>
                    <a:pt x="623" y="1123"/>
                  </a:cubicBezTo>
                  <a:cubicBezTo>
                    <a:pt x="627" y="1119"/>
                    <a:pt x="633" y="1117"/>
                    <a:pt x="640" y="1117"/>
                  </a:cubicBezTo>
                  <a:cubicBezTo>
                    <a:pt x="657" y="1117"/>
                    <a:pt x="679" y="1127"/>
                    <a:pt x="688" y="1136"/>
                  </a:cubicBezTo>
                  <a:cubicBezTo>
                    <a:pt x="688" y="1123"/>
                    <a:pt x="688" y="1123"/>
                    <a:pt x="701" y="1123"/>
                  </a:cubicBezTo>
                  <a:cubicBezTo>
                    <a:pt x="701" y="1119"/>
                    <a:pt x="701" y="1115"/>
                    <a:pt x="701" y="1110"/>
                  </a:cubicBezTo>
                  <a:cubicBezTo>
                    <a:pt x="701" y="1092"/>
                    <a:pt x="704" y="1082"/>
                    <a:pt x="707" y="1082"/>
                  </a:cubicBezTo>
                  <a:cubicBezTo>
                    <a:pt x="711" y="1082"/>
                    <a:pt x="714" y="1095"/>
                    <a:pt x="714" y="1123"/>
                  </a:cubicBezTo>
                  <a:cubicBezTo>
                    <a:pt x="721" y="1103"/>
                    <a:pt x="724" y="1094"/>
                    <a:pt x="726" y="1094"/>
                  </a:cubicBezTo>
                  <a:cubicBezTo>
                    <a:pt x="727" y="1094"/>
                    <a:pt x="727" y="1103"/>
                    <a:pt x="727" y="1123"/>
                  </a:cubicBezTo>
                  <a:cubicBezTo>
                    <a:pt x="727" y="1136"/>
                    <a:pt x="727" y="1142"/>
                    <a:pt x="729" y="1142"/>
                  </a:cubicBezTo>
                  <a:cubicBezTo>
                    <a:pt x="730" y="1142"/>
                    <a:pt x="734" y="1136"/>
                    <a:pt x="740" y="1123"/>
                  </a:cubicBezTo>
                  <a:cubicBezTo>
                    <a:pt x="740" y="1087"/>
                    <a:pt x="744" y="1067"/>
                    <a:pt x="748" y="1067"/>
                  </a:cubicBezTo>
                  <a:cubicBezTo>
                    <a:pt x="751" y="1067"/>
                    <a:pt x="753" y="1081"/>
                    <a:pt x="753" y="1110"/>
                  </a:cubicBezTo>
                  <a:cubicBezTo>
                    <a:pt x="753" y="1136"/>
                    <a:pt x="766" y="1149"/>
                    <a:pt x="766" y="1149"/>
                  </a:cubicBezTo>
                  <a:cubicBezTo>
                    <a:pt x="779" y="1149"/>
                    <a:pt x="779" y="1136"/>
                    <a:pt x="766" y="1123"/>
                  </a:cubicBezTo>
                  <a:cubicBezTo>
                    <a:pt x="766" y="1103"/>
                    <a:pt x="766" y="1094"/>
                    <a:pt x="768" y="1094"/>
                  </a:cubicBezTo>
                  <a:cubicBezTo>
                    <a:pt x="769" y="1094"/>
                    <a:pt x="773" y="1103"/>
                    <a:pt x="779" y="1123"/>
                  </a:cubicBezTo>
                  <a:cubicBezTo>
                    <a:pt x="786" y="1142"/>
                    <a:pt x="792" y="1152"/>
                    <a:pt x="799" y="1152"/>
                  </a:cubicBezTo>
                  <a:cubicBezTo>
                    <a:pt x="805" y="1152"/>
                    <a:pt x="812" y="1142"/>
                    <a:pt x="818" y="1123"/>
                  </a:cubicBezTo>
                  <a:cubicBezTo>
                    <a:pt x="825" y="1110"/>
                    <a:pt x="831" y="1103"/>
                    <a:pt x="834" y="1103"/>
                  </a:cubicBezTo>
                  <a:cubicBezTo>
                    <a:pt x="837" y="1103"/>
                    <a:pt x="837" y="1110"/>
                    <a:pt x="831" y="1123"/>
                  </a:cubicBezTo>
                  <a:cubicBezTo>
                    <a:pt x="831" y="1138"/>
                    <a:pt x="831" y="1144"/>
                    <a:pt x="834" y="1144"/>
                  </a:cubicBezTo>
                  <a:cubicBezTo>
                    <a:pt x="835" y="1144"/>
                    <a:pt x="839" y="1141"/>
                    <a:pt x="844" y="1136"/>
                  </a:cubicBezTo>
                  <a:lnTo>
                    <a:pt x="857" y="1136"/>
                  </a:lnTo>
                  <a:cubicBezTo>
                    <a:pt x="870" y="1136"/>
                    <a:pt x="870" y="1123"/>
                    <a:pt x="870" y="1110"/>
                  </a:cubicBezTo>
                  <a:cubicBezTo>
                    <a:pt x="870" y="1124"/>
                    <a:pt x="874" y="1134"/>
                    <a:pt x="879" y="1134"/>
                  </a:cubicBezTo>
                  <a:cubicBezTo>
                    <a:pt x="884" y="1134"/>
                    <a:pt x="890" y="1127"/>
                    <a:pt x="896" y="1110"/>
                  </a:cubicBezTo>
                  <a:cubicBezTo>
                    <a:pt x="896" y="1110"/>
                    <a:pt x="896" y="1110"/>
                    <a:pt x="896" y="1097"/>
                  </a:cubicBezTo>
                  <a:cubicBezTo>
                    <a:pt x="896" y="1093"/>
                    <a:pt x="897" y="1091"/>
                    <a:pt x="899" y="1091"/>
                  </a:cubicBezTo>
                  <a:cubicBezTo>
                    <a:pt x="903" y="1091"/>
                    <a:pt x="913" y="1101"/>
                    <a:pt x="922" y="1110"/>
                  </a:cubicBezTo>
                  <a:cubicBezTo>
                    <a:pt x="922" y="1116"/>
                    <a:pt x="925" y="1120"/>
                    <a:pt x="928" y="1120"/>
                  </a:cubicBezTo>
                  <a:cubicBezTo>
                    <a:pt x="932" y="1120"/>
                    <a:pt x="935" y="1116"/>
                    <a:pt x="935" y="1110"/>
                  </a:cubicBezTo>
                  <a:cubicBezTo>
                    <a:pt x="935" y="1097"/>
                    <a:pt x="935" y="1084"/>
                    <a:pt x="935" y="1071"/>
                  </a:cubicBezTo>
                  <a:cubicBezTo>
                    <a:pt x="935" y="1067"/>
                    <a:pt x="935" y="1066"/>
                    <a:pt x="935" y="1066"/>
                  </a:cubicBezTo>
                  <a:cubicBezTo>
                    <a:pt x="936" y="1066"/>
                    <a:pt x="939" y="1075"/>
                    <a:pt x="948" y="1084"/>
                  </a:cubicBezTo>
                  <a:cubicBezTo>
                    <a:pt x="948" y="1097"/>
                    <a:pt x="948" y="1097"/>
                    <a:pt x="961" y="1110"/>
                  </a:cubicBezTo>
                  <a:cubicBezTo>
                    <a:pt x="961" y="1110"/>
                    <a:pt x="974" y="1097"/>
                    <a:pt x="974" y="1084"/>
                  </a:cubicBezTo>
                  <a:cubicBezTo>
                    <a:pt x="967" y="1077"/>
                    <a:pt x="970" y="1074"/>
                    <a:pt x="977" y="1074"/>
                  </a:cubicBezTo>
                  <a:cubicBezTo>
                    <a:pt x="983" y="1074"/>
                    <a:pt x="993" y="1077"/>
                    <a:pt x="1000" y="1084"/>
                  </a:cubicBezTo>
                  <a:cubicBezTo>
                    <a:pt x="1000" y="1084"/>
                    <a:pt x="1000" y="1071"/>
                    <a:pt x="1000" y="1071"/>
                  </a:cubicBezTo>
                  <a:cubicBezTo>
                    <a:pt x="1013" y="1071"/>
                    <a:pt x="1013" y="1058"/>
                    <a:pt x="1013" y="1058"/>
                  </a:cubicBezTo>
                  <a:cubicBezTo>
                    <a:pt x="1013" y="1058"/>
                    <a:pt x="1013" y="1058"/>
                    <a:pt x="1013" y="1045"/>
                  </a:cubicBezTo>
                  <a:cubicBezTo>
                    <a:pt x="1013" y="1038"/>
                    <a:pt x="1016" y="1035"/>
                    <a:pt x="1019" y="1035"/>
                  </a:cubicBezTo>
                  <a:cubicBezTo>
                    <a:pt x="1020" y="1035"/>
                    <a:pt x="1020" y="1035"/>
                    <a:pt x="1021" y="1036"/>
                  </a:cubicBezTo>
                  <a:lnTo>
                    <a:pt x="1021" y="1036"/>
                  </a:lnTo>
                  <a:cubicBezTo>
                    <a:pt x="1018" y="1029"/>
                    <a:pt x="1016" y="1026"/>
                    <a:pt x="1017" y="1026"/>
                  </a:cubicBezTo>
                  <a:lnTo>
                    <a:pt x="1017" y="1026"/>
                  </a:lnTo>
                  <a:cubicBezTo>
                    <a:pt x="1019" y="1026"/>
                    <a:pt x="1026" y="1032"/>
                    <a:pt x="1039" y="1045"/>
                  </a:cubicBezTo>
                  <a:cubicBezTo>
                    <a:pt x="1039" y="1038"/>
                    <a:pt x="1039" y="1035"/>
                    <a:pt x="1040" y="1035"/>
                  </a:cubicBezTo>
                  <a:cubicBezTo>
                    <a:pt x="1042" y="1035"/>
                    <a:pt x="1045" y="1038"/>
                    <a:pt x="1051" y="1045"/>
                  </a:cubicBezTo>
                  <a:cubicBezTo>
                    <a:pt x="1051" y="1049"/>
                    <a:pt x="1053" y="1050"/>
                    <a:pt x="1054" y="1050"/>
                  </a:cubicBezTo>
                  <a:cubicBezTo>
                    <a:pt x="1057" y="1050"/>
                    <a:pt x="1061" y="1041"/>
                    <a:pt x="1051" y="1032"/>
                  </a:cubicBezTo>
                  <a:cubicBezTo>
                    <a:pt x="1043" y="1016"/>
                    <a:pt x="1040" y="1005"/>
                    <a:pt x="1045" y="1005"/>
                  </a:cubicBezTo>
                  <a:cubicBezTo>
                    <a:pt x="1048" y="1005"/>
                    <a:pt x="1055" y="1009"/>
                    <a:pt x="1064" y="1019"/>
                  </a:cubicBezTo>
                  <a:cubicBezTo>
                    <a:pt x="1064" y="1019"/>
                    <a:pt x="1064" y="1019"/>
                    <a:pt x="1064" y="1006"/>
                  </a:cubicBezTo>
                  <a:cubicBezTo>
                    <a:pt x="1057" y="991"/>
                    <a:pt x="1054" y="985"/>
                    <a:pt x="1055" y="985"/>
                  </a:cubicBezTo>
                  <a:lnTo>
                    <a:pt x="1055" y="985"/>
                  </a:lnTo>
                  <a:cubicBezTo>
                    <a:pt x="1056" y="985"/>
                    <a:pt x="1059" y="988"/>
                    <a:pt x="1064" y="993"/>
                  </a:cubicBezTo>
                  <a:cubicBezTo>
                    <a:pt x="1071" y="1006"/>
                    <a:pt x="1077" y="1013"/>
                    <a:pt x="1081" y="1013"/>
                  </a:cubicBezTo>
                  <a:cubicBezTo>
                    <a:pt x="1084" y="1013"/>
                    <a:pt x="1084" y="1006"/>
                    <a:pt x="1077" y="993"/>
                  </a:cubicBezTo>
                  <a:cubicBezTo>
                    <a:pt x="1090" y="993"/>
                    <a:pt x="1129" y="993"/>
                    <a:pt x="1103" y="967"/>
                  </a:cubicBezTo>
                  <a:lnTo>
                    <a:pt x="1116" y="967"/>
                  </a:lnTo>
                  <a:cubicBezTo>
                    <a:pt x="1129" y="967"/>
                    <a:pt x="1129" y="967"/>
                    <a:pt x="1129" y="954"/>
                  </a:cubicBezTo>
                  <a:lnTo>
                    <a:pt x="1117" y="942"/>
                  </a:lnTo>
                  <a:lnTo>
                    <a:pt x="1117" y="942"/>
                  </a:lnTo>
                  <a:cubicBezTo>
                    <a:pt x="1126" y="951"/>
                    <a:pt x="1135" y="960"/>
                    <a:pt x="1139" y="960"/>
                  </a:cubicBezTo>
                  <a:cubicBezTo>
                    <a:pt x="1141" y="960"/>
                    <a:pt x="1142" y="958"/>
                    <a:pt x="1142" y="954"/>
                  </a:cubicBezTo>
                  <a:cubicBezTo>
                    <a:pt x="1142" y="954"/>
                    <a:pt x="1142" y="954"/>
                    <a:pt x="1142" y="941"/>
                  </a:cubicBezTo>
                  <a:lnTo>
                    <a:pt x="1142" y="941"/>
                  </a:lnTo>
                  <a:cubicBezTo>
                    <a:pt x="1146" y="945"/>
                    <a:pt x="1151" y="950"/>
                    <a:pt x="1155" y="954"/>
                  </a:cubicBezTo>
                  <a:lnTo>
                    <a:pt x="1155" y="941"/>
                  </a:lnTo>
                  <a:cubicBezTo>
                    <a:pt x="1146" y="932"/>
                    <a:pt x="1143" y="923"/>
                    <a:pt x="1147" y="923"/>
                  </a:cubicBezTo>
                  <a:cubicBezTo>
                    <a:pt x="1149" y="923"/>
                    <a:pt x="1151" y="924"/>
                    <a:pt x="1155" y="928"/>
                  </a:cubicBezTo>
                  <a:cubicBezTo>
                    <a:pt x="1162" y="935"/>
                    <a:pt x="1165" y="938"/>
                    <a:pt x="1167" y="938"/>
                  </a:cubicBezTo>
                  <a:cubicBezTo>
                    <a:pt x="1168" y="938"/>
                    <a:pt x="1168" y="935"/>
                    <a:pt x="1168" y="928"/>
                  </a:cubicBezTo>
                  <a:lnTo>
                    <a:pt x="1181" y="941"/>
                  </a:lnTo>
                  <a:cubicBezTo>
                    <a:pt x="1185" y="945"/>
                    <a:pt x="1187" y="947"/>
                    <a:pt x="1187" y="947"/>
                  </a:cubicBezTo>
                  <a:cubicBezTo>
                    <a:pt x="1188" y="947"/>
                    <a:pt x="1181" y="937"/>
                    <a:pt x="1181" y="928"/>
                  </a:cubicBezTo>
                  <a:cubicBezTo>
                    <a:pt x="1181" y="915"/>
                    <a:pt x="1194" y="915"/>
                    <a:pt x="1181" y="915"/>
                  </a:cubicBezTo>
                  <a:cubicBezTo>
                    <a:pt x="1169" y="903"/>
                    <a:pt x="1156" y="890"/>
                    <a:pt x="1155" y="889"/>
                  </a:cubicBezTo>
                  <a:lnTo>
                    <a:pt x="1155" y="889"/>
                  </a:lnTo>
                  <a:cubicBezTo>
                    <a:pt x="1168" y="902"/>
                    <a:pt x="1181" y="902"/>
                    <a:pt x="1181" y="902"/>
                  </a:cubicBezTo>
                  <a:cubicBezTo>
                    <a:pt x="1181" y="902"/>
                    <a:pt x="1194" y="915"/>
                    <a:pt x="1194" y="915"/>
                  </a:cubicBezTo>
                  <a:cubicBezTo>
                    <a:pt x="1202" y="919"/>
                    <a:pt x="1207" y="921"/>
                    <a:pt x="1211" y="921"/>
                  </a:cubicBezTo>
                  <a:cubicBezTo>
                    <a:pt x="1219" y="921"/>
                    <a:pt x="1216" y="911"/>
                    <a:pt x="1207" y="902"/>
                  </a:cubicBezTo>
                  <a:cubicBezTo>
                    <a:pt x="1199" y="886"/>
                    <a:pt x="1196" y="875"/>
                    <a:pt x="1201" y="875"/>
                  </a:cubicBezTo>
                  <a:cubicBezTo>
                    <a:pt x="1204" y="875"/>
                    <a:pt x="1210" y="879"/>
                    <a:pt x="1220" y="889"/>
                  </a:cubicBezTo>
                  <a:cubicBezTo>
                    <a:pt x="1222" y="892"/>
                    <a:pt x="1224" y="893"/>
                    <a:pt x="1225" y="893"/>
                  </a:cubicBezTo>
                  <a:cubicBezTo>
                    <a:pt x="1228" y="893"/>
                    <a:pt x="1215" y="872"/>
                    <a:pt x="1194" y="850"/>
                  </a:cubicBezTo>
                  <a:lnTo>
                    <a:pt x="1194" y="850"/>
                  </a:lnTo>
                  <a:cubicBezTo>
                    <a:pt x="1220" y="863"/>
                    <a:pt x="1233" y="870"/>
                    <a:pt x="1238" y="870"/>
                  </a:cubicBezTo>
                  <a:cubicBezTo>
                    <a:pt x="1243" y="870"/>
                    <a:pt x="1240" y="863"/>
                    <a:pt x="1233" y="850"/>
                  </a:cubicBezTo>
                  <a:cubicBezTo>
                    <a:pt x="1246" y="850"/>
                    <a:pt x="1246" y="850"/>
                    <a:pt x="1259" y="837"/>
                  </a:cubicBezTo>
                  <a:cubicBezTo>
                    <a:pt x="1259" y="824"/>
                    <a:pt x="1259" y="824"/>
                    <a:pt x="1246" y="824"/>
                  </a:cubicBezTo>
                  <a:cubicBezTo>
                    <a:pt x="1246" y="824"/>
                    <a:pt x="1259" y="812"/>
                    <a:pt x="1259" y="812"/>
                  </a:cubicBezTo>
                  <a:cubicBezTo>
                    <a:pt x="1267" y="815"/>
                    <a:pt x="1271" y="817"/>
                    <a:pt x="1272" y="817"/>
                  </a:cubicBezTo>
                  <a:cubicBezTo>
                    <a:pt x="1276" y="817"/>
                    <a:pt x="1264" y="808"/>
                    <a:pt x="1246" y="799"/>
                  </a:cubicBezTo>
                  <a:cubicBezTo>
                    <a:pt x="1246" y="799"/>
                    <a:pt x="1246" y="799"/>
                    <a:pt x="1259" y="786"/>
                  </a:cubicBezTo>
                  <a:lnTo>
                    <a:pt x="1272" y="799"/>
                  </a:lnTo>
                  <a:cubicBezTo>
                    <a:pt x="1285" y="799"/>
                    <a:pt x="1285" y="799"/>
                    <a:pt x="1298" y="760"/>
                  </a:cubicBezTo>
                  <a:cubicBezTo>
                    <a:pt x="1311" y="734"/>
                    <a:pt x="1324" y="721"/>
                    <a:pt x="1285" y="721"/>
                  </a:cubicBezTo>
                  <a:cubicBezTo>
                    <a:pt x="1267" y="712"/>
                    <a:pt x="1268" y="702"/>
                    <a:pt x="1279" y="702"/>
                  </a:cubicBezTo>
                  <a:cubicBezTo>
                    <a:pt x="1284" y="702"/>
                    <a:pt x="1290" y="704"/>
                    <a:pt x="1298" y="708"/>
                  </a:cubicBezTo>
                  <a:lnTo>
                    <a:pt x="1311" y="708"/>
                  </a:lnTo>
                  <a:cubicBezTo>
                    <a:pt x="1311" y="708"/>
                    <a:pt x="1311" y="695"/>
                    <a:pt x="1324" y="695"/>
                  </a:cubicBezTo>
                  <a:cubicBezTo>
                    <a:pt x="1363" y="695"/>
                    <a:pt x="1350" y="682"/>
                    <a:pt x="1337" y="682"/>
                  </a:cubicBezTo>
                  <a:cubicBezTo>
                    <a:pt x="1350" y="682"/>
                    <a:pt x="1363" y="682"/>
                    <a:pt x="1350" y="669"/>
                  </a:cubicBezTo>
                  <a:cubicBezTo>
                    <a:pt x="1337" y="669"/>
                    <a:pt x="1324" y="643"/>
                    <a:pt x="1363" y="643"/>
                  </a:cubicBezTo>
                  <a:cubicBezTo>
                    <a:pt x="1363" y="643"/>
                    <a:pt x="1363" y="643"/>
                    <a:pt x="1363" y="630"/>
                  </a:cubicBezTo>
                  <a:cubicBezTo>
                    <a:pt x="1350" y="630"/>
                    <a:pt x="1350" y="617"/>
                    <a:pt x="1350" y="617"/>
                  </a:cubicBezTo>
                  <a:cubicBezTo>
                    <a:pt x="1350" y="604"/>
                    <a:pt x="1350" y="604"/>
                    <a:pt x="1363" y="604"/>
                  </a:cubicBezTo>
                  <a:cubicBezTo>
                    <a:pt x="1376" y="604"/>
                    <a:pt x="1376" y="604"/>
                    <a:pt x="1363" y="591"/>
                  </a:cubicBezTo>
                  <a:cubicBezTo>
                    <a:pt x="1363" y="591"/>
                    <a:pt x="1337" y="578"/>
                    <a:pt x="1337" y="578"/>
                  </a:cubicBezTo>
                  <a:lnTo>
                    <a:pt x="1298" y="578"/>
                  </a:lnTo>
                  <a:cubicBezTo>
                    <a:pt x="1298" y="565"/>
                    <a:pt x="1298" y="565"/>
                    <a:pt x="1311" y="565"/>
                  </a:cubicBezTo>
                  <a:cubicBezTo>
                    <a:pt x="1311" y="565"/>
                    <a:pt x="1324" y="578"/>
                    <a:pt x="1337" y="578"/>
                  </a:cubicBezTo>
                  <a:cubicBezTo>
                    <a:pt x="1337" y="578"/>
                    <a:pt x="1324" y="565"/>
                    <a:pt x="1311" y="565"/>
                  </a:cubicBezTo>
                  <a:lnTo>
                    <a:pt x="1350" y="565"/>
                  </a:lnTo>
                  <a:cubicBezTo>
                    <a:pt x="1350" y="565"/>
                    <a:pt x="1350" y="552"/>
                    <a:pt x="1337" y="552"/>
                  </a:cubicBezTo>
                  <a:cubicBezTo>
                    <a:pt x="1350" y="552"/>
                    <a:pt x="1350" y="552"/>
                    <a:pt x="1350" y="539"/>
                  </a:cubicBezTo>
                  <a:cubicBezTo>
                    <a:pt x="1350" y="526"/>
                    <a:pt x="1350" y="526"/>
                    <a:pt x="1337" y="513"/>
                  </a:cubicBezTo>
                  <a:cubicBezTo>
                    <a:pt x="1376" y="513"/>
                    <a:pt x="1363" y="487"/>
                    <a:pt x="1337" y="487"/>
                  </a:cubicBezTo>
                  <a:cubicBezTo>
                    <a:pt x="1324" y="487"/>
                    <a:pt x="1324" y="474"/>
                    <a:pt x="1337" y="474"/>
                  </a:cubicBezTo>
                  <a:cubicBezTo>
                    <a:pt x="1350" y="461"/>
                    <a:pt x="1350" y="461"/>
                    <a:pt x="1337" y="461"/>
                  </a:cubicBezTo>
                  <a:cubicBezTo>
                    <a:pt x="1324" y="461"/>
                    <a:pt x="1337" y="461"/>
                    <a:pt x="1350" y="448"/>
                  </a:cubicBezTo>
                  <a:cubicBezTo>
                    <a:pt x="1376" y="435"/>
                    <a:pt x="1376" y="435"/>
                    <a:pt x="1363" y="435"/>
                  </a:cubicBezTo>
                  <a:cubicBezTo>
                    <a:pt x="1350" y="422"/>
                    <a:pt x="1350" y="422"/>
                    <a:pt x="1350" y="409"/>
                  </a:cubicBezTo>
                  <a:lnTo>
                    <a:pt x="1311" y="409"/>
                  </a:lnTo>
                  <a:cubicBezTo>
                    <a:pt x="1298" y="422"/>
                    <a:pt x="1285" y="422"/>
                    <a:pt x="1285" y="422"/>
                  </a:cubicBezTo>
                  <a:cubicBezTo>
                    <a:pt x="1272" y="409"/>
                    <a:pt x="1285" y="409"/>
                    <a:pt x="1285" y="409"/>
                  </a:cubicBezTo>
                  <a:cubicBezTo>
                    <a:pt x="1289" y="414"/>
                    <a:pt x="1292" y="415"/>
                    <a:pt x="1295" y="415"/>
                  </a:cubicBezTo>
                  <a:cubicBezTo>
                    <a:pt x="1299" y="415"/>
                    <a:pt x="1302" y="409"/>
                    <a:pt x="1311" y="409"/>
                  </a:cubicBezTo>
                  <a:cubicBezTo>
                    <a:pt x="1324" y="396"/>
                    <a:pt x="1324" y="396"/>
                    <a:pt x="1324" y="383"/>
                  </a:cubicBezTo>
                  <a:cubicBezTo>
                    <a:pt x="1324" y="383"/>
                    <a:pt x="1324" y="371"/>
                    <a:pt x="1324" y="371"/>
                  </a:cubicBezTo>
                  <a:cubicBezTo>
                    <a:pt x="1324" y="361"/>
                    <a:pt x="1324" y="352"/>
                    <a:pt x="1319" y="352"/>
                  </a:cubicBezTo>
                  <a:cubicBezTo>
                    <a:pt x="1317" y="352"/>
                    <a:pt x="1315" y="354"/>
                    <a:pt x="1311" y="358"/>
                  </a:cubicBezTo>
                  <a:lnTo>
                    <a:pt x="1298" y="358"/>
                  </a:lnTo>
                  <a:cubicBezTo>
                    <a:pt x="1319" y="347"/>
                    <a:pt x="1315" y="312"/>
                    <a:pt x="1299" y="305"/>
                  </a:cubicBezTo>
                  <a:lnTo>
                    <a:pt x="1299" y="305"/>
                  </a:lnTo>
                  <a:cubicBezTo>
                    <a:pt x="1310" y="293"/>
                    <a:pt x="1298" y="292"/>
                    <a:pt x="1298" y="280"/>
                  </a:cubicBezTo>
                  <a:cubicBezTo>
                    <a:pt x="1298" y="280"/>
                    <a:pt x="1272" y="267"/>
                    <a:pt x="1272" y="254"/>
                  </a:cubicBezTo>
                  <a:cubicBezTo>
                    <a:pt x="1263" y="245"/>
                    <a:pt x="1260" y="235"/>
                    <a:pt x="1255" y="235"/>
                  </a:cubicBezTo>
                  <a:cubicBezTo>
                    <a:pt x="1253" y="235"/>
                    <a:pt x="1250" y="237"/>
                    <a:pt x="1246" y="241"/>
                  </a:cubicBezTo>
                  <a:cubicBezTo>
                    <a:pt x="1246" y="241"/>
                    <a:pt x="1233" y="241"/>
                    <a:pt x="1246" y="228"/>
                  </a:cubicBezTo>
                  <a:cubicBezTo>
                    <a:pt x="1272" y="228"/>
                    <a:pt x="1259" y="215"/>
                    <a:pt x="1259" y="215"/>
                  </a:cubicBezTo>
                  <a:lnTo>
                    <a:pt x="1259" y="215"/>
                  </a:lnTo>
                  <a:cubicBezTo>
                    <a:pt x="1259" y="215"/>
                    <a:pt x="1246" y="228"/>
                    <a:pt x="1233" y="228"/>
                  </a:cubicBezTo>
                  <a:cubicBezTo>
                    <a:pt x="1227" y="234"/>
                    <a:pt x="1223" y="238"/>
                    <a:pt x="1222" y="238"/>
                  </a:cubicBezTo>
                  <a:cubicBezTo>
                    <a:pt x="1220" y="238"/>
                    <a:pt x="1220" y="234"/>
                    <a:pt x="1220" y="228"/>
                  </a:cubicBezTo>
                  <a:cubicBezTo>
                    <a:pt x="1230" y="209"/>
                    <a:pt x="1225" y="197"/>
                    <a:pt x="1217" y="197"/>
                  </a:cubicBezTo>
                  <a:cubicBezTo>
                    <a:pt x="1214" y="197"/>
                    <a:pt x="1211" y="198"/>
                    <a:pt x="1207" y="202"/>
                  </a:cubicBezTo>
                  <a:cubicBezTo>
                    <a:pt x="1207" y="189"/>
                    <a:pt x="1194" y="189"/>
                    <a:pt x="1207" y="176"/>
                  </a:cubicBezTo>
                  <a:cubicBezTo>
                    <a:pt x="1216" y="167"/>
                    <a:pt x="1219" y="158"/>
                    <a:pt x="1211" y="158"/>
                  </a:cubicBezTo>
                  <a:cubicBezTo>
                    <a:pt x="1207" y="158"/>
                    <a:pt x="1202" y="159"/>
                    <a:pt x="1194" y="163"/>
                  </a:cubicBezTo>
                  <a:cubicBezTo>
                    <a:pt x="1194" y="163"/>
                    <a:pt x="1194" y="163"/>
                    <a:pt x="1207" y="150"/>
                  </a:cubicBezTo>
                  <a:cubicBezTo>
                    <a:pt x="1207" y="143"/>
                    <a:pt x="1211" y="135"/>
                    <a:pt x="1210" y="135"/>
                  </a:cubicBezTo>
                  <a:lnTo>
                    <a:pt x="1210" y="135"/>
                  </a:lnTo>
                  <a:cubicBezTo>
                    <a:pt x="1209" y="135"/>
                    <a:pt x="1205" y="139"/>
                    <a:pt x="1194" y="150"/>
                  </a:cubicBezTo>
                  <a:cubicBezTo>
                    <a:pt x="1181" y="150"/>
                    <a:pt x="1168" y="137"/>
                    <a:pt x="1168" y="124"/>
                  </a:cubicBezTo>
                  <a:lnTo>
                    <a:pt x="1155" y="124"/>
                  </a:lnTo>
                  <a:lnTo>
                    <a:pt x="1142" y="137"/>
                  </a:lnTo>
                  <a:cubicBezTo>
                    <a:pt x="1142" y="124"/>
                    <a:pt x="1142" y="111"/>
                    <a:pt x="1142" y="111"/>
                  </a:cubicBezTo>
                  <a:cubicBezTo>
                    <a:pt x="1129" y="111"/>
                    <a:pt x="1103" y="111"/>
                    <a:pt x="1090" y="98"/>
                  </a:cubicBezTo>
                  <a:cubicBezTo>
                    <a:pt x="1077" y="92"/>
                    <a:pt x="1068" y="88"/>
                    <a:pt x="1060" y="88"/>
                  </a:cubicBezTo>
                  <a:cubicBezTo>
                    <a:pt x="1051" y="88"/>
                    <a:pt x="1045" y="92"/>
                    <a:pt x="1039" y="98"/>
                  </a:cubicBezTo>
                  <a:cubicBezTo>
                    <a:pt x="1039" y="72"/>
                    <a:pt x="1026" y="72"/>
                    <a:pt x="1026" y="72"/>
                  </a:cubicBezTo>
                  <a:cubicBezTo>
                    <a:pt x="1026" y="72"/>
                    <a:pt x="1026" y="72"/>
                    <a:pt x="1026" y="59"/>
                  </a:cubicBezTo>
                  <a:cubicBezTo>
                    <a:pt x="1013" y="72"/>
                    <a:pt x="1013" y="72"/>
                    <a:pt x="1013" y="72"/>
                  </a:cubicBezTo>
                  <a:cubicBezTo>
                    <a:pt x="1013" y="59"/>
                    <a:pt x="1013" y="59"/>
                    <a:pt x="1000" y="59"/>
                  </a:cubicBezTo>
                  <a:cubicBezTo>
                    <a:pt x="1000" y="54"/>
                    <a:pt x="1000" y="50"/>
                    <a:pt x="1000" y="46"/>
                  </a:cubicBezTo>
                  <a:cubicBezTo>
                    <a:pt x="987" y="59"/>
                    <a:pt x="987" y="59"/>
                    <a:pt x="974" y="72"/>
                  </a:cubicBezTo>
                  <a:cubicBezTo>
                    <a:pt x="974" y="72"/>
                    <a:pt x="961" y="72"/>
                    <a:pt x="974" y="59"/>
                  </a:cubicBezTo>
                  <a:cubicBezTo>
                    <a:pt x="974" y="53"/>
                    <a:pt x="967" y="49"/>
                    <a:pt x="959" y="49"/>
                  </a:cubicBezTo>
                  <a:cubicBezTo>
                    <a:pt x="951" y="49"/>
                    <a:pt x="941" y="53"/>
                    <a:pt x="935" y="59"/>
                  </a:cubicBezTo>
                  <a:cubicBezTo>
                    <a:pt x="935" y="46"/>
                    <a:pt x="935" y="46"/>
                    <a:pt x="922" y="46"/>
                  </a:cubicBezTo>
                  <a:cubicBezTo>
                    <a:pt x="922" y="43"/>
                    <a:pt x="922" y="38"/>
                    <a:pt x="922" y="33"/>
                  </a:cubicBezTo>
                  <a:cubicBezTo>
                    <a:pt x="935" y="20"/>
                    <a:pt x="922" y="20"/>
                    <a:pt x="922" y="7"/>
                  </a:cubicBezTo>
                  <a:cubicBezTo>
                    <a:pt x="909" y="20"/>
                    <a:pt x="896" y="20"/>
                    <a:pt x="883" y="20"/>
                  </a:cubicBezTo>
                  <a:cubicBezTo>
                    <a:pt x="857" y="20"/>
                    <a:pt x="844" y="33"/>
                    <a:pt x="844" y="59"/>
                  </a:cubicBezTo>
                  <a:lnTo>
                    <a:pt x="831" y="85"/>
                  </a:lnTo>
                  <a:lnTo>
                    <a:pt x="831" y="59"/>
                  </a:lnTo>
                  <a:cubicBezTo>
                    <a:pt x="831" y="56"/>
                    <a:pt x="831" y="51"/>
                    <a:pt x="831" y="46"/>
                  </a:cubicBezTo>
                  <a:cubicBezTo>
                    <a:pt x="831" y="53"/>
                    <a:pt x="828" y="56"/>
                    <a:pt x="825" y="56"/>
                  </a:cubicBezTo>
                  <a:cubicBezTo>
                    <a:pt x="821" y="56"/>
                    <a:pt x="818" y="53"/>
                    <a:pt x="818" y="46"/>
                  </a:cubicBezTo>
                  <a:cubicBezTo>
                    <a:pt x="810" y="31"/>
                    <a:pt x="807" y="25"/>
                    <a:pt x="803" y="25"/>
                  </a:cubicBezTo>
                  <a:cubicBezTo>
                    <a:pt x="801" y="25"/>
                    <a:pt x="797" y="28"/>
                    <a:pt x="792" y="33"/>
                  </a:cubicBezTo>
                  <a:cubicBezTo>
                    <a:pt x="792" y="33"/>
                    <a:pt x="792" y="33"/>
                    <a:pt x="779" y="20"/>
                  </a:cubicBezTo>
                  <a:cubicBezTo>
                    <a:pt x="779" y="20"/>
                    <a:pt x="779" y="20"/>
                    <a:pt x="779" y="33"/>
                  </a:cubicBezTo>
                  <a:cubicBezTo>
                    <a:pt x="779" y="46"/>
                    <a:pt x="779" y="53"/>
                    <a:pt x="777" y="53"/>
                  </a:cubicBezTo>
                  <a:cubicBezTo>
                    <a:pt x="776" y="53"/>
                    <a:pt x="773" y="46"/>
                    <a:pt x="766" y="33"/>
                  </a:cubicBezTo>
                  <a:cubicBezTo>
                    <a:pt x="766" y="18"/>
                    <a:pt x="762" y="12"/>
                    <a:pt x="758" y="12"/>
                  </a:cubicBezTo>
                  <a:cubicBezTo>
                    <a:pt x="755" y="12"/>
                    <a:pt x="753" y="15"/>
                    <a:pt x="753" y="20"/>
                  </a:cubicBezTo>
                  <a:cubicBezTo>
                    <a:pt x="753" y="33"/>
                    <a:pt x="753" y="33"/>
                    <a:pt x="740" y="33"/>
                  </a:cubicBezTo>
                  <a:cubicBezTo>
                    <a:pt x="740" y="33"/>
                    <a:pt x="740" y="33"/>
                    <a:pt x="727" y="59"/>
                  </a:cubicBezTo>
                  <a:cubicBezTo>
                    <a:pt x="714" y="59"/>
                    <a:pt x="727" y="33"/>
                    <a:pt x="727" y="33"/>
                  </a:cubicBezTo>
                  <a:lnTo>
                    <a:pt x="727" y="20"/>
                  </a:lnTo>
                  <a:cubicBezTo>
                    <a:pt x="714" y="20"/>
                    <a:pt x="714" y="20"/>
                    <a:pt x="701" y="33"/>
                  </a:cubicBezTo>
                  <a:cubicBezTo>
                    <a:pt x="701" y="24"/>
                    <a:pt x="695" y="15"/>
                    <a:pt x="691" y="15"/>
                  </a:cubicBezTo>
                  <a:cubicBezTo>
                    <a:pt x="689" y="15"/>
                    <a:pt x="688" y="17"/>
                    <a:pt x="688" y="20"/>
                  </a:cubicBezTo>
                  <a:cubicBezTo>
                    <a:pt x="688" y="36"/>
                    <a:pt x="688" y="41"/>
                    <a:pt x="688" y="41"/>
                  </a:cubicBezTo>
                  <a:cubicBezTo>
                    <a:pt x="686" y="41"/>
                    <a:pt x="683" y="28"/>
                    <a:pt x="675" y="20"/>
                  </a:cubicBezTo>
                  <a:cubicBezTo>
                    <a:pt x="682" y="7"/>
                    <a:pt x="685" y="1"/>
                    <a:pt x="683" y="1"/>
                  </a:cubicBezTo>
                  <a:close/>
                  <a:moveTo>
                    <a:pt x="1209" y="1204"/>
                  </a:moveTo>
                  <a:cubicBezTo>
                    <a:pt x="1207" y="1204"/>
                    <a:pt x="1207" y="1207"/>
                    <a:pt x="1207" y="1214"/>
                  </a:cubicBezTo>
                  <a:cubicBezTo>
                    <a:pt x="1207" y="1214"/>
                    <a:pt x="1207" y="1227"/>
                    <a:pt x="1220" y="1240"/>
                  </a:cubicBezTo>
                  <a:cubicBezTo>
                    <a:pt x="1220" y="1243"/>
                    <a:pt x="1221" y="1245"/>
                    <a:pt x="1222" y="1245"/>
                  </a:cubicBezTo>
                  <a:cubicBezTo>
                    <a:pt x="1225" y="1245"/>
                    <a:pt x="1230" y="1233"/>
                    <a:pt x="1220" y="1214"/>
                  </a:cubicBezTo>
                  <a:cubicBezTo>
                    <a:pt x="1214" y="1207"/>
                    <a:pt x="1210" y="1204"/>
                    <a:pt x="1209" y="1204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8584672" y="4028882"/>
              <a:ext cx="50543" cy="47292"/>
            </a:xfrm>
            <a:custGeom>
              <a:rect b="b" l="l" r="r" t="t"/>
              <a:pathLst>
                <a:path extrusionOk="0" h="989" w="1057">
                  <a:moveTo>
                    <a:pt x="390" y="67"/>
                  </a:moveTo>
                  <a:cubicBezTo>
                    <a:pt x="396" y="74"/>
                    <a:pt x="396" y="77"/>
                    <a:pt x="395" y="77"/>
                  </a:cubicBezTo>
                  <a:cubicBezTo>
                    <a:pt x="393" y="77"/>
                    <a:pt x="390" y="74"/>
                    <a:pt x="390" y="67"/>
                  </a:cubicBezTo>
                  <a:close/>
                  <a:moveTo>
                    <a:pt x="494" y="67"/>
                  </a:moveTo>
                  <a:cubicBezTo>
                    <a:pt x="494" y="93"/>
                    <a:pt x="494" y="106"/>
                    <a:pt x="494" y="106"/>
                  </a:cubicBezTo>
                  <a:lnTo>
                    <a:pt x="481" y="106"/>
                  </a:lnTo>
                  <a:cubicBezTo>
                    <a:pt x="481" y="80"/>
                    <a:pt x="481" y="67"/>
                    <a:pt x="481" y="67"/>
                  </a:cubicBezTo>
                  <a:close/>
                  <a:moveTo>
                    <a:pt x="597" y="67"/>
                  </a:moveTo>
                  <a:cubicBezTo>
                    <a:pt x="597" y="93"/>
                    <a:pt x="584" y="106"/>
                    <a:pt x="584" y="106"/>
                  </a:cubicBezTo>
                  <a:cubicBezTo>
                    <a:pt x="584" y="93"/>
                    <a:pt x="584" y="93"/>
                    <a:pt x="584" y="80"/>
                  </a:cubicBezTo>
                  <a:cubicBezTo>
                    <a:pt x="584" y="67"/>
                    <a:pt x="597" y="67"/>
                    <a:pt x="597" y="67"/>
                  </a:cubicBezTo>
                  <a:close/>
                  <a:moveTo>
                    <a:pt x="234" y="132"/>
                  </a:moveTo>
                  <a:lnTo>
                    <a:pt x="234" y="132"/>
                  </a:lnTo>
                  <a:cubicBezTo>
                    <a:pt x="240" y="143"/>
                    <a:pt x="241" y="147"/>
                    <a:pt x="240" y="147"/>
                  </a:cubicBezTo>
                  <a:cubicBezTo>
                    <a:pt x="239" y="147"/>
                    <a:pt x="234" y="140"/>
                    <a:pt x="234" y="132"/>
                  </a:cubicBezTo>
                  <a:close/>
                  <a:moveTo>
                    <a:pt x="705" y="165"/>
                  </a:moveTo>
                  <a:cubicBezTo>
                    <a:pt x="707" y="165"/>
                    <a:pt x="710" y="167"/>
                    <a:pt x="714" y="171"/>
                  </a:cubicBezTo>
                  <a:cubicBezTo>
                    <a:pt x="705" y="171"/>
                    <a:pt x="703" y="165"/>
                    <a:pt x="705" y="165"/>
                  </a:cubicBezTo>
                  <a:close/>
                  <a:moveTo>
                    <a:pt x="740" y="184"/>
                  </a:moveTo>
                  <a:lnTo>
                    <a:pt x="740" y="197"/>
                  </a:lnTo>
                  <a:lnTo>
                    <a:pt x="727" y="197"/>
                  </a:lnTo>
                  <a:cubicBezTo>
                    <a:pt x="727" y="184"/>
                    <a:pt x="740" y="184"/>
                    <a:pt x="740" y="184"/>
                  </a:cubicBezTo>
                  <a:close/>
                  <a:moveTo>
                    <a:pt x="233" y="187"/>
                  </a:moveTo>
                  <a:cubicBezTo>
                    <a:pt x="234" y="187"/>
                    <a:pt x="234" y="190"/>
                    <a:pt x="234" y="197"/>
                  </a:cubicBezTo>
                  <a:cubicBezTo>
                    <a:pt x="243" y="206"/>
                    <a:pt x="240" y="215"/>
                    <a:pt x="237" y="215"/>
                  </a:cubicBezTo>
                  <a:cubicBezTo>
                    <a:pt x="235" y="215"/>
                    <a:pt x="234" y="214"/>
                    <a:pt x="234" y="210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8" y="190"/>
                    <a:pt x="231" y="187"/>
                    <a:pt x="233" y="187"/>
                  </a:cubicBezTo>
                  <a:close/>
                  <a:moveTo>
                    <a:pt x="221" y="210"/>
                  </a:moveTo>
                  <a:cubicBezTo>
                    <a:pt x="221" y="216"/>
                    <a:pt x="221" y="220"/>
                    <a:pt x="220" y="220"/>
                  </a:cubicBezTo>
                  <a:cubicBezTo>
                    <a:pt x="218" y="220"/>
                    <a:pt x="215" y="216"/>
                    <a:pt x="208" y="210"/>
                  </a:cubicBezTo>
                  <a:close/>
                  <a:moveTo>
                    <a:pt x="312" y="223"/>
                  </a:moveTo>
                  <a:lnTo>
                    <a:pt x="325" y="236"/>
                  </a:lnTo>
                  <a:cubicBezTo>
                    <a:pt x="325" y="249"/>
                    <a:pt x="325" y="249"/>
                    <a:pt x="325" y="249"/>
                  </a:cubicBezTo>
                  <a:cubicBezTo>
                    <a:pt x="325" y="249"/>
                    <a:pt x="325" y="249"/>
                    <a:pt x="312" y="236"/>
                  </a:cubicBezTo>
                  <a:cubicBezTo>
                    <a:pt x="312" y="236"/>
                    <a:pt x="312" y="223"/>
                    <a:pt x="312" y="223"/>
                  </a:cubicBezTo>
                  <a:close/>
                  <a:moveTo>
                    <a:pt x="805" y="236"/>
                  </a:moveTo>
                  <a:cubicBezTo>
                    <a:pt x="805" y="249"/>
                    <a:pt x="792" y="249"/>
                    <a:pt x="766" y="262"/>
                  </a:cubicBezTo>
                  <a:cubicBezTo>
                    <a:pt x="766" y="262"/>
                    <a:pt x="766" y="262"/>
                    <a:pt x="779" y="249"/>
                  </a:cubicBezTo>
                  <a:cubicBezTo>
                    <a:pt x="792" y="249"/>
                    <a:pt x="805" y="236"/>
                    <a:pt x="805" y="236"/>
                  </a:cubicBezTo>
                  <a:close/>
                  <a:moveTo>
                    <a:pt x="673" y="267"/>
                  </a:moveTo>
                  <a:lnTo>
                    <a:pt x="673" y="267"/>
                  </a:lnTo>
                  <a:cubicBezTo>
                    <a:pt x="669" y="269"/>
                    <a:pt x="666" y="271"/>
                    <a:pt x="662" y="275"/>
                  </a:cubicBezTo>
                  <a:lnTo>
                    <a:pt x="669" y="275"/>
                  </a:lnTo>
                  <a:cubicBezTo>
                    <a:pt x="670" y="272"/>
                    <a:pt x="671" y="270"/>
                    <a:pt x="673" y="267"/>
                  </a:cubicBezTo>
                  <a:close/>
                  <a:moveTo>
                    <a:pt x="104" y="327"/>
                  </a:moveTo>
                  <a:lnTo>
                    <a:pt x="117" y="340"/>
                  </a:lnTo>
                  <a:cubicBezTo>
                    <a:pt x="130" y="353"/>
                    <a:pt x="130" y="353"/>
                    <a:pt x="117" y="353"/>
                  </a:cubicBezTo>
                  <a:cubicBezTo>
                    <a:pt x="117" y="353"/>
                    <a:pt x="104" y="340"/>
                    <a:pt x="104" y="327"/>
                  </a:cubicBezTo>
                  <a:close/>
                  <a:moveTo>
                    <a:pt x="104" y="417"/>
                  </a:moveTo>
                  <a:cubicBezTo>
                    <a:pt x="104" y="417"/>
                    <a:pt x="116" y="423"/>
                    <a:pt x="127" y="430"/>
                  </a:cubicBezTo>
                  <a:lnTo>
                    <a:pt x="127" y="430"/>
                  </a:lnTo>
                  <a:cubicBezTo>
                    <a:pt x="115" y="430"/>
                    <a:pt x="104" y="429"/>
                    <a:pt x="104" y="417"/>
                  </a:cubicBezTo>
                  <a:close/>
                  <a:moveTo>
                    <a:pt x="9" y="425"/>
                  </a:moveTo>
                  <a:cubicBezTo>
                    <a:pt x="4" y="425"/>
                    <a:pt x="9" y="430"/>
                    <a:pt x="27" y="430"/>
                  </a:cubicBezTo>
                  <a:cubicBezTo>
                    <a:pt x="18" y="426"/>
                    <a:pt x="12" y="425"/>
                    <a:pt x="9" y="425"/>
                  </a:cubicBezTo>
                  <a:close/>
                  <a:moveTo>
                    <a:pt x="844" y="443"/>
                  </a:moveTo>
                  <a:cubicBezTo>
                    <a:pt x="843" y="443"/>
                    <a:pt x="842" y="443"/>
                    <a:pt x="840" y="443"/>
                  </a:cubicBezTo>
                  <a:lnTo>
                    <a:pt x="840" y="443"/>
                  </a:lnTo>
                  <a:cubicBezTo>
                    <a:pt x="849" y="447"/>
                    <a:pt x="854" y="449"/>
                    <a:pt x="854" y="449"/>
                  </a:cubicBezTo>
                  <a:cubicBezTo>
                    <a:pt x="855" y="449"/>
                    <a:pt x="851" y="447"/>
                    <a:pt x="844" y="443"/>
                  </a:cubicBezTo>
                  <a:close/>
                  <a:moveTo>
                    <a:pt x="641" y="447"/>
                  </a:moveTo>
                  <a:cubicBezTo>
                    <a:pt x="640" y="447"/>
                    <a:pt x="643" y="450"/>
                    <a:pt x="649" y="456"/>
                  </a:cubicBezTo>
                  <a:lnTo>
                    <a:pt x="662" y="456"/>
                  </a:lnTo>
                  <a:cubicBezTo>
                    <a:pt x="649" y="450"/>
                    <a:pt x="643" y="447"/>
                    <a:pt x="641" y="447"/>
                  </a:cubicBezTo>
                  <a:close/>
                  <a:moveTo>
                    <a:pt x="139" y="464"/>
                  </a:moveTo>
                  <a:cubicBezTo>
                    <a:pt x="142" y="464"/>
                    <a:pt x="148" y="465"/>
                    <a:pt x="156" y="469"/>
                  </a:cubicBezTo>
                  <a:cubicBezTo>
                    <a:pt x="139" y="469"/>
                    <a:pt x="133" y="464"/>
                    <a:pt x="139" y="464"/>
                  </a:cubicBezTo>
                  <a:close/>
                  <a:moveTo>
                    <a:pt x="787" y="460"/>
                  </a:moveTo>
                  <a:cubicBezTo>
                    <a:pt x="789" y="460"/>
                    <a:pt x="792" y="463"/>
                    <a:pt x="792" y="469"/>
                  </a:cubicBezTo>
                  <a:cubicBezTo>
                    <a:pt x="785" y="463"/>
                    <a:pt x="785" y="460"/>
                    <a:pt x="787" y="460"/>
                  </a:cubicBezTo>
                  <a:close/>
                  <a:moveTo>
                    <a:pt x="597" y="469"/>
                  </a:moveTo>
                  <a:cubicBezTo>
                    <a:pt x="597" y="469"/>
                    <a:pt x="597" y="469"/>
                    <a:pt x="610" y="482"/>
                  </a:cubicBezTo>
                  <a:cubicBezTo>
                    <a:pt x="610" y="482"/>
                    <a:pt x="610" y="469"/>
                    <a:pt x="610" y="469"/>
                  </a:cubicBezTo>
                  <a:close/>
                  <a:moveTo>
                    <a:pt x="766" y="469"/>
                  </a:moveTo>
                  <a:cubicBezTo>
                    <a:pt x="779" y="482"/>
                    <a:pt x="792" y="482"/>
                    <a:pt x="792" y="482"/>
                  </a:cubicBezTo>
                  <a:lnTo>
                    <a:pt x="779" y="482"/>
                  </a:lnTo>
                  <a:lnTo>
                    <a:pt x="766" y="469"/>
                  </a:lnTo>
                  <a:close/>
                  <a:moveTo>
                    <a:pt x="758" y="485"/>
                  </a:moveTo>
                  <a:cubicBezTo>
                    <a:pt x="759" y="485"/>
                    <a:pt x="766" y="489"/>
                    <a:pt x="779" y="495"/>
                  </a:cubicBezTo>
                  <a:lnTo>
                    <a:pt x="766" y="495"/>
                  </a:lnTo>
                  <a:cubicBezTo>
                    <a:pt x="759" y="489"/>
                    <a:pt x="756" y="485"/>
                    <a:pt x="758" y="485"/>
                  </a:cubicBezTo>
                  <a:close/>
                  <a:moveTo>
                    <a:pt x="636" y="547"/>
                  </a:moveTo>
                  <a:cubicBezTo>
                    <a:pt x="641" y="547"/>
                    <a:pt x="647" y="550"/>
                    <a:pt x="652" y="554"/>
                  </a:cubicBezTo>
                  <a:lnTo>
                    <a:pt x="652" y="554"/>
                  </a:lnTo>
                  <a:cubicBezTo>
                    <a:pt x="649" y="550"/>
                    <a:pt x="643" y="547"/>
                    <a:pt x="636" y="547"/>
                  </a:cubicBezTo>
                  <a:close/>
                  <a:moveTo>
                    <a:pt x="690" y="589"/>
                  </a:moveTo>
                  <a:cubicBezTo>
                    <a:pt x="691" y="589"/>
                    <a:pt x="695" y="592"/>
                    <a:pt x="701" y="599"/>
                  </a:cubicBezTo>
                  <a:lnTo>
                    <a:pt x="688" y="599"/>
                  </a:lnTo>
                  <a:cubicBezTo>
                    <a:pt x="688" y="592"/>
                    <a:pt x="688" y="589"/>
                    <a:pt x="690" y="589"/>
                  </a:cubicBezTo>
                  <a:close/>
                  <a:moveTo>
                    <a:pt x="766" y="586"/>
                  </a:moveTo>
                  <a:cubicBezTo>
                    <a:pt x="766" y="586"/>
                    <a:pt x="779" y="599"/>
                    <a:pt x="766" y="599"/>
                  </a:cubicBezTo>
                  <a:lnTo>
                    <a:pt x="753" y="599"/>
                  </a:lnTo>
                  <a:cubicBezTo>
                    <a:pt x="740" y="586"/>
                    <a:pt x="740" y="586"/>
                    <a:pt x="740" y="586"/>
                  </a:cubicBezTo>
                  <a:close/>
                  <a:moveTo>
                    <a:pt x="675" y="612"/>
                  </a:moveTo>
                  <a:cubicBezTo>
                    <a:pt x="679" y="615"/>
                    <a:pt x="683" y="620"/>
                    <a:pt x="688" y="625"/>
                  </a:cubicBezTo>
                  <a:cubicBezTo>
                    <a:pt x="675" y="625"/>
                    <a:pt x="662" y="612"/>
                    <a:pt x="675" y="612"/>
                  </a:cubicBezTo>
                  <a:close/>
                  <a:moveTo>
                    <a:pt x="218" y="662"/>
                  </a:moveTo>
                  <a:cubicBezTo>
                    <a:pt x="217" y="662"/>
                    <a:pt x="214" y="666"/>
                    <a:pt x="208" y="677"/>
                  </a:cubicBezTo>
                  <a:cubicBezTo>
                    <a:pt x="216" y="669"/>
                    <a:pt x="219" y="662"/>
                    <a:pt x="218" y="662"/>
                  </a:cubicBezTo>
                  <a:close/>
                  <a:moveTo>
                    <a:pt x="286" y="677"/>
                  </a:move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lose/>
                  <a:moveTo>
                    <a:pt x="219" y="679"/>
                  </a:moveTo>
                  <a:cubicBezTo>
                    <a:pt x="219" y="679"/>
                    <a:pt x="214" y="682"/>
                    <a:pt x="208" y="687"/>
                  </a:cubicBezTo>
                  <a:lnTo>
                    <a:pt x="208" y="687"/>
                  </a:lnTo>
                  <a:cubicBezTo>
                    <a:pt x="208" y="686"/>
                    <a:pt x="207" y="685"/>
                    <a:pt x="207" y="685"/>
                  </a:cubicBezTo>
                  <a:lnTo>
                    <a:pt x="207" y="685"/>
                  </a:lnTo>
                  <a:cubicBezTo>
                    <a:pt x="206" y="686"/>
                    <a:pt x="206" y="687"/>
                    <a:pt x="205" y="689"/>
                  </a:cubicBezTo>
                  <a:lnTo>
                    <a:pt x="205" y="689"/>
                  </a:lnTo>
                  <a:cubicBezTo>
                    <a:pt x="206" y="688"/>
                    <a:pt x="207" y="687"/>
                    <a:pt x="208" y="687"/>
                  </a:cubicBezTo>
                  <a:lnTo>
                    <a:pt x="208" y="687"/>
                  </a:lnTo>
                  <a:cubicBezTo>
                    <a:pt x="208" y="688"/>
                    <a:pt x="208" y="689"/>
                    <a:pt x="208" y="690"/>
                  </a:cubicBezTo>
                  <a:cubicBezTo>
                    <a:pt x="216" y="682"/>
                    <a:pt x="219" y="679"/>
                    <a:pt x="219" y="679"/>
                  </a:cubicBezTo>
                  <a:close/>
                  <a:moveTo>
                    <a:pt x="299" y="677"/>
                  </a:moveTo>
                  <a:lnTo>
                    <a:pt x="299" y="690"/>
                  </a:lnTo>
                  <a:cubicBezTo>
                    <a:pt x="312" y="677"/>
                    <a:pt x="312" y="677"/>
                    <a:pt x="299" y="677"/>
                  </a:cubicBezTo>
                  <a:close/>
                  <a:moveTo>
                    <a:pt x="597" y="651"/>
                  </a:moveTo>
                  <a:lnTo>
                    <a:pt x="597" y="651"/>
                  </a:lnTo>
                  <a:cubicBezTo>
                    <a:pt x="601" y="654"/>
                    <a:pt x="605" y="658"/>
                    <a:pt x="610" y="664"/>
                  </a:cubicBezTo>
                  <a:lnTo>
                    <a:pt x="623" y="690"/>
                  </a:lnTo>
                  <a:cubicBezTo>
                    <a:pt x="610" y="690"/>
                    <a:pt x="610" y="677"/>
                    <a:pt x="597" y="651"/>
                  </a:cubicBezTo>
                  <a:close/>
                  <a:moveTo>
                    <a:pt x="714" y="677"/>
                  </a:moveTo>
                  <a:lnTo>
                    <a:pt x="727" y="690"/>
                  </a:lnTo>
                  <a:cubicBezTo>
                    <a:pt x="727" y="692"/>
                    <a:pt x="727" y="693"/>
                    <a:pt x="726" y="693"/>
                  </a:cubicBezTo>
                  <a:cubicBezTo>
                    <a:pt x="722" y="693"/>
                    <a:pt x="714" y="677"/>
                    <a:pt x="714" y="677"/>
                  </a:cubicBezTo>
                  <a:close/>
                  <a:moveTo>
                    <a:pt x="1025" y="690"/>
                  </a:moveTo>
                  <a:cubicBezTo>
                    <a:pt x="1025" y="690"/>
                    <a:pt x="1025" y="703"/>
                    <a:pt x="1038" y="703"/>
                  </a:cubicBezTo>
                  <a:cubicBezTo>
                    <a:pt x="1042" y="707"/>
                    <a:pt x="1046" y="708"/>
                    <a:pt x="1049" y="708"/>
                  </a:cubicBezTo>
                  <a:cubicBezTo>
                    <a:pt x="1056" y="708"/>
                    <a:pt x="1057" y="699"/>
                    <a:pt x="1038" y="690"/>
                  </a:cubicBezTo>
                  <a:close/>
                  <a:moveTo>
                    <a:pt x="468" y="664"/>
                  </a:moveTo>
                  <a:cubicBezTo>
                    <a:pt x="468" y="677"/>
                    <a:pt x="481" y="690"/>
                    <a:pt x="481" y="703"/>
                  </a:cubicBezTo>
                  <a:cubicBezTo>
                    <a:pt x="494" y="716"/>
                    <a:pt x="481" y="716"/>
                    <a:pt x="481" y="716"/>
                  </a:cubicBezTo>
                  <a:cubicBezTo>
                    <a:pt x="481" y="703"/>
                    <a:pt x="468" y="690"/>
                    <a:pt x="468" y="677"/>
                  </a:cubicBezTo>
                  <a:cubicBezTo>
                    <a:pt x="468" y="677"/>
                    <a:pt x="468" y="671"/>
                    <a:pt x="468" y="664"/>
                  </a:cubicBezTo>
                  <a:close/>
                  <a:moveTo>
                    <a:pt x="545" y="690"/>
                  </a:moveTo>
                  <a:lnTo>
                    <a:pt x="558" y="703"/>
                  </a:lnTo>
                  <a:lnTo>
                    <a:pt x="558" y="716"/>
                  </a:lnTo>
                  <a:lnTo>
                    <a:pt x="545" y="703"/>
                  </a:lnTo>
                  <a:cubicBezTo>
                    <a:pt x="545" y="690"/>
                    <a:pt x="545" y="690"/>
                    <a:pt x="545" y="690"/>
                  </a:cubicBezTo>
                  <a:close/>
                  <a:moveTo>
                    <a:pt x="650" y="694"/>
                  </a:moveTo>
                  <a:lnTo>
                    <a:pt x="650" y="694"/>
                  </a:lnTo>
                  <a:cubicBezTo>
                    <a:pt x="652" y="703"/>
                    <a:pt x="662" y="704"/>
                    <a:pt x="662" y="716"/>
                  </a:cubicBezTo>
                  <a:cubicBezTo>
                    <a:pt x="654" y="707"/>
                    <a:pt x="651" y="699"/>
                    <a:pt x="650" y="694"/>
                  </a:cubicBezTo>
                  <a:close/>
                  <a:moveTo>
                    <a:pt x="442" y="716"/>
                  </a:moveTo>
                  <a:cubicBezTo>
                    <a:pt x="442" y="716"/>
                    <a:pt x="455" y="729"/>
                    <a:pt x="455" y="742"/>
                  </a:cubicBezTo>
                  <a:cubicBezTo>
                    <a:pt x="455" y="742"/>
                    <a:pt x="442" y="729"/>
                    <a:pt x="442" y="716"/>
                  </a:cubicBezTo>
                  <a:close/>
                  <a:moveTo>
                    <a:pt x="720" y="741"/>
                  </a:moveTo>
                  <a:cubicBezTo>
                    <a:pt x="718" y="741"/>
                    <a:pt x="716" y="742"/>
                    <a:pt x="714" y="742"/>
                  </a:cubicBezTo>
                  <a:cubicBezTo>
                    <a:pt x="719" y="747"/>
                    <a:pt x="723" y="750"/>
                    <a:pt x="724" y="750"/>
                  </a:cubicBezTo>
                  <a:cubicBezTo>
                    <a:pt x="724" y="750"/>
                    <a:pt x="723" y="747"/>
                    <a:pt x="720" y="741"/>
                  </a:cubicBezTo>
                  <a:close/>
                  <a:moveTo>
                    <a:pt x="286" y="755"/>
                  </a:moveTo>
                  <a:cubicBezTo>
                    <a:pt x="299" y="755"/>
                    <a:pt x="299" y="755"/>
                    <a:pt x="299" y="768"/>
                  </a:cubicBezTo>
                  <a:lnTo>
                    <a:pt x="286" y="768"/>
                  </a:lnTo>
                  <a:cubicBezTo>
                    <a:pt x="286" y="755"/>
                    <a:pt x="286" y="755"/>
                    <a:pt x="286" y="755"/>
                  </a:cubicBezTo>
                  <a:close/>
                  <a:moveTo>
                    <a:pt x="575" y="711"/>
                  </a:moveTo>
                  <a:lnTo>
                    <a:pt x="575" y="711"/>
                  </a:lnTo>
                  <a:cubicBezTo>
                    <a:pt x="575" y="711"/>
                    <a:pt x="579" y="717"/>
                    <a:pt x="584" y="729"/>
                  </a:cubicBezTo>
                  <a:cubicBezTo>
                    <a:pt x="584" y="742"/>
                    <a:pt x="597" y="755"/>
                    <a:pt x="597" y="768"/>
                  </a:cubicBezTo>
                  <a:lnTo>
                    <a:pt x="584" y="768"/>
                  </a:lnTo>
                  <a:cubicBezTo>
                    <a:pt x="584" y="768"/>
                    <a:pt x="584" y="755"/>
                    <a:pt x="584" y="742"/>
                  </a:cubicBezTo>
                  <a:cubicBezTo>
                    <a:pt x="577" y="720"/>
                    <a:pt x="574" y="711"/>
                    <a:pt x="575" y="711"/>
                  </a:cubicBezTo>
                  <a:close/>
                  <a:moveTo>
                    <a:pt x="104" y="794"/>
                  </a:moveTo>
                  <a:cubicBezTo>
                    <a:pt x="92" y="794"/>
                    <a:pt x="79" y="807"/>
                    <a:pt x="79" y="807"/>
                  </a:cubicBezTo>
                  <a:cubicBezTo>
                    <a:pt x="92" y="807"/>
                    <a:pt x="92" y="807"/>
                    <a:pt x="104" y="794"/>
                  </a:cubicBezTo>
                  <a:close/>
                  <a:moveTo>
                    <a:pt x="455" y="794"/>
                  </a:moveTo>
                  <a:cubicBezTo>
                    <a:pt x="455" y="794"/>
                    <a:pt x="455" y="807"/>
                    <a:pt x="455" y="819"/>
                  </a:cubicBezTo>
                  <a:lnTo>
                    <a:pt x="442" y="819"/>
                  </a:lnTo>
                  <a:cubicBezTo>
                    <a:pt x="442" y="807"/>
                    <a:pt x="442" y="794"/>
                    <a:pt x="455" y="794"/>
                  </a:cubicBezTo>
                  <a:close/>
                  <a:moveTo>
                    <a:pt x="208" y="794"/>
                  </a:moveTo>
                  <a:lnTo>
                    <a:pt x="208" y="794"/>
                  </a:lnTo>
                  <a:cubicBezTo>
                    <a:pt x="202" y="813"/>
                    <a:pt x="202" y="823"/>
                    <a:pt x="203" y="823"/>
                  </a:cubicBezTo>
                  <a:cubicBezTo>
                    <a:pt x="205" y="823"/>
                    <a:pt x="208" y="813"/>
                    <a:pt x="208" y="794"/>
                  </a:cubicBezTo>
                  <a:close/>
                  <a:moveTo>
                    <a:pt x="468" y="819"/>
                  </a:moveTo>
                  <a:cubicBezTo>
                    <a:pt x="468" y="823"/>
                    <a:pt x="468" y="828"/>
                    <a:pt x="468" y="832"/>
                  </a:cubicBezTo>
                  <a:cubicBezTo>
                    <a:pt x="468" y="845"/>
                    <a:pt x="468" y="845"/>
                    <a:pt x="481" y="845"/>
                  </a:cubicBezTo>
                  <a:cubicBezTo>
                    <a:pt x="481" y="845"/>
                    <a:pt x="481" y="832"/>
                    <a:pt x="481" y="832"/>
                  </a:cubicBezTo>
                  <a:cubicBezTo>
                    <a:pt x="481" y="819"/>
                    <a:pt x="481" y="819"/>
                    <a:pt x="468" y="819"/>
                  </a:cubicBezTo>
                  <a:close/>
                  <a:moveTo>
                    <a:pt x="582" y="0"/>
                  </a:moveTo>
                  <a:cubicBezTo>
                    <a:pt x="580" y="0"/>
                    <a:pt x="577" y="4"/>
                    <a:pt x="571" y="15"/>
                  </a:cubicBezTo>
                  <a:cubicBezTo>
                    <a:pt x="565" y="22"/>
                    <a:pt x="562" y="25"/>
                    <a:pt x="558" y="25"/>
                  </a:cubicBezTo>
                  <a:cubicBezTo>
                    <a:pt x="555" y="25"/>
                    <a:pt x="552" y="22"/>
                    <a:pt x="545" y="15"/>
                  </a:cubicBezTo>
                  <a:cubicBezTo>
                    <a:pt x="545" y="15"/>
                    <a:pt x="545" y="15"/>
                    <a:pt x="545" y="28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45" y="35"/>
                    <a:pt x="545" y="35"/>
                    <a:pt x="545" y="41"/>
                  </a:cubicBezTo>
                  <a:cubicBezTo>
                    <a:pt x="545" y="28"/>
                    <a:pt x="545" y="22"/>
                    <a:pt x="544" y="22"/>
                  </a:cubicBezTo>
                  <a:cubicBezTo>
                    <a:pt x="542" y="22"/>
                    <a:pt x="539" y="28"/>
                    <a:pt x="533" y="41"/>
                  </a:cubicBezTo>
                  <a:cubicBezTo>
                    <a:pt x="533" y="28"/>
                    <a:pt x="533" y="28"/>
                    <a:pt x="533" y="28"/>
                  </a:cubicBezTo>
                  <a:cubicBezTo>
                    <a:pt x="520" y="28"/>
                    <a:pt x="507" y="41"/>
                    <a:pt x="494" y="41"/>
                  </a:cubicBezTo>
                  <a:cubicBezTo>
                    <a:pt x="468" y="41"/>
                    <a:pt x="468" y="41"/>
                    <a:pt x="468" y="54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42" y="41"/>
                    <a:pt x="442" y="41"/>
                    <a:pt x="442" y="28"/>
                  </a:cubicBezTo>
                  <a:cubicBezTo>
                    <a:pt x="442" y="41"/>
                    <a:pt x="442" y="41"/>
                    <a:pt x="442" y="41"/>
                  </a:cubicBezTo>
                  <a:cubicBezTo>
                    <a:pt x="442" y="35"/>
                    <a:pt x="438" y="32"/>
                    <a:pt x="435" y="32"/>
                  </a:cubicBezTo>
                  <a:cubicBezTo>
                    <a:pt x="432" y="32"/>
                    <a:pt x="429" y="35"/>
                    <a:pt x="429" y="41"/>
                  </a:cubicBezTo>
                  <a:cubicBezTo>
                    <a:pt x="429" y="32"/>
                    <a:pt x="422" y="23"/>
                    <a:pt x="418" y="23"/>
                  </a:cubicBezTo>
                  <a:cubicBezTo>
                    <a:pt x="417" y="23"/>
                    <a:pt x="416" y="24"/>
                    <a:pt x="416" y="28"/>
                  </a:cubicBezTo>
                  <a:cubicBezTo>
                    <a:pt x="429" y="54"/>
                    <a:pt x="416" y="54"/>
                    <a:pt x="416" y="67"/>
                  </a:cubicBezTo>
                  <a:cubicBezTo>
                    <a:pt x="416" y="67"/>
                    <a:pt x="416" y="67"/>
                    <a:pt x="403" y="54"/>
                  </a:cubicBezTo>
                  <a:cubicBezTo>
                    <a:pt x="403" y="50"/>
                    <a:pt x="402" y="49"/>
                    <a:pt x="400" y="49"/>
                  </a:cubicBezTo>
                  <a:cubicBezTo>
                    <a:pt x="396" y="49"/>
                    <a:pt x="390" y="58"/>
                    <a:pt x="390" y="67"/>
                  </a:cubicBezTo>
                  <a:cubicBezTo>
                    <a:pt x="390" y="54"/>
                    <a:pt x="377" y="54"/>
                    <a:pt x="377" y="54"/>
                  </a:cubicBezTo>
                  <a:cubicBezTo>
                    <a:pt x="377" y="50"/>
                    <a:pt x="377" y="46"/>
                    <a:pt x="377" y="41"/>
                  </a:cubicBezTo>
                  <a:cubicBezTo>
                    <a:pt x="370" y="35"/>
                    <a:pt x="367" y="32"/>
                    <a:pt x="366" y="32"/>
                  </a:cubicBezTo>
                  <a:cubicBezTo>
                    <a:pt x="364" y="32"/>
                    <a:pt x="364" y="35"/>
                    <a:pt x="364" y="41"/>
                  </a:cubicBezTo>
                  <a:cubicBezTo>
                    <a:pt x="364" y="54"/>
                    <a:pt x="351" y="54"/>
                    <a:pt x="338" y="54"/>
                  </a:cubicBezTo>
                  <a:cubicBezTo>
                    <a:pt x="325" y="67"/>
                    <a:pt x="325" y="80"/>
                    <a:pt x="338" y="106"/>
                  </a:cubicBezTo>
                  <a:cubicBezTo>
                    <a:pt x="325" y="93"/>
                    <a:pt x="312" y="67"/>
                    <a:pt x="312" y="67"/>
                  </a:cubicBezTo>
                  <a:lnTo>
                    <a:pt x="312" y="67"/>
                  </a:lnTo>
                  <a:cubicBezTo>
                    <a:pt x="312" y="67"/>
                    <a:pt x="312" y="80"/>
                    <a:pt x="325" y="93"/>
                  </a:cubicBezTo>
                  <a:cubicBezTo>
                    <a:pt x="325" y="106"/>
                    <a:pt x="325" y="106"/>
                    <a:pt x="312" y="106"/>
                  </a:cubicBezTo>
                  <a:cubicBezTo>
                    <a:pt x="306" y="100"/>
                    <a:pt x="302" y="96"/>
                    <a:pt x="301" y="96"/>
                  </a:cubicBezTo>
                  <a:cubicBezTo>
                    <a:pt x="299" y="96"/>
                    <a:pt x="299" y="100"/>
                    <a:pt x="299" y="106"/>
                  </a:cubicBezTo>
                  <a:cubicBezTo>
                    <a:pt x="299" y="115"/>
                    <a:pt x="299" y="124"/>
                    <a:pt x="294" y="124"/>
                  </a:cubicBezTo>
                  <a:cubicBezTo>
                    <a:pt x="293" y="124"/>
                    <a:pt x="290" y="123"/>
                    <a:pt x="286" y="119"/>
                  </a:cubicBezTo>
                  <a:cubicBezTo>
                    <a:pt x="278" y="104"/>
                    <a:pt x="271" y="98"/>
                    <a:pt x="268" y="98"/>
                  </a:cubicBezTo>
                  <a:cubicBezTo>
                    <a:pt x="267" y="98"/>
                    <a:pt x="268" y="101"/>
                    <a:pt x="273" y="106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32"/>
                    <a:pt x="273" y="145"/>
                  </a:cubicBezTo>
                  <a:cubicBezTo>
                    <a:pt x="260" y="145"/>
                    <a:pt x="260" y="132"/>
                    <a:pt x="260" y="132"/>
                  </a:cubicBezTo>
                  <a:lnTo>
                    <a:pt x="247" y="119"/>
                  </a:lnTo>
                  <a:cubicBezTo>
                    <a:pt x="247" y="119"/>
                    <a:pt x="247" y="119"/>
                    <a:pt x="247" y="132"/>
                  </a:cubicBezTo>
                  <a:cubicBezTo>
                    <a:pt x="239" y="132"/>
                    <a:pt x="236" y="126"/>
                    <a:pt x="235" y="126"/>
                  </a:cubicBezTo>
                  <a:cubicBezTo>
                    <a:pt x="234" y="126"/>
                    <a:pt x="234" y="128"/>
                    <a:pt x="234" y="132"/>
                  </a:cubicBezTo>
                  <a:cubicBezTo>
                    <a:pt x="228" y="119"/>
                    <a:pt x="224" y="113"/>
                    <a:pt x="223" y="113"/>
                  </a:cubicBezTo>
                  <a:cubicBezTo>
                    <a:pt x="221" y="113"/>
                    <a:pt x="221" y="119"/>
                    <a:pt x="221" y="132"/>
                  </a:cubicBezTo>
                  <a:cubicBezTo>
                    <a:pt x="221" y="145"/>
                    <a:pt x="208" y="158"/>
                    <a:pt x="208" y="158"/>
                  </a:cubicBezTo>
                  <a:cubicBezTo>
                    <a:pt x="202" y="164"/>
                    <a:pt x="199" y="168"/>
                    <a:pt x="195" y="168"/>
                  </a:cubicBezTo>
                  <a:cubicBezTo>
                    <a:pt x="192" y="168"/>
                    <a:pt x="189" y="164"/>
                    <a:pt x="182" y="158"/>
                  </a:cubicBezTo>
                  <a:cubicBezTo>
                    <a:pt x="169" y="151"/>
                    <a:pt x="163" y="148"/>
                    <a:pt x="161" y="148"/>
                  </a:cubicBezTo>
                  <a:cubicBezTo>
                    <a:pt x="160" y="148"/>
                    <a:pt x="163" y="151"/>
                    <a:pt x="169" y="158"/>
                  </a:cubicBezTo>
                  <a:cubicBezTo>
                    <a:pt x="195" y="171"/>
                    <a:pt x="182" y="171"/>
                    <a:pt x="182" y="184"/>
                  </a:cubicBezTo>
                  <a:cubicBezTo>
                    <a:pt x="180" y="181"/>
                    <a:pt x="178" y="180"/>
                    <a:pt x="176" y="180"/>
                  </a:cubicBezTo>
                  <a:cubicBezTo>
                    <a:pt x="169" y="180"/>
                    <a:pt x="169" y="199"/>
                    <a:pt x="169" y="210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5" y="223"/>
                    <a:pt x="195" y="223"/>
                    <a:pt x="182" y="223"/>
                  </a:cubicBezTo>
                  <a:cubicBezTo>
                    <a:pt x="182" y="223"/>
                    <a:pt x="169" y="210"/>
                    <a:pt x="156" y="197"/>
                  </a:cubicBezTo>
                  <a:cubicBezTo>
                    <a:pt x="156" y="184"/>
                    <a:pt x="143" y="184"/>
                    <a:pt x="143" y="184"/>
                  </a:cubicBezTo>
                  <a:cubicBezTo>
                    <a:pt x="130" y="184"/>
                    <a:pt x="130" y="184"/>
                    <a:pt x="143" y="197"/>
                  </a:cubicBezTo>
                  <a:cubicBezTo>
                    <a:pt x="156" y="210"/>
                    <a:pt x="156" y="210"/>
                    <a:pt x="156" y="210"/>
                  </a:cubicBezTo>
                  <a:cubicBezTo>
                    <a:pt x="156" y="210"/>
                    <a:pt x="143" y="210"/>
                    <a:pt x="156" y="223"/>
                  </a:cubicBezTo>
                  <a:cubicBezTo>
                    <a:pt x="169" y="236"/>
                    <a:pt x="169" y="236"/>
                    <a:pt x="156" y="236"/>
                  </a:cubicBezTo>
                  <a:cubicBezTo>
                    <a:pt x="152" y="231"/>
                    <a:pt x="149" y="230"/>
                    <a:pt x="147" y="230"/>
                  </a:cubicBezTo>
                  <a:cubicBezTo>
                    <a:pt x="143" y="230"/>
                    <a:pt x="143" y="236"/>
                    <a:pt x="143" y="236"/>
                  </a:cubicBezTo>
                  <a:cubicBezTo>
                    <a:pt x="143" y="223"/>
                    <a:pt x="143" y="223"/>
                    <a:pt x="130" y="223"/>
                  </a:cubicBezTo>
                  <a:cubicBezTo>
                    <a:pt x="130" y="210"/>
                    <a:pt x="117" y="210"/>
                    <a:pt x="117" y="210"/>
                  </a:cubicBezTo>
                  <a:cubicBezTo>
                    <a:pt x="104" y="210"/>
                    <a:pt x="117" y="223"/>
                    <a:pt x="117" y="223"/>
                  </a:cubicBezTo>
                  <a:cubicBezTo>
                    <a:pt x="130" y="223"/>
                    <a:pt x="79" y="275"/>
                    <a:pt x="79" y="288"/>
                  </a:cubicBezTo>
                  <a:cubicBezTo>
                    <a:pt x="66" y="288"/>
                    <a:pt x="53" y="288"/>
                    <a:pt x="66" y="301"/>
                  </a:cubicBezTo>
                  <a:cubicBezTo>
                    <a:pt x="79" y="301"/>
                    <a:pt x="79" y="314"/>
                    <a:pt x="66" y="327"/>
                  </a:cubicBezTo>
                  <a:cubicBezTo>
                    <a:pt x="53" y="353"/>
                    <a:pt x="40" y="366"/>
                    <a:pt x="53" y="366"/>
                  </a:cubicBezTo>
                  <a:cubicBezTo>
                    <a:pt x="53" y="366"/>
                    <a:pt x="53" y="366"/>
                    <a:pt x="53" y="378"/>
                  </a:cubicBezTo>
                  <a:cubicBezTo>
                    <a:pt x="53" y="378"/>
                    <a:pt x="66" y="391"/>
                    <a:pt x="66" y="391"/>
                  </a:cubicBezTo>
                  <a:cubicBezTo>
                    <a:pt x="57" y="391"/>
                    <a:pt x="48" y="386"/>
                    <a:pt x="43" y="386"/>
                  </a:cubicBezTo>
                  <a:cubicBezTo>
                    <a:pt x="41" y="386"/>
                    <a:pt x="40" y="387"/>
                    <a:pt x="40" y="391"/>
                  </a:cubicBezTo>
                  <a:cubicBezTo>
                    <a:pt x="27" y="391"/>
                    <a:pt x="40" y="391"/>
                    <a:pt x="53" y="404"/>
                  </a:cubicBezTo>
                  <a:cubicBezTo>
                    <a:pt x="40" y="404"/>
                    <a:pt x="27" y="391"/>
                    <a:pt x="27" y="391"/>
                  </a:cubicBezTo>
                  <a:lnTo>
                    <a:pt x="27" y="404"/>
                  </a:lnTo>
                  <a:lnTo>
                    <a:pt x="14" y="404"/>
                  </a:lnTo>
                  <a:lnTo>
                    <a:pt x="27" y="417"/>
                  </a:lnTo>
                  <a:cubicBezTo>
                    <a:pt x="15" y="414"/>
                    <a:pt x="9" y="412"/>
                    <a:pt x="7" y="412"/>
                  </a:cubicBezTo>
                  <a:cubicBezTo>
                    <a:pt x="2" y="412"/>
                    <a:pt x="17" y="421"/>
                    <a:pt x="27" y="430"/>
                  </a:cubicBezTo>
                  <a:cubicBezTo>
                    <a:pt x="40" y="443"/>
                    <a:pt x="40" y="443"/>
                    <a:pt x="27" y="443"/>
                  </a:cubicBezTo>
                  <a:lnTo>
                    <a:pt x="14" y="443"/>
                  </a:lnTo>
                  <a:cubicBezTo>
                    <a:pt x="27" y="456"/>
                    <a:pt x="27" y="469"/>
                    <a:pt x="27" y="495"/>
                  </a:cubicBezTo>
                  <a:cubicBezTo>
                    <a:pt x="14" y="521"/>
                    <a:pt x="27" y="534"/>
                    <a:pt x="40" y="534"/>
                  </a:cubicBezTo>
                  <a:cubicBezTo>
                    <a:pt x="40" y="534"/>
                    <a:pt x="40" y="534"/>
                    <a:pt x="27" y="547"/>
                  </a:cubicBezTo>
                  <a:lnTo>
                    <a:pt x="40" y="547"/>
                  </a:lnTo>
                  <a:cubicBezTo>
                    <a:pt x="27" y="547"/>
                    <a:pt x="27" y="560"/>
                    <a:pt x="27" y="560"/>
                  </a:cubicBezTo>
                  <a:cubicBezTo>
                    <a:pt x="27" y="573"/>
                    <a:pt x="27" y="586"/>
                    <a:pt x="40" y="586"/>
                  </a:cubicBezTo>
                  <a:cubicBezTo>
                    <a:pt x="14" y="586"/>
                    <a:pt x="1" y="612"/>
                    <a:pt x="27" y="612"/>
                  </a:cubicBezTo>
                  <a:lnTo>
                    <a:pt x="14" y="612"/>
                  </a:lnTo>
                  <a:cubicBezTo>
                    <a:pt x="14" y="625"/>
                    <a:pt x="27" y="625"/>
                    <a:pt x="40" y="625"/>
                  </a:cubicBezTo>
                  <a:cubicBezTo>
                    <a:pt x="40" y="625"/>
                    <a:pt x="40" y="638"/>
                    <a:pt x="40" y="651"/>
                  </a:cubicBezTo>
                  <a:lnTo>
                    <a:pt x="66" y="651"/>
                  </a:lnTo>
                  <a:cubicBezTo>
                    <a:pt x="53" y="664"/>
                    <a:pt x="53" y="677"/>
                    <a:pt x="66" y="690"/>
                  </a:cubicBezTo>
                  <a:cubicBezTo>
                    <a:pt x="79" y="703"/>
                    <a:pt x="79" y="716"/>
                    <a:pt x="79" y="729"/>
                  </a:cubicBezTo>
                  <a:lnTo>
                    <a:pt x="92" y="729"/>
                  </a:lnTo>
                  <a:cubicBezTo>
                    <a:pt x="104" y="722"/>
                    <a:pt x="111" y="719"/>
                    <a:pt x="113" y="719"/>
                  </a:cubicBezTo>
                  <a:cubicBezTo>
                    <a:pt x="114" y="719"/>
                    <a:pt x="111" y="722"/>
                    <a:pt x="104" y="729"/>
                  </a:cubicBezTo>
                  <a:cubicBezTo>
                    <a:pt x="86" y="738"/>
                    <a:pt x="87" y="747"/>
                    <a:pt x="99" y="747"/>
                  </a:cubicBezTo>
                  <a:cubicBezTo>
                    <a:pt x="100" y="747"/>
                    <a:pt x="103" y="747"/>
                    <a:pt x="105" y="746"/>
                  </a:cubicBezTo>
                  <a:lnTo>
                    <a:pt x="105" y="746"/>
                  </a:lnTo>
                  <a:cubicBezTo>
                    <a:pt x="104" y="748"/>
                    <a:pt x="104" y="751"/>
                    <a:pt x="104" y="755"/>
                  </a:cubicBezTo>
                  <a:cubicBezTo>
                    <a:pt x="92" y="761"/>
                    <a:pt x="92" y="764"/>
                    <a:pt x="96" y="764"/>
                  </a:cubicBezTo>
                  <a:cubicBezTo>
                    <a:pt x="101" y="764"/>
                    <a:pt x="111" y="761"/>
                    <a:pt x="117" y="755"/>
                  </a:cubicBezTo>
                  <a:lnTo>
                    <a:pt x="117" y="755"/>
                  </a:lnTo>
                  <a:cubicBezTo>
                    <a:pt x="117" y="755"/>
                    <a:pt x="105" y="768"/>
                    <a:pt x="117" y="768"/>
                  </a:cubicBezTo>
                  <a:cubicBezTo>
                    <a:pt x="117" y="768"/>
                    <a:pt x="117" y="768"/>
                    <a:pt x="104" y="794"/>
                  </a:cubicBezTo>
                  <a:lnTo>
                    <a:pt x="117" y="794"/>
                  </a:lnTo>
                  <a:cubicBezTo>
                    <a:pt x="121" y="790"/>
                    <a:pt x="123" y="788"/>
                    <a:pt x="125" y="786"/>
                  </a:cubicBezTo>
                  <a:cubicBezTo>
                    <a:pt x="125" y="786"/>
                    <a:pt x="134" y="777"/>
                    <a:pt x="143" y="768"/>
                  </a:cubicBezTo>
                  <a:cubicBezTo>
                    <a:pt x="153" y="758"/>
                    <a:pt x="155" y="749"/>
                    <a:pt x="156" y="749"/>
                  </a:cubicBezTo>
                  <a:cubicBezTo>
                    <a:pt x="156" y="749"/>
                    <a:pt x="156" y="751"/>
                    <a:pt x="156" y="755"/>
                  </a:cubicBezTo>
                  <a:cubicBezTo>
                    <a:pt x="156" y="755"/>
                    <a:pt x="169" y="742"/>
                    <a:pt x="182" y="729"/>
                  </a:cubicBezTo>
                  <a:cubicBezTo>
                    <a:pt x="191" y="710"/>
                    <a:pt x="201" y="699"/>
                    <a:pt x="205" y="689"/>
                  </a:cubicBezTo>
                  <a:lnTo>
                    <a:pt x="205" y="689"/>
                  </a:lnTo>
                  <a:cubicBezTo>
                    <a:pt x="199" y="693"/>
                    <a:pt x="190" y="699"/>
                    <a:pt x="182" y="703"/>
                  </a:cubicBezTo>
                  <a:cubicBezTo>
                    <a:pt x="191" y="694"/>
                    <a:pt x="201" y="684"/>
                    <a:pt x="205" y="684"/>
                  </a:cubicBezTo>
                  <a:cubicBezTo>
                    <a:pt x="206" y="684"/>
                    <a:pt x="206" y="685"/>
                    <a:pt x="207" y="685"/>
                  </a:cubicBezTo>
                  <a:lnTo>
                    <a:pt x="207" y="685"/>
                  </a:lnTo>
                  <a:cubicBezTo>
                    <a:pt x="208" y="682"/>
                    <a:pt x="208" y="679"/>
                    <a:pt x="208" y="677"/>
                  </a:cubicBezTo>
                  <a:lnTo>
                    <a:pt x="195" y="677"/>
                  </a:lnTo>
                  <a:cubicBezTo>
                    <a:pt x="195" y="677"/>
                    <a:pt x="195" y="664"/>
                    <a:pt x="195" y="664"/>
                  </a:cubicBezTo>
                  <a:cubicBezTo>
                    <a:pt x="208" y="651"/>
                    <a:pt x="208" y="651"/>
                    <a:pt x="208" y="651"/>
                  </a:cubicBezTo>
                  <a:cubicBezTo>
                    <a:pt x="195" y="638"/>
                    <a:pt x="195" y="638"/>
                    <a:pt x="208" y="625"/>
                  </a:cubicBezTo>
                  <a:cubicBezTo>
                    <a:pt x="220" y="613"/>
                    <a:pt x="221" y="612"/>
                    <a:pt x="221" y="612"/>
                  </a:cubicBezTo>
                  <a:lnTo>
                    <a:pt x="221" y="612"/>
                  </a:lnTo>
                  <a:cubicBezTo>
                    <a:pt x="217" y="616"/>
                    <a:pt x="214" y="617"/>
                    <a:pt x="210" y="617"/>
                  </a:cubicBezTo>
                  <a:cubicBezTo>
                    <a:pt x="202" y="617"/>
                    <a:pt x="195" y="608"/>
                    <a:pt x="195" y="599"/>
                  </a:cubicBezTo>
                  <a:cubicBezTo>
                    <a:pt x="195" y="586"/>
                    <a:pt x="182" y="586"/>
                    <a:pt x="169" y="586"/>
                  </a:cubicBezTo>
                  <a:cubicBezTo>
                    <a:pt x="182" y="573"/>
                    <a:pt x="182" y="573"/>
                    <a:pt x="182" y="573"/>
                  </a:cubicBezTo>
                  <a:lnTo>
                    <a:pt x="169" y="573"/>
                  </a:lnTo>
                  <a:cubicBezTo>
                    <a:pt x="182" y="560"/>
                    <a:pt x="182" y="560"/>
                    <a:pt x="182" y="560"/>
                  </a:cubicBezTo>
                  <a:lnTo>
                    <a:pt x="169" y="560"/>
                  </a:lnTo>
                  <a:cubicBezTo>
                    <a:pt x="169" y="560"/>
                    <a:pt x="169" y="547"/>
                    <a:pt x="182" y="534"/>
                  </a:cubicBezTo>
                  <a:lnTo>
                    <a:pt x="169" y="534"/>
                  </a:lnTo>
                  <a:cubicBezTo>
                    <a:pt x="182" y="534"/>
                    <a:pt x="182" y="534"/>
                    <a:pt x="182" y="521"/>
                  </a:cubicBezTo>
                  <a:cubicBezTo>
                    <a:pt x="169" y="521"/>
                    <a:pt x="169" y="521"/>
                    <a:pt x="169" y="508"/>
                  </a:cubicBezTo>
                  <a:cubicBezTo>
                    <a:pt x="169" y="495"/>
                    <a:pt x="169" y="482"/>
                    <a:pt x="156" y="482"/>
                  </a:cubicBezTo>
                  <a:cubicBezTo>
                    <a:pt x="176" y="476"/>
                    <a:pt x="186" y="476"/>
                    <a:pt x="189" y="476"/>
                  </a:cubicBezTo>
                  <a:cubicBezTo>
                    <a:pt x="192" y="476"/>
                    <a:pt x="189" y="476"/>
                    <a:pt x="182" y="469"/>
                  </a:cubicBezTo>
                  <a:lnTo>
                    <a:pt x="156" y="469"/>
                  </a:lnTo>
                  <a:cubicBezTo>
                    <a:pt x="182" y="469"/>
                    <a:pt x="169" y="443"/>
                    <a:pt x="143" y="443"/>
                  </a:cubicBezTo>
                  <a:lnTo>
                    <a:pt x="182" y="443"/>
                  </a:lnTo>
                  <a:cubicBezTo>
                    <a:pt x="182" y="443"/>
                    <a:pt x="182" y="430"/>
                    <a:pt x="182" y="430"/>
                  </a:cubicBezTo>
                  <a:cubicBezTo>
                    <a:pt x="165" y="430"/>
                    <a:pt x="165" y="425"/>
                    <a:pt x="171" y="425"/>
                  </a:cubicBezTo>
                  <a:cubicBezTo>
                    <a:pt x="174" y="425"/>
                    <a:pt x="178" y="426"/>
                    <a:pt x="182" y="430"/>
                  </a:cubicBezTo>
                  <a:lnTo>
                    <a:pt x="195" y="430"/>
                  </a:lnTo>
                  <a:cubicBezTo>
                    <a:pt x="169" y="417"/>
                    <a:pt x="195" y="417"/>
                    <a:pt x="208" y="417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5" y="391"/>
                    <a:pt x="208" y="391"/>
                    <a:pt x="195" y="391"/>
                  </a:cubicBezTo>
                  <a:cubicBezTo>
                    <a:pt x="182" y="378"/>
                    <a:pt x="169" y="378"/>
                    <a:pt x="169" y="378"/>
                  </a:cubicBezTo>
                  <a:lnTo>
                    <a:pt x="182" y="378"/>
                  </a:lnTo>
                  <a:cubicBezTo>
                    <a:pt x="187" y="383"/>
                    <a:pt x="190" y="384"/>
                    <a:pt x="191" y="384"/>
                  </a:cubicBezTo>
                  <a:cubicBezTo>
                    <a:pt x="195" y="384"/>
                    <a:pt x="195" y="378"/>
                    <a:pt x="195" y="378"/>
                  </a:cubicBezTo>
                  <a:cubicBezTo>
                    <a:pt x="202" y="372"/>
                    <a:pt x="205" y="369"/>
                    <a:pt x="208" y="369"/>
                  </a:cubicBezTo>
                  <a:cubicBezTo>
                    <a:pt x="211" y="369"/>
                    <a:pt x="215" y="372"/>
                    <a:pt x="221" y="378"/>
                  </a:cubicBezTo>
                  <a:lnTo>
                    <a:pt x="208" y="366"/>
                  </a:lnTo>
                  <a:cubicBezTo>
                    <a:pt x="208" y="359"/>
                    <a:pt x="208" y="356"/>
                    <a:pt x="210" y="356"/>
                  </a:cubicBezTo>
                  <a:cubicBezTo>
                    <a:pt x="211" y="356"/>
                    <a:pt x="215" y="359"/>
                    <a:pt x="221" y="366"/>
                  </a:cubicBezTo>
                  <a:cubicBezTo>
                    <a:pt x="234" y="366"/>
                    <a:pt x="234" y="366"/>
                    <a:pt x="221" y="353"/>
                  </a:cubicBezTo>
                  <a:lnTo>
                    <a:pt x="221" y="353"/>
                  </a:lnTo>
                  <a:cubicBezTo>
                    <a:pt x="232" y="358"/>
                    <a:pt x="238" y="361"/>
                    <a:pt x="241" y="361"/>
                  </a:cubicBezTo>
                  <a:cubicBezTo>
                    <a:pt x="245" y="361"/>
                    <a:pt x="242" y="355"/>
                    <a:pt x="234" y="340"/>
                  </a:cubicBezTo>
                  <a:lnTo>
                    <a:pt x="234" y="340"/>
                  </a:lnTo>
                  <a:cubicBezTo>
                    <a:pt x="241" y="346"/>
                    <a:pt x="244" y="349"/>
                    <a:pt x="246" y="349"/>
                  </a:cubicBezTo>
                  <a:cubicBezTo>
                    <a:pt x="247" y="349"/>
                    <a:pt x="247" y="346"/>
                    <a:pt x="247" y="340"/>
                  </a:cubicBezTo>
                  <a:cubicBezTo>
                    <a:pt x="247" y="333"/>
                    <a:pt x="247" y="330"/>
                    <a:pt x="249" y="330"/>
                  </a:cubicBezTo>
                  <a:cubicBezTo>
                    <a:pt x="250" y="330"/>
                    <a:pt x="254" y="333"/>
                    <a:pt x="260" y="340"/>
                  </a:cubicBezTo>
                  <a:cubicBezTo>
                    <a:pt x="247" y="327"/>
                    <a:pt x="247" y="327"/>
                    <a:pt x="260" y="327"/>
                  </a:cubicBezTo>
                  <a:cubicBezTo>
                    <a:pt x="260" y="314"/>
                    <a:pt x="260" y="314"/>
                    <a:pt x="247" y="301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47" y="288"/>
                    <a:pt x="247" y="301"/>
                    <a:pt x="260" y="314"/>
                  </a:cubicBezTo>
                  <a:cubicBezTo>
                    <a:pt x="266" y="319"/>
                    <a:pt x="269" y="322"/>
                    <a:pt x="270" y="322"/>
                  </a:cubicBezTo>
                  <a:cubicBezTo>
                    <a:pt x="271" y="322"/>
                    <a:pt x="268" y="316"/>
                    <a:pt x="260" y="301"/>
                  </a:cubicBezTo>
                  <a:lnTo>
                    <a:pt x="260" y="301"/>
                  </a:lnTo>
                  <a:cubicBezTo>
                    <a:pt x="269" y="310"/>
                    <a:pt x="272" y="319"/>
                    <a:pt x="273" y="319"/>
                  </a:cubicBezTo>
                  <a:cubicBezTo>
                    <a:pt x="273" y="319"/>
                    <a:pt x="273" y="317"/>
                    <a:pt x="273" y="314"/>
                  </a:cubicBezTo>
                  <a:cubicBezTo>
                    <a:pt x="273" y="314"/>
                    <a:pt x="273" y="301"/>
                    <a:pt x="260" y="288"/>
                  </a:cubicBezTo>
                  <a:lnTo>
                    <a:pt x="273" y="288"/>
                  </a:lnTo>
                  <a:cubicBezTo>
                    <a:pt x="286" y="301"/>
                    <a:pt x="286" y="301"/>
                    <a:pt x="286" y="301"/>
                  </a:cubicBezTo>
                  <a:cubicBezTo>
                    <a:pt x="286" y="288"/>
                    <a:pt x="286" y="288"/>
                    <a:pt x="286" y="288"/>
                  </a:cubicBezTo>
                  <a:cubicBezTo>
                    <a:pt x="291" y="293"/>
                    <a:pt x="295" y="296"/>
                    <a:pt x="296" y="296"/>
                  </a:cubicBezTo>
                  <a:cubicBezTo>
                    <a:pt x="297" y="296"/>
                    <a:pt x="294" y="290"/>
                    <a:pt x="286" y="275"/>
                  </a:cubicBezTo>
                  <a:lnTo>
                    <a:pt x="286" y="275"/>
                  </a:lnTo>
                  <a:cubicBezTo>
                    <a:pt x="291" y="280"/>
                    <a:pt x="296" y="284"/>
                    <a:pt x="299" y="288"/>
                  </a:cubicBezTo>
                  <a:lnTo>
                    <a:pt x="299" y="288"/>
                  </a:lnTo>
                  <a:cubicBezTo>
                    <a:pt x="299" y="275"/>
                    <a:pt x="299" y="275"/>
                    <a:pt x="299" y="275"/>
                  </a:cubicBezTo>
                  <a:cubicBezTo>
                    <a:pt x="312" y="275"/>
                    <a:pt x="325" y="275"/>
                    <a:pt x="351" y="262"/>
                  </a:cubicBezTo>
                  <a:cubicBezTo>
                    <a:pt x="351" y="262"/>
                    <a:pt x="338" y="249"/>
                    <a:pt x="338" y="236"/>
                  </a:cubicBezTo>
                  <a:cubicBezTo>
                    <a:pt x="325" y="223"/>
                    <a:pt x="322" y="220"/>
                    <a:pt x="323" y="220"/>
                  </a:cubicBezTo>
                  <a:cubicBezTo>
                    <a:pt x="325" y="220"/>
                    <a:pt x="331" y="223"/>
                    <a:pt x="338" y="223"/>
                  </a:cubicBezTo>
                  <a:cubicBezTo>
                    <a:pt x="338" y="223"/>
                    <a:pt x="338" y="223"/>
                    <a:pt x="338" y="223"/>
                  </a:cubicBezTo>
                  <a:lnTo>
                    <a:pt x="338" y="223"/>
                  </a:lnTo>
                  <a:cubicBezTo>
                    <a:pt x="344" y="229"/>
                    <a:pt x="348" y="233"/>
                    <a:pt x="349" y="233"/>
                  </a:cubicBezTo>
                  <a:cubicBezTo>
                    <a:pt x="351" y="233"/>
                    <a:pt x="351" y="229"/>
                    <a:pt x="351" y="223"/>
                  </a:cubicBezTo>
                  <a:cubicBezTo>
                    <a:pt x="351" y="232"/>
                    <a:pt x="357" y="241"/>
                    <a:pt x="361" y="241"/>
                  </a:cubicBezTo>
                  <a:cubicBezTo>
                    <a:pt x="363" y="241"/>
                    <a:pt x="364" y="240"/>
                    <a:pt x="364" y="236"/>
                  </a:cubicBezTo>
                  <a:cubicBezTo>
                    <a:pt x="368" y="240"/>
                    <a:pt x="370" y="241"/>
                    <a:pt x="372" y="241"/>
                  </a:cubicBezTo>
                  <a:cubicBezTo>
                    <a:pt x="376" y="241"/>
                    <a:pt x="373" y="232"/>
                    <a:pt x="364" y="223"/>
                  </a:cubicBezTo>
                  <a:cubicBezTo>
                    <a:pt x="364" y="210"/>
                    <a:pt x="364" y="203"/>
                    <a:pt x="366" y="203"/>
                  </a:cubicBezTo>
                  <a:cubicBezTo>
                    <a:pt x="367" y="203"/>
                    <a:pt x="370" y="210"/>
                    <a:pt x="377" y="223"/>
                  </a:cubicBezTo>
                  <a:cubicBezTo>
                    <a:pt x="382" y="233"/>
                    <a:pt x="385" y="237"/>
                    <a:pt x="386" y="237"/>
                  </a:cubicBezTo>
                  <a:cubicBezTo>
                    <a:pt x="388" y="237"/>
                    <a:pt x="385" y="226"/>
                    <a:pt x="377" y="210"/>
                  </a:cubicBezTo>
                  <a:cubicBezTo>
                    <a:pt x="377" y="198"/>
                    <a:pt x="377" y="189"/>
                    <a:pt x="377" y="184"/>
                  </a:cubicBezTo>
                  <a:cubicBezTo>
                    <a:pt x="377" y="197"/>
                    <a:pt x="390" y="197"/>
                    <a:pt x="390" y="197"/>
                  </a:cubicBezTo>
                  <a:cubicBezTo>
                    <a:pt x="390" y="187"/>
                    <a:pt x="392" y="183"/>
                    <a:pt x="395" y="183"/>
                  </a:cubicBezTo>
                  <a:cubicBezTo>
                    <a:pt x="400" y="183"/>
                    <a:pt x="408" y="194"/>
                    <a:pt x="416" y="210"/>
                  </a:cubicBezTo>
                  <a:lnTo>
                    <a:pt x="416" y="184"/>
                  </a:lnTo>
                  <a:cubicBezTo>
                    <a:pt x="411" y="174"/>
                    <a:pt x="410" y="170"/>
                    <a:pt x="411" y="170"/>
                  </a:cubicBezTo>
                  <a:lnTo>
                    <a:pt x="411" y="170"/>
                  </a:lnTo>
                  <a:cubicBezTo>
                    <a:pt x="413" y="170"/>
                    <a:pt x="421" y="181"/>
                    <a:pt x="429" y="197"/>
                  </a:cubicBezTo>
                  <a:cubicBezTo>
                    <a:pt x="429" y="184"/>
                    <a:pt x="416" y="171"/>
                    <a:pt x="429" y="171"/>
                  </a:cubicBezTo>
                  <a:cubicBezTo>
                    <a:pt x="429" y="171"/>
                    <a:pt x="429" y="171"/>
                    <a:pt x="429" y="184"/>
                  </a:cubicBezTo>
                  <a:cubicBezTo>
                    <a:pt x="438" y="193"/>
                    <a:pt x="441" y="202"/>
                    <a:pt x="441" y="202"/>
                  </a:cubicBezTo>
                  <a:cubicBezTo>
                    <a:pt x="442" y="202"/>
                    <a:pt x="442" y="201"/>
                    <a:pt x="442" y="197"/>
                  </a:cubicBezTo>
                  <a:cubicBezTo>
                    <a:pt x="442" y="197"/>
                    <a:pt x="442" y="197"/>
                    <a:pt x="442" y="210"/>
                  </a:cubicBezTo>
                  <a:lnTo>
                    <a:pt x="455" y="210"/>
                  </a:lnTo>
                  <a:cubicBezTo>
                    <a:pt x="455" y="210"/>
                    <a:pt x="468" y="210"/>
                    <a:pt x="455" y="197"/>
                  </a:cubicBezTo>
                  <a:cubicBezTo>
                    <a:pt x="468" y="197"/>
                    <a:pt x="468" y="197"/>
                    <a:pt x="468" y="210"/>
                  </a:cubicBezTo>
                  <a:cubicBezTo>
                    <a:pt x="468" y="197"/>
                    <a:pt x="468" y="197"/>
                    <a:pt x="468" y="197"/>
                  </a:cubicBezTo>
                  <a:lnTo>
                    <a:pt x="481" y="197"/>
                  </a:lnTo>
                  <a:cubicBezTo>
                    <a:pt x="468" y="171"/>
                    <a:pt x="468" y="171"/>
                    <a:pt x="481" y="171"/>
                  </a:cubicBezTo>
                  <a:cubicBezTo>
                    <a:pt x="481" y="171"/>
                    <a:pt x="481" y="184"/>
                    <a:pt x="481" y="184"/>
                  </a:cubicBezTo>
                  <a:cubicBezTo>
                    <a:pt x="494" y="184"/>
                    <a:pt x="494" y="184"/>
                    <a:pt x="494" y="171"/>
                  </a:cubicBezTo>
                  <a:cubicBezTo>
                    <a:pt x="485" y="171"/>
                    <a:pt x="482" y="165"/>
                    <a:pt x="485" y="165"/>
                  </a:cubicBezTo>
                  <a:cubicBezTo>
                    <a:pt x="486" y="165"/>
                    <a:pt x="489" y="167"/>
                    <a:pt x="494" y="171"/>
                  </a:cubicBezTo>
                  <a:cubicBezTo>
                    <a:pt x="494" y="171"/>
                    <a:pt x="494" y="184"/>
                    <a:pt x="507" y="184"/>
                  </a:cubicBezTo>
                  <a:cubicBezTo>
                    <a:pt x="507" y="184"/>
                    <a:pt x="507" y="184"/>
                    <a:pt x="507" y="171"/>
                  </a:cubicBezTo>
                  <a:cubicBezTo>
                    <a:pt x="514" y="192"/>
                    <a:pt x="517" y="202"/>
                    <a:pt x="518" y="202"/>
                  </a:cubicBezTo>
                  <a:cubicBezTo>
                    <a:pt x="520" y="202"/>
                    <a:pt x="520" y="196"/>
                    <a:pt x="520" y="184"/>
                  </a:cubicBezTo>
                  <a:lnTo>
                    <a:pt x="533" y="184"/>
                  </a:lnTo>
                  <a:cubicBezTo>
                    <a:pt x="533" y="176"/>
                    <a:pt x="534" y="173"/>
                    <a:pt x="535" y="173"/>
                  </a:cubicBezTo>
                  <a:lnTo>
                    <a:pt x="535" y="173"/>
                  </a:lnTo>
                  <a:cubicBezTo>
                    <a:pt x="538" y="173"/>
                    <a:pt x="541" y="188"/>
                    <a:pt x="533" y="197"/>
                  </a:cubicBezTo>
                  <a:cubicBezTo>
                    <a:pt x="533" y="197"/>
                    <a:pt x="545" y="197"/>
                    <a:pt x="545" y="184"/>
                  </a:cubicBezTo>
                  <a:cubicBezTo>
                    <a:pt x="545" y="171"/>
                    <a:pt x="549" y="164"/>
                    <a:pt x="550" y="164"/>
                  </a:cubicBezTo>
                  <a:lnTo>
                    <a:pt x="550" y="164"/>
                  </a:lnTo>
                  <a:cubicBezTo>
                    <a:pt x="552" y="164"/>
                    <a:pt x="552" y="171"/>
                    <a:pt x="545" y="184"/>
                  </a:cubicBezTo>
                  <a:cubicBezTo>
                    <a:pt x="551" y="179"/>
                    <a:pt x="554" y="175"/>
                    <a:pt x="555" y="175"/>
                  </a:cubicBezTo>
                  <a:lnTo>
                    <a:pt x="555" y="175"/>
                  </a:lnTo>
                  <a:cubicBezTo>
                    <a:pt x="556" y="175"/>
                    <a:pt x="553" y="182"/>
                    <a:pt x="545" y="197"/>
                  </a:cubicBezTo>
                  <a:cubicBezTo>
                    <a:pt x="545" y="201"/>
                    <a:pt x="545" y="206"/>
                    <a:pt x="545" y="210"/>
                  </a:cubicBezTo>
                  <a:cubicBezTo>
                    <a:pt x="558" y="197"/>
                    <a:pt x="558" y="197"/>
                    <a:pt x="558" y="197"/>
                  </a:cubicBezTo>
                  <a:lnTo>
                    <a:pt x="571" y="197"/>
                  </a:lnTo>
                  <a:cubicBezTo>
                    <a:pt x="571" y="197"/>
                    <a:pt x="584" y="197"/>
                    <a:pt x="571" y="210"/>
                  </a:cubicBezTo>
                  <a:cubicBezTo>
                    <a:pt x="571" y="210"/>
                    <a:pt x="571" y="210"/>
                    <a:pt x="584" y="197"/>
                  </a:cubicBezTo>
                  <a:cubicBezTo>
                    <a:pt x="588" y="193"/>
                    <a:pt x="591" y="192"/>
                    <a:pt x="592" y="192"/>
                  </a:cubicBezTo>
                  <a:cubicBezTo>
                    <a:pt x="596" y="192"/>
                    <a:pt x="594" y="201"/>
                    <a:pt x="584" y="210"/>
                  </a:cubicBezTo>
                  <a:lnTo>
                    <a:pt x="594" y="210"/>
                  </a:lnTo>
                  <a:cubicBezTo>
                    <a:pt x="593" y="213"/>
                    <a:pt x="591" y="215"/>
                    <a:pt x="592" y="215"/>
                  </a:cubicBezTo>
                  <a:cubicBezTo>
                    <a:pt x="592" y="215"/>
                    <a:pt x="594" y="214"/>
                    <a:pt x="597" y="210"/>
                  </a:cubicBezTo>
                  <a:cubicBezTo>
                    <a:pt x="610" y="197"/>
                    <a:pt x="610" y="197"/>
                    <a:pt x="610" y="197"/>
                  </a:cubicBezTo>
                  <a:cubicBezTo>
                    <a:pt x="610" y="208"/>
                    <a:pt x="631" y="251"/>
                    <a:pt x="645" y="251"/>
                  </a:cubicBezTo>
                  <a:cubicBezTo>
                    <a:pt x="646" y="251"/>
                    <a:pt x="648" y="250"/>
                    <a:pt x="649" y="249"/>
                  </a:cubicBezTo>
                  <a:lnTo>
                    <a:pt x="662" y="249"/>
                  </a:lnTo>
                  <a:cubicBezTo>
                    <a:pt x="662" y="249"/>
                    <a:pt x="662" y="262"/>
                    <a:pt x="662" y="262"/>
                  </a:cubicBezTo>
                  <a:cubicBezTo>
                    <a:pt x="636" y="275"/>
                    <a:pt x="649" y="275"/>
                    <a:pt x="662" y="275"/>
                  </a:cubicBezTo>
                  <a:cubicBezTo>
                    <a:pt x="675" y="262"/>
                    <a:pt x="675" y="262"/>
                    <a:pt x="675" y="262"/>
                  </a:cubicBezTo>
                  <a:lnTo>
                    <a:pt x="675" y="262"/>
                  </a:lnTo>
                  <a:cubicBezTo>
                    <a:pt x="674" y="263"/>
                    <a:pt x="673" y="265"/>
                    <a:pt x="673" y="267"/>
                  </a:cubicBezTo>
                  <a:lnTo>
                    <a:pt x="673" y="267"/>
                  </a:lnTo>
                  <a:cubicBezTo>
                    <a:pt x="677" y="264"/>
                    <a:pt x="681" y="263"/>
                    <a:pt x="684" y="262"/>
                  </a:cubicBezTo>
                  <a:lnTo>
                    <a:pt x="684" y="262"/>
                  </a:lnTo>
                  <a:cubicBezTo>
                    <a:pt x="675" y="265"/>
                    <a:pt x="675" y="275"/>
                    <a:pt x="675" y="275"/>
                  </a:cubicBezTo>
                  <a:lnTo>
                    <a:pt x="669" y="275"/>
                  </a:lnTo>
                  <a:cubicBezTo>
                    <a:pt x="663" y="288"/>
                    <a:pt x="665" y="288"/>
                    <a:pt x="675" y="288"/>
                  </a:cubicBezTo>
                  <a:cubicBezTo>
                    <a:pt x="662" y="294"/>
                    <a:pt x="656" y="297"/>
                    <a:pt x="657" y="297"/>
                  </a:cubicBezTo>
                  <a:cubicBezTo>
                    <a:pt x="659" y="297"/>
                    <a:pt x="669" y="294"/>
                    <a:pt x="688" y="288"/>
                  </a:cubicBezTo>
                  <a:lnTo>
                    <a:pt x="688" y="288"/>
                  </a:lnTo>
                  <a:cubicBezTo>
                    <a:pt x="662" y="301"/>
                    <a:pt x="662" y="301"/>
                    <a:pt x="675" y="301"/>
                  </a:cubicBezTo>
                  <a:cubicBezTo>
                    <a:pt x="695" y="294"/>
                    <a:pt x="704" y="291"/>
                    <a:pt x="706" y="291"/>
                  </a:cubicBezTo>
                  <a:cubicBezTo>
                    <a:pt x="708" y="291"/>
                    <a:pt x="701" y="294"/>
                    <a:pt x="688" y="301"/>
                  </a:cubicBezTo>
                  <a:cubicBezTo>
                    <a:pt x="662" y="314"/>
                    <a:pt x="662" y="314"/>
                    <a:pt x="688" y="314"/>
                  </a:cubicBezTo>
                  <a:cubicBezTo>
                    <a:pt x="697" y="309"/>
                    <a:pt x="703" y="308"/>
                    <a:pt x="705" y="308"/>
                  </a:cubicBezTo>
                  <a:cubicBezTo>
                    <a:pt x="711" y="308"/>
                    <a:pt x="705" y="314"/>
                    <a:pt x="688" y="314"/>
                  </a:cubicBezTo>
                  <a:cubicBezTo>
                    <a:pt x="688" y="314"/>
                    <a:pt x="675" y="327"/>
                    <a:pt x="688" y="327"/>
                  </a:cubicBezTo>
                  <a:cubicBezTo>
                    <a:pt x="688" y="327"/>
                    <a:pt x="675" y="340"/>
                    <a:pt x="675" y="353"/>
                  </a:cubicBezTo>
                  <a:cubicBezTo>
                    <a:pt x="675" y="366"/>
                    <a:pt x="675" y="366"/>
                    <a:pt x="688" y="366"/>
                  </a:cubicBezTo>
                  <a:cubicBezTo>
                    <a:pt x="688" y="378"/>
                    <a:pt x="675" y="378"/>
                    <a:pt x="675" y="378"/>
                  </a:cubicBezTo>
                  <a:cubicBezTo>
                    <a:pt x="675" y="378"/>
                    <a:pt x="675" y="391"/>
                    <a:pt x="662" y="391"/>
                  </a:cubicBezTo>
                  <a:cubicBezTo>
                    <a:pt x="688" y="391"/>
                    <a:pt x="688" y="404"/>
                    <a:pt x="675" y="404"/>
                  </a:cubicBezTo>
                  <a:cubicBezTo>
                    <a:pt x="675" y="404"/>
                    <a:pt x="675" y="404"/>
                    <a:pt x="688" y="417"/>
                  </a:cubicBezTo>
                  <a:cubicBezTo>
                    <a:pt x="675" y="417"/>
                    <a:pt x="662" y="430"/>
                    <a:pt x="688" y="430"/>
                  </a:cubicBezTo>
                  <a:cubicBezTo>
                    <a:pt x="701" y="437"/>
                    <a:pt x="708" y="440"/>
                    <a:pt x="704" y="440"/>
                  </a:cubicBezTo>
                  <a:cubicBezTo>
                    <a:pt x="701" y="440"/>
                    <a:pt x="688" y="437"/>
                    <a:pt x="662" y="430"/>
                  </a:cubicBezTo>
                  <a:lnTo>
                    <a:pt x="649" y="430"/>
                  </a:lnTo>
                  <a:cubicBezTo>
                    <a:pt x="662" y="443"/>
                    <a:pt x="675" y="443"/>
                    <a:pt x="662" y="443"/>
                  </a:cubicBezTo>
                  <a:cubicBezTo>
                    <a:pt x="662" y="443"/>
                    <a:pt x="662" y="443"/>
                    <a:pt x="688" y="456"/>
                  </a:cubicBezTo>
                  <a:cubicBezTo>
                    <a:pt x="701" y="456"/>
                    <a:pt x="701" y="456"/>
                    <a:pt x="701" y="469"/>
                  </a:cubicBezTo>
                  <a:cubicBezTo>
                    <a:pt x="688" y="456"/>
                    <a:pt x="688" y="456"/>
                    <a:pt x="675" y="456"/>
                  </a:cubicBezTo>
                  <a:lnTo>
                    <a:pt x="662" y="456"/>
                  </a:lnTo>
                  <a:cubicBezTo>
                    <a:pt x="688" y="469"/>
                    <a:pt x="688" y="469"/>
                    <a:pt x="688" y="469"/>
                  </a:cubicBezTo>
                  <a:lnTo>
                    <a:pt x="662" y="469"/>
                  </a:lnTo>
                  <a:cubicBezTo>
                    <a:pt x="649" y="469"/>
                    <a:pt x="688" y="495"/>
                    <a:pt x="714" y="508"/>
                  </a:cubicBezTo>
                  <a:lnTo>
                    <a:pt x="701" y="508"/>
                  </a:lnTo>
                  <a:cubicBezTo>
                    <a:pt x="688" y="508"/>
                    <a:pt x="688" y="495"/>
                    <a:pt x="688" y="495"/>
                  </a:cubicBezTo>
                  <a:lnTo>
                    <a:pt x="636" y="495"/>
                  </a:lnTo>
                  <a:cubicBezTo>
                    <a:pt x="636" y="495"/>
                    <a:pt x="636" y="495"/>
                    <a:pt x="649" y="508"/>
                  </a:cubicBezTo>
                  <a:cubicBezTo>
                    <a:pt x="662" y="521"/>
                    <a:pt x="662" y="521"/>
                    <a:pt x="662" y="521"/>
                  </a:cubicBezTo>
                  <a:cubicBezTo>
                    <a:pt x="662" y="521"/>
                    <a:pt x="662" y="521"/>
                    <a:pt x="662" y="534"/>
                  </a:cubicBezTo>
                  <a:cubicBezTo>
                    <a:pt x="675" y="534"/>
                    <a:pt x="688" y="547"/>
                    <a:pt x="688" y="547"/>
                  </a:cubicBezTo>
                  <a:cubicBezTo>
                    <a:pt x="695" y="554"/>
                    <a:pt x="698" y="557"/>
                    <a:pt x="696" y="557"/>
                  </a:cubicBezTo>
                  <a:cubicBezTo>
                    <a:pt x="695" y="557"/>
                    <a:pt x="688" y="554"/>
                    <a:pt x="675" y="547"/>
                  </a:cubicBezTo>
                  <a:cubicBezTo>
                    <a:pt x="671" y="543"/>
                    <a:pt x="668" y="541"/>
                    <a:pt x="666" y="541"/>
                  </a:cubicBezTo>
                  <a:cubicBezTo>
                    <a:pt x="662" y="541"/>
                    <a:pt x="662" y="547"/>
                    <a:pt x="662" y="547"/>
                  </a:cubicBezTo>
                  <a:cubicBezTo>
                    <a:pt x="662" y="547"/>
                    <a:pt x="662" y="547"/>
                    <a:pt x="649" y="534"/>
                  </a:cubicBezTo>
                  <a:cubicBezTo>
                    <a:pt x="636" y="534"/>
                    <a:pt x="636" y="534"/>
                    <a:pt x="649" y="547"/>
                  </a:cubicBezTo>
                  <a:cubicBezTo>
                    <a:pt x="662" y="560"/>
                    <a:pt x="675" y="560"/>
                    <a:pt x="675" y="560"/>
                  </a:cubicBezTo>
                  <a:cubicBezTo>
                    <a:pt x="675" y="560"/>
                    <a:pt x="663" y="548"/>
                    <a:pt x="662" y="547"/>
                  </a:cubicBezTo>
                  <a:lnTo>
                    <a:pt x="662" y="547"/>
                  </a:lnTo>
                  <a:cubicBezTo>
                    <a:pt x="675" y="560"/>
                    <a:pt x="688" y="560"/>
                    <a:pt x="688" y="560"/>
                  </a:cubicBezTo>
                  <a:lnTo>
                    <a:pt x="675" y="560"/>
                  </a:lnTo>
                  <a:cubicBezTo>
                    <a:pt x="675" y="563"/>
                    <a:pt x="674" y="564"/>
                    <a:pt x="672" y="564"/>
                  </a:cubicBezTo>
                  <a:cubicBezTo>
                    <a:pt x="668" y="564"/>
                    <a:pt x="660" y="558"/>
                    <a:pt x="652" y="554"/>
                  </a:cubicBezTo>
                  <a:lnTo>
                    <a:pt x="652" y="554"/>
                  </a:lnTo>
                  <a:cubicBezTo>
                    <a:pt x="656" y="557"/>
                    <a:pt x="656" y="560"/>
                    <a:pt x="649" y="560"/>
                  </a:cubicBezTo>
                  <a:lnTo>
                    <a:pt x="623" y="560"/>
                  </a:lnTo>
                  <a:cubicBezTo>
                    <a:pt x="607" y="555"/>
                    <a:pt x="598" y="552"/>
                    <a:pt x="594" y="552"/>
                  </a:cubicBezTo>
                  <a:cubicBezTo>
                    <a:pt x="589" y="552"/>
                    <a:pt x="595" y="558"/>
                    <a:pt x="610" y="573"/>
                  </a:cubicBezTo>
                  <a:cubicBezTo>
                    <a:pt x="607" y="569"/>
                    <a:pt x="605" y="568"/>
                    <a:pt x="605" y="568"/>
                  </a:cubicBezTo>
                  <a:lnTo>
                    <a:pt x="605" y="568"/>
                  </a:lnTo>
                  <a:cubicBezTo>
                    <a:pt x="604" y="568"/>
                    <a:pt x="610" y="577"/>
                    <a:pt x="610" y="586"/>
                  </a:cubicBezTo>
                  <a:cubicBezTo>
                    <a:pt x="623" y="599"/>
                    <a:pt x="636" y="625"/>
                    <a:pt x="649" y="638"/>
                  </a:cubicBezTo>
                  <a:cubicBezTo>
                    <a:pt x="675" y="651"/>
                    <a:pt x="675" y="651"/>
                    <a:pt x="662" y="651"/>
                  </a:cubicBezTo>
                  <a:cubicBezTo>
                    <a:pt x="649" y="651"/>
                    <a:pt x="649" y="638"/>
                    <a:pt x="636" y="625"/>
                  </a:cubicBezTo>
                  <a:cubicBezTo>
                    <a:pt x="623" y="612"/>
                    <a:pt x="623" y="612"/>
                    <a:pt x="623" y="612"/>
                  </a:cubicBezTo>
                  <a:cubicBezTo>
                    <a:pt x="623" y="599"/>
                    <a:pt x="610" y="599"/>
                    <a:pt x="610" y="599"/>
                  </a:cubicBezTo>
                  <a:cubicBezTo>
                    <a:pt x="604" y="592"/>
                    <a:pt x="601" y="589"/>
                    <a:pt x="599" y="589"/>
                  </a:cubicBezTo>
                  <a:cubicBezTo>
                    <a:pt x="597" y="589"/>
                    <a:pt x="597" y="592"/>
                    <a:pt x="597" y="599"/>
                  </a:cubicBezTo>
                  <a:cubicBezTo>
                    <a:pt x="591" y="592"/>
                    <a:pt x="588" y="589"/>
                    <a:pt x="586" y="589"/>
                  </a:cubicBezTo>
                  <a:cubicBezTo>
                    <a:pt x="584" y="589"/>
                    <a:pt x="584" y="592"/>
                    <a:pt x="584" y="599"/>
                  </a:cubicBezTo>
                  <a:cubicBezTo>
                    <a:pt x="584" y="599"/>
                    <a:pt x="571" y="599"/>
                    <a:pt x="571" y="586"/>
                  </a:cubicBezTo>
                  <a:cubicBezTo>
                    <a:pt x="558" y="586"/>
                    <a:pt x="558" y="586"/>
                    <a:pt x="571" y="599"/>
                  </a:cubicBezTo>
                  <a:cubicBezTo>
                    <a:pt x="579" y="614"/>
                    <a:pt x="582" y="620"/>
                    <a:pt x="581" y="620"/>
                  </a:cubicBezTo>
                  <a:cubicBezTo>
                    <a:pt x="580" y="620"/>
                    <a:pt x="577" y="617"/>
                    <a:pt x="571" y="612"/>
                  </a:cubicBezTo>
                  <a:cubicBezTo>
                    <a:pt x="566" y="607"/>
                    <a:pt x="558" y="603"/>
                    <a:pt x="552" y="603"/>
                  </a:cubicBezTo>
                  <a:cubicBezTo>
                    <a:pt x="544" y="603"/>
                    <a:pt x="538" y="610"/>
                    <a:pt x="545" y="625"/>
                  </a:cubicBezTo>
                  <a:lnTo>
                    <a:pt x="533" y="625"/>
                  </a:lnTo>
                  <a:cubicBezTo>
                    <a:pt x="533" y="618"/>
                    <a:pt x="529" y="615"/>
                    <a:pt x="526" y="615"/>
                  </a:cubicBezTo>
                  <a:cubicBezTo>
                    <a:pt x="523" y="615"/>
                    <a:pt x="520" y="618"/>
                    <a:pt x="520" y="625"/>
                  </a:cubicBezTo>
                  <a:cubicBezTo>
                    <a:pt x="507" y="625"/>
                    <a:pt x="507" y="625"/>
                    <a:pt x="507" y="638"/>
                  </a:cubicBezTo>
                  <a:cubicBezTo>
                    <a:pt x="507" y="647"/>
                    <a:pt x="513" y="656"/>
                    <a:pt x="512" y="656"/>
                  </a:cubicBezTo>
                  <a:cubicBezTo>
                    <a:pt x="512" y="656"/>
                    <a:pt x="510" y="655"/>
                    <a:pt x="507" y="651"/>
                  </a:cubicBezTo>
                  <a:cubicBezTo>
                    <a:pt x="507" y="638"/>
                    <a:pt x="507" y="638"/>
                    <a:pt x="494" y="638"/>
                  </a:cubicBezTo>
                  <a:cubicBezTo>
                    <a:pt x="481" y="638"/>
                    <a:pt x="481" y="638"/>
                    <a:pt x="494" y="651"/>
                  </a:cubicBezTo>
                  <a:cubicBezTo>
                    <a:pt x="494" y="659"/>
                    <a:pt x="492" y="662"/>
                    <a:pt x="491" y="662"/>
                  </a:cubicBezTo>
                  <a:cubicBezTo>
                    <a:pt x="487" y="662"/>
                    <a:pt x="481" y="647"/>
                    <a:pt x="481" y="638"/>
                  </a:cubicBezTo>
                  <a:cubicBezTo>
                    <a:pt x="475" y="627"/>
                    <a:pt x="472" y="621"/>
                    <a:pt x="471" y="621"/>
                  </a:cubicBezTo>
                  <a:lnTo>
                    <a:pt x="471" y="621"/>
                  </a:lnTo>
                  <a:cubicBezTo>
                    <a:pt x="470" y="621"/>
                    <a:pt x="473" y="633"/>
                    <a:pt x="481" y="664"/>
                  </a:cubicBezTo>
                  <a:cubicBezTo>
                    <a:pt x="481" y="669"/>
                    <a:pt x="481" y="674"/>
                    <a:pt x="481" y="677"/>
                  </a:cubicBezTo>
                  <a:cubicBezTo>
                    <a:pt x="468" y="664"/>
                    <a:pt x="481" y="664"/>
                    <a:pt x="481" y="664"/>
                  </a:cubicBezTo>
                  <a:cubicBezTo>
                    <a:pt x="481" y="664"/>
                    <a:pt x="468" y="651"/>
                    <a:pt x="468" y="638"/>
                  </a:cubicBezTo>
                  <a:cubicBezTo>
                    <a:pt x="468" y="638"/>
                    <a:pt x="468" y="638"/>
                    <a:pt x="468" y="651"/>
                  </a:cubicBezTo>
                  <a:cubicBezTo>
                    <a:pt x="465" y="648"/>
                    <a:pt x="463" y="647"/>
                    <a:pt x="462" y="647"/>
                  </a:cubicBezTo>
                  <a:cubicBezTo>
                    <a:pt x="455" y="647"/>
                    <a:pt x="455" y="669"/>
                    <a:pt x="455" y="690"/>
                  </a:cubicBezTo>
                  <a:cubicBezTo>
                    <a:pt x="455" y="690"/>
                    <a:pt x="455" y="690"/>
                    <a:pt x="455" y="677"/>
                  </a:cubicBezTo>
                  <a:cubicBezTo>
                    <a:pt x="455" y="664"/>
                    <a:pt x="455" y="664"/>
                    <a:pt x="442" y="664"/>
                  </a:cubicBezTo>
                  <a:cubicBezTo>
                    <a:pt x="442" y="664"/>
                    <a:pt x="442" y="664"/>
                    <a:pt x="442" y="677"/>
                  </a:cubicBezTo>
                  <a:cubicBezTo>
                    <a:pt x="442" y="703"/>
                    <a:pt x="442" y="716"/>
                    <a:pt x="442" y="716"/>
                  </a:cubicBezTo>
                  <a:cubicBezTo>
                    <a:pt x="429" y="690"/>
                    <a:pt x="416" y="677"/>
                    <a:pt x="416" y="677"/>
                  </a:cubicBezTo>
                  <a:cubicBezTo>
                    <a:pt x="403" y="677"/>
                    <a:pt x="403" y="677"/>
                    <a:pt x="403" y="664"/>
                  </a:cubicBezTo>
                  <a:cubicBezTo>
                    <a:pt x="390" y="664"/>
                    <a:pt x="390" y="664"/>
                    <a:pt x="390" y="677"/>
                  </a:cubicBezTo>
                  <a:cubicBezTo>
                    <a:pt x="390" y="670"/>
                    <a:pt x="387" y="667"/>
                    <a:pt x="383" y="667"/>
                  </a:cubicBezTo>
                  <a:cubicBezTo>
                    <a:pt x="380" y="667"/>
                    <a:pt x="377" y="670"/>
                    <a:pt x="377" y="677"/>
                  </a:cubicBezTo>
                  <a:cubicBezTo>
                    <a:pt x="371" y="659"/>
                    <a:pt x="368" y="649"/>
                    <a:pt x="367" y="649"/>
                  </a:cubicBezTo>
                  <a:lnTo>
                    <a:pt x="367" y="649"/>
                  </a:lnTo>
                  <a:cubicBezTo>
                    <a:pt x="367" y="649"/>
                    <a:pt x="370" y="662"/>
                    <a:pt x="377" y="690"/>
                  </a:cubicBezTo>
                  <a:cubicBezTo>
                    <a:pt x="377" y="703"/>
                    <a:pt x="377" y="716"/>
                    <a:pt x="390" y="716"/>
                  </a:cubicBezTo>
                  <a:lnTo>
                    <a:pt x="390" y="729"/>
                  </a:lnTo>
                  <a:cubicBezTo>
                    <a:pt x="377" y="729"/>
                    <a:pt x="377" y="742"/>
                    <a:pt x="377" y="755"/>
                  </a:cubicBezTo>
                  <a:cubicBezTo>
                    <a:pt x="377" y="750"/>
                    <a:pt x="377" y="745"/>
                    <a:pt x="377" y="742"/>
                  </a:cubicBezTo>
                  <a:cubicBezTo>
                    <a:pt x="377" y="729"/>
                    <a:pt x="377" y="716"/>
                    <a:pt x="377" y="703"/>
                  </a:cubicBezTo>
                  <a:cubicBezTo>
                    <a:pt x="377" y="687"/>
                    <a:pt x="372" y="676"/>
                    <a:pt x="368" y="676"/>
                  </a:cubicBezTo>
                  <a:cubicBezTo>
                    <a:pt x="366" y="676"/>
                    <a:pt x="364" y="680"/>
                    <a:pt x="364" y="690"/>
                  </a:cubicBezTo>
                  <a:cubicBezTo>
                    <a:pt x="364" y="690"/>
                    <a:pt x="364" y="690"/>
                    <a:pt x="364" y="677"/>
                  </a:cubicBezTo>
                  <a:cubicBezTo>
                    <a:pt x="364" y="671"/>
                    <a:pt x="364" y="668"/>
                    <a:pt x="363" y="668"/>
                  </a:cubicBezTo>
                  <a:cubicBezTo>
                    <a:pt x="362" y="668"/>
                    <a:pt x="359" y="675"/>
                    <a:pt x="351" y="690"/>
                  </a:cubicBezTo>
                  <a:cubicBezTo>
                    <a:pt x="351" y="675"/>
                    <a:pt x="346" y="668"/>
                    <a:pt x="343" y="668"/>
                  </a:cubicBezTo>
                  <a:cubicBezTo>
                    <a:pt x="340" y="668"/>
                    <a:pt x="338" y="671"/>
                    <a:pt x="338" y="677"/>
                  </a:cubicBezTo>
                  <a:cubicBezTo>
                    <a:pt x="338" y="692"/>
                    <a:pt x="334" y="698"/>
                    <a:pt x="330" y="698"/>
                  </a:cubicBezTo>
                  <a:cubicBezTo>
                    <a:pt x="327" y="698"/>
                    <a:pt x="325" y="695"/>
                    <a:pt x="325" y="690"/>
                  </a:cubicBezTo>
                  <a:cubicBezTo>
                    <a:pt x="325" y="681"/>
                    <a:pt x="325" y="666"/>
                    <a:pt x="321" y="666"/>
                  </a:cubicBezTo>
                  <a:cubicBezTo>
                    <a:pt x="319" y="666"/>
                    <a:pt x="316" y="669"/>
                    <a:pt x="312" y="677"/>
                  </a:cubicBezTo>
                  <a:cubicBezTo>
                    <a:pt x="312" y="677"/>
                    <a:pt x="312" y="677"/>
                    <a:pt x="312" y="690"/>
                  </a:cubicBezTo>
                  <a:cubicBezTo>
                    <a:pt x="312" y="690"/>
                    <a:pt x="312" y="703"/>
                    <a:pt x="312" y="716"/>
                  </a:cubicBezTo>
                  <a:cubicBezTo>
                    <a:pt x="312" y="716"/>
                    <a:pt x="312" y="729"/>
                    <a:pt x="312" y="742"/>
                  </a:cubicBezTo>
                  <a:cubicBezTo>
                    <a:pt x="312" y="745"/>
                    <a:pt x="311" y="747"/>
                    <a:pt x="310" y="747"/>
                  </a:cubicBezTo>
                  <a:cubicBezTo>
                    <a:pt x="306" y="747"/>
                    <a:pt x="299" y="732"/>
                    <a:pt x="299" y="703"/>
                  </a:cubicBezTo>
                  <a:cubicBezTo>
                    <a:pt x="286" y="703"/>
                    <a:pt x="286" y="703"/>
                    <a:pt x="286" y="677"/>
                  </a:cubicBezTo>
                  <a:cubicBezTo>
                    <a:pt x="286" y="689"/>
                    <a:pt x="286" y="697"/>
                    <a:pt x="286" y="703"/>
                  </a:cubicBezTo>
                  <a:cubicBezTo>
                    <a:pt x="286" y="681"/>
                    <a:pt x="286" y="672"/>
                    <a:pt x="284" y="672"/>
                  </a:cubicBezTo>
                  <a:cubicBezTo>
                    <a:pt x="282" y="672"/>
                    <a:pt x="279" y="678"/>
                    <a:pt x="273" y="690"/>
                  </a:cubicBezTo>
                  <a:cubicBezTo>
                    <a:pt x="273" y="685"/>
                    <a:pt x="273" y="681"/>
                    <a:pt x="273" y="677"/>
                  </a:cubicBezTo>
                  <a:cubicBezTo>
                    <a:pt x="267" y="696"/>
                    <a:pt x="263" y="703"/>
                    <a:pt x="262" y="703"/>
                  </a:cubicBezTo>
                  <a:cubicBezTo>
                    <a:pt x="260" y="703"/>
                    <a:pt x="260" y="696"/>
                    <a:pt x="260" y="690"/>
                  </a:cubicBezTo>
                  <a:cubicBezTo>
                    <a:pt x="247" y="690"/>
                    <a:pt x="247" y="690"/>
                    <a:pt x="247" y="677"/>
                  </a:cubicBezTo>
                  <a:cubicBezTo>
                    <a:pt x="247" y="670"/>
                    <a:pt x="247" y="667"/>
                    <a:pt x="246" y="667"/>
                  </a:cubicBezTo>
                  <a:cubicBezTo>
                    <a:pt x="244" y="667"/>
                    <a:pt x="241" y="670"/>
                    <a:pt x="234" y="677"/>
                  </a:cubicBezTo>
                  <a:cubicBezTo>
                    <a:pt x="234" y="703"/>
                    <a:pt x="234" y="716"/>
                    <a:pt x="234" y="716"/>
                  </a:cubicBezTo>
                  <a:cubicBezTo>
                    <a:pt x="234" y="716"/>
                    <a:pt x="234" y="716"/>
                    <a:pt x="234" y="729"/>
                  </a:cubicBezTo>
                  <a:cubicBezTo>
                    <a:pt x="221" y="729"/>
                    <a:pt x="221" y="729"/>
                    <a:pt x="221" y="742"/>
                  </a:cubicBezTo>
                  <a:cubicBezTo>
                    <a:pt x="210" y="753"/>
                    <a:pt x="199" y="783"/>
                    <a:pt x="204" y="783"/>
                  </a:cubicBezTo>
                  <a:cubicBezTo>
                    <a:pt x="205" y="783"/>
                    <a:pt x="206" y="782"/>
                    <a:pt x="208" y="781"/>
                  </a:cubicBezTo>
                  <a:lnTo>
                    <a:pt x="208" y="794"/>
                  </a:lnTo>
                  <a:cubicBezTo>
                    <a:pt x="215" y="772"/>
                    <a:pt x="219" y="762"/>
                    <a:pt x="220" y="762"/>
                  </a:cubicBezTo>
                  <a:cubicBezTo>
                    <a:pt x="221" y="762"/>
                    <a:pt x="221" y="769"/>
                    <a:pt x="221" y="781"/>
                  </a:cubicBezTo>
                  <a:cubicBezTo>
                    <a:pt x="208" y="807"/>
                    <a:pt x="221" y="807"/>
                    <a:pt x="221" y="807"/>
                  </a:cubicBezTo>
                  <a:cubicBezTo>
                    <a:pt x="221" y="807"/>
                    <a:pt x="221" y="807"/>
                    <a:pt x="221" y="819"/>
                  </a:cubicBezTo>
                  <a:cubicBezTo>
                    <a:pt x="221" y="823"/>
                    <a:pt x="221" y="828"/>
                    <a:pt x="221" y="832"/>
                  </a:cubicBezTo>
                  <a:cubicBezTo>
                    <a:pt x="221" y="828"/>
                    <a:pt x="223" y="825"/>
                    <a:pt x="225" y="825"/>
                  </a:cubicBezTo>
                  <a:cubicBezTo>
                    <a:pt x="227" y="825"/>
                    <a:pt x="229" y="834"/>
                    <a:pt x="221" y="858"/>
                  </a:cubicBezTo>
                  <a:cubicBezTo>
                    <a:pt x="221" y="864"/>
                    <a:pt x="221" y="867"/>
                    <a:pt x="222" y="867"/>
                  </a:cubicBezTo>
                  <a:cubicBezTo>
                    <a:pt x="223" y="867"/>
                    <a:pt x="227" y="861"/>
                    <a:pt x="234" y="845"/>
                  </a:cubicBezTo>
                  <a:cubicBezTo>
                    <a:pt x="234" y="832"/>
                    <a:pt x="237" y="826"/>
                    <a:pt x="241" y="826"/>
                  </a:cubicBezTo>
                  <a:cubicBezTo>
                    <a:pt x="244" y="826"/>
                    <a:pt x="247" y="832"/>
                    <a:pt x="247" y="845"/>
                  </a:cubicBezTo>
                  <a:cubicBezTo>
                    <a:pt x="247" y="845"/>
                    <a:pt x="260" y="832"/>
                    <a:pt x="260" y="819"/>
                  </a:cubicBezTo>
                  <a:cubicBezTo>
                    <a:pt x="260" y="827"/>
                    <a:pt x="260" y="832"/>
                    <a:pt x="260" y="832"/>
                  </a:cubicBezTo>
                  <a:cubicBezTo>
                    <a:pt x="260" y="845"/>
                    <a:pt x="260" y="845"/>
                    <a:pt x="260" y="845"/>
                  </a:cubicBezTo>
                  <a:cubicBezTo>
                    <a:pt x="273" y="845"/>
                    <a:pt x="273" y="845"/>
                    <a:pt x="273" y="832"/>
                  </a:cubicBezTo>
                  <a:cubicBezTo>
                    <a:pt x="273" y="845"/>
                    <a:pt x="273" y="845"/>
                    <a:pt x="273" y="845"/>
                  </a:cubicBezTo>
                  <a:cubicBezTo>
                    <a:pt x="273" y="845"/>
                    <a:pt x="286" y="845"/>
                    <a:pt x="286" y="858"/>
                  </a:cubicBezTo>
                  <a:cubicBezTo>
                    <a:pt x="286" y="864"/>
                    <a:pt x="287" y="867"/>
                    <a:pt x="288" y="867"/>
                  </a:cubicBezTo>
                  <a:cubicBezTo>
                    <a:pt x="291" y="867"/>
                    <a:pt x="299" y="839"/>
                    <a:pt x="299" y="819"/>
                  </a:cubicBezTo>
                  <a:cubicBezTo>
                    <a:pt x="299" y="819"/>
                    <a:pt x="299" y="807"/>
                    <a:pt x="299" y="807"/>
                  </a:cubicBezTo>
                  <a:cubicBezTo>
                    <a:pt x="299" y="794"/>
                    <a:pt x="312" y="794"/>
                    <a:pt x="312" y="794"/>
                  </a:cubicBezTo>
                  <a:cubicBezTo>
                    <a:pt x="312" y="794"/>
                    <a:pt x="312" y="807"/>
                    <a:pt x="312" y="819"/>
                  </a:cubicBezTo>
                  <a:cubicBezTo>
                    <a:pt x="305" y="849"/>
                    <a:pt x="306" y="865"/>
                    <a:pt x="308" y="865"/>
                  </a:cubicBezTo>
                  <a:cubicBezTo>
                    <a:pt x="310" y="865"/>
                    <a:pt x="312" y="855"/>
                    <a:pt x="312" y="832"/>
                  </a:cubicBezTo>
                  <a:cubicBezTo>
                    <a:pt x="312" y="845"/>
                    <a:pt x="312" y="845"/>
                    <a:pt x="312" y="858"/>
                  </a:cubicBezTo>
                  <a:cubicBezTo>
                    <a:pt x="312" y="865"/>
                    <a:pt x="312" y="868"/>
                    <a:pt x="314" y="868"/>
                  </a:cubicBezTo>
                  <a:cubicBezTo>
                    <a:pt x="315" y="868"/>
                    <a:pt x="318" y="865"/>
                    <a:pt x="325" y="858"/>
                  </a:cubicBezTo>
                  <a:cubicBezTo>
                    <a:pt x="325" y="858"/>
                    <a:pt x="325" y="819"/>
                    <a:pt x="325" y="807"/>
                  </a:cubicBezTo>
                  <a:cubicBezTo>
                    <a:pt x="325" y="794"/>
                    <a:pt x="338" y="794"/>
                    <a:pt x="338" y="794"/>
                  </a:cubicBezTo>
                  <a:cubicBezTo>
                    <a:pt x="338" y="794"/>
                    <a:pt x="338" y="794"/>
                    <a:pt x="338" y="807"/>
                  </a:cubicBezTo>
                  <a:cubicBezTo>
                    <a:pt x="338" y="811"/>
                    <a:pt x="338" y="816"/>
                    <a:pt x="338" y="819"/>
                  </a:cubicBezTo>
                  <a:cubicBezTo>
                    <a:pt x="338" y="838"/>
                    <a:pt x="345" y="851"/>
                    <a:pt x="354" y="851"/>
                  </a:cubicBezTo>
                  <a:cubicBezTo>
                    <a:pt x="357" y="851"/>
                    <a:pt x="360" y="849"/>
                    <a:pt x="364" y="845"/>
                  </a:cubicBezTo>
                  <a:cubicBezTo>
                    <a:pt x="377" y="845"/>
                    <a:pt x="377" y="845"/>
                    <a:pt x="377" y="858"/>
                  </a:cubicBezTo>
                  <a:cubicBezTo>
                    <a:pt x="377" y="861"/>
                    <a:pt x="377" y="862"/>
                    <a:pt x="378" y="862"/>
                  </a:cubicBezTo>
                  <a:cubicBezTo>
                    <a:pt x="381" y="862"/>
                    <a:pt x="392" y="839"/>
                    <a:pt x="403" y="807"/>
                  </a:cubicBezTo>
                  <a:cubicBezTo>
                    <a:pt x="403" y="832"/>
                    <a:pt x="403" y="832"/>
                    <a:pt x="403" y="832"/>
                  </a:cubicBezTo>
                  <a:cubicBezTo>
                    <a:pt x="416" y="832"/>
                    <a:pt x="416" y="832"/>
                    <a:pt x="416" y="845"/>
                  </a:cubicBezTo>
                  <a:cubicBezTo>
                    <a:pt x="416" y="829"/>
                    <a:pt x="418" y="822"/>
                    <a:pt x="421" y="822"/>
                  </a:cubicBezTo>
                  <a:cubicBezTo>
                    <a:pt x="424" y="822"/>
                    <a:pt x="429" y="836"/>
                    <a:pt x="429" y="858"/>
                  </a:cubicBezTo>
                  <a:cubicBezTo>
                    <a:pt x="442" y="871"/>
                    <a:pt x="442" y="871"/>
                    <a:pt x="442" y="871"/>
                  </a:cubicBezTo>
                  <a:cubicBezTo>
                    <a:pt x="442" y="845"/>
                    <a:pt x="455" y="845"/>
                    <a:pt x="455" y="845"/>
                  </a:cubicBezTo>
                  <a:cubicBezTo>
                    <a:pt x="468" y="845"/>
                    <a:pt x="468" y="845"/>
                    <a:pt x="468" y="819"/>
                  </a:cubicBezTo>
                  <a:cubicBezTo>
                    <a:pt x="455" y="794"/>
                    <a:pt x="455" y="794"/>
                    <a:pt x="468" y="794"/>
                  </a:cubicBezTo>
                  <a:cubicBezTo>
                    <a:pt x="468" y="794"/>
                    <a:pt x="468" y="794"/>
                    <a:pt x="468" y="807"/>
                  </a:cubicBezTo>
                  <a:cubicBezTo>
                    <a:pt x="468" y="807"/>
                    <a:pt x="481" y="819"/>
                    <a:pt x="481" y="819"/>
                  </a:cubicBezTo>
                  <a:cubicBezTo>
                    <a:pt x="481" y="819"/>
                    <a:pt x="494" y="819"/>
                    <a:pt x="494" y="832"/>
                  </a:cubicBezTo>
                  <a:cubicBezTo>
                    <a:pt x="494" y="832"/>
                    <a:pt x="494" y="845"/>
                    <a:pt x="507" y="845"/>
                  </a:cubicBezTo>
                  <a:cubicBezTo>
                    <a:pt x="507" y="845"/>
                    <a:pt x="510" y="842"/>
                    <a:pt x="513" y="842"/>
                  </a:cubicBezTo>
                  <a:cubicBezTo>
                    <a:pt x="516" y="842"/>
                    <a:pt x="520" y="845"/>
                    <a:pt x="520" y="858"/>
                  </a:cubicBezTo>
                  <a:cubicBezTo>
                    <a:pt x="520" y="858"/>
                    <a:pt x="520" y="858"/>
                    <a:pt x="520" y="832"/>
                  </a:cubicBezTo>
                  <a:cubicBezTo>
                    <a:pt x="520" y="823"/>
                    <a:pt x="520" y="814"/>
                    <a:pt x="524" y="814"/>
                  </a:cubicBezTo>
                  <a:cubicBezTo>
                    <a:pt x="526" y="814"/>
                    <a:pt x="529" y="816"/>
                    <a:pt x="533" y="819"/>
                  </a:cubicBezTo>
                  <a:cubicBezTo>
                    <a:pt x="533" y="819"/>
                    <a:pt x="545" y="819"/>
                    <a:pt x="545" y="807"/>
                  </a:cubicBezTo>
                  <a:cubicBezTo>
                    <a:pt x="545" y="807"/>
                    <a:pt x="545" y="807"/>
                    <a:pt x="545" y="819"/>
                  </a:cubicBezTo>
                  <a:cubicBezTo>
                    <a:pt x="551" y="831"/>
                    <a:pt x="557" y="838"/>
                    <a:pt x="561" y="838"/>
                  </a:cubicBezTo>
                  <a:cubicBezTo>
                    <a:pt x="565" y="838"/>
                    <a:pt x="566" y="828"/>
                    <a:pt x="558" y="807"/>
                  </a:cubicBezTo>
                  <a:cubicBezTo>
                    <a:pt x="558" y="800"/>
                    <a:pt x="558" y="797"/>
                    <a:pt x="560" y="797"/>
                  </a:cubicBezTo>
                  <a:cubicBezTo>
                    <a:pt x="562" y="797"/>
                    <a:pt x="565" y="800"/>
                    <a:pt x="571" y="807"/>
                  </a:cubicBezTo>
                  <a:cubicBezTo>
                    <a:pt x="571" y="807"/>
                    <a:pt x="571" y="807"/>
                    <a:pt x="571" y="794"/>
                  </a:cubicBezTo>
                  <a:cubicBezTo>
                    <a:pt x="584" y="807"/>
                    <a:pt x="584" y="807"/>
                    <a:pt x="584" y="807"/>
                  </a:cubicBezTo>
                  <a:cubicBezTo>
                    <a:pt x="584" y="796"/>
                    <a:pt x="601" y="777"/>
                    <a:pt x="615" y="777"/>
                  </a:cubicBezTo>
                  <a:cubicBezTo>
                    <a:pt x="618" y="777"/>
                    <a:pt x="621" y="778"/>
                    <a:pt x="623" y="781"/>
                  </a:cubicBezTo>
                  <a:cubicBezTo>
                    <a:pt x="623" y="768"/>
                    <a:pt x="623" y="768"/>
                    <a:pt x="623" y="768"/>
                  </a:cubicBezTo>
                  <a:cubicBezTo>
                    <a:pt x="628" y="778"/>
                    <a:pt x="631" y="782"/>
                    <a:pt x="632" y="782"/>
                  </a:cubicBezTo>
                  <a:cubicBezTo>
                    <a:pt x="634" y="782"/>
                    <a:pt x="631" y="771"/>
                    <a:pt x="623" y="755"/>
                  </a:cubicBezTo>
                  <a:lnTo>
                    <a:pt x="610" y="755"/>
                  </a:lnTo>
                  <a:cubicBezTo>
                    <a:pt x="604" y="743"/>
                    <a:pt x="604" y="737"/>
                    <a:pt x="607" y="737"/>
                  </a:cubicBezTo>
                  <a:cubicBezTo>
                    <a:pt x="612" y="737"/>
                    <a:pt x="622" y="746"/>
                    <a:pt x="636" y="768"/>
                  </a:cubicBezTo>
                  <a:cubicBezTo>
                    <a:pt x="629" y="752"/>
                    <a:pt x="626" y="746"/>
                    <a:pt x="629" y="746"/>
                  </a:cubicBezTo>
                  <a:cubicBezTo>
                    <a:pt x="632" y="746"/>
                    <a:pt x="638" y="749"/>
                    <a:pt x="649" y="755"/>
                  </a:cubicBezTo>
                  <a:cubicBezTo>
                    <a:pt x="635" y="725"/>
                    <a:pt x="628" y="709"/>
                    <a:pt x="630" y="709"/>
                  </a:cubicBezTo>
                  <a:lnTo>
                    <a:pt x="630" y="709"/>
                  </a:lnTo>
                  <a:cubicBezTo>
                    <a:pt x="631" y="709"/>
                    <a:pt x="638" y="719"/>
                    <a:pt x="649" y="742"/>
                  </a:cubicBezTo>
                  <a:cubicBezTo>
                    <a:pt x="662" y="768"/>
                    <a:pt x="675" y="768"/>
                    <a:pt x="675" y="768"/>
                  </a:cubicBezTo>
                  <a:cubicBezTo>
                    <a:pt x="688" y="768"/>
                    <a:pt x="675" y="755"/>
                    <a:pt x="662" y="742"/>
                  </a:cubicBezTo>
                  <a:cubicBezTo>
                    <a:pt x="656" y="729"/>
                    <a:pt x="652" y="722"/>
                    <a:pt x="654" y="722"/>
                  </a:cubicBezTo>
                  <a:lnTo>
                    <a:pt x="654" y="722"/>
                  </a:lnTo>
                  <a:cubicBezTo>
                    <a:pt x="656" y="722"/>
                    <a:pt x="662" y="729"/>
                    <a:pt x="675" y="742"/>
                  </a:cubicBezTo>
                  <a:cubicBezTo>
                    <a:pt x="688" y="755"/>
                    <a:pt x="698" y="761"/>
                    <a:pt x="703" y="761"/>
                  </a:cubicBezTo>
                  <a:cubicBezTo>
                    <a:pt x="708" y="761"/>
                    <a:pt x="708" y="755"/>
                    <a:pt x="701" y="742"/>
                  </a:cubicBezTo>
                  <a:cubicBezTo>
                    <a:pt x="694" y="720"/>
                    <a:pt x="695" y="711"/>
                    <a:pt x="699" y="711"/>
                  </a:cubicBezTo>
                  <a:lnTo>
                    <a:pt x="699" y="711"/>
                  </a:lnTo>
                  <a:cubicBezTo>
                    <a:pt x="702" y="711"/>
                    <a:pt x="708" y="717"/>
                    <a:pt x="714" y="729"/>
                  </a:cubicBezTo>
                  <a:cubicBezTo>
                    <a:pt x="716" y="733"/>
                    <a:pt x="718" y="737"/>
                    <a:pt x="720" y="741"/>
                  </a:cubicBezTo>
                  <a:lnTo>
                    <a:pt x="720" y="741"/>
                  </a:lnTo>
                  <a:cubicBezTo>
                    <a:pt x="727" y="737"/>
                    <a:pt x="727" y="729"/>
                    <a:pt x="727" y="729"/>
                  </a:cubicBezTo>
                  <a:cubicBezTo>
                    <a:pt x="740" y="729"/>
                    <a:pt x="727" y="716"/>
                    <a:pt x="714" y="703"/>
                  </a:cubicBezTo>
                  <a:lnTo>
                    <a:pt x="714" y="703"/>
                  </a:lnTo>
                  <a:cubicBezTo>
                    <a:pt x="727" y="716"/>
                    <a:pt x="737" y="722"/>
                    <a:pt x="742" y="722"/>
                  </a:cubicBezTo>
                  <a:cubicBezTo>
                    <a:pt x="747" y="722"/>
                    <a:pt x="747" y="716"/>
                    <a:pt x="740" y="703"/>
                  </a:cubicBezTo>
                  <a:cubicBezTo>
                    <a:pt x="740" y="703"/>
                    <a:pt x="740" y="703"/>
                    <a:pt x="740" y="690"/>
                  </a:cubicBezTo>
                  <a:cubicBezTo>
                    <a:pt x="734" y="683"/>
                    <a:pt x="734" y="680"/>
                    <a:pt x="737" y="680"/>
                  </a:cubicBezTo>
                  <a:cubicBezTo>
                    <a:pt x="740" y="680"/>
                    <a:pt x="747" y="683"/>
                    <a:pt x="753" y="690"/>
                  </a:cubicBezTo>
                  <a:cubicBezTo>
                    <a:pt x="759" y="696"/>
                    <a:pt x="766" y="699"/>
                    <a:pt x="769" y="699"/>
                  </a:cubicBezTo>
                  <a:cubicBezTo>
                    <a:pt x="772" y="699"/>
                    <a:pt x="772" y="696"/>
                    <a:pt x="766" y="690"/>
                  </a:cubicBezTo>
                  <a:cubicBezTo>
                    <a:pt x="753" y="690"/>
                    <a:pt x="753" y="677"/>
                    <a:pt x="740" y="664"/>
                  </a:cubicBezTo>
                  <a:cubicBezTo>
                    <a:pt x="734" y="657"/>
                    <a:pt x="734" y="654"/>
                    <a:pt x="737" y="654"/>
                  </a:cubicBezTo>
                  <a:cubicBezTo>
                    <a:pt x="740" y="654"/>
                    <a:pt x="747" y="657"/>
                    <a:pt x="753" y="664"/>
                  </a:cubicBezTo>
                  <a:cubicBezTo>
                    <a:pt x="766" y="677"/>
                    <a:pt x="766" y="677"/>
                    <a:pt x="779" y="677"/>
                  </a:cubicBezTo>
                  <a:cubicBezTo>
                    <a:pt x="779" y="677"/>
                    <a:pt x="792" y="677"/>
                    <a:pt x="779" y="664"/>
                  </a:cubicBezTo>
                  <a:cubicBezTo>
                    <a:pt x="770" y="655"/>
                    <a:pt x="774" y="645"/>
                    <a:pt x="781" y="645"/>
                  </a:cubicBezTo>
                  <a:cubicBezTo>
                    <a:pt x="784" y="645"/>
                    <a:pt x="788" y="647"/>
                    <a:pt x="792" y="651"/>
                  </a:cubicBezTo>
                  <a:cubicBezTo>
                    <a:pt x="792" y="651"/>
                    <a:pt x="792" y="638"/>
                    <a:pt x="792" y="638"/>
                  </a:cubicBezTo>
                  <a:cubicBezTo>
                    <a:pt x="792" y="638"/>
                    <a:pt x="779" y="625"/>
                    <a:pt x="792" y="625"/>
                  </a:cubicBezTo>
                  <a:cubicBezTo>
                    <a:pt x="792" y="625"/>
                    <a:pt x="792" y="625"/>
                    <a:pt x="779" y="612"/>
                  </a:cubicBezTo>
                  <a:lnTo>
                    <a:pt x="792" y="612"/>
                  </a:lnTo>
                  <a:cubicBezTo>
                    <a:pt x="805" y="618"/>
                    <a:pt x="811" y="622"/>
                    <a:pt x="813" y="622"/>
                  </a:cubicBezTo>
                  <a:cubicBezTo>
                    <a:pt x="815" y="622"/>
                    <a:pt x="811" y="618"/>
                    <a:pt x="805" y="612"/>
                  </a:cubicBezTo>
                  <a:cubicBezTo>
                    <a:pt x="792" y="599"/>
                    <a:pt x="792" y="599"/>
                    <a:pt x="805" y="599"/>
                  </a:cubicBezTo>
                  <a:cubicBezTo>
                    <a:pt x="787" y="590"/>
                    <a:pt x="775" y="581"/>
                    <a:pt x="778" y="581"/>
                  </a:cubicBezTo>
                  <a:cubicBezTo>
                    <a:pt x="780" y="581"/>
                    <a:pt x="784" y="582"/>
                    <a:pt x="792" y="586"/>
                  </a:cubicBezTo>
                  <a:cubicBezTo>
                    <a:pt x="792" y="586"/>
                    <a:pt x="805" y="573"/>
                    <a:pt x="792" y="573"/>
                  </a:cubicBezTo>
                  <a:cubicBezTo>
                    <a:pt x="777" y="558"/>
                    <a:pt x="770" y="552"/>
                    <a:pt x="773" y="552"/>
                  </a:cubicBezTo>
                  <a:cubicBezTo>
                    <a:pt x="775" y="552"/>
                    <a:pt x="781" y="555"/>
                    <a:pt x="792" y="560"/>
                  </a:cubicBezTo>
                  <a:cubicBezTo>
                    <a:pt x="792" y="560"/>
                    <a:pt x="779" y="547"/>
                    <a:pt x="792" y="547"/>
                  </a:cubicBezTo>
                  <a:lnTo>
                    <a:pt x="766" y="547"/>
                  </a:lnTo>
                  <a:cubicBezTo>
                    <a:pt x="766" y="543"/>
                    <a:pt x="769" y="541"/>
                    <a:pt x="773" y="541"/>
                  </a:cubicBezTo>
                  <a:cubicBezTo>
                    <a:pt x="780" y="541"/>
                    <a:pt x="792" y="547"/>
                    <a:pt x="792" y="547"/>
                  </a:cubicBezTo>
                  <a:cubicBezTo>
                    <a:pt x="800" y="551"/>
                    <a:pt x="806" y="552"/>
                    <a:pt x="811" y="552"/>
                  </a:cubicBezTo>
                  <a:cubicBezTo>
                    <a:pt x="822" y="552"/>
                    <a:pt x="823" y="543"/>
                    <a:pt x="805" y="534"/>
                  </a:cubicBezTo>
                  <a:cubicBezTo>
                    <a:pt x="818" y="534"/>
                    <a:pt x="818" y="521"/>
                    <a:pt x="805" y="521"/>
                  </a:cubicBezTo>
                  <a:lnTo>
                    <a:pt x="792" y="508"/>
                  </a:lnTo>
                  <a:lnTo>
                    <a:pt x="792" y="508"/>
                  </a:lnTo>
                  <a:cubicBezTo>
                    <a:pt x="805" y="521"/>
                    <a:pt x="831" y="521"/>
                    <a:pt x="831" y="521"/>
                  </a:cubicBezTo>
                  <a:cubicBezTo>
                    <a:pt x="831" y="508"/>
                    <a:pt x="831" y="508"/>
                    <a:pt x="818" y="508"/>
                  </a:cubicBezTo>
                  <a:lnTo>
                    <a:pt x="805" y="508"/>
                  </a:lnTo>
                  <a:cubicBezTo>
                    <a:pt x="805" y="502"/>
                    <a:pt x="808" y="499"/>
                    <a:pt x="812" y="498"/>
                  </a:cubicBezTo>
                  <a:lnTo>
                    <a:pt x="812" y="498"/>
                  </a:lnTo>
                  <a:cubicBezTo>
                    <a:pt x="815" y="500"/>
                    <a:pt x="821" y="503"/>
                    <a:pt x="831" y="508"/>
                  </a:cubicBezTo>
                  <a:cubicBezTo>
                    <a:pt x="824" y="502"/>
                    <a:pt x="818" y="498"/>
                    <a:pt x="813" y="498"/>
                  </a:cubicBezTo>
                  <a:cubicBezTo>
                    <a:pt x="813" y="498"/>
                    <a:pt x="812" y="498"/>
                    <a:pt x="812" y="498"/>
                  </a:cubicBezTo>
                  <a:lnTo>
                    <a:pt x="812" y="498"/>
                  </a:lnTo>
                  <a:cubicBezTo>
                    <a:pt x="807" y="495"/>
                    <a:pt x="810" y="495"/>
                    <a:pt x="818" y="495"/>
                  </a:cubicBezTo>
                  <a:lnTo>
                    <a:pt x="831" y="495"/>
                  </a:lnTo>
                  <a:cubicBezTo>
                    <a:pt x="824" y="489"/>
                    <a:pt x="824" y="485"/>
                    <a:pt x="826" y="485"/>
                  </a:cubicBezTo>
                  <a:cubicBezTo>
                    <a:pt x="828" y="485"/>
                    <a:pt x="831" y="489"/>
                    <a:pt x="831" y="495"/>
                  </a:cubicBezTo>
                  <a:lnTo>
                    <a:pt x="844" y="495"/>
                  </a:lnTo>
                  <a:cubicBezTo>
                    <a:pt x="870" y="495"/>
                    <a:pt x="857" y="495"/>
                    <a:pt x="831" y="482"/>
                  </a:cubicBezTo>
                  <a:lnTo>
                    <a:pt x="844" y="482"/>
                  </a:lnTo>
                  <a:cubicBezTo>
                    <a:pt x="844" y="482"/>
                    <a:pt x="844" y="482"/>
                    <a:pt x="831" y="469"/>
                  </a:cubicBezTo>
                  <a:lnTo>
                    <a:pt x="844" y="469"/>
                  </a:lnTo>
                  <a:cubicBezTo>
                    <a:pt x="849" y="472"/>
                    <a:pt x="853" y="473"/>
                    <a:pt x="855" y="473"/>
                  </a:cubicBezTo>
                  <a:cubicBezTo>
                    <a:pt x="865" y="473"/>
                    <a:pt x="854" y="456"/>
                    <a:pt x="844" y="456"/>
                  </a:cubicBezTo>
                  <a:cubicBezTo>
                    <a:pt x="819" y="444"/>
                    <a:pt x="818" y="443"/>
                    <a:pt x="840" y="443"/>
                  </a:cubicBezTo>
                  <a:lnTo>
                    <a:pt x="840" y="443"/>
                  </a:lnTo>
                  <a:cubicBezTo>
                    <a:pt x="832" y="440"/>
                    <a:pt x="819" y="435"/>
                    <a:pt x="805" y="430"/>
                  </a:cubicBezTo>
                  <a:lnTo>
                    <a:pt x="805" y="430"/>
                  </a:lnTo>
                  <a:cubicBezTo>
                    <a:pt x="837" y="437"/>
                    <a:pt x="854" y="440"/>
                    <a:pt x="857" y="440"/>
                  </a:cubicBezTo>
                  <a:cubicBezTo>
                    <a:pt x="860" y="440"/>
                    <a:pt x="850" y="437"/>
                    <a:pt x="831" y="430"/>
                  </a:cubicBezTo>
                  <a:cubicBezTo>
                    <a:pt x="818" y="417"/>
                    <a:pt x="818" y="417"/>
                    <a:pt x="831" y="417"/>
                  </a:cubicBezTo>
                  <a:cubicBezTo>
                    <a:pt x="857" y="417"/>
                    <a:pt x="857" y="417"/>
                    <a:pt x="857" y="404"/>
                  </a:cubicBezTo>
                  <a:cubicBezTo>
                    <a:pt x="857" y="404"/>
                    <a:pt x="857" y="404"/>
                    <a:pt x="844" y="391"/>
                  </a:cubicBezTo>
                  <a:cubicBezTo>
                    <a:pt x="870" y="391"/>
                    <a:pt x="857" y="378"/>
                    <a:pt x="818" y="378"/>
                  </a:cubicBezTo>
                  <a:lnTo>
                    <a:pt x="844" y="378"/>
                  </a:lnTo>
                  <a:cubicBezTo>
                    <a:pt x="857" y="378"/>
                    <a:pt x="857" y="378"/>
                    <a:pt x="857" y="353"/>
                  </a:cubicBezTo>
                  <a:cubicBezTo>
                    <a:pt x="847" y="334"/>
                    <a:pt x="845" y="322"/>
                    <a:pt x="834" y="322"/>
                  </a:cubicBezTo>
                  <a:cubicBezTo>
                    <a:pt x="830" y="322"/>
                    <a:pt x="825" y="323"/>
                    <a:pt x="818" y="327"/>
                  </a:cubicBezTo>
                  <a:cubicBezTo>
                    <a:pt x="792" y="327"/>
                    <a:pt x="792" y="327"/>
                    <a:pt x="818" y="314"/>
                  </a:cubicBezTo>
                  <a:lnTo>
                    <a:pt x="805" y="314"/>
                  </a:lnTo>
                  <a:cubicBezTo>
                    <a:pt x="818" y="314"/>
                    <a:pt x="831" y="301"/>
                    <a:pt x="831" y="301"/>
                  </a:cubicBezTo>
                  <a:lnTo>
                    <a:pt x="831" y="301"/>
                  </a:lnTo>
                  <a:lnTo>
                    <a:pt x="818" y="314"/>
                  </a:lnTo>
                  <a:lnTo>
                    <a:pt x="831" y="314"/>
                  </a:lnTo>
                  <a:cubicBezTo>
                    <a:pt x="831" y="314"/>
                    <a:pt x="831" y="314"/>
                    <a:pt x="844" y="301"/>
                  </a:cubicBezTo>
                  <a:cubicBezTo>
                    <a:pt x="870" y="288"/>
                    <a:pt x="857" y="288"/>
                    <a:pt x="844" y="288"/>
                  </a:cubicBezTo>
                  <a:cubicBezTo>
                    <a:pt x="835" y="292"/>
                    <a:pt x="831" y="293"/>
                    <a:pt x="829" y="293"/>
                  </a:cubicBezTo>
                  <a:cubicBezTo>
                    <a:pt x="827" y="293"/>
                    <a:pt x="835" y="288"/>
                    <a:pt x="844" y="288"/>
                  </a:cubicBezTo>
                  <a:cubicBezTo>
                    <a:pt x="857" y="275"/>
                    <a:pt x="870" y="275"/>
                    <a:pt x="857" y="275"/>
                  </a:cubicBezTo>
                  <a:cubicBezTo>
                    <a:pt x="831" y="275"/>
                    <a:pt x="818" y="262"/>
                    <a:pt x="844" y="262"/>
                  </a:cubicBezTo>
                  <a:cubicBezTo>
                    <a:pt x="844" y="262"/>
                    <a:pt x="844" y="249"/>
                    <a:pt x="844" y="249"/>
                  </a:cubicBezTo>
                  <a:lnTo>
                    <a:pt x="831" y="249"/>
                  </a:lnTo>
                  <a:cubicBezTo>
                    <a:pt x="818" y="236"/>
                    <a:pt x="818" y="236"/>
                    <a:pt x="831" y="223"/>
                  </a:cubicBezTo>
                  <a:lnTo>
                    <a:pt x="831" y="223"/>
                  </a:lnTo>
                  <a:cubicBezTo>
                    <a:pt x="831" y="223"/>
                    <a:pt x="819" y="229"/>
                    <a:pt x="812" y="229"/>
                  </a:cubicBezTo>
                  <a:cubicBezTo>
                    <a:pt x="810" y="229"/>
                    <a:pt x="809" y="228"/>
                    <a:pt x="808" y="228"/>
                  </a:cubicBezTo>
                  <a:lnTo>
                    <a:pt x="808" y="228"/>
                  </a:lnTo>
                  <a:lnTo>
                    <a:pt x="818" y="223"/>
                  </a:lnTo>
                  <a:cubicBezTo>
                    <a:pt x="818" y="216"/>
                    <a:pt x="815" y="213"/>
                    <a:pt x="811" y="213"/>
                  </a:cubicBezTo>
                  <a:cubicBezTo>
                    <a:pt x="808" y="213"/>
                    <a:pt x="805" y="216"/>
                    <a:pt x="805" y="223"/>
                  </a:cubicBezTo>
                  <a:cubicBezTo>
                    <a:pt x="805" y="210"/>
                    <a:pt x="805" y="210"/>
                    <a:pt x="805" y="197"/>
                  </a:cubicBezTo>
                  <a:cubicBezTo>
                    <a:pt x="805" y="197"/>
                    <a:pt x="805" y="191"/>
                    <a:pt x="801" y="191"/>
                  </a:cubicBezTo>
                  <a:cubicBezTo>
                    <a:pt x="799" y="191"/>
                    <a:pt x="796" y="193"/>
                    <a:pt x="792" y="197"/>
                  </a:cubicBezTo>
                  <a:cubicBezTo>
                    <a:pt x="802" y="186"/>
                    <a:pt x="796" y="167"/>
                    <a:pt x="786" y="167"/>
                  </a:cubicBezTo>
                  <a:cubicBezTo>
                    <a:pt x="784" y="167"/>
                    <a:pt x="781" y="168"/>
                    <a:pt x="779" y="171"/>
                  </a:cubicBezTo>
                  <a:cubicBezTo>
                    <a:pt x="772" y="177"/>
                    <a:pt x="769" y="181"/>
                    <a:pt x="768" y="181"/>
                  </a:cubicBezTo>
                  <a:cubicBezTo>
                    <a:pt x="766" y="181"/>
                    <a:pt x="766" y="177"/>
                    <a:pt x="766" y="171"/>
                  </a:cubicBezTo>
                  <a:cubicBezTo>
                    <a:pt x="753" y="171"/>
                    <a:pt x="766" y="158"/>
                    <a:pt x="779" y="145"/>
                  </a:cubicBezTo>
                  <a:cubicBezTo>
                    <a:pt x="792" y="132"/>
                    <a:pt x="792" y="132"/>
                    <a:pt x="779" y="132"/>
                  </a:cubicBezTo>
                  <a:cubicBezTo>
                    <a:pt x="775" y="136"/>
                    <a:pt x="772" y="138"/>
                    <a:pt x="769" y="138"/>
                  </a:cubicBezTo>
                  <a:cubicBezTo>
                    <a:pt x="765" y="138"/>
                    <a:pt x="762" y="132"/>
                    <a:pt x="753" y="132"/>
                  </a:cubicBezTo>
                  <a:cubicBezTo>
                    <a:pt x="740" y="132"/>
                    <a:pt x="740" y="132"/>
                    <a:pt x="727" y="145"/>
                  </a:cubicBezTo>
                  <a:cubicBezTo>
                    <a:pt x="740" y="132"/>
                    <a:pt x="740" y="132"/>
                    <a:pt x="727" y="119"/>
                  </a:cubicBezTo>
                  <a:cubicBezTo>
                    <a:pt x="727" y="110"/>
                    <a:pt x="727" y="101"/>
                    <a:pt x="722" y="101"/>
                  </a:cubicBezTo>
                  <a:cubicBezTo>
                    <a:pt x="721" y="101"/>
                    <a:pt x="718" y="102"/>
                    <a:pt x="714" y="106"/>
                  </a:cubicBezTo>
                  <a:cubicBezTo>
                    <a:pt x="701" y="119"/>
                    <a:pt x="714" y="119"/>
                    <a:pt x="701" y="119"/>
                  </a:cubicBezTo>
                  <a:cubicBezTo>
                    <a:pt x="720" y="100"/>
                    <a:pt x="704" y="88"/>
                    <a:pt x="689" y="88"/>
                  </a:cubicBezTo>
                  <a:cubicBezTo>
                    <a:pt x="684" y="88"/>
                    <a:pt x="679" y="90"/>
                    <a:pt x="675" y="93"/>
                  </a:cubicBezTo>
                  <a:cubicBezTo>
                    <a:pt x="675" y="93"/>
                    <a:pt x="675" y="93"/>
                    <a:pt x="688" y="80"/>
                  </a:cubicBezTo>
                  <a:cubicBezTo>
                    <a:pt x="688" y="80"/>
                    <a:pt x="688" y="67"/>
                    <a:pt x="688" y="67"/>
                  </a:cubicBezTo>
                  <a:lnTo>
                    <a:pt x="662" y="67"/>
                  </a:lnTo>
                  <a:cubicBezTo>
                    <a:pt x="654" y="67"/>
                    <a:pt x="645" y="61"/>
                    <a:pt x="640" y="61"/>
                  </a:cubicBezTo>
                  <a:cubicBezTo>
                    <a:pt x="638" y="61"/>
                    <a:pt x="636" y="63"/>
                    <a:pt x="636" y="67"/>
                  </a:cubicBezTo>
                  <a:cubicBezTo>
                    <a:pt x="623" y="67"/>
                    <a:pt x="623" y="67"/>
                    <a:pt x="636" y="54"/>
                  </a:cubicBezTo>
                  <a:cubicBezTo>
                    <a:pt x="649" y="41"/>
                    <a:pt x="636" y="41"/>
                    <a:pt x="636" y="41"/>
                  </a:cubicBezTo>
                  <a:cubicBezTo>
                    <a:pt x="636" y="41"/>
                    <a:pt x="636" y="54"/>
                    <a:pt x="623" y="67"/>
                  </a:cubicBezTo>
                  <a:cubicBezTo>
                    <a:pt x="623" y="74"/>
                    <a:pt x="620" y="77"/>
                    <a:pt x="617" y="77"/>
                  </a:cubicBezTo>
                  <a:cubicBezTo>
                    <a:pt x="614" y="77"/>
                    <a:pt x="610" y="74"/>
                    <a:pt x="610" y="67"/>
                  </a:cubicBezTo>
                  <a:cubicBezTo>
                    <a:pt x="610" y="58"/>
                    <a:pt x="610" y="49"/>
                    <a:pt x="606" y="49"/>
                  </a:cubicBezTo>
                  <a:cubicBezTo>
                    <a:pt x="604" y="49"/>
                    <a:pt x="601" y="50"/>
                    <a:pt x="597" y="54"/>
                  </a:cubicBezTo>
                  <a:cubicBezTo>
                    <a:pt x="597" y="54"/>
                    <a:pt x="584" y="54"/>
                    <a:pt x="597" y="41"/>
                  </a:cubicBezTo>
                  <a:cubicBezTo>
                    <a:pt x="597" y="34"/>
                    <a:pt x="597" y="26"/>
                    <a:pt x="595" y="26"/>
                  </a:cubicBezTo>
                  <a:cubicBezTo>
                    <a:pt x="593" y="26"/>
                    <a:pt x="590" y="30"/>
                    <a:pt x="584" y="41"/>
                  </a:cubicBezTo>
                  <a:cubicBezTo>
                    <a:pt x="571" y="41"/>
                    <a:pt x="571" y="41"/>
                    <a:pt x="584" y="15"/>
                  </a:cubicBezTo>
                  <a:cubicBezTo>
                    <a:pt x="584" y="8"/>
                    <a:pt x="584" y="0"/>
                    <a:pt x="582" y="0"/>
                  </a:cubicBezTo>
                  <a:close/>
                  <a:moveTo>
                    <a:pt x="221" y="962"/>
                  </a:moveTo>
                  <a:cubicBezTo>
                    <a:pt x="221" y="962"/>
                    <a:pt x="208" y="975"/>
                    <a:pt x="208" y="988"/>
                  </a:cubicBezTo>
                  <a:cubicBezTo>
                    <a:pt x="221" y="988"/>
                    <a:pt x="221" y="975"/>
                    <a:pt x="221" y="962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8880183" y="4432190"/>
            <a:ext cx="99964" cy="96059"/>
            <a:chOff x="6298750" y="3724413"/>
            <a:chExt cx="216280" cy="207875"/>
          </a:xfrm>
        </p:grpSpPr>
        <p:sp>
          <p:nvSpPr>
            <p:cNvPr id="67" name="Google Shape;67;p13"/>
            <p:cNvSpPr/>
            <p:nvPr/>
          </p:nvSpPr>
          <p:spPr>
            <a:xfrm>
              <a:off x="6298750" y="3724413"/>
              <a:ext cx="216280" cy="207875"/>
            </a:xfrm>
            <a:custGeom>
              <a:rect b="b" l="l" r="r" t="t"/>
              <a:pathLst>
                <a:path extrusionOk="0" h="1385" w="1441">
                  <a:moveTo>
                    <a:pt x="753" y="53"/>
                  </a:moveTo>
                  <a:lnTo>
                    <a:pt x="753" y="66"/>
                  </a:lnTo>
                  <a:cubicBezTo>
                    <a:pt x="740" y="66"/>
                    <a:pt x="740" y="66"/>
                    <a:pt x="753" y="53"/>
                  </a:cubicBezTo>
                  <a:close/>
                  <a:moveTo>
                    <a:pt x="403" y="78"/>
                  </a:moveTo>
                  <a:lnTo>
                    <a:pt x="403" y="78"/>
                  </a:lnTo>
                  <a:cubicBezTo>
                    <a:pt x="403" y="79"/>
                    <a:pt x="403" y="79"/>
                    <a:pt x="404" y="80"/>
                  </a:cubicBezTo>
                  <a:lnTo>
                    <a:pt x="404" y="80"/>
                  </a:lnTo>
                  <a:cubicBezTo>
                    <a:pt x="404" y="79"/>
                    <a:pt x="403" y="79"/>
                    <a:pt x="403" y="78"/>
                  </a:cubicBezTo>
                  <a:close/>
                  <a:moveTo>
                    <a:pt x="831" y="66"/>
                  </a:moveTo>
                  <a:cubicBezTo>
                    <a:pt x="831" y="66"/>
                    <a:pt x="831" y="66"/>
                    <a:pt x="831" y="78"/>
                  </a:cubicBezTo>
                  <a:cubicBezTo>
                    <a:pt x="824" y="85"/>
                    <a:pt x="821" y="88"/>
                    <a:pt x="820" y="88"/>
                  </a:cubicBezTo>
                  <a:cubicBezTo>
                    <a:pt x="818" y="88"/>
                    <a:pt x="818" y="85"/>
                    <a:pt x="818" y="78"/>
                  </a:cubicBezTo>
                  <a:cubicBezTo>
                    <a:pt x="818" y="66"/>
                    <a:pt x="818" y="66"/>
                    <a:pt x="831" y="66"/>
                  </a:cubicBezTo>
                  <a:close/>
                  <a:moveTo>
                    <a:pt x="429" y="143"/>
                  </a:moveTo>
                  <a:lnTo>
                    <a:pt x="429" y="143"/>
                  </a:lnTo>
                  <a:cubicBezTo>
                    <a:pt x="429" y="143"/>
                    <a:pt x="434" y="154"/>
                    <a:pt x="438" y="165"/>
                  </a:cubicBezTo>
                  <a:lnTo>
                    <a:pt x="438" y="165"/>
                  </a:lnTo>
                  <a:cubicBezTo>
                    <a:pt x="429" y="154"/>
                    <a:pt x="429" y="143"/>
                    <a:pt x="429" y="143"/>
                  </a:cubicBezTo>
                  <a:close/>
                  <a:moveTo>
                    <a:pt x="844" y="156"/>
                  </a:moveTo>
                  <a:lnTo>
                    <a:pt x="844" y="169"/>
                  </a:lnTo>
                  <a:lnTo>
                    <a:pt x="831" y="182"/>
                  </a:lnTo>
                  <a:cubicBezTo>
                    <a:pt x="831" y="169"/>
                    <a:pt x="844" y="156"/>
                    <a:pt x="844" y="156"/>
                  </a:cubicBezTo>
                  <a:close/>
                  <a:moveTo>
                    <a:pt x="896" y="156"/>
                  </a:moveTo>
                  <a:lnTo>
                    <a:pt x="896" y="169"/>
                  </a:lnTo>
                  <a:cubicBezTo>
                    <a:pt x="883" y="182"/>
                    <a:pt x="883" y="182"/>
                    <a:pt x="883" y="182"/>
                  </a:cubicBezTo>
                  <a:cubicBezTo>
                    <a:pt x="883" y="182"/>
                    <a:pt x="883" y="182"/>
                    <a:pt x="883" y="169"/>
                  </a:cubicBezTo>
                  <a:cubicBezTo>
                    <a:pt x="883" y="169"/>
                    <a:pt x="883" y="156"/>
                    <a:pt x="896" y="156"/>
                  </a:cubicBezTo>
                  <a:close/>
                  <a:moveTo>
                    <a:pt x="714" y="208"/>
                  </a:moveTo>
                  <a:cubicBezTo>
                    <a:pt x="714" y="208"/>
                    <a:pt x="714" y="208"/>
                    <a:pt x="714" y="208"/>
                  </a:cubicBezTo>
                  <a:cubicBezTo>
                    <a:pt x="714" y="208"/>
                    <a:pt x="714" y="208"/>
                    <a:pt x="714" y="208"/>
                  </a:cubicBezTo>
                  <a:close/>
                  <a:moveTo>
                    <a:pt x="805" y="208"/>
                  </a:moveTo>
                  <a:cubicBezTo>
                    <a:pt x="805" y="208"/>
                    <a:pt x="805" y="208"/>
                    <a:pt x="805" y="208"/>
                  </a:cubicBezTo>
                  <a:cubicBezTo>
                    <a:pt x="805" y="208"/>
                    <a:pt x="805" y="208"/>
                    <a:pt x="805" y="208"/>
                  </a:cubicBezTo>
                  <a:close/>
                  <a:moveTo>
                    <a:pt x="922" y="208"/>
                  </a:moveTo>
                  <a:cubicBezTo>
                    <a:pt x="915" y="228"/>
                    <a:pt x="915" y="237"/>
                    <a:pt x="917" y="237"/>
                  </a:cubicBezTo>
                  <a:lnTo>
                    <a:pt x="917" y="237"/>
                  </a:lnTo>
                  <a:cubicBezTo>
                    <a:pt x="918" y="237"/>
                    <a:pt x="922" y="228"/>
                    <a:pt x="922" y="208"/>
                  </a:cubicBezTo>
                  <a:close/>
                  <a:moveTo>
                    <a:pt x="1062" y="249"/>
                  </a:moveTo>
                  <a:cubicBezTo>
                    <a:pt x="1059" y="249"/>
                    <a:pt x="1055" y="252"/>
                    <a:pt x="1051" y="260"/>
                  </a:cubicBezTo>
                  <a:lnTo>
                    <a:pt x="1062" y="249"/>
                  </a:lnTo>
                  <a:close/>
                  <a:moveTo>
                    <a:pt x="1224" y="242"/>
                  </a:moveTo>
                  <a:cubicBezTo>
                    <a:pt x="1226" y="242"/>
                    <a:pt x="1229" y="243"/>
                    <a:pt x="1233" y="247"/>
                  </a:cubicBezTo>
                  <a:cubicBezTo>
                    <a:pt x="1220" y="260"/>
                    <a:pt x="1207" y="260"/>
                    <a:pt x="1207" y="260"/>
                  </a:cubicBezTo>
                  <a:cubicBezTo>
                    <a:pt x="1216" y="251"/>
                    <a:pt x="1219" y="242"/>
                    <a:pt x="1224" y="242"/>
                  </a:cubicBezTo>
                  <a:close/>
                  <a:moveTo>
                    <a:pt x="429" y="260"/>
                  </a:moveTo>
                  <a:cubicBezTo>
                    <a:pt x="429" y="262"/>
                    <a:pt x="429" y="263"/>
                    <a:pt x="429" y="264"/>
                  </a:cubicBezTo>
                  <a:lnTo>
                    <a:pt x="429" y="264"/>
                  </a:lnTo>
                  <a:cubicBezTo>
                    <a:pt x="428" y="264"/>
                    <a:pt x="428" y="264"/>
                    <a:pt x="427" y="263"/>
                  </a:cubicBezTo>
                  <a:lnTo>
                    <a:pt x="427" y="263"/>
                  </a:lnTo>
                  <a:cubicBezTo>
                    <a:pt x="428" y="265"/>
                    <a:pt x="428" y="265"/>
                    <a:pt x="428" y="265"/>
                  </a:cubicBezTo>
                  <a:cubicBezTo>
                    <a:pt x="429" y="265"/>
                    <a:pt x="429" y="265"/>
                    <a:pt x="429" y="264"/>
                  </a:cubicBezTo>
                  <a:lnTo>
                    <a:pt x="429" y="264"/>
                  </a:lnTo>
                  <a:cubicBezTo>
                    <a:pt x="433" y="267"/>
                    <a:pt x="436" y="269"/>
                    <a:pt x="436" y="269"/>
                  </a:cubicBezTo>
                  <a:cubicBezTo>
                    <a:pt x="437" y="269"/>
                    <a:pt x="434" y="265"/>
                    <a:pt x="429" y="260"/>
                  </a:cubicBezTo>
                  <a:close/>
                  <a:moveTo>
                    <a:pt x="1364" y="315"/>
                  </a:moveTo>
                  <a:cubicBezTo>
                    <a:pt x="1363" y="315"/>
                    <a:pt x="1356" y="318"/>
                    <a:pt x="1350" y="325"/>
                  </a:cubicBezTo>
                  <a:cubicBezTo>
                    <a:pt x="1363" y="318"/>
                    <a:pt x="1366" y="315"/>
                    <a:pt x="1364" y="315"/>
                  </a:cubicBezTo>
                  <a:close/>
                  <a:moveTo>
                    <a:pt x="1204" y="349"/>
                  </a:moveTo>
                  <a:cubicBezTo>
                    <a:pt x="1205" y="349"/>
                    <a:pt x="1202" y="356"/>
                    <a:pt x="1194" y="364"/>
                  </a:cubicBezTo>
                  <a:cubicBezTo>
                    <a:pt x="1200" y="353"/>
                    <a:pt x="1203" y="349"/>
                    <a:pt x="1204" y="349"/>
                  </a:cubicBezTo>
                  <a:close/>
                  <a:moveTo>
                    <a:pt x="1333" y="371"/>
                  </a:moveTo>
                  <a:cubicBezTo>
                    <a:pt x="1337" y="371"/>
                    <a:pt x="1337" y="377"/>
                    <a:pt x="1337" y="377"/>
                  </a:cubicBezTo>
                  <a:cubicBezTo>
                    <a:pt x="1324" y="390"/>
                    <a:pt x="1311" y="390"/>
                    <a:pt x="1311" y="390"/>
                  </a:cubicBezTo>
                  <a:cubicBezTo>
                    <a:pt x="1311" y="377"/>
                    <a:pt x="1311" y="377"/>
                    <a:pt x="1324" y="377"/>
                  </a:cubicBezTo>
                  <a:cubicBezTo>
                    <a:pt x="1328" y="372"/>
                    <a:pt x="1331" y="371"/>
                    <a:pt x="1333" y="371"/>
                  </a:cubicBezTo>
                  <a:close/>
                  <a:moveTo>
                    <a:pt x="208" y="558"/>
                  </a:moveTo>
                  <a:cubicBezTo>
                    <a:pt x="208" y="558"/>
                    <a:pt x="214" y="564"/>
                    <a:pt x="217" y="568"/>
                  </a:cubicBezTo>
                  <a:lnTo>
                    <a:pt x="217" y="568"/>
                  </a:lnTo>
                  <a:cubicBezTo>
                    <a:pt x="221" y="566"/>
                    <a:pt x="218" y="563"/>
                    <a:pt x="208" y="558"/>
                  </a:cubicBezTo>
                  <a:close/>
                  <a:moveTo>
                    <a:pt x="1337" y="649"/>
                  </a:moveTo>
                  <a:cubicBezTo>
                    <a:pt x="1363" y="649"/>
                    <a:pt x="1376" y="649"/>
                    <a:pt x="1376" y="662"/>
                  </a:cubicBezTo>
                  <a:lnTo>
                    <a:pt x="1350" y="662"/>
                  </a:lnTo>
                  <a:lnTo>
                    <a:pt x="1337" y="649"/>
                  </a:lnTo>
                  <a:close/>
                  <a:moveTo>
                    <a:pt x="1246" y="675"/>
                  </a:moveTo>
                  <a:cubicBezTo>
                    <a:pt x="1259" y="675"/>
                    <a:pt x="1272" y="688"/>
                    <a:pt x="1272" y="688"/>
                  </a:cubicBezTo>
                  <a:cubicBezTo>
                    <a:pt x="1259" y="688"/>
                    <a:pt x="1246" y="675"/>
                    <a:pt x="1246" y="675"/>
                  </a:cubicBezTo>
                  <a:close/>
                  <a:moveTo>
                    <a:pt x="299" y="701"/>
                  </a:moveTo>
                  <a:cubicBezTo>
                    <a:pt x="299" y="701"/>
                    <a:pt x="299" y="701"/>
                    <a:pt x="286" y="714"/>
                  </a:cubicBezTo>
                  <a:cubicBezTo>
                    <a:pt x="299" y="714"/>
                    <a:pt x="299" y="714"/>
                    <a:pt x="299" y="701"/>
                  </a:cubicBezTo>
                  <a:close/>
                  <a:moveTo>
                    <a:pt x="208" y="704"/>
                  </a:moveTo>
                  <a:cubicBezTo>
                    <a:pt x="212" y="704"/>
                    <a:pt x="215" y="708"/>
                    <a:pt x="221" y="714"/>
                  </a:cubicBezTo>
                  <a:cubicBezTo>
                    <a:pt x="221" y="714"/>
                    <a:pt x="221" y="714"/>
                    <a:pt x="208" y="727"/>
                  </a:cubicBezTo>
                  <a:lnTo>
                    <a:pt x="195" y="727"/>
                  </a:lnTo>
                  <a:lnTo>
                    <a:pt x="195" y="714"/>
                  </a:lnTo>
                  <a:cubicBezTo>
                    <a:pt x="202" y="708"/>
                    <a:pt x="205" y="704"/>
                    <a:pt x="208" y="704"/>
                  </a:cubicBezTo>
                  <a:close/>
                  <a:moveTo>
                    <a:pt x="120" y="731"/>
                  </a:moveTo>
                  <a:cubicBezTo>
                    <a:pt x="121" y="731"/>
                    <a:pt x="121" y="733"/>
                    <a:pt x="118" y="738"/>
                  </a:cubicBezTo>
                  <a:lnTo>
                    <a:pt x="118" y="738"/>
                  </a:lnTo>
                  <a:cubicBezTo>
                    <a:pt x="118" y="734"/>
                    <a:pt x="120" y="731"/>
                    <a:pt x="120" y="731"/>
                  </a:cubicBezTo>
                  <a:close/>
                  <a:moveTo>
                    <a:pt x="234" y="753"/>
                  </a:moveTo>
                  <a:lnTo>
                    <a:pt x="234" y="756"/>
                  </a:lnTo>
                  <a:lnTo>
                    <a:pt x="234" y="756"/>
                  </a:lnTo>
                  <a:cubicBezTo>
                    <a:pt x="240" y="753"/>
                    <a:pt x="242" y="753"/>
                    <a:pt x="234" y="753"/>
                  </a:cubicBezTo>
                  <a:close/>
                  <a:moveTo>
                    <a:pt x="247" y="740"/>
                  </a:moveTo>
                  <a:cubicBezTo>
                    <a:pt x="247" y="753"/>
                    <a:pt x="247" y="753"/>
                    <a:pt x="234" y="766"/>
                  </a:cubicBezTo>
                  <a:lnTo>
                    <a:pt x="234" y="756"/>
                  </a:lnTo>
                  <a:lnTo>
                    <a:pt x="234" y="756"/>
                  </a:lnTo>
                  <a:cubicBezTo>
                    <a:pt x="231" y="758"/>
                    <a:pt x="226" y="761"/>
                    <a:pt x="221" y="766"/>
                  </a:cubicBezTo>
                  <a:cubicBezTo>
                    <a:pt x="208" y="779"/>
                    <a:pt x="195" y="779"/>
                    <a:pt x="195" y="779"/>
                  </a:cubicBezTo>
                  <a:cubicBezTo>
                    <a:pt x="195" y="779"/>
                    <a:pt x="208" y="766"/>
                    <a:pt x="221" y="766"/>
                  </a:cubicBezTo>
                  <a:cubicBezTo>
                    <a:pt x="234" y="740"/>
                    <a:pt x="234" y="740"/>
                    <a:pt x="247" y="740"/>
                  </a:cubicBezTo>
                  <a:close/>
                  <a:moveTo>
                    <a:pt x="27" y="818"/>
                  </a:moveTo>
                  <a:cubicBezTo>
                    <a:pt x="27" y="818"/>
                    <a:pt x="14" y="818"/>
                    <a:pt x="1" y="831"/>
                  </a:cubicBezTo>
                  <a:cubicBezTo>
                    <a:pt x="1" y="831"/>
                    <a:pt x="14" y="831"/>
                    <a:pt x="27" y="818"/>
                  </a:cubicBezTo>
                  <a:close/>
                  <a:moveTo>
                    <a:pt x="325" y="870"/>
                  </a:moveTo>
                  <a:cubicBezTo>
                    <a:pt x="325" y="870"/>
                    <a:pt x="325" y="883"/>
                    <a:pt x="312" y="883"/>
                  </a:cubicBezTo>
                  <a:cubicBezTo>
                    <a:pt x="312" y="883"/>
                    <a:pt x="318" y="877"/>
                    <a:pt x="325" y="870"/>
                  </a:cubicBezTo>
                  <a:close/>
                  <a:moveTo>
                    <a:pt x="1285" y="857"/>
                  </a:moveTo>
                  <a:cubicBezTo>
                    <a:pt x="1298" y="870"/>
                    <a:pt x="1311" y="870"/>
                    <a:pt x="1311" y="883"/>
                  </a:cubicBezTo>
                  <a:lnTo>
                    <a:pt x="1298" y="870"/>
                  </a:lnTo>
                  <a:lnTo>
                    <a:pt x="1285" y="857"/>
                  </a:lnTo>
                  <a:close/>
                  <a:moveTo>
                    <a:pt x="922" y="896"/>
                  </a:moveTo>
                  <a:cubicBezTo>
                    <a:pt x="909" y="896"/>
                    <a:pt x="909" y="896"/>
                    <a:pt x="922" y="909"/>
                  </a:cubicBezTo>
                  <a:cubicBezTo>
                    <a:pt x="922" y="903"/>
                    <a:pt x="922" y="899"/>
                    <a:pt x="922" y="896"/>
                  </a:cubicBezTo>
                  <a:close/>
                  <a:moveTo>
                    <a:pt x="1016" y="900"/>
                  </a:moveTo>
                  <a:cubicBezTo>
                    <a:pt x="1015" y="900"/>
                    <a:pt x="1018" y="906"/>
                    <a:pt x="1025" y="921"/>
                  </a:cubicBezTo>
                  <a:lnTo>
                    <a:pt x="1025" y="921"/>
                  </a:lnTo>
                  <a:cubicBezTo>
                    <a:pt x="1025" y="917"/>
                    <a:pt x="1025" y="913"/>
                    <a:pt x="1025" y="909"/>
                  </a:cubicBezTo>
                  <a:cubicBezTo>
                    <a:pt x="1020" y="903"/>
                    <a:pt x="1017" y="900"/>
                    <a:pt x="1016" y="900"/>
                  </a:cubicBezTo>
                  <a:close/>
                  <a:moveTo>
                    <a:pt x="506" y="915"/>
                  </a:moveTo>
                  <a:lnTo>
                    <a:pt x="506" y="915"/>
                  </a:lnTo>
                  <a:cubicBezTo>
                    <a:pt x="503" y="926"/>
                    <a:pt x="494" y="937"/>
                    <a:pt x="494" y="948"/>
                  </a:cubicBezTo>
                  <a:cubicBezTo>
                    <a:pt x="481" y="960"/>
                    <a:pt x="481" y="960"/>
                    <a:pt x="481" y="960"/>
                  </a:cubicBezTo>
                  <a:cubicBezTo>
                    <a:pt x="481" y="948"/>
                    <a:pt x="494" y="935"/>
                    <a:pt x="494" y="922"/>
                  </a:cubicBezTo>
                  <a:cubicBezTo>
                    <a:pt x="500" y="922"/>
                    <a:pt x="503" y="919"/>
                    <a:pt x="506" y="915"/>
                  </a:cubicBezTo>
                  <a:close/>
                  <a:moveTo>
                    <a:pt x="372" y="955"/>
                  </a:moveTo>
                  <a:cubicBezTo>
                    <a:pt x="375" y="955"/>
                    <a:pt x="377" y="957"/>
                    <a:pt x="377" y="960"/>
                  </a:cubicBezTo>
                  <a:cubicBezTo>
                    <a:pt x="377" y="960"/>
                    <a:pt x="364" y="973"/>
                    <a:pt x="351" y="973"/>
                  </a:cubicBezTo>
                  <a:cubicBezTo>
                    <a:pt x="351" y="964"/>
                    <a:pt x="364" y="955"/>
                    <a:pt x="372" y="955"/>
                  </a:cubicBezTo>
                  <a:close/>
                  <a:moveTo>
                    <a:pt x="374" y="981"/>
                  </a:moveTo>
                  <a:cubicBezTo>
                    <a:pt x="370" y="981"/>
                    <a:pt x="364" y="990"/>
                    <a:pt x="364" y="999"/>
                  </a:cubicBezTo>
                  <a:cubicBezTo>
                    <a:pt x="351" y="1012"/>
                    <a:pt x="351" y="1012"/>
                    <a:pt x="364" y="1012"/>
                  </a:cubicBezTo>
                  <a:cubicBezTo>
                    <a:pt x="364" y="1017"/>
                    <a:pt x="365" y="1018"/>
                    <a:pt x="367" y="1018"/>
                  </a:cubicBezTo>
                  <a:cubicBezTo>
                    <a:pt x="371" y="1018"/>
                    <a:pt x="377" y="1012"/>
                    <a:pt x="377" y="1012"/>
                  </a:cubicBezTo>
                  <a:cubicBezTo>
                    <a:pt x="390" y="999"/>
                    <a:pt x="377" y="999"/>
                    <a:pt x="377" y="986"/>
                  </a:cubicBezTo>
                  <a:cubicBezTo>
                    <a:pt x="377" y="983"/>
                    <a:pt x="376" y="981"/>
                    <a:pt x="374" y="981"/>
                  </a:cubicBezTo>
                  <a:close/>
                  <a:moveTo>
                    <a:pt x="568" y="994"/>
                  </a:moveTo>
                  <a:cubicBezTo>
                    <a:pt x="571" y="994"/>
                    <a:pt x="571" y="999"/>
                    <a:pt x="571" y="999"/>
                  </a:cubicBezTo>
                  <a:lnTo>
                    <a:pt x="571" y="1012"/>
                  </a:lnTo>
                  <a:lnTo>
                    <a:pt x="558" y="1025"/>
                  </a:lnTo>
                  <a:lnTo>
                    <a:pt x="558" y="999"/>
                  </a:lnTo>
                  <a:cubicBezTo>
                    <a:pt x="563" y="995"/>
                    <a:pt x="566" y="994"/>
                    <a:pt x="568" y="994"/>
                  </a:cubicBezTo>
                  <a:close/>
                  <a:moveTo>
                    <a:pt x="1077" y="999"/>
                  </a:moveTo>
                  <a:cubicBezTo>
                    <a:pt x="1077" y="1012"/>
                    <a:pt x="1090" y="1025"/>
                    <a:pt x="1077" y="1025"/>
                  </a:cubicBezTo>
                  <a:lnTo>
                    <a:pt x="1077" y="1012"/>
                  </a:lnTo>
                  <a:lnTo>
                    <a:pt x="1064" y="999"/>
                  </a:lnTo>
                  <a:close/>
                  <a:moveTo>
                    <a:pt x="857" y="1013"/>
                  </a:moveTo>
                  <a:lnTo>
                    <a:pt x="870" y="1038"/>
                  </a:lnTo>
                  <a:cubicBezTo>
                    <a:pt x="861" y="1038"/>
                    <a:pt x="858" y="1025"/>
                    <a:pt x="857" y="1013"/>
                  </a:cubicBezTo>
                  <a:close/>
                  <a:moveTo>
                    <a:pt x="1039" y="1004"/>
                  </a:moveTo>
                  <a:cubicBezTo>
                    <a:pt x="1041" y="1004"/>
                    <a:pt x="1044" y="1010"/>
                    <a:pt x="1051" y="1025"/>
                  </a:cubicBezTo>
                  <a:cubicBezTo>
                    <a:pt x="1064" y="1038"/>
                    <a:pt x="1064" y="1038"/>
                    <a:pt x="1051" y="1038"/>
                  </a:cubicBezTo>
                  <a:cubicBezTo>
                    <a:pt x="1051" y="1038"/>
                    <a:pt x="1051" y="1025"/>
                    <a:pt x="1038" y="1012"/>
                  </a:cubicBezTo>
                  <a:cubicBezTo>
                    <a:pt x="1038" y="1007"/>
                    <a:pt x="1038" y="1004"/>
                    <a:pt x="1039" y="1004"/>
                  </a:cubicBezTo>
                  <a:close/>
                  <a:moveTo>
                    <a:pt x="685" y="1004"/>
                  </a:moveTo>
                  <a:cubicBezTo>
                    <a:pt x="686" y="1004"/>
                    <a:pt x="683" y="1010"/>
                    <a:pt x="675" y="1025"/>
                  </a:cubicBezTo>
                  <a:cubicBezTo>
                    <a:pt x="662" y="1038"/>
                    <a:pt x="662" y="1051"/>
                    <a:pt x="662" y="1051"/>
                  </a:cubicBezTo>
                  <a:lnTo>
                    <a:pt x="662" y="1051"/>
                  </a:lnTo>
                  <a:cubicBezTo>
                    <a:pt x="662" y="1051"/>
                    <a:pt x="662" y="1038"/>
                    <a:pt x="675" y="1012"/>
                  </a:cubicBezTo>
                  <a:cubicBezTo>
                    <a:pt x="681" y="1007"/>
                    <a:pt x="684" y="1004"/>
                    <a:pt x="685" y="1004"/>
                  </a:cubicBezTo>
                  <a:close/>
                  <a:moveTo>
                    <a:pt x="583" y="1020"/>
                  </a:moveTo>
                  <a:cubicBezTo>
                    <a:pt x="584" y="1020"/>
                    <a:pt x="584" y="1027"/>
                    <a:pt x="584" y="1038"/>
                  </a:cubicBezTo>
                  <a:cubicBezTo>
                    <a:pt x="571" y="1051"/>
                    <a:pt x="571" y="1064"/>
                    <a:pt x="558" y="1077"/>
                  </a:cubicBezTo>
                  <a:lnTo>
                    <a:pt x="546" y="1077"/>
                  </a:lnTo>
                  <a:cubicBezTo>
                    <a:pt x="546" y="1077"/>
                    <a:pt x="558" y="1064"/>
                    <a:pt x="571" y="1051"/>
                  </a:cubicBezTo>
                  <a:cubicBezTo>
                    <a:pt x="579" y="1030"/>
                    <a:pt x="582" y="1020"/>
                    <a:pt x="583" y="1020"/>
                  </a:cubicBezTo>
                  <a:close/>
                  <a:moveTo>
                    <a:pt x="807" y="1033"/>
                  </a:moveTo>
                  <a:cubicBezTo>
                    <a:pt x="810" y="1033"/>
                    <a:pt x="815" y="1048"/>
                    <a:pt x="805" y="1077"/>
                  </a:cubicBezTo>
                  <a:cubicBezTo>
                    <a:pt x="805" y="1064"/>
                    <a:pt x="805" y="1038"/>
                    <a:pt x="805" y="1038"/>
                  </a:cubicBezTo>
                  <a:cubicBezTo>
                    <a:pt x="805" y="1035"/>
                    <a:pt x="806" y="1033"/>
                    <a:pt x="807" y="1033"/>
                  </a:cubicBezTo>
                  <a:close/>
                  <a:moveTo>
                    <a:pt x="987" y="1064"/>
                  </a:moveTo>
                  <a:cubicBezTo>
                    <a:pt x="999" y="1064"/>
                    <a:pt x="999" y="1077"/>
                    <a:pt x="999" y="1077"/>
                  </a:cubicBezTo>
                  <a:cubicBezTo>
                    <a:pt x="999" y="1082"/>
                    <a:pt x="999" y="1083"/>
                    <a:pt x="999" y="1083"/>
                  </a:cubicBezTo>
                  <a:cubicBezTo>
                    <a:pt x="998" y="1083"/>
                    <a:pt x="995" y="1077"/>
                    <a:pt x="987" y="1077"/>
                  </a:cubicBezTo>
                  <a:cubicBezTo>
                    <a:pt x="987" y="1064"/>
                    <a:pt x="987" y="1064"/>
                    <a:pt x="987" y="1064"/>
                  </a:cubicBezTo>
                  <a:close/>
                  <a:moveTo>
                    <a:pt x="701" y="1077"/>
                  </a:moveTo>
                  <a:cubicBezTo>
                    <a:pt x="688" y="1090"/>
                    <a:pt x="688" y="1103"/>
                    <a:pt x="688" y="1103"/>
                  </a:cubicBezTo>
                  <a:cubicBezTo>
                    <a:pt x="688" y="1090"/>
                    <a:pt x="688" y="1077"/>
                    <a:pt x="688" y="1077"/>
                  </a:cubicBezTo>
                  <a:close/>
                  <a:moveTo>
                    <a:pt x="909" y="1077"/>
                  </a:moveTo>
                  <a:cubicBezTo>
                    <a:pt x="922" y="1077"/>
                    <a:pt x="922" y="1077"/>
                    <a:pt x="922" y="1090"/>
                  </a:cubicBezTo>
                  <a:cubicBezTo>
                    <a:pt x="922" y="1090"/>
                    <a:pt x="935" y="1103"/>
                    <a:pt x="922" y="1103"/>
                  </a:cubicBezTo>
                  <a:cubicBezTo>
                    <a:pt x="922" y="1103"/>
                    <a:pt x="909" y="1090"/>
                    <a:pt x="909" y="1090"/>
                  </a:cubicBezTo>
                  <a:cubicBezTo>
                    <a:pt x="909" y="1077"/>
                    <a:pt x="909" y="1077"/>
                    <a:pt x="909" y="1077"/>
                  </a:cubicBezTo>
                  <a:close/>
                  <a:moveTo>
                    <a:pt x="701" y="1"/>
                  </a:moveTo>
                  <a:cubicBezTo>
                    <a:pt x="701" y="1"/>
                    <a:pt x="701" y="14"/>
                    <a:pt x="701" y="14"/>
                  </a:cubicBezTo>
                  <a:cubicBezTo>
                    <a:pt x="701" y="27"/>
                    <a:pt x="597" y="27"/>
                    <a:pt x="584" y="27"/>
                  </a:cubicBezTo>
                  <a:cubicBezTo>
                    <a:pt x="578" y="20"/>
                    <a:pt x="571" y="17"/>
                    <a:pt x="567" y="17"/>
                  </a:cubicBezTo>
                  <a:cubicBezTo>
                    <a:pt x="562" y="17"/>
                    <a:pt x="558" y="20"/>
                    <a:pt x="558" y="27"/>
                  </a:cubicBezTo>
                  <a:cubicBezTo>
                    <a:pt x="558" y="40"/>
                    <a:pt x="546" y="53"/>
                    <a:pt x="520" y="53"/>
                  </a:cubicBezTo>
                  <a:cubicBezTo>
                    <a:pt x="481" y="53"/>
                    <a:pt x="468" y="66"/>
                    <a:pt x="468" y="78"/>
                  </a:cubicBezTo>
                  <a:lnTo>
                    <a:pt x="455" y="78"/>
                  </a:lnTo>
                  <a:cubicBezTo>
                    <a:pt x="455" y="78"/>
                    <a:pt x="442" y="104"/>
                    <a:pt x="442" y="104"/>
                  </a:cubicBezTo>
                  <a:cubicBezTo>
                    <a:pt x="429" y="91"/>
                    <a:pt x="429" y="78"/>
                    <a:pt x="429" y="78"/>
                  </a:cubicBezTo>
                  <a:cubicBezTo>
                    <a:pt x="416" y="78"/>
                    <a:pt x="416" y="91"/>
                    <a:pt x="429" y="104"/>
                  </a:cubicBezTo>
                  <a:cubicBezTo>
                    <a:pt x="429" y="117"/>
                    <a:pt x="429" y="117"/>
                    <a:pt x="429" y="117"/>
                  </a:cubicBezTo>
                  <a:cubicBezTo>
                    <a:pt x="429" y="117"/>
                    <a:pt x="429" y="117"/>
                    <a:pt x="416" y="104"/>
                  </a:cubicBezTo>
                  <a:cubicBezTo>
                    <a:pt x="416" y="94"/>
                    <a:pt x="407" y="84"/>
                    <a:pt x="404" y="80"/>
                  </a:cubicBezTo>
                  <a:lnTo>
                    <a:pt x="404" y="80"/>
                  </a:lnTo>
                  <a:cubicBezTo>
                    <a:pt x="415" y="92"/>
                    <a:pt x="403" y="104"/>
                    <a:pt x="403" y="104"/>
                  </a:cubicBezTo>
                  <a:cubicBezTo>
                    <a:pt x="403" y="104"/>
                    <a:pt x="403" y="104"/>
                    <a:pt x="390" y="78"/>
                  </a:cubicBezTo>
                  <a:cubicBezTo>
                    <a:pt x="383" y="66"/>
                    <a:pt x="380" y="59"/>
                    <a:pt x="379" y="59"/>
                  </a:cubicBezTo>
                  <a:cubicBezTo>
                    <a:pt x="377" y="59"/>
                    <a:pt x="377" y="66"/>
                    <a:pt x="377" y="78"/>
                  </a:cubicBezTo>
                  <a:lnTo>
                    <a:pt x="377" y="91"/>
                  </a:lnTo>
                  <a:cubicBezTo>
                    <a:pt x="374" y="85"/>
                    <a:pt x="371" y="83"/>
                    <a:pt x="370" y="83"/>
                  </a:cubicBezTo>
                  <a:cubicBezTo>
                    <a:pt x="365" y="83"/>
                    <a:pt x="367" y="108"/>
                    <a:pt x="377" y="117"/>
                  </a:cubicBezTo>
                  <a:cubicBezTo>
                    <a:pt x="364" y="104"/>
                    <a:pt x="357" y="98"/>
                    <a:pt x="356" y="98"/>
                  </a:cubicBezTo>
                  <a:cubicBezTo>
                    <a:pt x="354" y="98"/>
                    <a:pt x="357" y="104"/>
                    <a:pt x="364" y="117"/>
                  </a:cubicBezTo>
                  <a:cubicBezTo>
                    <a:pt x="364" y="130"/>
                    <a:pt x="364" y="130"/>
                    <a:pt x="351" y="130"/>
                  </a:cubicBezTo>
                  <a:cubicBezTo>
                    <a:pt x="338" y="117"/>
                    <a:pt x="338" y="117"/>
                    <a:pt x="325" y="117"/>
                  </a:cubicBezTo>
                  <a:cubicBezTo>
                    <a:pt x="338" y="130"/>
                    <a:pt x="312" y="156"/>
                    <a:pt x="286" y="169"/>
                  </a:cubicBezTo>
                  <a:cubicBezTo>
                    <a:pt x="260" y="195"/>
                    <a:pt x="234" y="221"/>
                    <a:pt x="247" y="221"/>
                  </a:cubicBezTo>
                  <a:cubicBezTo>
                    <a:pt x="247" y="228"/>
                    <a:pt x="247" y="231"/>
                    <a:pt x="246" y="231"/>
                  </a:cubicBezTo>
                  <a:cubicBezTo>
                    <a:pt x="244" y="231"/>
                    <a:pt x="241" y="228"/>
                    <a:pt x="234" y="221"/>
                  </a:cubicBezTo>
                  <a:cubicBezTo>
                    <a:pt x="230" y="217"/>
                    <a:pt x="228" y="216"/>
                    <a:pt x="226" y="216"/>
                  </a:cubicBezTo>
                  <a:cubicBezTo>
                    <a:pt x="222" y="216"/>
                    <a:pt x="225" y="225"/>
                    <a:pt x="234" y="234"/>
                  </a:cubicBezTo>
                  <a:cubicBezTo>
                    <a:pt x="243" y="243"/>
                    <a:pt x="253" y="252"/>
                    <a:pt x="248" y="252"/>
                  </a:cubicBezTo>
                  <a:cubicBezTo>
                    <a:pt x="246" y="252"/>
                    <a:pt x="242" y="251"/>
                    <a:pt x="234" y="247"/>
                  </a:cubicBezTo>
                  <a:cubicBezTo>
                    <a:pt x="228" y="241"/>
                    <a:pt x="225" y="237"/>
                    <a:pt x="221" y="237"/>
                  </a:cubicBezTo>
                  <a:cubicBezTo>
                    <a:pt x="218" y="237"/>
                    <a:pt x="215" y="241"/>
                    <a:pt x="208" y="247"/>
                  </a:cubicBezTo>
                  <a:cubicBezTo>
                    <a:pt x="195" y="260"/>
                    <a:pt x="182" y="273"/>
                    <a:pt x="195" y="286"/>
                  </a:cubicBezTo>
                  <a:cubicBezTo>
                    <a:pt x="190" y="281"/>
                    <a:pt x="182" y="278"/>
                    <a:pt x="176" y="278"/>
                  </a:cubicBezTo>
                  <a:cubicBezTo>
                    <a:pt x="168" y="278"/>
                    <a:pt x="162" y="284"/>
                    <a:pt x="169" y="299"/>
                  </a:cubicBezTo>
                  <a:cubicBezTo>
                    <a:pt x="169" y="305"/>
                    <a:pt x="169" y="309"/>
                    <a:pt x="168" y="309"/>
                  </a:cubicBezTo>
                  <a:cubicBezTo>
                    <a:pt x="166" y="309"/>
                    <a:pt x="163" y="305"/>
                    <a:pt x="156" y="299"/>
                  </a:cubicBezTo>
                  <a:cubicBezTo>
                    <a:pt x="156" y="312"/>
                    <a:pt x="143" y="312"/>
                    <a:pt x="156" y="325"/>
                  </a:cubicBezTo>
                  <a:lnTo>
                    <a:pt x="143" y="351"/>
                  </a:lnTo>
                  <a:cubicBezTo>
                    <a:pt x="130" y="364"/>
                    <a:pt x="143" y="377"/>
                    <a:pt x="143" y="377"/>
                  </a:cubicBezTo>
                  <a:cubicBezTo>
                    <a:pt x="130" y="377"/>
                    <a:pt x="118" y="390"/>
                    <a:pt x="118" y="429"/>
                  </a:cubicBezTo>
                  <a:cubicBezTo>
                    <a:pt x="105" y="455"/>
                    <a:pt x="105" y="481"/>
                    <a:pt x="79" y="481"/>
                  </a:cubicBezTo>
                  <a:cubicBezTo>
                    <a:pt x="79" y="481"/>
                    <a:pt x="79" y="481"/>
                    <a:pt x="92" y="494"/>
                  </a:cubicBezTo>
                  <a:cubicBezTo>
                    <a:pt x="118" y="494"/>
                    <a:pt x="118" y="507"/>
                    <a:pt x="105" y="507"/>
                  </a:cubicBezTo>
                  <a:cubicBezTo>
                    <a:pt x="79" y="507"/>
                    <a:pt x="79" y="519"/>
                    <a:pt x="105" y="532"/>
                  </a:cubicBezTo>
                  <a:lnTo>
                    <a:pt x="92" y="532"/>
                  </a:lnTo>
                  <a:cubicBezTo>
                    <a:pt x="66" y="532"/>
                    <a:pt x="79" y="545"/>
                    <a:pt x="105" y="545"/>
                  </a:cubicBezTo>
                  <a:cubicBezTo>
                    <a:pt x="92" y="558"/>
                    <a:pt x="79" y="558"/>
                    <a:pt x="92" y="558"/>
                  </a:cubicBezTo>
                  <a:cubicBezTo>
                    <a:pt x="92" y="565"/>
                    <a:pt x="92" y="568"/>
                    <a:pt x="87" y="568"/>
                  </a:cubicBezTo>
                  <a:cubicBezTo>
                    <a:pt x="82" y="568"/>
                    <a:pt x="72" y="565"/>
                    <a:pt x="53" y="558"/>
                  </a:cubicBezTo>
                  <a:cubicBezTo>
                    <a:pt x="40" y="558"/>
                    <a:pt x="27" y="558"/>
                    <a:pt x="27" y="571"/>
                  </a:cubicBezTo>
                  <a:lnTo>
                    <a:pt x="53" y="571"/>
                  </a:lnTo>
                  <a:lnTo>
                    <a:pt x="53" y="584"/>
                  </a:lnTo>
                  <a:lnTo>
                    <a:pt x="66" y="584"/>
                  </a:lnTo>
                  <a:cubicBezTo>
                    <a:pt x="92" y="584"/>
                    <a:pt x="92" y="597"/>
                    <a:pt x="92" y="597"/>
                  </a:cubicBezTo>
                  <a:lnTo>
                    <a:pt x="156" y="597"/>
                  </a:lnTo>
                  <a:cubicBezTo>
                    <a:pt x="182" y="597"/>
                    <a:pt x="208" y="597"/>
                    <a:pt x="221" y="584"/>
                  </a:cubicBezTo>
                  <a:cubicBezTo>
                    <a:pt x="234" y="571"/>
                    <a:pt x="247" y="571"/>
                    <a:pt x="221" y="571"/>
                  </a:cubicBezTo>
                  <a:cubicBezTo>
                    <a:pt x="221" y="571"/>
                    <a:pt x="220" y="570"/>
                    <a:pt x="217" y="568"/>
                  </a:cubicBezTo>
                  <a:lnTo>
                    <a:pt x="217" y="568"/>
                  </a:lnTo>
                  <a:cubicBezTo>
                    <a:pt x="217" y="568"/>
                    <a:pt x="215" y="568"/>
                    <a:pt x="213" y="568"/>
                  </a:cubicBezTo>
                  <a:cubicBezTo>
                    <a:pt x="205" y="568"/>
                    <a:pt x="189" y="565"/>
                    <a:pt x="169" y="558"/>
                  </a:cubicBezTo>
                  <a:lnTo>
                    <a:pt x="221" y="558"/>
                  </a:lnTo>
                  <a:cubicBezTo>
                    <a:pt x="234" y="558"/>
                    <a:pt x="234" y="545"/>
                    <a:pt x="234" y="532"/>
                  </a:cubicBezTo>
                  <a:cubicBezTo>
                    <a:pt x="234" y="507"/>
                    <a:pt x="234" y="494"/>
                    <a:pt x="260" y="494"/>
                  </a:cubicBezTo>
                  <a:lnTo>
                    <a:pt x="273" y="494"/>
                  </a:lnTo>
                  <a:cubicBezTo>
                    <a:pt x="260" y="494"/>
                    <a:pt x="260" y="481"/>
                    <a:pt x="273" y="455"/>
                  </a:cubicBezTo>
                  <a:cubicBezTo>
                    <a:pt x="273" y="442"/>
                    <a:pt x="286" y="416"/>
                    <a:pt x="273" y="416"/>
                  </a:cubicBezTo>
                  <a:cubicBezTo>
                    <a:pt x="273" y="403"/>
                    <a:pt x="273" y="403"/>
                    <a:pt x="273" y="403"/>
                  </a:cubicBezTo>
                  <a:cubicBezTo>
                    <a:pt x="277" y="407"/>
                    <a:pt x="282" y="409"/>
                    <a:pt x="286" y="409"/>
                  </a:cubicBezTo>
                  <a:cubicBezTo>
                    <a:pt x="293" y="409"/>
                    <a:pt x="299" y="403"/>
                    <a:pt x="299" y="403"/>
                  </a:cubicBezTo>
                  <a:cubicBezTo>
                    <a:pt x="286" y="390"/>
                    <a:pt x="286" y="377"/>
                    <a:pt x="286" y="377"/>
                  </a:cubicBezTo>
                  <a:lnTo>
                    <a:pt x="286" y="377"/>
                  </a:lnTo>
                  <a:cubicBezTo>
                    <a:pt x="293" y="383"/>
                    <a:pt x="299" y="387"/>
                    <a:pt x="304" y="387"/>
                  </a:cubicBezTo>
                  <a:cubicBezTo>
                    <a:pt x="309" y="387"/>
                    <a:pt x="312" y="383"/>
                    <a:pt x="312" y="377"/>
                  </a:cubicBezTo>
                  <a:cubicBezTo>
                    <a:pt x="312" y="377"/>
                    <a:pt x="312" y="377"/>
                    <a:pt x="299" y="364"/>
                  </a:cubicBezTo>
                  <a:cubicBezTo>
                    <a:pt x="299" y="364"/>
                    <a:pt x="312" y="351"/>
                    <a:pt x="338" y="351"/>
                  </a:cubicBezTo>
                  <a:cubicBezTo>
                    <a:pt x="351" y="351"/>
                    <a:pt x="338" y="338"/>
                    <a:pt x="325" y="338"/>
                  </a:cubicBezTo>
                  <a:cubicBezTo>
                    <a:pt x="325" y="325"/>
                    <a:pt x="312" y="312"/>
                    <a:pt x="312" y="312"/>
                  </a:cubicBezTo>
                  <a:lnTo>
                    <a:pt x="312" y="312"/>
                  </a:lnTo>
                  <a:cubicBezTo>
                    <a:pt x="312" y="312"/>
                    <a:pt x="325" y="325"/>
                    <a:pt x="338" y="325"/>
                  </a:cubicBezTo>
                  <a:cubicBezTo>
                    <a:pt x="351" y="338"/>
                    <a:pt x="351" y="338"/>
                    <a:pt x="351" y="338"/>
                  </a:cubicBezTo>
                  <a:lnTo>
                    <a:pt x="351" y="325"/>
                  </a:lnTo>
                  <a:cubicBezTo>
                    <a:pt x="338" y="325"/>
                    <a:pt x="351" y="312"/>
                    <a:pt x="364" y="299"/>
                  </a:cubicBezTo>
                  <a:cubicBezTo>
                    <a:pt x="390" y="273"/>
                    <a:pt x="403" y="273"/>
                    <a:pt x="390" y="260"/>
                  </a:cubicBezTo>
                  <a:cubicBezTo>
                    <a:pt x="377" y="247"/>
                    <a:pt x="377" y="247"/>
                    <a:pt x="403" y="247"/>
                  </a:cubicBezTo>
                  <a:cubicBezTo>
                    <a:pt x="414" y="254"/>
                    <a:pt x="422" y="260"/>
                    <a:pt x="427" y="263"/>
                  </a:cubicBezTo>
                  <a:lnTo>
                    <a:pt x="427" y="263"/>
                  </a:lnTo>
                  <a:cubicBezTo>
                    <a:pt x="425" y="260"/>
                    <a:pt x="422" y="254"/>
                    <a:pt x="416" y="247"/>
                  </a:cubicBezTo>
                  <a:cubicBezTo>
                    <a:pt x="408" y="232"/>
                    <a:pt x="405" y="226"/>
                    <a:pt x="406" y="226"/>
                  </a:cubicBezTo>
                  <a:cubicBezTo>
                    <a:pt x="407" y="226"/>
                    <a:pt x="410" y="229"/>
                    <a:pt x="416" y="234"/>
                  </a:cubicBezTo>
                  <a:cubicBezTo>
                    <a:pt x="423" y="242"/>
                    <a:pt x="431" y="245"/>
                    <a:pt x="438" y="245"/>
                  </a:cubicBezTo>
                  <a:cubicBezTo>
                    <a:pt x="454" y="245"/>
                    <a:pt x="464" y="227"/>
                    <a:pt x="455" y="208"/>
                  </a:cubicBezTo>
                  <a:lnTo>
                    <a:pt x="455" y="208"/>
                  </a:lnTo>
                  <a:lnTo>
                    <a:pt x="468" y="221"/>
                  </a:lnTo>
                  <a:cubicBezTo>
                    <a:pt x="468" y="228"/>
                    <a:pt x="468" y="231"/>
                    <a:pt x="469" y="231"/>
                  </a:cubicBezTo>
                  <a:cubicBezTo>
                    <a:pt x="471" y="231"/>
                    <a:pt x="474" y="228"/>
                    <a:pt x="481" y="221"/>
                  </a:cubicBezTo>
                  <a:lnTo>
                    <a:pt x="494" y="221"/>
                  </a:lnTo>
                  <a:cubicBezTo>
                    <a:pt x="488" y="210"/>
                    <a:pt x="490" y="206"/>
                    <a:pt x="493" y="206"/>
                  </a:cubicBezTo>
                  <a:cubicBezTo>
                    <a:pt x="498" y="206"/>
                    <a:pt x="507" y="214"/>
                    <a:pt x="507" y="221"/>
                  </a:cubicBezTo>
                  <a:cubicBezTo>
                    <a:pt x="520" y="234"/>
                    <a:pt x="520" y="234"/>
                    <a:pt x="520" y="234"/>
                  </a:cubicBezTo>
                  <a:cubicBezTo>
                    <a:pt x="520" y="215"/>
                    <a:pt x="526" y="208"/>
                    <a:pt x="533" y="208"/>
                  </a:cubicBezTo>
                  <a:cubicBezTo>
                    <a:pt x="539" y="208"/>
                    <a:pt x="546" y="215"/>
                    <a:pt x="546" y="221"/>
                  </a:cubicBezTo>
                  <a:lnTo>
                    <a:pt x="558" y="221"/>
                  </a:lnTo>
                  <a:cubicBezTo>
                    <a:pt x="558" y="208"/>
                    <a:pt x="558" y="208"/>
                    <a:pt x="558" y="208"/>
                  </a:cubicBezTo>
                  <a:cubicBezTo>
                    <a:pt x="571" y="208"/>
                    <a:pt x="571" y="208"/>
                    <a:pt x="571" y="195"/>
                  </a:cubicBezTo>
                  <a:cubicBezTo>
                    <a:pt x="571" y="192"/>
                    <a:pt x="571" y="187"/>
                    <a:pt x="571" y="182"/>
                  </a:cubicBezTo>
                  <a:cubicBezTo>
                    <a:pt x="571" y="189"/>
                    <a:pt x="575" y="192"/>
                    <a:pt x="580" y="192"/>
                  </a:cubicBezTo>
                  <a:cubicBezTo>
                    <a:pt x="584" y="192"/>
                    <a:pt x="591" y="189"/>
                    <a:pt x="597" y="182"/>
                  </a:cubicBezTo>
                  <a:cubicBezTo>
                    <a:pt x="610" y="182"/>
                    <a:pt x="623" y="182"/>
                    <a:pt x="623" y="195"/>
                  </a:cubicBezTo>
                  <a:lnTo>
                    <a:pt x="623" y="182"/>
                  </a:lnTo>
                  <a:cubicBezTo>
                    <a:pt x="630" y="176"/>
                    <a:pt x="633" y="173"/>
                    <a:pt x="635" y="173"/>
                  </a:cubicBezTo>
                  <a:cubicBezTo>
                    <a:pt x="636" y="173"/>
                    <a:pt x="636" y="176"/>
                    <a:pt x="636" y="182"/>
                  </a:cubicBezTo>
                  <a:cubicBezTo>
                    <a:pt x="636" y="189"/>
                    <a:pt x="640" y="192"/>
                    <a:pt x="644" y="192"/>
                  </a:cubicBezTo>
                  <a:cubicBezTo>
                    <a:pt x="649" y="192"/>
                    <a:pt x="656" y="189"/>
                    <a:pt x="662" y="182"/>
                  </a:cubicBezTo>
                  <a:cubicBezTo>
                    <a:pt x="669" y="202"/>
                    <a:pt x="672" y="211"/>
                    <a:pt x="675" y="211"/>
                  </a:cubicBezTo>
                  <a:cubicBezTo>
                    <a:pt x="678" y="211"/>
                    <a:pt x="682" y="202"/>
                    <a:pt x="688" y="182"/>
                  </a:cubicBezTo>
                  <a:cubicBezTo>
                    <a:pt x="688" y="208"/>
                    <a:pt x="688" y="208"/>
                    <a:pt x="688" y="208"/>
                  </a:cubicBezTo>
                  <a:cubicBezTo>
                    <a:pt x="694" y="197"/>
                    <a:pt x="699" y="193"/>
                    <a:pt x="704" y="193"/>
                  </a:cubicBezTo>
                  <a:cubicBezTo>
                    <a:pt x="710" y="193"/>
                    <a:pt x="714" y="201"/>
                    <a:pt x="714" y="208"/>
                  </a:cubicBezTo>
                  <a:cubicBezTo>
                    <a:pt x="714" y="195"/>
                    <a:pt x="727" y="195"/>
                    <a:pt x="727" y="195"/>
                  </a:cubicBezTo>
                  <a:cubicBezTo>
                    <a:pt x="727" y="195"/>
                    <a:pt x="740" y="195"/>
                    <a:pt x="740" y="182"/>
                  </a:cubicBezTo>
                  <a:cubicBezTo>
                    <a:pt x="740" y="169"/>
                    <a:pt x="753" y="169"/>
                    <a:pt x="753" y="169"/>
                  </a:cubicBezTo>
                  <a:lnTo>
                    <a:pt x="753" y="169"/>
                  </a:lnTo>
                  <a:cubicBezTo>
                    <a:pt x="753" y="169"/>
                    <a:pt x="753" y="182"/>
                    <a:pt x="740" y="195"/>
                  </a:cubicBezTo>
                  <a:cubicBezTo>
                    <a:pt x="740" y="201"/>
                    <a:pt x="740" y="204"/>
                    <a:pt x="742" y="204"/>
                  </a:cubicBezTo>
                  <a:cubicBezTo>
                    <a:pt x="745" y="204"/>
                    <a:pt x="751" y="197"/>
                    <a:pt x="766" y="182"/>
                  </a:cubicBezTo>
                  <a:lnTo>
                    <a:pt x="766" y="182"/>
                  </a:lnTo>
                  <a:cubicBezTo>
                    <a:pt x="757" y="191"/>
                    <a:pt x="754" y="201"/>
                    <a:pt x="758" y="201"/>
                  </a:cubicBezTo>
                  <a:cubicBezTo>
                    <a:pt x="760" y="201"/>
                    <a:pt x="762" y="199"/>
                    <a:pt x="766" y="195"/>
                  </a:cubicBezTo>
                  <a:cubicBezTo>
                    <a:pt x="766" y="195"/>
                    <a:pt x="766" y="195"/>
                    <a:pt x="766" y="182"/>
                  </a:cubicBezTo>
                  <a:lnTo>
                    <a:pt x="779" y="182"/>
                  </a:lnTo>
                  <a:cubicBezTo>
                    <a:pt x="792" y="195"/>
                    <a:pt x="792" y="195"/>
                    <a:pt x="792" y="208"/>
                  </a:cubicBezTo>
                  <a:cubicBezTo>
                    <a:pt x="798" y="202"/>
                    <a:pt x="802" y="198"/>
                    <a:pt x="803" y="198"/>
                  </a:cubicBezTo>
                  <a:cubicBezTo>
                    <a:pt x="805" y="198"/>
                    <a:pt x="805" y="202"/>
                    <a:pt x="805" y="208"/>
                  </a:cubicBezTo>
                  <a:cubicBezTo>
                    <a:pt x="805" y="205"/>
                    <a:pt x="805" y="201"/>
                    <a:pt x="805" y="195"/>
                  </a:cubicBezTo>
                  <a:cubicBezTo>
                    <a:pt x="811" y="189"/>
                    <a:pt x="815" y="186"/>
                    <a:pt x="816" y="186"/>
                  </a:cubicBezTo>
                  <a:cubicBezTo>
                    <a:pt x="818" y="186"/>
                    <a:pt x="818" y="189"/>
                    <a:pt x="818" y="195"/>
                  </a:cubicBezTo>
                  <a:cubicBezTo>
                    <a:pt x="818" y="201"/>
                    <a:pt x="818" y="205"/>
                    <a:pt x="818" y="208"/>
                  </a:cubicBezTo>
                  <a:cubicBezTo>
                    <a:pt x="831" y="195"/>
                    <a:pt x="831" y="195"/>
                    <a:pt x="831" y="195"/>
                  </a:cubicBezTo>
                  <a:cubicBezTo>
                    <a:pt x="831" y="208"/>
                    <a:pt x="870" y="221"/>
                    <a:pt x="896" y="234"/>
                  </a:cubicBezTo>
                  <a:cubicBezTo>
                    <a:pt x="909" y="234"/>
                    <a:pt x="909" y="221"/>
                    <a:pt x="922" y="208"/>
                  </a:cubicBezTo>
                  <a:lnTo>
                    <a:pt x="922" y="208"/>
                  </a:lnTo>
                  <a:cubicBezTo>
                    <a:pt x="922" y="208"/>
                    <a:pt x="922" y="208"/>
                    <a:pt x="922" y="208"/>
                  </a:cubicBezTo>
                  <a:cubicBezTo>
                    <a:pt x="928" y="195"/>
                    <a:pt x="931" y="189"/>
                    <a:pt x="933" y="189"/>
                  </a:cubicBezTo>
                  <a:cubicBezTo>
                    <a:pt x="935" y="189"/>
                    <a:pt x="935" y="195"/>
                    <a:pt x="935" y="208"/>
                  </a:cubicBezTo>
                  <a:cubicBezTo>
                    <a:pt x="941" y="202"/>
                    <a:pt x="944" y="198"/>
                    <a:pt x="946" y="198"/>
                  </a:cubicBezTo>
                  <a:cubicBezTo>
                    <a:pt x="948" y="198"/>
                    <a:pt x="948" y="202"/>
                    <a:pt x="948" y="208"/>
                  </a:cubicBezTo>
                  <a:cubicBezTo>
                    <a:pt x="937" y="219"/>
                    <a:pt x="935" y="238"/>
                    <a:pt x="942" y="238"/>
                  </a:cubicBezTo>
                  <a:cubicBezTo>
                    <a:pt x="943" y="238"/>
                    <a:pt x="945" y="237"/>
                    <a:pt x="948" y="234"/>
                  </a:cubicBezTo>
                  <a:cubicBezTo>
                    <a:pt x="948" y="234"/>
                    <a:pt x="948" y="234"/>
                    <a:pt x="948" y="247"/>
                  </a:cubicBezTo>
                  <a:cubicBezTo>
                    <a:pt x="948" y="251"/>
                    <a:pt x="949" y="252"/>
                    <a:pt x="950" y="252"/>
                  </a:cubicBezTo>
                  <a:cubicBezTo>
                    <a:pt x="954" y="252"/>
                    <a:pt x="961" y="243"/>
                    <a:pt x="961" y="234"/>
                  </a:cubicBezTo>
                  <a:cubicBezTo>
                    <a:pt x="974" y="221"/>
                    <a:pt x="980" y="215"/>
                    <a:pt x="982" y="215"/>
                  </a:cubicBezTo>
                  <a:cubicBezTo>
                    <a:pt x="983" y="215"/>
                    <a:pt x="980" y="221"/>
                    <a:pt x="974" y="234"/>
                  </a:cubicBezTo>
                  <a:cubicBezTo>
                    <a:pt x="967" y="247"/>
                    <a:pt x="970" y="254"/>
                    <a:pt x="977" y="254"/>
                  </a:cubicBezTo>
                  <a:cubicBezTo>
                    <a:pt x="983" y="254"/>
                    <a:pt x="993" y="247"/>
                    <a:pt x="999" y="234"/>
                  </a:cubicBezTo>
                  <a:cubicBezTo>
                    <a:pt x="1012" y="234"/>
                    <a:pt x="1012" y="234"/>
                    <a:pt x="999" y="247"/>
                  </a:cubicBezTo>
                  <a:cubicBezTo>
                    <a:pt x="999" y="247"/>
                    <a:pt x="1005" y="253"/>
                    <a:pt x="1013" y="253"/>
                  </a:cubicBezTo>
                  <a:cubicBezTo>
                    <a:pt x="1017" y="253"/>
                    <a:pt x="1021" y="251"/>
                    <a:pt x="1025" y="247"/>
                  </a:cubicBezTo>
                  <a:cubicBezTo>
                    <a:pt x="1030" y="238"/>
                    <a:pt x="1033" y="234"/>
                    <a:pt x="1035" y="234"/>
                  </a:cubicBezTo>
                  <a:cubicBezTo>
                    <a:pt x="1038" y="234"/>
                    <a:pt x="1038" y="248"/>
                    <a:pt x="1038" y="273"/>
                  </a:cubicBezTo>
                  <a:lnTo>
                    <a:pt x="1051" y="260"/>
                  </a:lnTo>
                  <a:cubicBezTo>
                    <a:pt x="1059" y="244"/>
                    <a:pt x="1067" y="233"/>
                    <a:pt x="1069" y="233"/>
                  </a:cubicBezTo>
                  <a:cubicBezTo>
                    <a:pt x="1070" y="233"/>
                    <a:pt x="1069" y="237"/>
                    <a:pt x="1064" y="247"/>
                  </a:cubicBezTo>
                  <a:lnTo>
                    <a:pt x="1062" y="249"/>
                  </a:lnTo>
                  <a:lnTo>
                    <a:pt x="1062" y="249"/>
                  </a:lnTo>
                  <a:cubicBezTo>
                    <a:pt x="1070" y="249"/>
                    <a:pt x="1074" y="268"/>
                    <a:pt x="1064" y="286"/>
                  </a:cubicBezTo>
                  <a:cubicBezTo>
                    <a:pt x="1077" y="273"/>
                    <a:pt x="1077" y="260"/>
                    <a:pt x="1077" y="260"/>
                  </a:cubicBezTo>
                  <a:cubicBezTo>
                    <a:pt x="1090" y="260"/>
                    <a:pt x="1090" y="260"/>
                    <a:pt x="1077" y="273"/>
                  </a:cubicBezTo>
                  <a:cubicBezTo>
                    <a:pt x="1077" y="284"/>
                    <a:pt x="1069" y="303"/>
                    <a:pt x="1072" y="303"/>
                  </a:cubicBezTo>
                  <a:cubicBezTo>
                    <a:pt x="1073" y="303"/>
                    <a:pt x="1075" y="301"/>
                    <a:pt x="1077" y="299"/>
                  </a:cubicBezTo>
                  <a:cubicBezTo>
                    <a:pt x="1077" y="299"/>
                    <a:pt x="1077" y="299"/>
                    <a:pt x="1077" y="312"/>
                  </a:cubicBezTo>
                  <a:lnTo>
                    <a:pt x="1090" y="312"/>
                  </a:lnTo>
                  <a:cubicBezTo>
                    <a:pt x="1103" y="312"/>
                    <a:pt x="1103" y="312"/>
                    <a:pt x="1090" y="325"/>
                  </a:cubicBezTo>
                  <a:cubicBezTo>
                    <a:pt x="1090" y="325"/>
                    <a:pt x="1103" y="325"/>
                    <a:pt x="1116" y="312"/>
                  </a:cubicBezTo>
                  <a:cubicBezTo>
                    <a:pt x="1116" y="325"/>
                    <a:pt x="1116" y="325"/>
                    <a:pt x="1116" y="338"/>
                  </a:cubicBezTo>
                  <a:cubicBezTo>
                    <a:pt x="1116" y="325"/>
                    <a:pt x="1129" y="325"/>
                    <a:pt x="1129" y="325"/>
                  </a:cubicBezTo>
                  <a:lnTo>
                    <a:pt x="1129" y="338"/>
                  </a:lnTo>
                  <a:cubicBezTo>
                    <a:pt x="1142" y="325"/>
                    <a:pt x="1142" y="325"/>
                    <a:pt x="1142" y="325"/>
                  </a:cubicBezTo>
                  <a:cubicBezTo>
                    <a:pt x="1142" y="325"/>
                    <a:pt x="1142" y="338"/>
                    <a:pt x="1142" y="338"/>
                  </a:cubicBezTo>
                  <a:cubicBezTo>
                    <a:pt x="1149" y="344"/>
                    <a:pt x="1152" y="348"/>
                    <a:pt x="1155" y="348"/>
                  </a:cubicBezTo>
                  <a:cubicBezTo>
                    <a:pt x="1158" y="348"/>
                    <a:pt x="1162" y="344"/>
                    <a:pt x="1168" y="338"/>
                  </a:cubicBezTo>
                  <a:cubicBezTo>
                    <a:pt x="1159" y="338"/>
                    <a:pt x="1162" y="332"/>
                    <a:pt x="1165" y="332"/>
                  </a:cubicBezTo>
                  <a:cubicBezTo>
                    <a:pt x="1167" y="332"/>
                    <a:pt x="1168" y="334"/>
                    <a:pt x="1168" y="338"/>
                  </a:cubicBezTo>
                  <a:cubicBezTo>
                    <a:pt x="1168" y="338"/>
                    <a:pt x="1168" y="364"/>
                    <a:pt x="1168" y="364"/>
                  </a:cubicBezTo>
                  <a:cubicBezTo>
                    <a:pt x="1175" y="370"/>
                    <a:pt x="1178" y="374"/>
                    <a:pt x="1181" y="374"/>
                  </a:cubicBezTo>
                  <a:cubicBezTo>
                    <a:pt x="1184" y="374"/>
                    <a:pt x="1187" y="370"/>
                    <a:pt x="1194" y="364"/>
                  </a:cubicBezTo>
                  <a:lnTo>
                    <a:pt x="1194" y="364"/>
                  </a:lnTo>
                  <a:cubicBezTo>
                    <a:pt x="1188" y="369"/>
                    <a:pt x="1184" y="374"/>
                    <a:pt x="1181" y="377"/>
                  </a:cubicBezTo>
                  <a:lnTo>
                    <a:pt x="1194" y="377"/>
                  </a:lnTo>
                  <a:cubicBezTo>
                    <a:pt x="1194" y="390"/>
                    <a:pt x="1194" y="390"/>
                    <a:pt x="1207" y="390"/>
                  </a:cubicBezTo>
                  <a:cubicBezTo>
                    <a:pt x="1207" y="390"/>
                    <a:pt x="1207" y="390"/>
                    <a:pt x="1194" y="403"/>
                  </a:cubicBezTo>
                  <a:cubicBezTo>
                    <a:pt x="1199" y="400"/>
                    <a:pt x="1203" y="399"/>
                    <a:pt x="1206" y="399"/>
                  </a:cubicBezTo>
                  <a:cubicBezTo>
                    <a:pt x="1220" y="399"/>
                    <a:pt x="1218" y="418"/>
                    <a:pt x="1207" y="429"/>
                  </a:cubicBezTo>
                  <a:cubicBezTo>
                    <a:pt x="1207" y="429"/>
                    <a:pt x="1207" y="429"/>
                    <a:pt x="1220" y="416"/>
                  </a:cubicBezTo>
                  <a:cubicBezTo>
                    <a:pt x="1228" y="412"/>
                    <a:pt x="1234" y="410"/>
                    <a:pt x="1239" y="410"/>
                  </a:cubicBezTo>
                  <a:cubicBezTo>
                    <a:pt x="1250" y="410"/>
                    <a:pt x="1251" y="420"/>
                    <a:pt x="1233" y="429"/>
                  </a:cubicBezTo>
                  <a:cubicBezTo>
                    <a:pt x="1246" y="429"/>
                    <a:pt x="1246" y="442"/>
                    <a:pt x="1220" y="442"/>
                  </a:cubicBezTo>
                  <a:cubicBezTo>
                    <a:pt x="1207" y="455"/>
                    <a:pt x="1194" y="455"/>
                    <a:pt x="1194" y="455"/>
                  </a:cubicBezTo>
                  <a:lnTo>
                    <a:pt x="1207" y="455"/>
                  </a:lnTo>
                  <a:cubicBezTo>
                    <a:pt x="1220" y="455"/>
                    <a:pt x="1220" y="455"/>
                    <a:pt x="1233" y="468"/>
                  </a:cubicBezTo>
                  <a:cubicBezTo>
                    <a:pt x="1233" y="468"/>
                    <a:pt x="1246" y="468"/>
                    <a:pt x="1246" y="481"/>
                  </a:cubicBezTo>
                  <a:cubicBezTo>
                    <a:pt x="1246" y="481"/>
                    <a:pt x="1246" y="494"/>
                    <a:pt x="1233" y="494"/>
                  </a:cubicBezTo>
                  <a:cubicBezTo>
                    <a:pt x="1246" y="507"/>
                    <a:pt x="1246" y="507"/>
                    <a:pt x="1259" y="507"/>
                  </a:cubicBezTo>
                  <a:cubicBezTo>
                    <a:pt x="1272" y="507"/>
                    <a:pt x="1272" y="519"/>
                    <a:pt x="1259" y="519"/>
                  </a:cubicBezTo>
                  <a:cubicBezTo>
                    <a:pt x="1272" y="519"/>
                    <a:pt x="1272" y="532"/>
                    <a:pt x="1272" y="532"/>
                  </a:cubicBezTo>
                  <a:lnTo>
                    <a:pt x="1259" y="532"/>
                  </a:lnTo>
                  <a:cubicBezTo>
                    <a:pt x="1272" y="532"/>
                    <a:pt x="1272" y="532"/>
                    <a:pt x="1272" y="545"/>
                  </a:cubicBezTo>
                  <a:cubicBezTo>
                    <a:pt x="1259" y="545"/>
                    <a:pt x="1259" y="649"/>
                    <a:pt x="1259" y="649"/>
                  </a:cubicBezTo>
                  <a:cubicBezTo>
                    <a:pt x="1259" y="649"/>
                    <a:pt x="1259" y="662"/>
                    <a:pt x="1259" y="662"/>
                  </a:cubicBezTo>
                  <a:cubicBezTo>
                    <a:pt x="1259" y="662"/>
                    <a:pt x="1259" y="675"/>
                    <a:pt x="1259" y="675"/>
                  </a:cubicBezTo>
                  <a:cubicBezTo>
                    <a:pt x="1254" y="673"/>
                    <a:pt x="1250" y="672"/>
                    <a:pt x="1248" y="672"/>
                  </a:cubicBezTo>
                  <a:cubicBezTo>
                    <a:pt x="1237" y="672"/>
                    <a:pt x="1246" y="691"/>
                    <a:pt x="1246" y="701"/>
                  </a:cubicBezTo>
                  <a:cubicBezTo>
                    <a:pt x="1259" y="701"/>
                    <a:pt x="1259" y="714"/>
                    <a:pt x="1259" y="714"/>
                  </a:cubicBezTo>
                  <a:cubicBezTo>
                    <a:pt x="1251" y="710"/>
                    <a:pt x="1246" y="709"/>
                    <a:pt x="1242" y="709"/>
                  </a:cubicBezTo>
                  <a:cubicBezTo>
                    <a:pt x="1234" y="709"/>
                    <a:pt x="1237" y="718"/>
                    <a:pt x="1246" y="727"/>
                  </a:cubicBezTo>
                  <a:cubicBezTo>
                    <a:pt x="1235" y="724"/>
                    <a:pt x="1228" y="722"/>
                    <a:pt x="1223" y="722"/>
                  </a:cubicBezTo>
                  <a:cubicBezTo>
                    <a:pt x="1210" y="722"/>
                    <a:pt x="1217" y="734"/>
                    <a:pt x="1246" y="753"/>
                  </a:cubicBezTo>
                  <a:cubicBezTo>
                    <a:pt x="1237" y="749"/>
                    <a:pt x="1232" y="747"/>
                    <a:pt x="1228" y="747"/>
                  </a:cubicBezTo>
                  <a:cubicBezTo>
                    <a:pt x="1221" y="747"/>
                    <a:pt x="1224" y="753"/>
                    <a:pt x="1233" y="753"/>
                  </a:cubicBezTo>
                  <a:cubicBezTo>
                    <a:pt x="1259" y="766"/>
                    <a:pt x="1246" y="766"/>
                    <a:pt x="1220" y="766"/>
                  </a:cubicBezTo>
                  <a:cubicBezTo>
                    <a:pt x="1246" y="792"/>
                    <a:pt x="1233" y="792"/>
                    <a:pt x="1207" y="792"/>
                  </a:cubicBezTo>
                  <a:lnTo>
                    <a:pt x="1194" y="792"/>
                  </a:lnTo>
                  <a:lnTo>
                    <a:pt x="1207" y="805"/>
                  </a:lnTo>
                  <a:cubicBezTo>
                    <a:pt x="1194" y="805"/>
                    <a:pt x="1181" y="805"/>
                    <a:pt x="1168" y="818"/>
                  </a:cubicBezTo>
                  <a:cubicBezTo>
                    <a:pt x="1142" y="844"/>
                    <a:pt x="1142" y="857"/>
                    <a:pt x="1155" y="857"/>
                  </a:cubicBezTo>
                  <a:cubicBezTo>
                    <a:pt x="1163" y="872"/>
                    <a:pt x="1166" y="878"/>
                    <a:pt x="1162" y="878"/>
                  </a:cubicBezTo>
                  <a:cubicBezTo>
                    <a:pt x="1159" y="878"/>
                    <a:pt x="1153" y="875"/>
                    <a:pt x="1142" y="870"/>
                  </a:cubicBezTo>
                  <a:cubicBezTo>
                    <a:pt x="1142" y="870"/>
                    <a:pt x="1136" y="864"/>
                    <a:pt x="1133" y="864"/>
                  </a:cubicBezTo>
                  <a:cubicBezTo>
                    <a:pt x="1131" y="864"/>
                    <a:pt x="1129" y="865"/>
                    <a:pt x="1129" y="870"/>
                  </a:cubicBezTo>
                  <a:cubicBezTo>
                    <a:pt x="1116" y="870"/>
                    <a:pt x="1116" y="870"/>
                    <a:pt x="1103" y="857"/>
                  </a:cubicBezTo>
                  <a:lnTo>
                    <a:pt x="1103" y="857"/>
                  </a:lnTo>
                  <a:cubicBezTo>
                    <a:pt x="1116" y="883"/>
                    <a:pt x="1103" y="896"/>
                    <a:pt x="1077" y="896"/>
                  </a:cubicBezTo>
                  <a:cubicBezTo>
                    <a:pt x="1077" y="896"/>
                    <a:pt x="1077" y="896"/>
                    <a:pt x="1077" y="909"/>
                  </a:cubicBezTo>
                  <a:cubicBezTo>
                    <a:pt x="1077" y="924"/>
                    <a:pt x="1077" y="930"/>
                    <a:pt x="1075" y="930"/>
                  </a:cubicBezTo>
                  <a:cubicBezTo>
                    <a:pt x="1073" y="930"/>
                    <a:pt x="1070" y="927"/>
                    <a:pt x="1064" y="922"/>
                  </a:cubicBezTo>
                  <a:cubicBezTo>
                    <a:pt x="1064" y="914"/>
                    <a:pt x="1056" y="907"/>
                    <a:pt x="1051" y="907"/>
                  </a:cubicBezTo>
                  <a:cubicBezTo>
                    <a:pt x="1047" y="907"/>
                    <a:pt x="1046" y="911"/>
                    <a:pt x="1051" y="922"/>
                  </a:cubicBezTo>
                  <a:lnTo>
                    <a:pt x="1038" y="922"/>
                  </a:lnTo>
                  <a:cubicBezTo>
                    <a:pt x="1035" y="918"/>
                    <a:pt x="1033" y="916"/>
                    <a:pt x="1033" y="916"/>
                  </a:cubicBezTo>
                  <a:lnTo>
                    <a:pt x="1033" y="916"/>
                  </a:lnTo>
                  <a:cubicBezTo>
                    <a:pt x="1032" y="916"/>
                    <a:pt x="1038" y="925"/>
                    <a:pt x="1038" y="935"/>
                  </a:cubicBezTo>
                  <a:cubicBezTo>
                    <a:pt x="1044" y="946"/>
                    <a:pt x="1047" y="953"/>
                    <a:pt x="1047" y="953"/>
                  </a:cubicBezTo>
                  <a:cubicBezTo>
                    <a:pt x="1046" y="953"/>
                    <a:pt x="1040" y="943"/>
                    <a:pt x="1025" y="922"/>
                  </a:cubicBezTo>
                  <a:cubicBezTo>
                    <a:pt x="1025" y="921"/>
                    <a:pt x="1025" y="921"/>
                    <a:pt x="1025" y="921"/>
                  </a:cubicBezTo>
                  <a:lnTo>
                    <a:pt x="1025" y="921"/>
                  </a:lnTo>
                  <a:cubicBezTo>
                    <a:pt x="1024" y="924"/>
                    <a:pt x="1023" y="927"/>
                    <a:pt x="1021" y="927"/>
                  </a:cubicBezTo>
                  <a:cubicBezTo>
                    <a:pt x="1019" y="927"/>
                    <a:pt x="1016" y="925"/>
                    <a:pt x="1012" y="922"/>
                  </a:cubicBezTo>
                  <a:lnTo>
                    <a:pt x="1012" y="922"/>
                  </a:lnTo>
                  <a:cubicBezTo>
                    <a:pt x="1012" y="935"/>
                    <a:pt x="1012" y="935"/>
                    <a:pt x="1025" y="960"/>
                  </a:cubicBezTo>
                  <a:cubicBezTo>
                    <a:pt x="1025" y="973"/>
                    <a:pt x="1025" y="973"/>
                    <a:pt x="1025" y="973"/>
                  </a:cubicBezTo>
                  <a:cubicBezTo>
                    <a:pt x="1012" y="960"/>
                    <a:pt x="1012" y="960"/>
                    <a:pt x="1012" y="948"/>
                  </a:cubicBezTo>
                  <a:cubicBezTo>
                    <a:pt x="999" y="948"/>
                    <a:pt x="999" y="935"/>
                    <a:pt x="987" y="922"/>
                  </a:cubicBezTo>
                  <a:cubicBezTo>
                    <a:pt x="987" y="916"/>
                    <a:pt x="984" y="913"/>
                    <a:pt x="983" y="913"/>
                  </a:cubicBezTo>
                  <a:cubicBezTo>
                    <a:pt x="980" y="913"/>
                    <a:pt x="979" y="919"/>
                    <a:pt x="987" y="935"/>
                  </a:cubicBezTo>
                  <a:cubicBezTo>
                    <a:pt x="999" y="973"/>
                    <a:pt x="999" y="973"/>
                    <a:pt x="999" y="973"/>
                  </a:cubicBezTo>
                  <a:cubicBezTo>
                    <a:pt x="987" y="973"/>
                    <a:pt x="987" y="973"/>
                    <a:pt x="987" y="960"/>
                  </a:cubicBezTo>
                  <a:cubicBezTo>
                    <a:pt x="974" y="948"/>
                    <a:pt x="974" y="948"/>
                    <a:pt x="974" y="948"/>
                  </a:cubicBezTo>
                  <a:cubicBezTo>
                    <a:pt x="961" y="948"/>
                    <a:pt x="961" y="999"/>
                    <a:pt x="974" y="1025"/>
                  </a:cubicBezTo>
                  <a:cubicBezTo>
                    <a:pt x="974" y="1038"/>
                    <a:pt x="974" y="1045"/>
                    <a:pt x="972" y="1045"/>
                  </a:cubicBezTo>
                  <a:cubicBezTo>
                    <a:pt x="970" y="1045"/>
                    <a:pt x="967" y="1038"/>
                    <a:pt x="961" y="1025"/>
                  </a:cubicBezTo>
                  <a:cubicBezTo>
                    <a:pt x="961" y="1012"/>
                    <a:pt x="961" y="1012"/>
                    <a:pt x="961" y="1012"/>
                  </a:cubicBezTo>
                  <a:cubicBezTo>
                    <a:pt x="961" y="1017"/>
                    <a:pt x="959" y="1018"/>
                    <a:pt x="958" y="1018"/>
                  </a:cubicBezTo>
                  <a:cubicBezTo>
                    <a:pt x="955" y="1018"/>
                    <a:pt x="952" y="1012"/>
                    <a:pt x="961" y="1012"/>
                  </a:cubicBezTo>
                  <a:cubicBezTo>
                    <a:pt x="948" y="999"/>
                    <a:pt x="961" y="999"/>
                    <a:pt x="961" y="999"/>
                  </a:cubicBezTo>
                  <a:lnTo>
                    <a:pt x="961" y="986"/>
                  </a:lnTo>
                  <a:cubicBezTo>
                    <a:pt x="955" y="969"/>
                    <a:pt x="949" y="962"/>
                    <a:pt x="945" y="962"/>
                  </a:cubicBezTo>
                  <a:cubicBezTo>
                    <a:pt x="941" y="962"/>
                    <a:pt x="940" y="972"/>
                    <a:pt x="948" y="986"/>
                  </a:cubicBezTo>
                  <a:cubicBezTo>
                    <a:pt x="948" y="993"/>
                    <a:pt x="948" y="996"/>
                    <a:pt x="946" y="996"/>
                  </a:cubicBezTo>
                  <a:cubicBezTo>
                    <a:pt x="944" y="996"/>
                    <a:pt x="941" y="993"/>
                    <a:pt x="935" y="986"/>
                  </a:cubicBezTo>
                  <a:cubicBezTo>
                    <a:pt x="935" y="981"/>
                    <a:pt x="933" y="976"/>
                    <a:pt x="931" y="973"/>
                  </a:cubicBezTo>
                  <a:lnTo>
                    <a:pt x="931" y="973"/>
                  </a:lnTo>
                  <a:cubicBezTo>
                    <a:pt x="933" y="973"/>
                    <a:pt x="935" y="973"/>
                    <a:pt x="935" y="973"/>
                  </a:cubicBezTo>
                  <a:cubicBezTo>
                    <a:pt x="931" y="970"/>
                    <a:pt x="929" y="968"/>
                    <a:pt x="929" y="968"/>
                  </a:cubicBezTo>
                  <a:lnTo>
                    <a:pt x="929" y="968"/>
                  </a:lnTo>
                  <a:cubicBezTo>
                    <a:pt x="929" y="968"/>
                    <a:pt x="930" y="970"/>
                    <a:pt x="931" y="973"/>
                  </a:cubicBezTo>
                  <a:lnTo>
                    <a:pt x="931" y="973"/>
                  </a:lnTo>
                  <a:cubicBezTo>
                    <a:pt x="927" y="972"/>
                    <a:pt x="922" y="969"/>
                    <a:pt x="922" y="960"/>
                  </a:cubicBezTo>
                  <a:cubicBezTo>
                    <a:pt x="909" y="960"/>
                    <a:pt x="909" y="960"/>
                    <a:pt x="909" y="973"/>
                  </a:cubicBezTo>
                  <a:cubicBezTo>
                    <a:pt x="909" y="986"/>
                    <a:pt x="909" y="986"/>
                    <a:pt x="909" y="986"/>
                  </a:cubicBezTo>
                  <a:cubicBezTo>
                    <a:pt x="896" y="986"/>
                    <a:pt x="896" y="999"/>
                    <a:pt x="896" y="1012"/>
                  </a:cubicBezTo>
                  <a:cubicBezTo>
                    <a:pt x="896" y="1025"/>
                    <a:pt x="896" y="1038"/>
                    <a:pt x="896" y="1038"/>
                  </a:cubicBezTo>
                  <a:cubicBezTo>
                    <a:pt x="890" y="1044"/>
                    <a:pt x="887" y="1047"/>
                    <a:pt x="885" y="1047"/>
                  </a:cubicBezTo>
                  <a:cubicBezTo>
                    <a:pt x="883" y="1047"/>
                    <a:pt x="883" y="1041"/>
                    <a:pt x="883" y="1025"/>
                  </a:cubicBezTo>
                  <a:cubicBezTo>
                    <a:pt x="883" y="1025"/>
                    <a:pt x="883" y="1012"/>
                    <a:pt x="883" y="1012"/>
                  </a:cubicBezTo>
                  <a:cubicBezTo>
                    <a:pt x="883" y="1012"/>
                    <a:pt x="883" y="999"/>
                    <a:pt x="883" y="999"/>
                  </a:cubicBezTo>
                  <a:lnTo>
                    <a:pt x="870" y="999"/>
                  </a:lnTo>
                  <a:cubicBezTo>
                    <a:pt x="870" y="1004"/>
                    <a:pt x="872" y="1009"/>
                    <a:pt x="874" y="1013"/>
                  </a:cubicBezTo>
                  <a:lnTo>
                    <a:pt x="874" y="1013"/>
                  </a:lnTo>
                  <a:cubicBezTo>
                    <a:pt x="872" y="1012"/>
                    <a:pt x="870" y="1012"/>
                    <a:pt x="870" y="1012"/>
                  </a:cubicBezTo>
                  <a:cubicBezTo>
                    <a:pt x="870" y="1012"/>
                    <a:pt x="870" y="1012"/>
                    <a:pt x="857" y="999"/>
                  </a:cubicBezTo>
                  <a:lnTo>
                    <a:pt x="857" y="999"/>
                  </a:lnTo>
                  <a:cubicBezTo>
                    <a:pt x="857" y="999"/>
                    <a:pt x="857" y="999"/>
                    <a:pt x="857" y="999"/>
                  </a:cubicBezTo>
                  <a:cubicBezTo>
                    <a:pt x="850" y="986"/>
                    <a:pt x="847" y="980"/>
                    <a:pt x="845" y="980"/>
                  </a:cubicBezTo>
                  <a:cubicBezTo>
                    <a:pt x="844" y="980"/>
                    <a:pt x="844" y="986"/>
                    <a:pt x="844" y="999"/>
                  </a:cubicBezTo>
                  <a:cubicBezTo>
                    <a:pt x="853" y="1009"/>
                    <a:pt x="849" y="1018"/>
                    <a:pt x="846" y="1018"/>
                  </a:cubicBezTo>
                  <a:cubicBezTo>
                    <a:pt x="845" y="1018"/>
                    <a:pt x="844" y="1016"/>
                    <a:pt x="844" y="1012"/>
                  </a:cubicBezTo>
                  <a:cubicBezTo>
                    <a:pt x="831" y="1012"/>
                    <a:pt x="831" y="1012"/>
                    <a:pt x="831" y="999"/>
                  </a:cubicBezTo>
                  <a:cubicBezTo>
                    <a:pt x="827" y="995"/>
                    <a:pt x="824" y="994"/>
                    <a:pt x="822" y="994"/>
                  </a:cubicBezTo>
                  <a:cubicBezTo>
                    <a:pt x="818" y="994"/>
                    <a:pt x="818" y="999"/>
                    <a:pt x="818" y="999"/>
                  </a:cubicBezTo>
                  <a:cubicBezTo>
                    <a:pt x="818" y="1006"/>
                    <a:pt x="818" y="1009"/>
                    <a:pt x="816" y="1009"/>
                  </a:cubicBezTo>
                  <a:cubicBezTo>
                    <a:pt x="815" y="1009"/>
                    <a:pt x="811" y="1006"/>
                    <a:pt x="805" y="999"/>
                  </a:cubicBezTo>
                  <a:cubicBezTo>
                    <a:pt x="792" y="986"/>
                    <a:pt x="785" y="980"/>
                    <a:pt x="782" y="980"/>
                  </a:cubicBezTo>
                  <a:cubicBezTo>
                    <a:pt x="779" y="980"/>
                    <a:pt x="779" y="986"/>
                    <a:pt x="779" y="999"/>
                  </a:cubicBezTo>
                  <a:cubicBezTo>
                    <a:pt x="779" y="996"/>
                    <a:pt x="779" y="994"/>
                    <a:pt x="779" y="994"/>
                  </a:cubicBezTo>
                  <a:cubicBezTo>
                    <a:pt x="778" y="994"/>
                    <a:pt x="775" y="1003"/>
                    <a:pt x="766" y="1012"/>
                  </a:cubicBezTo>
                  <a:cubicBezTo>
                    <a:pt x="766" y="1025"/>
                    <a:pt x="753" y="1051"/>
                    <a:pt x="753" y="1064"/>
                  </a:cubicBezTo>
                  <a:cubicBezTo>
                    <a:pt x="753" y="1070"/>
                    <a:pt x="753" y="1074"/>
                    <a:pt x="753" y="1077"/>
                  </a:cubicBezTo>
                  <a:cubicBezTo>
                    <a:pt x="740" y="1077"/>
                    <a:pt x="740" y="1064"/>
                    <a:pt x="740" y="1051"/>
                  </a:cubicBezTo>
                  <a:cubicBezTo>
                    <a:pt x="740" y="1038"/>
                    <a:pt x="753" y="1038"/>
                    <a:pt x="753" y="1038"/>
                  </a:cubicBezTo>
                  <a:cubicBezTo>
                    <a:pt x="753" y="1025"/>
                    <a:pt x="753" y="999"/>
                    <a:pt x="740" y="999"/>
                  </a:cubicBezTo>
                  <a:cubicBezTo>
                    <a:pt x="740" y="986"/>
                    <a:pt x="727" y="986"/>
                    <a:pt x="727" y="986"/>
                  </a:cubicBezTo>
                  <a:cubicBezTo>
                    <a:pt x="714" y="986"/>
                    <a:pt x="714" y="986"/>
                    <a:pt x="701" y="973"/>
                  </a:cubicBezTo>
                  <a:cubicBezTo>
                    <a:pt x="701" y="973"/>
                    <a:pt x="701" y="970"/>
                    <a:pt x="700" y="970"/>
                  </a:cubicBezTo>
                  <a:cubicBezTo>
                    <a:pt x="698" y="970"/>
                    <a:pt x="695" y="973"/>
                    <a:pt x="688" y="986"/>
                  </a:cubicBezTo>
                  <a:cubicBezTo>
                    <a:pt x="688" y="992"/>
                    <a:pt x="688" y="996"/>
                    <a:pt x="688" y="999"/>
                  </a:cubicBezTo>
                  <a:cubicBezTo>
                    <a:pt x="688" y="971"/>
                    <a:pt x="668" y="950"/>
                    <a:pt x="652" y="950"/>
                  </a:cubicBezTo>
                  <a:cubicBezTo>
                    <a:pt x="646" y="950"/>
                    <a:pt x="640" y="953"/>
                    <a:pt x="636" y="960"/>
                  </a:cubicBezTo>
                  <a:cubicBezTo>
                    <a:pt x="636" y="951"/>
                    <a:pt x="623" y="942"/>
                    <a:pt x="616" y="942"/>
                  </a:cubicBezTo>
                  <a:cubicBezTo>
                    <a:pt x="613" y="942"/>
                    <a:pt x="610" y="944"/>
                    <a:pt x="610" y="948"/>
                  </a:cubicBezTo>
                  <a:lnTo>
                    <a:pt x="597" y="948"/>
                  </a:lnTo>
                  <a:cubicBezTo>
                    <a:pt x="597" y="938"/>
                    <a:pt x="597" y="929"/>
                    <a:pt x="593" y="929"/>
                  </a:cubicBezTo>
                  <a:cubicBezTo>
                    <a:pt x="591" y="929"/>
                    <a:pt x="588" y="931"/>
                    <a:pt x="584" y="935"/>
                  </a:cubicBezTo>
                  <a:cubicBezTo>
                    <a:pt x="575" y="944"/>
                    <a:pt x="573" y="953"/>
                    <a:pt x="572" y="953"/>
                  </a:cubicBezTo>
                  <a:cubicBezTo>
                    <a:pt x="571" y="953"/>
                    <a:pt x="571" y="951"/>
                    <a:pt x="571" y="948"/>
                  </a:cubicBezTo>
                  <a:cubicBezTo>
                    <a:pt x="584" y="935"/>
                    <a:pt x="571" y="935"/>
                    <a:pt x="558" y="922"/>
                  </a:cubicBezTo>
                  <a:cubicBezTo>
                    <a:pt x="546" y="922"/>
                    <a:pt x="546" y="922"/>
                    <a:pt x="546" y="935"/>
                  </a:cubicBezTo>
                  <a:cubicBezTo>
                    <a:pt x="520" y="935"/>
                    <a:pt x="533" y="922"/>
                    <a:pt x="546" y="922"/>
                  </a:cubicBezTo>
                  <a:cubicBezTo>
                    <a:pt x="553" y="907"/>
                    <a:pt x="552" y="897"/>
                    <a:pt x="548" y="897"/>
                  </a:cubicBezTo>
                  <a:cubicBezTo>
                    <a:pt x="544" y="897"/>
                    <a:pt x="538" y="904"/>
                    <a:pt x="533" y="922"/>
                  </a:cubicBezTo>
                  <a:cubicBezTo>
                    <a:pt x="517" y="937"/>
                    <a:pt x="511" y="943"/>
                    <a:pt x="508" y="943"/>
                  </a:cubicBezTo>
                  <a:cubicBezTo>
                    <a:pt x="507" y="943"/>
                    <a:pt x="507" y="940"/>
                    <a:pt x="507" y="935"/>
                  </a:cubicBezTo>
                  <a:cubicBezTo>
                    <a:pt x="520" y="922"/>
                    <a:pt x="520" y="922"/>
                    <a:pt x="520" y="922"/>
                  </a:cubicBezTo>
                  <a:cubicBezTo>
                    <a:pt x="520" y="922"/>
                    <a:pt x="533" y="909"/>
                    <a:pt x="533" y="896"/>
                  </a:cubicBezTo>
                  <a:lnTo>
                    <a:pt x="533" y="896"/>
                  </a:lnTo>
                  <a:cubicBezTo>
                    <a:pt x="533" y="896"/>
                    <a:pt x="532" y="896"/>
                    <a:pt x="520" y="909"/>
                  </a:cubicBezTo>
                  <a:lnTo>
                    <a:pt x="510" y="909"/>
                  </a:lnTo>
                  <a:cubicBezTo>
                    <a:pt x="512" y="905"/>
                    <a:pt x="515" y="900"/>
                    <a:pt x="520" y="896"/>
                  </a:cubicBezTo>
                  <a:cubicBezTo>
                    <a:pt x="520" y="892"/>
                    <a:pt x="518" y="891"/>
                    <a:pt x="514" y="891"/>
                  </a:cubicBezTo>
                  <a:cubicBezTo>
                    <a:pt x="506" y="891"/>
                    <a:pt x="487" y="903"/>
                    <a:pt x="468" y="922"/>
                  </a:cubicBezTo>
                  <a:lnTo>
                    <a:pt x="481" y="909"/>
                  </a:lnTo>
                  <a:cubicBezTo>
                    <a:pt x="494" y="896"/>
                    <a:pt x="481" y="896"/>
                    <a:pt x="481" y="896"/>
                  </a:cubicBezTo>
                  <a:cubicBezTo>
                    <a:pt x="474" y="889"/>
                    <a:pt x="471" y="886"/>
                    <a:pt x="468" y="886"/>
                  </a:cubicBezTo>
                  <a:cubicBezTo>
                    <a:pt x="464" y="886"/>
                    <a:pt x="461" y="889"/>
                    <a:pt x="455" y="896"/>
                  </a:cubicBezTo>
                  <a:cubicBezTo>
                    <a:pt x="455" y="909"/>
                    <a:pt x="442" y="922"/>
                    <a:pt x="442" y="922"/>
                  </a:cubicBezTo>
                  <a:cubicBezTo>
                    <a:pt x="442" y="922"/>
                    <a:pt x="442" y="935"/>
                    <a:pt x="429" y="948"/>
                  </a:cubicBezTo>
                  <a:cubicBezTo>
                    <a:pt x="429" y="948"/>
                    <a:pt x="429" y="922"/>
                    <a:pt x="442" y="909"/>
                  </a:cubicBezTo>
                  <a:cubicBezTo>
                    <a:pt x="442" y="883"/>
                    <a:pt x="455" y="870"/>
                    <a:pt x="442" y="857"/>
                  </a:cubicBezTo>
                  <a:cubicBezTo>
                    <a:pt x="429" y="857"/>
                    <a:pt x="429" y="844"/>
                    <a:pt x="429" y="831"/>
                  </a:cubicBezTo>
                  <a:lnTo>
                    <a:pt x="403" y="831"/>
                  </a:lnTo>
                  <a:cubicBezTo>
                    <a:pt x="416" y="818"/>
                    <a:pt x="416" y="818"/>
                    <a:pt x="403" y="818"/>
                  </a:cubicBezTo>
                  <a:cubicBezTo>
                    <a:pt x="399" y="822"/>
                    <a:pt x="396" y="824"/>
                    <a:pt x="394" y="824"/>
                  </a:cubicBezTo>
                  <a:cubicBezTo>
                    <a:pt x="390" y="824"/>
                    <a:pt x="390" y="818"/>
                    <a:pt x="390" y="818"/>
                  </a:cubicBezTo>
                  <a:cubicBezTo>
                    <a:pt x="396" y="805"/>
                    <a:pt x="400" y="798"/>
                    <a:pt x="398" y="798"/>
                  </a:cubicBezTo>
                  <a:cubicBezTo>
                    <a:pt x="396" y="798"/>
                    <a:pt x="390" y="805"/>
                    <a:pt x="377" y="818"/>
                  </a:cubicBezTo>
                  <a:cubicBezTo>
                    <a:pt x="364" y="831"/>
                    <a:pt x="364" y="844"/>
                    <a:pt x="364" y="857"/>
                  </a:cubicBezTo>
                  <a:cubicBezTo>
                    <a:pt x="351" y="857"/>
                    <a:pt x="338" y="870"/>
                    <a:pt x="325" y="870"/>
                  </a:cubicBezTo>
                  <a:cubicBezTo>
                    <a:pt x="329" y="866"/>
                    <a:pt x="333" y="861"/>
                    <a:pt x="338" y="857"/>
                  </a:cubicBezTo>
                  <a:cubicBezTo>
                    <a:pt x="351" y="857"/>
                    <a:pt x="364" y="844"/>
                    <a:pt x="364" y="831"/>
                  </a:cubicBezTo>
                  <a:cubicBezTo>
                    <a:pt x="380" y="815"/>
                    <a:pt x="386" y="804"/>
                    <a:pt x="382" y="804"/>
                  </a:cubicBezTo>
                  <a:cubicBezTo>
                    <a:pt x="380" y="804"/>
                    <a:pt x="374" y="808"/>
                    <a:pt x="364" y="818"/>
                  </a:cubicBezTo>
                  <a:cubicBezTo>
                    <a:pt x="364" y="805"/>
                    <a:pt x="364" y="805"/>
                    <a:pt x="377" y="792"/>
                  </a:cubicBezTo>
                  <a:cubicBezTo>
                    <a:pt x="377" y="792"/>
                    <a:pt x="377" y="789"/>
                    <a:pt x="375" y="789"/>
                  </a:cubicBezTo>
                  <a:cubicBezTo>
                    <a:pt x="374" y="789"/>
                    <a:pt x="370" y="792"/>
                    <a:pt x="364" y="805"/>
                  </a:cubicBezTo>
                  <a:cubicBezTo>
                    <a:pt x="353" y="810"/>
                    <a:pt x="347" y="813"/>
                    <a:pt x="344" y="813"/>
                  </a:cubicBezTo>
                  <a:cubicBezTo>
                    <a:pt x="340" y="813"/>
                    <a:pt x="343" y="807"/>
                    <a:pt x="351" y="792"/>
                  </a:cubicBezTo>
                  <a:cubicBezTo>
                    <a:pt x="360" y="773"/>
                    <a:pt x="356" y="761"/>
                    <a:pt x="353" y="761"/>
                  </a:cubicBezTo>
                  <a:cubicBezTo>
                    <a:pt x="352" y="761"/>
                    <a:pt x="351" y="762"/>
                    <a:pt x="351" y="766"/>
                  </a:cubicBezTo>
                  <a:cubicBezTo>
                    <a:pt x="340" y="777"/>
                    <a:pt x="331" y="781"/>
                    <a:pt x="326" y="781"/>
                  </a:cubicBezTo>
                  <a:cubicBezTo>
                    <a:pt x="319" y="781"/>
                    <a:pt x="318" y="773"/>
                    <a:pt x="325" y="766"/>
                  </a:cubicBezTo>
                  <a:cubicBezTo>
                    <a:pt x="338" y="753"/>
                    <a:pt x="338" y="753"/>
                    <a:pt x="325" y="753"/>
                  </a:cubicBezTo>
                  <a:cubicBezTo>
                    <a:pt x="325" y="744"/>
                    <a:pt x="332" y="735"/>
                    <a:pt x="331" y="735"/>
                  </a:cubicBezTo>
                  <a:lnTo>
                    <a:pt x="331" y="735"/>
                  </a:lnTo>
                  <a:cubicBezTo>
                    <a:pt x="330" y="735"/>
                    <a:pt x="329" y="736"/>
                    <a:pt x="325" y="740"/>
                  </a:cubicBezTo>
                  <a:cubicBezTo>
                    <a:pt x="325" y="740"/>
                    <a:pt x="325" y="740"/>
                    <a:pt x="312" y="753"/>
                  </a:cubicBezTo>
                  <a:cubicBezTo>
                    <a:pt x="312" y="753"/>
                    <a:pt x="299" y="753"/>
                    <a:pt x="286" y="766"/>
                  </a:cubicBezTo>
                  <a:cubicBezTo>
                    <a:pt x="286" y="766"/>
                    <a:pt x="275" y="766"/>
                    <a:pt x="262" y="777"/>
                  </a:cubicBezTo>
                  <a:lnTo>
                    <a:pt x="262" y="777"/>
                  </a:lnTo>
                  <a:cubicBezTo>
                    <a:pt x="265" y="769"/>
                    <a:pt x="272" y="755"/>
                    <a:pt x="286" y="740"/>
                  </a:cubicBezTo>
                  <a:lnTo>
                    <a:pt x="312" y="714"/>
                  </a:lnTo>
                  <a:lnTo>
                    <a:pt x="312" y="714"/>
                  </a:lnTo>
                  <a:cubicBezTo>
                    <a:pt x="311" y="716"/>
                    <a:pt x="309" y="717"/>
                    <a:pt x="308" y="718"/>
                  </a:cubicBezTo>
                  <a:lnTo>
                    <a:pt x="308" y="718"/>
                  </a:lnTo>
                  <a:cubicBezTo>
                    <a:pt x="311" y="714"/>
                    <a:pt x="308" y="714"/>
                    <a:pt x="299" y="714"/>
                  </a:cubicBezTo>
                  <a:lnTo>
                    <a:pt x="299" y="723"/>
                  </a:lnTo>
                  <a:lnTo>
                    <a:pt x="299" y="723"/>
                  </a:lnTo>
                  <a:cubicBezTo>
                    <a:pt x="292" y="727"/>
                    <a:pt x="286" y="727"/>
                    <a:pt x="286" y="727"/>
                  </a:cubicBezTo>
                  <a:cubicBezTo>
                    <a:pt x="286" y="727"/>
                    <a:pt x="273" y="727"/>
                    <a:pt x="286" y="714"/>
                  </a:cubicBezTo>
                  <a:lnTo>
                    <a:pt x="286" y="714"/>
                  </a:lnTo>
                  <a:cubicBezTo>
                    <a:pt x="273" y="721"/>
                    <a:pt x="267" y="724"/>
                    <a:pt x="265" y="724"/>
                  </a:cubicBezTo>
                  <a:cubicBezTo>
                    <a:pt x="263" y="724"/>
                    <a:pt x="267" y="721"/>
                    <a:pt x="273" y="714"/>
                  </a:cubicBezTo>
                  <a:cubicBezTo>
                    <a:pt x="291" y="705"/>
                    <a:pt x="290" y="696"/>
                    <a:pt x="279" y="696"/>
                  </a:cubicBezTo>
                  <a:cubicBezTo>
                    <a:pt x="274" y="696"/>
                    <a:pt x="268" y="697"/>
                    <a:pt x="260" y="701"/>
                  </a:cubicBezTo>
                  <a:cubicBezTo>
                    <a:pt x="273" y="688"/>
                    <a:pt x="286" y="688"/>
                    <a:pt x="286" y="675"/>
                  </a:cubicBezTo>
                  <a:lnTo>
                    <a:pt x="286" y="675"/>
                  </a:lnTo>
                  <a:lnTo>
                    <a:pt x="273" y="688"/>
                  </a:lnTo>
                  <a:cubicBezTo>
                    <a:pt x="260" y="695"/>
                    <a:pt x="254" y="698"/>
                    <a:pt x="252" y="698"/>
                  </a:cubicBezTo>
                  <a:cubicBezTo>
                    <a:pt x="250" y="698"/>
                    <a:pt x="254" y="695"/>
                    <a:pt x="260" y="688"/>
                  </a:cubicBezTo>
                  <a:cubicBezTo>
                    <a:pt x="273" y="675"/>
                    <a:pt x="260" y="675"/>
                    <a:pt x="247" y="675"/>
                  </a:cubicBezTo>
                  <a:cubicBezTo>
                    <a:pt x="247" y="675"/>
                    <a:pt x="247" y="675"/>
                    <a:pt x="260" y="662"/>
                  </a:cubicBezTo>
                  <a:cubicBezTo>
                    <a:pt x="234" y="662"/>
                    <a:pt x="234" y="662"/>
                    <a:pt x="247" y="649"/>
                  </a:cubicBezTo>
                  <a:cubicBezTo>
                    <a:pt x="260" y="636"/>
                    <a:pt x="260" y="636"/>
                    <a:pt x="247" y="636"/>
                  </a:cubicBezTo>
                  <a:cubicBezTo>
                    <a:pt x="221" y="662"/>
                    <a:pt x="208" y="662"/>
                    <a:pt x="208" y="662"/>
                  </a:cubicBezTo>
                  <a:cubicBezTo>
                    <a:pt x="208" y="675"/>
                    <a:pt x="208" y="675"/>
                    <a:pt x="195" y="675"/>
                  </a:cubicBezTo>
                  <a:cubicBezTo>
                    <a:pt x="195" y="662"/>
                    <a:pt x="195" y="662"/>
                    <a:pt x="169" y="662"/>
                  </a:cubicBezTo>
                  <a:cubicBezTo>
                    <a:pt x="165" y="658"/>
                    <a:pt x="159" y="656"/>
                    <a:pt x="154" y="656"/>
                  </a:cubicBezTo>
                  <a:cubicBezTo>
                    <a:pt x="143" y="656"/>
                    <a:pt x="135" y="662"/>
                    <a:pt x="143" y="662"/>
                  </a:cubicBezTo>
                  <a:lnTo>
                    <a:pt x="130" y="675"/>
                  </a:lnTo>
                  <a:cubicBezTo>
                    <a:pt x="108" y="690"/>
                    <a:pt x="98" y="697"/>
                    <a:pt x="102" y="697"/>
                  </a:cubicBezTo>
                  <a:cubicBezTo>
                    <a:pt x="105" y="697"/>
                    <a:pt x="114" y="693"/>
                    <a:pt x="130" y="688"/>
                  </a:cubicBezTo>
                  <a:cubicBezTo>
                    <a:pt x="150" y="675"/>
                    <a:pt x="160" y="669"/>
                    <a:pt x="163" y="669"/>
                  </a:cubicBezTo>
                  <a:cubicBezTo>
                    <a:pt x="166" y="669"/>
                    <a:pt x="163" y="675"/>
                    <a:pt x="156" y="688"/>
                  </a:cubicBezTo>
                  <a:cubicBezTo>
                    <a:pt x="130" y="701"/>
                    <a:pt x="130" y="701"/>
                    <a:pt x="130" y="701"/>
                  </a:cubicBezTo>
                  <a:cubicBezTo>
                    <a:pt x="130" y="714"/>
                    <a:pt x="130" y="714"/>
                    <a:pt x="118" y="714"/>
                  </a:cubicBezTo>
                  <a:cubicBezTo>
                    <a:pt x="105" y="727"/>
                    <a:pt x="92" y="740"/>
                    <a:pt x="105" y="740"/>
                  </a:cubicBezTo>
                  <a:lnTo>
                    <a:pt x="116" y="740"/>
                  </a:lnTo>
                  <a:cubicBezTo>
                    <a:pt x="114" y="743"/>
                    <a:pt x="110" y="748"/>
                    <a:pt x="105" y="753"/>
                  </a:cubicBezTo>
                  <a:cubicBezTo>
                    <a:pt x="98" y="759"/>
                    <a:pt x="95" y="763"/>
                    <a:pt x="96" y="763"/>
                  </a:cubicBezTo>
                  <a:cubicBezTo>
                    <a:pt x="98" y="763"/>
                    <a:pt x="105" y="759"/>
                    <a:pt x="118" y="753"/>
                  </a:cubicBezTo>
                  <a:cubicBezTo>
                    <a:pt x="128" y="742"/>
                    <a:pt x="135" y="738"/>
                    <a:pt x="137" y="738"/>
                  </a:cubicBezTo>
                  <a:cubicBezTo>
                    <a:pt x="141" y="738"/>
                    <a:pt x="138" y="745"/>
                    <a:pt x="130" y="753"/>
                  </a:cubicBezTo>
                  <a:cubicBezTo>
                    <a:pt x="130" y="753"/>
                    <a:pt x="130" y="766"/>
                    <a:pt x="130" y="766"/>
                  </a:cubicBezTo>
                  <a:cubicBezTo>
                    <a:pt x="130" y="766"/>
                    <a:pt x="143" y="766"/>
                    <a:pt x="156" y="753"/>
                  </a:cubicBezTo>
                  <a:cubicBezTo>
                    <a:pt x="169" y="746"/>
                    <a:pt x="176" y="743"/>
                    <a:pt x="177" y="743"/>
                  </a:cubicBezTo>
                  <a:cubicBezTo>
                    <a:pt x="179" y="743"/>
                    <a:pt x="176" y="746"/>
                    <a:pt x="169" y="753"/>
                  </a:cubicBezTo>
                  <a:cubicBezTo>
                    <a:pt x="156" y="766"/>
                    <a:pt x="156" y="766"/>
                    <a:pt x="156" y="766"/>
                  </a:cubicBezTo>
                  <a:cubicBezTo>
                    <a:pt x="143" y="779"/>
                    <a:pt x="143" y="779"/>
                    <a:pt x="143" y="792"/>
                  </a:cubicBezTo>
                  <a:lnTo>
                    <a:pt x="156" y="792"/>
                  </a:lnTo>
                  <a:cubicBezTo>
                    <a:pt x="156" y="805"/>
                    <a:pt x="143" y="805"/>
                    <a:pt x="156" y="805"/>
                  </a:cubicBezTo>
                  <a:cubicBezTo>
                    <a:pt x="156" y="805"/>
                    <a:pt x="156" y="805"/>
                    <a:pt x="156" y="818"/>
                  </a:cubicBezTo>
                  <a:cubicBezTo>
                    <a:pt x="151" y="823"/>
                    <a:pt x="155" y="826"/>
                    <a:pt x="161" y="826"/>
                  </a:cubicBezTo>
                  <a:cubicBezTo>
                    <a:pt x="171" y="826"/>
                    <a:pt x="188" y="820"/>
                    <a:pt x="195" y="805"/>
                  </a:cubicBezTo>
                  <a:lnTo>
                    <a:pt x="208" y="805"/>
                  </a:lnTo>
                  <a:cubicBezTo>
                    <a:pt x="215" y="798"/>
                    <a:pt x="218" y="795"/>
                    <a:pt x="220" y="795"/>
                  </a:cubicBezTo>
                  <a:cubicBezTo>
                    <a:pt x="221" y="795"/>
                    <a:pt x="221" y="798"/>
                    <a:pt x="221" y="805"/>
                  </a:cubicBezTo>
                  <a:cubicBezTo>
                    <a:pt x="221" y="805"/>
                    <a:pt x="221" y="805"/>
                    <a:pt x="208" y="818"/>
                  </a:cubicBezTo>
                  <a:cubicBezTo>
                    <a:pt x="184" y="834"/>
                    <a:pt x="170" y="845"/>
                    <a:pt x="172" y="845"/>
                  </a:cubicBezTo>
                  <a:cubicBezTo>
                    <a:pt x="173" y="845"/>
                    <a:pt x="180" y="841"/>
                    <a:pt x="195" y="831"/>
                  </a:cubicBezTo>
                  <a:lnTo>
                    <a:pt x="195" y="831"/>
                  </a:lnTo>
                  <a:lnTo>
                    <a:pt x="182" y="844"/>
                  </a:lnTo>
                  <a:cubicBezTo>
                    <a:pt x="169" y="857"/>
                    <a:pt x="182" y="857"/>
                    <a:pt x="195" y="857"/>
                  </a:cubicBezTo>
                  <a:cubicBezTo>
                    <a:pt x="195" y="857"/>
                    <a:pt x="221" y="844"/>
                    <a:pt x="234" y="831"/>
                  </a:cubicBezTo>
                  <a:cubicBezTo>
                    <a:pt x="239" y="826"/>
                    <a:pt x="241" y="825"/>
                    <a:pt x="243" y="825"/>
                  </a:cubicBezTo>
                  <a:cubicBezTo>
                    <a:pt x="247" y="825"/>
                    <a:pt x="247" y="831"/>
                    <a:pt x="247" y="831"/>
                  </a:cubicBezTo>
                  <a:cubicBezTo>
                    <a:pt x="247" y="831"/>
                    <a:pt x="247" y="831"/>
                    <a:pt x="234" y="844"/>
                  </a:cubicBezTo>
                  <a:cubicBezTo>
                    <a:pt x="227" y="851"/>
                    <a:pt x="224" y="859"/>
                    <a:pt x="227" y="859"/>
                  </a:cubicBezTo>
                  <a:cubicBezTo>
                    <a:pt x="230" y="859"/>
                    <a:pt x="236" y="855"/>
                    <a:pt x="247" y="844"/>
                  </a:cubicBezTo>
                  <a:lnTo>
                    <a:pt x="247" y="844"/>
                  </a:lnTo>
                  <a:lnTo>
                    <a:pt x="234" y="857"/>
                  </a:lnTo>
                  <a:cubicBezTo>
                    <a:pt x="221" y="870"/>
                    <a:pt x="221" y="883"/>
                    <a:pt x="247" y="883"/>
                  </a:cubicBezTo>
                  <a:cubicBezTo>
                    <a:pt x="247" y="896"/>
                    <a:pt x="260" y="909"/>
                    <a:pt x="247" y="922"/>
                  </a:cubicBezTo>
                  <a:cubicBezTo>
                    <a:pt x="247" y="925"/>
                    <a:pt x="249" y="927"/>
                    <a:pt x="253" y="927"/>
                  </a:cubicBezTo>
                  <a:cubicBezTo>
                    <a:pt x="262" y="927"/>
                    <a:pt x="281" y="918"/>
                    <a:pt x="299" y="909"/>
                  </a:cubicBezTo>
                  <a:lnTo>
                    <a:pt x="299" y="909"/>
                  </a:lnTo>
                  <a:cubicBezTo>
                    <a:pt x="286" y="922"/>
                    <a:pt x="299" y="922"/>
                    <a:pt x="299" y="935"/>
                  </a:cubicBezTo>
                  <a:cubicBezTo>
                    <a:pt x="312" y="935"/>
                    <a:pt x="312" y="935"/>
                    <a:pt x="299" y="948"/>
                  </a:cubicBezTo>
                  <a:cubicBezTo>
                    <a:pt x="304" y="945"/>
                    <a:pt x="308" y="944"/>
                    <a:pt x="311" y="944"/>
                  </a:cubicBezTo>
                  <a:cubicBezTo>
                    <a:pt x="325" y="944"/>
                    <a:pt x="323" y="963"/>
                    <a:pt x="312" y="973"/>
                  </a:cubicBezTo>
                  <a:cubicBezTo>
                    <a:pt x="299" y="986"/>
                    <a:pt x="299" y="986"/>
                    <a:pt x="312" y="999"/>
                  </a:cubicBezTo>
                  <a:cubicBezTo>
                    <a:pt x="316" y="995"/>
                    <a:pt x="319" y="994"/>
                    <a:pt x="322" y="994"/>
                  </a:cubicBezTo>
                  <a:cubicBezTo>
                    <a:pt x="326" y="994"/>
                    <a:pt x="329" y="999"/>
                    <a:pt x="338" y="999"/>
                  </a:cubicBezTo>
                  <a:cubicBezTo>
                    <a:pt x="343" y="1005"/>
                    <a:pt x="347" y="1008"/>
                    <a:pt x="349" y="1008"/>
                  </a:cubicBezTo>
                  <a:cubicBezTo>
                    <a:pt x="353" y="1008"/>
                    <a:pt x="356" y="1002"/>
                    <a:pt x="364" y="986"/>
                  </a:cubicBezTo>
                  <a:cubicBezTo>
                    <a:pt x="372" y="971"/>
                    <a:pt x="379" y="965"/>
                    <a:pt x="384" y="965"/>
                  </a:cubicBezTo>
                  <a:cubicBezTo>
                    <a:pt x="388" y="965"/>
                    <a:pt x="390" y="968"/>
                    <a:pt x="390" y="973"/>
                  </a:cubicBezTo>
                  <a:cubicBezTo>
                    <a:pt x="390" y="973"/>
                    <a:pt x="403" y="973"/>
                    <a:pt x="390" y="986"/>
                  </a:cubicBezTo>
                  <a:cubicBezTo>
                    <a:pt x="390" y="986"/>
                    <a:pt x="390" y="999"/>
                    <a:pt x="390" y="999"/>
                  </a:cubicBezTo>
                  <a:cubicBezTo>
                    <a:pt x="390" y="1012"/>
                    <a:pt x="390" y="1012"/>
                    <a:pt x="390" y="1025"/>
                  </a:cubicBezTo>
                  <a:cubicBezTo>
                    <a:pt x="390" y="1025"/>
                    <a:pt x="377" y="1038"/>
                    <a:pt x="390" y="1038"/>
                  </a:cubicBezTo>
                  <a:cubicBezTo>
                    <a:pt x="403" y="1051"/>
                    <a:pt x="403" y="1051"/>
                    <a:pt x="403" y="1064"/>
                  </a:cubicBezTo>
                  <a:cubicBezTo>
                    <a:pt x="403" y="1064"/>
                    <a:pt x="403" y="1064"/>
                    <a:pt x="403" y="1051"/>
                  </a:cubicBezTo>
                  <a:cubicBezTo>
                    <a:pt x="410" y="1044"/>
                    <a:pt x="418" y="1036"/>
                    <a:pt x="425" y="1036"/>
                  </a:cubicBezTo>
                  <a:cubicBezTo>
                    <a:pt x="431" y="1036"/>
                    <a:pt x="436" y="1040"/>
                    <a:pt x="442" y="1051"/>
                  </a:cubicBezTo>
                  <a:cubicBezTo>
                    <a:pt x="442" y="1058"/>
                    <a:pt x="445" y="1061"/>
                    <a:pt x="450" y="1061"/>
                  </a:cubicBezTo>
                  <a:cubicBezTo>
                    <a:pt x="455" y="1061"/>
                    <a:pt x="461" y="1058"/>
                    <a:pt x="468" y="1051"/>
                  </a:cubicBezTo>
                  <a:lnTo>
                    <a:pt x="468" y="1051"/>
                  </a:lnTo>
                  <a:cubicBezTo>
                    <a:pt x="468" y="1051"/>
                    <a:pt x="466" y="1053"/>
                    <a:pt x="455" y="1064"/>
                  </a:cubicBezTo>
                  <a:cubicBezTo>
                    <a:pt x="447" y="1079"/>
                    <a:pt x="448" y="1086"/>
                    <a:pt x="456" y="1086"/>
                  </a:cubicBezTo>
                  <a:cubicBezTo>
                    <a:pt x="461" y="1086"/>
                    <a:pt x="470" y="1083"/>
                    <a:pt x="481" y="1077"/>
                  </a:cubicBezTo>
                  <a:lnTo>
                    <a:pt x="494" y="1077"/>
                  </a:lnTo>
                  <a:cubicBezTo>
                    <a:pt x="500" y="1071"/>
                    <a:pt x="503" y="1067"/>
                    <a:pt x="505" y="1067"/>
                  </a:cubicBezTo>
                  <a:cubicBezTo>
                    <a:pt x="507" y="1067"/>
                    <a:pt x="507" y="1071"/>
                    <a:pt x="507" y="1077"/>
                  </a:cubicBezTo>
                  <a:cubicBezTo>
                    <a:pt x="507" y="1090"/>
                    <a:pt x="507" y="1090"/>
                    <a:pt x="507" y="1090"/>
                  </a:cubicBezTo>
                  <a:cubicBezTo>
                    <a:pt x="520" y="1090"/>
                    <a:pt x="571" y="1103"/>
                    <a:pt x="571" y="1116"/>
                  </a:cubicBezTo>
                  <a:cubicBezTo>
                    <a:pt x="584" y="1103"/>
                    <a:pt x="571" y="1103"/>
                    <a:pt x="584" y="1103"/>
                  </a:cubicBezTo>
                  <a:cubicBezTo>
                    <a:pt x="579" y="1121"/>
                    <a:pt x="578" y="1128"/>
                    <a:pt x="580" y="1128"/>
                  </a:cubicBezTo>
                  <a:cubicBezTo>
                    <a:pt x="583" y="1128"/>
                    <a:pt x="590" y="1117"/>
                    <a:pt x="597" y="1103"/>
                  </a:cubicBezTo>
                  <a:lnTo>
                    <a:pt x="584" y="1090"/>
                  </a:lnTo>
                  <a:cubicBezTo>
                    <a:pt x="590" y="1079"/>
                    <a:pt x="595" y="1073"/>
                    <a:pt x="599" y="1073"/>
                  </a:cubicBezTo>
                  <a:cubicBezTo>
                    <a:pt x="604" y="1073"/>
                    <a:pt x="605" y="1086"/>
                    <a:pt x="597" y="1116"/>
                  </a:cubicBezTo>
                  <a:cubicBezTo>
                    <a:pt x="604" y="1103"/>
                    <a:pt x="607" y="1097"/>
                    <a:pt x="609" y="1097"/>
                  </a:cubicBezTo>
                  <a:cubicBezTo>
                    <a:pt x="610" y="1097"/>
                    <a:pt x="610" y="1103"/>
                    <a:pt x="610" y="1116"/>
                  </a:cubicBezTo>
                  <a:cubicBezTo>
                    <a:pt x="610" y="1129"/>
                    <a:pt x="610" y="1136"/>
                    <a:pt x="612" y="1136"/>
                  </a:cubicBezTo>
                  <a:cubicBezTo>
                    <a:pt x="614" y="1136"/>
                    <a:pt x="617" y="1129"/>
                    <a:pt x="623" y="1116"/>
                  </a:cubicBezTo>
                  <a:cubicBezTo>
                    <a:pt x="637" y="1089"/>
                    <a:pt x="647" y="1072"/>
                    <a:pt x="652" y="1072"/>
                  </a:cubicBezTo>
                  <a:cubicBezTo>
                    <a:pt x="656" y="1072"/>
                    <a:pt x="655" y="1085"/>
                    <a:pt x="649" y="1116"/>
                  </a:cubicBezTo>
                  <a:cubicBezTo>
                    <a:pt x="636" y="1142"/>
                    <a:pt x="636" y="1155"/>
                    <a:pt x="636" y="1155"/>
                  </a:cubicBezTo>
                  <a:cubicBezTo>
                    <a:pt x="649" y="1155"/>
                    <a:pt x="649" y="1142"/>
                    <a:pt x="649" y="1129"/>
                  </a:cubicBezTo>
                  <a:cubicBezTo>
                    <a:pt x="649" y="1116"/>
                    <a:pt x="653" y="1110"/>
                    <a:pt x="656" y="1110"/>
                  </a:cubicBezTo>
                  <a:cubicBezTo>
                    <a:pt x="659" y="1110"/>
                    <a:pt x="662" y="1116"/>
                    <a:pt x="662" y="1129"/>
                  </a:cubicBezTo>
                  <a:cubicBezTo>
                    <a:pt x="662" y="1159"/>
                    <a:pt x="667" y="1172"/>
                    <a:pt x="673" y="1172"/>
                  </a:cubicBezTo>
                  <a:cubicBezTo>
                    <a:pt x="677" y="1172"/>
                    <a:pt x="683" y="1166"/>
                    <a:pt x="688" y="1155"/>
                  </a:cubicBezTo>
                  <a:cubicBezTo>
                    <a:pt x="701" y="1142"/>
                    <a:pt x="711" y="1136"/>
                    <a:pt x="716" y="1136"/>
                  </a:cubicBezTo>
                  <a:cubicBezTo>
                    <a:pt x="721" y="1136"/>
                    <a:pt x="721" y="1142"/>
                    <a:pt x="714" y="1155"/>
                  </a:cubicBezTo>
                  <a:cubicBezTo>
                    <a:pt x="707" y="1170"/>
                    <a:pt x="703" y="1177"/>
                    <a:pt x="705" y="1177"/>
                  </a:cubicBezTo>
                  <a:cubicBezTo>
                    <a:pt x="706" y="1177"/>
                    <a:pt x="709" y="1173"/>
                    <a:pt x="714" y="1168"/>
                  </a:cubicBezTo>
                  <a:lnTo>
                    <a:pt x="727" y="1168"/>
                  </a:lnTo>
                  <a:cubicBezTo>
                    <a:pt x="740" y="1168"/>
                    <a:pt x="740" y="1155"/>
                    <a:pt x="740" y="1142"/>
                  </a:cubicBezTo>
                  <a:cubicBezTo>
                    <a:pt x="740" y="1167"/>
                    <a:pt x="745" y="1182"/>
                    <a:pt x="753" y="1182"/>
                  </a:cubicBezTo>
                  <a:cubicBezTo>
                    <a:pt x="757" y="1182"/>
                    <a:pt x="761" y="1177"/>
                    <a:pt x="766" y="1168"/>
                  </a:cubicBezTo>
                  <a:lnTo>
                    <a:pt x="779" y="1168"/>
                  </a:lnTo>
                  <a:cubicBezTo>
                    <a:pt x="779" y="1168"/>
                    <a:pt x="779" y="1168"/>
                    <a:pt x="779" y="1142"/>
                  </a:cubicBezTo>
                  <a:cubicBezTo>
                    <a:pt x="770" y="1142"/>
                    <a:pt x="767" y="1148"/>
                    <a:pt x="767" y="1148"/>
                  </a:cubicBezTo>
                  <a:cubicBezTo>
                    <a:pt x="766" y="1148"/>
                    <a:pt x="766" y="1146"/>
                    <a:pt x="766" y="1142"/>
                  </a:cubicBezTo>
                  <a:cubicBezTo>
                    <a:pt x="766" y="1142"/>
                    <a:pt x="766" y="1129"/>
                    <a:pt x="779" y="1129"/>
                  </a:cubicBezTo>
                  <a:lnTo>
                    <a:pt x="779" y="1142"/>
                  </a:lnTo>
                  <a:cubicBezTo>
                    <a:pt x="782" y="1139"/>
                    <a:pt x="785" y="1137"/>
                    <a:pt x="787" y="1137"/>
                  </a:cubicBezTo>
                  <a:cubicBezTo>
                    <a:pt x="792" y="1137"/>
                    <a:pt x="792" y="1149"/>
                    <a:pt x="792" y="1168"/>
                  </a:cubicBezTo>
                  <a:cubicBezTo>
                    <a:pt x="801" y="1177"/>
                    <a:pt x="804" y="1186"/>
                    <a:pt x="805" y="1186"/>
                  </a:cubicBezTo>
                  <a:cubicBezTo>
                    <a:pt x="805" y="1186"/>
                    <a:pt x="805" y="1185"/>
                    <a:pt x="805" y="1181"/>
                  </a:cubicBezTo>
                  <a:cubicBezTo>
                    <a:pt x="805" y="1168"/>
                    <a:pt x="818" y="1142"/>
                    <a:pt x="818" y="1129"/>
                  </a:cubicBezTo>
                  <a:cubicBezTo>
                    <a:pt x="818" y="1125"/>
                    <a:pt x="819" y="1124"/>
                    <a:pt x="820" y="1124"/>
                  </a:cubicBezTo>
                  <a:cubicBezTo>
                    <a:pt x="823" y="1124"/>
                    <a:pt x="827" y="1133"/>
                    <a:pt x="818" y="1142"/>
                  </a:cubicBezTo>
                  <a:cubicBezTo>
                    <a:pt x="818" y="1168"/>
                    <a:pt x="818" y="1168"/>
                    <a:pt x="831" y="1181"/>
                  </a:cubicBezTo>
                  <a:cubicBezTo>
                    <a:pt x="844" y="1181"/>
                    <a:pt x="844" y="1181"/>
                    <a:pt x="844" y="1168"/>
                  </a:cubicBezTo>
                  <a:cubicBezTo>
                    <a:pt x="844" y="1153"/>
                    <a:pt x="853" y="1147"/>
                    <a:pt x="863" y="1147"/>
                  </a:cubicBezTo>
                  <a:cubicBezTo>
                    <a:pt x="870" y="1147"/>
                    <a:pt x="877" y="1150"/>
                    <a:pt x="883" y="1155"/>
                  </a:cubicBezTo>
                  <a:lnTo>
                    <a:pt x="896" y="1155"/>
                  </a:lnTo>
                  <a:cubicBezTo>
                    <a:pt x="896" y="1155"/>
                    <a:pt x="896" y="1142"/>
                    <a:pt x="896" y="1142"/>
                  </a:cubicBezTo>
                  <a:cubicBezTo>
                    <a:pt x="896" y="1142"/>
                    <a:pt x="909" y="1142"/>
                    <a:pt x="909" y="1129"/>
                  </a:cubicBezTo>
                  <a:cubicBezTo>
                    <a:pt x="909" y="1129"/>
                    <a:pt x="922" y="1129"/>
                    <a:pt x="922" y="1142"/>
                  </a:cubicBezTo>
                  <a:cubicBezTo>
                    <a:pt x="922" y="1123"/>
                    <a:pt x="922" y="1113"/>
                    <a:pt x="923" y="1113"/>
                  </a:cubicBezTo>
                  <a:cubicBezTo>
                    <a:pt x="925" y="1113"/>
                    <a:pt x="928" y="1123"/>
                    <a:pt x="935" y="1142"/>
                  </a:cubicBezTo>
                  <a:cubicBezTo>
                    <a:pt x="935" y="1127"/>
                    <a:pt x="935" y="1121"/>
                    <a:pt x="937" y="1121"/>
                  </a:cubicBezTo>
                  <a:cubicBezTo>
                    <a:pt x="939" y="1121"/>
                    <a:pt x="942" y="1124"/>
                    <a:pt x="948" y="1129"/>
                  </a:cubicBezTo>
                  <a:cubicBezTo>
                    <a:pt x="948" y="1113"/>
                    <a:pt x="948" y="1102"/>
                    <a:pt x="951" y="1102"/>
                  </a:cubicBezTo>
                  <a:cubicBezTo>
                    <a:pt x="953" y="1102"/>
                    <a:pt x="956" y="1106"/>
                    <a:pt x="961" y="1116"/>
                  </a:cubicBezTo>
                  <a:cubicBezTo>
                    <a:pt x="961" y="1116"/>
                    <a:pt x="961" y="1116"/>
                    <a:pt x="961" y="1103"/>
                  </a:cubicBezTo>
                  <a:cubicBezTo>
                    <a:pt x="961" y="1084"/>
                    <a:pt x="961" y="1074"/>
                    <a:pt x="962" y="1074"/>
                  </a:cubicBezTo>
                  <a:cubicBezTo>
                    <a:pt x="964" y="1074"/>
                    <a:pt x="967" y="1084"/>
                    <a:pt x="974" y="1103"/>
                  </a:cubicBezTo>
                  <a:cubicBezTo>
                    <a:pt x="979" y="1115"/>
                    <a:pt x="983" y="1121"/>
                    <a:pt x="984" y="1121"/>
                  </a:cubicBezTo>
                  <a:cubicBezTo>
                    <a:pt x="987" y="1121"/>
                    <a:pt x="987" y="1112"/>
                    <a:pt x="987" y="1090"/>
                  </a:cubicBezTo>
                  <a:cubicBezTo>
                    <a:pt x="994" y="1098"/>
                    <a:pt x="1010" y="1105"/>
                    <a:pt x="1020" y="1105"/>
                  </a:cubicBezTo>
                  <a:cubicBezTo>
                    <a:pt x="1027" y="1105"/>
                    <a:pt x="1031" y="1101"/>
                    <a:pt x="1025" y="1090"/>
                  </a:cubicBezTo>
                  <a:lnTo>
                    <a:pt x="1025" y="1077"/>
                  </a:lnTo>
                  <a:cubicBezTo>
                    <a:pt x="1032" y="1084"/>
                    <a:pt x="1038" y="1087"/>
                    <a:pt x="1043" y="1087"/>
                  </a:cubicBezTo>
                  <a:cubicBezTo>
                    <a:pt x="1048" y="1087"/>
                    <a:pt x="1051" y="1084"/>
                    <a:pt x="1051" y="1077"/>
                  </a:cubicBezTo>
                  <a:lnTo>
                    <a:pt x="1051" y="1077"/>
                  </a:lnTo>
                  <a:cubicBezTo>
                    <a:pt x="1059" y="1085"/>
                    <a:pt x="1064" y="1090"/>
                    <a:pt x="1064" y="1090"/>
                  </a:cubicBezTo>
                  <a:cubicBezTo>
                    <a:pt x="1064" y="1077"/>
                    <a:pt x="1064" y="1077"/>
                    <a:pt x="1064" y="1064"/>
                  </a:cubicBezTo>
                  <a:cubicBezTo>
                    <a:pt x="1051" y="1064"/>
                    <a:pt x="1051" y="1051"/>
                    <a:pt x="1064" y="1051"/>
                  </a:cubicBezTo>
                  <a:cubicBezTo>
                    <a:pt x="1064" y="1051"/>
                    <a:pt x="1077" y="1064"/>
                    <a:pt x="1077" y="1077"/>
                  </a:cubicBezTo>
                  <a:lnTo>
                    <a:pt x="1090" y="1077"/>
                  </a:lnTo>
                  <a:cubicBezTo>
                    <a:pt x="1089" y="1075"/>
                    <a:pt x="1088" y="1074"/>
                    <a:pt x="1088" y="1072"/>
                  </a:cubicBezTo>
                  <a:lnTo>
                    <a:pt x="1088" y="1072"/>
                  </a:lnTo>
                  <a:cubicBezTo>
                    <a:pt x="1090" y="1073"/>
                    <a:pt x="1093" y="1074"/>
                    <a:pt x="1095" y="1074"/>
                  </a:cubicBezTo>
                  <a:cubicBezTo>
                    <a:pt x="1100" y="1074"/>
                    <a:pt x="1103" y="1071"/>
                    <a:pt x="1103" y="1064"/>
                  </a:cubicBezTo>
                  <a:lnTo>
                    <a:pt x="1103" y="1077"/>
                  </a:lnTo>
                  <a:cubicBezTo>
                    <a:pt x="1107" y="1081"/>
                    <a:pt x="1110" y="1083"/>
                    <a:pt x="1111" y="1083"/>
                  </a:cubicBezTo>
                  <a:cubicBezTo>
                    <a:pt x="1115" y="1083"/>
                    <a:pt x="1112" y="1073"/>
                    <a:pt x="1103" y="1064"/>
                  </a:cubicBezTo>
                  <a:lnTo>
                    <a:pt x="1116" y="1064"/>
                  </a:lnTo>
                  <a:cubicBezTo>
                    <a:pt x="1116" y="1064"/>
                    <a:pt x="1116" y="1064"/>
                    <a:pt x="1103" y="1051"/>
                  </a:cubicBezTo>
                  <a:cubicBezTo>
                    <a:pt x="1103" y="1038"/>
                    <a:pt x="1090" y="1025"/>
                    <a:pt x="1103" y="1025"/>
                  </a:cubicBezTo>
                  <a:cubicBezTo>
                    <a:pt x="1103" y="1038"/>
                    <a:pt x="1116" y="1051"/>
                    <a:pt x="1116" y="1051"/>
                  </a:cubicBezTo>
                  <a:cubicBezTo>
                    <a:pt x="1116" y="1047"/>
                    <a:pt x="1118" y="1046"/>
                    <a:pt x="1120" y="1046"/>
                  </a:cubicBezTo>
                  <a:cubicBezTo>
                    <a:pt x="1123" y="1046"/>
                    <a:pt x="1129" y="1051"/>
                    <a:pt x="1129" y="1051"/>
                  </a:cubicBezTo>
                  <a:cubicBezTo>
                    <a:pt x="1134" y="1067"/>
                    <a:pt x="1137" y="1072"/>
                    <a:pt x="1139" y="1072"/>
                  </a:cubicBezTo>
                  <a:cubicBezTo>
                    <a:pt x="1142" y="1072"/>
                    <a:pt x="1142" y="1059"/>
                    <a:pt x="1142" y="1051"/>
                  </a:cubicBezTo>
                  <a:cubicBezTo>
                    <a:pt x="1134" y="1035"/>
                    <a:pt x="1136" y="1024"/>
                    <a:pt x="1142" y="1024"/>
                  </a:cubicBezTo>
                  <a:cubicBezTo>
                    <a:pt x="1145" y="1024"/>
                    <a:pt x="1150" y="1028"/>
                    <a:pt x="1155" y="1038"/>
                  </a:cubicBezTo>
                  <a:cubicBezTo>
                    <a:pt x="1159" y="1046"/>
                    <a:pt x="1161" y="1049"/>
                    <a:pt x="1163" y="1049"/>
                  </a:cubicBezTo>
                  <a:cubicBezTo>
                    <a:pt x="1166" y="1049"/>
                    <a:pt x="1161" y="1027"/>
                    <a:pt x="1142" y="999"/>
                  </a:cubicBezTo>
                  <a:lnTo>
                    <a:pt x="1142" y="999"/>
                  </a:lnTo>
                  <a:cubicBezTo>
                    <a:pt x="1164" y="1021"/>
                    <a:pt x="1173" y="1030"/>
                    <a:pt x="1178" y="1030"/>
                  </a:cubicBezTo>
                  <a:cubicBezTo>
                    <a:pt x="1181" y="1030"/>
                    <a:pt x="1181" y="1024"/>
                    <a:pt x="1181" y="1012"/>
                  </a:cubicBezTo>
                  <a:cubicBezTo>
                    <a:pt x="1185" y="1017"/>
                    <a:pt x="1188" y="1018"/>
                    <a:pt x="1191" y="1018"/>
                  </a:cubicBezTo>
                  <a:cubicBezTo>
                    <a:pt x="1195" y="1018"/>
                    <a:pt x="1198" y="1012"/>
                    <a:pt x="1207" y="1012"/>
                  </a:cubicBezTo>
                  <a:cubicBezTo>
                    <a:pt x="1220" y="999"/>
                    <a:pt x="1220" y="999"/>
                    <a:pt x="1207" y="986"/>
                  </a:cubicBezTo>
                  <a:lnTo>
                    <a:pt x="1220" y="986"/>
                  </a:lnTo>
                  <a:cubicBezTo>
                    <a:pt x="1223" y="990"/>
                    <a:pt x="1226" y="992"/>
                    <a:pt x="1227" y="992"/>
                  </a:cubicBezTo>
                  <a:cubicBezTo>
                    <a:pt x="1231" y="992"/>
                    <a:pt x="1226" y="979"/>
                    <a:pt x="1207" y="960"/>
                  </a:cubicBezTo>
                  <a:lnTo>
                    <a:pt x="1220" y="960"/>
                  </a:lnTo>
                  <a:lnTo>
                    <a:pt x="1233" y="973"/>
                  </a:lnTo>
                  <a:cubicBezTo>
                    <a:pt x="1233" y="977"/>
                    <a:pt x="1234" y="979"/>
                    <a:pt x="1236" y="979"/>
                  </a:cubicBezTo>
                  <a:cubicBezTo>
                    <a:pt x="1241" y="979"/>
                    <a:pt x="1253" y="967"/>
                    <a:pt x="1272" y="948"/>
                  </a:cubicBezTo>
                  <a:cubicBezTo>
                    <a:pt x="1298" y="922"/>
                    <a:pt x="1298" y="922"/>
                    <a:pt x="1285" y="896"/>
                  </a:cubicBezTo>
                  <a:cubicBezTo>
                    <a:pt x="1270" y="888"/>
                    <a:pt x="1264" y="881"/>
                    <a:pt x="1266" y="881"/>
                  </a:cubicBezTo>
                  <a:cubicBezTo>
                    <a:pt x="1268" y="881"/>
                    <a:pt x="1274" y="885"/>
                    <a:pt x="1285" y="896"/>
                  </a:cubicBezTo>
                  <a:cubicBezTo>
                    <a:pt x="1293" y="896"/>
                    <a:pt x="1302" y="901"/>
                    <a:pt x="1303" y="901"/>
                  </a:cubicBezTo>
                  <a:cubicBezTo>
                    <a:pt x="1304" y="901"/>
                    <a:pt x="1302" y="900"/>
                    <a:pt x="1298" y="896"/>
                  </a:cubicBezTo>
                  <a:lnTo>
                    <a:pt x="1324" y="896"/>
                  </a:lnTo>
                  <a:cubicBezTo>
                    <a:pt x="1350" y="896"/>
                    <a:pt x="1337" y="896"/>
                    <a:pt x="1324" y="883"/>
                  </a:cubicBezTo>
                  <a:cubicBezTo>
                    <a:pt x="1311" y="876"/>
                    <a:pt x="1308" y="873"/>
                    <a:pt x="1309" y="873"/>
                  </a:cubicBezTo>
                  <a:cubicBezTo>
                    <a:pt x="1311" y="873"/>
                    <a:pt x="1317" y="876"/>
                    <a:pt x="1324" y="883"/>
                  </a:cubicBezTo>
                  <a:lnTo>
                    <a:pt x="1350" y="883"/>
                  </a:lnTo>
                  <a:cubicBezTo>
                    <a:pt x="1339" y="872"/>
                    <a:pt x="1337" y="853"/>
                    <a:pt x="1351" y="853"/>
                  </a:cubicBezTo>
                  <a:cubicBezTo>
                    <a:pt x="1354" y="853"/>
                    <a:pt x="1358" y="854"/>
                    <a:pt x="1363" y="857"/>
                  </a:cubicBezTo>
                  <a:cubicBezTo>
                    <a:pt x="1363" y="857"/>
                    <a:pt x="1363" y="844"/>
                    <a:pt x="1363" y="844"/>
                  </a:cubicBezTo>
                  <a:cubicBezTo>
                    <a:pt x="1350" y="831"/>
                    <a:pt x="1363" y="831"/>
                    <a:pt x="1363" y="818"/>
                  </a:cubicBezTo>
                  <a:cubicBezTo>
                    <a:pt x="1363" y="818"/>
                    <a:pt x="1368" y="812"/>
                    <a:pt x="1376" y="812"/>
                  </a:cubicBezTo>
                  <a:cubicBezTo>
                    <a:pt x="1380" y="812"/>
                    <a:pt x="1384" y="813"/>
                    <a:pt x="1389" y="818"/>
                  </a:cubicBezTo>
                  <a:cubicBezTo>
                    <a:pt x="1389" y="818"/>
                    <a:pt x="1402" y="818"/>
                    <a:pt x="1389" y="805"/>
                  </a:cubicBezTo>
                  <a:cubicBezTo>
                    <a:pt x="1389" y="805"/>
                    <a:pt x="1363" y="792"/>
                    <a:pt x="1363" y="779"/>
                  </a:cubicBezTo>
                  <a:cubicBezTo>
                    <a:pt x="1350" y="779"/>
                    <a:pt x="1337" y="766"/>
                    <a:pt x="1337" y="766"/>
                  </a:cubicBezTo>
                  <a:lnTo>
                    <a:pt x="1337" y="766"/>
                  </a:lnTo>
                  <a:cubicBezTo>
                    <a:pt x="1350" y="779"/>
                    <a:pt x="1363" y="792"/>
                    <a:pt x="1363" y="792"/>
                  </a:cubicBezTo>
                  <a:cubicBezTo>
                    <a:pt x="1363" y="792"/>
                    <a:pt x="1337" y="779"/>
                    <a:pt x="1324" y="766"/>
                  </a:cubicBezTo>
                  <a:lnTo>
                    <a:pt x="1350" y="766"/>
                  </a:lnTo>
                  <a:cubicBezTo>
                    <a:pt x="1363" y="779"/>
                    <a:pt x="1376" y="779"/>
                    <a:pt x="1376" y="779"/>
                  </a:cubicBezTo>
                  <a:cubicBezTo>
                    <a:pt x="1389" y="779"/>
                    <a:pt x="1389" y="766"/>
                    <a:pt x="1376" y="766"/>
                  </a:cubicBezTo>
                  <a:cubicBezTo>
                    <a:pt x="1389" y="766"/>
                    <a:pt x="1389" y="766"/>
                    <a:pt x="1389" y="753"/>
                  </a:cubicBezTo>
                  <a:cubicBezTo>
                    <a:pt x="1389" y="740"/>
                    <a:pt x="1402" y="740"/>
                    <a:pt x="1389" y="727"/>
                  </a:cubicBezTo>
                  <a:cubicBezTo>
                    <a:pt x="1415" y="727"/>
                    <a:pt x="1415" y="701"/>
                    <a:pt x="1389" y="688"/>
                  </a:cubicBezTo>
                  <a:cubicBezTo>
                    <a:pt x="1415" y="688"/>
                    <a:pt x="1415" y="688"/>
                    <a:pt x="1402" y="675"/>
                  </a:cubicBezTo>
                  <a:cubicBezTo>
                    <a:pt x="1389" y="675"/>
                    <a:pt x="1402" y="675"/>
                    <a:pt x="1415" y="662"/>
                  </a:cubicBezTo>
                  <a:cubicBezTo>
                    <a:pt x="1440" y="662"/>
                    <a:pt x="1440" y="662"/>
                    <a:pt x="1428" y="649"/>
                  </a:cubicBezTo>
                  <a:cubicBezTo>
                    <a:pt x="1415" y="649"/>
                    <a:pt x="1415" y="636"/>
                    <a:pt x="1415" y="636"/>
                  </a:cubicBezTo>
                  <a:cubicBezTo>
                    <a:pt x="1405" y="627"/>
                    <a:pt x="1403" y="618"/>
                    <a:pt x="1397" y="618"/>
                  </a:cubicBezTo>
                  <a:cubicBezTo>
                    <a:pt x="1395" y="618"/>
                    <a:pt x="1392" y="619"/>
                    <a:pt x="1389" y="623"/>
                  </a:cubicBezTo>
                  <a:cubicBezTo>
                    <a:pt x="1380" y="623"/>
                    <a:pt x="1372" y="618"/>
                    <a:pt x="1367" y="614"/>
                  </a:cubicBezTo>
                  <a:lnTo>
                    <a:pt x="1367" y="614"/>
                  </a:lnTo>
                  <a:cubicBezTo>
                    <a:pt x="1369" y="615"/>
                    <a:pt x="1371" y="616"/>
                    <a:pt x="1372" y="616"/>
                  </a:cubicBezTo>
                  <a:cubicBezTo>
                    <a:pt x="1377" y="616"/>
                    <a:pt x="1380" y="610"/>
                    <a:pt x="1389" y="610"/>
                  </a:cubicBezTo>
                  <a:cubicBezTo>
                    <a:pt x="1402" y="610"/>
                    <a:pt x="1402" y="597"/>
                    <a:pt x="1402" y="597"/>
                  </a:cubicBezTo>
                  <a:lnTo>
                    <a:pt x="1402" y="571"/>
                  </a:lnTo>
                  <a:cubicBezTo>
                    <a:pt x="1415" y="558"/>
                    <a:pt x="1415" y="558"/>
                    <a:pt x="1402" y="558"/>
                  </a:cubicBezTo>
                  <a:lnTo>
                    <a:pt x="1389" y="558"/>
                  </a:lnTo>
                  <a:cubicBezTo>
                    <a:pt x="1415" y="558"/>
                    <a:pt x="1415" y="507"/>
                    <a:pt x="1389" y="507"/>
                  </a:cubicBezTo>
                  <a:lnTo>
                    <a:pt x="1402" y="507"/>
                  </a:lnTo>
                  <a:cubicBezTo>
                    <a:pt x="1415" y="507"/>
                    <a:pt x="1415" y="494"/>
                    <a:pt x="1415" y="481"/>
                  </a:cubicBezTo>
                  <a:cubicBezTo>
                    <a:pt x="1415" y="481"/>
                    <a:pt x="1402" y="468"/>
                    <a:pt x="1389" y="455"/>
                  </a:cubicBezTo>
                  <a:cubicBezTo>
                    <a:pt x="1389" y="442"/>
                    <a:pt x="1389" y="429"/>
                    <a:pt x="1376" y="429"/>
                  </a:cubicBezTo>
                  <a:cubicBezTo>
                    <a:pt x="1363" y="429"/>
                    <a:pt x="1363" y="429"/>
                    <a:pt x="1389" y="416"/>
                  </a:cubicBezTo>
                  <a:cubicBezTo>
                    <a:pt x="1389" y="411"/>
                    <a:pt x="1387" y="410"/>
                    <a:pt x="1385" y="410"/>
                  </a:cubicBezTo>
                  <a:cubicBezTo>
                    <a:pt x="1380" y="410"/>
                    <a:pt x="1371" y="416"/>
                    <a:pt x="1363" y="416"/>
                  </a:cubicBezTo>
                  <a:cubicBezTo>
                    <a:pt x="1350" y="416"/>
                    <a:pt x="1350" y="416"/>
                    <a:pt x="1363" y="403"/>
                  </a:cubicBezTo>
                  <a:cubicBezTo>
                    <a:pt x="1376" y="390"/>
                    <a:pt x="1363" y="377"/>
                    <a:pt x="1350" y="377"/>
                  </a:cubicBezTo>
                  <a:cubicBezTo>
                    <a:pt x="1350" y="364"/>
                    <a:pt x="1337" y="364"/>
                    <a:pt x="1350" y="364"/>
                  </a:cubicBezTo>
                  <a:cubicBezTo>
                    <a:pt x="1363" y="351"/>
                    <a:pt x="1376" y="338"/>
                    <a:pt x="1350" y="338"/>
                  </a:cubicBezTo>
                  <a:cubicBezTo>
                    <a:pt x="1350" y="338"/>
                    <a:pt x="1350" y="338"/>
                    <a:pt x="1350" y="325"/>
                  </a:cubicBezTo>
                  <a:cubicBezTo>
                    <a:pt x="1337" y="325"/>
                    <a:pt x="1324" y="312"/>
                    <a:pt x="1337" y="286"/>
                  </a:cubicBezTo>
                  <a:lnTo>
                    <a:pt x="1337" y="286"/>
                  </a:lnTo>
                  <a:cubicBezTo>
                    <a:pt x="1337" y="286"/>
                    <a:pt x="1337" y="286"/>
                    <a:pt x="1324" y="299"/>
                  </a:cubicBezTo>
                  <a:cubicBezTo>
                    <a:pt x="1315" y="299"/>
                    <a:pt x="1306" y="305"/>
                    <a:pt x="1305" y="305"/>
                  </a:cubicBezTo>
                  <a:cubicBezTo>
                    <a:pt x="1305" y="305"/>
                    <a:pt x="1306" y="303"/>
                    <a:pt x="1311" y="299"/>
                  </a:cubicBezTo>
                  <a:cubicBezTo>
                    <a:pt x="1317" y="293"/>
                    <a:pt x="1321" y="289"/>
                    <a:pt x="1319" y="289"/>
                  </a:cubicBezTo>
                  <a:cubicBezTo>
                    <a:pt x="1317" y="289"/>
                    <a:pt x="1311" y="293"/>
                    <a:pt x="1298" y="299"/>
                  </a:cubicBezTo>
                  <a:cubicBezTo>
                    <a:pt x="1298" y="299"/>
                    <a:pt x="1285" y="299"/>
                    <a:pt x="1298" y="286"/>
                  </a:cubicBezTo>
                  <a:cubicBezTo>
                    <a:pt x="1311" y="273"/>
                    <a:pt x="1311" y="273"/>
                    <a:pt x="1311" y="273"/>
                  </a:cubicBezTo>
                  <a:cubicBezTo>
                    <a:pt x="1298" y="273"/>
                    <a:pt x="1285" y="260"/>
                    <a:pt x="1259" y="247"/>
                  </a:cubicBezTo>
                  <a:cubicBezTo>
                    <a:pt x="1249" y="228"/>
                    <a:pt x="1240" y="216"/>
                    <a:pt x="1230" y="216"/>
                  </a:cubicBezTo>
                  <a:cubicBezTo>
                    <a:pt x="1227" y="216"/>
                    <a:pt x="1223" y="218"/>
                    <a:pt x="1220" y="221"/>
                  </a:cubicBezTo>
                  <a:cubicBezTo>
                    <a:pt x="1220" y="208"/>
                    <a:pt x="1220" y="208"/>
                    <a:pt x="1207" y="195"/>
                  </a:cubicBezTo>
                  <a:cubicBezTo>
                    <a:pt x="1207" y="195"/>
                    <a:pt x="1207" y="195"/>
                    <a:pt x="1220" y="183"/>
                  </a:cubicBezTo>
                  <a:lnTo>
                    <a:pt x="1220" y="183"/>
                  </a:lnTo>
                  <a:cubicBezTo>
                    <a:pt x="1207" y="195"/>
                    <a:pt x="1207" y="195"/>
                    <a:pt x="1194" y="195"/>
                  </a:cubicBezTo>
                  <a:cubicBezTo>
                    <a:pt x="1207" y="182"/>
                    <a:pt x="1207" y="182"/>
                    <a:pt x="1194" y="182"/>
                  </a:cubicBezTo>
                  <a:cubicBezTo>
                    <a:pt x="1194" y="178"/>
                    <a:pt x="1194" y="173"/>
                    <a:pt x="1194" y="169"/>
                  </a:cubicBezTo>
                  <a:cubicBezTo>
                    <a:pt x="1188" y="176"/>
                    <a:pt x="1181" y="176"/>
                    <a:pt x="1176" y="176"/>
                  </a:cubicBezTo>
                  <a:cubicBezTo>
                    <a:pt x="1171" y="176"/>
                    <a:pt x="1168" y="176"/>
                    <a:pt x="1168" y="182"/>
                  </a:cubicBezTo>
                  <a:cubicBezTo>
                    <a:pt x="1155" y="182"/>
                    <a:pt x="1155" y="182"/>
                    <a:pt x="1168" y="169"/>
                  </a:cubicBezTo>
                  <a:cubicBezTo>
                    <a:pt x="1168" y="156"/>
                    <a:pt x="1142" y="156"/>
                    <a:pt x="1129" y="156"/>
                  </a:cubicBezTo>
                  <a:cubicBezTo>
                    <a:pt x="1129" y="143"/>
                    <a:pt x="1129" y="143"/>
                    <a:pt x="1129" y="143"/>
                  </a:cubicBezTo>
                  <a:cubicBezTo>
                    <a:pt x="1125" y="147"/>
                    <a:pt x="1123" y="149"/>
                    <a:pt x="1121" y="149"/>
                  </a:cubicBezTo>
                  <a:cubicBezTo>
                    <a:pt x="1117" y="149"/>
                    <a:pt x="1120" y="140"/>
                    <a:pt x="1129" y="130"/>
                  </a:cubicBezTo>
                  <a:cubicBezTo>
                    <a:pt x="1142" y="117"/>
                    <a:pt x="1129" y="117"/>
                    <a:pt x="1129" y="104"/>
                  </a:cubicBezTo>
                  <a:cubicBezTo>
                    <a:pt x="1123" y="111"/>
                    <a:pt x="1116" y="114"/>
                    <a:pt x="1110" y="114"/>
                  </a:cubicBezTo>
                  <a:cubicBezTo>
                    <a:pt x="1103" y="114"/>
                    <a:pt x="1097" y="111"/>
                    <a:pt x="1090" y="104"/>
                  </a:cubicBezTo>
                  <a:cubicBezTo>
                    <a:pt x="1083" y="101"/>
                    <a:pt x="1077" y="99"/>
                    <a:pt x="1072" y="99"/>
                  </a:cubicBezTo>
                  <a:cubicBezTo>
                    <a:pt x="1057" y="99"/>
                    <a:pt x="1048" y="111"/>
                    <a:pt x="1038" y="130"/>
                  </a:cubicBezTo>
                  <a:cubicBezTo>
                    <a:pt x="1038" y="117"/>
                    <a:pt x="1051" y="91"/>
                    <a:pt x="1051" y="91"/>
                  </a:cubicBezTo>
                  <a:cubicBezTo>
                    <a:pt x="1048" y="88"/>
                    <a:pt x="1045" y="86"/>
                    <a:pt x="1043" y="86"/>
                  </a:cubicBezTo>
                  <a:cubicBezTo>
                    <a:pt x="1038" y="86"/>
                    <a:pt x="1038" y="95"/>
                    <a:pt x="1038" y="104"/>
                  </a:cubicBezTo>
                  <a:cubicBezTo>
                    <a:pt x="1032" y="111"/>
                    <a:pt x="1029" y="114"/>
                    <a:pt x="1027" y="114"/>
                  </a:cubicBezTo>
                  <a:cubicBezTo>
                    <a:pt x="1025" y="114"/>
                    <a:pt x="1025" y="111"/>
                    <a:pt x="1025" y="104"/>
                  </a:cubicBezTo>
                  <a:cubicBezTo>
                    <a:pt x="1019" y="98"/>
                    <a:pt x="1016" y="95"/>
                    <a:pt x="1012" y="95"/>
                  </a:cubicBezTo>
                  <a:cubicBezTo>
                    <a:pt x="1009" y="95"/>
                    <a:pt x="1006" y="98"/>
                    <a:pt x="999" y="104"/>
                  </a:cubicBezTo>
                  <a:cubicBezTo>
                    <a:pt x="999" y="91"/>
                    <a:pt x="999" y="91"/>
                    <a:pt x="999" y="78"/>
                  </a:cubicBezTo>
                  <a:cubicBezTo>
                    <a:pt x="987" y="78"/>
                    <a:pt x="987" y="78"/>
                    <a:pt x="987" y="91"/>
                  </a:cubicBezTo>
                  <a:cubicBezTo>
                    <a:pt x="987" y="98"/>
                    <a:pt x="983" y="101"/>
                    <a:pt x="980" y="101"/>
                  </a:cubicBezTo>
                  <a:cubicBezTo>
                    <a:pt x="977" y="101"/>
                    <a:pt x="974" y="98"/>
                    <a:pt x="974" y="91"/>
                  </a:cubicBezTo>
                  <a:cubicBezTo>
                    <a:pt x="983" y="72"/>
                    <a:pt x="979" y="60"/>
                    <a:pt x="971" y="60"/>
                  </a:cubicBezTo>
                  <a:cubicBezTo>
                    <a:pt x="968" y="60"/>
                    <a:pt x="964" y="62"/>
                    <a:pt x="961" y="66"/>
                  </a:cubicBezTo>
                  <a:cubicBezTo>
                    <a:pt x="961" y="78"/>
                    <a:pt x="961" y="78"/>
                    <a:pt x="948" y="78"/>
                  </a:cubicBezTo>
                  <a:cubicBezTo>
                    <a:pt x="948" y="78"/>
                    <a:pt x="948" y="78"/>
                    <a:pt x="935" y="91"/>
                  </a:cubicBezTo>
                  <a:lnTo>
                    <a:pt x="922" y="91"/>
                  </a:lnTo>
                  <a:cubicBezTo>
                    <a:pt x="922" y="91"/>
                    <a:pt x="935" y="78"/>
                    <a:pt x="935" y="78"/>
                  </a:cubicBezTo>
                  <a:lnTo>
                    <a:pt x="935" y="66"/>
                  </a:lnTo>
                  <a:cubicBezTo>
                    <a:pt x="928" y="59"/>
                    <a:pt x="925" y="56"/>
                    <a:pt x="922" y="56"/>
                  </a:cubicBezTo>
                  <a:cubicBezTo>
                    <a:pt x="918" y="56"/>
                    <a:pt x="915" y="59"/>
                    <a:pt x="909" y="66"/>
                  </a:cubicBezTo>
                  <a:cubicBezTo>
                    <a:pt x="909" y="61"/>
                    <a:pt x="909" y="56"/>
                    <a:pt x="909" y="53"/>
                  </a:cubicBezTo>
                  <a:cubicBezTo>
                    <a:pt x="903" y="64"/>
                    <a:pt x="900" y="68"/>
                    <a:pt x="898" y="68"/>
                  </a:cubicBezTo>
                  <a:cubicBezTo>
                    <a:pt x="896" y="68"/>
                    <a:pt x="896" y="60"/>
                    <a:pt x="896" y="53"/>
                  </a:cubicBezTo>
                  <a:cubicBezTo>
                    <a:pt x="903" y="37"/>
                    <a:pt x="906" y="31"/>
                    <a:pt x="903" y="31"/>
                  </a:cubicBezTo>
                  <a:cubicBezTo>
                    <a:pt x="900" y="31"/>
                    <a:pt x="893" y="34"/>
                    <a:pt x="883" y="40"/>
                  </a:cubicBezTo>
                  <a:cubicBezTo>
                    <a:pt x="870" y="40"/>
                    <a:pt x="857" y="53"/>
                    <a:pt x="844" y="53"/>
                  </a:cubicBezTo>
                  <a:cubicBezTo>
                    <a:pt x="818" y="53"/>
                    <a:pt x="818" y="40"/>
                    <a:pt x="818" y="27"/>
                  </a:cubicBezTo>
                  <a:cubicBezTo>
                    <a:pt x="818" y="21"/>
                    <a:pt x="818" y="17"/>
                    <a:pt x="818" y="14"/>
                  </a:cubicBezTo>
                  <a:cubicBezTo>
                    <a:pt x="818" y="40"/>
                    <a:pt x="805" y="40"/>
                    <a:pt x="792" y="40"/>
                  </a:cubicBezTo>
                  <a:cubicBezTo>
                    <a:pt x="788" y="36"/>
                    <a:pt x="784" y="34"/>
                    <a:pt x="781" y="34"/>
                  </a:cubicBezTo>
                  <a:cubicBezTo>
                    <a:pt x="773" y="34"/>
                    <a:pt x="766" y="43"/>
                    <a:pt x="766" y="53"/>
                  </a:cubicBezTo>
                  <a:lnTo>
                    <a:pt x="779" y="53"/>
                  </a:lnTo>
                  <a:cubicBezTo>
                    <a:pt x="771" y="68"/>
                    <a:pt x="768" y="74"/>
                    <a:pt x="767" y="74"/>
                  </a:cubicBezTo>
                  <a:cubicBezTo>
                    <a:pt x="766" y="74"/>
                    <a:pt x="766" y="71"/>
                    <a:pt x="766" y="66"/>
                  </a:cubicBezTo>
                  <a:cubicBezTo>
                    <a:pt x="753" y="66"/>
                    <a:pt x="753" y="53"/>
                    <a:pt x="753" y="40"/>
                  </a:cubicBezTo>
                  <a:cubicBezTo>
                    <a:pt x="766" y="27"/>
                    <a:pt x="753" y="1"/>
                    <a:pt x="753" y="1"/>
                  </a:cubicBezTo>
                  <a:cubicBezTo>
                    <a:pt x="753" y="1"/>
                    <a:pt x="740" y="1"/>
                    <a:pt x="753" y="14"/>
                  </a:cubicBezTo>
                  <a:cubicBezTo>
                    <a:pt x="740" y="40"/>
                    <a:pt x="740" y="40"/>
                    <a:pt x="740" y="40"/>
                  </a:cubicBezTo>
                  <a:cubicBezTo>
                    <a:pt x="740" y="40"/>
                    <a:pt x="737" y="36"/>
                    <a:pt x="734" y="36"/>
                  </a:cubicBezTo>
                  <a:cubicBezTo>
                    <a:pt x="730" y="36"/>
                    <a:pt x="727" y="40"/>
                    <a:pt x="727" y="53"/>
                  </a:cubicBezTo>
                  <a:cubicBezTo>
                    <a:pt x="727" y="66"/>
                    <a:pt x="714" y="66"/>
                    <a:pt x="714" y="66"/>
                  </a:cubicBezTo>
                  <a:cubicBezTo>
                    <a:pt x="714" y="66"/>
                    <a:pt x="714" y="78"/>
                    <a:pt x="714" y="91"/>
                  </a:cubicBezTo>
                  <a:lnTo>
                    <a:pt x="701" y="91"/>
                  </a:lnTo>
                  <a:cubicBezTo>
                    <a:pt x="701" y="91"/>
                    <a:pt x="701" y="78"/>
                    <a:pt x="701" y="78"/>
                  </a:cubicBezTo>
                  <a:cubicBezTo>
                    <a:pt x="701" y="78"/>
                    <a:pt x="701" y="66"/>
                    <a:pt x="714" y="66"/>
                  </a:cubicBezTo>
                  <a:cubicBezTo>
                    <a:pt x="714" y="40"/>
                    <a:pt x="701" y="40"/>
                    <a:pt x="701" y="40"/>
                  </a:cubicBezTo>
                  <a:lnTo>
                    <a:pt x="701" y="27"/>
                  </a:lnTo>
                  <a:cubicBezTo>
                    <a:pt x="714" y="14"/>
                    <a:pt x="701" y="1"/>
                    <a:pt x="701" y="1"/>
                  </a:cubicBezTo>
                  <a:close/>
                  <a:moveTo>
                    <a:pt x="1038" y="1350"/>
                  </a:moveTo>
                  <a:cubicBezTo>
                    <a:pt x="1038" y="1350"/>
                    <a:pt x="1038" y="1363"/>
                    <a:pt x="1038" y="1376"/>
                  </a:cubicBezTo>
                  <a:cubicBezTo>
                    <a:pt x="1044" y="1381"/>
                    <a:pt x="1047" y="1384"/>
                    <a:pt x="1049" y="1384"/>
                  </a:cubicBezTo>
                  <a:cubicBezTo>
                    <a:pt x="1051" y="1384"/>
                    <a:pt x="1051" y="1378"/>
                    <a:pt x="1051" y="1363"/>
                  </a:cubicBezTo>
                  <a:cubicBezTo>
                    <a:pt x="1051" y="1350"/>
                    <a:pt x="1051" y="1350"/>
                    <a:pt x="1038" y="13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6323950" y="3739450"/>
              <a:ext cx="173400" cy="152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889" y="0"/>
            <a:ext cx="9142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subTitle"/>
          </p:nvPr>
        </p:nvSpPr>
        <p:spPr>
          <a:xfrm flipH="1">
            <a:off x="3561788" y="2689625"/>
            <a:ext cx="15306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2" type="subTitle"/>
          </p:nvPr>
        </p:nvSpPr>
        <p:spPr>
          <a:xfrm flipH="1">
            <a:off x="6395200" y="2689625"/>
            <a:ext cx="15483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3" type="subTitle"/>
          </p:nvPr>
        </p:nvSpPr>
        <p:spPr>
          <a:xfrm flipH="1">
            <a:off x="826800" y="2689675"/>
            <a:ext cx="15483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type="title"/>
          </p:nvPr>
        </p:nvSpPr>
        <p:spPr>
          <a:xfrm>
            <a:off x="595113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14"/>
          <p:cNvSpPr txBox="1"/>
          <p:nvPr>
            <p:ph idx="4" type="title"/>
          </p:nvPr>
        </p:nvSpPr>
        <p:spPr>
          <a:xfrm>
            <a:off x="3444590" y="2287909"/>
            <a:ext cx="1780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6" name="Google Shape;76;p14"/>
          <p:cNvSpPr txBox="1"/>
          <p:nvPr>
            <p:ph idx="5" type="title"/>
          </p:nvPr>
        </p:nvSpPr>
        <p:spPr>
          <a:xfrm>
            <a:off x="710540" y="2287909"/>
            <a:ext cx="1780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" name="Google Shape;77;p14"/>
          <p:cNvSpPr txBox="1"/>
          <p:nvPr>
            <p:ph idx="6" type="title"/>
          </p:nvPr>
        </p:nvSpPr>
        <p:spPr>
          <a:xfrm>
            <a:off x="6279089" y="2287909"/>
            <a:ext cx="1780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78" name="Google Shape;78;p14"/>
          <p:cNvGrpSpPr/>
          <p:nvPr/>
        </p:nvGrpSpPr>
        <p:grpSpPr>
          <a:xfrm>
            <a:off x="8303108" y="1178756"/>
            <a:ext cx="1195851" cy="432472"/>
            <a:chOff x="8169766" y="631189"/>
            <a:chExt cx="987980" cy="357297"/>
          </a:xfrm>
        </p:grpSpPr>
        <p:sp>
          <p:nvSpPr>
            <p:cNvPr id="79" name="Google Shape;79;p14"/>
            <p:cNvSpPr/>
            <p:nvPr/>
          </p:nvSpPr>
          <p:spPr>
            <a:xfrm>
              <a:off x="8170378" y="631189"/>
              <a:ext cx="987118" cy="161022"/>
            </a:xfrm>
            <a:custGeom>
              <a:rect b="b" l="l" r="r" t="t"/>
              <a:pathLst>
                <a:path extrusionOk="0" h="2801" w="17171">
                  <a:moveTo>
                    <a:pt x="1050" y="340"/>
                  </a:moveTo>
                  <a:lnTo>
                    <a:pt x="1050" y="402"/>
                  </a:lnTo>
                  <a:lnTo>
                    <a:pt x="1081" y="418"/>
                  </a:lnTo>
                  <a:cubicBezTo>
                    <a:pt x="1097" y="356"/>
                    <a:pt x="1097" y="356"/>
                    <a:pt x="1081" y="340"/>
                  </a:cubicBezTo>
                  <a:close/>
                  <a:moveTo>
                    <a:pt x="14435" y="325"/>
                  </a:moveTo>
                  <a:cubicBezTo>
                    <a:pt x="14466" y="325"/>
                    <a:pt x="14466" y="325"/>
                    <a:pt x="14435" y="387"/>
                  </a:cubicBezTo>
                  <a:cubicBezTo>
                    <a:pt x="14420" y="448"/>
                    <a:pt x="14373" y="479"/>
                    <a:pt x="14358" y="479"/>
                  </a:cubicBezTo>
                  <a:cubicBezTo>
                    <a:pt x="14327" y="464"/>
                    <a:pt x="14358" y="371"/>
                    <a:pt x="14435" y="325"/>
                  </a:cubicBezTo>
                  <a:close/>
                  <a:moveTo>
                    <a:pt x="7928" y="371"/>
                  </a:moveTo>
                  <a:lnTo>
                    <a:pt x="7959" y="387"/>
                  </a:lnTo>
                  <a:cubicBezTo>
                    <a:pt x="7932" y="440"/>
                    <a:pt x="7917" y="482"/>
                    <a:pt x="7893" y="482"/>
                  </a:cubicBezTo>
                  <a:cubicBezTo>
                    <a:pt x="7890" y="482"/>
                    <a:pt x="7886" y="481"/>
                    <a:pt x="7882" y="479"/>
                  </a:cubicBezTo>
                  <a:lnTo>
                    <a:pt x="7851" y="464"/>
                  </a:lnTo>
                  <a:cubicBezTo>
                    <a:pt x="7866" y="433"/>
                    <a:pt x="7897" y="402"/>
                    <a:pt x="7928" y="371"/>
                  </a:cubicBezTo>
                  <a:close/>
                  <a:moveTo>
                    <a:pt x="539" y="455"/>
                  </a:moveTo>
                  <a:cubicBezTo>
                    <a:pt x="549" y="455"/>
                    <a:pt x="560" y="458"/>
                    <a:pt x="571" y="464"/>
                  </a:cubicBezTo>
                  <a:cubicBezTo>
                    <a:pt x="602" y="464"/>
                    <a:pt x="602" y="464"/>
                    <a:pt x="587" y="526"/>
                  </a:cubicBezTo>
                  <a:cubicBezTo>
                    <a:pt x="587" y="526"/>
                    <a:pt x="553" y="560"/>
                    <a:pt x="533" y="560"/>
                  </a:cubicBezTo>
                  <a:cubicBezTo>
                    <a:pt x="530" y="560"/>
                    <a:pt x="527" y="559"/>
                    <a:pt x="525" y="557"/>
                  </a:cubicBezTo>
                  <a:lnTo>
                    <a:pt x="510" y="495"/>
                  </a:lnTo>
                  <a:cubicBezTo>
                    <a:pt x="510" y="465"/>
                    <a:pt x="522" y="455"/>
                    <a:pt x="539" y="455"/>
                  </a:cubicBezTo>
                  <a:close/>
                  <a:moveTo>
                    <a:pt x="13448" y="430"/>
                  </a:moveTo>
                  <a:cubicBezTo>
                    <a:pt x="13453" y="430"/>
                    <a:pt x="13457" y="435"/>
                    <a:pt x="13461" y="448"/>
                  </a:cubicBezTo>
                  <a:cubicBezTo>
                    <a:pt x="13461" y="495"/>
                    <a:pt x="13461" y="526"/>
                    <a:pt x="13446" y="572"/>
                  </a:cubicBezTo>
                  <a:cubicBezTo>
                    <a:pt x="13446" y="572"/>
                    <a:pt x="13432" y="600"/>
                    <a:pt x="13423" y="600"/>
                  </a:cubicBezTo>
                  <a:cubicBezTo>
                    <a:pt x="13419" y="600"/>
                    <a:pt x="13415" y="593"/>
                    <a:pt x="13415" y="572"/>
                  </a:cubicBezTo>
                  <a:lnTo>
                    <a:pt x="13415" y="510"/>
                  </a:lnTo>
                  <a:cubicBezTo>
                    <a:pt x="13426" y="466"/>
                    <a:pt x="13437" y="430"/>
                    <a:pt x="13448" y="430"/>
                  </a:cubicBezTo>
                  <a:close/>
                  <a:moveTo>
                    <a:pt x="6692" y="588"/>
                  </a:moveTo>
                  <a:cubicBezTo>
                    <a:pt x="6692" y="649"/>
                    <a:pt x="6692" y="696"/>
                    <a:pt x="6676" y="696"/>
                  </a:cubicBezTo>
                  <a:lnTo>
                    <a:pt x="6645" y="649"/>
                  </a:lnTo>
                  <a:lnTo>
                    <a:pt x="6661" y="588"/>
                  </a:lnTo>
                  <a:close/>
                  <a:moveTo>
                    <a:pt x="7325" y="573"/>
                  </a:moveTo>
                  <a:lnTo>
                    <a:pt x="7325" y="573"/>
                  </a:lnTo>
                  <a:cubicBezTo>
                    <a:pt x="7340" y="575"/>
                    <a:pt x="7338" y="585"/>
                    <a:pt x="7326" y="634"/>
                  </a:cubicBezTo>
                  <a:cubicBezTo>
                    <a:pt x="7310" y="680"/>
                    <a:pt x="7295" y="711"/>
                    <a:pt x="7279" y="742"/>
                  </a:cubicBezTo>
                  <a:cubicBezTo>
                    <a:pt x="7264" y="727"/>
                    <a:pt x="7310" y="634"/>
                    <a:pt x="7325" y="573"/>
                  </a:cubicBezTo>
                  <a:close/>
                  <a:moveTo>
                    <a:pt x="852" y="549"/>
                  </a:moveTo>
                  <a:cubicBezTo>
                    <a:pt x="859" y="549"/>
                    <a:pt x="868" y="552"/>
                    <a:pt x="880" y="557"/>
                  </a:cubicBezTo>
                  <a:cubicBezTo>
                    <a:pt x="911" y="572"/>
                    <a:pt x="942" y="588"/>
                    <a:pt x="911" y="634"/>
                  </a:cubicBezTo>
                  <a:lnTo>
                    <a:pt x="896" y="634"/>
                  </a:lnTo>
                  <a:cubicBezTo>
                    <a:pt x="901" y="618"/>
                    <a:pt x="899" y="612"/>
                    <a:pt x="895" y="612"/>
                  </a:cubicBezTo>
                  <a:cubicBezTo>
                    <a:pt x="886" y="612"/>
                    <a:pt x="865" y="639"/>
                    <a:pt x="865" y="680"/>
                  </a:cubicBezTo>
                  <a:lnTo>
                    <a:pt x="819" y="788"/>
                  </a:lnTo>
                  <a:cubicBezTo>
                    <a:pt x="788" y="773"/>
                    <a:pt x="788" y="711"/>
                    <a:pt x="803" y="649"/>
                  </a:cubicBezTo>
                  <a:lnTo>
                    <a:pt x="819" y="649"/>
                  </a:lnTo>
                  <a:cubicBezTo>
                    <a:pt x="830" y="571"/>
                    <a:pt x="833" y="549"/>
                    <a:pt x="852" y="549"/>
                  </a:cubicBezTo>
                  <a:close/>
                  <a:moveTo>
                    <a:pt x="8098" y="866"/>
                  </a:moveTo>
                  <a:lnTo>
                    <a:pt x="8114" y="881"/>
                  </a:lnTo>
                  <a:cubicBezTo>
                    <a:pt x="8087" y="921"/>
                    <a:pt x="8060" y="962"/>
                    <a:pt x="8044" y="962"/>
                  </a:cubicBezTo>
                  <a:cubicBezTo>
                    <a:pt x="8041" y="962"/>
                    <a:pt x="8039" y="961"/>
                    <a:pt x="8037" y="959"/>
                  </a:cubicBezTo>
                  <a:lnTo>
                    <a:pt x="8037" y="897"/>
                  </a:lnTo>
                  <a:lnTo>
                    <a:pt x="8098" y="866"/>
                  </a:lnTo>
                  <a:close/>
                  <a:moveTo>
                    <a:pt x="12372" y="878"/>
                  </a:moveTo>
                  <a:cubicBezTo>
                    <a:pt x="12392" y="878"/>
                    <a:pt x="12426" y="912"/>
                    <a:pt x="12426" y="912"/>
                  </a:cubicBezTo>
                  <a:cubicBezTo>
                    <a:pt x="12426" y="912"/>
                    <a:pt x="12457" y="959"/>
                    <a:pt x="12426" y="974"/>
                  </a:cubicBezTo>
                  <a:cubicBezTo>
                    <a:pt x="12395" y="959"/>
                    <a:pt x="12364" y="928"/>
                    <a:pt x="12333" y="897"/>
                  </a:cubicBezTo>
                  <a:lnTo>
                    <a:pt x="12364" y="881"/>
                  </a:lnTo>
                  <a:cubicBezTo>
                    <a:pt x="12366" y="879"/>
                    <a:pt x="12369" y="878"/>
                    <a:pt x="12372" y="878"/>
                  </a:cubicBezTo>
                  <a:close/>
                  <a:moveTo>
                    <a:pt x="12239" y="1135"/>
                  </a:moveTo>
                  <a:cubicBezTo>
                    <a:pt x="12247" y="1135"/>
                    <a:pt x="12257" y="1145"/>
                    <a:pt x="12287" y="1175"/>
                  </a:cubicBezTo>
                  <a:lnTo>
                    <a:pt x="12271" y="1190"/>
                  </a:lnTo>
                  <a:lnTo>
                    <a:pt x="12210" y="1159"/>
                  </a:lnTo>
                  <a:lnTo>
                    <a:pt x="12225" y="1144"/>
                  </a:lnTo>
                  <a:cubicBezTo>
                    <a:pt x="12231" y="1138"/>
                    <a:pt x="12234" y="1135"/>
                    <a:pt x="12239" y="1135"/>
                  </a:cubicBezTo>
                  <a:close/>
                  <a:moveTo>
                    <a:pt x="5256" y="1269"/>
                  </a:moveTo>
                  <a:cubicBezTo>
                    <a:pt x="5264" y="1269"/>
                    <a:pt x="5278" y="1282"/>
                    <a:pt x="5270" y="1299"/>
                  </a:cubicBezTo>
                  <a:cubicBezTo>
                    <a:pt x="5249" y="1278"/>
                    <a:pt x="5250" y="1269"/>
                    <a:pt x="5256" y="1269"/>
                  </a:cubicBezTo>
                  <a:close/>
                  <a:moveTo>
                    <a:pt x="12238" y="1274"/>
                  </a:moveTo>
                  <a:cubicBezTo>
                    <a:pt x="12235" y="1274"/>
                    <a:pt x="12234" y="1280"/>
                    <a:pt x="12240" y="1299"/>
                  </a:cubicBezTo>
                  <a:cubicBezTo>
                    <a:pt x="12250" y="1289"/>
                    <a:pt x="12242" y="1274"/>
                    <a:pt x="12238" y="1274"/>
                  </a:cubicBezTo>
                  <a:close/>
                  <a:moveTo>
                    <a:pt x="4714" y="1219"/>
                  </a:moveTo>
                  <a:cubicBezTo>
                    <a:pt x="4722" y="1229"/>
                    <a:pt x="4732" y="1240"/>
                    <a:pt x="4744" y="1252"/>
                  </a:cubicBezTo>
                  <a:cubicBezTo>
                    <a:pt x="4791" y="1283"/>
                    <a:pt x="4760" y="1314"/>
                    <a:pt x="4744" y="1329"/>
                  </a:cubicBezTo>
                  <a:cubicBezTo>
                    <a:pt x="4716" y="1301"/>
                    <a:pt x="4714" y="1261"/>
                    <a:pt x="4714" y="1219"/>
                  </a:cubicBezTo>
                  <a:close/>
                  <a:moveTo>
                    <a:pt x="309" y="1252"/>
                  </a:moveTo>
                  <a:cubicBezTo>
                    <a:pt x="293" y="1283"/>
                    <a:pt x="278" y="1314"/>
                    <a:pt x="278" y="1360"/>
                  </a:cubicBezTo>
                  <a:lnTo>
                    <a:pt x="293" y="1360"/>
                  </a:lnTo>
                  <a:cubicBezTo>
                    <a:pt x="309" y="1360"/>
                    <a:pt x="309" y="1314"/>
                    <a:pt x="324" y="1252"/>
                  </a:cubicBezTo>
                  <a:close/>
                  <a:moveTo>
                    <a:pt x="5115" y="1268"/>
                  </a:moveTo>
                  <a:cubicBezTo>
                    <a:pt x="5162" y="1299"/>
                    <a:pt x="5193" y="1345"/>
                    <a:pt x="5177" y="1360"/>
                  </a:cubicBezTo>
                  <a:lnTo>
                    <a:pt x="5100" y="1345"/>
                  </a:lnTo>
                  <a:lnTo>
                    <a:pt x="5100" y="1283"/>
                  </a:lnTo>
                  <a:lnTo>
                    <a:pt x="5115" y="1268"/>
                  </a:lnTo>
                  <a:close/>
                  <a:moveTo>
                    <a:pt x="12053" y="1305"/>
                  </a:moveTo>
                  <a:cubicBezTo>
                    <a:pt x="12059" y="1305"/>
                    <a:pt x="12066" y="1316"/>
                    <a:pt x="12086" y="1345"/>
                  </a:cubicBezTo>
                  <a:lnTo>
                    <a:pt x="12070" y="1360"/>
                  </a:lnTo>
                  <a:lnTo>
                    <a:pt x="12009" y="1345"/>
                  </a:lnTo>
                  <a:lnTo>
                    <a:pt x="12040" y="1314"/>
                  </a:lnTo>
                  <a:cubicBezTo>
                    <a:pt x="12045" y="1308"/>
                    <a:pt x="12049" y="1305"/>
                    <a:pt x="12053" y="1305"/>
                  </a:cubicBezTo>
                  <a:close/>
                  <a:moveTo>
                    <a:pt x="11499" y="1314"/>
                  </a:moveTo>
                  <a:cubicBezTo>
                    <a:pt x="11545" y="1345"/>
                    <a:pt x="11576" y="1391"/>
                    <a:pt x="11560" y="1407"/>
                  </a:cubicBezTo>
                  <a:lnTo>
                    <a:pt x="11514" y="1376"/>
                  </a:lnTo>
                  <a:lnTo>
                    <a:pt x="11483" y="1329"/>
                  </a:lnTo>
                  <a:lnTo>
                    <a:pt x="11499" y="1314"/>
                  </a:lnTo>
                  <a:close/>
                  <a:moveTo>
                    <a:pt x="4155" y="1367"/>
                  </a:moveTo>
                  <a:cubicBezTo>
                    <a:pt x="4151" y="1367"/>
                    <a:pt x="4147" y="1370"/>
                    <a:pt x="4142" y="1376"/>
                  </a:cubicBezTo>
                  <a:cubicBezTo>
                    <a:pt x="4142" y="1391"/>
                    <a:pt x="4126" y="1407"/>
                    <a:pt x="4173" y="1438"/>
                  </a:cubicBezTo>
                  <a:lnTo>
                    <a:pt x="4173" y="1422"/>
                  </a:lnTo>
                  <a:lnTo>
                    <a:pt x="4203" y="1407"/>
                  </a:lnTo>
                  <a:cubicBezTo>
                    <a:pt x="4174" y="1377"/>
                    <a:pt x="4163" y="1367"/>
                    <a:pt x="4155" y="1367"/>
                  </a:cubicBezTo>
                  <a:close/>
                  <a:moveTo>
                    <a:pt x="4927" y="1393"/>
                  </a:moveTo>
                  <a:cubicBezTo>
                    <a:pt x="4939" y="1393"/>
                    <a:pt x="4965" y="1401"/>
                    <a:pt x="5007" y="1422"/>
                  </a:cubicBezTo>
                  <a:cubicBezTo>
                    <a:pt x="5054" y="1469"/>
                    <a:pt x="5054" y="1469"/>
                    <a:pt x="5038" y="1484"/>
                  </a:cubicBezTo>
                  <a:cubicBezTo>
                    <a:pt x="5007" y="1469"/>
                    <a:pt x="4976" y="1453"/>
                    <a:pt x="4945" y="1422"/>
                  </a:cubicBezTo>
                  <a:cubicBezTo>
                    <a:pt x="4920" y="1405"/>
                    <a:pt x="4913" y="1393"/>
                    <a:pt x="4927" y="1393"/>
                  </a:cubicBezTo>
                  <a:close/>
                  <a:moveTo>
                    <a:pt x="11903" y="1407"/>
                  </a:moveTo>
                  <a:cubicBezTo>
                    <a:pt x="11911" y="1407"/>
                    <a:pt x="11921" y="1412"/>
                    <a:pt x="11931" y="1422"/>
                  </a:cubicBezTo>
                  <a:cubicBezTo>
                    <a:pt x="11962" y="1469"/>
                    <a:pt x="11962" y="1469"/>
                    <a:pt x="11947" y="1484"/>
                  </a:cubicBezTo>
                  <a:cubicBezTo>
                    <a:pt x="11939" y="1492"/>
                    <a:pt x="11931" y="1499"/>
                    <a:pt x="11924" y="1499"/>
                  </a:cubicBezTo>
                  <a:cubicBezTo>
                    <a:pt x="11916" y="1499"/>
                    <a:pt x="11908" y="1492"/>
                    <a:pt x="11900" y="1469"/>
                  </a:cubicBezTo>
                  <a:cubicBezTo>
                    <a:pt x="11880" y="1427"/>
                    <a:pt x="11887" y="1407"/>
                    <a:pt x="11903" y="1407"/>
                  </a:cubicBezTo>
                  <a:close/>
                  <a:moveTo>
                    <a:pt x="4482" y="1700"/>
                  </a:moveTo>
                  <a:lnTo>
                    <a:pt x="4482" y="1700"/>
                  </a:lnTo>
                  <a:cubicBezTo>
                    <a:pt x="4500" y="1719"/>
                    <a:pt x="4501" y="1725"/>
                    <a:pt x="4497" y="1725"/>
                  </a:cubicBezTo>
                  <a:cubicBezTo>
                    <a:pt x="4491" y="1725"/>
                    <a:pt x="4472" y="1710"/>
                    <a:pt x="4482" y="1700"/>
                  </a:cubicBezTo>
                  <a:close/>
                  <a:moveTo>
                    <a:pt x="1895" y="1668"/>
                  </a:moveTo>
                  <a:cubicBezTo>
                    <a:pt x="1912" y="1668"/>
                    <a:pt x="1929" y="1673"/>
                    <a:pt x="1947" y="1685"/>
                  </a:cubicBezTo>
                  <a:cubicBezTo>
                    <a:pt x="1962" y="1700"/>
                    <a:pt x="1916" y="1731"/>
                    <a:pt x="1854" y="1731"/>
                  </a:cubicBezTo>
                  <a:lnTo>
                    <a:pt x="1823" y="1700"/>
                  </a:lnTo>
                  <a:cubicBezTo>
                    <a:pt x="1842" y="1681"/>
                    <a:pt x="1867" y="1668"/>
                    <a:pt x="1895" y="1668"/>
                  </a:cubicBezTo>
                  <a:close/>
                  <a:moveTo>
                    <a:pt x="4778" y="1769"/>
                  </a:moveTo>
                  <a:cubicBezTo>
                    <a:pt x="4802" y="1769"/>
                    <a:pt x="4822" y="1809"/>
                    <a:pt x="4822" y="1809"/>
                  </a:cubicBezTo>
                  <a:cubicBezTo>
                    <a:pt x="4868" y="1839"/>
                    <a:pt x="4822" y="1824"/>
                    <a:pt x="4806" y="1839"/>
                  </a:cubicBezTo>
                  <a:lnTo>
                    <a:pt x="4791" y="1839"/>
                  </a:lnTo>
                  <a:cubicBezTo>
                    <a:pt x="4729" y="1809"/>
                    <a:pt x="4729" y="1809"/>
                    <a:pt x="4760" y="1778"/>
                  </a:cubicBezTo>
                  <a:cubicBezTo>
                    <a:pt x="4766" y="1771"/>
                    <a:pt x="4772" y="1769"/>
                    <a:pt x="4778" y="1769"/>
                  </a:cubicBezTo>
                  <a:close/>
                  <a:moveTo>
                    <a:pt x="1924" y="1812"/>
                  </a:moveTo>
                  <a:cubicBezTo>
                    <a:pt x="1908" y="1812"/>
                    <a:pt x="1885" y="1824"/>
                    <a:pt x="1870" y="1839"/>
                  </a:cubicBezTo>
                  <a:lnTo>
                    <a:pt x="1854" y="1839"/>
                  </a:lnTo>
                  <a:cubicBezTo>
                    <a:pt x="1823" y="1870"/>
                    <a:pt x="1839" y="1886"/>
                    <a:pt x="1854" y="1932"/>
                  </a:cubicBezTo>
                  <a:cubicBezTo>
                    <a:pt x="1864" y="1943"/>
                    <a:pt x="1877" y="1946"/>
                    <a:pt x="1888" y="1946"/>
                  </a:cubicBezTo>
                  <a:cubicBezTo>
                    <a:pt x="1911" y="1946"/>
                    <a:pt x="1931" y="1932"/>
                    <a:pt x="1931" y="1932"/>
                  </a:cubicBezTo>
                  <a:cubicBezTo>
                    <a:pt x="1978" y="1886"/>
                    <a:pt x="1962" y="1870"/>
                    <a:pt x="1931" y="1855"/>
                  </a:cubicBezTo>
                  <a:cubicBezTo>
                    <a:pt x="1947" y="1824"/>
                    <a:pt x="1939" y="1812"/>
                    <a:pt x="1924" y="1812"/>
                  </a:cubicBezTo>
                  <a:close/>
                  <a:moveTo>
                    <a:pt x="4165" y="1867"/>
                  </a:moveTo>
                  <a:cubicBezTo>
                    <a:pt x="4162" y="1867"/>
                    <a:pt x="4159" y="1868"/>
                    <a:pt x="4157" y="1870"/>
                  </a:cubicBezTo>
                  <a:cubicBezTo>
                    <a:pt x="4173" y="1901"/>
                    <a:pt x="4203" y="1932"/>
                    <a:pt x="4234" y="1963"/>
                  </a:cubicBezTo>
                  <a:cubicBezTo>
                    <a:pt x="4250" y="1948"/>
                    <a:pt x="4203" y="1901"/>
                    <a:pt x="4203" y="1901"/>
                  </a:cubicBezTo>
                  <a:cubicBezTo>
                    <a:pt x="4203" y="1901"/>
                    <a:pt x="4181" y="1867"/>
                    <a:pt x="4165" y="1867"/>
                  </a:cubicBezTo>
                  <a:close/>
                  <a:moveTo>
                    <a:pt x="3632" y="1963"/>
                  </a:moveTo>
                  <a:lnTo>
                    <a:pt x="3647" y="2071"/>
                  </a:lnTo>
                  <a:cubicBezTo>
                    <a:pt x="3651" y="2084"/>
                    <a:pt x="3653" y="2090"/>
                    <a:pt x="3654" y="2090"/>
                  </a:cubicBezTo>
                  <a:cubicBezTo>
                    <a:pt x="3655" y="2090"/>
                    <a:pt x="3647" y="2054"/>
                    <a:pt x="3647" y="2010"/>
                  </a:cubicBezTo>
                  <a:lnTo>
                    <a:pt x="3632" y="1963"/>
                  </a:lnTo>
                  <a:close/>
                  <a:moveTo>
                    <a:pt x="4478" y="2061"/>
                  </a:moveTo>
                  <a:cubicBezTo>
                    <a:pt x="4491" y="2061"/>
                    <a:pt x="4508" y="2067"/>
                    <a:pt x="4528" y="2087"/>
                  </a:cubicBezTo>
                  <a:cubicBezTo>
                    <a:pt x="4528" y="2087"/>
                    <a:pt x="4559" y="2118"/>
                    <a:pt x="4543" y="2133"/>
                  </a:cubicBezTo>
                  <a:cubicBezTo>
                    <a:pt x="4540" y="2136"/>
                    <a:pt x="4536" y="2137"/>
                    <a:pt x="4531" y="2137"/>
                  </a:cubicBezTo>
                  <a:cubicBezTo>
                    <a:pt x="4511" y="2137"/>
                    <a:pt x="4482" y="2118"/>
                    <a:pt x="4482" y="2118"/>
                  </a:cubicBezTo>
                  <a:lnTo>
                    <a:pt x="4466" y="2118"/>
                  </a:lnTo>
                  <a:cubicBezTo>
                    <a:pt x="4435" y="2087"/>
                    <a:pt x="4451" y="2071"/>
                    <a:pt x="4451" y="2071"/>
                  </a:cubicBezTo>
                  <a:cubicBezTo>
                    <a:pt x="4451" y="2071"/>
                    <a:pt x="4461" y="2061"/>
                    <a:pt x="4478" y="2061"/>
                  </a:cubicBezTo>
                  <a:close/>
                  <a:moveTo>
                    <a:pt x="4080" y="2118"/>
                  </a:moveTo>
                  <a:cubicBezTo>
                    <a:pt x="4095" y="2118"/>
                    <a:pt x="4095" y="2118"/>
                    <a:pt x="4126" y="2164"/>
                  </a:cubicBezTo>
                  <a:lnTo>
                    <a:pt x="4111" y="2164"/>
                  </a:lnTo>
                  <a:lnTo>
                    <a:pt x="4064" y="2118"/>
                  </a:lnTo>
                  <a:close/>
                  <a:moveTo>
                    <a:pt x="9291" y="2073"/>
                  </a:moveTo>
                  <a:lnTo>
                    <a:pt x="9291" y="2073"/>
                  </a:lnTo>
                  <a:cubicBezTo>
                    <a:pt x="9335" y="2102"/>
                    <a:pt x="9334" y="2103"/>
                    <a:pt x="9288" y="2149"/>
                  </a:cubicBezTo>
                  <a:cubicBezTo>
                    <a:pt x="9276" y="2167"/>
                    <a:pt x="9264" y="2173"/>
                    <a:pt x="9253" y="2173"/>
                  </a:cubicBezTo>
                  <a:cubicBezTo>
                    <a:pt x="9236" y="2173"/>
                    <a:pt x="9221" y="2158"/>
                    <a:pt x="9211" y="2149"/>
                  </a:cubicBezTo>
                  <a:cubicBezTo>
                    <a:pt x="9224" y="2098"/>
                    <a:pt x="9267" y="2079"/>
                    <a:pt x="9291" y="2073"/>
                  </a:cubicBezTo>
                  <a:close/>
                  <a:moveTo>
                    <a:pt x="2843" y="2118"/>
                  </a:moveTo>
                  <a:lnTo>
                    <a:pt x="2828" y="2180"/>
                  </a:lnTo>
                  <a:lnTo>
                    <a:pt x="2782" y="2226"/>
                  </a:lnTo>
                  <a:lnTo>
                    <a:pt x="2797" y="2164"/>
                  </a:lnTo>
                  <a:cubicBezTo>
                    <a:pt x="2812" y="2118"/>
                    <a:pt x="2828" y="2118"/>
                    <a:pt x="2843" y="2118"/>
                  </a:cubicBezTo>
                  <a:close/>
                  <a:moveTo>
                    <a:pt x="17057" y="2088"/>
                  </a:moveTo>
                  <a:lnTo>
                    <a:pt x="17057" y="2088"/>
                  </a:lnTo>
                  <a:cubicBezTo>
                    <a:pt x="17066" y="2088"/>
                    <a:pt x="17049" y="2165"/>
                    <a:pt x="17016" y="2241"/>
                  </a:cubicBezTo>
                  <a:lnTo>
                    <a:pt x="17001" y="2241"/>
                  </a:lnTo>
                  <a:cubicBezTo>
                    <a:pt x="17001" y="2195"/>
                    <a:pt x="17016" y="2133"/>
                    <a:pt x="17032" y="2133"/>
                  </a:cubicBezTo>
                  <a:cubicBezTo>
                    <a:pt x="17045" y="2101"/>
                    <a:pt x="17054" y="2088"/>
                    <a:pt x="17057" y="2088"/>
                  </a:cubicBezTo>
                  <a:close/>
                  <a:moveTo>
                    <a:pt x="3936" y="2152"/>
                  </a:moveTo>
                  <a:cubicBezTo>
                    <a:pt x="3951" y="2152"/>
                    <a:pt x="3976" y="2197"/>
                    <a:pt x="3987" y="2272"/>
                  </a:cubicBezTo>
                  <a:lnTo>
                    <a:pt x="3956" y="2288"/>
                  </a:lnTo>
                  <a:cubicBezTo>
                    <a:pt x="3941" y="2241"/>
                    <a:pt x="3910" y="2180"/>
                    <a:pt x="3925" y="2180"/>
                  </a:cubicBezTo>
                  <a:cubicBezTo>
                    <a:pt x="3925" y="2161"/>
                    <a:pt x="3930" y="2152"/>
                    <a:pt x="3936" y="2152"/>
                  </a:cubicBezTo>
                  <a:close/>
                  <a:moveTo>
                    <a:pt x="3327" y="2153"/>
                  </a:moveTo>
                  <a:cubicBezTo>
                    <a:pt x="3332" y="2153"/>
                    <a:pt x="3325" y="2180"/>
                    <a:pt x="3307" y="2241"/>
                  </a:cubicBezTo>
                  <a:cubicBezTo>
                    <a:pt x="3276" y="2303"/>
                    <a:pt x="3261" y="2350"/>
                    <a:pt x="3261" y="2350"/>
                  </a:cubicBezTo>
                  <a:cubicBezTo>
                    <a:pt x="3261" y="2350"/>
                    <a:pt x="3276" y="2303"/>
                    <a:pt x="3307" y="2195"/>
                  </a:cubicBezTo>
                  <a:lnTo>
                    <a:pt x="3292" y="2195"/>
                  </a:lnTo>
                  <a:cubicBezTo>
                    <a:pt x="3312" y="2168"/>
                    <a:pt x="3323" y="2153"/>
                    <a:pt x="3327" y="2153"/>
                  </a:cubicBezTo>
                  <a:close/>
                  <a:moveTo>
                    <a:pt x="2891" y="2241"/>
                  </a:moveTo>
                  <a:cubicBezTo>
                    <a:pt x="2896" y="2241"/>
                    <a:pt x="2889" y="2268"/>
                    <a:pt x="2874" y="2319"/>
                  </a:cubicBezTo>
                  <a:cubicBezTo>
                    <a:pt x="2859" y="2365"/>
                    <a:pt x="2812" y="2427"/>
                    <a:pt x="2766" y="2458"/>
                  </a:cubicBezTo>
                  <a:lnTo>
                    <a:pt x="2720" y="2442"/>
                  </a:lnTo>
                  <a:lnTo>
                    <a:pt x="2812" y="2350"/>
                  </a:lnTo>
                  <a:cubicBezTo>
                    <a:pt x="2862" y="2276"/>
                    <a:pt x="2885" y="2241"/>
                    <a:pt x="2891" y="2241"/>
                  </a:cubicBezTo>
                  <a:close/>
                  <a:moveTo>
                    <a:pt x="10061" y="2380"/>
                  </a:moveTo>
                  <a:cubicBezTo>
                    <a:pt x="10061" y="2427"/>
                    <a:pt x="10046" y="2489"/>
                    <a:pt x="10030" y="2489"/>
                  </a:cubicBezTo>
                  <a:lnTo>
                    <a:pt x="10015" y="2489"/>
                  </a:lnTo>
                  <a:cubicBezTo>
                    <a:pt x="10015" y="2442"/>
                    <a:pt x="10030" y="2411"/>
                    <a:pt x="10046" y="2380"/>
                  </a:cubicBezTo>
                  <a:close/>
                  <a:moveTo>
                    <a:pt x="3462" y="2427"/>
                  </a:moveTo>
                  <a:cubicBezTo>
                    <a:pt x="3462" y="2489"/>
                    <a:pt x="3462" y="2535"/>
                    <a:pt x="3431" y="2535"/>
                  </a:cubicBezTo>
                  <a:lnTo>
                    <a:pt x="3415" y="2535"/>
                  </a:lnTo>
                  <a:cubicBezTo>
                    <a:pt x="3415" y="2504"/>
                    <a:pt x="3415" y="2458"/>
                    <a:pt x="3431" y="2427"/>
                  </a:cubicBezTo>
                  <a:close/>
                  <a:moveTo>
                    <a:pt x="3910" y="2535"/>
                  </a:moveTo>
                  <a:lnTo>
                    <a:pt x="3925" y="2597"/>
                  </a:lnTo>
                  <a:cubicBezTo>
                    <a:pt x="3915" y="2597"/>
                    <a:pt x="3905" y="2624"/>
                    <a:pt x="3894" y="2624"/>
                  </a:cubicBezTo>
                  <a:cubicBezTo>
                    <a:pt x="3889" y="2624"/>
                    <a:pt x="3884" y="2617"/>
                    <a:pt x="3879" y="2597"/>
                  </a:cubicBezTo>
                  <a:cubicBezTo>
                    <a:pt x="3848" y="2597"/>
                    <a:pt x="3879" y="2535"/>
                    <a:pt x="3910" y="2535"/>
                  </a:cubicBezTo>
                  <a:close/>
                  <a:moveTo>
                    <a:pt x="5488" y="2637"/>
                  </a:moveTo>
                  <a:cubicBezTo>
                    <a:pt x="5482" y="2637"/>
                    <a:pt x="5478" y="2645"/>
                    <a:pt x="5471" y="2659"/>
                  </a:cubicBezTo>
                  <a:cubicBezTo>
                    <a:pt x="5471" y="2690"/>
                    <a:pt x="5502" y="2720"/>
                    <a:pt x="5533" y="2751"/>
                  </a:cubicBezTo>
                  <a:cubicBezTo>
                    <a:pt x="5542" y="2766"/>
                    <a:pt x="5550" y="2773"/>
                    <a:pt x="5556" y="2773"/>
                  </a:cubicBezTo>
                  <a:cubicBezTo>
                    <a:pt x="5567" y="2773"/>
                    <a:pt x="5565" y="2738"/>
                    <a:pt x="5533" y="2674"/>
                  </a:cubicBezTo>
                  <a:cubicBezTo>
                    <a:pt x="5507" y="2649"/>
                    <a:pt x="5496" y="2637"/>
                    <a:pt x="5488" y="2637"/>
                  </a:cubicBezTo>
                  <a:close/>
                  <a:moveTo>
                    <a:pt x="13570" y="0"/>
                  </a:moveTo>
                  <a:cubicBezTo>
                    <a:pt x="13539" y="47"/>
                    <a:pt x="13492" y="62"/>
                    <a:pt x="13446" y="62"/>
                  </a:cubicBezTo>
                  <a:cubicBezTo>
                    <a:pt x="13353" y="62"/>
                    <a:pt x="13307" y="62"/>
                    <a:pt x="13353" y="124"/>
                  </a:cubicBezTo>
                  <a:cubicBezTo>
                    <a:pt x="13353" y="186"/>
                    <a:pt x="13369" y="232"/>
                    <a:pt x="13338" y="248"/>
                  </a:cubicBezTo>
                  <a:lnTo>
                    <a:pt x="13338" y="186"/>
                  </a:lnTo>
                  <a:cubicBezTo>
                    <a:pt x="13338" y="160"/>
                    <a:pt x="13319" y="150"/>
                    <a:pt x="13287" y="150"/>
                  </a:cubicBezTo>
                  <a:cubicBezTo>
                    <a:pt x="13244" y="150"/>
                    <a:pt x="13177" y="168"/>
                    <a:pt x="13106" y="186"/>
                  </a:cubicBezTo>
                  <a:cubicBezTo>
                    <a:pt x="12986" y="208"/>
                    <a:pt x="12920" y="229"/>
                    <a:pt x="12875" y="229"/>
                  </a:cubicBezTo>
                  <a:cubicBezTo>
                    <a:pt x="12856" y="229"/>
                    <a:pt x="12841" y="226"/>
                    <a:pt x="12828" y="217"/>
                  </a:cubicBezTo>
                  <a:lnTo>
                    <a:pt x="12812" y="278"/>
                  </a:lnTo>
                  <a:cubicBezTo>
                    <a:pt x="12804" y="313"/>
                    <a:pt x="12790" y="333"/>
                    <a:pt x="12777" y="333"/>
                  </a:cubicBezTo>
                  <a:cubicBezTo>
                    <a:pt x="12767" y="333"/>
                    <a:pt x="12757" y="321"/>
                    <a:pt x="12751" y="294"/>
                  </a:cubicBezTo>
                  <a:cubicBezTo>
                    <a:pt x="12738" y="287"/>
                    <a:pt x="12722" y="284"/>
                    <a:pt x="12705" y="284"/>
                  </a:cubicBezTo>
                  <a:cubicBezTo>
                    <a:pt x="12641" y="284"/>
                    <a:pt x="12559" y="329"/>
                    <a:pt x="12534" y="402"/>
                  </a:cubicBezTo>
                  <a:lnTo>
                    <a:pt x="12441" y="433"/>
                  </a:lnTo>
                  <a:cubicBezTo>
                    <a:pt x="12416" y="407"/>
                    <a:pt x="12388" y="395"/>
                    <a:pt x="12364" y="395"/>
                  </a:cubicBezTo>
                  <a:cubicBezTo>
                    <a:pt x="12316" y="395"/>
                    <a:pt x="12282" y="443"/>
                    <a:pt x="12302" y="526"/>
                  </a:cubicBezTo>
                  <a:cubicBezTo>
                    <a:pt x="12287" y="503"/>
                    <a:pt x="12271" y="495"/>
                    <a:pt x="12256" y="495"/>
                  </a:cubicBezTo>
                  <a:cubicBezTo>
                    <a:pt x="12240" y="495"/>
                    <a:pt x="12225" y="503"/>
                    <a:pt x="12210" y="510"/>
                  </a:cubicBezTo>
                  <a:cubicBezTo>
                    <a:pt x="12197" y="571"/>
                    <a:pt x="12127" y="632"/>
                    <a:pt x="12083" y="632"/>
                  </a:cubicBezTo>
                  <a:cubicBezTo>
                    <a:pt x="12071" y="632"/>
                    <a:pt x="12061" y="628"/>
                    <a:pt x="12055" y="618"/>
                  </a:cubicBezTo>
                  <a:lnTo>
                    <a:pt x="12040" y="649"/>
                  </a:lnTo>
                  <a:cubicBezTo>
                    <a:pt x="12040" y="680"/>
                    <a:pt x="12024" y="727"/>
                    <a:pt x="11993" y="742"/>
                  </a:cubicBezTo>
                  <a:cubicBezTo>
                    <a:pt x="11962" y="773"/>
                    <a:pt x="11947" y="804"/>
                    <a:pt x="11962" y="850"/>
                  </a:cubicBezTo>
                  <a:cubicBezTo>
                    <a:pt x="11978" y="912"/>
                    <a:pt x="11962" y="928"/>
                    <a:pt x="11962" y="928"/>
                  </a:cubicBezTo>
                  <a:cubicBezTo>
                    <a:pt x="11962" y="928"/>
                    <a:pt x="11931" y="881"/>
                    <a:pt x="11916" y="819"/>
                  </a:cubicBezTo>
                  <a:cubicBezTo>
                    <a:pt x="11911" y="801"/>
                    <a:pt x="11904" y="793"/>
                    <a:pt x="11897" y="793"/>
                  </a:cubicBezTo>
                  <a:cubicBezTo>
                    <a:pt x="11879" y="793"/>
                    <a:pt x="11859" y="845"/>
                    <a:pt x="11870" y="943"/>
                  </a:cubicBezTo>
                  <a:cubicBezTo>
                    <a:pt x="11878" y="1015"/>
                    <a:pt x="11881" y="1049"/>
                    <a:pt x="11877" y="1049"/>
                  </a:cubicBezTo>
                  <a:cubicBezTo>
                    <a:pt x="11873" y="1049"/>
                    <a:pt x="11861" y="1019"/>
                    <a:pt x="11839" y="959"/>
                  </a:cubicBezTo>
                  <a:cubicBezTo>
                    <a:pt x="11828" y="928"/>
                    <a:pt x="11818" y="891"/>
                    <a:pt x="11813" y="891"/>
                  </a:cubicBezTo>
                  <a:cubicBezTo>
                    <a:pt x="11810" y="891"/>
                    <a:pt x="11808" y="901"/>
                    <a:pt x="11808" y="928"/>
                  </a:cubicBezTo>
                  <a:cubicBezTo>
                    <a:pt x="11792" y="943"/>
                    <a:pt x="11792" y="974"/>
                    <a:pt x="11808" y="1005"/>
                  </a:cubicBezTo>
                  <a:lnTo>
                    <a:pt x="11746" y="1067"/>
                  </a:lnTo>
                  <a:cubicBezTo>
                    <a:pt x="11669" y="1067"/>
                    <a:pt x="11653" y="1082"/>
                    <a:pt x="11638" y="1098"/>
                  </a:cubicBezTo>
                  <a:cubicBezTo>
                    <a:pt x="11647" y="1134"/>
                    <a:pt x="11651" y="1149"/>
                    <a:pt x="11640" y="1149"/>
                  </a:cubicBezTo>
                  <a:cubicBezTo>
                    <a:pt x="11632" y="1149"/>
                    <a:pt x="11617" y="1141"/>
                    <a:pt x="11591" y="1129"/>
                  </a:cubicBezTo>
                  <a:cubicBezTo>
                    <a:pt x="11577" y="1124"/>
                    <a:pt x="11567" y="1120"/>
                    <a:pt x="11563" y="1120"/>
                  </a:cubicBezTo>
                  <a:cubicBezTo>
                    <a:pt x="11552" y="1120"/>
                    <a:pt x="11569" y="1137"/>
                    <a:pt x="11622" y="1190"/>
                  </a:cubicBezTo>
                  <a:cubicBezTo>
                    <a:pt x="11646" y="1238"/>
                    <a:pt x="11633" y="1258"/>
                    <a:pt x="11606" y="1258"/>
                  </a:cubicBezTo>
                  <a:cubicBezTo>
                    <a:pt x="11597" y="1258"/>
                    <a:pt x="11587" y="1256"/>
                    <a:pt x="11576" y="1252"/>
                  </a:cubicBezTo>
                  <a:cubicBezTo>
                    <a:pt x="11526" y="1211"/>
                    <a:pt x="11499" y="1196"/>
                    <a:pt x="11491" y="1196"/>
                  </a:cubicBezTo>
                  <a:cubicBezTo>
                    <a:pt x="11484" y="1196"/>
                    <a:pt x="11493" y="1207"/>
                    <a:pt x="11514" y="1221"/>
                  </a:cubicBezTo>
                  <a:cubicBezTo>
                    <a:pt x="11560" y="1268"/>
                    <a:pt x="11514" y="1299"/>
                    <a:pt x="11514" y="1299"/>
                  </a:cubicBezTo>
                  <a:cubicBezTo>
                    <a:pt x="11514" y="1299"/>
                    <a:pt x="11468" y="1310"/>
                    <a:pt x="11416" y="1343"/>
                  </a:cubicBezTo>
                  <a:lnTo>
                    <a:pt x="11416" y="1343"/>
                  </a:lnTo>
                  <a:cubicBezTo>
                    <a:pt x="11358" y="1322"/>
                    <a:pt x="11296" y="1312"/>
                    <a:pt x="11235" y="1312"/>
                  </a:cubicBezTo>
                  <a:cubicBezTo>
                    <a:pt x="10907" y="1312"/>
                    <a:pt x="10577" y="1590"/>
                    <a:pt x="10710" y="2010"/>
                  </a:cubicBezTo>
                  <a:cubicBezTo>
                    <a:pt x="10726" y="2071"/>
                    <a:pt x="10710" y="2087"/>
                    <a:pt x="10695" y="2087"/>
                  </a:cubicBezTo>
                  <a:cubicBezTo>
                    <a:pt x="10649" y="2056"/>
                    <a:pt x="10633" y="2025"/>
                    <a:pt x="10633" y="1979"/>
                  </a:cubicBezTo>
                  <a:cubicBezTo>
                    <a:pt x="10618" y="1932"/>
                    <a:pt x="10618" y="1932"/>
                    <a:pt x="10602" y="1932"/>
                  </a:cubicBezTo>
                  <a:lnTo>
                    <a:pt x="10618" y="1979"/>
                  </a:lnTo>
                  <a:cubicBezTo>
                    <a:pt x="10633" y="2040"/>
                    <a:pt x="10633" y="2087"/>
                    <a:pt x="10618" y="2087"/>
                  </a:cubicBezTo>
                  <a:cubicBezTo>
                    <a:pt x="10602" y="2087"/>
                    <a:pt x="10587" y="2087"/>
                    <a:pt x="10587" y="2040"/>
                  </a:cubicBezTo>
                  <a:cubicBezTo>
                    <a:pt x="10576" y="2008"/>
                    <a:pt x="10549" y="1975"/>
                    <a:pt x="10540" y="1975"/>
                  </a:cubicBezTo>
                  <a:cubicBezTo>
                    <a:pt x="10537" y="1975"/>
                    <a:pt x="10536" y="1980"/>
                    <a:pt x="10540" y="1994"/>
                  </a:cubicBezTo>
                  <a:cubicBezTo>
                    <a:pt x="10540" y="1994"/>
                    <a:pt x="10525" y="1994"/>
                    <a:pt x="10509" y="1948"/>
                  </a:cubicBezTo>
                  <a:lnTo>
                    <a:pt x="10448" y="1948"/>
                  </a:lnTo>
                  <a:cubicBezTo>
                    <a:pt x="10448" y="1979"/>
                    <a:pt x="10436" y="1994"/>
                    <a:pt x="10424" y="1994"/>
                  </a:cubicBezTo>
                  <a:cubicBezTo>
                    <a:pt x="10413" y="1994"/>
                    <a:pt x="10401" y="1979"/>
                    <a:pt x="10401" y="1948"/>
                  </a:cubicBezTo>
                  <a:cubicBezTo>
                    <a:pt x="10401" y="1948"/>
                    <a:pt x="10370" y="1948"/>
                    <a:pt x="10355" y="2010"/>
                  </a:cubicBezTo>
                  <a:cubicBezTo>
                    <a:pt x="10324" y="2010"/>
                    <a:pt x="10309" y="2010"/>
                    <a:pt x="10309" y="1948"/>
                  </a:cubicBezTo>
                  <a:cubicBezTo>
                    <a:pt x="10309" y="1924"/>
                    <a:pt x="10309" y="1913"/>
                    <a:pt x="10307" y="1913"/>
                  </a:cubicBezTo>
                  <a:cubicBezTo>
                    <a:pt x="10305" y="1913"/>
                    <a:pt x="10301" y="1924"/>
                    <a:pt x="10293" y="1948"/>
                  </a:cubicBezTo>
                  <a:cubicBezTo>
                    <a:pt x="10278" y="2010"/>
                    <a:pt x="10278" y="2010"/>
                    <a:pt x="10262" y="2010"/>
                  </a:cubicBezTo>
                  <a:lnTo>
                    <a:pt x="10231" y="2010"/>
                  </a:lnTo>
                  <a:cubicBezTo>
                    <a:pt x="10231" y="2056"/>
                    <a:pt x="10231" y="2056"/>
                    <a:pt x="10216" y="2056"/>
                  </a:cubicBezTo>
                  <a:cubicBezTo>
                    <a:pt x="10200" y="2056"/>
                    <a:pt x="10154" y="1994"/>
                    <a:pt x="10138" y="1994"/>
                  </a:cubicBezTo>
                  <a:cubicBezTo>
                    <a:pt x="10092" y="1994"/>
                    <a:pt x="10092" y="1994"/>
                    <a:pt x="10092" y="2056"/>
                  </a:cubicBezTo>
                  <a:cubicBezTo>
                    <a:pt x="10113" y="2056"/>
                    <a:pt x="10106" y="2076"/>
                    <a:pt x="10094" y="2076"/>
                  </a:cubicBezTo>
                  <a:cubicBezTo>
                    <a:pt x="10089" y="2076"/>
                    <a:pt x="10082" y="2071"/>
                    <a:pt x="10077" y="2056"/>
                  </a:cubicBezTo>
                  <a:cubicBezTo>
                    <a:pt x="10077" y="2056"/>
                    <a:pt x="10030" y="1979"/>
                    <a:pt x="9999" y="1963"/>
                  </a:cubicBezTo>
                  <a:cubicBezTo>
                    <a:pt x="9953" y="1963"/>
                    <a:pt x="9938" y="1963"/>
                    <a:pt x="9922" y="2010"/>
                  </a:cubicBezTo>
                  <a:cubicBezTo>
                    <a:pt x="9914" y="2064"/>
                    <a:pt x="9907" y="2091"/>
                    <a:pt x="9903" y="2091"/>
                  </a:cubicBezTo>
                  <a:cubicBezTo>
                    <a:pt x="9899" y="2091"/>
                    <a:pt x="9899" y="2064"/>
                    <a:pt x="9907" y="2010"/>
                  </a:cubicBezTo>
                  <a:cubicBezTo>
                    <a:pt x="9927" y="1939"/>
                    <a:pt x="9921" y="1908"/>
                    <a:pt x="9910" y="1908"/>
                  </a:cubicBezTo>
                  <a:cubicBezTo>
                    <a:pt x="9904" y="1908"/>
                    <a:pt x="9897" y="1916"/>
                    <a:pt x="9891" y="1932"/>
                  </a:cubicBezTo>
                  <a:cubicBezTo>
                    <a:pt x="9881" y="1973"/>
                    <a:pt x="9871" y="1980"/>
                    <a:pt x="9860" y="1980"/>
                  </a:cubicBezTo>
                  <a:cubicBezTo>
                    <a:pt x="9855" y="1980"/>
                    <a:pt x="9850" y="1979"/>
                    <a:pt x="9845" y="1979"/>
                  </a:cubicBezTo>
                  <a:cubicBezTo>
                    <a:pt x="9854" y="1952"/>
                    <a:pt x="9858" y="1935"/>
                    <a:pt x="9847" y="1935"/>
                  </a:cubicBezTo>
                  <a:cubicBezTo>
                    <a:pt x="9839" y="1935"/>
                    <a:pt x="9824" y="1944"/>
                    <a:pt x="9798" y="1963"/>
                  </a:cubicBezTo>
                  <a:cubicBezTo>
                    <a:pt x="9798" y="1963"/>
                    <a:pt x="9798" y="1963"/>
                    <a:pt x="9814" y="1901"/>
                  </a:cubicBezTo>
                  <a:cubicBezTo>
                    <a:pt x="9814" y="1901"/>
                    <a:pt x="9798" y="1901"/>
                    <a:pt x="9798" y="1886"/>
                  </a:cubicBezTo>
                  <a:cubicBezTo>
                    <a:pt x="9775" y="1914"/>
                    <a:pt x="9753" y="1925"/>
                    <a:pt x="9734" y="1925"/>
                  </a:cubicBezTo>
                  <a:cubicBezTo>
                    <a:pt x="9691" y="1925"/>
                    <a:pt x="9664" y="1867"/>
                    <a:pt x="9675" y="1824"/>
                  </a:cubicBezTo>
                  <a:lnTo>
                    <a:pt x="9675" y="1824"/>
                  </a:lnTo>
                  <a:cubicBezTo>
                    <a:pt x="9675" y="1824"/>
                    <a:pt x="9675" y="1824"/>
                    <a:pt x="9628" y="1855"/>
                  </a:cubicBezTo>
                  <a:cubicBezTo>
                    <a:pt x="9595" y="1888"/>
                    <a:pt x="9573" y="1904"/>
                    <a:pt x="9564" y="1904"/>
                  </a:cubicBezTo>
                  <a:cubicBezTo>
                    <a:pt x="9552" y="1904"/>
                    <a:pt x="9562" y="1877"/>
                    <a:pt x="9598" y="1824"/>
                  </a:cubicBezTo>
                  <a:cubicBezTo>
                    <a:pt x="9628" y="1785"/>
                    <a:pt x="9644" y="1766"/>
                    <a:pt x="9642" y="1766"/>
                  </a:cubicBezTo>
                  <a:lnTo>
                    <a:pt x="9642" y="1766"/>
                  </a:lnTo>
                  <a:cubicBezTo>
                    <a:pt x="9640" y="1766"/>
                    <a:pt x="9621" y="1785"/>
                    <a:pt x="9582" y="1824"/>
                  </a:cubicBezTo>
                  <a:cubicBezTo>
                    <a:pt x="9574" y="1830"/>
                    <a:pt x="9565" y="1832"/>
                    <a:pt x="9556" y="1832"/>
                  </a:cubicBezTo>
                  <a:cubicBezTo>
                    <a:pt x="9518" y="1832"/>
                    <a:pt x="9488" y="1782"/>
                    <a:pt x="9551" y="1731"/>
                  </a:cubicBezTo>
                  <a:lnTo>
                    <a:pt x="9628" y="1639"/>
                  </a:lnTo>
                  <a:lnTo>
                    <a:pt x="9628" y="1639"/>
                  </a:lnTo>
                  <a:cubicBezTo>
                    <a:pt x="9605" y="1654"/>
                    <a:pt x="9590" y="1658"/>
                    <a:pt x="9580" y="1658"/>
                  </a:cubicBezTo>
                  <a:cubicBezTo>
                    <a:pt x="9570" y="1658"/>
                    <a:pt x="9567" y="1654"/>
                    <a:pt x="9567" y="1654"/>
                  </a:cubicBezTo>
                  <a:cubicBezTo>
                    <a:pt x="9553" y="1675"/>
                    <a:pt x="9542" y="1683"/>
                    <a:pt x="9530" y="1683"/>
                  </a:cubicBezTo>
                  <a:cubicBezTo>
                    <a:pt x="9515" y="1683"/>
                    <a:pt x="9499" y="1671"/>
                    <a:pt x="9474" y="1654"/>
                  </a:cubicBezTo>
                  <a:cubicBezTo>
                    <a:pt x="9443" y="1623"/>
                    <a:pt x="9366" y="1623"/>
                    <a:pt x="9335" y="1577"/>
                  </a:cubicBezTo>
                  <a:cubicBezTo>
                    <a:pt x="9304" y="1546"/>
                    <a:pt x="9258" y="1515"/>
                    <a:pt x="9288" y="1453"/>
                  </a:cubicBezTo>
                  <a:cubicBezTo>
                    <a:pt x="9273" y="1438"/>
                    <a:pt x="9258" y="1422"/>
                    <a:pt x="9180" y="1422"/>
                  </a:cubicBezTo>
                  <a:cubicBezTo>
                    <a:pt x="9118" y="1422"/>
                    <a:pt x="9103" y="1407"/>
                    <a:pt x="9134" y="1376"/>
                  </a:cubicBezTo>
                  <a:lnTo>
                    <a:pt x="9118" y="1360"/>
                  </a:lnTo>
                  <a:cubicBezTo>
                    <a:pt x="9057" y="1360"/>
                    <a:pt x="9041" y="1329"/>
                    <a:pt x="9041" y="1329"/>
                  </a:cubicBezTo>
                  <a:cubicBezTo>
                    <a:pt x="9066" y="1304"/>
                    <a:pt x="9091" y="1259"/>
                    <a:pt x="9067" y="1259"/>
                  </a:cubicBezTo>
                  <a:cubicBezTo>
                    <a:pt x="9061" y="1259"/>
                    <a:pt x="9053" y="1262"/>
                    <a:pt x="9041" y="1268"/>
                  </a:cubicBezTo>
                  <a:cubicBezTo>
                    <a:pt x="9013" y="1273"/>
                    <a:pt x="8997" y="1277"/>
                    <a:pt x="8987" y="1277"/>
                  </a:cubicBezTo>
                  <a:cubicBezTo>
                    <a:pt x="8969" y="1277"/>
                    <a:pt x="8968" y="1266"/>
                    <a:pt x="8948" y="1237"/>
                  </a:cubicBezTo>
                  <a:cubicBezTo>
                    <a:pt x="8871" y="1098"/>
                    <a:pt x="8763" y="959"/>
                    <a:pt x="8639" y="850"/>
                  </a:cubicBezTo>
                  <a:cubicBezTo>
                    <a:pt x="8593" y="819"/>
                    <a:pt x="8547" y="773"/>
                    <a:pt x="8500" y="742"/>
                  </a:cubicBezTo>
                  <a:cubicBezTo>
                    <a:pt x="8454" y="696"/>
                    <a:pt x="8407" y="665"/>
                    <a:pt x="8361" y="634"/>
                  </a:cubicBezTo>
                  <a:cubicBezTo>
                    <a:pt x="8297" y="596"/>
                    <a:pt x="8244" y="568"/>
                    <a:pt x="8219" y="568"/>
                  </a:cubicBezTo>
                  <a:cubicBezTo>
                    <a:pt x="8213" y="568"/>
                    <a:pt x="8209" y="569"/>
                    <a:pt x="8207" y="572"/>
                  </a:cubicBezTo>
                  <a:lnTo>
                    <a:pt x="8129" y="510"/>
                  </a:lnTo>
                  <a:lnTo>
                    <a:pt x="8037" y="464"/>
                  </a:lnTo>
                  <a:cubicBezTo>
                    <a:pt x="8067" y="418"/>
                    <a:pt x="8037" y="387"/>
                    <a:pt x="7990" y="356"/>
                  </a:cubicBezTo>
                  <a:cubicBezTo>
                    <a:pt x="7959" y="348"/>
                    <a:pt x="7928" y="344"/>
                    <a:pt x="7895" y="344"/>
                  </a:cubicBezTo>
                  <a:cubicBezTo>
                    <a:pt x="7863" y="344"/>
                    <a:pt x="7828" y="348"/>
                    <a:pt x="7789" y="356"/>
                  </a:cubicBezTo>
                  <a:cubicBezTo>
                    <a:pt x="7780" y="374"/>
                    <a:pt x="7761" y="381"/>
                    <a:pt x="7736" y="381"/>
                  </a:cubicBezTo>
                  <a:cubicBezTo>
                    <a:pt x="7719" y="381"/>
                    <a:pt x="7700" y="378"/>
                    <a:pt x="7681" y="371"/>
                  </a:cubicBezTo>
                  <a:cubicBezTo>
                    <a:pt x="7715" y="291"/>
                    <a:pt x="7665" y="245"/>
                    <a:pt x="7606" y="245"/>
                  </a:cubicBezTo>
                  <a:cubicBezTo>
                    <a:pt x="7584" y="245"/>
                    <a:pt x="7562" y="251"/>
                    <a:pt x="7542" y="263"/>
                  </a:cubicBezTo>
                  <a:cubicBezTo>
                    <a:pt x="7512" y="308"/>
                    <a:pt x="7490" y="331"/>
                    <a:pt x="7478" y="331"/>
                  </a:cubicBezTo>
                  <a:cubicBezTo>
                    <a:pt x="7465" y="331"/>
                    <a:pt x="7464" y="304"/>
                    <a:pt x="7480" y="248"/>
                  </a:cubicBezTo>
                  <a:cubicBezTo>
                    <a:pt x="7496" y="193"/>
                    <a:pt x="7484" y="163"/>
                    <a:pt x="7457" y="163"/>
                  </a:cubicBezTo>
                  <a:cubicBezTo>
                    <a:pt x="7430" y="163"/>
                    <a:pt x="7387" y="193"/>
                    <a:pt x="7341" y="263"/>
                  </a:cubicBezTo>
                  <a:cubicBezTo>
                    <a:pt x="7319" y="285"/>
                    <a:pt x="7308" y="296"/>
                    <a:pt x="7300" y="296"/>
                  </a:cubicBezTo>
                  <a:cubicBezTo>
                    <a:pt x="7291" y="296"/>
                    <a:pt x="7287" y="281"/>
                    <a:pt x="7279" y="248"/>
                  </a:cubicBezTo>
                  <a:cubicBezTo>
                    <a:pt x="7270" y="182"/>
                    <a:pt x="7255" y="156"/>
                    <a:pt x="7241" y="156"/>
                  </a:cubicBezTo>
                  <a:cubicBezTo>
                    <a:pt x="7232" y="156"/>
                    <a:pt x="7223" y="167"/>
                    <a:pt x="7217" y="186"/>
                  </a:cubicBezTo>
                  <a:cubicBezTo>
                    <a:pt x="7194" y="240"/>
                    <a:pt x="7179" y="267"/>
                    <a:pt x="7165" y="267"/>
                  </a:cubicBezTo>
                  <a:cubicBezTo>
                    <a:pt x="7152" y="267"/>
                    <a:pt x="7140" y="240"/>
                    <a:pt x="7125" y="186"/>
                  </a:cubicBezTo>
                  <a:cubicBezTo>
                    <a:pt x="7101" y="124"/>
                    <a:pt x="7090" y="93"/>
                    <a:pt x="7078" y="93"/>
                  </a:cubicBezTo>
                  <a:cubicBezTo>
                    <a:pt x="7067" y="93"/>
                    <a:pt x="7055" y="124"/>
                    <a:pt x="7032" y="186"/>
                  </a:cubicBezTo>
                  <a:cubicBezTo>
                    <a:pt x="7018" y="241"/>
                    <a:pt x="6985" y="266"/>
                    <a:pt x="6951" y="266"/>
                  </a:cubicBezTo>
                  <a:cubicBezTo>
                    <a:pt x="6908" y="266"/>
                    <a:pt x="6863" y="230"/>
                    <a:pt x="6846" y="170"/>
                  </a:cubicBezTo>
                  <a:cubicBezTo>
                    <a:pt x="6826" y="170"/>
                    <a:pt x="6805" y="150"/>
                    <a:pt x="6794" y="150"/>
                  </a:cubicBezTo>
                  <a:cubicBezTo>
                    <a:pt x="6788" y="150"/>
                    <a:pt x="6785" y="155"/>
                    <a:pt x="6785" y="170"/>
                  </a:cubicBezTo>
                  <a:lnTo>
                    <a:pt x="6738" y="124"/>
                  </a:lnTo>
                  <a:lnTo>
                    <a:pt x="6676" y="124"/>
                  </a:lnTo>
                  <a:lnTo>
                    <a:pt x="6676" y="170"/>
                  </a:lnTo>
                  <a:cubicBezTo>
                    <a:pt x="6599" y="155"/>
                    <a:pt x="6522" y="147"/>
                    <a:pt x="6445" y="147"/>
                  </a:cubicBezTo>
                  <a:cubicBezTo>
                    <a:pt x="6367" y="147"/>
                    <a:pt x="6290" y="155"/>
                    <a:pt x="6213" y="170"/>
                  </a:cubicBezTo>
                  <a:cubicBezTo>
                    <a:pt x="6105" y="201"/>
                    <a:pt x="5981" y="232"/>
                    <a:pt x="5873" y="278"/>
                  </a:cubicBezTo>
                  <a:cubicBezTo>
                    <a:pt x="5826" y="309"/>
                    <a:pt x="5826" y="325"/>
                    <a:pt x="5842" y="356"/>
                  </a:cubicBezTo>
                  <a:cubicBezTo>
                    <a:pt x="5886" y="399"/>
                    <a:pt x="5885" y="428"/>
                    <a:pt x="5862" y="428"/>
                  </a:cubicBezTo>
                  <a:cubicBezTo>
                    <a:pt x="5844" y="428"/>
                    <a:pt x="5813" y="411"/>
                    <a:pt x="5780" y="371"/>
                  </a:cubicBezTo>
                  <a:cubicBezTo>
                    <a:pt x="5749" y="371"/>
                    <a:pt x="5672" y="371"/>
                    <a:pt x="5610" y="402"/>
                  </a:cubicBezTo>
                  <a:cubicBezTo>
                    <a:pt x="5568" y="413"/>
                    <a:pt x="5525" y="438"/>
                    <a:pt x="5498" y="438"/>
                  </a:cubicBezTo>
                  <a:cubicBezTo>
                    <a:pt x="5485" y="438"/>
                    <a:pt x="5476" y="432"/>
                    <a:pt x="5471" y="418"/>
                  </a:cubicBezTo>
                  <a:lnTo>
                    <a:pt x="5440" y="433"/>
                  </a:lnTo>
                  <a:cubicBezTo>
                    <a:pt x="5409" y="572"/>
                    <a:pt x="5301" y="665"/>
                    <a:pt x="5177" y="696"/>
                  </a:cubicBezTo>
                  <a:cubicBezTo>
                    <a:pt x="5131" y="727"/>
                    <a:pt x="5100" y="773"/>
                    <a:pt x="5100" y="835"/>
                  </a:cubicBezTo>
                  <a:cubicBezTo>
                    <a:pt x="5100" y="882"/>
                    <a:pt x="5100" y="901"/>
                    <a:pt x="5082" y="901"/>
                  </a:cubicBezTo>
                  <a:cubicBezTo>
                    <a:pt x="5071" y="901"/>
                    <a:pt x="5053" y="893"/>
                    <a:pt x="5023" y="881"/>
                  </a:cubicBezTo>
                  <a:cubicBezTo>
                    <a:pt x="5018" y="877"/>
                    <a:pt x="5011" y="875"/>
                    <a:pt x="5002" y="875"/>
                  </a:cubicBezTo>
                  <a:cubicBezTo>
                    <a:pt x="4980" y="875"/>
                    <a:pt x="4947" y="886"/>
                    <a:pt x="4914" y="897"/>
                  </a:cubicBezTo>
                  <a:cubicBezTo>
                    <a:pt x="4884" y="928"/>
                    <a:pt x="4868" y="974"/>
                    <a:pt x="4914" y="1005"/>
                  </a:cubicBezTo>
                  <a:lnTo>
                    <a:pt x="4853" y="989"/>
                  </a:lnTo>
                  <a:cubicBezTo>
                    <a:pt x="4844" y="987"/>
                    <a:pt x="4837" y="986"/>
                    <a:pt x="4832" y="986"/>
                  </a:cubicBezTo>
                  <a:cubicBezTo>
                    <a:pt x="4795" y="986"/>
                    <a:pt x="4812" y="1027"/>
                    <a:pt x="4853" y="1067"/>
                  </a:cubicBezTo>
                  <a:cubicBezTo>
                    <a:pt x="4893" y="1107"/>
                    <a:pt x="4908" y="1131"/>
                    <a:pt x="4893" y="1131"/>
                  </a:cubicBezTo>
                  <a:cubicBezTo>
                    <a:pt x="4880" y="1131"/>
                    <a:pt x="4842" y="1111"/>
                    <a:pt x="4775" y="1067"/>
                  </a:cubicBezTo>
                  <a:cubicBezTo>
                    <a:pt x="4729" y="1028"/>
                    <a:pt x="4702" y="1013"/>
                    <a:pt x="4692" y="1013"/>
                  </a:cubicBezTo>
                  <a:cubicBezTo>
                    <a:pt x="4683" y="1013"/>
                    <a:pt x="4690" y="1028"/>
                    <a:pt x="4714" y="1051"/>
                  </a:cubicBezTo>
                  <a:cubicBezTo>
                    <a:pt x="4742" y="1079"/>
                    <a:pt x="4757" y="1146"/>
                    <a:pt x="4713" y="1146"/>
                  </a:cubicBezTo>
                  <a:cubicBezTo>
                    <a:pt x="4708" y="1146"/>
                    <a:pt x="4704" y="1145"/>
                    <a:pt x="4698" y="1144"/>
                  </a:cubicBezTo>
                  <a:lnTo>
                    <a:pt x="4698" y="1144"/>
                  </a:lnTo>
                  <a:cubicBezTo>
                    <a:pt x="4686" y="1156"/>
                    <a:pt x="4674" y="1169"/>
                    <a:pt x="4708" y="1212"/>
                  </a:cubicBezTo>
                  <a:lnTo>
                    <a:pt x="4708" y="1212"/>
                  </a:lnTo>
                  <a:lnTo>
                    <a:pt x="4683" y="1237"/>
                  </a:lnTo>
                  <a:cubicBezTo>
                    <a:pt x="4665" y="1249"/>
                    <a:pt x="4645" y="1254"/>
                    <a:pt x="4625" y="1254"/>
                  </a:cubicBezTo>
                  <a:cubicBezTo>
                    <a:pt x="4594" y="1254"/>
                    <a:pt x="4563" y="1240"/>
                    <a:pt x="4543" y="1221"/>
                  </a:cubicBezTo>
                  <a:cubicBezTo>
                    <a:pt x="4529" y="1218"/>
                    <a:pt x="4518" y="1216"/>
                    <a:pt x="4510" y="1216"/>
                  </a:cubicBezTo>
                  <a:cubicBezTo>
                    <a:pt x="4487" y="1216"/>
                    <a:pt x="4504" y="1236"/>
                    <a:pt x="4574" y="1283"/>
                  </a:cubicBezTo>
                  <a:cubicBezTo>
                    <a:pt x="4667" y="1329"/>
                    <a:pt x="4652" y="1345"/>
                    <a:pt x="4621" y="1391"/>
                  </a:cubicBezTo>
                  <a:cubicBezTo>
                    <a:pt x="4605" y="1407"/>
                    <a:pt x="4598" y="1414"/>
                    <a:pt x="4588" y="1414"/>
                  </a:cubicBezTo>
                  <a:cubicBezTo>
                    <a:pt x="4578" y="1414"/>
                    <a:pt x="4567" y="1407"/>
                    <a:pt x="4543" y="1391"/>
                  </a:cubicBezTo>
                  <a:cubicBezTo>
                    <a:pt x="4527" y="1374"/>
                    <a:pt x="4519" y="1362"/>
                    <a:pt x="4510" y="1362"/>
                  </a:cubicBezTo>
                  <a:cubicBezTo>
                    <a:pt x="4503" y="1362"/>
                    <a:pt x="4496" y="1370"/>
                    <a:pt x="4482" y="1391"/>
                  </a:cubicBezTo>
                  <a:cubicBezTo>
                    <a:pt x="4451" y="1422"/>
                    <a:pt x="4513" y="1592"/>
                    <a:pt x="4574" y="1685"/>
                  </a:cubicBezTo>
                  <a:cubicBezTo>
                    <a:pt x="4605" y="1731"/>
                    <a:pt x="4625" y="1751"/>
                    <a:pt x="4625" y="1751"/>
                  </a:cubicBezTo>
                  <a:cubicBezTo>
                    <a:pt x="4625" y="1751"/>
                    <a:pt x="4605" y="1731"/>
                    <a:pt x="4559" y="1700"/>
                  </a:cubicBezTo>
                  <a:cubicBezTo>
                    <a:pt x="4539" y="1687"/>
                    <a:pt x="4525" y="1683"/>
                    <a:pt x="4514" y="1683"/>
                  </a:cubicBezTo>
                  <a:cubicBezTo>
                    <a:pt x="4500" y="1683"/>
                    <a:pt x="4491" y="1691"/>
                    <a:pt x="4482" y="1700"/>
                  </a:cubicBezTo>
                  <a:cubicBezTo>
                    <a:pt x="4451" y="1654"/>
                    <a:pt x="4466" y="1654"/>
                    <a:pt x="4482" y="1639"/>
                  </a:cubicBezTo>
                  <a:lnTo>
                    <a:pt x="4435" y="1592"/>
                  </a:lnTo>
                  <a:cubicBezTo>
                    <a:pt x="4398" y="1567"/>
                    <a:pt x="4373" y="1555"/>
                    <a:pt x="4361" y="1555"/>
                  </a:cubicBezTo>
                  <a:cubicBezTo>
                    <a:pt x="4343" y="1555"/>
                    <a:pt x="4352" y="1583"/>
                    <a:pt x="4389" y="1639"/>
                  </a:cubicBezTo>
                  <a:cubicBezTo>
                    <a:pt x="4409" y="1668"/>
                    <a:pt x="4416" y="1679"/>
                    <a:pt x="4403" y="1679"/>
                  </a:cubicBezTo>
                  <a:cubicBezTo>
                    <a:pt x="4395" y="1679"/>
                    <a:pt x="4381" y="1675"/>
                    <a:pt x="4358" y="1669"/>
                  </a:cubicBezTo>
                  <a:cubicBezTo>
                    <a:pt x="4329" y="1650"/>
                    <a:pt x="4299" y="1630"/>
                    <a:pt x="4290" y="1630"/>
                  </a:cubicBezTo>
                  <a:cubicBezTo>
                    <a:pt x="4284" y="1630"/>
                    <a:pt x="4285" y="1637"/>
                    <a:pt x="4296" y="1654"/>
                  </a:cubicBezTo>
                  <a:cubicBezTo>
                    <a:pt x="4296" y="1654"/>
                    <a:pt x="4282" y="1661"/>
                    <a:pt x="4260" y="1661"/>
                  </a:cubicBezTo>
                  <a:cubicBezTo>
                    <a:pt x="4248" y="1661"/>
                    <a:pt x="4234" y="1659"/>
                    <a:pt x="4219" y="1654"/>
                  </a:cubicBezTo>
                  <a:cubicBezTo>
                    <a:pt x="4188" y="1669"/>
                    <a:pt x="4173" y="1685"/>
                    <a:pt x="4219" y="1731"/>
                  </a:cubicBezTo>
                  <a:cubicBezTo>
                    <a:pt x="4265" y="1778"/>
                    <a:pt x="4234" y="1778"/>
                    <a:pt x="4219" y="1793"/>
                  </a:cubicBezTo>
                  <a:cubicBezTo>
                    <a:pt x="4188" y="1809"/>
                    <a:pt x="4188" y="1809"/>
                    <a:pt x="4219" y="1855"/>
                  </a:cubicBezTo>
                  <a:cubicBezTo>
                    <a:pt x="4250" y="1901"/>
                    <a:pt x="4265" y="1963"/>
                    <a:pt x="4234" y="1979"/>
                  </a:cubicBezTo>
                  <a:cubicBezTo>
                    <a:pt x="4234" y="2008"/>
                    <a:pt x="4234" y="2023"/>
                    <a:pt x="4228" y="2023"/>
                  </a:cubicBezTo>
                  <a:cubicBezTo>
                    <a:pt x="4221" y="2023"/>
                    <a:pt x="4205" y="2004"/>
                    <a:pt x="4173" y="1963"/>
                  </a:cubicBezTo>
                  <a:cubicBezTo>
                    <a:pt x="4145" y="1935"/>
                    <a:pt x="4134" y="1930"/>
                    <a:pt x="4126" y="1930"/>
                  </a:cubicBezTo>
                  <a:cubicBezTo>
                    <a:pt x="4121" y="1930"/>
                    <a:pt x="4117" y="1932"/>
                    <a:pt x="4111" y="1932"/>
                  </a:cubicBezTo>
                  <a:cubicBezTo>
                    <a:pt x="4107" y="1936"/>
                    <a:pt x="4104" y="1938"/>
                    <a:pt x="4100" y="1938"/>
                  </a:cubicBezTo>
                  <a:cubicBezTo>
                    <a:pt x="4092" y="1938"/>
                    <a:pt x="4083" y="1924"/>
                    <a:pt x="4049" y="1901"/>
                  </a:cubicBezTo>
                  <a:cubicBezTo>
                    <a:pt x="4036" y="1893"/>
                    <a:pt x="4030" y="1889"/>
                    <a:pt x="4027" y="1889"/>
                  </a:cubicBezTo>
                  <a:cubicBezTo>
                    <a:pt x="4019" y="1889"/>
                    <a:pt x="4042" y="1918"/>
                    <a:pt x="4064" y="1963"/>
                  </a:cubicBezTo>
                  <a:lnTo>
                    <a:pt x="4126" y="2056"/>
                  </a:lnTo>
                  <a:cubicBezTo>
                    <a:pt x="4111" y="2056"/>
                    <a:pt x="4033" y="1979"/>
                    <a:pt x="4003" y="1932"/>
                  </a:cubicBezTo>
                  <a:cubicBezTo>
                    <a:pt x="3972" y="1886"/>
                    <a:pt x="3956" y="1863"/>
                    <a:pt x="3954" y="1863"/>
                  </a:cubicBezTo>
                  <a:lnTo>
                    <a:pt x="3954" y="1863"/>
                  </a:lnTo>
                  <a:cubicBezTo>
                    <a:pt x="3952" y="1863"/>
                    <a:pt x="3964" y="1886"/>
                    <a:pt x="3987" y="1932"/>
                  </a:cubicBezTo>
                  <a:cubicBezTo>
                    <a:pt x="4010" y="1967"/>
                    <a:pt x="4025" y="2010"/>
                    <a:pt x="4011" y="2010"/>
                  </a:cubicBezTo>
                  <a:cubicBezTo>
                    <a:pt x="4006" y="2010"/>
                    <a:pt x="3999" y="2006"/>
                    <a:pt x="3987" y="1994"/>
                  </a:cubicBezTo>
                  <a:cubicBezTo>
                    <a:pt x="3972" y="2002"/>
                    <a:pt x="3956" y="2010"/>
                    <a:pt x="3943" y="2010"/>
                  </a:cubicBezTo>
                  <a:cubicBezTo>
                    <a:pt x="3929" y="2010"/>
                    <a:pt x="3918" y="2002"/>
                    <a:pt x="3910" y="1979"/>
                  </a:cubicBezTo>
                  <a:cubicBezTo>
                    <a:pt x="3900" y="1958"/>
                    <a:pt x="3893" y="1951"/>
                    <a:pt x="3888" y="1951"/>
                  </a:cubicBezTo>
                  <a:cubicBezTo>
                    <a:pt x="3879" y="1951"/>
                    <a:pt x="3879" y="1979"/>
                    <a:pt x="3879" y="1979"/>
                  </a:cubicBezTo>
                  <a:cubicBezTo>
                    <a:pt x="3879" y="2006"/>
                    <a:pt x="3874" y="2022"/>
                    <a:pt x="3857" y="2022"/>
                  </a:cubicBezTo>
                  <a:cubicBezTo>
                    <a:pt x="3845" y="2022"/>
                    <a:pt x="3828" y="2013"/>
                    <a:pt x="3802" y="1994"/>
                  </a:cubicBezTo>
                  <a:cubicBezTo>
                    <a:pt x="3757" y="1949"/>
                    <a:pt x="3734" y="1926"/>
                    <a:pt x="3725" y="1926"/>
                  </a:cubicBezTo>
                  <a:cubicBezTo>
                    <a:pt x="3716" y="1926"/>
                    <a:pt x="3724" y="1953"/>
                    <a:pt x="3740" y="2010"/>
                  </a:cubicBezTo>
                  <a:cubicBezTo>
                    <a:pt x="3749" y="2044"/>
                    <a:pt x="3752" y="2074"/>
                    <a:pt x="3748" y="2074"/>
                  </a:cubicBezTo>
                  <a:cubicBezTo>
                    <a:pt x="3745" y="2074"/>
                    <a:pt x="3738" y="2057"/>
                    <a:pt x="3724" y="2010"/>
                  </a:cubicBezTo>
                  <a:cubicBezTo>
                    <a:pt x="3716" y="1997"/>
                    <a:pt x="3710" y="1991"/>
                    <a:pt x="3705" y="1991"/>
                  </a:cubicBezTo>
                  <a:cubicBezTo>
                    <a:pt x="3692" y="1991"/>
                    <a:pt x="3689" y="2031"/>
                    <a:pt x="3678" y="2087"/>
                  </a:cubicBezTo>
                  <a:cubicBezTo>
                    <a:pt x="3678" y="2149"/>
                    <a:pt x="3678" y="2226"/>
                    <a:pt x="3693" y="2303"/>
                  </a:cubicBezTo>
                  <a:cubicBezTo>
                    <a:pt x="3703" y="2369"/>
                    <a:pt x="3706" y="2394"/>
                    <a:pt x="3698" y="2394"/>
                  </a:cubicBezTo>
                  <a:cubicBezTo>
                    <a:pt x="3692" y="2394"/>
                    <a:pt x="3681" y="2383"/>
                    <a:pt x="3663" y="2365"/>
                  </a:cubicBezTo>
                  <a:cubicBezTo>
                    <a:pt x="3647" y="2365"/>
                    <a:pt x="3616" y="2303"/>
                    <a:pt x="3616" y="2257"/>
                  </a:cubicBezTo>
                  <a:cubicBezTo>
                    <a:pt x="3601" y="2195"/>
                    <a:pt x="3632" y="2195"/>
                    <a:pt x="3632" y="2195"/>
                  </a:cubicBezTo>
                  <a:lnTo>
                    <a:pt x="3647" y="2195"/>
                  </a:lnTo>
                  <a:cubicBezTo>
                    <a:pt x="3647" y="2149"/>
                    <a:pt x="3632" y="2087"/>
                    <a:pt x="3601" y="2087"/>
                  </a:cubicBezTo>
                  <a:cubicBezTo>
                    <a:pt x="3585" y="2064"/>
                    <a:pt x="3574" y="2052"/>
                    <a:pt x="3566" y="2052"/>
                  </a:cubicBezTo>
                  <a:cubicBezTo>
                    <a:pt x="3558" y="2052"/>
                    <a:pt x="3554" y="2064"/>
                    <a:pt x="3554" y="2087"/>
                  </a:cubicBezTo>
                  <a:cubicBezTo>
                    <a:pt x="3554" y="2062"/>
                    <a:pt x="3523" y="2036"/>
                    <a:pt x="3495" y="2036"/>
                  </a:cubicBezTo>
                  <a:cubicBezTo>
                    <a:pt x="3489" y="2036"/>
                    <a:pt x="3483" y="2038"/>
                    <a:pt x="3477" y="2040"/>
                  </a:cubicBezTo>
                  <a:cubicBezTo>
                    <a:pt x="3469" y="2043"/>
                    <a:pt x="3461" y="2044"/>
                    <a:pt x="3453" y="2044"/>
                  </a:cubicBezTo>
                  <a:cubicBezTo>
                    <a:pt x="3416" y="2044"/>
                    <a:pt x="3384" y="2017"/>
                    <a:pt x="3384" y="1979"/>
                  </a:cubicBezTo>
                  <a:cubicBezTo>
                    <a:pt x="3353" y="1979"/>
                    <a:pt x="3338" y="1979"/>
                    <a:pt x="3338" y="2025"/>
                  </a:cubicBezTo>
                  <a:cubicBezTo>
                    <a:pt x="3329" y="2090"/>
                    <a:pt x="3319" y="2116"/>
                    <a:pt x="3313" y="2116"/>
                  </a:cubicBezTo>
                  <a:cubicBezTo>
                    <a:pt x="3309" y="2116"/>
                    <a:pt x="3307" y="2105"/>
                    <a:pt x="3307" y="2087"/>
                  </a:cubicBezTo>
                  <a:cubicBezTo>
                    <a:pt x="3322" y="2025"/>
                    <a:pt x="3261" y="1994"/>
                    <a:pt x="3214" y="1963"/>
                  </a:cubicBezTo>
                  <a:cubicBezTo>
                    <a:pt x="3195" y="1944"/>
                    <a:pt x="3173" y="1935"/>
                    <a:pt x="3152" y="1935"/>
                  </a:cubicBezTo>
                  <a:cubicBezTo>
                    <a:pt x="3124" y="1935"/>
                    <a:pt x="3100" y="1952"/>
                    <a:pt x="3091" y="1979"/>
                  </a:cubicBezTo>
                  <a:lnTo>
                    <a:pt x="3075" y="1979"/>
                  </a:lnTo>
                  <a:cubicBezTo>
                    <a:pt x="3075" y="1937"/>
                    <a:pt x="3041" y="1910"/>
                    <a:pt x="3004" y="1910"/>
                  </a:cubicBezTo>
                  <a:cubicBezTo>
                    <a:pt x="2986" y="1910"/>
                    <a:pt x="2967" y="1917"/>
                    <a:pt x="2952" y="1932"/>
                  </a:cubicBezTo>
                  <a:cubicBezTo>
                    <a:pt x="2936" y="1932"/>
                    <a:pt x="2921" y="1917"/>
                    <a:pt x="2921" y="1917"/>
                  </a:cubicBezTo>
                  <a:cubicBezTo>
                    <a:pt x="2921" y="1879"/>
                    <a:pt x="2921" y="1859"/>
                    <a:pt x="2907" y="1859"/>
                  </a:cubicBezTo>
                  <a:cubicBezTo>
                    <a:pt x="2898" y="1859"/>
                    <a:pt x="2883" y="1868"/>
                    <a:pt x="2859" y="1886"/>
                  </a:cubicBezTo>
                  <a:cubicBezTo>
                    <a:pt x="2849" y="1892"/>
                    <a:pt x="2841" y="1899"/>
                    <a:pt x="2835" y="1906"/>
                  </a:cubicBezTo>
                  <a:lnTo>
                    <a:pt x="2835" y="1906"/>
                  </a:lnTo>
                  <a:cubicBezTo>
                    <a:pt x="2853" y="1870"/>
                    <a:pt x="2824" y="1866"/>
                    <a:pt x="2782" y="1824"/>
                  </a:cubicBezTo>
                  <a:cubicBezTo>
                    <a:pt x="2760" y="1803"/>
                    <a:pt x="2745" y="1791"/>
                    <a:pt x="2734" y="1791"/>
                  </a:cubicBezTo>
                  <a:cubicBezTo>
                    <a:pt x="2721" y="1791"/>
                    <a:pt x="2713" y="1806"/>
                    <a:pt x="2704" y="1839"/>
                  </a:cubicBezTo>
                  <a:cubicBezTo>
                    <a:pt x="2612" y="1839"/>
                    <a:pt x="2658" y="1793"/>
                    <a:pt x="2689" y="1747"/>
                  </a:cubicBezTo>
                  <a:cubicBezTo>
                    <a:pt x="2727" y="1708"/>
                    <a:pt x="2743" y="1685"/>
                    <a:pt x="2733" y="1685"/>
                  </a:cubicBezTo>
                  <a:cubicBezTo>
                    <a:pt x="2724" y="1685"/>
                    <a:pt x="2689" y="1708"/>
                    <a:pt x="2627" y="1762"/>
                  </a:cubicBezTo>
                  <a:cubicBezTo>
                    <a:pt x="2586" y="1796"/>
                    <a:pt x="2557" y="1809"/>
                    <a:pt x="2542" y="1809"/>
                  </a:cubicBezTo>
                  <a:cubicBezTo>
                    <a:pt x="2522" y="1809"/>
                    <a:pt x="2524" y="1788"/>
                    <a:pt x="2550" y="1762"/>
                  </a:cubicBezTo>
                  <a:cubicBezTo>
                    <a:pt x="2565" y="1747"/>
                    <a:pt x="2577" y="1743"/>
                    <a:pt x="2586" y="1743"/>
                  </a:cubicBezTo>
                  <a:cubicBezTo>
                    <a:pt x="2596" y="1743"/>
                    <a:pt x="2604" y="1747"/>
                    <a:pt x="2612" y="1747"/>
                  </a:cubicBezTo>
                  <a:lnTo>
                    <a:pt x="2689" y="1669"/>
                  </a:lnTo>
                  <a:cubicBezTo>
                    <a:pt x="2682" y="1663"/>
                    <a:pt x="2679" y="1659"/>
                    <a:pt x="2673" y="1659"/>
                  </a:cubicBezTo>
                  <a:cubicBezTo>
                    <a:pt x="2665" y="1659"/>
                    <a:pt x="2654" y="1667"/>
                    <a:pt x="2627" y="1685"/>
                  </a:cubicBezTo>
                  <a:cubicBezTo>
                    <a:pt x="2627" y="1685"/>
                    <a:pt x="2623" y="1681"/>
                    <a:pt x="2612" y="1681"/>
                  </a:cubicBezTo>
                  <a:cubicBezTo>
                    <a:pt x="2600" y="1681"/>
                    <a:pt x="2581" y="1685"/>
                    <a:pt x="2550" y="1700"/>
                  </a:cubicBezTo>
                  <a:cubicBezTo>
                    <a:pt x="2503" y="1731"/>
                    <a:pt x="2457" y="1778"/>
                    <a:pt x="2442" y="1824"/>
                  </a:cubicBezTo>
                  <a:cubicBezTo>
                    <a:pt x="2422" y="1853"/>
                    <a:pt x="2415" y="1864"/>
                    <a:pt x="2408" y="1864"/>
                  </a:cubicBezTo>
                  <a:cubicBezTo>
                    <a:pt x="2404" y="1864"/>
                    <a:pt x="2401" y="1861"/>
                    <a:pt x="2395" y="1855"/>
                  </a:cubicBezTo>
                  <a:cubicBezTo>
                    <a:pt x="2395" y="1793"/>
                    <a:pt x="2442" y="1747"/>
                    <a:pt x="2488" y="1716"/>
                  </a:cubicBezTo>
                  <a:cubicBezTo>
                    <a:pt x="2490" y="1718"/>
                    <a:pt x="2493" y="1719"/>
                    <a:pt x="2496" y="1719"/>
                  </a:cubicBezTo>
                  <a:cubicBezTo>
                    <a:pt x="2516" y="1719"/>
                    <a:pt x="2554" y="1681"/>
                    <a:pt x="2581" y="1654"/>
                  </a:cubicBezTo>
                  <a:cubicBezTo>
                    <a:pt x="2608" y="1626"/>
                    <a:pt x="2603" y="1621"/>
                    <a:pt x="2584" y="1621"/>
                  </a:cubicBezTo>
                  <a:cubicBezTo>
                    <a:pt x="2571" y="1621"/>
                    <a:pt x="2553" y="1623"/>
                    <a:pt x="2534" y="1623"/>
                  </a:cubicBezTo>
                  <a:cubicBezTo>
                    <a:pt x="2472" y="1639"/>
                    <a:pt x="2426" y="1654"/>
                    <a:pt x="2380" y="1685"/>
                  </a:cubicBezTo>
                  <a:lnTo>
                    <a:pt x="2411" y="1639"/>
                  </a:lnTo>
                  <a:cubicBezTo>
                    <a:pt x="2457" y="1608"/>
                    <a:pt x="2426" y="1577"/>
                    <a:pt x="2395" y="1546"/>
                  </a:cubicBezTo>
                  <a:cubicBezTo>
                    <a:pt x="2376" y="1527"/>
                    <a:pt x="2369" y="1514"/>
                    <a:pt x="2355" y="1514"/>
                  </a:cubicBezTo>
                  <a:cubicBezTo>
                    <a:pt x="2347" y="1514"/>
                    <a:pt x="2336" y="1519"/>
                    <a:pt x="2318" y="1530"/>
                  </a:cubicBezTo>
                  <a:cubicBezTo>
                    <a:pt x="2278" y="1557"/>
                    <a:pt x="2249" y="1595"/>
                    <a:pt x="2232" y="1595"/>
                  </a:cubicBezTo>
                  <a:cubicBezTo>
                    <a:pt x="2230" y="1595"/>
                    <a:pt x="2227" y="1594"/>
                    <a:pt x="2225" y="1592"/>
                  </a:cubicBezTo>
                  <a:lnTo>
                    <a:pt x="2225" y="1592"/>
                  </a:lnTo>
                  <a:cubicBezTo>
                    <a:pt x="2241" y="1608"/>
                    <a:pt x="2194" y="1639"/>
                    <a:pt x="2148" y="1685"/>
                  </a:cubicBezTo>
                  <a:cubicBezTo>
                    <a:pt x="2163" y="1639"/>
                    <a:pt x="2179" y="1592"/>
                    <a:pt x="2194" y="1561"/>
                  </a:cubicBezTo>
                  <a:cubicBezTo>
                    <a:pt x="2241" y="1453"/>
                    <a:pt x="2256" y="1376"/>
                    <a:pt x="2194" y="1299"/>
                  </a:cubicBezTo>
                  <a:cubicBezTo>
                    <a:pt x="2163" y="1268"/>
                    <a:pt x="2101" y="1206"/>
                    <a:pt x="2132" y="1144"/>
                  </a:cubicBezTo>
                  <a:cubicBezTo>
                    <a:pt x="2113" y="1125"/>
                    <a:pt x="2100" y="1112"/>
                    <a:pt x="2082" y="1112"/>
                  </a:cubicBezTo>
                  <a:cubicBezTo>
                    <a:pt x="2071" y="1112"/>
                    <a:pt x="2057" y="1117"/>
                    <a:pt x="2040" y="1129"/>
                  </a:cubicBezTo>
                  <a:lnTo>
                    <a:pt x="2009" y="1098"/>
                  </a:lnTo>
                  <a:cubicBezTo>
                    <a:pt x="2020" y="1053"/>
                    <a:pt x="2007" y="1017"/>
                    <a:pt x="1982" y="1017"/>
                  </a:cubicBezTo>
                  <a:cubicBezTo>
                    <a:pt x="1972" y="1017"/>
                    <a:pt x="1960" y="1023"/>
                    <a:pt x="1947" y="1036"/>
                  </a:cubicBezTo>
                  <a:cubicBezTo>
                    <a:pt x="1939" y="1041"/>
                    <a:pt x="1933" y="1043"/>
                    <a:pt x="1929" y="1043"/>
                  </a:cubicBezTo>
                  <a:cubicBezTo>
                    <a:pt x="1904" y="1043"/>
                    <a:pt x="1911" y="987"/>
                    <a:pt x="1885" y="974"/>
                  </a:cubicBezTo>
                  <a:cubicBezTo>
                    <a:pt x="1908" y="914"/>
                    <a:pt x="1919" y="883"/>
                    <a:pt x="1915" y="883"/>
                  </a:cubicBezTo>
                  <a:lnTo>
                    <a:pt x="1915" y="883"/>
                  </a:lnTo>
                  <a:cubicBezTo>
                    <a:pt x="1910" y="883"/>
                    <a:pt x="1886" y="918"/>
                    <a:pt x="1839" y="989"/>
                  </a:cubicBezTo>
                  <a:cubicBezTo>
                    <a:pt x="1808" y="1036"/>
                    <a:pt x="1792" y="1082"/>
                    <a:pt x="1808" y="1129"/>
                  </a:cubicBezTo>
                  <a:lnTo>
                    <a:pt x="1870" y="1190"/>
                  </a:lnTo>
                  <a:lnTo>
                    <a:pt x="1777" y="1175"/>
                  </a:lnTo>
                  <a:cubicBezTo>
                    <a:pt x="1759" y="1163"/>
                    <a:pt x="1739" y="1158"/>
                    <a:pt x="1720" y="1158"/>
                  </a:cubicBezTo>
                  <a:cubicBezTo>
                    <a:pt x="1688" y="1158"/>
                    <a:pt x="1657" y="1171"/>
                    <a:pt x="1638" y="1190"/>
                  </a:cubicBezTo>
                  <a:cubicBezTo>
                    <a:pt x="1638" y="1190"/>
                    <a:pt x="1620" y="1216"/>
                    <a:pt x="1599" y="1216"/>
                  </a:cubicBezTo>
                  <a:cubicBezTo>
                    <a:pt x="1591" y="1216"/>
                    <a:pt x="1584" y="1214"/>
                    <a:pt x="1576" y="1206"/>
                  </a:cubicBezTo>
                  <a:lnTo>
                    <a:pt x="1653" y="1129"/>
                  </a:lnTo>
                  <a:cubicBezTo>
                    <a:pt x="1715" y="1113"/>
                    <a:pt x="1761" y="1082"/>
                    <a:pt x="1792" y="1036"/>
                  </a:cubicBezTo>
                  <a:cubicBezTo>
                    <a:pt x="1839" y="965"/>
                    <a:pt x="1833" y="886"/>
                    <a:pt x="1793" y="886"/>
                  </a:cubicBezTo>
                  <a:cubicBezTo>
                    <a:pt x="1780" y="886"/>
                    <a:pt x="1764" y="894"/>
                    <a:pt x="1746" y="912"/>
                  </a:cubicBezTo>
                  <a:cubicBezTo>
                    <a:pt x="1731" y="897"/>
                    <a:pt x="1731" y="897"/>
                    <a:pt x="1746" y="835"/>
                  </a:cubicBezTo>
                  <a:cubicBezTo>
                    <a:pt x="1761" y="804"/>
                    <a:pt x="1765" y="788"/>
                    <a:pt x="1754" y="788"/>
                  </a:cubicBezTo>
                  <a:cubicBezTo>
                    <a:pt x="1742" y="788"/>
                    <a:pt x="1715" y="804"/>
                    <a:pt x="1669" y="835"/>
                  </a:cubicBezTo>
                  <a:cubicBezTo>
                    <a:pt x="1633" y="859"/>
                    <a:pt x="1609" y="871"/>
                    <a:pt x="1595" y="871"/>
                  </a:cubicBezTo>
                  <a:cubicBezTo>
                    <a:pt x="1573" y="871"/>
                    <a:pt x="1578" y="840"/>
                    <a:pt x="1607" y="773"/>
                  </a:cubicBezTo>
                  <a:cubicBezTo>
                    <a:pt x="1645" y="684"/>
                    <a:pt x="1569" y="606"/>
                    <a:pt x="1523" y="606"/>
                  </a:cubicBezTo>
                  <a:cubicBezTo>
                    <a:pt x="1513" y="606"/>
                    <a:pt x="1504" y="610"/>
                    <a:pt x="1499" y="618"/>
                  </a:cubicBezTo>
                  <a:cubicBezTo>
                    <a:pt x="1470" y="653"/>
                    <a:pt x="1444" y="666"/>
                    <a:pt x="1422" y="666"/>
                  </a:cubicBezTo>
                  <a:cubicBezTo>
                    <a:pt x="1384" y="666"/>
                    <a:pt x="1360" y="627"/>
                    <a:pt x="1360" y="588"/>
                  </a:cubicBezTo>
                  <a:cubicBezTo>
                    <a:pt x="1370" y="546"/>
                    <a:pt x="1360" y="526"/>
                    <a:pt x="1333" y="526"/>
                  </a:cubicBezTo>
                  <a:cubicBezTo>
                    <a:pt x="1320" y="526"/>
                    <a:pt x="1303" y="531"/>
                    <a:pt x="1282" y="541"/>
                  </a:cubicBezTo>
                  <a:cubicBezTo>
                    <a:pt x="1308" y="502"/>
                    <a:pt x="1312" y="441"/>
                    <a:pt x="1276" y="441"/>
                  </a:cubicBezTo>
                  <a:cubicBezTo>
                    <a:pt x="1270" y="441"/>
                    <a:pt x="1261" y="444"/>
                    <a:pt x="1251" y="448"/>
                  </a:cubicBezTo>
                  <a:cubicBezTo>
                    <a:pt x="1251" y="448"/>
                    <a:pt x="1248" y="447"/>
                    <a:pt x="1243" y="447"/>
                  </a:cubicBezTo>
                  <a:cubicBezTo>
                    <a:pt x="1234" y="447"/>
                    <a:pt x="1221" y="454"/>
                    <a:pt x="1221" y="495"/>
                  </a:cubicBezTo>
                  <a:lnTo>
                    <a:pt x="1112" y="572"/>
                  </a:lnTo>
                  <a:cubicBezTo>
                    <a:pt x="1143" y="588"/>
                    <a:pt x="1112" y="634"/>
                    <a:pt x="1097" y="680"/>
                  </a:cubicBezTo>
                  <a:cubicBezTo>
                    <a:pt x="1092" y="688"/>
                    <a:pt x="1086" y="691"/>
                    <a:pt x="1079" y="691"/>
                  </a:cubicBezTo>
                  <a:cubicBezTo>
                    <a:pt x="1044" y="691"/>
                    <a:pt x="991" y="592"/>
                    <a:pt x="1004" y="448"/>
                  </a:cubicBezTo>
                  <a:lnTo>
                    <a:pt x="989" y="325"/>
                  </a:lnTo>
                  <a:lnTo>
                    <a:pt x="942" y="418"/>
                  </a:lnTo>
                  <a:cubicBezTo>
                    <a:pt x="911" y="402"/>
                    <a:pt x="880" y="402"/>
                    <a:pt x="911" y="340"/>
                  </a:cubicBezTo>
                  <a:cubicBezTo>
                    <a:pt x="927" y="294"/>
                    <a:pt x="927" y="294"/>
                    <a:pt x="896" y="278"/>
                  </a:cubicBezTo>
                  <a:cubicBezTo>
                    <a:pt x="896" y="278"/>
                    <a:pt x="892" y="277"/>
                    <a:pt x="887" y="277"/>
                  </a:cubicBezTo>
                  <a:cubicBezTo>
                    <a:pt x="877" y="277"/>
                    <a:pt x="860" y="284"/>
                    <a:pt x="850" y="325"/>
                  </a:cubicBezTo>
                  <a:cubicBezTo>
                    <a:pt x="824" y="376"/>
                    <a:pt x="813" y="399"/>
                    <a:pt x="805" y="399"/>
                  </a:cubicBezTo>
                  <a:cubicBezTo>
                    <a:pt x="799" y="399"/>
                    <a:pt x="795" y="384"/>
                    <a:pt x="788" y="356"/>
                  </a:cubicBezTo>
                  <a:cubicBezTo>
                    <a:pt x="788" y="295"/>
                    <a:pt x="783" y="264"/>
                    <a:pt x="765" y="264"/>
                  </a:cubicBezTo>
                  <a:cubicBezTo>
                    <a:pt x="751" y="264"/>
                    <a:pt x="729" y="284"/>
                    <a:pt x="695" y="325"/>
                  </a:cubicBezTo>
                  <a:cubicBezTo>
                    <a:pt x="680" y="379"/>
                    <a:pt x="672" y="406"/>
                    <a:pt x="668" y="406"/>
                  </a:cubicBezTo>
                  <a:cubicBezTo>
                    <a:pt x="664" y="406"/>
                    <a:pt x="664" y="379"/>
                    <a:pt x="664" y="325"/>
                  </a:cubicBezTo>
                  <a:cubicBezTo>
                    <a:pt x="680" y="278"/>
                    <a:pt x="664" y="217"/>
                    <a:pt x="633" y="201"/>
                  </a:cubicBezTo>
                  <a:lnTo>
                    <a:pt x="618" y="263"/>
                  </a:lnTo>
                  <a:cubicBezTo>
                    <a:pt x="610" y="320"/>
                    <a:pt x="597" y="342"/>
                    <a:pt x="583" y="342"/>
                  </a:cubicBezTo>
                  <a:cubicBezTo>
                    <a:pt x="570" y="342"/>
                    <a:pt x="555" y="323"/>
                    <a:pt x="540" y="294"/>
                  </a:cubicBezTo>
                  <a:cubicBezTo>
                    <a:pt x="549" y="267"/>
                    <a:pt x="543" y="250"/>
                    <a:pt x="520" y="250"/>
                  </a:cubicBezTo>
                  <a:cubicBezTo>
                    <a:pt x="504" y="250"/>
                    <a:pt x="480" y="259"/>
                    <a:pt x="448" y="278"/>
                  </a:cubicBezTo>
                  <a:cubicBezTo>
                    <a:pt x="386" y="263"/>
                    <a:pt x="355" y="263"/>
                    <a:pt x="370" y="201"/>
                  </a:cubicBezTo>
                  <a:cubicBezTo>
                    <a:pt x="378" y="147"/>
                    <a:pt x="382" y="120"/>
                    <a:pt x="378" y="120"/>
                  </a:cubicBezTo>
                  <a:cubicBezTo>
                    <a:pt x="374" y="120"/>
                    <a:pt x="363" y="147"/>
                    <a:pt x="340" y="201"/>
                  </a:cubicBezTo>
                  <a:cubicBezTo>
                    <a:pt x="316" y="224"/>
                    <a:pt x="305" y="236"/>
                    <a:pt x="293" y="236"/>
                  </a:cubicBezTo>
                  <a:cubicBezTo>
                    <a:pt x="282" y="236"/>
                    <a:pt x="270" y="224"/>
                    <a:pt x="247" y="201"/>
                  </a:cubicBezTo>
                  <a:cubicBezTo>
                    <a:pt x="214" y="176"/>
                    <a:pt x="207" y="160"/>
                    <a:pt x="204" y="160"/>
                  </a:cubicBezTo>
                  <a:cubicBezTo>
                    <a:pt x="200" y="160"/>
                    <a:pt x="199" y="172"/>
                    <a:pt x="185" y="201"/>
                  </a:cubicBezTo>
                  <a:cubicBezTo>
                    <a:pt x="185" y="309"/>
                    <a:pt x="170" y="371"/>
                    <a:pt x="200" y="371"/>
                  </a:cubicBezTo>
                  <a:cubicBezTo>
                    <a:pt x="231" y="371"/>
                    <a:pt x="231" y="371"/>
                    <a:pt x="216" y="433"/>
                  </a:cubicBezTo>
                  <a:lnTo>
                    <a:pt x="170" y="433"/>
                  </a:lnTo>
                  <a:cubicBezTo>
                    <a:pt x="123" y="433"/>
                    <a:pt x="77" y="448"/>
                    <a:pt x="46" y="479"/>
                  </a:cubicBezTo>
                  <a:cubicBezTo>
                    <a:pt x="8" y="492"/>
                    <a:pt x="1" y="568"/>
                    <a:pt x="26" y="568"/>
                  </a:cubicBezTo>
                  <a:cubicBezTo>
                    <a:pt x="31" y="568"/>
                    <a:pt x="38" y="565"/>
                    <a:pt x="46" y="557"/>
                  </a:cubicBezTo>
                  <a:lnTo>
                    <a:pt x="77" y="603"/>
                  </a:lnTo>
                  <a:cubicBezTo>
                    <a:pt x="77" y="688"/>
                    <a:pt x="88" y="731"/>
                    <a:pt x="100" y="731"/>
                  </a:cubicBezTo>
                  <a:cubicBezTo>
                    <a:pt x="112" y="731"/>
                    <a:pt x="123" y="688"/>
                    <a:pt x="123" y="603"/>
                  </a:cubicBezTo>
                  <a:cubicBezTo>
                    <a:pt x="131" y="513"/>
                    <a:pt x="131" y="475"/>
                    <a:pt x="133" y="475"/>
                  </a:cubicBezTo>
                  <a:cubicBezTo>
                    <a:pt x="135" y="475"/>
                    <a:pt x="139" y="506"/>
                    <a:pt x="154" y="557"/>
                  </a:cubicBezTo>
                  <a:cubicBezTo>
                    <a:pt x="185" y="665"/>
                    <a:pt x="185" y="665"/>
                    <a:pt x="200" y="665"/>
                  </a:cubicBezTo>
                  <a:cubicBezTo>
                    <a:pt x="231" y="665"/>
                    <a:pt x="231" y="665"/>
                    <a:pt x="216" y="727"/>
                  </a:cubicBezTo>
                  <a:cubicBezTo>
                    <a:pt x="216" y="788"/>
                    <a:pt x="231" y="835"/>
                    <a:pt x="262" y="835"/>
                  </a:cubicBezTo>
                  <a:cubicBezTo>
                    <a:pt x="266" y="839"/>
                    <a:pt x="269" y="841"/>
                    <a:pt x="271" y="841"/>
                  </a:cubicBezTo>
                  <a:cubicBezTo>
                    <a:pt x="279" y="841"/>
                    <a:pt x="282" y="823"/>
                    <a:pt x="293" y="788"/>
                  </a:cubicBezTo>
                  <a:cubicBezTo>
                    <a:pt x="293" y="769"/>
                    <a:pt x="299" y="754"/>
                    <a:pt x="305" y="754"/>
                  </a:cubicBezTo>
                  <a:cubicBezTo>
                    <a:pt x="314" y="754"/>
                    <a:pt x="324" y="780"/>
                    <a:pt x="324" y="850"/>
                  </a:cubicBezTo>
                  <a:cubicBezTo>
                    <a:pt x="331" y="877"/>
                    <a:pt x="335" y="892"/>
                    <a:pt x="338" y="892"/>
                  </a:cubicBezTo>
                  <a:cubicBezTo>
                    <a:pt x="342" y="892"/>
                    <a:pt x="346" y="866"/>
                    <a:pt x="355" y="804"/>
                  </a:cubicBezTo>
                  <a:cubicBezTo>
                    <a:pt x="369" y="754"/>
                    <a:pt x="387" y="730"/>
                    <a:pt x="402" y="730"/>
                  </a:cubicBezTo>
                  <a:cubicBezTo>
                    <a:pt x="419" y="730"/>
                    <a:pt x="432" y="761"/>
                    <a:pt x="432" y="819"/>
                  </a:cubicBezTo>
                  <a:lnTo>
                    <a:pt x="479" y="835"/>
                  </a:lnTo>
                  <a:cubicBezTo>
                    <a:pt x="510" y="835"/>
                    <a:pt x="525" y="788"/>
                    <a:pt x="525" y="727"/>
                  </a:cubicBezTo>
                  <a:cubicBezTo>
                    <a:pt x="543" y="665"/>
                    <a:pt x="550" y="639"/>
                    <a:pt x="556" y="639"/>
                  </a:cubicBezTo>
                  <a:cubicBezTo>
                    <a:pt x="561" y="639"/>
                    <a:pt x="565" y="654"/>
                    <a:pt x="571" y="680"/>
                  </a:cubicBezTo>
                  <a:cubicBezTo>
                    <a:pt x="571" y="727"/>
                    <a:pt x="571" y="758"/>
                    <a:pt x="571" y="788"/>
                  </a:cubicBezTo>
                  <a:cubicBezTo>
                    <a:pt x="556" y="850"/>
                    <a:pt x="571" y="850"/>
                    <a:pt x="602" y="866"/>
                  </a:cubicBezTo>
                  <a:cubicBezTo>
                    <a:pt x="618" y="866"/>
                    <a:pt x="633" y="873"/>
                    <a:pt x="649" y="873"/>
                  </a:cubicBezTo>
                  <a:cubicBezTo>
                    <a:pt x="664" y="873"/>
                    <a:pt x="680" y="866"/>
                    <a:pt x="695" y="835"/>
                  </a:cubicBezTo>
                  <a:lnTo>
                    <a:pt x="695" y="835"/>
                  </a:lnTo>
                  <a:lnTo>
                    <a:pt x="664" y="897"/>
                  </a:lnTo>
                  <a:cubicBezTo>
                    <a:pt x="685" y="897"/>
                    <a:pt x="678" y="924"/>
                    <a:pt x="680" y="924"/>
                  </a:cubicBezTo>
                  <a:cubicBezTo>
                    <a:pt x="681" y="924"/>
                    <a:pt x="685" y="917"/>
                    <a:pt x="695" y="897"/>
                  </a:cubicBezTo>
                  <a:cubicBezTo>
                    <a:pt x="695" y="897"/>
                    <a:pt x="710" y="897"/>
                    <a:pt x="741" y="974"/>
                  </a:cubicBezTo>
                  <a:cubicBezTo>
                    <a:pt x="746" y="995"/>
                    <a:pt x="758" y="1005"/>
                    <a:pt x="774" y="1005"/>
                  </a:cubicBezTo>
                  <a:cubicBezTo>
                    <a:pt x="813" y="1005"/>
                    <a:pt x="872" y="940"/>
                    <a:pt x="850" y="850"/>
                  </a:cubicBezTo>
                  <a:lnTo>
                    <a:pt x="880" y="850"/>
                  </a:lnTo>
                  <a:cubicBezTo>
                    <a:pt x="883" y="853"/>
                    <a:pt x="885" y="853"/>
                    <a:pt x="888" y="853"/>
                  </a:cubicBezTo>
                  <a:cubicBezTo>
                    <a:pt x="904" y="853"/>
                    <a:pt x="927" y="819"/>
                    <a:pt x="927" y="819"/>
                  </a:cubicBezTo>
                  <a:cubicBezTo>
                    <a:pt x="935" y="796"/>
                    <a:pt x="946" y="788"/>
                    <a:pt x="958" y="788"/>
                  </a:cubicBezTo>
                  <a:cubicBezTo>
                    <a:pt x="969" y="788"/>
                    <a:pt x="981" y="796"/>
                    <a:pt x="989" y="804"/>
                  </a:cubicBezTo>
                  <a:lnTo>
                    <a:pt x="942" y="897"/>
                  </a:lnTo>
                  <a:cubicBezTo>
                    <a:pt x="884" y="984"/>
                    <a:pt x="863" y="1041"/>
                    <a:pt x="881" y="1041"/>
                  </a:cubicBezTo>
                  <a:cubicBezTo>
                    <a:pt x="892" y="1041"/>
                    <a:pt x="917" y="1020"/>
                    <a:pt x="958" y="974"/>
                  </a:cubicBezTo>
                  <a:lnTo>
                    <a:pt x="958" y="974"/>
                  </a:lnTo>
                  <a:cubicBezTo>
                    <a:pt x="949" y="986"/>
                    <a:pt x="938" y="1003"/>
                    <a:pt x="927" y="1020"/>
                  </a:cubicBezTo>
                  <a:cubicBezTo>
                    <a:pt x="917" y="1050"/>
                    <a:pt x="920" y="1067"/>
                    <a:pt x="940" y="1067"/>
                  </a:cubicBezTo>
                  <a:cubicBezTo>
                    <a:pt x="951" y="1067"/>
                    <a:pt x="967" y="1062"/>
                    <a:pt x="989" y="1051"/>
                  </a:cubicBezTo>
                  <a:cubicBezTo>
                    <a:pt x="991" y="1053"/>
                    <a:pt x="995" y="1053"/>
                    <a:pt x="998" y="1053"/>
                  </a:cubicBezTo>
                  <a:cubicBezTo>
                    <a:pt x="1033" y="1053"/>
                    <a:pt x="1100" y="985"/>
                    <a:pt x="1128" y="943"/>
                  </a:cubicBezTo>
                  <a:cubicBezTo>
                    <a:pt x="1146" y="915"/>
                    <a:pt x="1159" y="910"/>
                    <a:pt x="1167" y="910"/>
                  </a:cubicBezTo>
                  <a:cubicBezTo>
                    <a:pt x="1172" y="910"/>
                    <a:pt x="1174" y="912"/>
                    <a:pt x="1174" y="912"/>
                  </a:cubicBezTo>
                  <a:cubicBezTo>
                    <a:pt x="1174" y="912"/>
                    <a:pt x="1205" y="928"/>
                    <a:pt x="1174" y="974"/>
                  </a:cubicBezTo>
                  <a:cubicBezTo>
                    <a:pt x="1136" y="1031"/>
                    <a:pt x="1133" y="1064"/>
                    <a:pt x="1158" y="1064"/>
                  </a:cubicBezTo>
                  <a:cubicBezTo>
                    <a:pt x="1173" y="1064"/>
                    <a:pt x="1200" y="1050"/>
                    <a:pt x="1236" y="1020"/>
                  </a:cubicBezTo>
                  <a:lnTo>
                    <a:pt x="1236" y="1020"/>
                  </a:lnTo>
                  <a:lnTo>
                    <a:pt x="1205" y="1067"/>
                  </a:lnTo>
                  <a:cubicBezTo>
                    <a:pt x="1159" y="1113"/>
                    <a:pt x="1143" y="1175"/>
                    <a:pt x="1282" y="1206"/>
                  </a:cubicBezTo>
                  <a:cubicBezTo>
                    <a:pt x="1344" y="1268"/>
                    <a:pt x="1406" y="1314"/>
                    <a:pt x="1360" y="1360"/>
                  </a:cubicBezTo>
                  <a:cubicBezTo>
                    <a:pt x="1347" y="1380"/>
                    <a:pt x="1364" y="1388"/>
                    <a:pt x="1397" y="1388"/>
                  </a:cubicBezTo>
                  <a:cubicBezTo>
                    <a:pt x="1443" y="1388"/>
                    <a:pt x="1520" y="1372"/>
                    <a:pt x="1591" y="1345"/>
                  </a:cubicBezTo>
                  <a:lnTo>
                    <a:pt x="1591" y="1345"/>
                  </a:lnTo>
                  <a:cubicBezTo>
                    <a:pt x="1545" y="1391"/>
                    <a:pt x="1561" y="1407"/>
                    <a:pt x="1591" y="1438"/>
                  </a:cubicBezTo>
                  <a:cubicBezTo>
                    <a:pt x="1607" y="1484"/>
                    <a:pt x="1638" y="1499"/>
                    <a:pt x="1591" y="1530"/>
                  </a:cubicBezTo>
                  <a:cubicBezTo>
                    <a:pt x="1533" y="1564"/>
                    <a:pt x="1507" y="1579"/>
                    <a:pt x="1513" y="1579"/>
                  </a:cubicBezTo>
                  <a:cubicBezTo>
                    <a:pt x="1519" y="1579"/>
                    <a:pt x="1550" y="1567"/>
                    <a:pt x="1607" y="1546"/>
                  </a:cubicBezTo>
                  <a:cubicBezTo>
                    <a:pt x="1624" y="1541"/>
                    <a:pt x="1638" y="1539"/>
                    <a:pt x="1650" y="1539"/>
                  </a:cubicBezTo>
                  <a:cubicBezTo>
                    <a:pt x="1713" y="1539"/>
                    <a:pt x="1701" y="1602"/>
                    <a:pt x="1622" y="1654"/>
                  </a:cubicBezTo>
                  <a:cubicBezTo>
                    <a:pt x="1576" y="1700"/>
                    <a:pt x="1607" y="1716"/>
                    <a:pt x="1622" y="1747"/>
                  </a:cubicBezTo>
                  <a:cubicBezTo>
                    <a:pt x="1633" y="1744"/>
                    <a:pt x="1643" y="1743"/>
                    <a:pt x="1652" y="1743"/>
                  </a:cubicBezTo>
                  <a:cubicBezTo>
                    <a:pt x="1695" y="1743"/>
                    <a:pt x="1721" y="1770"/>
                    <a:pt x="1746" y="1809"/>
                  </a:cubicBezTo>
                  <a:cubicBezTo>
                    <a:pt x="1760" y="1823"/>
                    <a:pt x="1771" y="1834"/>
                    <a:pt x="1787" y="1834"/>
                  </a:cubicBezTo>
                  <a:cubicBezTo>
                    <a:pt x="1805" y="1834"/>
                    <a:pt x="1828" y="1819"/>
                    <a:pt x="1870" y="1778"/>
                  </a:cubicBezTo>
                  <a:cubicBezTo>
                    <a:pt x="1916" y="1747"/>
                    <a:pt x="1943" y="1735"/>
                    <a:pt x="1962" y="1735"/>
                  </a:cubicBezTo>
                  <a:cubicBezTo>
                    <a:pt x="1982" y="1735"/>
                    <a:pt x="1993" y="1747"/>
                    <a:pt x="2009" y="1762"/>
                  </a:cubicBezTo>
                  <a:cubicBezTo>
                    <a:pt x="2040" y="1793"/>
                    <a:pt x="2040" y="1793"/>
                    <a:pt x="2009" y="1839"/>
                  </a:cubicBezTo>
                  <a:cubicBezTo>
                    <a:pt x="2009" y="1839"/>
                    <a:pt x="1978" y="1886"/>
                    <a:pt x="2009" y="1901"/>
                  </a:cubicBezTo>
                  <a:cubicBezTo>
                    <a:pt x="2024" y="1932"/>
                    <a:pt x="2040" y="1948"/>
                    <a:pt x="2009" y="1979"/>
                  </a:cubicBezTo>
                  <a:cubicBezTo>
                    <a:pt x="1993" y="2010"/>
                    <a:pt x="1993" y="2040"/>
                    <a:pt x="2009" y="2071"/>
                  </a:cubicBezTo>
                  <a:cubicBezTo>
                    <a:pt x="2040" y="2102"/>
                    <a:pt x="2071" y="2133"/>
                    <a:pt x="2024" y="2180"/>
                  </a:cubicBezTo>
                  <a:cubicBezTo>
                    <a:pt x="2036" y="2185"/>
                    <a:pt x="2043" y="2189"/>
                    <a:pt x="2049" y="2189"/>
                  </a:cubicBezTo>
                  <a:cubicBezTo>
                    <a:pt x="2059" y="2189"/>
                    <a:pt x="2066" y="2178"/>
                    <a:pt x="2086" y="2149"/>
                  </a:cubicBezTo>
                  <a:cubicBezTo>
                    <a:pt x="2108" y="2134"/>
                    <a:pt x="2130" y="2119"/>
                    <a:pt x="2150" y="2119"/>
                  </a:cubicBezTo>
                  <a:cubicBezTo>
                    <a:pt x="2173" y="2119"/>
                    <a:pt x="2193" y="2138"/>
                    <a:pt x="2210" y="2195"/>
                  </a:cubicBezTo>
                  <a:cubicBezTo>
                    <a:pt x="2231" y="2216"/>
                    <a:pt x="2268" y="2245"/>
                    <a:pt x="2298" y="2245"/>
                  </a:cubicBezTo>
                  <a:cubicBezTo>
                    <a:pt x="2312" y="2245"/>
                    <a:pt x="2324" y="2240"/>
                    <a:pt x="2333" y="2226"/>
                  </a:cubicBezTo>
                  <a:lnTo>
                    <a:pt x="2333" y="2226"/>
                  </a:lnTo>
                  <a:cubicBezTo>
                    <a:pt x="2349" y="2241"/>
                    <a:pt x="2349" y="2241"/>
                    <a:pt x="2318" y="2288"/>
                  </a:cubicBezTo>
                  <a:cubicBezTo>
                    <a:pt x="2278" y="2348"/>
                    <a:pt x="2277" y="2382"/>
                    <a:pt x="2310" y="2382"/>
                  </a:cubicBezTo>
                  <a:cubicBezTo>
                    <a:pt x="2328" y="2382"/>
                    <a:pt x="2357" y="2371"/>
                    <a:pt x="2395" y="2350"/>
                  </a:cubicBezTo>
                  <a:cubicBezTo>
                    <a:pt x="2407" y="2331"/>
                    <a:pt x="2417" y="2323"/>
                    <a:pt x="2424" y="2323"/>
                  </a:cubicBezTo>
                  <a:cubicBezTo>
                    <a:pt x="2433" y="2323"/>
                    <a:pt x="2435" y="2343"/>
                    <a:pt x="2426" y="2380"/>
                  </a:cubicBezTo>
                  <a:cubicBezTo>
                    <a:pt x="2426" y="2380"/>
                    <a:pt x="2431" y="2383"/>
                    <a:pt x="2440" y="2383"/>
                  </a:cubicBezTo>
                  <a:cubicBezTo>
                    <a:pt x="2453" y="2383"/>
                    <a:pt x="2476" y="2377"/>
                    <a:pt x="2503" y="2350"/>
                  </a:cubicBezTo>
                  <a:cubicBezTo>
                    <a:pt x="2521" y="2338"/>
                    <a:pt x="2532" y="2330"/>
                    <a:pt x="2540" y="2330"/>
                  </a:cubicBezTo>
                  <a:cubicBezTo>
                    <a:pt x="2552" y="2330"/>
                    <a:pt x="2556" y="2349"/>
                    <a:pt x="2565" y="2396"/>
                  </a:cubicBezTo>
                  <a:cubicBezTo>
                    <a:pt x="2534" y="2442"/>
                    <a:pt x="2565" y="2458"/>
                    <a:pt x="2565" y="2458"/>
                  </a:cubicBezTo>
                  <a:cubicBezTo>
                    <a:pt x="2627" y="2458"/>
                    <a:pt x="2859" y="2535"/>
                    <a:pt x="2874" y="2597"/>
                  </a:cubicBezTo>
                  <a:cubicBezTo>
                    <a:pt x="2894" y="2567"/>
                    <a:pt x="2901" y="2557"/>
                    <a:pt x="2912" y="2557"/>
                  </a:cubicBezTo>
                  <a:cubicBezTo>
                    <a:pt x="2918" y="2557"/>
                    <a:pt x="2925" y="2560"/>
                    <a:pt x="2936" y="2566"/>
                  </a:cubicBezTo>
                  <a:cubicBezTo>
                    <a:pt x="2936" y="2609"/>
                    <a:pt x="2941" y="2627"/>
                    <a:pt x="2948" y="2627"/>
                  </a:cubicBezTo>
                  <a:cubicBezTo>
                    <a:pt x="2958" y="2627"/>
                    <a:pt x="2973" y="2585"/>
                    <a:pt x="2982" y="2520"/>
                  </a:cubicBezTo>
                  <a:lnTo>
                    <a:pt x="2952" y="2520"/>
                  </a:lnTo>
                  <a:cubicBezTo>
                    <a:pt x="2964" y="2475"/>
                    <a:pt x="2980" y="2451"/>
                    <a:pt x="2991" y="2451"/>
                  </a:cubicBezTo>
                  <a:cubicBezTo>
                    <a:pt x="3008" y="2451"/>
                    <a:pt x="3016" y="2498"/>
                    <a:pt x="2998" y="2597"/>
                  </a:cubicBezTo>
                  <a:cubicBezTo>
                    <a:pt x="2998" y="2651"/>
                    <a:pt x="2998" y="2678"/>
                    <a:pt x="3004" y="2678"/>
                  </a:cubicBezTo>
                  <a:cubicBezTo>
                    <a:pt x="3010" y="2678"/>
                    <a:pt x="3021" y="2651"/>
                    <a:pt x="3044" y="2597"/>
                  </a:cubicBezTo>
                  <a:cubicBezTo>
                    <a:pt x="3067" y="2552"/>
                    <a:pt x="3082" y="2529"/>
                    <a:pt x="3091" y="2529"/>
                  </a:cubicBezTo>
                  <a:cubicBezTo>
                    <a:pt x="3102" y="2529"/>
                    <a:pt x="3106" y="2556"/>
                    <a:pt x="3106" y="2612"/>
                  </a:cubicBezTo>
                  <a:cubicBezTo>
                    <a:pt x="3106" y="2672"/>
                    <a:pt x="3102" y="2699"/>
                    <a:pt x="3104" y="2699"/>
                  </a:cubicBezTo>
                  <a:cubicBezTo>
                    <a:pt x="3106" y="2699"/>
                    <a:pt x="3113" y="2668"/>
                    <a:pt x="3137" y="2612"/>
                  </a:cubicBezTo>
                  <a:cubicBezTo>
                    <a:pt x="3180" y="2501"/>
                    <a:pt x="3218" y="2433"/>
                    <a:pt x="3238" y="2433"/>
                  </a:cubicBezTo>
                  <a:cubicBezTo>
                    <a:pt x="3254" y="2433"/>
                    <a:pt x="3259" y="2478"/>
                    <a:pt x="3245" y="2581"/>
                  </a:cubicBezTo>
                  <a:cubicBezTo>
                    <a:pt x="3245" y="2690"/>
                    <a:pt x="3245" y="2751"/>
                    <a:pt x="3276" y="2751"/>
                  </a:cubicBezTo>
                  <a:cubicBezTo>
                    <a:pt x="3322" y="2751"/>
                    <a:pt x="3307" y="2690"/>
                    <a:pt x="3307" y="2643"/>
                  </a:cubicBezTo>
                  <a:cubicBezTo>
                    <a:pt x="3307" y="2581"/>
                    <a:pt x="3307" y="2550"/>
                    <a:pt x="3313" y="2550"/>
                  </a:cubicBezTo>
                  <a:cubicBezTo>
                    <a:pt x="3319" y="2550"/>
                    <a:pt x="3330" y="2581"/>
                    <a:pt x="3353" y="2643"/>
                  </a:cubicBezTo>
                  <a:cubicBezTo>
                    <a:pt x="3395" y="2735"/>
                    <a:pt x="3428" y="2777"/>
                    <a:pt x="3461" y="2777"/>
                  </a:cubicBezTo>
                  <a:cubicBezTo>
                    <a:pt x="3490" y="2777"/>
                    <a:pt x="3519" y="2746"/>
                    <a:pt x="3554" y="2690"/>
                  </a:cubicBezTo>
                  <a:cubicBezTo>
                    <a:pt x="3593" y="2635"/>
                    <a:pt x="3632" y="2608"/>
                    <a:pt x="3653" y="2608"/>
                  </a:cubicBezTo>
                  <a:cubicBezTo>
                    <a:pt x="3674" y="2608"/>
                    <a:pt x="3678" y="2635"/>
                    <a:pt x="3647" y="2690"/>
                  </a:cubicBezTo>
                  <a:cubicBezTo>
                    <a:pt x="3611" y="2762"/>
                    <a:pt x="3606" y="2792"/>
                    <a:pt x="3615" y="2792"/>
                  </a:cubicBezTo>
                  <a:cubicBezTo>
                    <a:pt x="3621" y="2792"/>
                    <a:pt x="3634" y="2777"/>
                    <a:pt x="3647" y="2751"/>
                  </a:cubicBezTo>
                  <a:lnTo>
                    <a:pt x="3771" y="2751"/>
                  </a:lnTo>
                  <a:cubicBezTo>
                    <a:pt x="3802" y="2751"/>
                    <a:pt x="3802" y="2690"/>
                    <a:pt x="3802" y="2628"/>
                  </a:cubicBezTo>
                  <a:cubicBezTo>
                    <a:pt x="3820" y="2691"/>
                    <a:pt x="3853" y="2732"/>
                    <a:pt x="3881" y="2732"/>
                  </a:cubicBezTo>
                  <a:cubicBezTo>
                    <a:pt x="3901" y="2732"/>
                    <a:pt x="3919" y="2711"/>
                    <a:pt x="3925" y="2659"/>
                  </a:cubicBezTo>
                  <a:lnTo>
                    <a:pt x="3972" y="2659"/>
                  </a:lnTo>
                  <a:cubicBezTo>
                    <a:pt x="4003" y="2659"/>
                    <a:pt x="4003" y="2659"/>
                    <a:pt x="4003" y="2597"/>
                  </a:cubicBezTo>
                  <a:cubicBezTo>
                    <a:pt x="4003" y="2575"/>
                    <a:pt x="4008" y="2567"/>
                    <a:pt x="4017" y="2567"/>
                  </a:cubicBezTo>
                  <a:cubicBezTo>
                    <a:pt x="4033" y="2567"/>
                    <a:pt x="4060" y="2597"/>
                    <a:pt x="4080" y="2628"/>
                  </a:cubicBezTo>
                  <a:cubicBezTo>
                    <a:pt x="4110" y="2658"/>
                    <a:pt x="4140" y="2682"/>
                    <a:pt x="4153" y="2682"/>
                  </a:cubicBezTo>
                  <a:cubicBezTo>
                    <a:pt x="4160" y="2682"/>
                    <a:pt x="4162" y="2675"/>
                    <a:pt x="4157" y="2659"/>
                  </a:cubicBezTo>
                  <a:cubicBezTo>
                    <a:pt x="4142" y="2597"/>
                    <a:pt x="4142" y="2535"/>
                    <a:pt x="4157" y="2473"/>
                  </a:cubicBezTo>
                  <a:cubicBezTo>
                    <a:pt x="4157" y="2458"/>
                    <a:pt x="4161" y="2451"/>
                    <a:pt x="4166" y="2451"/>
                  </a:cubicBezTo>
                  <a:cubicBezTo>
                    <a:pt x="4176" y="2451"/>
                    <a:pt x="4193" y="2478"/>
                    <a:pt x="4203" y="2520"/>
                  </a:cubicBezTo>
                  <a:cubicBezTo>
                    <a:pt x="4203" y="2581"/>
                    <a:pt x="4219" y="2581"/>
                    <a:pt x="4281" y="2597"/>
                  </a:cubicBezTo>
                  <a:cubicBezTo>
                    <a:pt x="4312" y="2597"/>
                    <a:pt x="4358" y="2566"/>
                    <a:pt x="4327" y="2520"/>
                  </a:cubicBezTo>
                  <a:cubicBezTo>
                    <a:pt x="4301" y="2481"/>
                    <a:pt x="4384" y="2420"/>
                    <a:pt x="4439" y="2420"/>
                  </a:cubicBezTo>
                  <a:cubicBezTo>
                    <a:pt x="4450" y="2420"/>
                    <a:pt x="4459" y="2422"/>
                    <a:pt x="4466" y="2427"/>
                  </a:cubicBezTo>
                  <a:lnTo>
                    <a:pt x="4513" y="2411"/>
                  </a:lnTo>
                  <a:cubicBezTo>
                    <a:pt x="4528" y="2396"/>
                    <a:pt x="4513" y="2334"/>
                    <a:pt x="4528" y="2319"/>
                  </a:cubicBezTo>
                  <a:cubicBezTo>
                    <a:pt x="4559" y="2303"/>
                    <a:pt x="4559" y="2303"/>
                    <a:pt x="4528" y="2241"/>
                  </a:cubicBezTo>
                  <a:cubicBezTo>
                    <a:pt x="4543" y="2241"/>
                    <a:pt x="4555" y="2237"/>
                    <a:pt x="4567" y="2237"/>
                  </a:cubicBezTo>
                  <a:cubicBezTo>
                    <a:pt x="4578" y="2237"/>
                    <a:pt x="4590" y="2241"/>
                    <a:pt x="4605" y="2257"/>
                  </a:cubicBezTo>
                  <a:cubicBezTo>
                    <a:pt x="4580" y="2206"/>
                    <a:pt x="4568" y="2183"/>
                    <a:pt x="4576" y="2183"/>
                  </a:cubicBezTo>
                  <a:cubicBezTo>
                    <a:pt x="4582" y="2183"/>
                    <a:pt x="4601" y="2198"/>
                    <a:pt x="4636" y="2226"/>
                  </a:cubicBezTo>
                  <a:cubicBezTo>
                    <a:pt x="4683" y="2265"/>
                    <a:pt x="4702" y="2288"/>
                    <a:pt x="4704" y="2288"/>
                  </a:cubicBezTo>
                  <a:cubicBezTo>
                    <a:pt x="4706" y="2288"/>
                    <a:pt x="4690" y="2265"/>
                    <a:pt x="4667" y="2210"/>
                  </a:cubicBezTo>
                  <a:cubicBezTo>
                    <a:pt x="4648" y="2181"/>
                    <a:pt x="4640" y="2170"/>
                    <a:pt x="4654" y="2170"/>
                  </a:cubicBezTo>
                  <a:cubicBezTo>
                    <a:pt x="4661" y="2170"/>
                    <a:pt x="4675" y="2174"/>
                    <a:pt x="4698" y="2180"/>
                  </a:cubicBezTo>
                  <a:cubicBezTo>
                    <a:pt x="4719" y="2193"/>
                    <a:pt x="4730" y="2201"/>
                    <a:pt x="4734" y="2201"/>
                  </a:cubicBezTo>
                  <a:cubicBezTo>
                    <a:pt x="4738" y="2201"/>
                    <a:pt x="4731" y="2190"/>
                    <a:pt x="4714" y="2164"/>
                  </a:cubicBezTo>
                  <a:cubicBezTo>
                    <a:pt x="4670" y="2098"/>
                    <a:pt x="4665" y="2033"/>
                    <a:pt x="4693" y="2033"/>
                  </a:cubicBezTo>
                  <a:cubicBezTo>
                    <a:pt x="4704" y="2033"/>
                    <a:pt x="4722" y="2044"/>
                    <a:pt x="4744" y="2071"/>
                  </a:cubicBezTo>
                  <a:cubicBezTo>
                    <a:pt x="4744" y="2071"/>
                    <a:pt x="4760" y="2056"/>
                    <a:pt x="4744" y="1994"/>
                  </a:cubicBezTo>
                  <a:cubicBezTo>
                    <a:pt x="4712" y="1946"/>
                    <a:pt x="4697" y="1922"/>
                    <a:pt x="4700" y="1922"/>
                  </a:cubicBezTo>
                  <a:lnTo>
                    <a:pt x="4700" y="1922"/>
                  </a:lnTo>
                  <a:cubicBezTo>
                    <a:pt x="4704" y="1922"/>
                    <a:pt x="4723" y="1942"/>
                    <a:pt x="4760" y="1979"/>
                  </a:cubicBezTo>
                  <a:cubicBezTo>
                    <a:pt x="4790" y="2009"/>
                    <a:pt x="4813" y="2022"/>
                    <a:pt x="4826" y="2022"/>
                  </a:cubicBezTo>
                  <a:cubicBezTo>
                    <a:pt x="4847" y="2022"/>
                    <a:pt x="4844" y="1989"/>
                    <a:pt x="4806" y="1932"/>
                  </a:cubicBezTo>
                  <a:cubicBezTo>
                    <a:pt x="4806" y="1932"/>
                    <a:pt x="4796" y="1893"/>
                    <a:pt x="4816" y="1893"/>
                  </a:cubicBezTo>
                  <a:cubicBezTo>
                    <a:pt x="4821" y="1893"/>
                    <a:pt x="4828" y="1895"/>
                    <a:pt x="4837" y="1901"/>
                  </a:cubicBezTo>
                  <a:cubicBezTo>
                    <a:pt x="4843" y="1903"/>
                    <a:pt x="4849" y="1903"/>
                    <a:pt x="4855" y="1903"/>
                  </a:cubicBezTo>
                  <a:cubicBezTo>
                    <a:pt x="4924" y="1903"/>
                    <a:pt x="5045" y="1834"/>
                    <a:pt x="4961" y="1778"/>
                  </a:cubicBezTo>
                  <a:lnTo>
                    <a:pt x="4992" y="1747"/>
                  </a:lnTo>
                  <a:cubicBezTo>
                    <a:pt x="5069" y="1747"/>
                    <a:pt x="5084" y="1731"/>
                    <a:pt x="5054" y="1669"/>
                  </a:cubicBezTo>
                  <a:lnTo>
                    <a:pt x="5023" y="1623"/>
                  </a:lnTo>
                  <a:lnTo>
                    <a:pt x="5023" y="1623"/>
                  </a:lnTo>
                  <a:cubicBezTo>
                    <a:pt x="5057" y="1646"/>
                    <a:pt x="5099" y="1660"/>
                    <a:pt x="5125" y="1660"/>
                  </a:cubicBezTo>
                  <a:cubicBezTo>
                    <a:pt x="5135" y="1660"/>
                    <a:pt x="5142" y="1658"/>
                    <a:pt x="5146" y="1654"/>
                  </a:cubicBezTo>
                  <a:cubicBezTo>
                    <a:pt x="5162" y="1639"/>
                    <a:pt x="5162" y="1639"/>
                    <a:pt x="5115" y="1608"/>
                  </a:cubicBezTo>
                  <a:cubicBezTo>
                    <a:pt x="5084" y="1561"/>
                    <a:pt x="5084" y="1561"/>
                    <a:pt x="5100" y="1546"/>
                  </a:cubicBezTo>
                  <a:cubicBezTo>
                    <a:pt x="5104" y="1542"/>
                    <a:pt x="5111" y="1540"/>
                    <a:pt x="5119" y="1540"/>
                  </a:cubicBezTo>
                  <a:cubicBezTo>
                    <a:pt x="5144" y="1540"/>
                    <a:pt x="5185" y="1557"/>
                    <a:pt x="5208" y="1592"/>
                  </a:cubicBezTo>
                  <a:lnTo>
                    <a:pt x="5224" y="1561"/>
                  </a:lnTo>
                  <a:cubicBezTo>
                    <a:pt x="5175" y="1513"/>
                    <a:pt x="5163" y="1489"/>
                    <a:pt x="5172" y="1489"/>
                  </a:cubicBezTo>
                  <a:cubicBezTo>
                    <a:pt x="5178" y="1489"/>
                    <a:pt x="5191" y="1498"/>
                    <a:pt x="5208" y="1515"/>
                  </a:cubicBezTo>
                  <a:cubicBezTo>
                    <a:pt x="5218" y="1525"/>
                    <a:pt x="5229" y="1528"/>
                    <a:pt x="5240" y="1528"/>
                  </a:cubicBezTo>
                  <a:cubicBezTo>
                    <a:pt x="5265" y="1528"/>
                    <a:pt x="5290" y="1510"/>
                    <a:pt x="5301" y="1499"/>
                  </a:cubicBezTo>
                  <a:cubicBezTo>
                    <a:pt x="5283" y="1481"/>
                    <a:pt x="5281" y="1475"/>
                    <a:pt x="5285" y="1475"/>
                  </a:cubicBezTo>
                  <a:cubicBezTo>
                    <a:pt x="5291" y="1475"/>
                    <a:pt x="5310" y="1490"/>
                    <a:pt x="5301" y="1499"/>
                  </a:cubicBezTo>
                  <a:lnTo>
                    <a:pt x="5332" y="1530"/>
                  </a:lnTo>
                  <a:cubicBezTo>
                    <a:pt x="5346" y="1538"/>
                    <a:pt x="5355" y="1541"/>
                    <a:pt x="5359" y="1541"/>
                  </a:cubicBezTo>
                  <a:cubicBezTo>
                    <a:pt x="5373" y="1541"/>
                    <a:pt x="5340" y="1508"/>
                    <a:pt x="5316" y="1484"/>
                  </a:cubicBezTo>
                  <a:lnTo>
                    <a:pt x="5347" y="1438"/>
                  </a:lnTo>
                  <a:cubicBezTo>
                    <a:pt x="5363" y="1422"/>
                    <a:pt x="5378" y="1407"/>
                    <a:pt x="5332" y="1391"/>
                  </a:cubicBezTo>
                  <a:cubicBezTo>
                    <a:pt x="5270" y="1360"/>
                    <a:pt x="5239" y="1314"/>
                    <a:pt x="5270" y="1299"/>
                  </a:cubicBezTo>
                  <a:lnTo>
                    <a:pt x="5270" y="1299"/>
                  </a:lnTo>
                  <a:cubicBezTo>
                    <a:pt x="5297" y="1325"/>
                    <a:pt x="5335" y="1363"/>
                    <a:pt x="5355" y="1363"/>
                  </a:cubicBezTo>
                  <a:cubicBezTo>
                    <a:pt x="5358" y="1363"/>
                    <a:pt x="5361" y="1362"/>
                    <a:pt x="5363" y="1360"/>
                  </a:cubicBezTo>
                  <a:cubicBezTo>
                    <a:pt x="5367" y="1353"/>
                    <a:pt x="5371" y="1350"/>
                    <a:pt x="5376" y="1350"/>
                  </a:cubicBezTo>
                  <a:cubicBezTo>
                    <a:pt x="5392" y="1350"/>
                    <a:pt x="5409" y="1376"/>
                    <a:pt x="5409" y="1376"/>
                  </a:cubicBezTo>
                  <a:cubicBezTo>
                    <a:pt x="5428" y="1404"/>
                    <a:pt x="5444" y="1415"/>
                    <a:pt x="5456" y="1415"/>
                  </a:cubicBezTo>
                  <a:cubicBezTo>
                    <a:pt x="5485" y="1415"/>
                    <a:pt x="5497" y="1357"/>
                    <a:pt x="5486" y="1314"/>
                  </a:cubicBezTo>
                  <a:cubicBezTo>
                    <a:pt x="5469" y="1243"/>
                    <a:pt x="5466" y="1208"/>
                    <a:pt x="5482" y="1208"/>
                  </a:cubicBezTo>
                  <a:cubicBezTo>
                    <a:pt x="5493" y="1208"/>
                    <a:pt x="5515" y="1228"/>
                    <a:pt x="5548" y="1268"/>
                  </a:cubicBezTo>
                  <a:cubicBezTo>
                    <a:pt x="5566" y="1285"/>
                    <a:pt x="5577" y="1293"/>
                    <a:pt x="5583" y="1293"/>
                  </a:cubicBezTo>
                  <a:cubicBezTo>
                    <a:pt x="5602" y="1293"/>
                    <a:pt x="5558" y="1202"/>
                    <a:pt x="5486" y="1082"/>
                  </a:cubicBezTo>
                  <a:lnTo>
                    <a:pt x="5409" y="943"/>
                  </a:lnTo>
                  <a:lnTo>
                    <a:pt x="5517" y="1067"/>
                  </a:lnTo>
                  <a:cubicBezTo>
                    <a:pt x="5599" y="1148"/>
                    <a:pt x="5637" y="1187"/>
                    <a:pt x="5656" y="1187"/>
                  </a:cubicBezTo>
                  <a:cubicBezTo>
                    <a:pt x="5672" y="1187"/>
                    <a:pt x="5672" y="1156"/>
                    <a:pt x="5672" y="1098"/>
                  </a:cubicBezTo>
                  <a:cubicBezTo>
                    <a:pt x="5672" y="1054"/>
                    <a:pt x="5672" y="1035"/>
                    <a:pt x="5677" y="1035"/>
                  </a:cubicBezTo>
                  <a:cubicBezTo>
                    <a:pt x="5682" y="1035"/>
                    <a:pt x="5689" y="1046"/>
                    <a:pt x="5703" y="1067"/>
                  </a:cubicBezTo>
                  <a:cubicBezTo>
                    <a:pt x="5722" y="1086"/>
                    <a:pt x="5736" y="1095"/>
                    <a:pt x="5750" y="1095"/>
                  </a:cubicBezTo>
                  <a:cubicBezTo>
                    <a:pt x="5770" y="1095"/>
                    <a:pt x="5790" y="1078"/>
                    <a:pt x="5826" y="1051"/>
                  </a:cubicBezTo>
                  <a:cubicBezTo>
                    <a:pt x="5888" y="1005"/>
                    <a:pt x="5904" y="1005"/>
                    <a:pt x="5888" y="959"/>
                  </a:cubicBezTo>
                  <a:lnTo>
                    <a:pt x="5919" y="928"/>
                  </a:lnTo>
                  <a:cubicBezTo>
                    <a:pt x="5944" y="957"/>
                    <a:pt x="5962" y="969"/>
                    <a:pt x="5974" y="969"/>
                  </a:cubicBezTo>
                  <a:cubicBezTo>
                    <a:pt x="5998" y="969"/>
                    <a:pt x="5992" y="913"/>
                    <a:pt x="5950" y="850"/>
                  </a:cubicBezTo>
                  <a:cubicBezTo>
                    <a:pt x="5965" y="850"/>
                    <a:pt x="5981" y="835"/>
                    <a:pt x="5996" y="835"/>
                  </a:cubicBezTo>
                  <a:lnTo>
                    <a:pt x="6012" y="881"/>
                  </a:lnTo>
                  <a:cubicBezTo>
                    <a:pt x="6023" y="899"/>
                    <a:pt x="6037" y="907"/>
                    <a:pt x="6060" y="907"/>
                  </a:cubicBezTo>
                  <a:cubicBezTo>
                    <a:pt x="6097" y="907"/>
                    <a:pt x="6159" y="883"/>
                    <a:pt x="6275" y="835"/>
                  </a:cubicBezTo>
                  <a:cubicBezTo>
                    <a:pt x="6491" y="788"/>
                    <a:pt x="6522" y="788"/>
                    <a:pt x="6506" y="680"/>
                  </a:cubicBezTo>
                  <a:cubicBezTo>
                    <a:pt x="6490" y="624"/>
                    <a:pt x="6499" y="593"/>
                    <a:pt x="6514" y="593"/>
                  </a:cubicBezTo>
                  <a:cubicBezTo>
                    <a:pt x="6527" y="593"/>
                    <a:pt x="6545" y="621"/>
                    <a:pt x="6553" y="680"/>
                  </a:cubicBezTo>
                  <a:cubicBezTo>
                    <a:pt x="6553" y="722"/>
                    <a:pt x="6573" y="756"/>
                    <a:pt x="6583" y="756"/>
                  </a:cubicBezTo>
                  <a:cubicBezTo>
                    <a:pt x="6587" y="756"/>
                    <a:pt x="6589" y="747"/>
                    <a:pt x="6584" y="727"/>
                  </a:cubicBezTo>
                  <a:lnTo>
                    <a:pt x="6584" y="727"/>
                  </a:lnTo>
                  <a:cubicBezTo>
                    <a:pt x="6615" y="742"/>
                    <a:pt x="6645" y="758"/>
                    <a:pt x="6661" y="788"/>
                  </a:cubicBezTo>
                  <a:cubicBezTo>
                    <a:pt x="6699" y="833"/>
                    <a:pt x="6724" y="849"/>
                    <a:pt x="6740" y="849"/>
                  </a:cubicBezTo>
                  <a:cubicBezTo>
                    <a:pt x="6764" y="849"/>
                    <a:pt x="6769" y="816"/>
                    <a:pt x="6769" y="788"/>
                  </a:cubicBezTo>
                  <a:cubicBezTo>
                    <a:pt x="6756" y="741"/>
                    <a:pt x="6754" y="724"/>
                    <a:pt x="6758" y="724"/>
                  </a:cubicBezTo>
                  <a:lnTo>
                    <a:pt x="6758" y="724"/>
                  </a:lnTo>
                  <a:cubicBezTo>
                    <a:pt x="6762" y="724"/>
                    <a:pt x="6776" y="754"/>
                    <a:pt x="6785" y="788"/>
                  </a:cubicBezTo>
                  <a:cubicBezTo>
                    <a:pt x="6806" y="821"/>
                    <a:pt x="6828" y="861"/>
                    <a:pt x="6839" y="861"/>
                  </a:cubicBezTo>
                  <a:cubicBezTo>
                    <a:pt x="6844" y="861"/>
                    <a:pt x="6846" y="853"/>
                    <a:pt x="6846" y="835"/>
                  </a:cubicBezTo>
                  <a:cubicBezTo>
                    <a:pt x="6846" y="803"/>
                    <a:pt x="6893" y="779"/>
                    <a:pt x="6935" y="779"/>
                  </a:cubicBezTo>
                  <a:cubicBezTo>
                    <a:pt x="6973" y="779"/>
                    <a:pt x="7008" y="799"/>
                    <a:pt x="7001" y="850"/>
                  </a:cubicBezTo>
                  <a:lnTo>
                    <a:pt x="7047" y="850"/>
                  </a:lnTo>
                  <a:cubicBezTo>
                    <a:pt x="7047" y="809"/>
                    <a:pt x="7075" y="802"/>
                    <a:pt x="7107" y="802"/>
                  </a:cubicBezTo>
                  <a:cubicBezTo>
                    <a:pt x="7123" y="802"/>
                    <a:pt x="7140" y="804"/>
                    <a:pt x="7156" y="804"/>
                  </a:cubicBezTo>
                  <a:cubicBezTo>
                    <a:pt x="7202" y="804"/>
                    <a:pt x="7233" y="819"/>
                    <a:pt x="7217" y="866"/>
                  </a:cubicBezTo>
                  <a:cubicBezTo>
                    <a:pt x="7217" y="899"/>
                    <a:pt x="7217" y="914"/>
                    <a:pt x="7224" y="914"/>
                  </a:cubicBezTo>
                  <a:cubicBezTo>
                    <a:pt x="7231" y="914"/>
                    <a:pt x="7242" y="903"/>
                    <a:pt x="7264" y="881"/>
                  </a:cubicBezTo>
                  <a:cubicBezTo>
                    <a:pt x="7295" y="881"/>
                    <a:pt x="7341" y="788"/>
                    <a:pt x="7372" y="788"/>
                  </a:cubicBezTo>
                  <a:cubicBezTo>
                    <a:pt x="7372" y="742"/>
                    <a:pt x="7418" y="696"/>
                    <a:pt x="7449" y="696"/>
                  </a:cubicBezTo>
                  <a:lnTo>
                    <a:pt x="7434" y="742"/>
                  </a:lnTo>
                  <a:lnTo>
                    <a:pt x="7403" y="850"/>
                  </a:lnTo>
                  <a:cubicBezTo>
                    <a:pt x="7409" y="850"/>
                    <a:pt x="7418" y="853"/>
                    <a:pt x="7427" y="853"/>
                  </a:cubicBezTo>
                  <a:cubicBezTo>
                    <a:pt x="7441" y="853"/>
                    <a:pt x="7455" y="847"/>
                    <a:pt x="7465" y="819"/>
                  </a:cubicBezTo>
                  <a:cubicBezTo>
                    <a:pt x="7465" y="881"/>
                    <a:pt x="7496" y="881"/>
                    <a:pt x="7542" y="912"/>
                  </a:cubicBezTo>
                  <a:cubicBezTo>
                    <a:pt x="7569" y="921"/>
                    <a:pt x="7595" y="930"/>
                    <a:pt x="7622" y="930"/>
                  </a:cubicBezTo>
                  <a:cubicBezTo>
                    <a:pt x="7642" y="930"/>
                    <a:pt x="7661" y="925"/>
                    <a:pt x="7681" y="912"/>
                  </a:cubicBezTo>
                  <a:lnTo>
                    <a:pt x="7681" y="912"/>
                  </a:lnTo>
                  <a:cubicBezTo>
                    <a:pt x="7659" y="978"/>
                    <a:pt x="7716" y="1037"/>
                    <a:pt x="7778" y="1037"/>
                  </a:cubicBezTo>
                  <a:cubicBezTo>
                    <a:pt x="7803" y="1037"/>
                    <a:pt x="7829" y="1027"/>
                    <a:pt x="7851" y="1005"/>
                  </a:cubicBezTo>
                  <a:cubicBezTo>
                    <a:pt x="7863" y="987"/>
                    <a:pt x="7873" y="978"/>
                    <a:pt x="7880" y="978"/>
                  </a:cubicBezTo>
                  <a:cubicBezTo>
                    <a:pt x="7892" y="978"/>
                    <a:pt x="7897" y="998"/>
                    <a:pt x="7897" y="1036"/>
                  </a:cubicBezTo>
                  <a:cubicBezTo>
                    <a:pt x="7889" y="1069"/>
                    <a:pt x="7890" y="1084"/>
                    <a:pt x="7899" y="1084"/>
                  </a:cubicBezTo>
                  <a:cubicBezTo>
                    <a:pt x="7907" y="1084"/>
                    <a:pt x="7922" y="1073"/>
                    <a:pt x="7944" y="1051"/>
                  </a:cubicBezTo>
                  <a:cubicBezTo>
                    <a:pt x="7952" y="1046"/>
                    <a:pt x="7959" y="1043"/>
                    <a:pt x="7963" y="1043"/>
                  </a:cubicBezTo>
                  <a:cubicBezTo>
                    <a:pt x="7984" y="1043"/>
                    <a:pt x="7972" y="1093"/>
                    <a:pt x="7959" y="1144"/>
                  </a:cubicBezTo>
                  <a:cubicBezTo>
                    <a:pt x="7926" y="1221"/>
                    <a:pt x="7932" y="1251"/>
                    <a:pt x="7955" y="1251"/>
                  </a:cubicBezTo>
                  <a:cubicBezTo>
                    <a:pt x="7964" y="1251"/>
                    <a:pt x="7977" y="1246"/>
                    <a:pt x="7990" y="1237"/>
                  </a:cubicBezTo>
                  <a:cubicBezTo>
                    <a:pt x="8003" y="1233"/>
                    <a:pt x="8015" y="1231"/>
                    <a:pt x="8027" y="1231"/>
                  </a:cubicBezTo>
                  <a:cubicBezTo>
                    <a:pt x="8060" y="1231"/>
                    <a:pt x="8091" y="1245"/>
                    <a:pt x="8114" y="1268"/>
                  </a:cubicBezTo>
                  <a:cubicBezTo>
                    <a:pt x="8140" y="1268"/>
                    <a:pt x="8158" y="1269"/>
                    <a:pt x="8173" y="1269"/>
                  </a:cubicBezTo>
                  <a:cubicBezTo>
                    <a:pt x="8201" y="1269"/>
                    <a:pt x="8212" y="1262"/>
                    <a:pt x="8222" y="1221"/>
                  </a:cubicBezTo>
                  <a:cubicBezTo>
                    <a:pt x="8253" y="1190"/>
                    <a:pt x="8284" y="1175"/>
                    <a:pt x="8315" y="1159"/>
                  </a:cubicBezTo>
                  <a:cubicBezTo>
                    <a:pt x="8377" y="1159"/>
                    <a:pt x="8369" y="1179"/>
                    <a:pt x="8356" y="1179"/>
                  </a:cubicBezTo>
                  <a:cubicBezTo>
                    <a:pt x="8352" y="1179"/>
                    <a:pt x="8349" y="1178"/>
                    <a:pt x="8346" y="1175"/>
                  </a:cubicBezTo>
                  <a:cubicBezTo>
                    <a:pt x="8268" y="1175"/>
                    <a:pt x="8284" y="1190"/>
                    <a:pt x="8268" y="1252"/>
                  </a:cubicBezTo>
                  <a:cubicBezTo>
                    <a:pt x="8253" y="1299"/>
                    <a:pt x="8268" y="1345"/>
                    <a:pt x="8299" y="1360"/>
                  </a:cubicBezTo>
                  <a:cubicBezTo>
                    <a:pt x="8315" y="1376"/>
                    <a:pt x="8346" y="1422"/>
                    <a:pt x="8361" y="1438"/>
                  </a:cubicBezTo>
                  <a:cubicBezTo>
                    <a:pt x="8371" y="1497"/>
                    <a:pt x="8381" y="1525"/>
                    <a:pt x="8399" y="1525"/>
                  </a:cubicBezTo>
                  <a:cubicBezTo>
                    <a:pt x="8409" y="1525"/>
                    <a:pt x="8422" y="1516"/>
                    <a:pt x="8438" y="1499"/>
                  </a:cubicBezTo>
                  <a:cubicBezTo>
                    <a:pt x="8451" y="1487"/>
                    <a:pt x="8461" y="1477"/>
                    <a:pt x="8469" y="1469"/>
                  </a:cubicBezTo>
                  <a:lnTo>
                    <a:pt x="8469" y="1469"/>
                  </a:lnTo>
                  <a:cubicBezTo>
                    <a:pt x="8415" y="1549"/>
                    <a:pt x="8537" y="1712"/>
                    <a:pt x="8641" y="1712"/>
                  </a:cubicBezTo>
                  <a:cubicBezTo>
                    <a:pt x="8657" y="1712"/>
                    <a:pt x="8672" y="1708"/>
                    <a:pt x="8686" y="1700"/>
                  </a:cubicBezTo>
                  <a:lnTo>
                    <a:pt x="8686" y="1700"/>
                  </a:lnTo>
                  <a:lnTo>
                    <a:pt x="8639" y="1747"/>
                  </a:lnTo>
                  <a:cubicBezTo>
                    <a:pt x="8593" y="1778"/>
                    <a:pt x="8608" y="1793"/>
                    <a:pt x="8639" y="1824"/>
                  </a:cubicBezTo>
                  <a:cubicBezTo>
                    <a:pt x="8670" y="1870"/>
                    <a:pt x="8763" y="1886"/>
                    <a:pt x="8809" y="1932"/>
                  </a:cubicBezTo>
                  <a:cubicBezTo>
                    <a:pt x="8847" y="1983"/>
                    <a:pt x="8895" y="2033"/>
                    <a:pt x="8937" y="2033"/>
                  </a:cubicBezTo>
                  <a:cubicBezTo>
                    <a:pt x="8946" y="2033"/>
                    <a:pt x="8955" y="2031"/>
                    <a:pt x="8964" y="2025"/>
                  </a:cubicBezTo>
                  <a:lnTo>
                    <a:pt x="8964" y="2025"/>
                  </a:lnTo>
                  <a:cubicBezTo>
                    <a:pt x="8979" y="2040"/>
                    <a:pt x="8979" y="2040"/>
                    <a:pt x="8933" y="2071"/>
                  </a:cubicBezTo>
                  <a:cubicBezTo>
                    <a:pt x="8902" y="2118"/>
                    <a:pt x="8902" y="2118"/>
                    <a:pt x="8917" y="2133"/>
                  </a:cubicBezTo>
                  <a:cubicBezTo>
                    <a:pt x="8920" y="2136"/>
                    <a:pt x="8923" y="2137"/>
                    <a:pt x="8927" y="2137"/>
                  </a:cubicBezTo>
                  <a:cubicBezTo>
                    <a:pt x="8944" y="2137"/>
                    <a:pt x="8972" y="2109"/>
                    <a:pt x="9010" y="2071"/>
                  </a:cubicBezTo>
                  <a:cubicBezTo>
                    <a:pt x="9028" y="2054"/>
                    <a:pt x="9038" y="2045"/>
                    <a:pt x="9045" y="2045"/>
                  </a:cubicBezTo>
                  <a:cubicBezTo>
                    <a:pt x="9057" y="2045"/>
                    <a:pt x="9057" y="2069"/>
                    <a:pt x="9057" y="2118"/>
                  </a:cubicBezTo>
                  <a:cubicBezTo>
                    <a:pt x="9057" y="2187"/>
                    <a:pt x="9106" y="2244"/>
                    <a:pt x="9172" y="2244"/>
                  </a:cubicBezTo>
                  <a:cubicBezTo>
                    <a:pt x="9180" y="2244"/>
                    <a:pt x="9188" y="2243"/>
                    <a:pt x="9196" y="2241"/>
                  </a:cubicBezTo>
                  <a:cubicBezTo>
                    <a:pt x="9211" y="2257"/>
                    <a:pt x="9227" y="2272"/>
                    <a:pt x="9196" y="2319"/>
                  </a:cubicBezTo>
                  <a:cubicBezTo>
                    <a:pt x="9173" y="2353"/>
                    <a:pt x="9184" y="2403"/>
                    <a:pt x="9228" y="2403"/>
                  </a:cubicBezTo>
                  <a:cubicBezTo>
                    <a:pt x="9244" y="2403"/>
                    <a:pt x="9264" y="2397"/>
                    <a:pt x="9288" y="2380"/>
                  </a:cubicBezTo>
                  <a:lnTo>
                    <a:pt x="9288" y="2380"/>
                  </a:lnTo>
                  <a:cubicBezTo>
                    <a:pt x="9304" y="2396"/>
                    <a:pt x="9304" y="2396"/>
                    <a:pt x="9273" y="2442"/>
                  </a:cubicBezTo>
                  <a:cubicBezTo>
                    <a:pt x="9253" y="2473"/>
                    <a:pt x="9239" y="2510"/>
                    <a:pt x="9258" y="2510"/>
                  </a:cubicBezTo>
                  <a:cubicBezTo>
                    <a:pt x="9268" y="2510"/>
                    <a:pt x="9288" y="2500"/>
                    <a:pt x="9319" y="2473"/>
                  </a:cubicBezTo>
                  <a:cubicBezTo>
                    <a:pt x="9333" y="2467"/>
                    <a:pt x="9346" y="2463"/>
                    <a:pt x="9359" y="2463"/>
                  </a:cubicBezTo>
                  <a:cubicBezTo>
                    <a:pt x="9405" y="2463"/>
                    <a:pt x="9446" y="2505"/>
                    <a:pt x="9458" y="2566"/>
                  </a:cubicBezTo>
                  <a:cubicBezTo>
                    <a:pt x="9465" y="2566"/>
                    <a:pt x="9473" y="2568"/>
                    <a:pt x="9482" y="2568"/>
                  </a:cubicBezTo>
                  <a:cubicBezTo>
                    <a:pt x="9496" y="2568"/>
                    <a:pt x="9511" y="2563"/>
                    <a:pt x="9520" y="2535"/>
                  </a:cubicBezTo>
                  <a:lnTo>
                    <a:pt x="9551" y="2489"/>
                  </a:lnTo>
                  <a:lnTo>
                    <a:pt x="9551" y="2489"/>
                  </a:lnTo>
                  <a:cubicBezTo>
                    <a:pt x="9535" y="2545"/>
                    <a:pt x="9527" y="2572"/>
                    <a:pt x="9532" y="2572"/>
                  </a:cubicBezTo>
                  <a:cubicBezTo>
                    <a:pt x="9537" y="2572"/>
                    <a:pt x="9552" y="2549"/>
                    <a:pt x="9582" y="2504"/>
                  </a:cubicBezTo>
                  <a:cubicBezTo>
                    <a:pt x="9596" y="2475"/>
                    <a:pt x="9607" y="2463"/>
                    <a:pt x="9614" y="2463"/>
                  </a:cubicBezTo>
                  <a:cubicBezTo>
                    <a:pt x="9621" y="2463"/>
                    <a:pt x="9621" y="2479"/>
                    <a:pt x="9613" y="2504"/>
                  </a:cubicBezTo>
                  <a:cubicBezTo>
                    <a:pt x="9582" y="2535"/>
                    <a:pt x="9628" y="2566"/>
                    <a:pt x="9628" y="2566"/>
                  </a:cubicBezTo>
                  <a:cubicBezTo>
                    <a:pt x="9628" y="2566"/>
                    <a:pt x="9783" y="2566"/>
                    <a:pt x="9891" y="2597"/>
                  </a:cubicBezTo>
                  <a:cubicBezTo>
                    <a:pt x="9953" y="2612"/>
                    <a:pt x="10015" y="2628"/>
                    <a:pt x="10077" y="2628"/>
                  </a:cubicBezTo>
                  <a:cubicBezTo>
                    <a:pt x="10123" y="2628"/>
                    <a:pt x="10138" y="2612"/>
                    <a:pt x="10138" y="2581"/>
                  </a:cubicBezTo>
                  <a:cubicBezTo>
                    <a:pt x="10138" y="2564"/>
                    <a:pt x="10149" y="2546"/>
                    <a:pt x="10160" y="2546"/>
                  </a:cubicBezTo>
                  <a:cubicBezTo>
                    <a:pt x="10169" y="2546"/>
                    <a:pt x="10178" y="2555"/>
                    <a:pt x="10185" y="2581"/>
                  </a:cubicBezTo>
                  <a:cubicBezTo>
                    <a:pt x="10200" y="2628"/>
                    <a:pt x="10231" y="2643"/>
                    <a:pt x="10247" y="2643"/>
                  </a:cubicBezTo>
                  <a:cubicBezTo>
                    <a:pt x="10262" y="2643"/>
                    <a:pt x="10293" y="2643"/>
                    <a:pt x="10293" y="2705"/>
                  </a:cubicBezTo>
                  <a:cubicBezTo>
                    <a:pt x="10324" y="2643"/>
                    <a:pt x="10324" y="2643"/>
                    <a:pt x="10339" y="2643"/>
                  </a:cubicBezTo>
                  <a:cubicBezTo>
                    <a:pt x="10339" y="2666"/>
                    <a:pt x="10347" y="2678"/>
                    <a:pt x="10357" y="2678"/>
                  </a:cubicBezTo>
                  <a:cubicBezTo>
                    <a:pt x="10366" y="2678"/>
                    <a:pt x="10378" y="2666"/>
                    <a:pt x="10386" y="2643"/>
                  </a:cubicBezTo>
                  <a:cubicBezTo>
                    <a:pt x="10394" y="2589"/>
                    <a:pt x="10397" y="2562"/>
                    <a:pt x="10399" y="2562"/>
                  </a:cubicBezTo>
                  <a:cubicBezTo>
                    <a:pt x="10401" y="2562"/>
                    <a:pt x="10401" y="2589"/>
                    <a:pt x="10401" y="2643"/>
                  </a:cubicBezTo>
                  <a:cubicBezTo>
                    <a:pt x="10401" y="2676"/>
                    <a:pt x="10439" y="2716"/>
                    <a:pt x="10456" y="2716"/>
                  </a:cubicBezTo>
                  <a:cubicBezTo>
                    <a:pt x="10464" y="2716"/>
                    <a:pt x="10468" y="2708"/>
                    <a:pt x="10463" y="2690"/>
                  </a:cubicBezTo>
                  <a:cubicBezTo>
                    <a:pt x="10432" y="2643"/>
                    <a:pt x="10494" y="2643"/>
                    <a:pt x="10509" y="2581"/>
                  </a:cubicBezTo>
                  <a:cubicBezTo>
                    <a:pt x="10540" y="2581"/>
                    <a:pt x="10556" y="2581"/>
                    <a:pt x="10571" y="2628"/>
                  </a:cubicBezTo>
                  <a:cubicBezTo>
                    <a:pt x="10571" y="2644"/>
                    <a:pt x="10581" y="2650"/>
                    <a:pt x="10595" y="2650"/>
                  </a:cubicBezTo>
                  <a:cubicBezTo>
                    <a:pt x="10634" y="2650"/>
                    <a:pt x="10710" y="2596"/>
                    <a:pt x="10710" y="2550"/>
                  </a:cubicBezTo>
                  <a:cubicBezTo>
                    <a:pt x="10718" y="2520"/>
                    <a:pt x="10718" y="2504"/>
                    <a:pt x="10718" y="2504"/>
                  </a:cubicBezTo>
                  <a:cubicBezTo>
                    <a:pt x="10718" y="2504"/>
                    <a:pt x="10718" y="2520"/>
                    <a:pt x="10726" y="2550"/>
                  </a:cubicBezTo>
                  <a:cubicBezTo>
                    <a:pt x="10746" y="2592"/>
                    <a:pt x="10760" y="2599"/>
                    <a:pt x="10772" y="2599"/>
                  </a:cubicBezTo>
                  <a:cubicBezTo>
                    <a:pt x="10777" y="2599"/>
                    <a:pt x="10782" y="2597"/>
                    <a:pt x="10788" y="2597"/>
                  </a:cubicBezTo>
                  <a:cubicBezTo>
                    <a:pt x="10788" y="2578"/>
                    <a:pt x="10790" y="2571"/>
                    <a:pt x="10795" y="2571"/>
                  </a:cubicBezTo>
                  <a:cubicBezTo>
                    <a:pt x="10805" y="2571"/>
                    <a:pt x="10823" y="2611"/>
                    <a:pt x="10834" y="2643"/>
                  </a:cubicBezTo>
                  <a:cubicBezTo>
                    <a:pt x="10846" y="2678"/>
                    <a:pt x="10848" y="2695"/>
                    <a:pt x="10869" y="2695"/>
                  </a:cubicBezTo>
                  <a:cubicBezTo>
                    <a:pt x="10876" y="2695"/>
                    <a:pt x="10884" y="2693"/>
                    <a:pt x="10896" y="2690"/>
                  </a:cubicBezTo>
                  <a:cubicBezTo>
                    <a:pt x="10896" y="2628"/>
                    <a:pt x="10989" y="2581"/>
                    <a:pt x="11050" y="2566"/>
                  </a:cubicBezTo>
                  <a:cubicBezTo>
                    <a:pt x="11136" y="2529"/>
                    <a:pt x="11154" y="2473"/>
                    <a:pt x="11142" y="2397"/>
                  </a:cubicBezTo>
                  <a:lnTo>
                    <a:pt x="11142" y="2397"/>
                  </a:lnTo>
                  <a:cubicBezTo>
                    <a:pt x="11165" y="2400"/>
                    <a:pt x="11188" y="2401"/>
                    <a:pt x="11211" y="2401"/>
                  </a:cubicBezTo>
                  <a:cubicBezTo>
                    <a:pt x="11213" y="2401"/>
                    <a:pt x="11215" y="2401"/>
                    <a:pt x="11217" y="2401"/>
                  </a:cubicBezTo>
                  <a:lnTo>
                    <a:pt x="11217" y="2401"/>
                  </a:lnTo>
                  <a:cubicBezTo>
                    <a:pt x="11232" y="2420"/>
                    <a:pt x="11248" y="2439"/>
                    <a:pt x="11267" y="2458"/>
                  </a:cubicBezTo>
                  <a:cubicBezTo>
                    <a:pt x="11276" y="2448"/>
                    <a:pt x="11268" y="2426"/>
                    <a:pt x="11253" y="2400"/>
                  </a:cubicBezTo>
                  <a:lnTo>
                    <a:pt x="11253" y="2400"/>
                  </a:lnTo>
                  <a:cubicBezTo>
                    <a:pt x="11497" y="2381"/>
                    <a:pt x="11731" y="2203"/>
                    <a:pt x="11766" y="1946"/>
                  </a:cubicBezTo>
                  <a:lnTo>
                    <a:pt x="11766" y="1946"/>
                  </a:lnTo>
                  <a:cubicBezTo>
                    <a:pt x="11777" y="1953"/>
                    <a:pt x="11788" y="1958"/>
                    <a:pt x="11795" y="1958"/>
                  </a:cubicBezTo>
                  <a:cubicBezTo>
                    <a:pt x="11809" y="1958"/>
                    <a:pt x="11815" y="1946"/>
                    <a:pt x="11808" y="1917"/>
                  </a:cubicBezTo>
                  <a:cubicBezTo>
                    <a:pt x="11777" y="1870"/>
                    <a:pt x="11777" y="1855"/>
                    <a:pt x="11788" y="1855"/>
                  </a:cubicBezTo>
                  <a:cubicBezTo>
                    <a:pt x="11800" y="1855"/>
                    <a:pt x="11823" y="1870"/>
                    <a:pt x="11839" y="1886"/>
                  </a:cubicBezTo>
                  <a:cubicBezTo>
                    <a:pt x="11866" y="1928"/>
                    <a:pt x="11882" y="1950"/>
                    <a:pt x="11889" y="1950"/>
                  </a:cubicBezTo>
                  <a:cubicBezTo>
                    <a:pt x="11897" y="1950"/>
                    <a:pt x="11894" y="1916"/>
                    <a:pt x="11885" y="1839"/>
                  </a:cubicBezTo>
                  <a:cubicBezTo>
                    <a:pt x="11916" y="1793"/>
                    <a:pt x="11947" y="1685"/>
                    <a:pt x="11993" y="1639"/>
                  </a:cubicBezTo>
                  <a:cubicBezTo>
                    <a:pt x="12031" y="1601"/>
                    <a:pt x="12069" y="1553"/>
                    <a:pt x="12115" y="1553"/>
                  </a:cubicBezTo>
                  <a:cubicBezTo>
                    <a:pt x="12125" y="1553"/>
                    <a:pt x="12136" y="1555"/>
                    <a:pt x="12148" y="1561"/>
                  </a:cubicBezTo>
                  <a:cubicBezTo>
                    <a:pt x="12190" y="1595"/>
                    <a:pt x="12214" y="1606"/>
                    <a:pt x="12219" y="1606"/>
                  </a:cubicBezTo>
                  <a:cubicBezTo>
                    <a:pt x="12223" y="1606"/>
                    <a:pt x="12215" y="1599"/>
                    <a:pt x="12194" y="1592"/>
                  </a:cubicBezTo>
                  <a:cubicBezTo>
                    <a:pt x="12101" y="1515"/>
                    <a:pt x="12132" y="1499"/>
                    <a:pt x="12179" y="1453"/>
                  </a:cubicBezTo>
                  <a:cubicBezTo>
                    <a:pt x="12271" y="1438"/>
                    <a:pt x="12256" y="1360"/>
                    <a:pt x="12240" y="1299"/>
                  </a:cubicBezTo>
                  <a:lnTo>
                    <a:pt x="12240" y="1299"/>
                  </a:lnTo>
                  <a:lnTo>
                    <a:pt x="12210" y="1345"/>
                  </a:lnTo>
                  <a:cubicBezTo>
                    <a:pt x="12149" y="1272"/>
                    <a:pt x="12145" y="1247"/>
                    <a:pt x="12184" y="1247"/>
                  </a:cubicBezTo>
                  <a:cubicBezTo>
                    <a:pt x="12195" y="1247"/>
                    <a:pt x="12208" y="1249"/>
                    <a:pt x="12225" y="1252"/>
                  </a:cubicBezTo>
                  <a:cubicBezTo>
                    <a:pt x="12228" y="1249"/>
                    <a:pt x="12231" y="1248"/>
                    <a:pt x="12236" y="1248"/>
                  </a:cubicBezTo>
                  <a:cubicBezTo>
                    <a:pt x="12256" y="1248"/>
                    <a:pt x="12292" y="1276"/>
                    <a:pt x="12318" y="1314"/>
                  </a:cubicBezTo>
                  <a:cubicBezTo>
                    <a:pt x="12343" y="1339"/>
                    <a:pt x="12389" y="1364"/>
                    <a:pt x="12413" y="1364"/>
                  </a:cubicBezTo>
                  <a:cubicBezTo>
                    <a:pt x="12419" y="1364"/>
                    <a:pt x="12423" y="1363"/>
                    <a:pt x="12426" y="1360"/>
                  </a:cubicBezTo>
                  <a:cubicBezTo>
                    <a:pt x="12441" y="1345"/>
                    <a:pt x="12472" y="1329"/>
                    <a:pt x="12410" y="1299"/>
                  </a:cubicBezTo>
                  <a:cubicBezTo>
                    <a:pt x="12349" y="1268"/>
                    <a:pt x="12380" y="1268"/>
                    <a:pt x="12395" y="1237"/>
                  </a:cubicBezTo>
                  <a:cubicBezTo>
                    <a:pt x="12410" y="1221"/>
                    <a:pt x="12426" y="1206"/>
                    <a:pt x="12410" y="1159"/>
                  </a:cubicBezTo>
                  <a:cubicBezTo>
                    <a:pt x="12395" y="1098"/>
                    <a:pt x="12395" y="1098"/>
                    <a:pt x="12410" y="1082"/>
                  </a:cubicBezTo>
                  <a:cubicBezTo>
                    <a:pt x="12426" y="1090"/>
                    <a:pt x="12445" y="1094"/>
                    <a:pt x="12465" y="1094"/>
                  </a:cubicBezTo>
                  <a:cubicBezTo>
                    <a:pt x="12483" y="1094"/>
                    <a:pt x="12501" y="1090"/>
                    <a:pt x="12516" y="1084"/>
                  </a:cubicBezTo>
                  <a:lnTo>
                    <a:pt x="12516" y="1084"/>
                  </a:lnTo>
                  <a:cubicBezTo>
                    <a:pt x="12526" y="1096"/>
                    <a:pt x="12539" y="1112"/>
                    <a:pt x="12550" y="1129"/>
                  </a:cubicBezTo>
                  <a:cubicBezTo>
                    <a:pt x="12565" y="1159"/>
                    <a:pt x="12596" y="1175"/>
                    <a:pt x="12627" y="1190"/>
                  </a:cubicBezTo>
                  <a:cubicBezTo>
                    <a:pt x="12658" y="1190"/>
                    <a:pt x="12611" y="1144"/>
                    <a:pt x="12611" y="1144"/>
                  </a:cubicBezTo>
                  <a:cubicBezTo>
                    <a:pt x="12611" y="1144"/>
                    <a:pt x="12627" y="1098"/>
                    <a:pt x="12673" y="1051"/>
                  </a:cubicBezTo>
                  <a:cubicBezTo>
                    <a:pt x="12720" y="1020"/>
                    <a:pt x="12781" y="974"/>
                    <a:pt x="12859" y="943"/>
                  </a:cubicBezTo>
                  <a:cubicBezTo>
                    <a:pt x="12967" y="881"/>
                    <a:pt x="13075" y="835"/>
                    <a:pt x="13199" y="804"/>
                  </a:cubicBezTo>
                  <a:cubicBezTo>
                    <a:pt x="13225" y="823"/>
                    <a:pt x="13253" y="832"/>
                    <a:pt x="13275" y="832"/>
                  </a:cubicBezTo>
                  <a:cubicBezTo>
                    <a:pt x="13306" y="832"/>
                    <a:pt x="13325" y="815"/>
                    <a:pt x="13307" y="788"/>
                  </a:cubicBezTo>
                  <a:cubicBezTo>
                    <a:pt x="13261" y="742"/>
                    <a:pt x="13415" y="696"/>
                    <a:pt x="13570" y="696"/>
                  </a:cubicBezTo>
                  <a:cubicBezTo>
                    <a:pt x="13724" y="696"/>
                    <a:pt x="13879" y="696"/>
                    <a:pt x="13879" y="649"/>
                  </a:cubicBezTo>
                  <a:lnTo>
                    <a:pt x="13956" y="649"/>
                  </a:lnTo>
                  <a:cubicBezTo>
                    <a:pt x="14009" y="649"/>
                    <a:pt x="14062" y="615"/>
                    <a:pt x="14086" y="615"/>
                  </a:cubicBezTo>
                  <a:cubicBezTo>
                    <a:pt x="14090" y="615"/>
                    <a:pt x="14093" y="616"/>
                    <a:pt x="14095" y="618"/>
                  </a:cubicBezTo>
                  <a:cubicBezTo>
                    <a:pt x="14117" y="590"/>
                    <a:pt x="14132" y="578"/>
                    <a:pt x="14138" y="578"/>
                  </a:cubicBezTo>
                  <a:cubicBezTo>
                    <a:pt x="14146" y="578"/>
                    <a:pt x="14143" y="594"/>
                    <a:pt x="14126" y="618"/>
                  </a:cubicBezTo>
                  <a:cubicBezTo>
                    <a:pt x="14080" y="649"/>
                    <a:pt x="14111" y="727"/>
                    <a:pt x="14126" y="727"/>
                  </a:cubicBezTo>
                  <a:cubicBezTo>
                    <a:pt x="14128" y="728"/>
                    <a:pt x="14130" y="729"/>
                    <a:pt x="14132" y="729"/>
                  </a:cubicBezTo>
                  <a:cubicBezTo>
                    <a:pt x="14151" y="729"/>
                    <a:pt x="14190" y="675"/>
                    <a:pt x="14203" y="634"/>
                  </a:cubicBezTo>
                  <a:cubicBezTo>
                    <a:pt x="14214" y="593"/>
                    <a:pt x="14224" y="586"/>
                    <a:pt x="14230" y="586"/>
                  </a:cubicBezTo>
                  <a:cubicBezTo>
                    <a:pt x="14233" y="586"/>
                    <a:pt x="14234" y="588"/>
                    <a:pt x="14234" y="588"/>
                  </a:cubicBezTo>
                  <a:cubicBezTo>
                    <a:pt x="14234" y="588"/>
                    <a:pt x="14265" y="588"/>
                    <a:pt x="14250" y="649"/>
                  </a:cubicBezTo>
                  <a:lnTo>
                    <a:pt x="14219" y="758"/>
                  </a:lnTo>
                  <a:lnTo>
                    <a:pt x="14250" y="758"/>
                  </a:lnTo>
                  <a:cubicBezTo>
                    <a:pt x="14260" y="716"/>
                    <a:pt x="14277" y="709"/>
                    <a:pt x="14288" y="709"/>
                  </a:cubicBezTo>
                  <a:cubicBezTo>
                    <a:pt x="14293" y="709"/>
                    <a:pt x="14296" y="711"/>
                    <a:pt x="14296" y="711"/>
                  </a:cubicBezTo>
                  <a:cubicBezTo>
                    <a:pt x="14296" y="711"/>
                    <a:pt x="14312" y="711"/>
                    <a:pt x="14296" y="819"/>
                  </a:cubicBezTo>
                  <a:cubicBezTo>
                    <a:pt x="14280" y="876"/>
                    <a:pt x="14281" y="903"/>
                    <a:pt x="14291" y="903"/>
                  </a:cubicBezTo>
                  <a:cubicBezTo>
                    <a:pt x="14301" y="903"/>
                    <a:pt x="14320" y="879"/>
                    <a:pt x="14342" y="835"/>
                  </a:cubicBezTo>
                  <a:lnTo>
                    <a:pt x="14404" y="804"/>
                  </a:lnTo>
                  <a:lnTo>
                    <a:pt x="14404" y="804"/>
                  </a:lnTo>
                  <a:cubicBezTo>
                    <a:pt x="14399" y="844"/>
                    <a:pt x="14406" y="859"/>
                    <a:pt x="14420" y="859"/>
                  </a:cubicBezTo>
                  <a:cubicBezTo>
                    <a:pt x="14444" y="859"/>
                    <a:pt x="14489" y="818"/>
                    <a:pt x="14528" y="788"/>
                  </a:cubicBezTo>
                  <a:lnTo>
                    <a:pt x="14528" y="788"/>
                  </a:lnTo>
                  <a:cubicBezTo>
                    <a:pt x="14511" y="849"/>
                    <a:pt x="14513" y="880"/>
                    <a:pt x="14529" y="880"/>
                  </a:cubicBezTo>
                  <a:cubicBezTo>
                    <a:pt x="14541" y="880"/>
                    <a:pt x="14562" y="860"/>
                    <a:pt x="14590" y="819"/>
                  </a:cubicBezTo>
                  <a:cubicBezTo>
                    <a:pt x="14603" y="799"/>
                    <a:pt x="14617" y="788"/>
                    <a:pt x="14626" y="788"/>
                  </a:cubicBezTo>
                  <a:cubicBezTo>
                    <a:pt x="14639" y="788"/>
                    <a:pt x="14645" y="807"/>
                    <a:pt x="14636" y="850"/>
                  </a:cubicBezTo>
                  <a:cubicBezTo>
                    <a:pt x="14636" y="912"/>
                    <a:pt x="14667" y="912"/>
                    <a:pt x="14698" y="943"/>
                  </a:cubicBezTo>
                  <a:cubicBezTo>
                    <a:pt x="14706" y="939"/>
                    <a:pt x="14716" y="937"/>
                    <a:pt x="14726" y="937"/>
                  </a:cubicBezTo>
                  <a:cubicBezTo>
                    <a:pt x="14756" y="937"/>
                    <a:pt x="14796" y="951"/>
                    <a:pt x="14853" y="974"/>
                  </a:cubicBezTo>
                  <a:cubicBezTo>
                    <a:pt x="14930" y="1036"/>
                    <a:pt x="14992" y="1082"/>
                    <a:pt x="15069" y="1144"/>
                  </a:cubicBezTo>
                  <a:cubicBezTo>
                    <a:pt x="15219" y="1281"/>
                    <a:pt x="15309" y="1381"/>
                    <a:pt x="15360" y="1381"/>
                  </a:cubicBezTo>
                  <a:cubicBezTo>
                    <a:pt x="15367" y="1381"/>
                    <a:pt x="15373" y="1379"/>
                    <a:pt x="15378" y="1376"/>
                  </a:cubicBezTo>
                  <a:cubicBezTo>
                    <a:pt x="15393" y="1391"/>
                    <a:pt x="15393" y="1391"/>
                    <a:pt x="15378" y="1438"/>
                  </a:cubicBezTo>
                  <a:cubicBezTo>
                    <a:pt x="15370" y="1469"/>
                    <a:pt x="15363" y="1484"/>
                    <a:pt x="15370" y="1484"/>
                  </a:cubicBezTo>
                  <a:cubicBezTo>
                    <a:pt x="15378" y="1484"/>
                    <a:pt x="15401" y="1469"/>
                    <a:pt x="15455" y="1438"/>
                  </a:cubicBezTo>
                  <a:cubicBezTo>
                    <a:pt x="15478" y="1430"/>
                    <a:pt x="15502" y="1418"/>
                    <a:pt x="15509" y="1418"/>
                  </a:cubicBezTo>
                  <a:cubicBezTo>
                    <a:pt x="15517" y="1418"/>
                    <a:pt x="15509" y="1430"/>
                    <a:pt x="15471" y="1469"/>
                  </a:cubicBezTo>
                  <a:cubicBezTo>
                    <a:pt x="15424" y="1499"/>
                    <a:pt x="15455" y="1530"/>
                    <a:pt x="15517" y="1608"/>
                  </a:cubicBezTo>
                  <a:cubicBezTo>
                    <a:pt x="15566" y="1668"/>
                    <a:pt x="15605" y="1710"/>
                    <a:pt x="15642" y="1710"/>
                  </a:cubicBezTo>
                  <a:cubicBezTo>
                    <a:pt x="15652" y="1710"/>
                    <a:pt x="15662" y="1707"/>
                    <a:pt x="15672" y="1700"/>
                  </a:cubicBezTo>
                  <a:cubicBezTo>
                    <a:pt x="15749" y="1700"/>
                    <a:pt x="15749" y="1700"/>
                    <a:pt x="15687" y="1716"/>
                  </a:cubicBezTo>
                  <a:cubicBezTo>
                    <a:pt x="15607" y="1769"/>
                    <a:pt x="15619" y="1880"/>
                    <a:pt x="15703" y="1880"/>
                  </a:cubicBezTo>
                  <a:cubicBezTo>
                    <a:pt x="15716" y="1880"/>
                    <a:pt x="15732" y="1877"/>
                    <a:pt x="15749" y="1870"/>
                  </a:cubicBezTo>
                  <a:cubicBezTo>
                    <a:pt x="15764" y="1901"/>
                    <a:pt x="15780" y="1917"/>
                    <a:pt x="15749" y="1948"/>
                  </a:cubicBezTo>
                  <a:cubicBezTo>
                    <a:pt x="15764" y="1963"/>
                    <a:pt x="15780" y="1979"/>
                    <a:pt x="15873" y="1994"/>
                  </a:cubicBezTo>
                  <a:cubicBezTo>
                    <a:pt x="15888" y="2010"/>
                    <a:pt x="15950" y="2071"/>
                    <a:pt x="15981" y="2102"/>
                  </a:cubicBezTo>
                  <a:cubicBezTo>
                    <a:pt x="16012" y="2133"/>
                    <a:pt x="16058" y="2133"/>
                    <a:pt x="16089" y="2133"/>
                  </a:cubicBezTo>
                  <a:cubicBezTo>
                    <a:pt x="16104" y="2149"/>
                    <a:pt x="16120" y="2149"/>
                    <a:pt x="16104" y="2149"/>
                  </a:cubicBezTo>
                  <a:cubicBezTo>
                    <a:pt x="16074" y="2180"/>
                    <a:pt x="16151" y="2257"/>
                    <a:pt x="16290" y="2334"/>
                  </a:cubicBezTo>
                  <a:cubicBezTo>
                    <a:pt x="16414" y="2411"/>
                    <a:pt x="16537" y="2473"/>
                    <a:pt x="16537" y="2535"/>
                  </a:cubicBezTo>
                  <a:cubicBezTo>
                    <a:pt x="16537" y="2535"/>
                    <a:pt x="16568" y="2535"/>
                    <a:pt x="16599" y="2489"/>
                  </a:cubicBezTo>
                  <a:cubicBezTo>
                    <a:pt x="16632" y="2440"/>
                    <a:pt x="16651" y="2421"/>
                    <a:pt x="16663" y="2421"/>
                  </a:cubicBezTo>
                  <a:cubicBezTo>
                    <a:pt x="16673" y="2421"/>
                    <a:pt x="16676" y="2436"/>
                    <a:pt x="16676" y="2458"/>
                  </a:cubicBezTo>
                  <a:cubicBezTo>
                    <a:pt x="16668" y="2526"/>
                    <a:pt x="16692" y="2561"/>
                    <a:pt x="16723" y="2561"/>
                  </a:cubicBezTo>
                  <a:cubicBezTo>
                    <a:pt x="16749" y="2561"/>
                    <a:pt x="16779" y="2537"/>
                    <a:pt x="16800" y="2489"/>
                  </a:cubicBezTo>
                  <a:lnTo>
                    <a:pt x="16800" y="2550"/>
                  </a:lnTo>
                  <a:cubicBezTo>
                    <a:pt x="16800" y="2597"/>
                    <a:pt x="16814" y="2618"/>
                    <a:pt x="16833" y="2618"/>
                  </a:cubicBezTo>
                  <a:cubicBezTo>
                    <a:pt x="16858" y="2618"/>
                    <a:pt x="16891" y="2581"/>
                    <a:pt x="16908" y="2520"/>
                  </a:cubicBezTo>
                  <a:cubicBezTo>
                    <a:pt x="16919" y="2564"/>
                    <a:pt x="16930" y="2600"/>
                    <a:pt x="16947" y="2600"/>
                  </a:cubicBezTo>
                  <a:cubicBezTo>
                    <a:pt x="16954" y="2600"/>
                    <a:pt x="16961" y="2595"/>
                    <a:pt x="16970" y="2581"/>
                  </a:cubicBezTo>
                  <a:cubicBezTo>
                    <a:pt x="16985" y="2581"/>
                    <a:pt x="16985" y="2581"/>
                    <a:pt x="16985" y="2690"/>
                  </a:cubicBezTo>
                  <a:cubicBezTo>
                    <a:pt x="16985" y="2751"/>
                    <a:pt x="16970" y="2798"/>
                    <a:pt x="17001" y="2798"/>
                  </a:cubicBezTo>
                  <a:cubicBezTo>
                    <a:pt x="17003" y="2799"/>
                    <a:pt x="17004" y="2800"/>
                    <a:pt x="17005" y="2800"/>
                  </a:cubicBezTo>
                  <a:cubicBezTo>
                    <a:pt x="17017" y="2800"/>
                    <a:pt x="17018" y="2745"/>
                    <a:pt x="17032" y="2690"/>
                  </a:cubicBezTo>
                  <a:lnTo>
                    <a:pt x="17078" y="2690"/>
                  </a:lnTo>
                  <a:cubicBezTo>
                    <a:pt x="17078" y="2690"/>
                    <a:pt x="17094" y="2690"/>
                    <a:pt x="17094" y="2643"/>
                  </a:cubicBezTo>
                  <a:cubicBezTo>
                    <a:pt x="17109" y="2581"/>
                    <a:pt x="17125" y="2581"/>
                    <a:pt x="17140" y="2581"/>
                  </a:cubicBezTo>
                  <a:cubicBezTo>
                    <a:pt x="17140" y="2600"/>
                    <a:pt x="17143" y="2607"/>
                    <a:pt x="17146" y="2607"/>
                  </a:cubicBezTo>
                  <a:cubicBezTo>
                    <a:pt x="17153" y="2607"/>
                    <a:pt x="17162" y="2567"/>
                    <a:pt x="17140" y="2535"/>
                  </a:cubicBezTo>
                  <a:cubicBezTo>
                    <a:pt x="17125" y="2473"/>
                    <a:pt x="17140" y="2427"/>
                    <a:pt x="17171" y="2427"/>
                  </a:cubicBezTo>
                  <a:lnTo>
                    <a:pt x="17171" y="2319"/>
                  </a:lnTo>
                  <a:cubicBezTo>
                    <a:pt x="17171" y="2241"/>
                    <a:pt x="17171" y="2164"/>
                    <a:pt x="17140" y="2087"/>
                  </a:cubicBezTo>
                  <a:cubicBezTo>
                    <a:pt x="17093" y="2049"/>
                    <a:pt x="17064" y="2012"/>
                    <a:pt x="17044" y="2012"/>
                  </a:cubicBezTo>
                  <a:cubicBezTo>
                    <a:pt x="17031" y="2012"/>
                    <a:pt x="17022" y="2028"/>
                    <a:pt x="17016" y="2071"/>
                  </a:cubicBezTo>
                  <a:cubicBezTo>
                    <a:pt x="17016" y="2071"/>
                    <a:pt x="17001" y="2133"/>
                    <a:pt x="16985" y="2133"/>
                  </a:cubicBezTo>
                  <a:cubicBezTo>
                    <a:pt x="16955" y="2133"/>
                    <a:pt x="16955" y="2071"/>
                    <a:pt x="16955" y="2071"/>
                  </a:cubicBezTo>
                  <a:cubicBezTo>
                    <a:pt x="16955" y="2010"/>
                    <a:pt x="16908" y="1994"/>
                    <a:pt x="16831" y="1979"/>
                  </a:cubicBezTo>
                  <a:cubicBezTo>
                    <a:pt x="16769" y="1963"/>
                    <a:pt x="16723" y="1932"/>
                    <a:pt x="16723" y="1870"/>
                  </a:cubicBezTo>
                  <a:cubicBezTo>
                    <a:pt x="16738" y="1824"/>
                    <a:pt x="16723" y="1824"/>
                    <a:pt x="16723" y="1824"/>
                  </a:cubicBezTo>
                  <a:cubicBezTo>
                    <a:pt x="16718" y="1837"/>
                    <a:pt x="16709" y="1843"/>
                    <a:pt x="16696" y="1843"/>
                  </a:cubicBezTo>
                  <a:cubicBezTo>
                    <a:pt x="16663" y="1843"/>
                    <a:pt x="16608" y="1807"/>
                    <a:pt x="16553" y="1762"/>
                  </a:cubicBezTo>
                  <a:cubicBezTo>
                    <a:pt x="16473" y="1722"/>
                    <a:pt x="16393" y="1648"/>
                    <a:pt x="16352" y="1648"/>
                  </a:cubicBezTo>
                  <a:cubicBezTo>
                    <a:pt x="16346" y="1648"/>
                    <a:pt x="16341" y="1650"/>
                    <a:pt x="16336" y="1654"/>
                  </a:cubicBezTo>
                  <a:lnTo>
                    <a:pt x="16305" y="1623"/>
                  </a:lnTo>
                  <a:cubicBezTo>
                    <a:pt x="16336" y="1592"/>
                    <a:pt x="16321" y="1561"/>
                    <a:pt x="16290" y="1530"/>
                  </a:cubicBezTo>
                  <a:cubicBezTo>
                    <a:pt x="16281" y="1535"/>
                    <a:pt x="16272" y="1537"/>
                    <a:pt x="16263" y="1537"/>
                  </a:cubicBezTo>
                  <a:cubicBezTo>
                    <a:pt x="16241" y="1537"/>
                    <a:pt x="16219" y="1526"/>
                    <a:pt x="16197" y="1515"/>
                  </a:cubicBezTo>
                  <a:cubicBezTo>
                    <a:pt x="16228" y="1469"/>
                    <a:pt x="16228" y="1453"/>
                    <a:pt x="16197" y="1422"/>
                  </a:cubicBezTo>
                  <a:cubicBezTo>
                    <a:pt x="16180" y="1405"/>
                    <a:pt x="16168" y="1393"/>
                    <a:pt x="16153" y="1393"/>
                  </a:cubicBezTo>
                  <a:cubicBezTo>
                    <a:pt x="16140" y="1393"/>
                    <a:pt x="16125" y="1401"/>
                    <a:pt x="16104" y="1422"/>
                  </a:cubicBezTo>
                  <a:cubicBezTo>
                    <a:pt x="16043" y="1360"/>
                    <a:pt x="15996" y="1268"/>
                    <a:pt x="15981" y="1190"/>
                  </a:cubicBezTo>
                  <a:cubicBezTo>
                    <a:pt x="15998" y="1156"/>
                    <a:pt x="15987" y="1146"/>
                    <a:pt x="15963" y="1146"/>
                  </a:cubicBezTo>
                  <a:cubicBezTo>
                    <a:pt x="15943" y="1146"/>
                    <a:pt x="15916" y="1153"/>
                    <a:pt x="15888" y="1159"/>
                  </a:cubicBezTo>
                  <a:cubicBezTo>
                    <a:pt x="15838" y="1185"/>
                    <a:pt x="15808" y="1210"/>
                    <a:pt x="15790" y="1210"/>
                  </a:cubicBezTo>
                  <a:cubicBezTo>
                    <a:pt x="15786" y="1210"/>
                    <a:pt x="15783" y="1209"/>
                    <a:pt x="15780" y="1206"/>
                  </a:cubicBezTo>
                  <a:lnTo>
                    <a:pt x="15857" y="1129"/>
                  </a:lnTo>
                  <a:cubicBezTo>
                    <a:pt x="15919" y="1113"/>
                    <a:pt x="15919" y="1113"/>
                    <a:pt x="15888" y="1067"/>
                  </a:cubicBezTo>
                  <a:lnTo>
                    <a:pt x="15842" y="1036"/>
                  </a:lnTo>
                  <a:cubicBezTo>
                    <a:pt x="15836" y="1040"/>
                    <a:pt x="15829" y="1042"/>
                    <a:pt x="15822" y="1042"/>
                  </a:cubicBezTo>
                  <a:cubicBezTo>
                    <a:pt x="15774" y="1042"/>
                    <a:pt x="15700" y="956"/>
                    <a:pt x="15579" y="835"/>
                  </a:cubicBezTo>
                  <a:cubicBezTo>
                    <a:pt x="15425" y="681"/>
                    <a:pt x="15334" y="617"/>
                    <a:pt x="15286" y="617"/>
                  </a:cubicBezTo>
                  <a:cubicBezTo>
                    <a:pt x="15272" y="617"/>
                    <a:pt x="15262" y="623"/>
                    <a:pt x="15254" y="634"/>
                  </a:cubicBezTo>
                  <a:cubicBezTo>
                    <a:pt x="15249" y="650"/>
                    <a:pt x="15242" y="659"/>
                    <a:pt x="15233" y="659"/>
                  </a:cubicBezTo>
                  <a:cubicBezTo>
                    <a:pt x="15216" y="659"/>
                    <a:pt x="15192" y="627"/>
                    <a:pt x="15162" y="557"/>
                  </a:cubicBezTo>
                  <a:cubicBezTo>
                    <a:pt x="15105" y="374"/>
                    <a:pt x="15081" y="326"/>
                    <a:pt x="15054" y="326"/>
                  </a:cubicBezTo>
                  <a:cubicBezTo>
                    <a:pt x="15045" y="326"/>
                    <a:pt x="15035" y="332"/>
                    <a:pt x="15023" y="340"/>
                  </a:cubicBezTo>
                  <a:cubicBezTo>
                    <a:pt x="15053" y="356"/>
                    <a:pt x="15023" y="402"/>
                    <a:pt x="14992" y="448"/>
                  </a:cubicBezTo>
                  <a:cubicBezTo>
                    <a:pt x="14971" y="497"/>
                    <a:pt x="14953" y="521"/>
                    <a:pt x="14943" y="521"/>
                  </a:cubicBezTo>
                  <a:cubicBezTo>
                    <a:pt x="14930" y="521"/>
                    <a:pt x="14928" y="486"/>
                    <a:pt x="14945" y="418"/>
                  </a:cubicBezTo>
                  <a:cubicBezTo>
                    <a:pt x="14992" y="335"/>
                    <a:pt x="14709" y="226"/>
                    <a:pt x="14543" y="226"/>
                  </a:cubicBezTo>
                  <a:cubicBezTo>
                    <a:pt x="14491" y="226"/>
                    <a:pt x="14450" y="237"/>
                    <a:pt x="14435" y="263"/>
                  </a:cubicBezTo>
                  <a:lnTo>
                    <a:pt x="14451" y="217"/>
                  </a:lnTo>
                  <a:cubicBezTo>
                    <a:pt x="14466" y="155"/>
                    <a:pt x="14435" y="155"/>
                    <a:pt x="14296" y="124"/>
                  </a:cubicBezTo>
                  <a:lnTo>
                    <a:pt x="14188" y="93"/>
                  </a:lnTo>
                  <a:cubicBezTo>
                    <a:pt x="14182" y="133"/>
                    <a:pt x="14155" y="148"/>
                    <a:pt x="14123" y="148"/>
                  </a:cubicBezTo>
                  <a:cubicBezTo>
                    <a:pt x="14069" y="148"/>
                    <a:pt x="14002" y="107"/>
                    <a:pt x="14002" y="78"/>
                  </a:cubicBezTo>
                  <a:cubicBezTo>
                    <a:pt x="13972" y="16"/>
                    <a:pt x="13972" y="16"/>
                    <a:pt x="13910" y="0"/>
                  </a:cubicBezTo>
                  <a:cubicBezTo>
                    <a:pt x="13872" y="38"/>
                    <a:pt x="13823" y="66"/>
                    <a:pt x="13772" y="66"/>
                  </a:cubicBezTo>
                  <a:cubicBezTo>
                    <a:pt x="13762" y="66"/>
                    <a:pt x="13751" y="65"/>
                    <a:pt x="13740" y="62"/>
                  </a:cubicBezTo>
                  <a:cubicBezTo>
                    <a:pt x="13678" y="62"/>
                    <a:pt x="13647" y="31"/>
                    <a:pt x="13647" y="0"/>
                  </a:cubicBezTo>
                  <a:close/>
                </a:path>
              </a:pathLst>
            </a:custGeom>
            <a:solidFill>
              <a:srgbClr val="FF3F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8169766" y="826946"/>
              <a:ext cx="987980" cy="161540"/>
            </a:xfrm>
            <a:custGeom>
              <a:rect b="b" l="l" r="r" t="t"/>
              <a:pathLst>
                <a:path extrusionOk="0" h="2810" w="17186">
                  <a:moveTo>
                    <a:pt x="1050" y="356"/>
                  </a:moveTo>
                  <a:lnTo>
                    <a:pt x="1050" y="418"/>
                  </a:lnTo>
                  <a:lnTo>
                    <a:pt x="1081" y="434"/>
                  </a:lnTo>
                  <a:cubicBezTo>
                    <a:pt x="1111" y="387"/>
                    <a:pt x="1111" y="387"/>
                    <a:pt x="1081" y="372"/>
                  </a:cubicBezTo>
                  <a:lnTo>
                    <a:pt x="1050" y="356"/>
                  </a:lnTo>
                  <a:close/>
                  <a:moveTo>
                    <a:pt x="7943" y="403"/>
                  </a:moveTo>
                  <a:lnTo>
                    <a:pt x="7974" y="418"/>
                  </a:lnTo>
                  <a:cubicBezTo>
                    <a:pt x="7947" y="458"/>
                    <a:pt x="7932" y="498"/>
                    <a:pt x="7908" y="498"/>
                  </a:cubicBezTo>
                  <a:cubicBezTo>
                    <a:pt x="7905" y="498"/>
                    <a:pt x="7901" y="497"/>
                    <a:pt x="7897" y="495"/>
                  </a:cubicBezTo>
                  <a:lnTo>
                    <a:pt x="7866" y="480"/>
                  </a:lnTo>
                  <a:cubicBezTo>
                    <a:pt x="7881" y="449"/>
                    <a:pt x="7912" y="418"/>
                    <a:pt x="7943" y="403"/>
                  </a:cubicBezTo>
                  <a:close/>
                  <a:moveTo>
                    <a:pt x="14434" y="356"/>
                  </a:moveTo>
                  <a:cubicBezTo>
                    <a:pt x="14465" y="356"/>
                    <a:pt x="14465" y="356"/>
                    <a:pt x="14450" y="418"/>
                  </a:cubicBezTo>
                  <a:cubicBezTo>
                    <a:pt x="14434" y="480"/>
                    <a:pt x="14388" y="511"/>
                    <a:pt x="14357" y="511"/>
                  </a:cubicBezTo>
                  <a:cubicBezTo>
                    <a:pt x="14342" y="511"/>
                    <a:pt x="14357" y="387"/>
                    <a:pt x="14434" y="356"/>
                  </a:cubicBezTo>
                  <a:close/>
                  <a:moveTo>
                    <a:pt x="551" y="478"/>
                  </a:moveTo>
                  <a:cubicBezTo>
                    <a:pt x="559" y="478"/>
                    <a:pt x="565" y="480"/>
                    <a:pt x="571" y="480"/>
                  </a:cubicBezTo>
                  <a:cubicBezTo>
                    <a:pt x="601" y="495"/>
                    <a:pt x="601" y="480"/>
                    <a:pt x="586" y="542"/>
                  </a:cubicBezTo>
                  <a:cubicBezTo>
                    <a:pt x="586" y="542"/>
                    <a:pt x="555" y="588"/>
                    <a:pt x="524" y="588"/>
                  </a:cubicBezTo>
                  <a:lnTo>
                    <a:pt x="509" y="526"/>
                  </a:lnTo>
                  <a:cubicBezTo>
                    <a:pt x="519" y="485"/>
                    <a:pt x="536" y="478"/>
                    <a:pt x="551" y="478"/>
                  </a:cubicBezTo>
                  <a:close/>
                  <a:moveTo>
                    <a:pt x="13448" y="461"/>
                  </a:moveTo>
                  <a:cubicBezTo>
                    <a:pt x="13452" y="461"/>
                    <a:pt x="13456" y="467"/>
                    <a:pt x="13461" y="480"/>
                  </a:cubicBezTo>
                  <a:cubicBezTo>
                    <a:pt x="13461" y="526"/>
                    <a:pt x="13461" y="557"/>
                    <a:pt x="13445" y="604"/>
                  </a:cubicBezTo>
                  <a:cubicBezTo>
                    <a:pt x="13445" y="604"/>
                    <a:pt x="13434" y="620"/>
                    <a:pt x="13425" y="620"/>
                  </a:cubicBezTo>
                  <a:cubicBezTo>
                    <a:pt x="13419" y="620"/>
                    <a:pt x="13414" y="613"/>
                    <a:pt x="13414" y="588"/>
                  </a:cubicBezTo>
                  <a:lnTo>
                    <a:pt x="13414" y="542"/>
                  </a:lnTo>
                  <a:cubicBezTo>
                    <a:pt x="13425" y="497"/>
                    <a:pt x="13436" y="461"/>
                    <a:pt x="13448" y="461"/>
                  </a:cubicBezTo>
                  <a:close/>
                  <a:moveTo>
                    <a:pt x="6706" y="604"/>
                  </a:moveTo>
                  <a:cubicBezTo>
                    <a:pt x="6706" y="665"/>
                    <a:pt x="6706" y="712"/>
                    <a:pt x="6691" y="712"/>
                  </a:cubicBezTo>
                  <a:lnTo>
                    <a:pt x="6660" y="665"/>
                  </a:lnTo>
                  <a:lnTo>
                    <a:pt x="6676" y="604"/>
                  </a:lnTo>
                  <a:close/>
                  <a:moveTo>
                    <a:pt x="7325" y="604"/>
                  </a:moveTo>
                  <a:cubicBezTo>
                    <a:pt x="7356" y="604"/>
                    <a:pt x="7356" y="604"/>
                    <a:pt x="7340" y="650"/>
                  </a:cubicBezTo>
                  <a:cubicBezTo>
                    <a:pt x="7325" y="696"/>
                    <a:pt x="7309" y="727"/>
                    <a:pt x="7294" y="758"/>
                  </a:cubicBezTo>
                  <a:cubicBezTo>
                    <a:pt x="7263" y="758"/>
                    <a:pt x="7309" y="650"/>
                    <a:pt x="7325" y="604"/>
                  </a:cubicBezTo>
                  <a:close/>
                  <a:moveTo>
                    <a:pt x="851" y="581"/>
                  </a:moveTo>
                  <a:cubicBezTo>
                    <a:pt x="858" y="581"/>
                    <a:pt x="867" y="584"/>
                    <a:pt x="880" y="588"/>
                  </a:cubicBezTo>
                  <a:cubicBezTo>
                    <a:pt x="911" y="604"/>
                    <a:pt x="941" y="619"/>
                    <a:pt x="911" y="665"/>
                  </a:cubicBezTo>
                  <a:lnTo>
                    <a:pt x="895" y="650"/>
                  </a:lnTo>
                  <a:cubicBezTo>
                    <a:pt x="900" y="635"/>
                    <a:pt x="899" y="628"/>
                    <a:pt x="894" y="628"/>
                  </a:cubicBezTo>
                  <a:cubicBezTo>
                    <a:pt x="885" y="628"/>
                    <a:pt x="864" y="655"/>
                    <a:pt x="864" y="696"/>
                  </a:cubicBezTo>
                  <a:lnTo>
                    <a:pt x="818" y="805"/>
                  </a:lnTo>
                  <a:cubicBezTo>
                    <a:pt x="802" y="789"/>
                    <a:pt x="802" y="743"/>
                    <a:pt x="818" y="681"/>
                  </a:cubicBezTo>
                  <a:cubicBezTo>
                    <a:pt x="829" y="602"/>
                    <a:pt x="832" y="581"/>
                    <a:pt x="851" y="581"/>
                  </a:cubicBezTo>
                  <a:close/>
                  <a:moveTo>
                    <a:pt x="8113" y="882"/>
                  </a:moveTo>
                  <a:lnTo>
                    <a:pt x="8128" y="913"/>
                  </a:lnTo>
                  <a:cubicBezTo>
                    <a:pt x="8102" y="939"/>
                    <a:pt x="8075" y="978"/>
                    <a:pt x="8058" y="978"/>
                  </a:cubicBezTo>
                  <a:cubicBezTo>
                    <a:pt x="8056" y="978"/>
                    <a:pt x="8053" y="977"/>
                    <a:pt x="8051" y="975"/>
                  </a:cubicBezTo>
                  <a:lnTo>
                    <a:pt x="8051" y="913"/>
                  </a:lnTo>
                  <a:lnTo>
                    <a:pt x="8113" y="882"/>
                  </a:lnTo>
                  <a:close/>
                  <a:moveTo>
                    <a:pt x="12371" y="910"/>
                  </a:moveTo>
                  <a:cubicBezTo>
                    <a:pt x="12387" y="910"/>
                    <a:pt x="12410" y="944"/>
                    <a:pt x="12410" y="944"/>
                  </a:cubicBezTo>
                  <a:cubicBezTo>
                    <a:pt x="12410" y="944"/>
                    <a:pt x="12456" y="990"/>
                    <a:pt x="12425" y="1005"/>
                  </a:cubicBezTo>
                  <a:cubicBezTo>
                    <a:pt x="12394" y="990"/>
                    <a:pt x="12363" y="959"/>
                    <a:pt x="12332" y="944"/>
                  </a:cubicBezTo>
                  <a:lnTo>
                    <a:pt x="12363" y="913"/>
                  </a:lnTo>
                  <a:cubicBezTo>
                    <a:pt x="12366" y="911"/>
                    <a:pt x="12368" y="910"/>
                    <a:pt x="12371" y="910"/>
                  </a:cubicBezTo>
                  <a:close/>
                  <a:moveTo>
                    <a:pt x="12240" y="1165"/>
                  </a:moveTo>
                  <a:cubicBezTo>
                    <a:pt x="12248" y="1165"/>
                    <a:pt x="12259" y="1173"/>
                    <a:pt x="12286" y="1191"/>
                  </a:cubicBezTo>
                  <a:lnTo>
                    <a:pt x="12255" y="1222"/>
                  </a:lnTo>
                  <a:lnTo>
                    <a:pt x="12209" y="1191"/>
                  </a:lnTo>
                  <a:lnTo>
                    <a:pt x="12224" y="1175"/>
                  </a:lnTo>
                  <a:cubicBezTo>
                    <a:pt x="12231" y="1169"/>
                    <a:pt x="12234" y="1165"/>
                    <a:pt x="12240" y="1165"/>
                  </a:cubicBezTo>
                  <a:close/>
                  <a:moveTo>
                    <a:pt x="12237" y="1252"/>
                  </a:moveTo>
                  <a:cubicBezTo>
                    <a:pt x="12235" y="1252"/>
                    <a:pt x="12234" y="1260"/>
                    <a:pt x="12240" y="1284"/>
                  </a:cubicBezTo>
                  <a:cubicBezTo>
                    <a:pt x="12249" y="1274"/>
                    <a:pt x="12241" y="1252"/>
                    <a:pt x="12237" y="1252"/>
                  </a:cubicBezTo>
                  <a:close/>
                  <a:moveTo>
                    <a:pt x="5267" y="1285"/>
                  </a:moveTo>
                  <a:cubicBezTo>
                    <a:pt x="5275" y="1285"/>
                    <a:pt x="5286" y="1298"/>
                    <a:pt x="5269" y="1315"/>
                  </a:cubicBezTo>
                  <a:cubicBezTo>
                    <a:pt x="5255" y="1294"/>
                    <a:pt x="5260" y="1285"/>
                    <a:pt x="5267" y="1285"/>
                  </a:cubicBezTo>
                  <a:close/>
                  <a:moveTo>
                    <a:pt x="323" y="1284"/>
                  </a:moveTo>
                  <a:cubicBezTo>
                    <a:pt x="310" y="1311"/>
                    <a:pt x="296" y="1338"/>
                    <a:pt x="282" y="1376"/>
                  </a:cubicBezTo>
                  <a:lnTo>
                    <a:pt x="292" y="1376"/>
                  </a:lnTo>
                  <a:cubicBezTo>
                    <a:pt x="323" y="1376"/>
                    <a:pt x="323" y="1330"/>
                    <a:pt x="339" y="1284"/>
                  </a:cubicBezTo>
                  <a:close/>
                  <a:moveTo>
                    <a:pt x="5099" y="1284"/>
                  </a:moveTo>
                  <a:cubicBezTo>
                    <a:pt x="5145" y="1330"/>
                    <a:pt x="5192" y="1361"/>
                    <a:pt x="5161" y="1376"/>
                  </a:cubicBezTo>
                  <a:lnTo>
                    <a:pt x="5115" y="1361"/>
                  </a:lnTo>
                  <a:lnTo>
                    <a:pt x="5084" y="1299"/>
                  </a:lnTo>
                  <a:lnTo>
                    <a:pt x="5099" y="1284"/>
                  </a:lnTo>
                  <a:close/>
                  <a:moveTo>
                    <a:pt x="277" y="1376"/>
                  </a:moveTo>
                  <a:lnTo>
                    <a:pt x="277" y="1392"/>
                  </a:lnTo>
                  <a:cubicBezTo>
                    <a:pt x="279" y="1386"/>
                    <a:pt x="280" y="1381"/>
                    <a:pt x="282" y="1376"/>
                  </a:cubicBezTo>
                  <a:close/>
                  <a:moveTo>
                    <a:pt x="12052" y="1339"/>
                  </a:moveTo>
                  <a:cubicBezTo>
                    <a:pt x="12060" y="1339"/>
                    <a:pt x="12068" y="1351"/>
                    <a:pt x="12085" y="1376"/>
                  </a:cubicBezTo>
                  <a:lnTo>
                    <a:pt x="12070" y="1392"/>
                  </a:lnTo>
                  <a:lnTo>
                    <a:pt x="12008" y="1376"/>
                  </a:lnTo>
                  <a:lnTo>
                    <a:pt x="12023" y="1361"/>
                  </a:lnTo>
                  <a:cubicBezTo>
                    <a:pt x="12037" y="1347"/>
                    <a:pt x="12045" y="1339"/>
                    <a:pt x="12052" y="1339"/>
                  </a:cubicBezTo>
                  <a:close/>
                  <a:moveTo>
                    <a:pt x="11498" y="1345"/>
                  </a:moveTo>
                  <a:cubicBezTo>
                    <a:pt x="11544" y="1376"/>
                    <a:pt x="11575" y="1423"/>
                    <a:pt x="11560" y="1438"/>
                  </a:cubicBezTo>
                  <a:lnTo>
                    <a:pt x="11513" y="1407"/>
                  </a:lnTo>
                  <a:lnTo>
                    <a:pt x="11482" y="1361"/>
                  </a:lnTo>
                  <a:lnTo>
                    <a:pt x="11498" y="1345"/>
                  </a:lnTo>
                  <a:close/>
                  <a:moveTo>
                    <a:pt x="4169" y="1398"/>
                  </a:moveTo>
                  <a:cubicBezTo>
                    <a:pt x="4166" y="1398"/>
                    <a:pt x="4162" y="1402"/>
                    <a:pt x="4156" y="1407"/>
                  </a:cubicBezTo>
                  <a:cubicBezTo>
                    <a:pt x="4142" y="1422"/>
                    <a:pt x="4127" y="1436"/>
                    <a:pt x="4177" y="1451"/>
                  </a:cubicBezTo>
                  <a:lnTo>
                    <a:pt x="4177" y="1451"/>
                  </a:lnTo>
                  <a:lnTo>
                    <a:pt x="4203" y="1438"/>
                  </a:lnTo>
                  <a:cubicBezTo>
                    <a:pt x="4183" y="1409"/>
                    <a:pt x="4176" y="1398"/>
                    <a:pt x="4169" y="1398"/>
                  </a:cubicBezTo>
                  <a:close/>
                  <a:moveTo>
                    <a:pt x="4177" y="1451"/>
                  </a:moveTo>
                  <a:lnTo>
                    <a:pt x="4172" y="1454"/>
                  </a:lnTo>
                  <a:lnTo>
                    <a:pt x="4187" y="1454"/>
                  </a:lnTo>
                  <a:cubicBezTo>
                    <a:pt x="4184" y="1453"/>
                    <a:pt x="4180" y="1452"/>
                    <a:pt x="4177" y="1451"/>
                  </a:cubicBezTo>
                  <a:close/>
                  <a:moveTo>
                    <a:pt x="4939" y="1413"/>
                  </a:moveTo>
                  <a:cubicBezTo>
                    <a:pt x="4952" y="1413"/>
                    <a:pt x="4979" y="1425"/>
                    <a:pt x="5022" y="1454"/>
                  </a:cubicBezTo>
                  <a:cubicBezTo>
                    <a:pt x="5068" y="1485"/>
                    <a:pt x="5068" y="1485"/>
                    <a:pt x="5053" y="1500"/>
                  </a:cubicBezTo>
                  <a:cubicBezTo>
                    <a:pt x="5022" y="1485"/>
                    <a:pt x="4991" y="1469"/>
                    <a:pt x="4960" y="1454"/>
                  </a:cubicBezTo>
                  <a:lnTo>
                    <a:pt x="4945" y="1454"/>
                  </a:lnTo>
                  <a:cubicBezTo>
                    <a:pt x="4928" y="1429"/>
                    <a:pt x="4925" y="1413"/>
                    <a:pt x="4939" y="1413"/>
                  </a:cubicBezTo>
                  <a:close/>
                  <a:moveTo>
                    <a:pt x="11902" y="1438"/>
                  </a:moveTo>
                  <a:cubicBezTo>
                    <a:pt x="11910" y="1438"/>
                    <a:pt x="11920" y="1443"/>
                    <a:pt x="11931" y="1454"/>
                  </a:cubicBezTo>
                  <a:cubicBezTo>
                    <a:pt x="11961" y="1500"/>
                    <a:pt x="11961" y="1500"/>
                    <a:pt x="11946" y="1515"/>
                  </a:cubicBezTo>
                  <a:cubicBezTo>
                    <a:pt x="11939" y="1522"/>
                    <a:pt x="11935" y="1529"/>
                    <a:pt x="11930" y="1529"/>
                  </a:cubicBezTo>
                  <a:cubicBezTo>
                    <a:pt x="11924" y="1529"/>
                    <a:pt x="11917" y="1519"/>
                    <a:pt x="11900" y="1485"/>
                  </a:cubicBezTo>
                  <a:lnTo>
                    <a:pt x="11900" y="1500"/>
                  </a:lnTo>
                  <a:cubicBezTo>
                    <a:pt x="11879" y="1459"/>
                    <a:pt x="11886" y="1438"/>
                    <a:pt x="11902" y="1438"/>
                  </a:cubicBezTo>
                  <a:close/>
                  <a:moveTo>
                    <a:pt x="12144" y="1530"/>
                  </a:moveTo>
                  <a:cubicBezTo>
                    <a:pt x="12154" y="1543"/>
                    <a:pt x="12171" y="1558"/>
                    <a:pt x="12193" y="1577"/>
                  </a:cubicBezTo>
                  <a:cubicBezTo>
                    <a:pt x="12198" y="1579"/>
                    <a:pt x="12202" y="1580"/>
                    <a:pt x="12205" y="1582"/>
                  </a:cubicBezTo>
                  <a:lnTo>
                    <a:pt x="12205" y="1582"/>
                  </a:lnTo>
                  <a:cubicBezTo>
                    <a:pt x="12193" y="1573"/>
                    <a:pt x="12174" y="1558"/>
                    <a:pt x="12147" y="1531"/>
                  </a:cubicBezTo>
                  <a:cubicBezTo>
                    <a:pt x="12146" y="1531"/>
                    <a:pt x="12145" y="1530"/>
                    <a:pt x="12144" y="1530"/>
                  </a:cubicBezTo>
                  <a:close/>
                  <a:moveTo>
                    <a:pt x="12205" y="1582"/>
                  </a:moveTo>
                  <a:lnTo>
                    <a:pt x="12205" y="1582"/>
                  </a:lnTo>
                  <a:cubicBezTo>
                    <a:pt x="12213" y="1588"/>
                    <a:pt x="12218" y="1590"/>
                    <a:pt x="12219" y="1590"/>
                  </a:cubicBezTo>
                  <a:cubicBezTo>
                    <a:pt x="12220" y="1590"/>
                    <a:pt x="12216" y="1586"/>
                    <a:pt x="12205" y="1582"/>
                  </a:cubicBezTo>
                  <a:close/>
                  <a:moveTo>
                    <a:pt x="11351" y="1590"/>
                  </a:moveTo>
                  <a:cubicBezTo>
                    <a:pt x="11358" y="1590"/>
                    <a:pt x="11371" y="1596"/>
                    <a:pt x="11390" y="1624"/>
                  </a:cubicBezTo>
                  <a:cubicBezTo>
                    <a:pt x="11390" y="1624"/>
                    <a:pt x="11436" y="1655"/>
                    <a:pt x="11420" y="1670"/>
                  </a:cubicBezTo>
                  <a:lnTo>
                    <a:pt x="11359" y="1655"/>
                  </a:lnTo>
                  <a:cubicBezTo>
                    <a:pt x="11328" y="1608"/>
                    <a:pt x="11343" y="1593"/>
                    <a:pt x="11343" y="1593"/>
                  </a:cubicBezTo>
                  <a:cubicBezTo>
                    <a:pt x="11343" y="1593"/>
                    <a:pt x="11346" y="1590"/>
                    <a:pt x="11351" y="1590"/>
                  </a:cubicBezTo>
                  <a:close/>
                  <a:moveTo>
                    <a:pt x="4481" y="1716"/>
                  </a:moveTo>
                  <a:cubicBezTo>
                    <a:pt x="4500" y="1729"/>
                    <a:pt x="4501" y="1734"/>
                    <a:pt x="4496" y="1734"/>
                  </a:cubicBezTo>
                  <a:cubicBezTo>
                    <a:pt x="4489" y="1734"/>
                    <a:pt x="4472" y="1725"/>
                    <a:pt x="4481" y="1716"/>
                  </a:cubicBezTo>
                  <a:close/>
                  <a:moveTo>
                    <a:pt x="1896" y="1692"/>
                  </a:moveTo>
                  <a:cubicBezTo>
                    <a:pt x="1912" y="1692"/>
                    <a:pt x="1929" y="1695"/>
                    <a:pt x="1946" y="1701"/>
                  </a:cubicBezTo>
                  <a:cubicBezTo>
                    <a:pt x="1962" y="1716"/>
                    <a:pt x="1915" y="1763"/>
                    <a:pt x="1853" y="1763"/>
                  </a:cubicBezTo>
                  <a:lnTo>
                    <a:pt x="1822" y="1732"/>
                  </a:lnTo>
                  <a:cubicBezTo>
                    <a:pt x="1842" y="1702"/>
                    <a:pt x="1868" y="1692"/>
                    <a:pt x="1896" y="1692"/>
                  </a:cubicBezTo>
                  <a:close/>
                  <a:moveTo>
                    <a:pt x="4793" y="1785"/>
                  </a:moveTo>
                  <a:cubicBezTo>
                    <a:pt x="4817" y="1785"/>
                    <a:pt x="4836" y="1825"/>
                    <a:pt x="4836" y="1825"/>
                  </a:cubicBezTo>
                  <a:cubicBezTo>
                    <a:pt x="4860" y="1848"/>
                    <a:pt x="4856" y="1852"/>
                    <a:pt x="4844" y="1852"/>
                  </a:cubicBezTo>
                  <a:cubicBezTo>
                    <a:pt x="4838" y="1852"/>
                    <a:pt x="4831" y="1851"/>
                    <a:pt x="4823" y="1851"/>
                  </a:cubicBezTo>
                  <a:cubicBezTo>
                    <a:pt x="4816" y="1851"/>
                    <a:pt x="4809" y="1852"/>
                    <a:pt x="4805" y="1856"/>
                  </a:cubicBezTo>
                  <a:lnTo>
                    <a:pt x="4790" y="1856"/>
                  </a:lnTo>
                  <a:cubicBezTo>
                    <a:pt x="4744" y="1840"/>
                    <a:pt x="4744" y="1840"/>
                    <a:pt x="4774" y="1794"/>
                  </a:cubicBezTo>
                  <a:cubicBezTo>
                    <a:pt x="4781" y="1788"/>
                    <a:pt x="4787" y="1785"/>
                    <a:pt x="4793" y="1785"/>
                  </a:cubicBezTo>
                  <a:close/>
                  <a:moveTo>
                    <a:pt x="1931" y="1832"/>
                  </a:moveTo>
                  <a:cubicBezTo>
                    <a:pt x="1915" y="1832"/>
                    <a:pt x="1892" y="1848"/>
                    <a:pt x="1869" y="1871"/>
                  </a:cubicBezTo>
                  <a:lnTo>
                    <a:pt x="1869" y="1856"/>
                  </a:lnTo>
                  <a:cubicBezTo>
                    <a:pt x="1822" y="1902"/>
                    <a:pt x="1838" y="1917"/>
                    <a:pt x="1869" y="1948"/>
                  </a:cubicBezTo>
                  <a:cubicBezTo>
                    <a:pt x="1879" y="1964"/>
                    <a:pt x="1891" y="1969"/>
                    <a:pt x="1903" y="1969"/>
                  </a:cubicBezTo>
                  <a:cubicBezTo>
                    <a:pt x="1925" y="1969"/>
                    <a:pt x="1946" y="1948"/>
                    <a:pt x="1946" y="1948"/>
                  </a:cubicBezTo>
                  <a:cubicBezTo>
                    <a:pt x="1992" y="1917"/>
                    <a:pt x="1962" y="1902"/>
                    <a:pt x="1946" y="1886"/>
                  </a:cubicBezTo>
                  <a:cubicBezTo>
                    <a:pt x="1954" y="1848"/>
                    <a:pt x="1946" y="1832"/>
                    <a:pt x="1931" y="1832"/>
                  </a:cubicBezTo>
                  <a:close/>
                  <a:moveTo>
                    <a:pt x="4172" y="1886"/>
                  </a:moveTo>
                  <a:lnTo>
                    <a:pt x="4156" y="1902"/>
                  </a:lnTo>
                  <a:cubicBezTo>
                    <a:pt x="4187" y="1933"/>
                    <a:pt x="4203" y="1964"/>
                    <a:pt x="4234" y="1979"/>
                  </a:cubicBezTo>
                  <a:cubicBezTo>
                    <a:pt x="4249" y="1964"/>
                    <a:pt x="4218" y="1933"/>
                    <a:pt x="4218" y="1933"/>
                  </a:cubicBezTo>
                  <a:cubicBezTo>
                    <a:pt x="4218" y="1933"/>
                    <a:pt x="4187" y="1886"/>
                    <a:pt x="4172" y="1886"/>
                  </a:cubicBezTo>
                  <a:close/>
                  <a:moveTo>
                    <a:pt x="3646" y="1979"/>
                  </a:moveTo>
                  <a:cubicBezTo>
                    <a:pt x="3662" y="2041"/>
                    <a:pt x="3662" y="2103"/>
                    <a:pt x="3662" y="2103"/>
                  </a:cubicBezTo>
                  <a:cubicBezTo>
                    <a:pt x="3666" y="2116"/>
                    <a:pt x="3668" y="2122"/>
                    <a:pt x="3668" y="2122"/>
                  </a:cubicBezTo>
                  <a:cubicBezTo>
                    <a:pt x="3670" y="2122"/>
                    <a:pt x="3662" y="2085"/>
                    <a:pt x="3662" y="2041"/>
                  </a:cubicBezTo>
                  <a:lnTo>
                    <a:pt x="3646" y="1979"/>
                  </a:lnTo>
                  <a:close/>
                  <a:moveTo>
                    <a:pt x="4490" y="2077"/>
                  </a:moveTo>
                  <a:cubicBezTo>
                    <a:pt x="4501" y="2077"/>
                    <a:pt x="4514" y="2083"/>
                    <a:pt x="4527" y="2103"/>
                  </a:cubicBezTo>
                  <a:cubicBezTo>
                    <a:pt x="4527" y="2103"/>
                    <a:pt x="4574" y="2149"/>
                    <a:pt x="4558" y="2165"/>
                  </a:cubicBezTo>
                  <a:cubicBezTo>
                    <a:pt x="4555" y="2168"/>
                    <a:pt x="4551" y="2169"/>
                    <a:pt x="4546" y="2169"/>
                  </a:cubicBezTo>
                  <a:cubicBezTo>
                    <a:pt x="4526" y="2169"/>
                    <a:pt x="4496" y="2149"/>
                    <a:pt x="4496" y="2149"/>
                  </a:cubicBezTo>
                  <a:lnTo>
                    <a:pt x="4481" y="2149"/>
                  </a:lnTo>
                  <a:cubicBezTo>
                    <a:pt x="4450" y="2103"/>
                    <a:pt x="4465" y="2087"/>
                    <a:pt x="4465" y="2087"/>
                  </a:cubicBezTo>
                  <a:cubicBezTo>
                    <a:pt x="4465" y="2087"/>
                    <a:pt x="4475" y="2077"/>
                    <a:pt x="4490" y="2077"/>
                  </a:cubicBezTo>
                  <a:close/>
                  <a:moveTo>
                    <a:pt x="4094" y="2149"/>
                  </a:moveTo>
                  <a:cubicBezTo>
                    <a:pt x="4110" y="2149"/>
                    <a:pt x="4110" y="2149"/>
                    <a:pt x="4141" y="2180"/>
                  </a:cubicBezTo>
                  <a:lnTo>
                    <a:pt x="4110" y="2180"/>
                  </a:lnTo>
                  <a:lnTo>
                    <a:pt x="4079" y="2149"/>
                  </a:lnTo>
                  <a:close/>
                  <a:moveTo>
                    <a:pt x="9303" y="2103"/>
                  </a:moveTo>
                  <a:cubicBezTo>
                    <a:pt x="9334" y="2118"/>
                    <a:pt x="9334" y="2118"/>
                    <a:pt x="9303" y="2165"/>
                  </a:cubicBezTo>
                  <a:cubicBezTo>
                    <a:pt x="9291" y="2183"/>
                    <a:pt x="9279" y="2189"/>
                    <a:pt x="9268" y="2189"/>
                  </a:cubicBezTo>
                  <a:cubicBezTo>
                    <a:pt x="9250" y="2189"/>
                    <a:pt x="9235" y="2174"/>
                    <a:pt x="9226" y="2165"/>
                  </a:cubicBezTo>
                  <a:cubicBezTo>
                    <a:pt x="9241" y="2118"/>
                    <a:pt x="9288" y="2103"/>
                    <a:pt x="9303" y="2103"/>
                  </a:cubicBezTo>
                  <a:close/>
                  <a:moveTo>
                    <a:pt x="2854" y="2147"/>
                  </a:moveTo>
                  <a:cubicBezTo>
                    <a:pt x="2861" y="2147"/>
                    <a:pt x="2867" y="2149"/>
                    <a:pt x="2873" y="2149"/>
                  </a:cubicBezTo>
                  <a:lnTo>
                    <a:pt x="2843" y="2196"/>
                  </a:lnTo>
                  <a:lnTo>
                    <a:pt x="2796" y="2242"/>
                  </a:lnTo>
                  <a:lnTo>
                    <a:pt x="2812" y="2180"/>
                  </a:lnTo>
                  <a:cubicBezTo>
                    <a:pt x="2830" y="2152"/>
                    <a:pt x="2843" y="2147"/>
                    <a:pt x="2854" y="2147"/>
                  </a:cubicBezTo>
                  <a:close/>
                  <a:moveTo>
                    <a:pt x="3948" y="2168"/>
                  </a:moveTo>
                  <a:cubicBezTo>
                    <a:pt x="3959" y="2168"/>
                    <a:pt x="3980" y="2213"/>
                    <a:pt x="4002" y="2288"/>
                  </a:cubicBezTo>
                  <a:lnTo>
                    <a:pt x="3971" y="2304"/>
                  </a:lnTo>
                  <a:cubicBezTo>
                    <a:pt x="3940" y="2257"/>
                    <a:pt x="3924" y="2211"/>
                    <a:pt x="3940" y="2196"/>
                  </a:cubicBezTo>
                  <a:cubicBezTo>
                    <a:pt x="3940" y="2177"/>
                    <a:pt x="3943" y="2168"/>
                    <a:pt x="3948" y="2168"/>
                  </a:cubicBezTo>
                  <a:close/>
                  <a:moveTo>
                    <a:pt x="17065" y="2120"/>
                  </a:moveTo>
                  <a:cubicBezTo>
                    <a:pt x="17073" y="2120"/>
                    <a:pt x="17064" y="2196"/>
                    <a:pt x="17031" y="2273"/>
                  </a:cubicBezTo>
                  <a:cubicBezTo>
                    <a:pt x="17008" y="2327"/>
                    <a:pt x="17000" y="2354"/>
                    <a:pt x="17000" y="2354"/>
                  </a:cubicBezTo>
                  <a:cubicBezTo>
                    <a:pt x="17000" y="2354"/>
                    <a:pt x="17008" y="2327"/>
                    <a:pt x="17015" y="2273"/>
                  </a:cubicBezTo>
                  <a:cubicBezTo>
                    <a:pt x="17015" y="2211"/>
                    <a:pt x="17031" y="2165"/>
                    <a:pt x="17046" y="2165"/>
                  </a:cubicBezTo>
                  <a:cubicBezTo>
                    <a:pt x="17055" y="2133"/>
                    <a:pt x="17062" y="2120"/>
                    <a:pt x="17065" y="2120"/>
                  </a:cubicBezTo>
                  <a:close/>
                  <a:moveTo>
                    <a:pt x="3329" y="2182"/>
                  </a:moveTo>
                  <a:cubicBezTo>
                    <a:pt x="3335" y="2182"/>
                    <a:pt x="3331" y="2207"/>
                    <a:pt x="3322" y="2273"/>
                  </a:cubicBezTo>
                  <a:lnTo>
                    <a:pt x="3275" y="2381"/>
                  </a:lnTo>
                  <a:cubicBezTo>
                    <a:pt x="3260" y="2381"/>
                    <a:pt x="3291" y="2319"/>
                    <a:pt x="3306" y="2211"/>
                  </a:cubicBezTo>
                  <a:cubicBezTo>
                    <a:pt x="3318" y="2193"/>
                    <a:pt x="3326" y="2182"/>
                    <a:pt x="3329" y="2182"/>
                  </a:cubicBezTo>
                  <a:close/>
                  <a:moveTo>
                    <a:pt x="2912" y="2264"/>
                  </a:moveTo>
                  <a:cubicBezTo>
                    <a:pt x="2913" y="2264"/>
                    <a:pt x="2902" y="2287"/>
                    <a:pt x="2889" y="2335"/>
                  </a:cubicBezTo>
                  <a:cubicBezTo>
                    <a:pt x="2873" y="2396"/>
                    <a:pt x="2843" y="2443"/>
                    <a:pt x="2781" y="2474"/>
                  </a:cubicBezTo>
                  <a:lnTo>
                    <a:pt x="2750" y="2458"/>
                  </a:lnTo>
                  <a:lnTo>
                    <a:pt x="2827" y="2381"/>
                  </a:lnTo>
                  <a:cubicBezTo>
                    <a:pt x="2888" y="2303"/>
                    <a:pt x="2910" y="2264"/>
                    <a:pt x="2912" y="2264"/>
                  </a:cubicBezTo>
                  <a:close/>
                  <a:moveTo>
                    <a:pt x="10060" y="2412"/>
                  </a:moveTo>
                  <a:cubicBezTo>
                    <a:pt x="10060" y="2458"/>
                    <a:pt x="10045" y="2520"/>
                    <a:pt x="10029" y="2520"/>
                  </a:cubicBezTo>
                  <a:lnTo>
                    <a:pt x="10014" y="2520"/>
                  </a:lnTo>
                  <a:cubicBezTo>
                    <a:pt x="10014" y="2474"/>
                    <a:pt x="10029" y="2443"/>
                    <a:pt x="10045" y="2412"/>
                  </a:cubicBezTo>
                  <a:close/>
                  <a:moveTo>
                    <a:pt x="3476" y="2443"/>
                  </a:moveTo>
                  <a:cubicBezTo>
                    <a:pt x="3476" y="2505"/>
                    <a:pt x="3476" y="2551"/>
                    <a:pt x="3445" y="2551"/>
                  </a:cubicBezTo>
                  <a:lnTo>
                    <a:pt x="3430" y="2551"/>
                  </a:lnTo>
                  <a:cubicBezTo>
                    <a:pt x="3430" y="2520"/>
                    <a:pt x="3430" y="2474"/>
                    <a:pt x="3445" y="2443"/>
                  </a:cubicBezTo>
                  <a:close/>
                  <a:moveTo>
                    <a:pt x="3909" y="2551"/>
                  </a:moveTo>
                  <a:lnTo>
                    <a:pt x="3924" y="2613"/>
                  </a:lnTo>
                  <a:cubicBezTo>
                    <a:pt x="3924" y="2613"/>
                    <a:pt x="3916" y="2646"/>
                    <a:pt x="3906" y="2646"/>
                  </a:cubicBezTo>
                  <a:cubicBezTo>
                    <a:pt x="3902" y="2646"/>
                    <a:pt x="3898" y="2641"/>
                    <a:pt x="3894" y="2628"/>
                  </a:cubicBezTo>
                  <a:lnTo>
                    <a:pt x="3878" y="2613"/>
                  </a:lnTo>
                  <a:cubicBezTo>
                    <a:pt x="3863" y="2613"/>
                    <a:pt x="3878" y="2566"/>
                    <a:pt x="3909" y="2551"/>
                  </a:cubicBezTo>
                  <a:close/>
                  <a:moveTo>
                    <a:pt x="5486" y="2680"/>
                  </a:moveTo>
                  <a:cubicBezTo>
                    <a:pt x="5480" y="2680"/>
                    <a:pt x="5476" y="2684"/>
                    <a:pt x="5470" y="2690"/>
                  </a:cubicBezTo>
                  <a:cubicBezTo>
                    <a:pt x="5485" y="2721"/>
                    <a:pt x="5501" y="2752"/>
                    <a:pt x="5532" y="2783"/>
                  </a:cubicBezTo>
                  <a:cubicBezTo>
                    <a:pt x="5546" y="2797"/>
                    <a:pt x="5558" y="2804"/>
                    <a:pt x="5565" y="2804"/>
                  </a:cubicBezTo>
                  <a:cubicBezTo>
                    <a:pt x="5580" y="2804"/>
                    <a:pt x="5575" y="2770"/>
                    <a:pt x="5532" y="2706"/>
                  </a:cubicBezTo>
                  <a:cubicBezTo>
                    <a:pt x="5505" y="2687"/>
                    <a:pt x="5493" y="2680"/>
                    <a:pt x="5486" y="2680"/>
                  </a:cubicBezTo>
                  <a:close/>
                  <a:moveTo>
                    <a:pt x="13584" y="1"/>
                  </a:moveTo>
                  <a:cubicBezTo>
                    <a:pt x="13553" y="47"/>
                    <a:pt x="13507" y="63"/>
                    <a:pt x="13445" y="63"/>
                  </a:cubicBezTo>
                  <a:cubicBezTo>
                    <a:pt x="13352" y="63"/>
                    <a:pt x="13322" y="63"/>
                    <a:pt x="13352" y="124"/>
                  </a:cubicBezTo>
                  <a:cubicBezTo>
                    <a:pt x="13352" y="186"/>
                    <a:pt x="13368" y="233"/>
                    <a:pt x="13337" y="248"/>
                  </a:cubicBezTo>
                  <a:lnTo>
                    <a:pt x="13337" y="186"/>
                  </a:lnTo>
                  <a:cubicBezTo>
                    <a:pt x="13337" y="165"/>
                    <a:pt x="13318" y="157"/>
                    <a:pt x="13285" y="157"/>
                  </a:cubicBezTo>
                  <a:cubicBezTo>
                    <a:pt x="13244" y="157"/>
                    <a:pt x="13181" y="169"/>
                    <a:pt x="13105" y="186"/>
                  </a:cubicBezTo>
                  <a:cubicBezTo>
                    <a:pt x="12987" y="208"/>
                    <a:pt x="12921" y="237"/>
                    <a:pt x="12876" y="237"/>
                  </a:cubicBezTo>
                  <a:cubicBezTo>
                    <a:pt x="12857" y="237"/>
                    <a:pt x="12841" y="231"/>
                    <a:pt x="12827" y="217"/>
                  </a:cubicBezTo>
                  <a:lnTo>
                    <a:pt x="12812" y="279"/>
                  </a:lnTo>
                  <a:cubicBezTo>
                    <a:pt x="12802" y="316"/>
                    <a:pt x="12787" y="337"/>
                    <a:pt x="12773" y="337"/>
                  </a:cubicBezTo>
                  <a:cubicBezTo>
                    <a:pt x="12764" y="337"/>
                    <a:pt x="12756" y="328"/>
                    <a:pt x="12750" y="310"/>
                  </a:cubicBezTo>
                  <a:cubicBezTo>
                    <a:pt x="12739" y="299"/>
                    <a:pt x="12722" y="294"/>
                    <a:pt x="12703" y="294"/>
                  </a:cubicBezTo>
                  <a:cubicBezTo>
                    <a:pt x="12643" y="294"/>
                    <a:pt x="12557" y="344"/>
                    <a:pt x="12533" y="403"/>
                  </a:cubicBezTo>
                  <a:lnTo>
                    <a:pt x="12471" y="434"/>
                  </a:lnTo>
                  <a:cubicBezTo>
                    <a:pt x="12446" y="408"/>
                    <a:pt x="12418" y="396"/>
                    <a:pt x="12394" y="396"/>
                  </a:cubicBezTo>
                  <a:cubicBezTo>
                    <a:pt x="12346" y="396"/>
                    <a:pt x="12312" y="444"/>
                    <a:pt x="12332" y="526"/>
                  </a:cubicBezTo>
                  <a:cubicBezTo>
                    <a:pt x="12318" y="505"/>
                    <a:pt x="12304" y="497"/>
                    <a:pt x="12292" y="497"/>
                  </a:cubicBezTo>
                  <a:cubicBezTo>
                    <a:pt x="12277" y="497"/>
                    <a:pt x="12264" y="509"/>
                    <a:pt x="12255" y="526"/>
                  </a:cubicBezTo>
                  <a:cubicBezTo>
                    <a:pt x="12231" y="587"/>
                    <a:pt x="12168" y="649"/>
                    <a:pt x="12127" y="649"/>
                  </a:cubicBezTo>
                  <a:cubicBezTo>
                    <a:pt x="12116" y="649"/>
                    <a:pt x="12107" y="644"/>
                    <a:pt x="12101" y="635"/>
                  </a:cubicBezTo>
                  <a:lnTo>
                    <a:pt x="12070" y="650"/>
                  </a:lnTo>
                  <a:cubicBezTo>
                    <a:pt x="12070" y="712"/>
                    <a:pt x="12070" y="743"/>
                    <a:pt x="12039" y="758"/>
                  </a:cubicBezTo>
                  <a:cubicBezTo>
                    <a:pt x="12008" y="774"/>
                    <a:pt x="11992" y="820"/>
                    <a:pt x="12008" y="851"/>
                  </a:cubicBezTo>
                  <a:cubicBezTo>
                    <a:pt x="12023" y="913"/>
                    <a:pt x="12008" y="928"/>
                    <a:pt x="12008" y="928"/>
                  </a:cubicBezTo>
                  <a:cubicBezTo>
                    <a:pt x="12008" y="928"/>
                    <a:pt x="11961" y="897"/>
                    <a:pt x="11946" y="835"/>
                  </a:cubicBezTo>
                  <a:cubicBezTo>
                    <a:pt x="11941" y="817"/>
                    <a:pt x="11934" y="809"/>
                    <a:pt x="11927" y="809"/>
                  </a:cubicBezTo>
                  <a:cubicBezTo>
                    <a:pt x="11909" y="809"/>
                    <a:pt x="11889" y="861"/>
                    <a:pt x="11900" y="959"/>
                  </a:cubicBezTo>
                  <a:cubicBezTo>
                    <a:pt x="11907" y="1029"/>
                    <a:pt x="11911" y="1060"/>
                    <a:pt x="11909" y="1060"/>
                  </a:cubicBezTo>
                  <a:cubicBezTo>
                    <a:pt x="11907" y="1060"/>
                    <a:pt x="11900" y="1029"/>
                    <a:pt x="11884" y="975"/>
                  </a:cubicBezTo>
                  <a:cubicBezTo>
                    <a:pt x="11874" y="933"/>
                    <a:pt x="11857" y="892"/>
                    <a:pt x="11846" y="892"/>
                  </a:cubicBezTo>
                  <a:cubicBezTo>
                    <a:pt x="11841" y="892"/>
                    <a:pt x="11838" y="902"/>
                    <a:pt x="11838" y="928"/>
                  </a:cubicBezTo>
                  <a:cubicBezTo>
                    <a:pt x="11822" y="959"/>
                    <a:pt x="11822" y="990"/>
                    <a:pt x="11838" y="1005"/>
                  </a:cubicBezTo>
                  <a:lnTo>
                    <a:pt x="11791" y="1067"/>
                  </a:lnTo>
                  <a:cubicBezTo>
                    <a:pt x="11714" y="1067"/>
                    <a:pt x="11683" y="1083"/>
                    <a:pt x="11668" y="1114"/>
                  </a:cubicBezTo>
                  <a:cubicBezTo>
                    <a:pt x="11687" y="1143"/>
                    <a:pt x="11695" y="1154"/>
                    <a:pt x="11681" y="1154"/>
                  </a:cubicBezTo>
                  <a:cubicBezTo>
                    <a:pt x="11674" y="1154"/>
                    <a:pt x="11660" y="1150"/>
                    <a:pt x="11637" y="1145"/>
                  </a:cubicBezTo>
                  <a:cubicBezTo>
                    <a:pt x="11618" y="1140"/>
                    <a:pt x="11605" y="1136"/>
                    <a:pt x="11598" y="1136"/>
                  </a:cubicBezTo>
                  <a:cubicBezTo>
                    <a:pt x="11582" y="1136"/>
                    <a:pt x="11599" y="1153"/>
                    <a:pt x="11652" y="1206"/>
                  </a:cubicBezTo>
                  <a:cubicBezTo>
                    <a:pt x="11676" y="1241"/>
                    <a:pt x="11664" y="1259"/>
                    <a:pt x="11637" y="1259"/>
                  </a:cubicBezTo>
                  <a:cubicBezTo>
                    <a:pt x="11628" y="1259"/>
                    <a:pt x="11618" y="1257"/>
                    <a:pt x="11606" y="1253"/>
                  </a:cubicBezTo>
                  <a:cubicBezTo>
                    <a:pt x="11570" y="1217"/>
                    <a:pt x="11547" y="1204"/>
                    <a:pt x="11537" y="1204"/>
                  </a:cubicBezTo>
                  <a:cubicBezTo>
                    <a:pt x="11524" y="1204"/>
                    <a:pt x="11528" y="1221"/>
                    <a:pt x="11544" y="1237"/>
                  </a:cubicBezTo>
                  <a:cubicBezTo>
                    <a:pt x="11591" y="1268"/>
                    <a:pt x="11544" y="1315"/>
                    <a:pt x="11544" y="1315"/>
                  </a:cubicBezTo>
                  <a:cubicBezTo>
                    <a:pt x="11544" y="1315"/>
                    <a:pt x="11482" y="1315"/>
                    <a:pt x="11420" y="1376"/>
                  </a:cubicBezTo>
                  <a:cubicBezTo>
                    <a:pt x="11390" y="1392"/>
                    <a:pt x="11359" y="1438"/>
                    <a:pt x="11328" y="1469"/>
                  </a:cubicBezTo>
                  <a:lnTo>
                    <a:pt x="11235" y="1562"/>
                  </a:lnTo>
                  <a:cubicBezTo>
                    <a:pt x="11220" y="1577"/>
                    <a:pt x="11235" y="1624"/>
                    <a:pt x="11281" y="1670"/>
                  </a:cubicBezTo>
                  <a:cubicBezTo>
                    <a:pt x="11314" y="1703"/>
                    <a:pt x="11325" y="1713"/>
                    <a:pt x="11322" y="1713"/>
                  </a:cubicBezTo>
                  <a:cubicBezTo>
                    <a:pt x="11319" y="1713"/>
                    <a:pt x="11293" y="1694"/>
                    <a:pt x="11266" y="1686"/>
                  </a:cubicBezTo>
                  <a:cubicBezTo>
                    <a:pt x="11201" y="1635"/>
                    <a:pt x="11163" y="1612"/>
                    <a:pt x="11154" y="1612"/>
                  </a:cubicBezTo>
                  <a:cubicBezTo>
                    <a:pt x="11142" y="1612"/>
                    <a:pt x="11169" y="1643"/>
                    <a:pt x="11235" y="1701"/>
                  </a:cubicBezTo>
                  <a:cubicBezTo>
                    <a:pt x="11284" y="1742"/>
                    <a:pt x="11307" y="1761"/>
                    <a:pt x="11302" y="1761"/>
                  </a:cubicBezTo>
                  <a:cubicBezTo>
                    <a:pt x="11298" y="1761"/>
                    <a:pt x="11271" y="1746"/>
                    <a:pt x="11220" y="1716"/>
                  </a:cubicBezTo>
                  <a:cubicBezTo>
                    <a:pt x="11200" y="1704"/>
                    <a:pt x="11189" y="1696"/>
                    <a:pt x="11184" y="1696"/>
                  </a:cubicBezTo>
                  <a:cubicBezTo>
                    <a:pt x="11176" y="1696"/>
                    <a:pt x="11180" y="1711"/>
                    <a:pt x="11189" y="1747"/>
                  </a:cubicBezTo>
                  <a:cubicBezTo>
                    <a:pt x="11206" y="1773"/>
                    <a:pt x="11213" y="1784"/>
                    <a:pt x="11209" y="1784"/>
                  </a:cubicBezTo>
                  <a:cubicBezTo>
                    <a:pt x="11206" y="1784"/>
                    <a:pt x="11194" y="1777"/>
                    <a:pt x="11173" y="1763"/>
                  </a:cubicBezTo>
                  <a:cubicBezTo>
                    <a:pt x="11155" y="1736"/>
                    <a:pt x="11127" y="1719"/>
                    <a:pt x="11112" y="1719"/>
                  </a:cubicBezTo>
                  <a:cubicBezTo>
                    <a:pt x="11102" y="1719"/>
                    <a:pt x="11098" y="1728"/>
                    <a:pt x="11111" y="1747"/>
                  </a:cubicBezTo>
                  <a:cubicBezTo>
                    <a:pt x="11111" y="1747"/>
                    <a:pt x="11096" y="1747"/>
                    <a:pt x="11050" y="1716"/>
                  </a:cubicBezTo>
                  <a:cubicBezTo>
                    <a:pt x="11041" y="1711"/>
                    <a:pt x="11034" y="1708"/>
                    <a:pt x="11030" y="1708"/>
                  </a:cubicBezTo>
                  <a:cubicBezTo>
                    <a:pt x="11010" y="1708"/>
                    <a:pt x="11024" y="1756"/>
                    <a:pt x="11050" y="1794"/>
                  </a:cubicBezTo>
                  <a:cubicBezTo>
                    <a:pt x="11066" y="1860"/>
                    <a:pt x="11069" y="1891"/>
                    <a:pt x="11062" y="1891"/>
                  </a:cubicBezTo>
                  <a:cubicBezTo>
                    <a:pt x="11055" y="1891"/>
                    <a:pt x="11040" y="1868"/>
                    <a:pt x="11019" y="1825"/>
                  </a:cubicBezTo>
                  <a:cubicBezTo>
                    <a:pt x="11000" y="1792"/>
                    <a:pt x="10985" y="1779"/>
                    <a:pt x="10973" y="1779"/>
                  </a:cubicBezTo>
                  <a:cubicBezTo>
                    <a:pt x="10945" y="1779"/>
                    <a:pt x="10940" y="1852"/>
                    <a:pt x="10972" y="1917"/>
                  </a:cubicBezTo>
                  <a:cubicBezTo>
                    <a:pt x="10999" y="1972"/>
                    <a:pt x="11011" y="1994"/>
                    <a:pt x="11009" y="1994"/>
                  </a:cubicBezTo>
                  <a:cubicBezTo>
                    <a:pt x="11008" y="1994"/>
                    <a:pt x="11001" y="1983"/>
                    <a:pt x="10988" y="1964"/>
                  </a:cubicBezTo>
                  <a:cubicBezTo>
                    <a:pt x="10969" y="1936"/>
                    <a:pt x="10956" y="1930"/>
                    <a:pt x="10949" y="1930"/>
                  </a:cubicBezTo>
                  <a:cubicBezTo>
                    <a:pt x="10944" y="1930"/>
                    <a:pt x="10941" y="1933"/>
                    <a:pt x="10941" y="1933"/>
                  </a:cubicBezTo>
                  <a:cubicBezTo>
                    <a:pt x="10941" y="1933"/>
                    <a:pt x="10939" y="1935"/>
                    <a:pt x="10934" y="1935"/>
                  </a:cubicBezTo>
                  <a:cubicBezTo>
                    <a:pt x="10927" y="1935"/>
                    <a:pt x="10914" y="1930"/>
                    <a:pt x="10895" y="1902"/>
                  </a:cubicBezTo>
                  <a:cubicBezTo>
                    <a:pt x="10895" y="1902"/>
                    <a:pt x="10880" y="1902"/>
                    <a:pt x="10880" y="1964"/>
                  </a:cubicBezTo>
                  <a:cubicBezTo>
                    <a:pt x="10893" y="2017"/>
                    <a:pt x="10886" y="2039"/>
                    <a:pt x="10869" y="2039"/>
                  </a:cubicBezTo>
                  <a:cubicBezTo>
                    <a:pt x="10847" y="2039"/>
                    <a:pt x="10807" y="2001"/>
                    <a:pt x="10771" y="1948"/>
                  </a:cubicBezTo>
                  <a:lnTo>
                    <a:pt x="10771" y="2010"/>
                  </a:lnTo>
                  <a:cubicBezTo>
                    <a:pt x="10791" y="2079"/>
                    <a:pt x="10798" y="2128"/>
                    <a:pt x="10793" y="2128"/>
                  </a:cubicBezTo>
                  <a:cubicBezTo>
                    <a:pt x="10790" y="2128"/>
                    <a:pt x="10783" y="2112"/>
                    <a:pt x="10771" y="2072"/>
                  </a:cubicBezTo>
                  <a:cubicBezTo>
                    <a:pt x="10761" y="2039"/>
                    <a:pt x="10750" y="2000"/>
                    <a:pt x="10749" y="2000"/>
                  </a:cubicBezTo>
                  <a:lnTo>
                    <a:pt x="10749" y="2000"/>
                  </a:lnTo>
                  <a:cubicBezTo>
                    <a:pt x="10749" y="2000"/>
                    <a:pt x="10751" y="2007"/>
                    <a:pt x="10756" y="2026"/>
                  </a:cubicBezTo>
                  <a:cubicBezTo>
                    <a:pt x="10769" y="2064"/>
                    <a:pt x="10760" y="2091"/>
                    <a:pt x="10748" y="2091"/>
                  </a:cubicBezTo>
                  <a:cubicBezTo>
                    <a:pt x="10746" y="2091"/>
                    <a:pt x="10743" y="2090"/>
                    <a:pt x="10740" y="2087"/>
                  </a:cubicBezTo>
                  <a:cubicBezTo>
                    <a:pt x="10694" y="2072"/>
                    <a:pt x="10679" y="2026"/>
                    <a:pt x="10663" y="1995"/>
                  </a:cubicBezTo>
                  <a:lnTo>
                    <a:pt x="10663" y="1995"/>
                  </a:lnTo>
                  <a:cubicBezTo>
                    <a:pt x="10663" y="2041"/>
                    <a:pt x="10679" y="2103"/>
                    <a:pt x="10663" y="2103"/>
                  </a:cubicBezTo>
                  <a:cubicBezTo>
                    <a:pt x="10648" y="2103"/>
                    <a:pt x="10632" y="2103"/>
                    <a:pt x="10632" y="2056"/>
                  </a:cubicBezTo>
                  <a:cubicBezTo>
                    <a:pt x="10621" y="2024"/>
                    <a:pt x="10596" y="1984"/>
                    <a:pt x="10586" y="1984"/>
                  </a:cubicBezTo>
                  <a:cubicBezTo>
                    <a:pt x="10582" y="1984"/>
                    <a:pt x="10581" y="1991"/>
                    <a:pt x="10586" y="2010"/>
                  </a:cubicBezTo>
                  <a:cubicBezTo>
                    <a:pt x="10586" y="2010"/>
                    <a:pt x="10570" y="2010"/>
                    <a:pt x="10555" y="1964"/>
                  </a:cubicBezTo>
                  <a:lnTo>
                    <a:pt x="10493" y="1964"/>
                  </a:lnTo>
                  <a:cubicBezTo>
                    <a:pt x="10493" y="1987"/>
                    <a:pt x="10482" y="1998"/>
                    <a:pt x="10470" y="1998"/>
                  </a:cubicBezTo>
                  <a:cubicBezTo>
                    <a:pt x="10458" y="1998"/>
                    <a:pt x="10447" y="1987"/>
                    <a:pt x="10447" y="1964"/>
                  </a:cubicBezTo>
                  <a:cubicBezTo>
                    <a:pt x="10447" y="1964"/>
                    <a:pt x="10416" y="1964"/>
                    <a:pt x="10400" y="2010"/>
                  </a:cubicBezTo>
                  <a:cubicBezTo>
                    <a:pt x="10369" y="2010"/>
                    <a:pt x="10354" y="2010"/>
                    <a:pt x="10354" y="1964"/>
                  </a:cubicBezTo>
                  <a:cubicBezTo>
                    <a:pt x="10354" y="1939"/>
                    <a:pt x="10354" y="1923"/>
                    <a:pt x="10352" y="1923"/>
                  </a:cubicBezTo>
                  <a:cubicBezTo>
                    <a:pt x="10350" y="1923"/>
                    <a:pt x="10346" y="1935"/>
                    <a:pt x="10339" y="1964"/>
                  </a:cubicBezTo>
                  <a:cubicBezTo>
                    <a:pt x="10323" y="2010"/>
                    <a:pt x="10323" y="2010"/>
                    <a:pt x="10308" y="2010"/>
                  </a:cubicBezTo>
                  <a:lnTo>
                    <a:pt x="10277" y="2010"/>
                  </a:lnTo>
                  <a:cubicBezTo>
                    <a:pt x="10277" y="2072"/>
                    <a:pt x="10277" y="2072"/>
                    <a:pt x="10261" y="2072"/>
                  </a:cubicBezTo>
                  <a:cubicBezTo>
                    <a:pt x="10246" y="2072"/>
                    <a:pt x="10199" y="2010"/>
                    <a:pt x="10184" y="2010"/>
                  </a:cubicBezTo>
                  <a:cubicBezTo>
                    <a:pt x="10138" y="2010"/>
                    <a:pt x="10138" y="2010"/>
                    <a:pt x="10138" y="2056"/>
                  </a:cubicBezTo>
                  <a:cubicBezTo>
                    <a:pt x="10158" y="2056"/>
                    <a:pt x="10151" y="2084"/>
                    <a:pt x="10140" y="2084"/>
                  </a:cubicBezTo>
                  <a:cubicBezTo>
                    <a:pt x="10134" y="2084"/>
                    <a:pt x="10127" y="2077"/>
                    <a:pt x="10122" y="2056"/>
                  </a:cubicBezTo>
                  <a:cubicBezTo>
                    <a:pt x="10107" y="2056"/>
                    <a:pt x="10076" y="1979"/>
                    <a:pt x="10045" y="1979"/>
                  </a:cubicBezTo>
                  <a:cubicBezTo>
                    <a:pt x="10028" y="1974"/>
                    <a:pt x="10015" y="1970"/>
                    <a:pt x="10005" y="1970"/>
                  </a:cubicBezTo>
                  <a:cubicBezTo>
                    <a:pt x="9987" y="1970"/>
                    <a:pt x="9977" y="1981"/>
                    <a:pt x="9968" y="2010"/>
                  </a:cubicBezTo>
                  <a:cubicBezTo>
                    <a:pt x="9960" y="2070"/>
                    <a:pt x="9953" y="2097"/>
                    <a:pt x="9949" y="2097"/>
                  </a:cubicBezTo>
                  <a:cubicBezTo>
                    <a:pt x="9944" y="2097"/>
                    <a:pt x="9944" y="2066"/>
                    <a:pt x="9952" y="2010"/>
                  </a:cubicBezTo>
                  <a:cubicBezTo>
                    <a:pt x="9972" y="1951"/>
                    <a:pt x="9966" y="1923"/>
                    <a:pt x="9956" y="1923"/>
                  </a:cubicBezTo>
                  <a:cubicBezTo>
                    <a:pt x="9950" y="1923"/>
                    <a:pt x="9942" y="1932"/>
                    <a:pt x="9937" y="1948"/>
                  </a:cubicBezTo>
                  <a:cubicBezTo>
                    <a:pt x="9927" y="1978"/>
                    <a:pt x="9917" y="1988"/>
                    <a:pt x="9907" y="1988"/>
                  </a:cubicBezTo>
                  <a:cubicBezTo>
                    <a:pt x="9902" y="1988"/>
                    <a:pt x="9896" y="1985"/>
                    <a:pt x="9890" y="1979"/>
                  </a:cubicBezTo>
                  <a:cubicBezTo>
                    <a:pt x="9899" y="1954"/>
                    <a:pt x="9898" y="1942"/>
                    <a:pt x="9888" y="1942"/>
                  </a:cubicBezTo>
                  <a:cubicBezTo>
                    <a:pt x="9879" y="1942"/>
                    <a:pt x="9865" y="1950"/>
                    <a:pt x="9844" y="1964"/>
                  </a:cubicBezTo>
                  <a:cubicBezTo>
                    <a:pt x="9844" y="1964"/>
                    <a:pt x="9844" y="1964"/>
                    <a:pt x="9844" y="1917"/>
                  </a:cubicBezTo>
                  <a:lnTo>
                    <a:pt x="9798" y="1902"/>
                  </a:lnTo>
                  <a:cubicBezTo>
                    <a:pt x="9776" y="1923"/>
                    <a:pt x="9757" y="1932"/>
                    <a:pt x="9741" y="1932"/>
                  </a:cubicBezTo>
                  <a:cubicBezTo>
                    <a:pt x="9699" y="1932"/>
                    <a:pt x="9678" y="1874"/>
                    <a:pt x="9689" y="1840"/>
                  </a:cubicBezTo>
                  <a:cubicBezTo>
                    <a:pt x="9689" y="1840"/>
                    <a:pt x="9686" y="1836"/>
                    <a:pt x="9676" y="1836"/>
                  </a:cubicBezTo>
                  <a:cubicBezTo>
                    <a:pt x="9666" y="1836"/>
                    <a:pt x="9651" y="1840"/>
                    <a:pt x="9628" y="1856"/>
                  </a:cubicBezTo>
                  <a:cubicBezTo>
                    <a:pt x="9591" y="1892"/>
                    <a:pt x="9568" y="1912"/>
                    <a:pt x="9563" y="1912"/>
                  </a:cubicBezTo>
                  <a:cubicBezTo>
                    <a:pt x="9557" y="1912"/>
                    <a:pt x="9572" y="1889"/>
                    <a:pt x="9612" y="1840"/>
                  </a:cubicBezTo>
                  <a:cubicBezTo>
                    <a:pt x="9643" y="1794"/>
                    <a:pt x="9659" y="1771"/>
                    <a:pt x="9657" y="1771"/>
                  </a:cubicBezTo>
                  <a:lnTo>
                    <a:pt x="9657" y="1771"/>
                  </a:lnTo>
                  <a:cubicBezTo>
                    <a:pt x="9655" y="1771"/>
                    <a:pt x="9635" y="1794"/>
                    <a:pt x="9597" y="1840"/>
                  </a:cubicBezTo>
                  <a:cubicBezTo>
                    <a:pt x="9588" y="1846"/>
                    <a:pt x="9579" y="1848"/>
                    <a:pt x="9569" y="1848"/>
                  </a:cubicBezTo>
                  <a:cubicBezTo>
                    <a:pt x="9528" y="1848"/>
                    <a:pt x="9490" y="1798"/>
                    <a:pt x="9566" y="1747"/>
                  </a:cubicBezTo>
                  <a:lnTo>
                    <a:pt x="9628" y="1655"/>
                  </a:lnTo>
                  <a:lnTo>
                    <a:pt x="9628" y="1655"/>
                  </a:lnTo>
                  <a:cubicBezTo>
                    <a:pt x="9604" y="1670"/>
                    <a:pt x="9589" y="1674"/>
                    <a:pt x="9579" y="1674"/>
                  </a:cubicBezTo>
                  <a:cubicBezTo>
                    <a:pt x="9570" y="1674"/>
                    <a:pt x="9566" y="1670"/>
                    <a:pt x="9566" y="1670"/>
                  </a:cubicBezTo>
                  <a:cubicBezTo>
                    <a:pt x="9552" y="1691"/>
                    <a:pt x="9541" y="1699"/>
                    <a:pt x="9531" y="1699"/>
                  </a:cubicBezTo>
                  <a:cubicBezTo>
                    <a:pt x="9518" y="1699"/>
                    <a:pt x="9505" y="1687"/>
                    <a:pt x="9489" y="1670"/>
                  </a:cubicBezTo>
                  <a:cubicBezTo>
                    <a:pt x="9442" y="1655"/>
                    <a:pt x="9365" y="1639"/>
                    <a:pt x="9334" y="1608"/>
                  </a:cubicBezTo>
                  <a:cubicBezTo>
                    <a:pt x="9303" y="1562"/>
                    <a:pt x="9272" y="1531"/>
                    <a:pt x="9288" y="1469"/>
                  </a:cubicBezTo>
                  <a:cubicBezTo>
                    <a:pt x="9272" y="1454"/>
                    <a:pt x="9257" y="1438"/>
                    <a:pt x="9195" y="1438"/>
                  </a:cubicBezTo>
                  <a:cubicBezTo>
                    <a:pt x="9118" y="1438"/>
                    <a:pt x="9102" y="1423"/>
                    <a:pt x="9148" y="1392"/>
                  </a:cubicBezTo>
                  <a:lnTo>
                    <a:pt x="9133" y="1376"/>
                  </a:lnTo>
                  <a:cubicBezTo>
                    <a:pt x="9056" y="1376"/>
                    <a:pt x="9040" y="1361"/>
                    <a:pt x="9040" y="1361"/>
                  </a:cubicBezTo>
                  <a:cubicBezTo>
                    <a:pt x="9080" y="1321"/>
                    <a:pt x="9097" y="1281"/>
                    <a:pt x="9061" y="1281"/>
                  </a:cubicBezTo>
                  <a:cubicBezTo>
                    <a:pt x="9055" y="1281"/>
                    <a:pt x="9049" y="1282"/>
                    <a:pt x="9040" y="1284"/>
                  </a:cubicBezTo>
                  <a:cubicBezTo>
                    <a:pt x="9015" y="1290"/>
                    <a:pt x="9000" y="1294"/>
                    <a:pt x="8989" y="1294"/>
                  </a:cubicBezTo>
                  <a:cubicBezTo>
                    <a:pt x="8973" y="1294"/>
                    <a:pt x="8966" y="1286"/>
                    <a:pt x="8948" y="1268"/>
                  </a:cubicBezTo>
                  <a:cubicBezTo>
                    <a:pt x="8870" y="1114"/>
                    <a:pt x="8762" y="990"/>
                    <a:pt x="8638" y="882"/>
                  </a:cubicBezTo>
                  <a:cubicBezTo>
                    <a:pt x="8592" y="835"/>
                    <a:pt x="8546" y="789"/>
                    <a:pt x="8499" y="758"/>
                  </a:cubicBezTo>
                  <a:lnTo>
                    <a:pt x="8360" y="650"/>
                  </a:lnTo>
                  <a:cubicBezTo>
                    <a:pt x="8297" y="612"/>
                    <a:pt x="8244" y="584"/>
                    <a:pt x="8227" y="584"/>
                  </a:cubicBezTo>
                  <a:cubicBezTo>
                    <a:pt x="8223" y="584"/>
                    <a:pt x="8221" y="585"/>
                    <a:pt x="8221" y="588"/>
                  </a:cubicBezTo>
                  <a:lnTo>
                    <a:pt x="8128" y="526"/>
                  </a:lnTo>
                  <a:lnTo>
                    <a:pt x="8051" y="480"/>
                  </a:lnTo>
                  <a:cubicBezTo>
                    <a:pt x="8067" y="434"/>
                    <a:pt x="8051" y="403"/>
                    <a:pt x="7989" y="387"/>
                  </a:cubicBezTo>
                  <a:cubicBezTo>
                    <a:pt x="7953" y="369"/>
                    <a:pt x="7917" y="362"/>
                    <a:pt x="7881" y="362"/>
                  </a:cubicBezTo>
                  <a:cubicBezTo>
                    <a:pt x="7855" y="362"/>
                    <a:pt x="7829" y="365"/>
                    <a:pt x="7804" y="372"/>
                  </a:cubicBezTo>
                  <a:cubicBezTo>
                    <a:pt x="7786" y="390"/>
                    <a:pt x="7762" y="397"/>
                    <a:pt x="7740" y="397"/>
                  </a:cubicBezTo>
                  <a:cubicBezTo>
                    <a:pt x="7724" y="397"/>
                    <a:pt x="7708" y="394"/>
                    <a:pt x="7696" y="387"/>
                  </a:cubicBezTo>
                  <a:cubicBezTo>
                    <a:pt x="7730" y="307"/>
                    <a:pt x="7680" y="261"/>
                    <a:pt x="7620" y="261"/>
                  </a:cubicBezTo>
                  <a:cubicBezTo>
                    <a:pt x="7599" y="261"/>
                    <a:pt x="7577" y="267"/>
                    <a:pt x="7557" y="279"/>
                  </a:cubicBezTo>
                  <a:cubicBezTo>
                    <a:pt x="7527" y="324"/>
                    <a:pt x="7504" y="347"/>
                    <a:pt x="7492" y="347"/>
                  </a:cubicBezTo>
                  <a:cubicBezTo>
                    <a:pt x="7479" y="347"/>
                    <a:pt x="7479" y="320"/>
                    <a:pt x="7495" y="264"/>
                  </a:cubicBezTo>
                  <a:cubicBezTo>
                    <a:pt x="7510" y="209"/>
                    <a:pt x="7499" y="179"/>
                    <a:pt x="7472" y="179"/>
                  </a:cubicBezTo>
                  <a:cubicBezTo>
                    <a:pt x="7444" y="179"/>
                    <a:pt x="7402" y="209"/>
                    <a:pt x="7356" y="279"/>
                  </a:cubicBezTo>
                  <a:cubicBezTo>
                    <a:pt x="7334" y="308"/>
                    <a:pt x="7322" y="324"/>
                    <a:pt x="7314" y="324"/>
                  </a:cubicBezTo>
                  <a:cubicBezTo>
                    <a:pt x="7306" y="324"/>
                    <a:pt x="7302" y="304"/>
                    <a:pt x="7294" y="264"/>
                  </a:cubicBezTo>
                  <a:cubicBezTo>
                    <a:pt x="7284" y="198"/>
                    <a:pt x="7269" y="172"/>
                    <a:pt x="7256" y="172"/>
                  </a:cubicBezTo>
                  <a:cubicBezTo>
                    <a:pt x="7247" y="172"/>
                    <a:pt x="7238" y="183"/>
                    <a:pt x="7232" y="202"/>
                  </a:cubicBezTo>
                  <a:cubicBezTo>
                    <a:pt x="7209" y="256"/>
                    <a:pt x="7189" y="283"/>
                    <a:pt x="7174" y="283"/>
                  </a:cubicBezTo>
                  <a:cubicBezTo>
                    <a:pt x="7159" y="283"/>
                    <a:pt x="7147" y="256"/>
                    <a:pt x="7139" y="202"/>
                  </a:cubicBezTo>
                  <a:cubicBezTo>
                    <a:pt x="7116" y="140"/>
                    <a:pt x="7104" y="109"/>
                    <a:pt x="7093" y="109"/>
                  </a:cubicBezTo>
                  <a:cubicBezTo>
                    <a:pt x="7081" y="109"/>
                    <a:pt x="7070" y="140"/>
                    <a:pt x="7046" y="202"/>
                  </a:cubicBezTo>
                  <a:cubicBezTo>
                    <a:pt x="7032" y="252"/>
                    <a:pt x="6998" y="276"/>
                    <a:pt x="6962" y="276"/>
                  </a:cubicBezTo>
                  <a:cubicBezTo>
                    <a:pt x="6921" y="276"/>
                    <a:pt x="6878" y="244"/>
                    <a:pt x="6861" y="186"/>
                  </a:cubicBezTo>
                  <a:cubicBezTo>
                    <a:pt x="6840" y="186"/>
                    <a:pt x="6813" y="159"/>
                    <a:pt x="6797" y="159"/>
                  </a:cubicBezTo>
                  <a:cubicBezTo>
                    <a:pt x="6789" y="159"/>
                    <a:pt x="6784" y="166"/>
                    <a:pt x="6784" y="186"/>
                  </a:cubicBezTo>
                  <a:lnTo>
                    <a:pt x="6753" y="124"/>
                  </a:lnTo>
                  <a:lnTo>
                    <a:pt x="6691" y="124"/>
                  </a:lnTo>
                  <a:lnTo>
                    <a:pt x="6691" y="186"/>
                  </a:lnTo>
                  <a:cubicBezTo>
                    <a:pt x="6605" y="167"/>
                    <a:pt x="6513" y="154"/>
                    <a:pt x="6419" y="154"/>
                  </a:cubicBezTo>
                  <a:cubicBezTo>
                    <a:pt x="6361" y="154"/>
                    <a:pt x="6302" y="159"/>
                    <a:pt x="6243" y="171"/>
                  </a:cubicBezTo>
                  <a:cubicBezTo>
                    <a:pt x="6119" y="186"/>
                    <a:pt x="6011" y="217"/>
                    <a:pt x="5903" y="279"/>
                  </a:cubicBezTo>
                  <a:cubicBezTo>
                    <a:pt x="5856" y="310"/>
                    <a:pt x="5841" y="325"/>
                    <a:pt x="5872" y="341"/>
                  </a:cubicBezTo>
                  <a:cubicBezTo>
                    <a:pt x="5914" y="391"/>
                    <a:pt x="5915" y="419"/>
                    <a:pt x="5895" y="419"/>
                  </a:cubicBezTo>
                  <a:cubicBezTo>
                    <a:pt x="5878" y="419"/>
                    <a:pt x="5845" y="399"/>
                    <a:pt x="5810" y="356"/>
                  </a:cubicBezTo>
                  <a:cubicBezTo>
                    <a:pt x="5779" y="372"/>
                    <a:pt x="5702" y="356"/>
                    <a:pt x="5640" y="387"/>
                  </a:cubicBezTo>
                  <a:cubicBezTo>
                    <a:pt x="5601" y="407"/>
                    <a:pt x="5562" y="426"/>
                    <a:pt x="5531" y="426"/>
                  </a:cubicBezTo>
                  <a:cubicBezTo>
                    <a:pt x="5512" y="426"/>
                    <a:pt x="5497" y="420"/>
                    <a:pt x="5485" y="403"/>
                  </a:cubicBezTo>
                  <a:lnTo>
                    <a:pt x="5455" y="418"/>
                  </a:lnTo>
                  <a:cubicBezTo>
                    <a:pt x="5439" y="557"/>
                    <a:pt x="5331" y="665"/>
                    <a:pt x="5192" y="681"/>
                  </a:cubicBezTo>
                  <a:cubicBezTo>
                    <a:pt x="5145" y="712"/>
                    <a:pt x="5115" y="758"/>
                    <a:pt x="5115" y="820"/>
                  </a:cubicBezTo>
                  <a:cubicBezTo>
                    <a:pt x="5115" y="873"/>
                    <a:pt x="5115" y="890"/>
                    <a:pt x="5094" y="890"/>
                  </a:cubicBezTo>
                  <a:cubicBezTo>
                    <a:pt x="5085" y="890"/>
                    <a:pt x="5072" y="887"/>
                    <a:pt x="5053" y="882"/>
                  </a:cubicBezTo>
                  <a:cubicBezTo>
                    <a:pt x="5048" y="872"/>
                    <a:pt x="5039" y="869"/>
                    <a:pt x="5027" y="869"/>
                  </a:cubicBezTo>
                  <a:cubicBezTo>
                    <a:pt x="5002" y="869"/>
                    <a:pt x="4966" y="887"/>
                    <a:pt x="4945" y="897"/>
                  </a:cubicBezTo>
                  <a:cubicBezTo>
                    <a:pt x="4914" y="913"/>
                    <a:pt x="4898" y="959"/>
                    <a:pt x="4929" y="990"/>
                  </a:cubicBezTo>
                  <a:lnTo>
                    <a:pt x="4867" y="975"/>
                  </a:lnTo>
                  <a:cubicBezTo>
                    <a:pt x="4862" y="973"/>
                    <a:pt x="4858" y="972"/>
                    <a:pt x="4854" y="972"/>
                  </a:cubicBezTo>
                  <a:cubicBezTo>
                    <a:pt x="4824" y="972"/>
                    <a:pt x="4840" y="1024"/>
                    <a:pt x="4867" y="1052"/>
                  </a:cubicBezTo>
                  <a:cubicBezTo>
                    <a:pt x="4916" y="1092"/>
                    <a:pt x="4930" y="1116"/>
                    <a:pt x="4914" y="1116"/>
                  </a:cubicBezTo>
                  <a:cubicBezTo>
                    <a:pt x="4898" y="1116"/>
                    <a:pt x="4856" y="1096"/>
                    <a:pt x="4790" y="1052"/>
                  </a:cubicBezTo>
                  <a:cubicBezTo>
                    <a:pt x="4751" y="1013"/>
                    <a:pt x="4728" y="998"/>
                    <a:pt x="4718" y="998"/>
                  </a:cubicBezTo>
                  <a:cubicBezTo>
                    <a:pt x="4709" y="998"/>
                    <a:pt x="4713" y="1013"/>
                    <a:pt x="4728" y="1036"/>
                  </a:cubicBezTo>
                  <a:cubicBezTo>
                    <a:pt x="4770" y="1065"/>
                    <a:pt x="4774" y="1131"/>
                    <a:pt x="4739" y="1131"/>
                  </a:cubicBezTo>
                  <a:cubicBezTo>
                    <a:pt x="4736" y="1131"/>
                    <a:pt x="4732" y="1130"/>
                    <a:pt x="4728" y="1129"/>
                  </a:cubicBezTo>
                  <a:lnTo>
                    <a:pt x="4728" y="1129"/>
                  </a:lnTo>
                  <a:cubicBezTo>
                    <a:pt x="4713" y="1145"/>
                    <a:pt x="4682" y="1160"/>
                    <a:pt x="4774" y="1237"/>
                  </a:cubicBezTo>
                  <a:cubicBezTo>
                    <a:pt x="4805" y="1284"/>
                    <a:pt x="4790" y="1299"/>
                    <a:pt x="4774" y="1315"/>
                  </a:cubicBezTo>
                  <a:cubicBezTo>
                    <a:pt x="4744" y="1284"/>
                    <a:pt x="4713" y="1253"/>
                    <a:pt x="4713" y="1222"/>
                  </a:cubicBezTo>
                  <a:lnTo>
                    <a:pt x="4666" y="1253"/>
                  </a:lnTo>
                  <a:cubicBezTo>
                    <a:pt x="4649" y="1265"/>
                    <a:pt x="4631" y="1270"/>
                    <a:pt x="4614" y="1270"/>
                  </a:cubicBezTo>
                  <a:cubicBezTo>
                    <a:pt x="4587" y="1270"/>
                    <a:pt x="4562" y="1256"/>
                    <a:pt x="4543" y="1237"/>
                  </a:cubicBezTo>
                  <a:cubicBezTo>
                    <a:pt x="4528" y="1234"/>
                    <a:pt x="4516" y="1232"/>
                    <a:pt x="4507" y="1232"/>
                  </a:cubicBezTo>
                  <a:cubicBezTo>
                    <a:pt x="4480" y="1232"/>
                    <a:pt x="4487" y="1252"/>
                    <a:pt x="4558" y="1299"/>
                  </a:cubicBezTo>
                  <a:cubicBezTo>
                    <a:pt x="4666" y="1345"/>
                    <a:pt x="4651" y="1361"/>
                    <a:pt x="4620" y="1407"/>
                  </a:cubicBezTo>
                  <a:cubicBezTo>
                    <a:pt x="4604" y="1423"/>
                    <a:pt x="4597" y="1430"/>
                    <a:pt x="4587" y="1430"/>
                  </a:cubicBezTo>
                  <a:cubicBezTo>
                    <a:pt x="4577" y="1430"/>
                    <a:pt x="4566" y="1423"/>
                    <a:pt x="4543" y="1407"/>
                  </a:cubicBezTo>
                  <a:cubicBezTo>
                    <a:pt x="4519" y="1384"/>
                    <a:pt x="4508" y="1373"/>
                    <a:pt x="4498" y="1373"/>
                  </a:cubicBezTo>
                  <a:cubicBezTo>
                    <a:pt x="4489" y="1373"/>
                    <a:pt x="4481" y="1384"/>
                    <a:pt x="4465" y="1407"/>
                  </a:cubicBezTo>
                  <a:cubicBezTo>
                    <a:pt x="4434" y="1438"/>
                    <a:pt x="4496" y="1608"/>
                    <a:pt x="4574" y="1701"/>
                  </a:cubicBezTo>
                  <a:cubicBezTo>
                    <a:pt x="4604" y="1747"/>
                    <a:pt x="4624" y="1767"/>
                    <a:pt x="4624" y="1767"/>
                  </a:cubicBezTo>
                  <a:cubicBezTo>
                    <a:pt x="4624" y="1767"/>
                    <a:pt x="4604" y="1747"/>
                    <a:pt x="4558" y="1716"/>
                  </a:cubicBezTo>
                  <a:cubicBezTo>
                    <a:pt x="4537" y="1695"/>
                    <a:pt x="4523" y="1687"/>
                    <a:pt x="4511" y="1687"/>
                  </a:cubicBezTo>
                  <a:cubicBezTo>
                    <a:pt x="4498" y="1687"/>
                    <a:pt x="4489" y="1699"/>
                    <a:pt x="4481" y="1716"/>
                  </a:cubicBezTo>
                  <a:cubicBezTo>
                    <a:pt x="4434" y="1670"/>
                    <a:pt x="4450" y="1655"/>
                    <a:pt x="4481" y="1639"/>
                  </a:cubicBezTo>
                  <a:lnTo>
                    <a:pt x="4434" y="1608"/>
                  </a:lnTo>
                  <a:cubicBezTo>
                    <a:pt x="4397" y="1583"/>
                    <a:pt x="4373" y="1571"/>
                    <a:pt x="4361" y="1571"/>
                  </a:cubicBezTo>
                  <a:cubicBezTo>
                    <a:pt x="4344" y="1571"/>
                    <a:pt x="4357" y="1599"/>
                    <a:pt x="4404" y="1655"/>
                  </a:cubicBezTo>
                  <a:cubicBezTo>
                    <a:pt x="4413" y="1684"/>
                    <a:pt x="4417" y="1695"/>
                    <a:pt x="4406" y="1695"/>
                  </a:cubicBezTo>
                  <a:cubicBezTo>
                    <a:pt x="4400" y="1695"/>
                    <a:pt x="4390" y="1691"/>
                    <a:pt x="4373" y="1686"/>
                  </a:cubicBezTo>
                  <a:cubicBezTo>
                    <a:pt x="4334" y="1666"/>
                    <a:pt x="4301" y="1646"/>
                    <a:pt x="4290" y="1646"/>
                  </a:cubicBezTo>
                  <a:cubicBezTo>
                    <a:pt x="4283" y="1646"/>
                    <a:pt x="4284" y="1653"/>
                    <a:pt x="4295" y="1670"/>
                  </a:cubicBezTo>
                  <a:cubicBezTo>
                    <a:pt x="4295" y="1670"/>
                    <a:pt x="4288" y="1677"/>
                    <a:pt x="4266" y="1677"/>
                  </a:cubicBezTo>
                  <a:cubicBezTo>
                    <a:pt x="4254" y="1677"/>
                    <a:pt x="4239" y="1675"/>
                    <a:pt x="4218" y="1670"/>
                  </a:cubicBezTo>
                  <a:cubicBezTo>
                    <a:pt x="4203" y="1686"/>
                    <a:pt x="4187" y="1701"/>
                    <a:pt x="4218" y="1747"/>
                  </a:cubicBezTo>
                  <a:cubicBezTo>
                    <a:pt x="4264" y="1778"/>
                    <a:pt x="4249" y="1794"/>
                    <a:pt x="4218" y="1809"/>
                  </a:cubicBezTo>
                  <a:cubicBezTo>
                    <a:pt x="4203" y="1825"/>
                    <a:pt x="4203" y="1825"/>
                    <a:pt x="4218" y="1871"/>
                  </a:cubicBezTo>
                  <a:cubicBezTo>
                    <a:pt x="4249" y="1917"/>
                    <a:pt x="4280" y="1964"/>
                    <a:pt x="4249" y="1995"/>
                  </a:cubicBezTo>
                  <a:cubicBezTo>
                    <a:pt x="4249" y="2024"/>
                    <a:pt x="4249" y="2039"/>
                    <a:pt x="4241" y="2039"/>
                  </a:cubicBezTo>
                  <a:cubicBezTo>
                    <a:pt x="4232" y="2039"/>
                    <a:pt x="4213" y="2020"/>
                    <a:pt x="4172" y="1979"/>
                  </a:cubicBezTo>
                  <a:cubicBezTo>
                    <a:pt x="4153" y="1951"/>
                    <a:pt x="4140" y="1946"/>
                    <a:pt x="4129" y="1946"/>
                  </a:cubicBezTo>
                  <a:cubicBezTo>
                    <a:pt x="4122" y="1946"/>
                    <a:pt x="4116" y="1948"/>
                    <a:pt x="4110" y="1948"/>
                  </a:cubicBezTo>
                  <a:cubicBezTo>
                    <a:pt x="4106" y="1952"/>
                    <a:pt x="4103" y="1954"/>
                    <a:pt x="4100" y="1954"/>
                  </a:cubicBezTo>
                  <a:cubicBezTo>
                    <a:pt x="4091" y="1954"/>
                    <a:pt x="4082" y="1940"/>
                    <a:pt x="4048" y="1917"/>
                  </a:cubicBezTo>
                  <a:cubicBezTo>
                    <a:pt x="4036" y="1909"/>
                    <a:pt x="4029" y="1905"/>
                    <a:pt x="4026" y="1905"/>
                  </a:cubicBezTo>
                  <a:cubicBezTo>
                    <a:pt x="4018" y="1905"/>
                    <a:pt x="4041" y="1934"/>
                    <a:pt x="4064" y="1979"/>
                  </a:cubicBezTo>
                  <a:lnTo>
                    <a:pt x="4125" y="2072"/>
                  </a:lnTo>
                  <a:cubicBezTo>
                    <a:pt x="4110" y="2072"/>
                    <a:pt x="4033" y="1995"/>
                    <a:pt x="4017" y="1948"/>
                  </a:cubicBezTo>
                  <a:cubicBezTo>
                    <a:pt x="3979" y="1902"/>
                    <a:pt x="3959" y="1879"/>
                    <a:pt x="3957" y="1879"/>
                  </a:cubicBezTo>
                  <a:lnTo>
                    <a:pt x="3957" y="1879"/>
                  </a:lnTo>
                  <a:cubicBezTo>
                    <a:pt x="3955" y="1879"/>
                    <a:pt x="3971" y="1902"/>
                    <a:pt x="4002" y="1948"/>
                  </a:cubicBezTo>
                  <a:cubicBezTo>
                    <a:pt x="4026" y="1984"/>
                    <a:pt x="4031" y="2020"/>
                    <a:pt x="4011" y="2020"/>
                  </a:cubicBezTo>
                  <a:cubicBezTo>
                    <a:pt x="4005" y="2020"/>
                    <a:pt x="3997" y="2017"/>
                    <a:pt x="3986" y="2010"/>
                  </a:cubicBezTo>
                  <a:cubicBezTo>
                    <a:pt x="3971" y="2018"/>
                    <a:pt x="3955" y="2026"/>
                    <a:pt x="3942" y="2026"/>
                  </a:cubicBezTo>
                  <a:cubicBezTo>
                    <a:pt x="3928" y="2026"/>
                    <a:pt x="3917" y="2018"/>
                    <a:pt x="3909" y="1995"/>
                  </a:cubicBezTo>
                  <a:cubicBezTo>
                    <a:pt x="3899" y="1974"/>
                    <a:pt x="3892" y="1967"/>
                    <a:pt x="3887" y="1967"/>
                  </a:cubicBezTo>
                  <a:cubicBezTo>
                    <a:pt x="3878" y="1967"/>
                    <a:pt x="3878" y="1995"/>
                    <a:pt x="3878" y="1995"/>
                  </a:cubicBezTo>
                  <a:cubicBezTo>
                    <a:pt x="3878" y="2031"/>
                    <a:pt x="3873" y="2046"/>
                    <a:pt x="3859" y="2046"/>
                  </a:cubicBezTo>
                  <a:cubicBezTo>
                    <a:pt x="3849" y="2046"/>
                    <a:pt x="3835" y="2038"/>
                    <a:pt x="3816" y="2026"/>
                  </a:cubicBezTo>
                  <a:cubicBezTo>
                    <a:pt x="3764" y="1981"/>
                    <a:pt x="3737" y="1958"/>
                    <a:pt x="3727" y="1958"/>
                  </a:cubicBezTo>
                  <a:cubicBezTo>
                    <a:pt x="3715" y="1958"/>
                    <a:pt x="3723" y="1985"/>
                    <a:pt x="3739" y="2041"/>
                  </a:cubicBezTo>
                  <a:cubicBezTo>
                    <a:pt x="3748" y="2068"/>
                    <a:pt x="3757" y="2101"/>
                    <a:pt x="3754" y="2101"/>
                  </a:cubicBezTo>
                  <a:cubicBezTo>
                    <a:pt x="3751" y="2101"/>
                    <a:pt x="3743" y="2085"/>
                    <a:pt x="3724" y="2041"/>
                  </a:cubicBezTo>
                  <a:cubicBezTo>
                    <a:pt x="3715" y="2028"/>
                    <a:pt x="3708" y="2022"/>
                    <a:pt x="3704" y="2022"/>
                  </a:cubicBezTo>
                  <a:cubicBezTo>
                    <a:pt x="3691" y="2022"/>
                    <a:pt x="3688" y="2059"/>
                    <a:pt x="3677" y="2103"/>
                  </a:cubicBezTo>
                  <a:cubicBezTo>
                    <a:pt x="3677" y="2180"/>
                    <a:pt x="3677" y="2257"/>
                    <a:pt x="3693" y="2335"/>
                  </a:cubicBezTo>
                  <a:cubicBezTo>
                    <a:pt x="3701" y="2396"/>
                    <a:pt x="3705" y="2423"/>
                    <a:pt x="3698" y="2423"/>
                  </a:cubicBezTo>
                  <a:cubicBezTo>
                    <a:pt x="3693" y="2423"/>
                    <a:pt x="3682" y="2408"/>
                    <a:pt x="3662" y="2381"/>
                  </a:cubicBezTo>
                  <a:cubicBezTo>
                    <a:pt x="3646" y="2381"/>
                    <a:pt x="3615" y="2335"/>
                    <a:pt x="3615" y="2273"/>
                  </a:cubicBezTo>
                  <a:cubicBezTo>
                    <a:pt x="3615" y="2226"/>
                    <a:pt x="3631" y="2226"/>
                    <a:pt x="3631" y="2226"/>
                  </a:cubicBezTo>
                  <a:lnTo>
                    <a:pt x="3646" y="2226"/>
                  </a:lnTo>
                  <a:cubicBezTo>
                    <a:pt x="3646" y="2165"/>
                    <a:pt x="3631" y="2118"/>
                    <a:pt x="3600" y="2118"/>
                  </a:cubicBezTo>
                  <a:cubicBezTo>
                    <a:pt x="3584" y="2087"/>
                    <a:pt x="3573" y="2072"/>
                    <a:pt x="3567" y="2072"/>
                  </a:cubicBezTo>
                  <a:cubicBezTo>
                    <a:pt x="3561" y="2072"/>
                    <a:pt x="3561" y="2087"/>
                    <a:pt x="3569" y="2118"/>
                  </a:cubicBezTo>
                  <a:cubicBezTo>
                    <a:pt x="3553" y="2072"/>
                    <a:pt x="3507" y="2056"/>
                    <a:pt x="3476" y="2056"/>
                  </a:cubicBezTo>
                  <a:cubicBezTo>
                    <a:pt x="3468" y="2059"/>
                    <a:pt x="3459" y="2061"/>
                    <a:pt x="3451" y="2061"/>
                  </a:cubicBezTo>
                  <a:cubicBezTo>
                    <a:pt x="3414" y="2061"/>
                    <a:pt x="3383" y="2035"/>
                    <a:pt x="3383" y="2010"/>
                  </a:cubicBezTo>
                  <a:cubicBezTo>
                    <a:pt x="3353" y="2010"/>
                    <a:pt x="3337" y="2010"/>
                    <a:pt x="3337" y="2056"/>
                  </a:cubicBezTo>
                  <a:cubicBezTo>
                    <a:pt x="3337" y="2118"/>
                    <a:pt x="3327" y="2145"/>
                    <a:pt x="3318" y="2145"/>
                  </a:cubicBezTo>
                  <a:cubicBezTo>
                    <a:pt x="3312" y="2145"/>
                    <a:pt x="3306" y="2129"/>
                    <a:pt x="3306" y="2103"/>
                  </a:cubicBezTo>
                  <a:cubicBezTo>
                    <a:pt x="3322" y="2056"/>
                    <a:pt x="3260" y="2010"/>
                    <a:pt x="3213" y="1979"/>
                  </a:cubicBezTo>
                  <a:cubicBezTo>
                    <a:pt x="3203" y="1968"/>
                    <a:pt x="3188" y="1963"/>
                    <a:pt x="3172" y="1963"/>
                  </a:cubicBezTo>
                  <a:cubicBezTo>
                    <a:pt x="3145" y="1963"/>
                    <a:pt x="3115" y="1980"/>
                    <a:pt x="3105" y="2010"/>
                  </a:cubicBezTo>
                  <a:lnTo>
                    <a:pt x="3074" y="2010"/>
                  </a:lnTo>
                  <a:cubicBezTo>
                    <a:pt x="3074" y="1965"/>
                    <a:pt x="3033" y="1936"/>
                    <a:pt x="2993" y="1936"/>
                  </a:cubicBezTo>
                  <a:cubicBezTo>
                    <a:pt x="2978" y="1936"/>
                    <a:pt x="2963" y="1940"/>
                    <a:pt x="2951" y="1948"/>
                  </a:cubicBezTo>
                  <a:cubicBezTo>
                    <a:pt x="2935" y="1948"/>
                    <a:pt x="2920" y="1948"/>
                    <a:pt x="2920" y="1933"/>
                  </a:cubicBezTo>
                  <a:cubicBezTo>
                    <a:pt x="2920" y="1897"/>
                    <a:pt x="2920" y="1882"/>
                    <a:pt x="2910" y="1882"/>
                  </a:cubicBezTo>
                  <a:cubicBezTo>
                    <a:pt x="2904" y="1882"/>
                    <a:pt x="2893" y="1889"/>
                    <a:pt x="2873" y="1902"/>
                  </a:cubicBezTo>
                  <a:cubicBezTo>
                    <a:pt x="2857" y="1915"/>
                    <a:pt x="2843" y="1927"/>
                    <a:pt x="2833" y="1938"/>
                  </a:cubicBezTo>
                  <a:lnTo>
                    <a:pt x="2833" y="1938"/>
                  </a:lnTo>
                  <a:cubicBezTo>
                    <a:pt x="2853" y="1899"/>
                    <a:pt x="2823" y="1883"/>
                    <a:pt x="2781" y="1840"/>
                  </a:cubicBezTo>
                  <a:cubicBezTo>
                    <a:pt x="2760" y="1826"/>
                    <a:pt x="2748" y="1819"/>
                    <a:pt x="2739" y="1819"/>
                  </a:cubicBezTo>
                  <a:cubicBezTo>
                    <a:pt x="2728" y="1819"/>
                    <a:pt x="2720" y="1830"/>
                    <a:pt x="2703" y="1856"/>
                  </a:cubicBezTo>
                  <a:cubicBezTo>
                    <a:pt x="2626" y="1856"/>
                    <a:pt x="2657" y="1809"/>
                    <a:pt x="2688" y="1778"/>
                  </a:cubicBezTo>
                  <a:cubicBezTo>
                    <a:pt x="2727" y="1740"/>
                    <a:pt x="2742" y="1716"/>
                    <a:pt x="2732" y="1716"/>
                  </a:cubicBezTo>
                  <a:cubicBezTo>
                    <a:pt x="2723" y="1716"/>
                    <a:pt x="2688" y="1740"/>
                    <a:pt x="2626" y="1794"/>
                  </a:cubicBezTo>
                  <a:cubicBezTo>
                    <a:pt x="2585" y="1828"/>
                    <a:pt x="2559" y="1841"/>
                    <a:pt x="2546" y="1841"/>
                  </a:cubicBezTo>
                  <a:cubicBezTo>
                    <a:pt x="2529" y="1841"/>
                    <a:pt x="2532" y="1820"/>
                    <a:pt x="2549" y="1794"/>
                  </a:cubicBezTo>
                  <a:cubicBezTo>
                    <a:pt x="2564" y="1771"/>
                    <a:pt x="2576" y="1763"/>
                    <a:pt x="2586" y="1763"/>
                  </a:cubicBezTo>
                  <a:cubicBezTo>
                    <a:pt x="2595" y="1763"/>
                    <a:pt x="2603" y="1771"/>
                    <a:pt x="2611" y="1778"/>
                  </a:cubicBezTo>
                  <a:lnTo>
                    <a:pt x="2688" y="1701"/>
                  </a:lnTo>
                  <a:cubicBezTo>
                    <a:pt x="2682" y="1695"/>
                    <a:pt x="2678" y="1691"/>
                    <a:pt x="2672" y="1691"/>
                  </a:cubicBezTo>
                  <a:cubicBezTo>
                    <a:pt x="2665" y="1691"/>
                    <a:pt x="2653" y="1698"/>
                    <a:pt x="2626" y="1716"/>
                  </a:cubicBezTo>
                  <a:cubicBezTo>
                    <a:pt x="2626" y="1716"/>
                    <a:pt x="2622" y="1713"/>
                    <a:pt x="2613" y="1713"/>
                  </a:cubicBezTo>
                  <a:cubicBezTo>
                    <a:pt x="2603" y="1713"/>
                    <a:pt x="2588" y="1716"/>
                    <a:pt x="2564" y="1732"/>
                  </a:cubicBezTo>
                  <a:cubicBezTo>
                    <a:pt x="2502" y="1747"/>
                    <a:pt x="2472" y="1794"/>
                    <a:pt x="2441" y="1840"/>
                  </a:cubicBezTo>
                  <a:cubicBezTo>
                    <a:pt x="2432" y="1874"/>
                    <a:pt x="2424" y="1885"/>
                    <a:pt x="2415" y="1885"/>
                  </a:cubicBezTo>
                  <a:cubicBezTo>
                    <a:pt x="2408" y="1885"/>
                    <a:pt x="2401" y="1878"/>
                    <a:pt x="2394" y="1871"/>
                  </a:cubicBezTo>
                  <a:cubicBezTo>
                    <a:pt x="2394" y="1809"/>
                    <a:pt x="2441" y="1763"/>
                    <a:pt x="2487" y="1747"/>
                  </a:cubicBezTo>
                  <a:cubicBezTo>
                    <a:pt x="2502" y="1747"/>
                    <a:pt x="2549" y="1716"/>
                    <a:pt x="2580" y="1670"/>
                  </a:cubicBezTo>
                  <a:cubicBezTo>
                    <a:pt x="2603" y="1655"/>
                    <a:pt x="2603" y="1651"/>
                    <a:pt x="2591" y="1651"/>
                  </a:cubicBezTo>
                  <a:cubicBezTo>
                    <a:pt x="2580" y="1651"/>
                    <a:pt x="2557" y="1655"/>
                    <a:pt x="2533" y="1655"/>
                  </a:cubicBezTo>
                  <a:cubicBezTo>
                    <a:pt x="2472" y="1655"/>
                    <a:pt x="2425" y="1670"/>
                    <a:pt x="2379" y="1701"/>
                  </a:cubicBezTo>
                  <a:lnTo>
                    <a:pt x="2425" y="1670"/>
                  </a:lnTo>
                  <a:cubicBezTo>
                    <a:pt x="2456" y="1624"/>
                    <a:pt x="2441" y="1593"/>
                    <a:pt x="2410" y="1562"/>
                  </a:cubicBezTo>
                  <a:cubicBezTo>
                    <a:pt x="2393" y="1545"/>
                    <a:pt x="2380" y="1533"/>
                    <a:pt x="2365" y="1533"/>
                  </a:cubicBezTo>
                  <a:cubicBezTo>
                    <a:pt x="2353" y="1533"/>
                    <a:pt x="2338" y="1541"/>
                    <a:pt x="2317" y="1562"/>
                  </a:cubicBezTo>
                  <a:cubicBezTo>
                    <a:pt x="2279" y="1587"/>
                    <a:pt x="2252" y="1612"/>
                    <a:pt x="2234" y="1612"/>
                  </a:cubicBezTo>
                  <a:cubicBezTo>
                    <a:pt x="2230" y="1612"/>
                    <a:pt x="2227" y="1611"/>
                    <a:pt x="2224" y="1608"/>
                  </a:cubicBezTo>
                  <a:lnTo>
                    <a:pt x="2224" y="1608"/>
                  </a:lnTo>
                  <a:cubicBezTo>
                    <a:pt x="2240" y="1624"/>
                    <a:pt x="2193" y="1670"/>
                    <a:pt x="2162" y="1701"/>
                  </a:cubicBezTo>
                  <a:cubicBezTo>
                    <a:pt x="2162" y="1655"/>
                    <a:pt x="2178" y="1624"/>
                    <a:pt x="2193" y="1577"/>
                  </a:cubicBezTo>
                  <a:cubicBezTo>
                    <a:pt x="2240" y="1469"/>
                    <a:pt x="2255" y="1392"/>
                    <a:pt x="2193" y="1330"/>
                  </a:cubicBezTo>
                  <a:cubicBezTo>
                    <a:pt x="2162" y="1284"/>
                    <a:pt x="2116" y="1237"/>
                    <a:pt x="2132" y="1175"/>
                  </a:cubicBezTo>
                  <a:cubicBezTo>
                    <a:pt x="2112" y="1156"/>
                    <a:pt x="2099" y="1136"/>
                    <a:pt x="2080" y="1136"/>
                  </a:cubicBezTo>
                  <a:cubicBezTo>
                    <a:pt x="2069" y="1136"/>
                    <a:pt x="2056" y="1143"/>
                    <a:pt x="2039" y="1160"/>
                  </a:cubicBezTo>
                  <a:lnTo>
                    <a:pt x="2008" y="1114"/>
                  </a:lnTo>
                  <a:cubicBezTo>
                    <a:pt x="2019" y="1068"/>
                    <a:pt x="2006" y="1040"/>
                    <a:pt x="1979" y="1040"/>
                  </a:cubicBezTo>
                  <a:cubicBezTo>
                    <a:pt x="1970" y="1040"/>
                    <a:pt x="1959" y="1044"/>
                    <a:pt x="1946" y="1052"/>
                  </a:cubicBezTo>
                  <a:cubicBezTo>
                    <a:pt x="1939" y="1062"/>
                    <a:pt x="1934" y="1066"/>
                    <a:pt x="1930" y="1066"/>
                  </a:cubicBezTo>
                  <a:cubicBezTo>
                    <a:pt x="1914" y="1066"/>
                    <a:pt x="1912" y="1014"/>
                    <a:pt x="1900" y="990"/>
                  </a:cubicBezTo>
                  <a:cubicBezTo>
                    <a:pt x="1914" y="939"/>
                    <a:pt x="1922" y="912"/>
                    <a:pt x="1916" y="912"/>
                  </a:cubicBezTo>
                  <a:cubicBezTo>
                    <a:pt x="1910" y="912"/>
                    <a:pt x="1887" y="947"/>
                    <a:pt x="1838" y="1021"/>
                  </a:cubicBezTo>
                  <a:cubicBezTo>
                    <a:pt x="1807" y="1052"/>
                    <a:pt x="1792" y="1098"/>
                    <a:pt x="1807" y="1145"/>
                  </a:cubicBezTo>
                  <a:lnTo>
                    <a:pt x="1869" y="1206"/>
                  </a:lnTo>
                  <a:lnTo>
                    <a:pt x="1776" y="1191"/>
                  </a:lnTo>
                  <a:cubicBezTo>
                    <a:pt x="1757" y="1185"/>
                    <a:pt x="1735" y="1181"/>
                    <a:pt x="1714" y="1181"/>
                  </a:cubicBezTo>
                  <a:cubicBezTo>
                    <a:pt x="1684" y="1181"/>
                    <a:pt x="1655" y="1188"/>
                    <a:pt x="1637" y="1206"/>
                  </a:cubicBezTo>
                  <a:cubicBezTo>
                    <a:pt x="1637" y="1206"/>
                    <a:pt x="1614" y="1240"/>
                    <a:pt x="1598" y="1240"/>
                  </a:cubicBezTo>
                  <a:cubicBezTo>
                    <a:pt x="1595" y="1240"/>
                    <a:pt x="1593" y="1239"/>
                    <a:pt x="1591" y="1237"/>
                  </a:cubicBezTo>
                  <a:lnTo>
                    <a:pt x="1668" y="1160"/>
                  </a:lnTo>
                  <a:cubicBezTo>
                    <a:pt x="1714" y="1129"/>
                    <a:pt x="1761" y="1098"/>
                    <a:pt x="1792" y="1052"/>
                  </a:cubicBezTo>
                  <a:cubicBezTo>
                    <a:pt x="1839" y="980"/>
                    <a:pt x="1841" y="908"/>
                    <a:pt x="1803" y="908"/>
                  </a:cubicBezTo>
                  <a:cubicBezTo>
                    <a:pt x="1792" y="908"/>
                    <a:pt x="1778" y="914"/>
                    <a:pt x="1761" y="928"/>
                  </a:cubicBezTo>
                  <a:cubicBezTo>
                    <a:pt x="1730" y="913"/>
                    <a:pt x="1730" y="913"/>
                    <a:pt x="1761" y="851"/>
                  </a:cubicBezTo>
                  <a:cubicBezTo>
                    <a:pt x="1768" y="820"/>
                    <a:pt x="1772" y="805"/>
                    <a:pt x="1763" y="805"/>
                  </a:cubicBezTo>
                  <a:cubicBezTo>
                    <a:pt x="1753" y="805"/>
                    <a:pt x="1730" y="820"/>
                    <a:pt x="1683" y="851"/>
                  </a:cubicBezTo>
                  <a:cubicBezTo>
                    <a:pt x="1642" y="875"/>
                    <a:pt x="1614" y="887"/>
                    <a:pt x="1598" y="887"/>
                  </a:cubicBezTo>
                  <a:cubicBezTo>
                    <a:pt x="1572" y="887"/>
                    <a:pt x="1578" y="856"/>
                    <a:pt x="1606" y="789"/>
                  </a:cubicBezTo>
                  <a:cubicBezTo>
                    <a:pt x="1658" y="712"/>
                    <a:pt x="1569" y="623"/>
                    <a:pt x="1521" y="623"/>
                  </a:cubicBezTo>
                  <a:cubicBezTo>
                    <a:pt x="1511" y="623"/>
                    <a:pt x="1503" y="627"/>
                    <a:pt x="1498" y="635"/>
                  </a:cubicBezTo>
                  <a:cubicBezTo>
                    <a:pt x="1475" y="669"/>
                    <a:pt x="1450" y="682"/>
                    <a:pt x="1429" y="682"/>
                  </a:cubicBezTo>
                  <a:cubicBezTo>
                    <a:pt x="1392" y="682"/>
                    <a:pt x="1364" y="643"/>
                    <a:pt x="1374" y="604"/>
                  </a:cubicBezTo>
                  <a:cubicBezTo>
                    <a:pt x="1374" y="562"/>
                    <a:pt x="1360" y="542"/>
                    <a:pt x="1333" y="542"/>
                  </a:cubicBezTo>
                  <a:cubicBezTo>
                    <a:pt x="1319" y="542"/>
                    <a:pt x="1302" y="547"/>
                    <a:pt x="1281" y="557"/>
                  </a:cubicBezTo>
                  <a:cubicBezTo>
                    <a:pt x="1307" y="520"/>
                    <a:pt x="1311" y="472"/>
                    <a:pt x="1279" y="472"/>
                  </a:cubicBezTo>
                  <a:cubicBezTo>
                    <a:pt x="1272" y="472"/>
                    <a:pt x="1262" y="474"/>
                    <a:pt x="1251" y="480"/>
                  </a:cubicBezTo>
                  <a:cubicBezTo>
                    <a:pt x="1251" y="480"/>
                    <a:pt x="1249" y="478"/>
                    <a:pt x="1247" y="478"/>
                  </a:cubicBezTo>
                  <a:cubicBezTo>
                    <a:pt x="1242" y="478"/>
                    <a:pt x="1235" y="485"/>
                    <a:pt x="1235" y="526"/>
                  </a:cubicBezTo>
                  <a:lnTo>
                    <a:pt x="1127" y="588"/>
                  </a:lnTo>
                  <a:cubicBezTo>
                    <a:pt x="1142" y="604"/>
                    <a:pt x="1127" y="650"/>
                    <a:pt x="1096" y="696"/>
                  </a:cubicBezTo>
                  <a:cubicBezTo>
                    <a:pt x="1091" y="704"/>
                    <a:pt x="1086" y="707"/>
                    <a:pt x="1079" y="707"/>
                  </a:cubicBezTo>
                  <a:cubicBezTo>
                    <a:pt x="1047" y="707"/>
                    <a:pt x="1003" y="608"/>
                    <a:pt x="1003" y="464"/>
                  </a:cubicBezTo>
                  <a:lnTo>
                    <a:pt x="988" y="341"/>
                  </a:lnTo>
                  <a:lnTo>
                    <a:pt x="941" y="434"/>
                  </a:lnTo>
                  <a:cubicBezTo>
                    <a:pt x="911" y="434"/>
                    <a:pt x="895" y="418"/>
                    <a:pt x="911" y="356"/>
                  </a:cubicBezTo>
                  <a:cubicBezTo>
                    <a:pt x="926" y="310"/>
                    <a:pt x="926" y="310"/>
                    <a:pt x="895" y="294"/>
                  </a:cubicBezTo>
                  <a:cubicBezTo>
                    <a:pt x="895" y="294"/>
                    <a:pt x="892" y="293"/>
                    <a:pt x="887" y="293"/>
                  </a:cubicBezTo>
                  <a:cubicBezTo>
                    <a:pt x="876" y="293"/>
                    <a:pt x="859" y="300"/>
                    <a:pt x="849" y="341"/>
                  </a:cubicBezTo>
                  <a:cubicBezTo>
                    <a:pt x="822" y="402"/>
                    <a:pt x="811" y="429"/>
                    <a:pt x="806" y="429"/>
                  </a:cubicBezTo>
                  <a:cubicBezTo>
                    <a:pt x="802" y="429"/>
                    <a:pt x="802" y="414"/>
                    <a:pt x="802" y="387"/>
                  </a:cubicBezTo>
                  <a:cubicBezTo>
                    <a:pt x="802" y="319"/>
                    <a:pt x="793" y="284"/>
                    <a:pt x="774" y="284"/>
                  </a:cubicBezTo>
                  <a:cubicBezTo>
                    <a:pt x="759" y="284"/>
                    <a:pt x="737" y="308"/>
                    <a:pt x="710" y="356"/>
                  </a:cubicBezTo>
                  <a:cubicBezTo>
                    <a:pt x="687" y="390"/>
                    <a:pt x="677" y="413"/>
                    <a:pt x="673" y="424"/>
                  </a:cubicBezTo>
                  <a:lnTo>
                    <a:pt x="673" y="424"/>
                  </a:lnTo>
                  <a:cubicBezTo>
                    <a:pt x="675" y="414"/>
                    <a:pt x="679" y="391"/>
                    <a:pt x="679" y="356"/>
                  </a:cubicBezTo>
                  <a:cubicBezTo>
                    <a:pt x="694" y="294"/>
                    <a:pt x="679" y="233"/>
                    <a:pt x="648" y="233"/>
                  </a:cubicBezTo>
                  <a:lnTo>
                    <a:pt x="632" y="279"/>
                  </a:lnTo>
                  <a:cubicBezTo>
                    <a:pt x="615" y="341"/>
                    <a:pt x="597" y="367"/>
                    <a:pt x="582" y="367"/>
                  </a:cubicBezTo>
                  <a:cubicBezTo>
                    <a:pt x="571" y="367"/>
                    <a:pt x="562" y="352"/>
                    <a:pt x="555" y="325"/>
                  </a:cubicBezTo>
                  <a:cubicBezTo>
                    <a:pt x="546" y="289"/>
                    <a:pt x="537" y="274"/>
                    <a:pt x="519" y="274"/>
                  </a:cubicBezTo>
                  <a:cubicBezTo>
                    <a:pt x="506" y="274"/>
                    <a:pt x="488" y="282"/>
                    <a:pt x="462" y="294"/>
                  </a:cubicBezTo>
                  <a:cubicBezTo>
                    <a:pt x="401" y="279"/>
                    <a:pt x="370" y="279"/>
                    <a:pt x="370" y="233"/>
                  </a:cubicBezTo>
                  <a:cubicBezTo>
                    <a:pt x="377" y="171"/>
                    <a:pt x="381" y="140"/>
                    <a:pt x="377" y="140"/>
                  </a:cubicBezTo>
                  <a:cubicBezTo>
                    <a:pt x="373" y="140"/>
                    <a:pt x="362" y="171"/>
                    <a:pt x="339" y="233"/>
                  </a:cubicBezTo>
                  <a:cubicBezTo>
                    <a:pt x="324" y="254"/>
                    <a:pt x="317" y="266"/>
                    <a:pt x="306" y="266"/>
                  </a:cubicBezTo>
                  <a:cubicBezTo>
                    <a:pt x="294" y="266"/>
                    <a:pt x="279" y="250"/>
                    <a:pt x="246" y="217"/>
                  </a:cubicBezTo>
                  <a:cubicBezTo>
                    <a:pt x="230" y="186"/>
                    <a:pt x="223" y="171"/>
                    <a:pt x="215" y="171"/>
                  </a:cubicBezTo>
                  <a:cubicBezTo>
                    <a:pt x="207" y="171"/>
                    <a:pt x="200" y="186"/>
                    <a:pt x="184" y="217"/>
                  </a:cubicBezTo>
                  <a:cubicBezTo>
                    <a:pt x="184" y="325"/>
                    <a:pt x="169" y="387"/>
                    <a:pt x="200" y="387"/>
                  </a:cubicBezTo>
                  <a:cubicBezTo>
                    <a:pt x="230" y="387"/>
                    <a:pt x="230" y="387"/>
                    <a:pt x="230" y="449"/>
                  </a:cubicBezTo>
                  <a:lnTo>
                    <a:pt x="169" y="449"/>
                  </a:lnTo>
                  <a:cubicBezTo>
                    <a:pt x="157" y="445"/>
                    <a:pt x="145" y="443"/>
                    <a:pt x="134" y="443"/>
                  </a:cubicBezTo>
                  <a:cubicBezTo>
                    <a:pt x="100" y="443"/>
                    <a:pt x="68" y="461"/>
                    <a:pt x="45" y="495"/>
                  </a:cubicBezTo>
                  <a:cubicBezTo>
                    <a:pt x="7" y="508"/>
                    <a:pt x="0" y="584"/>
                    <a:pt x="34" y="584"/>
                  </a:cubicBezTo>
                  <a:cubicBezTo>
                    <a:pt x="41" y="584"/>
                    <a:pt x="50" y="581"/>
                    <a:pt x="60" y="573"/>
                  </a:cubicBezTo>
                  <a:lnTo>
                    <a:pt x="91" y="635"/>
                  </a:lnTo>
                  <a:cubicBezTo>
                    <a:pt x="91" y="720"/>
                    <a:pt x="99" y="762"/>
                    <a:pt x="109" y="762"/>
                  </a:cubicBezTo>
                  <a:cubicBezTo>
                    <a:pt x="118" y="762"/>
                    <a:pt x="130" y="720"/>
                    <a:pt x="138" y="635"/>
                  </a:cubicBezTo>
                  <a:cubicBezTo>
                    <a:pt x="146" y="543"/>
                    <a:pt x="150" y="501"/>
                    <a:pt x="154" y="501"/>
                  </a:cubicBezTo>
                  <a:cubicBezTo>
                    <a:pt x="158" y="501"/>
                    <a:pt x="162" y="531"/>
                    <a:pt x="169" y="588"/>
                  </a:cubicBezTo>
                  <a:cubicBezTo>
                    <a:pt x="184" y="696"/>
                    <a:pt x="184" y="696"/>
                    <a:pt x="215" y="696"/>
                  </a:cubicBezTo>
                  <a:cubicBezTo>
                    <a:pt x="230" y="696"/>
                    <a:pt x="246" y="696"/>
                    <a:pt x="230" y="758"/>
                  </a:cubicBezTo>
                  <a:cubicBezTo>
                    <a:pt x="230" y="805"/>
                    <a:pt x="246" y="866"/>
                    <a:pt x="261" y="866"/>
                  </a:cubicBezTo>
                  <a:cubicBezTo>
                    <a:pt x="292" y="866"/>
                    <a:pt x="292" y="866"/>
                    <a:pt x="292" y="820"/>
                  </a:cubicBezTo>
                  <a:cubicBezTo>
                    <a:pt x="299" y="794"/>
                    <a:pt x="308" y="779"/>
                    <a:pt x="316" y="779"/>
                  </a:cubicBezTo>
                  <a:cubicBezTo>
                    <a:pt x="328" y="779"/>
                    <a:pt x="339" y="809"/>
                    <a:pt x="339" y="882"/>
                  </a:cubicBezTo>
                  <a:cubicBezTo>
                    <a:pt x="345" y="908"/>
                    <a:pt x="349" y="924"/>
                    <a:pt x="353" y="924"/>
                  </a:cubicBezTo>
                  <a:cubicBezTo>
                    <a:pt x="357" y="924"/>
                    <a:pt x="361" y="897"/>
                    <a:pt x="370" y="835"/>
                  </a:cubicBezTo>
                  <a:cubicBezTo>
                    <a:pt x="384" y="777"/>
                    <a:pt x="402" y="750"/>
                    <a:pt x="417" y="750"/>
                  </a:cubicBezTo>
                  <a:cubicBezTo>
                    <a:pt x="434" y="750"/>
                    <a:pt x="447" y="785"/>
                    <a:pt x="447" y="851"/>
                  </a:cubicBezTo>
                  <a:lnTo>
                    <a:pt x="493" y="851"/>
                  </a:lnTo>
                  <a:cubicBezTo>
                    <a:pt x="509" y="851"/>
                    <a:pt x="524" y="805"/>
                    <a:pt x="540" y="758"/>
                  </a:cubicBezTo>
                  <a:cubicBezTo>
                    <a:pt x="557" y="697"/>
                    <a:pt x="565" y="670"/>
                    <a:pt x="571" y="670"/>
                  </a:cubicBezTo>
                  <a:cubicBezTo>
                    <a:pt x="576" y="670"/>
                    <a:pt x="579" y="685"/>
                    <a:pt x="586" y="712"/>
                  </a:cubicBezTo>
                  <a:cubicBezTo>
                    <a:pt x="586" y="743"/>
                    <a:pt x="586" y="789"/>
                    <a:pt x="586" y="820"/>
                  </a:cubicBezTo>
                  <a:cubicBezTo>
                    <a:pt x="571" y="882"/>
                    <a:pt x="586" y="882"/>
                    <a:pt x="617" y="882"/>
                  </a:cubicBezTo>
                  <a:cubicBezTo>
                    <a:pt x="632" y="890"/>
                    <a:pt x="648" y="897"/>
                    <a:pt x="661" y="897"/>
                  </a:cubicBezTo>
                  <a:cubicBezTo>
                    <a:pt x="675" y="897"/>
                    <a:pt x="686" y="890"/>
                    <a:pt x="694" y="866"/>
                  </a:cubicBezTo>
                  <a:lnTo>
                    <a:pt x="694" y="866"/>
                  </a:lnTo>
                  <a:lnTo>
                    <a:pt x="679" y="913"/>
                  </a:lnTo>
                  <a:cubicBezTo>
                    <a:pt x="689" y="923"/>
                    <a:pt x="685" y="948"/>
                    <a:pt x="687" y="948"/>
                  </a:cubicBezTo>
                  <a:cubicBezTo>
                    <a:pt x="687" y="948"/>
                    <a:pt x="689" y="943"/>
                    <a:pt x="694" y="928"/>
                  </a:cubicBezTo>
                  <a:cubicBezTo>
                    <a:pt x="694" y="928"/>
                    <a:pt x="725" y="928"/>
                    <a:pt x="741" y="1005"/>
                  </a:cubicBezTo>
                  <a:cubicBezTo>
                    <a:pt x="749" y="1026"/>
                    <a:pt x="763" y="1036"/>
                    <a:pt x="779" y="1036"/>
                  </a:cubicBezTo>
                  <a:cubicBezTo>
                    <a:pt x="821" y="1036"/>
                    <a:pt x="875" y="968"/>
                    <a:pt x="864" y="866"/>
                  </a:cubicBezTo>
                  <a:lnTo>
                    <a:pt x="864" y="866"/>
                  </a:lnTo>
                  <a:lnTo>
                    <a:pt x="880" y="882"/>
                  </a:lnTo>
                  <a:cubicBezTo>
                    <a:pt x="884" y="884"/>
                    <a:pt x="888" y="885"/>
                    <a:pt x="892" y="885"/>
                  </a:cubicBezTo>
                  <a:cubicBezTo>
                    <a:pt x="915" y="885"/>
                    <a:pt x="926" y="851"/>
                    <a:pt x="926" y="851"/>
                  </a:cubicBezTo>
                  <a:cubicBezTo>
                    <a:pt x="943" y="817"/>
                    <a:pt x="955" y="806"/>
                    <a:pt x="968" y="806"/>
                  </a:cubicBezTo>
                  <a:cubicBezTo>
                    <a:pt x="979" y="806"/>
                    <a:pt x="989" y="813"/>
                    <a:pt x="1003" y="820"/>
                  </a:cubicBezTo>
                  <a:lnTo>
                    <a:pt x="941" y="913"/>
                  </a:lnTo>
                  <a:cubicBezTo>
                    <a:pt x="883" y="1000"/>
                    <a:pt x="868" y="1063"/>
                    <a:pt x="891" y="1063"/>
                  </a:cubicBezTo>
                  <a:cubicBezTo>
                    <a:pt x="905" y="1063"/>
                    <a:pt x="932" y="1042"/>
                    <a:pt x="972" y="990"/>
                  </a:cubicBezTo>
                  <a:lnTo>
                    <a:pt x="972" y="990"/>
                  </a:lnTo>
                  <a:lnTo>
                    <a:pt x="941" y="1036"/>
                  </a:lnTo>
                  <a:cubicBezTo>
                    <a:pt x="921" y="1078"/>
                    <a:pt x="921" y="1091"/>
                    <a:pt x="946" y="1091"/>
                  </a:cubicBezTo>
                  <a:cubicBezTo>
                    <a:pt x="959" y="1091"/>
                    <a:pt x="978" y="1088"/>
                    <a:pt x="1003" y="1083"/>
                  </a:cubicBezTo>
                  <a:cubicBezTo>
                    <a:pt x="1004" y="1084"/>
                    <a:pt x="1006" y="1084"/>
                    <a:pt x="1008" y="1084"/>
                  </a:cubicBezTo>
                  <a:cubicBezTo>
                    <a:pt x="1030" y="1084"/>
                    <a:pt x="1098" y="1002"/>
                    <a:pt x="1127" y="959"/>
                  </a:cubicBezTo>
                  <a:cubicBezTo>
                    <a:pt x="1145" y="931"/>
                    <a:pt x="1164" y="926"/>
                    <a:pt x="1176" y="926"/>
                  </a:cubicBezTo>
                  <a:cubicBezTo>
                    <a:pt x="1184" y="926"/>
                    <a:pt x="1189" y="928"/>
                    <a:pt x="1189" y="928"/>
                  </a:cubicBezTo>
                  <a:cubicBezTo>
                    <a:pt x="1189" y="928"/>
                    <a:pt x="1204" y="959"/>
                    <a:pt x="1173" y="990"/>
                  </a:cubicBezTo>
                  <a:cubicBezTo>
                    <a:pt x="1133" y="1050"/>
                    <a:pt x="1132" y="1084"/>
                    <a:pt x="1161" y="1084"/>
                  </a:cubicBezTo>
                  <a:cubicBezTo>
                    <a:pt x="1177" y="1084"/>
                    <a:pt x="1202" y="1074"/>
                    <a:pt x="1235" y="1052"/>
                  </a:cubicBezTo>
                  <a:lnTo>
                    <a:pt x="1235" y="1052"/>
                  </a:lnTo>
                  <a:lnTo>
                    <a:pt x="1204" y="1083"/>
                  </a:lnTo>
                  <a:cubicBezTo>
                    <a:pt x="1173" y="1129"/>
                    <a:pt x="1158" y="1191"/>
                    <a:pt x="1281" y="1222"/>
                  </a:cubicBezTo>
                  <a:cubicBezTo>
                    <a:pt x="1359" y="1299"/>
                    <a:pt x="1405" y="1345"/>
                    <a:pt x="1374" y="1392"/>
                  </a:cubicBezTo>
                  <a:cubicBezTo>
                    <a:pt x="1357" y="1404"/>
                    <a:pt x="1368" y="1409"/>
                    <a:pt x="1395" y="1409"/>
                  </a:cubicBezTo>
                  <a:cubicBezTo>
                    <a:pt x="1439" y="1409"/>
                    <a:pt x="1524" y="1395"/>
                    <a:pt x="1591" y="1376"/>
                  </a:cubicBezTo>
                  <a:lnTo>
                    <a:pt x="1591" y="1376"/>
                  </a:lnTo>
                  <a:cubicBezTo>
                    <a:pt x="1560" y="1407"/>
                    <a:pt x="1575" y="1423"/>
                    <a:pt x="1606" y="1469"/>
                  </a:cubicBezTo>
                  <a:cubicBezTo>
                    <a:pt x="1637" y="1500"/>
                    <a:pt x="1652" y="1515"/>
                    <a:pt x="1606" y="1562"/>
                  </a:cubicBezTo>
                  <a:cubicBezTo>
                    <a:pt x="1555" y="1587"/>
                    <a:pt x="1532" y="1599"/>
                    <a:pt x="1540" y="1599"/>
                  </a:cubicBezTo>
                  <a:cubicBezTo>
                    <a:pt x="1546" y="1599"/>
                    <a:pt x="1573" y="1591"/>
                    <a:pt x="1622" y="1577"/>
                  </a:cubicBezTo>
                  <a:cubicBezTo>
                    <a:pt x="1644" y="1568"/>
                    <a:pt x="1662" y="1563"/>
                    <a:pt x="1675" y="1563"/>
                  </a:cubicBezTo>
                  <a:cubicBezTo>
                    <a:pt x="1726" y="1563"/>
                    <a:pt x="1710" y="1624"/>
                    <a:pt x="1637" y="1686"/>
                  </a:cubicBezTo>
                  <a:cubicBezTo>
                    <a:pt x="1606" y="1716"/>
                    <a:pt x="1622" y="1732"/>
                    <a:pt x="1637" y="1778"/>
                  </a:cubicBezTo>
                  <a:cubicBezTo>
                    <a:pt x="1648" y="1775"/>
                    <a:pt x="1659" y="1774"/>
                    <a:pt x="1668" y="1774"/>
                  </a:cubicBezTo>
                  <a:cubicBezTo>
                    <a:pt x="1710" y="1774"/>
                    <a:pt x="1735" y="1799"/>
                    <a:pt x="1761" y="1825"/>
                  </a:cubicBezTo>
                  <a:cubicBezTo>
                    <a:pt x="1776" y="1848"/>
                    <a:pt x="1788" y="1863"/>
                    <a:pt x="1807" y="1863"/>
                  </a:cubicBezTo>
                  <a:cubicBezTo>
                    <a:pt x="1826" y="1863"/>
                    <a:pt x="1853" y="1848"/>
                    <a:pt x="1900" y="1809"/>
                  </a:cubicBezTo>
                  <a:cubicBezTo>
                    <a:pt x="1938" y="1771"/>
                    <a:pt x="1962" y="1755"/>
                    <a:pt x="1979" y="1755"/>
                  </a:cubicBezTo>
                  <a:cubicBezTo>
                    <a:pt x="1996" y="1755"/>
                    <a:pt x="2008" y="1771"/>
                    <a:pt x="2023" y="1794"/>
                  </a:cubicBezTo>
                  <a:cubicBezTo>
                    <a:pt x="2054" y="1825"/>
                    <a:pt x="2054" y="1825"/>
                    <a:pt x="2008" y="1856"/>
                  </a:cubicBezTo>
                  <a:cubicBezTo>
                    <a:pt x="2008" y="1856"/>
                    <a:pt x="1992" y="1917"/>
                    <a:pt x="2008" y="1933"/>
                  </a:cubicBezTo>
                  <a:cubicBezTo>
                    <a:pt x="2039" y="1948"/>
                    <a:pt x="2039" y="1964"/>
                    <a:pt x="2008" y="2010"/>
                  </a:cubicBezTo>
                  <a:cubicBezTo>
                    <a:pt x="1992" y="2041"/>
                    <a:pt x="1992" y="2072"/>
                    <a:pt x="2008" y="2103"/>
                  </a:cubicBezTo>
                  <a:cubicBezTo>
                    <a:pt x="2054" y="2134"/>
                    <a:pt x="2085" y="2165"/>
                    <a:pt x="2039" y="2211"/>
                  </a:cubicBezTo>
                  <a:cubicBezTo>
                    <a:pt x="2044" y="2217"/>
                    <a:pt x="2048" y="2220"/>
                    <a:pt x="2053" y="2220"/>
                  </a:cubicBezTo>
                  <a:cubicBezTo>
                    <a:pt x="2060" y="2220"/>
                    <a:pt x="2071" y="2209"/>
                    <a:pt x="2101" y="2180"/>
                  </a:cubicBezTo>
                  <a:cubicBezTo>
                    <a:pt x="2115" y="2159"/>
                    <a:pt x="2135" y="2145"/>
                    <a:pt x="2155" y="2145"/>
                  </a:cubicBezTo>
                  <a:cubicBezTo>
                    <a:pt x="2181" y="2145"/>
                    <a:pt x="2207" y="2167"/>
                    <a:pt x="2224" y="2226"/>
                  </a:cubicBezTo>
                  <a:cubicBezTo>
                    <a:pt x="2246" y="2248"/>
                    <a:pt x="2282" y="2277"/>
                    <a:pt x="2313" y="2277"/>
                  </a:cubicBezTo>
                  <a:cubicBezTo>
                    <a:pt x="2326" y="2277"/>
                    <a:pt x="2339" y="2271"/>
                    <a:pt x="2348" y="2257"/>
                  </a:cubicBezTo>
                  <a:lnTo>
                    <a:pt x="2348" y="2257"/>
                  </a:lnTo>
                  <a:cubicBezTo>
                    <a:pt x="2363" y="2273"/>
                    <a:pt x="2363" y="2273"/>
                    <a:pt x="2332" y="2319"/>
                  </a:cubicBezTo>
                  <a:cubicBezTo>
                    <a:pt x="2280" y="2372"/>
                    <a:pt x="2285" y="2403"/>
                    <a:pt x="2327" y="2403"/>
                  </a:cubicBezTo>
                  <a:cubicBezTo>
                    <a:pt x="2347" y="2403"/>
                    <a:pt x="2375" y="2396"/>
                    <a:pt x="2410" y="2381"/>
                  </a:cubicBezTo>
                  <a:cubicBezTo>
                    <a:pt x="2424" y="2359"/>
                    <a:pt x="2435" y="2348"/>
                    <a:pt x="2441" y="2348"/>
                  </a:cubicBezTo>
                  <a:cubicBezTo>
                    <a:pt x="2448" y="2348"/>
                    <a:pt x="2449" y="2363"/>
                    <a:pt x="2441" y="2396"/>
                  </a:cubicBezTo>
                  <a:cubicBezTo>
                    <a:pt x="2441" y="2396"/>
                    <a:pt x="2445" y="2400"/>
                    <a:pt x="2456" y="2400"/>
                  </a:cubicBezTo>
                  <a:cubicBezTo>
                    <a:pt x="2468" y="2400"/>
                    <a:pt x="2487" y="2396"/>
                    <a:pt x="2518" y="2381"/>
                  </a:cubicBezTo>
                  <a:cubicBezTo>
                    <a:pt x="2537" y="2368"/>
                    <a:pt x="2548" y="2361"/>
                    <a:pt x="2555" y="2361"/>
                  </a:cubicBezTo>
                  <a:cubicBezTo>
                    <a:pt x="2564" y="2361"/>
                    <a:pt x="2564" y="2376"/>
                    <a:pt x="2564" y="2412"/>
                  </a:cubicBezTo>
                  <a:cubicBezTo>
                    <a:pt x="2549" y="2458"/>
                    <a:pt x="2564" y="2474"/>
                    <a:pt x="2580" y="2489"/>
                  </a:cubicBezTo>
                  <a:cubicBezTo>
                    <a:pt x="2584" y="2488"/>
                    <a:pt x="2590" y="2487"/>
                    <a:pt x="2596" y="2487"/>
                  </a:cubicBezTo>
                  <a:cubicBezTo>
                    <a:pt x="2675" y="2487"/>
                    <a:pt x="2873" y="2571"/>
                    <a:pt x="2873" y="2628"/>
                  </a:cubicBezTo>
                  <a:cubicBezTo>
                    <a:pt x="2920" y="2582"/>
                    <a:pt x="2920" y="2582"/>
                    <a:pt x="2935" y="2582"/>
                  </a:cubicBezTo>
                  <a:cubicBezTo>
                    <a:pt x="2935" y="2634"/>
                    <a:pt x="2941" y="2656"/>
                    <a:pt x="2949" y="2656"/>
                  </a:cubicBezTo>
                  <a:cubicBezTo>
                    <a:pt x="2961" y="2656"/>
                    <a:pt x="2979" y="2614"/>
                    <a:pt x="2997" y="2551"/>
                  </a:cubicBezTo>
                  <a:lnTo>
                    <a:pt x="2951" y="2551"/>
                  </a:lnTo>
                  <a:cubicBezTo>
                    <a:pt x="2970" y="2505"/>
                    <a:pt x="2990" y="2481"/>
                    <a:pt x="3004" y="2481"/>
                  </a:cubicBezTo>
                  <a:cubicBezTo>
                    <a:pt x="3023" y="2481"/>
                    <a:pt x="3030" y="2524"/>
                    <a:pt x="3013" y="2613"/>
                  </a:cubicBezTo>
                  <a:cubicBezTo>
                    <a:pt x="3013" y="2669"/>
                    <a:pt x="3013" y="2696"/>
                    <a:pt x="3019" y="2696"/>
                  </a:cubicBezTo>
                  <a:cubicBezTo>
                    <a:pt x="3025" y="2696"/>
                    <a:pt x="3037" y="2673"/>
                    <a:pt x="3059" y="2628"/>
                  </a:cubicBezTo>
                  <a:cubicBezTo>
                    <a:pt x="3081" y="2576"/>
                    <a:pt x="3097" y="2549"/>
                    <a:pt x="3106" y="2549"/>
                  </a:cubicBezTo>
                  <a:cubicBezTo>
                    <a:pt x="3117" y="2549"/>
                    <a:pt x="3121" y="2580"/>
                    <a:pt x="3121" y="2644"/>
                  </a:cubicBezTo>
                  <a:cubicBezTo>
                    <a:pt x="3121" y="2698"/>
                    <a:pt x="3117" y="2725"/>
                    <a:pt x="3117" y="2725"/>
                  </a:cubicBezTo>
                  <a:cubicBezTo>
                    <a:pt x="3117" y="2725"/>
                    <a:pt x="3121" y="2698"/>
                    <a:pt x="3136" y="2644"/>
                  </a:cubicBezTo>
                  <a:cubicBezTo>
                    <a:pt x="3187" y="2524"/>
                    <a:pt x="3229" y="2456"/>
                    <a:pt x="3251" y="2456"/>
                  </a:cubicBezTo>
                  <a:cubicBezTo>
                    <a:pt x="3269" y="2456"/>
                    <a:pt x="3274" y="2501"/>
                    <a:pt x="3260" y="2597"/>
                  </a:cubicBezTo>
                  <a:cubicBezTo>
                    <a:pt x="3244" y="2706"/>
                    <a:pt x="3260" y="2767"/>
                    <a:pt x="3291" y="2767"/>
                  </a:cubicBezTo>
                  <a:cubicBezTo>
                    <a:pt x="3322" y="2767"/>
                    <a:pt x="3322" y="2721"/>
                    <a:pt x="3322" y="2659"/>
                  </a:cubicBezTo>
                  <a:cubicBezTo>
                    <a:pt x="3314" y="2605"/>
                    <a:pt x="3314" y="2578"/>
                    <a:pt x="3322" y="2578"/>
                  </a:cubicBezTo>
                  <a:cubicBezTo>
                    <a:pt x="3329" y="2578"/>
                    <a:pt x="3345" y="2605"/>
                    <a:pt x="3368" y="2659"/>
                  </a:cubicBezTo>
                  <a:cubicBezTo>
                    <a:pt x="3402" y="2754"/>
                    <a:pt x="3437" y="2796"/>
                    <a:pt x="3474" y="2796"/>
                  </a:cubicBezTo>
                  <a:cubicBezTo>
                    <a:pt x="3503" y="2796"/>
                    <a:pt x="3535" y="2769"/>
                    <a:pt x="3569" y="2721"/>
                  </a:cubicBezTo>
                  <a:cubicBezTo>
                    <a:pt x="3600" y="2659"/>
                    <a:pt x="3638" y="2628"/>
                    <a:pt x="3662" y="2628"/>
                  </a:cubicBezTo>
                  <a:cubicBezTo>
                    <a:pt x="3685" y="2628"/>
                    <a:pt x="3693" y="2659"/>
                    <a:pt x="3662" y="2721"/>
                  </a:cubicBezTo>
                  <a:cubicBezTo>
                    <a:pt x="3626" y="2783"/>
                    <a:pt x="3616" y="2809"/>
                    <a:pt x="3623" y="2809"/>
                  </a:cubicBezTo>
                  <a:cubicBezTo>
                    <a:pt x="3627" y="2809"/>
                    <a:pt x="3642" y="2794"/>
                    <a:pt x="3662" y="2767"/>
                  </a:cubicBezTo>
                  <a:cubicBezTo>
                    <a:pt x="3677" y="2775"/>
                    <a:pt x="3696" y="2779"/>
                    <a:pt x="3718" y="2779"/>
                  </a:cubicBezTo>
                  <a:cubicBezTo>
                    <a:pt x="3739" y="2779"/>
                    <a:pt x="3762" y="2775"/>
                    <a:pt x="3785" y="2767"/>
                  </a:cubicBezTo>
                  <a:cubicBezTo>
                    <a:pt x="3801" y="2767"/>
                    <a:pt x="3816" y="2706"/>
                    <a:pt x="3801" y="2659"/>
                  </a:cubicBezTo>
                  <a:lnTo>
                    <a:pt x="3801" y="2659"/>
                  </a:lnTo>
                  <a:cubicBezTo>
                    <a:pt x="3828" y="2714"/>
                    <a:pt x="3861" y="2753"/>
                    <a:pt x="3890" y="2753"/>
                  </a:cubicBezTo>
                  <a:cubicBezTo>
                    <a:pt x="3909" y="2753"/>
                    <a:pt x="3927" y="2734"/>
                    <a:pt x="3940" y="2690"/>
                  </a:cubicBezTo>
                  <a:lnTo>
                    <a:pt x="3986" y="2675"/>
                  </a:lnTo>
                  <a:cubicBezTo>
                    <a:pt x="4002" y="2675"/>
                    <a:pt x="4002" y="2675"/>
                    <a:pt x="4017" y="2613"/>
                  </a:cubicBezTo>
                  <a:cubicBezTo>
                    <a:pt x="4017" y="2585"/>
                    <a:pt x="4021" y="2576"/>
                    <a:pt x="4028" y="2576"/>
                  </a:cubicBezTo>
                  <a:cubicBezTo>
                    <a:pt x="4041" y="2576"/>
                    <a:pt x="4065" y="2608"/>
                    <a:pt x="4094" y="2628"/>
                  </a:cubicBezTo>
                  <a:cubicBezTo>
                    <a:pt x="4127" y="2661"/>
                    <a:pt x="4160" y="2694"/>
                    <a:pt x="4165" y="2694"/>
                  </a:cubicBezTo>
                  <a:cubicBezTo>
                    <a:pt x="4168" y="2694"/>
                    <a:pt x="4165" y="2688"/>
                    <a:pt x="4156" y="2675"/>
                  </a:cubicBezTo>
                  <a:cubicBezTo>
                    <a:pt x="4141" y="2613"/>
                    <a:pt x="4156" y="2551"/>
                    <a:pt x="4156" y="2489"/>
                  </a:cubicBezTo>
                  <a:cubicBezTo>
                    <a:pt x="4156" y="2469"/>
                    <a:pt x="4161" y="2460"/>
                    <a:pt x="4168" y="2460"/>
                  </a:cubicBezTo>
                  <a:cubicBezTo>
                    <a:pt x="4182" y="2460"/>
                    <a:pt x="4203" y="2494"/>
                    <a:pt x="4203" y="2536"/>
                  </a:cubicBezTo>
                  <a:cubicBezTo>
                    <a:pt x="4203" y="2597"/>
                    <a:pt x="4234" y="2582"/>
                    <a:pt x="4295" y="2613"/>
                  </a:cubicBezTo>
                  <a:cubicBezTo>
                    <a:pt x="4326" y="2597"/>
                    <a:pt x="4357" y="2582"/>
                    <a:pt x="4342" y="2536"/>
                  </a:cubicBezTo>
                  <a:cubicBezTo>
                    <a:pt x="4316" y="2497"/>
                    <a:pt x="4399" y="2436"/>
                    <a:pt x="4454" y="2436"/>
                  </a:cubicBezTo>
                  <a:cubicBezTo>
                    <a:pt x="4464" y="2436"/>
                    <a:pt x="4473" y="2438"/>
                    <a:pt x="4481" y="2443"/>
                  </a:cubicBezTo>
                  <a:lnTo>
                    <a:pt x="4527" y="2412"/>
                  </a:lnTo>
                  <a:cubicBezTo>
                    <a:pt x="4543" y="2396"/>
                    <a:pt x="4527" y="2350"/>
                    <a:pt x="4543" y="2335"/>
                  </a:cubicBezTo>
                  <a:cubicBezTo>
                    <a:pt x="4574" y="2319"/>
                    <a:pt x="4558" y="2319"/>
                    <a:pt x="4543" y="2257"/>
                  </a:cubicBezTo>
                  <a:cubicBezTo>
                    <a:pt x="4550" y="2250"/>
                    <a:pt x="4562" y="2242"/>
                    <a:pt x="4576" y="2242"/>
                  </a:cubicBezTo>
                  <a:cubicBezTo>
                    <a:pt x="4589" y="2242"/>
                    <a:pt x="4604" y="2250"/>
                    <a:pt x="4620" y="2273"/>
                  </a:cubicBezTo>
                  <a:cubicBezTo>
                    <a:pt x="4586" y="2222"/>
                    <a:pt x="4571" y="2199"/>
                    <a:pt x="4579" y="2199"/>
                  </a:cubicBezTo>
                  <a:cubicBezTo>
                    <a:pt x="4586" y="2199"/>
                    <a:pt x="4609" y="2214"/>
                    <a:pt x="4651" y="2242"/>
                  </a:cubicBezTo>
                  <a:cubicBezTo>
                    <a:pt x="4697" y="2281"/>
                    <a:pt x="4717" y="2304"/>
                    <a:pt x="4717" y="2304"/>
                  </a:cubicBezTo>
                  <a:cubicBezTo>
                    <a:pt x="4717" y="2304"/>
                    <a:pt x="4697" y="2281"/>
                    <a:pt x="4666" y="2226"/>
                  </a:cubicBezTo>
                  <a:cubicBezTo>
                    <a:pt x="4658" y="2192"/>
                    <a:pt x="4654" y="2182"/>
                    <a:pt x="4663" y="2182"/>
                  </a:cubicBezTo>
                  <a:cubicBezTo>
                    <a:pt x="4670" y="2182"/>
                    <a:pt x="4685" y="2189"/>
                    <a:pt x="4713" y="2196"/>
                  </a:cubicBezTo>
                  <a:cubicBezTo>
                    <a:pt x="4734" y="2209"/>
                    <a:pt x="4745" y="2217"/>
                    <a:pt x="4748" y="2217"/>
                  </a:cubicBezTo>
                  <a:cubicBezTo>
                    <a:pt x="4753" y="2217"/>
                    <a:pt x="4745" y="2206"/>
                    <a:pt x="4728" y="2180"/>
                  </a:cubicBezTo>
                  <a:cubicBezTo>
                    <a:pt x="4684" y="2115"/>
                    <a:pt x="4679" y="2049"/>
                    <a:pt x="4707" y="2049"/>
                  </a:cubicBezTo>
                  <a:cubicBezTo>
                    <a:pt x="4719" y="2049"/>
                    <a:pt x="4736" y="2060"/>
                    <a:pt x="4759" y="2087"/>
                  </a:cubicBezTo>
                  <a:cubicBezTo>
                    <a:pt x="4759" y="2087"/>
                    <a:pt x="4774" y="2056"/>
                    <a:pt x="4759" y="2010"/>
                  </a:cubicBezTo>
                  <a:cubicBezTo>
                    <a:pt x="4727" y="1962"/>
                    <a:pt x="4711" y="1938"/>
                    <a:pt x="4715" y="1938"/>
                  </a:cubicBezTo>
                  <a:cubicBezTo>
                    <a:pt x="4718" y="1938"/>
                    <a:pt x="4738" y="1958"/>
                    <a:pt x="4774" y="1995"/>
                  </a:cubicBezTo>
                  <a:cubicBezTo>
                    <a:pt x="4805" y="2025"/>
                    <a:pt x="4828" y="2038"/>
                    <a:pt x="4841" y="2038"/>
                  </a:cubicBezTo>
                  <a:cubicBezTo>
                    <a:pt x="4862" y="2038"/>
                    <a:pt x="4859" y="2005"/>
                    <a:pt x="4821" y="1948"/>
                  </a:cubicBezTo>
                  <a:cubicBezTo>
                    <a:pt x="4821" y="1948"/>
                    <a:pt x="4809" y="1899"/>
                    <a:pt x="4839" y="1899"/>
                  </a:cubicBezTo>
                  <a:cubicBezTo>
                    <a:pt x="4842" y="1899"/>
                    <a:pt x="4847" y="1900"/>
                    <a:pt x="4852" y="1902"/>
                  </a:cubicBezTo>
                  <a:cubicBezTo>
                    <a:pt x="4860" y="1906"/>
                    <a:pt x="4871" y="1908"/>
                    <a:pt x="4882" y="1908"/>
                  </a:cubicBezTo>
                  <a:cubicBezTo>
                    <a:pt x="4952" y="1908"/>
                    <a:pt x="5055" y="1834"/>
                    <a:pt x="4975" y="1794"/>
                  </a:cubicBezTo>
                  <a:lnTo>
                    <a:pt x="5006" y="1747"/>
                  </a:lnTo>
                  <a:cubicBezTo>
                    <a:pt x="5068" y="1747"/>
                    <a:pt x="5099" y="1747"/>
                    <a:pt x="5068" y="1686"/>
                  </a:cubicBezTo>
                  <a:lnTo>
                    <a:pt x="5037" y="1624"/>
                  </a:lnTo>
                  <a:lnTo>
                    <a:pt x="5037" y="1624"/>
                  </a:lnTo>
                  <a:cubicBezTo>
                    <a:pt x="5072" y="1658"/>
                    <a:pt x="5115" y="1676"/>
                    <a:pt x="5142" y="1676"/>
                  </a:cubicBezTo>
                  <a:cubicBezTo>
                    <a:pt x="5150" y="1676"/>
                    <a:pt x="5157" y="1674"/>
                    <a:pt x="5161" y="1670"/>
                  </a:cubicBezTo>
                  <a:cubicBezTo>
                    <a:pt x="5176" y="1655"/>
                    <a:pt x="5176" y="1655"/>
                    <a:pt x="5130" y="1608"/>
                  </a:cubicBezTo>
                  <a:cubicBezTo>
                    <a:pt x="5099" y="1577"/>
                    <a:pt x="5099" y="1577"/>
                    <a:pt x="5115" y="1562"/>
                  </a:cubicBezTo>
                  <a:cubicBezTo>
                    <a:pt x="5119" y="1558"/>
                    <a:pt x="5125" y="1556"/>
                    <a:pt x="5133" y="1556"/>
                  </a:cubicBezTo>
                  <a:cubicBezTo>
                    <a:pt x="5155" y="1556"/>
                    <a:pt x="5189" y="1570"/>
                    <a:pt x="5223" y="1593"/>
                  </a:cubicBezTo>
                  <a:lnTo>
                    <a:pt x="5238" y="1577"/>
                  </a:lnTo>
                  <a:cubicBezTo>
                    <a:pt x="5190" y="1529"/>
                    <a:pt x="5178" y="1505"/>
                    <a:pt x="5187" y="1505"/>
                  </a:cubicBezTo>
                  <a:cubicBezTo>
                    <a:pt x="5192" y="1505"/>
                    <a:pt x="5205" y="1514"/>
                    <a:pt x="5223" y="1531"/>
                  </a:cubicBezTo>
                  <a:cubicBezTo>
                    <a:pt x="5232" y="1541"/>
                    <a:pt x="5242" y="1544"/>
                    <a:pt x="5251" y="1544"/>
                  </a:cubicBezTo>
                  <a:cubicBezTo>
                    <a:pt x="5273" y="1544"/>
                    <a:pt x="5294" y="1526"/>
                    <a:pt x="5315" y="1515"/>
                  </a:cubicBezTo>
                  <a:cubicBezTo>
                    <a:pt x="5297" y="1497"/>
                    <a:pt x="5296" y="1491"/>
                    <a:pt x="5300" y="1491"/>
                  </a:cubicBezTo>
                  <a:cubicBezTo>
                    <a:pt x="5306" y="1491"/>
                    <a:pt x="5325" y="1506"/>
                    <a:pt x="5315" y="1515"/>
                  </a:cubicBezTo>
                  <a:lnTo>
                    <a:pt x="5346" y="1546"/>
                  </a:lnTo>
                  <a:cubicBezTo>
                    <a:pt x="5361" y="1554"/>
                    <a:pt x="5369" y="1557"/>
                    <a:pt x="5373" y="1557"/>
                  </a:cubicBezTo>
                  <a:cubicBezTo>
                    <a:pt x="5387" y="1557"/>
                    <a:pt x="5355" y="1524"/>
                    <a:pt x="5331" y="1500"/>
                  </a:cubicBezTo>
                  <a:lnTo>
                    <a:pt x="5362" y="1454"/>
                  </a:lnTo>
                  <a:cubicBezTo>
                    <a:pt x="5377" y="1438"/>
                    <a:pt x="5393" y="1423"/>
                    <a:pt x="5331" y="1407"/>
                  </a:cubicBezTo>
                  <a:cubicBezTo>
                    <a:pt x="5285" y="1376"/>
                    <a:pt x="5254" y="1330"/>
                    <a:pt x="5269" y="1315"/>
                  </a:cubicBezTo>
                  <a:lnTo>
                    <a:pt x="5269" y="1315"/>
                  </a:lnTo>
                  <a:cubicBezTo>
                    <a:pt x="5305" y="1338"/>
                    <a:pt x="5340" y="1371"/>
                    <a:pt x="5362" y="1371"/>
                  </a:cubicBezTo>
                  <a:cubicBezTo>
                    <a:pt x="5368" y="1371"/>
                    <a:pt x="5374" y="1368"/>
                    <a:pt x="5377" y="1361"/>
                  </a:cubicBezTo>
                  <a:cubicBezTo>
                    <a:pt x="5379" y="1359"/>
                    <a:pt x="5382" y="1358"/>
                    <a:pt x="5385" y="1358"/>
                  </a:cubicBezTo>
                  <a:cubicBezTo>
                    <a:pt x="5401" y="1358"/>
                    <a:pt x="5424" y="1392"/>
                    <a:pt x="5424" y="1392"/>
                  </a:cubicBezTo>
                  <a:cubicBezTo>
                    <a:pt x="5442" y="1420"/>
                    <a:pt x="5458" y="1431"/>
                    <a:pt x="5471" y="1431"/>
                  </a:cubicBezTo>
                  <a:cubicBezTo>
                    <a:pt x="5500" y="1431"/>
                    <a:pt x="5512" y="1373"/>
                    <a:pt x="5501" y="1330"/>
                  </a:cubicBezTo>
                  <a:cubicBezTo>
                    <a:pt x="5482" y="1256"/>
                    <a:pt x="5481" y="1221"/>
                    <a:pt x="5498" y="1221"/>
                  </a:cubicBezTo>
                  <a:cubicBezTo>
                    <a:pt x="5510" y="1221"/>
                    <a:pt x="5532" y="1237"/>
                    <a:pt x="5563" y="1268"/>
                  </a:cubicBezTo>
                  <a:cubicBezTo>
                    <a:pt x="5578" y="1291"/>
                    <a:pt x="5587" y="1300"/>
                    <a:pt x="5592" y="1300"/>
                  </a:cubicBezTo>
                  <a:cubicBezTo>
                    <a:pt x="5606" y="1300"/>
                    <a:pt x="5571" y="1204"/>
                    <a:pt x="5501" y="1098"/>
                  </a:cubicBezTo>
                  <a:lnTo>
                    <a:pt x="5408" y="944"/>
                  </a:lnTo>
                  <a:lnTo>
                    <a:pt x="5516" y="1067"/>
                  </a:lnTo>
                  <a:cubicBezTo>
                    <a:pt x="5604" y="1147"/>
                    <a:pt x="5642" y="1185"/>
                    <a:pt x="5659" y="1185"/>
                  </a:cubicBezTo>
                  <a:cubicBezTo>
                    <a:pt x="5675" y="1185"/>
                    <a:pt x="5671" y="1150"/>
                    <a:pt x="5671" y="1083"/>
                  </a:cubicBezTo>
                  <a:cubicBezTo>
                    <a:pt x="5671" y="1050"/>
                    <a:pt x="5671" y="1034"/>
                    <a:pt x="5678" y="1034"/>
                  </a:cubicBezTo>
                  <a:cubicBezTo>
                    <a:pt x="5684" y="1034"/>
                    <a:pt x="5696" y="1046"/>
                    <a:pt x="5717" y="1067"/>
                  </a:cubicBezTo>
                  <a:cubicBezTo>
                    <a:pt x="5729" y="1084"/>
                    <a:pt x="5738" y="1091"/>
                    <a:pt x="5748" y="1091"/>
                  </a:cubicBezTo>
                  <a:cubicBezTo>
                    <a:pt x="5766" y="1091"/>
                    <a:pt x="5786" y="1071"/>
                    <a:pt x="5825" y="1052"/>
                  </a:cubicBezTo>
                  <a:cubicBezTo>
                    <a:pt x="5887" y="1005"/>
                    <a:pt x="5918" y="1005"/>
                    <a:pt x="5887" y="959"/>
                  </a:cubicBezTo>
                  <a:lnTo>
                    <a:pt x="5934" y="928"/>
                  </a:lnTo>
                  <a:cubicBezTo>
                    <a:pt x="5953" y="953"/>
                    <a:pt x="5970" y="963"/>
                    <a:pt x="5981" y="963"/>
                  </a:cubicBezTo>
                  <a:cubicBezTo>
                    <a:pt x="6004" y="963"/>
                    <a:pt x="6002" y="914"/>
                    <a:pt x="5949" y="851"/>
                  </a:cubicBezTo>
                  <a:cubicBezTo>
                    <a:pt x="5965" y="835"/>
                    <a:pt x="5980" y="835"/>
                    <a:pt x="5996" y="820"/>
                  </a:cubicBezTo>
                  <a:lnTo>
                    <a:pt x="6011" y="882"/>
                  </a:lnTo>
                  <a:cubicBezTo>
                    <a:pt x="6023" y="899"/>
                    <a:pt x="6036" y="908"/>
                    <a:pt x="6059" y="908"/>
                  </a:cubicBezTo>
                  <a:cubicBezTo>
                    <a:pt x="6096" y="908"/>
                    <a:pt x="6158" y="884"/>
                    <a:pt x="6274" y="835"/>
                  </a:cubicBezTo>
                  <a:cubicBezTo>
                    <a:pt x="6490" y="789"/>
                    <a:pt x="6521" y="789"/>
                    <a:pt x="6506" y="681"/>
                  </a:cubicBezTo>
                  <a:cubicBezTo>
                    <a:pt x="6498" y="619"/>
                    <a:pt x="6506" y="588"/>
                    <a:pt x="6517" y="588"/>
                  </a:cubicBezTo>
                  <a:cubicBezTo>
                    <a:pt x="6529" y="588"/>
                    <a:pt x="6544" y="619"/>
                    <a:pt x="6552" y="681"/>
                  </a:cubicBezTo>
                  <a:cubicBezTo>
                    <a:pt x="6563" y="713"/>
                    <a:pt x="6581" y="753"/>
                    <a:pt x="6586" y="753"/>
                  </a:cubicBezTo>
                  <a:cubicBezTo>
                    <a:pt x="6588" y="753"/>
                    <a:pt x="6587" y="746"/>
                    <a:pt x="6583" y="727"/>
                  </a:cubicBezTo>
                  <a:cubicBezTo>
                    <a:pt x="6614" y="727"/>
                    <a:pt x="6645" y="743"/>
                    <a:pt x="6676" y="774"/>
                  </a:cubicBezTo>
                  <a:cubicBezTo>
                    <a:pt x="6709" y="821"/>
                    <a:pt x="6731" y="839"/>
                    <a:pt x="6745" y="839"/>
                  </a:cubicBezTo>
                  <a:cubicBezTo>
                    <a:pt x="6763" y="839"/>
                    <a:pt x="6768" y="809"/>
                    <a:pt x="6768" y="774"/>
                  </a:cubicBezTo>
                  <a:cubicBezTo>
                    <a:pt x="6756" y="729"/>
                    <a:pt x="6753" y="713"/>
                    <a:pt x="6756" y="713"/>
                  </a:cubicBezTo>
                  <a:lnTo>
                    <a:pt x="6756" y="713"/>
                  </a:lnTo>
                  <a:cubicBezTo>
                    <a:pt x="6760" y="713"/>
                    <a:pt x="6775" y="746"/>
                    <a:pt x="6784" y="774"/>
                  </a:cubicBezTo>
                  <a:cubicBezTo>
                    <a:pt x="6806" y="818"/>
                    <a:pt x="6828" y="854"/>
                    <a:pt x="6839" y="854"/>
                  </a:cubicBezTo>
                  <a:cubicBezTo>
                    <a:pt x="6843" y="854"/>
                    <a:pt x="6846" y="849"/>
                    <a:pt x="6846" y="835"/>
                  </a:cubicBezTo>
                  <a:cubicBezTo>
                    <a:pt x="6846" y="801"/>
                    <a:pt x="6900" y="771"/>
                    <a:pt x="6947" y="771"/>
                  </a:cubicBezTo>
                  <a:cubicBezTo>
                    <a:pt x="6983" y="771"/>
                    <a:pt x="7016" y="788"/>
                    <a:pt x="7016" y="835"/>
                  </a:cubicBezTo>
                  <a:lnTo>
                    <a:pt x="7062" y="835"/>
                  </a:lnTo>
                  <a:cubicBezTo>
                    <a:pt x="7062" y="794"/>
                    <a:pt x="7083" y="787"/>
                    <a:pt x="7110" y="787"/>
                  </a:cubicBezTo>
                  <a:cubicBezTo>
                    <a:pt x="7124" y="787"/>
                    <a:pt x="7139" y="789"/>
                    <a:pt x="7155" y="789"/>
                  </a:cubicBezTo>
                  <a:cubicBezTo>
                    <a:pt x="7201" y="789"/>
                    <a:pt x="7232" y="805"/>
                    <a:pt x="7217" y="851"/>
                  </a:cubicBezTo>
                  <a:cubicBezTo>
                    <a:pt x="7217" y="884"/>
                    <a:pt x="7217" y="899"/>
                    <a:pt x="7224" y="899"/>
                  </a:cubicBezTo>
                  <a:cubicBezTo>
                    <a:pt x="7230" y="899"/>
                    <a:pt x="7241" y="888"/>
                    <a:pt x="7263" y="866"/>
                  </a:cubicBezTo>
                  <a:cubicBezTo>
                    <a:pt x="7294" y="866"/>
                    <a:pt x="7340" y="774"/>
                    <a:pt x="7371" y="774"/>
                  </a:cubicBezTo>
                  <a:cubicBezTo>
                    <a:pt x="7387" y="727"/>
                    <a:pt x="7417" y="681"/>
                    <a:pt x="7448" y="681"/>
                  </a:cubicBezTo>
                  <a:lnTo>
                    <a:pt x="7433" y="743"/>
                  </a:lnTo>
                  <a:lnTo>
                    <a:pt x="7402" y="835"/>
                  </a:lnTo>
                  <a:cubicBezTo>
                    <a:pt x="7408" y="835"/>
                    <a:pt x="7417" y="838"/>
                    <a:pt x="7426" y="838"/>
                  </a:cubicBezTo>
                  <a:cubicBezTo>
                    <a:pt x="7440" y="838"/>
                    <a:pt x="7455" y="832"/>
                    <a:pt x="7464" y="805"/>
                  </a:cubicBezTo>
                  <a:cubicBezTo>
                    <a:pt x="7464" y="866"/>
                    <a:pt x="7495" y="866"/>
                    <a:pt x="7541" y="897"/>
                  </a:cubicBezTo>
                  <a:cubicBezTo>
                    <a:pt x="7568" y="906"/>
                    <a:pt x="7595" y="915"/>
                    <a:pt x="7621" y="915"/>
                  </a:cubicBezTo>
                  <a:cubicBezTo>
                    <a:pt x="7641" y="915"/>
                    <a:pt x="7661" y="910"/>
                    <a:pt x="7680" y="897"/>
                  </a:cubicBezTo>
                  <a:lnTo>
                    <a:pt x="7680" y="897"/>
                  </a:lnTo>
                  <a:cubicBezTo>
                    <a:pt x="7659" y="972"/>
                    <a:pt x="7711" y="1025"/>
                    <a:pt x="7771" y="1025"/>
                  </a:cubicBezTo>
                  <a:cubicBezTo>
                    <a:pt x="7798" y="1025"/>
                    <a:pt x="7826" y="1014"/>
                    <a:pt x="7850" y="990"/>
                  </a:cubicBezTo>
                  <a:cubicBezTo>
                    <a:pt x="7862" y="972"/>
                    <a:pt x="7875" y="963"/>
                    <a:pt x="7884" y="963"/>
                  </a:cubicBezTo>
                  <a:cubicBezTo>
                    <a:pt x="7898" y="963"/>
                    <a:pt x="7906" y="983"/>
                    <a:pt x="7897" y="1021"/>
                  </a:cubicBezTo>
                  <a:cubicBezTo>
                    <a:pt x="7897" y="1046"/>
                    <a:pt x="7897" y="1058"/>
                    <a:pt x="7904" y="1058"/>
                  </a:cubicBezTo>
                  <a:cubicBezTo>
                    <a:pt x="7911" y="1058"/>
                    <a:pt x="7922" y="1050"/>
                    <a:pt x="7943" y="1036"/>
                  </a:cubicBezTo>
                  <a:cubicBezTo>
                    <a:pt x="7951" y="1031"/>
                    <a:pt x="7958" y="1028"/>
                    <a:pt x="7963" y="1028"/>
                  </a:cubicBezTo>
                  <a:cubicBezTo>
                    <a:pt x="7984" y="1028"/>
                    <a:pt x="7974" y="1079"/>
                    <a:pt x="7974" y="1129"/>
                  </a:cubicBezTo>
                  <a:cubicBezTo>
                    <a:pt x="7941" y="1206"/>
                    <a:pt x="7939" y="1236"/>
                    <a:pt x="7957" y="1236"/>
                  </a:cubicBezTo>
                  <a:cubicBezTo>
                    <a:pt x="7965" y="1236"/>
                    <a:pt x="7976" y="1231"/>
                    <a:pt x="7989" y="1222"/>
                  </a:cubicBezTo>
                  <a:cubicBezTo>
                    <a:pt x="8002" y="1218"/>
                    <a:pt x="8014" y="1216"/>
                    <a:pt x="8026" y="1216"/>
                  </a:cubicBezTo>
                  <a:cubicBezTo>
                    <a:pt x="8059" y="1216"/>
                    <a:pt x="8090" y="1230"/>
                    <a:pt x="8113" y="1253"/>
                  </a:cubicBezTo>
                  <a:cubicBezTo>
                    <a:pt x="8190" y="1237"/>
                    <a:pt x="8206" y="1253"/>
                    <a:pt x="8237" y="1206"/>
                  </a:cubicBezTo>
                  <a:cubicBezTo>
                    <a:pt x="8252" y="1175"/>
                    <a:pt x="8283" y="1160"/>
                    <a:pt x="8329" y="1145"/>
                  </a:cubicBezTo>
                  <a:cubicBezTo>
                    <a:pt x="8379" y="1145"/>
                    <a:pt x="8369" y="1164"/>
                    <a:pt x="8355" y="1164"/>
                  </a:cubicBezTo>
                  <a:cubicBezTo>
                    <a:pt x="8352" y="1164"/>
                    <a:pt x="8348" y="1163"/>
                    <a:pt x="8345" y="1160"/>
                  </a:cubicBezTo>
                  <a:cubicBezTo>
                    <a:pt x="8268" y="1160"/>
                    <a:pt x="8283" y="1175"/>
                    <a:pt x="8268" y="1237"/>
                  </a:cubicBezTo>
                  <a:cubicBezTo>
                    <a:pt x="8252" y="1284"/>
                    <a:pt x="8268" y="1330"/>
                    <a:pt x="8298" y="1345"/>
                  </a:cubicBezTo>
                  <a:cubicBezTo>
                    <a:pt x="8329" y="1376"/>
                    <a:pt x="8345" y="1392"/>
                    <a:pt x="8360" y="1423"/>
                  </a:cubicBezTo>
                  <a:cubicBezTo>
                    <a:pt x="8370" y="1482"/>
                    <a:pt x="8380" y="1510"/>
                    <a:pt x="8398" y="1510"/>
                  </a:cubicBezTo>
                  <a:cubicBezTo>
                    <a:pt x="8408" y="1510"/>
                    <a:pt x="8421" y="1501"/>
                    <a:pt x="8438" y="1485"/>
                  </a:cubicBezTo>
                  <a:lnTo>
                    <a:pt x="8468" y="1454"/>
                  </a:lnTo>
                  <a:lnTo>
                    <a:pt x="8468" y="1454"/>
                  </a:lnTo>
                  <a:cubicBezTo>
                    <a:pt x="8415" y="1534"/>
                    <a:pt x="8536" y="1697"/>
                    <a:pt x="8640" y="1697"/>
                  </a:cubicBezTo>
                  <a:cubicBezTo>
                    <a:pt x="8656" y="1697"/>
                    <a:pt x="8671" y="1694"/>
                    <a:pt x="8685" y="1686"/>
                  </a:cubicBezTo>
                  <a:lnTo>
                    <a:pt x="8685" y="1686"/>
                  </a:lnTo>
                  <a:lnTo>
                    <a:pt x="8638" y="1716"/>
                  </a:lnTo>
                  <a:cubicBezTo>
                    <a:pt x="8608" y="1763"/>
                    <a:pt x="8623" y="1778"/>
                    <a:pt x="8638" y="1809"/>
                  </a:cubicBezTo>
                  <a:cubicBezTo>
                    <a:pt x="8669" y="1856"/>
                    <a:pt x="8762" y="1871"/>
                    <a:pt x="8808" y="1917"/>
                  </a:cubicBezTo>
                  <a:cubicBezTo>
                    <a:pt x="8846" y="1968"/>
                    <a:pt x="8894" y="2018"/>
                    <a:pt x="8936" y="2018"/>
                  </a:cubicBezTo>
                  <a:cubicBezTo>
                    <a:pt x="8945" y="2018"/>
                    <a:pt x="8955" y="2016"/>
                    <a:pt x="8963" y="2010"/>
                  </a:cubicBezTo>
                  <a:lnTo>
                    <a:pt x="8963" y="2010"/>
                  </a:lnTo>
                  <a:cubicBezTo>
                    <a:pt x="8978" y="2026"/>
                    <a:pt x="8978" y="2026"/>
                    <a:pt x="8932" y="2056"/>
                  </a:cubicBezTo>
                  <a:cubicBezTo>
                    <a:pt x="8901" y="2103"/>
                    <a:pt x="8901" y="2103"/>
                    <a:pt x="8917" y="2118"/>
                  </a:cubicBezTo>
                  <a:cubicBezTo>
                    <a:pt x="8919" y="2120"/>
                    <a:pt x="8921" y="2121"/>
                    <a:pt x="8925" y="2121"/>
                  </a:cubicBezTo>
                  <a:cubicBezTo>
                    <a:pt x="8944" y="2121"/>
                    <a:pt x="8983" y="2083"/>
                    <a:pt x="9009" y="2056"/>
                  </a:cubicBezTo>
                  <a:cubicBezTo>
                    <a:pt x="9021" y="2039"/>
                    <a:pt x="9033" y="2030"/>
                    <a:pt x="9042" y="2030"/>
                  </a:cubicBezTo>
                  <a:cubicBezTo>
                    <a:pt x="9057" y="2030"/>
                    <a:pt x="9065" y="2055"/>
                    <a:pt x="9056" y="2103"/>
                  </a:cubicBezTo>
                  <a:cubicBezTo>
                    <a:pt x="9056" y="2172"/>
                    <a:pt x="9105" y="2229"/>
                    <a:pt x="9171" y="2229"/>
                  </a:cubicBezTo>
                  <a:cubicBezTo>
                    <a:pt x="9179" y="2229"/>
                    <a:pt x="9187" y="2228"/>
                    <a:pt x="9195" y="2226"/>
                  </a:cubicBezTo>
                  <a:cubicBezTo>
                    <a:pt x="9210" y="2242"/>
                    <a:pt x="9226" y="2257"/>
                    <a:pt x="9195" y="2304"/>
                  </a:cubicBezTo>
                  <a:cubicBezTo>
                    <a:pt x="9171" y="2327"/>
                    <a:pt x="9184" y="2386"/>
                    <a:pt x="9231" y="2386"/>
                  </a:cubicBezTo>
                  <a:cubicBezTo>
                    <a:pt x="9247" y="2386"/>
                    <a:pt x="9265" y="2380"/>
                    <a:pt x="9288" y="2366"/>
                  </a:cubicBezTo>
                  <a:lnTo>
                    <a:pt x="9288" y="2366"/>
                  </a:lnTo>
                  <a:cubicBezTo>
                    <a:pt x="9303" y="2381"/>
                    <a:pt x="9303" y="2381"/>
                    <a:pt x="9272" y="2427"/>
                  </a:cubicBezTo>
                  <a:cubicBezTo>
                    <a:pt x="9252" y="2458"/>
                    <a:pt x="9245" y="2495"/>
                    <a:pt x="9264" y="2495"/>
                  </a:cubicBezTo>
                  <a:cubicBezTo>
                    <a:pt x="9275" y="2495"/>
                    <a:pt x="9292" y="2485"/>
                    <a:pt x="9319" y="2458"/>
                  </a:cubicBezTo>
                  <a:cubicBezTo>
                    <a:pt x="9332" y="2452"/>
                    <a:pt x="9346" y="2448"/>
                    <a:pt x="9359" y="2448"/>
                  </a:cubicBezTo>
                  <a:cubicBezTo>
                    <a:pt x="9405" y="2448"/>
                    <a:pt x="9446" y="2487"/>
                    <a:pt x="9458" y="2536"/>
                  </a:cubicBezTo>
                  <a:cubicBezTo>
                    <a:pt x="9465" y="2543"/>
                    <a:pt x="9477" y="2551"/>
                    <a:pt x="9489" y="2551"/>
                  </a:cubicBezTo>
                  <a:cubicBezTo>
                    <a:pt x="9500" y="2551"/>
                    <a:pt x="9512" y="2543"/>
                    <a:pt x="9519" y="2520"/>
                  </a:cubicBezTo>
                  <a:cubicBezTo>
                    <a:pt x="9542" y="2476"/>
                    <a:pt x="9556" y="2439"/>
                    <a:pt x="9556" y="2439"/>
                  </a:cubicBezTo>
                  <a:lnTo>
                    <a:pt x="9556" y="2439"/>
                  </a:lnTo>
                  <a:cubicBezTo>
                    <a:pt x="9557" y="2439"/>
                    <a:pt x="9555" y="2445"/>
                    <a:pt x="9550" y="2458"/>
                  </a:cubicBezTo>
                  <a:cubicBezTo>
                    <a:pt x="9533" y="2519"/>
                    <a:pt x="9525" y="2550"/>
                    <a:pt x="9535" y="2550"/>
                  </a:cubicBezTo>
                  <a:cubicBezTo>
                    <a:pt x="9543" y="2550"/>
                    <a:pt x="9563" y="2530"/>
                    <a:pt x="9597" y="2489"/>
                  </a:cubicBezTo>
                  <a:cubicBezTo>
                    <a:pt x="9604" y="2460"/>
                    <a:pt x="9611" y="2448"/>
                    <a:pt x="9615" y="2448"/>
                  </a:cubicBezTo>
                  <a:cubicBezTo>
                    <a:pt x="9620" y="2448"/>
                    <a:pt x="9620" y="2464"/>
                    <a:pt x="9612" y="2489"/>
                  </a:cubicBezTo>
                  <a:cubicBezTo>
                    <a:pt x="9597" y="2520"/>
                    <a:pt x="9628" y="2551"/>
                    <a:pt x="9628" y="2551"/>
                  </a:cubicBezTo>
                  <a:cubicBezTo>
                    <a:pt x="9628" y="2551"/>
                    <a:pt x="9782" y="2551"/>
                    <a:pt x="9890" y="2582"/>
                  </a:cubicBezTo>
                  <a:cubicBezTo>
                    <a:pt x="9934" y="2593"/>
                    <a:pt x="9978" y="2604"/>
                    <a:pt x="10022" y="2604"/>
                  </a:cubicBezTo>
                  <a:cubicBezTo>
                    <a:pt x="10040" y="2604"/>
                    <a:pt x="10058" y="2602"/>
                    <a:pt x="10076" y="2597"/>
                  </a:cubicBezTo>
                  <a:cubicBezTo>
                    <a:pt x="10122" y="2597"/>
                    <a:pt x="10138" y="2582"/>
                    <a:pt x="10138" y="2566"/>
                  </a:cubicBezTo>
                  <a:cubicBezTo>
                    <a:pt x="10138" y="2549"/>
                    <a:pt x="10148" y="2531"/>
                    <a:pt x="10160" y="2531"/>
                  </a:cubicBezTo>
                  <a:cubicBezTo>
                    <a:pt x="10168" y="2531"/>
                    <a:pt x="10177" y="2540"/>
                    <a:pt x="10184" y="2566"/>
                  </a:cubicBezTo>
                  <a:cubicBezTo>
                    <a:pt x="10199" y="2613"/>
                    <a:pt x="10230" y="2628"/>
                    <a:pt x="10246" y="2628"/>
                  </a:cubicBezTo>
                  <a:cubicBezTo>
                    <a:pt x="10277" y="2628"/>
                    <a:pt x="10292" y="2628"/>
                    <a:pt x="10292" y="2690"/>
                  </a:cubicBezTo>
                  <a:cubicBezTo>
                    <a:pt x="10323" y="2628"/>
                    <a:pt x="10323" y="2628"/>
                    <a:pt x="10339" y="2628"/>
                  </a:cubicBezTo>
                  <a:cubicBezTo>
                    <a:pt x="10339" y="2657"/>
                    <a:pt x="10345" y="2669"/>
                    <a:pt x="10354" y="2669"/>
                  </a:cubicBezTo>
                  <a:cubicBezTo>
                    <a:pt x="10364" y="2669"/>
                    <a:pt x="10377" y="2653"/>
                    <a:pt x="10385" y="2628"/>
                  </a:cubicBezTo>
                  <a:cubicBezTo>
                    <a:pt x="10393" y="2574"/>
                    <a:pt x="10397" y="2547"/>
                    <a:pt x="10398" y="2547"/>
                  </a:cubicBezTo>
                  <a:cubicBezTo>
                    <a:pt x="10400" y="2547"/>
                    <a:pt x="10400" y="2574"/>
                    <a:pt x="10400" y="2628"/>
                  </a:cubicBezTo>
                  <a:cubicBezTo>
                    <a:pt x="10400" y="2670"/>
                    <a:pt x="10442" y="2704"/>
                    <a:pt x="10460" y="2704"/>
                  </a:cubicBezTo>
                  <a:cubicBezTo>
                    <a:pt x="10469" y="2704"/>
                    <a:pt x="10473" y="2695"/>
                    <a:pt x="10462" y="2675"/>
                  </a:cubicBezTo>
                  <a:cubicBezTo>
                    <a:pt x="10431" y="2628"/>
                    <a:pt x="10493" y="2628"/>
                    <a:pt x="10509" y="2566"/>
                  </a:cubicBezTo>
                  <a:cubicBezTo>
                    <a:pt x="10540" y="2566"/>
                    <a:pt x="10555" y="2566"/>
                    <a:pt x="10570" y="2613"/>
                  </a:cubicBezTo>
                  <a:cubicBezTo>
                    <a:pt x="10570" y="2629"/>
                    <a:pt x="10580" y="2636"/>
                    <a:pt x="10594" y="2636"/>
                  </a:cubicBezTo>
                  <a:cubicBezTo>
                    <a:pt x="10633" y="2636"/>
                    <a:pt x="10710" y="2581"/>
                    <a:pt x="10710" y="2536"/>
                  </a:cubicBezTo>
                  <a:cubicBezTo>
                    <a:pt x="10717" y="2505"/>
                    <a:pt x="10717" y="2489"/>
                    <a:pt x="10717" y="2489"/>
                  </a:cubicBezTo>
                  <a:cubicBezTo>
                    <a:pt x="10717" y="2489"/>
                    <a:pt x="10717" y="2505"/>
                    <a:pt x="10725" y="2536"/>
                  </a:cubicBezTo>
                  <a:cubicBezTo>
                    <a:pt x="10746" y="2577"/>
                    <a:pt x="10759" y="2584"/>
                    <a:pt x="10771" y="2584"/>
                  </a:cubicBezTo>
                  <a:cubicBezTo>
                    <a:pt x="10776" y="2584"/>
                    <a:pt x="10782" y="2582"/>
                    <a:pt x="10787" y="2582"/>
                  </a:cubicBezTo>
                  <a:cubicBezTo>
                    <a:pt x="10787" y="2563"/>
                    <a:pt x="10790" y="2556"/>
                    <a:pt x="10794" y="2556"/>
                  </a:cubicBezTo>
                  <a:cubicBezTo>
                    <a:pt x="10804" y="2556"/>
                    <a:pt x="10822" y="2596"/>
                    <a:pt x="10833" y="2628"/>
                  </a:cubicBezTo>
                  <a:cubicBezTo>
                    <a:pt x="10845" y="2663"/>
                    <a:pt x="10848" y="2680"/>
                    <a:pt x="10868" y="2680"/>
                  </a:cubicBezTo>
                  <a:cubicBezTo>
                    <a:pt x="10875" y="2680"/>
                    <a:pt x="10883" y="2679"/>
                    <a:pt x="10895" y="2675"/>
                  </a:cubicBezTo>
                  <a:cubicBezTo>
                    <a:pt x="10895" y="2613"/>
                    <a:pt x="10988" y="2566"/>
                    <a:pt x="11050" y="2551"/>
                  </a:cubicBezTo>
                  <a:cubicBezTo>
                    <a:pt x="11158" y="2505"/>
                    <a:pt x="11142" y="2427"/>
                    <a:pt x="11127" y="2319"/>
                  </a:cubicBezTo>
                  <a:lnTo>
                    <a:pt x="11096" y="2211"/>
                  </a:lnTo>
                  <a:lnTo>
                    <a:pt x="11158" y="2304"/>
                  </a:lnTo>
                  <a:cubicBezTo>
                    <a:pt x="11189" y="2350"/>
                    <a:pt x="11220" y="2396"/>
                    <a:pt x="11250" y="2443"/>
                  </a:cubicBezTo>
                  <a:cubicBezTo>
                    <a:pt x="11281" y="2427"/>
                    <a:pt x="11250" y="2381"/>
                    <a:pt x="11220" y="2335"/>
                  </a:cubicBezTo>
                  <a:cubicBezTo>
                    <a:pt x="11190" y="2305"/>
                    <a:pt x="11192" y="2288"/>
                    <a:pt x="11218" y="2288"/>
                  </a:cubicBezTo>
                  <a:cubicBezTo>
                    <a:pt x="11232" y="2288"/>
                    <a:pt x="11254" y="2293"/>
                    <a:pt x="11281" y="2304"/>
                  </a:cubicBezTo>
                  <a:cubicBezTo>
                    <a:pt x="11296" y="2307"/>
                    <a:pt x="11308" y="2309"/>
                    <a:pt x="11318" y="2309"/>
                  </a:cubicBezTo>
                  <a:cubicBezTo>
                    <a:pt x="11349" y="2309"/>
                    <a:pt x="11355" y="2289"/>
                    <a:pt x="11343" y="2242"/>
                  </a:cubicBezTo>
                  <a:cubicBezTo>
                    <a:pt x="11352" y="2233"/>
                    <a:pt x="11366" y="2224"/>
                    <a:pt x="11385" y="2224"/>
                  </a:cubicBezTo>
                  <a:cubicBezTo>
                    <a:pt x="11400" y="2224"/>
                    <a:pt x="11416" y="2229"/>
                    <a:pt x="11436" y="2242"/>
                  </a:cubicBezTo>
                  <a:cubicBezTo>
                    <a:pt x="11451" y="2226"/>
                    <a:pt x="11451" y="2226"/>
                    <a:pt x="11420" y="2196"/>
                  </a:cubicBezTo>
                  <a:cubicBezTo>
                    <a:pt x="11401" y="2166"/>
                    <a:pt x="11400" y="2149"/>
                    <a:pt x="11414" y="2149"/>
                  </a:cubicBezTo>
                  <a:cubicBezTo>
                    <a:pt x="11422" y="2149"/>
                    <a:pt x="11435" y="2154"/>
                    <a:pt x="11451" y="2165"/>
                  </a:cubicBezTo>
                  <a:cubicBezTo>
                    <a:pt x="11483" y="2186"/>
                    <a:pt x="11512" y="2194"/>
                    <a:pt x="11533" y="2194"/>
                  </a:cubicBezTo>
                  <a:cubicBezTo>
                    <a:pt x="11574" y="2194"/>
                    <a:pt x="11590" y="2164"/>
                    <a:pt x="11560" y="2134"/>
                  </a:cubicBezTo>
                  <a:cubicBezTo>
                    <a:pt x="11529" y="2103"/>
                    <a:pt x="11544" y="2087"/>
                    <a:pt x="11560" y="2072"/>
                  </a:cubicBezTo>
                  <a:cubicBezTo>
                    <a:pt x="11575" y="2056"/>
                    <a:pt x="11591" y="2041"/>
                    <a:pt x="11575" y="1979"/>
                  </a:cubicBezTo>
                  <a:lnTo>
                    <a:pt x="11606" y="1948"/>
                  </a:lnTo>
                  <a:cubicBezTo>
                    <a:pt x="11608" y="1946"/>
                    <a:pt x="11610" y="1945"/>
                    <a:pt x="11613" y="1945"/>
                  </a:cubicBezTo>
                  <a:cubicBezTo>
                    <a:pt x="11629" y="1945"/>
                    <a:pt x="11648" y="1983"/>
                    <a:pt x="11621" y="2010"/>
                  </a:cubicBezTo>
                  <a:lnTo>
                    <a:pt x="11683" y="2026"/>
                  </a:lnTo>
                  <a:cubicBezTo>
                    <a:pt x="11714" y="1995"/>
                    <a:pt x="11730" y="1979"/>
                    <a:pt x="11714" y="1917"/>
                  </a:cubicBezTo>
                  <a:cubicBezTo>
                    <a:pt x="11682" y="1869"/>
                    <a:pt x="11666" y="1846"/>
                    <a:pt x="11670" y="1846"/>
                  </a:cubicBezTo>
                  <a:lnTo>
                    <a:pt x="11670" y="1846"/>
                  </a:lnTo>
                  <a:cubicBezTo>
                    <a:pt x="11673" y="1846"/>
                    <a:pt x="11693" y="1865"/>
                    <a:pt x="11730" y="1902"/>
                  </a:cubicBezTo>
                  <a:cubicBezTo>
                    <a:pt x="11754" y="1927"/>
                    <a:pt x="11779" y="1943"/>
                    <a:pt x="11795" y="1943"/>
                  </a:cubicBezTo>
                  <a:cubicBezTo>
                    <a:pt x="11808" y="1943"/>
                    <a:pt x="11814" y="1931"/>
                    <a:pt x="11807" y="1902"/>
                  </a:cubicBezTo>
                  <a:cubicBezTo>
                    <a:pt x="11766" y="1853"/>
                    <a:pt x="11768" y="1834"/>
                    <a:pt x="11784" y="1834"/>
                  </a:cubicBezTo>
                  <a:cubicBezTo>
                    <a:pt x="11798" y="1834"/>
                    <a:pt x="11823" y="1849"/>
                    <a:pt x="11838" y="1871"/>
                  </a:cubicBezTo>
                  <a:cubicBezTo>
                    <a:pt x="11865" y="1911"/>
                    <a:pt x="11880" y="1934"/>
                    <a:pt x="11887" y="1934"/>
                  </a:cubicBezTo>
                  <a:cubicBezTo>
                    <a:pt x="11897" y="1934"/>
                    <a:pt x="11893" y="1896"/>
                    <a:pt x="11884" y="1809"/>
                  </a:cubicBezTo>
                  <a:cubicBezTo>
                    <a:pt x="11915" y="1778"/>
                    <a:pt x="11946" y="1670"/>
                    <a:pt x="11992" y="1624"/>
                  </a:cubicBezTo>
                  <a:cubicBezTo>
                    <a:pt x="12034" y="1582"/>
                    <a:pt x="12075" y="1529"/>
                    <a:pt x="12128" y="1529"/>
                  </a:cubicBezTo>
                  <a:cubicBezTo>
                    <a:pt x="12133" y="1529"/>
                    <a:pt x="12138" y="1529"/>
                    <a:pt x="12144" y="1530"/>
                  </a:cubicBezTo>
                  <a:lnTo>
                    <a:pt x="12144" y="1530"/>
                  </a:lnTo>
                  <a:cubicBezTo>
                    <a:pt x="12111" y="1490"/>
                    <a:pt x="12131" y="1470"/>
                    <a:pt x="12178" y="1423"/>
                  </a:cubicBezTo>
                  <a:cubicBezTo>
                    <a:pt x="12271" y="1423"/>
                    <a:pt x="12255" y="1345"/>
                    <a:pt x="12240" y="1284"/>
                  </a:cubicBezTo>
                  <a:lnTo>
                    <a:pt x="12240" y="1284"/>
                  </a:lnTo>
                  <a:cubicBezTo>
                    <a:pt x="12224" y="1299"/>
                    <a:pt x="12224" y="1299"/>
                    <a:pt x="12209" y="1315"/>
                  </a:cubicBezTo>
                  <a:cubicBezTo>
                    <a:pt x="12131" y="1237"/>
                    <a:pt x="12147" y="1222"/>
                    <a:pt x="12224" y="1222"/>
                  </a:cubicBezTo>
                  <a:cubicBezTo>
                    <a:pt x="12226" y="1220"/>
                    <a:pt x="12229" y="1219"/>
                    <a:pt x="12232" y="1219"/>
                  </a:cubicBezTo>
                  <a:cubicBezTo>
                    <a:pt x="12252" y="1219"/>
                    <a:pt x="12290" y="1259"/>
                    <a:pt x="12317" y="1299"/>
                  </a:cubicBezTo>
                  <a:cubicBezTo>
                    <a:pt x="12355" y="1324"/>
                    <a:pt x="12393" y="1350"/>
                    <a:pt x="12414" y="1350"/>
                  </a:cubicBezTo>
                  <a:cubicBezTo>
                    <a:pt x="12418" y="1350"/>
                    <a:pt x="12422" y="1348"/>
                    <a:pt x="12425" y="1345"/>
                  </a:cubicBezTo>
                  <a:cubicBezTo>
                    <a:pt x="12441" y="1330"/>
                    <a:pt x="12471" y="1315"/>
                    <a:pt x="12410" y="1284"/>
                  </a:cubicBezTo>
                  <a:cubicBezTo>
                    <a:pt x="12363" y="1253"/>
                    <a:pt x="12379" y="1237"/>
                    <a:pt x="12394" y="1222"/>
                  </a:cubicBezTo>
                  <a:cubicBezTo>
                    <a:pt x="12410" y="1206"/>
                    <a:pt x="12425" y="1191"/>
                    <a:pt x="12410" y="1129"/>
                  </a:cubicBezTo>
                  <a:cubicBezTo>
                    <a:pt x="12394" y="1067"/>
                    <a:pt x="12394" y="1083"/>
                    <a:pt x="12410" y="1067"/>
                  </a:cubicBezTo>
                  <a:cubicBezTo>
                    <a:pt x="12425" y="1075"/>
                    <a:pt x="12444" y="1079"/>
                    <a:pt x="12462" y="1079"/>
                  </a:cubicBezTo>
                  <a:cubicBezTo>
                    <a:pt x="12479" y="1079"/>
                    <a:pt x="12495" y="1075"/>
                    <a:pt x="12502" y="1067"/>
                  </a:cubicBezTo>
                  <a:cubicBezTo>
                    <a:pt x="12493" y="1053"/>
                    <a:pt x="12489" y="1048"/>
                    <a:pt x="12490" y="1048"/>
                  </a:cubicBezTo>
                  <a:lnTo>
                    <a:pt x="12490" y="1048"/>
                  </a:lnTo>
                  <a:cubicBezTo>
                    <a:pt x="12492" y="1048"/>
                    <a:pt x="12516" y="1077"/>
                    <a:pt x="12549" y="1098"/>
                  </a:cubicBezTo>
                  <a:cubicBezTo>
                    <a:pt x="12564" y="1129"/>
                    <a:pt x="12595" y="1160"/>
                    <a:pt x="12626" y="1175"/>
                  </a:cubicBezTo>
                  <a:cubicBezTo>
                    <a:pt x="12641" y="1160"/>
                    <a:pt x="12611" y="1114"/>
                    <a:pt x="12611" y="1114"/>
                  </a:cubicBezTo>
                  <a:cubicBezTo>
                    <a:pt x="12611" y="1114"/>
                    <a:pt x="12626" y="1083"/>
                    <a:pt x="12672" y="1036"/>
                  </a:cubicBezTo>
                  <a:cubicBezTo>
                    <a:pt x="12734" y="990"/>
                    <a:pt x="12796" y="959"/>
                    <a:pt x="12858" y="928"/>
                  </a:cubicBezTo>
                  <a:cubicBezTo>
                    <a:pt x="12966" y="866"/>
                    <a:pt x="13074" y="820"/>
                    <a:pt x="13198" y="789"/>
                  </a:cubicBezTo>
                  <a:cubicBezTo>
                    <a:pt x="13224" y="808"/>
                    <a:pt x="13252" y="817"/>
                    <a:pt x="13275" y="817"/>
                  </a:cubicBezTo>
                  <a:cubicBezTo>
                    <a:pt x="13305" y="817"/>
                    <a:pt x="13324" y="801"/>
                    <a:pt x="13306" y="774"/>
                  </a:cubicBezTo>
                  <a:cubicBezTo>
                    <a:pt x="13260" y="727"/>
                    <a:pt x="13414" y="681"/>
                    <a:pt x="13569" y="681"/>
                  </a:cubicBezTo>
                  <a:cubicBezTo>
                    <a:pt x="13723" y="681"/>
                    <a:pt x="13878" y="681"/>
                    <a:pt x="13878" y="635"/>
                  </a:cubicBezTo>
                  <a:lnTo>
                    <a:pt x="13955" y="635"/>
                  </a:lnTo>
                  <a:cubicBezTo>
                    <a:pt x="14017" y="635"/>
                    <a:pt x="14079" y="588"/>
                    <a:pt x="14094" y="588"/>
                  </a:cubicBezTo>
                  <a:cubicBezTo>
                    <a:pt x="14115" y="567"/>
                    <a:pt x="14130" y="559"/>
                    <a:pt x="14137" y="559"/>
                  </a:cubicBezTo>
                  <a:cubicBezTo>
                    <a:pt x="14145" y="559"/>
                    <a:pt x="14142" y="571"/>
                    <a:pt x="14125" y="588"/>
                  </a:cubicBezTo>
                  <a:cubicBezTo>
                    <a:pt x="14094" y="635"/>
                    <a:pt x="14110" y="696"/>
                    <a:pt x="14125" y="712"/>
                  </a:cubicBezTo>
                  <a:cubicBezTo>
                    <a:pt x="14141" y="712"/>
                    <a:pt x="14187" y="665"/>
                    <a:pt x="14203" y="619"/>
                  </a:cubicBezTo>
                  <a:cubicBezTo>
                    <a:pt x="14218" y="557"/>
                    <a:pt x="14233" y="557"/>
                    <a:pt x="14233" y="557"/>
                  </a:cubicBezTo>
                  <a:cubicBezTo>
                    <a:pt x="14233" y="557"/>
                    <a:pt x="14264" y="557"/>
                    <a:pt x="14249" y="619"/>
                  </a:cubicBezTo>
                  <a:lnTo>
                    <a:pt x="14218" y="727"/>
                  </a:lnTo>
                  <a:lnTo>
                    <a:pt x="14249" y="727"/>
                  </a:lnTo>
                  <a:cubicBezTo>
                    <a:pt x="14264" y="681"/>
                    <a:pt x="14295" y="681"/>
                    <a:pt x="14295" y="681"/>
                  </a:cubicBezTo>
                  <a:cubicBezTo>
                    <a:pt x="14295" y="681"/>
                    <a:pt x="14311" y="681"/>
                    <a:pt x="14295" y="805"/>
                  </a:cubicBezTo>
                  <a:cubicBezTo>
                    <a:pt x="14279" y="861"/>
                    <a:pt x="14276" y="888"/>
                    <a:pt x="14285" y="888"/>
                  </a:cubicBezTo>
                  <a:cubicBezTo>
                    <a:pt x="14293" y="888"/>
                    <a:pt x="14312" y="865"/>
                    <a:pt x="14342" y="820"/>
                  </a:cubicBezTo>
                  <a:lnTo>
                    <a:pt x="14403" y="774"/>
                  </a:lnTo>
                  <a:lnTo>
                    <a:pt x="14403" y="774"/>
                  </a:lnTo>
                  <a:cubicBezTo>
                    <a:pt x="14398" y="820"/>
                    <a:pt x="14405" y="836"/>
                    <a:pt x="14419" y="836"/>
                  </a:cubicBezTo>
                  <a:cubicBezTo>
                    <a:pt x="14442" y="836"/>
                    <a:pt x="14483" y="793"/>
                    <a:pt x="14512" y="774"/>
                  </a:cubicBezTo>
                  <a:lnTo>
                    <a:pt x="14512" y="774"/>
                  </a:lnTo>
                  <a:cubicBezTo>
                    <a:pt x="14503" y="840"/>
                    <a:pt x="14504" y="871"/>
                    <a:pt x="14518" y="871"/>
                  </a:cubicBezTo>
                  <a:cubicBezTo>
                    <a:pt x="14531" y="871"/>
                    <a:pt x="14553" y="848"/>
                    <a:pt x="14589" y="805"/>
                  </a:cubicBezTo>
                  <a:cubicBezTo>
                    <a:pt x="14601" y="786"/>
                    <a:pt x="14611" y="778"/>
                    <a:pt x="14618" y="778"/>
                  </a:cubicBezTo>
                  <a:cubicBezTo>
                    <a:pt x="14630" y="778"/>
                    <a:pt x="14635" y="798"/>
                    <a:pt x="14635" y="835"/>
                  </a:cubicBezTo>
                  <a:cubicBezTo>
                    <a:pt x="14635" y="897"/>
                    <a:pt x="14651" y="913"/>
                    <a:pt x="14697" y="944"/>
                  </a:cubicBezTo>
                  <a:cubicBezTo>
                    <a:pt x="14706" y="935"/>
                    <a:pt x="14717" y="931"/>
                    <a:pt x="14729" y="931"/>
                  </a:cubicBezTo>
                  <a:cubicBezTo>
                    <a:pt x="14758" y="931"/>
                    <a:pt x="14797" y="953"/>
                    <a:pt x="14852" y="975"/>
                  </a:cubicBezTo>
                  <a:cubicBezTo>
                    <a:pt x="14929" y="1021"/>
                    <a:pt x="14991" y="1067"/>
                    <a:pt x="15068" y="1129"/>
                  </a:cubicBezTo>
                  <a:cubicBezTo>
                    <a:pt x="15213" y="1261"/>
                    <a:pt x="15302" y="1371"/>
                    <a:pt x="15354" y="1371"/>
                  </a:cubicBezTo>
                  <a:cubicBezTo>
                    <a:pt x="15363" y="1371"/>
                    <a:pt x="15370" y="1368"/>
                    <a:pt x="15377" y="1361"/>
                  </a:cubicBezTo>
                  <a:cubicBezTo>
                    <a:pt x="15393" y="1376"/>
                    <a:pt x="15393" y="1376"/>
                    <a:pt x="15377" y="1438"/>
                  </a:cubicBezTo>
                  <a:cubicBezTo>
                    <a:pt x="15370" y="1467"/>
                    <a:pt x="15363" y="1479"/>
                    <a:pt x="15366" y="1479"/>
                  </a:cubicBezTo>
                  <a:cubicBezTo>
                    <a:pt x="15371" y="1479"/>
                    <a:pt x="15389" y="1463"/>
                    <a:pt x="15439" y="1438"/>
                  </a:cubicBezTo>
                  <a:cubicBezTo>
                    <a:pt x="15474" y="1429"/>
                    <a:pt x="15505" y="1410"/>
                    <a:pt x="15510" y="1410"/>
                  </a:cubicBezTo>
                  <a:cubicBezTo>
                    <a:pt x="15513" y="1410"/>
                    <a:pt x="15503" y="1421"/>
                    <a:pt x="15470" y="1454"/>
                  </a:cubicBezTo>
                  <a:cubicBezTo>
                    <a:pt x="15424" y="1500"/>
                    <a:pt x="15470" y="1531"/>
                    <a:pt x="15516" y="1608"/>
                  </a:cubicBezTo>
                  <a:cubicBezTo>
                    <a:pt x="15563" y="1655"/>
                    <a:pt x="15601" y="1702"/>
                    <a:pt x="15637" y="1702"/>
                  </a:cubicBezTo>
                  <a:cubicBezTo>
                    <a:pt x="15648" y="1702"/>
                    <a:pt x="15660" y="1697"/>
                    <a:pt x="15671" y="1686"/>
                  </a:cubicBezTo>
                  <a:cubicBezTo>
                    <a:pt x="15748" y="1686"/>
                    <a:pt x="15748" y="1686"/>
                    <a:pt x="15686" y="1716"/>
                  </a:cubicBezTo>
                  <a:cubicBezTo>
                    <a:pt x="15603" y="1758"/>
                    <a:pt x="15620" y="1875"/>
                    <a:pt x="15714" y="1875"/>
                  </a:cubicBezTo>
                  <a:cubicBezTo>
                    <a:pt x="15725" y="1875"/>
                    <a:pt x="15736" y="1874"/>
                    <a:pt x="15748" y="1871"/>
                  </a:cubicBezTo>
                  <a:cubicBezTo>
                    <a:pt x="15764" y="1886"/>
                    <a:pt x="15779" y="1902"/>
                    <a:pt x="15748" y="1948"/>
                  </a:cubicBezTo>
                  <a:cubicBezTo>
                    <a:pt x="15764" y="1964"/>
                    <a:pt x="15779" y="1979"/>
                    <a:pt x="15872" y="1995"/>
                  </a:cubicBezTo>
                  <a:cubicBezTo>
                    <a:pt x="15887" y="2010"/>
                    <a:pt x="15949" y="2072"/>
                    <a:pt x="15995" y="2103"/>
                  </a:cubicBezTo>
                  <a:cubicBezTo>
                    <a:pt x="16017" y="2114"/>
                    <a:pt x="16039" y="2125"/>
                    <a:pt x="16061" y="2125"/>
                  </a:cubicBezTo>
                  <a:cubicBezTo>
                    <a:pt x="16070" y="2125"/>
                    <a:pt x="16079" y="2123"/>
                    <a:pt x="16088" y="2118"/>
                  </a:cubicBezTo>
                  <a:lnTo>
                    <a:pt x="16104" y="2134"/>
                  </a:lnTo>
                  <a:cubicBezTo>
                    <a:pt x="16073" y="2180"/>
                    <a:pt x="16150" y="2257"/>
                    <a:pt x="16289" y="2335"/>
                  </a:cubicBezTo>
                  <a:cubicBezTo>
                    <a:pt x="16413" y="2412"/>
                    <a:pt x="16536" y="2458"/>
                    <a:pt x="16536" y="2520"/>
                  </a:cubicBezTo>
                  <a:cubicBezTo>
                    <a:pt x="16536" y="2520"/>
                    <a:pt x="16567" y="2520"/>
                    <a:pt x="16598" y="2489"/>
                  </a:cubicBezTo>
                  <a:cubicBezTo>
                    <a:pt x="16632" y="2438"/>
                    <a:pt x="16652" y="2415"/>
                    <a:pt x="16663" y="2415"/>
                  </a:cubicBezTo>
                  <a:cubicBezTo>
                    <a:pt x="16672" y="2415"/>
                    <a:pt x="16675" y="2431"/>
                    <a:pt x="16675" y="2458"/>
                  </a:cubicBezTo>
                  <a:cubicBezTo>
                    <a:pt x="16667" y="2520"/>
                    <a:pt x="16698" y="2557"/>
                    <a:pt x="16732" y="2557"/>
                  </a:cubicBezTo>
                  <a:cubicBezTo>
                    <a:pt x="16758" y="2557"/>
                    <a:pt x="16786" y="2536"/>
                    <a:pt x="16799" y="2489"/>
                  </a:cubicBezTo>
                  <a:lnTo>
                    <a:pt x="16799" y="2536"/>
                  </a:lnTo>
                  <a:cubicBezTo>
                    <a:pt x="16799" y="2591"/>
                    <a:pt x="16815" y="2616"/>
                    <a:pt x="16835" y="2616"/>
                  </a:cubicBezTo>
                  <a:cubicBezTo>
                    <a:pt x="16859" y="2616"/>
                    <a:pt x="16890" y="2580"/>
                    <a:pt x="16907" y="2520"/>
                  </a:cubicBezTo>
                  <a:cubicBezTo>
                    <a:pt x="16918" y="2553"/>
                    <a:pt x="16929" y="2593"/>
                    <a:pt x="16945" y="2593"/>
                  </a:cubicBezTo>
                  <a:cubicBezTo>
                    <a:pt x="16952" y="2593"/>
                    <a:pt x="16960" y="2585"/>
                    <a:pt x="16969" y="2566"/>
                  </a:cubicBezTo>
                  <a:cubicBezTo>
                    <a:pt x="16985" y="2566"/>
                    <a:pt x="16985" y="2566"/>
                    <a:pt x="16985" y="2690"/>
                  </a:cubicBezTo>
                  <a:cubicBezTo>
                    <a:pt x="16985" y="2737"/>
                    <a:pt x="16969" y="2798"/>
                    <a:pt x="17000" y="2798"/>
                  </a:cubicBezTo>
                  <a:cubicBezTo>
                    <a:pt x="17015" y="2798"/>
                    <a:pt x="17031" y="2752"/>
                    <a:pt x="17031" y="2690"/>
                  </a:cubicBezTo>
                  <a:lnTo>
                    <a:pt x="17077" y="2690"/>
                  </a:lnTo>
                  <a:cubicBezTo>
                    <a:pt x="17077" y="2690"/>
                    <a:pt x="17093" y="2690"/>
                    <a:pt x="17108" y="2644"/>
                  </a:cubicBezTo>
                  <a:cubicBezTo>
                    <a:pt x="17108" y="2582"/>
                    <a:pt x="17124" y="2582"/>
                    <a:pt x="17155" y="2582"/>
                  </a:cubicBezTo>
                  <a:cubicBezTo>
                    <a:pt x="17155" y="2601"/>
                    <a:pt x="17156" y="2608"/>
                    <a:pt x="17158" y="2608"/>
                  </a:cubicBezTo>
                  <a:cubicBezTo>
                    <a:pt x="17161" y="2608"/>
                    <a:pt x="17165" y="2568"/>
                    <a:pt x="17155" y="2536"/>
                  </a:cubicBezTo>
                  <a:cubicBezTo>
                    <a:pt x="17127" y="2480"/>
                    <a:pt x="17149" y="2425"/>
                    <a:pt x="17165" y="2425"/>
                  </a:cubicBezTo>
                  <a:cubicBezTo>
                    <a:pt x="17167" y="2425"/>
                    <a:pt x="17168" y="2426"/>
                    <a:pt x="17170" y="2427"/>
                  </a:cubicBezTo>
                  <a:lnTo>
                    <a:pt x="17170" y="2304"/>
                  </a:lnTo>
                  <a:cubicBezTo>
                    <a:pt x="17186" y="2226"/>
                    <a:pt x="17170" y="2149"/>
                    <a:pt x="17139" y="2087"/>
                  </a:cubicBezTo>
                  <a:cubicBezTo>
                    <a:pt x="17102" y="2050"/>
                    <a:pt x="17070" y="2013"/>
                    <a:pt x="17048" y="2013"/>
                  </a:cubicBezTo>
                  <a:cubicBezTo>
                    <a:pt x="17033" y="2013"/>
                    <a:pt x="17022" y="2029"/>
                    <a:pt x="17015" y="2072"/>
                  </a:cubicBezTo>
                  <a:cubicBezTo>
                    <a:pt x="17015" y="2072"/>
                    <a:pt x="17003" y="2121"/>
                    <a:pt x="16990" y="2121"/>
                  </a:cubicBezTo>
                  <a:cubicBezTo>
                    <a:pt x="16988" y="2121"/>
                    <a:pt x="16986" y="2120"/>
                    <a:pt x="16985" y="2118"/>
                  </a:cubicBezTo>
                  <a:cubicBezTo>
                    <a:pt x="16969" y="2118"/>
                    <a:pt x="16954" y="2072"/>
                    <a:pt x="16954" y="2072"/>
                  </a:cubicBezTo>
                  <a:cubicBezTo>
                    <a:pt x="16954" y="2010"/>
                    <a:pt x="16907" y="1995"/>
                    <a:pt x="16845" y="1979"/>
                  </a:cubicBezTo>
                  <a:cubicBezTo>
                    <a:pt x="16768" y="1964"/>
                    <a:pt x="16722" y="1933"/>
                    <a:pt x="16722" y="1871"/>
                  </a:cubicBezTo>
                  <a:cubicBezTo>
                    <a:pt x="16737" y="1825"/>
                    <a:pt x="16722" y="1809"/>
                    <a:pt x="16722" y="1809"/>
                  </a:cubicBezTo>
                  <a:cubicBezTo>
                    <a:pt x="16717" y="1828"/>
                    <a:pt x="16707" y="1835"/>
                    <a:pt x="16693" y="1835"/>
                  </a:cubicBezTo>
                  <a:cubicBezTo>
                    <a:pt x="16660" y="1835"/>
                    <a:pt x="16606" y="1795"/>
                    <a:pt x="16552" y="1763"/>
                  </a:cubicBezTo>
                  <a:cubicBezTo>
                    <a:pt x="16475" y="1724"/>
                    <a:pt x="16398" y="1643"/>
                    <a:pt x="16356" y="1643"/>
                  </a:cubicBezTo>
                  <a:cubicBezTo>
                    <a:pt x="16348" y="1643"/>
                    <a:pt x="16341" y="1647"/>
                    <a:pt x="16335" y="1655"/>
                  </a:cubicBezTo>
                  <a:lnTo>
                    <a:pt x="16305" y="1624"/>
                  </a:lnTo>
                  <a:cubicBezTo>
                    <a:pt x="16351" y="1593"/>
                    <a:pt x="16320" y="1562"/>
                    <a:pt x="16289" y="1531"/>
                  </a:cubicBezTo>
                  <a:cubicBezTo>
                    <a:pt x="16280" y="1535"/>
                    <a:pt x="16271" y="1537"/>
                    <a:pt x="16262" y="1537"/>
                  </a:cubicBezTo>
                  <a:cubicBezTo>
                    <a:pt x="16240" y="1537"/>
                    <a:pt x="16218" y="1526"/>
                    <a:pt x="16196" y="1515"/>
                  </a:cubicBezTo>
                  <a:cubicBezTo>
                    <a:pt x="16243" y="1469"/>
                    <a:pt x="16227" y="1454"/>
                    <a:pt x="16196" y="1423"/>
                  </a:cubicBezTo>
                  <a:cubicBezTo>
                    <a:pt x="16177" y="1404"/>
                    <a:pt x="16164" y="1390"/>
                    <a:pt x="16149" y="1390"/>
                  </a:cubicBezTo>
                  <a:cubicBezTo>
                    <a:pt x="16140" y="1390"/>
                    <a:pt x="16131" y="1395"/>
                    <a:pt x="16119" y="1407"/>
                  </a:cubicBezTo>
                  <a:cubicBezTo>
                    <a:pt x="16057" y="1345"/>
                    <a:pt x="16011" y="1268"/>
                    <a:pt x="15980" y="1175"/>
                  </a:cubicBezTo>
                  <a:cubicBezTo>
                    <a:pt x="15995" y="1152"/>
                    <a:pt x="15988" y="1145"/>
                    <a:pt x="15968" y="1145"/>
                  </a:cubicBezTo>
                  <a:cubicBezTo>
                    <a:pt x="15949" y="1145"/>
                    <a:pt x="15918" y="1152"/>
                    <a:pt x="15887" y="1160"/>
                  </a:cubicBezTo>
                  <a:cubicBezTo>
                    <a:pt x="15847" y="1173"/>
                    <a:pt x="15807" y="1209"/>
                    <a:pt x="15787" y="1209"/>
                  </a:cubicBezTo>
                  <a:cubicBezTo>
                    <a:pt x="15784" y="1209"/>
                    <a:pt x="15781" y="1209"/>
                    <a:pt x="15779" y="1206"/>
                  </a:cubicBezTo>
                  <a:lnTo>
                    <a:pt x="15856" y="1129"/>
                  </a:lnTo>
                  <a:cubicBezTo>
                    <a:pt x="15918" y="1114"/>
                    <a:pt x="15918" y="1114"/>
                    <a:pt x="15887" y="1067"/>
                  </a:cubicBezTo>
                  <a:lnTo>
                    <a:pt x="15856" y="1036"/>
                  </a:lnTo>
                  <a:cubicBezTo>
                    <a:pt x="15850" y="1040"/>
                    <a:pt x="15843" y="1042"/>
                    <a:pt x="15836" y="1042"/>
                  </a:cubicBezTo>
                  <a:cubicBezTo>
                    <a:pt x="15785" y="1042"/>
                    <a:pt x="15699" y="956"/>
                    <a:pt x="15578" y="835"/>
                  </a:cubicBezTo>
                  <a:cubicBezTo>
                    <a:pt x="15427" y="696"/>
                    <a:pt x="15346" y="627"/>
                    <a:pt x="15302" y="627"/>
                  </a:cubicBezTo>
                  <a:cubicBezTo>
                    <a:pt x="15287" y="627"/>
                    <a:pt x="15277" y="635"/>
                    <a:pt x="15269" y="650"/>
                  </a:cubicBezTo>
                  <a:cubicBezTo>
                    <a:pt x="15259" y="664"/>
                    <a:pt x="15250" y="671"/>
                    <a:pt x="15240" y="671"/>
                  </a:cubicBezTo>
                  <a:cubicBezTo>
                    <a:pt x="15217" y="671"/>
                    <a:pt x="15193" y="637"/>
                    <a:pt x="15161" y="573"/>
                  </a:cubicBezTo>
                  <a:cubicBezTo>
                    <a:pt x="15113" y="382"/>
                    <a:pt x="15093" y="329"/>
                    <a:pt x="15058" y="329"/>
                  </a:cubicBezTo>
                  <a:cubicBezTo>
                    <a:pt x="15048" y="329"/>
                    <a:pt x="15036" y="334"/>
                    <a:pt x="15022" y="341"/>
                  </a:cubicBezTo>
                  <a:cubicBezTo>
                    <a:pt x="15053" y="372"/>
                    <a:pt x="15022" y="418"/>
                    <a:pt x="15006" y="464"/>
                  </a:cubicBezTo>
                  <a:cubicBezTo>
                    <a:pt x="14979" y="506"/>
                    <a:pt x="14958" y="525"/>
                    <a:pt x="14945" y="525"/>
                  </a:cubicBezTo>
                  <a:cubicBezTo>
                    <a:pt x="14929" y="525"/>
                    <a:pt x="14927" y="494"/>
                    <a:pt x="14944" y="434"/>
                  </a:cubicBezTo>
                  <a:cubicBezTo>
                    <a:pt x="14990" y="342"/>
                    <a:pt x="14723" y="234"/>
                    <a:pt x="14555" y="234"/>
                  </a:cubicBezTo>
                  <a:cubicBezTo>
                    <a:pt x="14497" y="234"/>
                    <a:pt x="14450" y="247"/>
                    <a:pt x="14434" y="279"/>
                  </a:cubicBezTo>
                  <a:lnTo>
                    <a:pt x="14450" y="217"/>
                  </a:lnTo>
                  <a:cubicBezTo>
                    <a:pt x="14465" y="171"/>
                    <a:pt x="14434" y="155"/>
                    <a:pt x="14295" y="124"/>
                  </a:cubicBezTo>
                  <a:lnTo>
                    <a:pt x="14203" y="109"/>
                  </a:lnTo>
                  <a:cubicBezTo>
                    <a:pt x="14192" y="141"/>
                    <a:pt x="14165" y="153"/>
                    <a:pt x="14134" y="153"/>
                  </a:cubicBezTo>
                  <a:cubicBezTo>
                    <a:pt x="14075" y="153"/>
                    <a:pt x="14002" y="109"/>
                    <a:pt x="14002" y="78"/>
                  </a:cubicBezTo>
                  <a:cubicBezTo>
                    <a:pt x="13986" y="16"/>
                    <a:pt x="13986" y="16"/>
                    <a:pt x="13909" y="16"/>
                  </a:cubicBezTo>
                  <a:cubicBezTo>
                    <a:pt x="13874" y="51"/>
                    <a:pt x="13831" y="68"/>
                    <a:pt x="13785" y="68"/>
                  </a:cubicBezTo>
                  <a:cubicBezTo>
                    <a:pt x="13770" y="68"/>
                    <a:pt x="13754" y="67"/>
                    <a:pt x="13739" y="63"/>
                  </a:cubicBezTo>
                  <a:cubicBezTo>
                    <a:pt x="13692" y="63"/>
                    <a:pt x="13646" y="32"/>
                    <a:pt x="13646" y="1"/>
                  </a:cubicBezTo>
                  <a:close/>
                </a:path>
              </a:pathLst>
            </a:custGeom>
            <a:solidFill>
              <a:srgbClr val="FFA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14"/>
          <p:cNvSpPr/>
          <p:nvPr/>
        </p:nvSpPr>
        <p:spPr>
          <a:xfrm>
            <a:off x="-484980" y="4504535"/>
            <a:ext cx="1196262" cy="192535"/>
          </a:xfrm>
          <a:custGeom>
            <a:rect b="b" l="l" r="r" t="t"/>
            <a:pathLst>
              <a:path extrusionOk="0" h="2767" w="17192">
                <a:moveTo>
                  <a:pt x="7918" y="356"/>
                </a:moveTo>
                <a:cubicBezTo>
                  <a:pt x="7917" y="356"/>
                  <a:pt x="7917" y="356"/>
                  <a:pt x="7917" y="356"/>
                </a:cubicBezTo>
                <a:lnTo>
                  <a:pt x="7917" y="356"/>
                </a:lnTo>
                <a:cubicBezTo>
                  <a:pt x="7917" y="356"/>
                  <a:pt x="7918" y="356"/>
                  <a:pt x="7919" y="356"/>
                </a:cubicBezTo>
                <a:lnTo>
                  <a:pt x="7919" y="356"/>
                </a:lnTo>
                <a:lnTo>
                  <a:pt x="7918" y="356"/>
                </a:lnTo>
                <a:close/>
                <a:moveTo>
                  <a:pt x="1040" y="309"/>
                </a:moveTo>
                <a:lnTo>
                  <a:pt x="1040" y="371"/>
                </a:lnTo>
                <a:lnTo>
                  <a:pt x="1071" y="387"/>
                </a:lnTo>
                <a:cubicBezTo>
                  <a:pt x="1102" y="340"/>
                  <a:pt x="1102" y="340"/>
                  <a:pt x="1071" y="325"/>
                </a:cubicBezTo>
                <a:lnTo>
                  <a:pt x="1040" y="309"/>
                </a:lnTo>
                <a:close/>
                <a:moveTo>
                  <a:pt x="14425" y="309"/>
                </a:moveTo>
                <a:cubicBezTo>
                  <a:pt x="14455" y="309"/>
                  <a:pt x="14455" y="309"/>
                  <a:pt x="14440" y="371"/>
                </a:cubicBezTo>
                <a:cubicBezTo>
                  <a:pt x="14427" y="411"/>
                  <a:pt x="14390" y="452"/>
                  <a:pt x="14360" y="452"/>
                </a:cubicBezTo>
                <a:cubicBezTo>
                  <a:pt x="14356" y="452"/>
                  <a:pt x="14351" y="451"/>
                  <a:pt x="14347" y="449"/>
                </a:cubicBezTo>
                <a:cubicBezTo>
                  <a:pt x="14316" y="449"/>
                  <a:pt x="14347" y="340"/>
                  <a:pt x="14425" y="309"/>
                </a:cubicBezTo>
                <a:close/>
                <a:moveTo>
                  <a:pt x="539" y="439"/>
                </a:moveTo>
                <a:cubicBezTo>
                  <a:pt x="547" y="439"/>
                  <a:pt x="555" y="443"/>
                  <a:pt x="561" y="449"/>
                </a:cubicBezTo>
                <a:cubicBezTo>
                  <a:pt x="592" y="449"/>
                  <a:pt x="592" y="449"/>
                  <a:pt x="576" y="510"/>
                </a:cubicBezTo>
                <a:cubicBezTo>
                  <a:pt x="576" y="510"/>
                  <a:pt x="553" y="544"/>
                  <a:pt x="527" y="544"/>
                </a:cubicBezTo>
                <a:cubicBezTo>
                  <a:pt x="523" y="544"/>
                  <a:pt x="519" y="544"/>
                  <a:pt x="514" y="541"/>
                </a:cubicBezTo>
                <a:lnTo>
                  <a:pt x="499" y="480"/>
                </a:lnTo>
                <a:cubicBezTo>
                  <a:pt x="509" y="450"/>
                  <a:pt x="525" y="439"/>
                  <a:pt x="539" y="439"/>
                </a:cubicBezTo>
                <a:close/>
                <a:moveTo>
                  <a:pt x="13437" y="408"/>
                </a:moveTo>
                <a:cubicBezTo>
                  <a:pt x="13442" y="408"/>
                  <a:pt x="13446" y="415"/>
                  <a:pt x="13451" y="433"/>
                </a:cubicBezTo>
                <a:cubicBezTo>
                  <a:pt x="13451" y="464"/>
                  <a:pt x="13435" y="510"/>
                  <a:pt x="13435" y="541"/>
                </a:cubicBezTo>
                <a:cubicBezTo>
                  <a:pt x="13435" y="541"/>
                  <a:pt x="13422" y="569"/>
                  <a:pt x="13412" y="569"/>
                </a:cubicBezTo>
                <a:cubicBezTo>
                  <a:pt x="13408" y="569"/>
                  <a:pt x="13404" y="562"/>
                  <a:pt x="13404" y="541"/>
                </a:cubicBezTo>
                <a:lnTo>
                  <a:pt x="13389" y="541"/>
                </a:lnTo>
                <a:lnTo>
                  <a:pt x="13389" y="495"/>
                </a:lnTo>
                <a:cubicBezTo>
                  <a:pt x="13411" y="451"/>
                  <a:pt x="13425" y="408"/>
                  <a:pt x="13437" y="408"/>
                </a:cubicBezTo>
                <a:close/>
                <a:moveTo>
                  <a:pt x="6681" y="557"/>
                </a:moveTo>
                <a:cubicBezTo>
                  <a:pt x="6681" y="619"/>
                  <a:pt x="6681" y="680"/>
                  <a:pt x="6666" y="680"/>
                </a:cubicBezTo>
                <a:lnTo>
                  <a:pt x="6635" y="619"/>
                </a:lnTo>
                <a:lnTo>
                  <a:pt x="6650" y="557"/>
                </a:lnTo>
                <a:close/>
                <a:moveTo>
                  <a:pt x="7315" y="557"/>
                </a:moveTo>
                <a:cubicBezTo>
                  <a:pt x="7330" y="559"/>
                  <a:pt x="7327" y="569"/>
                  <a:pt x="7315" y="619"/>
                </a:cubicBezTo>
                <a:cubicBezTo>
                  <a:pt x="7299" y="650"/>
                  <a:pt x="7284" y="680"/>
                  <a:pt x="7269" y="711"/>
                </a:cubicBezTo>
                <a:cubicBezTo>
                  <a:pt x="7269" y="711"/>
                  <a:pt x="7299" y="604"/>
                  <a:pt x="7315" y="557"/>
                </a:cubicBezTo>
                <a:close/>
                <a:moveTo>
                  <a:pt x="129" y="495"/>
                </a:moveTo>
                <a:cubicBezTo>
                  <a:pt x="111" y="502"/>
                  <a:pt x="95" y="513"/>
                  <a:pt x="82" y="526"/>
                </a:cubicBezTo>
                <a:cubicBezTo>
                  <a:pt x="60" y="511"/>
                  <a:pt x="43" y="506"/>
                  <a:pt x="31" y="506"/>
                </a:cubicBezTo>
                <a:cubicBezTo>
                  <a:pt x="2" y="506"/>
                  <a:pt x="1" y="538"/>
                  <a:pt x="23" y="538"/>
                </a:cubicBezTo>
                <a:cubicBezTo>
                  <a:pt x="30" y="538"/>
                  <a:pt x="39" y="535"/>
                  <a:pt x="51" y="526"/>
                </a:cubicBezTo>
                <a:lnTo>
                  <a:pt x="51" y="541"/>
                </a:lnTo>
                <a:lnTo>
                  <a:pt x="66" y="603"/>
                </a:lnTo>
                <a:cubicBezTo>
                  <a:pt x="66" y="682"/>
                  <a:pt x="78" y="725"/>
                  <a:pt x="92" y="725"/>
                </a:cubicBezTo>
                <a:cubicBezTo>
                  <a:pt x="105" y="725"/>
                  <a:pt x="120" y="686"/>
                  <a:pt x="128" y="603"/>
                </a:cubicBezTo>
                <a:cubicBezTo>
                  <a:pt x="128" y="552"/>
                  <a:pt x="128" y="517"/>
                  <a:pt x="129" y="495"/>
                </a:cubicBezTo>
                <a:close/>
                <a:moveTo>
                  <a:pt x="837" y="540"/>
                </a:moveTo>
                <a:cubicBezTo>
                  <a:pt x="844" y="540"/>
                  <a:pt x="854" y="546"/>
                  <a:pt x="870" y="557"/>
                </a:cubicBezTo>
                <a:cubicBezTo>
                  <a:pt x="901" y="557"/>
                  <a:pt x="932" y="572"/>
                  <a:pt x="901" y="634"/>
                </a:cubicBezTo>
                <a:lnTo>
                  <a:pt x="885" y="603"/>
                </a:lnTo>
                <a:cubicBezTo>
                  <a:pt x="890" y="588"/>
                  <a:pt x="889" y="581"/>
                  <a:pt x="885" y="581"/>
                </a:cubicBezTo>
                <a:cubicBezTo>
                  <a:pt x="877" y="581"/>
                  <a:pt x="860" y="608"/>
                  <a:pt x="870" y="650"/>
                </a:cubicBezTo>
                <a:cubicBezTo>
                  <a:pt x="870" y="711"/>
                  <a:pt x="823" y="758"/>
                  <a:pt x="823" y="758"/>
                </a:cubicBezTo>
                <a:cubicBezTo>
                  <a:pt x="823" y="758"/>
                  <a:pt x="793" y="680"/>
                  <a:pt x="808" y="634"/>
                </a:cubicBezTo>
                <a:lnTo>
                  <a:pt x="808" y="634"/>
                </a:lnTo>
                <a:lnTo>
                  <a:pt x="808" y="650"/>
                </a:lnTo>
                <a:cubicBezTo>
                  <a:pt x="818" y="567"/>
                  <a:pt x="822" y="540"/>
                  <a:pt x="837" y="540"/>
                </a:cubicBezTo>
                <a:close/>
                <a:moveTo>
                  <a:pt x="8088" y="850"/>
                </a:moveTo>
                <a:lnTo>
                  <a:pt x="8103" y="866"/>
                </a:lnTo>
                <a:cubicBezTo>
                  <a:pt x="8076" y="906"/>
                  <a:pt x="8050" y="946"/>
                  <a:pt x="8023" y="946"/>
                </a:cubicBezTo>
                <a:cubicBezTo>
                  <a:pt x="8019" y="946"/>
                  <a:pt x="8015" y="945"/>
                  <a:pt x="8010" y="943"/>
                </a:cubicBezTo>
                <a:lnTo>
                  <a:pt x="8026" y="881"/>
                </a:lnTo>
                <a:lnTo>
                  <a:pt x="8088" y="850"/>
                </a:lnTo>
                <a:close/>
                <a:moveTo>
                  <a:pt x="12361" y="863"/>
                </a:moveTo>
                <a:cubicBezTo>
                  <a:pt x="12377" y="863"/>
                  <a:pt x="12400" y="897"/>
                  <a:pt x="12400" y="897"/>
                </a:cubicBezTo>
                <a:cubicBezTo>
                  <a:pt x="12400" y="897"/>
                  <a:pt x="12431" y="943"/>
                  <a:pt x="12415" y="959"/>
                </a:cubicBezTo>
                <a:cubicBezTo>
                  <a:pt x="12384" y="928"/>
                  <a:pt x="12353" y="912"/>
                  <a:pt x="12323" y="881"/>
                </a:cubicBezTo>
                <a:lnTo>
                  <a:pt x="12353" y="866"/>
                </a:lnTo>
                <a:cubicBezTo>
                  <a:pt x="12356" y="864"/>
                  <a:pt x="12358" y="863"/>
                  <a:pt x="12361" y="863"/>
                </a:cubicBezTo>
                <a:close/>
                <a:moveTo>
                  <a:pt x="12231" y="1107"/>
                </a:moveTo>
                <a:cubicBezTo>
                  <a:pt x="12239" y="1107"/>
                  <a:pt x="12251" y="1119"/>
                  <a:pt x="12276" y="1144"/>
                </a:cubicBezTo>
                <a:lnTo>
                  <a:pt x="12245" y="1160"/>
                </a:lnTo>
                <a:lnTo>
                  <a:pt x="12199" y="1144"/>
                </a:lnTo>
                <a:lnTo>
                  <a:pt x="12214" y="1129"/>
                </a:lnTo>
                <a:cubicBezTo>
                  <a:pt x="12221" y="1115"/>
                  <a:pt x="12225" y="1107"/>
                  <a:pt x="12231" y="1107"/>
                </a:cubicBezTo>
                <a:close/>
                <a:moveTo>
                  <a:pt x="5236" y="1219"/>
                </a:moveTo>
                <a:cubicBezTo>
                  <a:pt x="5241" y="1219"/>
                  <a:pt x="5253" y="1228"/>
                  <a:pt x="5244" y="1237"/>
                </a:cubicBezTo>
                <a:cubicBezTo>
                  <a:pt x="5231" y="1224"/>
                  <a:pt x="5231" y="1219"/>
                  <a:pt x="5236" y="1219"/>
                </a:cubicBezTo>
                <a:close/>
                <a:moveTo>
                  <a:pt x="12220" y="1221"/>
                </a:moveTo>
                <a:cubicBezTo>
                  <a:pt x="12218" y="1221"/>
                  <a:pt x="12218" y="1229"/>
                  <a:pt x="12230" y="1252"/>
                </a:cubicBezTo>
                <a:cubicBezTo>
                  <a:pt x="12239" y="1243"/>
                  <a:pt x="12225" y="1221"/>
                  <a:pt x="12220" y="1221"/>
                </a:cubicBezTo>
                <a:close/>
                <a:moveTo>
                  <a:pt x="313" y="1237"/>
                </a:moveTo>
                <a:cubicBezTo>
                  <a:pt x="300" y="1264"/>
                  <a:pt x="286" y="1292"/>
                  <a:pt x="272" y="1330"/>
                </a:cubicBezTo>
                <a:lnTo>
                  <a:pt x="282" y="1330"/>
                </a:lnTo>
                <a:cubicBezTo>
                  <a:pt x="298" y="1330"/>
                  <a:pt x="313" y="1283"/>
                  <a:pt x="329" y="1237"/>
                </a:cubicBezTo>
                <a:close/>
                <a:moveTo>
                  <a:pt x="267" y="1330"/>
                </a:moveTo>
                <a:lnTo>
                  <a:pt x="267" y="1345"/>
                </a:lnTo>
                <a:cubicBezTo>
                  <a:pt x="269" y="1340"/>
                  <a:pt x="271" y="1335"/>
                  <a:pt x="272" y="1330"/>
                </a:cubicBezTo>
                <a:close/>
                <a:moveTo>
                  <a:pt x="5074" y="1237"/>
                </a:moveTo>
                <a:cubicBezTo>
                  <a:pt x="5120" y="1283"/>
                  <a:pt x="5151" y="1314"/>
                  <a:pt x="5136" y="1345"/>
                </a:cubicBezTo>
                <a:lnTo>
                  <a:pt x="5089" y="1314"/>
                </a:lnTo>
                <a:lnTo>
                  <a:pt x="5058" y="1268"/>
                </a:lnTo>
                <a:lnTo>
                  <a:pt x="5074" y="1237"/>
                </a:lnTo>
                <a:close/>
                <a:moveTo>
                  <a:pt x="12029" y="1289"/>
                </a:moveTo>
                <a:cubicBezTo>
                  <a:pt x="12037" y="1289"/>
                  <a:pt x="12048" y="1296"/>
                  <a:pt x="12075" y="1314"/>
                </a:cubicBezTo>
                <a:lnTo>
                  <a:pt x="12060" y="1345"/>
                </a:lnTo>
                <a:lnTo>
                  <a:pt x="11998" y="1314"/>
                </a:lnTo>
                <a:lnTo>
                  <a:pt x="12013" y="1299"/>
                </a:lnTo>
                <a:cubicBezTo>
                  <a:pt x="12020" y="1292"/>
                  <a:pt x="12024" y="1289"/>
                  <a:pt x="12029" y="1289"/>
                </a:cubicBezTo>
                <a:close/>
                <a:moveTo>
                  <a:pt x="4159" y="1351"/>
                </a:moveTo>
                <a:cubicBezTo>
                  <a:pt x="4156" y="1351"/>
                  <a:pt x="4152" y="1355"/>
                  <a:pt x="4146" y="1360"/>
                </a:cubicBezTo>
                <a:cubicBezTo>
                  <a:pt x="4131" y="1376"/>
                  <a:pt x="4116" y="1391"/>
                  <a:pt x="4177" y="1407"/>
                </a:cubicBezTo>
                <a:lnTo>
                  <a:pt x="4193" y="1391"/>
                </a:lnTo>
                <a:cubicBezTo>
                  <a:pt x="4173" y="1362"/>
                  <a:pt x="4166" y="1351"/>
                  <a:pt x="4159" y="1351"/>
                </a:cubicBezTo>
                <a:close/>
                <a:moveTo>
                  <a:pt x="4918" y="1371"/>
                </a:moveTo>
                <a:cubicBezTo>
                  <a:pt x="4932" y="1371"/>
                  <a:pt x="4957" y="1381"/>
                  <a:pt x="4997" y="1407"/>
                </a:cubicBezTo>
                <a:cubicBezTo>
                  <a:pt x="5043" y="1438"/>
                  <a:pt x="5043" y="1438"/>
                  <a:pt x="5027" y="1453"/>
                </a:cubicBezTo>
                <a:cubicBezTo>
                  <a:pt x="4997" y="1438"/>
                  <a:pt x="4966" y="1422"/>
                  <a:pt x="4950" y="1407"/>
                </a:cubicBezTo>
                <a:lnTo>
                  <a:pt x="4919" y="1407"/>
                </a:lnTo>
                <a:cubicBezTo>
                  <a:pt x="4901" y="1389"/>
                  <a:pt x="4899" y="1371"/>
                  <a:pt x="4918" y="1371"/>
                </a:cubicBezTo>
                <a:close/>
                <a:moveTo>
                  <a:pt x="11879" y="1391"/>
                </a:moveTo>
                <a:cubicBezTo>
                  <a:pt x="11885" y="1391"/>
                  <a:pt x="11894" y="1396"/>
                  <a:pt x="11905" y="1407"/>
                </a:cubicBezTo>
                <a:cubicBezTo>
                  <a:pt x="11952" y="1438"/>
                  <a:pt x="11952" y="1438"/>
                  <a:pt x="11936" y="1469"/>
                </a:cubicBezTo>
                <a:cubicBezTo>
                  <a:pt x="11929" y="1476"/>
                  <a:pt x="11925" y="1483"/>
                  <a:pt x="11922" y="1483"/>
                </a:cubicBezTo>
                <a:cubicBezTo>
                  <a:pt x="11918" y="1483"/>
                  <a:pt x="11914" y="1472"/>
                  <a:pt x="11905" y="1438"/>
                </a:cubicBezTo>
                <a:lnTo>
                  <a:pt x="11874" y="1438"/>
                </a:lnTo>
                <a:cubicBezTo>
                  <a:pt x="11864" y="1408"/>
                  <a:pt x="11867" y="1391"/>
                  <a:pt x="11879" y="1391"/>
                </a:cubicBezTo>
                <a:close/>
                <a:moveTo>
                  <a:pt x="12126" y="1497"/>
                </a:moveTo>
                <a:cubicBezTo>
                  <a:pt x="12135" y="1511"/>
                  <a:pt x="12148" y="1526"/>
                  <a:pt x="12168" y="1546"/>
                </a:cubicBezTo>
                <a:cubicBezTo>
                  <a:pt x="12193" y="1552"/>
                  <a:pt x="12206" y="1559"/>
                  <a:pt x="12206" y="1559"/>
                </a:cubicBezTo>
                <a:cubicBezTo>
                  <a:pt x="12207" y="1559"/>
                  <a:pt x="12183" y="1545"/>
                  <a:pt x="12137" y="1500"/>
                </a:cubicBezTo>
                <a:cubicBezTo>
                  <a:pt x="12133" y="1499"/>
                  <a:pt x="12130" y="1498"/>
                  <a:pt x="12126" y="1497"/>
                </a:cubicBezTo>
                <a:close/>
                <a:moveTo>
                  <a:pt x="11331" y="1542"/>
                </a:moveTo>
                <a:cubicBezTo>
                  <a:pt x="11341" y="1542"/>
                  <a:pt x="11357" y="1546"/>
                  <a:pt x="11380" y="1561"/>
                </a:cubicBezTo>
                <a:cubicBezTo>
                  <a:pt x="11380" y="1561"/>
                  <a:pt x="11411" y="1608"/>
                  <a:pt x="11395" y="1623"/>
                </a:cubicBezTo>
                <a:lnTo>
                  <a:pt x="11349" y="1592"/>
                </a:lnTo>
                <a:cubicBezTo>
                  <a:pt x="11302" y="1561"/>
                  <a:pt x="11318" y="1546"/>
                  <a:pt x="11318" y="1546"/>
                </a:cubicBezTo>
                <a:cubicBezTo>
                  <a:pt x="11318" y="1546"/>
                  <a:pt x="11322" y="1542"/>
                  <a:pt x="11331" y="1542"/>
                </a:cubicBezTo>
                <a:close/>
                <a:moveTo>
                  <a:pt x="1884" y="1653"/>
                </a:moveTo>
                <a:cubicBezTo>
                  <a:pt x="1901" y="1653"/>
                  <a:pt x="1919" y="1658"/>
                  <a:pt x="1936" y="1670"/>
                </a:cubicBezTo>
                <a:cubicBezTo>
                  <a:pt x="1952" y="1685"/>
                  <a:pt x="1905" y="1716"/>
                  <a:pt x="1844" y="1716"/>
                </a:cubicBezTo>
                <a:lnTo>
                  <a:pt x="1813" y="1685"/>
                </a:lnTo>
                <a:cubicBezTo>
                  <a:pt x="1832" y="1666"/>
                  <a:pt x="1857" y="1653"/>
                  <a:pt x="1884" y="1653"/>
                </a:cubicBezTo>
                <a:close/>
                <a:moveTo>
                  <a:pt x="4502" y="1747"/>
                </a:moveTo>
                <a:lnTo>
                  <a:pt x="4502" y="1747"/>
                </a:lnTo>
                <a:cubicBezTo>
                  <a:pt x="4522" y="1760"/>
                  <a:pt x="4522" y="1765"/>
                  <a:pt x="4517" y="1765"/>
                </a:cubicBezTo>
                <a:cubicBezTo>
                  <a:pt x="4510" y="1765"/>
                  <a:pt x="4493" y="1756"/>
                  <a:pt x="4502" y="1747"/>
                </a:cubicBezTo>
                <a:close/>
                <a:moveTo>
                  <a:pt x="4770" y="1752"/>
                </a:moveTo>
                <a:cubicBezTo>
                  <a:pt x="4787" y="1752"/>
                  <a:pt x="4796" y="1778"/>
                  <a:pt x="4796" y="1778"/>
                </a:cubicBezTo>
                <a:cubicBezTo>
                  <a:pt x="4873" y="1809"/>
                  <a:pt x="4811" y="1793"/>
                  <a:pt x="4796" y="1809"/>
                </a:cubicBezTo>
                <a:lnTo>
                  <a:pt x="4765" y="1809"/>
                </a:lnTo>
                <a:cubicBezTo>
                  <a:pt x="4718" y="1793"/>
                  <a:pt x="4718" y="1793"/>
                  <a:pt x="4749" y="1762"/>
                </a:cubicBezTo>
                <a:cubicBezTo>
                  <a:pt x="4757" y="1755"/>
                  <a:pt x="4764" y="1752"/>
                  <a:pt x="4770" y="1752"/>
                </a:cubicBezTo>
                <a:close/>
                <a:moveTo>
                  <a:pt x="1927" y="1786"/>
                </a:moveTo>
                <a:cubicBezTo>
                  <a:pt x="1909" y="1786"/>
                  <a:pt x="1882" y="1801"/>
                  <a:pt x="1859" y="1824"/>
                </a:cubicBezTo>
                <a:cubicBezTo>
                  <a:pt x="1813" y="1855"/>
                  <a:pt x="1828" y="1871"/>
                  <a:pt x="1859" y="1917"/>
                </a:cubicBezTo>
                <a:cubicBezTo>
                  <a:pt x="1869" y="1927"/>
                  <a:pt x="1881" y="1931"/>
                  <a:pt x="1893" y="1931"/>
                </a:cubicBezTo>
                <a:cubicBezTo>
                  <a:pt x="1916" y="1931"/>
                  <a:pt x="1936" y="1917"/>
                  <a:pt x="1936" y="1917"/>
                </a:cubicBezTo>
                <a:cubicBezTo>
                  <a:pt x="1967" y="1871"/>
                  <a:pt x="1952" y="1855"/>
                  <a:pt x="1936" y="1840"/>
                </a:cubicBezTo>
                <a:cubicBezTo>
                  <a:pt x="1952" y="1801"/>
                  <a:pt x="1944" y="1786"/>
                  <a:pt x="1927" y="1786"/>
                </a:cubicBezTo>
                <a:close/>
                <a:moveTo>
                  <a:pt x="4169" y="1852"/>
                </a:moveTo>
                <a:cubicBezTo>
                  <a:pt x="4167" y="1852"/>
                  <a:pt x="4164" y="1853"/>
                  <a:pt x="4162" y="1855"/>
                </a:cubicBezTo>
                <a:lnTo>
                  <a:pt x="4146" y="1855"/>
                </a:lnTo>
                <a:cubicBezTo>
                  <a:pt x="4162" y="1886"/>
                  <a:pt x="4193" y="1917"/>
                  <a:pt x="4224" y="1948"/>
                </a:cubicBezTo>
                <a:cubicBezTo>
                  <a:pt x="4239" y="1932"/>
                  <a:pt x="4208" y="1886"/>
                  <a:pt x="4208" y="1886"/>
                </a:cubicBezTo>
                <a:cubicBezTo>
                  <a:pt x="4208" y="1886"/>
                  <a:pt x="4186" y="1852"/>
                  <a:pt x="4169" y="1852"/>
                </a:cubicBezTo>
                <a:close/>
                <a:moveTo>
                  <a:pt x="3621" y="1948"/>
                </a:moveTo>
                <a:lnTo>
                  <a:pt x="3652" y="2056"/>
                </a:lnTo>
                <a:cubicBezTo>
                  <a:pt x="3656" y="2069"/>
                  <a:pt x="3658" y="2075"/>
                  <a:pt x="3659" y="2075"/>
                </a:cubicBezTo>
                <a:cubicBezTo>
                  <a:pt x="3660" y="2075"/>
                  <a:pt x="3652" y="2038"/>
                  <a:pt x="3652" y="1994"/>
                </a:cubicBezTo>
                <a:lnTo>
                  <a:pt x="3621" y="1948"/>
                </a:lnTo>
                <a:close/>
                <a:moveTo>
                  <a:pt x="4489" y="2046"/>
                </a:moveTo>
                <a:cubicBezTo>
                  <a:pt x="4504" y="2046"/>
                  <a:pt x="4520" y="2052"/>
                  <a:pt x="4533" y="2071"/>
                </a:cubicBezTo>
                <a:cubicBezTo>
                  <a:pt x="4533" y="2071"/>
                  <a:pt x="4564" y="2118"/>
                  <a:pt x="4548" y="2118"/>
                </a:cubicBezTo>
                <a:cubicBezTo>
                  <a:pt x="4543" y="2123"/>
                  <a:pt x="4535" y="2125"/>
                  <a:pt x="4525" y="2125"/>
                </a:cubicBezTo>
                <a:cubicBezTo>
                  <a:pt x="4507" y="2125"/>
                  <a:pt x="4486" y="2118"/>
                  <a:pt x="4486" y="2118"/>
                </a:cubicBezTo>
                <a:cubicBezTo>
                  <a:pt x="4440" y="2071"/>
                  <a:pt x="4456" y="2056"/>
                  <a:pt x="4456" y="2056"/>
                </a:cubicBezTo>
                <a:cubicBezTo>
                  <a:pt x="4456" y="2056"/>
                  <a:pt x="4471" y="2046"/>
                  <a:pt x="4489" y="2046"/>
                </a:cubicBezTo>
                <a:close/>
                <a:moveTo>
                  <a:pt x="9282" y="2052"/>
                </a:moveTo>
                <a:cubicBezTo>
                  <a:pt x="9287" y="2052"/>
                  <a:pt x="9290" y="2053"/>
                  <a:pt x="9293" y="2056"/>
                </a:cubicBezTo>
                <a:lnTo>
                  <a:pt x="9278" y="2056"/>
                </a:lnTo>
                <a:cubicBezTo>
                  <a:pt x="9309" y="2087"/>
                  <a:pt x="9309" y="2087"/>
                  <a:pt x="9278" y="2118"/>
                </a:cubicBezTo>
                <a:cubicBezTo>
                  <a:pt x="9266" y="2136"/>
                  <a:pt x="9254" y="2142"/>
                  <a:pt x="9242" y="2142"/>
                </a:cubicBezTo>
                <a:cubicBezTo>
                  <a:pt x="9225" y="2142"/>
                  <a:pt x="9210" y="2127"/>
                  <a:pt x="9200" y="2118"/>
                </a:cubicBezTo>
                <a:cubicBezTo>
                  <a:pt x="9226" y="2080"/>
                  <a:pt x="9262" y="2052"/>
                  <a:pt x="9282" y="2052"/>
                </a:cubicBezTo>
                <a:close/>
                <a:moveTo>
                  <a:pt x="4098" y="2109"/>
                </a:moveTo>
                <a:cubicBezTo>
                  <a:pt x="4104" y="2109"/>
                  <a:pt x="4111" y="2119"/>
                  <a:pt x="4131" y="2149"/>
                </a:cubicBezTo>
                <a:lnTo>
                  <a:pt x="4116" y="2164"/>
                </a:lnTo>
                <a:lnTo>
                  <a:pt x="4069" y="2118"/>
                </a:lnTo>
                <a:lnTo>
                  <a:pt x="4085" y="2118"/>
                </a:lnTo>
                <a:cubicBezTo>
                  <a:pt x="4090" y="2112"/>
                  <a:pt x="4094" y="2109"/>
                  <a:pt x="4098" y="2109"/>
                </a:cubicBezTo>
                <a:close/>
                <a:moveTo>
                  <a:pt x="2846" y="2109"/>
                </a:moveTo>
                <a:cubicBezTo>
                  <a:pt x="2852" y="2109"/>
                  <a:pt x="2858" y="2112"/>
                  <a:pt x="2864" y="2118"/>
                </a:cubicBezTo>
                <a:lnTo>
                  <a:pt x="2833" y="2164"/>
                </a:lnTo>
                <a:lnTo>
                  <a:pt x="2786" y="2211"/>
                </a:lnTo>
                <a:lnTo>
                  <a:pt x="2802" y="2149"/>
                </a:lnTo>
                <a:cubicBezTo>
                  <a:pt x="2821" y="2119"/>
                  <a:pt x="2835" y="2109"/>
                  <a:pt x="2846" y="2109"/>
                </a:cubicBezTo>
                <a:close/>
                <a:moveTo>
                  <a:pt x="3953" y="2136"/>
                </a:moveTo>
                <a:cubicBezTo>
                  <a:pt x="3964" y="2136"/>
                  <a:pt x="3986" y="2182"/>
                  <a:pt x="4007" y="2257"/>
                </a:cubicBezTo>
                <a:lnTo>
                  <a:pt x="3961" y="2272"/>
                </a:lnTo>
                <a:cubicBezTo>
                  <a:pt x="3946" y="2226"/>
                  <a:pt x="3930" y="2164"/>
                  <a:pt x="3946" y="2164"/>
                </a:cubicBezTo>
                <a:cubicBezTo>
                  <a:pt x="3946" y="2145"/>
                  <a:pt x="3948" y="2136"/>
                  <a:pt x="3953" y="2136"/>
                </a:cubicBezTo>
                <a:close/>
                <a:moveTo>
                  <a:pt x="17055" y="2073"/>
                </a:moveTo>
                <a:cubicBezTo>
                  <a:pt x="17064" y="2073"/>
                  <a:pt x="17054" y="2150"/>
                  <a:pt x="17021" y="2226"/>
                </a:cubicBezTo>
                <a:cubicBezTo>
                  <a:pt x="16998" y="2280"/>
                  <a:pt x="16990" y="2307"/>
                  <a:pt x="16990" y="2307"/>
                </a:cubicBezTo>
                <a:cubicBezTo>
                  <a:pt x="16990" y="2307"/>
                  <a:pt x="16998" y="2280"/>
                  <a:pt x="17006" y="2226"/>
                </a:cubicBezTo>
                <a:cubicBezTo>
                  <a:pt x="17006" y="2164"/>
                  <a:pt x="17006" y="2118"/>
                  <a:pt x="17037" y="2118"/>
                </a:cubicBezTo>
                <a:cubicBezTo>
                  <a:pt x="17046" y="2086"/>
                  <a:pt x="17052" y="2073"/>
                  <a:pt x="17055" y="2073"/>
                </a:cubicBezTo>
                <a:close/>
                <a:moveTo>
                  <a:pt x="3331" y="2139"/>
                </a:moveTo>
                <a:cubicBezTo>
                  <a:pt x="3337" y="2139"/>
                  <a:pt x="3330" y="2169"/>
                  <a:pt x="3312" y="2241"/>
                </a:cubicBezTo>
                <a:cubicBezTo>
                  <a:pt x="3296" y="2288"/>
                  <a:pt x="3265" y="2334"/>
                  <a:pt x="3265" y="2334"/>
                </a:cubicBezTo>
                <a:cubicBezTo>
                  <a:pt x="3265" y="2334"/>
                  <a:pt x="3281" y="2272"/>
                  <a:pt x="3296" y="2164"/>
                </a:cubicBezTo>
                <a:lnTo>
                  <a:pt x="3296" y="2180"/>
                </a:lnTo>
                <a:cubicBezTo>
                  <a:pt x="3316" y="2154"/>
                  <a:pt x="3327" y="2139"/>
                  <a:pt x="3331" y="2139"/>
                </a:cubicBezTo>
                <a:close/>
                <a:moveTo>
                  <a:pt x="2901" y="2226"/>
                </a:moveTo>
                <a:cubicBezTo>
                  <a:pt x="2905" y="2226"/>
                  <a:pt x="2894" y="2253"/>
                  <a:pt x="2879" y="2303"/>
                </a:cubicBezTo>
                <a:cubicBezTo>
                  <a:pt x="2864" y="2350"/>
                  <a:pt x="2833" y="2411"/>
                  <a:pt x="2771" y="2442"/>
                </a:cubicBezTo>
                <a:lnTo>
                  <a:pt x="2740" y="2427"/>
                </a:lnTo>
                <a:lnTo>
                  <a:pt x="2817" y="2334"/>
                </a:lnTo>
                <a:cubicBezTo>
                  <a:pt x="2875" y="2260"/>
                  <a:pt x="2897" y="2226"/>
                  <a:pt x="2901" y="2226"/>
                </a:cubicBezTo>
                <a:close/>
                <a:moveTo>
                  <a:pt x="10051" y="2350"/>
                </a:moveTo>
                <a:cubicBezTo>
                  <a:pt x="10051" y="2411"/>
                  <a:pt x="10035" y="2458"/>
                  <a:pt x="10020" y="2458"/>
                </a:cubicBezTo>
                <a:lnTo>
                  <a:pt x="9989" y="2458"/>
                </a:lnTo>
                <a:cubicBezTo>
                  <a:pt x="10004" y="2427"/>
                  <a:pt x="10020" y="2381"/>
                  <a:pt x="10035" y="2350"/>
                </a:cubicBezTo>
                <a:close/>
                <a:moveTo>
                  <a:pt x="3466" y="2411"/>
                </a:moveTo>
                <a:cubicBezTo>
                  <a:pt x="3466" y="2473"/>
                  <a:pt x="3466" y="2520"/>
                  <a:pt x="3451" y="2520"/>
                </a:cubicBezTo>
                <a:cubicBezTo>
                  <a:pt x="3436" y="2520"/>
                  <a:pt x="3435" y="2520"/>
                  <a:pt x="3421" y="2505"/>
                </a:cubicBezTo>
                <a:lnTo>
                  <a:pt x="3421" y="2505"/>
                </a:lnTo>
                <a:cubicBezTo>
                  <a:pt x="3425" y="2475"/>
                  <a:pt x="3438" y="2438"/>
                  <a:pt x="3451" y="2411"/>
                </a:cubicBezTo>
                <a:close/>
                <a:moveTo>
                  <a:pt x="3915" y="2520"/>
                </a:moveTo>
                <a:lnTo>
                  <a:pt x="3930" y="2581"/>
                </a:lnTo>
                <a:cubicBezTo>
                  <a:pt x="3926" y="2580"/>
                  <a:pt x="3923" y="2579"/>
                  <a:pt x="3920" y="2579"/>
                </a:cubicBezTo>
                <a:cubicBezTo>
                  <a:pt x="3906" y="2579"/>
                  <a:pt x="3900" y="2599"/>
                  <a:pt x="3894" y="2599"/>
                </a:cubicBezTo>
                <a:cubicBezTo>
                  <a:pt x="3891" y="2599"/>
                  <a:pt x="3888" y="2595"/>
                  <a:pt x="3884" y="2581"/>
                </a:cubicBezTo>
                <a:cubicBezTo>
                  <a:pt x="3868" y="2581"/>
                  <a:pt x="3884" y="2535"/>
                  <a:pt x="3915" y="2520"/>
                </a:cubicBezTo>
                <a:close/>
                <a:moveTo>
                  <a:pt x="3093" y="2628"/>
                </a:moveTo>
                <a:cubicBezTo>
                  <a:pt x="3086" y="2651"/>
                  <a:pt x="3085" y="2663"/>
                  <a:pt x="3086" y="2663"/>
                </a:cubicBezTo>
                <a:cubicBezTo>
                  <a:pt x="3087" y="2663"/>
                  <a:pt x="3091" y="2651"/>
                  <a:pt x="3093" y="2628"/>
                </a:cubicBezTo>
                <a:close/>
                <a:moveTo>
                  <a:pt x="5477" y="2622"/>
                </a:moveTo>
                <a:cubicBezTo>
                  <a:pt x="5471" y="2622"/>
                  <a:pt x="5467" y="2629"/>
                  <a:pt x="5460" y="2643"/>
                </a:cubicBezTo>
                <a:cubicBezTo>
                  <a:pt x="5476" y="2674"/>
                  <a:pt x="5491" y="2705"/>
                  <a:pt x="5522" y="2736"/>
                </a:cubicBezTo>
                <a:cubicBezTo>
                  <a:pt x="5536" y="2750"/>
                  <a:pt x="5548" y="2757"/>
                  <a:pt x="5555" y="2757"/>
                </a:cubicBezTo>
                <a:cubicBezTo>
                  <a:pt x="5571" y="2757"/>
                  <a:pt x="5565" y="2723"/>
                  <a:pt x="5522" y="2659"/>
                </a:cubicBezTo>
                <a:cubicBezTo>
                  <a:pt x="5496" y="2633"/>
                  <a:pt x="5485" y="2622"/>
                  <a:pt x="5477" y="2622"/>
                </a:cubicBezTo>
                <a:close/>
                <a:moveTo>
                  <a:pt x="13590" y="0"/>
                </a:moveTo>
                <a:cubicBezTo>
                  <a:pt x="13559" y="47"/>
                  <a:pt x="13513" y="62"/>
                  <a:pt x="13451" y="62"/>
                </a:cubicBezTo>
                <a:cubicBezTo>
                  <a:pt x="13358" y="62"/>
                  <a:pt x="13327" y="62"/>
                  <a:pt x="13374" y="124"/>
                </a:cubicBezTo>
                <a:cubicBezTo>
                  <a:pt x="13374" y="186"/>
                  <a:pt x="13389" y="232"/>
                  <a:pt x="13343" y="232"/>
                </a:cubicBezTo>
                <a:lnTo>
                  <a:pt x="13343" y="186"/>
                </a:lnTo>
                <a:cubicBezTo>
                  <a:pt x="13343" y="157"/>
                  <a:pt x="13323" y="145"/>
                  <a:pt x="13287" y="145"/>
                </a:cubicBezTo>
                <a:cubicBezTo>
                  <a:pt x="13246" y="145"/>
                  <a:pt x="13185" y="161"/>
                  <a:pt x="13111" y="186"/>
                </a:cubicBezTo>
                <a:cubicBezTo>
                  <a:pt x="13003" y="205"/>
                  <a:pt x="12939" y="225"/>
                  <a:pt x="12895" y="225"/>
                </a:cubicBezTo>
                <a:cubicBezTo>
                  <a:pt x="12869" y="225"/>
                  <a:pt x="12850" y="218"/>
                  <a:pt x="12833" y="201"/>
                </a:cubicBezTo>
                <a:lnTo>
                  <a:pt x="12817" y="263"/>
                </a:lnTo>
                <a:cubicBezTo>
                  <a:pt x="12808" y="307"/>
                  <a:pt x="12800" y="326"/>
                  <a:pt x="12788" y="326"/>
                </a:cubicBezTo>
                <a:cubicBezTo>
                  <a:pt x="12779" y="326"/>
                  <a:pt x="12769" y="314"/>
                  <a:pt x="12755" y="294"/>
                </a:cubicBezTo>
                <a:cubicBezTo>
                  <a:pt x="12746" y="288"/>
                  <a:pt x="12732" y="284"/>
                  <a:pt x="12716" y="284"/>
                </a:cubicBezTo>
                <a:cubicBezTo>
                  <a:pt x="12656" y="284"/>
                  <a:pt x="12563" y="329"/>
                  <a:pt x="12539" y="402"/>
                </a:cubicBezTo>
                <a:lnTo>
                  <a:pt x="12477" y="433"/>
                </a:lnTo>
                <a:cubicBezTo>
                  <a:pt x="12451" y="407"/>
                  <a:pt x="12423" y="395"/>
                  <a:pt x="12398" y="395"/>
                </a:cubicBezTo>
                <a:cubicBezTo>
                  <a:pt x="12351" y="395"/>
                  <a:pt x="12318" y="439"/>
                  <a:pt x="12338" y="510"/>
                </a:cubicBezTo>
                <a:cubicBezTo>
                  <a:pt x="12324" y="489"/>
                  <a:pt x="12310" y="481"/>
                  <a:pt x="12298" y="481"/>
                </a:cubicBezTo>
                <a:cubicBezTo>
                  <a:pt x="12282" y="481"/>
                  <a:pt x="12269" y="493"/>
                  <a:pt x="12261" y="510"/>
                </a:cubicBezTo>
                <a:cubicBezTo>
                  <a:pt x="12235" y="587"/>
                  <a:pt x="12168" y="642"/>
                  <a:pt x="12128" y="642"/>
                </a:cubicBezTo>
                <a:cubicBezTo>
                  <a:pt x="12119" y="642"/>
                  <a:pt x="12112" y="640"/>
                  <a:pt x="12106" y="634"/>
                </a:cubicBezTo>
                <a:lnTo>
                  <a:pt x="12075" y="650"/>
                </a:lnTo>
                <a:cubicBezTo>
                  <a:pt x="12091" y="680"/>
                  <a:pt x="12075" y="727"/>
                  <a:pt x="12044" y="742"/>
                </a:cubicBezTo>
                <a:cubicBezTo>
                  <a:pt x="12013" y="773"/>
                  <a:pt x="11998" y="820"/>
                  <a:pt x="12013" y="850"/>
                </a:cubicBezTo>
                <a:cubicBezTo>
                  <a:pt x="12029" y="912"/>
                  <a:pt x="12013" y="928"/>
                  <a:pt x="12013" y="928"/>
                </a:cubicBezTo>
                <a:cubicBezTo>
                  <a:pt x="12013" y="928"/>
                  <a:pt x="11967" y="881"/>
                  <a:pt x="11952" y="835"/>
                </a:cubicBezTo>
                <a:cubicBezTo>
                  <a:pt x="11947" y="815"/>
                  <a:pt x="11938" y="805"/>
                  <a:pt x="11930" y="805"/>
                </a:cubicBezTo>
                <a:cubicBezTo>
                  <a:pt x="11913" y="805"/>
                  <a:pt x="11895" y="849"/>
                  <a:pt x="11905" y="943"/>
                </a:cubicBezTo>
                <a:cubicBezTo>
                  <a:pt x="11913" y="1015"/>
                  <a:pt x="11921" y="1050"/>
                  <a:pt x="11921" y="1050"/>
                </a:cubicBezTo>
                <a:cubicBezTo>
                  <a:pt x="11920" y="1050"/>
                  <a:pt x="11912" y="1019"/>
                  <a:pt x="11890" y="959"/>
                </a:cubicBezTo>
                <a:cubicBezTo>
                  <a:pt x="11880" y="928"/>
                  <a:pt x="11863" y="891"/>
                  <a:pt x="11852" y="891"/>
                </a:cubicBezTo>
                <a:cubicBezTo>
                  <a:pt x="11847" y="891"/>
                  <a:pt x="11843" y="901"/>
                  <a:pt x="11843" y="928"/>
                </a:cubicBezTo>
                <a:cubicBezTo>
                  <a:pt x="11828" y="943"/>
                  <a:pt x="11828" y="990"/>
                  <a:pt x="11843" y="1005"/>
                </a:cubicBezTo>
                <a:lnTo>
                  <a:pt x="11797" y="1067"/>
                </a:lnTo>
                <a:cubicBezTo>
                  <a:pt x="11720" y="1067"/>
                  <a:pt x="11689" y="1082"/>
                  <a:pt x="11673" y="1098"/>
                </a:cubicBezTo>
                <a:cubicBezTo>
                  <a:pt x="11694" y="1139"/>
                  <a:pt x="11701" y="1153"/>
                  <a:pt x="11685" y="1153"/>
                </a:cubicBezTo>
                <a:cubicBezTo>
                  <a:pt x="11677" y="1153"/>
                  <a:pt x="11663" y="1149"/>
                  <a:pt x="11643" y="1144"/>
                </a:cubicBezTo>
                <a:cubicBezTo>
                  <a:pt x="11619" y="1132"/>
                  <a:pt x="11604" y="1125"/>
                  <a:pt x="11599" y="1125"/>
                </a:cubicBezTo>
                <a:cubicBezTo>
                  <a:pt x="11592" y="1125"/>
                  <a:pt x="11611" y="1143"/>
                  <a:pt x="11658" y="1190"/>
                </a:cubicBezTo>
                <a:cubicBezTo>
                  <a:pt x="11682" y="1238"/>
                  <a:pt x="11669" y="1258"/>
                  <a:pt x="11641" y="1258"/>
                </a:cubicBezTo>
                <a:cubicBezTo>
                  <a:pt x="11633" y="1258"/>
                  <a:pt x="11623" y="1256"/>
                  <a:pt x="11612" y="1252"/>
                </a:cubicBezTo>
                <a:cubicBezTo>
                  <a:pt x="11573" y="1214"/>
                  <a:pt x="11550" y="1198"/>
                  <a:pt x="11540" y="1198"/>
                </a:cubicBezTo>
                <a:cubicBezTo>
                  <a:pt x="11530" y="1198"/>
                  <a:pt x="11534" y="1214"/>
                  <a:pt x="11550" y="1237"/>
                </a:cubicBezTo>
                <a:cubicBezTo>
                  <a:pt x="11596" y="1268"/>
                  <a:pt x="11550" y="1299"/>
                  <a:pt x="11550" y="1299"/>
                </a:cubicBezTo>
                <a:cubicBezTo>
                  <a:pt x="11550" y="1299"/>
                  <a:pt x="11535" y="1302"/>
                  <a:pt x="11512" y="1314"/>
                </a:cubicBezTo>
                <a:lnTo>
                  <a:pt x="11512" y="1314"/>
                </a:lnTo>
                <a:cubicBezTo>
                  <a:pt x="11504" y="1305"/>
                  <a:pt x="11495" y="1294"/>
                  <a:pt x="11488" y="1283"/>
                </a:cubicBezTo>
                <a:lnTo>
                  <a:pt x="11472" y="1299"/>
                </a:lnTo>
                <a:lnTo>
                  <a:pt x="11481" y="1332"/>
                </a:lnTo>
                <a:lnTo>
                  <a:pt x="11481" y="1332"/>
                </a:lnTo>
                <a:cubicBezTo>
                  <a:pt x="11492" y="1324"/>
                  <a:pt x="11502" y="1318"/>
                  <a:pt x="11512" y="1314"/>
                </a:cubicBezTo>
                <a:lnTo>
                  <a:pt x="11512" y="1314"/>
                </a:lnTo>
                <a:cubicBezTo>
                  <a:pt x="11538" y="1343"/>
                  <a:pt x="11562" y="1364"/>
                  <a:pt x="11550" y="1376"/>
                </a:cubicBezTo>
                <a:lnTo>
                  <a:pt x="11488" y="1360"/>
                </a:lnTo>
                <a:lnTo>
                  <a:pt x="11481" y="1332"/>
                </a:lnTo>
                <a:lnTo>
                  <a:pt x="11481" y="1332"/>
                </a:lnTo>
                <a:cubicBezTo>
                  <a:pt x="11464" y="1343"/>
                  <a:pt x="11445" y="1357"/>
                  <a:pt x="11426" y="1376"/>
                </a:cubicBezTo>
                <a:cubicBezTo>
                  <a:pt x="11380" y="1422"/>
                  <a:pt x="11364" y="1422"/>
                  <a:pt x="11333" y="1453"/>
                </a:cubicBezTo>
                <a:lnTo>
                  <a:pt x="11241" y="1561"/>
                </a:lnTo>
                <a:cubicBezTo>
                  <a:pt x="11225" y="1577"/>
                  <a:pt x="11256" y="1623"/>
                  <a:pt x="11287" y="1670"/>
                </a:cubicBezTo>
                <a:cubicBezTo>
                  <a:pt x="11320" y="1703"/>
                  <a:pt x="11333" y="1713"/>
                  <a:pt x="11333" y="1713"/>
                </a:cubicBezTo>
                <a:cubicBezTo>
                  <a:pt x="11332" y="1713"/>
                  <a:pt x="11307" y="1694"/>
                  <a:pt x="11272" y="1685"/>
                </a:cubicBezTo>
                <a:cubicBezTo>
                  <a:pt x="11214" y="1635"/>
                  <a:pt x="11177" y="1611"/>
                  <a:pt x="11165" y="1611"/>
                </a:cubicBezTo>
                <a:cubicBezTo>
                  <a:pt x="11153" y="1611"/>
                  <a:pt x="11174" y="1643"/>
                  <a:pt x="11241" y="1701"/>
                </a:cubicBezTo>
                <a:cubicBezTo>
                  <a:pt x="11290" y="1741"/>
                  <a:pt x="11313" y="1761"/>
                  <a:pt x="11308" y="1761"/>
                </a:cubicBezTo>
                <a:cubicBezTo>
                  <a:pt x="11303" y="1761"/>
                  <a:pt x="11276" y="1745"/>
                  <a:pt x="11225" y="1716"/>
                </a:cubicBezTo>
                <a:cubicBezTo>
                  <a:pt x="11206" y="1703"/>
                  <a:pt x="11195" y="1696"/>
                  <a:pt x="11190" y="1696"/>
                </a:cubicBezTo>
                <a:cubicBezTo>
                  <a:pt x="11184" y="1696"/>
                  <a:pt x="11192" y="1711"/>
                  <a:pt x="11210" y="1747"/>
                </a:cubicBezTo>
                <a:cubicBezTo>
                  <a:pt x="11217" y="1770"/>
                  <a:pt x="11221" y="1782"/>
                  <a:pt x="11219" y="1782"/>
                </a:cubicBezTo>
                <a:cubicBezTo>
                  <a:pt x="11217" y="1782"/>
                  <a:pt x="11210" y="1770"/>
                  <a:pt x="11194" y="1747"/>
                </a:cubicBezTo>
                <a:cubicBezTo>
                  <a:pt x="11166" y="1728"/>
                  <a:pt x="11131" y="1715"/>
                  <a:pt x="11116" y="1715"/>
                </a:cubicBezTo>
                <a:cubicBezTo>
                  <a:pt x="11107" y="1715"/>
                  <a:pt x="11105" y="1720"/>
                  <a:pt x="11117" y="1731"/>
                </a:cubicBezTo>
                <a:cubicBezTo>
                  <a:pt x="11117" y="1731"/>
                  <a:pt x="11117" y="1735"/>
                  <a:pt x="11109" y="1735"/>
                </a:cubicBezTo>
                <a:cubicBezTo>
                  <a:pt x="11102" y="1735"/>
                  <a:pt x="11086" y="1731"/>
                  <a:pt x="11055" y="1716"/>
                </a:cubicBezTo>
                <a:cubicBezTo>
                  <a:pt x="11045" y="1709"/>
                  <a:pt x="11039" y="1706"/>
                  <a:pt x="11035" y="1706"/>
                </a:cubicBezTo>
                <a:cubicBezTo>
                  <a:pt x="11022" y="1706"/>
                  <a:pt x="11043" y="1745"/>
                  <a:pt x="11055" y="1793"/>
                </a:cubicBezTo>
                <a:cubicBezTo>
                  <a:pt x="11072" y="1854"/>
                  <a:pt x="11070" y="1885"/>
                  <a:pt x="11060" y="1885"/>
                </a:cubicBezTo>
                <a:cubicBezTo>
                  <a:pt x="11052" y="1885"/>
                  <a:pt x="11038" y="1865"/>
                  <a:pt x="11024" y="1824"/>
                </a:cubicBezTo>
                <a:cubicBezTo>
                  <a:pt x="11010" y="1792"/>
                  <a:pt x="10997" y="1779"/>
                  <a:pt x="10985" y="1779"/>
                </a:cubicBezTo>
                <a:cubicBezTo>
                  <a:pt x="10959" y="1779"/>
                  <a:pt x="10945" y="1852"/>
                  <a:pt x="10978" y="1917"/>
                </a:cubicBezTo>
                <a:cubicBezTo>
                  <a:pt x="11005" y="1971"/>
                  <a:pt x="11016" y="1994"/>
                  <a:pt x="11015" y="1994"/>
                </a:cubicBezTo>
                <a:cubicBezTo>
                  <a:pt x="11014" y="1994"/>
                  <a:pt x="11006" y="1982"/>
                  <a:pt x="10993" y="1963"/>
                </a:cubicBezTo>
                <a:cubicBezTo>
                  <a:pt x="10975" y="1935"/>
                  <a:pt x="10967" y="1930"/>
                  <a:pt x="10964" y="1930"/>
                </a:cubicBezTo>
                <a:cubicBezTo>
                  <a:pt x="10962" y="1930"/>
                  <a:pt x="10962" y="1932"/>
                  <a:pt x="10962" y="1932"/>
                </a:cubicBezTo>
                <a:cubicBezTo>
                  <a:pt x="10962" y="1932"/>
                  <a:pt x="10932" y="1932"/>
                  <a:pt x="10901" y="1886"/>
                </a:cubicBezTo>
                <a:cubicBezTo>
                  <a:pt x="10901" y="1886"/>
                  <a:pt x="10885" y="1886"/>
                  <a:pt x="10885" y="1963"/>
                </a:cubicBezTo>
                <a:cubicBezTo>
                  <a:pt x="10899" y="2017"/>
                  <a:pt x="10892" y="2038"/>
                  <a:pt x="10875" y="2038"/>
                </a:cubicBezTo>
                <a:cubicBezTo>
                  <a:pt x="10852" y="2038"/>
                  <a:pt x="10812" y="2001"/>
                  <a:pt x="10777" y="1948"/>
                </a:cubicBezTo>
                <a:lnTo>
                  <a:pt x="10777" y="2010"/>
                </a:lnTo>
                <a:cubicBezTo>
                  <a:pt x="10797" y="2078"/>
                  <a:pt x="10804" y="2128"/>
                  <a:pt x="10799" y="2128"/>
                </a:cubicBezTo>
                <a:cubicBezTo>
                  <a:pt x="10796" y="2128"/>
                  <a:pt x="10788" y="2111"/>
                  <a:pt x="10777" y="2071"/>
                </a:cubicBezTo>
                <a:lnTo>
                  <a:pt x="10762" y="2025"/>
                </a:lnTo>
                <a:lnTo>
                  <a:pt x="10762" y="2025"/>
                </a:lnTo>
                <a:cubicBezTo>
                  <a:pt x="10777" y="2071"/>
                  <a:pt x="10762" y="2087"/>
                  <a:pt x="10746" y="2087"/>
                </a:cubicBezTo>
                <a:cubicBezTo>
                  <a:pt x="10715" y="2056"/>
                  <a:pt x="10684" y="2025"/>
                  <a:pt x="10684" y="1979"/>
                </a:cubicBezTo>
                <a:cubicBezTo>
                  <a:pt x="10669" y="1932"/>
                  <a:pt x="10669" y="1932"/>
                  <a:pt x="10653" y="1932"/>
                </a:cubicBezTo>
                <a:lnTo>
                  <a:pt x="10669" y="1994"/>
                </a:lnTo>
                <a:cubicBezTo>
                  <a:pt x="10684" y="2041"/>
                  <a:pt x="10700" y="2102"/>
                  <a:pt x="10684" y="2102"/>
                </a:cubicBezTo>
                <a:cubicBezTo>
                  <a:pt x="10669" y="2102"/>
                  <a:pt x="10638" y="2102"/>
                  <a:pt x="10638" y="2056"/>
                </a:cubicBezTo>
                <a:cubicBezTo>
                  <a:pt x="10627" y="2012"/>
                  <a:pt x="10600" y="1975"/>
                  <a:pt x="10591" y="1975"/>
                </a:cubicBezTo>
                <a:cubicBezTo>
                  <a:pt x="10588" y="1975"/>
                  <a:pt x="10587" y="1981"/>
                  <a:pt x="10592" y="1994"/>
                </a:cubicBezTo>
                <a:cubicBezTo>
                  <a:pt x="10592" y="1994"/>
                  <a:pt x="10576" y="1994"/>
                  <a:pt x="10561" y="1948"/>
                </a:cubicBezTo>
                <a:cubicBezTo>
                  <a:pt x="10545" y="1956"/>
                  <a:pt x="10534" y="1959"/>
                  <a:pt x="10524" y="1959"/>
                </a:cubicBezTo>
                <a:cubicBezTo>
                  <a:pt x="10514" y="1959"/>
                  <a:pt x="10507" y="1956"/>
                  <a:pt x="10499" y="1948"/>
                </a:cubicBezTo>
                <a:cubicBezTo>
                  <a:pt x="10499" y="1979"/>
                  <a:pt x="10487" y="1994"/>
                  <a:pt x="10476" y="1994"/>
                </a:cubicBezTo>
                <a:cubicBezTo>
                  <a:pt x="10464" y="1994"/>
                  <a:pt x="10452" y="1979"/>
                  <a:pt x="10452" y="1948"/>
                </a:cubicBezTo>
                <a:cubicBezTo>
                  <a:pt x="10452" y="1948"/>
                  <a:pt x="10421" y="1948"/>
                  <a:pt x="10406" y="2010"/>
                </a:cubicBezTo>
                <a:cubicBezTo>
                  <a:pt x="10375" y="2010"/>
                  <a:pt x="10360" y="2010"/>
                  <a:pt x="10360" y="1963"/>
                </a:cubicBezTo>
                <a:cubicBezTo>
                  <a:pt x="10360" y="1932"/>
                  <a:pt x="10360" y="1917"/>
                  <a:pt x="10358" y="1917"/>
                </a:cubicBezTo>
                <a:cubicBezTo>
                  <a:pt x="10356" y="1917"/>
                  <a:pt x="10352" y="1932"/>
                  <a:pt x="10344" y="1963"/>
                </a:cubicBezTo>
                <a:cubicBezTo>
                  <a:pt x="10329" y="2010"/>
                  <a:pt x="10329" y="2010"/>
                  <a:pt x="10313" y="2010"/>
                </a:cubicBezTo>
                <a:lnTo>
                  <a:pt x="10282" y="2010"/>
                </a:lnTo>
                <a:cubicBezTo>
                  <a:pt x="10282" y="2051"/>
                  <a:pt x="10282" y="2065"/>
                  <a:pt x="10278" y="2065"/>
                </a:cubicBezTo>
                <a:cubicBezTo>
                  <a:pt x="10276" y="2065"/>
                  <a:pt x="10272" y="2061"/>
                  <a:pt x="10267" y="2056"/>
                </a:cubicBezTo>
                <a:cubicBezTo>
                  <a:pt x="10251" y="2056"/>
                  <a:pt x="10205" y="1994"/>
                  <a:pt x="10190" y="1994"/>
                </a:cubicBezTo>
                <a:cubicBezTo>
                  <a:pt x="10143" y="1994"/>
                  <a:pt x="10143" y="1994"/>
                  <a:pt x="10159" y="2056"/>
                </a:cubicBezTo>
                <a:cubicBezTo>
                  <a:pt x="10169" y="2056"/>
                  <a:pt x="10166" y="2083"/>
                  <a:pt x="10158" y="2083"/>
                </a:cubicBezTo>
                <a:cubicBezTo>
                  <a:pt x="10154" y="2083"/>
                  <a:pt x="10148" y="2077"/>
                  <a:pt x="10143" y="2056"/>
                </a:cubicBezTo>
                <a:cubicBezTo>
                  <a:pt x="10128" y="2056"/>
                  <a:pt x="10097" y="1979"/>
                  <a:pt x="10051" y="1979"/>
                </a:cubicBezTo>
                <a:cubicBezTo>
                  <a:pt x="10034" y="1973"/>
                  <a:pt x="10021" y="1969"/>
                  <a:pt x="10011" y="1969"/>
                </a:cubicBezTo>
                <a:cubicBezTo>
                  <a:pt x="9993" y="1969"/>
                  <a:pt x="9983" y="1980"/>
                  <a:pt x="9973" y="2010"/>
                </a:cubicBezTo>
                <a:cubicBezTo>
                  <a:pt x="9966" y="2064"/>
                  <a:pt x="9958" y="2091"/>
                  <a:pt x="9954" y="2091"/>
                </a:cubicBezTo>
                <a:cubicBezTo>
                  <a:pt x="9950" y="2091"/>
                  <a:pt x="9950" y="2064"/>
                  <a:pt x="9958" y="2010"/>
                </a:cubicBezTo>
                <a:cubicBezTo>
                  <a:pt x="9977" y="1943"/>
                  <a:pt x="9972" y="1912"/>
                  <a:pt x="9963" y="1912"/>
                </a:cubicBezTo>
                <a:cubicBezTo>
                  <a:pt x="9957" y="1912"/>
                  <a:pt x="9948" y="1924"/>
                  <a:pt x="9942" y="1948"/>
                </a:cubicBezTo>
                <a:cubicBezTo>
                  <a:pt x="9933" y="1977"/>
                  <a:pt x="9923" y="1988"/>
                  <a:pt x="9913" y="1988"/>
                </a:cubicBezTo>
                <a:cubicBezTo>
                  <a:pt x="9907" y="1988"/>
                  <a:pt x="9902" y="1984"/>
                  <a:pt x="9896" y="1979"/>
                </a:cubicBezTo>
                <a:cubicBezTo>
                  <a:pt x="9913" y="1953"/>
                  <a:pt x="9911" y="1942"/>
                  <a:pt x="9901" y="1942"/>
                </a:cubicBezTo>
                <a:cubicBezTo>
                  <a:pt x="9893" y="1942"/>
                  <a:pt x="9879" y="1949"/>
                  <a:pt x="9865" y="1963"/>
                </a:cubicBezTo>
                <a:cubicBezTo>
                  <a:pt x="9850" y="1963"/>
                  <a:pt x="9850" y="1963"/>
                  <a:pt x="9865" y="1917"/>
                </a:cubicBezTo>
                <a:lnTo>
                  <a:pt x="9850" y="1901"/>
                </a:lnTo>
                <a:cubicBezTo>
                  <a:pt x="9829" y="1922"/>
                  <a:pt x="9809" y="1931"/>
                  <a:pt x="9792" y="1931"/>
                </a:cubicBezTo>
                <a:cubicBezTo>
                  <a:pt x="9746" y="1931"/>
                  <a:pt x="9719" y="1869"/>
                  <a:pt x="9741" y="1824"/>
                </a:cubicBezTo>
                <a:lnTo>
                  <a:pt x="9741" y="1824"/>
                </a:lnTo>
                <a:cubicBezTo>
                  <a:pt x="9741" y="1824"/>
                  <a:pt x="9726" y="1824"/>
                  <a:pt x="9680" y="1855"/>
                </a:cubicBezTo>
                <a:cubicBezTo>
                  <a:pt x="9646" y="1888"/>
                  <a:pt x="9624" y="1905"/>
                  <a:pt x="9615" y="1905"/>
                </a:cubicBezTo>
                <a:cubicBezTo>
                  <a:pt x="9603" y="1905"/>
                  <a:pt x="9614" y="1877"/>
                  <a:pt x="9649" y="1824"/>
                </a:cubicBezTo>
                <a:cubicBezTo>
                  <a:pt x="9679" y="1786"/>
                  <a:pt x="9699" y="1766"/>
                  <a:pt x="9699" y="1766"/>
                </a:cubicBezTo>
                <a:lnTo>
                  <a:pt x="9699" y="1766"/>
                </a:lnTo>
                <a:cubicBezTo>
                  <a:pt x="9699" y="1766"/>
                  <a:pt x="9679" y="1786"/>
                  <a:pt x="9633" y="1824"/>
                </a:cubicBezTo>
                <a:cubicBezTo>
                  <a:pt x="9622" y="1835"/>
                  <a:pt x="9610" y="1840"/>
                  <a:pt x="9600" y="1840"/>
                </a:cubicBezTo>
                <a:cubicBezTo>
                  <a:pt x="9565" y="1840"/>
                  <a:pt x="9544" y="1790"/>
                  <a:pt x="9602" y="1731"/>
                </a:cubicBezTo>
                <a:lnTo>
                  <a:pt x="9680" y="1654"/>
                </a:lnTo>
                <a:lnTo>
                  <a:pt x="9680" y="1654"/>
                </a:lnTo>
                <a:cubicBezTo>
                  <a:pt x="9656" y="1670"/>
                  <a:pt x="9641" y="1673"/>
                  <a:pt x="9631" y="1673"/>
                </a:cubicBezTo>
                <a:cubicBezTo>
                  <a:pt x="9622" y="1673"/>
                  <a:pt x="9618" y="1670"/>
                  <a:pt x="9618" y="1670"/>
                </a:cubicBezTo>
                <a:cubicBezTo>
                  <a:pt x="9604" y="1691"/>
                  <a:pt x="9593" y="1699"/>
                  <a:pt x="9581" y="1699"/>
                </a:cubicBezTo>
                <a:cubicBezTo>
                  <a:pt x="9567" y="1699"/>
                  <a:pt x="9550" y="1687"/>
                  <a:pt x="9525" y="1670"/>
                </a:cubicBezTo>
                <a:cubicBezTo>
                  <a:pt x="9494" y="1639"/>
                  <a:pt x="9417" y="1623"/>
                  <a:pt x="9386" y="1592"/>
                </a:cubicBezTo>
                <a:cubicBezTo>
                  <a:pt x="9355" y="1561"/>
                  <a:pt x="9309" y="1515"/>
                  <a:pt x="9340" y="1469"/>
                </a:cubicBezTo>
                <a:cubicBezTo>
                  <a:pt x="9324" y="1453"/>
                  <a:pt x="9309" y="1438"/>
                  <a:pt x="9231" y="1438"/>
                </a:cubicBezTo>
                <a:cubicBezTo>
                  <a:pt x="9170" y="1438"/>
                  <a:pt x="9154" y="1422"/>
                  <a:pt x="9185" y="1376"/>
                </a:cubicBezTo>
                <a:lnTo>
                  <a:pt x="9170" y="1360"/>
                </a:lnTo>
                <a:cubicBezTo>
                  <a:pt x="9108" y="1360"/>
                  <a:pt x="9092" y="1345"/>
                  <a:pt x="9092" y="1345"/>
                </a:cubicBezTo>
                <a:cubicBezTo>
                  <a:pt x="9120" y="1317"/>
                  <a:pt x="9147" y="1265"/>
                  <a:pt x="9109" y="1265"/>
                </a:cubicBezTo>
                <a:cubicBezTo>
                  <a:pt x="9105" y="1265"/>
                  <a:pt x="9099" y="1266"/>
                  <a:pt x="9092" y="1268"/>
                </a:cubicBezTo>
                <a:cubicBezTo>
                  <a:pt x="9065" y="1282"/>
                  <a:pt x="9049" y="1289"/>
                  <a:pt x="9038" y="1289"/>
                </a:cubicBezTo>
                <a:cubicBezTo>
                  <a:pt x="9024" y="1289"/>
                  <a:pt x="9017" y="1278"/>
                  <a:pt x="9000" y="1252"/>
                </a:cubicBezTo>
                <a:cubicBezTo>
                  <a:pt x="8922" y="1113"/>
                  <a:pt x="8814" y="974"/>
                  <a:pt x="8690" y="866"/>
                </a:cubicBezTo>
                <a:cubicBezTo>
                  <a:pt x="8644" y="820"/>
                  <a:pt x="8598" y="789"/>
                  <a:pt x="8551" y="742"/>
                </a:cubicBezTo>
                <a:lnTo>
                  <a:pt x="8412" y="650"/>
                </a:lnTo>
                <a:cubicBezTo>
                  <a:pt x="8348" y="598"/>
                  <a:pt x="8295" y="568"/>
                  <a:pt x="8270" y="568"/>
                </a:cubicBezTo>
                <a:cubicBezTo>
                  <a:pt x="8264" y="568"/>
                  <a:pt x="8260" y="570"/>
                  <a:pt x="8258" y="572"/>
                </a:cubicBezTo>
                <a:lnTo>
                  <a:pt x="8180" y="526"/>
                </a:lnTo>
                <a:lnTo>
                  <a:pt x="8088" y="480"/>
                </a:lnTo>
                <a:cubicBezTo>
                  <a:pt x="8119" y="433"/>
                  <a:pt x="8088" y="387"/>
                  <a:pt x="8041" y="371"/>
                </a:cubicBezTo>
                <a:cubicBezTo>
                  <a:pt x="8000" y="361"/>
                  <a:pt x="7960" y="358"/>
                  <a:pt x="7919" y="356"/>
                </a:cubicBezTo>
                <a:lnTo>
                  <a:pt x="7919" y="356"/>
                </a:lnTo>
                <a:lnTo>
                  <a:pt x="7949" y="371"/>
                </a:lnTo>
                <a:cubicBezTo>
                  <a:pt x="7922" y="411"/>
                  <a:pt x="7895" y="452"/>
                  <a:pt x="7878" y="452"/>
                </a:cubicBezTo>
                <a:cubicBezTo>
                  <a:pt x="7876" y="452"/>
                  <a:pt x="7873" y="451"/>
                  <a:pt x="7871" y="449"/>
                </a:cubicBezTo>
                <a:lnTo>
                  <a:pt x="7840" y="449"/>
                </a:lnTo>
                <a:cubicBezTo>
                  <a:pt x="7856" y="403"/>
                  <a:pt x="7886" y="372"/>
                  <a:pt x="7917" y="356"/>
                </a:cubicBezTo>
                <a:lnTo>
                  <a:pt x="7917" y="356"/>
                </a:lnTo>
                <a:cubicBezTo>
                  <a:pt x="7896" y="356"/>
                  <a:pt x="7876" y="356"/>
                  <a:pt x="7856" y="356"/>
                </a:cubicBezTo>
                <a:cubicBezTo>
                  <a:pt x="7837" y="375"/>
                  <a:pt x="7812" y="388"/>
                  <a:pt x="7784" y="388"/>
                </a:cubicBezTo>
                <a:cubicBezTo>
                  <a:pt x="7768" y="388"/>
                  <a:pt x="7750" y="383"/>
                  <a:pt x="7732" y="371"/>
                </a:cubicBezTo>
                <a:cubicBezTo>
                  <a:pt x="7769" y="298"/>
                  <a:pt x="7718" y="254"/>
                  <a:pt x="7650" y="254"/>
                </a:cubicBezTo>
                <a:cubicBezTo>
                  <a:pt x="7632" y="254"/>
                  <a:pt x="7612" y="257"/>
                  <a:pt x="7593" y="263"/>
                </a:cubicBezTo>
                <a:cubicBezTo>
                  <a:pt x="7564" y="313"/>
                  <a:pt x="7542" y="337"/>
                  <a:pt x="7530" y="337"/>
                </a:cubicBezTo>
                <a:cubicBezTo>
                  <a:pt x="7516" y="337"/>
                  <a:pt x="7515" y="306"/>
                  <a:pt x="7531" y="248"/>
                </a:cubicBezTo>
                <a:cubicBezTo>
                  <a:pt x="7546" y="195"/>
                  <a:pt x="7536" y="165"/>
                  <a:pt x="7510" y="165"/>
                </a:cubicBezTo>
                <a:cubicBezTo>
                  <a:pt x="7484" y="165"/>
                  <a:pt x="7440" y="199"/>
                  <a:pt x="7392" y="279"/>
                </a:cubicBezTo>
                <a:cubicBezTo>
                  <a:pt x="7371" y="300"/>
                  <a:pt x="7362" y="312"/>
                  <a:pt x="7357" y="312"/>
                </a:cubicBezTo>
                <a:cubicBezTo>
                  <a:pt x="7350" y="312"/>
                  <a:pt x="7347" y="296"/>
                  <a:pt x="7330" y="263"/>
                </a:cubicBezTo>
                <a:cubicBezTo>
                  <a:pt x="7321" y="191"/>
                  <a:pt x="7307" y="161"/>
                  <a:pt x="7297" y="161"/>
                </a:cubicBezTo>
                <a:cubicBezTo>
                  <a:pt x="7289" y="161"/>
                  <a:pt x="7284" y="176"/>
                  <a:pt x="7284" y="201"/>
                </a:cubicBezTo>
                <a:cubicBezTo>
                  <a:pt x="7261" y="255"/>
                  <a:pt x="7241" y="282"/>
                  <a:pt x="7224" y="282"/>
                </a:cubicBezTo>
                <a:cubicBezTo>
                  <a:pt x="7207" y="282"/>
                  <a:pt x="7191" y="255"/>
                  <a:pt x="7176" y="201"/>
                </a:cubicBezTo>
                <a:cubicBezTo>
                  <a:pt x="7153" y="139"/>
                  <a:pt x="7141" y="109"/>
                  <a:pt x="7129" y="109"/>
                </a:cubicBezTo>
                <a:cubicBezTo>
                  <a:pt x="7118" y="109"/>
                  <a:pt x="7106" y="139"/>
                  <a:pt x="7083" y="201"/>
                </a:cubicBezTo>
                <a:cubicBezTo>
                  <a:pt x="7069" y="252"/>
                  <a:pt x="7034" y="275"/>
                  <a:pt x="6999" y="275"/>
                </a:cubicBezTo>
                <a:cubicBezTo>
                  <a:pt x="6957" y="275"/>
                  <a:pt x="6914" y="244"/>
                  <a:pt x="6898" y="186"/>
                </a:cubicBezTo>
                <a:cubicBezTo>
                  <a:pt x="6877" y="186"/>
                  <a:pt x="6856" y="158"/>
                  <a:pt x="6845" y="158"/>
                </a:cubicBezTo>
                <a:cubicBezTo>
                  <a:pt x="6839" y="158"/>
                  <a:pt x="6836" y="165"/>
                  <a:pt x="6836" y="186"/>
                </a:cubicBezTo>
                <a:lnTo>
                  <a:pt x="6805" y="124"/>
                </a:lnTo>
                <a:lnTo>
                  <a:pt x="6728" y="124"/>
                </a:lnTo>
                <a:lnTo>
                  <a:pt x="6728" y="186"/>
                </a:lnTo>
                <a:cubicBezTo>
                  <a:pt x="6650" y="170"/>
                  <a:pt x="6573" y="163"/>
                  <a:pt x="6496" y="163"/>
                </a:cubicBezTo>
                <a:cubicBezTo>
                  <a:pt x="6418" y="163"/>
                  <a:pt x="6341" y="170"/>
                  <a:pt x="6264" y="186"/>
                </a:cubicBezTo>
                <a:cubicBezTo>
                  <a:pt x="6156" y="201"/>
                  <a:pt x="6032" y="248"/>
                  <a:pt x="5924" y="294"/>
                </a:cubicBezTo>
                <a:cubicBezTo>
                  <a:pt x="5877" y="325"/>
                  <a:pt x="5877" y="340"/>
                  <a:pt x="5893" y="356"/>
                </a:cubicBezTo>
                <a:cubicBezTo>
                  <a:pt x="5938" y="410"/>
                  <a:pt x="5936" y="443"/>
                  <a:pt x="5911" y="443"/>
                </a:cubicBezTo>
                <a:cubicBezTo>
                  <a:pt x="5893" y="443"/>
                  <a:pt x="5863" y="426"/>
                  <a:pt x="5831" y="387"/>
                </a:cubicBezTo>
                <a:cubicBezTo>
                  <a:pt x="5800" y="402"/>
                  <a:pt x="5723" y="387"/>
                  <a:pt x="5661" y="418"/>
                </a:cubicBezTo>
                <a:cubicBezTo>
                  <a:pt x="5619" y="428"/>
                  <a:pt x="5577" y="453"/>
                  <a:pt x="5544" y="453"/>
                </a:cubicBezTo>
                <a:cubicBezTo>
                  <a:pt x="5529" y="453"/>
                  <a:pt x="5516" y="448"/>
                  <a:pt x="5507" y="433"/>
                </a:cubicBezTo>
                <a:lnTo>
                  <a:pt x="5491" y="449"/>
                </a:lnTo>
                <a:cubicBezTo>
                  <a:pt x="5460" y="588"/>
                  <a:pt x="5352" y="680"/>
                  <a:pt x="5228" y="696"/>
                </a:cubicBezTo>
                <a:cubicBezTo>
                  <a:pt x="5167" y="727"/>
                  <a:pt x="5151" y="789"/>
                  <a:pt x="5151" y="850"/>
                </a:cubicBezTo>
                <a:cubicBezTo>
                  <a:pt x="5151" y="898"/>
                  <a:pt x="5151" y="916"/>
                  <a:pt x="5133" y="916"/>
                </a:cubicBezTo>
                <a:cubicBezTo>
                  <a:pt x="5122" y="916"/>
                  <a:pt x="5104" y="909"/>
                  <a:pt x="5074" y="897"/>
                </a:cubicBezTo>
                <a:cubicBezTo>
                  <a:pt x="5069" y="892"/>
                  <a:pt x="5062" y="890"/>
                  <a:pt x="5053" y="890"/>
                </a:cubicBezTo>
                <a:cubicBezTo>
                  <a:pt x="5031" y="890"/>
                  <a:pt x="4998" y="901"/>
                  <a:pt x="4966" y="912"/>
                </a:cubicBezTo>
                <a:cubicBezTo>
                  <a:pt x="4935" y="943"/>
                  <a:pt x="4919" y="990"/>
                  <a:pt x="4950" y="1020"/>
                </a:cubicBezTo>
                <a:lnTo>
                  <a:pt x="4904" y="1005"/>
                </a:lnTo>
                <a:cubicBezTo>
                  <a:pt x="4892" y="999"/>
                  <a:pt x="4883" y="997"/>
                  <a:pt x="4877" y="997"/>
                </a:cubicBezTo>
                <a:cubicBezTo>
                  <a:pt x="4849" y="997"/>
                  <a:pt x="4866" y="1045"/>
                  <a:pt x="4904" y="1082"/>
                </a:cubicBezTo>
                <a:cubicBezTo>
                  <a:pt x="4944" y="1123"/>
                  <a:pt x="4959" y="1146"/>
                  <a:pt x="4945" y="1146"/>
                </a:cubicBezTo>
                <a:cubicBezTo>
                  <a:pt x="4931" y="1146"/>
                  <a:pt x="4893" y="1127"/>
                  <a:pt x="4826" y="1082"/>
                </a:cubicBezTo>
                <a:cubicBezTo>
                  <a:pt x="4780" y="1044"/>
                  <a:pt x="4753" y="1028"/>
                  <a:pt x="4743" y="1028"/>
                </a:cubicBezTo>
                <a:cubicBezTo>
                  <a:pt x="4734" y="1028"/>
                  <a:pt x="4741" y="1044"/>
                  <a:pt x="4765" y="1067"/>
                </a:cubicBezTo>
                <a:cubicBezTo>
                  <a:pt x="4793" y="1095"/>
                  <a:pt x="4808" y="1162"/>
                  <a:pt x="4764" y="1162"/>
                </a:cubicBezTo>
                <a:cubicBezTo>
                  <a:pt x="4760" y="1162"/>
                  <a:pt x="4755" y="1161"/>
                  <a:pt x="4749" y="1160"/>
                </a:cubicBezTo>
                <a:lnTo>
                  <a:pt x="4749" y="1160"/>
                </a:lnTo>
                <a:cubicBezTo>
                  <a:pt x="4734" y="1175"/>
                  <a:pt x="4718" y="1190"/>
                  <a:pt x="4796" y="1268"/>
                </a:cubicBezTo>
                <a:cubicBezTo>
                  <a:pt x="4842" y="1299"/>
                  <a:pt x="4826" y="1314"/>
                  <a:pt x="4796" y="1345"/>
                </a:cubicBezTo>
                <a:cubicBezTo>
                  <a:pt x="4765" y="1314"/>
                  <a:pt x="4749" y="1283"/>
                  <a:pt x="4734" y="1252"/>
                </a:cubicBezTo>
                <a:lnTo>
                  <a:pt x="4703" y="1283"/>
                </a:lnTo>
                <a:cubicBezTo>
                  <a:pt x="4684" y="1290"/>
                  <a:pt x="4662" y="1293"/>
                  <a:pt x="4641" y="1293"/>
                </a:cubicBezTo>
                <a:cubicBezTo>
                  <a:pt x="4611" y="1293"/>
                  <a:pt x="4582" y="1286"/>
                  <a:pt x="4564" y="1268"/>
                </a:cubicBezTo>
                <a:cubicBezTo>
                  <a:pt x="4546" y="1259"/>
                  <a:pt x="4533" y="1255"/>
                  <a:pt x="4524" y="1255"/>
                </a:cubicBezTo>
                <a:cubicBezTo>
                  <a:pt x="4503" y="1255"/>
                  <a:pt x="4517" y="1281"/>
                  <a:pt x="4595" y="1314"/>
                </a:cubicBezTo>
                <a:cubicBezTo>
                  <a:pt x="4687" y="1376"/>
                  <a:pt x="4672" y="1391"/>
                  <a:pt x="4641" y="1422"/>
                </a:cubicBezTo>
                <a:cubicBezTo>
                  <a:pt x="4626" y="1438"/>
                  <a:pt x="4618" y="1445"/>
                  <a:pt x="4608" y="1445"/>
                </a:cubicBezTo>
                <a:cubicBezTo>
                  <a:pt x="4599" y="1445"/>
                  <a:pt x="4587" y="1438"/>
                  <a:pt x="4564" y="1422"/>
                </a:cubicBezTo>
                <a:cubicBezTo>
                  <a:pt x="4548" y="1407"/>
                  <a:pt x="4541" y="1399"/>
                  <a:pt x="4533" y="1399"/>
                </a:cubicBezTo>
                <a:cubicBezTo>
                  <a:pt x="4525" y="1399"/>
                  <a:pt x="4517" y="1407"/>
                  <a:pt x="4502" y="1422"/>
                </a:cubicBezTo>
                <a:cubicBezTo>
                  <a:pt x="4471" y="1469"/>
                  <a:pt x="4533" y="1623"/>
                  <a:pt x="4595" y="1731"/>
                </a:cubicBezTo>
                <a:cubicBezTo>
                  <a:pt x="4626" y="1778"/>
                  <a:pt x="4645" y="1797"/>
                  <a:pt x="4645" y="1797"/>
                </a:cubicBezTo>
                <a:cubicBezTo>
                  <a:pt x="4645" y="1797"/>
                  <a:pt x="4626" y="1778"/>
                  <a:pt x="4579" y="1747"/>
                </a:cubicBezTo>
                <a:cubicBezTo>
                  <a:pt x="4558" y="1726"/>
                  <a:pt x="4544" y="1718"/>
                  <a:pt x="4532" y="1718"/>
                </a:cubicBezTo>
                <a:cubicBezTo>
                  <a:pt x="4519" y="1718"/>
                  <a:pt x="4510" y="1730"/>
                  <a:pt x="4502" y="1747"/>
                </a:cubicBezTo>
                <a:cubicBezTo>
                  <a:pt x="4471" y="1701"/>
                  <a:pt x="4486" y="1685"/>
                  <a:pt x="4502" y="1670"/>
                </a:cubicBezTo>
                <a:lnTo>
                  <a:pt x="4471" y="1639"/>
                </a:lnTo>
                <a:cubicBezTo>
                  <a:pt x="4431" y="1605"/>
                  <a:pt x="4405" y="1589"/>
                  <a:pt x="4394" y="1589"/>
                </a:cubicBezTo>
                <a:cubicBezTo>
                  <a:pt x="4379" y="1589"/>
                  <a:pt x="4390" y="1617"/>
                  <a:pt x="4425" y="1670"/>
                </a:cubicBezTo>
                <a:cubicBezTo>
                  <a:pt x="4434" y="1706"/>
                  <a:pt x="4437" y="1721"/>
                  <a:pt x="4430" y="1721"/>
                </a:cubicBezTo>
                <a:cubicBezTo>
                  <a:pt x="4424" y="1721"/>
                  <a:pt x="4413" y="1713"/>
                  <a:pt x="4394" y="1701"/>
                </a:cubicBezTo>
                <a:cubicBezTo>
                  <a:pt x="4351" y="1690"/>
                  <a:pt x="4316" y="1672"/>
                  <a:pt x="4313" y="1672"/>
                </a:cubicBezTo>
                <a:cubicBezTo>
                  <a:pt x="4312" y="1672"/>
                  <a:pt x="4318" y="1675"/>
                  <a:pt x="4332" y="1685"/>
                </a:cubicBezTo>
                <a:cubicBezTo>
                  <a:pt x="4332" y="1685"/>
                  <a:pt x="4318" y="1699"/>
                  <a:pt x="4295" y="1699"/>
                </a:cubicBezTo>
                <a:cubicBezTo>
                  <a:pt x="4284" y="1699"/>
                  <a:pt x="4270" y="1695"/>
                  <a:pt x="4255" y="1685"/>
                </a:cubicBezTo>
                <a:cubicBezTo>
                  <a:pt x="4224" y="1716"/>
                  <a:pt x="4208" y="1731"/>
                  <a:pt x="4255" y="1762"/>
                </a:cubicBezTo>
                <a:cubicBezTo>
                  <a:pt x="4286" y="1809"/>
                  <a:pt x="4270" y="1824"/>
                  <a:pt x="4255" y="1840"/>
                </a:cubicBezTo>
                <a:cubicBezTo>
                  <a:pt x="4224" y="1840"/>
                  <a:pt x="4224" y="1855"/>
                  <a:pt x="4255" y="1901"/>
                </a:cubicBezTo>
                <a:cubicBezTo>
                  <a:pt x="4270" y="1932"/>
                  <a:pt x="4301" y="1994"/>
                  <a:pt x="4270" y="2010"/>
                </a:cubicBezTo>
                <a:cubicBezTo>
                  <a:pt x="4270" y="2048"/>
                  <a:pt x="4270" y="2068"/>
                  <a:pt x="4260" y="2068"/>
                </a:cubicBezTo>
                <a:cubicBezTo>
                  <a:pt x="4251" y="2068"/>
                  <a:pt x="4231" y="2048"/>
                  <a:pt x="4193" y="2010"/>
                </a:cubicBezTo>
                <a:cubicBezTo>
                  <a:pt x="4173" y="1980"/>
                  <a:pt x="4160" y="1969"/>
                  <a:pt x="4149" y="1969"/>
                </a:cubicBezTo>
                <a:cubicBezTo>
                  <a:pt x="4142" y="1969"/>
                  <a:pt x="4137" y="1973"/>
                  <a:pt x="4131" y="1979"/>
                </a:cubicBezTo>
                <a:cubicBezTo>
                  <a:pt x="4116" y="1979"/>
                  <a:pt x="4116" y="1979"/>
                  <a:pt x="4085" y="1948"/>
                </a:cubicBezTo>
                <a:cubicBezTo>
                  <a:pt x="4072" y="1939"/>
                  <a:pt x="4065" y="1935"/>
                  <a:pt x="4062" y="1935"/>
                </a:cubicBezTo>
                <a:cubicBezTo>
                  <a:pt x="4056" y="1935"/>
                  <a:pt x="4078" y="1961"/>
                  <a:pt x="4100" y="1994"/>
                </a:cubicBezTo>
                <a:lnTo>
                  <a:pt x="4146" y="2102"/>
                </a:lnTo>
                <a:cubicBezTo>
                  <a:pt x="4131" y="2102"/>
                  <a:pt x="4069" y="2010"/>
                  <a:pt x="4038" y="1963"/>
                </a:cubicBezTo>
                <a:cubicBezTo>
                  <a:pt x="4007" y="1917"/>
                  <a:pt x="3992" y="1894"/>
                  <a:pt x="3990" y="1894"/>
                </a:cubicBezTo>
                <a:lnTo>
                  <a:pt x="3990" y="1894"/>
                </a:lnTo>
                <a:cubicBezTo>
                  <a:pt x="3988" y="1894"/>
                  <a:pt x="4000" y="1917"/>
                  <a:pt x="4023" y="1963"/>
                </a:cubicBezTo>
                <a:cubicBezTo>
                  <a:pt x="4048" y="2001"/>
                  <a:pt x="4063" y="2049"/>
                  <a:pt x="4034" y="2049"/>
                </a:cubicBezTo>
                <a:cubicBezTo>
                  <a:pt x="4028" y="2049"/>
                  <a:pt x="4019" y="2046"/>
                  <a:pt x="4007" y="2041"/>
                </a:cubicBezTo>
                <a:cubicBezTo>
                  <a:pt x="3996" y="2046"/>
                  <a:pt x="3985" y="2050"/>
                  <a:pt x="3974" y="2050"/>
                </a:cubicBezTo>
                <a:cubicBezTo>
                  <a:pt x="3956" y="2050"/>
                  <a:pt x="3940" y="2039"/>
                  <a:pt x="3930" y="2010"/>
                </a:cubicBezTo>
                <a:cubicBezTo>
                  <a:pt x="3926" y="1997"/>
                  <a:pt x="3922" y="1992"/>
                  <a:pt x="3918" y="1992"/>
                </a:cubicBezTo>
                <a:cubicBezTo>
                  <a:pt x="3907" y="1992"/>
                  <a:pt x="3899" y="2025"/>
                  <a:pt x="3899" y="2025"/>
                </a:cubicBezTo>
                <a:cubicBezTo>
                  <a:pt x="3899" y="2052"/>
                  <a:pt x="3899" y="2069"/>
                  <a:pt x="3887" y="2069"/>
                </a:cubicBezTo>
                <a:cubicBezTo>
                  <a:pt x="3878" y="2069"/>
                  <a:pt x="3863" y="2060"/>
                  <a:pt x="3837" y="2041"/>
                </a:cubicBezTo>
                <a:cubicBezTo>
                  <a:pt x="3783" y="2002"/>
                  <a:pt x="3760" y="1979"/>
                  <a:pt x="3752" y="1979"/>
                </a:cubicBezTo>
                <a:cubicBezTo>
                  <a:pt x="3745" y="1979"/>
                  <a:pt x="3752" y="2002"/>
                  <a:pt x="3760" y="2056"/>
                </a:cubicBezTo>
                <a:cubicBezTo>
                  <a:pt x="3769" y="2091"/>
                  <a:pt x="3778" y="2121"/>
                  <a:pt x="3775" y="2121"/>
                </a:cubicBezTo>
                <a:cubicBezTo>
                  <a:pt x="3773" y="2121"/>
                  <a:pt x="3765" y="2103"/>
                  <a:pt x="3745" y="2056"/>
                </a:cubicBezTo>
                <a:cubicBezTo>
                  <a:pt x="3740" y="2043"/>
                  <a:pt x="3737" y="2037"/>
                  <a:pt x="3734" y="2037"/>
                </a:cubicBezTo>
                <a:cubicBezTo>
                  <a:pt x="3727" y="2037"/>
                  <a:pt x="3721" y="2077"/>
                  <a:pt x="3698" y="2133"/>
                </a:cubicBezTo>
                <a:cubicBezTo>
                  <a:pt x="3698" y="2211"/>
                  <a:pt x="3714" y="2272"/>
                  <a:pt x="3729" y="2350"/>
                </a:cubicBezTo>
                <a:cubicBezTo>
                  <a:pt x="3739" y="2416"/>
                  <a:pt x="3742" y="2448"/>
                  <a:pt x="3733" y="2448"/>
                </a:cubicBezTo>
                <a:cubicBezTo>
                  <a:pt x="3727" y="2448"/>
                  <a:pt x="3716" y="2435"/>
                  <a:pt x="3698" y="2411"/>
                </a:cubicBezTo>
                <a:cubicBezTo>
                  <a:pt x="3667" y="2411"/>
                  <a:pt x="3652" y="2365"/>
                  <a:pt x="3636" y="2303"/>
                </a:cubicBezTo>
                <a:cubicBezTo>
                  <a:pt x="3636" y="2241"/>
                  <a:pt x="3652" y="2241"/>
                  <a:pt x="3652" y="2241"/>
                </a:cubicBezTo>
                <a:lnTo>
                  <a:pt x="3667" y="2241"/>
                </a:lnTo>
                <a:cubicBezTo>
                  <a:pt x="3667" y="2195"/>
                  <a:pt x="3652" y="2133"/>
                  <a:pt x="3621" y="2133"/>
                </a:cubicBezTo>
                <a:cubicBezTo>
                  <a:pt x="3613" y="2110"/>
                  <a:pt x="3605" y="2099"/>
                  <a:pt x="3600" y="2099"/>
                </a:cubicBezTo>
                <a:cubicBezTo>
                  <a:pt x="3594" y="2099"/>
                  <a:pt x="3590" y="2110"/>
                  <a:pt x="3590" y="2133"/>
                </a:cubicBezTo>
                <a:cubicBezTo>
                  <a:pt x="3577" y="2108"/>
                  <a:pt x="3554" y="2083"/>
                  <a:pt x="3521" y="2083"/>
                </a:cubicBezTo>
                <a:cubicBezTo>
                  <a:pt x="3514" y="2083"/>
                  <a:pt x="3506" y="2084"/>
                  <a:pt x="3497" y="2087"/>
                </a:cubicBezTo>
                <a:cubicBezTo>
                  <a:pt x="3492" y="2090"/>
                  <a:pt x="3486" y="2091"/>
                  <a:pt x="3480" y="2091"/>
                </a:cubicBezTo>
                <a:cubicBezTo>
                  <a:pt x="3451" y="2091"/>
                  <a:pt x="3417" y="2063"/>
                  <a:pt x="3405" y="2025"/>
                </a:cubicBezTo>
                <a:cubicBezTo>
                  <a:pt x="3374" y="2025"/>
                  <a:pt x="3358" y="2025"/>
                  <a:pt x="3358" y="2071"/>
                </a:cubicBezTo>
                <a:cubicBezTo>
                  <a:pt x="3358" y="2142"/>
                  <a:pt x="3348" y="2167"/>
                  <a:pt x="3342" y="2167"/>
                </a:cubicBezTo>
                <a:cubicBezTo>
                  <a:pt x="3338" y="2167"/>
                  <a:pt x="3336" y="2153"/>
                  <a:pt x="3343" y="2133"/>
                </a:cubicBezTo>
                <a:cubicBezTo>
                  <a:pt x="3343" y="2071"/>
                  <a:pt x="3281" y="2041"/>
                  <a:pt x="3235" y="2010"/>
                </a:cubicBezTo>
                <a:cubicBezTo>
                  <a:pt x="3222" y="1991"/>
                  <a:pt x="3205" y="1983"/>
                  <a:pt x="3188" y="1983"/>
                </a:cubicBezTo>
                <a:cubicBezTo>
                  <a:pt x="3162" y="1983"/>
                  <a:pt x="3136" y="2003"/>
                  <a:pt x="3126" y="2041"/>
                </a:cubicBezTo>
                <a:lnTo>
                  <a:pt x="3095" y="2041"/>
                </a:lnTo>
                <a:cubicBezTo>
                  <a:pt x="3095" y="1988"/>
                  <a:pt x="3060" y="1957"/>
                  <a:pt x="3027" y="1957"/>
                </a:cubicBezTo>
                <a:cubicBezTo>
                  <a:pt x="3012" y="1957"/>
                  <a:pt x="2997" y="1964"/>
                  <a:pt x="2987" y="1979"/>
                </a:cubicBezTo>
                <a:cubicBezTo>
                  <a:pt x="2972" y="1979"/>
                  <a:pt x="2956" y="1963"/>
                  <a:pt x="2941" y="1963"/>
                </a:cubicBezTo>
                <a:cubicBezTo>
                  <a:pt x="2941" y="1926"/>
                  <a:pt x="2941" y="1905"/>
                  <a:pt x="2931" y="1905"/>
                </a:cubicBezTo>
                <a:cubicBezTo>
                  <a:pt x="2924" y="1905"/>
                  <a:pt x="2913" y="1914"/>
                  <a:pt x="2895" y="1932"/>
                </a:cubicBezTo>
                <a:cubicBezTo>
                  <a:pt x="2863" y="1954"/>
                  <a:pt x="2838" y="1990"/>
                  <a:pt x="2836" y="1990"/>
                </a:cubicBezTo>
                <a:cubicBezTo>
                  <a:pt x="2835" y="1990"/>
                  <a:pt x="2839" y="1982"/>
                  <a:pt x="2848" y="1963"/>
                </a:cubicBezTo>
                <a:cubicBezTo>
                  <a:pt x="2879" y="1917"/>
                  <a:pt x="2848" y="1917"/>
                  <a:pt x="2802" y="1871"/>
                </a:cubicBezTo>
                <a:cubicBezTo>
                  <a:pt x="2780" y="1849"/>
                  <a:pt x="2769" y="1837"/>
                  <a:pt x="2761" y="1837"/>
                </a:cubicBezTo>
                <a:cubicBezTo>
                  <a:pt x="2752" y="1837"/>
                  <a:pt x="2748" y="1853"/>
                  <a:pt x="2740" y="1886"/>
                </a:cubicBezTo>
                <a:cubicBezTo>
                  <a:pt x="2647" y="1886"/>
                  <a:pt x="2678" y="1840"/>
                  <a:pt x="2709" y="1793"/>
                </a:cubicBezTo>
                <a:cubicBezTo>
                  <a:pt x="2755" y="1762"/>
                  <a:pt x="2771" y="1739"/>
                  <a:pt x="2759" y="1739"/>
                </a:cubicBezTo>
                <a:cubicBezTo>
                  <a:pt x="2748" y="1739"/>
                  <a:pt x="2709" y="1762"/>
                  <a:pt x="2647" y="1824"/>
                </a:cubicBezTo>
                <a:cubicBezTo>
                  <a:pt x="2615" y="1850"/>
                  <a:pt x="2590" y="1860"/>
                  <a:pt x="2575" y="1860"/>
                </a:cubicBezTo>
                <a:cubicBezTo>
                  <a:pt x="2555" y="1860"/>
                  <a:pt x="2552" y="1842"/>
                  <a:pt x="2570" y="1824"/>
                </a:cubicBezTo>
                <a:cubicBezTo>
                  <a:pt x="2593" y="1801"/>
                  <a:pt x="2609" y="1793"/>
                  <a:pt x="2618" y="1793"/>
                </a:cubicBezTo>
                <a:cubicBezTo>
                  <a:pt x="2628" y="1793"/>
                  <a:pt x="2632" y="1801"/>
                  <a:pt x="2632" y="1809"/>
                </a:cubicBezTo>
                <a:lnTo>
                  <a:pt x="2709" y="1716"/>
                </a:lnTo>
                <a:cubicBezTo>
                  <a:pt x="2703" y="1710"/>
                  <a:pt x="2699" y="1706"/>
                  <a:pt x="2693" y="1706"/>
                </a:cubicBezTo>
                <a:cubicBezTo>
                  <a:pt x="2686" y="1706"/>
                  <a:pt x="2674" y="1713"/>
                  <a:pt x="2647" y="1731"/>
                </a:cubicBezTo>
                <a:cubicBezTo>
                  <a:pt x="2647" y="1731"/>
                  <a:pt x="2643" y="1728"/>
                  <a:pt x="2634" y="1728"/>
                </a:cubicBezTo>
                <a:cubicBezTo>
                  <a:pt x="2624" y="1728"/>
                  <a:pt x="2609" y="1731"/>
                  <a:pt x="2585" y="1747"/>
                </a:cubicBezTo>
                <a:cubicBezTo>
                  <a:pt x="2539" y="1778"/>
                  <a:pt x="2493" y="1824"/>
                  <a:pt x="2477" y="1871"/>
                </a:cubicBezTo>
                <a:cubicBezTo>
                  <a:pt x="2460" y="1905"/>
                  <a:pt x="2448" y="1915"/>
                  <a:pt x="2438" y="1915"/>
                </a:cubicBezTo>
                <a:cubicBezTo>
                  <a:pt x="2429" y="1915"/>
                  <a:pt x="2422" y="1908"/>
                  <a:pt x="2415" y="1901"/>
                </a:cubicBezTo>
                <a:cubicBezTo>
                  <a:pt x="2415" y="1840"/>
                  <a:pt x="2462" y="1793"/>
                  <a:pt x="2524" y="1762"/>
                </a:cubicBezTo>
                <a:cubicBezTo>
                  <a:pt x="2526" y="1764"/>
                  <a:pt x="2528" y="1765"/>
                  <a:pt x="2531" y="1765"/>
                </a:cubicBezTo>
                <a:cubicBezTo>
                  <a:pt x="2548" y="1765"/>
                  <a:pt x="2576" y="1727"/>
                  <a:pt x="2616" y="1701"/>
                </a:cubicBezTo>
                <a:cubicBezTo>
                  <a:pt x="2632" y="1677"/>
                  <a:pt x="2632" y="1670"/>
                  <a:pt x="2620" y="1670"/>
                </a:cubicBezTo>
                <a:cubicBezTo>
                  <a:pt x="2609" y="1670"/>
                  <a:pt x="2585" y="1677"/>
                  <a:pt x="2554" y="1685"/>
                </a:cubicBezTo>
                <a:cubicBezTo>
                  <a:pt x="2508" y="1685"/>
                  <a:pt x="2446" y="1701"/>
                  <a:pt x="2400" y="1731"/>
                </a:cubicBezTo>
                <a:lnTo>
                  <a:pt x="2446" y="1685"/>
                </a:lnTo>
                <a:cubicBezTo>
                  <a:pt x="2493" y="1654"/>
                  <a:pt x="2462" y="1623"/>
                  <a:pt x="2431" y="1592"/>
                </a:cubicBezTo>
                <a:cubicBezTo>
                  <a:pt x="2414" y="1575"/>
                  <a:pt x="2402" y="1563"/>
                  <a:pt x="2389" y="1563"/>
                </a:cubicBezTo>
                <a:cubicBezTo>
                  <a:pt x="2378" y="1563"/>
                  <a:pt x="2368" y="1571"/>
                  <a:pt x="2354" y="1592"/>
                </a:cubicBezTo>
                <a:cubicBezTo>
                  <a:pt x="2315" y="1630"/>
                  <a:pt x="2277" y="1658"/>
                  <a:pt x="2256" y="1658"/>
                </a:cubicBezTo>
                <a:cubicBezTo>
                  <a:pt x="2252" y="1658"/>
                  <a:pt x="2248" y="1657"/>
                  <a:pt x="2245" y="1654"/>
                </a:cubicBezTo>
                <a:lnTo>
                  <a:pt x="2245" y="1654"/>
                </a:lnTo>
                <a:cubicBezTo>
                  <a:pt x="2261" y="1670"/>
                  <a:pt x="2230" y="1701"/>
                  <a:pt x="2184" y="1747"/>
                </a:cubicBezTo>
                <a:cubicBezTo>
                  <a:pt x="2184" y="1701"/>
                  <a:pt x="2199" y="1654"/>
                  <a:pt x="2214" y="1608"/>
                </a:cubicBezTo>
                <a:cubicBezTo>
                  <a:pt x="2276" y="1500"/>
                  <a:pt x="2276" y="1438"/>
                  <a:pt x="2214" y="1360"/>
                </a:cubicBezTo>
                <a:cubicBezTo>
                  <a:pt x="2184" y="1330"/>
                  <a:pt x="2137" y="1268"/>
                  <a:pt x="2153" y="1206"/>
                </a:cubicBezTo>
                <a:cubicBezTo>
                  <a:pt x="2134" y="1187"/>
                  <a:pt x="2120" y="1174"/>
                  <a:pt x="2106" y="1174"/>
                </a:cubicBezTo>
                <a:cubicBezTo>
                  <a:pt x="2097" y="1174"/>
                  <a:pt x="2087" y="1179"/>
                  <a:pt x="2075" y="1190"/>
                </a:cubicBezTo>
                <a:lnTo>
                  <a:pt x="2029" y="1144"/>
                </a:lnTo>
                <a:cubicBezTo>
                  <a:pt x="2051" y="1111"/>
                  <a:pt x="2034" y="1079"/>
                  <a:pt x="2011" y="1079"/>
                </a:cubicBezTo>
                <a:cubicBezTo>
                  <a:pt x="2002" y="1079"/>
                  <a:pt x="1992" y="1084"/>
                  <a:pt x="1983" y="1098"/>
                </a:cubicBezTo>
                <a:cubicBezTo>
                  <a:pt x="1975" y="1103"/>
                  <a:pt x="1969" y="1105"/>
                  <a:pt x="1963" y="1105"/>
                </a:cubicBezTo>
                <a:cubicBezTo>
                  <a:pt x="1936" y="1105"/>
                  <a:pt x="1934" y="1049"/>
                  <a:pt x="1921" y="1036"/>
                </a:cubicBezTo>
                <a:cubicBezTo>
                  <a:pt x="1943" y="976"/>
                  <a:pt x="1955" y="945"/>
                  <a:pt x="1948" y="945"/>
                </a:cubicBezTo>
                <a:cubicBezTo>
                  <a:pt x="1942" y="945"/>
                  <a:pt x="1915" y="980"/>
                  <a:pt x="1859" y="1051"/>
                </a:cubicBezTo>
                <a:cubicBezTo>
                  <a:pt x="1828" y="1082"/>
                  <a:pt x="1813" y="1144"/>
                  <a:pt x="1844" y="1190"/>
                </a:cubicBezTo>
                <a:lnTo>
                  <a:pt x="1890" y="1252"/>
                </a:lnTo>
                <a:lnTo>
                  <a:pt x="1797" y="1221"/>
                </a:lnTo>
                <a:cubicBezTo>
                  <a:pt x="1780" y="1216"/>
                  <a:pt x="1763" y="1212"/>
                  <a:pt x="1747" y="1212"/>
                </a:cubicBezTo>
                <a:cubicBezTo>
                  <a:pt x="1719" y="1212"/>
                  <a:pt x="1693" y="1223"/>
                  <a:pt x="1674" y="1252"/>
                </a:cubicBezTo>
                <a:cubicBezTo>
                  <a:pt x="1674" y="1252"/>
                  <a:pt x="1644" y="1272"/>
                  <a:pt x="1624" y="1272"/>
                </a:cubicBezTo>
                <a:cubicBezTo>
                  <a:pt x="1619" y="1272"/>
                  <a:pt x="1615" y="1271"/>
                  <a:pt x="1612" y="1268"/>
                </a:cubicBezTo>
                <a:lnTo>
                  <a:pt x="1689" y="1190"/>
                </a:lnTo>
                <a:cubicBezTo>
                  <a:pt x="1735" y="1160"/>
                  <a:pt x="1782" y="1129"/>
                  <a:pt x="1828" y="1082"/>
                </a:cubicBezTo>
                <a:cubicBezTo>
                  <a:pt x="1874" y="1014"/>
                  <a:pt x="1869" y="945"/>
                  <a:pt x="1832" y="945"/>
                </a:cubicBezTo>
                <a:cubicBezTo>
                  <a:pt x="1819" y="945"/>
                  <a:pt x="1802" y="954"/>
                  <a:pt x="1782" y="974"/>
                </a:cubicBezTo>
                <a:cubicBezTo>
                  <a:pt x="1766" y="959"/>
                  <a:pt x="1766" y="959"/>
                  <a:pt x="1782" y="897"/>
                </a:cubicBezTo>
                <a:cubicBezTo>
                  <a:pt x="1789" y="866"/>
                  <a:pt x="1793" y="850"/>
                  <a:pt x="1784" y="850"/>
                </a:cubicBezTo>
                <a:cubicBezTo>
                  <a:pt x="1774" y="850"/>
                  <a:pt x="1751" y="866"/>
                  <a:pt x="1704" y="897"/>
                </a:cubicBezTo>
                <a:cubicBezTo>
                  <a:pt x="1666" y="919"/>
                  <a:pt x="1639" y="929"/>
                  <a:pt x="1624" y="929"/>
                </a:cubicBezTo>
                <a:cubicBezTo>
                  <a:pt x="1595" y="929"/>
                  <a:pt x="1603" y="895"/>
                  <a:pt x="1643" y="835"/>
                </a:cubicBezTo>
                <a:cubicBezTo>
                  <a:pt x="1683" y="741"/>
                  <a:pt x="1584" y="659"/>
                  <a:pt x="1536" y="659"/>
                </a:cubicBezTo>
                <a:cubicBezTo>
                  <a:pt x="1529" y="659"/>
                  <a:pt x="1523" y="661"/>
                  <a:pt x="1519" y="665"/>
                </a:cubicBezTo>
                <a:cubicBezTo>
                  <a:pt x="1494" y="703"/>
                  <a:pt x="1466" y="717"/>
                  <a:pt x="1443" y="717"/>
                </a:cubicBezTo>
                <a:cubicBezTo>
                  <a:pt x="1410" y="717"/>
                  <a:pt x="1386" y="686"/>
                  <a:pt x="1395" y="650"/>
                </a:cubicBezTo>
                <a:cubicBezTo>
                  <a:pt x="1395" y="597"/>
                  <a:pt x="1381" y="573"/>
                  <a:pt x="1352" y="573"/>
                </a:cubicBezTo>
                <a:cubicBezTo>
                  <a:pt x="1339" y="573"/>
                  <a:pt x="1322" y="578"/>
                  <a:pt x="1303" y="588"/>
                </a:cubicBezTo>
                <a:cubicBezTo>
                  <a:pt x="1328" y="550"/>
                  <a:pt x="1332" y="502"/>
                  <a:pt x="1308" y="502"/>
                </a:cubicBezTo>
                <a:cubicBezTo>
                  <a:pt x="1303" y="502"/>
                  <a:pt x="1296" y="505"/>
                  <a:pt x="1287" y="510"/>
                </a:cubicBezTo>
                <a:cubicBezTo>
                  <a:pt x="1287" y="510"/>
                  <a:pt x="1284" y="509"/>
                  <a:pt x="1279" y="509"/>
                </a:cubicBezTo>
                <a:cubicBezTo>
                  <a:pt x="1270" y="509"/>
                  <a:pt x="1256" y="516"/>
                  <a:pt x="1256" y="557"/>
                </a:cubicBezTo>
                <a:lnTo>
                  <a:pt x="1148" y="619"/>
                </a:lnTo>
                <a:cubicBezTo>
                  <a:pt x="1179" y="634"/>
                  <a:pt x="1148" y="680"/>
                  <a:pt x="1117" y="742"/>
                </a:cubicBezTo>
                <a:cubicBezTo>
                  <a:pt x="1112" y="749"/>
                  <a:pt x="1107" y="753"/>
                  <a:pt x="1101" y="753"/>
                </a:cubicBezTo>
                <a:cubicBezTo>
                  <a:pt x="1068" y="753"/>
                  <a:pt x="1024" y="651"/>
                  <a:pt x="1024" y="495"/>
                </a:cubicBezTo>
                <a:lnTo>
                  <a:pt x="1009" y="371"/>
                </a:lnTo>
                <a:lnTo>
                  <a:pt x="978" y="480"/>
                </a:lnTo>
                <a:cubicBezTo>
                  <a:pt x="947" y="464"/>
                  <a:pt x="916" y="449"/>
                  <a:pt x="932" y="402"/>
                </a:cubicBezTo>
                <a:cubicBezTo>
                  <a:pt x="947" y="340"/>
                  <a:pt x="947" y="340"/>
                  <a:pt x="932" y="340"/>
                </a:cubicBezTo>
                <a:cubicBezTo>
                  <a:pt x="932" y="340"/>
                  <a:pt x="927" y="338"/>
                  <a:pt x="920" y="338"/>
                </a:cubicBezTo>
                <a:cubicBezTo>
                  <a:pt x="909" y="338"/>
                  <a:pt x="895" y="343"/>
                  <a:pt x="885" y="371"/>
                </a:cubicBezTo>
                <a:cubicBezTo>
                  <a:pt x="859" y="433"/>
                  <a:pt x="847" y="459"/>
                  <a:pt x="840" y="459"/>
                </a:cubicBezTo>
                <a:cubicBezTo>
                  <a:pt x="834" y="459"/>
                  <a:pt x="830" y="444"/>
                  <a:pt x="823" y="418"/>
                </a:cubicBezTo>
                <a:cubicBezTo>
                  <a:pt x="823" y="350"/>
                  <a:pt x="819" y="314"/>
                  <a:pt x="804" y="314"/>
                </a:cubicBezTo>
                <a:cubicBezTo>
                  <a:pt x="792" y="314"/>
                  <a:pt x="774" y="338"/>
                  <a:pt x="746" y="387"/>
                </a:cubicBezTo>
                <a:cubicBezTo>
                  <a:pt x="731" y="441"/>
                  <a:pt x="723" y="468"/>
                  <a:pt x="719" y="468"/>
                </a:cubicBezTo>
                <a:cubicBezTo>
                  <a:pt x="715" y="468"/>
                  <a:pt x="715" y="441"/>
                  <a:pt x="715" y="387"/>
                </a:cubicBezTo>
                <a:cubicBezTo>
                  <a:pt x="731" y="325"/>
                  <a:pt x="715" y="263"/>
                  <a:pt x="669" y="263"/>
                </a:cubicBezTo>
                <a:lnTo>
                  <a:pt x="653" y="309"/>
                </a:lnTo>
                <a:cubicBezTo>
                  <a:pt x="645" y="371"/>
                  <a:pt x="631" y="398"/>
                  <a:pt x="618" y="398"/>
                </a:cubicBezTo>
                <a:cubicBezTo>
                  <a:pt x="608" y="398"/>
                  <a:pt x="598" y="382"/>
                  <a:pt x="592" y="356"/>
                </a:cubicBezTo>
                <a:cubicBezTo>
                  <a:pt x="592" y="323"/>
                  <a:pt x="583" y="307"/>
                  <a:pt x="563" y="307"/>
                </a:cubicBezTo>
                <a:cubicBezTo>
                  <a:pt x="545" y="307"/>
                  <a:pt x="519" y="319"/>
                  <a:pt x="483" y="340"/>
                </a:cubicBezTo>
                <a:cubicBezTo>
                  <a:pt x="422" y="309"/>
                  <a:pt x="391" y="309"/>
                  <a:pt x="406" y="263"/>
                </a:cubicBezTo>
                <a:cubicBezTo>
                  <a:pt x="414" y="209"/>
                  <a:pt x="418" y="182"/>
                  <a:pt x="414" y="182"/>
                </a:cubicBezTo>
                <a:cubicBezTo>
                  <a:pt x="410" y="182"/>
                  <a:pt x="398" y="209"/>
                  <a:pt x="375" y="263"/>
                </a:cubicBezTo>
                <a:cubicBezTo>
                  <a:pt x="352" y="286"/>
                  <a:pt x="344" y="298"/>
                  <a:pt x="335" y="298"/>
                </a:cubicBezTo>
                <a:cubicBezTo>
                  <a:pt x="325" y="298"/>
                  <a:pt x="313" y="286"/>
                  <a:pt x="282" y="263"/>
                </a:cubicBezTo>
                <a:cubicBezTo>
                  <a:pt x="267" y="232"/>
                  <a:pt x="259" y="217"/>
                  <a:pt x="252" y="217"/>
                </a:cubicBezTo>
                <a:cubicBezTo>
                  <a:pt x="244" y="217"/>
                  <a:pt x="236" y="232"/>
                  <a:pt x="221" y="263"/>
                </a:cubicBezTo>
                <a:cubicBezTo>
                  <a:pt x="221" y="371"/>
                  <a:pt x="205" y="433"/>
                  <a:pt x="236" y="433"/>
                </a:cubicBezTo>
                <a:cubicBezTo>
                  <a:pt x="267" y="433"/>
                  <a:pt x="267" y="433"/>
                  <a:pt x="267" y="480"/>
                </a:cubicBezTo>
                <a:lnTo>
                  <a:pt x="205" y="480"/>
                </a:lnTo>
                <a:cubicBezTo>
                  <a:pt x="184" y="480"/>
                  <a:pt x="163" y="483"/>
                  <a:pt x="143" y="489"/>
                </a:cubicBezTo>
                <a:lnTo>
                  <a:pt x="143" y="489"/>
                </a:lnTo>
                <a:cubicBezTo>
                  <a:pt x="139" y="474"/>
                  <a:pt x="136" y="467"/>
                  <a:pt x="133" y="467"/>
                </a:cubicBezTo>
                <a:cubicBezTo>
                  <a:pt x="131" y="467"/>
                  <a:pt x="129" y="476"/>
                  <a:pt x="129" y="495"/>
                </a:cubicBezTo>
                <a:lnTo>
                  <a:pt x="129" y="495"/>
                </a:lnTo>
                <a:cubicBezTo>
                  <a:pt x="134" y="493"/>
                  <a:pt x="138" y="491"/>
                  <a:pt x="143" y="489"/>
                </a:cubicBezTo>
                <a:lnTo>
                  <a:pt x="143" y="489"/>
                </a:lnTo>
                <a:cubicBezTo>
                  <a:pt x="147" y="502"/>
                  <a:pt x="153" y="519"/>
                  <a:pt x="159" y="541"/>
                </a:cubicBezTo>
                <a:cubicBezTo>
                  <a:pt x="174" y="665"/>
                  <a:pt x="174" y="650"/>
                  <a:pt x="190" y="665"/>
                </a:cubicBezTo>
                <a:cubicBezTo>
                  <a:pt x="221" y="665"/>
                  <a:pt x="221" y="665"/>
                  <a:pt x="221" y="711"/>
                </a:cubicBezTo>
                <a:cubicBezTo>
                  <a:pt x="205" y="773"/>
                  <a:pt x="236" y="835"/>
                  <a:pt x="252" y="835"/>
                </a:cubicBezTo>
                <a:cubicBezTo>
                  <a:pt x="282" y="835"/>
                  <a:pt x="282" y="835"/>
                  <a:pt x="282" y="773"/>
                </a:cubicBezTo>
                <a:cubicBezTo>
                  <a:pt x="289" y="755"/>
                  <a:pt x="295" y="744"/>
                  <a:pt x="301" y="744"/>
                </a:cubicBezTo>
                <a:cubicBezTo>
                  <a:pt x="310" y="744"/>
                  <a:pt x="320" y="770"/>
                  <a:pt x="329" y="835"/>
                </a:cubicBezTo>
                <a:cubicBezTo>
                  <a:pt x="329" y="862"/>
                  <a:pt x="329" y="877"/>
                  <a:pt x="331" y="877"/>
                </a:cubicBezTo>
                <a:cubicBezTo>
                  <a:pt x="335" y="877"/>
                  <a:pt x="342" y="850"/>
                  <a:pt x="360" y="789"/>
                </a:cubicBezTo>
                <a:cubicBezTo>
                  <a:pt x="367" y="738"/>
                  <a:pt x="381" y="715"/>
                  <a:pt x="394" y="715"/>
                </a:cubicBezTo>
                <a:cubicBezTo>
                  <a:pt x="408" y="715"/>
                  <a:pt x="422" y="746"/>
                  <a:pt x="422" y="804"/>
                </a:cubicBezTo>
                <a:lnTo>
                  <a:pt x="468" y="820"/>
                </a:lnTo>
                <a:cubicBezTo>
                  <a:pt x="499" y="820"/>
                  <a:pt x="514" y="773"/>
                  <a:pt x="530" y="711"/>
                </a:cubicBezTo>
                <a:cubicBezTo>
                  <a:pt x="548" y="657"/>
                  <a:pt x="555" y="635"/>
                  <a:pt x="559" y="635"/>
                </a:cubicBezTo>
                <a:cubicBezTo>
                  <a:pt x="561" y="635"/>
                  <a:pt x="561" y="646"/>
                  <a:pt x="561" y="665"/>
                </a:cubicBezTo>
                <a:cubicBezTo>
                  <a:pt x="576" y="711"/>
                  <a:pt x="576" y="742"/>
                  <a:pt x="561" y="789"/>
                </a:cubicBezTo>
                <a:cubicBezTo>
                  <a:pt x="545" y="835"/>
                  <a:pt x="561" y="835"/>
                  <a:pt x="592" y="850"/>
                </a:cubicBezTo>
                <a:cubicBezTo>
                  <a:pt x="605" y="857"/>
                  <a:pt x="622" y="864"/>
                  <a:pt x="638" y="864"/>
                </a:cubicBezTo>
                <a:cubicBezTo>
                  <a:pt x="658" y="864"/>
                  <a:pt x="676" y="854"/>
                  <a:pt x="684" y="820"/>
                </a:cubicBezTo>
                <a:lnTo>
                  <a:pt x="684" y="820"/>
                </a:lnTo>
                <a:lnTo>
                  <a:pt x="669" y="881"/>
                </a:lnTo>
                <a:cubicBezTo>
                  <a:pt x="679" y="881"/>
                  <a:pt x="676" y="909"/>
                  <a:pt x="677" y="909"/>
                </a:cubicBezTo>
                <a:cubicBezTo>
                  <a:pt x="677" y="909"/>
                  <a:pt x="679" y="902"/>
                  <a:pt x="684" y="881"/>
                </a:cubicBezTo>
                <a:cubicBezTo>
                  <a:pt x="684" y="881"/>
                  <a:pt x="715" y="881"/>
                  <a:pt x="731" y="959"/>
                </a:cubicBezTo>
                <a:cubicBezTo>
                  <a:pt x="739" y="975"/>
                  <a:pt x="752" y="983"/>
                  <a:pt x="767" y="983"/>
                </a:cubicBezTo>
                <a:cubicBezTo>
                  <a:pt x="809" y="983"/>
                  <a:pt x="862" y="922"/>
                  <a:pt x="839" y="820"/>
                </a:cubicBezTo>
                <a:lnTo>
                  <a:pt x="870" y="820"/>
                </a:lnTo>
                <a:cubicBezTo>
                  <a:pt x="876" y="822"/>
                  <a:pt x="882" y="823"/>
                  <a:pt x="887" y="823"/>
                </a:cubicBezTo>
                <a:cubicBezTo>
                  <a:pt x="916" y="823"/>
                  <a:pt x="916" y="789"/>
                  <a:pt x="916" y="789"/>
                </a:cubicBezTo>
                <a:cubicBezTo>
                  <a:pt x="932" y="765"/>
                  <a:pt x="943" y="758"/>
                  <a:pt x="955" y="758"/>
                </a:cubicBezTo>
                <a:cubicBezTo>
                  <a:pt x="966" y="758"/>
                  <a:pt x="978" y="765"/>
                  <a:pt x="993" y="773"/>
                </a:cubicBezTo>
                <a:lnTo>
                  <a:pt x="932" y="866"/>
                </a:lnTo>
                <a:cubicBezTo>
                  <a:pt x="874" y="953"/>
                  <a:pt x="858" y="1010"/>
                  <a:pt x="877" y="1010"/>
                </a:cubicBezTo>
                <a:cubicBezTo>
                  <a:pt x="889" y="1010"/>
                  <a:pt x="912" y="989"/>
                  <a:pt x="947" y="943"/>
                </a:cubicBezTo>
                <a:cubicBezTo>
                  <a:pt x="956" y="930"/>
                  <a:pt x="960" y="924"/>
                  <a:pt x="960" y="924"/>
                </a:cubicBezTo>
                <a:lnTo>
                  <a:pt x="960" y="924"/>
                </a:lnTo>
                <a:cubicBezTo>
                  <a:pt x="961" y="924"/>
                  <a:pt x="943" y="957"/>
                  <a:pt x="932" y="990"/>
                </a:cubicBezTo>
                <a:cubicBezTo>
                  <a:pt x="912" y="1019"/>
                  <a:pt x="911" y="1037"/>
                  <a:pt x="934" y="1037"/>
                </a:cubicBezTo>
                <a:cubicBezTo>
                  <a:pt x="946" y="1037"/>
                  <a:pt x="966" y="1031"/>
                  <a:pt x="993" y="1020"/>
                </a:cubicBezTo>
                <a:cubicBezTo>
                  <a:pt x="995" y="1022"/>
                  <a:pt x="997" y="1022"/>
                  <a:pt x="999" y="1022"/>
                </a:cubicBezTo>
                <a:cubicBezTo>
                  <a:pt x="1022" y="1022"/>
                  <a:pt x="1089" y="955"/>
                  <a:pt x="1117" y="912"/>
                </a:cubicBezTo>
                <a:cubicBezTo>
                  <a:pt x="1136" y="884"/>
                  <a:pt x="1154" y="879"/>
                  <a:pt x="1166" y="879"/>
                </a:cubicBezTo>
                <a:cubicBezTo>
                  <a:pt x="1174" y="879"/>
                  <a:pt x="1179" y="881"/>
                  <a:pt x="1179" y="881"/>
                </a:cubicBezTo>
                <a:cubicBezTo>
                  <a:pt x="1179" y="881"/>
                  <a:pt x="1194" y="897"/>
                  <a:pt x="1163" y="943"/>
                </a:cubicBezTo>
                <a:cubicBezTo>
                  <a:pt x="1126" y="1000"/>
                  <a:pt x="1123" y="1033"/>
                  <a:pt x="1147" y="1033"/>
                </a:cubicBezTo>
                <a:cubicBezTo>
                  <a:pt x="1162" y="1033"/>
                  <a:pt x="1189" y="1020"/>
                  <a:pt x="1225" y="990"/>
                </a:cubicBezTo>
                <a:lnTo>
                  <a:pt x="1225" y="990"/>
                </a:lnTo>
                <a:lnTo>
                  <a:pt x="1194" y="1036"/>
                </a:lnTo>
                <a:cubicBezTo>
                  <a:pt x="1163" y="1082"/>
                  <a:pt x="1148" y="1144"/>
                  <a:pt x="1272" y="1175"/>
                </a:cubicBezTo>
                <a:cubicBezTo>
                  <a:pt x="1349" y="1237"/>
                  <a:pt x="1395" y="1283"/>
                  <a:pt x="1364" y="1330"/>
                </a:cubicBezTo>
                <a:cubicBezTo>
                  <a:pt x="1345" y="1349"/>
                  <a:pt x="1361" y="1358"/>
                  <a:pt x="1394" y="1358"/>
                </a:cubicBezTo>
                <a:cubicBezTo>
                  <a:pt x="1439" y="1358"/>
                  <a:pt x="1518" y="1341"/>
                  <a:pt x="1581" y="1314"/>
                </a:cubicBezTo>
                <a:lnTo>
                  <a:pt x="1581" y="1314"/>
                </a:lnTo>
                <a:cubicBezTo>
                  <a:pt x="1534" y="1360"/>
                  <a:pt x="1550" y="1376"/>
                  <a:pt x="1581" y="1407"/>
                </a:cubicBezTo>
                <a:cubicBezTo>
                  <a:pt x="1596" y="1453"/>
                  <a:pt x="1627" y="1469"/>
                  <a:pt x="1581" y="1500"/>
                </a:cubicBezTo>
                <a:cubicBezTo>
                  <a:pt x="1531" y="1533"/>
                  <a:pt x="1508" y="1548"/>
                  <a:pt x="1514" y="1548"/>
                </a:cubicBezTo>
                <a:cubicBezTo>
                  <a:pt x="1519" y="1548"/>
                  <a:pt x="1546" y="1537"/>
                  <a:pt x="1596" y="1515"/>
                </a:cubicBezTo>
                <a:cubicBezTo>
                  <a:pt x="1613" y="1510"/>
                  <a:pt x="1628" y="1508"/>
                  <a:pt x="1639" y="1508"/>
                </a:cubicBezTo>
                <a:cubicBezTo>
                  <a:pt x="1702" y="1508"/>
                  <a:pt x="1690" y="1571"/>
                  <a:pt x="1612" y="1623"/>
                </a:cubicBezTo>
                <a:cubicBezTo>
                  <a:pt x="1581" y="1670"/>
                  <a:pt x="1596" y="1685"/>
                  <a:pt x="1612" y="1716"/>
                </a:cubicBezTo>
                <a:cubicBezTo>
                  <a:pt x="1623" y="1713"/>
                  <a:pt x="1633" y="1712"/>
                  <a:pt x="1642" y="1712"/>
                </a:cubicBezTo>
                <a:cubicBezTo>
                  <a:pt x="1684" y="1712"/>
                  <a:pt x="1710" y="1740"/>
                  <a:pt x="1735" y="1778"/>
                </a:cubicBezTo>
                <a:cubicBezTo>
                  <a:pt x="1750" y="1792"/>
                  <a:pt x="1761" y="1803"/>
                  <a:pt x="1778" y="1803"/>
                </a:cubicBezTo>
                <a:cubicBezTo>
                  <a:pt x="1797" y="1803"/>
                  <a:pt x="1825" y="1788"/>
                  <a:pt x="1874" y="1747"/>
                </a:cubicBezTo>
                <a:cubicBezTo>
                  <a:pt x="1913" y="1716"/>
                  <a:pt x="1936" y="1704"/>
                  <a:pt x="1954" y="1704"/>
                </a:cubicBezTo>
                <a:cubicBezTo>
                  <a:pt x="1971" y="1704"/>
                  <a:pt x="1983" y="1716"/>
                  <a:pt x="1998" y="1731"/>
                </a:cubicBezTo>
                <a:cubicBezTo>
                  <a:pt x="2029" y="1762"/>
                  <a:pt x="2029" y="1762"/>
                  <a:pt x="1983" y="1809"/>
                </a:cubicBezTo>
                <a:cubicBezTo>
                  <a:pt x="1983" y="1809"/>
                  <a:pt x="1967" y="1855"/>
                  <a:pt x="1983" y="1871"/>
                </a:cubicBezTo>
                <a:cubicBezTo>
                  <a:pt x="2014" y="1901"/>
                  <a:pt x="2014" y="1917"/>
                  <a:pt x="1983" y="1948"/>
                </a:cubicBezTo>
                <a:cubicBezTo>
                  <a:pt x="1967" y="1979"/>
                  <a:pt x="1967" y="2010"/>
                  <a:pt x="1983" y="2041"/>
                </a:cubicBezTo>
                <a:cubicBezTo>
                  <a:pt x="2014" y="2071"/>
                  <a:pt x="2060" y="2118"/>
                  <a:pt x="2014" y="2149"/>
                </a:cubicBezTo>
                <a:cubicBezTo>
                  <a:pt x="2019" y="2154"/>
                  <a:pt x="2023" y="2158"/>
                  <a:pt x="2027" y="2158"/>
                </a:cubicBezTo>
                <a:cubicBezTo>
                  <a:pt x="2035" y="2158"/>
                  <a:pt x="2046" y="2147"/>
                  <a:pt x="2075" y="2118"/>
                </a:cubicBezTo>
                <a:cubicBezTo>
                  <a:pt x="2090" y="2103"/>
                  <a:pt x="2111" y="2089"/>
                  <a:pt x="2133" y="2089"/>
                </a:cubicBezTo>
                <a:cubicBezTo>
                  <a:pt x="2158" y="2089"/>
                  <a:pt x="2183" y="2107"/>
                  <a:pt x="2199" y="2164"/>
                </a:cubicBezTo>
                <a:cubicBezTo>
                  <a:pt x="2221" y="2186"/>
                  <a:pt x="2257" y="2215"/>
                  <a:pt x="2288" y="2215"/>
                </a:cubicBezTo>
                <a:cubicBezTo>
                  <a:pt x="2301" y="2215"/>
                  <a:pt x="2313" y="2209"/>
                  <a:pt x="2323" y="2195"/>
                </a:cubicBezTo>
                <a:lnTo>
                  <a:pt x="2323" y="2195"/>
                </a:lnTo>
                <a:cubicBezTo>
                  <a:pt x="2338" y="2211"/>
                  <a:pt x="2338" y="2211"/>
                  <a:pt x="2307" y="2257"/>
                </a:cubicBezTo>
                <a:cubicBezTo>
                  <a:pt x="2257" y="2317"/>
                  <a:pt x="2259" y="2351"/>
                  <a:pt x="2296" y="2351"/>
                </a:cubicBezTo>
                <a:cubicBezTo>
                  <a:pt x="2316" y="2351"/>
                  <a:pt x="2346" y="2341"/>
                  <a:pt x="2384" y="2319"/>
                </a:cubicBezTo>
                <a:cubicBezTo>
                  <a:pt x="2397" y="2300"/>
                  <a:pt x="2406" y="2292"/>
                  <a:pt x="2413" y="2292"/>
                </a:cubicBezTo>
                <a:cubicBezTo>
                  <a:pt x="2423" y="2292"/>
                  <a:pt x="2425" y="2312"/>
                  <a:pt x="2415" y="2350"/>
                </a:cubicBezTo>
                <a:cubicBezTo>
                  <a:pt x="2415" y="2350"/>
                  <a:pt x="2418" y="2352"/>
                  <a:pt x="2424" y="2352"/>
                </a:cubicBezTo>
                <a:cubicBezTo>
                  <a:pt x="2433" y="2352"/>
                  <a:pt x="2449" y="2347"/>
                  <a:pt x="2477" y="2319"/>
                </a:cubicBezTo>
                <a:cubicBezTo>
                  <a:pt x="2501" y="2307"/>
                  <a:pt x="2516" y="2299"/>
                  <a:pt x="2525" y="2299"/>
                </a:cubicBezTo>
                <a:cubicBezTo>
                  <a:pt x="2539" y="2299"/>
                  <a:pt x="2539" y="2318"/>
                  <a:pt x="2539" y="2365"/>
                </a:cubicBezTo>
                <a:cubicBezTo>
                  <a:pt x="2508" y="2411"/>
                  <a:pt x="2539" y="2427"/>
                  <a:pt x="2554" y="2427"/>
                </a:cubicBezTo>
                <a:cubicBezTo>
                  <a:pt x="2616" y="2427"/>
                  <a:pt x="2848" y="2504"/>
                  <a:pt x="2848" y="2566"/>
                </a:cubicBezTo>
                <a:cubicBezTo>
                  <a:pt x="2882" y="2543"/>
                  <a:pt x="2891" y="2529"/>
                  <a:pt x="2900" y="2529"/>
                </a:cubicBezTo>
                <a:cubicBezTo>
                  <a:pt x="2903" y="2529"/>
                  <a:pt x="2906" y="2531"/>
                  <a:pt x="2910" y="2535"/>
                </a:cubicBezTo>
                <a:cubicBezTo>
                  <a:pt x="2910" y="2578"/>
                  <a:pt x="2915" y="2597"/>
                  <a:pt x="2923" y="2597"/>
                </a:cubicBezTo>
                <a:cubicBezTo>
                  <a:pt x="2935" y="2597"/>
                  <a:pt x="2953" y="2554"/>
                  <a:pt x="2972" y="2489"/>
                </a:cubicBezTo>
                <a:lnTo>
                  <a:pt x="2925" y="2489"/>
                </a:lnTo>
                <a:cubicBezTo>
                  <a:pt x="2938" y="2444"/>
                  <a:pt x="2956" y="2420"/>
                  <a:pt x="2970" y="2420"/>
                </a:cubicBezTo>
                <a:cubicBezTo>
                  <a:pt x="2989" y="2420"/>
                  <a:pt x="2999" y="2467"/>
                  <a:pt x="2972" y="2566"/>
                </a:cubicBezTo>
                <a:cubicBezTo>
                  <a:pt x="2972" y="2620"/>
                  <a:pt x="2972" y="2647"/>
                  <a:pt x="2978" y="2647"/>
                </a:cubicBezTo>
                <a:cubicBezTo>
                  <a:pt x="2983" y="2647"/>
                  <a:pt x="2995" y="2620"/>
                  <a:pt x="3018" y="2566"/>
                </a:cubicBezTo>
                <a:cubicBezTo>
                  <a:pt x="3040" y="2508"/>
                  <a:pt x="3055" y="2481"/>
                  <a:pt x="3066" y="2481"/>
                </a:cubicBezTo>
                <a:cubicBezTo>
                  <a:pt x="3079" y="2481"/>
                  <a:pt x="3087" y="2516"/>
                  <a:pt x="3095" y="2581"/>
                </a:cubicBezTo>
                <a:cubicBezTo>
                  <a:pt x="3095" y="2600"/>
                  <a:pt x="3095" y="2616"/>
                  <a:pt x="3093" y="2628"/>
                </a:cubicBezTo>
                <a:cubicBezTo>
                  <a:pt x="3097" y="2616"/>
                  <a:pt x="3103" y="2600"/>
                  <a:pt x="3111" y="2581"/>
                </a:cubicBezTo>
                <a:cubicBezTo>
                  <a:pt x="3154" y="2462"/>
                  <a:pt x="3192" y="2394"/>
                  <a:pt x="3214" y="2394"/>
                </a:cubicBezTo>
                <a:cubicBezTo>
                  <a:pt x="3233" y="2394"/>
                  <a:pt x="3241" y="2438"/>
                  <a:pt x="3235" y="2535"/>
                </a:cubicBezTo>
                <a:cubicBezTo>
                  <a:pt x="3219" y="2643"/>
                  <a:pt x="3235" y="2705"/>
                  <a:pt x="3265" y="2705"/>
                </a:cubicBezTo>
                <a:cubicBezTo>
                  <a:pt x="3296" y="2705"/>
                  <a:pt x="3296" y="2643"/>
                  <a:pt x="3296" y="2597"/>
                </a:cubicBezTo>
                <a:cubicBezTo>
                  <a:pt x="3289" y="2543"/>
                  <a:pt x="3289" y="2516"/>
                  <a:pt x="3296" y="2516"/>
                </a:cubicBezTo>
                <a:cubicBezTo>
                  <a:pt x="3304" y="2516"/>
                  <a:pt x="3320" y="2543"/>
                  <a:pt x="3343" y="2597"/>
                </a:cubicBezTo>
                <a:cubicBezTo>
                  <a:pt x="3377" y="2692"/>
                  <a:pt x="3412" y="2733"/>
                  <a:pt x="3446" y="2733"/>
                </a:cubicBezTo>
                <a:cubicBezTo>
                  <a:pt x="3473" y="2733"/>
                  <a:pt x="3501" y="2707"/>
                  <a:pt x="3528" y="2659"/>
                </a:cubicBezTo>
                <a:cubicBezTo>
                  <a:pt x="3567" y="2597"/>
                  <a:pt x="3605" y="2566"/>
                  <a:pt x="3629" y="2566"/>
                </a:cubicBezTo>
                <a:cubicBezTo>
                  <a:pt x="3652" y="2566"/>
                  <a:pt x="3660" y="2597"/>
                  <a:pt x="3636" y="2659"/>
                </a:cubicBezTo>
                <a:cubicBezTo>
                  <a:pt x="3601" y="2720"/>
                  <a:pt x="3591" y="2747"/>
                  <a:pt x="3597" y="2747"/>
                </a:cubicBezTo>
                <a:cubicBezTo>
                  <a:pt x="3602" y="2747"/>
                  <a:pt x="3616" y="2732"/>
                  <a:pt x="3636" y="2705"/>
                </a:cubicBezTo>
                <a:lnTo>
                  <a:pt x="3745" y="2705"/>
                </a:lnTo>
                <a:cubicBezTo>
                  <a:pt x="3776" y="2705"/>
                  <a:pt x="3791" y="2643"/>
                  <a:pt x="3776" y="2581"/>
                </a:cubicBezTo>
                <a:lnTo>
                  <a:pt x="3776" y="2581"/>
                </a:lnTo>
                <a:cubicBezTo>
                  <a:pt x="3802" y="2644"/>
                  <a:pt x="3835" y="2686"/>
                  <a:pt x="3860" y="2686"/>
                </a:cubicBezTo>
                <a:cubicBezTo>
                  <a:pt x="3878" y="2686"/>
                  <a:pt x="3893" y="2664"/>
                  <a:pt x="3899" y="2612"/>
                </a:cubicBezTo>
                <a:lnTo>
                  <a:pt x="3946" y="2612"/>
                </a:lnTo>
                <a:cubicBezTo>
                  <a:pt x="3976" y="2612"/>
                  <a:pt x="3976" y="2612"/>
                  <a:pt x="3976" y="2551"/>
                </a:cubicBezTo>
                <a:cubicBezTo>
                  <a:pt x="3982" y="2523"/>
                  <a:pt x="3989" y="2513"/>
                  <a:pt x="3999" y="2513"/>
                </a:cubicBezTo>
                <a:cubicBezTo>
                  <a:pt x="4016" y="2513"/>
                  <a:pt x="4039" y="2546"/>
                  <a:pt x="4069" y="2566"/>
                </a:cubicBezTo>
                <a:cubicBezTo>
                  <a:pt x="4102" y="2599"/>
                  <a:pt x="4127" y="2632"/>
                  <a:pt x="4133" y="2632"/>
                </a:cubicBezTo>
                <a:cubicBezTo>
                  <a:pt x="4136" y="2632"/>
                  <a:pt x="4136" y="2626"/>
                  <a:pt x="4131" y="2612"/>
                </a:cubicBezTo>
                <a:cubicBezTo>
                  <a:pt x="4116" y="2551"/>
                  <a:pt x="4131" y="2489"/>
                  <a:pt x="4131" y="2427"/>
                </a:cubicBezTo>
                <a:cubicBezTo>
                  <a:pt x="4131" y="2406"/>
                  <a:pt x="4136" y="2398"/>
                  <a:pt x="4143" y="2398"/>
                </a:cubicBezTo>
                <a:cubicBezTo>
                  <a:pt x="4157" y="2398"/>
                  <a:pt x="4177" y="2432"/>
                  <a:pt x="4177" y="2473"/>
                </a:cubicBezTo>
                <a:cubicBezTo>
                  <a:pt x="4177" y="2535"/>
                  <a:pt x="4208" y="2520"/>
                  <a:pt x="4270" y="2551"/>
                </a:cubicBezTo>
                <a:cubicBezTo>
                  <a:pt x="4286" y="2535"/>
                  <a:pt x="4332" y="2520"/>
                  <a:pt x="4301" y="2458"/>
                </a:cubicBezTo>
                <a:cubicBezTo>
                  <a:pt x="4276" y="2420"/>
                  <a:pt x="4363" y="2372"/>
                  <a:pt x="4422" y="2372"/>
                </a:cubicBezTo>
                <a:cubicBezTo>
                  <a:pt x="4435" y="2372"/>
                  <a:pt x="4447" y="2375"/>
                  <a:pt x="4456" y="2381"/>
                </a:cubicBezTo>
                <a:lnTo>
                  <a:pt x="4486" y="2350"/>
                </a:lnTo>
                <a:cubicBezTo>
                  <a:pt x="4517" y="2334"/>
                  <a:pt x="4486" y="2288"/>
                  <a:pt x="4517" y="2272"/>
                </a:cubicBezTo>
                <a:cubicBezTo>
                  <a:pt x="4548" y="2257"/>
                  <a:pt x="4533" y="2257"/>
                  <a:pt x="4517" y="2195"/>
                </a:cubicBezTo>
                <a:cubicBezTo>
                  <a:pt x="4525" y="2187"/>
                  <a:pt x="4533" y="2180"/>
                  <a:pt x="4544" y="2180"/>
                </a:cubicBezTo>
                <a:cubicBezTo>
                  <a:pt x="4556" y="2180"/>
                  <a:pt x="4571" y="2187"/>
                  <a:pt x="4595" y="2211"/>
                </a:cubicBezTo>
                <a:cubicBezTo>
                  <a:pt x="4561" y="2160"/>
                  <a:pt x="4545" y="2137"/>
                  <a:pt x="4554" y="2137"/>
                </a:cubicBezTo>
                <a:cubicBezTo>
                  <a:pt x="4561" y="2137"/>
                  <a:pt x="4584" y="2152"/>
                  <a:pt x="4626" y="2180"/>
                </a:cubicBezTo>
                <a:cubicBezTo>
                  <a:pt x="4672" y="2218"/>
                  <a:pt x="4691" y="2241"/>
                  <a:pt x="4691" y="2241"/>
                </a:cubicBezTo>
                <a:cubicBezTo>
                  <a:pt x="4691" y="2241"/>
                  <a:pt x="4672" y="2218"/>
                  <a:pt x="4641" y="2164"/>
                </a:cubicBezTo>
                <a:cubicBezTo>
                  <a:pt x="4632" y="2128"/>
                  <a:pt x="4628" y="2113"/>
                  <a:pt x="4636" y="2113"/>
                </a:cubicBezTo>
                <a:cubicBezTo>
                  <a:pt x="4641" y="2113"/>
                  <a:pt x="4653" y="2120"/>
                  <a:pt x="4672" y="2133"/>
                </a:cubicBezTo>
                <a:cubicBezTo>
                  <a:pt x="4700" y="2147"/>
                  <a:pt x="4715" y="2155"/>
                  <a:pt x="4721" y="2155"/>
                </a:cubicBezTo>
                <a:cubicBezTo>
                  <a:pt x="4728" y="2155"/>
                  <a:pt x="4720" y="2143"/>
                  <a:pt x="4703" y="2118"/>
                </a:cubicBezTo>
                <a:cubicBezTo>
                  <a:pt x="4657" y="2049"/>
                  <a:pt x="4654" y="1981"/>
                  <a:pt x="4686" y="1981"/>
                </a:cubicBezTo>
                <a:cubicBezTo>
                  <a:pt x="4698" y="1981"/>
                  <a:pt x="4714" y="1989"/>
                  <a:pt x="4734" y="2010"/>
                </a:cubicBezTo>
                <a:cubicBezTo>
                  <a:pt x="4734" y="2010"/>
                  <a:pt x="4749" y="1994"/>
                  <a:pt x="4734" y="1948"/>
                </a:cubicBezTo>
                <a:cubicBezTo>
                  <a:pt x="4701" y="1899"/>
                  <a:pt x="4686" y="1876"/>
                  <a:pt x="4690" y="1876"/>
                </a:cubicBezTo>
                <a:cubicBezTo>
                  <a:pt x="4693" y="1876"/>
                  <a:pt x="4712" y="1895"/>
                  <a:pt x="4749" y="1932"/>
                </a:cubicBezTo>
                <a:cubicBezTo>
                  <a:pt x="4778" y="1962"/>
                  <a:pt x="4801" y="1975"/>
                  <a:pt x="4814" y="1975"/>
                </a:cubicBezTo>
                <a:cubicBezTo>
                  <a:pt x="4837" y="1975"/>
                  <a:pt x="4834" y="1938"/>
                  <a:pt x="4796" y="1871"/>
                </a:cubicBezTo>
                <a:cubicBezTo>
                  <a:pt x="4796" y="1871"/>
                  <a:pt x="4773" y="1836"/>
                  <a:pt x="4805" y="1836"/>
                </a:cubicBezTo>
                <a:cubicBezTo>
                  <a:pt x="4811" y="1836"/>
                  <a:pt x="4818" y="1837"/>
                  <a:pt x="4826" y="1840"/>
                </a:cubicBezTo>
                <a:cubicBezTo>
                  <a:pt x="4835" y="1844"/>
                  <a:pt x="4845" y="1846"/>
                  <a:pt x="4856" y="1846"/>
                </a:cubicBezTo>
                <a:cubicBezTo>
                  <a:pt x="4926" y="1846"/>
                  <a:pt x="5028" y="1771"/>
                  <a:pt x="4935" y="1731"/>
                </a:cubicBezTo>
                <a:lnTo>
                  <a:pt x="4981" y="1685"/>
                </a:lnTo>
                <a:cubicBezTo>
                  <a:pt x="5043" y="1685"/>
                  <a:pt x="5058" y="1670"/>
                  <a:pt x="5043" y="1623"/>
                </a:cubicBezTo>
                <a:lnTo>
                  <a:pt x="5012" y="1561"/>
                </a:lnTo>
                <a:lnTo>
                  <a:pt x="5012" y="1561"/>
                </a:lnTo>
                <a:cubicBezTo>
                  <a:pt x="5047" y="1596"/>
                  <a:pt x="5090" y="1614"/>
                  <a:pt x="5116" y="1614"/>
                </a:cubicBezTo>
                <a:cubicBezTo>
                  <a:pt x="5125" y="1614"/>
                  <a:pt x="5132" y="1612"/>
                  <a:pt x="5136" y="1608"/>
                </a:cubicBezTo>
                <a:cubicBezTo>
                  <a:pt x="5151" y="1592"/>
                  <a:pt x="5151" y="1592"/>
                  <a:pt x="5105" y="1546"/>
                </a:cubicBezTo>
                <a:cubicBezTo>
                  <a:pt x="5058" y="1515"/>
                  <a:pt x="5058" y="1515"/>
                  <a:pt x="5089" y="1500"/>
                </a:cubicBezTo>
                <a:cubicBezTo>
                  <a:pt x="5093" y="1495"/>
                  <a:pt x="5100" y="1494"/>
                  <a:pt x="5108" y="1494"/>
                </a:cubicBezTo>
                <a:cubicBezTo>
                  <a:pt x="5130" y="1494"/>
                  <a:pt x="5163" y="1508"/>
                  <a:pt x="5197" y="1530"/>
                </a:cubicBezTo>
                <a:lnTo>
                  <a:pt x="5213" y="1515"/>
                </a:lnTo>
                <a:cubicBezTo>
                  <a:pt x="5165" y="1467"/>
                  <a:pt x="5153" y="1443"/>
                  <a:pt x="5158" y="1443"/>
                </a:cubicBezTo>
                <a:cubicBezTo>
                  <a:pt x="5161" y="1443"/>
                  <a:pt x="5170" y="1451"/>
                  <a:pt x="5182" y="1469"/>
                </a:cubicBezTo>
                <a:cubicBezTo>
                  <a:pt x="5196" y="1478"/>
                  <a:pt x="5209" y="1482"/>
                  <a:pt x="5221" y="1482"/>
                </a:cubicBezTo>
                <a:cubicBezTo>
                  <a:pt x="5246" y="1482"/>
                  <a:pt x="5264" y="1464"/>
                  <a:pt x="5275" y="1453"/>
                </a:cubicBezTo>
                <a:cubicBezTo>
                  <a:pt x="5261" y="1432"/>
                  <a:pt x="5266" y="1424"/>
                  <a:pt x="5272" y="1424"/>
                </a:cubicBezTo>
                <a:cubicBezTo>
                  <a:pt x="5281" y="1424"/>
                  <a:pt x="5292" y="1436"/>
                  <a:pt x="5275" y="1453"/>
                </a:cubicBezTo>
                <a:lnTo>
                  <a:pt x="5321" y="1484"/>
                </a:lnTo>
                <a:cubicBezTo>
                  <a:pt x="5332" y="1487"/>
                  <a:pt x="5340" y="1488"/>
                  <a:pt x="5344" y="1488"/>
                </a:cubicBezTo>
                <a:cubicBezTo>
                  <a:pt x="5367" y="1488"/>
                  <a:pt x="5331" y="1460"/>
                  <a:pt x="5306" y="1422"/>
                </a:cubicBezTo>
                <a:lnTo>
                  <a:pt x="5337" y="1391"/>
                </a:lnTo>
                <a:cubicBezTo>
                  <a:pt x="5352" y="1376"/>
                  <a:pt x="5367" y="1360"/>
                  <a:pt x="5306" y="1345"/>
                </a:cubicBezTo>
                <a:cubicBezTo>
                  <a:pt x="5259" y="1314"/>
                  <a:pt x="5228" y="1268"/>
                  <a:pt x="5244" y="1237"/>
                </a:cubicBezTo>
                <a:lnTo>
                  <a:pt x="5244" y="1237"/>
                </a:lnTo>
                <a:cubicBezTo>
                  <a:pt x="5282" y="1275"/>
                  <a:pt x="5310" y="1303"/>
                  <a:pt x="5335" y="1303"/>
                </a:cubicBezTo>
                <a:cubicBezTo>
                  <a:pt x="5341" y="1303"/>
                  <a:pt x="5347" y="1301"/>
                  <a:pt x="5352" y="1299"/>
                </a:cubicBezTo>
                <a:cubicBezTo>
                  <a:pt x="5354" y="1296"/>
                  <a:pt x="5357" y="1296"/>
                  <a:pt x="5359" y="1296"/>
                </a:cubicBezTo>
                <a:cubicBezTo>
                  <a:pt x="5376" y="1296"/>
                  <a:pt x="5398" y="1330"/>
                  <a:pt x="5398" y="1330"/>
                </a:cubicBezTo>
                <a:cubicBezTo>
                  <a:pt x="5416" y="1356"/>
                  <a:pt x="5431" y="1366"/>
                  <a:pt x="5443" y="1366"/>
                </a:cubicBezTo>
                <a:cubicBezTo>
                  <a:pt x="5474" y="1366"/>
                  <a:pt x="5487" y="1301"/>
                  <a:pt x="5476" y="1268"/>
                </a:cubicBezTo>
                <a:cubicBezTo>
                  <a:pt x="5448" y="1194"/>
                  <a:pt x="5448" y="1159"/>
                  <a:pt x="5469" y="1159"/>
                </a:cubicBezTo>
                <a:cubicBezTo>
                  <a:pt x="5483" y="1159"/>
                  <a:pt x="5506" y="1175"/>
                  <a:pt x="5537" y="1206"/>
                </a:cubicBezTo>
                <a:cubicBezTo>
                  <a:pt x="5552" y="1228"/>
                  <a:pt x="5562" y="1238"/>
                  <a:pt x="5566" y="1238"/>
                </a:cubicBezTo>
                <a:cubicBezTo>
                  <a:pt x="5581" y="1238"/>
                  <a:pt x="5546" y="1141"/>
                  <a:pt x="5476" y="1036"/>
                </a:cubicBezTo>
                <a:lnTo>
                  <a:pt x="5398" y="897"/>
                </a:lnTo>
                <a:lnTo>
                  <a:pt x="5398" y="897"/>
                </a:lnTo>
                <a:lnTo>
                  <a:pt x="5507" y="1020"/>
                </a:lnTo>
                <a:cubicBezTo>
                  <a:pt x="5586" y="1100"/>
                  <a:pt x="5624" y="1138"/>
                  <a:pt x="5641" y="1138"/>
                </a:cubicBezTo>
                <a:cubicBezTo>
                  <a:pt x="5657" y="1138"/>
                  <a:pt x="5653" y="1104"/>
                  <a:pt x="5646" y="1036"/>
                </a:cubicBezTo>
                <a:cubicBezTo>
                  <a:pt x="5646" y="1003"/>
                  <a:pt x="5646" y="987"/>
                  <a:pt x="5653" y="987"/>
                </a:cubicBezTo>
                <a:cubicBezTo>
                  <a:pt x="5659" y="987"/>
                  <a:pt x="5671" y="999"/>
                  <a:pt x="5692" y="1020"/>
                </a:cubicBezTo>
                <a:cubicBezTo>
                  <a:pt x="5709" y="1037"/>
                  <a:pt x="5720" y="1044"/>
                  <a:pt x="5730" y="1044"/>
                </a:cubicBezTo>
                <a:cubicBezTo>
                  <a:pt x="5747" y="1044"/>
                  <a:pt x="5761" y="1025"/>
                  <a:pt x="5800" y="1005"/>
                </a:cubicBezTo>
                <a:cubicBezTo>
                  <a:pt x="5862" y="959"/>
                  <a:pt x="5893" y="959"/>
                  <a:pt x="5862" y="897"/>
                </a:cubicBezTo>
                <a:lnTo>
                  <a:pt x="5908" y="881"/>
                </a:lnTo>
                <a:cubicBezTo>
                  <a:pt x="5933" y="906"/>
                  <a:pt x="5951" y="916"/>
                  <a:pt x="5962" y="916"/>
                </a:cubicBezTo>
                <a:cubicBezTo>
                  <a:pt x="5986" y="916"/>
                  <a:pt x="5977" y="867"/>
                  <a:pt x="5924" y="804"/>
                </a:cubicBezTo>
                <a:lnTo>
                  <a:pt x="5970" y="773"/>
                </a:lnTo>
                <a:lnTo>
                  <a:pt x="6001" y="835"/>
                </a:lnTo>
                <a:cubicBezTo>
                  <a:pt x="6013" y="852"/>
                  <a:pt x="6026" y="861"/>
                  <a:pt x="6049" y="861"/>
                </a:cubicBezTo>
                <a:cubicBezTo>
                  <a:pt x="6086" y="861"/>
                  <a:pt x="6148" y="837"/>
                  <a:pt x="6264" y="789"/>
                </a:cubicBezTo>
                <a:cubicBezTo>
                  <a:pt x="6480" y="742"/>
                  <a:pt x="6496" y="742"/>
                  <a:pt x="6480" y="634"/>
                </a:cubicBezTo>
                <a:cubicBezTo>
                  <a:pt x="6472" y="578"/>
                  <a:pt x="6485" y="547"/>
                  <a:pt x="6501" y="547"/>
                </a:cubicBezTo>
                <a:cubicBezTo>
                  <a:pt x="6516" y="547"/>
                  <a:pt x="6535" y="574"/>
                  <a:pt x="6542" y="634"/>
                </a:cubicBezTo>
                <a:cubicBezTo>
                  <a:pt x="6542" y="666"/>
                  <a:pt x="6557" y="706"/>
                  <a:pt x="6566" y="706"/>
                </a:cubicBezTo>
                <a:cubicBezTo>
                  <a:pt x="6570" y="706"/>
                  <a:pt x="6573" y="699"/>
                  <a:pt x="6573" y="680"/>
                </a:cubicBezTo>
                <a:cubicBezTo>
                  <a:pt x="6604" y="680"/>
                  <a:pt x="6635" y="711"/>
                  <a:pt x="6650" y="727"/>
                </a:cubicBezTo>
                <a:cubicBezTo>
                  <a:pt x="6684" y="774"/>
                  <a:pt x="6709" y="792"/>
                  <a:pt x="6725" y="792"/>
                </a:cubicBezTo>
                <a:cubicBezTo>
                  <a:pt x="6746" y="792"/>
                  <a:pt x="6752" y="762"/>
                  <a:pt x="6743" y="727"/>
                </a:cubicBezTo>
                <a:cubicBezTo>
                  <a:pt x="6730" y="682"/>
                  <a:pt x="6728" y="667"/>
                  <a:pt x="6732" y="667"/>
                </a:cubicBezTo>
                <a:cubicBezTo>
                  <a:pt x="6737" y="667"/>
                  <a:pt x="6756" y="699"/>
                  <a:pt x="6774" y="727"/>
                </a:cubicBezTo>
                <a:cubicBezTo>
                  <a:pt x="6796" y="771"/>
                  <a:pt x="6810" y="807"/>
                  <a:pt x="6817" y="807"/>
                </a:cubicBezTo>
                <a:cubicBezTo>
                  <a:pt x="6819" y="807"/>
                  <a:pt x="6820" y="802"/>
                  <a:pt x="6820" y="789"/>
                </a:cubicBezTo>
                <a:cubicBezTo>
                  <a:pt x="6820" y="756"/>
                  <a:pt x="6871" y="732"/>
                  <a:pt x="6917" y="732"/>
                </a:cubicBezTo>
                <a:cubicBezTo>
                  <a:pt x="6959" y="732"/>
                  <a:pt x="6998" y="752"/>
                  <a:pt x="6990" y="804"/>
                </a:cubicBezTo>
                <a:lnTo>
                  <a:pt x="7037" y="804"/>
                </a:lnTo>
                <a:cubicBezTo>
                  <a:pt x="7037" y="763"/>
                  <a:pt x="7064" y="749"/>
                  <a:pt x="7096" y="749"/>
                </a:cubicBezTo>
                <a:cubicBezTo>
                  <a:pt x="7112" y="749"/>
                  <a:pt x="7129" y="753"/>
                  <a:pt x="7145" y="758"/>
                </a:cubicBezTo>
                <a:cubicBezTo>
                  <a:pt x="7191" y="758"/>
                  <a:pt x="7222" y="773"/>
                  <a:pt x="7207" y="820"/>
                </a:cubicBezTo>
                <a:cubicBezTo>
                  <a:pt x="7198" y="853"/>
                  <a:pt x="7195" y="868"/>
                  <a:pt x="7202" y="868"/>
                </a:cubicBezTo>
                <a:cubicBezTo>
                  <a:pt x="7209" y="868"/>
                  <a:pt x="7224" y="857"/>
                  <a:pt x="7253" y="835"/>
                </a:cubicBezTo>
                <a:cubicBezTo>
                  <a:pt x="7269" y="835"/>
                  <a:pt x="7330" y="742"/>
                  <a:pt x="7346" y="742"/>
                </a:cubicBezTo>
                <a:cubicBezTo>
                  <a:pt x="7359" y="689"/>
                  <a:pt x="7396" y="647"/>
                  <a:pt x="7416" y="647"/>
                </a:cubicBezTo>
                <a:cubicBezTo>
                  <a:pt x="7418" y="647"/>
                  <a:pt x="7421" y="647"/>
                  <a:pt x="7423" y="650"/>
                </a:cubicBezTo>
                <a:lnTo>
                  <a:pt x="7408" y="696"/>
                </a:lnTo>
                <a:lnTo>
                  <a:pt x="7377" y="804"/>
                </a:lnTo>
                <a:cubicBezTo>
                  <a:pt x="7389" y="804"/>
                  <a:pt x="7401" y="807"/>
                  <a:pt x="7413" y="807"/>
                </a:cubicBezTo>
                <a:cubicBezTo>
                  <a:pt x="7430" y="807"/>
                  <a:pt x="7445" y="801"/>
                  <a:pt x="7454" y="773"/>
                </a:cubicBezTo>
                <a:cubicBezTo>
                  <a:pt x="7454" y="820"/>
                  <a:pt x="7469" y="835"/>
                  <a:pt x="7516" y="850"/>
                </a:cubicBezTo>
                <a:cubicBezTo>
                  <a:pt x="7541" y="867"/>
                  <a:pt x="7567" y="880"/>
                  <a:pt x="7592" y="880"/>
                </a:cubicBezTo>
                <a:cubicBezTo>
                  <a:pt x="7613" y="880"/>
                  <a:pt x="7634" y="871"/>
                  <a:pt x="7655" y="850"/>
                </a:cubicBezTo>
                <a:lnTo>
                  <a:pt x="7655" y="850"/>
                </a:lnTo>
                <a:cubicBezTo>
                  <a:pt x="7644" y="928"/>
                  <a:pt x="7704" y="990"/>
                  <a:pt x="7768" y="990"/>
                </a:cubicBezTo>
                <a:cubicBezTo>
                  <a:pt x="7793" y="990"/>
                  <a:pt x="7819" y="980"/>
                  <a:pt x="7840" y="959"/>
                </a:cubicBezTo>
                <a:cubicBezTo>
                  <a:pt x="7853" y="939"/>
                  <a:pt x="7864" y="931"/>
                  <a:pt x="7871" y="931"/>
                </a:cubicBezTo>
                <a:cubicBezTo>
                  <a:pt x="7882" y="931"/>
                  <a:pt x="7887" y="947"/>
                  <a:pt x="7887" y="974"/>
                </a:cubicBezTo>
                <a:cubicBezTo>
                  <a:pt x="7878" y="1010"/>
                  <a:pt x="7879" y="1025"/>
                  <a:pt x="7888" y="1025"/>
                </a:cubicBezTo>
                <a:cubicBezTo>
                  <a:pt x="7895" y="1025"/>
                  <a:pt x="7905" y="1018"/>
                  <a:pt x="7918" y="1005"/>
                </a:cubicBezTo>
                <a:cubicBezTo>
                  <a:pt x="7926" y="999"/>
                  <a:pt x="7933" y="997"/>
                  <a:pt x="7939" y="997"/>
                </a:cubicBezTo>
                <a:cubicBezTo>
                  <a:pt x="7964" y="997"/>
                  <a:pt x="7961" y="1047"/>
                  <a:pt x="7949" y="1098"/>
                </a:cubicBezTo>
                <a:cubicBezTo>
                  <a:pt x="7916" y="1174"/>
                  <a:pt x="7914" y="1205"/>
                  <a:pt x="7938" y="1205"/>
                </a:cubicBezTo>
                <a:cubicBezTo>
                  <a:pt x="7947" y="1205"/>
                  <a:pt x="7961" y="1199"/>
                  <a:pt x="7979" y="1190"/>
                </a:cubicBezTo>
                <a:cubicBezTo>
                  <a:pt x="7992" y="1186"/>
                  <a:pt x="8004" y="1184"/>
                  <a:pt x="8016" y="1184"/>
                </a:cubicBezTo>
                <a:cubicBezTo>
                  <a:pt x="8050" y="1184"/>
                  <a:pt x="8080" y="1199"/>
                  <a:pt x="8103" y="1221"/>
                </a:cubicBezTo>
                <a:cubicBezTo>
                  <a:pt x="8180" y="1206"/>
                  <a:pt x="8196" y="1221"/>
                  <a:pt x="8211" y="1175"/>
                </a:cubicBezTo>
                <a:cubicBezTo>
                  <a:pt x="8242" y="1144"/>
                  <a:pt x="8273" y="1113"/>
                  <a:pt x="8304" y="1098"/>
                </a:cubicBezTo>
                <a:cubicBezTo>
                  <a:pt x="8362" y="1098"/>
                  <a:pt x="8350" y="1124"/>
                  <a:pt x="8334" y="1124"/>
                </a:cubicBezTo>
                <a:cubicBezTo>
                  <a:pt x="8329" y="1124"/>
                  <a:pt x="8323" y="1121"/>
                  <a:pt x="8320" y="1113"/>
                </a:cubicBezTo>
                <a:cubicBezTo>
                  <a:pt x="8242" y="1113"/>
                  <a:pt x="8273" y="1144"/>
                  <a:pt x="8242" y="1206"/>
                </a:cubicBezTo>
                <a:cubicBezTo>
                  <a:pt x="8242" y="1237"/>
                  <a:pt x="8242" y="1283"/>
                  <a:pt x="8289" y="1314"/>
                </a:cubicBezTo>
                <a:cubicBezTo>
                  <a:pt x="8304" y="1330"/>
                  <a:pt x="8335" y="1360"/>
                  <a:pt x="8350" y="1376"/>
                </a:cubicBezTo>
                <a:cubicBezTo>
                  <a:pt x="8350" y="1441"/>
                  <a:pt x="8365" y="1468"/>
                  <a:pt x="8385" y="1468"/>
                </a:cubicBezTo>
                <a:cubicBezTo>
                  <a:pt x="8394" y="1468"/>
                  <a:pt x="8403" y="1463"/>
                  <a:pt x="8412" y="1453"/>
                </a:cubicBezTo>
                <a:lnTo>
                  <a:pt x="8459" y="1422"/>
                </a:lnTo>
                <a:lnTo>
                  <a:pt x="8459" y="1422"/>
                </a:lnTo>
                <a:cubicBezTo>
                  <a:pt x="8403" y="1505"/>
                  <a:pt x="8533" y="1661"/>
                  <a:pt x="8627" y="1661"/>
                </a:cubicBezTo>
                <a:cubicBezTo>
                  <a:pt x="8639" y="1661"/>
                  <a:pt x="8650" y="1659"/>
                  <a:pt x="8660" y="1654"/>
                </a:cubicBezTo>
                <a:lnTo>
                  <a:pt x="8660" y="1654"/>
                </a:lnTo>
                <a:lnTo>
                  <a:pt x="8629" y="1685"/>
                </a:lnTo>
                <a:cubicBezTo>
                  <a:pt x="8582" y="1731"/>
                  <a:pt x="8598" y="1747"/>
                  <a:pt x="8629" y="1778"/>
                </a:cubicBezTo>
                <a:cubicBezTo>
                  <a:pt x="8644" y="1824"/>
                  <a:pt x="8752" y="1840"/>
                  <a:pt x="8799" y="1886"/>
                </a:cubicBezTo>
                <a:cubicBezTo>
                  <a:pt x="8834" y="1933"/>
                  <a:pt x="8878" y="1979"/>
                  <a:pt x="8910" y="1979"/>
                </a:cubicBezTo>
                <a:cubicBezTo>
                  <a:pt x="8921" y="1979"/>
                  <a:pt x="8930" y="1975"/>
                  <a:pt x="8938" y="1963"/>
                </a:cubicBezTo>
                <a:lnTo>
                  <a:pt x="8938" y="1963"/>
                </a:lnTo>
                <a:cubicBezTo>
                  <a:pt x="8969" y="1979"/>
                  <a:pt x="8969" y="1979"/>
                  <a:pt x="8922" y="2025"/>
                </a:cubicBezTo>
                <a:cubicBezTo>
                  <a:pt x="8876" y="2056"/>
                  <a:pt x="8876" y="2071"/>
                  <a:pt x="8891" y="2087"/>
                </a:cubicBezTo>
                <a:cubicBezTo>
                  <a:pt x="8893" y="2089"/>
                  <a:pt x="8896" y="2090"/>
                  <a:pt x="8899" y="2090"/>
                </a:cubicBezTo>
                <a:cubicBezTo>
                  <a:pt x="8920" y="2090"/>
                  <a:pt x="8960" y="2052"/>
                  <a:pt x="9000" y="2025"/>
                </a:cubicBezTo>
                <a:cubicBezTo>
                  <a:pt x="9011" y="2008"/>
                  <a:pt x="9021" y="1999"/>
                  <a:pt x="9028" y="1999"/>
                </a:cubicBezTo>
                <a:cubicBezTo>
                  <a:pt x="9040" y="1999"/>
                  <a:pt x="9046" y="2023"/>
                  <a:pt x="9046" y="2071"/>
                </a:cubicBezTo>
                <a:cubicBezTo>
                  <a:pt x="9030" y="2149"/>
                  <a:pt x="9108" y="2195"/>
                  <a:pt x="9185" y="2195"/>
                </a:cubicBezTo>
                <a:cubicBezTo>
                  <a:pt x="9200" y="2211"/>
                  <a:pt x="9216" y="2226"/>
                  <a:pt x="9185" y="2257"/>
                </a:cubicBezTo>
                <a:cubicBezTo>
                  <a:pt x="9150" y="2292"/>
                  <a:pt x="9168" y="2355"/>
                  <a:pt x="9220" y="2355"/>
                </a:cubicBezTo>
                <a:cubicBezTo>
                  <a:pt x="9237" y="2355"/>
                  <a:pt x="9256" y="2349"/>
                  <a:pt x="9278" y="2334"/>
                </a:cubicBezTo>
                <a:lnTo>
                  <a:pt x="9278" y="2334"/>
                </a:lnTo>
                <a:cubicBezTo>
                  <a:pt x="9293" y="2350"/>
                  <a:pt x="9293" y="2350"/>
                  <a:pt x="9262" y="2396"/>
                </a:cubicBezTo>
                <a:cubicBezTo>
                  <a:pt x="9242" y="2426"/>
                  <a:pt x="9228" y="2464"/>
                  <a:pt x="9243" y="2464"/>
                </a:cubicBezTo>
                <a:cubicBezTo>
                  <a:pt x="9251" y="2464"/>
                  <a:pt x="9267" y="2453"/>
                  <a:pt x="9293" y="2427"/>
                </a:cubicBezTo>
                <a:cubicBezTo>
                  <a:pt x="9307" y="2420"/>
                  <a:pt x="9321" y="2417"/>
                  <a:pt x="9335" y="2417"/>
                </a:cubicBezTo>
                <a:cubicBezTo>
                  <a:pt x="9386" y="2417"/>
                  <a:pt x="9436" y="2456"/>
                  <a:pt x="9448" y="2504"/>
                </a:cubicBezTo>
                <a:cubicBezTo>
                  <a:pt x="9455" y="2511"/>
                  <a:pt x="9462" y="2518"/>
                  <a:pt x="9470" y="2518"/>
                </a:cubicBezTo>
                <a:cubicBezTo>
                  <a:pt x="9480" y="2518"/>
                  <a:pt x="9493" y="2507"/>
                  <a:pt x="9510" y="2473"/>
                </a:cubicBezTo>
                <a:cubicBezTo>
                  <a:pt x="9514" y="2461"/>
                  <a:pt x="9519" y="2449"/>
                  <a:pt x="9523" y="2439"/>
                </a:cubicBezTo>
                <a:lnTo>
                  <a:pt x="9523" y="2439"/>
                </a:lnTo>
                <a:cubicBezTo>
                  <a:pt x="9517" y="2487"/>
                  <a:pt x="9514" y="2510"/>
                  <a:pt x="9520" y="2510"/>
                </a:cubicBezTo>
                <a:cubicBezTo>
                  <a:pt x="9526" y="2510"/>
                  <a:pt x="9542" y="2487"/>
                  <a:pt x="9571" y="2442"/>
                </a:cubicBezTo>
                <a:cubicBezTo>
                  <a:pt x="9585" y="2421"/>
                  <a:pt x="9596" y="2413"/>
                  <a:pt x="9601" y="2413"/>
                </a:cubicBezTo>
                <a:cubicBezTo>
                  <a:pt x="9607" y="2413"/>
                  <a:pt x="9604" y="2425"/>
                  <a:pt x="9587" y="2442"/>
                </a:cubicBezTo>
                <a:cubicBezTo>
                  <a:pt x="9571" y="2489"/>
                  <a:pt x="9618" y="2520"/>
                  <a:pt x="9618" y="2520"/>
                </a:cubicBezTo>
                <a:cubicBezTo>
                  <a:pt x="9618" y="2520"/>
                  <a:pt x="9757" y="2520"/>
                  <a:pt x="9865" y="2535"/>
                </a:cubicBezTo>
                <a:cubicBezTo>
                  <a:pt x="9910" y="2558"/>
                  <a:pt x="9956" y="2572"/>
                  <a:pt x="10007" y="2572"/>
                </a:cubicBezTo>
                <a:cubicBezTo>
                  <a:pt x="10026" y="2572"/>
                  <a:pt x="10045" y="2570"/>
                  <a:pt x="10066" y="2566"/>
                </a:cubicBezTo>
                <a:cubicBezTo>
                  <a:pt x="10097" y="2566"/>
                  <a:pt x="10128" y="2551"/>
                  <a:pt x="10128" y="2535"/>
                </a:cubicBezTo>
                <a:cubicBezTo>
                  <a:pt x="10128" y="2517"/>
                  <a:pt x="10133" y="2499"/>
                  <a:pt x="10143" y="2499"/>
                </a:cubicBezTo>
                <a:cubicBezTo>
                  <a:pt x="10151" y="2499"/>
                  <a:pt x="10161" y="2509"/>
                  <a:pt x="10174" y="2535"/>
                </a:cubicBezTo>
                <a:cubicBezTo>
                  <a:pt x="10190" y="2581"/>
                  <a:pt x="10205" y="2581"/>
                  <a:pt x="10236" y="2597"/>
                </a:cubicBezTo>
                <a:cubicBezTo>
                  <a:pt x="10251" y="2597"/>
                  <a:pt x="10282" y="2597"/>
                  <a:pt x="10282" y="2643"/>
                </a:cubicBezTo>
                <a:cubicBezTo>
                  <a:pt x="10298" y="2597"/>
                  <a:pt x="10298" y="2597"/>
                  <a:pt x="10329" y="2597"/>
                </a:cubicBezTo>
                <a:cubicBezTo>
                  <a:pt x="10329" y="2620"/>
                  <a:pt x="10333" y="2632"/>
                  <a:pt x="10340" y="2632"/>
                </a:cubicBezTo>
                <a:cubicBezTo>
                  <a:pt x="10348" y="2632"/>
                  <a:pt x="10360" y="2620"/>
                  <a:pt x="10375" y="2597"/>
                </a:cubicBezTo>
                <a:cubicBezTo>
                  <a:pt x="10383" y="2535"/>
                  <a:pt x="10387" y="2504"/>
                  <a:pt x="10389" y="2504"/>
                </a:cubicBezTo>
                <a:cubicBezTo>
                  <a:pt x="10391" y="2504"/>
                  <a:pt x="10391" y="2535"/>
                  <a:pt x="10391" y="2597"/>
                </a:cubicBezTo>
                <a:cubicBezTo>
                  <a:pt x="10391" y="2629"/>
                  <a:pt x="10428" y="2669"/>
                  <a:pt x="10441" y="2669"/>
                </a:cubicBezTo>
                <a:cubicBezTo>
                  <a:pt x="10446" y="2669"/>
                  <a:pt x="10446" y="2662"/>
                  <a:pt x="10437" y="2643"/>
                </a:cubicBezTo>
                <a:cubicBezTo>
                  <a:pt x="10421" y="2597"/>
                  <a:pt x="10483" y="2581"/>
                  <a:pt x="10499" y="2535"/>
                </a:cubicBezTo>
                <a:cubicBezTo>
                  <a:pt x="10514" y="2535"/>
                  <a:pt x="10545" y="2535"/>
                  <a:pt x="10545" y="2581"/>
                </a:cubicBezTo>
                <a:cubicBezTo>
                  <a:pt x="10549" y="2598"/>
                  <a:pt x="10560" y="2604"/>
                  <a:pt x="10575" y="2604"/>
                </a:cubicBezTo>
                <a:cubicBezTo>
                  <a:pt x="10618" y="2604"/>
                  <a:pt x="10688" y="2550"/>
                  <a:pt x="10700" y="2504"/>
                </a:cubicBezTo>
                <a:cubicBezTo>
                  <a:pt x="10700" y="2473"/>
                  <a:pt x="10700" y="2458"/>
                  <a:pt x="10702" y="2458"/>
                </a:cubicBezTo>
                <a:cubicBezTo>
                  <a:pt x="10704" y="2458"/>
                  <a:pt x="10707" y="2473"/>
                  <a:pt x="10715" y="2504"/>
                </a:cubicBezTo>
                <a:cubicBezTo>
                  <a:pt x="10725" y="2545"/>
                  <a:pt x="10736" y="2552"/>
                  <a:pt x="10751" y="2552"/>
                </a:cubicBezTo>
                <a:cubicBezTo>
                  <a:pt x="10758" y="2552"/>
                  <a:pt x="10767" y="2551"/>
                  <a:pt x="10777" y="2551"/>
                </a:cubicBezTo>
                <a:cubicBezTo>
                  <a:pt x="10777" y="2532"/>
                  <a:pt x="10778" y="2525"/>
                  <a:pt x="10781" y="2525"/>
                </a:cubicBezTo>
                <a:cubicBezTo>
                  <a:pt x="10786" y="2525"/>
                  <a:pt x="10797" y="2565"/>
                  <a:pt x="10808" y="2597"/>
                </a:cubicBezTo>
                <a:cubicBezTo>
                  <a:pt x="10818" y="2626"/>
                  <a:pt x="10821" y="2637"/>
                  <a:pt x="10834" y="2637"/>
                </a:cubicBezTo>
                <a:cubicBezTo>
                  <a:pt x="10842" y="2637"/>
                  <a:pt x="10853" y="2634"/>
                  <a:pt x="10870" y="2628"/>
                </a:cubicBezTo>
                <a:cubicBezTo>
                  <a:pt x="10870" y="2566"/>
                  <a:pt x="10962" y="2535"/>
                  <a:pt x="11024" y="2520"/>
                </a:cubicBezTo>
                <a:cubicBezTo>
                  <a:pt x="11148" y="2473"/>
                  <a:pt x="11132" y="2396"/>
                  <a:pt x="11117" y="2288"/>
                </a:cubicBezTo>
                <a:lnTo>
                  <a:pt x="11071" y="2180"/>
                </a:lnTo>
                <a:lnTo>
                  <a:pt x="11071" y="2180"/>
                </a:lnTo>
                <a:lnTo>
                  <a:pt x="11132" y="2272"/>
                </a:lnTo>
                <a:cubicBezTo>
                  <a:pt x="11163" y="2319"/>
                  <a:pt x="11210" y="2365"/>
                  <a:pt x="11241" y="2411"/>
                </a:cubicBezTo>
                <a:cubicBezTo>
                  <a:pt x="11256" y="2396"/>
                  <a:pt x="11241" y="2350"/>
                  <a:pt x="11210" y="2303"/>
                </a:cubicBezTo>
                <a:cubicBezTo>
                  <a:pt x="11175" y="2269"/>
                  <a:pt x="11184" y="2251"/>
                  <a:pt x="11216" y="2251"/>
                </a:cubicBezTo>
                <a:cubicBezTo>
                  <a:pt x="11227" y="2251"/>
                  <a:pt x="11241" y="2253"/>
                  <a:pt x="11256" y="2257"/>
                </a:cubicBezTo>
                <a:cubicBezTo>
                  <a:pt x="11278" y="2266"/>
                  <a:pt x="11294" y="2269"/>
                  <a:pt x="11307" y="2269"/>
                </a:cubicBezTo>
                <a:cubicBezTo>
                  <a:pt x="11340" y="2269"/>
                  <a:pt x="11345" y="2244"/>
                  <a:pt x="11333" y="2211"/>
                </a:cubicBezTo>
                <a:cubicBezTo>
                  <a:pt x="11342" y="2202"/>
                  <a:pt x="11351" y="2193"/>
                  <a:pt x="11369" y="2193"/>
                </a:cubicBezTo>
                <a:cubicBezTo>
                  <a:pt x="11382" y="2193"/>
                  <a:pt x="11400" y="2197"/>
                  <a:pt x="11426" y="2211"/>
                </a:cubicBezTo>
                <a:cubicBezTo>
                  <a:pt x="11442" y="2195"/>
                  <a:pt x="11442" y="2195"/>
                  <a:pt x="11395" y="2149"/>
                </a:cubicBezTo>
                <a:cubicBezTo>
                  <a:pt x="11376" y="2119"/>
                  <a:pt x="11375" y="2109"/>
                  <a:pt x="11392" y="2109"/>
                </a:cubicBezTo>
                <a:cubicBezTo>
                  <a:pt x="11403" y="2109"/>
                  <a:pt x="11419" y="2112"/>
                  <a:pt x="11442" y="2118"/>
                </a:cubicBezTo>
                <a:cubicBezTo>
                  <a:pt x="11478" y="2148"/>
                  <a:pt x="11507" y="2159"/>
                  <a:pt x="11527" y="2159"/>
                </a:cubicBezTo>
                <a:cubicBezTo>
                  <a:pt x="11559" y="2159"/>
                  <a:pt x="11569" y="2131"/>
                  <a:pt x="11550" y="2102"/>
                </a:cubicBezTo>
                <a:cubicBezTo>
                  <a:pt x="11503" y="2056"/>
                  <a:pt x="11519" y="2041"/>
                  <a:pt x="11550" y="2025"/>
                </a:cubicBezTo>
                <a:cubicBezTo>
                  <a:pt x="11565" y="2025"/>
                  <a:pt x="11581" y="1994"/>
                  <a:pt x="11550" y="1948"/>
                </a:cubicBezTo>
                <a:lnTo>
                  <a:pt x="11596" y="1917"/>
                </a:lnTo>
                <a:cubicBezTo>
                  <a:pt x="11596" y="1915"/>
                  <a:pt x="11597" y="1914"/>
                  <a:pt x="11598" y="1914"/>
                </a:cubicBezTo>
                <a:cubicBezTo>
                  <a:pt x="11604" y="1914"/>
                  <a:pt x="11625" y="1950"/>
                  <a:pt x="11612" y="1963"/>
                </a:cubicBezTo>
                <a:lnTo>
                  <a:pt x="11673" y="1994"/>
                </a:lnTo>
                <a:cubicBezTo>
                  <a:pt x="11704" y="1963"/>
                  <a:pt x="11720" y="1932"/>
                  <a:pt x="11689" y="1886"/>
                </a:cubicBezTo>
                <a:cubicBezTo>
                  <a:pt x="11657" y="1838"/>
                  <a:pt x="11641" y="1814"/>
                  <a:pt x="11645" y="1814"/>
                </a:cubicBezTo>
                <a:cubicBezTo>
                  <a:pt x="11648" y="1814"/>
                  <a:pt x="11667" y="1834"/>
                  <a:pt x="11704" y="1871"/>
                </a:cubicBezTo>
                <a:cubicBezTo>
                  <a:pt x="11731" y="1888"/>
                  <a:pt x="11763" y="1906"/>
                  <a:pt x="11779" y="1906"/>
                </a:cubicBezTo>
                <a:cubicBezTo>
                  <a:pt x="11791" y="1906"/>
                  <a:pt x="11795" y="1897"/>
                  <a:pt x="11782" y="1871"/>
                </a:cubicBezTo>
                <a:cubicBezTo>
                  <a:pt x="11749" y="1822"/>
                  <a:pt x="11751" y="1803"/>
                  <a:pt x="11764" y="1803"/>
                </a:cubicBezTo>
                <a:cubicBezTo>
                  <a:pt x="11776" y="1803"/>
                  <a:pt x="11798" y="1818"/>
                  <a:pt x="11813" y="1840"/>
                </a:cubicBezTo>
                <a:cubicBezTo>
                  <a:pt x="11846" y="1880"/>
                  <a:pt x="11865" y="1903"/>
                  <a:pt x="11875" y="1903"/>
                </a:cubicBezTo>
                <a:cubicBezTo>
                  <a:pt x="11887" y="1903"/>
                  <a:pt x="11883" y="1865"/>
                  <a:pt x="11874" y="1778"/>
                </a:cubicBezTo>
                <a:cubicBezTo>
                  <a:pt x="11905" y="1747"/>
                  <a:pt x="11921" y="1639"/>
                  <a:pt x="11967" y="1592"/>
                </a:cubicBezTo>
                <a:cubicBezTo>
                  <a:pt x="12021" y="1539"/>
                  <a:pt x="12063" y="1497"/>
                  <a:pt x="12113" y="1497"/>
                </a:cubicBezTo>
                <a:cubicBezTo>
                  <a:pt x="12118" y="1497"/>
                  <a:pt x="12122" y="1497"/>
                  <a:pt x="12126" y="1497"/>
                </a:cubicBezTo>
                <a:lnTo>
                  <a:pt x="12126" y="1497"/>
                </a:lnTo>
                <a:cubicBezTo>
                  <a:pt x="12101" y="1458"/>
                  <a:pt x="12118" y="1438"/>
                  <a:pt x="12153" y="1391"/>
                </a:cubicBezTo>
                <a:cubicBezTo>
                  <a:pt x="12245" y="1376"/>
                  <a:pt x="12245" y="1314"/>
                  <a:pt x="12230" y="1252"/>
                </a:cubicBezTo>
                <a:lnTo>
                  <a:pt x="12230" y="1252"/>
                </a:lnTo>
                <a:lnTo>
                  <a:pt x="12183" y="1283"/>
                </a:lnTo>
                <a:cubicBezTo>
                  <a:pt x="12106" y="1206"/>
                  <a:pt x="12122" y="1190"/>
                  <a:pt x="12199" y="1190"/>
                </a:cubicBezTo>
                <a:cubicBezTo>
                  <a:pt x="12203" y="1188"/>
                  <a:pt x="12207" y="1187"/>
                  <a:pt x="12212" y="1187"/>
                </a:cubicBezTo>
                <a:cubicBezTo>
                  <a:pt x="12239" y="1187"/>
                  <a:pt x="12267" y="1226"/>
                  <a:pt x="12307" y="1252"/>
                </a:cubicBezTo>
                <a:cubicBezTo>
                  <a:pt x="12330" y="1287"/>
                  <a:pt x="12371" y="1304"/>
                  <a:pt x="12396" y="1304"/>
                </a:cubicBezTo>
                <a:cubicBezTo>
                  <a:pt x="12405" y="1304"/>
                  <a:pt x="12411" y="1303"/>
                  <a:pt x="12415" y="1299"/>
                </a:cubicBezTo>
                <a:cubicBezTo>
                  <a:pt x="12431" y="1283"/>
                  <a:pt x="12446" y="1268"/>
                  <a:pt x="12400" y="1252"/>
                </a:cubicBezTo>
                <a:cubicBezTo>
                  <a:pt x="12338" y="1221"/>
                  <a:pt x="12353" y="1206"/>
                  <a:pt x="12369" y="1190"/>
                </a:cubicBezTo>
                <a:cubicBezTo>
                  <a:pt x="12400" y="1175"/>
                  <a:pt x="12415" y="1160"/>
                  <a:pt x="12400" y="1098"/>
                </a:cubicBezTo>
                <a:cubicBezTo>
                  <a:pt x="12369" y="1036"/>
                  <a:pt x="12384" y="1036"/>
                  <a:pt x="12400" y="1020"/>
                </a:cubicBezTo>
                <a:cubicBezTo>
                  <a:pt x="12415" y="1036"/>
                  <a:pt x="12431" y="1044"/>
                  <a:pt x="12446" y="1044"/>
                </a:cubicBezTo>
                <a:cubicBezTo>
                  <a:pt x="12461" y="1044"/>
                  <a:pt x="12476" y="1036"/>
                  <a:pt x="12491" y="1022"/>
                </a:cubicBezTo>
                <a:lnTo>
                  <a:pt x="12491" y="1022"/>
                </a:lnTo>
                <a:cubicBezTo>
                  <a:pt x="12499" y="1033"/>
                  <a:pt x="12511" y="1049"/>
                  <a:pt x="12523" y="1067"/>
                </a:cubicBezTo>
                <a:cubicBezTo>
                  <a:pt x="12554" y="1098"/>
                  <a:pt x="12585" y="1129"/>
                  <a:pt x="12616" y="1144"/>
                </a:cubicBezTo>
                <a:cubicBezTo>
                  <a:pt x="12632" y="1129"/>
                  <a:pt x="12601" y="1082"/>
                  <a:pt x="12601" y="1082"/>
                </a:cubicBezTo>
                <a:cubicBezTo>
                  <a:pt x="12601" y="1082"/>
                  <a:pt x="12616" y="1036"/>
                  <a:pt x="12663" y="1005"/>
                </a:cubicBezTo>
                <a:cubicBezTo>
                  <a:pt x="12709" y="974"/>
                  <a:pt x="12771" y="928"/>
                  <a:pt x="12833" y="881"/>
                </a:cubicBezTo>
                <a:cubicBezTo>
                  <a:pt x="12941" y="835"/>
                  <a:pt x="13064" y="789"/>
                  <a:pt x="13188" y="758"/>
                </a:cubicBezTo>
                <a:cubicBezTo>
                  <a:pt x="13214" y="777"/>
                  <a:pt x="13240" y="786"/>
                  <a:pt x="13259" y="786"/>
                </a:cubicBezTo>
                <a:cubicBezTo>
                  <a:pt x="13285" y="786"/>
                  <a:pt x="13299" y="769"/>
                  <a:pt x="13281" y="742"/>
                </a:cubicBezTo>
                <a:cubicBezTo>
                  <a:pt x="13250" y="680"/>
                  <a:pt x="13404" y="650"/>
                  <a:pt x="13559" y="650"/>
                </a:cubicBezTo>
                <a:cubicBezTo>
                  <a:pt x="13714" y="650"/>
                  <a:pt x="13853" y="650"/>
                  <a:pt x="13868" y="603"/>
                </a:cubicBezTo>
                <a:lnTo>
                  <a:pt x="13945" y="603"/>
                </a:lnTo>
                <a:cubicBezTo>
                  <a:pt x="13992" y="603"/>
                  <a:pt x="14054" y="557"/>
                  <a:pt x="14085" y="557"/>
                </a:cubicBezTo>
                <a:cubicBezTo>
                  <a:pt x="14100" y="534"/>
                  <a:pt x="14115" y="522"/>
                  <a:pt x="14121" y="522"/>
                </a:cubicBezTo>
                <a:cubicBezTo>
                  <a:pt x="14127" y="522"/>
                  <a:pt x="14123" y="534"/>
                  <a:pt x="14100" y="557"/>
                </a:cubicBezTo>
                <a:cubicBezTo>
                  <a:pt x="14069" y="603"/>
                  <a:pt x="14085" y="665"/>
                  <a:pt x="14100" y="680"/>
                </a:cubicBezTo>
                <a:cubicBezTo>
                  <a:pt x="14131" y="680"/>
                  <a:pt x="14162" y="634"/>
                  <a:pt x="14177" y="572"/>
                </a:cubicBezTo>
                <a:cubicBezTo>
                  <a:pt x="14193" y="526"/>
                  <a:pt x="14224" y="526"/>
                  <a:pt x="14224" y="526"/>
                </a:cubicBezTo>
                <a:cubicBezTo>
                  <a:pt x="14224" y="526"/>
                  <a:pt x="14255" y="526"/>
                  <a:pt x="14239" y="588"/>
                </a:cubicBezTo>
                <a:lnTo>
                  <a:pt x="14208" y="696"/>
                </a:lnTo>
                <a:lnTo>
                  <a:pt x="14239" y="696"/>
                </a:lnTo>
                <a:cubicBezTo>
                  <a:pt x="14239" y="650"/>
                  <a:pt x="14270" y="650"/>
                  <a:pt x="14270" y="650"/>
                </a:cubicBezTo>
                <a:cubicBezTo>
                  <a:pt x="14270" y="650"/>
                  <a:pt x="14301" y="650"/>
                  <a:pt x="14270" y="758"/>
                </a:cubicBezTo>
                <a:cubicBezTo>
                  <a:pt x="14262" y="820"/>
                  <a:pt x="14262" y="847"/>
                  <a:pt x="14270" y="847"/>
                </a:cubicBezTo>
                <a:cubicBezTo>
                  <a:pt x="14278" y="847"/>
                  <a:pt x="14293" y="820"/>
                  <a:pt x="14316" y="773"/>
                </a:cubicBezTo>
                <a:lnTo>
                  <a:pt x="14409" y="758"/>
                </a:lnTo>
                <a:lnTo>
                  <a:pt x="14409" y="758"/>
                </a:lnTo>
                <a:cubicBezTo>
                  <a:pt x="14403" y="798"/>
                  <a:pt x="14413" y="813"/>
                  <a:pt x="14429" y="813"/>
                </a:cubicBezTo>
                <a:cubicBezTo>
                  <a:pt x="14456" y="813"/>
                  <a:pt x="14504" y="771"/>
                  <a:pt x="14533" y="742"/>
                </a:cubicBezTo>
                <a:lnTo>
                  <a:pt x="14533" y="742"/>
                </a:lnTo>
                <a:cubicBezTo>
                  <a:pt x="14516" y="809"/>
                  <a:pt x="14517" y="839"/>
                  <a:pt x="14532" y="839"/>
                </a:cubicBezTo>
                <a:cubicBezTo>
                  <a:pt x="14544" y="839"/>
                  <a:pt x="14566" y="816"/>
                  <a:pt x="14595" y="773"/>
                </a:cubicBezTo>
                <a:cubicBezTo>
                  <a:pt x="14607" y="755"/>
                  <a:pt x="14619" y="746"/>
                  <a:pt x="14628" y="746"/>
                </a:cubicBezTo>
                <a:cubicBezTo>
                  <a:pt x="14643" y="746"/>
                  <a:pt x="14650" y="767"/>
                  <a:pt x="14641" y="804"/>
                </a:cubicBezTo>
                <a:cubicBezTo>
                  <a:pt x="14641" y="866"/>
                  <a:pt x="14672" y="881"/>
                  <a:pt x="14703" y="912"/>
                </a:cubicBezTo>
                <a:cubicBezTo>
                  <a:pt x="14712" y="903"/>
                  <a:pt x="14722" y="899"/>
                  <a:pt x="14734" y="899"/>
                </a:cubicBezTo>
                <a:cubicBezTo>
                  <a:pt x="14763" y="899"/>
                  <a:pt x="14803" y="921"/>
                  <a:pt x="14857" y="943"/>
                </a:cubicBezTo>
                <a:cubicBezTo>
                  <a:pt x="14935" y="990"/>
                  <a:pt x="14996" y="1036"/>
                  <a:pt x="15074" y="1098"/>
                </a:cubicBezTo>
                <a:cubicBezTo>
                  <a:pt x="15224" y="1234"/>
                  <a:pt x="15314" y="1335"/>
                  <a:pt x="15365" y="1335"/>
                </a:cubicBezTo>
                <a:cubicBezTo>
                  <a:pt x="15371" y="1335"/>
                  <a:pt x="15377" y="1333"/>
                  <a:pt x="15383" y="1330"/>
                </a:cubicBezTo>
                <a:cubicBezTo>
                  <a:pt x="15398" y="1345"/>
                  <a:pt x="15398" y="1345"/>
                  <a:pt x="15383" y="1407"/>
                </a:cubicBezTo>
                <a:cubicBezTo>
                  <a:pt x="15375" y="1430"/>
                  <a:pt x="15367" y="1442"/>
                  <a:pt x="15375" y="1442"/>
                </a:cubicBezTo>
                <a:cubicBezTo>
                  <a:pt x="15383" y="1442"/>
                  <a:pt x="15406" y="1430"/>
                  <a:pt x="15460" y="1407"/>
                </a:cubicBezTo>
                <a:cubicBezTo>
                  <a:pt x="15487" y="1398"/>
                  <a:pt x="15513" y="1379"/>
                  <a:pt x="15517" y="1379"/>
                </a:cubicBezTo>
                <a:cubicBezTo>
                  <a:pt x="15519" y="1379"/>
                  <a:pt x="15508" y="1389"/>
                  <a:pt x="15476" y="1422"/>
                </a:cubicBezTo>
                <a:cubicBezTo>
                  <a:pt x="15429" y="1453"/>
                  <a:pt x="15476" y="1500"/>
                  <a:pt x="15522" y="1577"/>
                </a:cubicBezTo>
                <a:cubicBezTo>
                  <a:pt x="15569" y="1624"/>
                  <a:pt x="15607" y="1670"/>
                  <a:pt x="15642" y="1670"/>
                </a:cubicBezTo>
                <a:cubicBezTo>
                  <a:pt x="15654" y="1670"/>
                  <a:pt x="15665" y="1665"/>
                  <a:pt x="15676" y="1654"/>
                </a:cubicBezTo>
                <a:cubicBezTo>
                  <a:pt x="15754" y="1654"/>
                  <a:pt x="15754" y="1654"/>
                  <a:pt x="15692" y="1685"/>
                </a:cubicBezTo>
                <a:cubicBezTo>
                  <a:pt x="15608" y="1727"/>
                  <a:pt x="15625" y="1844"/>
                  <a:pt x="15720" y="1844"/>
                </a:cubicBezTo>
                <a:cubicBezTo>
                  <a:pt x="15730" y="1844"/>
                  <a:pt x="15742" y="1843"/>
                  <a:pt x="15754" y="1840"/>
                </a:cubicBezTo>
                <a:cubicBezTo>
                  <a:pt x="15769" y="1855"/>
                  <a:pt x="15785" y="1871"/>
                  <a:pt x="15754" y="1917"/>
                </a:cubicBezTo>
                <a:cubicBezTo>
                  <a:pt x="15769" y="1932"/>
                  <a:pt x="15785" y="1948"/>
                  <a:pt x="15877" y="1963"/>
                </a:cubicBezTo>
                <a:cubicBezTo>
                  <a:pt x="15893" y="1979"/>
                  <a:pt x="15955" y="2041"/>
                  <a:pt x="15986" y="2071"/>
                </a:cubicBezTo>
                <a:cubicBezTo>
                  <a:pt x="16007" y="2082"/>
                  <a:pt x="16037" y="2093"/>
                  <a:pt x="16063" y="2093"/>
                </a:cubicBezTo>
                <a:cubicBezTo>
                  <a:pt x="16074" y="2093"/>
                  <a:pt x="16085" y="2091"/>
                  <a:pt x="16094" y="2087"/>
                </a:cubicBezTo>
                <a:lnTo>
                  <a:pt x="16109" y="2102"/>
                </a:lnTo>
                <a:cubicBezTo>
                  <a:pt x="16078" y="2149"/>
                  <a:pt x="16156" y="2226"/>
                  <a:pt x="16295" y="2303"/>
                </a:cubicBezTo>
                <a:cubicBezTo>
                  <a:pt x="16418" y="2381"/>
                  <a:pt x="16542" y="2427"/>
                  <a:pt x="16542" y="2489"/>
                </a:cubicBezTo>
                <a:cubicBezTo>
                  <a:pt x="16542" y="2489"/>
                  <a:pt x="16547" y="2491"/>
                  <a:pt x="16555" y="2491"/>
                </a:cubicBezTo>
                <a:cubicBezTo>
                  <a:pt x="16567" y="2491"/>
                  <a:pt x="16585" y="2486"/>
                  <a:pt x="16604" y="2458"/>
                </a:cubicBezTo>
                <a:cubicBezTo>
                  <a:pt x="16638" y="2407"/>
                  <a:pt x="16658" y="2384"/>
                  <a:pt x="16669" y="2384"/>
                </a:cubicBezTo>
                <a:cubicBezTo>
                  <a:pt x="16678" y="2384"/>
                  <a:pt x="16681" y="2399"/>
                  <a:pt x="16681" y="2427"/>
                </a:cubicBezTo>
                <a:cubicBezTo>
                  <a:pt x="16681" y="2489"/>
                  <a:pt x="16706" y="2525"/>
                  <a:pt x="16736" y="2525"/>
                </a:cubicBezTo>
                <a:cubicBezTo>
                  <a:pt x="16759" y="2525"/>
                  <a:pt x="16785" y="2504"/>
                  <a:pt x="16805" y="2458"/>
                </a:cubicBezTo>
                <a:lnTo>
                  <a:pt x="16805" y="2504"/>
                </a:lnTo>
                <a:cubicBezTo>
                  <a:pt x="16805" y="2560"/>
                  <a:pt x="16820" y="2584"/>
                  <a:pt x="16841" y="2584"/>
                </a:cubicBezTo>
                <a:cubicBezTo>
                  <a:pt x="16865" y="2584"/>
                  <a:pt x="16896" y="2548"/>
                  <a:pt x="16913" y="2489"/>
                </a:cubicBezTo>
                <a:cubicBezTo>
                  <a:pt x="16924" y="2521"/>
                  <a:pt x="16935" y="2561"/>
                  <a:pt x="16951" y="2561"/>
                </a:cubicBezTo>
                <a:cubicBezTo>
                  <a:pt x="16958" y="2561"/>
                  <a:pt x="16965" y="2554"/>
                  <a:pt x="16975" y="2535"/>
                </a:cubicBezTo>
                <a:cubicBezTo>
                  <a:pt x="16990" y="2535"/>
                  <a:pt x="16990" y="2535"/>
                  <a:pt x="16990" y="2659"/>
                </a:cubicBezTo>
                <a:cubicBezTo>
                  <a:pt x="16990" y="2705"/>
                  <a:pt x="16975" y="2767"/>
                  <a:pt x="17006" y="2767"/>
                </a:cubicBezTo>
                <a:cubicBezTo>
                  <a:pt x="17021" y="2767"/>
                  <a:pt x="17037" y="2721"/>
                  <a:pt x="17037" y="2659"/>
                </a:cubicBezTo>
                <a:lnTo>
                  <a:pt x="17083" y="2659"/>
                </a:lnTo>
                <a:cubicBezTo>
                  <a:pt x="17083" y="2659"/>
                  <a:pt x="17098" y="2659"/>
                  <a:pt x="17114" y="2612"/>
                </a:cubicBezTo>
                <a:cubicBezTo>
                  <a:pt x="17114" y="2551"/>
                  <a:pt x="17129" y="2551"/>
                  <a:pt x="17160" y="2551"/>
                </a:cubicBezTo>
                <a:cubicBezTo>
                  <a:pt x="17160" y="2569"/>
                  <a:pt x="17162" y="2577"/>
                  <a:pt x="17163" y="2577"/>
                </a:cubicBezTo>
                <a:cubicBezTo>
                  <a:pt x="17167" y="2577"/>
                  <a:pt x="17171" y="2537"/>
                  <a:pt x="17160" y="2504"/>
                </a:cubicBezTo>
                <a:cubicBezTo>
                  <a:pt x="17133" y="2449"/>
                  <a:pt x="17154" y="2394"/>
                  <a:pt x="17170" y="2394"/>
                </a:cubicBezTo>
                <a:cubicBezTo>
                  <a:pt x="17172" y="2394"/>
                  <a:pt x="17174" y="2394"/>
                  <a:pt x="17176" y="2396"/>
                </a:cubicBezTo>
                <a:lnTo>
                  <a:pt x="17176" y="2303"/>
                </a:lnTo>
                <a:cubicBezTo>
                  <a:pt x="17191" y="2226"/>
                  <a:pt x="17176" y="2149"/>
                  <a:pt x="17145" y="2071"/>
                </a:cubicBezTo>
                <a:cubicBezTo>
                  <a:pt x="17109" y="2036"/>
                  <a:pt x="17079" y="2000"/>
                  <a:pt x="17056" y="2000"/>
                </a:cubicBezTo>
                <a:cubicBezTo>
                  <a:pt x="17040" y="2000"/>
                  <a:pt x="17028" y="2019"/>
                  <a:pt x="17021" y="2071"/>
                </a:cubicBezTo>
                <a:cubicBezTo>
                  <a:pt x="17021" y="2071"/>
                  <a:pt x="17006" y="2118"/>
                  <a:pt x="16990" y="2118"/>
                </a:cubicBezTo>
                <a:cubicBezTo>
                  <a:pt x="16975" y="2118"/>
                  <a:pt x="16959" y="2056"/>
                  <a:pt x="16959" y="2056"/>
                </a:cubicBezTo>
                <a:cubicBezTo>
                  <a:pt x="16959" y="2010"/>
                  <a:pt x="16913" y="1994"/>
                  <a:pt x="16836" y="1979"/>
                </a:cubicBezTo>
                <a:cubicBezTo>
                  <a:pt x="16774" y="1948"/>
                  <a:pt x="16727" y="1917"/>
                  <a:pt x="16727" y="1871"/>
                </a:cubicBezTo>
                <a:cubicBezTo>
                  <a:pt x="16743" y="1809"/>
                  <a:pt x="16727" y="1809"/>
                  <a:pt x="16727" y="1809"/>
                </a:cubicBezTo>
                <a:cubicBezTo>
                  <a:pt x="16722" y="1824"/>
                  <a:pt x="16710" y="1831"/>
                  <a:pt x="16694" y="1831"/>
                </a:cubicBezTo>
                <a:cubicBezTo>
                  <a:pt x="16660" y="1831"/>
                  <a:pt x="16609" y="1804"/>
                  <a:pt x="16557" y="1762"/>
                </a:cubicBezTo>
                <a:cubicBezTo>
                  <a:pt x="16477" y="1709"/>
                  <a:pt x="16397" y="1633"/>
                  <a:pt x="16357" y="1633"/>
                </a:cubicBezTo>
                <a:cubicBezTo>
                  <a:pt x="16351" y="1633"/>
                  <a:pt x="16345" y="1634"/>
                  <a:pt x="16341" y="1639"/>
                </a:cubicBezTo>
                <a:lnTo>
                  <a:pt x="16310" y="1623"/>
                </a:lnTo>
                <a:cubicBezTo>
                  <a:pt x="16357" y="1577"/>
                  <a:pt x="16326" y="1561"/>
                  <a:pt x="16295" y="1530"/>
                </a:cubicBezTo>
                <a:cubicBezTo>
                  <a:pt x="16264" y="1530"/>
                  <a:pt x="16233" y="1530"/>
                  <a:pt x="16202" y="1500"/>
                </a:cubicBezTo>
                <a:cubicBezTo>
                  <a:pt x="16248" y="1469"/>
                  <a:pt x="16233" y="1453"/>
                  <a:pt x="16202" y="1422"/>
                </a:cubicBezTo>
                <a:cubicBezTo>
                  <a:pt x="16182" y="1403"/>
                  <a:pt x="16169" y="1383"/>
                  <a:pt x="16154" y="1383"/>
                </a:cubicBezTo>
                <a:cubicBezTo>
                  <a:pt x="16145" y="1383"/>
                  <a:pt x="16136" y="1390"/>
                  <a:pt x="16125" y="1407"/>
                </a:cubicBezTo>
                <a:cubicBezTo>
                  <a:pt x="16063" y="1345"/>
                  <a:pt x="16016" y="1268"/>
                  <a:pt x="15986" y="1175"/>
                </a:cubicBezTo>
                <a:cubicBezTo>
                  <a:pt x="16000" y="1147"/>
                  <a:pt x="15995" y="1138"/>
                  <a:pt x="15979" y="1138"/>
                </a:cubicBezTo>
                <a:cubicBezTo>
                  <a:pt x="15960" y="1138"/>
                  <a:pt x="15927" y="1151"/>
                  <a:pt x="15893" y="1160"/>
                </a:cubicBezTo>
                <a:cubicBezTo>
                  <a:pt x="15855" y="1172"/>
                  <a:pt x="15818" y="1195"/>
                  <a:pt x="15797" y="1195"/>
                </a:cubicBezTo>
                <a:cubicBezTo>
                  <a:pt x="15792" y="1195"/>
                  <a:pt x="15788" y="1193"/>
                  <a:pt x="15785" y="1190"/>
                </a:cubicBezTo>
                <a:lnTo>
                  <a:pt x="15862" y="1113"/>
                </a:lnTo>
                <a:cubicBezTo>
                  <a:pt x="15924" y="1098"/>
                  <a:pt x="15924" y="1098"/>
                  <a:pt x="15893" y="1067"/>
                </a:cubicBezTo>
                <a:lnTo>
                  <a:pt x="15862" y="1020"/>
                </a:lnTo>
                <a:cubicBezTo>
                  <a:pt x="15854" y="1028"/>
                  <a:pt x="15846" y="1031"/>
                  <a:pt x="15836" y="1031"/>
                </a:cubicBezTo>
                <a:cubicBezTo>
                  <a:pt x="15784" y="1031"/>
                  <a:pt x="15700" y="939"/>
                  <a:pt x="15584" y="835"/>
                </a:cubicBezTo>
                <a:cubicBezTo>
                  <a:pt x="15429" y="681"/>
                  <a:pt x="15348" y="618"/>
                  <a:pt x="15305" y="618"/>
                </a:cubicBezTo>
                <a:cubicBezTo>
                  <a:pt x="15291" y="618"/>
                  <a:pt x="15282" y="623"/>
                  <a:pt x="15275" y="634"/>
                </a:cubicBezTo>
                <a:cubicBezTo>
                  <a:pt x="15264" y="650"/>
                  <a:pt x="15253" y="659"/>
                  <a:pt x="15242" y="659"/>
                </a:cubicBezTo>
                <a:cubicBezTo>
                  <a:pt x="15221" y="659"/>
                  <a:pt x="15197" y="628"/>
                  <a:pt x="15166" y="557"/>
                </a:cubicBezTo>
                <a:cubicBezTo>
                  <a:pt x="15121" y="374"/>
                  <a:pt x="15100" y="326"/>
                  <a:pt x="15068" y="326"/>
                </a:cubicBezTo>
                <a:cubicBezTo>
                  <a:pt x="15056" y="326"/>
                  <a:pt x="15043" y="332"/>
                  <a:pt x="15027" y="340"/>
                </a:cubicBezTo>
                <a:cubicBezTo>
                  <a:pt x="15058" y="356"/>
                  <a:pt x="15027" y="402"/>
                  <a:pt x="15012" y="449"/>
                </a:cubicBezTo>
                <a:cubicBezTo>
                  <a:pt x="14984" y="497"/>
                  <a:pt x="14962" y="521"/>
                  <a:pt x="14950" y="521"/>
                </a:cubicBezTo>
                <a:cubicBezTo>
                  <a:pt x="14935" y="521"/>
                  <a:pt x="14933" y="486"/>
                  <a:pt x="14950" y="418"/>
                </a:cubicBezTo>
                <a:cubicBezTo>
                  <a:pt x="14997" y="335"/>
                  <a:pt x="14713" y="226"/>
                  <a:pt x="14548" y="226"/>
                </a:cubicBezTo>
                <a:cubicBezTo>
                  <a:pt x="14499" y="226"/>
                  <a:pt x="14461" y="236"/>
                  <a:pt x="14444" y="257"/>
                </a:cubicBezTo>
                <a:lnTo>
                  <a:pt x="14444" y="257"/>
                </a:lnTo>
                <a:cubicBezTo>
                  <a:pt x="14447" y="246"/>
                  <a:pt x="14451" y="233"/>
                  <a:pt x="14455" y="217"/>
                </a:cubicBezTo>
                <a:cubicBezTo>
                  <a:pt x="14471" y="155"/>
                  <a:pt x="14440" y="155"/>
                  <a:pt x="14301" y="124"/>
                </a:cubicBezTo>
                <a:lnTo>
                  <a:pt x="14208" y="93"/>
                </a:lnTo>
                <a:cubicBezTo>
                  <a:pt x="14202" y="133"/>
                  <a:pt x="14173" y="148"/>
                  <a:pt x="14138" y="148"/>
                </a:cubicBezTo>
                <a:cubicBezTo>
                  <a:pt x="14080" y="148"/>
                  <a:pt x="14007" y="107"/>
                  <a:pt x="14007" y="78"/>
                </a:cubicBezTo>
                <a:cubicBezTo>
                  <a:pt x="13992" y="16"/>
                  <a:pt x="13992" y="16"/>
                  <a:pt x="13915" y="0"/>
                </a:cubicBezTo>
                <a:cubicBezTo>
                  <a:pt x="13868" y="47"/>
                  <a:pt x="13806" y="62"/>
                  <a:pt x="13744" y="62"/>
                </a:cubicBezTo>
                <a:cubicBezTo>
                  <a:pt x="13698" y="62"/>
                  <a:pt x="13652" y="31"/>
                  <a:pt x="13652" y="0"/>
                </a:cubicBezTo>
                <a:close/>
              </a:path>
            </a:pathLst>
          </a:custGeom>
          <a:solidFill>
            <a:srgbClr val="0082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14"/>
          <p:cNvGrpSpPr/>
          <p:nvPr/>
        </p:nvGrpSpPr>
        <p:grpSpPr>
          <a:xfrm>
            <a:off x="134400" y="169200"/>
            <a:ext cx="116915" cy="152349"/>
            <a:chOff x="8518300" y="3923825"/>
            <a:chExt cx="116915" cy="152349"/>
          </a:xfrm>
        </p:grpSpPr>
        <p:sp>
          <p:nvSpPr>
            <p:cNvPr id="83" name="Google Shape;83;p14"/>
            <p:cNvSpPr/>
            <p:nvPr/>
          </p:nvSpPr>
          <p:spPr>
            <a:xfrm>
              <a:off x="8518300" y="3923825"/>
              <a:ext cx="65797" cy="59533"/>
            </a:xfrm>
            <a:custGeom>
              <a:rect b="b" l="l" r="r" t="t"/>
              <a:pathLst>
                <a:path extrusionOk="0" h="1245" w="1376">
                  <a:moveTo>
                    <a:pt x="593" y="7"/>
                  </a:moveTo>
                  <a:lnTo>
                    <a:pt x="593" y="7"/>
                  </a:lnTo>
                  <a:cubicBezTo>
                    <a:pt x="591" y="7"/>
                    <a:pt x="591" y="13"/>
                    <a:pt x="597" y="20"/>
                  </a:cubicBezTo>
                  <a:lnTo>
                    <a:pt x="597" y="20"/>
                  </a:lnTo>
                  <a:cubicBezTo>
                    <a:pt x="596" y="11"/>
                    <a:pt x="594" y="7"/>
                    <a:pt x="593" y="7"/>
                  </a:cubicBezTo>
                  <a:close/>
                  <a:moveTo>
                    <a:pt x="597" y="20"/>
                  </a:moveTo>
                  <a:cubicBezTo>
                    <a:pt x="597" y="22"/>
                    <a:pt x="597" y="26"/>
                    <a:pt x="597" y="30"/>
                  </a:cubicBezTo>
                  <a:lnTo>
                    <a:pt x="597" y="30"/>
                  </a:lnTo>
                  <a:cubicBezTo>
                    <a:pt x="598" y="27"/>
                    <a:pt x="598" y="24"/>
                    <a:pt x="598" y="20"/>
                  </a:cubicBezTo>
                  <a:cubicBezTo>
                    <a:pt x="597" y="20"/>
                    <a:pt x="597" y="20"/>
                    <a:pt x="597" y="20"/>
                  </a:cubicBezTo>
                  <a:close/>
                  <a:moveTo>
                    <a:pt x="559" y="59"/>
                  </a:moveTo>
                  <a:cubicBezTo>
                    <a:pt x="550" y="59"/>
                    <a:pt x="553" y="65"/>
                    <a:pt x="556" y="65"/>
                  </a:cubicBezTo>
                  <a:cubicBezTo>
                    <a:pt x="557" y="65"/>
                    <a:pt x="559" y="64"/>
                    <a:pt x="559" y="59"/>
                  </a:cubicBezTo>
                  <a:close/>
                  <a:moveTo>
                    <a:pt x="546" y="59"/>
                  </a:moveTo>
                  <a:lnTo>
                    <a:pt x="546" y="72"/>
                  </a:lnTo>
                  <a:cubicBezTo>
                    <a:pt x="533" y="72"/>
                    <a:pt x="533" y="72"/>
                    <a:pt x="533" y="59"/>
                  </a:cubicBezTo>
                  <a:close/>
                  <a:moveTo>
                    <a:pt x="610" y="46"/>
                  </a:moveTo>
                  <a:cubicBezTo>
                    <a:pt x="623" y="46"/>
                    <a:pt x="623" y="46"/>
                    <a:pt x="623" y="59"/>
                  </a:cubicBezTo>
                  <a:cubicBezTo>
                    <a:pt x="623" y="74"/>
                    <a:pt x="619" y="81"/>
                    <a:pt x="615" y="81"/>
                  </a:cubicBezTo>
                  <a:cubicBezTo>
                    <a:pt x="613" y="81"/>
                    <a:pt x="610" y="78"/>
                    <a:pt x="610" y="72"/>
                  </a:cubicBezTo>
                  <a:cubicBezTo>
                    <a:pt x="610" y="46"/>
                    <a:pt x="610" y="46"/>
                    <a:pt x="610" y="46"/>
                  </a:cubicBezTo>
                  <a:close/>
                  <a:moveTo>
                    <a:pt x="1051" y="98"/>
                  </a:moveTo>
                  <a:cubicBezTo>
                    <a:pt x="1051" y="111"/>
                    <a:pt x="1039" y="124"/>
                    <a:pt x="1039" y="124"/>
                  </a:cubicBezTo>
                  <a:cubicBezTo>
                    <a:pt x="1039" y="111"/>
                    <a:pt x="1051" y="98"/>
                    <a:pt x="1051" y="98"/>
                  </a:cubicBezTo>
                  <a:close/>
                  <a:moveTo>
                    <a:pt x="342" y="131"/>
                  </a:moveTo>
                  <a:cubicBezTo>
                    <a:pt x="344" y="131"/>
                    <a:pt x="347" y="133"/>
                    <a:pt x="351" y="137"/>
                  </a:cubicBezTo>
                  <a:cubicBezTo>
                    <a:pt x="342" y="137"/>
                    <a:pt x="340" y="131"/>
                    <a:pt x="342" y="131"/>
                  </a:cubicBezTo>
                  <a:close/>
                  <a:moveTo>
                    <a:pt x="701" y="124"/>
                  </a:moveTo>
                  <a:lnTo>
                    <a:pt x="714" y="137"/>
                  </a:lnTo>
                  <a:cubicBezTo>
                    <a:pt x="714" y="150"/>
                    <a:pt x="701" y="150"/>
                    <a:pt x="701" y="150"/>
                  </a:cubicBezTo>
                  <a:cubicBezTo>
                    <a:pt x="701" y="150"/>
                    <a:pt x="701" y="150"/>
                    <a:pt x="701" y="137"/>
                  </a:cubicBezTo>
                  <a:cubicBezTo>
                    <a:pt x="701" y="137"/>
                    <a:pt x="701" y="124"/>
                    <a:pt x="701" y="124"/>
                  </a:cubicBezTo>
                  <a:close/>
                  <a:moveTo>
                    <a:pt x="662" y="137"/>
                  </a:moveTo>
                  <a:lnTo>
                    <a:pt x="662" y="150"/>
                  </a:lnTo>
                  <a:lnTo>
                    <a:pt x="662" y="163"/>
                  </a:lnTo>
                  <a:lnTo>
                    <a:pt x="649" y="163"/>
                  </a:lnTo>
                  <a:cubicBezTo>
                    <a:pt x="649" y="150"/>
                    <a:pt x="649" y="137"/>
                    <a:pt x="662" y="137"/>
                  </a:cubicBezTo>
                  <a:close/>
                  <a:moveTo>
                    <a:pt x="351" y="150"/>
                  </a:moveTo>
                  <a:cubicBezTo>
                    <a:pt x="351" y="159"/>
                    <a:pt x="358" y="168"/>
                    <a:pt x="357" y="168"/>
                  </a:cubicBezTo>
                  <a:cubicBezTo>
                    <a:pt x="356" y="168"/>
                    <a:pt x="355" y="167"/>
                    <a:pt x="351" y="163"/>
                  </a:cubicBezTo>
                  <a:cubicBezTo>
                    <a:pt x="351" y="163"/>
                    <a:pt x="351" y="157"/>
                    <a:pt x="351" y="150"/>
                  </a:cubicBezTo>
                  <a:close/>
                  <a:moveTo>
                    <a:pt x="740" y="176"/>
                  </a:moveTo>
                  <a:cubicBezTo>
                    <a:pt x="740" y="195"/>
                    <a:pt x="743" y="205"/>
                    <a:pt x="745" y="205"/>
                  </a:cubicBezTo>
                  <a:cubicBezTo>
                    <a:pt x="747" y="205"/>
                    <a:pt x="747" y="195"/>
                    <a:pt x="740" y="176"/>
                  </a:cubicBezTo>
                  <a:close/>
                  <a:moveTo>
                    <a:pt x="1185" y="183"/>
                  </a:moveTo>
                  <a:cubicBezTo>
                    <a:pt x="1188" y="183"/>
                    <a:pt x="1194" y="189"/>
                    <a:pt x="1194" y="189"/>
                  </a:cubicBezTo>
                  <a:cubicBezTo>
                    <a:pt x="1194" y="198"/>
                    <a:pt x="1188" y="207"/>
                    <a:pt x="1179" y="207"/>
                  </a:cubicBezTo>
                  <a:cubicBezTo>
                    <a:pt x="1176" y="207"/>
                    <a:pt x="1172" y="206"/>
                    <a:pt x="1168" y="202"/>
                  </a:cubicBezTo>
                  <a:cubicBezTo>
                    <a:pt x="1168" y="202"/>
                    <a:pt x="1168" y="202"/>
                    <a:pt x="1181" y="189"/>
                  </a:cubicBezTo>
                  <a:cubicBezTo>
                    <a:pt x="1181" y="185"/>
                    <a:pt x="1183" y="183"/>
                    <a:pt x="1185" y="183"/>
                  </a:cubicBezTo>
                  <a:close/>
                  <a:moveTo>
                    <a:pt x="247" y="215"/>
                  </a:moveTo>
                  <a:cubicBezTo>
                    <a:pt x="260" y="228"/>
                    <a:pt x="260" y="228"/>
                    <a:pt x="260" y="228"/>
                  </a:cubicBezTo>
                  <a:cubicBezTo>
                    <a:pt x="247" y="228"/>
                    <a:pt x="247" y="228"/>
                    <a:pt x="247" y="215"/>
                  </a:cubicBezTo>
                  <a:close/>
                  <a:moveTo>
                    <a:pt x="260" y="241"/>
                  </a:moveTo>
                  <a:cubicBezTo>
                    <a:pt x="260" y="241"/>
                    <a:pt x="286" y="267"/>
                    <a:pt x="286" y="280"/>
                  </a:cubicBezTo>
                  <a:cubicBezTo>
                    <a:pt x="286" y="280"/>
                    <a:pt x="286" y="280"/>
                    <a:pt x="273" y="267"/>
                  </a:cubicBezTo>
                  <a:cubicBezTo>
                    <a:pt x="260" y="254"/>
                    <a:pt x="260" y="241"/>
                    <a:pt x="260" y="241"/>
                  </a:cubicBezTo>
                  <a:close/>
                  <a:moveTo>
                    <a:pt x="259" y="335"/>
                  </a:moveTo>
                  <a:cubicBezTo>
                    <a:pt x="260" y="335"/>
                    <a:pt x="267" y="338"/>
                    <a:pt x="273" y="345"/>
                  </a:cubicBezTo>
                  <a:cubicBezTo>
                    <a:pt x="260" y="338"/>
                    <a:pt x="257" y="335"/>
                    <a:pt x="259" y="335"/>
                  </a:cubicBezTo>
                  <a:close/>
                  <a:moveTo>
                    <a:pt x="295" y="366"/>
                  </a:moveTo>
                  <a:lnTo>
                    <a:pt x="295" y="366"/>
                  </a:lnTo>
                  <a:cubicBezTo>
                    <a:pt x="298" y="369"/>
                    <a:pt x="299" y="371"/>
                    <a:pt x="299" y="371"/>
                  </a:cubicBezTo>
                  <a:cubicBezTo>
                    <a:pt x="308" y="371"/>
                    <a:pt x="311" y="371"/>
                    <a:pt x="295" y="366"/>
                  </a:cubicBezTo>
                  <a:close/>
                  <a:moveTo>
                    <a:pt x="1311" y="448"/>
                  </a:moveTo>
                  <a:lnTo>
                    <a:pt x="1298" y="461"/>
                  </a:lnTo>
                  <a:lnTo>
                    <a:pt x="1285" y="448"/>
                  </a:lnTo>
                  <a:close/>
                  <a:moveTo>
                    <a:pt x="1194" y="500"/>
                  </a:moveTo>
                  <a:lnTo>
                    <a:pt x="1194" y="513"/>
                  </a:lnTo>
                  <a:lnTo>
                    <a:pt x="1207" y="513"/>
                  </a:lnTo>
                  <a:lnTo>
                    <a:pt x="1207" y="500"/>
                  </a:lnTo>
                  <a:lnTo>
                    <a:pt x="1207" y="500"/>
                  </a:lnTo>
                  <a:cubicBezTo>
                    <a:pt x="1203" y="500"/>
                    <a:pt x="1199" y="500"/>
                    <a:pt x="1194" y="500"/>
                  </a:cubicBezTo>
                  <a:close/>
                  <a:moveTo>
                    <a:pt x="1285" y="669"/>
                  </a:moveTo>
                  <a:cubicBezTo>
                    <a:pt x="1311" y="669"/>
                    <a:pt x="1324" y="682"/>
                    <a:pt x="1311" y="682"/>
                  </a:cubicBezTo>
                  <a:lnTo>
                    <a:pt x="1298" y="682"/>
                  </a:lnTo>
                  <a:lnTo>
                    <a:pt x="1285" y="669"/>
                  </a:lnTo>
                  <a:close/>
                  <a:moveTo>
                    <a:pt x="66" y="782"/>
                  </a:moveTo>
                  <a:cubicBezTo>
                    <a:pt x="60" y="786"/>
                    <a:pt x="58" y="786"/>
                    <a:pt x="66" y="786"/>
                  </a:cubicBezTo>
                  <a:cubicBezTo>
                    <a:pt x="66" y="784"/>
                    <a:pt x="66" y="783"/>
                    <a:pt x="66" y="782"/>
                  </a:cubicBezTo>
                  <a:close/>
                  <a:moveTo>
                    <a:pt x="948" y="812"/>
                  </a:moveTo>
                  <a:cubicBezTo>
                    <a:pt x="948" y="812"/>
                    <a:pt x="935" y="812"/>
                    <a:pt x="948" y="824"/>
                  </a:cubicBezTo>
                  <a:lnTo>
                    <a:pt x="961" y="824"/>
                  </a:lnTo>
                  <a:cubicBezTo>
                    <a:pt x="948" y="812"/>
                    <a:pt x="948" y="812"/>
                    <a:pt x="948" y="812"/>
                  </a:cubicBezTo>
                  <a:close/>
                  <a:moveTo>
                    <a:pt x="299" y="824"/>
                  </a:moveTo>
                  <a:cubicBezTo>
                    <a:pt x="299" y="824"/>
                    <a:pt x="299" y="824"/>
                    <a:pt x="299" y="837"/>
                  </a:cubicBezTo>
                  <a:lnTo>
                    <a:pt x="312" y="837"/>
                  </a:lnTo>
                  <a:cubicBezTo>
                    <a:pt x="312" y="824"/>
                    <a:pt x="312" y="824"/>
                    <a:pt x="312" y="824"/>
                  </a:cubicBezTo>
                  <a:lnTo>
                    <a:pt x="306" y="831"/>
                  </a:lnTo>
                  <a:lnTo>
                    <a:pt x="306" y="831"/>
                  </a:lnTo>
                  <a:cubicBezTo>
                    <a:pt x="304" y="829"/>
                    <a:pt x="302" y="827"/>
                    <a:pt x="299" y="824"/>
                  </a:cubicBezTo>
                  <a:close/>
                  <a:moveTo>
                    <a:pt x="312" y="837"/>
                  </a:moveTo>
                  <a:lnTo>
                    <a:pt x="312" y="837"/>
                  </a:lnTo>
                  <a:cubicBezTo>
                    <a:pt x="299" y="850"/>
                    <a:pt x="299" y="863"/>
                    <a:pt x="299" y="863"/>
                  </a:cubicBezTo>
                  <a:lnTo>
                    <a:pt x="312" y="837"/>
                  </a:lnTo>
                  <a:close/>
                  <a:moveTo>
                    <a:pt x="165" y="819"/>
                  </a:moveTo>
                  <a:lnTo>
                    <a:pt x="165" y="819"/>
                  </a:lnTo>
                  <a:cubicBezTo>
                    <a:pt x="165" y="819"/>
                    <a:pt x="164" y="820"/>
                    <a:pt x="163" y="822"/>
                  </a:cubicBezTo>
                  <a:lnTo>
                    <a:pt x="163" y="822"/>
                  </a:lnTo>
                  <a:cubicBezTo>
                    <a:pt x="160" y="821"/>
                    <a:pt x="157" y="821"/>
                    <a:pt x="155" y="821"/>
                  </a:cubicBezTo>
                  <a:cubicBezTo>
                    <a:pt x="143" y="821"/>
                    <a:pt x="137" y="828"/>
                    <a:pt x="139" y="828"/>
                  </a:cubicBezTo>
                  <a:cubicBezTo>
                    <a:pt x="139" y="828"/>
                    <a:pt x="141" y="827"/>
                    <a:pt x="144" y="824"/>
                  </a:cubicBezTo>
                  <a:lnTo>
                    <a:pt x="144" y="824"/>
                  </a:lnTo>
                  <a:lnTo>
                    <a:pt x="131" y="837"/>
                  </a:lnTo>
                  <a:cubicBezTo>
                    <a:pt x="116" y="859"/>
                    <a:pt x="114" y="868"/>
                    <a:pt x="119" y="868"/>
                  </a:cubicBezTo>
                  <a:cubicBezTo>
                    <a:pt x="123" y="868"/>
                    <a:pt x="132" y="862"/>
                    <a:pt x="144" y="850"/>
                  </a:cubicBezTo>
                  <a:cubicBezTo>
                    <a:pt x="154" y="835"/>
                    <a:pt x="160" y="826"/>
                    <a:pt x="163" y="822"/>
                  </a:cubicBezTo>
                  <a:lnTo>
                    <a:pt x="163" y="822"/>
                  </a:lnTo>
                  <a:cubicBezTo>
                    <a:pt x="163" y="822"/>
                    <a:pt x="164" y="822"/>
                    <a:pt x="164" y="822"/>
                  </a:cubicBezTo>
                  <a:lnTo>
                    <a:pt x="164" y="822"/>
                  </a:lnTo>
                  <a:cubicBezTo>
                    <a:pt x="165" y="820"/>
                    <a:pt x="165" y="819"/>
                    <a:pt x="165" y="819"/>
                  </a:cubicBezTo>
                  <a:close/>
                  <a:moveTo>
                    <a:pt x="218" y="845"/>
                  </a:moveTo>
                  <a:cubicBezTo>
                    <a:pt x="221" y="845"/>
                    <a:pt x="221" y="850"/>
                    <a:pt x="221" y="850"/>
                  </a:cubicBezTo>
                  <a:cubicBezTo>
                    <a:pt x="234" y="850"/>
                    <a:pt x="234" y="850"/>
                    <a:pt x="221" y="863"/>
                  </a:cubicBezTo>
                  <a:cubicBezTo>
                    <a:pt x="221" y="863"/>
                    <a:pt x="216" y="869"/>
                    <a:pt x="212" y="869"/>
                  </a:cubicBezTo>
                  <a:cubicBezTo>
                    <a:pt x="210" y="869"/>
                    <a:pt x="208" y="868"/>
                    <a:pt x="208" y="863"/>
                  </a:cubicBezTo>
                  <a:lnTo>
                    <a:pt x="208" y="850"/>
                  </a:lnTo>
                  <a:cubicBezTo>
                    <a:pt x="213" y="846"/>
                    <a:pt x="216" y="845"/>
                    <a:pt x="218" y="845"/>
                  </a:cubicBezTo>
                  <a:close/>
                  <a:moveTo>
                    <a:pt x="1051" y="850"/>
                  </a:moveTo>
                  <a:cubicBezTo>
                    <a:pt x="1055" y="854"/>
                    <a:pt x="1059" y="858"/>
                    <a:pt x="1064" y="863"/>
                  </a:cubicBezTo>
                  <a:cubicBezTo>
                    <a:pt x="1064" y="876"/>
                    <a:pt x="1064" y="876"/>
                    <a:pt x="1064" y="876"/>
                  </a:cubicBezTo>
                  <a:cubicBezTo>
                    <a:pt x="1051" y="863"/>
                    <a:pt x="1051" y="863"/>
                    <a:pt x="1051" y="850"/>
                  </a:cubicBezTo>
                  <a:close/>
                  <a:moveTo>
                    <a:pt x="1129" y="863"/>
                  </a:moveTo>
                  <a:cubicBezTo>
                    <a:pt x="1142" y="876"/>
                    <a:pt x="1155" y="889"/>
                    <a:pt x="1155" y="889"/>
                  </a:cubicBezTo>
                  <a:lnTo>
                    <a:pt x="1129" y="889"/>
                  </a:lnTo>
                  <a:lnTo>
                    <a:pt x="1129" y="876"/>
                  </a:lnTo>
                  <a:lnTo>
                    <a:pt x="1129" y="863"/>
                  </a:lnTo>
                  <a:close/>
                  <a:moveTo>
                    <a:pt x="1158" y="884"/>
                  </a:moveTo>
                  <a:cubicBezTo>
                    <a:pt x="1161" y="884"/>
                    <a:pt x="1164" y="889"/>
                    <a:pt x="1155" y="889"/>
                  </a:cubicBezTo>
                  <a:cubicBezTo>
                    <a:pt x="1155" y="885"/>
                    <a:pt x="1157" y="884"/>
                    <a:pt x="1158" y="884"/>
                  </a:cubicBezTo>
                  <a:close/>
                  <a:moveTo>
                    <a:pt x="1099" y="881"/>
                  </a:moveTo>
                  <a:cubicBezTo>
                    <a:pt x="1101" y="881"/>
                    <a:pt x="1109" y="887"/>
                    <a:pt x="1116" y="902"/>
                  </a:cubicBezTo>
                  <a:lnTo>
                    <a:pt x="1116" y="902"/>
                  </a:lnTo>
                  <a:cubicBezTo>
                    <a:pt x="1112" y="898"/>
                    <a:pt x="1108" y="894"/>
                    <a:pt x="1103" y="889"/>
                  </a:cubicBezTo>
                  <a:cubicBezTo>
                    <a:pt x="1098" y="884"/>
                    <a:pt x="1097" y="881"/>
                    <a:pt x="1099" y="881"/>
                  </a:cubicBezTo>
                  <a:close/>
                  <a:moveTo>
                    <a:pt x="260" y="876"/>
                  </a:moveTo>
                  <a:cubicBezTo>
                    <a:pt x="260" y="876"/>
                    <a:pt x="273" y="876"/>
                    <a:pt x="260" y="889"/>
                  </a:cubicBezTo>
                  <a:cubicBezTo>
                    <a:pt x="260" y="886"/>
                    <a:pt x="259" y="884"/>
                    <a:pt x="258" y="884"/>
                  </a:cubicBezTo>
                  <a:cubicBezTo>
                    <a:pt x="254" y="884"/>
                    <a:pt x="247" y="893"/>
                    <a:pt x="247" y="902"/>
                  </a:cubicBezTo>
                  <a:cubicBezTo>
                    <a:pt x="234" y="915"/>
                    <a:pt x="234" y="928"/>
                    <a:pt x="234" y="928"/>
                  </a:cubicBezTo>
                  <a:cubicBezTo>
                    <a:pt x="221" y="928"/>
                    <a:pt x="234" y="902"/>
                    <a:pt x="234" y="902"/>
                  </a:cubicBezTo>
                  <a:cubicBezTo>
                    <a:pt x="260" y="876"/>
                    <a:pt x="260" y="876"/>
                    <a:pt x="260" y="876"/>
                  </a:cubicBezTo>
                  <a:close/>
                  <a:moveTo>
                    <a:pt x="935" y="928"/>
                  </a:moveTo>
                  <a:cubicBezTo>
                    <a:pt x="939" y="933"/>
                    <a:pt x="944" y="937"/>
                    <a:pt x="948" y="941"/>
                  </a:cubicBezTo>
                  <a:lnTo>
                    <a:pt x="948" y="941"/>
                  </a:lnTo>
                  <a:cubicBezTo>
                    <a:pt x="948" y="941"/>
                    <a:pt x="948" y="928"/>
                    <a:pt x="948" y="928"/>
                  </a:cubicBezTo>
                  <a:close/>
                  <a:moveTo>
                    <a:pt x="1129" y="928"/>
                  </a:moveTo>
                  <a:cubicBezTo>
                    <a:pt x="1129" y="928"/>
                    <a:pt x="1135" y="934"/>
                    <a:pt x="1142" y="941"/>
                  </a:cubicBezTo>
                  <a:lnTo>
                    <a:pt x="1142" y="941"/>
                  </a:lnTo>
                  <a:cubicBezTo>
                    <a:pt x="1129" y="941"/>
                    <a:pt x="1129" y="928"/>
                    <a:pt x="1129" y="928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1064" y="954"/>
                  </a:moveTo>
                  <a:cubicBezTo>
                    <a:pt x="1077" y="954"/>
                    <a:pt x="1077" y="967"/>
                    <a:pt x="1077" y="967"/>
                  </a:cubicBezTo>
                  <a:cubicBezTo>
                    <a:pt x="1064" y="954"/>
                    <a:pt x="1064" y="954"/>
                    <a:pt x="1064" y="954"/>
                  </a:cubicBezTo>
                  <a:close/>
                  <a:moveTo>
                    <a:pt x="818" y="941"/>
                  </a:moveTo>
                  <a:cubicBezTo>
                    <a:pt x="818" y="954"/>
                    <a:pt x="818" y="967"/>
                    <a:pt x="818" y="967"/>
                  </a:cubicBezTo>
                  <a:cubicBezTo>
                    <a:pt x="822" y="971"/>
                    <a:pt x="823" y="972"/>
                    <a:pt x="824" y="972"/>
                  </a:cubicBezTo>
                  <a:cubicBezTo>
                    <a:pt x="825" y="972"/>
                    <a:pt x="818" y="960"/>
                    <a:pt x="818" y="941"/>
                  </a:cubicBezTo>
                  <a:close/>
                  <a:moveTo>
                    <a:pt x="594" y="939"/>
                  </a:moveTo>
                  <a:cubicBezTo>
                    <a:pt x="594" y="939"/>
                    <a:pt x="591" y="949"/>
                    <a:pt x="585" y="967"/>
                  </a:cubicBezTo>
                  <a:cubicBezTo>
                    <a:pt x="585" y="971"/>
                    <a:pt x="585" y="975"/>
                    <a:pt x="585" y="979"/>
                  </a:cubicBezTo>
                  <a:lnTo>
                    <a:pt x="585" y="979"/>
                  </a:lnTo>
                  <a:cubicBezTo>
                    <a:pt x="592" y="952"/>
                    <a:pt x="595" y="939"/>
                    <a:pt x="594" y="939"/>
                  </a:cubicBezTo>
                  <a:close/>
                  <a:moveTo>
                    <a:pt x="286" y="967"/>
                  </a:moveTo>
                  <a:cubicBezTo>
                    <a:pt x="273" y="980"/>
                    <a:pt x="270" y="987"/>
                    <a:pt x="272" y="987"/>
                  </a:cubicBezTo>
                  <a:cubicBezTo>
                    <a:pt x="273" y="987"/>
                    <a:pt x="280" y="980"/>
                    <a:pt x="286" y="967"/>
                  </a:cubicBezTo>
                  <a:close/>
                  <a:moveTo>
                    <a:pt x="922" y="980"/>
                  </a:moveTo>
                  <a:cubicBezTo>
                    <a:pt x="922" y="980"/>
                    <a:pt x="922" y="980"/>
                    <a:pt x="935" y="993"/>
                  </a:cubicBezTo>
                  <a:lnTo>
                    <a:pt x="922" y="993"/>
                  </a:lnTo>
                  <a:lnTo>
                    <a:pt x="922" y="980"/>
                  </a:lnTo>
                  <a:close/>
                  <a:moveTo>
                    <a:pt x="757" y="989"/>
                  </a:moveTo>
                  <a:cubicBezTo>
                    <a:pt x="756" y="990"/>
                    <a:pt x="755" y="992"/>
                    <a:pt x="753" y="993"/>
                  </a:cubicBezTo>
                  <a:cubicBezTo>
                    <a:pt x="753" y="998"/>
                    <a:pt x="755" y="1002"/>
                    <a:pt x="757" y="1002"/>
                  </a:cubicBezTo>
                  <a:cubicBezTo>
                    <a:pt x="759" y="1002"/>
                    <a:pt x="760" y="998"/>
                    <a:pt x="757" y="989"/>
                  </a:cubicBezTo>
                  <a:close/>
                  <a:moveTo>
                    <a:pt x="662" y="1006"/>
                  </a:moveTo>
                  <a:lnTo>
                    <a:pt x="649" y="1019"/>
                  </a:lnTo>
                  <a:cubicBezTo>
                    <a:pt x="649" y="1006"/>
                    <a:pt x="649" y="1006"/>
                    <a:pt x="662" y="1006"/>
                  </a:cubicBezTo>
                  <a:close/>
                  <a:moveTo>
                    <a:pt x="894" y="993"/>
                  </a:moveTo>
                  <a:lnTo>
                    <a:pt x="894" y="993"/>
                  </a:lnTo>
                  <a:cubicBezTo>
                    <a:pt x="897" y="998"/>
                    <a:pt x="903" y="1007"/>
                    <a:pt x="909" y="1019"/>
                  </a:cubicBezTo>
                  <a:lnTo>
                    <a:pt x="896" y="1019"/>
                  </a:lnTo>
                  <a:cubicBezTo>
                    <a:pt x="896" y="1007"/>
                    <a:pt x="884" y="995"/>
                    <a:pt x="894" y="993"/>
                  </a:cubicBezTo>
                  <a:close/>
                  <a:moveTo>
                    <a:pt x="1000" y="993"/>
                  </a:moveTo>
                  <a:cubicBezTo>
                    <a:pt x="1000" y="993"/>
                    <a:pt x="1013" y="993"/>
                    <a:pt x="1013" y="1006"/>
                  </a:cubicBezTo>
                  <a:cubicBezTo>
                    <a:pt x="1013" y="1006"/>
                    <a:pt x="1026" y="1019"/>
                    <a:pt x="1026" y="1019"/>
                  </a:cubicBezTo>
                  <a:cubicBezTo>
                    <a:pt x="1013" y="1019"/>
                    <a:pt x="1000" y="1006"/>
                    <a:pt x="1000" y="1006"/>
                  </a:cubicBezTo>
                  <a:cubicBezTo>
                    <a:pt x="1000" y="993"/>
                    <a:pt x="1000" y="993"/>
                    <a:pt x="1000" y="993"/>
                  </a:cubicBezTo>
                  <a:close/>
                  <a:moveTo>
                    <a:pt x="79" y="1006"/>
                  </a:moveTo>
                  <a:cubicBezTo>
                    <a:pt x="79" y="1006"/>
                    <a:pt x="66" y="1006"/>
                    <a:pt x="53" y="1019"/>
                  </a:cubicBezTo>
                  <a:lnTo>
                    <a:pt x="53" y="1032"/>
                  </a:lnTo>
                  <a:cubicBezTo>
                    <a:pt x="53" y="1032"/>
                    <a:pt x="66" y="1019"/>
                    <a:pt x="79" y="1006"/>
                  </a:cubicBezTo>
                  <a:close/>
                  <a:moveTo>
                    <a:pt x="555" y="985"/>
                  </a:moveTo>
                  <a:cubicBezTo>
                    <a:pt x="552" y="994"/>
                    <a:pt x="551" y="1004"/>
                    <a:pt x="559" y="1019"/>
                  </a:cubicBezTo>
                  <a:cubicBezTo>
                    <a:pt x="559" y="1032"/>
                    <a:pt x="546" y="1032"/>
                    <a:pt x="546" y="1032"/>
                  </a:cubicBezTo>
                  <a:cubicBezTo>
                    <a:pt x="546" y="1009"/>
                    <a:pt x="546" y="996"/>
                    <a:pt x="555" y="985"/>
                  </a:cubicBezTo>
                  <a:close/>
                  <a:moveTo>
                    <a:pt x="1021" y="1036"/>
                  </a:moveTo>
                  <a:cubicBezTo>
                    <a:pt x="1022" y="1038"/>
                    <a:pt x="1024" y="1041"/>
                    <a:pt x="1026" y="1045"/>
                  </a:cubicBezTo>
                  <a:cubicBezTo>
                    <a:pt x="1026" y="1040"/>
                    <a:pt x="1023" y="1037"/>
                    <a:pt x="1021" y="1036"/>
                  </a:cubicBezTo>
                  <a:close/>
                  <a:moveTo>
                    <a:pt x="455" y="1032"/>
                  </a:moveTo>
                  <a:cubicBezTo>
                    <a:pt x="455" y="1032"/>
                    <a:pt x="455" y="1045"/>
                    <a:pt x="442" y="1058"/>
                  </a:cubicBezTo>
                  <a:lnTo>
                    <a:pt x="429" y="1058"/>
                  </a:lnTo>
                  <a:cubicBezTo>
                    <a:pt x="429" y="1045"/>
                    <a:pt x="442" y="1032"/>
                    <a:pt x="455" y="1032"/>
                  </a:cubicBezTo>
                  <a:close/>
                  <a:moveTo>
                    <a:pt x="792" y="1058"/>
                  </a:moveTo>
                  <a:cubicBezTo>
                    <a:pt x="792" y="1071"/>
                    <a:pt x="805" y="1084"/>
                    <a:pt x="792" y="1084"/>
                  </a:cubicBezTo>
                  <a:cubicBezTo>
                    <a:pt x="792" y="1071"/>
                    <a:pt x="792" y="1058"/>
                    <a:pt x="792" y="1058"/>
                  </a:cubicBezTo>
                  <a:close/>
                  <a:moveTo>
                    <a:pt x="674" y="1040"/>
                  </a:moveTo>
                  <a:cubicBezTo>
                    <a:pt x="675" y="1040"/>
                    <a:pt x="675" y="1046"/>
                    <a:pt x="675" y="1058"/>
                  </a:cubicBezTo>
                  <a:cubicBezTo>
                    <a:pt x="675" y="1071"/>
                    <a:pt x="662" y="1084"/>
                    <a:pt x="662" y="1097"/>
                  </a:cubicBezTo>
                  <a:lnTo>
                    <a:pt x="649" y="1097"/>
                  </a:lnTo>
                  <a:cubicBezTo>
                    <a:pt x="649" y="1097"/>
                    <a:pt x="662" y="1084"/>
                    <a:pt x="662" y="1071"/>
                  </a:cubicBezTo>
                  <a:cubicBezTo>
                    <a:pt x="670" y="1049"/>
                    <a:pt x="673" y="1040"/>
                    <a:pt x="674" y="1040"/>
                  </a:cubicBezTo>
                  <a:close/>
                  <a:moveTo>
                    <a:pt x="683" y="1"/>
                  </a:moveTo>
                  <a:cubicBezTo>
                    <a:pt x="682" y="1"/>
                    <a:pt x="675" y="7"/>
                    <a:pt x="662" y="20"/>
                  </a:cubicBezTo>
                  <a:cubicBezTo>
                    <a:pt x="662" y="20"/>
                    <a:pt x="636" y="46"/>
                    <a:pt x="623" y="46"/>
                  </a:cubicBezTo>
                  <a:cubicBezTo>
                    <a:pt x="610" y="46"/>
                    <a:pt x="598" y="46"/>
                    <a:pt x="598" y="33"/>
                  </a:cubicBezTo>
                  <a:cubicBezTo>
                    <a:pt x="598" y="32"/>
                    <a:pt x="598" y="31"/>
                    <a:pt x="597" y="30"/>
                  </a:cubicBezTo>
                  <a:lnTo>
                    <a:pt x="597" y="30"/>
                  </a:lnTo>
                  <a:cubicBezTo>
                    <a:pt x="597" y="46"/>
                    <a:pt x="596" y="46"/>
                    <a:pt x="585" y="46"/>
                  </a:cubicBezTo>
                  <a:cubicBezTo>
                    <a:pt x="577" y="42"/>
                    <a:pt x="572" y="41"/>
                    <a:pt x="568" y="41"/>
                  </a:cubicBezTo>
                  <a:cubicBezTo>
                    <a:pt x="559" y="41"/>
                    <a:pt x="559" y="50"/>
                    <a:pt x="559" y="59"/>
                  </a:cubicBezTo>
                  <a:cubicBezTo>
                    <a:pt x="566" y="74"/>
                    <a:pt x="565" y="81"/>
                    <a:pt x="563" y="81"/>
                  </a:cubicBezTo>
                  <a:cubicBezTo>
                    <a:pt x="561" y="81"/>
                    <a:pt x="559" y="78"/>
                    <a:pt x="559" y="72"/>
                  </a:cubicBezTo>
                  <a:cubicBezTo>
                    <a:pt x="546" y="72"/>
                    <a:pt x="546" y="59"/>
                    <a:pt x="546" y="46"/>
                  </a:cubicBezTo>
                  <a:cubicBezTo>
                    <a:pt x="546" y="33"/>
                    <a:pt x="533" y="20"/>
                    <a:pt x="533" y="20"/>
                  </a:cubicBezTo>
                  <a:cubicBezTo>
                    <a:pt x="520" y="20"/>
                    <a:pt x="520" y="20"/>
                    <a:pt x="533" y="33"/>
                  </a:cubicBezTo>
                  <a:cubicBezTo>
                    <a:pt x="533" y="46"/>
                    <a:pt x="533" y="46"/>
                    <a:pt x="533" y="46"/>
                  </a:cubicBezTo>
                  <a:cubicBezTo>
                    <a:pt x="520" y="59"/>
                    <a:pt x="520" y="59"/>
                    <a:pt x="520" y="72"/>
                  </a:cubicBezTo>
                  <a:cubicBezTo>
                    <a:pt x="520" y="85"/>
                    <a:pt x="520" y="85"/>
                    <a:pt x="507" y="85"/>
                  </a:cubicBezTo>
                  <a:cubicBezTo>
                    <a:pt x="507" y="85"/>
                    <a:pt x="507" y="98"/>
                    <a:pt x="520" y="111"/>
                  </a:cubicBezTo>
                  <a:lnTo>
                    <a:pt x="507" y="111"/>
                  </a:lnTo>
                  <a:cubicBezTo>
                    <a:pt x="507" y="111"/>
                    <a:pt x="507" y="98"/>
                    <a:pt x="507" y="98"/>
                  </a:cubicBezTo>
                  <a:cubicBezTo>
                    <a:pt x="507" y="98"/>
                    <a:pt x="494" y="85"/>
                    <a:pt x="507" y="85"/>
                  </a:cubicBezTo>
                  <a:cubicBezTo>
                    <a:pt x="507" y="72"/>
                    <a:pt x="494" y="72"/>
                    <a:pt x="494" y="72"/>
                  </a:cubicBezTo>
                  <a:lnTo>
                    <a:pt x="494" y="59"/>
                  </a:lnTo>
                  <a:cubicBezTo>
                    <a:pt x="494" y="46"/>
                    <a:pt x="481" y="33"/>
                    <a:pt x="481" y="33"/>
                  </a:cubicBezTo>
                  <a:cubicBezTo>
                    <a:pt x="481" y="33"/>
                    <a:pt x="481" y="46"/>
                    <a:pt x="481" y="46"/>
                  </a:cubicBezTo>
                  <a:cubicBezTo>
                    <a:pt x="481" y="59"/>
                    <a:pt x="377" y="85"/>
                    <a:pt x="364" y="98"/>
                  </a:cubicBezTo>
                  <a:cubicBezTo>
                    <a:pt x="358" y="92"/>
                    <a:pt x="351" y="88"/>
                    <a:pt x="348" y="88"/>
                  </a:cubicBezTo>
                  <a:cubicBezTo>
                    <a:pt x="345" y="88"/>
                    <a:pt x="345" y="92"/>
                    <a:pt x="351" y="98"/>
                  </a:cubicBezTo>
                  <a:cubicBezTo>
                    <a:pt x="364" y="111"/>
                    <a:pt x="338" y="124"/>
                    <a:pt x="312" y="137"/>
                  </a:cubicBezTo>
                  <a:cubicBezTo>
                    <a:pt x="286" y="150"/>
                    <a:pt x="273" y="163"/>
                    <a:pt x="273" y="176"/>
                  </a:cubicBezTo>
                  <a:cubicBezTo>
                    <a:pt x="260" y="189"/>
                    <a:pt x="260" y="202"/>
                    <a:pt x="260" y="202"/>
                  </a:cubicBezTo>
                  <a:cubicBezTo>
                    <a:pt x="247" y="189"/>
                    <a:pt x="234" y="189"/>
                    <a:pt x="234" y="189"/>
                  </a:cubicBezTo>
                  <a:lnTo>
                    <a:pt x="234" y="189"/>
                  </a:lnTo>
                  <a:cubicBezTo>
                    <a:pt x="234" y="189"/>
                    <a:pt x="234" y="202"/>
                    <a:pt x="247" y="215"/>
                  </a:cubicBezTo>
                  <a:lnTo>
                    <a:pt x="221" y="202"/>
                  </a:lnTo>
                  <a:lnTo>
                    <a:pt x="221" y="202"/>
                  </a:lnTo>
                  <a:cubicBezTo>
                    <a:pt x="234" y="215"/>
                    <a:pt x="221" y="215"/>
                    <a:pt x="221" y="215"/>
                  </a:cubicBezTo>
                  <a:cubicBezTo>
                    <a:pt x="221" y="215"/>
                    <a:pt x="221" y="215"/>
                    <a:pt x="208" y="189"/>
                  </a:cubicBezTo>
                  <a:cubicBezTo>
                    <a:pt x="198" y="184"/>
                    <a:pt x="191" y="180"/>
                    <a:pt x="189" y="180"/>
                  </a:cubicBezTo>
                  <a:cubicBezTo>
                    <a:pt x="185" y="180"/>
                    <a:pt x="188" y="187"/>
                    <a:pt x="195" y="202"/>
                  </a:cubicBezTo>
                  <a:lnTo>
                    <a:pt x="195" y="215"/>
                  </a:lnTo>
                  <a:cubicBezTo>
                    <a:pt x="190" y="212"/>
                    <a:pt x="187" y="211"/>
                    <a:pt x="186" y="211"/>
                  </a:cubicBezTo>
                  <a:cubicBezTo>
                    <a:pt x="178" y="211"/>
                    <a:pt x="195" y="230"/>
                    <a:pt x="195" y="241"/>
                  </a:cubicBezTo>
                  <a:cubicBezTo>
                    <a:pt x="185" y="235"/>
                    <a:pt x="178" y="232"/>
                    <a:pt x="177" y="232"/>
                  </a:cubicBezTo>
                  <a:cubicBezTo>
                    <a:pt x="174" y="232"/>
                    <a:pt x="180" y="239"/>
                    <a:pt x="195" y="254"/>
                  </a:cubicBezTo>
                  <a:cubicBezTo>
                    <a:pt x="195" y="254"/>
                    <a:pt x="195" y="260"/>
                    <a:pt x="192" y="260"/>
                  </a:cubicBezTo>
                  <a:cubicBezTo>
                    <a:pt x="190" y="260"/>
                    <a:pt x="187" y="258"/>
                    <a:pt x="182" y="254"/>
                  </a:cubicBezTo>
                  <a:lnTo>
                    <a:pt x="157" y="254"/>
                  </a:lnTo>
                  <a:cubicBezTo>
                    <a:pt x="170" y="267"/>
                    <a:pt x="144" y="293"/>
                    <a:pt x="131" y="319"/>
                  </a:cubicBezTo>
                  <a:cubicBezTo>
                    <a:pt x="105" y="358"/>
                    <a:pt x="105" y="371"/>
                    <a:pt x="118" y="383"/>
                  </a:cubicBezTo>
                  <a:lnTo>
                    <a:pt x="92" y="383"/>
                  </a:lnTo>
                  <a:cubicBezTo>
                    <a:pt x="79" y="383"/>
                    <a:pt x="79" y="383"/>
                    <a:pt x="105" y="396"/>
                  </a:cubicBezTo>
                  <a:cubicBezTo>
                    <a:pt x="92" y="396"/>
                    <a:pt x="92" y="396"/>
                    <a:pt x="79" y="422"/>
                  </a:cubicBezTo>
                  <a:cubicBezTo>
                    <a:pt x="79" y="435"/>
                    <a:pt x="79" y="448"/>
                    <a:pt x="92" y="448"/>
                  </a:cubicBezTo>
                  <a:cubicBezTo>
                    <a:pt x="92" y="455"/>
                    <a:pt x="92" y="458"/>
                    <a:pt x="90" y="458"/>
                  </a:cubicBezTo>
                  <a:cubicBezTo>
                    <a:pt x="88" y="458"/>
                    <a:pt x="85" y="455"/>
                    <a:pt x="79" y="448"/>
                  </a:cubicBezTo>
                  <a:cubicBezTo>
                    <a:pt x="74" y="446"/>
                    <a:pt x="69" y="445"/>
                    <a:pt x="65" y="445"/>
                  </a:cubicBezTo>
                  <a:cubicBezTo>
                    <a:pt x="49" y="445"/>
                    <a:pt x="45" y="464"/>
                    <a:pt x="66" y="474"/>
                  </a:cubicBezTo>
                  <a:cubicBezTo>
                    <a:pt x="66" y="487"/>
                    <a:pt x="66" y="487"/>
                    <a:pt x="40" y="487"/>
                  </a:cubicBezTo>
                  <a:cubicBezTo>
                    <a:pt x="40" y="487"/>
                    <a:pt x="40" y="487"/>
                    <a:pt x="53" y="513"/>
                  </a:cubicBezTo>
                  <a:cubicBezTo>
                    <a:pt x="53" y="513"/>
                    <a:pt x="53" y="526"/>
                    <a:pt x="53" y="539"/>
                  </a:cubicBezTo>
                  <a:cubicBezTo>
                    <a:pt x="53" y="539"/>
                    <a:pt x="66" y="552"/>
                    <a:pt x="66" y="552"/>
                  </a:cubicBezTo>
                  <a:lnTo>
                    <a:pt x="66" y="565"/>
                  </a:lnTo>
                  <a:cubicBezTo>
                    <a:pt x="63" y="563"/>
                    <a:pt x="61" y="562"/>
                    <a:pt x="59" y="562"/>
                  </a:cubicBezTo>
                  <a:cubicBezTo>
                    <a:pt x="48" y="562"/>
                    <a:pt x="40" y="583"/>
                    <a:pt x="40" y="604"/>
                  </a:cubicBezTo>
                  <a:cubicBezTo>
                    <a:pt x="40" y="643"/>
                    <a:pt x="40" y="669"/>
                    <a:pt x="27" y="669"/>
                  </a:cubicBezTo>
                  <a:cubicBezTo>
                    <a:pt x="27" y="669"/>
                    <a:pt x="27" y="682"/>
                    <a:pt x="53" y="682"/>
                  </a:cubicBezTo>
                  <a:lnTo>
                    <a:pt x="66" y="682"/>
                  </a:lnTo>
                  <a:cubicBezTo>
                    <a:pt x="45" y="692"/>
                    <a:pt x="41" y="711"/>
                    <a:pt x="54" y="711"/>
                  </a:cubicBezTo>
                  <a:cubicBezTo>
                    <a:pt x="57" y="711"/>
                    <a:pt x="61" y="710"/>
                    <a:pt x="66" y="708"/>
                  </a:cubicBezTo>
                  <a:lnTo>
                    <a:pt x="66" y="708"/>
                  </a:lnTo>
                  <a:lnTo>
                    <a:pt x="53" y="721"/>
                  </a:lnTo>
                  <a:cubicBezTo>
                    <a:pt x="27" y="721"/>
                    <a:pt x="40" y="734"/>
                    <a:pt x="66" y="734"/>
                  </a:cubicBezTo>
                  <a:cubicBezTo>
                    <a:pt x="53" y="747"/>
                    <a:pt x="40" y="747"/>
                    <a:pt x="53" y="747"/>
                  </a:cubicBezTo>
                  <a:cubicBezTo>
                    <a:pt x="66" y="760"/>
                    <a:pt x="66" y="760"/>
                    <a:pt x="27" y="760"/>
                  </a:cubicBezTo>
                  <a:cubicBezTo>
                    <a:pt x="14" y="773"/>
                    <a:pt x="1" y="773"/>
                    <a:pt x="1" y="773"/>
                  </a:cubicBezTo>
                  <a:cubicBezTo>
                    <a:pt x="5" y="777"/>
                    <a:pt x="10" y="778"/>
                    <a:pt x="14" y="778"/>
                  </a:cubicBezTo>
                  <a:cubicBezTo>
                    <a:pt x="23" y="778"/>
                    <a:pt x="31" y="773"/>
                    <a:pt x="40" y="773"/>
                  </a:cubicBezTo>
                  <a:cubicBezTo>
                    <a:pt x="40" y="773"/>
                    <a:pt x="40" y="778"/>
                    <a:pt x="44" y="778"/>
                  </a:cubicBezTo>
                  <a:cubicBezTo>
                    <a:pt x="46" y="778"/>
                    <a:pt x="48" y="777"/>
                    <a:pt x="53" y="773"/>
                  </a:cubicBezTo>
                  <a:cubicBezTo>
                    <a:pt x="65" y="773"/>
                    <a:pt x="66" y="773"/>
                    <a:pt x="66" y="782"/>
                  </a:cubicBezTo>
                  <a:lnTo>
                    <a:pt x="66" y="782"/>
                  </a:lnTo>
                  <a:cubicBezTo>
                    <a:pt x="69" y="780"/>
                    <a:pt x="74" y="777"/>
                    <a:pt x="79" y="773"/>
                  </a:cubicBezTo>
                  <a:lnTo>
                    <a:pt x="105" y="773"/>
                  </a:lnTo>
                  <a:cubicBezTo>
                    <a:pt x="105" y="773"/>
                    <a:pt x="118" y="760"/>
                    <a:pt x="144" y="760"/>
                  </a:cubicBezTo>
                  <a:cubicBezTo>
                    <a:pt x="170" y="747"/>
                    <a:pt x="182" y="747"/>
                    <a:pt x="195" y="734"/>
                  </a:cubicBezTo>
                  <a:cubicBezTo>
                    <a:pt x="195" y="721"/>
                    <a:pt x="208" y="708"/>
                    <a:pt x="182" y="708"/>
                  </a:cubicBezTo>
                  <a:cubicBezTo>
                    <a:pt x="182" y="708"/>
                    <a:pt x="182" y="709"/>
                    <a:pt x="180" y="710"/>
                  </a:cubicBezTo>
                  <a:lnTo>
                    <a:pt x="180" y="710"/>
                  </a:lnTo>
                  <a:cubicBezTo>
                    <a:pt x="179" y="709"/>
                    <a:pt x="176" y="708"/>
                    <a:pt x="170" y="708"/>
                  </a:cubicBezTo>
                  <a:cubicBezTo>
                    <a:pt x="170" y="712"/>
                    <a:pt x="171" y="714"/>
                    <a:pt x="173" y="714"/>
                  </a:cubicBezTo>
                  <a:cubicBezTo>
                    <a:pt x="175" y="714"/>
                    <a:pt x="178" y="711"/>
                    <a:pt x="180" y="710"/>
                  </a:cubicBezTo>
                  <a:lnTo>
                    <a:pt x="180" y="710"/>
                  </a:lnTo>
                  <a:cubicBezTo>
                    <a:pt x="182" y="714"/>
                    <a:pt x="163" y="721"/>
                    <a:pt x="144" y="721"/>
                  </a:cubicBezTo>
                  <a:cubicBezTo>
                    <a:pt x="157" y="708"/>
                    <a:pt x="170" y="708"/>
                    <a:pt x="170" y="708"/>
                  </a:cubicBezTo>
                  <a:cubicBezTo>
                    <a:pt x="170" y="708"/>
                    <a:pt x="182" y="695"/>
                    <a:pt x="182" y="695"/>
                  </a:cubicBezTo>
                  <a:cubicBezTo>
                    <a:pt x="195" y="695"/>
                    <a:pt x="195" y="682"/>
                    <a:pt x="195" y="669"/>
                  </a:cubicBezTo>
                  <a:cubicBezTo>
                    <a:pt x="182" y="656"/>
                    <a:pt x="182" y="643"/>
                    <a:pt x="208" y="643"/>
                  </a:cubicBezTo>
                  <a:cubicBezTo>
                    <a:pt x="221" y="630"/>
                    <a:pt x="221" y="630"/>
                    <a:pt x="221" y="630"/>
                  </a:cubicBezTo>
                  <a:cubicBezTo>
                    <a:pt x="208" y="630"/>
                    <a:pt x="208" y="617"/>
                    <a:pt x="208" y="591"/>
                  </a:cubicBezTo>
                  <a:cubicBezTo>
                    <a:pt x="208" y="565"/>
                    <a:pt x="208" y="552"/>
                    <a:pt x="195" y="552"/>
                  </a:cubicBezTo>
                  <a:cubicBezTo>
                    <a:pt x="195" y="539"/>
                    <a:pt x="195" y="539"/>
                    <a:pt x="195" y="539"/>
                  </a:cubicBezTo>
                  <a:cubicBezTo>
                    <a:pt x="208" y="539"/>
                    <a:pt x="208" y="539"/>
                    <a:pt x="208" y="526"/>
                  </a:cubicBezTo>
                  <a:cubicBezTo>
                    <a:pt x="195" y="526"/>
                    <a:pt x="195" y="513"/>
                    <a:pt x="195" y="513"/>
                  </a:cubicBezTo>
                  <a:lnTo>
                    <a:pt x="195" y="513"/>
                  </a:lnTo>
                  <a:cubicBezTo>
                    <a:pt x="204" y="518"/>
                    <a:pt x="210" y="519"/>
                    <a:pt x="214" y="519"/>
                  </a:cubicBezTo>
                  <a:cubicBezTo>
                    <a:pt x="221" y="519"/>
                    <a:pt x="221" y="513"/>
                    <a:pt x="221" y="513"/>
                  </a:cubicBezTo>
                  <a:cubicBezTo>
                    <a:pt x="221" y="500"/>
                    <a:pt x="221" y="500"/>
                    <a:pt x="208" y="500"/>
                  </a:cubicBezTo>
                  <a:cubicBezTo>
                    <a:pt x="208" y="500"/>
                    <a:pt x="208" y="474"/>
                    <a:pt x="234" y="474"/>
                  </a:cubicBezTo>
                  <a:cubicBezTo>
                    <a:pt x="247" y="474"/>
                    <a:pt x="234" y="461"/>
                    <a:pt x="221" y="461"/>
                  </a:cubicBezTo>
                  <a:cubicBezTo>
                    <a:pt x="208" y="448"/>
                    <a:pt x="195" y="448"/>
                    <a:pt x="195" y="435"/>
                  </a:cubicBezTo>
                  <a:lnTo>
                    <a:pt x="195" y="435"/>
                  </a:lnTo>
                  <a:cubicBezTo>
                    <a:pt x="195" y="435"/>
                    <a:pt x="208" y="448"/>
                    <a:pt x="221" y="448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4" y="448"/>
                    <a:pt x="247" y="448"/>
                    <a:pt x="247" y="448"/>
                  </a:cubicBezTo>
                  <a:cubicBezTo>
                    <a:pt x="234" y="448"/>
                    <a:pt x="234" y="435"/>
                    <a:pt x="247" y="409"/>
                  </a:cubicBezTo>
                  <a:cubicBezTo>
                    <a:pt x="260" y="383"/>
                    <a:pt x="273" y="383"/>
                    <a:pt x="260" y="371"/>
                  </a:cubicBezTo>
                  <a:cubicBezTo>
                    <a:pt x="247" y="371"/>
                    <a:pt x="247" y="358"/>
                    <a:pt x="260" y="358"/>
                  </a:cubicBezTo>
                  <a:cubicBezTo>
                    <a:pt x="277" y="362"/>
                    <a:pt x="288" y="364"/>
                    <a:pt x="295" y="366"/>
                  </a:cubicBezTo>
                  <a:lnTo>
                    <a:pt x="295" y="366"/>
                  </a:lnTo>
                  <a:cubicBezTo>
                    <a:pt x="290" y="361"/>
                    <a:pt x="282" y="353"/>
                    <a:pt x="273" y="345"/>
                  </a:cubicBezTo>
                  <a:lnTo>
                    <a:pt x="273" y="345"/>
                  </a:lnTo>
                  <a:cubicBezTo>
                    <a:pt x="277" y="346"/>
                    <a:pt x="280" y="347"/>
                    <a:pt x="283" y="347"/>
                  </a:cubicBezTo>
                  <a:cubicBezTo>
                    <a:pt x="302" y="347"/>
                    <a:pt x="310" y="317"/>
                    <a:pt x="299" y="306"/>
                  </a:cubicBezTo>
                  <a:lnTo>
                    <a:pt x="312" y="306"/>
                  </a:lnTo>
                  <a:cubicBezTo>
                    <a:pt x="325" y="319"/>
                    <a:pt x="325" y="319"/>
                    <a:pt x="338" y="319"/>
                  </a:cubicBezTo>
                  <a:cubicBezTo>
                    <a:pt x="338" y="306"/>
                    <a:pt x="338" y="306"/>
                    <a:pt x="338" y="306"/>
                  </a:cubicBezTo>
                  <a:cubicBezTo>
                    <a:pt x="331" y="290"/>
                    <a:pt x="336" y="284"/>
                    <a:pt x="342" y="284"/>
                  </a:cubicBezTo>
                  <a:cubicBezTo>
                    <a:pt x="347" y="284"/>
                    <a:pt x="351" y="287"/>
                    <a:pt x="351" y="293"/>
                  </a:cubicBezTo>
                  <a:cubicBezTo>
                    <a:pt x="364" y="306"/>
                    <a:pt x="364" y="306"/>
                    <a:pt x="377" y="306"/>
                  </a:cubicBezTo>
                  <a:cubicBezTo>
                    <a:pt x="369" y="290"/>
                    <a:pt x="375" y="284"/>
                    <a:pt x="381" y="284"/>
                  </a:cubicBezTo>
                  <a:cubicBezTo>
                    <a:pt x="386" y="284"/>
                    <a:pt x="390" y="287"/>
                    <a:pt x="390" y="293"/>
                  </a:cubicBezTo>
                  <a:lnTo>
                    <a:pt x="403" y="293"/>
                  </a:lnTo>
                  <a:cubicBezTo>
                    <a:pt x="390" y="280"/>
                    <a:pt x="403" y="267"/>
                    <a:pt x="403" y="267"/>
                  </a:cubicBezTo>
                  <a:cubicBezTo>
                    <a:pt x="416" y="267"/>
                    <a:pt x="416" y="267"/>
                    <a:pt x="403" y="254"/>
                  </a:cubicBezTo>
                  <a:cubicBezTo>
                    <a:pt x="403" y="241"/>
                    <a:pt x="390" y="228"/>
                    <a:pt x="390" y="228"/>
                  </a:cubicBezTo>
                  <a:lnTo>
                    <a:pt x="390" y="228"/>
                  </a:lnTo>
                  <a:lnTo>
                    <a:pt x="403" y="241"/>
                  </a:lnTo>
                  <a:cubicBezTo>
                    <a:pt x="403" y="247"/>
                    <a:pt x="406" y="251"/>
                    <a:pt x="411" y="251"/>
                  </a:cubicBezTo>
                  <a:cubicBezTo>
                    <a:pt x="416" y="251"/>
                    <a:pt x="422" y="247"/>
                    <a:pt x="429" y="241"/>
                  </a:cubicBezTo>
                  <a:cubicBezTo>
                    <a:pt x="442" y="241"/>
                    <a:pt x="455" y="241"/>
                    <a:pt x="455" y="254"/>
                  </a:cubicBezTo>
                  <a:lnTo>
                    <a:pt x="455" y="228"/>
                  </a:lnTo>
                  <a:cubicBezTo>
                    <a:pt x="455" y="221"/>
                    <a:pt x="455" y="218"/>
                    <a:pt x="456" y="218"/>
                  </a:cubicBezTo>
                  <a:cubicBezTo>
                    <a:pt x="458" y="218"/>
                    <a:pt x="461" y="221"/>
                    <a:pt x="468" y="228"/>
                  </a:cubicBezTo>
                  <a:cubicBezTo>
                    <a:pt x="468" y="234"/>
                    <a:pt x="471" y="238"/>
                    <a:pt x="476" y="238"/>
                  </a:cubicBezTo>
                  <a:cubicBezTo>
                    <a:pt x="481" y="238"/>
                    <a:pt x="487" y="234"/>
                    <a:pt x="494" y="228"/>
                  </a:cubicBezTo>
                  <a:cubicBezTo>
                    <a:pt x="500" y="239"/>
                    <a:pt x="505" y="246"/>
                    <a:pt x="509" y="246"/>
                  </a:cubicBezTo>
                  <a:cubicBezTo>
                    <a:pt x="513" y="246"/>
                    <a:pt x="514" y="236"/>
                    <a:pt x="507" y="215"/>
                  </a:cubicBezTo>
                  <a:lnTo>
                    <a:pt x="507" y="215"/>
                  </a:lnTo>
                  <a:cubicBezTo>
                    <a:pt x="520" y="228"/>
                    <a:pt x="520" y="228"/>
                    <a:pt x="520" y="228"/>
                  </a:cubicBezTo>
                  <a:cubicBezTo>
                    <a:pt x="526" y="221"/>
                    <a:pt x="533" y="218"/>
                    <a:pt x="538" y="218"/>
                  </a:cubicBezTo>
                  <a:cubicBezTo>
                    <a:pt x="542" y="218"/>
                    <a:pt x="546" y="221"/>
                    <a:pt x="546" y="228"/>
                  </a:cubicBezTo>
                  <a:cubicBezTo>
                    <a:pt x="546" y="215"/>
                    <a:pt x="559" y="215"/>
                    <a:pt x="559" y="215"/>
                  </a:cubicBezTo>
                  <a:cubicBezTo>
                    <a:pt x="559" y="215"/>
                    <a:pt x="559" y="215"/>
                    <a:pt x="559" y="189"/>
                  </a:cubicBezTo>
                  <a:cubicBezTo>
                    <a:pt x="572" y="176"/>
                    <a:pt x="572" y="176"/>
                    <a:pt x="572" y="176"/>
                  </a:cubicBezTo>
                  <a:cubicBezTo>
                    <a:pt x="572" y="176"/>
                    <a:pt x="572" y="189"/>
                    <a:pt x="572" y="215"/>
                  </a:cubicBezTo>
                  <a:cubicBezTo>
                    <a:pt x="572" y="220"/>
                    <a:pt x="572" y="223"/>
                    <a:pt x="572" y="223"/>
                  </a:cubicBezTo>
                  <a:cubicBezTo>
                    <a:pt x="573" y="223"/>
                    <a:pt x="576" y="214"/>
                    <a:pt x="585" y="189"/>
                  </a:cubicBezTo>
                  <a:cubicBezTo>
                    <a:pt x="585" y="193"/>
                    <a:pt x="585" y="198"/>
                    <a:pt x="585" y="202"/>
                  </a:cubicBezTo>
                  <a:cubicBezTo>
                    <a:pt x="585" y="202"/>
                    <a:pt x="598" y="202"/>
                    <a:pt x="598" y="189"/>
                  </a:cubicBezTo>
                  <a:lnTo>
                    <a:pt x="610" y="189"/>
                  </a:lnTo>
                  <a:cubicBezTo>
                    <a:pt x="610" y="202"/>
                    <a:pt x="623" y="202"/>
                    <a:pt x="623" y="202"/>
                  </a:cubicBezTo>
                  <a:cubicBezTo>
                    <a:pt x="623" y="195"/>
                    <a:pt x="623" y="192"/>
                    <a:pt x="625" y="192"/>
                  </a:cubicBezTo>
                  <a:cubicBezTo>
                    <a:pt x="627" y="192"/>
                    <a:pt x="630" y="195"/>
                    <a:pt x="636" y="202"/>
                  </a:cubicBezTo>
                  <a:cubicBezTo>
                    <a:pt x="636" y="199"/>
                    <a:pt x="636" y="194"/>
                    <a:pt x="636" y="189"/>
                  </a:cubicBezTo>
                  <a:cubicBezTo>
                    <a:pt x="636" y="182"/>
                    <a:pt x="636" y="179"/>
                    <a:pt x="638" y="179"/>
                  </a:cubicBezTo>
                  <a:cubicBezTo>
                    <a:pt x="640" y="179"/>
                    <a:pt x="643" y="182"/>
                    <a:pt x="649" y="189"/>
                  </a:cubicBezTo>
                  <a:cubicBezTo>
                    <a:pt x="662" y="202"/>
                    <a:pt x="688" y="202"/>
                    <a:pt x="727" y="202"/>
                  </a:cubicBezTo>
                  <a:cubicBezTo>
                    <a:pt x="727" y="202"/>
                    <a:pt x="740" y="189"/>
                    <a:pt x="727" y="176"/>
                  </a:cubicBezTo>
                  <a:cubicBezTo>
                    <a:pt x="727" y="158"/>
                    <a:pt x="727" y="151"/>
                    <a:pt x="728" y="151"/>
                  </a:cubicBezTo>
                  <a:cubicBezTo>
                    <a:pt x="730" y="151"/>
                    <a:pt x="733" y="162"/>
                    <a:pt x="740" y="176"/>
                  </a:cubicBezTo>
                  <a:cubicBezTo>
                    <a:pt x="740" y="156"/>
                    <a:pt x="740" y="147"/>
                    <a:pt x="742" y="147"/>
                  </a:cubicBezTo>
                  <a:cubicBezTo>
                    <a:pt x="743" y="147"/>
                    <a:pt x="747" y="156"/>
                    <a:pt x="753" y="176"/>
                  </a:cubicBezTo>
                  <a:cubicBezTo>
                    <a:pt x="753" y="163"/>
                    <a:pt x="756" y="156"/>
                    <a:pt x="758" y="156"/>
                  </a:cubicBezTo>
                  <a:lnTo>
                    <a:pt x="758" y="156"/>
                  </a:lnTo>
                  <a:cubicBezTo>
                    <a:pt x="760" y="156"/>
                    <a:pt x="760" y="163"/>
                    <a:pt x="753" y="176"/>
                  </a:cubicBezTo>
                  <a:cubicBezTo>
                    <a:pt x="762" y="185"/>
                    <a:pt x="765" y="194"/>
                    <a:pt x="766" y="194"/>
                  </a:cubicBezTo>
                  <a:cubicBezTo>
                    <a:pt x="766" y="194"/>
                    <a:pt x="766" y="193"/>
                    <a:pt x="766" y="189"/>
                  </a:cubicBezTo>
                  <a:cubicBezTo>
                    <a:pt x="766" y="189"/>
                    <a:pt x="766" y="189"/>
                    <a:pt x="779" y="202"/>
                  </a:cubicBezTo>
                  <a:cubicBezTo>
                    <a:pt x="779" y="198"/>
                    <a:pt x="779" y="194"/>
                    <a:pt x="779" y="189"/>
                  </a:cubicBezTo>
                  <a:cubicBezTo>
                    <a:pt x="786" y="176"/>
                    <a:pt x="792" y="169"/>
                    <a:pt x="795" y="169"/>
                  </a:cubicBezTo>
                  <a:cubicBezTo>
                    <a:pt x="799" y="169"/>
                    <a:pt x="799" y="176"/>
                    <a:pt x="792" y="189"/>
                  </a:cubicBezTo>
                  <a:cubicBezTo>
                    <a:pt x="792" y="199"/>
                    <a:pt x="794" y="203"/>
                    <a:pt x="797" y="203"/>
                  </a:cubicBezTo>
                  <a:cubicBezTo>
                    <a:pt x="802" y="203"/>
                    <a:pt x="810" y="192"/>
                    <a:pt x="818" y="176"/>
                  </a:cubicBezTo>
                  <a:cubicBezTo>
                    <a:pt x="831" y="176"/>
                    <a:pt x="831" y="176"/>
                    <a:pt x="831" y="189"/>
                  </a:cubicBezTo>
                  <a:cubicBezTo>
                    <a:pt x="831" y="189"/>
                    <a:pt x="831" y="189"/>
                    <a:pt x="844" y="176"/>
                  </a:cubicBezTo>
                  <a:cubicBezTo>
                    <a:pt x="849" y="166"/>
                    <a:pt x="854" y="162"/>
                    <a:pt x="857" y="162"/>
                  </a:cubicBezTo>
                  <a:cubicBezTo>
                    <a:pt x="863" y="162"/>
                    <a:pt x="865" y="173"/>
                    <a:pt x="857" y="189"/>
                  </a:cubicBezTo>
                  <a:lnTo>
                    <a:pt x="870" y="176"/>
                  </a:lnTo>
                  <a:cubicBezTo>
                    <a:pt x="878" y="160"/>
                    <a:pt x="881" y="149"/>
                    <a:pt x="882" y="149"/>
                  </a:cubicBezTo>
                  <a:cubicBezTo>
                    <a:pt x="883" y="149"/>
                    <a:pt x="883" y="153"/>
                    <a:pt x="883" y="163"/>
                  </a:cubicBezTo>
                  <a:cubicBezTo>
                    <a:pt x="883" y="175"/>
                    <a:pt x="883" y="184"/>
                    <a:pt x="883" y="189"/>
                  </a:cubicBezTo>
                  <a:cubicBezTo>
                    <a:pt x="883" y="175"/>
                    <a:pt x="885" y="169"/>
                    <a:pt x="887" y="169"/>
                  </a:cubicBezTo>
                  <a:cubicBezTo>
                    <a:pt x="891" y="169"/>
                    <a:pt x="896" y="185"/>
                    <a:pt x="896" y="202"/>
                  </a:cubicBezTo>
                  <a:cubicBezTo>
                    <a:pt x="896" y="189"/>
                    <a:pt x="909" y="176"/>
                    <a:pt x="909" y="176"/>
                  </a:cubicBezTo>
                  <a:cubicBezTo>
                    <a:pt x="909" y="176"/>
                    <a:pt x="909" y="176"/>
                    <a:pt x="909" y="189"/>
                  </a:cubicBezTo>
                  <a:cubicBezTo>
                    <a:pt x="909" y="194"/>
                    <a:pt x="909" y="198"/>
                    <a:pt x="909" y="202"/>
                  </a:cubicBezTo>
                  <a:cubicBezTo>
                    <a:pt x="909" y="202"/>
                    <a:pt x="922" y="202"/>
                    <a:pt x="922" y="228"/>
                  </a:cubicBezTo>
                  <a:lnTo>
                    <a:pt x="935" y="228"/>
                  </a:lnTo>
                  <a:cubicBezTo>
                    <a:pt x="935" y="221"/>
                    <a:pt x="938" y="218"/>
                    <a:pt x="940" y="218"/>
                  </a:cubicBezTo>
                  <a:cubicBezTo>
                    <a:pt x="941" y="218"/>
                    <a:pt x="941" y="221"/>
                    <a:pt x="935" y="228"/>
                  </a:cubicBezTo>
                  <a:cubicBezTo>
                    <a:pt x="935" y="228"/>
                    <a:pt x="948" y="228"/>
                    <a:pt x="948" y="215"/>
                  </a:cubicBezTo>
                  <a:cubicBezTo>
                    <a:pt x="961" y="215"/>
                    <a:pt x="961" y="215"/>
                    <a:pt x="961" y="241"/>
                  </a:cubicBezTo>
                  <a:cubicBezTo>
                    <a:pt x="961" y="228"/>
                    <a:pt x="974" y="228"/>
                    <a:pt x="974" y="228"/>
                  </a:cubicBezTo>
                  <a:cubicBezTo>
                    <a:pt x="987" y="215"/>
                    <a:pt x="987" y="215"/>
                    <a:pt x="987" y="215"/>
                  </a:cubicBezTo>
                  <a:cubicBezTo>
                    <a:pt x="987" y="215"/>
                    <a:pt x="987" y="241"/>
                    <a:pt x="1000" y="241"/>
                  </a:cubicBezTo>
                  <a:cubicBezTo>
                    <a:pt x="1000" y="241"/>
                    <a:pt x="1000" y="241"/>
                    <a:pt x="1013" y="228"/>
                  </a:cubicBezTo>
                  <a:cubicBezTo>
                    <a:pt x="1004" y="228"/>
                    <a:pt x="1007" y="222"/>
                    <a:pt x="1010" y="222"/>
                  </a:cubicBezTo>
                  <a:cubicBezTo>
                    <a:pt x="1011" y="222"/>
                    <a:pt x="1013" y="224"/>
                    <a:pt x="1013" y="228"/>
                  </a:cubicBezTo>
                  <a:cubicBezTo>
                    <a:pt x="1013" y="228"/>
                    <a:pt x="1013" y="241"/>
                    <a:pt x="1026" y="254"/>
                  </a:cubicBezTo>
                  <a:cubicBezTo>
                    <a:pt x="1039" y="254"/>
                    <a:pt x="1039" y="254"/>
                    <a:pt x="1039" y="241"/>
                  </a:cubicBezTo>
                  <a:cubicBezTo>
                    <a:pt x="1039" y="253"/>
                    <a:pt x="1039" y="261"/>
                    <a:pt x="1039" y="267"/>
                  </a:cubicBezTo>
                  <a:cubicBezTo>
                    <a:pt x="1051" y="254"/>
                    <a:pt x="1051" y="254"/>
                    <a:pt x="1051" y="254"/>
                  </a:cubicBezTo>
                  <a:cubicBezTo>
                    <a:pt x="1051" y="267"/>
                    <a:pt x="1051" y="267"/>
                    <a:pt x="1064" y="267"/>
                  </a:cubicBezTo>
                  <a:cubicBezTo>
                    <a:pt x="1064" y="267"/>
                    <a:pt x="1064" y="267"/>
                    <a:pt x="1051" y="280"/>
                  </a:cubicBezTo>
                  <a:lnTo>
                    <a:pt x="1064" y="280"/>
                  </a:lnTo>
                  <a:cubicBezTo>
                    <a:pt x="1073" y="272"/>
                    <a:pt x="1078" y="269"/>
                    <a:pt x="1081" y="269"/>
                  </a:cubicBezTo>
                  <a:cubicBezTo>
                    <a:pt x="1089" y="269"/>
                    <a:pt x="1086" y="284"/>
                    <a:pt x="1077" y="293"/>
                  </a:cubicBezTo>
                  <a:lnTo>
                    <a:pt x="1090" y="293"/>
                  </a:lnTo>
                  <a:cubicBezTo>
                    <a:pt x="1103" y="280"/>
                    <a:pt x="1110" y="273"/>
                    <a:pt x="1111" y="273"/>
                  </a:cubicBezTo>
                  <a:lnTo>
                    <a:pt x="1111" y="273"/>
                  </a:lnTo>
                  <a:cubicBezTo>
                    <a:pt x="1113" y="273"/>
                    <a:pt x="1110" y="280"/>
                    <a:pt x="1103" y="293"/>
                  </a:cubicBezTo>
                  <a:cubicBezTo>
                    <a:pt x="1107" y="289"/>
                    <a:pt x="1109" y="288"/>
                    <a:pt x="1111" y="288"/>
                  </a:cubicBezTo>
                  <a:cubicBezTo>
                    <a:pt x="1115" y="288"/>
                    <a:pt x="1113" y="300"/>
                    <a:pt x="1103" y="319"/>
                  </a:cubicBezTo>
                  <a:cubicBezTo>
                    <a:pt x="1090" y="319"/>
                    <a:pt x="1077" y="332"/>
                    <a:pt x="1077" y="332"/>
                  </a:cubicBezTo>
                  <a:lnTo>
                    <a:pt x="1090" y="332"/>
                  </a:lnTo>
                  <a:cubicBezTo>
                    <a:pt x="1097" y="325"/>
                    <a:pt x="1100" y="322"/>
                    <a:pt x="1102" y="322"/>
                  </a:cubicBezTo>
                  <a:cubicBezTo>
                    <a:pt x="1103" y="322"/>
                    <a:pt x="1103" y="325"/>
                    <a:pt x="1103" y="332"/>
                  </a:cubicBezTo>
                  <a:lnTo>
                    <a:pt x="1129" y="332"/>
                  </a:lnTo>
                  <a:cubicBezTo>
                    <a:pt x="1142" y="345"/>
                    <a:pt x="1142" y="345"/>
                    <a:pt x="1129" y="358"/>
                  </a:cubicBezTo>
                  <a:cubicBezTo>
                    <a:pt x="1129" y="358"/>
                    <a:pt x="1129" y="363"/>
                    <a:pt x="1133" y="363"/>
                  </a:cubicBezTo>
                  <a:cubicBezTo>
                    <a:pt x="1135" y="363"/>
                    <a:pt x="1138" y="362"/>
                    <a:pt x="1142" y="358"/>
                  </a:cubicBezTo>
                  <a:cubicBezTo>
                    <a:pt x="1168" y="358"/>
                    <a:pt x="1168" y="371"/>
                    <a:pt x="1155" y="371"/>
                  </a:cubicBezTo>
                  <a:lnTo>
                    <a:pt x="1168" y="371"/>
                  </a:lnTo>
                  <a:cubicBezTo>
                    <a:pt x="1163" y="375"/>
                    <a:pt x="1159" y="380"/>
                    <a:pt x="1155" y="383"/>
                  </a:cubicBezTo>
                  <a:cubicBezTo>
                    <a:pt x="1168" y="383"/>
                    <a:pt x="1168" y="383"/>
                    <a:pt x="1181" y="396"/>
                  </a:cubicBezTo>
                  <a:cubicBezTo>
                    <a:pt x="1168" y="396"/>
                    <a:pt x="1194" y="500"/>
                    <a:pt x="1207" y="500"/>
                  </a:cubicBezTo>
                  <a:lnTo>
                    <a:pt x="1207" y="500"/>
                  </a:lnTo>
                  <a:lnTo>
                    <a:pt x="1207" y="500"/>
                  </a:lnTo>
                  <a:cubicBezTo>
                    <a:pt x="1224" y="501"/>
                    <a:pt x="1233" y="503"/>
                    <a:pt x="1233" y="513"/>
                  </a:cubicBezTo>
                  <a:lnTo>
                    <a:pt x="1207" y="513"/>
                  </a:lnTo>
                  <a:lnTo>
                    <a:pt x="1207" y="526"/>
                  </a:lnTo>
                  <a:cubicBezTo>
                    <a:pt x="1168" y="526"/>
                    <a:pt x="1194" y="539"/>
                    <a:pt x="1207" y="552"/>
                  </a:cubicBezTo>
                  <a:lnTo>
                    <a:pt x="1220" y="552"/>
                  </a:lnTo>
                  <a:cubicBezTo>
                    <a:pt x="1181" y="552"/>
                    <a:pt x="1181" y="565"/>
                    <a:pt x="1194" y="578"/>
                  </a:cubicBezTo>
                  <a:cubicBezTo>
                    <a:pt x="1168" y="578"/>
                    <a:pt x="1168" y="578"/>
                    <a:pt x="1207" y="591"/>
                  </a:cubicBezTo>
                  <a:cubicBezTo>
                    <a:pt x="1233" y="604"/>
                    <a:pt x="1233" y="604"/>
                    <a:pt x="1207" y="604"/>
                  </a:cubicBezTo>
                  <a:lnTo>
                    <a:pt x="1194" y="604"/>
                  </a:lnTo>
                  <a:cubicBezTo>
                    <a:pt x="1220" y="617"/>
                    <a:pt x="1220" y="617"/>
                    <a:pt x="1194" y="617"/>
                  </a:cubicBezTo>
                  <a:cubicBezTo>
                    <a:pt x="1168" y="617"/>
                    <a:pt x="1168" y="617"/>
                    <a:pt x="1194" y="630"/>
                  </a:cubicBezTo>
                  <a:cubicBezTo>
                    <a:pt x="1220" y="630"/>
                    <a:pt x="1220" y="643"/>
                    <a:pt x="1181" y="643"/>
                  </a:cubicBezTo>
                  <a:lnTo>
                    <a:pt x="1168" y="643"/>
                  </a:lnTo>
                  <a:cubicBezTo>
                    <a:pt x="1168" y="656"/>
                    <a:pt x="1168" y="656"/>
                    <a:pt x="1168" y="656"/>
                  </a:cubicBezTo>
                  <a:lnTo>
                    <a:pt x="1181" y="656"/>
                  </a:lnTo>
                  <a:cubicBezTo>
                    <a:pt x="1181" y="656"/>
                    <a:pt x="1168" y="669"/>
                    <a:pt x="1155" y="695"/>
                  </a:cubicBezTo>
                  <a:cubicBezTo>
                    <a:pt x="1142" y="721"/>
                    <a:pt x="1142" y="721"/>
                    <a:pt x="1155" y="734"/>
                  </a:cubicBezTo>
                  <a:cubicBezTo>
                    <a:pt x="1142" y="734"/>
                    <a:pt x="1129" y="734"/>
                    <a:pt x="1129" y="747"/>
                  </a:cubicBezTo>
                  <a:lnTo>
                    <a:pt x="1103" y="747"/>
                  </a:lnTo>
                  <a:cubicBezTo>
                    <a:pt x="1129" y="773"/>
                    <a:pt x="1116" y="786"/>
                    <a:pt x="1103" y="786"/>
                  </a:cubicBezTo>
                  <a:cubicBezTo>
                    <a:pt x="1090" y="786"/>
                    <a:pt x="1090" y="786"/>
                    <a:pt x="1103" y="799"/>
                  </a:cubicBezTo>
                  <a:cubicBezTo>
                    <a:pt x="1103" y="814"/>
                    <a:pt x="1103" y="820"/>
                    <a:pt x="1101" y="820"/>
                  </a:cubicBezTo>
                  <a:cubicBezTo>
                    <a:pt x="1099" y="820"/>
                    <a:pt x="1096" y="817"/>
                    <a:pt x="1090" y="812"/>
                  </a:cubicBezTo>
                  <a:cubicBezTo>
                    <a:pt x="1085" y="806"/>
                    <a:pt x="1080" y="803"/>
                    <a:pt x="1076" y="803"/>
                  </a:cubicBezTo>
                  <a:cubicBezTo>
                    <a:pt x="1071" y="803"/>
                    <a:pt x="1070" y="809"/>
                    <a:pt x="1077" y="824"/>
                  </a:cubicBezTo>
                  <a:lnTo>
                    <a:pt x="1064" y="812"/>
                  </a:lnTo>
                  <a:cubicBezTo>
                    <a:pt x="1053" y="812"/>
                    <a:pt x="1062" y="822"/>
                    <a:pt x="1064" y="833"/>
                  </a:cubicBezTo>
                  <a:lnTo>
                    <a:pt x="1064" y="833"/>
                  </a:lnTo>
                  <a:cubicBezTo>
                    <a:pt x="1060" y="830"/>
                    <a:pt x="1056" y="828"/>
                    <a:pt x="1051" y="824"/>
                  </a:cubicBezTo>
                  <a:cubicBezTo>
                    <a:pt x="1045" y="812"/>
                    <a:pt x="1042" y="808"/>
                    <a:pt x="1040" y="808"/>
                  </a:cubicBezTo>
                  <a:cubicBezTo>
                    <a:pt x="1039" y="808"/>
                    <a:pt x="1039" y="812"/>
                    <a:pt x="1039" y="812"/>
                  </a:cubicBezTo>
                  <a:cubicBezTo>
                    <a:pt x="1051" y="824"/>
                    <a:pt x="1051" y="837"/>
                    <a:pt x="1039" y="837"/>
                  </a:cubicBezTo>
                  <a:cubicBezTo>
                    <a:pt x="1039" y="837"/>
                    <a:pt x="1039" y="837"/>
                    <a:pt x="1051" y="850"/>
                  </a:cubicBezTo>
                  <a:lnTo>
                    <a:pt x="1039" y="850"/>
                  </a:lnTo>
                  <a:cubicBezTo>
                    <a:pt x="1039" y="850"/>
                    <a:pt x="1026" y="850"/>
                    <a:pt x="1013" y="837"/>
                  </a:cubicBezTo>
                  <a:lnTo>
                    <a:pt x="1013" y="837"/>
                  </a:lnTo>
                  <a:cubicBezTo>
                    <a:pt x="1016" y="841"/>
                    <a:pt x="1020" y="845"/>
                    <a:pt x="1026" y="850"/>
                  </a:cubicBezTo>
                  <a:cubicBezTo>
                    <a:pt x="1039" y="876"/>
                    <a:pt x="1039" y="876"/>
                    <a:pt x="1039" y="876"/>
                  </a:cubicBezTo>
                  <a:cubicBezTo>
                    <a:pt x="1039" y="876"/>
                    <a:pt x="1039" y="876"/>
                    <a:pt x="1026" y="863"/>
                  </a:cubicBezTo>
                  <a:lnTo>
                    <a:pt x="1013" y="863"/>
                  </a:lnTo>
                  <a:cubicBezTo>
                    <a:pt x="1000" y="863"/>
                    <a:pt x="1013" y="902"/>
                    <a:pt x="1026" y="928"/>
                  </a:cubicBezTo>
                  <a:cubicBezTo>
                    <a:pt x="1033" y="943"/>
                    <a:pt x="1036" y="950"/>
                    <a:pt x="1035" y="950"/>
                  </a:cubicBezTo>
                  <a:cubicBezTo>
                    <a:pt x="1034" y="950"/>
                    <a:pt x="1031" y="947"/>
                    <a:pt x="1026" y="941"/>
                  </a:cubicBezTo>
                  <a:cubicBezTo>
                    <a:pt x="1013" y="928"/>
                    <a:pt x="1013" y="928"/>
                    <a:pt x="1013" y="928"/>
                  </a:cubicBezTo>
                  <a:cubicBezTo>
                    <a:pt x="1000" y="915"/>
                    <a:pt x="1000" y="915"/>
                    <a:pt x="1013" y="915"/>
                  </a:cubicBezTo>
                  <a:lnTo>
                    <a:pt x="1000" y="902"/>
                  </a:lnTo>
                  <a:cubicBezTo>
                    <a:pt x="1000" y="909"/>
                    <a:pt x="1000" y="912"/>
                    <a:pt x="998" y="912"/>
                  </a:cubicBezTo>
                  <a:cubicBezTo>
                    <a:pt x="996" y="912"/>
                    <a:pt x="993" y="909"/>
                    <a:pt x="987" y="902"/>
                  </a:cubicBezTo>
                  <a:cubicBezTo>
                    <a:pt x="978" y="902"/>
                    <a:pt x="969" y="897"/>
                    <a:pt x="968" y="897"/>
                  </a:cubicBezTo>
                  <a:lnTo>
                    <a:pt x="968" y="897"/>
                  </a:lnTo>
                  <a:cubicBezTo>
                    <a:pt x="968" y="897"/>
                    <a:pt x="969" y="898"/>
                    <a:pt x="974" y="902"/>
                  </a:cubicBezTo>
                  <a:cubicBezTo>
                    <a:pt x="974" y="902"/>
                    <a:pt x="973" y="902"/>
                    <a:pt x="961" y="889"/>
                  </a:cubicBezTo>
                  <a:cubicBezTo>
                    <a:pt x="948" y="889"/>
                    <a:pt x="948" y="889"/>
                    <a:pt x="961" y="902"/>
                  </a:cubicBezTo>
                  <a:cubicBezTo>
                    <a:pt x="961" y="915"/>
                    <a:pt x="961" y="928"/>
                    <a:pt x="961" y="928"/>
                  </a:cubicBezTo>
                  <a:cubicBezTo>
                    <a:pt x="948" y="928"/>
                    <a:pt x="948" y="928"/>
                    <a:pt x="961" y="941"/>
                  </a:cubicBezTo>
                  <a:cubicBezTo>
                    <a:pt x="961" y="954"/>
                    <a:pt x="961" y="967"/>
                    <a:pt x="961" y="967"/>
                  </a:cubicBezTo>
                  <a:cubicBezTo>
                    <a:pt x="961" y="980"/>
                    <a:pt x="961" y="987"/>
                    <a:pt x="959" y="987"/>
                  </a:cubicBezTo>
                  <a:cubicBezTo>
                    <a:pt x="957" y="987"/>
                    <a:pt x="954" y="980"/>
                    <a:pt x="948" y="967"/>
                  </a:cubicBezTo>
                  <a:cubicBezTo>
                    <a:pt x="935" y="954"/>
                    <a:pt x="935" y="954"/>
                    <a:pt x="935" y="954"/>
                  </a:cubicBezTo>
                  <a:cubicBezTo>
                    <a:pt x="935" y="954"/>
                    <a:pt x="922" y="954"/>
                    <a:pt x="922" y="941"/>
                  </a:cubicBezTo>
                  <a:cubicBezTo>
                    <a:pt x="918" y="937"/>
                    <a:pt x="915" y="936"/>
                    <a:pt x="914" y="936"/>
                  </a:cubicBezTo>
                  <a:cubicBezTo>
                    <a:pt x="910" y="936"/>
                    <a:pt x="913" y="945"/>
                    <a:pt x="922" y="954"/>
                  </a:cubicBezTo>
                  <a:cubicBezTo>
                    <a:pt x="922" y="967"/>
                    <a:pt x="935" y="980"/>
                    <a:pt x="935" y="980"/>
                  </a:cubicBezTo>
                  <a:cubicBezTo>
                    <a:pt x="922" y="980"/>
                    <a:pt x="909" y="954"/>
                    <a:pt x="909" y="941"/>
                  </a:cubicBezTo>
                  <a:cubicBezTo>
                    <a:pt x="909" y="952"/>
                    <a:pt x="909" y="971"/>
                    <a:pt x="902" y="971"/>
                  </a:cubicBezTo>
                  <a:cubicBezTo>
                    <a:pt x="900" y="971"/>
                    <a:pt x="898" y="970"/>
                    <a:pt x="896" y="967"/>
                  </a:cubicBezTo>
                  <a:cubicBezTo>
                    <a:pt x="896" y="967"/>
                    <a:pt x="883" y="967"/>
                    <a:pt x="883" y="954"/>
                  </a:cubicBezTo>
                  <a:cubicBezTo>
                    <a:pt x="879" y="950"/>
                    <a:pt x="876" y="948"/>
                    <a:pt x="874" y="948"/>
                  </a:cubicBezTo>
                  <a:cubicBezTo>
                    <a:pt x="870" y="948"/>
                    <a:pt x="870" y="954"/>
                    <a:pt x="870" y="954"/>
                  </a:cubicBezTo>
                  <a:cubicBezTo>
                    <a:pt x="876" y="961"/>
                    <a:pt x="876" y="964"/>
                    <a:pt x="873" y="964"/>
                  </a:cubicBezTo>
                  <a:cubicBezTo>
                    <a:pt x="870" y="964"/>
                    <a:pt x="863" y="961"/>
                    <a:pt x="857" y="954"/>
                  </a:cubicBezTo>
                  <a:cubicBezTo>
                    <a:pt x="845" y="943"/>
                    <a:pt x="839" y="936"/>
                    <a:pt x="837" y="936"/>
                  </a:cubicBezTo>
                  <a:cubicBezTo>
                    <a:pt x="834" y="936"/>
                    <a:pt x="837" y="946"/>
                    <a:pt x="844" y="967"/>
                  </a:cubicBezTo>
                  <a:cubicBezTo>
                    <a:pt x="840" y="963"/>
                    <a:pt x="837" y="962"/>
                    <a:pt x="836" y="962"/>
                  </a:cubicBezTo>
                  <a:cubicBezTo>
                    <a:pt x="831" y="962"/>
                    <a:pt x="831" y="971"/>
                    <a:pt x="831" y="980"/>
                  </a:cubicBezTo>
                  <a:cubicBezTo>
                    <a:pt x="831" y="993"/>
                    <a:pt x="831" y="1019"/>
                    <a:pt x="844" y="1032"/>
                  </a:cubicBezTo>
                  <a:cubicBezTo>
                    <a:pt x="844" y="1057"/>
                    <a:pt x="844" y="1066"/>
                    <a:pt x="841" y="1066"/>
                  </a:cubicBezTo>
                  <a:cubicBezTo>
                    <a:pt x="839" y="1066"/>
                    <a:pt x="836" y="1063"/>
                    <a:pt x="831" y="1058"/>
                  </a:cubicBezTo>
                  <a:cubicBezTo>
                    <a:pt x="831" y="1058"/>
                    <a:pt x="818" y="1045"/>
                    <a:pt x="818" y="1032"/>
                  </a:cubicBezTo>
                  <a:cubicBezTo>
                    <a:pt x="818" y="1006"/>
                    <a:pt x="818" y="1006"/>
                    <a:pt x="818" y="1006"/>
                  </a:cubicBezTo>
                  <a:lnTo>
                    <a:pt x="831" y="1006"/>
                  </a:lnTo>
                  <a:cubicBezTo>
                    <a:pt x="818" y="993"/>
                    <a:pt x="818" y="980"/>
                    <a:pt x="818" y="980"/>
                  </a:cubicBezTo>
                  <a:cubicBezTo>
                    <a:pt x="812" y="974"/>
                    <a:pt x="808" y="970"/>
                    <a:pt x="807" y="970"/>
                  </a:cubicBezTo>
                  <a:cubicBezTo>
                    <a:pt x="805" y="970"/>
                    <a:pt x="805" y="974"/>
                    <a:pt x="805" y="980"/>
                  </a:cubicBezTo>
                  <a:cubicBezTo>
                    <a:pt x="805" y="967"/>
                    <a:pt x="792" y="967"/>
                    <a:pt x="792" y="967"/>
                  </a:cubicBezTo>
                  <a:cubicBezTo>
                    <a:pt x="783" y="967"/>
                    <a:pt x="775" y="973"/>
                    <a:pt x="770" y="973"/>
                  </a:cubicBezTo>
                  <a:cubicBezTo>
                    <a:pt x="768" y="973"/>
                    <a:pt x="766" y="971"/>
                    <a:pt x="766" y="967"/>
                  </a:cubicBezTo>
                  <a:cubicBezTo>
                    <a:pt x="753" y="967"/>
                    <a:pt x="753" y="967"/>
                    <a:pt x="753" y="980"/>
                  </a:cubicBezTo>
                  <a:cubicBezTo>
                    <a:pt x="755" y="984"/>
                    <a:pt x="756" y="987"/>
                    <a:pt x="757" y="989"/>
                  </a:cubicBezTo>
                  <a:lnTo>
                    <a:pt x="757" y="989"/>
                  </a:lnTo>
                  <a:cubicBezTo>
                    <a:pt x="760" y="987"/>
                    <a:pt x="761" y="985"/>
                    <a:pt x="762" y="985"/>
                  </a:cubicBezTo>
                  <a:lnTo>
                    <a:pt x="762" y="985"/>
                  </a:lnTo>
                  <a:cubicBezTo>
                    <a:pt x="764" y="985"/>
                    <a:pt x="761" y="994"/>
                    <a:pt x="753" y="1019"/>
                  </a:cubicBezTo>
                  <a:cubicBezTo>
                    <a:pt x="753" y="1012"/>
                    <a:pt x="753" y="1004"/>
                    <a:pt x="753" y="993"/>
                  </a:cubicBezTo>
                  <a:cubicBezTo>
                    <a:pt x="753" y="977"/>
                    <a:pt x="733" y="966"/>
                    <a:pt x="718" y="966"/>
                  </a:cubicBezTo>
                  <a:cubicBezTo>
                    <a:pt x="709" y="966"/>
                    <a:pt x="701" y="970"/>
                    <a:pt x="701" y="980"/>
                  </a:cubicBezTo>
                  <a:cubicBezTo>
                    <a:pt x="692" y="971"/>
                    <a:pt x="683" y="962"/>
                    <a:pt x="674" y="962"/>
                  </a:cubicBezTo>
                  <a:cubicBezTo>
                    <a:pt x="670" y="962"/>
                    <a:pt x="666" y="963"/>
                    <a:pt x="662" y="967"/>
                  </a:cubicBezTo>
                  <a:lnTo>
                    <a:pt x="649" y="967"/>
                  </a:lnTo>
                  <a:cubicBezTo>
                    <a:pt x="649" y="961"/>
                    <a:pt x="649" y="957"/>
                    <a:pt x="648" y="957"/>
                  </a:cubicBezTo>
                  <a:cubicBezTo>
                    <a:pt x="646" y="957"/>
                    <a:pt x="643" y="961"/>
                    <a:pt x="636" y="967"/>
                  </a:cubicBezTo>
                  <a:cubicBezTo>
                    <a:pt x="636" y="972"/>
                    <a:pt x="636" y="977"/>
                    <a:pt x="636" y="980"/>
                  </a:cubicBezTo>
                  <a:cubicBezTo>
                    <a:pt x="636" y="967"/>
                    <a:pt x="636" y="967"/>
                    <a:pt x="610" y="967"/>
                  </a:cubicBezTo>
                  <a:cubicBezTo>
                    <a:pt x="598" y="967"/>
                    <a:pt x="598" y="967"/>
                    <a:pt x="598" y="980"/>
                  </a:cubicBezTo>
                  <a:cubicBezTo>
                    <a:pt x="594" y="984"/>
                    <a:pt x="591" y="985"/>
                    <a:pt x="589" y="985"/>
                  </a:cubicBezTo>
                  <a:cubicBezTo>
                    <a:pt x="587" y="985"/>
                    <a:pt x="585" y="983"/>
                    <a:pt x="585" y="979"/>
                  </a:cubicBezTo>
                  <a:lnTo>
                    <a:pt x="585" y="979"/>
                  </a:lnTo>
                  <a:cubicBezTo>
                    <a:pt x="585" y="979"/>
                    <a:pt x="585" y="980"/>
                    <a:pt x="585" y="980"/>
                  </a:cubicBezTo>
                  <a:cubicBezTo>
                    <a:pt x="578" y="993"/>
                    <a:pt x="572" y="1000"/>
                    <a:pt x="568" y="1000"/>
                  </a:cubicBezTo>
                  <a:cubicBezTo>
                    <a:pt x="565" y="1000"/>
                    <a:pt x="565" y="993"/>
                    <a:pt x="572" y="980"/>
                  </a:cubicBezTo>
                  <a:cubicBezTo>
                    <a:pt x="572" y="967"/>
                    <a:pt x="572" y="967"/>
                    <a:pt x="572" y="967"/>
                  </a:cubicBezTo>
                  <a:cubicBezTo>
                    <a:pt x="572" y="967"/>
                    <a:pt x="585" y="954"/>
                    <a:pt x="585" y="941"/>
                  </a:cubicBezTo>
                  <a:lnTo>
                    <a:pt x="585" y="941"/>
                  </a:lnTo>
                  <a:cubicBezTo>
                    <a:pt x="585" y="941"/>
                    <a:pt x="584" y="941"/>
                    <a:pt x="572" y="954"/>
                  </a:cubicBezTo>
                  <a:cubicBezTo>
                    <a:pt x="572" y="952"/>
                    <a:pt x="571" y="951"/>
                    <a:pt x="569" y="951"/>
                  </a:cubicBezTo>
                  <a:cubicBezTo>
                    <a:pt x="563" y="951"/>
                    <a:pt x="543" y="972"/>
                    <a:pt x="533" y="993"/>
                  </a:cubicBezTo>
                  <a:lnTo>
                    <a:pt x="533" y="980"/>
                  </a:lnTo>
                  <a:cubicBezTo>
                    <a:pt x="533" y="967"/>
                    <a:pt x="533" y="954"/>
                    <a:pt x="533" y="954"/>
                  </a:cubicBezTo>
                  <a:cubicBezTo>
                    <a:pt x="520" y="954"/>
                    <a:pt x="520" y="954"/>
                    <a:pt x="507" y="967"/>
                  </a:cubicBezTo>
                  <a:cubicBezTo>
                    <a:pt x="507" y="980"/>
                    <a:pt x="507" y="993"/>
                    <a:pt x="494" y="993"/>
                  </a:cubicBezTo>
                  <a:cubicBezTo>
                    <a:pt x="507" y="993"/>
                    <a:pt x="494" y="1006"/>
                    <a:pt x="494" y="1019"/>
                  </a:cubicBezTo>
                  <a:cubicBezTo>
                    <a:pt x="494" y="1019"/>
                    <a:pt x="494" y="1006"/>
                    <a:pt x="494" y="993"/>
                  </a:cubicBezTo>
                  <a:cubicBezTo>
                    <a:pt x="494" y="967"/>
                    <a:pt x="494" y="941"/>
                    <a:pt x="481" y="941"/>
                  </a:cubicBezTo>
                  <a:cubicBezTo>
                    <a:pt x="468" y="941"/>
                    <a:pt x="455" y="928"/>
                    <a:pt x="468" y="915"/>
                  </a:cubicBezTo>
                  <a:cubicBezTo>
                    <a:pt x="455" y="915"/>
                    <a:pt x="455" y="915"/>
                    <a:pt x="442" y="928"/>
                  </a:cubicBezTo>
                  <a:cubicBezTo>
                    <a:pt x="442" y="913"/>
                    <a:pt x="442" y="907"/>
                    <a:pt x="439" y="907"/>
                  </a:cubicBezTo>
                  <a:cubicBezTo>
                    <a:pt x="437" y="907"/>
                    <a:pt x="434" y="910"/>
                    <a:pt x="429" y="915"/>
                  </a:cubicBezTo>
                  <a:cubicBezTo>
                    <a:pt x="429" y="904"/>
                    <a:pt x="429" y="897"/>
                    <a:pt x="428" y="897"/>
                  </a:cubicBezTo>
                  <a:cubicBezTo>
                    <a:pt x="426" y="897"/>
                    <a:pt x="423" y="907"/>
                    <a:pt x="416" y="928"/>
                  </a:cubicBezTo>
                  <a:cubicBezTo>
                    <a:pt x="403" y="941"/>
                    <a:pt x="403" y="954"/>
                    <a:pt x="416" y="954"/>
                  </a:cubicBezTo>
                  <a:lnTo>
                    <a:pt x="403" y="967"/>
                  </a:lnTo>
                  <a:cubicBezTo>
                    <a:pt x="403" y="967"/>
                    <a:pt x="390" y="980"/>
                    <a:pt x="377" y="993"/>
                  </a:cubicBezTo>
                  <a:lnTo>
                    <a:pt x="390" y="967"/>
                  </a:lnTo>
                  <a:cubicBezTo>
                    <a:pt x="390" y="967"/>
                    <a:pt x="403" y="954"/>
                    <a:pt x="403" y="941"/>
                  </a:cubicBezTo>
                  <a:cubicBezTo>
                    <a:pt x="411" y="916"/>
                    <a:pt x="414" y="902"/>
                    <a:pt x="412" y="902"/>
                  </a:cubicBezTo>
                  <a:lnTo>
                    <a:pt x="412" y="902"/>
                  </a:lnTo>
                  <a:cubicBezTo>
                    <a:pt x="411" y="902"/>
                    <a:pt x="408" y="906"/>
                    <a:pt x="403" y="915"/>
                  </a:cubicBezTo>
                  <a:cubicBezTo>
                    <a:pt x="403" y="915"/>
                    <a:pt x="403" y="915"/>
                    <a:pt x="403" y="902"/>
                  </a:cubicBezTo>
                  <a:cubicBezTo>
                    <a:pt x="403" y="896"/>
                    <a:pt x="403" y="893"/>
                    <a:pt x="401" y="893"/>
                  </a:cubicBezTo>
                  <a:cubicBezTo>
                    <a:pt x="400" y="893"/>
                    <a:pt x="396" y="896"/>
                    <a:pt x="390" y="902"/>
                  </a:cubicBezTo>
                  <a:cubicBezTo>
                    <a:pt x="377" y="915"/>
                    <a:pt x="371" y="922"/>
                    <a:pt x="369" y="922"/>
                  </a:cubicBezTo>
                  <a:cubicBezTo>
                    <a:pt x="367" y="922"/>
                    <a:pt x="371" y="915"/>
                    <a:pt x="377" y="902"/>
                  </a:cubicBezTo>
                  <a:cubicBezTo>
                    <a:pt x="387" y="883"/>
                    <a:pt x="382" y="871"/>
                    <a:pt x="374" y="871"/>
                  </a:cubicBezTo>
                  <a:cubicBezTo>
                    <a:pt x="371" y="871"/>
                    <a:pt x="368" y="873"/>
                    <a:pt x="364" y="876"/>
                  </a:cubicBezTo>
                  <a:cubicBezTo>
                    <a:pt x="359" y="887"/>
                    <a:pt x="353" y="891"/>
                    <a:pt x="350" y="891"/>
                  </a:cubicBezTo>
                  <a:cubicBezTo>
                    <a:pt x="345" y="891"/>
                    <a:pt x="344" y="884"/>
                    <a:pt x="351" y="876"/>
                  </a:cubicBezTo>
                  <a:cubicBezTo>
                    <a:pt x="351" y="870"/>
                    <a:pt x="351" y="867"/>
                    <a:pt x="349" y="867"/>
                  </a:cubicBezTo>
                  <a:cubicBezTo>
                    <a:pt x="348" y="867"/>
                    <a:pt x="345" y="870"/>
                    <a:pt x="338" y="876"/>
                  </a:cubicBezTo>
                  <a:cubicBezTo>
                    <a:pt x="347" y="867"/>
                    <a:pt x="350" y="858"/>
                    <a:pt x="346" y="858"/>
                  </a:cubicBezTo>
                  <a:cubicBezTo>
                    <a:pt x="345" y="858"/>
                    <a:pt x="342" y="860"/>
                    <a:pt x="338" y="863"/>
                  </a:cubicBezTo>
                  <a:cubicBezTo>
                    <a:pt x="338" y="863"/>
                    <a:pt x="338" y="858"/>
                    <a:pt x="334" y="858"/>
                  </a:cubicBezTo>
                  <a:cubicBezTo>
                    <a:pt x="332" y="858"/>
                    <a:pt x="329" y="859"/>
                    <a:pt x="325" y="863"/>
                  </a:cubicBezTo>
                  <a:lnTo>
                    <a:pt x="312" y="889"/>
                  </a:lnTo>
                  <a:cubicBezTo>
                    <a:pt x="312" y="889"/>
                    <a:pt x="299" y="902"/>
                    <a:pt x="299" y="915"/>
                  </a:cubicBezTo>
                  <a:cubicBezTo>
                    <a:pt x="297" y="918"/>
                    <a:pt x="295" y="919"/>
                    <a:pt x="294" y="919"/>
                  </a:cubicBezTo>
                  <a:cubicBezTo>
                    <a:pt x="287" y="919"/>
                    <a:pt x="289" y="895"/>
                    <a:pt x="299" y="863"/>
                  </a:cubicBezTo>
                  <a:cubicBezTo>
                    <a:pt x="286" y="863"/>
                    <a:pt x="286" y="850"/>
                    <a:pt x="299" y="837"/>
                  </a:cubicBezTo>
                  <a:lnTo>
                    <a:pt x="299" y="837"/>
                  </a:lnTo>
                  <a:cubicBezTo>
                    <a:pt x="294" y="843"/>
                    <a:pt x="290" y="847"/>
                    <a:pt x="286" y="850"/>
                  </a:cubicBezTo>
                  <a:lnTo>
                    <a:pt x="286" y="850"/>
                  </a:lnTo>
                  <a:cubicBezTo>
                    <a:pt x="294" y="835"/>
                    <a:pt x="297" y="829"/>
                    <a:pt x="293" y="829"/>
                  </a:cubicBezTo>
                  <a:cubicBezTo>
                    <a:pt x="290" y="829"/>
                    <a:pt x="284" y="832"/>
                    <a:pt x="273" y="837"/>
                  </a:cubicBezTo>
                  <a:cubicBezTo>
                    <a:pt x="273" y="825"/>
                    <a:pt x="286" y="812"/>
                    <a:pt x="286" y="812"/>
                  </a:cubicBezTo>
                  <a:lnTo>
                    <a:pt x="286" y="812"/>
                  </a:lnTo>
                  <a:lnTo>
                    <a:pt x="273" y="824"/>
                  </a:lnTo>
                  <a:cubicBezTo>
                    <a:pt x="267" y="831"/>
                    <a:pt x="260" y="834"/>
                    <a:pt x="257" y="834"/>
                  </a:cubicBezTo>
                  <a:cubicBezTo>
                    <a:pt x="254" y="834"/>
                    <a:pt x="254" y="831"/>
                    <a:pt x="260" y="824"/>
                  </a:cubicBezTo>
                  <a:cubicBezTo>
                    <a:pt x="267" y="818"/>
                    <a:pt x="267" y="815"/>
                    <a:pt x="264" y="815"/>
                  </a:cubicBezTo>
                  <a:cubicBezTo>
                    <a:pt x="260" y="815"/>
                    <a:pt x="254" y="818"/>
                    <a:pt x="247" y="824"/>
                  </a:cubicBezTo>
                  <a:cubicBezTo>
                    <a:pt x="247" y="812"/>
                    <a:pt x="247" y="812"/>
                    <a:pt x="247" y="799"/>
                  </a:cubicBezTo>
                  <a:cubicBezTo>
                    <a:pt x="242" y="804"/>
                    <a:pt x="239" y="807"/>
                    <a:pt x="237" y="807"/>
                  </a:cubicBezTo>
                  <a:cubicBezTo>
                    <a:pt x="234" y="807"/>
                    <a:pt x="234" y="801"/>
                    <a:pt x="234" y="786"/>
                  </a:cubicBezTo>
                  <a:cubicBezTo>
                    <a:pt x="221" y="812"/>
                    <a:pt x="208" y="812"/>
                    <a:pt x="208" y="824"/>
                  </a:cubicBezTo>
                  <a:cubicBezTo>
                    <a:pt x="208" y="824"/>
                    <a:pt x="208" y="824"/>
                    <a:pt x="195" y="837"/>
                  </a:cubicBezTo>
                  <a:lnTo>
                    <a:pt x="195" y="824"/>
                  </a:lnTo>
                  <a:lnTo>
                    <a:pt x="170" y="824"/>
                  </a:lnTo>
                  <a:cubicBezTo>
                    <a:pt x="168" y="824"/>
                    <a:pt x="166" y="823"/>
                    <a:pt x="164" y="822"/>
                  </a:cubicBezTo>
                  <a:lnTo>
                    <a:pt x="164" y="822"/>
                  </a:lnTo>
                  <a:cubicBezTo>
                    <a:pt x="163" y="825"/>
                    <a:pt x="160" y="830"/>
                    <a:pt x="157" y="837"/>
                  </a:cubicBezTo>
                  <a:cubicBezTo>
                    <a:pt x="131" y="863"/>
                    <a:pt x="144" y="863"/>
                    <a:pt x="144" y="863"/>
                  </a:cubicBezTo>
                  <a:cubicBezTo>
                    <a:pt x="144" y="876"/>
                    <a:pt x="144" y="876"/>
                    <a:pt x="131" y="876"/>
                  </a:cubicBezTo>
                  <a:cubicBezTo>
                    <a:pt x="131" y="889"/>
                    <a:pt x="118" y="902"/>
                    <a:pt x="118" y="902"/>
                  </a:cubicBezTo>
                  <a:cubicBezTo>
                    <a:pt x="124" y="909"/>
                    <a:pt x="127" y="912"/>
                    <a:pt x="129" y="912"/>
                  </a:cubicBezTo>
                  <a:cubicBezTo>
                    <a:pt x="131" y="912"/>
                    <a:pt x="131" y="909"/>
                    <a:pt x="131" y="902"/>
                  </a:cubicBezTo>
                  <a:cubicBezTo>
                    <a:pt x="136" y="897"/>
                    <a:pt x="139" y="894"/>
                    <a:pt x="140" y="894"/>
                  </a:cubicBezTo>
                  <a:lnTo>
                    <a:pt x="140" y="894"/>
                  </a:lnTo>
                  <a:cubicBezTo>
                    <a:pt x="141" y="894"/>
                    <a:pt x="138" y="900"/>
                    <a:pt x="131" y="915"/>
                  </a:cubicBezTo>
                  <a:cubicBezTo>
                    <a:pt x="131" y="921"/>
                    <a:pt x="131" y="924"/>
                    <a:pt x="132" y="924"/>
                  </a:cubicBezTo>
                  <a:cubicBezTo>
                    <a:pt x="133" y="924"/>
                    <a:pt x="136" y="917"/>
                    <a:pt x="144" y="902"/>
                  </a:cubicBezTo>
                  <a:cubicBezTo>
                    <a:pt x="154" y="897"/>
                    <a:pt x="161" y="894"/>
                    <a:pt x="163" y="894"/>
                  </a:cubicBezTo>
                  <a:lnTo>
                    <a:pt x="163" y="894"/>
                  </a:lnTo>
                  <a:cubicBezTo>
                    <a:pt x="167" y="894"/>
                    <a:pt x="164" y="900"/>
                    <a:pt x="157" y="915"/>
                  </a:cubicBezTo>
                  <a:lnTo>
                    <a:pt x="157" y="928"/>
                  </a:lnTo>
                  <a:cubicBezTo>
                    <a:pt x="170" y="928"/>
                    <a:pt x="170" y="915"/>
                    <a:pt x="182" y="902"/>
                  </a:cubicBezTo>
                  <a:cubicBezTo>
                    <a:pt x="189" y="889"/>
                    <a:pt x="192" y="883"/>
                    <a:pt x="194" y="883"/>
                  </a:cubicBezTo>
                  <a:cubicBezTo>
                    <a:pt x="195" y="883"/>
                    <a:pt x="195" y="889"/>
                    <a:pt x="195" y="902"/>
                  </a:cubicBezTo>
                  <a:cubicBezTo>
                    <a:pt x="195" y="915"/>
                    <a:pt x="182" y="928"/>
                    <a:pt x="182" y="928"/>
                  </a:cubicBezTo>
                  <a:cubicBezTo>
                    <a:pt x="170" y="928"/>
                    <a:pt x="182" y="941"/>
                    <a:pt x="182" y="941"/>
                  </a:cubicBezTo>
                  <a:cubicBezTo>
                    <a:pt x="182" y="941"/>
                    <a:pt x="188" y="947"/>
                    <a:pt x="192" y="947"/>
                  </a:cubicBezTo>
                  <a:cubicBezTo>
                    <a:pt x="194" y="947"/>
                    <a:pt x="195" y="946"/>
                    <a:pt x="195" y="941"/>
                  </a:cubicBezTo>
                  <a:lnTo>
                    <a:pt x="195" y="954"/>
                  </a:lnTo>
                  <a:cubicBezTo>
                    <a:pt x="195" y="954"/>
                    <a:pt x="195" y="954"/>
                    <a:pt x="195" y="967"/>
                  </a:cubicBezTo>
                  <a:cubicBezTo>
                    <a:pt x="195" y="975"/>
                    <a:pt x="198" y="978"/>
                    <a:pt x="201" y="978"/>
                  </a:cubicBezTo>
                  <a:cubicBezTo>
                    <a:pt x="210" y="978"/>
                    <a:pt x="225" y="960"/>
                    <a:pt x="234" y="941"/>
                  </a:cubicBezTo>
                  <a:cubicBezTo>
                    <a:pt x="234" y="946"/>
                    <a:pt x="236" y="947"/>
                    <a:pt x="238" y="947"/>
                  </a:cubicBezTo>
                  <a:cubicBezTo>
                    <a:pt x="242" y="947"/>
                    <a:pt x="247" y="941"/>
                    <a:pt x="247" y="941"/>
                  </a:cubicBezTo>
                  <a:cubicBezTo>
                    <a:pt x="247" y="928"/>
                    <a:pt x="260" y="928"/>
                    <a:pt x="260" y="928"/>
                  </a:cubicBezTo>
                  <a:lnTo>
                    <a:pt x="260" y="928"/>
                  </a:lnTo>
                  <a:cubicBezTo>
                    <a:pt x="260" y="928"/>
                    <a:pt x="247" y="941"/>
                    <a:pt x="247" y="954"/>
                  </a:cubicBezTo>
                  <a:cubicBezTo>
                    <a:pt x="223" y="971"/>
                    <a:pt x="214" y="987"/>
                    <a:pt x="217" y="987"/>
                  </a:cubicBezTo>
                  <a:cubicBezTo>
                    <a:pt x="219" y="987"/>
                    <a:pt x="225" y="981"/>
                    <a:pt x="234" y="967"/>
                  </a:cubicBezTo>
                  <a:lnTo>
                    <a:pt x="234" y="980"/>
                  </a:lnTo>
                  <a:cubicBezTo>
                    <a:pt x="221" y="993"/>
                    <a:pt x="221" y="993"/>
                    <a:pt x="247" y="993"/>
                  </a:cubicBezTo>
                  <a:cubicBezTo>
                    <a:pt x="247" y="993"/>
                    <a:pt x="260" y="967"/>
                    <a:pt x="273" y="954"/>
                  </a:cubicBezTo>
                  <a:cubicBezTo>
                    <a:pt x="278" y="950"/>
                    <a:pt x="280" y="948"/>
                    <a:pt x="282" y="948"/>
                  </a:cubicBezTo>
                  <a:cubicBezTo>
                    <a:pt x="286" y="948"/>
                    <a:pt x="286" y="954"/>
                    <a:pt x="286" y="954"/>
                  </a:cubicBezTo>
                  <a:cubicBezTo>
                    <a:pt x="286" y="954"/>
                    <a:pt x="286" y="954"/>
                    <a:pt x="286" y="967"/>
                  </a:cubicBezTo>
                  <a:lnTo>
                    <a:pt x="286" y="980"/>
                  </a:lnTo>
                  <a:cubicBezTo>
                    <a:pt x="276" y="991"/>
                    <a:pt x="274" y="1010"/>
                    <a:pt x="287" y="1010"/>
                  </a:cubicBezTo>
                  <a:cubicBezTo>
                    <a:pt x="290" y="1010"/>
                    <a:pt x="294" y="1009"/>
                    <a:pt x="299" y="1006"/>
                  </a:cubicBezTo>
                  <a:cubicBezTo>
                    <a:pt x="312" y="1019"/>
                    <a:pt x="325" y="1032"/>
                    <a:pt x="325" y="1045"/>
                  </a:cubicBezTo>
                  <a:cubicBezTo>
                    <a:pt x="323" y="1047"/>
                    <a:pt x="322" y="1049"/>
                    <a:pt x="322" y="1049"/>
                  </a:cubicBezTo>
                  <a:cubicBezTo>
                    <a:pt x="322" y="1049"/>
                    <a:pt x="343" y="1030"/>
                    <a:pt x="364" y="1019"/>
                  </a:cubicBezTo>
                  <a:cubicBezTo>
                    <a:pt x="364" y="1032"/>
                    <a:pt x="364" y="1032"/>
                    <a:pt x="364" y="1032"/>
                  </a:cubicBezTo>
                  <a:cubicBezTo>
                    <a:pt x="377" y="1045"/>
                    <a:pt x="377" y="1045"/>
                    <a:pt x="377" y="1058"/>
                  </a:cubicBezTo>
                  <a:cubicBezTo>
                    <a:pt x="387" y="1048"/>
                    <a:pt x="393" y="1044"/>
                    <a:pt x="396" y="1044"/>
                  </a:cubicBezTo>
                  <a:cubicBezTo>
                    <a:pt x="401" y="1044"/>
                    <a:pt x="398" y="1055"/>
                    <a:pt x="390" y="1071"/>
                  </a:cubicBezTo>
                  <a:cubicBezTo>
                    <a:pt x="390" y="1084"/>
                    <a:pt x="390" y="1097"/>
                    <a:pt x="403" y="1097"/>
                  </a:cubicBezTo>
                  <a:cubicBezTo>
                    <a:pt x="409" y="1090"/>
                    <a:pt x="413" y="1087"/>
                    <a:pt x="416" y="1087"/>
                  </a:cubicBezTo>
                  <a:cubicBezTo>
                    <a:pt x="419" y="1087"/>
                    <a:pt x="422" y="1090"/>
                    <a:pt x="429" y="1097"/>
                  </a:cubicBezTo>
                  <a:cubicBezTo>
                    <a:pt x="436" y="1097"/>
                    <a:pt x="439" y="1097"/>
                    <a:pt x="442" y="1093"/>
                  </a:cubicBezTo>
                  <a:lnTo>
                    <a:pt x="442" y="1093"/>
                  </a:lnTo>
                  <a:cubicBezTo>
                    <a:pt x="443" y="1097"/>
                    <a:pt x="446" y="1097"/>
                    <a:pt x="455" y="1097"/>
                  </a:cubicBezTo>
                  <a:cubicBezTo>
                    <a:pt x="455" y="1097"/>
                    <a:pt x="468" y="1084"/>
                    <a:pt x="468" y="1084"/>
                  </a:cubicBezTo>
                  <a:cubicBezTo>
                    <a:pt x="468" y="1071"/>
                    <a:pt x="468" y="1071"/>
                    <a:pt x="468" y="1071"/>
                  </a:cubicBezTo>
                  <a:cubicBezTo>
                    <a:pt x="468" y="1067"/>
                    <a:pt x="467" y="1066"/>
                    <a:pt x="465" y="1066"/>
                  </a:cubicBezTo>
                  <a:cubicBezTo>
                    <a:pt x="462" y="1066"/>
                    <a:pt x="459" y="1068"/>
                    <a:pt x="454" y="1072"/>
                  </a:cubicBezTo>
                  <a:lnTo>
                    <a:pt x="454" y="1072"/>
                  </a:lnTo>
                  <a:cubicBezTo>
                    <a:pt x="455" y="1072"/>
                    <a:pt x="455" y="1071"/>
                    <a:pt x="455" y="1071"/>
                  </a:cubicBezTo>
                  <a:cubicBezTo>
                    <a:pt x="455" y="1045"/>
                    <a:pt x="468" y="1045"/>
                    <a:pt x="468" y="1045"/>
                  </a:cubicBezTo>
                  <a:cubicBezTo>
                    <a:pt x="468" y="1045"/>
                    <a:pt x="481" y="1045"/>
                    <a:pt x="468" y="1058"/>
                  </a:cubicBezTo>
                  <a:cubicBezTo>
                    <a:pt x="468" y="1058"/>
                    <a:pt x="468" y="1071"/>
                    <a:pt x="481" y="1084"/>
                  </a:cubicBezTo>
                  <a:cubicBezTo>
                    <a:pt x="481" y="1084"/>
                    <a:pt x="481" y="1084"/>
                    <a:pt x="481" y="1097"/>
                  </a:cubicBezTo>
                  <a:cubicBezTo>
                    <a:pt x="481" y="1097"/>
                    <a:pt x="481" y="1110"/>
                    <a:pt x="494" y="1110"/>
                  </a:cubicBezTo>
                  <a:cubicBezTo>
                    <a:pt x="494" y="1110"/>
                    <a:pt x="507" y="1123"/>
                    <a:pt x="507" y="1136"/>
                  </a:cubicBezTo>
                  <a:cubicBezTo>
                    <a:pt x="507" y="1136"/>
                    <a:pt x="507" y="1136"/>
                    <a:pt x="520" y="1123"/>
                  </a:cubicBezTo>
                  <a:cubicBezTo>
                    <a:pt x="520" y="1114"/>
                    <a:pt x="520" y="1104"/>
                    <a:pt x="529" y="1104"/>
                  </a:cubicBezTo>
                  <a:cubicBezTo>
                    <a:pt x="533" y="1104"/>
                    <a:pt x="538" y="1106"/>
                    <a:pt x="546" y="1110"/>
                  </a:cubicBezTo>
                  <a:cubicBezTo>
                    <a:pt x="546" y="1110"/>
                    <a:pt x="559" y="1110"/>
                    <a:pt x="559" y="1097"/>
                  </a:cubicBezTo>
                  <a:cubicBezTo>
                    <a:pt x="572" y="1110"/>
                    <a:pt x="572" y="1110"/>
                    <a:pt x="572" y="1123"/>
                  </a:cubicBezTo>
                  <a:cubicBezTo>
                    <a:pt x="565" y="1136"/>
                    <a:pt x="565" y="1142"/>
                    <a:pt x="568" y="1142"/>
                  </a:cubicBezTo>
                  <a:cubicBezTo>
                    <a:pt x="572" y="1142"/>
                    <a:pt x="578" y="1136"/>
                    <a:pt x="585" y="1123"/>
                  </a:cubicBezTo>
                  <a:cubicBezTo>
                    <a:pt x="585" y="1116"/>
                    <a:pt x="585" y="1113"/>
                    <a:pt x="586" y="1113"/>
                  </a:cubicBezTo>
                  <a:cubicBezTo>
                    <a:pt x="588" y="1113"/>
                    <a:pt x="591" y="1116"/>
                    <a:pt x="598" y="1123"/>
                  </a:cubicBezTo>
                  <a:cubicBezTo>
                    <a:pt x="598" y="1123"/>
                    <a:pt x="598" y="1123"/>
                    <a:pt x="598" y="1110"/>
                  </a:cubicBezTo>
                  <a:cubicBezTo>
                    <a:pt x="604" y="1103"/>
                    <a:pt x="607" y="1100"/>
                    <a:pt x="609" y="1100"/>
                  </a:cubicBezTo>
                  <a:cubicBezTo>
                    <a:pt x="610" y="1100"/>
                    <a:pt x="610" y="1103"/>
                    <a:pt x="610" y="1110"/>
                  </a:cubicBezTo>
                  <a:cubicBezTo>
                    <a:pt x="610" y="1123"/>
                    <a:pt x="623" y="1123"/>
                    <a:pt x="623" y="1123"/>
                  </a:cubicBezTo>
                  <a:cubicBezTo>
                    <a:pt x="627" y="1119"/>
                    <a:pt x="633" y="1117"/>
                    <a:pt x="640" y="1117"/>
                  </a:cubicBezTo>
                  <a:cubicBezTo>
                    <a:pt x="657" y="1117"/>
                    <a:pt x="679" y="1127"/>
                    <a:pt x="688" y="1136"/>
                  </a:cubicBezTo>
                  <a:cubicBezTo>
                    <a:pt x="688" y="1123"/>
                    <a:pt x="688" y="1123"/>
                    <a:pt x="701" y="1123"/>
                  </a:cubicBezTo>
                  <a:cubicBezTo>
                    <a:pt x="701" y="1119"/>
                    <a:pt x="701" y="1115"/>
                    <a:pt x="701" y="1110"/>
                  </a:cubicBezTo>
                  <a:cubicBezTo>
                    <a:pt x="701" y="1092"/>
                    <a:pt x="704" y="1082"/>
                    <a:pt x="707" y="1082"/>
                  </a:cubicBezTo>
                  <a:cubicBezTo>
                    <a:pt x="711" y="1082"/>
                    <a:pt x="714" y="1095"/>
                    <a:pt x="714" y="1123"/>
                  </a:cubicBezTo>
                  <a:cubicBezTo>
                    <a:pt x="721" y="1103"/>
                    <a:pt x="724" y="1094"/>
                    <a:pt x="726" y="1094"/>
                  </a:cubicBezTo>
                  <a:cubicBezTo>
                    <a:pt x="727" y="1094"/>
                    <a:pt x="727" y="1103"/>
                    <a:pt x="727" y="1123"/>
                  </a:cubicBezTo>
                  <a:cubicBezTo>
                    <a:pt x="727" y="1136"/>
                    <a:pt x="727" y="1142"/>
                    <a:pt x="729" y="1142"/>
                  </a:cubicBezTo>
                  <a:cubicBezTo>
                    <a:pt x="730" y="1142"/>
                    <a:pt x="734" y="1136"/>
                    <a:pt x="740" y="1123"/>
                  </a:cubicBezTo>
                  <a:cubicBezTo>
                    <a:pt x="740" y="1087"/>
                    <a:pt x="744" y="1067"/>
                    <a:pt x="748" y="1067"/>
                  </a:cubicBezTo>
                  <a:cubicBezTo>
                    <a:pt x="751" y="1067"/>
                    <a:pt x="753" y="1081"/>
                    <a:pt x="753" y="1110"/>
                  </a:cubicBezTo>
                  <a:cubicBezTo>
                    <a:pt x="753" y="1136"/>
                    <a:pt x="766" y="1149"/>
                    <a:pt x="766" y="1149"/>
                  </a:cubicBezTo>
                  <a:cubicBezTo>
                    <a:pt x="779" y="1149"/>
                    <a:pt x="779" y="1136"/>
                    <a:pt x="766" y="1123"/>
                  </a:cubicBezTo>
                  <a:cubicBezTo>
                    <a:pt x="766" y="1103"/>
                    <a:pt x="766" y="1094"/>
                    <a:pt x="768" y="1094"/>
                  </a:cubicBezTo>
                  <a:cubicBezTo>
                    <a:pt x="769" y="1094"/>
                    <a:pt x="773" y="1103"/>
                    <a:pt x="779" y="1123"/>
                  </a:cubicBezTo>
                  <a:cubicBezTo>
                    <a:pt x="786" y="1142"/>
                    <a:pt x="792" y="1152"/>
                    <a:pt x="799" y="1152"/>
                  </a:cubicBezTo>
                  <a:cubicBezTo>
                    <a:pt x="805" y="1152"/>
                    <a:pt x="812" y="1142"/>
                    <a:pt x="818" y="1123"/>
                  </a:cubicBezTo>
                  <a:cubicBezTo>
                    <a:pt x="825" y="1110"/>
                    <a:pt x="831" y="1103"/>
                    <a:pt x="834" y="1103"/>
                  </a:cubicBezTo>
                  <a:cubicBezTo>
                    <a:pt x="837" y="1103"/>
                    <a:pt x="837" y="1110"/>
                    <a:pt x="831" y="1123"/>
                  </a:cubicBezTo>
                  <a:cubicBezTo>
                    <a:pt x="831" y="1138"/>
                    <a:pt x="831" y="1144"/>
                    <a:pt x="834" y="1144"/>
                  </a:cubicBezTo>
                  <a:cubicBezTo>
                    <a:pt x="835" y="1144"/>
                    <a:pt x="839" y="1141"/>
                    <a:pt x="844" y="1136"/>
                  </a:cubicBezTo>
                  <a:lnTo>
                    <a:pt x="857" y="1136"/>
                  </a:lnTo>
                  <a:cubicBezTo>
                    <a:pt x="870" y="1136"/>
                    <a:pt x="870" y="1123"/>
                    <a:pt x="870" y="1110"/>
                  </a:cubicBezTo>
                  <a:cubicBezTo>
                    <a:pt x="870" y="1124"/>
                    <a:pt x="874" y="1134"/>
                    <a:pt x="879" y="1134"/>
                  </a:cubicBezTo>
                  <a:cubicBezTo>
                    <a:pt x="884" y="1134"/>
                    <a:pt x="890" y="1127"/>
                    <a:pt x="896" y="1110"/>
                  </a:cubicBezTo>
                  <a:cubicBezTo>
                    <a:pt x="896" y="1110"/>
                    <a:pt x="896" y="1110"/>
                    <a:pt x="896" y="1097"/>
                  </a:cubicBezTo>
                  <a:cubicBezTo>
                    <a:pt x="896" y="1093"/>
                    <a:pt x="897" y="1091"/>
                    <a:pt x="899" y="1091"/>
                  </a:cubicBezTo>
                  <a:cubicBezTo>
                    <a:pt x="903" y="1091"/>
                    <a:pt x="913" y="1101"/>
                    <a:pt x="922" y="1110"/>
                  </a:cubicBezTo>
                  <a:cubicBezTo>
                    <a:pt x="922" y="1116"/>
                    <a:pt x="925" y="1120"/>
                    <a:pt x="928" y="1120"/>
                  </a:cubicBezTo>
                  <a:cubicBezTo>
                    <a:pt x="932" y="1120"/>
                    <a:pt x="935" y="1116"/>
                    <a:pt x="935" y="1110"/>
                  </a:cubicBezTo>
                  <a:cubicBezTo>
                    <a:pt x="935" y="1097"/>
                    <a:pt x="935" y="1084"/>
                    <a:pt x="935" y="1071"/>
                  </a:cubicBezTo>
                  <a:cubicBezTo>
                    <a:pt x="935" y="1067"/>
                    <a:pt x="935" y="1066"/>
                    <a:pt x="935" y="1066"/>
                  </a:cubicBezTo>
                  <a:cubicBezTo>
                    <a:pt x="936" y="1066"/>
                    <a:pt x="939" y="1075"/>
                    <a:pt x="948" y="1084"/>
                  </a:cubicBezTo>
                  <a:cubicBezTo>
                    <a:pt x="948" y="1097"/>
                    <a:pt x="948" y="1097"/>
                    <a:pt x="961" y="1110"/>
                  </a:cubicBezTo>
                  <a:cubicBezTo>
                    <a:pt x="961" y="1110"/>
                    <a:pt x="974" y="1097"/>
                    <a:pt x="974" y="1084"/>
                  </a:cubicBezTo>
                  <a:cubicBezTo>
                    <a:pt x="967" y="1077"/>
                    <a:pt x="970" y="1074"/>
                    <a:pt x="977" y="1074"/>
                  </a:cubicBezTo>
                  <a:cubicBezTo>
                    <a:pt x="983" y="1074"/>
                    <a:pt x="993" y="1077"/>
                    <a:pt x="1000" y="1084"/>
                  </a:cubicBezTo>
                  <a:cubicBezTo>
                    <a:pt x="1000" y="1084"/>
                    <a:pt x="1000" y="1071"/>
                    <a:pt x="1000" y="1071"/>
                  </a:cubicBezTo>
                  <a:cubicBezTo>
                    <a:pt x="1013" y="1071"/>
                    <a:pt x="1013" y="1058"/>
                    <a:pt x="1013" y="1058"/>
                  </a:cubicBezTo>
                  <a:cubicBezTo>
                    <a:pt x="1013" y="1058"/>
                    <a:pt x="1013" y="1058"/>
                    <a:pt x="1013" y="1045"/>
                  </a:cubicBezTo>
                  <a:cubicBezTo>
                    <a:pt x="1013" y="1038"/>
                    <a:pt x="1016" y="1035"/>
                    <a:pt x="1019" y="1035"/>
                  </a:cubicBezTo>
                  <a:cubicBezTo>
                    <a:pt x="1020" y="1035"/>
                    <a:pt x="1020" y="1035"/>
                    <a:pt x="1021" y="1036"/>
                  </a:cubicBezTo>
                  <a:lnTo>
                    <a:pt x="1021" y="1036"/>
                  </a:lnTo>
                  <a:cubicBezTo>
                    <a:pt x="1018" y="1029"/>
                    <a:pt x="1016" y="1026"/>
                    <a:pt x="1017" y="1026"/>
                  </a:cubicBezTo>
                  <a:lnTo>
                    <a:pt x="1017" y="1026"/>
                  </a:lnTo>
                  <a:cubicBezTo>
                    <a:pt x="1019" y="1026"/>
                    <a:pt x="1026" y="1032"/>
                    <a:pt x="1039" y="1045"/>
                  </a:cubicBezTo>
                  <a:cubicBezTo>
                    <a:pt x="1039" y="1038"/>
                    <a:pt x="1039" y="1035"/>
                    <a:pt x="1040" y="1035"/>
                  </a:cubicBezTo>
                  <a:cubicBezTo>
                    <a:pt x="1042" y="1035"/>
                    <a:pt x="1045" y="1038"/>
                    <a:pt x="1051" y="1045"/>
                  </a:cubicBezTo>
                  <a:cubicBezTo>
                    <a:pt x="1051" y="1049"/>
                    <a:pt x="1053" y="1050"/>
                    <a:pt x="1054" y="1050"/>
                  </a:cubicBezTo>
                  <a:cubicBezTo>
                    <a:pt x="1057" y="1050"/>
                    <a:pt x="1061" y="1041"/>
                    <a:pt x="1051" y="1032"/>
                  </a:cubicBezTo>
                  <a:cubicBezTo>
                    <a:pt x="1043" y="1016"/>
                    <a:pt x="1040" y="1005"/>
                    <a:pt x="1045" y="1005"/>
                  </a:cubicBezTo>
                  <a:cubicBezTo>
                    <a:pt x="1048" y="1005"/>
                    <a:pt x="1055" y="1009"/>
                    <a:pt x="1064" y="1019"/>
                  </a:cubicBezTo>
                  <a:cubicBezTo>
                    <a:pt x="1064" y="1019"/>
                    <a:pt x="1064" y="1019"/>
                    <a:pt x="1064" y="1006"/>
                  </a:cubicBezTo>
                  <a:cubicBezTo>
                    <a:pt x="1057" y="991"/>
                    <a:pt x="1054" y="985"/>
                    <a:pt x="1055" y="985"/>
                  </a:cubicBezTo>
                  <a:lnTo>
                    <a:pt x="1055" y="985"/>
                  </a:lnTo>
                  <a:cubicBezTo>
                    <a:pt x="1056" y="985"/>
                    <a:pt x="1059" y="988"/>
                    <a:pt x="1064" y="993"/>
                  </a:cubicBezTo>
                  <a:cubicBezTo>
                    <a:pt x="1071" y="1006"/>
                    <a:pt x="1077" y="1013"/>
                    <a:pt x="1081" y="1013"/>
                  </a:cubicBezTo>
                  <a:cubicBezTo>
                    <a:pt x="1084" y="1013"/>
                    <a:pt x="1084" y="1006"/>
                    <a:pt x="1077" y="993"/>
                  </a:cubicBezTo>
                  <a:cubicBezTo>
                    <a:pt x="1090" y="993"/>
                    <a:pt x="1129" y="993"/>
                    <a:pt x="1103" y="967"/>
                  </a:cubicBezTo>
                  <a:lnTo>
                    <a:pt x="1116" y="967"/>
                  </a:lnTo>
                  <a:cubicBezTo>
                    <a:pt x="1129" y="967"/>
                    <a:pt x="1129" y="967"/>
                    <a:pt x="1129" y="954"/>
                  </a:cubicBezTo>
                  <a:lnTo>
                    <a:pt x="1117" y="942"/>
                  </a:lnTo>
                  <a:lnTo>
                    <a:pt x="1117" y="942"/>
                  </a:lnTo>
                  <a:cubicBezTo>
                    <a:pt x="1126" y="951"/>
                    <a:pt x="1135" y="960"/>
                    <a:pt x="1139" y="960"/>
                  </a:cubicBezTo>
                  <a:cubicBezTo>
                    <a:pt x="1141" y="960"/>
                    <a:pt x="1142" y="958"/>
                    <a:pt x="1142" y="954"/>
                  </a:cubicBezTo>
                  <a:cubicBezTo>
                    <a:pt x="1142" y="954"/>
                    <a:pt x="1142" y="954"/>
                    <a:pt x="1142" y="941"/>
                  </a:cubicBezTo>
                  <a:lnTo>
                    <a:pt x="1142" y="941"/>
                  </a:lnTo>
                  <a:cubicBezTo>
                    <a:pt x="1146" y="945"/>
                    <a:pt x="1151" y="950"/>
                    <a:pt x="1155" y="954"/>
                  </a:cubicBezTo>
                  <a:lnTo>
                    <a:pt x="1155" y="941"/>
                  </a:lnTo>
                  <a:cubicBezTo>
                    <a:pt x="1146" y="932"/>
                    <a:pt x="1143" y="923"/>
                    <a:pt x="1147" y="923"/>
                  </a:cubicBezTo>
                  <a:cubicBezTo>
                    <a:pt x="1149" y="923"/>
                    <a:pt x="1151" y="924"/>
                    <a:pt x="1155" y="928"/>
                  </a:cubicBezTo>
                  <a:cubicBezTo>
                    <a:pt x="1162" y="935"/>
                    <a:pt x="1165" y="938"/>
                    <a:pt x="1167" y="938"/>
                  </a:cubicBezTo>
                  <a:cubicBezTo>
                    <a:pt x="1168" y="938"/>
                    <a:pt x="1168" y="935"/>
                    <a:pt x="1168" y="928"/>
                  </a:cubicBezTo>
                  <a:lnTo>
                    <a:pt x="1181" y="941"/>
                  </a:lnTo>
                  <a:cubicBezTo>
                    <a:pt x="1185" y="945"/>
                    <a:pt x="1187" y="947"/>
                    <a:pt x="1187" y="947"/>
                  </a:cubicBezTo>
                  <a:cubicBezTo>
                    <a:pt x="1188" y="947"/>
                    <a:pt x="1181" y="937"/>
                    <a:pt x="1181" y="928"/>
                  </a:cubicBezTo>
                  <a:cubicBezTo>
                    <a:pt x="1181" y="915"/>
                    <a:pt x="1194" y="915"/>
                    <a:pt x="1181" y="915"/>
                  </a:cubicBezTo>
                  <a:cubicBezTo>
                    <a:pt x="1169" y="903"/>
                    <a:pt x="1156" y="890"/>
                    <a:pt x="1155" y="889"/>
                  </a:cubicBezTo>
                  <a:lnTo>
                    <a:pt x="1155" y="889"/>
                  </a:lnTo>
                  <a:cubicBezTo>
                    <a:pt x="1168" y="902"/>
                    <a:pt x="1181" y="902"/>
                    <a:pt x="1181" y="902"/>
                  </a:cubicBezTo>
                  <a:cubicBezTo>
                    <a:pt x="1181" y="902"/>
                    <a:pt x="1194" y="915"/>
                    <a:pt x="1194" y="915"/>
                  </a:cubicBezTo>
                  <a:cubicBezTo>
                    <a:pt x="1202" y="919"/>
                    <a:pt x="1207" y="921"/>
                    <a:pt x="1211" y="921"/>
                  </a:cubicBezTo>
                  <a:cubicBezTo>
                    <a:pt x="1219" y="921"/>
                    <a:pt x="1216" y="911"/>
                    <a:pt x="1207" y="902"/>
                  </a:cubicBezTo>
                  <a:cubicBezTo>
                    <a:pt x="1199" y="886"/>
                    <a:pt x="1196" y="875"/>
                    <a:pt x="1201" y="875"/>
                  </a:cubicBezTo>
                  <a:cubicBezTo>
                    <a:pt x="1204" y="875"/>
                    <a:pt x="1210" y="879"/>
                    <a:pt x="1220" y="889"/>
                  </a:cubicBezTo>
                  <a:cubicBezTo>
                    <a:pt x="1222" y="892"/>
                    <a:pt x="1224" y="893"/>
                    <a:pt x="1225" y="893"/>
                  </a:cubicBezTo>
                  <a:cubicBezTo>
                    <a:pt x="1228" y="893"/>
                    <a:pt x="1215" y="872"/>
                    <a:pt x="1194" y="850"/>
                  </a:cubicBezTo>
                  <a:lnTo>
                    <a:pt x="1194" y="850"/>
                  </a:lnTo>
                  <a:cubicBezTo>
                    <a:pt x="1220" y="863"/>
                    <a:pt x="1233" y="870"/>
                    <a:pt x="1238" y="870"/>
                  </a:cubicBezTo>
                  <a:cubicBezTo>
                    <a:pt x="1243" y="870"/>
                    <a:pt x="1240" y="863"/>
                    <a:pt x="1233" y="850"/>
                  </a:cubicBezTo>
                  <a:cubicBezTo>
                    <a:pt x="1246" y="850"/>
                    <a:pt x="1246" y="850"/>
                    <a:pt x="1259" y="837"/>
                  </a:cubicBezTo>
                  <a:cubicBezTo>
                    <a:pt x="1259" y="824"/>
                    <a:pt x="1259" y="824"/>
                    <a:pt x="1246" y="824"/>
                  </a:cubicBezTo>
                  <a:cubicBezTo>
                    <a:pt x="1246" y="824"/>
                    <a:pt x="1259" y="812"/>
                    <a:pt x="1259" y="812"/>
                  </a:cubicBezTo>
                  <a:cubicBezTo>
                    <a:pt x="1267" y="815"/>
                    <a:pt x="1271" y="817"/>
                    <a:pt x="1272" y="817"/>
                  </a:cubicBezTo>
                  <a:cubicBezTo>
                    <a:pt x="1276" y="817"/>
                    <a:pt x="1264" y="808"/>
                    <a:pt x="1246" y="799"/>
                  </a:cubicBezTo>
                  <a:cubicBezTo>
                    <a:pt x="1246" y="799"/>
                    <a:pt x="1246" y="799"/>
                    <a:pt x="1259" y="786"/>
                  </a:cubicBezTo>
                  <a:lnTo>
                    <a:pt x="1272" y="799"/>
                  </a:lnTo>
                  <a:cubicBezTo>
                    <a:pt x="1285" y="799"/>
                    <a:pt x="1285" y="799"/>
                    <a:pt x="1298" y="760"/>
                  </a:cubicBezTo>
                  <a:cubicBezTo>
                    <a:pt x="1311" y="734"/>
                    <a:pt x="1324" y="721"/>
                    <a:pt x="1285" y="721"/>
                  </a:cubicBezTo>
                  <a:cubicBezTo>
                    <a:pt x="1267" y="712"/>
                    <a:pt x="1268" y="702"/>
                    <a:pt x="1279" y="702"/>
                  </a:cubicBezTo>
                  <a:cubicBezTo>
                    <a:pt x="1284" y="702"/>
                    <a:pt x="1290" y="704"/>
                    <a:pt x="1298" y="708"/>
                  </a:cubicBezTo>
                  <a:lnTo>
                    <a:pt x="1311" y="708"/>
                  </a:lnTo>
                  <a:cubicBezTo>
                    <a:pt x="1311" y="708"/>
                    <a:pt x="1311" y="695"/>
                    <a:pt x="1324" y="695"/>
                  </a:cubicBezTo>
                  <a:cubicBezTo>
                    <a:pt x="1363" y="695"/>
                    <a:pt x="1350" y="682"/>
                    <a:pt x="1337" y="682"/>
                  </a:cubicBezTo>
                  <a:cubicBezTo>
                    <a:pt x="1350" y="682"/>
                    <a:pt x="1363" y="682"/>
                    <a:pt x="1350" y="669"/>
                  </a:cubicBezTo>
                  <a:cubicBezTo>
                    <a:pt x="1337" y="669"/>
                    <a:pt x="1324" y="643"/>
                    <a:pt x="1363" y="643"/>
                  </a:cubicBezTo>
                  <a:cubicBezTo>
                    <a:pt x="1363" y="643"/>
                    <a:pt x="1363" y="643"/>
                    <a:pt x="1363" y="630"/>
                  </a:cubicBezTo>
                  <a:cubicBezTo>
                    <a:pt x="1350" y="630"/>
                    <a:pt x="1350" y="617"/>
                    <a:pt x="1350" y="617"/>
                  </a:cubicBezTo>
                  <a:cubicBezTo>
                    <a:pt x="1350" y="604"/>
                    <a:pt x="1350" y="604"/>
                    <a:pt x="1363" y="604"/>
                  </a:cubicBezTo>
                  <a:cubicBezTo>
                    <a:pt x="1376" y="604"/>
                    <a:pt x="1376" y="604"/>
                    <a:pt x="1363" y="591"/>
                  </a:cubicBezTo>
                  <a:cubicBezTo>
                    <a:pt x="1363" y="591"/>
                    <a:pt x="1337" y="578"/>
                    <a:pt x="1337" y="578"/>
                  </a:cubicBezTo>
                  <a:lnTo>
                    <a:pt x="1298" y="578"/>
                  </a:lnTo>
                  <a:cubicBezTo>
                    <a:pt x="1298" y="565"/>
                    <a:pt x="1298" y="565"/>
                    <a:pt x="1311" y="565"/>
                  </a:cubicBezTo>
                  <a:cubicBezTo>
                    <a:pt x="1311" y="565"/>
                    <a:pt x="1324" y="578"/>
                    <a:pt x="1337" y="578"/>
                  </a:cubicBezTo>
                  <a:cubicBezTo>
                    <a:pt x="1337" y="578"/>
                    <a:pt x="1324" y="565"/>
                    <a:pt x="1311" y="565"/>
                  </a:cubicBezTo>
                  <a:lnTo>
                    <a:pt x="1350" y="565"/>
                  </a:lnTo>
                  <a:cubicBezTo>
                    <a:pt x="1350" y="565"/>
                    <a:pt x="1350" y="552"/>
                    <a:pt x="1337" y="552"/>
                  </a:cubicBezTo>
                  <a:cubicBezTo>
                    <a:pt x="1350" y="552"/>
                    <a:pt x="1350" y="552"/>
                    <a:pt x="1350" y="539"/>
                  </a:cubicBezTo>
                  <a:cubicBezTo>
                    <a:pt x="1350" y="526"/>
                    <a:pt x="1350" y="526"/>
                    <a:pt x="1337" y="513"/>
                  </a:cubicBezTo>
                  <a:cubicBezTo>
                    <a:pt x="1376" y="513"/>
                    <a:pt x="1363" y="487"/>
                    <a:pt x="1337" y="487"/>
                  </a:cubicBezTo>
                  <a:cubicBezTo>
                    <a:pt x="1324" y="487"/>
                    <a:pt x="1324" y="474"/>
                    <a:pt x="1337" y="474"/>
                  </a:cubicBezTo>
                  <a:cubicBezTo>
                    <a:pt x="1350" y="461"/>
                    <a:pt x="1350" y="461"/>
                    <a:pt x="1337" y="461"/>
                  </a:cubicBezTo>
                  <a:cubicBezTo>
                    <a:pt x="1324" y="461"/>
                    <a:pt x="1337" y="461"/>
                    <a:pt x="1350" y="448"/>
                  </a:cubicBezTo>
                  <a:cubicBezTo>
                    <a:pt x="1376" y="435"/>
                    <a:pt x="1376" y="435"/>
                    <a:pt x="1363" y="435"/>
                  </a:cubicBezTo>
                  <a:cubicBezTo>
                    <a:pt x="1350" y="422"/>
                    <a:pt x="1350" y="422"/>
                    <a:pt x="1350" y="409"/>
                  </a:cubicBezTo>
                  <a:lnTo>
                    <a:pt x="1311" y="409"/>
                  </a:lnTo>
                  <a:cubicBezTo>
                    <a:pt x="1298" y="422"/>
                    <a:pt x="1285" y="422"/>
                    <a:pt x="1285" y="422"/>
                  </a:cubicBezTo>
                  <a:cubicBezTo>
                    <a:pt x="1272" y="409"/>
                    <a:pt x="1285" y="409"/>
                    <a:pt x="1285" y="409"/>
                  </a:cubicBezTo>
                  <a:cubicBezTo>
                    <a:pt x="1289" y="414"/>
                    <a:pt x="1292" y="415"/>
                    <a:pt x="1295" y="415"/>
                  </a:cubicBezTo>
                  <a:cubicBezTo>
                    <a:pt x="1299" y="415"/>
                    <a:pt x="1302" y="409"/>
                    <a:pt x="1311" y="409"/>
                  </a:cubicBezTo>
                  <a:cubicBezTo>
                    <a:pt x="1324" y="396"/>
                    <a:pt x="1324" y="396"/>
                    <a:pt x="1324" y="383"/>
                  </a:cubicBezTo>
                  <a:cubicBezTo>
                    <a:pt x="1324" y="383"/>
                    <a:pt x="1324" y="371"/>
                    <a:pt x="1324" y="371"/>
                  </a:cubicBezTo>
                  <a:cubicBezTo>
                    <a:pt x="1324" y="361"/>
                    <a:pt x="1324" y="352"/>
                    <a:pt x="1319" y="352"/>
                  </a:cubicBezTo>
                  <a:cubicBezTo>
                    <a:pt x="1317" y="352"/>
                    <a:pt x="1315" y="354"/>
                    <a:pt x="1311" y="358"/>
                  </a:cubicBezTo>
                  <a:lnTo>
                    <a:pt x="1298" y="358"/>
                  </a:lnTo>
                  <a:cubicBezTo>
                    <a:pt x="1319" y="347"/>
                    <a:pt x="1315" y="312"/>
                    <a:pt x="1299" y="305"/>
                  </a:cubicBezTo>
                  <a:lnTo>
                    <a:pt x="1299" y="305"/>
                  </a:lnTo>
                  <a:cubicBezTo>
                    <a:pt x="1310" y="293"/>
                    <a:pt x="1298" y="292"/>
                    <a:pt x="1298" y="280"/>
                  </a:cubicBezTo>
                  <a:cubicBezTo>
                    <a:pt x="1298" y="280"/>
                    <a:pt x="1272" y="267"/>
                    <a:pt x="1272" y="254"/>
                  </a:cubicBezTo>
                  <a:cubicBezTo>
                    <a:pt x="1263" y="245"/>
                    <a:pt x="1260" y="235"/>
                    <a:pt x="1255" y="235"/>
                  </a:cubicBezTo>
                  <a:cubicBezTo>
                    <a:pt x="1253" y="235"/>
                    <a:pt x="1250" y="237"/>
                    <a:pt x="1246" y="241"/>
                  </a:cubicBezTo>
                  <a:cubicBezTo>
                    <a:pt x="1246" y="241"/>
                    <a:pt x="1233" y="241"/>
                    <a:pt x="1246" y="228"/>
                  </a:cubicBezTo>
                  <a:cubicBezTo>
                    <a:pt x="1272" y="228"/>
                    <a:pt x="1259" y="215"/>
                    <a:pt x="1259" y="215"/>
                  </a:cubicBezTo>
                  <a:lnTo>
                    <a:pt x="1259" y="215"/>
                  </a:lnTo>
                  <a:cubicBezTo>
                    <a:pt x="1259" y="215"/>
                    <a:pt x="1246" y="228"/>
                    <a:pt x="1233" y="228"/>
                  </a:cubicBezTo>
                  <a:cubicBezTo>
                    <a:pt x="1227" y="234"/>
                    <a:pt x="1223" y="238"/>
                    <a:pt x="1222" y="238"/>
                  </a:cubicBezTo>
                  <a:cubicBezTo>
                    <a:pt x="1220" y="238"/>
                    <a:pt x="1220" y="234"/>
                    <a:pt x="1220" y="228"/>
                  </a:cubicBezTo>
                  <a:cubicBezTo>
                    <a:pt x="1230" y="209"/>
                    <a:pt x="1225" y="197"/>
                    <a:pt x="1217" y="197"/>
                  </a:cubicBezTo>
                  <a:cubicBezTo>
                    <a:pt x="1214" y="197"/>
                    <a:pt x="1211" y="198"/>
                    <a:pt x="1207" y="202"/>
                  </a:cubicBezTo>
                  <a:cubicBezTo>
                    <a:pt x="1207" y="189"/>
                    <a:pt x="1194" y="189"/>
                    <a:pt x="1207" y="176"/>
                  </a:cubicBezTo>
                  <a:cubicBezTo>
                    <a:pt x="1216" y="167"/>
                    <a:pt x="1219" y="158"/>
                    <a:pt x="1211" y="158"/>
                  </a:cubicBezTo>
                  <a:cubicBezTo>
                    <a:pt x="1207" y="158"/>
                    <a:pt x="1202" y="159"/>
                    <a:pt x="1194" y="163"/>
                  </a:cubicBezTo>
                  <a:cubicBezTo>
                    <a:pt x="1194" y="163"/>
                    <a:pt x="1194" y="163"/>
                    <a:pt x="1207" y="150"/>
                  </a:cubicBezTo>
                  <a:cubicBezTo>
                    <a:pt x="1207" y="143"/>
                    <a:pt x="1211" y="135"/>
                    <a:pt x="1210" y="135"/>
                  </a:cubicBezTo>
                  <a:lnTo>
                    <a:pt x="1210" y="135"/>
                  </a:lnTo>
                  <a:cubicBezTo>
                    <a:pt x="1209" y="135"/>
                    <a:pt x="1205" y="139"/>
                    <a:pt x="1194" y="150"/>
                  </a:cubicBezTo>
                  <a:cubicBezTo>
                    <a:pt x="1181" y="150"/>
                    <a:pt x="1168" y="137"/>
                    <a:pt x="1168" y="124"/>
                  </a:cubicBezTo>
                  <a:lnTo>
                    <a:pt x="1155" y="124"/>
                  </a:lnTo>
                  <a:lnTo>
                    <a:pt x="1142" y="137"/>
                  </a:lnTo>
                  <a:cubicBezTo>
                    <a:pt x="1142" y="124"/>
                    <a:pt x="1142" y="111"/>
                    <a:pt x="1142" y="111"/>
                  </a:cubicBezTo>
                  <a:cubicBezTo>
                    <a:pt x="1129" y="111"/>
                    <a:pt x="1103" y="111"/>
                    <a:pt x="1090" y="98"/>
                  </a:cubicBezTo>
                  <a:cubicBezTo>
                    <a:pt x="1077" y="92"/>
                    <a:pt x="1068" y="88"/>
                    <a:pt x="1060" y="88"/>
                  </a:cubicBezTo>
                  <a:cubicBezTo>
                    <a:pt x="1051" y="88"/>
                    <a:pt x="1045" y="92"/>
                    <a:pt x="1039" y="98"/>
                  </a:cubicBezTo>
                  <a:cubicBezTo>
                    <a:pt x="1039" y="72"/>
                    <a:pt x="1026" y="72"/>
                    <a:pt x="1026" y="72"/>
                  </a:cubicBezTo>
                  <a:cubicBezTo>
                    <a:pt x="1026" y="72"/>
                    <a:pt x="1026" y="72"/>
                    <a:pt x="1026" y="59"/>
                  </a:cubicBezTo>
                  <a:cubicBezTo>
                    <a:pt x="1013" y="72"/>
                    <a:pt x="1013" y="72"/>
                    <a:pt x="1013" y="72"/>
                  </a:cubicBezTo>
                  <a:cubicBezTo>
                    <a:pt x="1013" y="59"/>
                    <a:pt x="1013" y="59"/>
                    <a:pt x="1000" y="59"/>
                  </a:cubicBezTo>
                  <a:cubicBezTo>
                    <a:pt x="1000" y="54"/>
                    <a:pt x="1000" y="50"/>
                    <a:pt x="1000" y="46"/>
                  </a:cubicBezTo>
                  <a:cubicBezTo>
                    <a:pt x="987" y="59"/>
                    <a:pt x="987" y="59"/>
                    <a:pt x="974" y="72"/>
                  </a:cubicBezTo>
                  <a:cubicBezTo>
                    <a:pt x="974" y="72"/>
                    <a:pt x="961" y="72"/>
                    <a:pt x="974" y="59"/>
                  </a:cubicBezTo>
                  <a:cubicBezTo>
                    <a:pt x="974" y="53"/>
                    <a:pt x="967" y="49"/>
                    <a:pt x="959" y="49"/>
                  </a:cubicBezTo>
                  <a:cubicBezTo>
                    <a:pt x="951" y="49"/>
                    <a:pt x="941" y="53"/>
                    <a:pt x="935" y="59"/>
                  </a:cubicBezTo>
                  <a:cubicBezTo>
                    <a:pt x="935" y="46"/>
                    <a:pt x="935" y="46"/>
                    <a:pt x="922" y="46"/>
                  </a:cubicBezTo>
                  <a:cubicBezTo>
                    <a:pt x="922" y="43"/>
                    <a:pt x="922" y="38"/>
                    <a:pt x="922" y="33"/>
                  </a:cubicBezTo>
                  <a:cubicBezTo>
                    <a:pt x="935" y="20"/>
                    <a:pt x="922" y="20"/>
                    <a:pt x="922" y="7"/>
                  </a:cubicBezTo>
                  <a:cubicBezTo>
                    <a:pt x="909" y="20"/>
                    <a:pt x="896" y="20"/>
                    <a:pt x="883" y="20"/>
                  </a:cubicBezTo>
                  <a:cubicBezTo>
                    <a:pt x="857" y="20"/>
                    <a:pt x="844" y="33"/>
                    <a:pt x="844" y="59"/>
                  </a:cubicBezTo>
                  <a:lnTo>
                    <a:pt x="831" y="85"/>
                  </a:lnTo>
                  <a:lnTo>
                    <a:pt x="831" y="59"/>
                  </a:lnTo>
                  <a:cubicBezTo>
                    <a:pt x="831" y="56"/>
                    <a:pt x="831" y="51"/>
                    <a:pt x="831" y="46"/>
                  </a:cubicBezTo>
                  <a:cubicBezTo>
                    <a:pt x="831" y="53"/>
                    <a:pt x="828" y="56"/>
                    <a:pt x="825" y="56"/>
                  </a:cubicBezTo>
                  <a:cubicBezTo>
                    <a:pt x="821" y="56"/>
                    <a:pt x="818" y="53"/>
                    <a:pt x="818" y="46"/>
                  </a:cubicBezTo>
                  <a:cubicBezTo>
                    <a:pt x="810" y="31"/>
                    <a:pt x="807" y="25"/>
                    <a:pt x="803" y="25"/>
                  </a:cubicBezTo>
                  <a:cubicBezTo>
                    <a:pt x="801" y="25"/>
                    <a:pt x="797" y="28"/>
                    <a:pt x="792" y="33"/>
                  </a:cubicBezTo>
                  <a:cubicBezTo>
                    <a:pt x="792" y="33"/>
                    <a:pt x="792" y="33"/>
                    <a:pt x="779" y="20"/>
                  </a:cubicBezTo>
                  <a:cubicBezTo>
                    <a:pt x="779" y="20"/>
                    <a:pt x="779" y="20"/>
                    <a:pt x="779" y="33"/>
                  </a:cubicBezTo>
                  <a:cubicBezTo>
                    <a:pt x="779" y="46"/>
                    <a:pt x="779" y="53"/>
                    <a:pt x="777" y="53"/>
                  </a:cubicBezTo>
                  <a:cubicBezTo>
                    <a:pt x="776" y="53"/>
                    <a:pt x="773" y="46"/>
                    <a:pt x="766" y="33"/>
                  </a:cubicBezTo>
                  <a:cubicBezTo>
                    <a:pt x="766" y="18"/>
                    <a:pt x="762" y="12"/>
                    <a:pt x="758" y="12"/>
                  </a:cubicBezTo>
                  <a:cubicBezTo>
                    <a:pt x="755" y="12"/>
                    <a:pt x="753" y="15"/>
                    <a:pt x="753" y="20"/>
                  </a:cubicBezTo>
                  <a:cubicBezTo>
                    <a:pt x="753" y="33"/>
                    <a:pt x="753" y="33"/>
                    <a:pt x="740" y="33"/>
                  </a:cubicBezTo>
                  <a:cubicBezTo>
                    <a:pt x="740" y="33"/>
                    <a:pt x="740" y="33"/>
                    <a:pt x="727" y="59"/>
                  </a:cubicBezTo>
                  <a:cubicBezTo>
                    <a:pt x="714" y="59"/>
                    <a:pt x="727" y="33"/>
                    <a:pt x="727" y="33"/>
                  </a:cubicBezTo>
                  <a:lnTo>
                    <a:pt x="727" y="20"/>
                  </a:lnTo>
                  <a:cubicBezTo>
                    <a:pt x="714" y="20"/>
                    <a:pt x="714" y="20"/>
                    <a:pt x="701" y="33"/>
                  </a:cubicBezTo>
                  <a:cubicBezTo>
                    <a:pt x="701" y="24"/>
                    <a:pt x="695" y="15"/>
                    <a:pt x="691" y="15"/>
                  </a:cubicBezTo>
                  <a:cubicBezTo>
                    <a:pt x="689" y="15"/>
                    <a:pt x="688" y="17"/>
                    <a:pt x="688" y="20"/>
                  </a:cubicBezTo>
                  <a:cubicBezTo>
                    <a:pt x="688" y="36"/>
                    <a:pt x="688" y="41"/>
                    <a:pt x="688" y="41"/>
                  </a:cubicBezTo>
                  <a:cubicBezTo>
                    <a:pt x="686" y="41"/>
                    <a:pt x="683" y="28"/>
                    <a:pt x="675" y="20"/>
                  </a:cubicBezTo>
                  <a:cubicBezTo>
                    <a:pt x="682" y="7"/>
                    <a:pt x="685" y="1"/>
                    <a:pt x="683" y="1"/>
                  </a:cubicBezTo>
                  <a:close/>
                  <a:moveTo>
                    <a:pt x="1209" y="1204"/>
                  </a:moveTo>
                  <a:cubicBezTo>
                    <a:pt x="1207" y="1204"/>
                    <a:pt x="1207" y="1207"/>
                    <a:pt x="1207" y="1214"/>
                  </a:cubicBezTo>
                  <a:cubicBezTo>
                    <a:pt x="1207" y="1214"/>
                    <a:pt x="1207" y="1227"/>
                    <a:pt x="1220" y="1240"/>
                  </a:cubicBezTo>
                  <a:cubicBezTo>
                    <a:pt x="1220" y="1243"/>
                    <a:pt x="1221" y="1245"/>
                    <a:pt x="1222" y="1245"/>
                  </a:cubicBezTo>
                  <a:cubicBezTo>
                    <a:pt x="1225" y="1245"/>
                    <a:pt x="1230" y="1233"/>
                    <a:pt x="1220" y="1214"/>
                  </a:cubicBezTo>
                  <a:cubicBezTo>
                    <a:pt x="1214" y="1207"/>
                    <a:pt x="1210" y="1204"/>
                    <a:pt x="1209" y="1204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8584672" y="4028882"/>
              <a:ext cx="50543" cy="47292"/>
            </a:xfrm>
            <a:custGeom>
              <a:rect b="b" l="l" r="r" t="t"/>
              <a:pathLst>
                <a:path extrusionOk="0" h="989" w="1057">
                  <a:moveTo>
                    <a:pt x="390" y="67"/>
                  </a:moveTo>
                  <a:cubicBezTo>
                    <a:pt x="396" y="74"/>
                    <a:pt x="396" y="77"/>
                    <a:pt x="395" y="77"/>
                  </a:cubicBezTo>
                  <a:cubicBezTo>
                    <a:pt x="393" y="77"/>
                    <a:pt x="390" y="74"/>
                    <a:pt x="390" y="67"/>
                  </a:cubicBezTo>
                  <a:close/>
                  <a:moveTo>
                    <a:pt x="494" y="67"/>
                  </a:moveTo>
                  <a:cubicBezTo>
                    <a:pt x="494" y="93"/>
                    <a:pt x="494" y="106"/>
                    <a:pt x="494" y="106"/>
                  </a:cubicBezTo>
                  <a:lnTo>
                    <a:pt x="481" y="106"/>
                  </a:lnTo>
                  <a:cubicBezTo>
                    <a:pt x="481" y="80"/>
                    <a:pt x="481" y="67"/>
                    <a:pt x="481" y="67"/>
                  </a:cubicBezTo>
                  <a:close/>
                  <a:moveTo>
                    <a:pt x="597" y="67"/>
                  </a:moveTo>
                  <a:cubicBezTo>
                    <a:pt x="597" y="93"/>
                    <a:pt x="584" y="106"/>
                    <a:pt x="584" y="106"/>
                  </a:cubicBezTo>
                  <a:cubicBezTo>
                    <a:pt x="584" y="93"/>
                    <a:pt x="584" y="93"/>
                    <a:pt x="584" y="80"/>
                  </a:cubicBezTo>
                  <a:cubicBezTo>
                    <a:pt x="584" y="67"/>
                    <a:pt x="597" y="67"/>
                    <a:pt x="597" y="67"/>
                  </a:cubicBezTo>
                  <a:close/>
                  <a:moveTo>
                    <a:pt x="234" y="132"/>
                  </a:moveTo>
                  <a:lnTo>
                    <a:pt x="234" y="132"/>
                  </a:lnTo>
                  <a:cubicBezTo>
                    <a:pt x="240" y="143"/>
                    <a:pt x="241" y="147"/>
                    <a:pt x="240" y="147"/>
                  </a:cubicBezTo>
                  <a:cubicBezTo>
                    <a:pt x="239" y="147"/>
                    <a:pt x="234" y="140"/>
                    <a:pt x="234" y="132"/>
                  </a:cubicBezTo>
                  <a:close/>
                  <a:moveTo>
                    <a:pt x="705" y="165"/>
                  </a:moveTo>
                  <a:cubicBezTo>
                    <a:pt x="707" y="165"/>
                    <a:pt x="710" y="167"/>
                    <a:pt x="714" y="171"/>
                  </a:cubicBezTo>
                  <a:cubicBezTo>
                    <a:pt x="705" y="171"/>
                    <a:pt x="703" y="165"/>
                    <a:pt x="705" y="165"/>
                  </a:cubicBezTo>
                  <a:close/>
                  <a:moveTo>
                    <a:pt x="740" y="184"/>
                  </a:moveTo>
                  <a:lnTo>
                    <a:pt x="740" y="197"/>
                  </a:lnTo>
                  <a:lnTo>
                    <a:pt x="727" y="197"/>
                  </a:lnTo>
                  <a:cubicBezTo>
                    <a:pt x="727" y="184"/>
                    <a:pt x="740" y="184"/>
                    <a:pt x="740" y="184"/>
                  </a:cubicBezTo>
                  <a:close/>
                  <a:moveTo>
                    <a:pt x="233" y="187"/>
                  </a:moveTo>
                  <a:cubicBezTo>
                    <a:pt x="234" y="187"/>
                    <a:pt x="234" y="190"/>
                    <a:pt x="234" y="197"/>
                  </a:cubicBezTo>
                  <a:cubicBezTo>
                    <a:pt x="243" y="206"/>
                    <a:pt x="240" y="215"/>
                    <a:pt x="237" y="215"/>
                  </a:cubicBezTo>
                  <a:cubicBezTo>
                    <a:pt x="235" y="215"/>
                    <a:pt x="234" y="214"/>
                    <a:pt x="234" y="210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8" y="190"/>
                    <a:pt x="231" y="187"/>
                    <a:pt x="233" y="187"/>
                  </a:cubicBezTo>
                  <a:close/>
                  <a:moveTo>
                    <a:pt x="221" y="210"/>
                  </a:moveTo>
                  <a:cubicBezTo>
                    <a:pt x="221" y="216"/>
                    <a:pt x="221" y="220"/>
                    <a:pt x="220" y="220"/>
                  </a:cubicBezTo>
                  <a:cubicBezTo>
                    <a:pt x="218" y="220"/>
                    <a:pt x="215" y="216"/>
                    <a:pt x="208" y="210"/>
                  </a:cubicBezTo>
                  <a:close/>
                  <a:moveTo>
                    <a:pt x="312" y="223"/>
                  </a:moveTo>
                  <a:lnTo>
                    <a:pt x="325" y="236"/>
                  </a:lnTo>
                  <a:cubicBezTo>
                    <a:pt x="325" y="249"/>
                    <a:pt x="325" y="249"/>
                    <a:pt x="325" y="249"/>
                  </a:cubicBezTo>
                  <a:cubicBezTo>
                    <a:pt x="325" y="249"/>
                    <a:pt x="325" y="249"/>
                    <a:pt x="312" y="236"/>
                  </a:cubicBezTo>
                  <a:cubicBezTo>
                    <a:pt x="312" y="236"/>
                    <a:pt x="312" y="223"/>
                    <a:pt x="312" y="223"/>
                  </a:cubicBezTo>
                  <a:close/>
                  <a:moveTo>
                    <a:pt x="805" y="236"/>
                  </a:moveTo>
                  <a:cubicBezTo>
                    <a:pt x="805" y="249"/>
                    <a:pt x="792" y="249"/>
                    <a:pt x="766" y="262"/>
                  </a:cubicBezTo>
                  <a:cubicBezTo>
                    <a:pt x="766" y="262"/>
                    <a:pt x="766" y="262"/>
                    <a:pt x="779" y="249"/>
                  </a:cubicBezTo>
                  <a:cubicBezTo>
                    <a:pt x="792" y="249"/>
                    <a:pt x="805" y="236"/>
                    <a:pt x="805" y="236"/>
                  </a:cubicBezTo>
                  <a:close/>
                  <a:moveTo>
                    <a:pt x="673" y="267"/>
                  </a:moveTo>
                  <a:lnTo>
                    <a:pt x="673" y="267"/>
                  </a:lnTo>
                  <a:cubicBezTo>
                    <a:pt x="669" y="269"/>
                    <a:pt x="666" y="271"/>
                    <a:pt x="662" y="275"/>
                  </a:cubicBezTo>
                  <a:lnTo>
                    <a:pt x="669" y="275"/>
                  </a:lnTo>
                  <a:cubicBezTo>
                    <a:pt x="670" y="272"/>
                    <a:pt x="671" y="270"/>
                    <a:pt x="673" y="267"/>
                  </a:cubicBezTo>
                  <a:close/>
                  <a:moveTo>
                    <a:pt x="104" y="327"/>
                  </a:moveTo>
                  <a:lnTo>
                    <a:pt x="117" y="340"/>
                  </a:lnTo>
                  <a:cubicBezTo>
                    <a:pt x="130" y="353"/>
                    <a:pt x="130" y="353"/>
                    <a:pt x="117" y="353"/>
                  </a:cubicBezTo>
                  <a:cubicBezTo>
                    <a:pt x="117" y="353"/>
                    <a:pt x="104" y="340"/>
                    <a:pt x="104" y="327"/>
                  </a:cubicBezTo>
                  <a:close/>
                  <a:moveTo>
                    <a:pt x="104" y="417"/>
                  </a:moveTo>
                  <a:cubicBezTo>
                    <a:pt x="104" y="417"/>
                    <a:pt x="116" y="423"/>
                    <a:pt x="127" y="430"/>
                  </a:cubicBezTo>
                  <a:lnTo>
                    <a:pt x="127" y="430"/>
                  </a:lnTo>
                  <a:cubicBezTo>
                    <a:pt x="115" y="430"/>
                    <a:pt x="104" y="429"/>
                    <a:pt x="104" y="417"/>
                  </a:cubicBezTo>
                  <a:close/>
                  <a:moveTo>
                    <a:pt x="9" y="425"/>
                  </a:moveTo>
                  <a:cubicBezTo>
                    <a:pt x="4" y="425"/>
                    <a:pt x="9" y="430"/>
                    <a:pt x="27" y="430"/>
                  </a:cubicBezTo>
                  <a:cubicBezTo>
                    <a:pt x="18" y="426"/>
                    <a:pt x="12" y="425"/>
                    <a:pt x="9" y="425"/>
                  </a:cubicBezTo>
                  <a:close/>
                  <a:moveTo>
                    <a:pt x="844" y="443"/>
                  </a:moveTo>
                  <a:cubicBezTo>
                    <a:pt x="843" y="443"/>
                    <a:pt x="842" y="443"/>
                    <a:pt x="840" y="443"/>
                  </a:cubicBezTo>
                  <a:lnTo>
                    <a:pt x="840" y="443"/>
                  </a:lnTo>
                  <a:cubicBezTo>
                    <a:pt x="849" y="447"/>
                    <a:pt x="854" y="449"/>
                    <a:pt x="854" y="449"/>
                  </a:cubicBezTo>
                  <a:cubicBezTo>
                    <a:pt x="855" y="449"/>
                    <a:pt x="851" y="447"/>
                    <a:pt x="844" y="443"/>
                  </a:cubicBezTo>
                  <a:close/>
                  <a:moveTo>
                    <a:pt x="641" y="447"/>
                  </a:moveTo>
                  <a:cubicBezTo>
                    <a:pt x="640" y="447"/>
                    <a:pt x="643" y="450"/>
                    <a:pt x="649" y="456"/>
                  </a:cubicBezTo>
                  <a:lnTo>
                    <a:pt x="662" y="456"/>
                  </a:lnTo>
                  <a:cubicBezTo>
                    <a:pt x="649" y="450"/>
                    <a:pt x="643" y="447"/>
                    <a:pt x="641" y="447"/>
                  </a:cubicBezTo>
                  <a:close/>
                  <a:moveTo>
                    <a:pt x="139" y="464"/>
                  </a:moveTo>
                  <a:cubicBezTo>
                    <a:pt x="142" y="464"/>
                    <a:pt x="148" y="465"/>
                    <a:pt x="156" y="469"/>
                  </a:cubicBezTo>
                  <a:cubicBezTo>
                    <a:pt x="139" y="469"/>
                    <a:pt x="133" y="464"/>
                    <a:pt x="139" y="464"/>
                  </a:cubicBezTo>
                  <a:close/>
                  <a:moveTo>
                    <a:pt x="787" y="460"/>
                  </a:moveTo>
                  <a:cubicBezTo>
                    <a:pt x="789" y="460"/>
                    <a:pt x="792" y="463"/>
                    <a:pt x="792" y="469"/>
                  </a:cubicBezTo>
                  <a:cubicBezTo>
                    <a:pt x="785" y="463"/>
                    <a:pt x="785" y="460"/>
                    <a:pt x="787" y="460"/>
                  </a:cubicBezTo>
                  <a:close/>
                  <a:moveTo>
                    <a:pt x="597" y="469"/>
                  </a:moveTo>
                  <a:cubicBezTo>
                    <a:pt x="597" y="469"/>
                    <a:pt x="597" y="469"/>
                    <a:pt x="610" y="482"/>
                  </a:cubicBezTo>
                  <a:cubicBezTo>
                    <a:pt x="610" y="482"/>
                    <a:pt x="610" y="469"/>
                    <a:pt x="610" y="469"/>
                  </a:cubicBezTo>
                  <a:close/>
                  <a:moveTo>
                    <a:pt x="766" y="469"/>
                  </a:moveTo>
                  <a:cubicBezTo>
                    <a:pt x="779" y="482"/>
                    <a:pt x="792" y="482"/>
                    <a:pt x="792" y="482"/>
                  </a:cubicBezTo>
                  <a:lnTo>
                    <a:pt x="779" y="482"/>
                  </a:lnTo>
                  <a:lnTo>
                    <a:pt x="766" y="469"/>
                  </a:lnTo>
                  <a:close/>
                  <a:moveTo>
                    <a:pt x="758" y="485"/>
                  </a:moveTo>
                  <a:cubicBezTo>
                    <a:pt x="759" y="485"/>
                    <a:pt x="766" y="489"/>
                    <a:pt x="779" y="495"/>
                  </a:cubicBezTo>
                  <a:lnTo>
                    <a:pt x="766" y="495"/>
                  </a:lnTo>
                  <a:cubicBezTo>
                    <a:pt x="759" y="489"/>
                    <a:pt x="756" y="485"/>
                    <a:pt x="758" y="485"/>
                  </a:cubicBezTo>
                  <a:close/>
                  <a:moveTo>
                    <a:pt x="636" y="547"/>
                  </a:moveTo>
                  <a:cubicBezTo>
                    <a:pt x="641" y="547"/>
                    <a:pt x="647" y="550"/>
                    <a:pt x="652" y="554"/>
                  </a:cubicBezTo>
                  <a:lnTo>
                    <a:pt x="652" y="554"/>
                  </a:lnTo>
                  <a:cubicBezTo>
                    <a:pt x="649" y="550"/>
                    <a:pt x="643" y="547"/>
                    <a:pt x="636" y="547"/>
                  </a:cubicBezTo>
                  <a:close/>
                  <a:moveTo>
                    <a:pt x="690" y="589"/>
                  </a:moveTo>
                  <a:cubicBezTo>
                    <a:pt x="691" y="589"/>
                    <a:pt x="695" y="592"/>
                    <a:pt x="701" y="599"/>
                  </a:cubicBezTo>
                  <a:lnTo>
                    <a:pt x="688" y="599"/>
                  </a:lnTo>
                  <a:cubicBezTo>
                    <a:pt x="688" y="592"/>
                    <a:pt x="688" y="589"/>
                    <a:pt x="690" y="589"/>
                  </a:cubicBezTo>
                  <a:close/>
                  <a:moveTo>
                    <a:pt x="766" y="586"/>
                  </a:moveTo>
                  <a:cubicBezTo>
                    <a:pt x="766" y="586"/>
                    <a:pt x="779" y="599"/>
                    <a:pt x="766" y="599"/>
                  </a:cubicBezTo>
                  <a:lnTo>
                    <a:pt x="753" y="599"/>
                  </a:lnTo>
                  <a:cubicBezTo>
                    <a:pt x="740" y="586"/>
                    <a:pt x="740" y="586"/>
                    <a:pt x="740" y="586"/>
                  </a:cubicBezTo>
                  <a:close/>
                  <a:moveTo>
                    <a:pt x="675" y="612"/>
                  </a:moveTo>
                  <a:cubicBezTo>
                    <a:pt x="679" y="615"/>
                    <a:pt x="683" y="620"/>
                    <a:pt x="688" y="625"/>
                  </a:cubicBezTo>
                  <a:cubicBezTo>
                    <a:pt x="675" y="625"/>
                    <a:pt x="662" y="612"/>
                    <a:pt x="675" y="612"/>
                  </a:cubicBezTo>
                  <a:close/>
                  <a:moveTo>
                    <a:pt x="218" y="662"/>
                  </a:moveTo>
                  <a:cubicBezTo>
                    <a:pt x="217" y="662"/>
                    <a:pt x="214" y="666"/>
                    <a:pt x="208" y="677"/>
                  </a:cubicBezTo>
                  <a:cubicBezTo>
                    <a:pt x="216" y="669"/>
                    <a:pt x="219" y="662"/>
                    <a:pt x="218" y="662"/>
                  </a:cubicBezTo>
                  <a:close/>
                  <a:moveTo>
                    <a:pt x="286" y="677"/>
                  </a:move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lose/>
                  <a:moveTo>
                    <a:pt x="219" y="679"/>
                  </a:moveTo>
                  <a:cubicBezTo>
                    <a:pt x="219" y="679"/>
                    <a:pt x="214" y="682"/>
                    <a:pt x="208" y="687"/>
                  </a:cubicBezTo>
                  <a:lnTo>
                    <a:pt x="208" y="687"/>
                  </a:lnTo>
                  <a:cubicBezTo>
                    <a:pt x="208" y="686"/>
                    <a:pt x="207" y="685"/>
                    <a:pt x="207" y="685"/>
                  </a:cubicBezTo>
                  <a:lnTo>
                    <a:pt x="207" y="685"/>
                  </a:lnTo>
                  <a:cubicBezTo>
                    <a:pt x="206" y="686"/>
                    <a:pt x="206" y="687"/>
                    <a:pt x="205" y="689"/>
                  </a:cubicBezTo>
                  <a:lnTo>
                    <a:pt x="205" y="689"/>
                  </a:lnTo>
                  <a:cubicBezTo>
                    <a:pt x="206" y="688"/>
                    <a:pt x="207" y="687"/>
                    <a:pt x="208" y="687"/>
                  </a:cubicBezTo>
                  <a:lnTo>
                    <a:pt x="208" y="687"/>
                  </a:lnTo>
                  <a:cubicBezTo>
                    <a:pt x="208" y="688"/>
                    <a:pt x="208" y="689"/>
                    <a:pt x="208" y="690"/>
                  </a:cubicBezTo>
                  <a:cubicBezTo>
                    <a:pt x="216" y="682"/>
                    <a:pt x="219" y="679"/>
                    <a:pt x="219" y="679"/>
                  </a:cubicBezTo>
                  <a:close/>
                  <a:moveTo>
                    <a:pt x="299" y="677"/>
                  </a:moveTo>
                  <a:lnTo>
                    <a:pt x="299" y="690"/>
                  </a:lnTo>
                  <a:cubicBezTo>
                    <a:pt x="312" y="677"/>
                    <a:pt x="312" y="677"/>
                    <a:pt x="299" y="677"/>
                  </a:cubicBezTo>
                  <a:close/>
                  <a:moveTo>
                    <a:pt x="597" y="651"/>
                  </a:moveTo>
                  <a:lnTo>
                    <a:pt x="597" y="651"/>
                  </a:lnTo>
                  <a:cubicBezTo>
                    <a:pt x="601" y="654"/>
                    <a:pt x="605" y="658"/>
                    <a:pt x="610" y="664"/>
                  </a:cubicBezTo>
                  <a:lnTo>
                    <a:pt x="623" y="690"/>
                  </a:lnTo>
                  <a:cubicBezTo>
                    <a:pt x="610" y="690"/>
                    <a:pt x="610" y="677"/>
                    <a:pt x="597" y="651"/>
                  </a:cubicBezTo>
                  <a:close/>
                  <a:moveTo>
                    <a:pt x="714" y="677"/>
                  </a:moveTo>
                  <a:lnTo>
                    <a:pt x="727" y="690"/>
                  </a:lnTo>
                  <a:cubicBezTo>
                    <a:pt x="727" y="692"/>
                    <a:pt x="727" y="693"/>
                    <a:pt x="726" y="693"/>
                  </a:cubicBezTo>
                  <a:cubicBezTo>
                    <a:pt x="722" y="693"/>
                    <a:pt x="714" y="677"/>
                    <a:pt x="714" y="677"/>
                  </a:cubicBezTo>
                  <a:close/>
                  <a:moveTo>
                    <a:pt x="1025" y="690"/>
                  </a:moveTo>
                  <a:cubicBezTo>
                    <a:pt x="1025" y="690"/>
                    <a:pt x="1025" y="703"/>
                    <a:pt x="1038" y="703"/>
                  </a:cubicBezTo>
                  <a:cubicBezTo>
                    <a:pt x="1042" y="707"/>
                    <a:pt x="1046" y="708"/>
                    <a:pt x="1049" y="708"/>
                  </a:cubicBezTo>
                  <a:cubicBezTo>
                    <a:pt x="1056" y="708"/>
                    <a:pt x="1057" y="699"/>
                    <a:pt x="1038" y="690"/>
                  </a:cubicBezTo>
                  <a:close/>
                  <a:moveTo>
                    <a:pt x="468" y="664"/>
                  </a:moveTo>
                  <a:cubicBezTo>
                    <a:pt x="468" y="677"/>
                    <a:pt x="481" y="690"/>
                    <a:pt x="481" y="703"/>
                  </a:cubicBezTo>
                  <a:cubicBezTo>
                    <a:pt x="494" y="716"/>
                    <a:pt x="481" y="716"/>
                    <a:pt x="481" y="716"/>
                  </a:cubicBezTo>
                  <a:cubicBezTo>
                    <a:pt x="481" y="703"/>
                    <a:pt x="468" y="690"/>
                    <a:pt x="468" y="677"/>
                  </a:cubicBezTo>
                  <a:cubicBezTo>
                    <a:pt x="468" y="677"/>
                    <a:pt x="468" y="671"/>
                    <a:pt x="468" y="664"/>
                  </a:cubicBezTo>
                  <a:close/>
                  <a:moveTo>
                    <a:pt x="545" y="690"/>
                  </a:moveTo>
                  <a:lnTo>
                    <a:pt x="558" y="703"/>
                  </a:lnTo>
                  <a:lnTo>
                    <a:pt x="558" y="716"/>
                  </a:lnTo>
                  <a:lnTo>
                    <a:pt x="545" y="703"/>
                  </a:lnTo>
                  <a:cubicBezTo>
                    <a:pt x="545" y="690"/>
                    <a:pt x="545" y="690"/>
                    <a:pt x="545" y="690"/>
                  </a:cubicBezTo>
                  <a:close/>
                  <a:moveTo>
                    <a:pt x="650" y="694"/>
                  </a:moveTo>
                  <a:lnTo>
                    <a:pt x="650" y="694"/>
                  </a:lnTo>
                  <a:cubicBezTo>
                    <a:pt x="652" y="703"/>
                    <a:pt x="662" y="704"/>
                    <a:pt x="662" y="716"/>
                  </a:cubicBezTo>
                  <a:cubicBezTo>
                    <a:pt x="654" y="707"/>
                    <a:pt x="651" y="699"/>
                    <a:pt x="650" y="694"/>
                  </a:cubicBezTo>
                  <a:close/>
                  <a:moveTo>
                    <a:pt x="442" y="716"/>
                  </a:moveTo>
                  <a:cubicBezTo>
                    <a:pt x="442" y="716"/>
                    <a:pt x="455" y="729"/>
                    <a:pt x="455" y="742"/>
                  </a:cubicBezTo>
                  <a:cubicBezTo>
                    <a:pt x="455" y="742"/>
                    <a:pt x="442" y="729"/>
                    <a:pt x="442" y="716"/>
                  </a:cubicBezTo>
                  <a:close/>
                  <a:moveTo>
                    <a:pt x="720" y="741"/>
                  </a:moveTo>
                  <a:cubicBezTo>
                    <a:pt x="718" y="741"/>
                    <a:pt x="716" y="742"/>
                    <a:pt x="714" y="742"/>
                  </a:cubicBezTo>
                  <a:cubicBezTo>
                    <a:pt x="719" y="747"/>
                    <a:pt x="723" y="750"/>
                    <a:pt x="724" y="750"/>
                  </a:cubicBezTo>
                  <a:cubicBezTo>
                    <a:pt x="724" y="750"/>
                    <a:pt x="723" y="747"/>
                    <a:pt x="720" y="741"/>
                  </a:cubicBezTo>
                  <a:close/>
                  <a:moveTo>
                    <a:pt x="286" y="755"/>
                  </a:moveTo>
                  <a:cubicBezTo>
                    <a:pt x="299" y="755"/>
                    <a:pt x="299" y="755"/>
                    <a:pt x="299" y="768"/>
                  </a:cubicBezTo>
                  <a:lnTo>
                    <a:pt x="286" y="768"/>
                  </a:lnTo>
                  <a:cubicBezTo>
                    <a:pt x="286" y="755"/>
                    <a:pt x="286" y="755"/>
                    <a:pt x="286" y="755"/>
                  </a:cubicBezTo>
                  <a:close/>
                  <a:moveTo>
                    <a:pt x="575" y="711"/>
                  </a:moveTo>
                  <a:lnTo>
                    <a:pt x="575" y="711"/>
                  </a:lnTo>
                  <a:cubicBezTo>
                    <a:pt x="575" y="711"/>
                    <a:pt x="579" y="717"/>
                    <a:pt x="584" y="729"/>
                  </a:cubicBezTo>
                  <a:cubicBezTo>
                    <a:pt x="584" y="742"/>
                    <a:pt x="597" y="755"/>
                    <a:pt x="597" y="768"/>
                  </a:cubicBezTo>
                  <a:lnTo>
                    <a:pt x="584" y="768"/>
                  </a:lnTo>
                  <a:cubicBezTo>
                    <a:pt x="584" y="768"/>
                    <a:pt x="584" y="755"/>
                    <a:pt x="584" y="742"/>
                  </a:cubicBezTo>
                  <a:cubicBezTo>
                    <a:pt x="577" y="720"/>
                    <a:pt x="574" y="711"/>
                    <a:pt x="575" y="711"/>
                  </a:cubicBezTo>
                  <a:close/>
                  <a:moveTo>
                    <a:pt x="104" y="794"/>
                  </a:moveTo>
                  <a:cubicBezTo>
                    <a:pt x="92" y="794"/>
                    <a:pt x="79" y="807"/>
                    <a:pt x="79" y="807"/>
                  </a:cubicBezTo>
                  <a:cubicBezTo>
                    <a:pt x="92" y="807"/>
                    <a:pt x="92" y="807"/>
                    <a:pt x="104" y="794"/>
                  </a:cubicBezTo>
                  <a:close/>
                  <a:moveTo>
                    <a:pt x="455" y="794"/>
                  </a:moveTo>
                  <a:cubicBezTo>
                    <a:pt x="455" y="794"/>
                    <a:pt x="455" y="807"/>
                    <a:pt x="455" y="819"/>
                  </a:cubicBezTo>
                  <a:lnTo>
                    <a:pt x="442" y="819"/>
                  </a:lnTo>
                  <a:cubicBezTo>
                    <a:pt x="442" y="807"/>
                    <a:pt x="442" y="794"/>
                    <a:pt x="455" y="794"/>
                  </a:cubicBezTo>
                  <a:close/>
                  <a:moveTo>
                    <a:pt x="208" y="794"/>
                  </a:moveTo>
                  <a:lnTo>
                    <a:pt x="208" y="794"/>
                  </a:lnTo>
                  <a:cubicBezTo>
                    <a:pt x="202" y="813"/>
                    <a:pt x="202" y="823"/>
                    <a:pt x="203" y="823"/>
                  </a:cubicBezTo>
                  <a:cubicBezTo>
                    <a:pt x="205" y="823"/>
                    <a:pt x="208" y="813"/>
                    <a:pt x="208" y="794"/>
                  </a:cubicBezTo>
                  <a:close/>
                  <a:moveTo>
                    <a:pt x="468" y="819"/>
                  </a:moveTo>
                  <a:cubicBezTo>
                    <a:pt x="468" y="823"/>
                    <a:pt x="468" y="828"/>
                    <a:pt x="468" y="832"/>
                  </a:cubicBezTo>
                  <a:cubicBezTo>
                    <a:pt x="468" y="845"/>
                    <a:pt x="468" y="845"/>
                    <a:pt x="481" y="845"/>
                  </a:cubicBezTo>
                  <a:cubicBezTo>
                    <a:pt x="481" y="845"/>
                    <a:pt x="481" y="832"/>
                    <a:pt x="481" y="832"/>
                  </a:cubicBezTo>
                  <a:cubicBezTo>
                    <a:pt x="481" y="819"/>
                    <a:pt x="481" y="819"/>
                    <a:pt x="468" y="819"/>
                  </a:cubicBezTo>
                  <a:close/>
                  <a:moveTo>
                    <a:pt x="582" y="0"/>
                  </a:moveTo>
                  <a:cubicBezTo>
                    <a:pt x="580" y="0"/>
                    <a:pt x="577" y="4"/>
                    <a:pt x="571" y="15"/>
                  </a:cubicBezTo>
                  <a:cubicBezTo>
                    <a:pt x="565" y="22"/>
                    <a:pt x="562" y="25"/>
                    <a:pt x="558" y="25"/>
                  </a:cubicBezTo>
                  <a:cubicBezTo>
                    <a:pt x="555" y="25"/>
                    <a:pt x="552" y="22"/>
                    <a:pt x="545" y="15"/>
                  </a:cubicBezTo>
                  <a:cubicBezTo>
                    <a:pt x="545" y="15"/>
                    <a:pt x="545" y="15"/>
                    <a:pt x="545" y="28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45" y="35"/>
                    <a:pt x="545" y="35"/>
                    <a:pt x="545" y="41"/>
                  </a:cubicBezTo>
                  <a:cubicBezTo>
                    <a:pt x="545" y="28"/>
                    <a:pt x="545" y="22"/>
                    <a:pt x="544" y="22"/>
                  </a:cubicBezTo>
                  <a:cubicBezTo>
                    <a:pt x="542" y="22"/>
                    <a:pt x="539" y="28"/>
                    <a:pt x="533" y="41"/>
                  </a:cubicBezTo>
                  <a:cubicBezTo>
                    <a:pt x="533" y="28"/>
                    <a:pt x="533" y="28"/>
                    <a:pt x="533" y="28"/>
                  </a:cubicBezTo>
                  <a:cubicBezTo>
                    <a:pt x="520" y="28"/>
                    <a:pt x="507" y="41"/>
                    <a:pt x="494" y="41"/>
                  </a:cubicBezTo>
                  <a:cubicBezTo>
                    <a:pt x="468" y="41"/>
                    <a:pt x="468" y="41"/>
                    <a:pt x="468" y="54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42" y="41"/>
                    <a:pt x="442" y="41"/>
                    <a:pt x="442" y="28"/>
                  </a:cubicBezTo>
                  <a:cubicBezTo>
                    <a:pt x="442" y="41"/>
                    <a:pt x="442" y="41"/>
                    <a:pt x="442" y="41"/>
                  </a:cubicBezTo>
                  <a:cubicBezTo>
                    <a:pt x="442" y="35"/>
                    <a:pt x="438" y="32"/>
                    <a:pt x="435" y="32"/>
                  </a:cubicBezTo>
                  <a:cubicBezTo>
                    <a:pt x="432" y="32"/>
                    <a:pt x="429" y="35"/>
                    <a:pt x="429" y="41"/>
                  </a:cubicBezTo>
                  <a:cubicBezTo>
                    <a:pt x="429" y="32"/>
                    <a:pt x="422" y="23"/>
                    <a:pt x="418" y="23"/>
                  </a:cubicBezTo>
                  <a:cubicBezTo>
                    <a:pt x="417" y="23"/>
                    <a:pt x="416" y="24"/>
                    <a:pt x="416" y="28"/>
                  </a:cubicBezTo>
                  <a:cubicBezTo>
                    <a:pt x="429" y="54"/>
                    <a:pt x="416" y="54"/>
                    <a:pt x="416" y="67"/>
                  </a:cubicBezTo>
                  <a:cubicBezTo>
                    <a:pt x="416" y="67"/>
                    <a:pt x="416" y="67"/>
                    <a:pt x="403" y="54"/>
                  </a:cubicBezTo>
                  <a:cubicBezTo>
                    <a:pt x="403" y="50"/>
                    <a:pt x="402" y="49"/>
                    <a:pt x="400" y="49"/>
                  </a:cubicBezTo>
                  <a:cubicBezTo>
                    <a:pt x="396" y="49"/>
                    <a:pt x="390" y="58"/>
                    <a:pt x="390" y="67"/>
                  </a:cubicBezTo>
                  <a:cubicBezTo>
                    <a:pt x="390" y="54"/>
                    <a:pt x="377" y="54"/>
                    <a:pt x="377" y="54"/>
                  </a:cubicBezTo>
                  <a:cubicBezTo>
                    <a:pt x="377" y="50"/>
                    <a:pt x="377" y="46"/>
                    <a:pt x="377" y="41"/>
                  </a:cubicBezTo>
                  <a:cubicBezTo>
                    <a:pt x="370" y="35"/>
                    <a:pt x="367" y="32"/>
                    <a:pt x="366" y="32"/>
                  </a:cubicBezTo>
                  <a:cubicBezTo>
                    <a:pt x="364" y="32"/>
                    <a:pt x="364" y="35"/>
                    <a:pt x="364" y="41"/>
                  </a:cubicBezTo>
                  <a:cubicBezTo>
                    <a:pt x="364" y="54"/>
                    <a:pt x="351" y="54"/>
                    <a:pt x="338" y="54"/>
                  </a:cubicBezTo>
                  <a:cubicBezTo>
                    <a:pt x="325" y="67"/>
                    <a:pt x="325" y="80"/>
                    <a:pt x="338" y="106"/>
                  </a:cubicBezTo>
                  <a:cubicBezTo>
                    <a:pt x="325" y="93"/>
                    <a:pt x="312" y="67"/>
                    <a:pt x="312" y="67"/>
                  </a:cubicBezTo>
                  <a:lnTo>
                    <a:pt x="312" y="67"/>
                  </a:lnTo>
                  <a:cubicBezTo>
                    <a:pt x="312" y="67"/>
                    <a:pt x="312" y="80"/>
                    <a:pt x="325" y="93"/>
                  </a:cubicBezTo>
                  <a:cubicBezTo>
                    <a:pt x="325" y="106"/>
                    <a:pt x="325" y="106"/>
                    <a:pt x="312" y="106"/>
                  </a:cubicBezTo>
                  <a:cubicBezTo>
                    <a:pt x="306" y="100"/>
                    <a:pt x="302" y="96"/>
                    <a:pt x="301" y="96"/>
                  </a:cubicBezTo>
                  <a:cubicBezTo>
                    <a:pt x="299" y="96"/>
                    <a:pt x="299" y="100"/>
                    <a:pt x="299" y="106"/>
                  </a:cubicBezTo>
                  <a:cubicBezTo>
                    <a:pt x="299" y="115"/>
                    <a:pt x="299" y="124"/>
                    <a:pt x="294" y="124"/>
                  </a:cubicBezTo>
                  <a:cubicBezTo>
                    <a:pt x="293" y="124"/>
                    <a:pt x="290" y="123"/>
                    <a:pt x="286" y="119"/>
                  </a:cubicBezTo>
                  <a:cubicBezTo>
                    <a:pt x="278" y="104"/>
                    <a:pt x="271" y="98"/>
                    <a:pt x="268" y="98"/>
                  </a:cubicBezTo>
                  <a:cubicBezTo>
                    <a:pt x="267" y="98"/>
                    <a:pt x="268" y="101"/>
                    <a:pt x="273" y="106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32"/>
                    <a:pt x="273" y="145"/>
                  </a:cubicBezTo>
                  <a:cubicBezTo>
                    <a:pt x="260" y="145"/>
                    <a:pt x="260" y="132"/>
                    <a:pt x="260" y="132"/>
                  </a:cubicBezTo>
                  <a:lnTo>
                    <a:pt x="247" y="119"/>
                  </a:lnTo>
                  <a:cubicBezTo>
                    <a:pt x="247" y="119"/>
                    <a:pt x="247" y="119"/>
                    <a:pt x="247" y="132"/>
                  </a:cubicBezTo>
                  <a:cubicBezTo>
                    <a:pt x="239" y="132"/>
                    <a:pt x="236" y="126"/>
                    <a:pt x="235" y="126"/>
                  </a:cubicBezTo>
                  <a:cubicBezTo>
                    <a:pt x="234" y="126"/>
                    <a:pt x="234" y="128"/>
                    <a:pt x="234" y="132"/>
                  </a:cubicBezTo>
                  <a:cubicBezTo>
                    <a:pt x="228" y="119"/>
                    <a:pt x="224" y="113"/>
                    <a:pt x="223" y="113"/>
                  </a:cubicBezTo>
                  <a:cubicBezTo>
                    <a:pt x="221" y="113"/>
                    <a:pt x="221" y="119"/>
                    <a:pt x="221" y="132"/>
                  </a:cubicBezTo>
                  <a:cubicBezTo>
                    <a:pt x="221" y="145"/>
                    <a:pt x="208" y="158"/>
                    <a:pt x="208" y="158"/>
                  </a:cubicBezTo>
                  <a:cubicBezTo>
                    <a:pt x="202" y="164"/>
                    <a:pt x="199" y="168"/>
                    <a:pt x="195" y="168"/>
                  </a:cubicBezTo>
                  <a:cubicBezTo>
                    <a:pt x="192" y="168"/>
                    <a:pt x="189" y="164"/>
                    <a:pt x="182" y="158"/>
                  </a:cubicBezTo>
                  <a:cubicBezTo>
                    <a:pt x="169" y="151"/>
                    <a:pt x="163" y="148"/>
                    <a:pt x="161" y="148"/>
                  </a:cubicBezTo>
                  <a:cubicBezTo>
                    <a:pt x="160" y="148"/>
                    <a:pt x="163" y="151"/>
                    <a:pt x="169" y="158"/>
                  </a:cubicBezTo>
                  <a:cubicBezTo>
                    <a:pt x="195" y="171"/>
                    <a:pt x="182" y="171"/>
                    <a:pt x="182" y="184"/>
                  </a:cubicBezTo>
                  <a:cubicBezTo>
                    <a:pt x="180" y="181"/>
                    <a:pt x="178" y="180"/>
                    <a:pt x="176" y="180"/>
                  </a:cubicBezTo>
                  <a:cubicBezTo>
                    <a:pt x="169" y="180"/>
                    <a:pt x="169" y="199"/>
                    <a:pt x="169" y="210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5" y="223"/>
                    <a:pt x="195" y="223"/>
                    <a:pt x="182" y="223"/>
                  </a:cubicBezTo>
                  <a:cubicBezTo>
                    <a:pt x="182" y="223"/>
                    <a:pt x="169" y="210"/>
                    <a:pt x="156" y="197"/>
                  </a:cubicBezTo>
                  <a:cubicBezTo>
                    <a:pt x="156" y="184"/>
                    <a:pt x="143" y="184"/>
                    <a:pt x="143" y="184"/>
                  </a:cubicBezTo>
                  <a:cubicBezTo>
                    <a:pt x="130" y="184"/>
                    <a:pt x="130" y="184"/>
                    <a:pt x="143" y="197"/>
                  </a:cubicBezTo>
                  <a:cubicBezTo>
                    <a:pt x="156" y="210"/>
                    <a:pt x="156" y="210"/>
                    <a:pt x="156" y="210"/>
                  </a:cubicBezTo>
                  <a:cubicBezTo>
                    <a:pt x="156" y="210"/>
                    <a:pt x="143" y="210"/>
                    <a:pt x="156" y="223"/>
                  </a:cubicBezTo>
                  <a:cubicBezTo>
                    <a:pt x="169" y="236"/>
                    <a:pt x="169" y="236"/>
                    <a:pt x="156" y="236"/>
                  </a:cubicBezTo>
                  <a:cubicBezTo>
                    <a:pt x="152" y="231"/>
                    <a:pt x="149" y="230"/>
                    <a:pt x="147" y="230"/>
                  </a:cubicBezTo>
                  <a:cubicBezTo>
                    <a:pt x="143" y="230"/>
                    <a:pt x="143" y="236"/>
                    <a:pt x="143" y="236"/>
                  </a:cubicBezTo>
                  <a:cubicBezTo>
                    <a:pt x="143" y="223"/>
                    <a:pt x="143" y="223"/>
                    <a:pt x="130" y="223"/>
                  </a:cubicBezTo>
                  <a:cubicBezTo>
                    <a:pt x="130" y="210"/>
                    <a:pt x="117" y="210"/>
                    <a:pt x="117" y="210"/>
                  </a:cubicBezTo>
                  <a:cubicBezTo>
                    <a:pt x="104" y="210"/>
                    <a:pt x="117" y="223"/>
                    <a:pt x="117" y="223"/>
                  </a:cubicBezTo>
                  <a:cubicBezTo>
                    <a:pt x="130" y="223"/>
                    <a:pt x="79" y="275"/>
                    <a:pt x="79" y="288"/>
                  </a:cubicBezTo>
                  <a:cubicBezTo>
                    <a:pt x="66" y="288"/>
                    <a:pt x="53" y="288"/>
                    <a:pt x="66" y="301"/>
                  </a:cubicBezTo>
                  <a:cubicBezTo>
                    <a:pt x="79" y="301"/>
                    <a:pt x="79" y="314"/>
                    <a:pt x="66" y="327"/>
                  </a:cubicBezTo>
                  <a:cubicBezTo>
                    <a:pt x="53" y="353"/>
                    <a:pt x="40" y="366"/>
                    <a:pt x="53" y="366"/>
                  </a:cubicBezTo>
                  <a:cubicBezTo>
                    <a:pt x="53" y="366"/>
                    <a:pt x="53" y="366"/>
                    <a:pt x="53" y="378"/>
                  </a:cubicBezTo>
                  <a:cubicBezTo>
                    <a:pt x="53" y="378"/>
                    <a:pt x="66" y="391"/>
                    <a:pt x="66" y="391"/>
                  </a:cubicBezTo>
                  <a:cubicBezTo>
                    <a:pt x="57" y="391"/>
                    <a:pt x="48" y="386"/>
                    <a:pt x="43" y="386"/>
                  </a:cubicBezTo>
                  <a:cubicBezTo>
                    <a:pt x="41" y="386"/>
                    <a:pt x="40" y="387"/>
                    <a:pt x="40" y="391"/>
                  </a:cubicBezTo>
                  <a:cubicBezTo>
                    <a:pt x="27" y="391"/>
                    <a:pt x="40" y="391"/>
                    <a:pt x="53" y="404"/>
                  </a:cubicBezTo>
                  <a:cubicBezTo>
                    <a:pt x="40" y="404"/>
                    <a:pt x="27" y="391"/>
                    <a:pt x="27" y="391"/>
                  </a:cubicBezTo>
                  <a:lnTo>
                    <a:pt x="27" y="404"/>
                  </a:lnTo>
                  <a:lnTo>
                    <a:pt x="14" y="404"/>
                  </a:lnTo>
                  <a:lnTo>
                    <a:pt x="27" y="417"/>
                  </a:lnTo>
                  <a:cubicBezTo>
                    <a:pt x="15" y="414"/>
                    <a:pt x="9" y="412"/>
                    <a:pt x="7" y="412"/>
                  </a:cubicBezTo>
                  <a:cubicBezTo>
                    <a:pt x="2" y="412"/>
                    <a:pt x="17" y="421"/>
                    <a:pt x="27" y="430"/>
                  </a:cubicBezTo>
                  <a:cubicBezTo>
                    <a:pt x="40" y="443"/>
                    <a:pt x="40" y="443"/>
                    <a:pt x="27" y="443"/>
                  </a:cubicBezTo>
                  <a:lnTo>
                    <a:pt x="14" y="443"/>
                  </a:lnTo>
                  <a:cubicBezTo>
                    <a:pt x="27" y="456"/>
                    <a:pt x="27" y="469"/>
                    <a:pt x="27" y="495"/>
                  </a:cubicBezTo>
                  <a:cubicBezTo>
                    <a:pt x="14" y="521"/>
                    <a:pt x="27" y="534"/>
                    <a:pt x="40" y="534"/>
                  </a:cubicBezTo>
                  <a:cubicBezTo>
                    <a:pt x="40" y="534"/>
                    <a:pt x="40" y="534"/>
                    <a:pt x="27" y="547"/>
                  </a:cubicBezTo>
                  <a:lnTo>
                    <a:pt x="40" y="547"/>
                  </a:lnTo>
                  <a:cubicBezTo>
                    <a:pt x="27" y="547"/>
                    <a:pt x="27" y="560"/>
                    <a:pt x="27" y="560"/>
                  </a:cubicBezTo>
                  <a:cubicBezTo>
                    <a:pt x="27" y="573"/>
                    <a:pt x="27" y="586"/>
                    <a:pt x="40" y="586"/>
                  </a:cubicBezTo>
                  <a:cubicBezTo>
                    <a:pt x="14" y="586"/>
                    <a:pt x="1" y="612"/>
                    <a:pt x="27" y="612"/>
                  </a:cubicBezTo>
                  <a:lnTo>
                    <a:pt x="14" y="612"/>
                  </a:lnTo>
                  <a:cubicBezTo>
                    <a:pt x="14" y="625"/>
                    <a:pt x="27" y="625"/>
                    <a:pt x="40" y="625"/>
                  </a:cubicBezTo>
                  <a:cubicBezTo>
                    <a:pt x="40" y="625"/>
                    <a:pt x="40" y="638"/>
                    <a:pt x="40" y="651"/>
                  </a:cubicBezTo>
                  <a:lnTo>
                    <a:pt x="66" y="651"/>
                  </a:lnTo>
                  <a:cubicBezTo>
                    <a:pt x="53" y="664"/>
                    <a:pt x="53" y="677"/>
                    <a:pt x="66" y="690"/>
                  </a:cubicBezTo>
                  <a:cubicBezTo>
                    <a:pt x="79" y="703"/>
                    <a:pt x="79" y="716"/>
                    <a:pt x="79" y="729"/>
                  </a:cubicBezTo>
                  <a:lnTo>
                    <a:pt x="92" y="729"/>
                  </a:lnTo>
                  <a:cubicBezTo>
                    <a:pt x="104" y="722"/>
                    <a:pt x="111" y="719"/>
                    <a:pt x="113" y="719"/>
                  </a:cubicBezTo>
                  <a:cubicBezTo>
                    <a:pt x="114" y="719"/>
                    <a:pt x="111" y="722"/>
                    <a:pt x="104" y="729"/>
                  </a:cubicBezTo>
                  <a:cubicBezTo>
                    <a:pt x="86" y="738"/>
                    <a:pt x="87" y="747"/>
                    <a:pt x="99" y="747"/>
                  </a:cubicBezTo>
                  <a:cubicBezTo>
                    <a:pt x="100" y="747"/>
                    <a:pt x="103" y="747"/>
                    <a:pt x="105" y="746"/>
                  </a:cubicBezTo>
                  <a:lnTo>
                    <a:pt x="105" y="746"/>
                  </a:lnTo>
                  <a:cubicBezTo>
                    <a:pt x="104" y="748"/>
                    <a:pt x="104" y="751"/>
                    <a:pt x="104" y="755"/>
                  </a:cubicBezTo>
                  <a:cubicBezTo>
                    <a:pt x="92" y="761"/>
                    <a:pt x="92" y="764"/>
                    <a:pt x="96" y="764"/>
                  </a:cubicBezTo>
                  <a:cubicBezTo>
                    <a:pt x="101" y="764"/>
                    <a:pt x="111" y="761"/>
                    <a:pt x="117" y="755"/>
                  </a:cubicBezTo>
                  <a:lnTo>
                    <a:pt x="117" y="755"/>
                  </a:lnTo>
                  <a:cubicBezTo>
                    <a:pt x="117" y="755"/>
                    <a:pt x="105" y="768"/>
                    <a:pt x="117" y="768"/>
                  </a:cubicBezTo>
                  <a:cubicBezTo>
                    <a:pt x="117" y="768"/>
                    <a:pt x="117" y="768"/>
                    <a:pt x="104" y="794"/>
                  </a:cubicBezTo>
                  <a:lnTo>
                    <a:pt x="117" y="794"/>
                  </a:lnTo>
                  <a:cubicBezTo>
                    <a:pt x="121" y="790"/>
                    <a:pt x="123" y="788"/>
                    <a:pt x="125" y="786"/>
                  </a:cubicBezTo>
                  <a:cubicBezTo>
                    <a:pt x="125" y="786"/>
                    <a:pt x="134" y="777"/>
                    <a:pt x="143" y="768"/>
                  </a:cubicBezTo>
                  <a:cubicBezTo>
                    <a:pt x="153" y="758"/>
                    <a:pt x="155" y="749"/>
                    <a:pt x="156" y="749"/>
                  </a:cubicBezTo>
                  <a:cubicBezTo>
                    <a:pt x="156" y="749"/>
                    <a:pt x="156" y="751"/>
                    <a:pt x="156" y="755"/>
                  </a:cubicBezTo>
                  <a:cubicBezTo>
                    <a:pt x="156" y="755"/>
                    <a:pt x="169" y="742"/>
                    <a:pt x="182" y="729"/>
                  </a:cubicBezTo>
                  <a:cubicBezTo>
                    <a:pt x="191" y="710"/>
                    <a:pt x="201" y="699"/>
                    <a:pt x="205" y="689"/>
                  </a:cubicBezTo>
                  <a:lnTo>
                    <a:pt x="205" y="689"/>
                  </a:lnTo>
                  <a:cubicBezTo>
                    <a:pt x="199" y="693"/>
                    <a:pt x="190" y="699"/>
                    <a:pt x="182" y="703"/>
                  </a:cubicBezTo>
                  <a:cubicBezTo>
                    <a:pt x="191" y="694"/>
                    <a:pt x="201" y="684"/>
                    <a:pt x="205" y="684"/>
                  </a:cubicBezTo>
                  <a:cubicBezTo>
                    <a:pt x="206" y="684"/>
                    <a:pt x="206" y="685"/>
                    <a:pt x="207" y="685"/>
                  </a:cubicBezTo>
                  <a:lnTo>
                    <a:pt x="207" y="685"/>
                  </a:lnTo>
                  <a:cubicBezTo>
                    <a:pt x="208" y="682"/>
                    <a:pt x="208" y="679"/>
                    <a:pt x="208" y="677"/>
                  </a:cubicBezTo>
                  <a:lnTo>
                    <a:pt x="195" y="677"/>
                  </a:lnTo>
                  <a:cubicBezTo>
                    <a:pt x="195" y="677"/>
                    <a:pt x="195" y="664"/>
                    <a:pt x="195" y="664"/>
                  </a:cubicBezTo>
                  <a:cubicBezTo>
                    <a:pt x="208" y="651"/>
                    <a:pt x="208" y="651"/>
                    <a:pt x="208" y="651"/>
                  </a:cubicBezTo>
                  <a:cubicBezTo>
                    <a:pt x="195" y="638"/>
                    <a:pt x="195" y="638"/>
                    <a:pt x="208" y="625"/>
                  </a:cubicBezTo>
                  <a:cubicBezTo>
                    <a:pt x="220" y="613"/>
                    <a:pt x="221" y="612"/>
                    <a:pt x="221" y="612"/>
                  </a:cubicBezTo>
                  <a:lnTo>
                    <a:pt x="221" y="612"/>
                  </a:lnTo>
                  <a:cubicBezTo>
                    <a:pt x="217" y="616"/>
                    <a:pt x="214" y="617"/>
                    <a:pt x="210" y="617"/>
                  </a:cubicBezTo>
                  <a:cubicBezTo>
                    <a:pt x="202" y="617"/>
                    <a:pt x="195" y="608"/>
                    <a:pt x="195" y="599"/>
                  </a:cubicBezTo>
                  <a:cubicBezTo>
                    <a:pt x="195" y="586"/>
                    <a:pt x="182" y="586"/>
                    <a:pt x="169" y="586"/>
                  </a:cubicBezTo>
                  <a:cubicBezTo>
                    <a:pt x="182" y="573"/>
                    <a:pt x="182" y="573"/>
                    <a:pt x="182" y="573"/>
                  </a:cubicBezTo>
                  <a:lnTo>
                    <a:pt x="169" y="573"/>
                  </a:lnTo>
                  <a:cubicBezTo>
                    <a:pt x="182" y="560"/>
                    <a:pt x="182" y="560"/>
                    <a:pt x="182" y="560"/>
                  </a:cubicBezTo>
                  <a:lnTo>
                    <a:pt x="169" y="560"/>
                  </a:lnTo>
                  <a:cubicBezTo>
                    <a:pt x="169" y="560"/>
                    <a:pt x="169" y="547"/>
                    <a:pt x="182" y="534"/>
                  </a:cubicBezTo>
                  <a:lnTo>
                    <a:pt x="169" y="534"/>
                  </a:lnTo>
                  <a:cubicBezTo>
                    <a:pt x="182" y="534"/>
                    <a:pt x="182" y="534"/>
                    <a:pt x="182" y="521"/>
                  </a:cubicBezTo>
                  <a:cubicBezTo>
                    <a:pt x="169" y="521"/>
                    <a:pt x="169" y="521"/>
                    <a:pt x="169" y="508"/>
                  </a:cubicBezTo>
                  <a:cubicBezTo>
                    <a:pt x="169" y="495"/>
                    <a:pt x="169" y="482"/>
                    <a:pt x="156" y="482"/>
                  </a:cubicBezTo>
                  <a:cubicBezTo>
                    <a:pt x="176" y="476"/>
                    <a:pt x="186" y="476"/>
                    <a:pt x="189" y="476"/>
                  </a:cubicBezTo>
                  <a:cubicBezTo>
                    <a:pt x="192" y="476"/>
                    <a:pt x="189" y="476"/>
                    <a:pt x="182" y="469"/>
                  </a:cubicBezTo>
                  <a:lnTo>
                    <a:pt x="156" y="469"/>
                  </a:lnTo>
                  <a:cubicBezTo>
                    <a:pt x="182" y="469"/>
                    <a:pt x="169" y="443"/>
                    <a:pt x="143" y="443"/>
                  </a:cubicBezTo>
                  <a:lnTo>
                    <a:pt x="182" y="443"/>
                  </a:lnTo>
                  <a:cubicBezTo>
                    <a:pt x="182" y="443"/>
                    <a:pt x="182" y="430"/>
                    <a:pt x="182" y="430"/>
                  </a:cubicBezTo>
                  <a:cubicBezTo>
                    <a:pt x="165" y="430"/>
                    <a:pt x="165" y="425"/>
                    <a:pt x="171" y="425"/>
                  </a:cubicBezTo>
                  <a:cubicBezTo>
                    <a:pt x="174" y="425"/>
                    <a:pt x="178" y="426"/>
                    <a:pt x="182" y="430"/>
                  </a:cubicBezTo>
                  <a:lnTo>
                    <a:pt x="195" y="430"/>
                  </a:lnTo>
                  <a:cubicBezTo>
                    <a:pt x="169" y="417"/>
                    <a:pt x="195" y="417"/>
                    <a:pt x="208" y="417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5" y="391"/>
                    <a:pt x="208" y="391"/>
                    <a:pt x="195" y="391"/>
                  </a:cubicBezTo>
                  <a:cubicBezTo>
                    <a:pt x="182" y="378"/>
                    <a:pt x="169" y="378"/>
                    <a:pt x="169" y="378"/>
                  </a:cubicBezTo>
                  <a:lnTo>
                    <a:pt x="182" y="378"/>
                  </a:lnTo>
                  <a:cubicBezTo>
                    <a:pt x="187" y="383"/>
                    <a:pt x="190" y="384"/>
                    <a:pt x="191" y="384"/>
                  </a:cubicBezTo>
                  <a:cubicBezTo>
                    <a:pt x="195" y="384"/>
                    <a:pt x="195" y="378"/>
                    <a:pt x="195" y="378"/>
                  </a:cubicBezTo>
                  <a:cubicBezTo>
                    <a:pt x="202" y="372"/>
                    <a:pt x="205" y="369"/>
                    <a:pt x="208" y="369"/>
                  </a:cubicBezTo>
                  <a:cubicBezTo>
                    <a:pt x="211" y="369"/>
                    <a:pt x="215" y="372"/>
                    <a:pt x="221" y="378"/>
                  </a:cubicBezTo>
                  <a:lnTo>
                    <a:pt x="208" y="366"/>
                  </a:lnTo>
                  <a:cubicBezTo>
                    <a:pt x="208" y="359"/>
                    <a:pt x="208" y="356"/>
                    <a:pt x="210" y="356"/>
                  </a:cubicBezTo>
                  <a:cubicBezTo>
                    <a:pt x="211" y="356"/>
                    <a:pt x="215" y="359"/>
                    <a:pt x="221" y="366"/>
                  </a:cubicBezTo>
                  <a:cubicBezTo>
                    <a:pt x="234" y="366"/>
                    <a:pt x="234" y="366"/>
                    <a:pt x="221" y="353"/>
                  </a:cubicBezTo>
                  <a:lnTo>
                    <a:pt x="221" y="353"/>
                  </a:lnTo>
                  <a:cubicBezTo>
                    <a:pt x="232" y="358"/>
                    <a:pt x="238" y="361"/>
                    <a:pt x="241" y="361"/>
                  </a:cubicBezTo>
                  <a:cubicBezTo>
                    <a:pt x="245" y="361"/>
                    <a:pt x="242" y="355"/>
                    <a:pt x="234" y="340"/>
                  </a:cubicBezTo>
                  <a:lnTo>
                    <a:pt x="234" y="340"/>
                  </a:lnTo>
                  <a:cubicBezTo>
                    <a:pt x="241" y="346"/>
                    <a:pt x="244" y="349"/>
                    <a:pt x="246" y="349"/>
                  </a:cubicBezTo>
                  <a:cubicBezTo>
                    <a:pt x="247" y="349"/>
                    <a:pt x="247" y="346"/>
                    <a:pt x="247" y="340"/>
                  </a:cubicBezTo>
                  <a:cubicBezTo>
                    <a:pt x="247" y="333"/>
                    <a:pt x="247" y="330"/>
                    <a:pt x="249" y="330"/>
                  </a:cubicBezTo>
                  <a:cubicBezTo>
                    <a:pt x="250" y="330"/>
                    <a:pt x="254" y="333"/>
                    <a:pt x="260" y="340"/>
                  </a:cubicBezTo>
                  <a:cubicBezTo>
                    <a:pt x="247" y="327"/>
                    <a:pt x="247" y="327"/>
                    <a:pt x="260" y="327"/>
                  </a:cubicBezTo>
                  <a:cubicBezTo>
                    <a:pt x="260" y="314"/>
                    <a:pt x="260" y="314"/>
                    <a:pt x="247" y="301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47" y="288"/>
                    <a:pt x="247" y="301"/>
                    <a:pt x="260" y="314"/>
                  </a:cubicBezTo>
                  <a:cubicBezTo>
                    <a:pt x="266" y="319"/>
                    <a:pt x="269" y="322"/>
                    <a:pt x="270" y="322"/>
                  </a:cubicBezTo>
                  <a:cubicBezTo>
                    <a:pt x="271" y="322"/>
                    <a:pt x="268" y="316"/>
                    <a:pt x="260" y="301"/>
                  </a:cubicBezTo>
                  <a:lnTo>
                    <a:pt x="260" y="301"/>
                  </a:lnTo>
                  <a:cubicBezTo>
                    <a:pt x="269" y="310"/>
                    <a:pt x="272" y="319"/>
                    <a:pt x="273" y="319"/>
                  </a:cubicBezTo>
                  <a:cubicBezTo>
                    <a:pt x="273" y="319"/>
                    <a:pt x="273" y="317"/>
                    <a:pt x="273" y="314"/>
                  </a:cubicBezTo>
                  <a:cubicBezTo>
                    <a:pt x="273" y="314"/>
                    <a:pt x="273" y="301"/>
                    <a:pt x="260" y="288"/>
                  </a:cubicBezTo>
                  <a:lnTo>
                    <a:pt x="273" y="288"/>
                  </a:lnTo>
                  <a:cubicBezTo>
                    <a:pt x="286" y="301"/>
                    <a:pt x="286" y="301"/>
                    <a:pt x="286" y="301"/>
                  </a:cubicBezTo>
                  <a:cubicBezTo>
                    <a:pt x="286" y="288"/>
                    <a:pt x="286" y="288"/>
                    <a:pt x="286" y="288"/>
                  </a:cubicBezTo>
                  <a:cubicBezTo>
                    <a:pt x="291" y="293"/>
                    <a:pt x="295" y="296"/>
                    <a:pt x="296" y="296"/>
                  </a:cubicBezTo>
                  <a:cubicBezTo>
                    <a:pt x="297" y="296"/>
                    <a:pt x="294" y="290"/>
                    <a:pt x="286" y="275"/>
                  </a:cubicBezTo>
                  <a:lnTo>
                    <a:pt x="286" y="275"/>
                  </a:lnTo>
                  <a:cubicBezTo>
                    <a:pt x="291" y="280"/>
                    <a:pt x="296" y="284"/>
                    <a:pt x="299" y="288"/>
                  </a:cubicBezTo>
                  <a:lnTo>
                    <a:pt x="299" y="288"/>
                  </a:lnTo>
                  <a:cubicBezTo>
                    <a:pt x="299" y="275"/>
                    <a:pt x="299" y="275"/>
                    <a:pt x="299" y="275"/>
                  </a:cubicBezTo>
                  <a:cubicBezTo>
                    <a:pt x="312" y="275"/>
                    <a:pt x="325" y="275"/>
                    <a:pt x="351" y="262"/>
                  </a:cubicBezTo>
                  <a:cubicBezTo>
                    <a:pt x="351" y="262"/>
                    <a:pt x="338" y="249"/>
                    <a:pt x="338" y="236"/>
                  </a:cubicBezTo>
                  <a:cubicBezTo>
                    <a:pt x="325" y="223"/>
                    <a:pt x="322" y="220"/>
                    <a:pt x="323" y="220"/>
                  </a:cubicBezTo>
                  <a:cubicBezTo>
                    <a:pt x="325" y="220"/>
                    <a:pt x="331" y="223"/>
                    <a:pt x="338" y="223"/>
                  </a:cubicBezTo>
                  <a:cubicBezTo>
                    <a:pt x="338" y="223"/>
                    <a:pt x="338" y="223"/>
                    <a:pt x="338" y="223"/>
                  </a:cubicBezTo>
                  <a:lnTo>
                    <a:pt x="338" y="223"/>
                  </a:lnTo>
                  <a:cubicBezTo>
                    <a:pt x="344" y="229"/>
                    <a:pt x="348" y="233"/>
                    <a:pt x="349" y="233"/>
                  </a:cubicBezTo>
                  <a:cubicBezTo>
                    <a:pt x="351" y="233"/>
                    <a:pt x="351" y="229"/>
                    <a:pt x="351" y="223"/>
                  </a:cubicBezTo>
                  <a:cubicBezTo>
                    <a:pt x="351" y="232"/>
                    <a:pt x="357" y="241"/>
                    <a:pt x="361" y="241"/>
                  </a:cubicBezTo>
                  <a:cubicBezTo>
                    <a:pt x="363" y="241"/>
                    <a:pt x="364" y="240"/>
                    <a:pt x="364" y="236"/>
                  </a:cubicBezTo>
                  <a:cubicBezTo>
                    <a:pt x="368" y="240"/>
                    <a:pt x="370" y="241"/>
                    <a:pt x="372" y="241"/>
                  </a:cubicBezTo>
                  <a:cubicBezTo>
                    <a:pt x="376" y="241"/>
                    <a:pt x="373" y="232"/>
                    <a:pt x="364" y="223"/>
                  </a:cubicBezTo>
                  <a:cubicBezTo>
                    <a:pt x="364" y="210"/>
                    <a:pt x="364" y="203"/>
                    <a:pt x="366" y="203"/>
                  </a:cubicBezTo>
                  <a:cubicBezTo>
                    <a:pt x="367" y="203"/>
                    <a:pt x="370" y="210"/>
                    <a:pt x="377" y="223"/>
                  </a:cubicBezTo>
                  <a:cubicBezTo>
                    <a:pt x="382" y="233"/>
                    <a:pt x="385" y="237"/>
                    <a:pt x="386" y="237"/>
                  </a:cubicBezTo>
                  <a:cubicBezTo>
                    <a:pt x="388" y="237"/>
                    <a:pt x="385" y="226"/>
                    <a:pt x="377" y="210"/>
                  </a:cubicBezTo>
                  <a:cubicBezTo>
                    <a:pt x="377" y="198"/>
                    <a:pt x="377" y="189"/>
                    <a:pt x="377" y="184"/>
                  </a:cubicBezTo>
                  <a:cubicBezTo>
                    <a:pt x="377" y="197"/>
                    <a:pt x="390" y="197"/>
                    <a:pt x="390" y="197"/>
                  </a:cubicBezTo>
                  <a:cubicBezTo>
                    <a:pt x="390" y="187"/>
                    <a:pt x="392" y="183"/>
                    <a:pt x="395" y="183"/>
                  </a:cubicBezTo>
                  <a:cubicBezTo>
                    <a:pt x="400" y="183"/>
                    <a:pt x="408" y="194"/>
                    <a:pt x="416" y="210"/>
                  </a:cubicBezTo>
                  <a:lnTo>
                    <a:pt x="416" y="184"/>
                  </a:lnTo>
                  <a:cubicBezTo>
                    <a:pt x="411" y="174"/>
                    <a:pt x="410" y="170"/>
                    <a:pt x="411" y="170"/>
                  </a:cubicBezTo>
                  <a:lnTo>
                    <a:pt x="411" y="170"/>
                  </a:lnTo>
                  <a:cubicBezTo>
                    <a:pt x="413" y="170"/>
                    <a:pt x="421" y="181"/>
                    <a:pt x="429" y="197"/>
                  </a:cubicBezTo>
                  <a:cubicBezTo>
                    <a:pt x="429" y="184"/>
                    <a:pt x="416" y="171"/>
                    <a:pt x="429" y="171"/>
                  </a:cubicBezTo>
                  <a:cubicBezTo>
                    <a:pt x="429" y="171"/>
                    <a:pt x="429" y="171"/>
                    <a:pt x="429" y="184"/>
                  </a:cubicBezTo>
                  <a:cubicBezTo>
                    <a:pt x="438" y="193"/>
                    <a:pt x="441" y="202"/>
                    <a:pt x="441" y="202"/>
                  </a:cubicBezTo>
                  <a:cubicBezTo>
                    <a:pt x="442" y="202"/>
                    <a:pt x="442" y="201"/>
                    <a:pt x="442" y="197"/>
                  </a:cubicBezTo>
                  <a:cubicBezTo>
                    <a:pt x="442" y="197"/>
                    <a:pt x="442" y="197"/>
                    <a:pt x="442" y="210"/>
                  </a:cubicBezTo>
                  <a:lnTo>
                    <a:pt x="455" y="210"/>
                  </a:lnTo>
                  <a:cubicBezTo>
                    <a:pt x="455" y="210"/>
                    <a:pt x="468" y="210"/>
                    <a:pt x="455" y="197"/>
                  </a:cubicBezTo>
                  <a:cubicBezTo>
                    <a:pt x="468" y="197"/>
                    <a:pt x="468" y="197"/>
                    <a:pt x="468" y="210"/>
                  </a:cubicBezTo>
                  <a:cubicBezTo>
                    <a:pt x="468" y="197"/>
                    <a:pt x="468" y="197"/>
                    <a:pt x="468" y="197"/>
                  </a:cubicBezTo>
                  <a:lnTo>
                    <a:pt x="481" y="197"/>
                  </a:lnTo>
                  <a:cubicBezTo>
                    <a:pt x="468" y="171"/>
                    <a:pt x="468" y="171"/>
                    <a:pt x="481" y="171"/>
                  </a:cubicBezTo>
                  <a:cubicBezTo>
                    <a:pt x="481" y="171"/>
                    <a:pt x="481" y="184"/>
                    <a:pt x="481" y="184"/>
                  </a:cubicBezTo>
                  <a:cubicBezTo>
                    <a:pt x="494" y="184"/>
                    <a:pt x="494" y="184"/>
                    <a:pt x="494" y="171"/>
                  </a:cubicBezTo>
                  <a:cubicBezTo>
                    <a:pt x="485" y="171"/>
                    <a:pt x="482" y="165"/>
                    <a:pt x="485" y="165"/>
                  </a:cubicBezTo>
                  <a:cubicBezTo>
                    <a:pt x="486" y="165"/>
                    <a:pt x="489" y="167"/>
                    <a:pt x="494" y="171"/>
                  </a:cubicBezTo>
                  <a:cubicBezTo>
                    <a:pt x="494" y="171"/>
                    <a:pt x="494" y="184"/>
                    <a:pt x="507" y="184"/>
                  </a:cubicBezTo>
                  <a:cubicBezTo>
                    <a:pt x="507" y="184"/>
                    <a:pt x="507" y="184"/>
                    <a:pt x="507" y="171"/>
                  </a:cubicBezTo>
                  <a:cubicBezTo>
                    <a:pt x="514" y="192"/>
                    <a:pt x="517" y="202"/>
                    <a:pt x="518" y="202"/>
                  </a:cubicBezTo>
                  <a:cubicBezTo>
                    <a:pt x="520" y="202"/>
                    <a:pt x="520" y="196"/>
                    <a:pt x="520" y="184"/>
                  </a:cubicBezTo>
                  <a:lnTo>
                    <a:pt x="533" y="184"/>
                  </a:lnTo>
                  <a:cubicBezTo>
                    <a:pt x="533" y="176"/>
                    <a:pt x="534" y="173"/>
                    <a:pt x="535" y="173"/>
                  </a:cubicBezTo>
                  <a:lnTo>
                    <a:pt x="535" y="173"/>
                  </a:lnTo>
                  <a:cubicBezTo>
                    <a:pt x="538" y="173"/>
                    <a:pt x="541" y="188"/>
                    <a:pt x="533" y="197"/>
                  </a:cubicBezTo>
                  <a:cubicBezTo>
                    <a:pt x="533" y="197"/>
                    <a:pt x="545" y="197"/>
                    <a:pt x="545" y="184"/>
                  </a:cubicBezTo>
                  <a:cubicBezTo>
                    <a:pt x="545" y="171"/>
                    <a:pt x="549" y="164"/>
                    <a:pt x="550" y="164"/>
                  </a:cubicBezTo>
                  <a:lnTo>
                    <a:pt x="550" y="164"/>
                  </a:lnTo>
                  <a:cubicBezTo>
                    <a:pt x="552" y="164"/>
                    <a:pt x="552" y="171"/>
                    <a:pt x="545" y="184"/>
                  </a:cubicBezTo>
                  <a:cubicBezTo>
                    <a:pt x="551" y="179"/>
                    <a:pt x="554" y="175"/>
                    <a:pt x="555" y="175"/>
                  </a:cubicBezTo>
                  <a:lnTo>
                    <a:pt x="555" y="175"/>
                  </a:lnTo>
                  <a:cubicBezTo>
                    <a:pt x="556" y="175"/>
                    <a:pt x="553" y="182"/>
                    <a:pt x="545" y="197"/>
                  </a:cubicBezTo>
                  <a:cubicBezTo>
                    <a:pt x="545" y="201"/>
                    <a:pt x="545" y="206"/>
                    <a:pt x="545" y="210"/>
                  </a:cubicBezTo>
                  <a:cubicBezTo>
                    <a:pt x="558" y="197"/>
                    <a:pt x="558" y="197"/>
                    <a:pt x="558" y="197"/>
                  </a:cubicBezTo>
                  <a:lnTo>
                    <a:pt x="571" y="197"/>
                  </a:lnTo>
                  <a:cubicBezTo>
                    <a:pt x="571" y="197"/>
                    <a:pt x="584" y="197"/>
                    <a:pt x="571" y="210"/>
                  </a:cubicBezTo>
                  <a:cubicBezTo>
                    <a:pt x="571" y="210"/>
                    <a:pt x="571" y="210"/>
                    <a:pt x="584" y="197"/>
                  </a:cubicBezTo>
                  <a:cubicBezTo>
                    <a:pt x="588" y="193"/>
                    <a:pt x="591" y="192"/>
                    <a:pt x="592" y="192"/>
                  </a:cubicBezTo>
                  <a:cubicBezTo>
                    <a:pt x="596" y="192"/>
                    <a:pt x="594" y="201"/>
                    <a:pt x="584" y="210"/>
                  </a:cubicBezTo>
                  <a:lnTo>
                    <a:pt x="594" y="210"/>
                  </a:lnTo>
                  <a:cubicBezTo>
                    <a:pt x="593" y="213"/>
                    <a:pt x="591" y="215"/>
                    <a:pt x="592" y="215"/>
                  </a:cubicBezTo>
                  <a:cubicBezTo>
                    <a:pt x="592" y="215"/>
                    <a:pt x="594" y="214"/>
                    <a:pt x="597" y="210"/>
                  </a:cubicBezTo>
                  <a:cubicBezTo>
                    <a:pt x="610" y="197"/>
                    <a:pt x="610" y="197"/>
                    <a:pt x="610" y="197"/>
                  </a:cubicBezTo>
                  <a:cubicBezTo>
                    <a:pt x="610" y="208"/>
                    <a:pt x="631" y="251"/>
                    <a:pt x="645" y="251"/>
                  </a:cubicBezTo>
                  <a:cubicBezTo>
                    <a:pt x="646" y="251"/>
                    <a:pt x="648" y="250"/>
                    <a:pt x="649" y="249"/>
                  </a:cubicBezTo>
                  <a:lnTo>
                    <a:pt x="662" y="249"/>
                  </a:lnTo>
                  <a:cubicBezTo>
                    <a:pt x="662" y="249"/>
                    <a:pt x="662" y="262"/>
                    <a:pt x="662" y="262"/>
                  </a:cubicBezTo>
                  <a:cubicBezTo>
                    <a:pt x="636" y="275"/>
                    <a:pt x="649" y="275"/>
                    <a:pt x="662" y="275"/>
                  </a:cubicBezTo>
                  <a:cubicBezTo>
                    <a:pt x="675" y="262"/>
                    <a:pt x="675" y="262"/>
                    <a:pt x="675" y="262"/>
                  </a:cubicBezTo>
                  <a:lnTo>
                    <a:pt x="675" y="262"/>
                  </a:lnTo>
                  <a:cubicBezTo>
                    <a:pt x="674" y="263"/>
                    <a:pt x="673" y="265"/>
                    <a:pt x="673" y="267"/>
                  </a:cubicBezTo>
                  <a:lnTo>
                    <a:pt x="673" y="267"/>
                  </a:lnTo>
                  <a:cubicBezTo>
                    <a:pt x="677" y="264"/>
                    <a:pt x="681" y="263"/>
                    <a:pt x="684" y="262"/>
                  </a:cubicBezTo>
                  <a:lnTo>
                    <a:pt x="684" y="262"/>
                  </a:lnTo>
                  <a:cubicBezTo>
                    <a:pt x="675" y="265"/>
                    <a:pt x="675" y="275"/>
                    <a:pt x="675" y="275"/>
                  </a:cubicBezTo>
                  <a:lnTo>
                    <a:pt x="669" y="275"/>
                  </a:lnTo>
                  <a:cubicBezTo>
                    <a:pt x="663" y="288"/>
                    <a:pt x="665" y="288"/>
                    <a:pt x="675" y="288"/>
                  </a:cubicBezTo>
                  <a:cubicBezTo>
                    <a:pt x="662" y="294"/>
                    <a:pt x="656" y="297"/>
                    <a:pt x="657" y="297"/>
                  </a:cubicBezTo>
                  <a:cubicBezTo>
                    <a:pt x="659" y="297"/>
                    <a:pt x="669" y="294"/>
                    <a:pt x="688" y="288"/>
                  </a:cubicBezTo>
                  <a:lnTo>
                    <a:pt x="688" y="288"/>
                  </a:lnTo>
                  <a:cubicBezTo>
                    <a:pt x="662" y="301"/>
                    <a:pt x="662" y="301"/>
                    <a:pt x="675" y="301"/>
                  </a:cubicBezTo>
                  <a:cubicBezTo>
                    <a:pt x="695" y="294"/>
                    <a:pt x="704" y="291"/>
                    <a:pt x="706" y="291"/>
                  </a:cubicBezTo>
                  <a:cubicBezTo>
                    <a:pt x="708" y="291"/>
                    <a:pt x="701" y="294"/>
                    <a:pt x="688" y="301"/>
                  </a:cubicBezTo>
                  <a:cubicBezTo>
                    <a:pt x="662" y="314"/>
                    <a:pt x="662" y="314"/>
                    <a:pt x="688" y="314"/>
                  </a:cubicBezTo>
                  <a:cubicBezTo>
                    <a:pt x="697" y="309"/>
                    <a:pt x="703" y="308"/>
                    <a:pt x="705" y="308"/>
                  </a:cubicBezTo>
                  <a:cubicBezTo>
                    <a:pt x="711" y="308"/>
                    <a:pt x="705" y="314"/>
                    <a:pt x="688" y="314"/>
                  </a:cubicBezTo>
                  <a:cubicBezTo>
                    <a:pt x="688" y="314"/>
                    <a:pt x="675" y="327"/>
                    <a:pt x="688" y="327"/>
                  </a:cubicBezTo>
                  <a:cubicBezTo>
                    <a:pt x="688" y="327"/>
                    <a:pt x="675" y="340"/>
                    <a:pt x="675" y="353"/>
                  </a:cubicBezTo>
                  <a:cubicBezTo>
                    <a:pt x="675" y="366"/>
                    <a:pt x="675" y="366"/>
                    <a:pt x="688" y="366"/>
                  </a:cubicBezTo>
                  <a:cubicBezTo>
                    <a:pt x="688" y="378"/>
                    <a:pt x="675" y="378"/>
                    <a:pt x="675" y="378"/>
                  </a:cubicBezTo>
                  <a:cubicBezTo>
                    <a:pt x="675" y="378"/>
                    <a:pt x="675" y="391"/>
                    <a:pt x="662" y="391"/>
                  </a:cubicBezTo>
                  <a:cubicBezTo>
                    <a:pt x="688" y="391"/>
                    <a:pt x="688" y="404"/>
                    <a:pt x="675" y="404"/>
                  </a:cubicBezTo>
                  <a:cubicBezTo>
                    <a:pt x="675" y="404"/>
                    <a:pt x="675" y="404"/>
                    <a:pt x="688" y="417"/>
                  </a:cubicBezTo>
                  <a:cubicBezTo>
                    <a:pt x="675" y="417"/>
                    <a:pt x="662" y="430"/>
                    <a:pt x="688" y="430"/>
                  </a:cubicBezTo>
                  <a:cubicBezTo>
                    <a:pt x="701" y="437"/>
                    <a:pt x="708" y="440"/>
                    <a:pt x="704" y="440"/>
                  </a:cubicBezTo>
                  <a:cubicBezTo>
                    <a:pt x="701" y="440"/>
                    <a:pt x="688" y="437"/>
                    <a:pt x="662" y="430"/>
                  </a:cubicBezTo>
                  <a:lnTo>
                    <a:pt x="649" y="430"/>
                  </a:lnTo>
                  <a:cubicBezTo>
                    <a:pt x="662" y="443"/>
                    <a:pt x="675" y="443"/>
                    <a:pt x="662" y="443"/>
                  </a:cubicBezTo>
                  <a:cubicBezTo>
                    <a:pt x="662" y="443"/>
                    <a:pt x="662" y="443"/>
                    <a:pt x="688" y="456"/>
                  </a:cubicBezTo>
                  <a:cubicBezTo>
                    <a:pt x="701" y="456"/>
                    <a:pt x="701" y="456"/>
                    <a:pt x="701" y="469"/>
                  </a:cubicBezTo>
                  <a:cubicBezTo>
                    <a:pt x="688" y="456"/>
                    <a:pt x="688" y="456"/>
                    <a:pt x="675" y="456"/>
                  </a:cubicBezTo>
                  <a:lnTo>
                    <a:pt x="662" y="456"/>
                  </a:lnTo>
                  <a:cubicBezTo>
                    <a:pt x="688" y="469"/>
                    <a:pt x="688" y="469"/>
                    <a:pt x="688" y="469"/>
                  </a:cubicBezTo>
                  <a:lnTo>
                    <a:pt x="662" y="469"/>
                  </a:lnTo>
                  <a:cubicBezTo>
                    <a:pt x="649" y="469"/>
                    <a:pt x="688" y="495"/>
                    <a:pt x="714" y="508"/>
                  </a:cubicBezTo>
                  <a:lnTo>
                    <a:pt x="701" y="508"/>
                  </a:lnTo>
                  <a:cubicBezTo>
                    <a:pt x="688" y="508"/>
                    <a:pt x="688" y="495"/>
                    <a:pt x="688" y="495"/>
                  </a:cubicBezTo>
                  <a:lnTo>
                    <a:pt x="636" y="495"/>
                  </a:lnTo>
                  <a:cubicBezTo>
                    <a:pt x="636" y="495"/>
                    <a:pt x="636" y="495"/>
                    <a:pt x="649" y="508"/>
                  </a:cubicBezTo>
                  <a:cubicBezTo>
                    <a:pt x="662" y="521"/>
                    <a:pt x="662" y="521"/>
                    <a:pt x="662" y="521"/>
                  </a:cubicBezTo>
                  <a:cubicBezTo>
                    <a:pt x="662" y="521"/>
                    <a:pt x="662" y="521"/>
                    <a:pt x="662" y="534"/>
                  </a:cubicBezTo>
                  <a:cubicBezTo>
                    <a:pt x="675" y="534"/>
                    <a:pt x="688" y="547"/>
                    <a:pt x="688" y="547"/>
                  </a:cubicBezTo>
                  <a:cubicBezTo>
                    <a:pt x="695" y="554"/>
                    <a:pt x="698" y="557"/>
                    <a:pt x="696" y="557"/>
                  </a:cubicBezTo>
                  <a:cubicBezTo>
                    <a:pt x="695" y="557"/>
                    <a:pt x="688" y="554"/>
                    <a:pt x="675" y="547"/>
                  </a:cubicBezTo>
                  <a:cubicBezTo>
                    <a:pt x="671" y="543"/>
                    <a:pt x="668" y="541"/>
                    <a:pt x="666" y="541"/>
                  </a:cubicBezTo>
                  <a:cubicBezTo>
                    <a:pt x="662" y="541"/>
                    <a:pt x="662" y="547"/>
                    <a:pt x="662" y="547"/>
                  </a:cubicBezTo>
                  <a:cubicBezTo>
                    <a:pt x="662" y="547"/>
                    <a:pt x="662" y="547"/>
                    <a:pt x="649" y="534"/>
                  </a:cubicBezTo>
                  <a:cubicBezTo>
                    <a:pt x="636" y="534"/>
                    <a:pt x="636" y="534"/>
                    <a:pt x="649" y="547"/>
                  </a:cubicBezTo>
                  <a:cubicBezTo>
                    <a:pt x="662" y="560"/>
                    <a:pt x="675" y="560"/>
                    <a:pt x="675" y="560"/>
                  </a:cubicBezTo>
                  <a:cubicBezTo>
                    <a:pt x="675" y="560"/>
                    <a:pt x="663" y="548"/>
                    <a:pt x="662" y="547"/>
                  </a:cubicBezTo>
                  <a:lnTo>
                    <a:pt x="662" y="547"/>
                  </a:lnTo>
                  <a:cubicBezTo>
                    <a:pt x="675" y="560"/>
                    <a:pt x="688" y="560"/>
                    <a:pt x="688" y="560"/>
                  </a:cubicBezTo>
                  <a:lnTo>
                    <a:pt x="675" y="560"/>
                  </a:lnTo>
                  <a:cubicBezTo>
                    <a:pt x="675" y="563"/>
                    <a:pt x="674" y="564"/>
                    <a:pt x="672" y="564"/>
                  </a:cubicBezTo>
                  <a:cubicBezTo>
                    <a:pt x="668" y="564"/>
                    <a:pt x="660" y="558"/>
                    <a:pt x="652" y="554"/>
                  </a:cubicBezTo>
                  <a:lnTo>
                    <a:pt x="652" y="554"/>
                  </a:lnTo>
                  <a:cubicBezTo>
                    <a:pt x="656" y="557"/>
                    <a:pt x="656" y="560"/>
                    <a:pt x="649" y="560"/>
                  </a:cubicBezTo>
                  <a:lnTo>
                    <a:pt x="623" y="560"/>
                  </a:lnTo>
                  <a:cubicBezTo>
                    <a:pt x="607" y="555"/>
                    <a:pt x="598" y="552"/>
                    <a:pt x="594" y="552"/>
                  </a:cubicBezTo>
                  <a:cubicBezTo>
                    <a:pt x="589" y="552"/>
                    <a:pt x="595" y="558"/>
                    <a:pt x="610" y="573"/>
                  </a:cubicBezTo>
                  <a:cubicBezTo>
                    <a:pt x="607" y="569"/>
                    <a:pt x="605" y="568"/>
                    <a:pt x="605" y="568"/>
                  </a:cubicBezTo>
                  <a:lnTo>
                    <a:pt x="605" y="568"/>
                  </a:lnTo>
                  <a:cubicBezTo>
                    <a:pt x="604" y="568"/>
                    <a:pt x="610" y="577"/>
                    <a:pt x="610" y="586"/>
                  </a:cubicBezTo>
                  <a:cubicBezTo>
                    <a:pt x="623" y="599"/>
                    <a:pt x="636" y="625"/>
                    <a:pt x="649" y="638"/>
                  </a:cubicBezTo>
                  <a:cubicBezTo>
                    <a:pt x="675" y="651"/>
                    <a:pt x="675" y="651"/>
                    <a:pt x="662" y="651"/>
                  </a:cubicBezTo>
                  <a:cubicBezTo>
                    <a:pt x="649" y="651"/>
                    <a:pt x="649" y="638"/>
                    <a:pt x="636" y="625"/>
                  </a:cubicBezTo>
                  <a:cubicBezTo>
                    <a:pt x="623" y="612"/>
                    <a:pt x="623" y="612"/>
                    <a:pt x="623" y="612"/>
                  </a:cubicBezTo>
                  <a:cubicBezTo>
                    <a:pt x="623" y="599"/>
                    <a:pt x="610" y="599"/>
                    <a:pt x="610" y="599"/>
                  </a:cubicBezTo>
                  <a:cubicBezTo>
                    <a:pt x="604" y="592"/>
                    <a:pt x="601" y="589"/>
                    <a:pt x="599" y="589"/>
                  </a:cubicBezTo>
                  <a:cubicBezTo>
                    <a:pt x="597" y="589"/>
                    <a:pt x="597" y="592"/>
                    <a:pt x="597" y="599"/>
                  </a:cubicBezTo>
                  <a:cubicBezTo>
                    <a:pt x="591" y="592"/>
                    <a:pt x="588" y="589"/>
                    <a:pt x="586" y="589"/>
                  </a:cubicBezTo>
                  <a:cubicBezTo>
                    <a:pt x="584" y="589"/>
                    <a:pt x="584" y="592"/>
                    <a:pt x="584" y="599"/>
                  </a:cubicBezTo>
                  <a:cubicBezTo>
                    <a:pt x="584" y="599"/>
                    <a:pt x="571" y="599"/>
                    <a:pt x="571" y="586"/>
                  </a:cubicBezTo>
                  <a:cubicBezTo>
                    <a:pt x="558" y="586"/>
                    <a:pt x="558" y="586"/>
                    <a:pt x="571" y="599"/>
                  </a:cubicBezTo>
                  <a:cubicBezTo>
                    <a:pt x="579" y="614"/>
                    <a:pt x="582" y="620"/>
                    <a:pt x="581" y="620"/>
                  </a:cubicBezTo>
                  <a:cubicBezTo>
                    <a:pt x="580" y="620"/>
                    <a:pt x="577" y="617"/>
                    <a:pt x="571" y="612"/>
                  </a:cubicBezTo>
                  <a:cubicBezTo>
                    <a:pt x="566" y="607"/>
                    <a:pt x="558" y="603"/>
                    <a:pt x="552" y="603"/>
                  </a:cubicBezTo>
                  <a:cubicBezTo>
                    <a:pt x="544" y="603"/>
                    <a:pt x="538" y="610"/>
                    <a:pt x="545" y="625"/>
                  </a:cubicBezTo>
                  <a:lnTo>
                    <a:pt x="533" y="625"/>
                  </a:lnTo>
                  <a:cubicBezTo>
                    <a:pt x="533" y="618"/>
                    <a:pt x="529" y="615"/>
                    <a:pt x="526" y="615"/>
                  </a:cubicBezTo>
                  <a:cubicBezTo>
                    <a:pt x="523" y="615"/>
                    <a:pt x="520" y="618"/>
                    <a:pt x="520" y="625"/>
                  </a:cubicBezTo>
                  <a:cubicBezTo>
                    <a:pt x="507" y="625"/>
                    <a:pt x="507" y="625"/>
                    <a:pt x="507" y="638"/>
                  </a:cubicBezTo>
                  <a:cubicBezTo>
                    <a:pt x="507" y="647"/>
                    <a:pt x="513" y="656"/>
                    <a:pt x="512" y="656"/>
                  </a:cubicBezTo>
                  <a:cubicBezTo>
                    <a:pt x="512" y="656"/>
                    <a:pt x="510" y="655"/>
                    <a:pt x="507" y="651"/>
                  </a:cubicBezTo>
                  <a:cubicBezTo>
                    <a:pt x="507" y="638"/>
                    <a:pt x="507" y="638"/>
                    <a:pt x="494" y="638"/>
                  </a:cubicBezTo>
                  <a:cubicBezTo>
                    <a:pt x="481" y="638"/>
                    <a:pt x="481" y="638"/>
                    <a:pt x="494" y="651"/>
                  </a:cubicBezTo>
                  <a:cubicBezTo>
                    <a:pt x="494" y="659"/>
                    <a:pt x="492" y="662"/>
                    <a:pt x="491" y="662"/>
                  </a:cubicBezTo>
                  <a:cubicBezTo>
                    <a:pt x="487" y="662"/>
                    <a:pt x="481" y="647"/>
                    <a:pt x="481" y="638"/>
                  </a:cubicBezTo>
                  <a:cubicBezTo>
                    <a:pt x="475" y="627"/>
                    <a:pt x="472" y="621"/>
                    <a:pt x="471" y="621"/>
                  </a:cubicBezTo>
                  <a:lnTo>
                    <a:pt x="471" y="621"/>
                  </a:lnTo>
                  <a:cubicBezTo>
                    <a:pt x="470" y="621"/>
                    <a:pt x="473" y="633"/>
                    <a:pt x="481" y="664"/>
                  </a:cubicBezTo>
                  <a:cubicBezTo>
                    <a:pt x="481" y="669"/>
                    <a:pt x="481" y="674"/>
                    <a:pt x="481" y="677"/>
                  </a:cubicBezTo>
                  <a:cubicBezTo>
                    <a:pt x="468" y="664"/>
                    <a:pt x="481" y="664"/>
                    <a:pt x="481" y="664"/>
                  </a:cubicBezTo>
                  <a:cubicBezTo>
                    <a:pt x="481" y="664"/>
                    <a:pt x="468" y="651"/>
                    <a:pt x="468" y="638"/>
                  </a:cubicBezTo>
                  <a:cubicBezTo>
                    <a:pt x="468" y="638"/>
                    <a:pt x="468" y="638"/>
                    <a:pt x="468" y="651"/>
                  </a:cubicBezTo>
                  <a:cubicBezTo>
                    <a:pt x="465" y="648"/>
                    <a:pt x="463" y="647"/>
                    <a:pt x="462" y="647"/>
                  </a:cubicBezTo>
                  <a:cubicBezTo>
                    <a:pt x="455" y="647"/>
                    <a:pt x="455" y="669"/>
                    <a:pt x="455" y="690"/>
                  </a:cubicBezTo>
                  <a:cubicBezTo>
                    <a:pt x="455" y="690"/>
                    <a:pt x="455" y="690"/>
                    <a:pt x="455" y="677"/>
                  </a:cubicBezTo>
                  <a:cubicBezTo>
                    <a:pt x="455" y="664"/>
                    <a:pt x="455" y="664"/>
                    <a:pt x="442" y="664"/>
                  </a:cubicBezTo>
                  <a:cubicBezTo>
                    <a:pt x="442" y="664"/>
                    <a:pt x="442" y="664"/>
                    <a:pt x="442" y="677"/>
                  </a:cubicBezTo>
                  <a:cubicBezTo>
                    <a:pt x="442" y="703"/>
                    <a:pt x="442" y="716"/>
                    <a:pt x="442" y="716"/>
                  </a:cubicBezTo>
                  <a:cubicBezTo>
                    <a:pt x="429" y="690"/>
                    <a:pt x="416" y="677"/>
                    <a:pt x="416" y="677"/>
                  </a:cubicBezTo>
                  <a:cubicBezTo>
                    <a:pt x="403" y="677"/>
                    <a:pt x="403" y="677"/>
                    <a:pt x="403" y="664"/>
                  </a:cubicBezTo>
                  <a:cubicBezTo>
                    <a:pt x="390" y="664"/>
                    <a:pt x="390" y="664"/>
                    <a:pt x="390" y="677"/>
                  </a:cubicBezTo>
                  <a:cubicBezTo>
                    <a:pt x="390" y="670"/>
                    <a:pt x="387" y="667"/>
                    <a:pt x="383" y="667"/>
                  </a:cubicBezTo>
                  <a:cubicBezTo>
                    <a:pt x="380" y="667"/>
                    <a:pt x="377" y="670"/>
                    <a:pt x="377" y="677"/>
                  </a:cubicBezTo>
                  <a:cubicBezTo>
                    <a:pt x="371" y="659"/>
                    <a:pt x="368" y="649"/>
                    <a:pt x="367" y="649"/>
                  </a:cubicBezTo>
                  <a:lnTo>
                    <a:pt x="367" y="649"/>
                  </a:lnTo>
                  <a:cubicBezTo>
                    <a:pt x="367" y="649"/>
                    <a:pt x="370" y="662"/>
                    <a:pt x="377" y="690"/>
                  </a:cubicBezTo>
                  <a:cubicBezTo>
                    <a:pt x="377" y="703"/>
                    <a:pt x="377" y="716"/>
                    <a:pt x="390" y="716"/>
                  </a:cubicBezTo>
                  <a:lnTo>
                    <a:pt x="390" y="729"/>
                  </a:lnTo>
                  <a:cubicBezTo>
                    <a:pt x="377" y="729"/>
                    <a:pt x="377" y="742"/>
                    <a:pt x="377" y="755"/>
                  </a:cubicBezTo>
                  <a:cubicBezTo>
                    <a:pt x="377" y="750"/>
                    <a:pt x="377" y="745"/>
                    <a:pt x="377" y="742"/>
                  </a:cubicBezTo>
                  <a:cubicBezTo>
                    <a:pt x="377" y="729"/>
                    <a:pt x="377" y="716"/>
                    <a:pt x="377" y="703"/>
                  </a:cubicBezTo>
                  <a:cubicBezTo>
                    <a:pt x="377" y="687"/>
                    <a:pt x="372" y="676"/>
                    <a:pt x="368" y="676"/>
                  </a:cubicBezTo>
                  <a:cubicBezTo>
                    <a:pt x="366" y="676"/>
                    <a:pt x="364" y="680"/>
                    <a:pt x="364" y="690"/>
                  </a:cubicBezTo>
                  <a:cubicBezTo>
                    <a:pt x="364" y="690"/>
                    <a:pt x="364" y="690"/>
                    <a:pt x="364" y="677"/>
                  </a:cubicBezTo>
                  <a:cubicBezTo>
                    <a:pt x="364" y="671"/>
                    <a:pt x="364" y="668"/>
                    <a:pt x="363" y="668"/>
                  </a:cubicBezTo>
                  <a:cubicBezTo>
                    <a:pt x="362" y="668"/>
                    <a:pt x="359" y="675"/>
                    <a:pt x="351" y="690"/>
                  </a:cubicBezTo>
                  <a:cubicBezTo>
                    <a:pt x="351" y="675"/>
                    <a:pt x="346" y="668"/>
                    <a:pt x="343" y="668"/>
                  </a:cubicBezTo>
                  <a:cubicBezTo>
                    <a:pt x="340" y="668"/>
                    <a:pt x="338" y="671"/>
                    <a:pt x="338" y="677"/>
                  </a:cubicBezTo>
                  <a:cubicBezTo>
                    <a:pt x="338" y="692"/>
                    <a:pt x="334" y="698"/>
                    <a:pt x="330" y="698"/>
                  </a:cubicBezTo>
                  <a:cubicBezTo>
                    <a:pt x="327" y="698"/>
                    <a:pt x="325" y="695"/>
                    <a:pt x="325" y="690"/>
                  </a:cubicBezTo>
                  <a:cubicBezTo>
                    <a:pt x="325" y="681"/>
                    <a:pt x="325" y="666"/>
                    <a:pt x="321" y="666"/>
                  </a:cubicBezTo>
                  <a:cubicBezTo>
                    <a:pt x="319" y="666"/>
                    <a:pt x="316" y="669"/>
                    <a:pt x="312" y="677"/>
                  </a:cubicBezTo>
                  <a:cubicBezTo>
                    <a:pt x="312" y="677"/>
                    <a:pt x="312" y="677"/>
                    <a:pt x="312" y="690"/>
                  </a:cubicBezTo>
                  <a:cubicBezTo>
                    <a:pt x="312" y="690"/>
                    <a:pt x="312" y="703"/>
                    <a:pt x="312" y="716"/>
                  </a:cubicBezTo>
                  <a:cubicBezTo>
                    <a:pt x="312" y="716"/>
                    <a:pt x="312" y="729"/>
                    <a:pt x="312" y="742"/>
                  </a:cubicBezTo>
                  <a:cubicBezTo>
                    <a:pt x="312" y="745"/>
                    <a:pt x="311" y="747"/>
                    <a:pt x="310" y="747"/>
                  </a:cubicBezTo>
                  <a:cubicBezTo>
                    <a:pt x="306" y="747"/>
                    <a:pt x="299" y="732"/>
                    <a:pt x="299" y="703"/>
                  </a:cubicBezTo>
                  <a:cubicBezTo>
                    <a:pt x="286" y="703"/>
                    <a:pt x="286" y="703"/>
                    <a:pt x="286" y="677"/>
                  </a:cubicBezTo>
                  <a:cubicBezTo>
                    <a:pt x="286" y="689"/>
                    <a:pt x="286" y="697"/>
                    <a:pt x="286" y="703"/>
                  </a:cubicBezTo>
                  <a:cubicBezTo>
                    <a:pt x="286" y="681"/>
                    <a:pt x="286" y="672"/>
                    <a:pt x="284" y="672"/>
                  </a:cubicBezTo>
                  <a:cubicBezTo>
                    <a:pt x="282" y="672"/>
                    <a:pt x="279" y="678"/>
                    <a:pt x="273" y="690"/>
                  </a:cubicBezTo>
                  <a:cubicBezTo>
                    <a:pt x="273" y="685"/>
                    <a:pt x="273" y="681"/>
                    <a:pt x="273" y="677"/>
                  </a:cubicBezTo>
                  <a:cubicBezTo>
                    <a:pt x="267" y="696"/>
                    <a:pt x="263" y="703"/>
                    <a:pt x="262" y="703"/>
                  </a:cubicBezTo>
                  <a:cubicBezTo>
                    <a:pt x="260" y="703"/>
                    <a:pt x="260" y="696"/>
                    <a:pt x="260" y="690"/>
                  </a:cubicBezTo>
                  <a:cubicBezTo>
                    <a:pt x="247" y="690"/>
                    <a:pt x="247" y="690"/>
                    <a:pt x="247" y="677"/>
                  </a:cubicBezTo>
                  <a:cubicBezTo>
                    <a:pt x="247" y="670"/>
                    <a:pt x="247" y="667"/>
                    <a:pt x="246" y="667"/>
                  </a:cubicBezTo>
                  <a:cubicBezTo>
                    <a:pt x="244" y="667"/>
                    <a:pt x="241" y="670"/>
                    <a:pt x="234" y="677"/>
                  </a:cubicBezTo>
                  <a:cubicBezTo>
                    <a:pt x="234" y="703"/>
                    <a:pt x="234" y="716"/>
                    <a:pt x="234" y="716"/>
                  </a:cubicBezTo>
                  <a:cubicBezTo>
                    <a:pt x="234" y="716"/>
                    <a:pt x="234" y="716"/>
                    <a:pt x="234" y="729"/>
                  </a:cubicBezTo>
                  <a:cubicBezTo>
                    <a:pt x="221" y="729"/>
                    <a:pt x="221" y="729"/>
                    <a:pt x="221" y="742"/>
                  </a:cubicBezTo>
                  <a:cubicBezTo>
                    <a:pt x="210" y="753"/>
                    <a:pt x="199" y="783"/>
                    <a:pt x="204" y="783"/>
                  </a:cubicBezTo>
                  <a:cubicBezTo>
                    <a:pt x="205" y="783"/>
                    <a:pt x="206" y="782"/>
                    <a:pt x="208" y="781"/>
                  </a:cubicBezTo>
                  <a:lnTo>
                    <a:pt x="208" y="794"/>
                  </a:lnTo>
                  <a:cubicBezTo>
                    <a:pt x="215" y="772"/>
                    <a:pt x="219" y="762"/>
                    <a:pt x="220" y="762"/>
                  </a:cubicBezTo>
                  <a:cubicBezTo>
                    <a:pt x="221" y="762"/>
                    <a:pt x="221" y="769"/>
                    <a:pt x="221" y="781"/>
                  </a:cubicBezTo>
                  <a:cubicBezTo>
                    <a:pt x="208" y="807"/>
                    <a:pt x="221" y="807"/>
                    <a:pt x="221" y="807"/>
                  </a:cubicBezTo>
                  <a:cubicBezTo>
                    <a:pt x="221" y="807"/>
                    <a:pt x="221" y="807"/>
                    <a:pt x="221" y="819"/>
                  </a:cubicBezTo>
                  <a:cubicBezTo>
                    <a:pt x="221" y="823"/>
                    <a:pt x="221" y="828"/>
                    <a:pt x="221" y="832"/>
                  </a:cubicBezTo>
                  <a:cubicBezTo>
                    <a:pt x="221" y="828"/>
                    <a:pt x="223" y="825"/>
                    <a:pt x="225" y="825"/>
                  </a:cubicBezTo>
                  <a:cubicBezTo>
                    <a:pt x="227" y="825"/>
                    <a:pt x="229" y="834"/>
                    <a:pt x="221" y="858"/>
                  </a:cubicBezTo>
                  <a:cubicBezTo>
                    <a:pt x="221" y="864"/>
                    <a:pt x="221" y="867"/>
                    <a:pt x="222" y="867"/>
                  </a:cubicBezTo>
                  <a:cubicBezTo>
                    <a:pt x="223" y="867"/>
                    <a:pt x="227" y="861"/>
                    <a:pt x="234" y="845"/>
                  </a:cubicBezTo>
                  <a:cubicBezTo>
                    <a:pt x="234" y="832"/>
                    <a:pt x="237" y="826"/>
                    <a:pt x="241" y="826"/>
                  </a:cubicBezTo>
                  <a:cubicBezTo>
                    <a:pt x="244" y="826"/>
                    <a:pt x="247" y="832"/>
                    <a:pt x="247" y="845"/>
                  </a:cubicBezTo>
                  <a:cubicBezTo>
                    <a:pt x="247" y="845"/>
                    <a:pt x="260" y="832"/>
                    <a:pt x="260" y="819"/>
                  </a:cubicBezTo>
                  <a:cubicBezTo>
                    <a:pt x="260" y="827"/>
                    <a:pt x="260" y="832"/>
                    <a:pt x="260" y="832"/>
                  </a:cubicBezTo>
                  <a:cubicBezTo>
                    <a:pt x="260" y="845"/>
                    <a:pt x="260" y="845"/>
                    <a:pt x="260" y="845"/>
                  </a:cubicBezTo>
                  <a:cubicBezTo>
                    <a:pt x="273" y="845"/>
                    <a:pt x="273" y="845"/>
                    <a:pt x="273" y="832"/>
                  </a:cubicBezTo>
                  <a:cubicBezTo>
                    <a:pt x="273" y="845"/>
                    <a:pt x="273" y="845"/>
                    <a:pt x="273" y="845"/>
                  </a:cubicBezTo>
                  <a:cubicBezTo>
                    <a:pt x="273" y="845"/>
                    <a:pt x="286" y="845"/>
                    <a:pt x="286" y="858"/>
                  </a:cubicBezTo>
                  <a:cubicBezTo>
                    <a:pt x="286" y="864"/>
                    <a:pt x="287" y="867"/>
                    <a:pt x="288" y="867"/>
                  </a:cubicBezTo>
                  <a:cubicBezTo>
                    <a:pt x="291" y="867"/>
                    <a:pt x="299" y="839"/>
                    <a:pt x="299" y="819"/>
                  </a:cubicBezTo>
                  <a:cubicBezTo>
                    <a:pt x="299" y="819"/>
                    <a:pt x="299" y="807"/>
                    <a:pt x="299" y="807"/>
                  </a:cubicBezTo>
                  <a:cubicBezTo>
                    <a:pt x="299" y="794"/>
                    <a:pt x="312" y="794"/>
                    <a:pt x="312" y="794"/>
                  </a:cubicBezTo>
                  <a:cubicBezTo>
                    <a:pt x="312" y="794"/>
                    <a:pt x="312" y="807"/>
                    <a:pt x="312" y="819"/>
                  </a:cubicBezTo>
                  <a:cubicBezTo>
                    <a:pt x="305" y="849"/>
                    <a:pt x="306" y="865"/>
                    <a:pt x="308" y="865"/>
                  </a:cubicBezTo>
                  <a:cubicBezTo>
                    <a:pt x="310" y="865"/>
                    <a:pt x="312" y="855"/>
                    <a:pt x="312" y="832"/>
                  </a:cubicBezTo>
                  <a:cubicBezTo>
                    <a:pt x="312" y="845"/>
                    <a:pt x="312" y="845"/>
                    <a:pt x="312" y="858"/>
                  </a:cubicBezTo>
                  <a:cubicBezTo>
                    <a:pt x="312" y="865"/>
                    <a:pt x="312" y="868"/>
                    <a:pt x="314" y="868"/>
                  </a:cubicBezTo>
                  <a:cubicBezTo>
                    <a:pt x="315" y="868"/>
                    <a:pt x="318" y="865"/>
                    <a:pt x="325" y="858"/>
                  </a:cubicBezTo>
                  <a:cubicBezTo>
                    <a:pt x="325" y="858"/>
                    <a:pt x="325" y="819"/>
                    <a:pt x="325" y="807"/>
                  </a:cubicBezTo>
                  <a:cubicBezTo>
                    <a:pt x="325" y="794"/>
                    <a:pt x="338" y="794"/>
                    <a:pt x="338" y="794"/>
                  </a:cubicBezTo>
                  <a:cubicBezTo>
                    <a:pt x="338" y="794"/>
                    <a:pt x="338" y="794"/>
                    <a:pt x="338" y="807"/>
                  </a:cubicBezTo>
                  <a:cubicBezTo>
                    <a:pt x="338" y="811"/>
                    <a:pt x="338" y="816"/>
                    <a:pt x="338" y="819"/>
                  </a:cubicBezTo>
                  <a:cubicBezTo>
                    <a:pt x="338" y="838"/>
                    <a:pt x="345" y="851"/>
                    <a:pt x="354" y="851"/>
                  </a:cubicBezTo>
                  <a:cubicBezTo>
                    <a:pt x="357" y="851"/>
                    <a:pt x="360" y="849"/>
                    <a:pt x="364" y="845"/>
                  </a:cubicBezTo>
                  <a:cubicBezTo>
                    <a:pt x="377" y="845"/>
                    <a:pt x="377" y="845"/>
                    <a:pt x="377" y="858"/>
                  </a:cubicBezTo>
                  <a:cubicBezTo>
                    <a:pt x="377" y="861"/>
                    <a:pt x="377" y="862"/>
                    <a:pt x="378" y="862"/>
                  </a:cubicBezTo>
                  <a:cubicBezTo>
                    <a:pt x="381" y="862"/>
                    <a:pt x="392" y="839"/>
                    <a:pt x="403" y="807"/>
                  </a:cubicBezTo>
                  <a:cubicBezTo>
                    <a:pt x="403" y="832"/>
                    <a:pt x="403" y="832"/>
                    <a:pt x="403" y="832"/>
                  </a:cubicBezTo>
                  <a:cubicBezTo>
                    <a:pt x="416" y="832"/>
                    <a:pt x="416" y="832"/>
                    <a:pt x="416" y="845"/>
                  </a:cubicBezTo>
                  <a:cubicBezTo>
                    <a:pt x="416" y="829"/>
                    <a:pt x="418" y="822"/>
                    <a:pt x="421" y="822"/>
                  </a:cubicBezTo>
                  <a:cubicBezTo>
                    <a:pt x="424" y="822"/>
                    <a:pt x="429" y="836"/>
                    <a:pt x="429" y="858"/>
                  </a:cubicBezTo>
                  <a:cubicBezTo>
                    <a:pt x="442" y="871"/>
                    <a:pt x="442" y="871"/>
                    <a:pt x="442" y="871"/>
                  </a:cubicBezTo>
                  <a:cubicBezTo>
                    <a:pt x="442" y="845"/>
                    <a:pt x="455" y="845"/>
                    <a:pt x="455" y="845"/>
                  </a:cubicBezTo>
                  <a:cubicBezTo>
                    <a:pt x="468" y="845"/>
                    <a:pt x="468" y="845"/>
                    <a:pt x="468" y="819"/>
                  </a:cubicBezTo>
                  <a:cubicBezTo>
                    <a:pt x="455" y="794"/>
                    <a:pt x="455" y="794"/>
                    <a:pt x="468" y="794"/>
                  </a:cubicBezTo>
                  <a:cubicBezTo>
                    <a:pt x="468" y="794"/>
                    <a:pt x="468" y="794"/>
                    <a:pt x="468" y="807"/>
                  </a:cubicBezTo>
                  <a:cubicBezTo>
                    <a:pt x="468" y="807"/>
                    <a:pt x="481" y="819"/>
                    <a:pt x="481" y="819"/>
                  </a:cubicBezTo>
                  <a:cubicBezTo>
                    <a:pt x="481" y="819"/>
                    <a:pt x="494" y="819"/>
                    <a:pt x="494" y="832"/>
                  </a:cubicBezTo>
                  <a:cubicBezTo>
                    <a:pt x="494" y="832"/>
                    <a:pt x="494" y="845"/>
                    <a:pt x="507" y="845"/>
                  </a:cubicBezTo>
                  <a:cubicBezTo>
                    <a:pt x="507" y="845"/>
                    <a:pt x="510" y="842"/>
                    <a:pt x="513" y="842"/>
                  </a:cubicBezTo>
                  <a:cubicBezTo>
                    <a:pt x="516" y="842"/>
                    <a:pt x="520" y="845"/>
                    <a:pt x="520" y="858"/>
                  </a:cubicBezTo>
                  <a:cubicBezTo>
                    <a:pt x="520" y="858"/>
                    <a:pt x="520" y="858"/>
                    <a:pt x="520" y="832"/>
                  </a:cubicBezTo>
                  <a:cubicBezTo>
                    <a:pt x="520" y="823"/>
                    <a:pt x="520" y="814"/>
                    <a:pt x="524" y="814"/>
                  </a:cubicBezTo>
                  <a:cubicBezTo>
                    <a:pt x="526" y="814"/>
                    <a:pt x="529" y="816"/>
                    <a:pt x="533" y="819"/>
                  </a:cubicBezTo>
                  <a:cubicBezTo>
                    <a:pt x="533" y="819"/>
                    <a:pt x="545" y="819"/>
                    <a:pt x="545" y="807"/>
                  </a:cubicBezTo>
                  <a:cubicBezTo>
                    <a:pt x="545" y="807"/>
                    <a:pt x="545" y="807"/>
                    <a:pt x="545" y="819"/>
                  </a:cubicBezTo>
                  <a:cubicBezTo>
                    <a:pt x="551" y="831"/>
                    <a:pt x="557" y="838"/>
                    <a:pt x="561" y="838"/>
                  </a:cubicBezTo>
                  <a:cubicBezTo>
                    <a:pt x="565" y="838"/>
                    <a:pt x="566" y="828"/>
                    <a:pt x="558" y="807"/>
                  </a:cubicBezTo>
                  <a:cubicBezTo>
                    <a:pt x="558" y="800"/>
                    <a:pt x="558" y="797"/>
                    <a:pt x="560" y="797"/>
                  </a:cubicBezTo>
                  <a:cubicBezTo>
                    <a:pt x="562" y="797"/>
                    <a:pt x="565" y="800"/>
                    <a:pt x="571" y="807"/>
                  </a:cubicBezTo>
                  <a:cubicBezTo>
                    <a:pt x="571" y="807"/>
                    <a:pt x="571" y="807"/>
                    <a:pt x="571" y="794"/>
                  </a:cubicBezTo>
                  <a:cubicBezTo>
                    <a:pt x="584" y="807"/>
                    <a:pt x="584" y="807"/>
                    <a:pt x="584" y="807"/>
                  </a:cubicBezTo>
                  <a:cubicBezTo>
                    <a:pt x="584" y="796"/>
                    <a:pt x="601" y="777"/>
                    <a:pt x="615" y="777"/>
                  </a:cubicBezTo>
                  <a:cubicBezTo>
                    <a:pt x="618" y="777"/>
                    <a:pt x="621" y="778"/>
                    <a:pt x="623" y="781"/>
                  </a:cubicBezTo>
                  <a:cubicBezTo>
                    <a:pt x="623" y="768"/>
                    <a:pt x="623" y="768"/>
                    <a:pt x="623" y="768"/>
                  </a:cubicBezTo>
                  <a:cubicBezTo>
                    <a:pt x="628" y="778"/>
                    <a:pt x="631" y="782"/>
                    <a:pt x="632" y="782"/>
                  </a:cubicBezTo>
                  <a:cubicBezTo>
                    <a:pt x="634" y="782"/>
                    <a:pt x="631" y="771"/>
                    <a:pt x="623" y="755"/>
                  </a:cubicBezTo>
                  <a:lnTo>
                    <a:pt x="610" y="755"/>
                  </a:lnTo>
                  <a:cubicBezTo>
                    <a:pt x="604" y="743"/>
                    <a:pt x="604" y="737"/>
                    <a:pt x="607" y="737"/>
                  </a:cubicBezTo>
                  <a:cubicBezTo>
                    <a:pt x="612" y="737"/>
                    <a:pt x="622" y="746"/>
                    <a:pt x="636" y="768"/>
                  </a:cubicBezTo>
                  <a:cubicBezTo>
                    <a:pt x="629" y="752"/>
                    <a:pt x="626" y="746"/>
                    <a:pt x="629" y="746"/>
                  </a:cubicBezTo>
                  <a:cubicBezTo>
                    <a:pt x="632" y="746"/>
                    <a:pt x="638" y="749"/>
                    <a:pt x="649" y="755"/>
                  </a:cubicBezTo>
                  <a:cubicBezTo>
                    <a:pt x="635" y="725"/>
                    <a:pt x="628" y="709"/>
                    <a:pt x="630" y="709"/>
                  </a:cubicBezTo>
                  <a:lnTo>
                    <a:pt x="630" y="709"/>
                  </a:lnTo>
                  <a:cubicBezTo>
                    <a:pt x="631" y="709"/>
                    <a:pt x="638" y="719"/>
                    <a:pt x="649" y="742"/>
                  </a:cubicBezTo>
                  <a:cubicBezTo>
                    <a:pt x="662" y="768"/>
                    <a:pt x="675" y="768"/>
                    <a:pt x="675" y="768"/>
                  </a:cubicBezTo>
                  <a:cubicBezTo>
                    <a:pt x="688" y="768"/>
                    <a:pt x="675" y="755"/>
                    <a:pt x="662" y="742"/>
                  </a:cubicBezTo>
                  <a:cubicBezTo>
                    <a:pt x="656" y="729"/>
                    <a:pt x="652" y="722"/>
                    <a:pt x="654" y="722"/>
                  </a:cubicBezTo>
                  <a:lnTo>
                    <a:pt x="654" y="722"/>
                  </a:lnTo>
                  <a:cubicBezTo>
                    <a:pt x="656" y="722"/>
                    <a:pt x="662" y="729"/>
                    <a:pt x="675" y="742"/>
                  </a:cubicBezTo>
                  <a:cubicBezTo>
                    <a:pt x="688" y="755"/>
                    <a:pt x="698" y="761"/>
                    <a:pt x="703" y="761"/>
                  </a:cubicBezTo>
                  <a:cubicBezTo>
                    <a:pt x="708" y="761"/>
                    <a:pt x="708" y="755"/>
                    <a:pt x="701" y="742"/>
                  </a:cubicBezTo>
                  <a:cubicBezTo>
                    <a:pt x="694" y="720"/>
                    <a:pt x="695" y="711"/>
                    <a:pt x="699" y="711"/>
                  </a:cubicBezTo>
                  <a:lnTo>
                    <a:pt x="699" y="711"/>
                  </a:lnTo>
                  <a:cubicBezTo>
                    <a:pt x="702" y="711"/>
                    <a:pt x="708" y="717"/>
                    <a:pt x="714" y="729"/>
                  </a:cubicBezTo>
                  <a:cubicBezTo>
                    <a:pt x="716" y="733"/>
                    <a:pt x="718" y="737"/>
                    <a:pt x="720" y="741"/>
                  </a:cubicBezTo>
                  <a:lnTo>
                    <a:pt x="720" y="741"/>
                  </a:lnTo>
                  <a:cubicBezTo>
                    <a:pt x="727" y="737"/>
                    <a:pt x="727" y="729"/>
                    <a:pt x="727" y="729"/>
                  </a:cubicBezTo>
                  <a:cubicBezTo>
                    <a:pt x="740" y="729"/>
                    <a:pt x="727" y="716"/>
                    <a:pt x="714" y="703"/>
                  </a:cubicBezTo>
                  <a:lnTo>
                    <a:pt x="714" y="703"/>
                  </a:lnTo>
                  <a:cubicBezTo>
                    <a:pt x="727" y="716"/>
                    <a:pt x="737" y="722"/>
                    <a:pt x="742" y="722"/>
                  </a:cubicBezTo>
                  <a:cubicBezTo>
                    <a:pt x="747" y="722"/>
                    <a:pt x="747" y="716"/>
                    <a:pt x="740" y="703"/>
                  </a:cubicBezTo>
                  <a:cubicBezTo>
                    <a:pt x="740" y="703"/>
                    <a:pt x="740" y="703"/>
                    <a:pt x="740" y="690"/>
                  </a:cubicBezTo>
                  <a:cubicBezTo>
                    <a:pt x="734" y="683"/>
                    <a:pt x="734" y="680"/>
                    <a:pt x="737" y="680"/>
                  </a:cubicBezTo>
                  <a:cubicBezTo>
                    <a:pt x="740" y="680"/>
                    <a:pt x="747" y="683"/>
                    <a:pt x="753" y="690"/>
                  </a:cubicBezTo>
                  <a:cubicBezTo>
                    <a:pt x="759" y="696"/>
                    <a:pt x="766" y="699"/>
                    <a:pt x="769" y="699"/>
                  </a:cubicBezTo>
                  <a:cubicBezTo>
                    <a:pt x="772" y="699"/>
                    <a:pt x="772" y="696"/>
                    <a:pt x="766" y="690"/>
                  </a:cubicBezTo>
                  <a:cubicBezTo>
                    <a:pt x="753" y="690"/>
                    <a:pt x="753" y="677"/>
                    <a:pt x="740" y="664"/>
                  </a:cubicBezTo>
                  <a:cubicBezTo>
                    <a:pt x="734" y="657"/>
                    <a:pt x="734" y="654"/>
                    <a:pt x="737" y="654"/>
                  </a:cubicBezTo>
                  <a:cubicBezTo>
                    <a:pt x="740" y="654"/>
                    <a:pt x="747" y="657"/>
                    <a:pt x="753" y="664"/>
                  </a:cubicBezTo>
                  <a:cubicBezTo>
                    <a:pt x="766" y="677"/>
                    <a:pt x="766" y="677"/>
                    <a:pt x="779" y="677"/>
                  </a:cubicBezTo>
                  <a:cubicBezTo>
                    <a:pt x="779" y="677"/>
                    <a:pt x="792" y="677"/>
                    <a:pt x="779" y="664"/>
                  </a:cubicBezTo>
                  <a:cubicBezTo>
                    <a:pt x="770" y="655"/>
                    <a:pt x="774" y="645"/>
                    <a:pt x="781" y="645"/>
                  </a:cubicBezTo>
                  <a:cubicBezTo>
                    <a:pt x="784" y="645"/>
                    <a:pt x="788" y="647"/>
                    <a:pt x="792" y="651"/>
                  </a:cubicBezTo>
                  <a:cubicBezTo>
                    <a:pt x="792" y="651"/>
                    <a:pt x="792" y="638"/>
                    <a:pt x="792" y="638"/>
                  </a:cubicBezTo>
                  <a:cubicBezTo>
                    <a:pt x="792" y="638"/>
                    <a:pt x="779" y="625"/>
                    <a:pt x="792" y="625"/>
                  </a:cubicBezTo>
                  <a:cubicBezTo>
                    <a:pt x="792" y="625"/>
                    <a:pt x="792" y="625"/>
                    <a:pt x="779" y="612"/>
                  </a:cubicBezTo>
                  <a:lnTo>
                    <a:pt x="792" y="612"/>
                  </a:lnTo>
                  <a:cubicBezTo>
                    <a:pt x="805" y="618"/>
                    <a:pt x="811" y="622"/>
                    <a:pt x="813" y="622"/>
                  </a:cubicBezTo>
                  <a:cubicBezTo>
                    <a:pt x="815" y="622"/>
                    <a:pt x="811" y="618"/>
                    <a:pt x="805" y="612"/>
                  </a:cubicBezTo>
                  <a:cubicBezTo>
                    <a:pt x="792" y="599"/>
                    <a:pt x="792" y="599"/>
                    <a:pt x="805" y="599"/>
                  </a:cubicBezTo>
                  <a:cubicBezTo>
                    <a:pt x="787" y="590"/>
                    <a:pt x="775" y="581"/>
                    <a:pt x="778" y="581"/>
                  </a:cubicBezTo>
                  <a:cubicBezTo>
                    <a:pt x="780" y="581"/>
                    <a:pt x="784" y="582"/>
                    <a:pt x="792" y="586"/>
                  </a:cubicBezTo>
                  <a:cubicBezTo>
                    <a:pt x="792" y="586"/>
                    <a:pt x="805" y="573"/>
                    <a:pt x="792" y="573"/>
                  </a:cubicBezTo>
                  <a:cubicBezTo>
                    <a:pt x="777" y="558"/>
                    <a:pt x="770" y="552"/>
                    <a:pt x="773" y="552"/>
                  </a:cubicBezTo>
                  <a:cubicBezTo>
                    <a:pt x="775" y="552"/>
                    <a:pt x="781" y="555"/>
                    <a:pt x="792" y="560"/>
                  </a:cubicBezTo>
                  <a:cubicBezTo>
                    <a:pt x="792" y="560"/>
                    <a:pt x="779" y="547"/>
                    <a:pt x="792" y="547"/>
                  </a:cubicBezTo>
                  <a:lnTo>
                    <a:pt x="766" y="547"/>
                  </a:lnTo>
                  <a:cubicBezTo>
                    <a:pt x="766" y="543"/>
                    <a:pt x="769" y="541"/>
                    <a:pt x="773" y="541"/>
                  </a:cubicBezTo>
                  <a:cubicBezTo>
                    <a:pt x="780" y="541"/>
                    <a:pt x="792" y="547"/>
                    <a:pt x="792" y="547"/>
                  </a:cubicBezTo>
                  <a:cubicBezTo>
                    <a:pt x="800" y="551"/>
                    <a:pt x="806" y="552"/>
                    <a:pt x="811" y="552"/>
                  </a:cubicBezTo>
                  <a:cubicBezTo>
                    <a:pt x="822" y="552"/>
                    <a:pt x="823" y="543"/>
                    <a:pt x="805" y="534"/>
                  </a:cubicBezTo>
                  <a:cubicBezTo>
                    <a:pt x="818" y="534"/>
                    <a:pt x="818" y="521"/>
                    <a:pt x="805" y="521"/>
                  </a:cubicBezTo>
                  <a:lnTo>
                    <a:pt x="792" y="508"/>
                  </a:lnTo>
                  <a:lnTo>
                    <a:pt x="792" y="508"/>
                  </a:lnTo>
                  <a:cubicBezTo>
                    <a:pt x="805" y="521"/>
                    <a:pt x="831" y="521"/>
                    <a:pt x="831" y="521"/>
                  </a:cubicBezTo>
                  <a:cubicBezTo>
                    <a:pt x="831" y="508"/>
                    <a:pt x="831" y="508"/>
                    <a:pt x="818" y="508"/>
                  </a:cubicBezTo>
                  <a:lnTo>
                    <a:pt x="805" y="508"/>
                  </a:lnTo>
                  <a:cubicBezTo>
                    <a:pt x="805" y="502"/>
                    <a:pt x="808" y="499"/>
                    <a:pt x="812" y="498"/>
                  </a:cubicBezTo>
                  <a:lnTo>
                    <a:pt x="812" y="498"/>
                  </a:lnTo>
                  <a:cubicBezTo>
                    <a:pt x="815" y="500"/>
                    <a:pt x="821" y="503"/>
                    <a:pt x="831" y="508"/>
                  </a:cubicBezTo>
                  <a:cubicBezTo>
                    <a:pt x="824" y="502"/>
                    <a:pt x="818" y="498"/>
                    <a:pt x="813" y="498"/>
                  </a:cubicBezTo>
                  <a:cubicBezTo>
                    <a:pt x="813" y="498"/>
                    <a:pt x="812" y="498"/>
                    <a:pt x="812" y="498"/>
                  </a:cubicBezTo>
                  <a:lnTo>
                    <a:pt x="812" y="498"/>
                  </a:lnTo>
                  <a:cubicBezTo>
                    <a:pt x="807" y="495"/>
                    <a:pt x="810" y="495"/>
                    <a:pt x="818" y="495"/>
                  </a:cubicBezTo>
                  <a:lnTo>
                    <a:pt x="831" y="495"/>
                  </a:lnTo>
                  <a:cubicBezTo>
                    <a:pt x="824" y="489"/>
                    <a:pt x="824" y="485"/>
                    <a:pt x="826" y="485"/>
                  </a:cubicBezTo>
                  <a:cubicBezTo>
                    <a:pt x="828" y="485"/>
                    <a:pt x="831" y="489"/>
                    <a:pt x="831" y="495"/>
                  </a:cubicBezTo>
                  <a:lnTo>
                    <a:pt x="844" y="495"/>
                  </a:lnTo>
                  <a:cubicBezTo>
                    <a:pt x="870" y="495"/>
                    <a:pt x="857" y="495"/>
                    <a:pt x="831" y="482"/>
                  </a:cubicBezTo>
                  <a:lnTo>
                    <a:pt x="844" y="482"/>
                  </a:lnTo>
                  <a:cubicBezTo>
                    <a:pt x="844" y="482"/>
                    <a:pt x="844" y="482"/>
                    <a:pt x="831" y="469"/>
                  </a:cubicBezTo>
                  <a:lnTo>
                    <a:pt x="844" y="469"/>
                  </a:lnTo>
                  <a:cubicBezTo>
                    <a:pt x="849" y="472"/>
                    <a:pt x="853" y="473"/>
                    <a:pt x="855" y="473"/>
                  </a:cubicBezTo>
                  <a:cubicBezTo>
                    <a:pt x="865" y="473"/>
                    <a:pt x="854" y="456"/>
                    <a:pt x="844" y="456"/>
                  </a:cubicBezTo>
                  <a:cubicBezTo>
                    <a:pt x="819" y="444"/>
                    <a:pt x="818" y="443"/>
                    <a:pt x="840" y="443"/>
                  </a:cubicBezTo>
                  <a:lnTo>
                    <a:pt x="840" y="443"/>
                  </a:lnTo>
                  <a:cubicBezTo>
                    <a:pt x="832" y="440"/>
                    <a:pt x="819" y="435"/>
                    <a:pt x="805" y="430"/>
                  </a:cubicBezTo>
                  <a:lnTo>
                    <a:pt x="805" y="430"/>
                  </a:lnTo>
                  <a:cubicBezTo>
                    <a:pt x="837" y="437"/>
                    <a:pt x="854" y="440"/>
                    <a:pt x="857" y="440"/>
                  </a:cubicBezTo>
                  <a:cubicBezTo>
                    <a:pt x="860" y="440"/>
                    <a:pt x="850" y="437"/>
                    <a:pt x="831" y="430"/>
                  </a:cubicBezTo>
                  <a:cubicBezTo>
                    <a:pt x="818" y="417"/>
                    <a:pt x="818" y="417"/>
                    <a:pt x="831" y="417"/>
                  </a:cubicBezTo>
                  <a:cubicBezTo>
                    <a:pt x="857" y="417"/>
                    <a:pt x="857" y="417"/>
                    <a:pt x="857" y="404"/>
                  </a:cubicBezTo>
                  <a:cubicBezTo>
                    <a:pt x="857" y="404"/>
                    <a:pt x="857" y="404"/>
                    <a:pt x="844" y="391"/>
                  </a:cubicBezTo>
                  <a:cubicBezTo>
                    <a:pt x="870" y="391"/>
                    <a:pt x="857" y="378"/>
                    <a:pt x="818" y="378"/>
                  </a:cubicBezTo>
                  <a:lnTo>
                    <a:pt x="844" y="378"/>
                  </a:lnTo>
                  <a:cubicBezTo>
                    <a:pt x="857" y="378"/>
                    <a:pt x="857" y="378"/>
                    <a:pt x="857" y="353"/>
                  </a:cubicBezTo>
                  <a:cubicBezTo>
                    <a:pt x="847" y="334"/>
                    <a:pt x="845" y="322"/>
                    <a:pt x="834" y="322"/>
                  </a:cubicBezTo>
                  <a:cubicBezTo>
                    <a:pt x="830" y="322"/>
                    <a:pt x="825" y="323"/>
                    <a:pt x="818" y="327"/>
                  </a:cubicBezTo>
                  <a:cubicBezTo>
                    <a:pt x="792" y="327"/>
                    <a:pt x="792" y="327"/>
                    <a:pt x="818" y="314"/>
                  </a:cubicBezTo>
                  <a:lnTo>
                    <a:pt x="805" y="314"/>
                  </a:lnTo>
                  <a:cubicBezTo>
                    <a:pt x="818" y="314"/>
                    <a:pt x="831" y="301"/>
                    <a:pt x="831" y="301"/>
                  </a:cubicBezTo>
                  <a:lnTo>
                    <a:pt x="831" y="301"/>
                  </a:lnTo>
                  <a:lnTo>
                    <a:pt x="818" y="314"/>
                  </a:lnTo>
                  <a:lnTo>
                    <a:pt x="831" y="314"/>
                  </a:lnTo>
                  <a:cubicBezTo>
                    <a:pt x="831" y="314"/>
                    <a:pt x="831" y="314"/>
                    <a:pt x="844" y="301"/>
                  </a:cubicBezTo>
                  <a:cubicBezTo>
                    <a:pt x="870" y="288"/>
                    <a:pt x="857" y="288"/>
                    <a:pt x="844" y="288"/>
                  </a:cubicBezTo>
                  <a:cubicBezTo>
                    <a:pt x="835" y="292"/>
                    <a:pt x="831" y="293"/>
                    <a:pt x="829" y="293"/>
                  </a:cubicBezTo>
                  <a:cubicBezTo>
                    <a:pt x="827" y="293"/>
                    <a:pt x="835" y="288"/>
                    <a:pt x="844" y="288"/>
                  </a:cubicBezTo>
                  <a:cubicBezTo>
                    <a:pt x="857" y="275"/>
                    <a:pt x="870" y="275"/>
                    <a:pt x="857" y="275"/>
                  </a:cubicBezTo>
                  <a:cubicBezTo>
                    <a:pt x="831" y="275"/>
                    <a:pt x="818" y="262"/>
                    <a:pt x="844" y="262"/>
                  </a:cubicBezTo>
                  <a:cubicBezTo>
                    <a:pt x="844" y="262"/>
                    <a:pt x="844" y="249"/>
                    <a:pt x="844" y="249"/>
                  </a:cubicBezTo>
                  <a:lnTo>
                    <a:pt x="831" y="249"/>
                  </a:lnTo>
                  <a:cubicBezTo>
                    <a:pt x="818" y="236"/>
                    <a:pt x="818" y="236"/>
                    <a:pt x="831" y="223"/>
                  </a:cubicBezTo>
                  <a:lnTo>
                    <a:pt x="831" y="223"/>
                  </a:lnTo>
                  <a:cubicBezTo>
                    <a:pt x="831" y="223"/>
                    <a:pt x="819" y="229"/>
                    <a:pt x="812" y="229"/>
                  </a:cubicBezTo>
                  <a:cubicBezTo>
                    <a:pt x="810" y="229"/>
                    <a:pt x="809" y="228"/>
                    <a:pt x="808" y="228"/>
                  </a:cubicBezTo>
                  <a:lnTo>
                    <a:pt x="808" y="228"/>
                  </a:lnTo>
                  <a:lnTo>
                    <a:pt x="818" y="223"/>
                  </a:lnTo>
                  <a:cubicBezTo>
                    <a:pt x="818" y="216"/>
                    <a:pt x="815" y="213"/>
                    <a:pt x="811" y="213"/>
                  </a:cubicBezTo>
                  <a:cubicBezTo>
                    <a:pt x="808" y="213"/>
                    <a:pt x="805" y="216"/>
                    <a:pt x="805" y="223"/>
                  </a:cubicBezTo>
                  <a:cubicBezTo>
                    <a:pt x="805" y="210"/>
                    <a:pt x="805" y="210"/>
                    <a:pt x="805" y="197"/>
                  </a:cubicBezTo>
                  <a:cubicBezTo>
                    <a:pt x="805" y="197"/>
                    <a:pt x="805" y="191"/>
                    <a:pt x="801" y="191"/>
                  </a:cubicBezTo>
                  <a:cubicBezTo>
                    <a:pt x="799" y="191"/>
                    <a:pt x="796" y="193"/>
                    <a:pt x="792" y="197"/>
                  </a:cubicBezTo>
                  <a:cubicBezTo>
                    <a:pt x="802" y="186"/>
                    <a:pt x="796" y="167"/>
                    <a:pt x="786" y="167"/>
                  </a:cubicBezTo>
                  <a:cubicBezTo>
                    <a:pt x="784" y="167"/>
                    <a:pt x="781" y="168"/>
                    <a:pt x="779" y="171"/>
                  </a:cubicBezTo>
                  <a:cubicBezTo>
                    <a:pt x="772" y="177"/>
                    <a:pt x="769" y="181"/>
                    <a:pt x="768" y="181"/>
                  </a:cubicBezTo>
                  <a:cubicBezTo>
                    <a:pt x="766" y="181"/>
                    <a:pt x="766" y="177"/>
                    <a:pt x="766" y="171"/>
                  </a:cubicBezTo>
                  <a:cubicBezTo>
                    <a:pt x="753" y="171"/>
                    <a:pt x="766" y="158"/>
                    <a:pt x="779" y="145"/>
                  </a:cubicBezTo>
                  <a:cubicBezTo>
                    <a:pt x="792" y="132"/>
                    <a:pt x="792" y="132"/>
                    <a:pt x="779" y="132"/>
                  </a:cubicBezTo>
                  <a:cubicBezTo>
                    <a:pt x="775" y="136"/>
                    <a:pt x="772" y="138"/>
                    <a:pt x="769" y="138"/>
                  </a:cubicBezTo>
                  <a:cubicBezTo>
                    <a:pt x="765" y="138"/>
                    <a:pt x="762" y="132"/>
                    <a:pt x="753" y="132"/>
                  </a:cubicBezTo>
                  <a:cubicBezTo>
                    <a:pt x="740" y="132"/>
                    <a:pt x="740" y="132"/>
                    <a:pt x="727" y="145"/>
                  </a:cubicBezTo>
                  <a:cubicBezTo>
                    <a:pt x="740" y="132"/>
                    <a:pt x="740" y="132"/>
                    <a:pt x="727" y="119"/>
                  </a:cubicBezTo>
                  <a:cubicBezTo>
                    <a:pt x="727" y="110"/>
                    <a:pt x="727" y="101"/>
                    <a:pt x="722" y="101"/>
                  </a:cubicBezTo>
                  <a:cubicBezTo>
                    <a:pt x="721" y="101"/>
                    <a:pt x="718" y="102"/>
                    <a:pt x="714" y="106"/>
                  </a:cubicBezTo>
                  <a:cubicBezTo>
                    <a:pt x="701" y="119"/>
                    <a:pt x="714" y="119"/>
                    <a:pt x="701" y="119"/>
                  </a:cubicBezTo>
                  <a:cubicBezTo>
                    <a:pt x="720" y="100"/>
                    <a:pt x="704" y="88"/>
                    <a:pt x="689" y="88"/>
                  </a:cubicBezTo>
                  <a:cubicBezTo>
                    <a:pt x="684" y="88"/>
                    <a:pt x="679" y="90"/>
                    <a:pt x="675" y="93"/>
                  </a:cubicBezTo>
                  <a:cubicBezTo>
                    <a:pt x="675" y="93"/>
                    <a:pt x="675" y="93"/>
                    <a:pt x="688" y="80"/>
                  </a:cubicBezTo>
                  <a:cubicBezTo>
                    <a:pt x="688" y="80"/>
                    <a:pt x="688" y="67"/>
                    <a:pt x="688" y="67"/>
                  </a:cubicBezTo>
                  <a:lnTo>
                    <a:pt x="662" y="67"/>
                  </a:lnTo>
                  <a:cubicBezTo>
                    <a:pt x="654" y="67"/>
                    <a:pt x="645" y="61"/>
                    <a:pt x="640" y="61"/>
                  </a:cubicBezTo>
                  <a:cubicBezTo>
                    <a:pt x="638" y="61"/>
                    <a:pt x="636" y="63"/>
                    <a:pt x="636" y="67"/>
                  </a:cubicBezTo>
                  <a:cubicBezTo>
                    <a:pt x="623" y="67"/>
                    <a:pt x="623" y="67"/>
                    <a:pt x="636" y="54"/>
                  </a:cubicBezTo>
                  <a:cubicBezTo>
                    <a:pt x="649" y="41"/>
                    <a:pt x="636" y="41"/>
                    <a:pt x="636" y="41"/>
                  </a:cubicBezTo>
                  <a:cubicBezTo>
                    <a:pt x="636" y="41"/>
                    <a:pt x="636" y="54"/>
                    <a:pt x="623" y="67"/>
                  </a:cubicBezTo>
                  <a:cubicBezTo>
                    <a:pt x="623" y="74"/>
                    <a:pt x="620" y="77"/>
                    <a:pt x="617" y="77"/>
                  </a:cubicBezTo>
                  <a:cubicBezTo>
                    <a:pt x="614" y="77"/>
                    <a:pt x="610" y="74"/>
                    <a:pt x="610" y="67"/>
                  </a:cubicBezTo>
                  <a:cubicBezTo>
                    <a:pt x="610" y="58"/>
                    <a:pt x="610" y="49"/>
                    <a:pt x="606" y="49"/>
                  </a:cubicBezTo>
                  <a:cubicBezTo>
                    <a:pt x="604" y="49"/>
                    <a:pt x="601" y="50"/>
                    <a:pt x="597" y="54"/>
                  </a:cubicBezTo>
                  <a:cubicBezTo>
                    <a:pt x="597" y="54"/>
                    <a:pt x="584" y="54"/>
                    <a:pt x="597" y="41"/>
                  </a:cubicBezTo>
                  <a:cubicBezTo>
                    <a:pt x="597" y="34"/>
                    <a:pt x="597" y="26"/>
                    <a:pt x="595" y="26"/>
                  </a:cubicBezTo>
                  <a:cubicBezTo>
                    <a:pt x="593" y="26"/>
                    <a:pt x="590" y="30"/>
                    <a:pt x="584" y="41"/>
                  </a:cubicBezTo>
                  <a:cubicBezTo>
                    <a:pt x="571" y="41"/>
                    <a:pt x="571" y="41"/>
                    <a:pt x="584" y="15"/>
                  </a:cubicBezTo>
                  <a:cubicBezTo>
                    <a:pt x="584" y="8"/>
                    <a:pt x="584" y="0"/>
                    <a:pt x="582" y="0"/>
                  </a:cubicBezTo>
                  <a:close/>
                  <a:moveTo>
                    <a:pt x="221" y="962"/>
                  </a:moveTo>
                  <a:cubicBezTo>
                    <a:pt x="221" y="962"/>
                    <a:pt x="208" y="975"/>
                    <a:pt x="208" y="988"/>
                  </a:cubicBezTo>
                  <a:cubicBezTo>
                    <a:pt x="221" y="988"/>
                    <a:pt x="221" y="975"/>
                    <a:pt x="221" y="962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85;p14"/>
          <p:cNvGrpSpPr/>
          <p:nvPr/>
        </p:nvGrpSpPr>
        <p:grpSpPr>
          <a:xfrm>
            <a:off x="5760939" y="943304"/>
            <a:ext cx="263155" cy="455038"/>
            <a:chOff x="5399975" y="4887475"/>
            <a:chExt cx="203350" cy="351625"/>
          </a:xfrm>
        </p:grpSpPr>
        <p:sp>
          <p:nvSpPr>
            <p:cNvPr id="86" name="Google Shape;86;p14"/>
            <p:cNvSpPr/>
            <p:nvPr/>
          </p:nvSpPr>
          <p:spPr>
            <a:xfrm>
              <a:off x="5399975" y="4967025"/>
              <a:ext cx="34725" cy="39150"/>
            </a:xfrm>
            <a:custGeom>
              <a:rect b="b" l="l" r="r" t="t"/>
              <a:pathLst>
                <a:path extrusionOk="0" h="1566" w="1389">
                  <a:moveTo>
                    <a:pt x="748" y="0"/>
                  </a:moveTo>
                  <a:cubicBezTo>
                    <a:pt x="747" y="0"/>
                    <a:pt x="747" y="5"/>
                    <a:pt x="751" y="14"/>
                  </a:cubicBezTo>
                  <a:lnTo>
                    <a:pt x="751" y="14"/>
                  </a:lnTo>
                  <a:cubicBezTo>
                    <a:pt x="750" y="4"/>
                    <a:pt x="748" y="0"/>
                    <a:pt x="748" y="0"/>
                  </a:cubicBezTo>
                  <a:close/>
                  <a:moveTo>
                    <a:pt x="636" y="17"/>
                  </a:moveTo>
                  <a:cubicBezTo>
                    <a:pt x="636" y="17"/>
                    <a:pt x="636" y="17"/>
                    <a:pt x="636" y="17"/>
                  </a:cubicBezTo>
                  <a:cubicBezTo>
                    <a:pt x="636" y="17"/>
                    <a:pt x="636" y="17"/>
                    <a:pt x="636" y="17"/>
                  </a:cubicBezTo>
                  <a:close/>
                  <a:moveTo>
                    <a:pt x="751" y="14"/>
                  </a:moveTo>
                  <a:lnTo>
                    <a:pt x="751" y="14"/>
                  </a:lnTo>
                  <a:cubicBezTo>
                    <a:pt x="752" y="18"/>
                    <a:pt x="752" y="23"/>
                    <a:pt x="753" y="30"/>
                  </a:cubicBezTo>
                  <a:lnTo>
                    <a:pt x="753" y="30"/>
                  </a:lnTo>
                  <a:cubicBezTo>
                    <a:pt x="753" y="26"/>
                    <a:pt x="753" y="22"/>
                    <a:pt x="753" y="17"/>
                  </a:cubicBezTo>
                  <a:cubicBezTo>
                    <a:pt x="752" y="16"/>
                    <a:pt x="752" y="15"/>
                    <a:pt x="751" y="14"/>
                  </a:cubicBezTo>
                  <a:close/>
                  <a:moveTo>
                    <a:pt x="766" y="147"/>
                  </a:moveTo>
                  <a:cubicBezTo>
                    <a:pt x="766" y="160"/>
                    <a:pt x="763" y="167"/>
                    <a:pt x="761" y="167"/>
                  </a:cubicBezTo>
                  <a:cubicBezTo>
                    <a:pt x="760" y="167"/>
                    <a:pt x="760" y="160"/>
                    <a:pt x="766" y="147"/>
                  </a:cubicBezTo>
                  <a:close/>
                  <a:moveTo>
                    <a:pt x="1025" y="173"/>
                  </a:moveTo>
                  <a:lnTo>
                    <a:pt x="1025" y="173"/>
                  </a:lnTo>
                  <a:cubicBezTo>
                    <a:pt x="1020" y="184"/>
                    <a:pt x="1017" y="188"/>
                    <a:pt x="1016" y="188"/>
                  </a:cubicBezTo>
                  <a:cubicBezTo>
                    <a:pt x="1015" y="188"/>
                    <a:pt x="1018" y="181"/>
                    <a:pt x="1025" y="173"/>
                  </a:cubicBezTo>
                  <a:close/>
                  <a:moveTo>
                    <a:pt x="675" y="147"/>
                  </a:moveTo>
                  <a:cubicBezTo>
                    <a:pt x="675" y="147"/>
                    <a:pt x="675" y="173"/>
                    <a:pt x="688" y="199"/>
                  </a:cubicBezTo>
                  <a:lnTo>
                    <a:pt x="675" y="199"/>
                  </a:lnTo>
                  <a:cubicBezTo>
                    <a:pt x="675" y="199"/>
                    <a:pt x="675" y="173"/>
                    <a:pt x="675" y="173"/>
                  </a:cubicBezTo>
                  <a:cubicBezTo>
                    <a:pt x="675" y="173"/>
                    <a:pt x="675" y="147"/>
                    <a:pt x="675" y="147"/>
                  </a:cubicBezTo>
                  <a:close/>
                  <a:moveTo>
                    <a:pt x="536" y="175"/>
                  </a:moveTo>
                  <a:cubicBezTo>
                    <a:pt x="538" y="175"/>
                    <a:pt x="541" y="177"/>
                    <a:pt x="546" y="186"/>
                  </a:cubicBezTo>
                  <a:lnTo>
                    <a:pt x="546" y="208"/>
                  </a:lnTo>
                  <a:lnTo>
                    <a:pt x="546" y="208"/>
                  </a:lnTo>
                  <a:cubicBezTo>
                    <a:pt x="542" y="203"/>
                    <a:pt x="537" y="195"/>
                    <a:pt x="533" y="186"/>
                  </a:cubicBezTo>
                  <a:cubicBezTo>
                    <a:pt x="533" y="186"/>
                    <a:pt x="533" y="175"/>
                    <a:pt x="536" y="175"/>
                  </a:cubicBezTo>
                  <a:close/>
                  <a:moveTo>
                    <a:pt x="815" y="278"/>
                  </a:moveTo>
                  <a:lnTo>
                    <a:pt x="815" y="278"/>
                  </a:lnTo>
                  <a:cubicBezTo>
                    <a:pt x="815" y="278"/>
                    <a:pt x="812" y="289"/>
                    <a:pt x="805" y="303"/>
                  </a:cubicBezTo>
                  <a:cubicBezTo>
                    <a:pt x="811" y="285"/>
                    <a:pt x="814" y="278"/>
                    <a:pt x="815" y="278"/>
                  </a:cubicBezTo>
                  <a:close/>
                  <a:moveTo>
                    <a:pt x="805" y="290"/>
                  </a:moveTo>
                  <a:cubicBezTo>
                    <a:pt x="805" y="316"/>
                    <a:pt x="792" y="316"/>
                    <a:pt x="792" y="316"/>
                  </a:cubicBezTo>
                  <a:cubicBezTo>
                    <a:pt x="792" y="316"/>
                    <a:pt x="792" y="316"/>
                    <a:pt x="805" y="290"/>
                  </a:cubicBezTo>
                  <a:close/>
                  <a:moveTo>
                    <a:pt x="1103" y="277"/>
                  </a:moveTo>
                  <a:lnTo>
                    <a:pt x="1103" y="290"/>
                  </a:lnTo>
                  <a:cubicBezTo>
                    <a:pt x="1090" y="303"/>
                    <a:pt x="1077" y="316"/>
                    <a:pt x="1077" y="316"/>
                  </a:cubicBezTo>
                  <a:lnTo>
                    <a:pt x="1064" y="316"/>
                  </a:lnTo>
                  <a:cubicBezTo>
                    <a:pt x="1090" y="303"/>
                    <a:pt x="1103" y="277"/>
                    <a:pt x="1103" y="277"/>
                  </a:cubicBezTo>
                  <a:close/>
                  <a:moveTo>
                    <a:pt x="910" y="306"/>
                  </a:moveTo>
                  <a:cubicBezTo>
                    <a:pt x="910" y="306"/>
                    <a:pt x="907" y="312"/>
                    <a:pt x="900" y="323"/>
                  </a:cubicBezTo>
                  <a:lnTo>
                    <a:pt x="900" y="323"/>
                  </a:lnTo>
                  <a:cubicBezTo>
                    <a:pt x="906" y="312"/>
                    <a:pt x="910" y="306"/>
                    <a:pt x="910" y="306"/>
                  </a:cubicBezTo>
                  <a:close/>
                  <a:moveTo>
                    <a:pt x="610" y="303"/>
                  </a:moveTo>
                  <a:lnTo>
                    <a:pt x="610" y="328"/>
                  </a:lnTo>
                  <a:lnTo>
                    <a:pt x="610" y="328"/>
                  </a:lnTo>
                  <a:cubicBezTo>
                    <a:pt x="604" y="313"/>
                    <a:pt x="602" y="303"/>
                    <a:pt x="610" y="303"/>
                  </a:cubicBezTo>
                  <a:close/>
                  <a:moveTo>
                    <a:pt x="779" y="277"/>
                  </a:moveTo>
                  <a:lnTo>
                    <a:pt x="779" y="303"/>
                  </a:lnTo>
                  <a:lnTo>
                    <a:pt x="766" y="329"/>
                  </a:lnTo>
                  <a:cubicBezTo>
                    <a:pt x="766" y="303"/>
                    <a:pt x="779" y="277"/>
                    <a:pt x="779" y="277"/>
                  </a:cubicBezTo>
                  <a:close/>
                  <a:moveTo>
                    <a:pt x="481" y="303"/>
                  </a:moveTo>
                  <a:lnTo>
                    <a:pt x="481" y="303"/>
                  </a:lnTo>
                  <a:cubicBezTo>
                    <a:pt x="481" y="303"/>
                    <a:pt x="491" y="319"/>
                    <a:pt x="502" y="337"/>
                  </a:cubicBezTo>
                  <a:lnTo>
                    <a:pt x="502" y="337"/>
                  </a:lnTo>
                  <a:cubicBezTo>
                    <a:pt x="491" y="323"/>
                    <a:pt x="481" y="303"/>
                    <a:pt x="481" y="303"/>
                  </a:cubicBezTo>
                  <a:close/>
                  <a:moveTo>
                    <a:pt x="727" y="316"/>
                  </a:moveTo>
                  <a:cubicBezTo>
                    <a:pt x="718" y="334"/>
                    <a:pt x="715" y="352"/>
                    <a:pt x="719" y="352"/>
                  </a:cubicBezTo>
                  <a:cubicBezTo>
                    <a:pt x="721" y="352"/>
                    <a:pt x="723" y="349"/>
                    <a:pt x="727" y="342"/>
                  </a:cubicBezTo>
                  <a:cubicBezTo>
                    <a:pt x="727" y="342"/>
                    <a:pt x="727" y="342"/>
                    <a:pt x="727" y="316"/>
                  </a:cubicBezTo>
                  <a:close/>
                  <a:moveTo>
                    <a:pt x="899" y="355"/>
                  </a:moveTo>
                  <a:lnTo>
                    <a:pt x="899" y="355"/>
                  </a:lnTo>
                  <a:cubicBezTo>
                    <a:pt x="894" y="361"/>
                    <a:pt x="888" y="370"/>
                    <a:pt x="883" y="381"/>
                  </a:cubicBezTo>
                  <a:cubicBezTo>
                    <a:pt x="889" y="371"/>
                    <a:pt x="895" y="362"/>
                    <a:pt x="899" y="355"/>
                  </a:cubicBezTo>
                  <a:close/>
                  <a:moveTo>
                    <a:pt x="1207" y="388"/>
                  </a:moveTo>
                  <a:cubicBezTo>
                    <a:pt x="1214" y="388"/>
                    <a:pt x="1220" y="394"/>
                    <a:pt x="1220" y="394"/>
                  </a:cubicBezTo>
                  <a:cubicBezTo>
                    <a:pt x="1194" y="420"/>
                    <a:pt x="1168" y="420"/>
                    <a:pt x="1168" y="420"/>
                  </a:cubicBezTo>
                  <a:cubicBezTo>
                    <a:pt x="1168" y="407"/>
                    <a:pt x="1168" y="407"/>
                    <a:pt x="1194" y="394"/>
                  </a:cubicBezTo>
                  <a:cubicBezTo>
                    <a:pt x="1198" y="389"/>
                    <a:pt x="1203" y="388"/>
                    <a:pt x="1207" y="388"/>
                  </a:cubicBezTo>
                  <a:close/>
                  <a:moveTo>
                    <a:pt x="1272" y="640"/>
                  </a:moveTo>
                  <a:lnTo>
                    <a:pt x="1246" y="653"/>
                  </a:lnTo>
                  <a:lnTo>
                    <a:pt x="1220" y="640"/>
                  </a:lnTo>
                  <a:close/>
                  <a:moveTo>
                    <a:pt x="356" y="686"/>
                  </a:moveTo>
                  <a:cubicBezTo>
                    <a:pt x="361" y="686"/>
                    <a:pt x="364" y="688"/>
                    <a:pt x="364" y="692"/>
                  </a:cubicBezTo>
                  <a:lnTo>
                    <a:pt x="312" y="692"/>
                  </a:lnTo>
                  <a:cubicBezTo>
                    <a:pt x="329" y="692"/>
                    <a:pt x="347" y="686"/>
                    <a:pt x="356" y="686"/>
                  </a:cubicBezTo>
                  <a:close/>
                  <a:moveTo>
                    <a:pt x="472" y="751"/>
                  </a:moveTo>
                  <a:cubicBezTo>
                    <a:pt x="469" y="751"/>
                    <a:pt x="463" y="752"/>
                    <a:pt x="455" y="757"/>
                  </a:cubicBezTo>
                  <a:cubicBezTo>
                    <a:pt x="472" y="757"/>
                    <a:pt x="478" y="751"/>
                    <a:pt x="472" y="751"/>
                  </a:cubicBezTo>
                  <a:close/>
                  <a:moveTo>
                    <a:pt x="1246" y="744"/>
                  </a:moveTo>
                  <a:cubicBezTo>
                    <a:pt x="1272" y="757"/>
                    <a:pt x="1298" y="757"/>
                    <a:pt x="1298" y="757"/>
                  </a:cubicBezTo>
                  <a:cubicBezTo>
                    <a:pt x="1298" y="761"/>
                    <a:pt x="1293" y="762"/>
                    <a:pt x="1286" y="762"/>
                  </a:cubicBezTo>
                  <a:cubicBezTo>
                    <a:pt x="1270" y="762"/>
                    <a:pt x="1238" y="753"/>
                    <a:pt x="1220" y="744"/>
                  </a:cubicBezTo>
                  <a:close/>
                  <a:moveTo>
                    <a:pt x="507" y="770"/>
                  </a:moveTo>
                  <a:lnTo>
                    <a:pt x="468" y="796"/>
                  </a:lnTo>
                  <a:cubicBezTo>
                    <a:pt x="468" y="796"/>
                    <a:pt x="494" y="783"/>
                    <a:pt x="507" y="770"/>
                  </a:cubicBezTo>
                  <a:close/>
                  <a:moveTo>
                    <a:pt x="818" y="770"/>
                  </a:moveTo>
                  <a:cubicBezTo>
                    <a:pt x="818" y="783"/>
                    <a:pt x="818" y="783"/>
                    <a:pt x="831" y="796"/>
                  </a:cubicBezTo>
                  <a:cubicBezTo>
                    <a:pt x="818" y="770"/>
                    <a:pt x="818" y="770"/>
                    <a:pt x="818" y="770"/>
                  </a:cubicBezTo>
                  <a:close/>
                  <a:moveTo>
                    <a:pt x="286" y="783"/>
                  </a:moveTo>
                  <a:cubicBezTo>
                    <a:pt x="249" y="790"/>
                    <a:pt x="233" y="798"/>
                    <a:pt x="239" y="798"/>
                  </a:cubicBezTo>
                  <a:cubicBezTo>
                    <a:pt x="243" y="798"/>
                    <a:pt x="259" y="794"/>
                    <a:pt x="286" y="783"/>
                  </a:cubicBezTo>
                  <a:close/>
                  <a:moveTo>
                    <a:pt x="403" y="796"/>
                  </a:moveTo>
                  <a:cubicBezTo>
                    <a:pt x="403" y="809"/>
                    <a:pt x="403" y="809"/>
                    <a:pt x="377" y="809"/>
                  </a:cubicBezTo>
                  <a:cubicBezTo>
                    <a:pt x="403" y="796"/>
                    <a:pt x="403" y="796"/>
                    <a:pt x="403" y="796"/>
                  </a:cubicBezTo>
                  <a:close/>
                  <a:moveTo>
                    <a:pt x="415" y="834"/>
                  </a:moveTo>
                  <a:cubicBezTo>
                    <a:pt x="414" y="835"/>
                    <a:pt x="413" y="836"/>
                    <a:pt x="412" y="837"/>
                  </a:cubicBezTo>
                  <a:lnTo>
                    <a:pt x="412" y="837"/>
                  </a:lnTo>
                  <a:cubicBezTo>
                    <a:pt x="416" y="835"/>
                    <a:pt x="416" y="835"/>
                    <a:pt x="416" y="835"/>
                  </a:cubicBezTo>
                  <a:cubicBezTo>
                    <a:pt x="415" y="834"/>
                    <a:pt x="415" y="834"/>
                    <a:pt x="415" y="834"/>
                  </a:cubicBezTo>
                  <a:close/>
                  <a:moveTo>
                    <a:pt x="1247" y="859"/>
                  </a:moveTo>
                  <a:cubicBezTo>
                    <a:pt x="1246" y="860"/>
                    <a:pt x="1246" y="861"/>
                    <a:pt x="1246" y="861"/>
                  </a:cubicBezTo>
                  <a:cubicBezTo>
                    <a:pt x="1254" y="864"/>
                    <a:pt x="1257" y="866"/>
                    <a:pt x="1257" y="866"/>
                  </a:cubicBezTo>
                  <a:cubicBezTo>
                    <a:pt x="1257" y="866"/>
                    <a:pt x="1253" y="863"/>
                    <a:pt x="1247" y="859"/>
                  </a:cubicBezTo>
                  <a:close/>
                  <a:moveTo>
                    <a:pt x="680" y="880"/>
                  </a:moveTo>
                  <a:cubicBezTo>
                    <a:pt x="678" y="880"/>
                    <a:pt x="675" y="887"/>
                    <a:pt x="675" y="899"/>
                  </a:cubicBezTo>
                  <a:cubicBezTo>
                    <a:pt x="682" y="887"/>
                    <a:pt x="682" y="880"/>
                    <a:pt x="680" y="880"/>
                  </a:cubicBezTo>
                  <a:close/>
                  <a:moveTo>
                    <a:pt x="818" y="907"/>
                  </a:moveTo>
                  <a:cubicBezTo>
                    <a:pt x="818" y="907"/>
                    <a:pt x="818" y="909"/>
                    <a:pt x="818" y="912"/>
                  </a:cubicBezTo>
                  <a:cubicBezTo>
                    <a:pt x="818" y="912"/>
                    <a:pt x="818" y="912"/>
                    <a:pt x="818" y="912"/>
                  </a:cubicBezTo>
                  <a:lnTo>
                    <a:pt x="818" y="912"/>
                  </a:lnTo>
                  <a:cubicBezTo>
                    <a:pt x="831" y="938"/>
                    <a:pt x="831" y="938"/>
                    <a:pt x="831" y="938"/>
                  </a:cubicBezTo>
                  <a:cubicBezTo>
                    <a:pt x="821" y="919"/>
                    <a:pt x="819" y="907"/>
                    <a:pt x="818" y="907"/>
                  </a:cubicBezTo>
                  <a:close/>
                  <a:moveTo>
                    <a:pt x="792" y="925"/>
                  </a:moveTo>
                  <a:cubicBezTo>
                    <a:pt x="798" y="938"/>
                    <a:pt x="798" y="945"/>
                    <a:pt x="797" y="945"/>
                  </a:cubicBezTo>
                  <a:cubicBezTo>
                    <a:pt x="795" y="945"/>
                    <a:pt x="792" y="938"/>
                    <a:pt x="792" y="925"/>
                  </a:cubicBezTo>
                  <a:close/>
                  <a:moveTo>
                    <a:pt x="53" y="925"/>
                  </a:moveTo>
                  <a:cubicBezTo>
                    <a:pt x="53" y="925"/>
                    <a:pt x="27" y="925"/>
                    <a:pt x="1" y="938"/>
                  </a:cubicBezTo>
                  <a:lnTo>
                    <a:pt x="1" y="951"/>
                  </a:lnTo>
                  <a:cubicBezTo>
                    <a:pt x="1" y="951"/>
                    <a:pt x="27" y="938"/>
                    <a:pt x="53" y="938"/>
                  </a:cubicBezTo>
                  <a:lnTo>
                    <a:pt x="53" y="925"/>
                  </a:lnTo>
                  <a:close/>
                  <a:moveTo>
                    <a:pt x="896" y="938"/>
                  </a:moveTo>
                  <a:cubicBezTo>
                    <a:pt x="901" y="949"/>
                    <a:pt x="902" y="953"/>
                    <a:pt x="901" y="953"/>
                  </a:cubicBezTo>
                  <a:cubicBezTo>
                    <a:pt x="900" y="953"/>
                    <a:pt x="896" y="946"/>
                    <a:pt x="896" y="938"/>
                  </a:cubicBezTo>
                  <a:close/>
                  <a:moveTo>
                    <a:pt x="273" y="951"/>
                  </a:moveTo>
                  <a:cubicBezTo>
                    <a:pt x="256" y="951"/>
                    <a:pt x="250" y="957"/>
                    <a:pt x="256" y="957"/>
                  </a:cubicBezTo>
                  <a:cubicBezTo>
                    <a:pt x="259" y="957"/>
                    <a:pt x="264" y="956"/>
                    <a:pt x="273" y="951"/>
                  </a:cubicBezTo>
                  <a:close/>
                  <a:moveTo>
                    <a:pt x="1025" y="964"/>
                  </a:moveTo>
                  <a:lnTo>
                    <a:pt x="1025" y="964"/>
                  </a:lnTo>
                  <a:cubicBezTo>
                    <a:pt x="1051" y="990"/>
                    <a:pt x="1064" y="1003"/>
                    <a:pt x="1064" y="1003"/>
                  </a:cubicBezTo>
                  <a:lnTo>
                    <a:pt x="1038" y="990"/>
                  </a:lnTo>
                  <a:lnTo>
                    <a:pt x="1025" y="964"/>
                  </a:lnTo>
                  <a:close/>
                  <a:moveTo>
                    <a:pt x="662" y="1003"/>
                  </a:moveTo>
                  <a:lnTo>
                    <a:pt x="649" y="1029"/>
                  </a:lnTo>
                  <a:cubicBezTo>
                    <a:pt x="649" y="1003"/>
                    <a:pt x="662" y="1003"/>
                    <a:pt x="662" y="1003"/>
                  </a:cubicBezTo>
                  <a:close/>
                  <a:moveTo>
                    <a:pt x="844" y="1029"/>
                  </a:moveTo>
                  <a:cubicBezTo>
                    <a:pt x="857" y="1029"/>
                    <a:pt x="857" y="1029"/>
                    <a:pt x="857" y="1042"/>
                  </a:cubicBezTo>
                  <a:lnTo>
                    <a:pt x="844" y="1029"/>
                  </a:lnTo>
                  <a:close/>
                  <a:moveTo>
                    <a:pt x="468" y="1029"/>
                  </a:moveTo>
                  <a:cubicBezTo>
                    <a:pt x="468" y="1029"/>
                    <a:pt x="455" y="1055"/>
                    <a:pt x="442" y="1068"/>
                  </a:cubicBezTo>
                  <a:lnTo>
                    <a:pt x="429" y="1068"/>
                  </a:lnTo>
                  <a:cubicBezTo>
                    <a:pt x="442" y="1042"/>
                    <a:pt x="468" y="1029"/>
                    <a:pt x="468" y="1029"/>
                  </a:cubicBezTo>
                  <a:close/>
                  <a:moveTo>
                    <a:pt x="737" y="986"/>
                  </a:moveTo>
                  <a:cubicBezTo>
                    <a:pt x="738" y="986"/>
                    <a:pt x="735" y="999"/>
                    <a:pt x="727" y="1029"/>
                  </a:cubicBezTo>
                  <a:cubicBezTo>
                    <a:pt x="727" y="1055"/>
                    <a:pt x="714" y="1081"/>
                    <a:pt x="714" y="1081"/>
                  </a:cubicBezTo>
                  <a:cubicBezTo>
                    <a:pt x="714" y="1068"/>
                    <a:pt x="727" y="1055"/>
                    <a:pt x="727" y="1003"/>
                  </a:cubicBezTo>
                  <a:cubicBezTo>
                    <a:pt x="732" y="992"/>
                    <a:pt x="736" y="986"/>
                    <a:pt x="737" y="986"/>
                  </a:cubicBezTo>
                  <a:close/>
                  <a:moveTo>
                    <a:pt x="820" y="1019"/>
                  </a:moveTo>
                  <a:cubicBezTo>
                    <a:pt x="824" y="1019"/>
                    <a:pt x="831" y="1043"/>
                    <a:pt x="831" y="1081"/>
                  </a:cubicBezTo>
                  <a:cubicBezTo>
                    <a:pt x="818" y="1055"/>
                    <a:pt x="818" y="1029"/>
                    <a:pt x="818" y="1029"/>
                  </a:cubicBezTo>
                  <a:cubicBezTo>
                    <a:pt x="818" y="1022"/>
                    <a:pt x="819" y="1019"/>
                    <a:pt x="820" y="1019"/>
                  </a:cubicBezTo>
                  <a:close/>
                  <a:moveTo>
                    <a:pt x="987" y="1055"/>
                  </a:moveTo>
                  <a:cubicBezTo>
                    <a:pt x="987" y="1055"/>
                    <a:pt x="999" y="1068"/>
                    <a:pt x="999" y="1068"/>
                  </a:cubicBezTo>
                  <a:cubicBezTo>
                    <a:pt x="1004" y="1078"/>
                    <a:pt x="1006" y="1080"/>
                    <a:pt x="1005" y="1080"/>
                  </a:cubicBezTo>
                  <a:cubicBezTo>
                    <a:pt x="1005" y="1080"/>
                    <a:pt x="1003" y="1077"/>
                    <a:pt x="1001" y="1077"/>
                  </a:cubicBezTo>
                  <a:cubicBezTo>
                    <a:pt x="1000" y="1077"/>
                    <a:pt x="999" y="1078"/>
                    <a:pt x="999" y="1081"/>
                  </a:cubicBezTo>
                  <a:cubicBezTo>
                    <a:pt x="987" y="1055"/>
                    <a:pt x="987" y="1055"/>
                    <a:pt x="987" y="1055"/>
                  </a:cubicBezTo>
                  <a:close/>
                  <a:moveTo>
                    <a:pt x="1103" y="1055"/>
                  </a:moveTo>
                  <a:lnTo>
                    <a:pt x="1116" y="1081"/>
                  </a:lnTo>
                  <a:cubicBezTo>
                    <a:pt x="1123" y="1085"/>
                    <a:pt x="1127" y="1086"/>
                    <a:pt x="1129" y="1086"/>
                  </a:cubicBezTo>
                  <a:cubicBezTo>
                    <a:pt x="1134" y="1086"/>
                    <a:pt x="1122" y="1074"/>
                    <a:pt x="1103" y="1055"/>
                  </a:cubicBezTo>
                  <a:close/>
                  <a:moveTo>
                    <a:pt x="922" y="1081"/>
                  </a:moveTo>
                  <a:lnTo>
                    <a:pt x="922" y="1081"/>
                  </a:lnTo>
                  <a:cubicBezTo>
                    <a:pt x="922" y="1081"/>
                    <a:pt x="935" y="1081"/>
                    <a:pt x="935" y="1094"/>
                  </a:cubicBezTo>
                  <a:cubicBezTo>
                    <a:pt x="935" y="1094"/>
                    <a:pt x="948" y="1120"/>
                    <a:pt x="948" y="1120"/>
                  </a:cubicBezTo>
                  <a:cubicBezTo>
                    <a:pt x="948" y="1120"/>
                    <a:pt x="935" y="1107"/>
                    <a:pt x="935" y="1107"/>
                  </a:cubicBezTo>
                  <a:cubicBezTo>
                    <a:pt x="922" y="1081"/>
                    <a:pt x="922" y="1081"/>
                    <a:pt x="922" y="1081"/>
                  </a:cubicBezTo>
                  <a:close/>
                  <a:moveTo>
                    <a:pt x="658" y="1045"/>
                  </a:moveTo>
                  <a:cubicBezTo>
                    <a:pt x="658" y="1045"/>
                    <a:pt x="655" y="1058"/>
                    <a:pt x="649" y="1081"/>
                  </a:cubicBezTo>
                  <a:cubicBezTo>
                    <a:pt x="649" y="1107"/>
                    <a:pt x="636" y="1133"/>
                    <a:pt x="623" y="1159"/>
                  </a:cubicBezTo>
                  <a:cubicBezTo>
                    <a:pt x="623" y="1146"/>
                    <a:pt x="610" y="1146"/>
                    <a:pt x="610" y="1146"/>
                  </a:cubicBezTo>
                  <a:cubicBezTo>
                    <a:pt x="610" y="1146"/>
                    <a:pt x="623" y="1120"/>
                    <a:pt x="636" y="1107"/>
                  </a:cubicBezTo>
                  <a:cubicBezTo>
                    <a:pt x="651" y="1064"/>
                    <a:pt x="657" y="1045"/>
                    <a:pt x="658" y="1045"/>
                  </a:cubicBezTo>
                  <a:close/>
                  <a:moveTo>
                    <a:pt x="818" y="1172"/>
                  </a:moveTo>
                  <a:lnTo>
                    <a:pt x="831" y="1198"/>
                  </a:lnTo>
                  <a:cubicBezTo>
                    <a:pt x="822" y="1198"/>
                    <a:pt x="819" y="1209"/>
                    <a:pt x="818" y="1209"/>
                  </a:cubicBezTo>
                  <a:cubicBezTo>
                    <a:pt x="818" y="1209"/>
                    <a:pt x="818" y="1206"/>
                    <a:pt x="818" y="1198"/>
                  </a:cubicBezTo>
                  <a:cubicBezTo>
                    <a:pt x="818" y="1198"/>
                    <a:pt x="818" y="1172"/>
                    <a:pt x="818" y="1172"/>
                  </a:cubicBezTo>
                  <a:close/>
                  <a:moveTo>
                    <a:pt x="688" y="17"/>
                  </a:moveTo>
                  <a:cubicBezTo>
                    <a:pt x="688" y="17"/>
                    <a:pt x="675" y="17"/>
                    <a:pt x="688" y="43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75" y="69"/>
                    <a:pt x="675" y="95"/>
                  </a:cubicBezTo>
                  <a:cubicBezTo>
                    <a:pt x="675" y="121"/>
                    <a:pt x="675" y="121"/>
                    <a:pt x="675" y="121"/>
                  </a:cubicBezTo>
                  <a:cubicBezTo>
                    <a:pt x="662" y="95"/>
                    <a:pt x="662" y="95"/>
                    <a:pt x="662" y="95"/>
                  </a:cubicBezTo>
                  <a:cubicBezTo>
                    <a:pt x="649" y="82"/>
                    <a:pt x="649" y="82"/>
                    <a:pt x="649" y="69"/>
                  </a:cubicBezTo>
                  <a:cubicBezTo>
                    <a:pt x="649" y="43"/>
                    <a:pt x="636" y="17"/>
                    <a:pt x="636" y="17"/>
                  </a:cubicBezTo>
                  <a:cubicBezTo>
                    <a:pt x="636" y="17"/>
                    <a:pt x="636" y="43"/>
                    <a:pt x="636" y="43"/>
                  </a:cubicBezTo>
                  <a:cubicBezTo>
                    <a:pt x="649" y="69"/>
                    <a:pt x="546" y="95"/>
                    <a:pt x="533" y="95"/>
                  </a:cubicBezTo>
                  <a:cubicBezTo>
                    <a:pt x="527" y="84"/>
                    <a:pt x="522" y="80"/>
                    <a:pt x="518" y="80"/>
                  </a:cubicBezTo>
                  <a:cubicBezTo>
                    <a:pt x="513" y="80"/>
                    <a:pt x="512" y="88"/>
                    <a:pt x="520" y="95"/>
                  </a:cubicBezTo>
                  <a:cubicBezTo>
                    <a:pt x="533" y="121"/>
                    <a:pt x="520" y="134"/>
                    <a:pt x="494" y="134"/>
                  </a:cubicBezTo>
                  <a:cubicBezTo>
                    <a:pt x="468" y="147"/>
                    <a:pt x="455" y="160"/>
                    <a:pt x="468" y="186"/>
                  </a:cubicBezTo>
                  <a:lnTo>
                    <a:pt x="455" y="186"/>
                  </a:lnTo>
                  <a:cubicBezTo>
                    <a:pt x="455" y="186"/>
                    <a:pt x="455" y="212"/>
                    <a:pt x="455" y="225"/>
                  </a:cubicBezTo>
                  <a:cubicBezTo>
                    <a:pt x="442" y="199"/>
                    <a:pt x="416" y="186"/>
                    <a:pt x="416" y="186"/>
                  </a:cubicBezTo>
                  <a:lnTo>
                    <a:pt x="416" y="186"/>
                  </a:lnTo>
                  <a:cubicBezTo>
                    <a:pt x="416" y="186"/>
                    <a:pt x="429" y="212"/>
                    <a:pt x="442" y="225"/>
                  </a:cubicBezTo>
                  <a:cubicBezTo>
                    <a:pt x="455" y="251"/>
                    <a:pt x="455" y="251"/>
                    <a:pt x="455" y="251"/>
                  </a:cubicBezTo>
                  <a:cubicBezTo>
                    <a:pt x="455" y="251"/>
                    <a:pt x="455" y="251"/>
                    <a:pt x="429" y="225"/>
                  </a:cubicBezTo>
                  <a:cubicBezTo>
                    <a:pt x="416" y="212"/>
                    <a:pt x="403" y="186"/>
                    <a:pt x="403" y="186"/>
                  </a:cubicBezTo>
                  <a:lnTo>
                    <a:pt x="403" y="199"/>
                  </a:lnTo>
                  <a:cubicBezTo>
                    <a:pt x="416" y="212"/>
                    <a:pt x="416" y="212"/>
                    <a:pt x="416" y="212"/>
                  </a:cubicBezTo>
                  <a:cubicBezTo>
                    <a:pt x="403" y="212"/>
                    <a:pt x="403" y="212"/>
                    <a:pt x="377" y="173"/>
                  </a:cubicBezTo>
                  <a:cubicBezTo>
                    <a:pt x="366" y="157"/>
                    <a:pt x="357" y="150"/>
                    <a:pt x="354" y="150"/>
                  </a:cubicBezTo>
                  <a:cubicBezTo>
                    <a:pt x="349" y="150"/>
                    <a:pt x="354" y="163"/>
                    <a:pt x="377" y="186"/>
                  </a:cubicBezTo>
                  <a:lnTo>
                    <a:pt x="377" y="212"/>
                  </a:lnTo>
                  <a:cubicBezTo>
                    <a:pt x="369" y="200"/>
                    <a:pt x="366" y="196"/>
                    <a:pt x="366" y="196"/>
                  </a:cubicBezTo>
                  <a:lnTo>
                    <a:pt x="366" y="196"/>
                  </a:lnTo>
                  <a:cubicBezTo>
                    <a:pt x="366" y="196"/>
                    <a:pt x="381" y="220"/>
                    <a:pt x="390" y="238"/>
                  </a:cubicBezTo>
                  <a:cubicBezTo>
                    <a:pt x="370" y="219"/>
                    <a:pt x="361" y="209"/>
                    <a:pt x="359" y="209"/>
                  </a:cubicBezTo>
                  <a:lnTo>
                    <a:pt x="359" y="209"/>
                  </a:lnTo>
                  <a:cubicBezTo>
                    <a:pt x="357" y="209"/>
                    <a:pt x="364" y="219"/>
                    <a:pt x="377" y="238"/>
                  </a:cubicBezTo>
                  <a:cubicBezTo>
                    <a:pt x="384" y="253"/>
                    <a:pt x="388" y="259"/>
                    <a:pt x="384" y="259"/>
                  </a:cubicBezTo>
                  <a:cubicBezTo>
                    <a:pt x="381" y="259"/>
                    <a:pt x="375" y="256"/>
                    <a:pt x="364" y="251"/>
                  </a:cubicBezTo>
                  <a:cubicBezTo>
                    <a:pt x="351" y="238"/>
                    <a:pt x="351" y="238"/>
                    <a:pt x="338" y="238"/>
                  </a:cubicBezTo>
                  <a:cubicBezTo>
                    <a:pt x="351" y="264"/>
                    <a:pt x="338" y="277"/>
                    <a:pt x="312" y="303"/>
                  </a:cubicBezTo>
                  <a:cubicBezTo>
                    <a:pt x="286" y="329"/>
                    <a:pt x="273" y="342"/>
                    <a:pt x="299" y="368"/>
                  </a:cubicBezTo>
                  <a:cubicBezTo>
                    <a:pt x="299" y="368"/>
                    <a:pt x="299" y="368"/>
                    <a:pt x="273" y="355"/>
                  </a:cubicBezTo>
                  <a:cubicBezTo>
                    <a:pt x="262" y="349"/>
                    <a:pt x="256" y="346"/>
                    <a:pt x="255" y="346"/>
                  </a:cubicBezTo>
                  <a:lnTo>
                    <a:pt x="255" y="346"/>
                  </a:lnTo>
                  <a:cubicBezTo>
                    <a:pt x="254" y="346"/>
                    <a:pt x="263" y="352"/>
                    <a:pt x="286" y="368"/>
                  </a:cubicBezTo>
                  <a:cubicBezTo>
                    <a:pt x="302" y="384"/>
                    <a:pt x="313" y="395"/>
                    <a:pt x="310" y="395"/>
                  </a:cubicBezTo>
                  <a:cubicBezTo>
                    <a:pt x="308" y="395"/>
                    <a:pt x="301" y="391"/>
                    <a:pt x="286" y="381"/>
                  </a:cubicBezTo>
                  <a:cubicBezTo>
                    <a:pt x="280" y="374"/>
                    <a:pt x="273" y="371"/>
                    <a:pt x="268" y="371"/>
                  </a:cubicBezTo>
                  <a:cubicBezTo>
                    <a:pt x="263" y="371"/>
                    <a:pt x="260" y="374"/>
                    <a:pt x="260" y="381"/>
                  </a:cubicBezTo>
                  <a:cubicBezTo>
                    <a:pt x="249" y="392"/>
                    <a:pt x="237" y="404"/>
                    <a:pt x="252" y="415"/>
                  </a:cubicBezTo>
                  <a:lnTo>
                    <a:pt x="252" y="415"/>
                  </a:lnTo>
                  <a:cubicBezTo>
                    <a:pt x="240" y="408"/>
                    <a:pt x="229" y="405"/>
                    <a:pt x="220" y="405"/>
                  </a:cubicBezTo>
                  <a:cubicBezTo>
                    <a:pt x="203" y="405"/>
                    <a:pt x="197" y="417"/>
                    <a:pt x="221" y="433"/>
                  </a:cubicBezTo>
                  <a:cubicBezTo>
                    <a:pt x="221" y="433"/>
                    <a:pt x="221" y="438"/>
                    <a:pt x="214" y="438"/>
                  </a:cubicBezTo>
                  <a:cubicBezTo>
                    <a:pt x="210" y="438"/>
                    <a:pt x="204" y="437"/>
                    <a:pt x="195" y="433"/>
                  </a:cubicBezTo>
                  <a:lnTo>
                    <a:pt x="195" y="433"/>
                  </a:lnTo>
                  <a:cubicBezTo>
                    <a:pt x="195" y="433"/>
                    <a:pt x="195" y="446"/>
                    <a:pt x="208" y="458"/>
                  </a:cubicBezTo>
                  <a:cubicBezTo>
                    <a:pt x="208" y="458"/>
                    <a:pt x="208" y="471"/>
                    <a:pt x="208" y="484"/>
                  </a:cubicBezTo>
                  <a:cubicBezTo>
                    <a:pt x="195" y="497"/>
                    <a:pt x="221" y="510"/>
                    <a:pt x="221" y="510"/>
                  </a:cubicBezTo>
                  <a:cubicBezTo>
                    <a:pt x="216" y="508"/>
                    <a:pt x="212" y="507"/>
                    <a:pt x="208" y="507"/>
                  </a:cubicBezTo>
                  <a:cubicBezTo>
                    <a:pt x="191" y="507"/>
                    <a:pt x="182" y="528"/>
                    <a:pt x="182" y="549"/>
                  </a:cubicBezTo>
                  <a:cubicBezTo>
                    <a:pt x="169" y="575"/>
                    <a:pt x="169" y="601"/>
                    <a:pt x="143" y="601"/>
                  </a:cubicBezTo>
                  <a:cubicBezTo>
                    <a:pt x="143" y="601"/>
                    <a:pt x="143" y="601"/>
                    <a:pt x="169" y="614"/>
                  </a:cubicBezTo>
                  <a:cubicBezTo>
                    <a:pt x="221" y="614"/>
                    <a:pt x="221" y="627"/>
                    <a:pt x="195" y="627"/>
                  </a:cubicBezTo>
                  <a:cubicBezTo>
                    <a:pt x="143" y="627"/>
                    <a:pt x="143" y="640"/>
                    <a:pt x="182" y="640"/>
                  </a:cubicBezTo>
                  <a:lnTo>
                    <a:pt x="156" y="640"/>
                  </a:lnTo>
                  <a:cubicBezTo>
                    <a:pt x="117" y="640"/>
                    <a:pt x="130" y="666"/>
                    <a:pt x="182" y="666"/>
                  </a:cubicBezTo>
                  <a:cubicBezTo>
                    <a:pt x="156" y="666"/>
                    <a:pt x="130" y="666"/>
                    <a:pt x="156" y="679"/>
                  </a:cubicBezTo>
                  <a:lnTo>
                    <a:pt x="105" y="679"/>
                  </a:lnTo>
                  <a:cubicBezTo>
                    <a:pt x="92" y="679"/>
                    <a:pt x="66" y="679"/>
                    <a:pt x="66" y="692"/>
                  </a:cubicBezTo>
                  <a:lnTo>
                    <a:pt x="105" y="692"/>
                  </a:lnTo>
                  <a:cubicBezTo>
                    <a:pt x="105" y="692"/>
                    <a:pt x="105" y="705"/>
                    <a:pt x="130" y="705"/>
                  </a:cubicBezTo>
                  <a:lnTo>
                    <a:pt x="286" y="705"/>
                  </a:lnTo>
                  <a:cubicBezTo>
                    <a:pt x="325" y="692"/>
                    <a:pt x="351" y="692"/>
                    <a:pt x="377" y="692"/>
                  </a:cubicBezTo>
                  <a:cubicBezTo>
                    <a:pt x="403" y="679"/>
                    <a:pt x="429" y="666"/>
                    <a:pt x="377" y="666"/>
                  </a:cubicBezTo>
                  <a:cubicBezTo>
                    <a:pt x="403" y="666"/>
                    <a:pt x="403" y="653"/>
                    <a:pt x="403" y="640"/>
                  </a:cubicBezTo>
                  <a:cubicBezTo>
                    <a:pt x="416" y="627"/>
                    <a:pt x="416" y="627"/>
                    <a:pt x="442" y="627"/>
                  </a:cubicBezTo>
                  <a:lnTo>
                    <a:pt x="468" y="627"/>
                  </a:lnTo>
                  <a:cubicBezTo>
                    <a:pt x="442" y="627"/>
                    <a:pt x="442" y="614"/>
                    <a:pt x="442" y="601"/>
                  </a:cubicBezTo>
                  <a:cubicBezTo>
                    <a:pt x="455" y="588"/>
                    <a:pt x="455" y="575"/>
                    <a:pt x="442" y="562"/>
                  </a:cubicBezTo>
                  <a:lnTo>
                    <a:pt x="468" y="562"/>
                  </a:lnTo>
                  <a:cubicBezTo>
                    <a:pt x="442" y="549"/>
                    <a:pt x="442" y="536"/>
                    <a:pt x="442" y="536"/>
                  </a:cubicBezTo>
                  <a:lnTo>
                    <a:pt x="442" y="536"/>
                  </a:lnTo>
                  <a:cubicBezTo>
                    <a:pt x="468" y="549"/>
                    <a:pt x="468" y="549"/>
                    <a:pt x="468" y="549"/>
                  </a:cubicBezTo>
                  <a:cubicBezTo>
                    <a:pt x="481" y="549"/>
                    <a:pt x="481" y="536"/>
                    <a:pt x="455" y="536"/>
                  </a:cubicBezTo>
                  <a:cubicBezTo>
                    <a:pt x="455" y="527"/>
                    <a:pt x="461" y="518"/>
                    <a:pt x="474" y="518"/>
                  </a:cubicBezTo>
                  <a:cubicBezTo>
                    <a:pt x="480" y="518"/>
                    <a:pt x="486" y="520"/>
                    <a:pt x="494" y="523"/>
                  </a:cubicBezTo>
                  <a:cubicBezTo>
                    <a:pt x="488" y="518"/>
                    <a:pt x="479" y="509"/>
                    <a:pt x="468" y="497"/>
                  </a:cubicBezTo>
                  <a:cubicBezTo>
                    <a:pt x="455" y="485"/>
                    <a:pt x="429" y="472"/>
                    <a:pt x="429" y="471"/>
                  </a:cubicBezTo>
                  <a:lnTo>
                    <a:pt x="429" y="471"/>
                  </a:lnTo>
                  <a:lnTo>
                    <a:pt x="481" y="497"/>
                  </a:lnTo>
                  <a:cubicBezTo>
                    <a:pt x="494" y="510"/>
                    <a:pt x="494" y="510"/>
                    <a:pt x="494" y="510"/>
                  </a:cubicBezTo>
                  <a:lnTo>
                    <a:pt x="507" y="510"/>
                  </a:lnTo>
                  <a:cubicBezTo>
                    <a:pt x="481" y="497"/>
                    <a:pt x="494" y="484"/>
                    <a:pt x="494" y="471"/>
                  </a:cubicBezTo>
                  <a:cubicBezTo>
                    <a:pt x="520" y="458"/>
                    <a:pt x="520" y="446"/>
                    <a:pt x="507" y="433"/>
                  </a:cubicBezTo>
                  <a:lnTo>
                    <a:pt x="507" y="433"/>
                  </a:lnTo>
                  <a:cubicBezTo>
                    <a:pt x="542" y="454"/>
                    <a:pt x="558" y="464"/>
                    <a:pt x="563" y="464"/>
                  </a:cubicBezTo>
                  <a:cubicBezTo>
                    <a:pt x="568" y="464"/>
                    <a:pt x="564" y="457"/>
                    <a:pt x="558" y="446"/>
                  </a:cubicBezTo>
                  <a:cubicBezTo>
                    <a:pt x="558" y="446"/>
                    <a:pt x="533" y="433"/>
                    <a:pt x="520" y="420"/>
                  </a:cubicBezTo>
                  <a:cubicBezTo>
                    <a:pt x="498" y="398"/>
                    <a:pt x="489" y="389"/>
                    <a:pt x="491" y="389"/>
                  </a:cubicBezTo>
                  <a:lnTo>
                    <a:pt x="491" y="389"/>
                  </a:lnTo>
                  <a:cubicBezTo>
                    <a:pt x="492" y="389"/>
                    <a:pt x="502" y="395"/>
                    <a:pt x="520" y="407"/>
                  </a:cubicBezTo>
                  <a:cubicBezTo>
                    <a:pt x="531" y="418"/>
                    <a:pt x="540" y="423"/>
                    <a:pt x="546" y="423"/>
                  </a:cubicBezTo>
                  <a:cubicBezTo>
                    <a:pt x="562" y="423"/>
                    <a:pt x="560" y="395"/>
                    <a:pt x="533" y="368"/>
                  </a:cubicBezTo>
                  <a:lnTo>
                    <a:pt x="533" y="368"/>
                  </a:lnTo>
                  <a:cubicBezTo>
                    <a:pt x="538" y="373"/>
                    <a:pt x="546" y="381"/>
                    <a:pt x="558" y="394"/>
                  </a:cubicBezTo>
                  <a:cubicBezTo>
                    <a:pt x="571" y="407"/>
                    <a:pt x="571" y="407"/>
                    <a:pt x="584" y="407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573" y="376"/>
                    <a:pt x="572" y="369"/>
                    <a:pt x="575" y="369"/>
                  </a:cubicBezTo>
                  <a:cubicBezTo>
                    <a:pt x="579" y="369"/>
                    <a:pt x="590" y="379"/>
                    <a:pt x="597" y="394"/>
                  </a:cubicBezTo>
                  <a:cubicBezTo>
                    <a:pt x="610" y="407"/>
                    <a:pt x="610" y="407"/>
                    <a:pt x="610" y="407"/>
                  </a:cubicBezTo>
                  <a:cubicBezTo>
                    <a:pt x="605" y="389"/>
                    <a:pt x="607" y="382"/>
                    <a:pt x="611" y="382"/>
                  </a:cubicBezTo>
                  <a:cubicBezTo>
                    <a:pt x="616" y="382"/>
                    <a:pt x="623" y="392"/>
                    <a:pt x="623" y="407"/>
                  </a:cubicBezTo>
                  <a:lnTo>
                    <a:pt x="636" y="407"/>
                  </a:lnTo>
                  <a:cubicBezTo>
                    <a:pt x="623" y="381"/>
                    <a:pt x="623" y="381"/>
                    <a:pt x="623" y="381"/>
                  </a:cubicBezTo>
                  <a:cubicBezTo>
                    <a:pt x="636" y="381"/>
                    <a:pt x="636" y="368"/>
                    <a:pt x="623" y="355"/>
                  </a:cubicBezTo>
                  <a:cubicBezTo>
                    <a:pt x="620" y="348"/>
                    <a:pt x="616" y="341"/>
                    <a:pt x="613" y="335"/>
                  </a:cubicBezTo>
                  <a:lnTo>
                    <a:pt x="613" y="335"/>
                  </a:lnTo>
                  <a:cubicBezTo>
                    <a:pt x="620" y="346"/>
                    <a:pt x="626" y="350"/>
                    <a:pt x="631" y="350"/>
                  </a:cubicBezTo>
                  <a:cubicBezTo>
                    <a:pt x="634" y="350"/>
                    <a:pt x="636" y="347"/>
                    <a:pt x="636" y="342"/>
                  </a:cubicBezTo>
                  <a:cubicBezTo>
                    <a:pt x="649" y="342"/>
                    <a:pt x="649" y="342"/>
                    <a:pt x="662" y="368"/>
                  </a:cubicBezTo>
                  <a:lnTo>
                    <a:pt x="662" y="342"/>
                  </a:lnTo>
                  <a:cubicBezTo>
                    <a:pt x="669" y="355"/>
                    <a:pt x="672" y="361"/>
                    <a:pt x="674" y="361"/>
                  </a:cubicBezTo>
                  <a:cubicBezTo>
                    <a:pt x="675" y="361"/>
                    <a:pt x="675" y="355"/>
                    <a:pt x="675" y="342"/>
                  </a:cubicBezTo>
                  <a:cubicBezTo>
                    <a:pt x="681" y="366"/>
                    <a:pt x="684" y="376"/>
                    <a:pt x="686" y="376"/>
                  </a:cubicBezTo>
                  <a:cubicBezTo>
                    <a:pt x="688" y="376"/>
                    <a:pt x="688" y="363"/>
                    <a:pt x="688" y="342"/>
                  </a:cubicBezTo>
                  <a:cubicBezTo>
                    <a:pt x="688" y="368"/>
                    <a:pt x="688" y="368"/>
                    <a:pt x="688" y="368"/>
                  </a:cubicBezTo>
                  <a:cubicBezTo>
                    <a:pt x="688" y="355"/>
                    <a:pt x="691" y="348"/>
                    <a:pt x="695" y="348"/>
                  </a:cubicBezTo>
                  <a:cubicBezTo>
                    <a:pt x="698" y="348"/>
                    <a:pt x="701" y="355"/>
                    <a:pt x="701" y="368"/>
                  </a:cubicBezTo>
                  <a:cubicBezTo>
                    <a:pt x="701" y="342"/>
                    <a:pt x="701" y="342"/>
                    <a:pt x="701" y="342"/>
                  </a:cubicBezTo>
                  <a:cubicBezTo>
                    <a:pt x="714" y="342"/>
                    <a:pt x="714" y="342"/>
                    <a:pt x="714" y="316"/>
                  </a:cubicBezTo>
                  <a:cubicBezTo>
                    <a:pt x="721" y="290"/>
                    <a:pt x="724" y="277"/>
                    <a:pt x="725" y="277"/>
                  </a:cubicBezTo>
                  <a:cubicBezTo>
                    <a:pt x="727" y="277"/>
                    <a:pt x="727" y="290"/>
                    <a:pt x="727" y="316"/>
                  </a:cubicBezTo>
                  <a:cubicBezTo>
                    <a:pt x="740" y="342"/>
                    <a:pt x="740" y="342"/>
                    <a:pt x="740" y="342"/>
                  </a:cubicBezTo>
                  <a:cubicBezTo>
                    <a:pt x="740" y="335"/>
                    <a:pt x="740" y="327"/>
                    <a:pt x="740" y="316"/>
                  </a:cubicBezTo>
                  <a:cubicBezTo>
                    <a:pt x="747" y="303"/>
                    <a:pt x="750" y="296"/>
                    <a:pt x="751" y="296"/>
                  </a:cubicBezTo>
                  <a:cubicBezTo>
                    <a:pt x="753" y="296"/>
                    <a:pt x="753" y="303"/>
                    <a:pt x="753" y="316"/>
                  </a:cubicBezTo>
                  <a:cubicBezTo>
                    <a:pt x="753" y="342"/>
                    <a:pt x="766" y="342"/>
                    <a:pt x="792" y="355"/>
                  </a:cubicBezTo>
                  <a:cubicBezTo>
                    <a:pt x="792" y="355"/>
                    <a:pt x="796" y="346"/>
                    <a:pt x="800" y="335"/>
                  </a:cubicBezTo>
                  <a:lnTo>
                    <a:pt x="800" y="335"/>
                  </a:lnTo>
                  <a:cubicBezTo>
                    <a:pt x="797" y="352"/>
                    <a:pt x="796" y="361"/>
                    <a:pt x="797" y="361"/>
                  </a:cubicBezTo>
                  <a:cubicBezTo>
                    <a:pt x="798" y="361"/>
                    <a:pt x="805" y="342"/>
                    <a:pt x="818" y="303"/>
                  </a:cubicBezTo>
                  <a:cubicBezTo>
                    <a:pt x="818" y="307"/>
                    <a:pt x="818" y="311"/>
                    <a:pt x="818" y="316"/>
                  </a:cubicBezTo>
                  <a:cubicBezTo>
                    <a:pt x="818" y="334"/>
                    <a:pt x="811" y="352"/>
                    <a:pt x="812" y="352"/>
                  </a:cubicBezTo>
                  <a:cubicBezTo>
                    <a:pt x="813" y="352"/>
                    <a:pt x="814" y="349"/>
                    <a:pt x="818" y="342"/>
                  </a:cubicBezTo>
                  <a:cubicBezTo>
                    <a:pt x="818" y="342"/>
                    <a:pt x="818" y="342"/>
                    <a:pt x="818" y="368"/>
                  </a:cubicBezTo>
                  <a:cubicBezTo>
                    <a:pt x="821" y="361"/>
                    <a:pt x="826" y="351"/>
                    <a:pt x="831" y="342"/>
                  </a:cubicBezTo>
                  <a:lnTo>
                    <a:pt x="831" y="342"/>
                  </a:lnTo>
                  <a:cubicBezTo>
                    <a:pt x="826" y="363"/>
                    <a:pt x="825" y="371"/>
                    <a:pt x="827" y="371"/>
                  </a:cubicBezTo>
                  <a:cubicBezTo>
                    <a:pt x="830" y="371"/>
                    <a:pt x="841" y="352"/>
                    <a:pt x="857" y="329"/>
                  </a:cubicBezTo>
                  <a:cubicBezTo>
                    <a:pt x="865" y="304"/>
                    <a:pt x="868" y="295"/>
                    <a:pt x="869" y="295"/>
                  </a:cubicBezTo>
                  <a:cubicBezTo>
                    <a:pt x="870" y="295"/>
                    <a:pt x="870" y="298"/>
                    <a:pt x="870" y="303"/>
                  </a:cubicBezTo>
                  <a:cubicBezTo>
                    <a:pt x="857" y="329"/>
                    <a:pt x="857" y="329"/>
                    <a:pt x="857" y="329"/>
                  </a:cubicBezTo>
                  <a:cubicBezTo>
                    <a:pt x="857" y="329"/>
                    <a:pt x="857" y="329"/>
                    <a:pt x="857" y="355"/>
                  </a:cubicBezTo>
                  <a:cubicBezTo>
                    <a:pt x="857" y="355"/>
                    <a:pt x="857" y="355"/>
                    <a:pt x="870" y="342"/>
                  </a:cubicBezTo>
                  <a:cubicBezTo>
                    <a:pt x="879" y="324"/>
                    <a:pt x="885" y="317"/>
                    <a:pt x="887" y="317"/>
                  </a:cubicBezTo>
                  <a:lnTo>
                    <a:pt x="887" y="317"/>
                  </a:lnTo>
                  <a:cubicBezTo>
                    <a:pt x="893" y="317"/>
                    <a:pt x="887" y="342"/>
                    <a:pt x="870" y="368"/>
                  </a:cubicBezTo>
                  <a:lnTo>
                    <a:pt x="883" y="355"/>
                  </a:lnTo>
                  <a:cubicBezTo>
                    <a:pt x="888" y="345"/>
                    <a:pt x="892" y="337"/>
                    <a:pt x="896" y="330"/>
                  </a:cubicBezTo>
                  <a:lnTo>
                    <a:pt x="896" y="330"/>
                  </a:lnTo>
                  <a:cubicBezTo>
                    <a:pt x="896" y="342"/>
                    <a:pt x="895" y="342"/>
                    <a:pt x="883" y="355"/>
                  </a:cubicBezTo>
                  <a:cubicBezTo>
                    <a:pt x="896" y="341"/>
                    <a:pt x="904" y="335"/>
                    <a:pt x="906" y="335"/>
                  </a:cubicBezTo>
                  <a:lnTo>
                    <a:pt x="906" y="335"/>
                  </a:lnTo>
                  <a:cubicBezTo>
                    <a:pt x="909" y="335"/>
                    <a:pt x="906" y="343"/>
                    <a:pt x="899" y="355"/>
                  </a:cubicBezTo>
                  <a:lnTo>
                    <a:pt x="899" y="355"/>
                  </a:lnTo>
                  <a:cubicBezTo>
                    <a:pt x="907" y="346"/>
                    <a:pt x="914" y="342"/>
                    <a:pt x="922" y="342"/>
                  </a:cubicBezTo>
                  <a:cubicBezTo>
                    <a:pt x="922" y="342"/>
                    <a:pt x="922" y="342"/>
                    <a:pt x="909" y="368"/>
                  </a:cubicBezTo>
                  <a:cubicBezTo>
                    <a:pt x="899" y="387"/>
                    <a:pt x="890" y="399"/>
                    <a:pt x="890" y="399"/>
                  </a:cubicBezTo>
                  <a:cubicBezTo>
                    <a:pt x="891" y="399"/>
                    <a:pt x="892" y="397"/>
                    <a:pt x="895" y="394"/>
                  </a:cubicBezTo>
                  <a:lnTo>
                    <a:pt x="895" y="394"/>
                  </a:lnTo>
                  <a:cubicBezTo>
                    <a:pt x="894" y="395"/>
                    <a:pt x="891" y="398"/>
                    <a:pt x="883" y="407"/>
                  </a:cubicBezTo>
                  <a:cubicBezTo>
                    <a:pt x="883" y="420"/>
                    <a:pt x="883" y="420"/>
                    <a:pt x="896" y="420"/>
                  </a:cubicBezTo>
                  <a:cubicBezTo>
                    <a:pt x="901" y="409"/>
                    <a:pt x="904" y="405"/>
                    <a:pt x="905" y="405"/>
                  </a:cubicBezTo>
                  <a:lnTo>
                    <a:pt x="905" y="405"/>
                  </a:lnTo>
                  <a:cubicBezTo>
                    <a:pt x="906" y="405"/>
                    <a:pt x="903" y="412"/>
                    <a:pt x="896" y="420"/>
                  </a:cubicBezTo>
                  <a:cubicBezTo>
                    <a:pt x="896" y="420"/>
                    <a:pt x="896" y="420"/>
                    <a:pt x="922" y="407"/>
                  </a:cubicBezTo>
                  <a:lnTo>
                    <a:pt x="922" y="407"/>
                  </a:lnTo>
                  <a:cubicBezTo>
                    <a:pt x="922" y="407"/>
                    <a:pt x="922" y="407"/>
                    <a:pt x="909" y="433"/>
                  </a:cubicBezTo>
                  <a:cubicBezTo>
                    <a:pt x="922" y="420"/>
                    <a:pt x="922" y="420"/>
                    <a:pt x="922" y="420"/>
                  </a:cubicBezTo>
                  <a:lnTo>
                    <a:pt x="935" y="420"/>
                  </a:lnTo>
                  <a:cubicBezTo>
                    <a:pt x="947" y="407"/>
                    <a:pt x="948" y="407"/>
                    <a:pt x="948" y="407"/>
                  </a:cubicBezTo>
                  <a:lnTo>
                    <a:pt x="948" y="407"/>
                  </a:lnTo>
                  <a:cubicBezTo>
                    <a:pt x="948" y="407"/>
                    <a:pt x="935" y="433"/>
                    <a:pt x="935" y="433"/>
                  </a:cubicBezTo>
                  <a:cubicBezTo>
                    <a:pt x="948" y="433"/>
                    <a:pt x="948" y="433"/>
                    <a:pt x="961" y="420"/>
                  </a:cubicBezTo>
                  <a:lnTo>
                    <a:pt x="961" y="420"/>
                  </a:lnTo>
                  <a:cubicBezTo>
                    <a:pt x="961" y="420"/>
                    <a:pt x="948" y="446"/>
                    <a:pt x="961" y="446"/>
                  </a:cubicBezTo>
                  <a:cubicBezTo>
                    <a:pt x="961" y="452"/>
                    <a:pt x="961" y="455"/>
                    <a:pt x="962" y="455"/>
                  </a:cubicBezTo>
                  <a:cubicBezTo>
                    <a:pt x="964" y="455"/>
                    <a:pt x="967" y="452"/>
                    <a:pt x="974" y="446"/>
                  </a:cubicBezTo>
                  <a:cubicBezTo>
                    <a:pt x="993" y="426"/>
                    <a:pt x="1003" y="416"/>
                    <a:pt x="1004" y="416"/>
                  </a:cubicBezTo>
                  <a:lnTo>
                    <a:pt x="1004" y="416"/>
                  </a:lnTo>
                  <a:cubicBezTo>
                    <a:pt x="1006" y="416"/>
                    <a:pt x="999" y="426"/>
                    <a:pt x="987" y="446"/>
                  </a:cubicBezTo>
                  <a:cubicBezTo>
                    <a:pt x="985" y="447"/>
                    <a:pt x="984" y="448"/>
                    <a:pt x="983" y="449"/>
                  </a:cubicBezTo>
                  <a:lnTo>
                    <a:pt x="983" y="449"/>
                  </a:lnTo>
                  <a:cubicBezTo>
                    <a:pt x="980" y="449"/>
                    <a:pt x="974" y="452"/>
                    <a:pt x="961" y="458"/>
                  </a:cubicBezTo>
                  <a:cubicBezTo>
                    <a:pt x="955" y="470"/>
                    <a:pt x="952" y="477"/>
                    <a:pt x="953" y="477"/>
                  </a:cubicBezTo>
                  <a:cubicBezTo>
                    <a:pt x="955" y="477"/>
                    <a:pt x="964" y="468"/>
                    <a:pt x="983" y="449"/>
                  </a:cubicBezTo>
                  <a:lnTo>
                    <a:pt x="983" y="449"/>
                  </a:lnTo>
                  <a:cubicBezTo>
                    <a:pt x="987" y="449"/>
                    <a:pt x="987" y="452"/>
                    <a:pt x="987" y="458"/>
                  </a:cubicBezTo>
                  <a:cubicBezTo>
                    <a:pt x="980" y="465"/>
                    <a:pt x="977" y="468"/>
                    <a:pt x="978" y="468"/>
                  </a:cubicBezTo>
                  <a:cubicBezTo>
                    <a:pt x="980" y="468"/>
                    <a:pt x="986" y="465"/>
                    <a:pt x="999" y="459"/>
                  </a:cubicBezTo>
                  <a:lnTo>
                    <a:pt x="999" y="459"/>
                  </a:lnTo>
                  <a:cubicBezTo>
                    <a:pt x="997" y="460"/>
                    <a:pt x="991" y="463"/>
                    <a:pt x="974" y="471"/>
                  </a:cubicBezTo>
                  <a:lnTo>
                    <a:pt x="974" y="484"/>
                  </a:lnTo>
                  <a:cubicBezTo>
                    <a:pt x="990" y="476"/>
                    <a:pt x="999" y="473"/>
                    <a:pt x="1005" y="473"/>
                  </a:cubicBezTo>
                  <a:cubicBezTo>
                    <a:pt x="1016" y="473"/>
                    <a:pt x="1004" y="488"/>
                    <a:pt x="987" y="497"/>
                  </a:cubicBezTo>
                  <a:lnTo>
                    <a:pt x="987" y="497"/>
                  </a:lnTo>
                  <a:cubicBezTo>
                    <a:pt x="987" y="497"/>
                    <a:pt x="987" y="497"/>
                    <a:pt x="1012" y="484"/>
                  </a:cubicBezTo>
                  <a:cubicBezTo>
                    <a:pt x="1027" y="475"/>
                    <a:pt x="1036" y="470"/>
                    <a:pt x="1040" y="470"/>
                  </a:cubicBezTo>
                  <a:cubicBezTo>
                    <a:pt x="1046" y="470"/>
                    <a:pt x="1036" y="481"/>
                    <a:pt x="1012" y="497"/>
                  </a:cubicBezTo>
                  <a:lnTo>
                    <a:pt x="1012" y="497"/>
                  </a:lnTo>
                  <a:cubicBezTo>
                    <a:pt x="1020" y="494"/>
                    <a:pt x="1025" y="492"/>
                    <a:pt x="1028" y="492"/>
                  </a:cubicBezTo>
                  <a:cubicBezTo>
                    <a:pt x="1035" y="492"/>
                    <a:pt x="1027" y="501"/>
                    <a:pt x="999" y="510"/>
                  </a:cubicBezTo>
                  <a:cubicBezTo>
                    <a:pt x="974" y="523"/>
                    <a:pt x="948" y="536"/>
                    <a:pt x="948" y="536"/>
                  </a:cubicBezTo>
                  <a:lnTo>
                    <a:pt x="974" y="536"/>
                  </a:lnTo>
                  <a:cubicBezTo>
                    <a:pt x="999" y="523"/>
                    <a:pt x="999" y="523"/>
                    <a:pt x="999" y="523"/>
                  </a:cubicBezTo>
                  <a:cubicBezTo>
                    <a:pt x="999" y="536"/>
                    <a:pt x="1025" y="536"/>
                    <a:pt x="1025" y="536"/>
                  </a:cubicBezTo>
                  <a:cubicBezTo>
                    <a:pt x="1025" y="536"/>
                    <a:pt x="1038" y="549"/>
                    <a:pt x="1012" y="549"/>
                  </a:cubicBezTo>
                  <a:cubicBezTo>
                    <a:pt x="1012" y="556"/>
                    <a:pt x="1012" y="559"/>
                    <a:pt x="1016" y="559"/>
                  </a:cubicBezTo>
                  <a:cubicBezTo>
                    <a:pt x="1019" y="559"/>
                    <a:pt x="1025" y="556"/>
                    <a:pt x="1038" y="549"/>
                  </a:cubicBezTo>
                  <a:cubicBezTo>
                    <a:pt x="1064" y="549"/>
                    <a:pt x="1064" y="549"/>
                    <a:pt x="1038" y="562"/>
                  </a:cubicBezTo>
                  <a:lnTo>
                    <a:pt x="1064" y="562"/>
                  </a:lnTo>
                  <a:cubicBezTo>
                    <a:pt x="1038" y="562"/>
                    <a:pt x="1012" y="575"/>
                    <a:pt x="1038" y="575"/>
                  </a:cubicBezTo>
                  <a:cubicBezTo>
                    <a:pt x="1051" y="569"/>
                    <a:pt x="1058" y="565"/>
                    <a:pt x="1061" y="565"/>
                  </a:cubicBezTo>
                  <a:cubicBezTo>
                    <a:pt x="1064" y="565"/>
                    <a:pt x="1064" y="569"/>
                    <a:pt x="1064" y="575"/>
                  </a:cubicBezTo>
                  <a:cubicBezTo>
                    <a:pt x="1051" y="588"/>
                    <a:pt x="1038" y="640"/>
                    <a:pt x="1064" y="640"/>
                  </a:cubicBezTo>
                  <a:cubicBezTo>
                    <a:pt x="1064" y="640"/>
                    <a:pt x="1064" y="640"/>
                    <a:pt x="1064" y="653"/>
                  </a:cubicBezTo>
                  <a:cubicBezTo>
                    <a:pt x="1012" y="653"/>
                    <a:pt x="1038" y="653"/>
                    <a:pt x="1064" y="666"/>
                  </a:cubicBezTo>
                  <a:cubicBezTo>
                    <a:pt x="1090" y="666"/>
                    <a:pt x="1116" y="666"/>
                    <a:pt x="1116" y="679"/>
                  </a:cubicBezTo>
                  <a:cubicBezTo>
                    <a:pt x="1090" y="666"/>
                    <a:pt x="1064" y="666"/>
                    <a:pt x="1064" y="666"/>
                  </a:cubicBezTo>
                  <a:lnTo>
                    <a:pt x="1064" y="666"/>
                  </a:lnTo>
                  <a:cubicBezTo>
                    <a:pt x="1090" y="679"/>
                    <a:pt x="1077" y="679"/>
                    <a:pt x="1077" y="679"/>
                  </a:cubicBezTo>
                  <a:cubicBezTo>
                    <a:pt x="1064" y="675"/>
                    <a:pt x="1056" y="673"/>
                    <a:pt x="1050" y="673"/>
                  </a:cubicBezTo>
                  <a:cubicBezTo>
                    <a:pt x="1040" y="673"/>
                    <a:pt x="1043" y="679"/>
                    <a:pt x="1051" y="679"/>
                  </a:cubicBezTo>
                  <a:cubicBezTo>
                    <a:pt x="1088" y="688"/>
                    <a:pt x="1099" y="697"/>
                    <a:pt x="1084" y="697"/>
                  </a:cubicBezTo>
                  <a:cubicBezTo>
                    <a:pt x="1077" y="697"/>
                    <a:pt x="1067" y="696"/>
                    <a:pt x="1051" y="692"/>
                  </a:cubicBezTo>
                  <a:cubicBezTo>
                    <a:pt x="1030" y="687"/>
                    <a:pt x="1017" y="683"/>
                    <a:pt x="1015" y="683"/>
                  </a:cubicBezTo>
                  <a:lnTo>
                    <a:pt x="1015" y="683"/>
                  </a:lnTo>
                  <a:cubicBezTo>
                    <a:pt x="1013" y="683"/>
                    <a:pt x="1032" y="690"/>
                    <a:pt x="1077" y="705"/>
                  </a:cubicBezTo>
                  <a:cubicBezTo>
                    <a:pt x="1051" y="698"/>
                    <a:pt x="1038" y="695"/>
                    <a:pt x="1035" y="695"/>
                  </a:cubicBezTo>
                  <a:cubicBezTo>
                    <a:pt x="1032" y="695"/>
                    <a:pt x="1038" y="698"/>
                    <a:pt x="1051" y="705"/>
                  </a:cubicBezTo>
                  <a:cubicBezTo>
                    <a:pt x="1071" y="711"/>
                    <a:pt x="1081" y="715"/>
                    <a:pt x="1079" y="715"/>
                  </a:cubicBezTo>
                  <a:cubicBezTo>
                    <a:pt x="1077" y="715"/>
                    <a:pt x="1064" y="711"/>
                    <a:pt x="1038" y="705"/>
                  </a:cubicBezTo>
                  <a:cubicBezTo>
                    <a:pt x="1022" y="700"/>
                    <a:pt x="1013" y="696"/>
                    <a:pt x="1010" y="696"/>
                  </a:cubicBezTo>
                  <a:cubicBezTo>
                    <a:pt x="1006" y="696"/>
                    <a:pt x="1016" y="703"/>
                    <a:pt x="1038" y="718"/>
                  </a:cubicBezTo>
                  <a:cubicBezTo>
                    <a:pt x="1075" y="727"/>
                    <a:pt x="1086" y="736"/>
                    <a:pt x="1071" y="736"/>
                  </a:cubicBezTo>
                  <a:cubicBezTo>
                    <a:pt x="1064" y="736"/>
                    <a:pt x="1054" y="735"/>
                    <a:pt x="1038" y="731"/>
                  </a:cubicBezTo>
                  <a:lnTo>
                    <a:pt x="1012" y="718"/>
                  </a:lnTo>
                  <a:cubicBezTo>
                    <a:pt x="1012" y="718"/>
                    <a:pt x="1012" y="731"/>
                    <a:pt x="1012" y="731"/>
                  </a:cubicBezTo>
                  <a:lnTo>
                    <a:pt x="1025" y="731"/>
                  </a:lnTo>
                  <a:cubicBezTo>
                    <a:pt x="1025" y="731"/>
                    <a:pt x="999" y="731"/>
                    <a:pt x="999" y="744"/>
                  </a:cubicBezTo>
                  <a:cubicBezTo>
                    <a:pt x="987" y="770"/>
                    <a:pt x="974" y="770"/>
                    <a:pt x="999" y="783"/>
                  </a:cubicBezTo>
                  <a:cubicBezTo>
                    <a:pt x="999" y="783"/>
                    <a:pt x="988" y="777"/>
                    <a:pt x="980" y="777"/>
                  </a:cubicBezTo>
                  <a:cubicBezTo>
                    <a:pt x="976" y="777"/>
                    <a:pt x="974" y="778"/>
                    <a:pt x="974" y="783"/>
                  </a:cubicBezTo>
                  <a:cubicBezTo>
                    <a:pt x="961" y="783"/>
                    <a:pt x="961" y="783"/>
                    <a:pt x="948" y="770"/>
                  </a:cubicBezTo>
                  <a:lnTo>
                    <a:pt x="948" y="770"/>
                  </a:lnTo>
                  <a:cubicBezTo>
                    <a:pt x="967" y="799"/>
                    <a:pt x="965" y="814"/>
                    <a:pt x="957" y="814"/>
                  </a:cubicBezTo>
                  <a:cubicBezTo>
                    <a:pt x="954" y="814"/>
                    <a:pt x="951" y="812"/>
                    <a:pt x="948" y="809"/>
                  </a:cubicBezTo>
                  <a:cubicBezTo>
                    <a:pt x="935" y="809"/>
                    <a:pt x="935" y="809"/>
                    <a:pt x="948" y="822"/>
                  </a:cubicBezTo>
                  <a:cubicBezTo>
                    <a:pt x="955" y="837"/>
                    <a:pt x="958" y="843"/>
                    <a:pt x="957" y="843"/>
                  </a:cubicBezTo>
                  <a:cubicBezTo>
                    <a:pt x="956" y="843"/>
                    <a:pt x="953" y="840"/>
                    <a:pt x="948" y="835"/>
                  </a:cubicBezTo>
                  <a:cubicBezTo>
                    <a:pt x="941" y="822"/>
                    <a:pt x="931" y="815"/>
                    <a:pt x="927" y="815"/>
                  </a:cubicBezTo>
                  <a:cubicBezTo>
                    <a:pt x="922" y="815"/>
                    <a:pt x="922" y="822"/>
                    <a:pt x="935" y="835"/>
                  </a:cubicBezTo>
                  <a:lnTo>
                    <a:pt x="922" y="822"/>
                  </a:lnTo>
                  <a:cubicBezTo>
                    <a:pt x="915" y="818"/>
                    <a:pt x="911" y="817"/>
                    <a:pt x="909" y="817"/>
                  </a:cubicBezTo>
                  <a:cubicBezTo>
                    <a:pt x="904" y="817"/>
                    <a:pt x="916" y="829"/>
                    <a:pt x="935" y="848"/>
                  </a:cubicBezTo>
                  <a:cubicBezTo>
                    <a:pt x="946" y="865"/>
                    <a:pt x="952" y="874"/>
                    <a:pt x="952" y="874"/>
                  </a:cubicBezTo>
                  <a:cubicBezTo>
                    <a:pt x="951" y="874"/>
                    <a:pt x="938" y="858"/>
                    <a:pt x="909" y="822"/>
                  </a:cubicBezTo>
                  <a:cubicBezTo>
                    <a:pt x="896" y="802"/>
                    <a:pt x="889" y="796"/>
                    <a:pt x="888" y="796"/>
                  </a:cubicBezTo>
                  <a:lnTo>
                    <a:pt x="888" y="796"/>
                  </a:lnTo>
                  <a:cubicBezTo>
                    <a:pt x="886" y="796"/>
                    <a:pt x="889" y="802"/>
                    <a:pt x="896" y="809"/>
                  </a:cubicBezTo>
                  <a:cubicBezTo>
                    <a:pt x="905" y="828"/>
                    <a:pt x="915" y="840"/>
                    <a:pt x="909" y="840"/>
                  </a:cubicBezTo>
                  <a:cubicBezTo>
                    <a:pt x="907" y="840"/>
                    <a:pt x="903" y="838"/>
                    <a:pt x="896" y="835"/>
                  </a:cubicBezTo>
                  <a:lnTo>
                    <a:pt x="896" y="835"/>
                  </a:lnTo>
                  <a:cubicBezTo>
                    <a:pt x="896" y="835"/>
                    <a:pt x="896" y="835"/>
                    <a:pt x="922" y="874"/>
                  </a:cubicBezTo>
                  <a:cubicBezTo>
                    <a:pt x="948" y="899"/>
                    <a:pt x="935" y="899"/>
                    <a:pt x="935" y="899"/>
                  </a:cubicBezTo>
                  <a:cubicBezTo>
                    <a:pt x="922" y="874"/>
                    <a:pt x="922" y="874"/>
                    <a:pt x="909" y="861"/>
                  </a:cubicBezTo>
                  <a:cubicBezTo>
                    <a:pt x="909" y="861"/>
                    <a:pt x="883" y="848"/>
                    <a:pt x="870" y="822"/>
                  </a:cubicBezTo>
                  <a:lnTo>
                    <a:pt x="870" y="822"/>
                  </a:lnTo>
                  <a:cubicBezTo>
                    <a:pt x="873" y="828"/>
                    <a:pt x="877" y="837"/>
                    <a:pt x="883" y="848"/>
                  </a:cubicBezTo>
                  <a:cubicBezTo>
                    <a:pt x="909" y="887"/>
                    <a:pt x="909" y="887"/>
                    <a:pt x="909" y="887"/>
                  </a:cubicBezTo>
                  <a:cubicBezTo>
                    <a:pt x="909" y="887"/>
                    <a:pt x="896" y="887"/>
                    <a:pt x="883" y="861"/>
                  </a:cubicBezTo>
                  <a:cubicBezTo>
                    <a:pt x="870" y="848"/>
                    <a:pt x="870" y="848"/>
                    <a:pt x="870" y="848"/>
                  </a:cubicBezTo>
                  <a:lnTo>
                    <a:pt x="870" y="848"/>
                  </a:lnTo>
                  <a:cubicBezTo>
                    <a:pt x="870" y="848"/>
                    <a:pt x="896" y="912"/>
                    <a:pt x="922" y="964"/>
                  </a:cubicBezTo>
                  <a:cubicBezTo>
                    <a:pt x="909" y="938"/>
                    <a:pt x="896" y="938"/>
                    <a:pt x="896" y="938"/>
                  </a:cubicBezTo>
                  <a:cubicBezTo>
                    <a:pt x="883" y="925"/>
                    <a:pt x="896" y="925"/>
                    <a:pt x="896" y="925"/>
                  </a:cubicBezTo>
                  <a:lnTo>
                    <a:pt x="883" y="899"/>
                  </a:lnTo>
                  <a:cubicBezTo>
                    <a:pt x="870" y="880"/>
                    <a:pt x="863" y="870"/>
                    <a:pt x="862" y="870"/>
                  </a:cubicBezTo>
                  <a:lnTo>
                    <a:pt x="862" y="870"/>
                  </a:lnTo>
                  <a:cubicBezTo>
                    <a:pt x="860" y="870"/>
                    <a:pt x="863" y="880"/>
                    <a:pt x="870" y="899"/>
                  </a:cubicBezTo>
                  <a:cubicBezTo>
                    <a:pt x="861" y="891"/>
                    <a:pt x="852" y="875"/>
                    <a:pt x="851" y="875"/>
                  </a:cubicBezTo>
                  <a:lnTo>
                    <a:pt x="851" y="875"/>
                  </a:lnTo>
                  <a:cubicBezTo>
                    <a:pt x="851" y="875"/>
                    <a:pt x="853" y="878"/>
                    <a:pt x="857" y="887"/>
                  </a:cubicBezTo>
                  <a:lnTo>
                    <a:pt x="857" y="887"/>
                  </a:lnTo>
                  <a:cubicBezTo>
                    <a:pt x="857" y="886"/>
                    <a:pt x="856" y="885"/>
                    <a:pt x="844" y="861"/>
                  </a:cubicBezTo>
                  <a:cubicBezTo>
                    <a:pt x="831" y="861"/>
                    <a:pt x="831" y="861"/>
                    <a:pt x="844" y="887"/>
                  </a:cubicBezTo>
                  <a:cubicBezTo>
                    <a:pt x="857" y="912"/>
                    <a:pt x="857" y="912"/>
                    <a:pt x="844" y="912"/>
                  </a:cubicBezTo>
                  <a:cubicBezTo>
                    <a:pt x="844" y="912"/>
                    <a:pt x="844" y="912"/>
                    <a:pt x="857" y="938"/>
                  </a:cubicBezTo>
                  <a:lnTo>
                    <a:pt x="857" y="951"/>
                  </a:lnTo>
                  <a:cubicBezTo>
                    <a:pt x="857" y="964"/>
                    <a:pt x="870" y="990"/>
                    <a:pt x="870" y="990"/>
                  </a:cubicBezTo>
                  <a:cubicBezTo>
                    <a:pt x="870" y="995"/>
                    <a:pt x="870" y="998"/>
                    <a:pt x="869" y="998"/>
                  </a:cubicBezTo>
                  <a:cubicBezTo>
                    <a:pt x="866" y="998"/>
                    <a:pt x="860" y="989"/>
                    <a:pt x="844" y="964"/>
                  </a:cubicBezTo>
                  <a:cubicBezTo>
                    <a:pt x="844" y="938"/>
                    <a:pt x="844" y="938"/>
                    <a:pt x="831" y="938"/>
                  </a:cubicBezTo>
                  <a:cubicBezTo>
                    <a:pt x="831" y="964"/>
                    <a:pt x="844" y="990"/>
                    <a:pt x="844" y="990"/>
                  </a:cubicBezTo>
                  <a:cubicBezTo>
                    <a:pt x="844" y="990"/>
                    <a:pt x="818" y="938"/>
                    <a:pt x="818" y="913"/>
                  </a:cubicBezTo>
                  <a:lnTo>
                    <a:pt x="818" y="913"/>
                  </a:lnTo>
                  <a:cubicBezTo>
                    <a:pt x="818" y="931"/>
                    <a:pt x="824" y="949"/>
                    <a:pt x="824" y="949"/>
                  </a:cubicBezTo>
                  <a:cubicBezTo>
                    <a:pt x="823" y="949"/>
                    <a:pt x="822" y="946"/>
                    <a:pt x="818" y="938"/>
                  </a:cubicBezTo>
                  <a:cubicBezTo>
                    <a:pt x="805" y="938"/>
                    <a:pt x="805" y="938"/>
                    <a:pt x="805" y="925"/>
                  </a:cubicBezTo>
                  <a:cubicBezTo>
                    <a:pt x="801" y="917"/>
                    <a:pt x="798" y="914"/>
                    <a:pt x="796" y="914"/>
                  </a:cubicBezTo>
                  <a:cubicBezTo>
                    <a:pt x="792" y="914"/>
                    <a:pt x="792" y="925"/>
                    <a:pt x="792" y="925"/>
                  </a:cubicBezTo>
                  <a:cubicBezTo>
                    <a:pt x="779" y="899"/>
                    <a:pt x="772" y="887"/>
                    <a:pt x="771" y="887"/>
                  </a:cubicBezTo>
                  <a:lnTo>
                    <a:pt x="771" y="887"/>
                  </a:lnTo>
                  <a:cubicBezTo>
                    <a:pt x="769" y="887"/>
                    <a:pt x="772" y="899"/>
                    <a:pt x="779" y="925"/>
                  </a:cubicBezTo>
                  <a:cubicBezTo>
                    <a:pt x="775" y="918"/>
                    <a:pt x="772" y="915"/>
                    <a:pt x="771" y="915"/>
                  </a:cubicBezTo>
                  <a:cubicBezTo>
                    <a:pt x="770" y="915"/>
                    <a:pt x="769" y="915"/>
                    <a:pt x="768" y="917"/>
                  </a:cubicBezTo>
                  <a:lnTo>
                    <a:pt x="768" y="917"/>
                  </a:lnTo>
                  <a:lnTo>
                    <a:pt x="766" y="913"/>
                  </a:lnTo>
                  <a:lnTo>
                    <a:pt x="766" y="913"/>
                  </a:lnTo>
                  <a:cubicBezTo>
                    <a:pt x="767" y="914"/>
                    <a:pt x="768" y="916"/>
                    <a:pt x="768" y="917"/>
                  </a:cubicBezTo>
                  <a:lnTo>
                    <a:pt x="768" y="917"/>
                  </a:lnTo>
                  <a:cubicBezTo>
                    <a:pt x="768" y="917"/>
                    <a:pt x="768" y="917"/>
                    <a:pt x="768" y="917"/>
                  </a:cubicBezTo>
                  <a:lnTo>
                    <a:pt x="768" y="917"/>
                  </a:lnTo>
                  <a:lnTo>
                    <a:pt x="779" y="938"/>
                  </a:lnTo>
                  <a:cubicBezTo>
                    <a:pt x="779" y="946"/>
                    <a:pt x="779" y="950"/>
                    <a:pt x="779" y="950"/>
                  </a:cubicBezTo>
                  <a:cubicBezTo>
                    <a:pt x="779" y="950"/>
                    <a:pt x="779" y="951"/>
                    <a:pt x="779" y="951"/>
                  </a:cubicBezTo>
                  <a:cubicBezTo>
                    <a:pt x="779" y="951"/>
                    <a:pt x="779" y="940"/>
                    <a:pt x="768" y="917"/>
                  </a:cubicBezTo>
                  <a:lnTo>
                    <a:pt x="768" y="917"/>
                  </a:lnTo>
                  <a:cubicBezTo>
                    <a:pt x="766" y="923"/>
                    <a:pt x="766" y="937"/>
                    <a:pt x="766" y="951"/>
                  </a:cubicBezTo>
                  <a:cubicBezTo>
                    <a:pt x="766" y="977"/>
                    <a:pt x="766" y="1016"/>
                    <a:pt x="779" y="1042"/>
                  </a:cubicBezTo>
                  <a:cubicBezTo>
                    <a:pt x="779" y="1073"/>
                    <a:pt x="779" y="1085"/>
                    <a:pt x="776" y="1085"/>
                  </a:cubicBezTo>
                  <a:cubicBezTo>
                    <a:pt x="775" y="1085"/>
                    <a:pt x="771" y="1079"/>
                    <a:pt x="766" y="1068"/>
                  </a:cubicBezTo>
                  <a:cubicBezTo>
                    <a:pt x="766" y="1068"/>
                    <a:pt x="766" y="1042"/>
                    <a:pt x="766" y="1016"/>
                  </a:cubicBezTo>
                  <a:cubicBezTo>
                    <a:pt x="753" y="990"/>
                    <a:pt x="766" y="990"/>
                    <a:pt x="766" y="990"/>
                  </a:cubicBezTo>
                  <a:cubicBezTo>
                    <a:pt x="766" y="977"/>
                    <a:pt x="766" y="951"/>
                    <a:pt x="753" y="951"/>
                  </a:cubicBezTo>
                  <a:cubicBezTo>
                    <a:pt x="753" y="925"/>
                    <a:pt x="753" y="925"/>
                    <a:pt x="740" y="925"/>
                  </a:cubicBezTo>
                  <a:cubicBezTo>
                    <a:pt x="740" y="925"/>
                    <a:pt x="740" y="925"/>
                    <a:pt x="740" y="899"/>
                  </a:cubicBezTo>
                  <a:cubicBezTo>
                    <a:pt x="735" y="894"/>
                    <a:pt x="732" y="891"/>
                    <a:pt x="730" y="891"/>
                  </a:cubicBezTo>
                  <a:cubicBezTo>
                    <a:pt x="727" y="891"/>
                    <a:pt x="727" y="897"/>
                    <a:pt x="727" y="912"/>
                  </a:cubicBezTo>
                  <a:cubicBezTo>
                    <a:pt x="727" y="923"/>
                    <a:pt x="727" y="932"/>
                    <a:pt x="727" y="938"/>
                  </a:cubicBezTo>
                  <a:cubicBezTo>
                    <a:pt x="727" y="906"/>
                    <a:pt x="722" y="884"/>
                    <a:pt x="715" y="884"/>
                  </a:cubicBezTo>
                  <a:cubicBezTo>
                    <a:pt x="711" y="884"/>
                    <a:pt x="706" y="893"/>
                    <a:pt x="701" y="912"/>
                  </a:cubicBezTo>
                  <a:cubicBezTo>
                    <a:pt x="701" y="896"/>
                    <a:pt x="696" y="885"/>
                    <a:pt x="692" y="885"/>
                  </a:cubicBezTo>
                  <a:cubicBezTo>
                    <a:pt x="690" y="885"/>
                    <a:pt x="688" y="890"/>
                    <a:pt x="688" y="899"/>
                  </a:cubicBezTo>
                  <a:lnTo>
                    <a:pt x="675" y="899"/>
                  </a:lnTo>
                  <a:cubicBezTo>
                    <a:pt x="666" y="908"/>
                    <a:pt x="657" y="924"/>
                    <a:pt x="657" y="924"/>
                  </a:cubicBezTo>
                  <a:cubicBezTo>
                    <a:pt x="657" y="924"/>
                    <a:pt x="658" y="920"/>
                    <a:pt x="662" y="912"/>
                  </a:cubicBezTo>
                  <a:cubicBezTo>
                    <a:pt x="675" y="899"/>
                    <a:pt x="662" y="899"/>
                    <a:pt x="662" y="887"/>
                  </a:cubicBezTo>
                  <a:cubicBezTo>
                    <a:pt x="649" y="887"/>
                    <a:pt x="649" y="887"/>
                    <a:pt x="636" y="912"/>
                  </a:cubicBezTo>
                  <a:cubicBezTo>
                    <a:pt x="634" y="915"/>
                    <a:pt x="632" y="916"/>
                    <a:pt x="632" y="916"/>
                  </a:cubicBezTo>
                  <a:cubicBezTo>
                    <a:pt x="628" y="916"/>
                    <a:pt x="639" y="897"/>
                    <a:pt x="649" y="887"/>
                  </a:cubicBezTo>
                  <a:cubicBezTo>
                    <a:pt x="662" y="862"/>
                    <a:pt x="665" y="849"/>
                    <a:pt x="663" y="849"/>
                  </a:cubicBezTo>
                  <a:lnTo>
                    <a:pt x="663" y="849"/>
                  </a:lnTo>
                  <a:cubicBezTo>
                    <a:pt x="660" y="849"/>
                    <a:pt x="650" y="865"/>
                    <a:pt x="636" y="899"/>
                  </a:cubicBezTo>
                  <a:cubicBezTo>
                    <a:pt x="620" y="924"/>
                    <a:pt x="609" y="933"/>
                    <a:pt x="606" y="933"/>
                  </a:cubicBezTo>
                  <a:cubicBezTo>
                    <a:pt x="604" y="933"/>
                    <a:pt x="606" y="930"/>
                    <a:pt x="610" y="925"/>
                  </a:cubicBezTo>
                  <a:cubicBezTo>
                    <a:pt x="623" y="900"/>
                    <a:pt x="623" y="899"/>
                    <a:pt x="623" y="899"/>
                  </a:cubicBezTo>
                  <a:lnTo>
                    <a:pt x="623" y="899"/>
                  </a:lnTo>
                  <a:cubicBezTo>
                    <a:pt x="610" y="912"/>
                    <a:pt x="597" y="938"/>
                    <a:pt x="584" y="964"/>
                  </a:cubicBezTo>
                  <a:cubicBezTo>
                    <a:pt x="571" y="977"/>
                    <a:pt x="571" y="977"/>
                    <a:pt x="571" y="977"/>
                  </a:cubicBezTo>
                  <a:cubicBezTo>
                    <a:pt x="584" y="951"/>
                    <a:pt x="597" y="938"/>
                    <a:pt x="610" y="912"/>
                  </a:cubicBezTo>
                  <a:cubicBezTo>
                    <a:pt x="610" y="912"/>
                    <a:pt x="623" y="900"/>
                    <a:pt x="636" y="874"/>
                  </a:cubicBezTo>
                  <a:lnTo>
                    <a:pt x="636" y="874"/>
                  </a:lnTo>
                  <a:cubicBezTo>
                    <a:pt x="636" y="874"/>
                    <a:pt x="634" y="877"/>
                    <a:pt x="623" y="899"/>
                  </a:cubicBezTo>
                  <a:cubicBezTo>
                    <a:pt x="623" y="899"/>
                    <a:pt x="636" y="874"/>
                    <a:pt x="649" y="861"/>
                  </a:cubicBezTo>
                  <a:lnTo>
                    <a:pt x="649" y="861"/>
                  </a:lnTo>
                  <a:cubicBezTo>
                    <a:pt x="649" y="861"/>
                    <a:pt x="648" y="862"/>
                    <a:pt x="636" y="874"/>
                  </a:cubicBezTo>
                  <a:cubicBezTo>
                    <a:pt x="639" y="868"/>
                    <a:pt x="640" y="865"/>
                    <a:pt x="638" y="865"/>
                  </a:cubicBezTo>
                  <a:lnTo>
                    <a:pt x="638" y="865"/>
                  </a:lnTo>
                  <a:cubicBezTo>
                    <a:pt x="634" y="865"/>
                    <a:pt x="619" y="880"/>
                    <a:pt x="604" y="899"/>
                  </a:cubicBezTo>
                  <a:lnTo>
                    <a:pt x="604" y="899"/>
                  </a:lnTo>
                  <a:cubicBezTo>
                    <a:pt x="610" y="887"/>
                    <a:pt x="607" y="887"/>
                    <a:pt x="597" y="887"/>
                  </a:cubicBezTo>
                  <a:cubicBezTo>
                    <a:pt x="597" y="881"/>
                    <a:pt x="597" y="878"/>
                    <a:pt x="596" y="878"/>
                  </a:cubicBezTo>
                  <a:cubicBezTo>
                    <a:pt x="595" y="878"/>
                    <a:pt x="592" y="884"/>
                    <a:pt x="584" y="899"/>
                  </a:cubicBezTo>
                  <a:cubicBezTo>
                    <a:pt x="571" y="912"/>
                    <a:pt x="558" y="938"/>
                    <a:pt x="558" y="938"/>
                  </a:cubicBezTo>
                  <a:cubicBezTo>
                    <a:pt x="558" y="938"/>
                    <a:pt x="546" y="964"/>
                    <a:pt x="520" y="977"/>
                  </a:cubicBezTo>
                  <a:cubicBezTo>
                    <a:pt x="520" y="977"/>
                    <a:pt x="533" y="951"/>
                    <a:pt x="546" y="938"/>
                  </a:cubicBezTo>
                  <a:cubicBezTo>
                    <a:pt x="571" y="887"/>
                    <a:pt x="584" y="874"/>
                    <a:pt x="584" y="861"/>
                  </a:cubicBezTo>
                  <a:cubicBezTo>
                    <a:pt x="571" y="861"/>
                    <a:pt x="571" y="848"/>
                    <a:pt x="584" y="835"/>
                  </a:cubicBezTo>
                  <a:lnTo>
                    <a:pt x="584" y="835"/>
                  </a:lnTo>
                  <a:cubicBezTo>
                    <a:pt x="584" y="835"/>
                    <a:pt x="583" y="836"/>
                    <a:pt x="571" y="848"/>
                  </a:cubicBezTo>
                  <a:lnTo>
                    <a:pt x="558" y="848"/>
                  </a:lnTo>
                  <a:cubicBezTo>
                    <a:pt x="574" y="832"/>
                    <a:pt x="576" y="826"/>
                    <a:pt x="572" y="826"/>
                  </a:cubicBezTo>
                  <a:cubicBezTo>
                    <a:pt x="569" y="826"/>
                    <a:pt x="564" y="829"/>
                    <a:pt x="558" y="835"/>
                  </a:cubicBezTo>
                  <a:cubicBezTo>
                    <a:pt x="571" y="817"/>
                    <a:pt x="577" y="807"/>
                    <a:pt x="575" y="807"/>
                  </a:cubicBezTo>
                  <a:lnTo>
                    <a:pt x="575" y="807"/>
                  </a:lnTo>
                  <a:cubicBezTo>
                    <a:pt x="573" y="807"/>
                    <a:pt x="560" y="820"/>
                    <a:pt x="533" y="848"/>
                  </a:cubicBezTo>
                  <a:cubicBezTo>
                    <a:pt x="520" y="861"/>
                    <a:pt x="494" y="887"/>
                    <a:pt x="507" y="887"/>
                  </a:cubicBezTo>
                  <a:lnTo>
                    <a:pt x="507" y="899"/>
                  </a:lnTo>
                  <a:lnTo>
                    <a:pt x="481" y="912"/>
                  </a:lnTo>
                  <a:cubicBezTo>
                    <a:pt x="481" y="909"/>
                    <a:pt x="479" y="907"/>
                    <a:pt x="476" y="907"/>
                  </a:cubicBezTo>
                  <a:cubicBezTo>
                    <a:pt x="468" y="907"/>
                    <a:pt x="451" y="919"/>
                    <a:pt x="442" y="938"/>
                  </a:cubicBezTo>
                  <a:cubicBezTo>
                    <a:pt x="442" y="938"/>
                    <a:pt x="416" y="951"/>
                    <a:pt x="416" y="951"/>
                  </a:cubicBezTo>
                  <a:cubicBezTo>
                    <a:pt x="416" y="951"/>
                    <a:pt x="442" y="925"/>
                    <a:pt x="455" y="912"/>
                  </a:cubicBezTo>
                  <a:cubicBezTo>
                    <a:pt x="481" y="899"/>
                    <a:pt x="494" y="887"/>
                    <a:pt x="507" y="874"/>
                  </a:cubicBezTo>
                  <a:cubicBezTo>
                    <a:pt x="532" y="848"/>
                    <a:pt x="546" y="828"/>
                    <a:pt x="542" y="828"/>
                  </a:cubicBezTo>
                  <a:lnTo>
                    <a:pt x="542" y="828"/>
                  </a:lnTo>
                  <a:cubicBezTo>
                    <a:pt x="540" y="828"/>
                    <a:pt x="533" y="834"/>
                    <a:pt x="520" y="848"/>
                  </a:cubicBezTo>
                  <a:cubicBezTo>
                    <a:pt x="520" y="848"/>
                    <a:pt x="520" y="848"/>
                    <a:pt x="546" y="822"/>
                  </a:cubicBezTo>
                  <a:cubicBezTo>
                    <a:pt x="551" y="816"/>
                    <a:pt x="554" y="813"/>
                    <a:pt x="553" y="813"/>
                  </a:cubicBezTo>
                  <a:lnTo>
                    <a:pt x="553" y="813"/>
                  </a:lnTo>
                  <a:cubicBezTo>
                    <a:pt x="552" y="813"/>
                    <a:pt x="542" y="819"/>
                    <a:pt x="520" y="835"/>
                  </a:cubicBezTo>
                  <a:cubicBezTo>
                    <a:pt x="545" y="809"/>
                    <a:pt x="548" y="795"/>
                    <a:pt x="544" y="795"/>
                  </a:cubicBezTo>
                  <a:lnTo>
                    <a:pt x="544" y="795"/>
                  </a:lnTo>
                  <a:cubicBezTo>
                    <a:pt x="542" y="795"/>
                    <a:pt x="537" y="799"/>
                    <a:pt x="533" y="809"/>
                  </a:cubicBezTo>
                  <a:cubicBezTo>
                    <a:pt x="516" y="820"/>
                    <a:pt x="504" y="824"/>
                    <a:pt x="498" y="824"/>
                  </a:cubicBezTo>
                  <a:cubicBezTo>
                    <a:pt x="490" y="824"/>
                    <a:pt x="492" y="816"/>
                    <a:pt x="507" y="809"/>
                  </a:cubicBezTo>
                  <a:cubicBezTo>
                    <a:pt x="517" y="798"/>
                    <a:pt x="536" y="779"/>
                    <a:pt x="529" y="779"/>
                  </a:cubicBezTo>
                  <a:cubicBezTo>
                    <a:pt x="528" y="779"/>
                    <a:pt x="525" y="780"/>
                    <a:pt x="520" y="783"/>
                  </a:cubicBezTo>
                  <a:lnTo>
                    <a:pt x="520" y="783"/>
                  </a:lnTo>
                  <a:lnTo>
                    <a:pt x="520" y="783"/>
                  </a:lnTo>
                  <a:cubicBezTo>
                    <a:pt x="520" y="783"/>
                    <a:pt x="519" y="783"/>
                    <a:pt x="494" y="796"/>
                  </a:cubicBezTo>
                  <a:cubicBezTo>
                    <a:pt x="494" y="796"/>
                    <a:pt x="481" y="809"/>
                    <a:pt x="455" y="822"/>
                  </a:cubicBezTo>
                  <a:cubicBezTo>
                    <a:pt x="455" y="822"/>
                    <a:pt x="429" y="835"/>
                    <a:pt x="416" y="848"/>
                  </a:cubicBezTo>
                  <a:cubicBezTo>
                    <a:pt x="411" y="850"/>
                    <a:pt x="408" y="851"/>
                    <a:pt x="406" y="851"/>
                  </a:cubicBezTo>
                  <a:cubicBezTo>
                    <a:pt x="401" y="851"/>
                    <a:pt x="403" y="846"/>
                    <a:pt x="412" y="837"/>
                  </a:cubicBezTo>
                  <a:lnTo>
                    <a:pt x="412" y="837"/>
                  </a:lnTo>
                  <a:cubicBezTo>
                    <a:pt x="408" y="838"/>
                    <a:pt x="402" y="842"/>
                    <a:pt x="390" y="848"/>
                  </a:cubicBezTo>
                  <a:cubicBezTo>
                    <a:pt x="383" y="851"/>
                    <a:pt x="373" y="856"/>
                    <a:pt x="364" y="861"/>
                  </a:cubicBezTo>
                  <a:cubicBezTo>
                    <a:pt x="338" y="874"/>
                    <a:pt x="325" y="887"/>
                    <a:pt x="325" y="887"/>
                  </a:cubicBezTo>
                  <a:cubicBezTo>
                    <a:pt x="325" y="874"/>
                    <a:pt x="338" y="861"/>
                    <a:pt x="364" y="848"/>
                  </a:cubicBezTo>
                  <a:cubicBezTo>
                    <a:pt x="387" y="832"/>
                    <a:pt x="396" y="826"/>
                    <a:pt x="403" y="826"/>
                  </a:cubicBezTo>
                  <a:cubicBezTo>
                    <a:pt x="407" y="826"/>
                    <a:pt x="410" y="829"/>
                    <a:pt x="415" y="834"/>
                  </a:cubicBezTo>
                  <a:lnTo>
                    <a:pt x="415" y="834"/>
                  </a:lnTo>
                  <a:cubicBezTo>
                    <a:pt x="425" y="824"/>
                    <a:pt x="443" y="811"/>
                    <a:pt x="468" y="796"/>
                  </a:cubicBezTo>
                  <a:cubicBezTo>
                    <a:pt x="468" y="796"/>
                    <a:pt x="468" y="783"/>
                    <a:pt x="494" y="770"/>
                  </a:cubicBezTo>
                  <a:cubicBezTo>
                    <a:pt x="507" y="770"/>
                    <a:pt x="507" y="770"/>
                    <a:pt x="507" y="757"/>
                  </a:cubicBezTo>
                  <a:lnTo>
                    <a:pt x="507" y="757"/>
                  </a:lnTo>
                  <a:cubicBezTo>
                    <a:pt x="507" y="757"/>
                    <a:pt x="506" y="757"/>
                    <a:pt x="495" y="762"/>
                  </a:cubicBezTo>
                  <a:lnTo>
                    <a:pt x="495" y="762"/>
                  </a:lnTo>
                  <a:cubicBezTo>
                    <a:pt x="496" y="762"/>
                    <a:pt x="495" y="761"/>
                    <a:pt x="493" y="761"/>
                  </a:cubicBezTo>
                  <a:cubicBezTo>
                    <a:pt x="489" y="761"/>
                    <a:pt x="476" y="764"/>
                    <a:pt x="455" y="770"/>
                  </a:cubicBezTo>
                  <a:cubicBezTo>
                    <a:pt x="464" y="765"/>
                    <a:pt x="473" y="761"/>
                    <a:pt x="481" y="757"/>
                  </a:cubicBezTo>
                  <a:lnTo>
                    <a:pt x="481" y="757"/>
                  </a:lnTo>
                  <a:cubicBezTo>
                    <a:pt x="455" y="763"/>
                    <a:pt x="442" y="767"/>
                    <a:pt x="439" y="767"/>
                  </a:cubicBezTo>
                  <a:cubicBezTo>
                    <a:pt x="435" y="767"/>
                    <a:pt x="442" y="763"/>
                    <a:pt x="455" y="757"/>
                  </a:cubicBezTo>
                  <a:cubicBezTo>
                    <a:pt x="455" y="744"/>
                    <a:pt x="455" y="744"/>
                    <a:pt x="481" y="744"/>
                  </a:cubicBezTo>
                  <a:cubicBezTo>
                    <a:pt x="455" y="744"/>
                    <a:pt x="455" y="744"/>
                    <a:pt x="468" y="731"/>
                  </a:cubicBezTo>
                  <a:lnTo>
                    <a:pt x="468" y="731"/>
                  </a:lnTo>
                  <a:cubicBezTo>
                    <a:pt x="429" y="744"/>
                    <a:pt x="403" y="744"/>
                    <a:pt x="403" y="744"/>
                  </a:cubicBezTo>
                  <a:cubicBezTo>
                    <a:pt x="403" y="757"/>
                    <a:pt x="403" y="757"/>
                    <a:pt x="377" y="757"/>
                  </a:cubicBezTo>
                  <a:cubicBezTo>
                    <a:pt x="377" y="757"/>
                    <a:pt x="377" y="744"/>
                    <a:pt x="351" y="744"/>
                  </a:cubicBezTo>
                  <a:cubicBezTo>
                    <a:pt x="338" y="757"/>
                    <a:pt x="286" y="770"/>
                    <a:pt x="312" y="770"/>
                  </a:cubicBezTo>
                  <a:lnTo>
                    <a:pt x="286" y="783"/>
                  </a:lnTo>
                  <a:cubicBezTo>
                    <a:pt x="308" y="779"/>
                    <a:pt x="324" y="775"/>
                    <a:pt x="334" y="773"/>
                  </a:cubicBezTo>
                  <a:lnTo>
                    <a:pt x="334" y="773"/>
                  </a:lnTo>
                  <a:cubicBezTo>
                    <a:pt x="328" y="775"/>
                    <a:pt x="321" y="778"/>
                    <a:pt x="312" y="783"/>
                  </a:cubicBezTo>
                  <a:cubicBezTo>
                    <a:pt x="273" y="796"/>
                    <a:pt x="273" y="796"/>
                    <a:pt x="273" y="809"/>
                  </a:cubicBezTo>
                  <a:lnTo>
                    <a:pt x="247" y="809"/>
                  </a:lnTo>
                  <a:cubicBezTo>
                    <a:pt x="221" y="822"/>
                    <a:pt x="195" y="835"/>
                    <a:pt x="208" y="835"/>
                  </a:cubicBezTo>
                  <a:cubicBezTo>
                    <a:pt x="208" y="841"/>
                    <a:pt x="208" y="844"/>
                    <a:pt x="210" y="844"/>
                  </a:cubicBezTo>
                  <a:cubicBezTo>
                    <a:pt x="212" y="844"/>
                    <a:pt x="215" y="841"/>
                    <a:pt x="221" y="835"/>
                  </a:cubicBezTo>
                  <a:cubicBezTo>
                    <a:pt x="229" y="831"/>
                    <a:pt x="234" y="829"/>
                    <a:pt x="237" y="829"/>
                  </a:cubicBezTo>
                  <a:cubicBezTo>
                    <a:pt x="244" y="829"/>
                    <a:pt x="236" y="838"/>
                    <a:pt x="208" y="848"/>
                  </a:cubicBezTo>
                  <a:cubicBezTo>
                    <a:pt x="195" y="854"/>
                    <a:pt x="189" y="857"/>
                    <a:pt x="192" y="857"/>
                  </a:cubicBezTo>
                  <a:cubicBezTo>
                    <a:pt x="195" y="857"/>
                    <a:pt x="208" y="854"/>
                    <a:pt x="234" y="848"/>
                  </a:cubicBezTo>
                  <a:cubicBezTo>
                    <a:pt x="250" y="842"/>
                    <a:pt x="260" y="839"/>
                    <a:pt x="263" y="839"/>
                  </a:cubicBezTo>
                  <a:cubicBezTo>
                    <a:pt x="266" y="839"/>
                    <a:pt x="257" y="845"/>
                    <a:pt x="234" y="861"/>
                  </a:cubicBezTo>
                  <a:cubicBezTo>
                    <a:pt x="234" y="861"/>
                    <a:pt x="234" y="861"/>
                    <a:pt x="234" y="874"/>
                  </a:cubicBezTo>
                  <a:cubicBezTo>
                    <a:pt x="234" y="874"/>
                    <a:pt x="260" y="861"/>
                    <a:pt x="286" y="848"/>
                  </a:cubicBezTo>
                  <a:cubicBezTo>
                    <a:pt x="306" y="841"/>
                    <a:pt x="315" y="838"/>
                    <a:pt x="319" y="838"/>
                  </a:cubicBezTo>
                  <a:cubicBezTo>
                    <a:pt x="322" y="838"/>
                    <a:pt x="319" y="841"/>
                    <a:pt x="312" y="848"/>
                  </a:cubicBezTo>
                  <a:cubicBezTo>
                    <a:pt x="286" y="861"/>
                    <a:pt x="260" y="874"/>
                    <a:pt x="260" y="874"/>
                  </a:cubicBezTo>
                  <a:cubicBezTo>
                    <a:pt x="234" y="874"/>
                    <a:pt x="247" y="887"/>
                    <a:pt x="247" y="887"/>
                  </a:cubicBezTo>
                  <a:cubicBezTo>
                    <a:pt x="247" y="887"/>
                    <a:pt x="247" y="892"/>
                    <a:pt x="255" y="892"/>
                  </a:cubicBezTo>
                  <a:cubicBezTo>
                    <a:pt x="259" y="892"/>
                    <a:pt x="264" y="891"/>
                    <a:pt x="273" y="887"/>
                  </a:cubicBezTo>
                  <a:lnTo>
                    <a:pt x="273" y="887"/>
                  </a:lnTo>
                  <a:lnTo>
                    <a:pt x="247" y="899"/>
                  </a:lnTo>
                  <a:cubicBezTo>
                    <a:pt x="247" y="899"/>
                    <a:pt x="247" y="912"/>
                    <a:pt x="234" y="925"/>
                  </a:cubicBezTo>
                  <a:cubicBezTo>
                    <a:pt x="230" y="935"/>
                    <a:pt x="232" y="939"/>
                    <a:pt x="238" y="939"/>
                  </a:cubicBezTo>
                  <a:cubicBezTo>
                    <a:pt x="249" y="939"/>
                    <a:pt x="274" y="925"/>
                    <a:pt x="299" y="899"/>
                  </a:cubicBezTo>
                  <a:lnTo>
                    <a:pt x="325" y="899"/>
                  </a:lnTo>
                  <a:cubicBezTo>
                    <a:pt x="351" y="887"/>
                    <a:pt x="351" y="887"/>
                    <a:pt x="351" y="887"/>
                  </a:cubicBezTo>
                  <a:lnTo>
                    <a:pt x="351" y="887"/>
                  </a:lnTo>
                  <a:lnTo>
                    <a:pt x="312" y="912"/>
                  </a:lnTo>
                  <a:cubicBezTo>
                    <a:pt x="270" y="938"/>
                    <a:pt x="245" y="952"/>
                    <a:pt x="249" y="952"/>
                  </a:cubicBezTo>
                  <a:cubicBezTo>
                    <a:pt x="252" y="952"/>
                    <a:pt x="263" y="948"/>
                    <a:pt x="286" y="938"/>
                  </a:cubicBezTo>
                  <a:lnTo>
                    <a:pt x="286" y="938"/>
                  </a:lnTo>
                  <a:cubicBezTo>
                    <a:pt x="286" y="938"/>
                    <a:pt x="286" y="939"/>
                    <a:pt x="273" y="951"/>
                  </a:cubicBezTo>
                  <a:cubicBezTo>
                    <a:pt x="273" y="954"/>
                    <a:pt x="275" y="955"/>
                    <a:pt x="278" y="955"/>
                  </a:cubicBezTo>
                  <a:cubicBezTo>
                    <a:pt x="292" y="955"/>
                    <a:pt x="327" y="936"/>
                    <a:pt x="338" y="925"/>
                  </a:cubicBezTo>
                  <a:cubicBezTo>
                    <a:pt x="364" y="913"/>
                    <a:pt x="364" y="912"/>
                    <a:pt x="364" y="912"/>
                  </a:cubicBezTo>
                  <a:lnTo>
                    <a:pt x="364" y="912"/>
                  </a:lnTo>
                  <a:cubicBezTo>
                    <a:pt x="364" y="912"/>
                    <a:pt x="364" y="913"/>
                    <a:pt x="351" y="925"/>
                  </a:cubicBezTo>
                  <a:cubicBezTo>
                    <a:pt x="327" y="941"/>
                    <a:pt x="318" y="953"/>
                    <a:pt x="323" y="953"/>
                  </a:cubicBezTo>
                  <a:cubicBezTo>
                    <a:pt x="327" y="953"/>
                    <a:pt x="336" y="948"/>
                    <a:pt x="351" y="938"/>
                  </a:cubicBezTo>
                  <a:lnTo>
                    <a:pt x="351" y="938"/>
                  </a:lnTo>
                  <a:lnTo>
                    <a:pt x="338" y="951"/>
                  </a:lnTo>
                  <a:cubicBezTo>
                    <a:pt x="312" y="964"/>
                    <a:pt x="299" y="990"/>
                    <a:pt x="325" y="990"/>
                  </a:cubicBezTo>
                  <a:cubicBezTo>
                    <a:pt x="338" y="1003"/>
                    <a:pt x="351" y="1016"/>
                    <a:pt x="325" y="1029"/>
                  </a:cubicBezTo>
                  <a:cubicBezTo>
                    <a:pt x="322" y="1033"/>
                    <a:pt x="322" y="1034"/>
                    <a:pt x="325" y="1034"/>
                  </a:cubicBezTo>
                  <a:cubicBezTo>
                    <a:pt x="334" y="1034"/>
                    <a:pt x="365" y="1022"/>
                    <a:pt x="403" y="1003"/>
                  </a:cubicBezTo>
                  <a:lnTo>
                    <a:pt x="403" y="1003"/>
                  </a:lnTo>
                  <a:cubicBezTo>
                    <a:pt x="377" y="1016"/>
                    <a:pt x="377" y="1016"/>
                    <a:pt x="390" y="1029"/>
                  </a:cubicBezTo>
                  <a:cubicBezTo>
                    <a:pt x="390" y="1029"/>
                    <a:pt x="390" y="1029"/>
                    <a:pt x="377" y="1055"/>
                  </a:cubicBezTo>
                  <a:cubicBezTo>
                    <a:pt x="390" y="1042"/>
                    <a:pt x="398" y="1036"/>
                    <a:pt x="400" y="1036"/>
                  </a:cubicBezTo>
                  <a:lnTo>
                    <a:pt x="400" y="1036"/>
                  </a:lnTo>
                  <a:cubicBezTo>
                    <a:pt x="405" y="1036"/>
                    <a:pt x="394" y="1056"/>
                    <a:pt x="377" y="1081"/>
                  </a:cubicBezTo>
                  <a:cubicBezTo>
                    <a:pt x="364" y="1107"/>
                    <a:pt x="364" y="1107"/>
                    <a:pt x="364" y="1107"/>
                  </a:cubicBezTo>
                  <a:cubicBezTo>
                    <a:pt x="373" y="1103"/>
                    <a:pt x="378" y="1101"/>
                    <a:pt x="383" y="1101"/>
                  </a:cubicBezTo>
                  <a:cubicBezTo>
                    <a:pt x="391" y="1101"/>
                    <a:pt x="394" y="1107"/>
                    <a:pt x="403" y="1107"/>
                  </a:cubicBezTo>
                  <a:cubicBezTo>
                    <a:pt x="408" y="1112"/>
                    <a:pt x="411" y="1115"/>
                    <a:pt x="414" y="1115"/>
                  </a:cubicBezTo>
                  <a:cubicBezTo>
                    <a:pt x="416" y="1115"/>
                    <a:pt x="418" y="1113"/>
                    <a:pt x="421" y="1110"/>
                  </a:cubicBezTo>
                  <a:lnTo>
                    <a:pt x="421" y="1110"/>
                  </a:lnTo>
                  <a:cubicBezTo>
                    <a:pt x="417" y="1121"/>
                    <a:pt x="419" y="1123"/>
                    <a:pt x="429" y="1133"/>
                  </a:cubicBezTo>
                  <a:cubicBezTo>
                    <a:pt x="429" y="1133"/>
                    <a:pt x="455" y="1107"/>
                    <a:pt x="455" y="1107"/>
                  </a:cubicBezTo>
                  <a:cubicBezTo>
                    <a:pt x="468" y="1094"/>
                    <a:pt x="455" y="1094"/>
                    <a:pt x="455" y="1081"/>
                  </a:cubicBezTo>
                  <a:cubicBezTo>
                    <a:pt x="459" y="1077"/>
                    <a:pt x="460" y="1076"/>
                    <a:pt x="460" y="1076"/>
                  </a:cubicBezTo>
                  <a:lnTo>
                    <a:pt x="460" y="1076"/>
                  </a:lnTo>
                  <a:cubicBezTo>
                    <a:pt x="459" y="1076"/>
                    <a:pt x="450" y="1083"/>
                    <a:pt x="435" y="1091"/>
                  </a:cubicBezTo>
                  <a:lnTo>
                    <a:pt x="435" y="1091"/>
                  </a:lnTo>
                  <a:cubicBezTo>
                    <a:pt x="437" y="1088"/>
                    <a:pt x="439" y="1085"/>
                    <a:pt x="442" y="1081"/>
                  </a:cubicBezTo>
                  <a:cubicBezTo>
                    <a:pt x="481" y="1042"/>
                    <a:pt x="481" y="1042"/>
                    <a:pt x="481" y="1042"/>
                  </a:cubicBezTo>
                  <a:cubicBezTo>
                    <a:pt x="481" y="1042"/>
                    <a:pt x="481" y="1055"/>
                    <a:pt x="481" y="1068"/>
                  </a:cubicBezTo>
                  <a:cubicBezTo>
                    <a:pt x="481" y="1068"/>
                    <a:pt x="468" y="1094"/>
                    <a:pt x="468" y="1094"/>
                  </a:cubicBezTo>
                  <a:cubicBezTo>
                    <a:pt x="468" y="1094"/>
                    <a:pt x="468" y="1107"/>
                    <a:pt x="455" y="1120"/>
                  </a:cubicBezTo>
                  <a:cubicBezTo>
                    <a:pt x="455" y="1120"/>
                    <a:pt x="455" y="1146"/>
                    <a:pt x="455" y="1146"/>
                  </a:cubicBezTo>
                  <a:cubicBezTo>
                    <a:pt x="468" y="1159"/>
                    <a:pt x="468" y="1159"/>
                    <a:pt x="455" y="1185"/>
                  </a:cubicBezTo>
                  <a:cubicBezTo>
                    <a:pt x="455" y="1185"/>
                    <a:pt x="455" y="1184"/>
                    <a:pt x="468" y="1159"/>
                  </a:cubicBezTo>
                  <a:cubicBezTo>
                    <a:pt x="477" y="1150"/>
                    <a:pt x="492" y="1135"/>
                    <a:pt x="500" y="1135"/>
                  </a:cubicBezTo>
                  <a:cubicBezTo>
                    <a:pt x="504" y="1135"/>
                    <a:pt x="507" y="1138"/>
                    <a:pt x="507" y="1146"/>
                  </a:cubicBezTo>
                  <a:cubicBezTo>
                    <a:pt x="507" y="1152"/>
                    <a:pt x="510" y="1156"/>
                    <a:pt x="515" y="1156"/>
                  </a:cubicBezTo>
                  <a:cubicBezTo>
                    <a:pt x="520" y="1156"/>
                    <a:pt x="526" y="1152"/>
                    <a:pt x="533" y="1146"/>
                  </a:cubicBezTo>
                  <a:cubicBezTo>
                    <a:pt x="533" y="1146"/>
                    <a:pt x="533" y="1146"/>
                    <a:pt x="533" y="1159"/>
                  </a:cubicBezTo>
                  <a:cubicBezTo>
                    <a:pt x="519" y="1187"/>
                    <a:pt x="516" y="1200"/>
                    <a:pt x="520" y="1200"/>
                  </a:cubicBezTo>
                  <a:cubicBezTo>
                    <a:pt x="524" y="1200"/>
                    <a:pt x="533" y="1190"/>
                    <a:pt x="546" y="1172"/>
                  </a:cubicBezTo>
                  <a:cubicBezTo>
                    <a:pt x="546" y="1159"/>
                    <a:pt x="549" y="1152"/>
                    <a:pt x="550" y="1152"/>
                  </a:cubicBezTo>
                  <a:lnTo>
                    <a:pt x="550" y="1152"/>
                  </a:lnTo>
                  <a:cubicBezTo>
                    <a:pt x="552" y="1152"/>
                    <a:pt x="552" y="1159"/>
                    <a:pt x="546" y="1172"/>
                  </a:cubicBezTo>
                  <a:cubicBezTo>
                    <a:pt x="546" y="1172"/>
                    <a:pt x="558" y="1172"/>
                    <a:pt x="571" y="1159"/>
                  </a:cubicBezTo>
                  <a:cubicBezTo>
                    <a:pt x="578" y="1146"/>
                    <a:pt x="581" y="1139"/>
                    <a:pt x="583" y="1139"/>
                  </a:cubicBezTo>
                  <a:cubicBezTo>
                    <a:pt x="584" y="1139"/>
                    <a:pt x="584" y="1146"/>
                    <a:pt x="584" y="1159"/>
                  </a:cubicBezTo>
                  <a:cubicBezTo>
                    <a:pt x="571" y="1185"/>
                    <a:pt x="571" y="1185"/>
                    <a:pt x="571" y="1185"/>
                  </a:cubicBezTo>
                  <a:cubicBezTo>
                    <a:pt x="578" y="1181"/>
                    <a:pt x="586" y="1180"/>
                    <a:pt x="594" y="1180"/>
                  </a:cubicBezTo>
                  <a:cubicBezTo>
                    <a:pt x="615" y="1180"/>
                    <a:pt x="636" y="1192"/>
                    <a:pt x="636" y="1211"/>
                  </a:cubicBezTo>
                  <a:cubicBezTo>
                    <a:pt x="649" y="1185"/>
                    <a:pt x="649" y="1185"/>
                    <a:pt x="649" y="1185"/>
                  </a:cubicBezTo>
                  <a:lnTo>
                    <a:pt x="649" y="1185"/>
                  </a:lnTo>
                  <a:cubicBezTo>
                    <a:pt x="644" y="1205"/>
                    <a:pt x="643" y="1213"/>
                    <a:pt x="644" y="1213"/>
                  </a:cubicBezTo>
                  <a:cubicBezTo>
                    <a:pt x="646" y="1213"/>
                    <a:pt x="654" y="1191"/>
                    <a:pt x="662" y="1159"/>
                  </a:cubicBezTo>
                  <a:lnTo>
                    <a:pt x="649" y="1159"/>
                  </a:lnTo>
                  <a:cubicBezTo>
                    <a:pt x="655" y="1137"/>
                    <a:pt x="660" y="1127"/>
                    <a:pt x="664" y="1127"/>
                  </a:cubicBezTo>
                  <a:lnTo>
                    <a:pt x="664" y="1127"/>
                  </a:lnTo>
                  <a:cubicBezTo>
                    <a:pt x="669" y="1127"/>
                    <a:pt x="670" y="1147"/>
                    <a:pt x="662" y="1185"/>
                  </a:cubicBezTo>
                  <a:cubicBezTo>
                    <a:pt x="656" y="1211"/>
                    <a:pt x="656" y="1224"/>
                    <a:pt x="659" y="1224"/>
                  </a:cubicBezTo>
                  <a:cubicBezTo>
                    <a:pt x="662" y="1224"/>
                    <a:pt x="669" y="1211"/>
                    <a:pt x="675" y="1185"/>
                  </a:cubicBezTo>
                  <a:cubicBezTo>
                    <a:pt x="681" y="1167"/>
                    <a:pt x="684" y="1157"/>
                    <a:pt x="685" y="1157"/>
                  </a:cubicBezTo>
                  <a:lnTo>
                    <a:pt x="685" y="1157"/>
                  </a:lnTo>
                  <a:cubicBezTo>
                    <a:pt x="685" y="1157"/>
                    <a:pt x="682" y="1170"/>
                    <a:pt x="675" y="1198"/>
                  </a:cubicBezTo>
                  <a:cubicBezTo>
                    <a:pt x="675" y="1217"/>
                    <a:pt x="675" y="1227"/>
                    <a:pt x="677" y="1227"/>
                  </a:cubicBezTo>
                  <a:cubicBezTo>
                    <a:pt x="678" y="1227"/>
                    <a:pt x="682" y="1217"/>
                    <a:pt x="688" y="1198"/>
                  </a:cubicBezTo>
                  <a:cubicBezTo>
                    <a:pt x="695" y="1140"/>
                    <a:pt x="703" y="1106"/>
                    <a:pt x="705" y="1106"/>
                  </a:cubicBezTo>
                  <a:lnTo>
                    <a:pt x="705" y="1106"/>
                  </a:lnTo>
                  <a:cubicBezTo>
                    <a:pt x="708" y="1106"/>
                    <a:pt x="707" y="1126"/>
                    <a:pt x="701" y="1172"/>
                  </a:cubicBezTo>
                  <a:cubicBezTo>
                    <a:pt x="701" y="1224"/>
                    <a:pt x="701" y="1250"/>
                    <a:pt x="701" y="1250"/>
                  </a:cubicBezTo>
                  <a:cubicBezTo>
                    <a:pt x="714" y="1250"/>
                    <a:pt x="714" y="1224"/>
                    <a:pt x="714" y="1198"/>
                  </a:cubicBezTo>
                  <a:cubicBezTo>
                    <a:pt x="714" y="1172"/>
                    <a:pt x="714" y="1159"/>
                    <a:pt x="716" y="1159"/>
                  </a:cubicBezTo>
                  <a:cubicBezTo>
                    <a:pt x="717" y="1159"/>
                    <a:pt x="721" y="1172"/>
                    <a:pt x="727" y="1198"/>
                  </a:cubicBezTo>
                  <a:cubicBezTo>
                    <a:pt x="727" y="1241"/>
                    <a:pt x="731" y="1260"/>
                    <a:pt x="737" y="1260"/>
                  </a:cubicBezTo>
                  <a:cubicBezTo>
                    <a:pt x="741" y="1260"/>
                    <a:pt x="747" y="1247"/>
                    <a:pt x="753" y="1224"/>
                  </a:cubicBezTo>
                  <a:cubicBezTo>
                    <a:pt x="760" y="1198"/>
                    <a:pt x="766" y="1185"/>
                    <a:pt x="771" y="1185"/>
                  </a:cubicBezTo>
                  <a:cubicBezTo>
                    <a:pt x="776" y="1185"/>
                    <a:pt x="779" y="1198"/>
                    <a:pt x="779" y="1224"/>
                  </a:cubicBezTo>
                  <a:cubicBezTo>
                    <a:pt x="771" y="1254"/>
                    <a:pt x="768" y="1267"/>
                    <a:pt x="770" y="1267"/>
                  </a:cubicBezTo>
                  <a:cubicBezTo>
                    <a:pt x="770" y="1267"/>
                    <a:pt x="774" y="1260"/>
                    <a:pt x="779" y="1250"/>
                  </a:cubicBezTo>
                  <a:lnTo>
                    <a:pt x="792" y="1250"/>
                  </a:lnTo>
                  <a:cubicBezTo>
                    <a:pt x="805" y="1250"/>
                    <a:pt x="805" y="1224"/>
                    <a:pt x="805" y="1198"/>
                  </a:cubicBezTo>
                  <a:cubicBezTo>
                    <a:pt x="805" y="1230"/>
                    <a:pt x="810" y="1252"/>
                    <a:pt x="817" y="1252"/>
                  </a:cubicBezTo>
                  <a:cubicBezTo>
                    <a:pt x="821" y="1252"/>
                    <a:pt x="826" y="1244"/>
                    <a:pt x="831" y="1224"/>
                  </a:cubicBezTo>
                  <a:cubicBezTo>
                    <a:pt x="844" y="1224"/>
                    <a:pt x="844" y="1224"/>
                    <a:pt x="844" y="1198"/>
                  </a:cubicBezTo>
                  <a:cubicBezTo>
                    <a:pt x="844" y="1190"/>
                    <a:pt x="844" y="1187"/>
                    <a:pt x="844" y="1187"/>
                  </a:cubicBezTo>
                  <a:cubicBezTo>
                    <a:pt x="845" y="1187"/>
                    <a:pt x="848" y="1205"/>
                    <a:pt x="857" y="1224"/>
                  </a:cubicBezTo>
                  <a:cubicBezTo>
                    <a:pt x="866" y="1233"/>
                    <a:pt x="869" y="1248"/>
                    <a:pt x="869" y="1248"/>
                  </a:cubicBezTo>
                  <a:cubicBezTo>
                    <a:pt x="870" y="1248"/>
                    <a:pt x="870" y="1245"/>
                    <a:pt x="870" y="1237"/>
                  </a:cubicBezTo>
                  <a:cubicBezTo>
                    <a:pt x="870" y="1218"/>
                    <a:pt x="870" y="1199"/>
                    <a:pt x="870" y="1185"/>
                  </a:cubicBezTo>
                  <a:cubicBezTo>
                    <a:pt x="883" y="1211"/>
                    <a:pt x="883" y="1211"/>
                    <a:pt x="896" y="1237"/>
                  </a:cubicBezTo>
                  <a:cubicBezTo>
                    <a:pt x="896" y="1237"/>
                    <a:pt x="909" y="1237"/>
                    <a:pt x="909" y="1211"/>
                  </a:cubicBezTo>
                  <a:cubicBezTo>
                    <a:pt x="901" y="1196"/>
                    <a:pt x="907" y="1189"/>
                    <a:pt x="916" y="1189"/>
                  </a:cubicBezTo>
                  <a:cubicBezTo>
                    <a:pt x="922" y="1189"/>
                    <a:pt x="929" y="1192"/>
                    <a:pt x="935" y="1198"/>
                  </a:cubicBezTo>
                  <a:cubicBezTo>
                    <a:pt x="948" y="1198"/>
                    <a:pt x="935" y="1172"/>
                    <a:pt x="948" y="1172"/>
                  </a:cubicBezTo>
                  <a:cubicBezTo>
                    <a:pt x="948" y="1172"/>
                    <a:pt x="948" y="1172"/>
                    <a:pt x="948" y="1146"/>
                  </a:cubicBezTo>
                  <a:cubicBezTo>
                    <a:pt x="948" y="1146"/>
                    <a:pt x="948" y="1146"/>
                    <a:pt x="961" y="1172"/>
                  </a:cubicBezTo>
                  <a:cubicBezTo>
                    <a:pt x="954" y="1144"/>
                    <a:pt x="950" y="1131"/>
                    <a:pt x="951" y="1131"/>
                  </a:cubicBezTo>
                  <a:lnTo>
                    <a:pt x="951" y="1131"/>
                  </a:lnTo>
                  <a:cubicBezTo>
                    <a:pt x="951" y="1131"/>
                    <a:pt x="955" y="1141"/>
                    <a:pt x="961" y="1159"/>
                  </a:cubicBezTo>
                  <a:cubicBezTo>
                    <a:pt x="974" y="1185"/>
                    <a:pt x="980" y="1198"/>
                    <a:pt x="982" y="1198"/>
                  </a:cubicBezTo>
                  <a:cubicBezTo>
                    <a:pt x="983" y="1198"/>
                    <a:pt x="980" y="1185"/>
                    <a:pt x="974" y="1159"/>
                  </a:cubicBezTo>
                  <a:lnTo>
                    <a:pt x="974" y="1159"/>
                  </a:lnTo>
                  <a:cubicBezTo>
                    <a:pt x="980" y="1172"/>
                    <a:pt x="983" y="1178"/>
                    <a:pt x="985" y="1178"/>
                  </a:cubicBezTo>
                  <a:cubicBezTo>
                    <a:pt x="987" y="1178"/>
                    <a:pt x="987" y="1172"/>
                    <a:pt x="987" y="1159"/>
                  </a:cubicBezTo>
                  <a:cubicBezTo>
                    <a:pt x="970" y="1127"/>
                    <a:pt x="964" y="1105"/>
                    <a:pt x="968" y="1105"/>
                  </a:cubicBezTo>
                  <a:lnTo>
                    <a:pt x="968" y="1105"/>
                  </a:lnTo>
                  <a:cubicBezTo>
                    <a:pt x="970" y="1105"/>
                    <a:pt x="977" y="1113"/>
                    <a:pt x="987" y="1133"/>
                  </a:cubicBezTo>
                  <a:cubicBezTo>
                    <a:pt x="987" y="1133"/>
                    <a:pt x="987" y="1120"/>
                    <a:pt x="987" y="1107"/>
                  </a:cubicBezTo>
                  <a:cubicBezTo>
                    <a:pt x="973" y="1079"/>
                    <a:pt x="966" y="1066"/>
                    <a:pt x="967" y="1066"/>
                  </a:cubicBezTo>
                  <a:lnTo>
                    <a:pt x="967" y="1066"/>
                  </a:lnTo>
                  <a:cubicBezTo>
                    <a:pt x="968" y="1066"/>
                    <a:pt x="974" y="1076"/>
                    <a:pt x="987" y="1094"/>
                  </a:cubicBezTo>
                  <a:cubicBezTo>
                    <a:pt x="999" y="1120"/>
                    <a:pt x="1006" y="1133"/>
                    <a:pt x="1008" y="1133"/>
                  </a:cubicBezTo>
                  <a:cubicBezTo>
                    <a:pt x="1009" y="1133"/>
                    <a:pt x="1006" y="1120"/>
                    <a:pt x="999" y="1094"/>
                  </a:cubicBezTo>
                  <a:lnTo>
                    <a:pt x="999" y="1094"/>
                  </a:lnTo>
                  <a:cubicBezTo>
                    <a:pt x="1012" y="1101"/>
                    <a:pt x="1025" y="1107"/>
                    <a:pt x="1032" y="1107"/>
                  </a:cubicBezTo>
                  <a:cubicBezTo>
                    <a:pt x="1038" y="1107"/>
                    <a:pt x="1038" y="1101"/>
                    <a:pt x="1025" y="1081"/>
                  </a:cubicBezTo>
                  <a:lnTo>
                    <a:pt x="1038" y="1081"/>
                  </a:lnTo>
                  <a:cubicBezTo>
                    <a:pt x="1044" y="1086"/>
                    <a:pt x="1049" y="1090"/>
                    <a:pt x="1053" y="1090"/>
                  </a:cubicBezTo>
                  <a:cubicBezTo>
                    <a:pt x="1058" y="1090"/>
                    <a:pt x="1059" y="1083"/>
                    <a:pt x="1051" y="1068"/>
                  </a:cubicBezTo>
                  <a:lnTo>
                    <a:pt x="1038" y="1042"/>
                  </a:lnTo>
                  <a:lnTo>
                    <a:pt x="1038" y="1042"/>
                  </a:lnTo>
                  <a:cubicBezTo>
                    <a:pt x="1051" y="1068"/>
                    <a:pt x="1064" y="1081"/>
                    <a:pt x="1077" y="1081"/>
                  </a:cubicBezTo>
                  <a:cubicBezTo>
                    <a:pt x="1077" y="1081"/>
                    <a:pt x="1077" y="1081"/>
                    <a:pt x="1064" y="1055"/>
                  </a:cubicBezTo>
                  <a:cubicBezTo>
                    <a:pt x="1038" y="1042"/>
                    <a:pt x="1051" y="1042"/>
                    <a:pt x="1051" y="1029"/>
                  </a:cubicBezTo>
                  <a:lnTo>
                    <a:pt x="1051" y="1029"/>
                  </a:lnTo>
                  <a:cubicBezTo>
                    <a:pt x="1051" y="1029"/>
                    <a:pt x="1077" y="1055"/>
                    <a:pt x="1090" y="1068"/>
                  </a:cubicBezTo>
                  <a:cubicBezTo>
                    <a:pt x="1074" y="1043"/>
                    <a:pt x="1068" y="1034"/>
                    <a:pt x="1069" y="1034"/>
                  </a:cubicBezTo>
                  <a:lnTo>
                    <a:pt x="1069" y="1034"/>
                  </a:lnTo>
                  <a:cubicBezTo>
                    <a:pt x="1070" y="1034"/>
                    <a:pt x="1073" y="1037"/>
                    <a:pt x="1077" y="1042"/>
                  </a:cubicBezTo>
                  <a:cubicBezTo>
                    <a:pt x="1084" y="1055"/>
                    <a:pt x="1090" y="1058"/>
                    <a:pt x="1095" y="1058"/>
                  </a:cubicBezTo>
                  <a:cubicBezTo>
                    <a:pt x="1100" y="1058"/>
                    <a:pt x="1103" y="1055"/>
                    <a:pt x="1103" y="1055"/>
                  </a:cubicBezTo>
                  <a:lnTo>
                    <a:pt x="1116" y="1055"/>
                  </a:lnTo>
                  <a:cubicBezTo>
                    <a:pt x="1116" y="1055"/>
                    <a:pt x="1116" y="1042"/>
                    <a:pt x="1103" y="1029"/>
                  </a:cubicBezTo>
                  <a:cubicBezTo>
                    <a:pt x="1090" y="1016"/>
                    <a:pt x="1064" y="990"/>
                    <a:pt x="1077" y="990"/>
                  </a:cubicBezTo>
                  <a:cubicBezTo>
                    <a:pt x="1090" y="1016"/>
                    <a:pt x="1103" y="1029"/>
                    <a:pt x="1103" y="1029"/>
                  </a:cubicBezTo>
                  <a:cubicBezTo>
                    <a:pt x="1116" y="1029"/>
                    <a:pt x="1129" y="1042"/>
                    <a:pt x="1129" y="1042"/>
                  </a:cubicBezTo>
                  <a:cubicBezTo>
                    <a:pt x="1139" y="1056"/>
                    <a:pt x="1145" y="1062"/>
                    <a:pt x="1148" y="1062"/>
                  </a:cubicBezTo>
                  <a:cubicBezTo>
                    <a:pt x="1153" y="1062"/>
                    <a:pt x="1150" y="1046"/>
                    <a:pt x="1142" y="1029"/>
                  </a:cubicBezTo>
                  <a:cubicBezTo>
                    <a:pt x="1129" y="1010"/>
                    <a:pt x="1123" y="1000"/>
                    <a:pt x="1124" y="1000"/>
                  </a:cubicBezTo>
                  <a:lnTo>
                    <a:pt x="1124" y="1000"/>
                  </a:lnTo>
                  <a:cubicBezTo>
                    <a:pt x="1126" y="1000"/>
                    <a:pt x="1136" y="1010"/>
                    <a:pt x="1155" y="1029"/>
                  </a:cubicBezTo>
                  <a:cubicBezTo>
                    <a:pt x="1161" y="1035"/>
                    <a:pt x="1164" y="1037"/>
                    <a:pt x="1165" y="1037"/>
                  </a:cubicBezTo>
                  <a:cubicBezTo>
                    <a:pt x="1168" y="1037"/>
                    <a:pt x="1144" y="1005"/>
                    <a:pt x="1103" y="964"/>
                  </a:cubicBezTo>
                  <a:lnTo>
                    <a:pt x="1103" y="964"/>
                  </a:lnTo>
                  <a:cubicBezTo>
                    <a:pt x="1144" y="999"/>
                    <a:pt x="1164" y="1015"/>
                    <a:pt x="1169" y="1015"/>
                  </a:cubicBezTo>
                  <a:cubicBezTo>
                    <a:pt x="1174" y="1015"/>
                    <a:pt x="1167" y="1002"/>
                    <a:pt x="1155" y="977"/>
                  </a:cubicBezTo>
                  <a:lnTo>
                    <a:pt x="1155" y="977"/>
                  </a:lnTo>
                  <a:cubicBezTo>
                    <a:pt x="1168" y="984"/>
                    <a:pt x="1175" y="987"/>
                    <a:pt x="1179" y="987"/>
                  </a:cubicBezTo>
                  <a:cubicBezTo>
                    <a:pt x="1184" y="987"/>
                    <a:pt x="1188" y="984"/>
                    <a:pt x="1194" y="977"/>
                  </a:cubicBezTo>
                  <a:cubicBezTo>
                    <a:pt x="1194" y="977"/>
                    <a:pt x="1207" y="964"/>
                    <a:pt x="1181" y="951"/>
                  </a:cubicBezTo>
                  <a:lnTo>
                    <a:pt x="1194" y="951"/>
                  </a:lnTo>
                  <a:cubicBezTo>
                    <a:pt x="1205" y="959"/>
                    <a:pt x="1212" y="962"/>
                    <a:pt x="1215" y="962"/>
                  </a:cubicBezTo>
                  <a:cubicBezTo>
                    <a:pt x="1222" y="962"/>
                    <a:pt x="1205" y="944"/>
                    <a:pt x="1168" y="925"/>
                  </a:cubicBezTo>
                  <a:lnTo>
                    <a:pt x="1181" y="925"/>
                  </a:lnTo>
                  <a:lnTo>
                    <a:pt x="1194" y="938"/>
                  </a:lnTo>
                  <a:cubicBezTo>
                    <a:pt x="1201" y="942"/>
                    <a:pt x="1206" y="943"/>
                    <a:pt x="1210" y="943"/>
                  </a:cubicBezTo>
                  <a:cubicBezTo>
                    <a:pt x="1222" y="943"/>
                    <a:pt x="1227" y="931"/>
                    <a:pt x="1246" y="912"/>
                  </a:cubicBezTo>
                  <a:cubicBezTo>
                    <a:pt x="1259" y="887"/>
                    <a:pt x="1272" y="887"/>
                    <a:pt x="1220" y="861"/>
                  </a:cubicBezTo>
                  <a:cubicBezTo>
                    <a:pt x="1197" y="845"/>
                    <a:pt x="1188" y="839"/>
                    <a:pt x="1194" y="839"/>
                  </a:cubicBezTo>
                  <a:cubicBezTo>
                    <a:pt x="1199" y="839"/>
                    <a:pt x="1211" y="842"/>
                    <a:pt x="1233" y="848"/>
                  </a:cubicBezTo>
                  <a:lnTo>
                    <a:pt x="1220" y="835"/>
                  </a:lnTo>
                  <a:lnTo>
                    <a:pt x="1220" y="822"/>
                  </a:lnTo>
                  <a:cubicBezTo>
                    <a:pt x="1233" y="835"/>
                    <a:pt x="1259" y="848"/>
                    <a:pt x="1259" y="848"/>
                  </a:cubicBezTo>
                  <a:lnTo>
                    <a:pt x="1233" y="848"/>
                  </a:lnTo>
                  <a:cubicBezTo>
                    <a:pt x="1237" y="852"/>
                    <a:pt x="1243" y="856"/>
                    <a:pt x="1247" y="859"/>
                  </a:cubicBezTo>
                  <a:lnTo>
                    <a:pt x="1247" y="859"/>
                  </a:lnTo>
                  <a:cubicBezTo>
                    <a:pt x="1250" y="858"/>
                    <a:pt x="1255" y="855"/>
                    <a:pt x="1263" y="855"/>
                  </a:cubicBezTo>
                  <a:cubicBezTo>
                    <a:pt x="1269" y="855"/>
                    <a:pt x="1276" y="856"/>
                    <a:pt x="1285" y="861"/>
                  </a:cubicBezTo>
                  <a:cubicBezTo>
                    <a:pt x="1296" y="864"/>
                    <a:pt x="1303" y="866"/>
                    <a:pt x="1307" y="866"/>
                  </a:cubicBezTo>
                  <a:cubicBezTo>
                    <a:pt x="1315" y="866"/>
                    <a:pt x="1303" y="857"/>
                    <a:pt x="1285" y="848"/>
                  </a:cubicBezTo>
                  <a:lnTo>
                    <a:pt x="1311" y="848"/>
                  </a:lnTo>
                  <a:cubicBezTo>
                    <a:pt x="1301" y="838"/>
                    <a:pt x="1291" y="813"/>
                    <a:pt x="1304" y="813"/>
                  </a:cubicBezTo>
                  <a:cubicBezTo>
                    <a:pt x="1308" y="813"/>
                    <a:pt x="1314" y="815"/>
                    <a:pt x="1324" y="822"/>
                  </a:cubicBezTo>
                  <a:cubicBezTo>
                    <a:pt x="1324" y="822"/>
                    <a:pt x="1324" y="809"/>
                    <a:pt x="1337" y="809"/>
                  </a:cubicBezTo>
                  <a:cubicBezTo>
                    <a:pt x="1311" y="796"/>
                    <a:pt x="1311" y="796"/>
                    <a:pt x="1311" y="783"/>
                  </a:cubicBezTo>
                  <a:cubicBezTo>
                    <a:pt x="1311" y="776"/>
                    <a:pt x="1314" y="773"/>
                    <a:pt x="1319" y="773"/>
                  </a:cubicBezTo>
                  <a:cubicBezTo>
                    <a:pt x="1324" y="773"/>
                    <a:pt x="1330" y="776"/>
                    <a:pt x="1337" y="783"/>
                  </a:cubicBezTo>
                  <a:cubicBezTo>
                    <a:pt x="1344" y="787"/>
                    <a:pt x="1350" y="788"/>
                    <a:pt x="1353" y="788"/>
                  </a:cubicBezTo>
                  <a:cubicBezTo>
                    <a:pt x="1362" y="788"/>
                    <a:pt x="1359" y="779"/>
                    <a:pt x="1350" y="770"/>
                  </a:cubicBezTo>
                  <a:cubicBezTo>
                    <a:pt x="1350" y="770"/>
                    <a:pt x="1298" y="744"/>
                    <a:pt x="1298" y="744"/>
                  </a:cubicBezTo>
                  <a:cubicBezTo>
                    <a:pt x="1272" y="744"/>
                    <a:pt x="1246" y="731"/>
                    <a:pt x="1246" y="731"/>
                  </a:cubicBezTo>
                  <a:lnTo>
                    <a:pt x="1272" y="731"/>
                  </a:lnTo>
                  <a:cubicBezTo>
                    <a:pt x="1298" y="731"/>
                    <a:pt x="1324" y="744"/>
                    <a:pt x="1324" y="744"/>
                  </a:cubicBezTo>
                  <a:cubicBezTo>
                    <a:pt x="1324" y="744"/>
                    <a:pt x="1324" y="731"/>
                    <a:pt x="1298" y="731"/>
                  </a:cubicBezTo>
                  <a:cubicBezTo>
                    <a:pt x="1324" y="731"/>
                    <a:pt x="1324" y="731"/>
                    <a:pt x="1324" y="718"/>
                  </a:cubicBezTo>
                  <a:cubicBezTo>
                    <a:pt x="1337" y="705"/>
                    <a:pt x="1337" y="705"/>
                    <a:pt x="1311" y="692"/>
                  </a:cubicBezTo>
                  <a:cubicBezTo>
                    <a:pt x="1363" y="692"/>
                    <a:pt x="1363" y="666"/>
                    <a:pt x="1311" y="666"/>
                  </a:cubicBezTo>
                  <a:cubicBezTo>
                    <a:pt x="1285" y="666"/>
                    <a:pt x="1285" y="653"/>
                    <a:pt x="1311" y="653"/>
                  </a:cubicBezTo>
                  <a:cubicBezTo>
                    <a:pt x="1337" y="653"/>
                    <a:pt x="1337" y="653"/>
                    <a:pt x="1311" y="640"/>
                  </a:cubicBezTo>
                  <a:lnTo>
                    <a:pt x="1337" y="640"/>
                  </a:lnTo>
                  <a:cubicBezTo>
                    <a:pt x="1389" y="627"/>
                    <a:pt x="1389" y="627"/>
                    <a:pt x="1363" y="627"/>
                  </a:cubicBezTo>
                  <a:cubicBezTo>
                    <a:pt x="1337" y="614"/>
                    <a:pt x="1337" y="601"/>
                    <a:pt x="1337" y="601"/>
                  </a:cubicBezTo>
                  <a:cubicBezTo>
                    <a:pt x="1330" y="595"/>
                    <a:pt x="1327" y="591"/>
                    <a:pt x="1322" y="591"/>
                  </a:cubicBezTo>
                  <a:cubicBezTo>
                    <a:pt x="1317" y="591"/>
                    <a:pt x="1311" y="595"/>
                    <a:pt x="1298" y="601"/>
                  </a:cubicBezTo>
                  <a:lnTo>
                    <a:pt x="1246" y="601"/>
                  </a:lnTo>
                  <a:cubicBezTo>
                    <a:pt x="1220" y="588"/>
                    <a:pt x="1246" y="588"/>
                    <a:pt x="1246" y="588"/>
                  </a:cubicBezTo>
                  <a:cubicBezTo>
                    <a:pt x="1255" y="593"/>
                    <a:pt x="1260" y="594"/>
                    <a:pt x="1265" y="594"/>
                  </a:cubicBezTo>
                  <a:cubicBezTo>
                    <a:pt x="1275" y="594"/>
                    <a:pt x="1281" y="588"/>
                    <a:pt x="1298" y="588"/>
                  </a:cubicBezTo>
                  <a:cubicBezTo>
                    <a:pt x="1324" y="575"/>
                    <a:pt x="1324" y="575"/>
                    <a:pt x="1311" y="575"/>
                  </a:cubicBezTo>
                  <a:cubicBezTo>
                    <a:pt x="1311" y="562"/>
                    <a:pt x="1311" y="562"/>
                    <a:pt x="1311" y="549"/>
                  </a:cubicBezTo>
                  <a:cubicBezTo>
                    <a:pt x="1337" y="536"/>
                    <a:pt x="1337" y="536"/>
                    <a:pt x="1311" y="536"/>
                  </a:cubicBezTo>
                  <a:lnTo>
                    <a:pt x="1285" y="536"/>
                  </a:lnTo>
                  <a:cubicBezTo>
                    <a:pt x="1329" y="525"/>
                    <a:pt x="1326" y="495"/>
                    <a:pt x="1299" y="495"/>
                  </a:cubicBezTo>
                  <a:cubicBezTo>
                    <a:pt x="1295" y="495"/>
                    <a:pt x="1290" y="496"/>
                    <a:pt x="1285" y="497"/>
                  </a:cubicBezTo>
                  <a:lnTo>
                    <a:pt x="1285" y="497"/>
                  </a:lnTo>
                  <a:cubicBezTo>
                    <a:pt x="1298" y="484"/>
                    <a:pt x="1285" y="484"/>
                    <a:pt x="1298" y="484"/>
                  </a:cubicBezTo>
                  <a:cubicBezTo>
                    <a:pt x="1324" y="484"/>
                    <a:pt x="1324" y="471"/>
                    <a:pt x="1324" y="471"/>
                  </a:cubicBezTo>
                  <a:cubicBezTo>
                    <a:pt x="1324" y="458"/>
                    <a:pt x="1298" y="458"/>
                    <a:pt x="1285" y="446"/>
                  </a:cubicBezTo>
                  <a:cubicBezTo>
                    <a:pt x="1285" y="420"/>
                    <a:pt x="1285" y="420"/>
                    <a:pt x="1259" y="420"/>
                  </a:cubicBezTo>
                  <a:cubicBezTo>
                    <a:pt x="1259" y="420"/>
                    <a:pt x="1259" y="420"/>
                    <a:pt x="1285" y="407"/>
                  </a:cubicBezTo>
                  <a:cubicBezTo>
                    <a:pt x="1298" y="407"/>
                    <a:pt x="1298" y="394"/>
                    <a:pt x="1298" y="394"/>
                  </a:cubicBezTo>
                  <a:lnTo>
                    <a:pt x="1298" y="394"/>
                  </a:lnTo>
                  <a:cubicBezTo>
                    <a:pt x="1298" y="394"/>
                    <a:pt x="1272" y="407"/>
                    <a:pt x="1259" y="407"/>
                  </a:cubicBezTo>
                  <a:cubicBezTo>
                    <a:pt x="1246" y="413"/>
                    <a:pt x="1239" y="416"/>
                    <a:pt x="1238" y="416"/>
                  </a:cubicBezTo>
                  <a:cubicBezTo>
                    <a:pt x="1236" y="416"/>
                    <a:pt x="1239" y="413"/>
                    <a:pt x="1246" y="407"/>
                  </a:cubicBezTo>
                  <a:cubicBezTo>
                    <a:pt x="1272" y="381"/>
                    <a:pt x="1259" y="368"/>
                    <a:pt x="1233" y="368"/>
                  </a:cubicBezTo>
                  <a:cubicBezTo>
                    <a:pt x="1233" y="368"/>
                    <a:pt x="1233" y="368"/>
                    <a:pt x="1259" y="355"/>
                  </a:cubicBezTo>
                  <a:cubicBezTo>
                    <a:pt x="1269" y="344"/>
                    <a:pt x="1280" y="325"/>
                    <a:pt x="1263" y="325"/>
                  </a:cubicBezTo>
                  <a:cubicBezTo>
                    <a:pt x="1259" y="325"/>
                    <a:pt x="1253" y="326"/>
                    <a:pt x="1246" y="329"/>
                  </a:cubicBezTo>
                  <a:cubicBezTo>
                    <a:pt x="1246" y="329"/>
                    <a:pt x="1246" y="329"/>
                    <a:pt x="1259" y="316"/>
                  </a:cubicBezTo>
                  <a:cubicBezTo>
                    <a:pt x="1277" y="307"/>
                    <a:pt x="1289" y="297"/>
                    <a:pt x="1281" y="297"/>
                  </a:cubicBezTo>
                  <a:cubicBezTo>
                    <a:pt x="1277" y="297"/>
                    <a:pt x="1270" y="299"/>
                    <a:pt x="1259" y="303"/>
                  </a:cubicBezTo>
                  <a:cubicBezTo>
                    <a:pt x="1252" y="306"/>
                    <a:pt x="1246" y="308"/>
                    <a:pt x="1241" y="308"/>
                  </a:cubicBezTo>
                  <a:cubicBezTo>
                    <a:pt x="1229" y="308"/>
                    <a:pt x="1227" y="296"/>
                    <a:pt x="1246" y="277"/>
                  </a:cubicBezTo>
                  <a:cubicBezTo>
                    <a:pt x="1233" y="277"/>
                    <a:pt x="1233" y="277"/>
                    <a:pt x="1220" y="290"/>
                  </a:cubicBezTo>
                  <a:cubicBezTo>
                    <a:pt x="1207" y="303"/>
                    <a:pt x="1207" y="303"/>
                    <a:pt x="1194" y="303"/>
                  </a:cubicBezTo>
                  <a:cubicBezTo>
                    <a:pt x="1183" y="308"/>
                    <a:pt x="1177" y="311"/>
                    <a:pt x="1175" y="311"/>
                  </a:cubicBezTo>
                  <a:cubicBezTo>
                    <a:pt x="1173" y="311"/>
                    <a:pt x="1179" y="305"/>
                    <a:pt x="1194" y="290"/>
                  </a:cubicBezTo>
                  <a:cubicBezTo>
                    <a:pt x="1207" y="277"/>
                    <a:pt x="1207" y="277"/>
                    <a:pt x="1207" y="277"/>
                  </a:cubicBezTo>
                  <a:cubicBezTo>
                    <a:pt x="1207" y="264"/>
                    <a:pt x="1168" y="264"/>
                    <a:pt x="1155" y="251"/>
                  </a:cubicBezTo>
                  <a:cubicBezTo>
                    <a:pt x="1148" y="236"/>
                    <a:pt x="1140" y="229"/>
                    <a:pt x="1132" y="229"/>
                  </a:cubicBezTo>
                  <a:cubicBezTo>
                    <a:pt x="1127" y="229"/>
                    <a:pt x="1122" y="233"/>
                    <a:pt x="1116" y="238"/>
                  </a:cubicBezTo>
                  <a:cubicBezTo>
                    <a:pt x="1103" y="244"/>
                    <a:pt x="1097" y="248"/>
                    <a:pt x="1095" y="248"/>
                  </a:cubicBezTo>
                  <a:cubicBezTo>
                    <a:pt x="1094" y="248"/>
                    <a:pt x="1097" y="244"/>
                    <a:pt x="1103" y="238"/>
                  </a:cubicBezTo>
                  <a:cubicBezTo>
                    <a:pt x="1116" y="212"/>
                    <a:pt x="1116" y="212"/>
                    <a:pt x="1116" y="212"/>
                  </a:cubicBezTo>
                  <a:cubicBezTo>
                    <a:pt x="1103" y="199"/>
                    <a:pt x="1103" y="199"/>
                    <a:pt x="1116" y="186"/>
                  </a:cubicBezTo>
                  <a:lnTo>
                    <a:pt x="1116" y="186"/>
                  </a:lnTo>
                  <a:cubicBezTo>
                    <a:pt x="1103" y="199"/>
                    <a:pt x="1103" y="199"/>
                    <a:pt x="1103" y="199"/>
                  </a:cubicBezTo>
                  <a:cubicBezTo>
                    <a:pt x="1111" y="184"/>
                    <a:pt x="1114" y="178"/>
                    <a:pt x="1110" y="178"/>
                  </a:cubicBezTo>
                  <a:cubicBezTo>
                    <a:pt x="1107" y="178"/>
                    <a:pt x="1101" y="181"/>
                    <a:pt x="1090" y="186"/>
                  </a:cubicBezTo>
                  <a:cubicBezTo>
                    <a:pt x="1101" y="176"/>
                    <a:pt x="1111" y="157"/>
                    <a:pt x="1108" y="157"/>
                  </a:cubicBezTo>
                  <a:lnTo>
                    <a:pt x="1108" y="157"/>
                  </a:lnTo>
                  <a:cubicBezTo>
                    <a:pt x="1107" y="157"/>
                    <a:pt x="1106" y="158"/>
                    <a:pt x="1103" y="160"/>
                  </a:cubicBezTo>
                  <a:cubicBezTo>
                    <a:pt x="1090" y="186"/>
                    <a:pt x="1077" y="173"/>
                    <a:pt x="1064" y="199"/>
                  </a:cubicBezTo>
                  <a:cubicBezTo>
                    <a:pt x="1051" y="199"/>
                    <a:pt x="1051" y="186"/>
                    <a:pt x="1064" y="173"/>
                  </a:cubicBezTo>
                  <a:cubicBezTo>
                    <a:pt x="1070" y="162"/>
                    <a:pt x="1068" y="158"/>
                    <a:pt x="1063" y="158"/>
                  </a:cubicBezTo>
                  <a:cubicBezTo>
                    <a:pt x="1055" y="158"/>
                    <a:pt x="1040" y="166"/>
                    <a:pt x="1025" y="173"/>
                  </a:cubicBezTo>
                  <a:cubicBezTo>
                    <a:pt x="1038" y="147"/>
                    <a:pt x="1038" y="147"/>
                    <a:pt x="1038" y="147"/>
                  </a:cubicBezTo>
                  <a:lnTo>
                    <a:pt x="1038" y="147"/>
                  </a:lnTo>
                  <a:cubicBezTo>
                    <a:pt x="1031" y="151"/>
                    <a:pt x="1027" y="152"/>
                    <a:pt x="1025" y="152"/>
                  </a:cubicBezTo>
                  <a:cubicBezTo>
                    <a:pt x="1019" y="152"/>
                    <a:pt x="1029" y="140"/>
                    <a:pt x="1038" y="121"/>
                  </a:cubicBezTo>
                  <a:cubicBezTo>
                    <a:pt x="1064" y="108"/>
                    <a:pt x="1051" y="95"/>
                    <a:pt x="1051" y="95"/>
                  </a:cubicBezTo>
                  <a:lnTo>
                    <a:pt x="1051" y="95"/>
                  </a:lnTo>
                  <a:cubicBezTo>
                    <a:pt x="1046" y="106"/>
                    <a:pt x="1038" y="110"/>
                    <a:pt x="1031" y="110"/>
                  </a:cubicBezTo>
                  <a:cubicBezTo>
                    <a:pt x="1021" y="110"/>
                    <a:pt x="1012" y="103"/>
                    <a:pt x="1012" y="95"/>
                  </a:cubicBezTo>
                  <a:cubicBezTo>
                    <a:pt x="1008" y="93"/>
                    <a:pt x="1004" y="92"/>
                    <a:pt x="1000" y="92"/>
                  </a:cubicBezTo>
                  <a:cubicBezTo>
                    <a:pt x="982" y="92"/>
                    <a:pt x="969" y="115"/>
                    <a:pt x="948" y="147"/>
                  </a:cubicBezTo>
                  <a:cubicBezTo>
                    <a:pt x="948" y="121"/>
                    <a:pt x="974" y="82"/>
                    <a:pt x="974" y="82"/>
                  </a:cubicBezTo>
                  <a:cubicBezTo>
                    <a:pt x="961" y="82"/>
                    <a:pt x="961" y="95"/>
                    <a:pt x="948" y="121"/>
                  </a:cubicBezTo>
                  <a:cubicBezTo>
                    <a:pt x="941" y="134"/>
                    <a:pt x="938" y="141"/>
                    <a:pt x="936" y="141"/>
                  </a:cubicBezTo>
                  <a:cubicBezTo>
                    <a:pt x="935" y="141"/>
                    <a:pt x="935" y="134"/>
                    <a:pt x="935" y="121"/>
                  </a:cubicBezTo>
                  <a:cubicBezTo>
                    <a:pt x="935" y="105"/>
                    <a:pt x="935" y="94"/>
                    <a:pt x="932" y="94"/>
                  </a:cubicBezTo>
                  <a:cubicBezTo>
                    <a:pt x="930" y="94"/>
                    <a:pt x="927" y="98"/>
                    <a:pt x="922" y="108"/>
                  </a:cubicBezTo>
                  <a:cubicBezTo>
                    <a:pt x="922" y="108"/>
                    <a:pt x="909" y="108"/>
                    <a:pt x="922" y="82"/>
                  </a:cubicBezTo>
                  <a:cubicBezTo>
                    <a:pt x="909" y="82"/>
                    <a:pt x="909" y="82"/>
                    <a:pt x="909" y="108"/>
                  </a:cubicBezTo>
                  <a:cubicBezTo>
                    <a:pt x="902" y="121"/>
                    <a:pt x="899" y="128"/>
                    <a:pt x="897" y="128"/>
                  </a:cubicBezTo>
                  <a:cubicBezTo>
                    <a:pt x="896" y="128"/>
                    <a:pt x="896" y="121"/>
                    <a:pt x="896" y="108"/>
                  </a:cubicBezTo>
                  <a:cubicBezTo>
                    <a:pt x="904" y="74"/>
                    <a:pt x="901" y="56"/>
                    <a:pt x="895" y="56"/>
                  </a:cubicBezTo>
                  <a:cubicBezTo>
                    <a:pt x="891" y="56"/>
                    <a:pt x="887" y="61"/>
                    <a:pt x="883" y="69"/>
                  </a:cubicBezTo>
                  <a:cubicBezTo>
                    <a:pt x="883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57" y="108"/>
                  </a:cubicBezTo>
                  <a:lnTo>
                    <a:pt x="844" y="108"/>
                  </a:lnTo>
                  <a:cubicBezTo>
                    <a:pt x="844" y="108"/>
                    <a:pt x="852" y="92"/>
                    <a:pt x="855" y="92"/>
                  </a:cubicBezTo>
                  <a:cubicBezTo>
                    <a:pt x="856" y="92"/>
                    <a:pt x="857" y="93"/>
                    <a:pt x="857" y="95"/>
                  </a:cubicBezTo>
                  <a:lnTo>
                    <a:pt x="857" y="69"/>
                  </a:lnTo>
                  <a:cubicBezTo>
                    <a:pt x="857" y="69"/>
                    <a:pt x="854" y="66"/>
                    <a:pt x="850" y="66"/>
                  </a:cubicBezTo>
                  <a:cubicBezTo>
                    <a:pt x="847" y="66"/>
                    <a:pt x="844" y="69"/>
                    <a:pt x="844" y="82"/>
                  </a:cubicBezTo>
                  <a:cubicBezTo>
                    <a:pt x="831" y="108"/>
                    <a:pt x="824" y="121"/>
                    <a:pt x="823" y="121"/>
                  </a:cubicBezTo>
                  <a:cubicBezTo>
                    <a:pt x="821" y="121"/>
                    <a:pt x="824" y="108"/>
                    <a:pt x="831" y="82"/>
                  </a:cubicBezTo>
                  <a:cubicBezTo>
                    <a:pt x="840" y="64"/>
                    <a:pt x="843" y="46"/>
                    <a:pt x="839" y="46"/>
                  </a:cubicBezTo>
                  <a:lnTo>
                    <a:pt x="839" y="46"/>
                  </a:lnTo>
                  <a:cubicBezTo>
                    <a:pt x="837" y="46"/>
                    <a:pt x="835" y="49"/>
                    <a:pt x="831" y="56"/>
                  </a:cubicBezTo>
                  <a:cubicBezTo>
                    <a:pt x="825" y="78"/>
                    <a:pt x="822" y="86"/>
                    <a:pt x="820" y="86"/>
                  </a:cubicBezTo>
                  <a:cubicBezTo>
                    <a:pt x="818" y="86"/>
                    <a:pt x="818" y="71"/>
                    <a:pt x="818" y="56"/>
                  </a:cubicBezTo>
                  <a:cubicBezTo>
                    <a:pt x="805" y="56"/>
                    <a:pt x="779" y="69"/>
                    <a:pt x="779" y="69"/>
                  </a:cubicBezTo>
                  <a:cubicBezTo>
                    <a:pt x="753" y="69"/>
                    <a:pt x="753" y="69"/>
                    <a:pt x="753" y="43"/>
                  </a:cubicBezTo>
                  <a:cubicBezTo>
                    <a:pt x="753" y="39"/>
                    <a:pt x="753" y="34"/>
                    <a:pt x="753" y="30"/>
                  </a:cubicBezTo>
                  <a:lnTo>
                    <a:pt x="753" y="30"/>
                  </a:lnTo>
                  <a:cubicBezTo>
                    <a:pt x="751" y="69"/>
                    <a:pt x="739" y="69"/>
                    <a:pt x="727" y="69"/>
                  </a:cubicBezTo>
                  <a:cubicBezTo>
                    <a:pt x="723" y="62"/>
                    <a:pt x="721" y="59"/>
                    <a:pt x="719" y="59"/>
                  </a:cubicBezTo>
                  <a:cubicBezTo>
                    <a:pt x="714" y="59"/>
                    <a:pt x="714" y="77"/>
                    <a:pt x="714" y="95"/>
                  </a:cubicBezTo>
                  <a:cubicBezTo>
                    <a:pt x="705" y="95"/>
                    <a:pt x="703" y="107"/>
                    <a:pt x="705" y="107"/>
                  </a:cubicBezTo>
                  <a:cubicBezTo>
                    <a:pt x="707" y="107"/>
                    <a:pt x="710" y="104"/>
                    <a:pt x="714" y="95"/>
                  </a:cubicBezTo>
                  <a:lnTo>
                    <a:pt x="714" y="95"/>
                  </a:lnTo>
                  <a:cubicBezTo>
                    <a:pt x="714" y="126"/>
                    <a:pt x="714" y="138"/>
                    <a:pt x="712" y="138"/>
                  </a:cubicBezTo>
                  <a:cubicBezTo>
                    <a:pt x="710" y="138"/>
                    <a:pt x="707" y="132"/>
                    <a:pt x="702" y="122"/>
                  </a:cubicBezTo>
                  <a:lnTo>
                    <a:pt x="702" y="122"/>
                  </a:lnTo>
                  <a:lnTo>
                    <a:pt x="714" y="147"/>
                  </a:lnTo>
                  <a:lnTo>
                    <a:pt x="701" y="147"/>
                  </a:lnTo>
                  <a:cubicBezTo>
                    <a:pt x="701" y="147"/>
                    <a:pt x="701" y="147"/>
                    <a:pt x="701" y="121"/>
                  </a:cubicBezTo>
                  <a:cubicBezTo>
                    <a:pt x="701" y="121"/>
                    <a:pt x="701" y="95"/>
                    <a:pt x="701" y="69"/>
                  </a:cubicBezTo>
                  <a:cubicBezTo>
                    <a:pt x="701" y="43"/>
                    <a:pt x="688" y="17"/>
                    <a:pt x="688" y="17"/>
                  </a:cubicBezTo>
                  <a:close/>
                  <a:moveTo>
                    <a:pt x="1204" y="1501"/>
                  </a:moveTo>
                  <a:cubicBezTo>
                    <a:pt x="1203" y="1501"/>
                    <a:pt x="1200" y="1503"/>
                    <a:pt x="1195" y="1508"/>
                  </a:cubicBezTo>
                  <a:lnTo>
                    <a:pt x="1195" y="1508"/>
                  </a:lnTo>
                  <a:cubicBezTo>
                    <a:pt x="1194" y="1507"/>
                    <a:pt x="1194" y="1506"/>
                    <a:pt x="1194" y="1506"/>
                  </a:cubicBezTo>
                  <a:cubicBezTo>
                    <a:pt x="1194" y="1506"/>
                    <a:pt x="1194" y="1507"/>
                    <a:pt x="1194" y="1509"/>
                  </a:cubicBezTo>
                  <a:cubicBezTo>
                    <a:pt x="1194" y="1509"/>
                    <a:pt x="1194" y="1509"/>
                    <a:pt x="1195" y="1508"/>
                  </a:cubicBezTo>
                  <a:lnTo>
                    <a:pt x="1195" y="1508"/>
                  </a:lnTo>
                  <a:cubicBezTo>
                    <a:pt x="1196" y="1515"/>
                    <a:pt x="1199" y="1531"/>
                    <a:pt x="1207" y="1548"/>
                  </a:cubicBezTo>
                  <a:cubicBezTo>
                    <a:pt x="1212" y="1559"/>
                    <a:pt x="1218" y="1565"/>
                    <a:pt x="1220" y="1565"/>
                  </a:cubicBezTo>
                  <a:cubicBezTo>
                    <a:pt x="1224" y="1565"/>
                    <a:pt x="1222" y="1552"/>
                    <a:pt x="1207" y="1522"/>
                  </a:cubicBezTo>
                  <a:cubicBezTo>
                    <a:pt x="1207" y="1507"/>
                    <a:pt x="1207" y="1501"/>
                    <a:pt x="1204" y="150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579950" y="4887475"/>
              <a:ext cx="23375" cy="26050"/>
            </a:xfrm>
            <a:custGeom>
              <a:rect b="b" l="l" r="r" t="t"/>
              <a:pathLst>
                <a:path extrusionOk="0" h="1042" w="935">
                  <a:moveTo>
                    <a:pt x="514" y="0"/>
                  </a:moveTo>
                  <a:cubicBezTo>
                    <a:pt x="513" y="0"/>
                    <a:pt x="514" y="3"/>
                    <a:pt x="517" y="7"/>
                  </a:cubicBezTo>
                  <a:lnTo>
                    <a:pt x="517" y="7"/>
                  </a:lnTo>
                  <a:cubicBezTo>
                    <a:pt x="516" y="2"/>
                    <a:pt x="514" y="0"/>
                    <a:pt x="514" y="0"/>
                  </a:cubicBezTo>
                  <a:close/>
                  <a:moveTo>
                    <a:pt x="517" y="7"/>
                  </a:moveTo>
                  <a:cubicBezTo>
                    <a:pt x="518" y="8"/>
                    <a:pt x="518" y="10"/>
                    <a:pt x="518" y="11"/>
                  </a:cubicBezTo>
                  <a:lnTo>
                    <a:pt x="518" y="11"/>
                  </a:lnTo>
                  <a:cubicBezTo>
                    <a:pt x="519" y="10"/>
                    <a:pt x="519" y="10"/>
                    <a:pt x="519" y="9"/>
                  </a:cubicBezTo>
                  <a:cubicBezTo>
                    <a:pt x="518" y="8"/>
                    <a:pt x="518" y="7"/>
                    <a:pt x="517" y="7"/>
                  </a:cubicBezTo>
                  <a:close/>
                  <a:moveTo>
                    <a:pt x="571" y="35"/>
                  </a:moveTo>
                  <a:lnTo>
                    <a:pt x="571" y="35"/>
                  </a:lnTo>
                  <a:cubicBezTo>
                    <a:pt x="566" y="50"/>
                    <a:pt x="563" y="55"/>
                    <a:pt x="562" y="55"/>
                  </a:cubicBezTo>
                  <a:cubicBezTo>
                    <a:pt x="560" y="55"/>
                    <a:pt x="563" y="43"/>
                    <a:pt x="571" y="35"/>
                  </a:cubicBezTo>
                  <a:close/>
                  <a:moveTo>
                    <a:pt x="752" y="107"/>
                  </a:moveTo>
                  <a:cubicBezTo>
                    <a:pt x="752" y="107"/>
                    <a:pt x="750" y="112"/>
                    <a:pt x="746" y="118"/>
                  </a:cubicBezTo>
                  <a:lnTo>
                    <a:pt x="746" y="118"/>
                  </a:lnTo>
                  <a:cubicBezTo>
                    <a:pt x="748" y="117"/>
                    <a:pt x="750" y="115"/>
                    <a:pt x="753" y="113"/>
                  </a:cubicBezTo>
                  <a:cubicBezTo>
                    <a:pt x="753" y="109"/>
                    <a:pt x="753" y="107"/>
                    <a:pt x="752" y="107"/>
                  </a:cubicBezTo>
                  <a:close/>
                  <a:moveTo>
                    <a:pt x="454" y="87"/>
                  </a:moveTo>
                  <a:cubicBezTo>
                    <a:pt x="454" y="87"/>
                    <a:pt x="467" y="113"/>
                    <a:pt x="467" y="126"/>
                  </a:cubicBezTo>
                  <a:cubicBezTo>
                    <a:pt x="467" y="126"/>
                    <a:pt x="454" y="113"/>
                    <a:pt x="454" y="113"/>
                  </a:cubicBezTo>
                  <a:cubicBezTo>
                    <a:pt x="454" y="113"/>
                    <a:pt x="454" y="87"/>
                    <a:pt x="454" y="87"/>
                  </a:cubicBezTo>
                  <a:close/>
                  <a:moveTo>
                    <a:pt x="364" y="113"/>
                  </a:moveTo>
                  <a:lnTo>
                    <a:pt x="376" y="126"/>
                  </a:lnTo>
                  <a:cubicBezTo>
                    <a:pt x="376" y="134"/>
                    <a:pt x="383" y="150"/>
                    <a:pt x="382" y="150"/>
                  </a:cubicBezTo>
                  <a:cubicBezTo>
                    <a:pt x="382" y="150"/>
                    <a:pt x="380" y="147"/>
                    <a:pt x="376" y="138"/>
                  </a:cubicBezTo>
                  <a:cubicBezTo>
                    <a:pt x="376" y="138"/>
                    <a:pt x="376" y="126"/>
                    <a:pt x="364" y="113"/>
                  </a:cubicBezTo>
                  <a:close/>
                  <a:moveTo>
                    <a:pt x="312" y="138"/>
                  </a:moveTo>
                  <a:cubicBezTo>
                    <a:pt x="319" y="146"/>
                    <a:pt x="322" y="153"/>
                    <a:pt x="321" y="153"/>
                  </a:cubicBezTo>
                  <a:cubicBezTo>
                    <a:pt x="320" y="153"/>
                    <a:pt x="317" y="149"/>
                    <a:pt x="312" y="138"/>
                  </a:cubicBezTo>
                  <a:close/>
                  <a:moveTo>
                    <a:pt x="621" y="219"/>
                  </a:moveTo>
                  <a:cubicBezTo>
                    <a:pt x="618" y="221"/>
                    <a:pt x="615" y="224"/>
                    <a:pt x="610" y="229"/>
                  </a:cubicBezTo>
                  <a:cubicBezTo>
                    <a:pt x="622" y="229"/>
                    <a:pt x="612" y="229"/>
                    <a:pt x="621" y="219"/>
                  </a:cubicBezTo>
                  <a:close/>
                  <a:moveTo>
                    <a:pt x="858" y="223"/>
                  </a:moveTo>
                  <a:cubicBezTo>
                    <a:pt x="856" y="223"/>
                    <a:pt x="852" y="225"/>
                    <a:pt x="843" y="229"/>
                  </a:cubicBezTo>
                  <a:cubicBezTo>
                    <a:pt x="852" y="229"/>
                    <a:pt x="861" y="223"/>
                    <a:pt x="858" y="223"/>
                  </a:cubicBezTo>
                  <a:close/>
                  <a:moveTo>
                    <a:pt x="519" y="222"/>
                  </a:moveTo>
                  <a:cubicBezTo>
                    <a:pt x="519" y="226"/>
                    <a:pt x="518" y="229"/>
                    <a:pt x="517" y="231"/>
                  </a:cubicBezTo>
                  <a:lnTo>
                    <a:pt x="517" y="231"/>
                  </a:lnTo>
                  <a:cubicBezTo>
                    <a:pt x="518" y="231"/>
                    <a:pt x="518" y="230"/>
                    <a:pt x="519" y="229"/>
                  </a:cubicBezTo>
                  <a:cubicBezTo>
                    <a:pt x="519" y="226"/>
                    <a:pt x="519" y="223"/>
                    <a:pt x="519" y="222"/>
                  </a:cubicBezTo>
                  <a:close/>
                  <a:moveTo>
                    <a:pt x="517" y="231"/>
                  </a:moveTo>
                  <a:cubicBezTo>
                    <a:pt x="514" y="235"/>
                    <a:pt x="513" y="238"/>
                    <a:pt x="514" y="238"/>
                  </a:cubicBezTo>
                  <a:cubicBezTo>
                    <a:pt x="514" y="238"/>
                    <a:pt x="516" y="236"/>
                    <a:pt x="517" y="231"/>
                  </a:cubicBezTo>
                  <a:close/>
                  <a:moveTo>
                    <a:pt x="817" y="255"/>
                  </a:moveTo>
                  <a:cubicBezTo>
                    <a:pt x="804" y="268"/>
                    <a:pt x="792" y="268"/>
                    <a:pt x="792" y="268"/>
                  </a:cubicBezTo>
                  <a:cubicBezTo>
                    <a:pt x="792" y="268"/>
                    <a:pt x="792" y="268"/>
                    <a:pt x="804" y="255"/>
                  </a:cubicBezTo>
                  <a:close/>
                  <a:moveTo>
                    <a:pt x="312" y="320"/>
                  </a:moveTo>
                  <a:cubicBezTo>
                    <a:pt x="312" y="320"/>
                    <a:pt x="325" y="320"/>
                    <a:pt x="338" y="333"/>
                  </a:cubicBezTo>
                  <a:cubicBezTo>
                    <a:pt x="312" y="333"/>
                    <a:pt x="299" y="320"/>
                    <a:pt x="312" y="320"/>
                  </a:cubicBezTo>
                  <a:close/>
                  <a:moveTo>
                    <a:pt x="712" y="431"/>
                  </a:moveTo>
                  <a:cubicBezTo>
                    <a:pt x="709" y="431"/>
                    <a:pt x="718" y="437"/>
                    <a:pt x="727" y="437"/>
                  </a:cubicBezTo>
                  <a:cubicBezTo>
                    <a:pt x="718" y="432"/>
                    <a:pt x="714" y="431"/>
                    <a:pt x="712" y="431"/>
                  </a:cubicBezTo>
                  <a:close/>
                  <a:moveTo>
                    <a:pt x="338" y="515"/>
                  </a:moveTo>
                  <a:cubicBezTo>
                    <a:pt x="332" y="515"/>
                    <a:pt x="329" y="517"/>
                    <a:pt x="327" y="520"/>
                  </a:cubicBezTo>
                  <a:lnTo>
                    <a:pt x="327" y="520"/>
                  </a:lnTo>
                  <a:cubicBezTo>
                    <a:pt x="330" y="519"/>
                    <a:pt x="333" y="517"/>
                    <a:pt x="338" y="515"/>
                  </a:cubicBezTo>
                  <a:close/>
                  <a:moveTo>
                    <a:pt x="273" y="528"/>
                  </a:moveTo>
                  <a:cubicBezTo>
                    <a:pt x="273" y="528"/>
                    <a:pt x="273" y="528"/>
                    <a:pt x="260" y="541"/>
                  </a:cubicBezTo>
                  <a:lnTo>
                    <a:pt x="247" y="541"/>
                  </a:lnTo>
                  <a:lnTo>
                    <a:pt x="260" y="528"/>
                  </a:lnTo>
                  <a:close/>
                  <a:moveTo>
                    <a:pt x="283" y="545"/>
                  </a:moveTo>
                  <a:cubicBezTo>
                    <a:pt x="286" y="545"/>
                    <a:pt x="286" y="548"/>
                    <a:pt x="286" y="554"/>
                  </a:cubicBezTo>
                  <a:lnTo>
                    <a:pt x="273" y="554"/>
                  </a:lnTo>
                  <a:cubicBezTo>
                    <a:pt x="282" y="554"/>
                    <a:pt x="270" y="554"/>
                    <a:pt x="258" y="559"/>
                  </a:cubicBezTo>
                  <a:lnTo>
                    <a:pt x="258" y="559"/>
                  </a:lnTo>
                  <a:cubicBezTo>
                    <a:pt x="273" y="549"/>
                    <a:pt x="280" y="545"/>
                    <a:pt x="283" y="545"/>
                  </a:cubicBezTo>
                  <a:close/>
                  <a:moveTo>
                    <a:pt x="662" y="554"/>
                  </a:moveTo>
                  <a:cubicBezTo>
                    <a:pt x="668" y="560"/>
                    <a:pt x="668" y="563"/>
                    <a:pt x="667" y="563"/>
                  </a:cubicBezTo>
                  <a:cubicBezTo>
                    <a:pt x="665" y="563"/>
                    <a:pt x="662" y="560"/>
                    <a:pt x="662" y="554"/>
                  </a:cubicBezTo>
                  <a:close/>
                  <a:moveTo>
                    <a:pt x="156" y="554"/>
                  </a:moveTo>
                  <a:cubicBezTo>
                    <a:pt x="130" y="566"/>
                    <a:pt x="130" y="566"/>
                    <a:pt x="143" y="566"/>
                  </a:cubicBezTo>
                  <a:cubicBezTo>
                    <a:pt x="148" y="561"/>
                    <a:pt x="153" y="557"/>
                    <a:pt x="156" y="554"/>
                  </a:cubicBezTo>
                  <a:close/>
                  <a:moveTo>
                    <a:pt x="817" y="541"/>
                  </a:moveTo>
                  <a:cubicBezTo>
                    <a:pt x="843" y="554"/>
                    <a:pt x="856" y="566"/>
                    <a:pt x="856" y="566"/>
                  </a:cubicBezTo>
                  <a:lnTo>
                    <a:pt x="830" y="554"/>
                  </a:lnTo>
                  <a:lnTo>
                    <a:pt x="817" y="554"/>
                  </a:lnTo>
                  <a:lnTo>
                    <a:pt x="817" y="541"/>
                  </a:lnTo>
                  <a:close/>
                  <a:moveTo>
                    <a:pt x="636" y="566"/>
                  </a:moveTo>
                  <a:cubicBezTo>
                    <a:pt x="636" y="566"/>
                    <a:pt x="636" y="566"/>
                    <a:pt x="636" y="566"/>
                  </a:cubicBezTo>
                  <a:cubicBezTo>
                    <a:pt x="636" y="566"/>
                    <a:pt x="636" y="566"/>
                    <a:pt x="636" y="566"/>
                  </a:cubicBezTo>
                  <a:close/>
                  <a:moveTo>
                    <a:pt x="247" y="566"/>
                  </a:moveTo>
                  <a:lnTo>
                    <a:pt x="221" y="579"/>
                  </a:lnTo>
                  <a:cubicBezTo>
                    <a:pt x="221" y="579"/>
                    <a:pt x="234" y="566"/>
                    <a:pt x="247" y="566"/>
                  </a:cubicBezTo>
                  <a:close/>
                  <a:moveTo>
                    <a:pt x="844" y="576"/>
                  </a:moveTo>
                  <a:cubicBezTo>
                    <a:pt x="843" y="578"/>
                    <a:pt x="843" y="579"/>
                    <a:pt x="843" y="579"/>
                  </a:cubicBezTo>
                  <a:cubicBezTo>
                    <a:pt x="851" y="579"/>
                    <a:pt x="850" y="579"/>
                    <a:pt x="844" y="576"/>
                  </a:cubicBezTo>
                  <a:close/>
                  <a:moveTo>
                    <a:pt x="623" y="579"/>
                  </a:moveTo>
                  <a:cubicBezTo>
                    <a:pt x="636" y="592"/>
                    <a:pt x="636" y="592"/>
                    <a:pt x="636" y="592"/>
                  </a:cubicBezTo>
                  <a:cubicBezTo>
                    <a:pt x="636" y="592"/>
                    <a:pt x="623" y="592"/>
                    <a:pt x="623" y="579"/>
                  </a:cubicBezTo>
                  <a:close/>
                  <a:moveTo>
                    <a:pt x="454" y="579"/>
                  </a:moveTo>
                  <a:cubicBezTo>
                    <a:pt x="454" y="579"/>
                    <a:pt x="454" y="580"/>
                    <a:pt x="441" y="592"/>
                  </a:cubicBezTo>
                  <a:cubicBezTo>
                    <a:pt x="441" y="592"/>
                    <a:pt x="441" y="592"/>
                    <a:pt x="441" y="605"/>
                  </a:cubicBezTo>
                  <a:lnTo>
                    <a:pt x="454" y="579"/>
                  </a:lnTo>
                  <a:close/>
                  <a:moveTo>
                    <a:pt x="477" y="590"/>
                  </a:moveTo>
                  <a:cubicBezTo>
                    <a:pt x="476" y="590"/>
                    <a:pt x="473" y="594"/>
                    <a:pt x="467" y="605"/>
                  </a:cubicBezTo>
                  <a:cubicBezTo>
                    <a:pt x="475" y="598"/>
                    <a:pt x="478" y="590"/>
                    <a:pt x="477" y="590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35" y="613"/>
                  </a:moveTo>
                  <a:cubicBezTo>
                    <a:pt x="29" y="613"/>
                    <a:pt x="18" y="618"/>
                    <a:pt x="0" y="618"/>
                  </a:cubicBezTo>
                  <a:lnTo>
                    <a:pt x="13" y="618"/>
                  </a:lnTo>
                  <a:cubicBezTo>
                    <a:pt x="13" y="623"/>
                    <a:pt x="15" y="624"/>
                    <a:pt x="17" y="624"/>
                  </a:cubicBezTo>
                  <a:cubicBezTo>
                    <a:pt x="22" y="624"/>
                    <a:pt x="31" y="618"/>
                    <a:pt x="39" y="618"/>
                  </a:cubicBezTo>
                  <a:cubicBezTo>
                    <a:pt x="39" y="614"/>
                    <a:pt x="38" y="613"/>
                    <a:pt x="35" y="613"/>
                  </a:cubicBezTo>
                  <a:close/>
                  <a:moveTo>
                    <a:pt x="441" y="605"/>
                  </a:moveTo>
                  <a:lnTo>
                    <a:pt x="441" y="605"/>
                  </a:lnTo>
                  <a:cubicBezTo>
                    <a:pt x="434" y="621"/>
                    <a:pt x="426" y="627"/>
                    <a:pt x="424" y="627"/>
                  </a:cubicBezTo>
                  <a:cubicBezTo>
                    <a:pt x="422" y="627"/>
                    <a:pt x="423" y="624"/>
                    <a:pt x="428" y="618"/>
                  </a:cubicBezTo>
                  <a:cubicBezTo>
                    <a:pt x="441" y="606"/>
                    <a:pt x="441" y="605"/>
                    <a:pt x="441" y="605"/>
                  </a:cubicBezTo>
                  <a:close/>
                  <a:moveTo>
                    <a:pt x="701" y="644"/>
                  </a:moveTo>
                  <a:cubicBezTo>
                    <a:pt x="714" y="657"/>
                    <a:pt x="714" y="670"/>
                    <a:pt x="714" y="670"/>
                  </a:cubicBezTo>
                  <a:lnTo>
                    <a:pt x="701" y="657"/>
                  </a:lnTo>
                  <a:cubicBezTo>
                    <a:pt x="701" y="670"/>
                    <a:pt x="701" y="670"/>
                    <a:pt x="701" y="670"/>
                  </a:cubicBezTo>
                  <a:cubicBezTo>
                    <a:pt x="701" y="670"/>
                    <a:pt x="688" y="670"/>
                    <a:pt x="688" y="644"/>
                  </a:cubicBezTo>
                  <a:lnTo>
                    <a:pt x="688" y="644"/>
                  </a:lnTo>
                  <a:cubicBezTo>
                    <a:pt x="691" y="648"/>
                    <a:pt x="695" y="652"/>
                    <a:pt x="701" y="657"/>
                  </a:cubicBezTo>
                  <a:lnTo>
                    <a:pt x="701" y="644"/>
                  </a:lnTo>
                  <a:close/>
                  <a:moveTo>
                    <a:pt x="454" y="670"/>
                  </a:moveTo>
                  <a:lnTo>
                    <a:pt x="441" y="683"/>
                  </a:lnTo>
                  <a:cubicBezTo>
                    <a:pt x="441" y="670"/>
                    <a:pt x="441" y="670"/>
                    <a:pt x="454" y="670"/>
                  </a:cubicBezTo>
                  <a:close/>
                  <a:moveTo>
                    <a:pt x="493" y="657"/>
                  </a:moveTo>
                  <a:cubicBezTo>
                    <a:pt x="493" y="663"/>
                    <a:pt x="493" y="671"/>
                    <a:pt x="493" y="683"/>
                  </a:cubicBezTo>
                  <a:lnTo>
                    <a:pt x="493" y="709"/>
                  </a:lnTo>
                  <a:cubicBezTo>
                    <a:pt x="480" y="709"/>
                    <a:pt x="493" y="696"/>
                    <a:pt x="493" y="657"/>
                  </a:cubicBezTo>
                  <a:close/>
                  <a:moveTo>
                    <a:pt x="558" y="678"/>
                  </a:moveTo>
                  <a:cubicBezTo>
                    <a:pt x="559" y="678"/>
                    <a:pt x="562" y="690"/>
                    <a:pt x="571" y="709"/>
                  </a:cubicBezTo>
                  <a:lnTo>
                    <a:pt x="558" y="709"/>
                  </a:lnTo>
                  <a:cubicBezTo>
                    <a:pt x="558" y="696"/>
                    <a:pt x="558" y="683"/>
                    <a:pt x="558" y="683"/>
                  </a:cubicBezTo>
                  <a:cubicBezTo>
                    <a:pt x="558" y="680"/>
                    <a:pt x="558" y="678"/>
                    <a:pt x="558" y="678"/>
                  </a:cubicBezTo>
                  <a:close/>
                  <a:moveTo>
                    <a:pt x="662" y="696"/>
                  </a:moveTo>
                  <a:cubicBezTo>
                    <a:pt x="675" y="696"/>
                    <a:pt x="675" y="709"/>
                    <a:pt x="675" y="709"/>
                  </a:cubicBezTo>
                  <a:cubicBezTo>
                    <a:pt x="662" y="696"/>
                    <a:pt x="662" y="696"/>
                    <a:pt x="662" y="696"/>
                  </a:cubicBezTo>
                  <a:close/>
                  <a:moveTo>
                    <a:pt x="623" y="709"/>
                  </a:moveTo>
                  <a:lnTo>
                    <a:pt x="623" y="709"/>
                  </a:lnTo>
                  <a:cubicBezTo>
                    <a:pt x="623" y="709"/>
                    <a:pt x="636" y="709"/>
                    <a:pt x="636" y="735"/>
                  </a:cubicBezTo>
                  <a:cubicBezTo>
                    <a:pt x="623" y="709"/>
                    <a:pt x="623" y="709"/>
                    <a:pt x="623" y="709"/>
                  </a:cubicBezTo>
                  <a:close/>
                  <a:moveTo>
                    <a:pt x="315" y="712"/>
                  </a:moveTo>
                  <a:cubicBezTo>
                    <a:pt x="312" y="712"/>
                    <a:pt x="305" y="716"/>
                    <a:pt x="299" y="722"/>
                  </a:cubicBezTo>
                  <a:cubicBezTo>
                    <a:pt x="286" y="735"/>
                    <a:pt x="286" y="735"/>
                    <a:pt x="286" y="748"/>
                  </a:cubicBezTo>
                  <a:cubicBezTo>
                    <a:pt x="299" y="748"/>
                    <a:pt x="312" y="735"/>
                    <a:pt x="312" y="735"/>
                  </a:cubicBezTo>
                  <a:cubicBezTo>
                    <a:pt x="312" y="722"/>
                    <a:pt x="312" y="722"/>
                    <a:pt x="312" y="722"/>
                  </a:cubicBezTo>
                  <a:cubicBezTo>
                    <a:pt x="318" y="716"/>
                    <a:pt x="318" y="712"/>
                    <a:pt x="315" y="712"/>
                  </a:cubicBezTo>
                  <a:close/>
                  <a:moveTo>
                    <a:pt x="636" y="735"/>
                  </a:moveTo>
                  <a:cubicBezTo>
                    <a:pt x="636" y="735"/>
                    <a:pt x="649" y="748"/>
                    <a:pt x="649" y="748"/>
                  </a:cubicBezTo>
                  <a:cubicBezTo>
                    <a:pt x="636" y="748"/>
                    <a:pt x="636" y="735"/>
                    <a:pt x="636" y="735"/>
                  </a:cubicBezTo>
                  <a:close/>
                  <a:moveTo>
                    <a:pt x="450" y="694"/>
                  </a:moveTo>
                  <a:cubicBezTo>
                    <a:pt x="451" y="694"/>
                    <a:pt x="447" y="704"/>
                    <a:pt x="441" y="722"/>
                  </a:cubicBezTo>
                  <a:cubicBezTo>
                    <a:pt x="441" y="735"/>
                    <a:pt x="428" y="748"/>
                    <a:pt x="428" y="761"/>
                  </a:cubicBezTo>
                  <a:lnTo>
                    <a:pt x="415" y="761"/>
                  </a:lnTo>
                  <a:cubicBezTo>
                    <a:pt x="415" y="761"/>
                    <a:pt x="428" y="748"/>
                    <a:pt x="428" y="735"/>
                  </a:cubicBezTo>
                  <a:cubicBezTo>
                    <a:pt x="442" y="707"/>
                    <a:pt x="449" y="694"/>
                    <a:pt x="450" y="694"/>
                  </a:cubicBezTo>
                  <a:close/>
                  <a:moveTo>
                    <a:pt x="439" y="791"/>
                  </a:moveTo>
                  <a:cubicBezTo>
                    <a:pt x="436" y="798"/>
                    <a:pt x="435" y="801"/>
                    <a:pt x="436" y="801"/>
                  </a:cubicBezTo>
                  <a:cubicBezTo>
                    <a:pt x="436" y="801"/>
                    <a:pt x="438" y="797"/>
                    <a:pt x="439" y="791"/>
                  </a:cubicBezTo>
                  <a:close/>
                  <a:moveTo>
                    <a:pt x="584" y="813"/>
                  </a:moveTo>
                  <a:cubicBezTo>
                    <a:pt x="584" y="818"/>
                    <a:pt x="584" y="822"/>
                    <a:pt x="584" y="826"/>
                  </a:cubicBezTo>
                  <a:cubicBezTo>
                    <a:pt x="588" y="830"/>
                    <a:pt x="589" y="831"/>
                    <a:pt x="590" y="831"/>
                  </a:cubicBezTo>
                  <a:cubicBezTo>
                    <a:pt x="590" y="831"/>
                    <a:pt x="584" y="822"/>
                    <a:pt x="584" y="813"/>
                  </a:cubicBezTo>
                  <a:close/>
                  <a:moveTo>
                    <a:pt x="569" y="6"/>
                  </a:moveTo>
                  <a:cubicBezTo>
                    <a:pt x="568" y="6"/>
                    <a:pt x="565" y="15"/>
                    <a:pt x="558" y="35"/>
                  </a:cubicBezTo>
                  <a:cubicBezTo>
                    <a:pt x="545" y="35"/>
                    <a:pt x="545" y="48"/>
                    <a:pt x="532" y="48"/>
                  </a:cubicBezTo>
                  <a:cubicBezTo>
                    <a:pt x="519" y="48"/>
                    <a:pt x="519" y="48"/>
                    <a:pt x="519" y="22"/>
                  </a:cubicBezTo>
                  <a:cubicBezTo>
                    <a:pt x="519" y="18"/>
                    <a:pt x="519" y="14"/>
                    <a:pt x="518" y="11"/>
                  </a:cubicBezTo>
                  <a:lnTo>
                    <a:pt x="518" y="11"/>
                  </a:lnTo>
                  <a:cubicBezTo>
                    <a:pt x="506" y="48"/>
                    <a:pt x="506" y="48"/>
                    <a:pt x="506" y="48"/>
                  </a:cubicBezTo>
                  <a:cubicBezTo>
                    <a:pt x="502" y="40"/>
                    <a:pt x="499" y="37"/>
                    <a:pt x="497" y="37"/>
                  </a:cubicBezTo>
                  <a:cubicBezTo>
                    <a:pt x="493" y="37"/>
                    <a:pt x="493" y="52"/>
                    <a:pt x="493" y="61"/>
                  </a:cubicBezTo>
                  <a:cubicBezTo>
                    <a:pt x="485" y="61"/>
                    <a:pt x="482" y="66"/>
                    <a:pt x="485" y="66"/>
                  </a:cubicBezTo>
                  <a:cubicBezTo>
                    <a:pt x="486" y="66"/>
                    <a:pt x="489" y="65"/>
                    <a:pt x="493" y="61"/>
                  </a:cubicBezTo>
                  <a:lnTo>
                    <a:pt x="493" y="61"/>
                  </a:lnTo>
                  <a:cubicBezTo>
                    <a:pt x="493" y="76"/>
                    <a:pt x="493" y="82"/>
                    <a:pt x="491" y="82"/>
                  </a:cubicBezTo>
                  <a:cubicBezTo>
                    <a:pt x="489" y="82"/>
                    <a:pt x="486" y="79"/>
                    <a:pt x="480" y="74"/>
                  </a:cubicBezTo>
                  <a:cubicBezTo>
                    <a:pt x="480" y="74"/>
                    <a:pt x="480" y="61"/>
                    <a:pt x="480" y="35"/>
                  </a:cubicBezTo>
                  <a:cubicBezTo>
                    <a:pt x="480" y="22"/>
                    <a:pt x="480" y="9"/>
                    <a:pt x="467" y="9"/>
                  </a:cubicBezTo>
                  <a:cubicBezTo>
                    <a:pt x="467" y="9"/>
                    <a:pt x="467" y="9"/>
                    <a:pt x="467" y="22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7" y="35"/>
                    <a:pt x="467" y="35"/>
                    <a:pt x="467" y="61"/>
                  </a:cubicBezTo>
                  <a:cubicBezTo>
                    <a:pt x="467" y="74"/>
                    <a:pt x="467" y="74"/>
                    <a:pt x="454" y="74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54" y="48"/>
                    <a:pt x="454" y="48"/>
                    <a:pt x="441" y="48"/>
                  </a:cubicBezTo>
                  <a:cubicBezTo>
                    <a:pt x="441" y="37"/>
                    <a:pt x="441" y="28"/>
                    <a:pt x="441" y="22"/>
                  </a:cubicBezTo>
                  <a:cubicBezTo>
                    <a:pt x="441" y="35"/>
                    <a:pt x="376" y="61"/>
                    <a:pt x="376" y="61"/>
                  </a:cubicBezTo>
                  <a:cubicBezTo>
                    <a:pt x="370" y="54"/>
                    <a:pt x="363" y="51"/>
                    <a:pt x="360" y="51"/>
                  </a:cubicBezTo>
                  <a:cubicBezTo>
                    <a:pt x="357" y="51"/>
                    <a:pt x="357" y="54"/>
                    <a:pt x="363" y="61"/>
                  </a:cubicBezTo>
                  <a:cubicBezTo>
                    <a:pt x="363" y="74"/>
                    <a:pt x="351" y="87"/>
                    <a:pt x="338" y="87"/>
                  </a:cubicBezTo>
                  <a:cubicBezTo>
                    <a:pt x="325" y="100"/>
                    <a:pt x="312" y="100"/>
                    <a:pt x="325" y="113"/>
                  </a:cubicBezTo>
                  <a:cubicBezTo>
                    <a:pt x="325" y="113"/>
                    <a:pt x="325" y="126"/>
                    <a:pt x="312" y="126"/>
                  </a:cubicBezTo>
                  <a:cubicBezTo>
                    <a:pt x="312" y="126"/>
                    <a:pt x="312" y="138"/>
                    <a:pt x="312" y="138"/>
                  </a:cubicBezTo>
                  <a:cubicBezTo>
                    <a:pt x="299" y="126"/>
                    <a:pt x="299" y="113"/>
                    <a:pt x="286" y="113"/>
                  </a:cubicBezTo>
                  <a:cubicBezTo>
                    <a:pt x="286" y="126"/>
                    <a:pt x="299" y="138"/>
                    <a:pt x="312" y="151"/>
                  </a:cubicBezTo>
                  <a:cubicBezTo>
                    <a:pt x="312" y="164"/>
                    <a:pt x="312" y="164"/>
                    <a:pt x="312" y="164"/>
                  </a:cubicBezTo>
                  <a:cubicBezTo>
                    <a:pt x="312" y="164"/>
                    <a:pt x="312" y="164"/>
                    <a:pt x="299" y="151"/>
                  </a:cubicBezTo>
                  <a:cubicBezTo>
                    <a:pt x="299" y="138"/>
                    <a:pt x="286" y="126"/>
                    <a:pt x="286" y="126"/>
                  </a:cubicBezTo>
                  <a:cubicBezTo>
                    <a:pt x="286" y="138"/>
                    <a:pt x="286" y="138"/>
                    <a:pt x="286" y="138"/>
                  </a:cubicBezTo>
                  <a:cubicBezTo>
                    <a:pt x="286" y="138"/>
                    <a:pt x="286" y="138"/>
                    <a:pt x="273" y="113"/>
                  </a:cubicBezTo>
                  <a:cubicBezTo>
                    <a:pt x="261" y="101"/>
                    <a:pt x="255" y="94"/>
                    <a:pt x="252" y="94"/>
                  </a:cubicBezTo>
                  <a:lnTo>
                    <a:pt x="252" y="94"/>
                  </a:lnTo>
                  <a:cubicBezTo>
                    <a:pt x="249" y="94"/>
                    <a:pt x="253" y="104"/>
                    <a:pt x="260" y="126"/>
                  </a:cubicBezTo>
                  <a:lnTo>
                    <a:pt x="273" y="138"/>
                  </a:lnTo>
                  <a:cubicBezTo>
                    <a:pt x="265" y="130"/>
                    <a:pt x="260" y="127"/>
                    <a:pt x="259" y="127"/>
                  </a:cubicBezTo>
                  <a:lnTo>
                    <a:pt x="259" y="127"/>
                  </a:lnTo>
                  <a:cubicBezTo>
                    <a:pt x="255" y="127"/>
                    <a:pt x="264" y="142"/>
                    <a:pt x="273" y="151"/>
                  </a:cubicBezTo>
                  <a:cubicBezTo>
                    <a:pt x="262" y="146"/>
                    <a:pt x="256" y="143"/>
                    <a:pt x="253" y="143"/>
                  </a:cubicBezTo>
                  <a:cubicBezTo>
                    <a:pt x="249" y="143"/>
                    <a:pt x="252" y="149"/>
                    <a:pt x="260" y="164"/>
                  </a:cubicBezTo>
                  <a:cubicBezTo>
                    <a:pt x="253" y="158"/>
                    <a:pt x="250" y="155"/>
                    <a:pt x="248" y="155"/>
                  </a:cubicBezTo>
                  <a:cubicBezTo>
                    <a:pt x="247" y="155"/>
                    <a:pt x="247" y="158"/>
                    <a:pt x="247" y="164"/>
                  </a:cubicBezTo>
                  <a:cubicBezTo>
                    <a:pt x="247" y="177"/>
                    <a:pt x="234" y="190"/>
                    <a:pt x="221" y="203"/>
                  </a:cubicBezTo>
                  <a:cubicBezTo>
                    <a:pt x="208" y="216"/>
                    <a:pt x="195" y="229"/>
                    <a:pt x="208" y="242"/>
                  </a:cubicBezTo>
                  <a:lnTo>
                    <a:pt x="195" y="242"/>
                  </a:lnTo>
                  <a:cubicBezTo>
                    <a:pt x="198" y="246"/>
                    <a:pt x="202" y="250"/>
                    <a:pt x="208" y="255"/>
                  </a:cubicBezTo>
                  <a:cubicBezTo>
                    <a:pt x="216" y="255"/>
                    <a:pt x="225" y="261"/>
                    <a:pt x="222" y="261"/>
                  </a:cubicBezTo>
                  <a:cubicBezTo>
                    <a:pt x="221" y="261"/>
                    <a:pt x="216" y="260"/>
                    <a:pt x="208" y="255"/>
                  </a:cubicBezTo>
                  <a:cubicBezTo>
                    <a:pt x="201" y="249"/>
                    <a:pt x="198" y="245"/>
                    <a:pt x="195" y="245"/>
                  </a:cubicBezTo>
                  <a:cubicBezTo>
                    <a:pt x="192" y="245"/>
                    <a:pt x="188" y="249"/>
                    <a:pt x="182" y="255"/>
                  </a:cubicBezTo>
                  <a:cubicBezTo>
                    <a:pt x="182" y="255"/>
                    <a:pt x="169" y="268"/>
                    <a:pt x="195" y="281"/>
                  </a:cubicBezTo>
                  <a:cubicBezTo>
                    <a:pt x="201" y="288"/>
                    <a:pt x="205" y="291"/>
                    <a:pt x="203" y="291"/>
                  </a:cubicBezTo>
                  <a:cubicBezTo>
                    <a:pt x="201" y="291"/>
                    <a:pt x="195" y="288"/>
                    <a:pt x="182" y="281"/>
                  </a:cubicBezTo>
                  <a:cubicBezTo>
                    <a:pt x="171" y="276"/>
                    <a:pt x="163" y="273"/>
                    <a:pt x="158" y="273"/>
                  </a:cubicBezTo>
                  <a:cubicBezTo>
                    <a:pt x="152" y="273"/>
                    <a:pt x="154" y="279"/>
                    <a:pt x="169" y="294"/>
                  </a:cubicBezTo>
                  <a:cubicBezTo>
                    <a:pt x="156" y="294"/>
                    <a:pt x="156" y="294"/>
                    <a:pt x="143" y="281"/>
                  </a:cubicBezTo>
                  <a:lnTo>
                    <a:pt x="143" y="281"/>
                  </a:lnTo>
                  <a:cubicBezTo>
                    <a:pt x="143" y="294"/>
                    <a:pt x="143" y="294"/>
                    <a:pt x="156" y="307"/>
                  </a:cubicBezTo>
                  <a:cubicBezTo>
                    <a:pt x="156" y="307"/>
                    <a:pt x="156" y="320"/>
                    <a:pt x="143" y="320"/>
                  </a:cubicBezTo>
                  <a:cubicBezTo>
                    <a:pt x="143" y="333"/>
                    <a:pt x="156" y="333"/>
                    <a:pt x="156" y="333"/>
                  </a:cubicBezTo>
                  <a:cubicBezTo>
                    <a:pt x="143" y="333"/>
                    <a:pt x="143" y="346"/>
                    <a:pt x="130" y="359"/>
                  </a:cubicBezTo>
                  <a:cubicBezTo>
                    <a:pt x="130" y="385"/>
                    <a:pt x="130" y="398"/>
                    <a:pt x="104" y="398"/>
                  </a:cubicBezTo>
                  <a:cubicBezTo>
                    <a:pt x="104" y="398"/>
                    <a:pt x="104" y="398"/>
                    <a:pt x="130" y="411"/>
                  </a:cubicBezTo>
                  <a:lnTo>
                    <a:pt x="143" y="411"/>
                  </a:lnTo>
                  <a:cubicBezTo>
                    <a:pt x="104" y="411"/>
                    <a:pt x="104" y="424"/>
                    <a:pt x="143" y="437"/>
                  </a:cubicBezTo>
                  <a:lnTo>
                    <a:pt x="117" y="437"/>
                  </a:lnTo>
                  <a:cubicBezTo>
                    <a:pt x="91" y="437"/>
                    <a:pt x="104" y="437"/>
                    <a:pt x="143" y="450"/>
                  </a:cubicBezTo>
                  <a:lnTo>
                    <a:pt x="91" y="450"/>
                  </a:lnTo>
                  <a:cubicBezTo>
                    <a:pt x="78" y="450"/>
                    <a:pt x="52" y="463"/>
                    <a:pt x="52" y="463"/>
                  </a:cubicBezTo>
                  <a:lnTo>
                    <a:pt x="91" y="463"/>
                  </a:lnTo>
                  <a:cubicBezTo>
                    <a:pt x="91" y="463"/>
                    <a:pt x="91" y="468"/>
                    <a:pt x="95" y="468"/>
                  </a:cubicBezTo>
                  <a:cubicBezTo>
                    <a:pt x="97" y="468"/>
                    <a:pt x="100" y="467"/>
                    <a:pt x="104" y="463"/>
                  </a:cubicBezTo>
                  <a:cubicBezTo>
                    <a:pt x="117" y="463"/>
                    <a:pt x="117" y="476"/>
                    <a:pt x="117" y="476"/>
                  </a:cubicBezTo>
                  <a:lnTo>
                    <a:pt x="143" y="476"/>
                  </a:lnTo>
                  <a:cubicBezTo>
                    <a:pt x="152" y="476"/>
                    <a:pt x="160" y="470"/>
                    <a:pt x="165" y="470"/>
                  </a:cubicBezTo>
                  <a:cubicBezTo>
                    <a:pt x="167" y="470"/>
                    <a:pt x="169" y="471"/>
                    <a:pt x="169" y="476"/>
                  </a:cubicBezTo>
                  <a:cubicBezTo>
                    <a:pt x="169" y="476"/>
                    <a:pt x="182" y="476"/>
                    <a:pt x="208" y="463"/>
                  </a:cubicBezTo>
                  <a:lnTo>
                    <a:pt x="273" y="463"/>
                  </a:lnTo>
                  <a:cubicBezTo>
                    <a:pt x="286" y="450"/>
                    <a:pt x="299" y="450"/>
                    <a:pt x="273" y="450"/>
                  </a:cubicBezTo>
                  <a:cubicBezTo>
                    <a:pt x="286" y="450"/>
                    <a:pt x="286" y="437"/>
                    <a:pt x="286" y="437"/>
                  </a:cubicBezTo>
                  <a:cubicBezTo>
                    <a:pt x="286" y="424"/>
                    <a:pt x="286" y="424"/>
                    <a:pt x="312" y="424"/>
                  </a:cubicBezTo>
                  <a:lnTo>
                    <a:pt x="325" y="424"/>
                  </a:lnTo>
                  <a:cubicBezTo>
                    <a:pt x="312" y="411"/>
                    <a:pt x="312" y="411"/>
                    <a:pt x="312" y="398"/>
                  </a:cubicBezTo>
                  <a:cubicBezTo>
                    <a:pt x="325" y="385"/>
                    <a:pt x="325" y="385"/>
                    <a:pt x="312" y="372"/>
                  </a:cubicBezTo>
                  <a:lnTo>
                    <a:pt x="312" y="372"/>
                  </a:lnTo>
                  <a:cubicBezTo>
                    <a:pt x="316" y="376"/>
                    <a:pt x="319" y="378"/>
                    <a:pt x="321" y="378"/>
                  </a:cubicBezTo>
                  <a:cubicBezTo>
                    <a:pt x="325" y="378"/>
                    <a:pt x="325" y="372"/>
                    <a:pt x="325" y="372"/>
                  </a:cubicBezTo>
                  <a:cubicBezTo>
                    <a:pt x="316" y="363"/>
                    <a:pt x="313" y="360"/>
                    <a:pt x="312" y="359"/>
                  </a:cubicBezTo>
                  <a:lnTo>
                    <a:pt x="312" y="359"/>
                  </a:lnTo>
                  <a:cubicBezTo>
                    <a:pt x="325" y="372"/>
                    <a:pt x="325" y="372"/>
                    <a:pt x="338" y="372"/>
                  </a:cubicBezTo>
                  <a:cubicBezTo>
                    <a:pt x="338" y="359"/>
                    <a:pt x="338" y="359"/>
                    <a:pt x="325" y="359"/>
                  </a:cubicBezTo>
                  <a:cubicBezTo>
                    <a:pt x="325" y="359"/>
                    <a:pt x="325" y="346"/>
                    <a:pt x="338" y="346"/>
                  </a:cubicBezTo>
                  <a:cubicBezTo>
                    <a:pt x="345" y="350"/>
                    <a:pt x="349" y="351"/>
                    <a:pt x="351" y="351"/>
                  </a:cubicBezTo>
                  <a:cubicBezTo>
                    <a:pt x="356" y="351"/>
                    <a:pt x="347" y="343"/>
                    <a:pt x="338" y="333"/>
                  </a:cubicBezTo>
                  <a:lnTo>
                    <a:pt x="338" y="333"/>
                  </a:lnTo>
                  <a:cubicBezTo>
                    <a:pt x="351" y="346"/>
                    <a:pt x="351" y="346"/>
                    <a:pt x="351" y="346"/>
                  </a:cubicBezTo>
                  <a:cubicBezTo>
                    <a:pt x="338" y="333"/>
                    <a:pt x="338" y="320"/>
                    <a:pt x="351" y="320"/>
                  </a:cubicBezTo>
                  <a:cubicBezTo>
                    <a:pt x="363" y="307"/>
                    <a:pt x="363" y="307"/>
                    <a:pt x="351" y="294"/>
                  </a:cubicBezTo>
                  <a:cubicBezTo>
                    <a:pt x="338" y="281"/>
                    <a:pt x="338" y="281"/>
                    <a:pt x="351" y="281"/>
                  </a:cubicBezTo>
                  <a:cubicBezTo>
                    <a:pt x="383" y="306"/>
                    <a:pt x="390" y="315"/>
                    <a:pt x="391" y="315"/>
                  </a:cubicBezTo>
                  <a:cubicBezTo>
                    <a:pt x="391" y="315"/>
                    <a:pt x="389" y="312"/>
                    <a:pt x="389" y="307"/>
                  </a:cubicBezTo>
                  <a:cubicBezTo>
                    <a:pt x="389" y="307"/>
                    <a:pt x="376" y="294"/>
                    <a:pt x="364" y="281"/>
                  </a:cubicBezTo>
                  <a:lnTo>
                    <a:pt x="364" y="281"/>
                  </a:lnTo>
                  <a:cubicBezTo>
                    <a:pt x="371" y="289"/>
                    <a:pt x="376" y="292"/>
                    <a:pt x="380" y="292"/>
                  </a:cubicBezTo>
                  <a:cubicBezTo>
                    <a:pt x="388" y="292"/>
                    <a:pt x="386" y="274"/>
                    <a:pt x="376" y="255"/>
                  </a:cubicBezTo>
                  <a:lnTo>
                    <a:pt x="376" y="255"/>
                  </a:lnTo>
                  <a:cubicBezTo>
                    <a:pt x="376" y="255"/>
                    <a:pt x="377" y="255"/>
                    <a:pt x="389" y="268"/>
                  </a:cubicBezTo>
                  <a:cubicBezTo>
                    <a:pt x="389" y="275"/>
                    <a:pt x="393" y="278"/>
                    <a:pt x="396" y="278"/>
                  </a:cubicBezTo>
                  <a:cubicBezTo>
                    <a:pt x="399" y="278"/>
                    <a:pt x="402" y="275"/>
                    <a:pt x="402" y="268"/>
                  </a:cubicBezTo>
                  <a:cubicBezTo>
                    <a:pt x="397" y="257"/>
                    <a:pt x="396" y="253"/>
                    <a:pt x="398" y="253"/>
                  </a:cubicBezTo>
                  <a:lnTo>
                    <a:pt x="398" y="253"/>
                  </a:lnTo>
                  <a:cubicBezTo>
                    <a:pt x="400" y="253"/>
                    <a:pt x="408" y="261"/>
                    <a:pt x="415" y="268"/>
                  </a:cubicBezTo>
                  <a:cubicBezTo>
                    <a:pt x="428" y="281"/>
                    <a:pt x="428" y="281"/>
                    <a:pt x="428" y="281"/>
                  </a:cubicBezTo>
                  <a:cubicBezTo>
                    <a:pt x="422" y="262"/>
                    <a:pt x="422" y="255"/>
                    <a:pt x="425" y="255"/>
                  </a:cubicBezTo>
                  <a:cubicBezTo>
                    <a:pt x="428" y="255"/>
                    <a:pt x="435" y="262"/>
                    <a:pt x="441" y="268"/>
                  </a:cubicBezTo>
                  <a:cubicBezTo>
                    <a:pt x="428" y="255"/>
                    <a:pt x="428" y="255"/>
                    <a:pt x="428" y="255"/>
                  </a:cubicBezTo>
                  <a:cubicBezTo>
                    <a:pt x="441" y="255"/>
                    <a:pt x="441" y="255"/>
                    <a:pt x="428" y="242"/>
                  </a:cubicBezTo>
                  <a:cubicBezTo>
                    <a:pt x="428" y="229"/>
                    <a:pt x="415" y="203"/>
                    <a:pt x="415" y="203"/>
                  </a:cubicBezTo>
                  <a:lnTo>
                    <a:pt x="415" y="203"/>
                  </a:lnTo>
                  <a:lnTo>
                    <a:pt x="428" y="216"/>
                  </a:lnTo>
                  <a:cubicBezTo>
                    <a:pt x="428" y="229"/>
                    <a:pt x="432" y="233"/>
                    <a:pt x="435" y="233"/>
                  </a:cubicBezTo>
                  <a:cubicBezTo>
                    <a:pt x="438" y="233"/>
                    <a:pt x="441" y="229"/>
                    <a:pt x="441" y="229"/>
                  </a:cubicBezTo>
                  <a:cubicBezTo>
                    <a:pt x="441" y="229"/>
                    <a:pt x="454" y="229"/>
                    <a:pt x="454" y="242"/>
                  </a:cubicBezTo>
                  <a:lnTo>
                    <a:pt x="454" y="229"/>
                  </a:lnTo>
                  <a:cubicBezTo>
                    <a:pt x="461" y="236"/>
                    <a:pt x="464" y="239"/>
                    <a:pt x="466" y="239"/>
                  </a:cubicBezTo>
                  <a:cubicBezTo>
                    <a:pt x="467" y="239"/>
                    <a:pt x="467" y="236"/>
                    <a:pt x="467" y="229"/>
                  </a:cubicBezTo>
                  <a:cubicBezTo>
                    <a:pt x="474" y="242"/>
                    <a:pt x="477" y="249"/>
                    <a:pt x="479" y="249"/>
                  </a:cubicBezTo>
                  <a:cubicBezTo>
                    <a:pt x="480" y="249"/>
                    <a:pt x="480" y="242"/>
                    <a:pt x="480" y="229"/>
                  </a:cubicBezTo>
                  <a:cubicBezTo>
                    <a:pt x="480" y="242"/>
                    <a:pt x="480" y="242"/>
                    <a:pt x="480" y="242"/>
                  </a:cubicBezTo>
                  <a:cubicBezTo>
                    <a:pt x="480" y="236"/>
                    <a:pt x="480" y="233"/>
                    <a:pt x="482" y="233"/>
                  </a:cubicBezTo>
                  <a:cubicBezTo>
                    <a:pt x="483" y="233"/>
                    <a:pt x="487" y="236"/>
                    <a:pt x="493" y="242"/>
                  </a:cubicBezTo>
                  <a:cubicBezTo>
                    <a:pt x="493" y="229"/>
                    <a:pt x="493" y="229"/>
                    <a:pt x="493" y="229"/>
                  </a:cubicBezTo>
                  <a:cubicBezTo>
                    <a:pt x="493" y="235"/>
                    <a:pt x="493" y="238"/>
                    <a:pt x="494" y="238"/>
                  </a:cubicBezTo>
                  <a:cubicBezTo>
                    <a:pt x="495" y="238"/>
                    <a:pt x="499" y="231"/>
                    <a:pt x="506" y="216"/>
                  </a:cubicBezTo>
                  <a:cubicBezTo>
                    <a:pt x="506" y="221"/>
                    <a:pt x="506" y="226"/>
                    <a:pt x="506" y="229"/>
                  </a:cubicBezTo>
                  <a:cubicBezTo>
                    <a:pt x="513" y="223"/>
                    <a:pt x="516" y="220"/>
                    <a:pt x="518" y="220"/>
                  </a:cubicBezTo>
                  <a:cubicBezTo>
                    <a:pt x="518" y="220"/>
                    <a:pt x="519" y="220"/>
                    <a:pt x="519" y="222"/>
                  </a:cubicBezTo>
                  <a:lnTo>
                    <a:pt x="519" y="222"/>
                  </a:lnTo>
                  <a:cubicBezTo>
                    <a:pt x="519" y="220"/>
                    <a:pt x="519" y="218"/>
                    <a:pt x="519" y="216"/>
                  </a:cubicBezTo>
                  <a:cubicBezTo>
                    <a:pt x="519" y="229"/>
                    <a:pt x="532" y="229"/>
                    <a:pt x="545" y="242"/>
                  </a:cubicBezTo>
                  <a:cubicBezTo>
                    <a:pt x="545" y="242"/>
                    <a:pt x="545" y="216"/>
                    <a:pt x="558" y="203"/>
                  </a:cubicBezTo>
                  <a:cubicBezTo>
                    <a:pt x="565" y="197"/>
                    <a:pt x="568" y="194"/>
                    <a:pt x="569" y="194"/>
                  </a:cubicBezTo>
                  <a:cubicBezTo>
                    <a:pt x="571" y="194"/>
                    <a:pt x="571" y="197"/>
                    <a:pt x="571" y="203"/>
                  </a:cubicBezTo>
                  <a:cubicBezTo>
                    <a:pt x="565" y="215"/>
                    <a:pt x="562" y="224"/>
                    <a:pt x="560" y="230"/>
                  </a:cubicBezTo>
                  <a:lnTo>
                    <a:pt x="560" y="230"/>
                  </a:lnTo>
                  <a:cubicBezTo>
                    <a:pt x="559" y="229"/>
                    <a:pt x="558" y="229"/>
                    <a:pt x="558" y="229"/>
                  </a:cubicBezTo>
                  <a:lnTo>
                    <a:pt x="558" y="229"/>
                  </a:lnTo>
                  <a:cubicBezTo>
                    <a:pt x="558" y="233"/>
                    <a:pt x="558" y="234"/>
                    <a:pt x="558" y="234"/>
                  </a:cubicBezTo>
                  <a:cubicBezTo>
                    <a:pt x="559" y="234"/>
                    <a:pt x="559" y="233"/>
                    <a:pt x="560" y="230"/>
                  </a:cubicBezTo>
                  <a:lnTo>
                    <a:pt x="560" y="230"/>
                  </a:lnTo>
                  <a:cubicBezTo>
                    <a:pt x="563" y="230"/>
                    <a:pt x="568" y="233"/>
                    <a:pt x="558" y="242"/>
                  </a:cubicBezTo>
                  <a:cubicBezTo>
                    <a:pt x="558" y="246"/>
                    <a:pt x="558" y="248"/>
                    <a:pt x="558" y="248"/>
                  </a:cubicBezTo>
                  <a:cubicBezTo>
                    <a:pt x="559" y="248"/>
                    <a:pt x="562" y="238"/>
                    <a:pt x="571" y="229"/>
                  </a:cubicBezTo>
                  <a:lnTo>
                    <a:pt x="571" y="229"/>
                  </a:lnTo>
                  <a:cubicBezTo>
                    <a:pt x="566" y="239"/>
                    <a:pt x="565" y="243"/>
                    <a:pt x="566" y="243"/>
                  </a:cubicBezTo>
                  <a:cubicBezTo>
                    <a:pt x="568" y="243"/>
                    <a:pt x="576" y="232"/>
                    <a:pt x="584" y="216"/>
                  </a:cubicBezTo>
                  <a:cubicBezTo>
                    <a:pt x="592" y="201"/>
                    <a:pt x="595" y="195"/>
                    <a:pt x="596" y="195"/>
                  </a:cubicBezTo>
                  <a:cubicBezTo>
                    <a:pt x="597" y="195"/>
                    <a:pt x="597" y="198"/>
                    <a:pt x="597" y="203"/>
                  </a:cubicBezTo>
                  <a:cubicBezTo>
                    <a:pt x="584" y="216"/>
                    <a:pt x="597" y="216"/>
                    <a:pt x="597" y="216"/>
                  </a:cubicBezTo>
                  <a:cubicBezTo>
                    <a:pt x="597" y="216"/>
                    <a:pt x="597" y="216"/>
                    <a:pt x="584" y="242"/>
                  </a:cubicBezTo>
                  <a:cubicBezTo>
                    <a:pt x="584" y="242"/>
                    <a:pt x="584" y="242"/>
                    <a:pt x="597" y="229"/>
                  </a:cubicBezTo>
                  <a:cubicBezTo>
                    <a:pt x="602" y="215"/>
                    <a:pt x="605" y="209"/>
                    <a:pt x="606" y="209"/>
                  </a:cubicBezTo>
                  <a:lnTo>
                    <a:pt x="606" y="209"/>
                  </a:lnTo>
                  <a:cubicBezTo>
                    <a:pt x="608" y="209"/>
                    <a:pt x="605" y="226"/>
                    <a:pt x="597" y="242"/>
                  </a:cubicBezTo>
                  <a:lnTo>
                    <a:pt x="610" y="229"/>
                  </a:lnTo>
                  <a:cubicBezTo>
                    <a:pt x="618" y="213"/>
                    <a:pt x="626" y="202"/>
                    <a:pt x="628" y="202"/>
                  </a:cubicBezTo>
                  <a:lnTo>
                    <a:pt x="628" y="202"/>
                  </a:lnTo>
                  <a:cubicBezTo>
                    <a:pt x="629" y="202"/>
                    <a:pt x="628" y="20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lnTo>
                    <a:pt x="621" y="219"/>
                  </a:lnTo>
                  <a:cubicBezTo>
                    <a:pt x="623" y="217"/>
                    <a:pt x="624" y="216"/>
                    <a:pt x="625" y="216"/>
                  </a:cubicBezTo>
                  <a:lnTo>
                    <a:pt x="625" y="216"/>
                  </a:lnTo>
                  <a:cubicBezTo>
                    <a:pt x="627" y="216"/>
                    <a:pt x="618" y="230"/>
                    <a:pt x="610" y="255"/>
                  </a:cubicBezTo>
                  <a:cubicBezTo>
                    <a:pt x="623" y="229"/>
                    <a:pt x="636" y="216"/>
                    <a:pt x="636" y="216"/>
                  </a:cubicBezTo>
                  <a:lnTo>
                    <a:pt x="636" y="216"/>
                  </a:lnTo>
                  <a:cubicBezTo>
                    <a:pt x="636" y="229"/>
                    <a:pt x="636" y="229"/>
                    <a:pt x="623" y="242"/>
                  </a:cubicBezTo>
                  <a:cubicBezTo>
                    <a:pt x="623" y="251"/>
                    <a:pt x="616" y="261"/>
                    <a:pt x="617" y="261"/>
                  </a:cubicBezTo>
                  <a:cubicBezTo>
                    <a:pt x="618" y="261"/>
                    <a:pt x="619" y="259"/>
                    <a:pt x="622" y="256"/>
                  </a:cubicBezTo>
                  <a:lnTo>
                    <a:pt x="622" y="256"/>
                  </a:lnTo>
                  <a:cubicBezTo>
                    <a:pt x="622" y="257"/>
                    <a:pt x="619" y="259"/>
                    <a:pt x="610" y="268"/>
                  </a:cubicBezTo>
                  <a:lnTo>
                    <a:pt x="623" y="268"/>
                  </a:lnTo>
                  <a:cubicBezTo>
                    <a:pt x="623" y="264"/>
                    <a:pt x="624" y="263"/>
                    <a:pt x="625" y="263"/>
                  </a:cubicBezTo>
                  <a:lnTo>
                    <a:pt x="625" y="263"/>
                  </a:lnTo>
                  <a:cubicBezTo>
                    <a:pt x="628" y="263"/>
                    <a:pt x="632" y="272"/>
                    <a:pt x="623" y="281"/>
                  </a:cubicBezTo>
                  <a:cubicBezTo>
                    <a:pt x="629" y="275"/>
                    <a:pt x="633" y="271"/>
                    <a:pt x="634" y="271"/>
                  </a:cubicBezTo>
                  <a:cubicBezTo>
                    <a:pt x="636" y="271"/>
                    <a:pt x="636" y="275"/>
                    <a:pt x="636" y="281"/>
                  </a:cubicBezTo>
                  <a:cubicBezTo>
                    <a:pt x="649" y="268"/>
                    <a:pt x="649" y="268"/>
                    <a:pt x="649" y="268"/>
                  </a:cubicBezTo>
                  <a:cubicBezTo>
                    <a:pt x="662" y="268"/>
                    <a:pt x="649" y="281"/>
                    <a:pt x="649" y="281"/>
                  </a:cubicBezTo>
                  <a:cubicBezTo>
                    <a:pt x="649" y="281"/>
                    <a:pt x="649" y="281"/>
                    <a:pt x="662" y="268"/>
                  </a:cubicBezTo>
                  <a:cubicBezTo>
                    <a:pt x="662" y="268"/>
                    <a:pt x="665" y="265"/>
                    <a:pt x="667" y="265"/>
                  </a:cubicBezTo>
                  <a:lnTo>
                    <a:pt x="667" y="265"/>
                  </a:lnTo>
                  <a:cubicBezTo>
                    <a:pt x="668" y="265"/>
                    <a:pt x="668" y="268"/>
                    <a:pt x="662" y="281"/>
                  </a:cubicBezTo>
                  <a:cubicBezTo>
                    <a:pt x="662" y="281"/>
                    <a:pt x="649" y="294"/>
                    <a:pt x="662" y="294"/>
                  </a:cubicBezTo>
                  <a:lnTo>
                    <a:pt x="675" y="294"/>
                  </a:lnTo>
                  <a:cubicBezTo>
                    <a:pt x="675" y="294"/>
                    <a:pt x="674" y="294"/>
                    <a:pt x="674" y="295"/>
                  </a:cubicBezTo>
                  <a:lnTo>
                    <a:pt x="674" y="295"/>
                  </a:lnTo>
                  <a:cubicBezTo>
                    <a:pt x="668" y="301"/>
                    <a:pt x="665" y="304"/>
                    <a:pt x="667" y="304"/>
                  </a:cubicBezTo>
                  <a:cubicBezTo>
                    <a:pt x="668" y="304"/>
                    <a:pt x="675" y="301"/>
                    <a:pt x="688" y="294"/>
                  </a:cubicBezTo>
                  <a:lnTo>
                    <a:pt x="688" y="294"/>
                  </a:lnTo>
                  <a:cubicBezTo>
                    <a:pt x="688" y="307"/>
                    <a:pt x="688" y="307"/>
                    <a:pt x="675" y="307"/>
                  </a:cubicBezTo>
                  <a:cubicBezTo>
                    <a:pt x="675" y="307"/>
                    <a:pt x="675" y="307"/>
                    <a:pt x="675" y="320"/>
                  </a:cubicBezTo>
                  <a:cubicBezTo>
                    <a:pt x="683" y="311"/>
                    <a:pt x="688" y="309"/>
                    <a:pt x="689" y="309"/>
                  </a:cubicBezTo>
                  <a:lnTo>
                    <a:pt x="689" y="309"/>
                  </a:lnTo>
                  <a:cubicBezTo>
                    <a:pt x="692" y="309"/>
                    <a:pt x="683" y="320"/>
                    <a:pt x="675" y="320"/>
                  </a:cubicBezTo>
                  <a:cubicBezTo>
                    <a:pt x="675" y="320"/>
                    <a:pt x="675" y="326"/>
                    <a:pt x="682" y="326"/>
                  </a:cubicBezTo>
                  <a:cubicBezTo>
                    <a:pt x="686" y="326"/>
                    <a:pt x="692" y="324"/>
                    <a:pt x="701" y="320"/>
                  </a:cubicBezTo>
                  <a:lnTo>
                    <a:pt x="701" y="320"/>
                  </a:lnTo>
                  <a:cubicBezTo>
                    <a:pt x="701" y="320"/>
                    <a:pt x="701" y="320"/>
                    <a:pt x="701" y="320"/>
                  </a:cubicBezTo>
                  <a:cubicBezTo>
                    <a:pt x="714" y="320"/>
                    <a:pt x="714" y="320"/>
                    <a:pt x="688" y="333"/>
                  </a:cubicBezTo>
                  <a:lnTo>
                    <a:pt x="675" y="346"/>
                  </a:lnTo>
                  <a:lnTo>
                    <a:pt x="714" y="346"/>
                  </a:lnTo>
                  <a:cubicBezTo>
                    <a:pt x="714" y="346"/>
                    <a:pt x="714" y="359"/>
                    <a:pt x="701" y="359"/>
                  </a:cubicBezTo>
                  <a:lnTo>
                    <a:pt x="714" y="359"/>
                  </a:lnTo>
                  <a:cubicBezTo>
                    <a:pt x="727" y="359"/>
                    <a:pt x="727" y="359"/>
                    <a:pt x="714" y="372"/>
                  </a:cubicBezTo>
                  <a:cubicBezTo>
                    <a:pt x="709" y="376"/>
                    <a:pt x="708" y="378"/>
                    <a:pt x="708" y="378"/>
                  </a:cubicBezTo>
                  <a:cubicBezTo>
                    <a:pt x="709" y="378"/>
                    <a:pt x="718" y="372"/>
                    <a:pt x="727" y="372"/>
                  </a:cubicBezTo>
                  <a:cubicBezTo>
                    <a:pt x="714" y="385"/>
                    <a:pt x="714" y="424"/>
                    <a:pt x="740" y="424"/>
                  </a:cubicBezTo>
                  <a:lnTo>
                    <a:pt x="727" y="424"/>
                  </a:lnTo>
                  <a:lnTo>
                    <a:pt x="727" y="437"/>
                  </a:lnTo>
                  <a:cubicBezTo>
                    <a:pt x="740" y="437"/>
                    <a:pt x="753" y="437"/>
                    <a:pt x="753" y="450"/>
                  </a:cubicBezTo>
                  <a:lnTo>
                    <a:pt x="728" y="437"/>
                  </a:lnTo>
                  <a:lnTo>
                    <a:pt x="728" y="437"/>
                  </a:lnTo>
                  <a:cubicBezTo>
                    <a:pt x="753" y="450"/>
                    <a:pt x="752" y="450"/>
                    <a:pt x="740" y="450"/>
                  </a:cubicBezTo>
                  <a:cubicBezTo>
                    <a:pt x="731" y="445"/>
                    <a:pt x="725" y="444"/>
                    <a:pt x="722" y="444"/>
                  </a:cubicBezTo>
                  <a:cubicBezTo>
                    <a:pt x="715" y="444"/>
                    <a:pt x="718" y="450"/>
                    <a:pt x="727" y="450"/>
                  </a:cubicBezTo>
                  <a:cubicBezTo>
                    <a:pt x="701" y="450"/>
                    <a:pt x="701" y="450"/>
                    <a:pt x="740" y="463"/>
                  </a:cubicBezTo>
                  <a:lnTo>
                    <a:pt x="727" y="463"/>
                  </a:lnTo>
                  <a:cubicBezTo>
                    <a:pt x="753" y="476"/>
                    <a:pt x="753" y="476"/>
                    <a:pt x="727" y="476"/>
                  </a:cubicBezTo>
                  <a:cubicBezTo>
                    <a:pt x="707" y="469"/>
                    <a:pt x="697" y="466"/>
                    <a:pt x="696" y="466"/>
                  </a:cubicBezTo>
                  <a:lnTo>
                    <a:pt x="696" y="466"/>
                  </a:lnTo>
                  <a:cubicBezTo>
                    <a:pt x="694" y="466"/>
                    <a:pt x="701" y="469"/>
                    <a:pt x="714" y="476"/>
                  </a:cubicBezTo>
                  <a:cubicBezTo>
                    <a:pt x="714" y="482"/>
                    <a:pt x="710" y="482"/>
                    <a:pt x="709" y="482"/>
                  </a:cubicBezTo>
                  <a:cubicBezTo>
                    <a:pt x="707" y="482"/>
                    <a:pt x="707" y="482"/>
                    <a:pt x="714" y="489"/>
                  </a:cubicBezTo>
                  <a:cubicBezTo>
                    <a:pt x="714" y="489"/>
                    <a:pt x="688" y="489"/>
                    <a:pt x="688" y="502"/>
                  </a:cubicBezTo>
                  <a:cubicBezTo>
                    <a:pt x="675" y="515"/>
                    <a:pt x="675" y="515"/>
                    <a:pt x="688" y="515"/>
                  </a:cubicBezTo>
                  <a:cubicBezTo>
                    <a:pt x="703" y="530"/>
                    <a:pt x="709" y="536"/>
                    <a:pt x="707" y="536"/>
                  </a:cubicBezTo>
                  <a:cubicBezTo>
                    <a:pt x="705" y="536"/>
                    <a:pt x="698" y="533"/>
                    <a:pt x="688" y="528"/>
                  </a:cubicBezTo>
                  <a:cubicBezTo>
                    <a:pt x="688" y="528"/>
                    <a:pt x="675" y="515"/>
                    <a:pt x="675" y="515"/>
                  </a:cubicBezTo>
                  <a:cubicBezTo>
                    <a:pt x="666" y="515"/>
                    <a:pt x="663" y="520"/>
                    <a:pt x="658" y="520"/>
                  </a:cubicBezTo>
                  <a:cubicBezTo>
                    <a:pt x="656" y="520"/>
                    <a:pt x="653" y="519"/>
                    <a:pt x="649" y="515"/>
                  </a:cubicBezTo>
                  <a:lnTo>
                    <a:pt x="649" y="515"/>
                  </a:lnTo>
                  <a:cubicBezTo>
                    <a:pt x="675" y="541"/>
                    <a:pt x="662" y="541"/>
                    <a:pt x="649" y="541"/>
                  </a:cubicBezTo>
                  <a:cubicBezTo>
                    <a:pt x="649" y="541"/>
                    <a:pt x="649" y="541"/>
                    <a:pt x="662" y="554"/>
                  </a:cubicBezTo>
                  <a:lnTo>
                    <a:pt x="662" y="554"/>
                  </a:lnTo>
                  <a:cubicBezTo>
                    <a:pt x="656" y="548"/>
                    <a:pt x="649" y="545"/>
                    <a:pt x="644" y="545"/>
                  </a:cubicBezTo>
                  <a:lnTo>
                    <a:pt x="644" y="545"/>
                  </a:lnTo>
                  <a:cubicBezTo>
                    <a:pt x="636" y="545"/>
                    <a:pt x="634" y="551"/>
                    <a:pt x="649" y="566"/>
                  </a:cubicBezTo>
                  <a:cubicBezTo>
                    <a:pt x="655" y="578"/>
                    <a:pt x="658" y="585"/>
                    <a:pt x="657" y="585"/>
                  </a:cubicBezTo>
                  <a:cubicBezTo>
                    <a:pt x="657" y="585"/>
                    <a:pt x="650" y="575"/>
                    <a:pt x="636" y="554"/>
                  </a:cubicBezTo>
                  <a:cubicBezTo>
                    <a:pt x="630" y="548"/>
                    <a:pt x="626" y="544"/>
                    <a:pt x="623" y="541"/>
                  </a:cubicBezTo>
                  <a:lnTo>
                    <a:pt x="623" y="541"/>
                  </a:lnTo>
                  <a:cubicBezTo>
                    <a:pt x="632" y="550"/>
                    <a:pt x="635" y="559"/>
                    <a:pt x="631" y="559"/>
                  </a:cubicBezTo>
                  <a:cubicBezTo>
                    <a:pt x="629" y="559"/>
                    <a:pt x="627" y="557"/>
                    <a:pt x="623" y="554"/>
                  </a:cubicBezTo>
                  <a:lnTo>
                    <a:pt x="623" y="554"/>
                  </a:lnTo>
                  <a:cubicBezTo>
                    <a:pt x="623" y="554"/>
                    <a:pt x="626" y="556"/>
                    <a:pt x="649" y="579"/>
                  </a:cubicBezTo>
                  <a:cubicBezTo>
                    <a:pt x="649" y="592"/>
                    <a:pt x="649" y="605"/>
                    <a:pt x="649" y="605"/>
                  </a:cubicBezTo>
                  <a:cubicBezTo>
                    <a:pt x="636" y="592"/>
                    <a:pt x="636" y="592"/>
                    <a:pt x="636" y="566"/>
                  </a:cubicBezTo>
                  <a:cubicBezTo>
                    <a:pt x="636" y="566"/>
                    <a:pt x="636" y="567"/>
                    <a:pt x="636" y="579"/>
                  </a:cubicBezTo>
                  <a:cubicBezTo>
                    <a:pt x="623" y="579"/>
                    <a:pt x="623" y="566"/>
                    <a:pt x="610" y="554"/>
                  </a:cubicBezTo>
                  <a:cubicBezTo>
                    <a:pt x="605" y="548"/>
                    <a:pt x="601" y="545"/>
                    <a:pt x="600" y="545"/>
                  </a:cubicBezTo>
                  <a:lnTo>
                    <a:pt x="600" y="545"/>
                  </a:lnTo>
                  <a:cubicBezTo>
                    <a:pt x="599" y="545"/>
                    <a:pt x="602" y="551"/>
                    <a:pt x="610" y="566"/>
                  </a:cubicBezTo>
                  <a:cubicBezTo>
                    <a:pt x="610" y="566"/>
                    <a:pt x="620" y="607"/>
                    <a:pt x="631" y="634"/>
                  </a:cubicBezTo>
                  <a:lnTo>
                    <a:pt x="631" y="634"/>
                  </a:lnTo>
                  <a:cubicBezTo>
                    <a:pt x="628" y="631"/>
                    <a:pt x="623" y="631"/>
                    <a:pt x="623" y="631"/>
                  </a:cubicBezTo>
                  <a:cubicBezTo>
                    <a:pt x="623" y="618"/>
                    <a:pt x="623" y="618"/>
                    <a:pt x="623" y="618"/>
                  </a:cubicBezTo>
                  <a:lnTo>
                    <a:pt x="610" y="605"/>
                  </a:lnTo>
                  <a:cubicBezTo>
                    <a:pt x="605" y="601"/>
                    <a:pt x="600" y="596"/>
                    <a:pt x="597" y="592"/>
                  </a:cubicBezTo>
                  <a:lnTo>
                    <a:pt x="597" y="592"/>
                  </a:lnTo>
                  <a:cubicBezTo>
                    <a:pt x="597" y="592"/>
                    <a:pt x="597" y="592"/>
                    <a:pt x="584" y="579"/>
                  </a:cubicBezTo>
                  <a:cubicBezTo>
                    <a:pt x="584" y="579"/>
                    <a:pt x="584" y="579"/>
                    <a:pt x="584" y="592"/>
                  </a:cubicBezTo>
                  <a:cubicBezTo>
                    <a:pt x="597" y="605"/>
                    <a:pt x="597" y="605"/>
                    <a:pt x="597" y="605"/>
                  </a:cubicBezTo>
                  <a:cubicBezTo>
                    <a:pt x="584" y="605"/>
                    <a:pt x="584" y="605"/>
                    <a:pt x="597" y="631"/>
                  </a:cubicBezTo>
                  <a:cubicBezTo>
                    <a:pt x="597" y="644"/>
                    <a:pt x="610" y="657"/>
                    <a:pt x="597" y="657"/>
                  </a:cubicBezTo>
                  <a:cubicBezTo>
                    <a:pt x="597" y="663"/>
                    <a:pt x="597" y="666"/>
                    <a:pt x="596" y="666"/>
                  </a:cubicBezTo>
                  <a:cubicBezTo>
                    <a:pt x="595" y="666"/>
                    <a:pt x="592" y="660"/>
                    <a:pt x="584" y="644"/>
                  </a:cubicBezTo>
                  <a:cubicBezTo>
                    <a:pt x="584" y="631"/>
                    <a:pt x="584" y="631"/>
                    <a:pt x="584" y="631"/>
                  </a:cubicBezTo>
                  <a:cubicBezTo>
                    <a:pt x="584" y="631"/>
                    <a:pt x="584" y="631"/>
                    <a:pt x="571" y="618"/>
                  </a:cubicBezTo>
                  <a:lnTo>
                    <a:pt x="571" y="618"/>
                  </a:lnTo>
                  <a:cubicBezTo>
                    <a:pt x="571" y="623"/>
                    <a:pt x="571" y="628"/>
                    <a:pt x="571" y="631"/>
                  </a:cubicBezTo>
                  <a:cubicBezTo>
                    <a:pt x="558" y="631"/>
                    <a:pt x="558" y="631"/>
                    <a:pt x="558" y="618"/>
                  </a:cubicBezTo>
                  <a:cubicBezTo>
                    <a:pt x="558" y="625"/>
                    <a:pt x="558" y="628"/>
                    <a:pt x="556" y="628"/>
                  </a:cubicBezTo>
                  <a:cubicBezTo>
                    <a:pt x="555" y="628"/>
                    <a:pt x="552" y="625"/>
                    <a:pt x="545" y="618"/>
                  </a:cubicBezTo>
                  <a:cubicBezTo>
                    <a:pt x="541" y="615"/>
                    <a:pt x="539" y="613"/>
                    <a:pt x="537" y="613"/>
                  </a:cubicBezTo>
                  <a:cubicBezTo>
                    <a:pt x="532" y="613"/>
                    <a:pt x="532" y="622"/>
                    <a:pt x="532" y="631"/>
                  </a:cubicBezTo>
                  <a:cubicBezTo>
                    <a:pt x="532" y="657"/>
                    <a:pt x="532" y="683"/>
                    <a:pt x="545" y="696"/>
                  </a:cubicBezTo>
                  <a:cubicBezTo>
                    <a:pt x="545" y="721"/>
                    <a:pt x="545" y="730"/>
                    <a:pt x="542" y="730"/>
                  </a:cubicBezTo>
                  <a:cubicBezTo>
                    <a:pt x="540" y="730"/>
                    <a:pt x="537" y="727"/>
                    <a:pt x="532" y="722"/>
                  </a:cubicBezTo>
                  <a:cubicBezTo>
                    <a:pt x="532" y="722"/>
                    <a:pt x="532" y="696"/>
                    <a:pt x="532" y="683"/>
                  </a:cubicBezTo>
                  <a:cubicBezTo>
                    <a:pt x="532" y="670"/>
                    <a:pt x="532" y="670"/>
                    <a:pt x="532" y="670"/>
                  </a:cubicBezTo>
                  <a:cubicBezTo>
                    <a:pt x="532" y="657"/>
                    <a:pt x="532" y="631"/>
                    <a:pt x="532" y="631"/>
                  </a:cubicBezTo>
                  <a:cubicBezTo>
                    <a:pt x="532" y="631"/>
                    <a:pt x="519" y="618"/>
                    <a:pt x="519" y="592"/>
                  </a:cubicBezTo>
                  <a:cubicBezTo>
                    <a:pt x="506" y="592"/>
                    <a:pt x="506" y="592"/>
                    <a:pt x="506" y="618"/>
                  </a:cubicBezTo>
                  <a:cubicBezTo>
                    <a:pt x="506" y="624"/>
                    <a:pt x="506" y="628"/>
                    <a:pt x="506" y="631"/>
                  </a:cubicBezTo>
                  <a:cubicBezTo>
                    <a:pt x="506" y="606"/>
                    <a:pt x="501" y="592"/>
                    <a:pt x="497" y="592"/>
                  </a:cubicBezTo>
                  <a:cubicBezTo>
                    <a:pt x="495" y="592"/>
                    <a:pt x="493" y="596"/>
                    <a:pt x="493" y="605"/>
                  </a:cubicBezTo>
                  <a:cubicBezTo>
                    <a:pt x="493" y="599"/>
                    <a:pt x="490" y="596"/>
                    <a:pt x="487" y="596"/>
                  </a:cubicBezTo>
                  <a:cubicBezTo>
                    <a:pt x="483" y="596"/>
                    <a:pt x="480" y="599"/>
                    <a:pt x="480" y="605"/>
                  </a:cubicBezTo>
                  <a:lnTo>
                    <a:pt x="467" y="605"/>
                  </a:lnTo>
                  <a:cubicBezTo>
                    <a:pt x="458" y="615"/>
                    <a:pt x="455" y="624"/>
                    <a:pt x="455" y="624"/>
                  </a:cubicBezTo>
                  <a:cubicBezTo>
                    <a:pt x="454" y="624"/>
                    <a:pt x="454" y="622"/>
                    <a:pt x="454" y="618"/>
                  </a:cubicBezTo>
                  <a:cubicBezTo>
                    <a:pt x="467" y="605"/>
                    <a:pt x="467" y="605"/>
                    <a:pt x="454" y="592"/>
                  </a:cubicBezTo>
                  <a:cubicBezTo>
                    <a:pt x="460" y="581"/>
                    <a:pt x="463" y="574"/>
                    <a:pt x="463" y="574"/>
                  </a:cubicBezTo>
                  <a:lnTo>
                    <a:pt x="463" y="574"/>
                  </a:lnTo>
                  <a:cubicBezTo>
                    <a:pt x="462" y="574"/>
                    <a:pt x="456" y="584"/>
                    <a:pt x="441" y="605"/>
                  </a:cubicBezTo>
                  <a:cubicBezTo>
                    <a:pt x="428" y="605"/>
                    <a:pt x="415" y="631"/>
                    <a:pt x="415" y="644"/>
                  </a:cubicBezTo>
                  <a:cubicBezTo>
                    <a:pt x="402" y="657"/>
                    <a:pt x="402" y="657"/>
                    <a:pt x="402" y="657"/>
                  </a:cubicBezTo>
                  <a:cubicBezTo>
                    <a:pt x="402" y="644"/>
                    <a:pt x="415" y="618"/>
                    <a:pt x="428" y="605"/>
                  </a:cubicBezTo>
                  <a:cubicBezTo>
                    <a:pt x="428" y="609"/>
                    <a:pt x="428" y="610"/>
                    <a:pt x="429" y="610"/>
                  </a:cubicBezTo>
                  <a:cubicBezTo>
                    <a:pt x="429" y="610"/>
                    <a:pt x="432" y="598"/>
                    <a:pt x="441" y="579"/>
                  </a:cubicBezTo>
                  <a:lnTo>
                    <a:pt x="441" y="579"/>
                  </a:lnTo>
                  <a:cubicBezTo>
                    <a:pt x="438" y="582"/>
                    <a:pt x="434" y="587"/>
                    <a:pt x="428" y="592"/>
                  </a:cubicBezTo>
                  <a:cubicBezTo>
                    <a:pt x="415" y="592"/>
                    <a:pt x="415" y="592"/>
                    <a:pt x="415" y="605"/>
                  </a:cubicBezTo>
                  <a:cubicBezTo>
                    <a:pt x="402" y="605"/>
                    <a:pt x="389" y="631"/>
                    <a:pt x="389" y="631"/>
                  </a:cubicBezTo>
                  <a:cubicBezTo>
                    <a:pt x="389" y="631"/>
                    <a:pt x="377" y="644"/>
                    <a:pt x="376" y="657"/>
                  </a:cubicBezTo>
                  <a:lnTo>
                    <a:pt x="376" y="657"/>
                  </a:lnTo>
                  <a:cubicBezTo>
                    <a:pt x="377" y="653"/>
                    <a:pt x="378" y="630"/>
                    <a:pt x="389" y="618"/>
                  </a:cubicBezTo>
                  <a:cubicBezTo>
                    <a:pt x="402" y="592"/>
                    <a:pt x="415" y="579"/>
                    <a:pt x="402" y="579"/>
                  </a:cubicBezTo>
                  <a:cubicBezTo>
                    <a:pt x="402" y="566"/>
                    <a:pt x="402" y="566"/>
                    <a:pt x="415" y="554"/>
                  </a:cubicBezTo>
                  <a:lnTo>
                    <a:pt x="415" y="554"/>
                  </a:lnTo>
                  <a:cubicBezTo>
                    <a:pt x="415" y="554"/>
                    <a:pt x="402" y="554"/>
                    <a:pt x="402" y="566"/>
                  </a:cubicBezTo>
                  <a:lnTo>
                    <a:pt x="389" y="566"/>
                  </a:lnTo>
                  <a:cubicBezTo>
                    <a:pt x="399" y="557"/>
                    <a:pt x="401" y="548"/>
                    <a:pt x="397" y="548"/>
                  </a:cubicBezTo>
                  <a:cubicBezTo>
                    <a:pt x="396" y="548"/>
                    <a:pt x="393" y="550"/>
                    <a:pt x="389" y="554"/>
                  </a:cubicBezTo>
                  <a:lnTo>
                    <a:pt x="389" y="554"/>
                  </a:lnTo>
                  <a:cubicBezTo>
                    <a:pt x="386" y="557"/>
                    <a:pt x="381" y="562"/>
                    <a:pt x="376" y="566"/>
                  </a:cubicBezTo>
                  <a:cubicBezTo>
                    <a:pt x="363" y="579"/>
                    <a:pt x="351" y="592"/>
                    <a:pt x="351" y="592"/>
                  </a:cubicBezTo>
                  <a:lnTo>
                    <a:pt x="363" y="592"/>
                  </a:lnTo>
                  <a:lnTo>
                    <a:pt x="338" y="605"/>
                  </a:lnTo>
                  <a:cubicBezTo>
                    <a:pt x="338" y="605"/>
                    <a:pt x="325" y="605"/>
                    <a:pt x="312" y="618"/>
                  </a:cubicBezTo>
                  <a:lnTo>
                    <a:pt x="312" y="618"/>
                  </a:lnTo>
                  <a:cubicBezTo>
                    <a:pt x="316" y="614"/>
                    <a:pt x="320" y="610"/>
                    <a:pt x="325" y="605"/>
                  </a:cubicBezTo>
                  <a:cubicBezTo>
                    <a:pt x="338" y="592"/>
                    <a:pt x="351" y="579"/>
                    <a:pt x="363" y="579"/>
                  </a:cubicBezTo>
                  <a:cubicBezTo>
                    <a:pt x="382" y="560"/>
                    <a:pt x="388" y="548"/>
                    <a:pt x="379" y="548"/>
                  </a:cubicBezTo>
                  <a:cubicBezTo>
                    <a:pt x="376" y="548"/>
                    <a:pt x="370" y="550"/>
                    <a:pt x="363" y="554"/>
                  </a:cubicBezTo>
                  <a:lnTo>
                    <a:pt x="363" y="554"/>
                  </a:lnTo>
                  <a:cubicBezTo>
                    <a:pt x="389" y="541"/>
                    <a:pt x="389" y="541"/>
                    <a:pt x="376" y="541"/>
                  </a:cubicBezTo>
                  <a:cubicBezTo>
                    <a:pt x="364" y="553"/>
                    <a:pt x="363" y="554"/>
                    <a:pt x="363" y="554"/>
                  </a:cubicBezTo>
                  <a:cubicBezTo>
                    <a:pt x="389" y="528"/>
                    <a:pt x="389" y="528"/>
                    <a:pt x="376" y="528"/>
                  </a:cubicBezTo>
                  <a:cubicBezTo>
                    <a:pt x="357" y="541"/>
                    <a:pt x="347" y="544"/>
                    <a:pt x="344" y="544"/>
                  </a:cubicBezTo>
                  <a:cubicBezTo>
                    <a:pt x="341" y="544"/>
                    <a:pt x="344" y="541"/>
                    <a:pt x="351" y="541"/>
                  </a:cubicBezTo>
                  <a:cubicBezTo>
                    <a:pt x="363" y="528"/>
                    <a:pt x="363" y="528"/>
                    <a:pt x="351" y="528"/>
                  </a:cubicBezTo>
                  <a:cubicBezTo>
                    <a:pt x="351" y="528"/>
                    <a:pt x="338" y="528"/>
                    <a:pt x="325" y="541"/>
                  </a:cubicBezTo>
                  <a:cubicBezTo>
                    <a:pt x="325" y="541"/>
                    <a:pt x="312" y="554"/>
                    <a:pt x="299" y="566"/>
                  </a:cubicBezTo>
                  <a:cubicBezTo>
                    <a:pt x="273" y="566"/>
                    <a:pt x="286" y="554"/>
                    <a:pt x="338" y="528"/>
                  </a:cubicBezTo>
                  <a:lnTo>
                    <a:pt x="363" y="515"/>
                  </a:lnTo>
                  <a:lnTo>
                    <a:pt x="363" y="515"/>
                  </a:lnTo>
                  <a:cubicBezTo>
                    <a:pt x="363" y="515"/>
                    <a:pt x="363" y="515"/>
                    <a:pt x="351" y="528"/>
                  </a:cubicBezTo>
                  <a:cubicBezTo>
                    <a:pt x="363" y="515"/>
                    <a:pt x="376" y="515"/>
                    <a:pt x="363" y="515"/>
                  </a:cubicBezTo>
                  <a:cubicBezTo>
                    <a:pt x="362" y="515"/>
                    <a:pt x="360" y="515"/>
                    <a:pt x="359" y="515"/>
                  </a:cubicBezTo>
                  <a:lnTo>
                    <a:pt x="359" y="515"/>
                  </a:lnTo>
                  <a:cubicBezTo>
                    <a:pt x="358" y="515"/>
                    <a:pt x="355" y="515"/>
                    <a:pt x="351" y="515"/>
                  </a:cubicBezTo>
                  <a:lnTo>
                    <a:pt x="347" y="518"/>
                  </a:lnTo>
                  <a:lnTo>
                    <a:pt x="347" y="518"/>
                  </a:lnTo>
                  <a:cubicBezTo>
                    <a:pt x="336" y="522"/>
                    <a:pt x="325" y="528"/>
                    <a:pt x="325" y="528"/>
                  </a:cubicBezTo>
                  <a:cubicBezTo>
                    <a:pt x="325" y="528"/>
                    <a:pt x="325" y="524"/>
                    <a:pt x="327" y="520"/>
                  </a:cubicBezTo>
                  <a:lnTo>
                    <a:pt x="327" y="520"/>
                  </a:lnTo>
                  <a:cubicBezTo>
                    <a:pt x="321" y="523"/>
                    <a:pt x="318" y="524"/>
                    <a:pt x="316" y="524"/>
                  </a:cubicBezTo>
                  <a:cubicBezTo>
                    <a:pt x="315" y="524"/>
                    <a:pt x="318" y="521"/>
                    <a:pt x="325" y="515"/>
                  </a:cubicBezTo>
                  <a:cubicBezTo>
                    <a:pt x="338" y="502"/>
                    <a:pt x="351" y="502"/>
                    <a:pt x="351" y="502"/>
                  </a:cubicBezTo>
                  <a:lnTo>
                    <a:pt x="338" y="502"/>
                  </a:lnTo>
                  <a:cubicBezTo>
                    <a:pt x="325" y="508"/>
                    <a:pt x="318" y="511"/>
                    <a:pt x="316" y="511"/>
                  </a:cubicBezTo>
                  <a:cubicBezTo>
                    <a:pt x="315" y="511"/>
                    <a:pt x="318" y="508"/>
                    <a:pt x="325" y="502"/>
                  </a:cubicBezTo>
                  <a:cubicBezTo>
                    <a:pt x="325" y="502"/>
                    <a:pt x="325" y="502"/>
                    <a:pt x="338" y="489"/>
                  </a:cubicBezTo>
                  <a:cubicBezTo>
                    <a:pt x="351" y="476"/>
                    <a:pt x="351" y="476"/>
                    <a:pt x="338" y="476"/>
                  </a:cubicBezTo>
                  <a:cubicBezTo>
                    <a:pt x="299" y="489"/>
                    <a:pt x="286" y="502"/>
                    <a:pt x="286" y="502"/>
                  </a:cubicBezTo>
                  <a:lnTo>
                    <a:pt x="208" y="502"/>
                  </a:lnTo>
                  <a:lnTo>
                    <a:pt x="195" y="515"/>
                  </a:lnTo>
                  <a:cubicBezTo>
                    <a:pt x="221" y="508"/>
                    <a:pt x="234" y="505"/>
                    <a:pt x="237" y="505"/>
                  </a:cubicBezTo>
                  <a:cubicBezTo>
                    <a:pt x="240" y="505"/>
                    <a:pt x="234" y="508"/>
                    <a:pt x="221" y="515"/>
                  </a:cubicBezTo>
                  <a:cubicBezTo>
                    <a:pt x="182" y="528"/>
                    <a:pt x="182" y="528"/>
                    <a:pt x="182" y="528"/>
                  </a:cubicBezTo>
                  <a:cubicBezTo>
                    <a:pt x="182" y="528"/>
                    <a:pt x="182" y="528"/>
                    <a:pt x="169" y="541"/>
                  </a:cubicBezTo>
                  <a:cubicBezTo>
                    <a:pt x="156" y="541"/>
                    <a:pt x="143" y="554"/>
                    <a:pt x="143" y="554"/>
                  </a:cubicBezTo>
                  <a:lnTo>
                    <a:pt x="156" y="554"/>
                  </a:lnTo>
                  <a:cubicBezTo>
                    <a:pt x="164" y="550"/>
                    <a:pt x="170" y="548"/>
                    <a:pt x="174" y="548"/>
                  </a:cubicBezTo>
                  <a:cubicBezTo>
                    <a:pt x="185" y="548"/>
                    <a:pt x="183" y="557"/>
                    <a:pt x="156" y="566"/>
                  </a:cubicBezTo>
                  <a:cubicBezTo>
                    <a:pt x="160" y="571"/>
                    <a:pt x="165" y="572"/>
                    <a:pt x="169" y="572"/>
                  </a:cubicBezTo>
                  <a:cubicBezTo>
                    <a:pt x="172" y="572"/>
                    <a:pt x="175" y="572"/>
                    <a:pt x="178" y="571"/>
                  </a:cubicBezTo>
                  <a:lnTo>
                    <a:pt x="178" y="571"/>
                  </a:lnTo>
                  <a:cubicBezTo>
                    <a:pt x="169" y="579"/>
                    <a:pt x="169" y="579"/>
                    <a:pt x="169" y="579"/>
                  </a:cubicBezTo>
                  <a:cubicBezTo>
                    <a:pt x="169" y="586"/>
                    <a:pt x="169" y="589"/>
                    <a:pt x="171" y="589"/>
                  </a:cubicBezTo>
                  <a:cubicBezTo>
                    <a:pt x="172" y="589"/>
                    <a:pt x="175" y="586"/>
                    <a:pt x="182" y="579"/>
                  </a:cubicBezTo>
                  <a:lnTo>
                    <a:pt x="182" y="579"/>
                  </a:lnTo>
                  <a:cubicBezTo>
                    <a:pt x="182" y="592"/>
                    <a:pt x="182" y="592"/>
                    <a:pt x="169" y="592"/>
                  </a:cubicBezTo>
                  <a:cubicBezTo>
                    <a:pt x="169" y="592"/>
                    <a:pt x="169" y="592"/>
                    <a:pt x="156" y="605"/>
                  </a:cubicBezTo>
                  <a:cubicBezTo>
                    <a:pt x="156" y="611"/>
                    <a:pt x="160" y="614"/>
                    <a:pt x="167" y="614"/>
                  </a:cubicBezTo>
                  <a:cubicBezTo>
                    <a:pt x="177" y="614"/>
                    <a:pt x="193" y="608"/>
                    <a:pt x="208" y="592"/>
                  </a:cubicBezTo>
                  <a:lnTo>
                    <a:pt x="221" y="592"/>
                  </a:lnTo>
                  <a:cubicBezTo>
                    <a:pt x="246" y="580"/>
                    <a:pt x="247" y="579"/>
                    <a:pt x="247" y="579"/>
                  </a:cubicBezTo>
                  <a:lnTo>
                    <a:pt x="247" y="579"/>
                  </a:lnTo>
                  <a:lnTo>
                    <a:pt x="208" y="605"/>
                  </a:lnTo>
                  <a:cubicBezTo>
                    <a:pt x="187" y="612"/>
                    <a:pt x="173" y="623"/>
                    <a:pt x="174" y="628"/>
                  </a:cubicBezTo>
                  <a:lnTo>
                    <a:pt x="174" y="628"/>
                  </a:lnTo>
                  <a:cubicBezTo>
                    <a:pt x="172" y="631"/>
                    <a:pt x="178" y="631"/>
                    <a:pt x="195" y="631"/>
                  </a:cubicBezTo>
                  <a:cubicBezTo>
                    <a:pt x="195" y="631"/>
                    <a:pt x="221" y="618"/>
                    <a:pt x="234" y="605"/>
                  </a:cubicBezTo>
                  <a:cubicBezTo>
                    <a:pt x="238" y="601"/>
                    <a:pt x="241" y="600"/>
                    <a:pt x="243" y="600"/>
                  </a:cubicBezTo>
                  <a:cubicBezTo>
                    <a:pt x="247" y="600"/>
                    <a:pt x="247" y="605"/>
                    <a:pt x="247" y="605"/>
                  </a:cubicBezTo>
                  <a:cubicBezTo>
                    <a:pt x="260" y="605"/>
                    <a:pt x="260" y="605"/>
                    <a:pt x="234" y="618"/>
                  </a:cubicBezTo>
                  <a:cubicBezTo>
                    <a:pt x="221" y="625"/>
                    <a:pt x="218" y="628"/>
                    <a:pt x="221" y="628"/>
                  </a:cubicBezTo>
                  <a:cubicBezTo>
                    <a:pt x="224" y="628"/>
                    <a:pt x="234" y="625"/>
                    <a:pt x="247" y="618"/>
                  </a:cubicBezTo>
                  <a:lnTo>
                    <a:pt x="247" y="618"/>
                  </a:lnTo>
                  <a:lnTo>
                    <a:pt x="234" y="631"/>
                  </a:lnTo>
                  <a:cubicBezTo>
                    <a:pt x="221" y="644"/>
                    <a:pt x="208" y="657"/>
                    <a:pt x="221" y="657"/>
                  </a:cubicBezTo>
                  <a:cubicBezTo>
                    <a:pt x="234" y="657"/>
                    <a:pt x="234" y="670"/>
                    <a:pt x="221" y="683"/>
                  </a:cubicBezTo>
                  <a:cubicBezTo>
                    <a:pt x="217" y="687"/>
                    <a:pt x="218" y="688"/>
                    <a:pt x="220" y="688"/>
                  </a:cubicBezTo>
                  <a:cubicBezTo>
                    <a:pt x="228" y="688"/>
                    <a:pt x="254" y="676"/>
                    <a:pt x="273" y="657"/>
                  </a:cubicBezTo>
                  <a:lnTo>
                    <a:pt x="273" y="657"/>
                  </a:lnTo>
                  <a:cubicBezTo>
                    <a:pt x="260" y="670"/>
                    <a:pt x="260" y="670"/>
                    <a:pt x="260" y="670"/>
                  </a:cubicBezTo>
                  <a:cubicBezTo>
                    <a:pt x="273" y="683"/>
                    <a:pt x="273" y="683"/>
                    <a:pt x="260" y="696"/>
                  </a:cubicBezTo>
                  <a:cubicBezTo>
                    <a:pt x="267" y="689"/>
                    <a:pt x="273" y="685"/>
                    <a:pt x="276" y="685"/>
                  </a:cubicBezTo>
                  <a:cubicBezTo>
                    <a:pt x="283" y="685"/>
                    <a:pt x="278" y="704"/>
                    <a:pt x="260" y="722"/>
                  </a:cubicBezTo>
                  <a:cubicBezTo>
                    <a:pt x="247" y="735"/>
                    <a:pt x="247" y="735"/>
                    <a:pt x="247" y="735"/>
                  </a:cubicBezTo>
                  <a:cubicBezTo>
                    <a:pt x="251" y="731"/>
                    <a:pt x="255" y="729"/>
                    <a:pt x="259" y="729"/>
                  </a:cubicBezTo>
                  <a:cubicBezTo>
                    <a:pt x="267" y="729"/>
                    <a:pt x="273" y="735"/>
                    <a:pt x="273" y="735"/>
                  </a:cubicBezTo>
                  <a:cubicBezTo>
                    <a:pt x="286" y="735"/>
                    <a:pt x="286" y="735"/>
                    <a:pt x="299" y="709"/>
                  </a:cubicBezTo>
                  <a:cubicBezTo>
                    <a:pt x="299" y="696"/>
                    <a:pt x="325" y="683"/>
                    <a:pt x="325" y="683"/>
                  </a:cubicBezTo>
                  <a:lnTo>
                    <a:pt x="325" y="683"/>
                  </a:lnTo>
                  <a:cubicBezTo>
                    <a:pt x="325" y="683"/>
                    <a:pt x="312" y="696"/>
                    <a:pt x="299" y="709"/>
                  </a:cubicBezTo>
                  <a:cubicBezTo>
                    <a:pt x="314" y="694"/>
                    <a:pt x="320" y="688"/>
                    <a:pt x="323" y="688"/>
                  </a:cubicBezTo>
                  <a:cubicBezTo>
                    <a:pt x="325" y="688"/>
                    <a:pt x="325" y="691"/>
                    <a:pt x="325" y="696"/>
                  </a:cubicBezTo>
                  <a:cubicBezTo>
                    <a:pt x="325" y="696"/>
                    <a:pt x="338" y="696"/>
                    <a:pt x="325" y="709"/>
                  </a:cubicBezTo>
                  <a:cubicBezTo>
                    <a:pt x="325" y="709"/>
                    <a:pt x="312" y="722"/>
                    <a:pt x="312" y="722"/>
                  </a:cubicBezTo>
                  <a:cubicBezTo>
                    <a:pt x="325" y="722"/>
                    <a:pt x="325" y="722"/>
                    <a:pt x="312" y="735"/>
                  </a:cubicBezTo>
                  <a:cubicBezTo>
                    <a:pt x="312" y="735"/>
                    <a:pt x="312" y="761"/>
                    <a:pt x="312" y="761"/>
                  </a:cubicBezTo>
                  <a:cubicBezTo>
                    <a:pt x="312" y="761"/>
                    <a:pt x="325" y="761"/>
                    <a:pt x="312" y="774"/>
                  </a:cubicBezTo>
                  <a:cubicBezTo>
                    <a:pt x="312" y="779"/>
                    <a:pt x="312" y="783"/>
                    <a:pt x="313" y="783"/>
                  </a:cubicBezTo>
                  <a:cubicBezTo>
                    <a:pt x="314" y="783"/>
                    <a:pt x="317" y="776"/>
                    <a:pt x="325" y="761"/>
                  </a:cubicBezTo>
                  <a:cubicBezTo>
                    <a:pt x="332" y="754"/>
                    <a:pt x="335" y="746"/>
                    <a:pt x="339" y="746"/>
                  </a:cubicBezTo>
                  <a:cubicBezTo>
                    <a:pt x="342" y="746"/>
                    <a:pt x="345" y="750"/>
                    <a:pt x="351" y="761"/>
                  </a:cubicBezTo>
                  <a:cubicBezTo>
                    <a:pt x="351" y="761"/>
                    <a:pt x="354" y="764"/>
                    <a:pt x="357" y="764"/>
                  </a:cubicBezTo>
                  <a:cubicBezTo>
                    <a:pt x="360" y="764"/>
                    <a:pt x="363" y="761"/>
                    <a:pt x="363" y="748"/>
                  </a:cubicBezTo>
                  <a:cubicBezTo>
                    <a:pt x="363" y="748"/>
                    <a:pt x="363" y="748"/>
                    <a:pt x="363" y="774"/>
                  </a:cubicBezTo>
                  <a:cubicBezTo>
                    <a:pt x="370" y="768"/>
                    <a:pt x="373" y="764"/>
                    <a:pt x="375" y="764"/>
                  </a:cubicBezTo>
                  <a:cubicBezTo>
                    <a:pt x="376" y="764"/>
                    <a:pt x="376" y="768"/>
                    <a:pt x="376" y="774"/>
                  </a:cubicBezTo>
                  <a:cubicBezTo>
                    <a:pt x="376" y="774"/>
                    <a:pt x="376" y="774"/>
                    <a:pt x="389" y="761"/>
                  </a:cubicBezTo>
                  <a:cubicBezTo>
                    <a:pt x="389" y="787"/>
                    <a:pt x="389" y="787"/>
                    <a:pt x="389" y="787"/>
                  </a:cubicBezTo>
                  <a:cubicBezTo>
                    <a:pt x="393" y="783"/>
                    <a:pt x="398" y="782"/>
                    <a:pt x="403" y="782"/>
                  </a:cubicBezTo>
                  <a:cubicBezTo>
                    <a:pt x="415" y="782"/>
                    <a:pt x="428" y="791"/>
                    <a:pt x="428" y="800"/>
                  </a:cubicBezTo>
                  <a:cubicBezTo>
                    <a:pt x="435" y="793"/>
                    <a:pt x="438" y="790"/>
                    <a:pt x="440" y="788"/>
                  </a:cubicBezTo>
                  <a:lnTo>
                    <a:pt x="440" y="788"/>
                  </a:lnTo>
                  <a:cubicBezTo>
                    <a:pt x="440" y="789"/>
                    <a:pt x="440" y="790"/>
                    <a:pt x="439" y="791"/>
                  </a:cubicBezTo>
                  <a:lnTo>
                    <a:pt x="439" y="791"/>
                  </a:lnTo>
                  <a:cubicBezTo>
                    <a:pt x="440" y="790"/>
                    <a:pt x="441" y="788"/>
                    <a:pt x="441" y="787"/>
                  </a:cubicBezTo>
                  <a:lnTo>
                    <a:pt x="441" y="787"/>
                  </a:lnTo>
                  <a:cubicBezTo>
                    <a:pt x="441" y="787"/>
                    <a:pt x="441" y="787"/>
                    <a:pt x="440" y="788"/>
                  </a:cubicBezTo>
                  <a:lnTo>
                    <a:pt x="440" y="788"/>
                  </a:lnTo>
                  <a:cubicBezTo>
                    <a:pt x="441" y="784"/>
                    <a:pt x="441" y="779"/>
                    <a:pt x="441" y="774"/>
                  </a:cubicBezTo>
                  <a:cubicBezTo>
                    <a:pt x="447" y="756"/>
                    <a:pt x="451" y="746"/>
                    <a:pt x="451" y="746"/>
                  </a:cubicBezTo>
                  <a:lnTo>
                    <a:pt x="451" y="746"/>
                  </a:lnTo>
                  <a:cubicBezTo>
                    <a:pt x="451" y="746"/>
                    <a:pt x="448" y="759"/>
                    <a:pt x="441" y="787"/>
                  </a:cubicBezTo>
                  <a:cubicBezTo>
                    <a:pt x="441" y="806"/>
                    <a:pt x="441" y="816"/>
                    <a:pt x="443" y="816"/>
                  </a:cubicBezTo>
                  <a:cubicBezTo>
                    <a:pt x="445" y="816"/>
                    <a:pt x="448" y="806"/>
                    <a:pt x="454" y="787"/>
                  </a:cubicBezTo>
                  <a:cubicBezTo>
                    <a:pt x="454" y="774"/>
                    <a:pt x="458" y="768"/>
                    <a:pt x="459" y="768"/>
                  </a:cubicBezTo>
                  <a:lnTo>
                    <a:pt x="459" y="768"/>
                  </a:lnTo>
                  <a:cubicBezTo>
                    <a:pt x="461" y="768"/>
                    <a:pt x="461" y="774"/>
                    <a:pt x="454" y="787"/>
                  </a:cubicBezTo>
                  <a:cubicBezTo>
                    <a:pt x="454" y="806"/>
                    <a:pt x="454" y="816"/>
                    <a:pt x="456" y="816"/>
                  </a:cubicBezTo>
                  <a:cubicBezTo>
                    <a:pt x="458" y="816"/>
                    <a:pt x="461" y="806"/>
                    <a:pt x="467" y="787"/>
                  </a:cubicBezTo>
                  <a:cubicBezTo>
                    <a:pt x="474" y="751"/>
                    <a:pt x="478" y="731"/>
                    <a:pt x="479" y="731"/>
                  </a:cubicBezTo>
                  <a:cubicBezTo>
                    <a:pt x="480" y="731"/>
                    <a:pt x="480" y="745"/>
                    <a:pt x="480" y="774"/>
                  </a:cubicBezTo>
                  <a:cubicBezTo>
                    <a:pt x="480" y="784"/>
                    <a:pt x="480" y="793"/>
                    <a:pt x="480" y="800"/>
                  </a:cubicBezTo>
                  <a:cubicBezTo>
                    <a:pt x="480" y="781"/>
                    <a:pt x="483" y="771"/>
                    <a:pt x="487" y="771"/>
                  </a:cubicBezTo>
                  <a:cubicBezTo>
                    <a:pt x="490" y="771"/>
                    <a:pt x="493" y="781"/>
                    <a:pt x="493" y="800"/>
                  </a:cubicBezTo>
                  <a:cubicBezTo>
                    <a:pt x="493" y="828"/>
                    <a:pt x="497" y="841"/>
                    <a:pt x="500" y="841"/>
                  </a:cubicBezTo>
                  <a:cubicBezTo>
                    <a:pt x="503" y="841"/>
                    <a:pt x="506" y="831"/>
                    <a:pt x="506" y="813"/>
                  </a:cubicBezTo>
                  <a:cubicBezTo>
                    <a:pt x="513" y="800"/>
                    <a:pt x="519" y="793"/>
                    <a:pt x="522" y="793"/>
                  </a:cubicBezTo>
                  <a:lnTo>
                    <a:pt x="522" y="793"/>
                  </a:lnTo>
                  <a:cubicBezTo>
                    <a:pt x="526" y="793"/>
                    <a:pt x="526" y="800"/>
                    <a:pt x="519" y="813"/>
                  </a:cubicBezTo>
                  <a:cubicBezTo>
                    <a:pt x="519" y="818"/>
                    <a:pt x="519" y="822"/>
                    <a:pt x="519" y="826"/>
                  </a:cubicBezTo>
                  <a:lnTo>
                    <a:pt x="532" y="826"/>
                  </a:lnTo>
                  <a:cubicBezTo>
                    <a:pt x="545" y="826"/>
                    <a:pt x="545" y="813"/>
                    <a:pt x="545" y="800"/>
                  </a:cubicBezTo>
                  <a:cubicBezTo>
                    <a:pt x="545" y="816"/>
                    <a:pt x="550" y="827"/>
                    <a:pt x="554" y="827"/>
                  </a:cubicBezTo>
                  <a:cubicBezTo>
                    <a:pt x="556" y="827"/>
                    <a:pt x="558" y="823"/>
                    <a:pt x="558" y="813"/>
                  </a:cubicBezTo>
                  <a:cubicBezTo>
                    <a:pt x="571" y="813"/>
                    <a:pt x="571" y="813"/>
                    <a:pt x="571" y="800"/>
                  </a:cubicBezTo>
                  <a:cubicBezTo>
                    <a:pt x="571" y="792"/>
                    <a:pt x="571" y="789"/>
                    <a:pt x="571" y="789"/>
                  </a:cubicBezTo>
                  <a:cubicBezTo>
                    <a:pt x="572" y="789"/>
                    <a:pt x="575" y="804"/>
                    <a:pt x="584" y="813"/>
                  </a:cubicBezTo>
                  <a:cubicBezTo>
                    <a:pt x="584" y="800"/>
                    <a:pt x="584" y="783"/>
                    <a:pt x="584" y="774"/>
                  </a:cubicBezTo>
                  <a:cubicBezTo>
                    <a:pt x="584" y="770"/>
                    <a:pt x="585" y="769"/>
                    <a:pt x="587" y="769"/>
                  </a:cubicBezTo>
                  <a:cubicBezTo>
                    <a:pt x="590" y="769"/>
                    <a:pt x="597" y="778"/>
                    <a:pt x="597" y="787"/>
                  </a:cubicBezTo>
                  <a:cubicBezTo>
                    <a:pt x="597" y="813"/>
                    <a:pt x="597" y="813"/>
                    <a:pt x="610" y="826"/>
                  </a:cubicBezTo>
                  <a:cubicBezTo>
                    <a:pt x="610" y="826"/>
                    <a:pt x="610" y="826"/>
                    <a:pt x="610" y="800"/>
                  </a:cubicBezTo>
                  <a:cubicBezTo>
                    <a:pt x="610" y="793"/>
                    <a:pt x="613" y="790"/>
                    <a:pt x="618" y="790"/>
                  </a:cubicBezTo>
                  <a:cubicBezTo>
                    <a:pt x="623" y="790"/>
                    <a:pt x="629" y="793"/>
                    <a:pt x="636" y="800"/>
                  </a:cubicBezTo>
                  <a:cubicBezTo>
                    <a:pt x="636" y="800"/>
                    <a:pt x="636" y="774"/>
                    <a:pt x="636" y="774"/>
                  </a:cubicBezTo>
                  <a:cubicBezTo>
                    <a:pt x="636" y="774"/>
                    <a:pt x="636" y="774"/>
                    <a:pt x="636" y="761"/>
                  </a:cubicBezTo>
                  <a:cubicBezTo>
                    <a:pt x="636" y="761"/>
                    <a:pt x="649" y="761"/>
                    <a:pt x="649" y="774"/>
                  </a:cubicBezTo>
                  <a:cubicBezTo>
                    <a:pt x="655" y="787"/>
                    <a:pt x="659" y="793"/>
                    <a:pt x="660" y="793"/>
                  </a:cubicBezTo>
                  <a:cubicBezTo>
                    <a:pt x="662" y="793"/>
                    <a:pt x="662" y="787"/>
                    <a:pt x="662" y="774"/>
                  </a:cubicBezTo>
                  <a:cubicBezTo>
                    <a:pt x="653" y="749"/>
                    <a:pt x="650" y="735"/>
                    <a:pt x="656" y="735"/>
                  </a:cubicBezTo>
                  <a:cubicBezTo>
                    <a:pt x="660" y="735"/>
                    <a:pt x="666" y="739"/>
                    <a:pt x="675" y="748"/>
                  </a:cubicBezTo>
                  <a:cubicBezTo>
                    <a:pt x="675" y="748"/>
                    <a:pt x="675" y="748"/>
                    <a:pt x="663" y="736"/>
                  </a:cubicBezTo>
                  <a:lnTo>
                    <a:pt x="663" y="736"/>
                  </a:lnTo>
                  <a:cubicBezTo>
                    <a:pt x="674" y="747"/>
                    <a:pt x="680" y="753"/>
                    <a:pt x="682" y="753"/>
                  </a:cubicBezTo>
                  <a:cubicBezTo>
                    <a:pt x="685" y="753"/>
                    <a:pt x="682" y="744"/>
                    <a:pt x="675" y="722"/>
                  </a:cubicBezTo>
                  <a:lnTo>
                    <a:pt x="675" y="722"/>
                  </a:lnTo>
                  <a:cubicBezTo>
                    <a:pt x="682" y="730"/>
                    <a:pt x="694" y="737"/>
                    <a:pt x="700" y="737"/>
                  </a:cubicBezTo>
                  <a:cubicBezTo>
                    <a:pt x="705" y="737"/>
                    <a:pt x="706" y="733"/>
                    <a:pt x="701" y="722"/>
                  </a:cubicBezTo>
                  <a:lnTo>
                    <a:pt x="701" y="709"/>
                  </a:lnTo>
                  <a:cubicBezTo>
                    <a:pt x="707" y="716"/>
                    <a:pt x="710" y="719"/>
                    <a:pt x="712" y="719"/>
                  </a:cubicBezTo>
                  <a:cubicBezTo>
                    <a:pt x="714" y="719"/>
                    <a:pt x="714" y="716"/>
                    <a:pt x="714" y="709"/>
                  </a:cubicBezTo>
                  <a:lnTo>
                    <a:pt x="714" y="709"/>
                  </a:lnTo>
                  <a:cubicBezTo>
                    <a:pt x="714" y="709"/>
                    <a:pt x="714" y="709"/>
                    <a:pt x="714" y="709"/>
                  </a:cubicBezTo>
                  <a:cubicBezTo>
                    <a:pt x="701" y="696"/>
                    <a:pt x="714" y="696"/>
                    <a:pt x="714" y="683"/>
                  </a:cubicBezTo>
                  <a:cubicBezTo>
                    <a:pt x="714" y="683"/>
                    <a:pt x="727" y="696"/>
                    <a:pt x="740" y="709"/>
                  </a:cubicBezTo>
                  <a:cubicBezTo>
                    <a:pt x="740" y="705"/>
                    <a:pt x="741" y="703"/>
                    <a:pt x="743" y="703"/>
                  </a:cubicBezTo>
                  <a:cubicBezTo>
                    <a:pt x="745" y="703"/>
                    <a:pt x="748" y="709"/>
                    <a:pt x="740" y="709"/>
                  </a:cubicBezTo>
                  <a:lnTo>
                    <a:pt x="753" y="722"/>
                  </a:lnTo>
                  <a:cubicBezTo>
                    <a:pt x="756" y="726"/>
                    <a:pt x="758" y="728"/>
                    <a:pt x="758" y="728"/>
                  </a:cubicBezTo>
                  <a:cubicBezTo>
                    <a:pt x="759" y="728"/>
                    <a:pt x="753" y="718"/>
                    <a:pt x="753" y="709"/>
                  </a:cubicBezTo>
                  <a:cubicBezTo>
                    <a:pt x="753" y="709"/>
                    <a:pt x="753" y="696"/>
                    <a:pt x="753" y="696"/>
                  </a:cubicBezTo>
                  <a:cubicBezTo>
                    <a:pt x="753" y="696"/>
                    <a:pt x="753" y="696"/>
                    <a:pt x="740" y="683"/>
                  </a:cubicBezTo>
                  <a:cubicBezTo>
                    <a:pt x="727" y="670"/>
                    <a:pt x="727" y="657"/>
                    <a:pt x="727" y="657"/>
                  </a:cubicBezTo>
                  <a:lnTo>
                    <a:pt x="727" y="657"/>
                  </a:lnTo>
                  <a:cubicBezTo>
                    <a:pt x="740" y="670"/>
                    <a:pt x="740" y="683"/>
                    <a:pt x="753" y="683"/>
                  </a:cubicBezTo>
                  <a:cubicBezTo>
                    <a:pt x="753" y="683"/>
                    <a:pt x="766" y="696"/>
                    <a:pt x="766" y="696"/>
                  </a:cubicBezTo>
                  <a:cubicBezTo>
                    <a:pt x="770" y="704"/>
                    <a:pt x="772" y="707"/>
                    <a:pt x="774" y="707"/>
                  </a:cubicBezTo>
                  <a:cubicBezTo>
                    <a:pt x="777" y="707"/>
                    <a:pt x="775" y="692"/>
                    <a:pt x="766" y="683"/>
                  </a:cubicBezTo>
                  <a:cubicBezTo>
                    <a:pt x="759" y="670"/>
                    <a:pt x="756" y="664"/>
                    <a:pt x="757" y="664"/>
                  </a:cubicBezTo>
                  <a:lnTo>
                    <a:pt x="757" y="664"/>
                  </a:lnTo>
                  <a:cubicBezTo>
                    <a:pt x="759" y="664"/>
                    <a:pt x="766" y="670"/>
                    <a:pt x="779" y="683"/>
                  </a:cubicBezTo>
                  <a:cubicBezTo>
                    <a:pt x="786" y="690"/>
                    <a:pt x="789" y="694"/>
                    <a:pt x="789" y="694"/>
                  </a:cubicBezTo>
                  <a:cubicBezTo>
                    <a:pt x="790" y="694"/>
                    <a:pt x="771" y="672"/>
                    <a:pt x="753" y="644"/>
                  </a:cubicBezTo>
                  <a:lnTo>
                    <a:pt x="753" y="644"/>
                  </a:lnTo>
                  <a:cubicBezTo>
                    <a:pt x="781" y="666"/>
                    <a:pt x="794" y="675"/>
                    <a:pt x="795" y="675"/>
                  </a:cubicBezTo>
                  <a:cubicBezTo>
                    <a:pt x="797" y="675"/>
                    <a:pt x="790" y="669"/>
                    <a:pt x="779" y="657"/>
                  </a:cubicBezTo>
                  <a:lnTo>
                    <a:pt x="779" y="657"/>
                  </a:lnTo>
                  <a:cubicBezTo>
                    <a:pt x="783" y="662"/>
                    <a:pt x="786" y="663"/>
                    <a:pt x="788" y="663"/>
                  </a:cubicBezTo>
                  <a:cubicBezTo>
                    <a:pt x="793" y="663"/>
                    <a:pt x="796" y="657"/>
                    <a:pt x="804" y="657"/>
                  </a:cubicBezTo>
                  <a:cubicBezTo>
                    <a:pt x="804" y="644"/>
                    <a:pt x="804" y="644"/>
                    <a:pt x="792" y="644"/>
                  </a:cubicBezTo>
                  <a:cubicBezTo>
                    <a:pt x="792" y="644"/>
                    <a:pt x="804" y="631"/>
                    <a:pt x="804" y="631"/>
                  </a:cubicBezTo>
                  <a:cubicBezTo>
                    <a:pt x="813" y="639"/>
                    <a:pt x="817" y="642"/>
                    <a:pt x="818" y="642"/>
                  </a:cubicBezTo>
                  <a:cubicBezTo>
                    <a:pt x="820" y="642"/>
                    <a:pt x="817" y="637"/>
                    <a:pt x="810" y="631"/>
                  </a:cubicBezTo>
                  <a:lnTo>
                    <a:pt x="810" y="631"/>
                  </a:lnTo>
                  <a:cubicBezTo>
                    <a:pt x="821" y="631"/>
                    <a:pt x="832" y="629"/>
                    <a:pt x="843" y="618"/>
                  </a:cubicBezTo>
                  <a:cubicBezTo>
                    <a:pt x="856" y="592"/>
                    <a:pt x="856" y="592"/>
                    <a:pt x="817" y="579"/>
                  </a:cubicBezTo>
                  <a:cubicBezTo>
                    <a:pt x="802" y="564"/>
                    <a:pt x="796" y="558"/>
                    <a:pt x="801" y="558"/>
                  </a:cubicBezTo>
                  <a:cubicBezTo>
                    <a:pt x="805" y="558"/>
                    <a:pt x="814" y="561"/>
                    <a:pt x="830" y="566"/>
                  </a:cubicBezTo>
                  <a:cubicBezTo>
                    <a:pt x="835" y="571"/>
                    <a:pt x="840" y="575"/>
                    <a:pt x="844" y="576"/>
                  </a:cubicBezTo>
                  <a:lnTo>
                    <a:pt x="844" y="576"/>
                  </a:lnTo>
                  <a:cubicBezTo>
                    <a:pt x="844" y="575"/>
                    <a:pt x="845" y="574"/>
                    <a:pt x="847" y="574"/>
                  </a:cubicBezTo>
                  <a:cubicBezTo>
                    <a:pt x="849" y="574"/>
                    <a:pt x="852" y="575"/>
                    <a:pt x="856" y="579"/>
                  </a:cubicBezTo>
                  <a:cubicBezTo>
                    <a:pt x="895" y="579"/>
                    <a:pt x="882" y="566"/>
                    <a:pt x="869" y="566"/>
                  </a:cubicBezTo>
                  <a:cubicBezTo>
                    <a:pt x="850" y="560"/>
                    <a:pt x="847" y="557"/>
                    <a:pt x="850" y="557"/>
                  </a:cubicBezTo>
                  <a:cubicBezTo>
                    <a:pt x="853" y="557"/>
                    <a:pt x="863" y="560"/>
                    <a:pt x="869" y="566"/>
                  </a:cubicBezTo>
                  <a:lnTo>
                    <a:pt x="882" y="566"/>
                  </a:lnTo>
                  <a:cubicBezTo>
                    <a:pt x="872" y="556"/>
                    <a:pt x="861" y="537"/>
                    <a:pt x="878" y="537"/>
                  </a:cubicBezTo>
                  <a:cubicBezTo>
                    <a:pt x="882" y="537"/>
                    <a:pt x="888" y="538"/>
                    <a:pt x="895" y="541"/>
                  </a:cubicBezTo>
                  <a:cubicBezTo>
                    <a:pt x="882" y="528"/>
                    <a:pt x="882" y="528"/>
                    <a:pt x="882" y="528"/>
                  </a:cubicBezTo>
                  <a:cubicBezTo>
                    <a:pt x="882" y="515"/>
                    <a:pt x="882" y="515"/>
                    <a:pt x="908" y="515"/>
                  </a:cubicBezTo>
                  <a:cubicBezTo>
                    <a:pt x="908" y="515"/>
                    <a:pt x="869" y="502"/>
                    <a:pt x="869" y="502"/>
                  </a:cubicBezTo>
                  <a:cubicBezTo>
                    <a:pt x="869" y="501"/>
                    <a:pt x="868" y="501"/>
                    <a:pt x="868" y="500"/>
                  </a:cubicBezTo>
                  <a:lnTo>
                    <a:pt x="868" y="500"/>
                  </a:lnTo>
                  <a:cubicBezTo>
                    <a:pt x="876" y="502"/>
                    <a:pt x="882" y="502"/>
                    <a:pt x="882" y="502"/>
                  </a:cubicBezTo>
                  <a:cubicBezTo>
                    <a:pt x="882" y="502"/>
                    <a:pt x="873" y="498"/>
                    <a:pt x="862" y="495"/>
                  </a:cubicBezTo>
                  <a:lnTo>
                    <a:pt x="862" y="495"/>
                  </a:lnTo>
                  <a:cubicBezTo>
                    <a:pt x="852" y="489"/>
                    <a:pt x="843" y="489"/>
                    <a:pt x="843" y="489"/>
                  </a:cubicBezTo>
                  <a:lnTo>
                    <a:pt x="843" y="489"/>
                  </a:lnTo>
                  <a:cubicBezTo>
                    <a:pt x="844" y="490"/>
                    <a:pt x="845" y="490"/>
                    <a:pt x="846" y="491"/>
                  </a:cubicBezTo>
                  <a:lnTo>
                    <a:pt x="846" y="491"/>
                  </a:lnTo>
                  <a:cubicBezTo>
                    <a:pt x="840" y="490"/>
                    <a:pt x="834" y="489"/>
                    <a:pt x="830" y="489"/>
                  </a:cubicBezTo>
                  <a:lnTo>
                    <a:pt x="856" y="489"/>
                  </a:lnTo>
                  <a:cubicBezTo>
                    <a:pt x="869" y="489"/>
                    <a:pt x="895" y="502"/>
                    <a:pt x="895" y="502"/>
                  </a:cubicBezTo>
                  <a:cubicBezTo>
                    <a:pt x="895" y="489"/>
                    <a:pt x="895" y="489"/>
                    <a:pt x="882" y="489"/>
                  </a:cubicBezTo>
                  <a:cubicBezTo>
                    <a:pt x="895" y="489"/>
                    <a:pt x="895" y="489"/>
                    <a:pt x="895" y="476"/>
                  </a:cubicBezTo>
                  <a:cubicBezTo>
                    <a:pt x="895" y="476"/>
                    <a:pt x="895" y="463"/>
                    <a:pt x="882" y="463"/>
                  </a:cubicBezTo>
                  <a:cubicBezTo>
                    <a:pt x="921" y="463"/>
                    <a:pt x="921" y="450"/>
                    <a:pt x="882" y="437"/>
                  </a:cubicBezTo>
                  <a:cubicBezTo>
                    <a:pt x="869" y="424"/>
                    <a:pt x="882" y="424"/>
                    <a:pt x="908" y="424"/>
                  </a:cubicBezTo>
                  <a:cubicBezTo>
                    <a:pt x="934" y="424"/>
                    <a:pt x="934" y="424"/>
                    <a:pt x="921" y="411"/>
                  </a:cubicBezTo>
                  <a:cubicBezTo>
                    <a:pt x="908" y="411"/>
                    <a:pt x="908" y="411"/>
                    <a:pt x="908" y="398"/>
                  </a:cubicBezTo>
                  <a:lnTo>
                    <a:pt x="869" y="398"/>
                  </a:lnTo>
                  <a:cubicBezTo>
                    <a:pt x="882" y="385"/>
                    <a:pt x="882" y="385"/>
                    <a:pt x="882" y="385"/>
                  </a:cubicBezTo>
                  <a:cubicBezTo>
                    <a:pt x="882" y="372"/>
                    <a:pt x="882" y="372"/>
                    <a:pt x="882" y="372"/>
                  </a:cubicBezTo>
                  <a:cubicBezTo>
                    <a:pt x="908" y="359"/>
                    <a:pt x="895" y="359"/>
                    <a:pt x="882" y="359"/>
                  </a:cubicBezTo>
                  <a:lnTo>
                    <a:pt x="869" y="359"/>
                  </a:lnTo>
                  <a:cubicBezTo>
                    <a:pt x="903" y="359"/>
                    <a:pt x="898" y="330"/>
                    <a:pt x="871" y="330"/>
                  </a:cubicBezTo>
                  <a:cubicBezTo>
                    <a:pt x="867" y="330"/>
                    <a:pt x="862" y="331"/>
                    <a:pt x="856" y="333"/>
                  </a:cubicBezTo>
                  <a:cubicBezTo>
                    <a:pt x="869" y="320"/>
                    <a:pt x="869" y="320"/>
                    <a:pt x="882" y="320"/>
                  </a:cubicBezTo>
                  <a:cubicBezTo>
                    <a:pt x="895" y="320"/>
                    <a:pt x="895" y="320"/>
                    <a:pt x="895" y="307"/>
                  </a:cubicBezTo>
                  <a:cubicBezTo>
                    <a:pt x="895" y="307"/>
                    <a:pt x="869" y="307"/>
                    <a:pt x="869" y="294"/>
                  </a:cubicBezTo>
                  <a:cubicBezTo>
                    <a:pt x="869" y="281"/>
                    <a:pt x="869" y="281"/>
                    <a:pt x="843" y="281"/>
                  </a:cubicBezTo>
                  <a:cubicBezTo>
                    <a:pt x="843" y="281"/>
                    <a:pt x="843" y="281"/>
                    <a:pt x="869" y="268"/>
                  </a:cubicBezTo>
                  <a:lnTo>
                    <a:pt x="882" y="268"/>
                  </a:lnTo>
                  <a:cubicBezTo>
                    <a:pt x="882" y="264"/>
                    <a:pt x="879" y="262"/>
                    <a:pt x="875" y="262"/>
                  </a:cubicBezTo>
                  <a:cubicBezTo>
                    <a:pt x="866" y="262"/>
                    <a:pt x="852" y="268"/>
                    <a:pt x="843" y="268"/>
                  </a:cubicBezTo>
                  <a:cubicBezTo>
                    <a:pt x="856" y="255"/>
                    <a:pt x="856" y="242"/>
                    <a:pt x="830" y="242"/>
                  </a:cubicBezTo>
                  <a:cubicBezTo>
                    <a:pt x="830" y="242"/>
                    <a:pt x="830" y="242"/>
                    <a:pt x="843" y="229"/>
                  </a:cubicBezTo>
                  <a:cubicBezTo>
                    <a:pt x="843" y="216"/>
                    <a:pt x="843" y="216"/>
                    <a:pt x="856" y="216"/>
                  </a:cubicBezTo>
                  <a:cubicBezTo>
                    <a:pt x="866" y="207"/>
                    <a:pt x="875" y="198"/>
                    <a:pt x="866" y="198"/>
                  </a:cubicBezTo>
                  <a:cubicBezTo>
                    <a:pt x="862" y="198"/>
                    <a:pt x="855" y="200"/>
                    <a:pt x="843" y="203"/>
                  </a:cubicBezTo>
                  <a:cubicBezTo>
                    <a:pt x="840" y="207"/>
                    <a:pt x="837" y="209"/>
                    <a:pt x="835" y="209"/>
                  </a:cubicBezTo>
                  <a:cubicBezTo>
                    <a:pt x="832" y="209"/>
                    <a:pt x="834" y="200"/>
                    <a:pt x="843" y="190"/>
                  </a:cubicBezTo>
                  <a:lnTo>
                    <a:pt x="817" y="190"/>
                  </a:lnTo>
                  <a:cubicBezTo>
                    <a:pt x="817" y="190"/>
                    <a:pt x="817" y="190"/>
                    <a:pt x="817" y="190"/>
                  </a:cubicBezTo>
                  <a:lnTo>
                    <a:pt x="817" y="190"/>
                  </a:lnTo>
                  <a:cubicBezTo>
                    <a:pt x="817" y="203"/>
                    <a:pt x="817" y="203"/>
                    <a:pt x="804" y="203"/>
                  </a:cubicBezTo>
                  <a:cubicBezTo>
                    <a:pt x="817" y="190"/>
                    <a:pt x="817" y="177"/>
                    <a:pt x="817" y="177"/>
                  </a:cubicBezTo>
                  <a:cubicBezTo>
                    <a:pt x="817" y="177"/>
                    <a:pt x="792" y="177"/>
                    <a:pt x="779" y="164"/>
                  </a:cubicBezTo>
                  <a:cubicBezTo>
                    <a:pt x="772" y="158"/>
                    <a:pt x="769" y="155"/>
                    <a:pt x="766" y="155"/>
                  </a:cubicBezTo>
                  <a:cubicBezTo>
                    <a:pt x="762" y="155"/>
                    <a:pt x="759" y="158"/>
                    <a:pt x="753" y="164"/>
                  </a:cubicBezTo>
                  <a:cubicBezTo>
                    <a:pt x="740" y="164"/>
                    <a:pt x="740" y="164"/>
                    <a:pt x="753" y="151"/>
                  </a:cubicBezTo>
                  <a:cubicBezTo>
                    <a:pt x="753" y="138"/>
                    <a:pt x="753" y="138"/>
                    <a:pt x="753" y="138"/>
                  </a:cubicBezTo>
                  <a:cubicBezTo>
                    <a:pt x="753" y="138"/>
                    <a:pt x="753" y="138"/>
                    <a:pt x="765" y="126"/>
                  </a:cubicBezTo>
                  <a:lnTo>
                    <a:pt x="765" y="126"/>
                  </a:lnTo>
                  <a:cubicBezTo>
                    <a:pt x="759" y="132"/>
                    <a:pt x="756" y="135"/>
                    <a:pt x="753" y="135"/>
                  </a:cubicBezTo>
                  <a:cubicBezTo>
                    <a:pt x="749" y="135"/>
                    <a:pt x="746" y="132"/>
                    <a:pt x="740" y="126"/>
                  </a:cubicBezTo>
                  <a:cubicBezTo>
                    <a:pt x="742" y="123"/>
                    <a:pt x="744" y="121"/>
                    <a:pt x="746" y="118"/>
                  </a:cubicBezTo>
                  <a:lnTo>
                    <a:pt x="746" y="118"/>
                  </a:lnTo>
                  <a:cubicBezTo>
                    <a:pt x="735" y="126"/>
                    <a:pt x="724" y="126"/>
                    <a:pt x="714" y="126"/>
                  </a:cubicBezTo>
                  <a:cubicBezTo>
                    <a:pt x="714" y="126"/>
                    <a:pt x="714" y="126"/>
                    <a:pt x="727" y="113"/>
                  </a:cubicBezTo>
                  <a:cubicBezTo>
                    <a:pt x="727" y="106"/>
                    <a:pt x="723" y="103"/>
                    <a:pt x="719" y="103"/>
                  </a:cubicBezTo>
                  <a:cubicBezTo>
                    <a:pt x="714" y="103"/>
                    <a:pt x="707" y="106"/>
                    <a:pt x="701" y="113"/>
                  </a:cubicBezTo>
                  <a:cubicBezTo>
                    <a:pt x="714" y="100"/>
                    <a:pt x="701" y="100"/>
                    <a:pt x="701" y="100"/>
                  </a:cubicBezTo>
                  <a:lnTo>
                    <a:pt x="701" y="100"/>
                  </a:lnTo>
                  <a:cubicBezTo>
                    <a:pt x="704" y="96"/>
                    <a:pt x="709" y="91"/>
                    <a:pt x="714" y="87"/>
                  </a:cubicBezTo>
                  <a:cubicBezTo>
                    <a:pt x="727" y="74"/>
                    <a:pt x="714" y="61"/>
                    <a:pt x="714" y="61"/>
                  </a:cubicBezTo>
                  <a:cubicBezTo>
                    <a:pt x="707" y="67"/>
                    <a:pt x="701" y="70"/>
                    <a:pt x="696" y="70"/>
                  </a:cubicBezTo>
                  <a:cubicBezTo>
                    <a:pt x="691" y="70"/>
                    <a:pt x="688" y="67"/>
                    <a:pt x="688" y="61"/>
                  </a:cubicBezTo>
                  <a:cubicBezTo>
                    <a:pt x="675" y="61"/>
                    <a:pt x="662" y="74"/>
                    <a:pt x="649" y="100"/>
                  </a:cubicBezTo>
                  <a:lnTo>
                    <a:pt x="623" y="126"/>
                  </a:lnTo>
                  <a:lnTo>
                    <a:pt x="636" y="100"/>
                  </a:lnTo>
                  <a:cubicBezTo>
                    <a:pt x="649" y="87"/>
                    <a:pt x="662" y="48"/>
                    <a:pt x="662" y="48"/>
                  </a:cubicBezTo>
                  <a:lnTo>
                    <a:pt x="662" y="48"/>
                  </a:lnTo>
                  <a:cubicBezTo>
                    <a:pt x="662" y="48"/>
                    <a:pt x="649" y="61"/>
                    <a:pt x="649" y="74"/>
                  </a:cubicBezTo>
                  <a:cubicBezTo>
                    <a:pt x="642" y="87"/>
                    <a:pt x="639" y="93"/>
                    <a:pt x="637" y="93"/>
                  </a:cubicBezTo>
                  <a:cubicBezTo>
                    <a:pt x="636" y="93"/>
                    <a:pt x="636" y="87"/>
                    <a:pt x="636" y="74"/>
                  </a:cubicBezTo>
                  <a:cubicBezTo>
                    <a:pt x="636" y="67"/>
                    <a:pt x="636" y="64"/>
                    <a:pt x="634" y="64"/>
                  </a:cubicBezTo>
                  <a:cubicBezTo>
                    <a:pt x="633" y="64"/>
                    <a:pt x="629" y="67"/>
                    <a:pt x="623" y="74"/>
                  </a:cubicBezTo>
                  <a:cubicBezTo>
                    <a:pt x="618" y="79"/>
                    <a:pt x="614" y="82"/>
                    <a:pt x="613" y="82"/>
                  </a:cubicBezTo>
                  <a:cubicBezTo>
                    <a:pt x="610" y="82"/>
                    <a:pt x="610" y="76"/>
                    <a:pt x="610" y="61"/>
                  </a:cubicBezTo>
                  <a:cubicBezTo>
                    <a:pt x="618" y="45"/>
                    <a:pt x="616" y="39"/>
                    <a:pt x="614" y="39"/>
                  </a:cubicBezTo>
                  <a:lnTo>
                    <a:pt x="614" y="39"/>
                  </a:lnTo>
                  <a:cubicBezTo>
                    <a:pt x="612" y="39"/>
                    <a:pt x="610" y="42"/>
                    <a:pt x="610" y="48"/>
                  </a:cubicBezTo>
                  <a:cubicBezTo>
                    <a:pt x="597" y="61"/>
                    <a:pt x="597" y="61"/>
                    <a:pt x="597" y="61"/>
                  </a:cubicBezTo>
                  <a:cubicBezTo>
                    <a:pt x="597" y="61"/>
                    <a:pt x="597" y="61"/>
                    <a:pt x="584" y="74"/>
                  </a:cubicBezTo>
                  <a:cubicBezTo>
                    <a:pt x="584" y="74"/>
                    <a:pt x="584" y="61"/>
                    <a:pt x="584" y="61"/>
                  </a:cubicBezTo>
                  <a:lnTo>
                    <a:pt x="584" y="35"/>
                  </a:lnTo>
                  <a:cubicBezTo>
                    <a:pt x="584" y="35"/>
                    <a:pt x="584" y="35"/>
                    <a:pt x="571" y="48"/>
                  </a:cubicBezTo>
                  <a:cubicBezTo>
                    <a:pt x="571" y="43"/>
                    <a:pt x="571" y="38"/>
                    <a:pt x="571" y="35"/>
                  </a:cubicBezTo>
                  <a:cubicBezTo>
                    <a:pt x="571" y="15"/>
                    <a:pt x="571" y="6"/>
                    <a:pt x="569" y="6"/>
                  </a:cubicBezTo>
                  <a:close/>
                  <a:moveTo>
                    <a:pt x="804" y="995"/>
                  </a:moveTo>
                  <a:cubicBezTo>
                    <a:pt x="804" y="995"/>
                    <a:pt x="817" y="1020"/>
                    <a:pt x="817" y="1033"/>
                  </a:cubicBezTo>
                  <a:cubicBezTo>
                    <a:pt x="822" y="1038"/>
                    <a:pt x="825" y="1041"/>
                    <a:pt x="826" y="1041"/>
                  </a:cubicBezTo>
                  <a:cubicBezTo>
                    <a:pt x="829" y="1041"/>
                    <a:pt x="826" y="1032"/>
                    <a:pt x="817" y="1007"/>
                  </a:cubicBezTo>
                  <a:cubicBezTo>
                    <a:pt x="817" y="995"/>
                    <a:pt x="817" y="995"/>
                    <a:pt x="804" y="995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5516400" y="5165900"/>
              <a:ext cx="71025" cy="73200"/>
            </a:xfrm>
            <a:custGeom>
              <a:rect b="b" l="l" r="r" t="t"/>
              <a:pathLst>
                <a:path extrusionOk="0" h="2928" w="2841">
                  <a:moveTo>
                    <a:pt x="986" y="117"/>
                  </a:moveTo>
                  <a:cubicBezTo>
                    <a:pt x="999" y="143"/>
                    <a:pt x="1012" y="169"/>
                    <a:pt x="999" y="169"/>
                  </a:cubicBezTo>
                  <a:lnTo>
                    <a:pt x="986" y="156"/>
                  </a:lnTo>
                  <a:lnTo>
                    <a:pt x="986" y="130"/>
                  </a:lnTo>
                  <a:lnTo>
                    <a:pt x="986" y="117"/>
                  </a:lnTo>
                  <a:close/>
                  <a:moveTo>
                    <a:pt x="882" y="182"/>
                  </a:moveTo>
                  <a:cubicBezTo>
                    <a:pt x="882" y="182"/>
                    <a:pt x="882" y="182"/>
                    <a:pt x="895" y="208"/>
                  </a:cubicBezTo>
                  <a:cubicBezTo>
                    <a:pt x="895" y="208"/>
                    <a:pt x="908" y="221"/>
                    <a:pt x="895" y="234"/>
                  </a:cubicBezTo>
                  <a:lnTo>
                    <a:pt x="882" y="221"/>
                  </a:lnTo>
                  <a:cubicBezTo>
                    <a:pt x="869" y="195"/>
                    <a:pt x="882" y="182"/>
                    <a:pt x="882" y="182"/>
                  </a:cubicBezTo>
                  <a:close/>
                  <a:moveTo>
                    <a:pt x="1336" y="182"/>
                  </a:moveTo>
                  <a:cubicBezTo>
                    <a:pt x="1349" y="182"/>
                    <a:pt x="1349" y="208"/>
                    <a:pt x="1349" y="208"/>
                  </a:cubicBezTo>
                  <a:cubicBezTo>
                    <a:pt x="1349" y="208"/>
                    <a:pt x="1349" y="234"/>
                    <a:pt x="1336" y="234"/>
                  </a:cubicBezTo>
                  <a:cubicBezTo>
                    <a:pt x="1336" y="234"/>
                    <a:pt x="1336" y="208"/>
                    <a:pt x="1336" y="182"/>
                  </a:cubicBezTo>
                  <a:close/>
                  <a:moveTo>
                    <a:pt x="1258" y="234"/>
                  </a:moveTo>
                  <a:cubicBezTo>
                    <a:pt x="1258" y="234"/>
                    <a:pt x="1258" y="234"/>
                    <a:pt x="1258" y="260"/>
                  </a:cubicBezTo>
                  <a:lnTo>
                    <a:pt x="1245" y="234"/>
                  </a:lnTo>
                  <a:close/>
                  <a:moveTo>
                    <a:pt x="1167" y="247"/>
                  </a:moveTo>
                  <a:cubicBezTo>
                    <a:pt x="1167" y="247"/>
                    <a:pt x="1167" y="247"/>
                    <a:pt x="1180" y="273"/>
                  </a:cubicBezTo>
                  <a:lnTo>
                    <a:pt x="1167" y="273"/>
                  </a:lnTo>
                  <a:lnTo>
                    <a:pt x="1154" y="247"/>
                  </a:lnTo>
                  <a:close/>
                  <a:moveTo>
                    <a:pt x="1715" y="210"/>
                  </a:moveTo>
                  <a:lnTo>
                    <a:pt x="1715" y="210"/>
                  </a:lnTo>
                  <a:cubicBezTo>
                    <a:pt x="1716" y="210"/>
                    <a:pt x="1716" y="213"/>
                    <a:pt x="1712" y="221"/>
                  </a:cubicBezTo>
                  <a:cubicBezTo>
                    <a:pt x="1712" y="221"/>
                    <a:pt x="1712" y="247"/>
                    <a:pt x="1699" y="273"/>
                  </a:cubicBezTo>
                  <a:cubicBezTo>
                    <a:pt x="1699" y="270"/>
                    <a:pt x="1699" y="269"/>
                    <a:pt x="1698" y="269"/>
                  </a:cubicBezTo>
                  <a:cubicBezTo>
                    <a:pt x="1696" y="269"/>
                    <a:pt x="1693" y="272"/>
                    <a:pt x="1690" y="272"/>
                  </a:cubicBezTo>
                  <a:cubicBezTo>
                    <a:pt x="1688" y="272"/>
                    <a:pt x="1686" y="269"/>
                    <a:pt x="1686" y="260"/>
                  </a:cubicBezTo>
                  <a:lnTo>
                    <a:pt x="1686" y="247"/>
                  </a:lnTo>
                  <a:cubicBezTo>
                    <a:pt x="1695" y="228"/>
                    <a:pt x="1711" y="210"/>
                    <a:pt x="1715" y="210"/>
                  </a:cubicBezTo>
                  <a:close/>
                  <a:moveTo>
                    <a:pt x="1100" y="245"/>
                  </a:moveTo>
                  <a:cubicBezTo>
                    <a:pt x="1105" y="245"/>
                    <a:pt x="1110" y="249"/>
                    <a:pt x="1116" y="260"/>
                  </a:cubicBezTo>
                  <a:cubicBezTo>
                    <a:pt x="1116" y="286"/>
                    <a:pt x="1116" y="286"/>
                    <a:pt x="1103" y="286"/>
                  </a:cubicBezTo>
                  <a:cubicBezTo>
                    <a:pt x="1090" y="286"/>
                    <a:pt x="1090" y="286"/>
                    <a:pt x="1090" y="260"/>
                  </a:cubicBezTo>
                  <a:cubicBezTo>
                    <a:pt x="1090" y="252"/>
                    <a:pt x="1094" y="245"/>
                    <a:pt x="1100" y="245"/>
                  </a:cubicBezTo>
                  <a:close/>
                  <a:moveTo>
                    <a:pt x="1241" y="274"/>
                  </a:moveTo>
                  <a:cubicBezTo>
                    <a:pt x="1240" y="274"/>
                    <a:pt x="1237" y="277"/>
                    <a:pt x="1232" y="286"/>
                  </a:cubicBezTo>
                  <a:cubicBezTo>
                    <a:pt x="1241" y="286"/>
                    <a:pt x="1244" y="274"/>
                    <a:pt x="1241" y="274"/>
                  </a:cubicBezTo>
                  <a:close/>
                  <a:moveTo>
                    <a:pt x="2036" y="247"/>
                  </a:moveTo>
                  <a:cubicBezTo>
                    <a:pt x="2049" y="260"/>
                    <a:pt x="2049" y="260"/>
                    <a:pt x="2036" y="273"/>
                  </a:cubicBezTo>
                  <a:cubicBezTo>
                    <a:pt x="2024" y="299"/>
                    <a:pt x="2011" y="312"/>
                    <a:pt x="1998" y="312"/>
                  </a:cubicBezTo>
                  <a:cubicBezTo>
                    <a:pt x="1998" y="299"/>
                    <a:pt x="2011" y="260"/>
                    <a:pt x="2036" y="247"/>
                  </a:cubicBezTo>
                  <a:close/>
                  <a:moveTo>
                    <a:pt x="1162" y="343"/>
                  </a:moveTo>
                  <a:lnTo>
                    <a:pt x="1162" y="343"/>
                  </a:lnTo>
                  <a:cubicBezTo>
                    <a:pt x="1163" y="348"/>
                    <a:pt x="1165" y="355"/>
                    <a:pt x="1167" y="364"/>
                  </a:cubicBezTo>
                  <a:cubicBezTo>
                    <a:pt x="1168" y="364"/>
                    <a:pt x="1168" y="364"/>
                    <a:pt x="1168" y="365"/>
                  </a:cubicBezTo>
                  <a:lnTo>
                    <a:pt x="1168" y="365"/>
                  </a:lnTo>
                  <a:cubicBezTo>
                    <a:pt x="1168" y="361"/>
                    <a:pt x="1167" y="356"/>
                    <a:pt x="1167" y="351"/>
                  </a:cubicBezTo>
                  <a:cubicBezTo>
                    <a:pt x="1166" y="348"/>
                    <a:pt x="1164" y="345"/>
                    <a:pt x="1162" y="343"/>
                  </a:cubicBezTo>
                  <a:close/>
                  <a:moveTo>
                    <a:pt x="1168" y="365"/>
                  </a:moveTo>
                  <a:cubicBezTo>
                    <a:pt x="1169" y="376"/>
                    <a:pt x="1172" y="382"/>
                    <a:pt x="1173" y="382"/>
                  </a:cubicBezTo>
                  <a:cubicBezTo>
                    <a:pt x="1174" y="382"/>
                    <a:pt x="1173" y="376"/>
                    <a:pt x="1168" y="365"/>
                  </a:cubicBezTo>
                  <a:close/>
                  <a:moveTo>
                    <a:pt x="415" y="428"/>
                  </a:moveTo>
                  <a:lnTo>
                    <a:pt x="441" y="441"/>
                  </a:lnTo>
                  <a:cubicBezTo>
                    <a:pt x="428" y="428"/>
                    <a:pt x="428" y="428"/>
                    <a:pt x="415" y="428"/>
                  </a:cubicBezTo>
                  <a:close/>
                  <a:moveTo>
                    <a:pt x="252" y="721"/>
                  </a:moveTo>
                  <a:cubicBezTo>
                    <a:pt x="256" y="721"/>
                    <a:pt x="258" y="725"/>
                    <a:pt x="247" y="726"/>
                  </a:cubicBezTo>
                  <a:lnTo>
                    <a:pt x="247" y="726"/>
                  </a:lnTo>
                  <a:cubicBezTo>
                    <a:pt x="247" y="722"/>
                    <a:pt x="250" y="721"/>
                    <a:pt x="252" y="721"/>
                  </a:cubicBezTo>
                  <a:close/>
                  <a:moveTo>
                    <a:pt x="363" y="792"/>
                  </a:moveTo>
                  <a:cubicBezTo>
                    <a:pt x="389" y="805"/>
                    <a:pt x="402" y="818"/>
                    <a:pt x="402" y="830"/>
                  </a:cubicBezTo>
                  <a:cubicBezTo>
                    <a:pt x="376" y="818"/>
                    <a:pt x="363" y="805"/>
                    <a:pt x="363" y="805"/>
                  </a:cubicBezTo>
                  <a:lnTo>
                    <a:pt x="363" y="792"/>
                  </a:lnTo>
                  <a:close/>
                  <a:moveTo>
                    <a:pt x="248" y="1133"/>
                  </a:moveTo>
                  <a:cubicBezTo>
                    <a:pt x="251" y="1133"/>
                    <a:pt x="254" y="1136"/>
                    <a:pt x="260" y="1142"/>
                  </a:cubicBezTo>
                  <a:cubicBezTo>
                    <a:pt x="285" y="1142"/>
                    <a:pt x="285" y="1168"/>
                    <a:pt x="285" y="1168"/>
                  </a:cubicBezTo>
                  <a:cubicBezTo>
                    <a:pt x="280" y="1170"/>
                    <a:pt x="275" y="1171"/>
                    <a:pt x="270" y="1171"/>
                  </a:cubicBezTo>
                  <a:cubicBezTo>
                    <a:pt x="250" y="1171"/>
                    <a:pt x="234" y="1155"/>
                    <a:pt x="234" y="1155"/>
                  </a:cubicBezTo>
                  <a:cubicBezTo>
                    <a:pt x="241" y="1140"/>
                    <a:pt x="244" y="1133"/>
                    <a:pt x="248" y="1133"/>
                  </a:cubicBezTo>
                  <a:close/>
                  <a:moveTo>
                    <a:pt x="2743" y="1357"/>
                  </a:moveTo>
                  <a:cubicBezTo>
                    <a:pt x="2747" y="1357"/>
                    <a:pt x="2750" y="1358"/>
                    <a:pt x="2750" y="1362"/>
                  </a:cubicBezTo>
                  <a:cubicBezTo>
                    <a:pt x="2776" y="1375"/>
                    <a:pt x="2776" y="1382"/>
                    <a:pt x="2764" y="1382"/>
                  </a:cubicBezTo>
                  <a:cubicBezTo>
                    <a:pt x="2753" y="1382"/>
                    <a:pt x="2730" y="1375"/>
                    <a:pt x="2711" y="1362"/>
                  </a:cubicBezTo>
                  <a:cubicBezTo>
                    <a:pt x="2720" y="1362"/>
                    <a:pt x="2734" y="1357"/>
                    <a:pt x="2743" y="1357"/>
                  </a:cubicBezTo>
                  <a:close/>
                  <a:moveTo>
                    <a:pt x="2283" y="1531"/>
                  </a:moveTo>
                  <a:lnTo>
                    <a:pt x="2283" y="1544"/>
                  </a:lnTo>
                  <a:cubicBezTo>
                    <a:pt x="2283" y="1544"/>
                    <a:pt x="2309" y="1544"/>
                    <a:pt x="2322" y="1557"/>
                  </a:cubicBezTo>
                  <a:lnTo>
                    <a:pt x="2335" y="1544"/>
                  </a:lnTo>
                  <a:cubicBezTo>
                    <a:pt x="2335" y="1544"/>
                    <a:pt x="2309" y="1531"/>
                    <a:pt x="2283" y="1531"/>
                  </a:cubicBezTo>
                  <a:close/>
                  <a:moveTo>
                    <a:pt x="2659" y="1596"/>
                  </a:moveTo>
                  <a:cubicBezTo>
                    <a:pt x="2672" y="1596"/>
                    <a:pt x="2672" y="1609"/>
                    <a:pt x="2672" y="1622"/>
                  </a:cubicBezTo>
                  <a:lnTo>
                    <a:pt x="2646" y="1622"/>
                  </a:lnTo>
                  <a:cubicBezTo>
                    <a:pt x="2646" y="1622"/>
                    <a:pt x="2620" y="1609"/>
                    <a:pt x="2633" y="1596"/>
                  </a:cubicBezTo>
                  <a:close/>
                  <a:moveTo>
                    <a:pt x="224" y="1651"/>
                  </a:moveTo>
                  <a:cubicBezTo>
                    <a:pt x="227" y="1651"/>
                    <a:pt x="234" y="1654"/>
                    <a:pt x="234" y="1661"/>
                  </a:cubicBezTo>
                  <a:cubicBezTo>
                    <a:pt x="221" y="1654"/>
                    <a:pt x="221" y="1651"/>
                    <a:pt x="224" y="1651"/>
                  </a:cubicBezTo>
                  <a:close/>
                  <a:moveTo>
                    <a:pt x="2607" y="1700"/>
                  </a:moveTo>
                  <a:cubicBezTo>
                    <a:pt x="2659" y="1700"/>
                    <a:pt x="2659" y="1700"/>
                    <a:pt x="2659" y="1712"/>
                  </a:cubicBezTo>
                  <a:cubicBezTo>
                    <a:pt x="2650" y="1722"/>
                    <a:pt x="2647" y="1731"/>
                    <a:pt x="2637" y="1731"/>
                  </a:cubicBezTo>
                  <a:cubicBezTo>
                    <a:pt x="2633" y="1731"/>
                    <a:pt x="2628" y="1729"/>
                    <a:pt x="2620" y="1725"/>
                  </a:cubicBezTo>
                  <a:lnTo>
                    <a:pt x="2633" y="1725"/>
                  </a:lnTo>
                  <a:cubicBezTo>
                    <a:pt x="2646" y="1725"/>
                    <a:pt x="2633" y="1712"/>
                    <a:pt x="2607" y="1712"/>
                  </a:cubicBezTo>
                  <a:lnTo>
                    <a:pt x="2555" y="1712"/>
                  </a:lnTo>
                  <a:cubicBezTo>
                    <a:pt x="2555" y="1700"/>
                    <a:pt x="2581" y="1700"/>
                    <a:pt x="2607" y="1700"/>
                  </a:cubicBezTo>
                  <a:close/>
                  <a:moveTo>
                    <a:pt x="278" y="1759"/>
                  </a:moveTo>
                  <a:cubicBezTo>
                    <a:pt x="283" y="1759"/>
                    <a:pt x="285" y="1760"/>
                    <a:pt x="285" y="1764"/>
                  </a:cubicBezTo>
                  <a:lnTo>
                    <a:pt x="260" y="1777"/>
                  </a:lnTo>
                  <a:lnTo>
                    <a:pt x="234" y="1777"/>
                  </a:lnTo>
                  <a:lnTo>
                    <a:pt x="234" y="1764"/>
                  </a:lnTo>
                  <a:cubicBezTo>
                    <a:pt x="251" y="1764"/>
                    <a:pt x="268" y="1759"/>
                    <a:pt x="278" y="1759"/>
                  </a:cubicBezTo>
                  <a:close/>
                  <a:moveTo>
                    <a:pt x="2737" y="1764"/>
                  </a:moveTo>
                  <a:lnTo>
                    <a:pt x="2737" y="1777"/>
                  </a:lnTo>
                  <a:cubicBezTo>
                    <a:pt x="2743" y="1784"/>
                    <a:pt x="2747" y="1787"/>
                    <a:pt x="2750" y="1787"/>
                  </a:cubicBezTo>
                  <a:cubicBezTo>
                    <a:pt x="2753" y="1787"/>
                    <a:pt x="2756" y="1784"/>
                    <a:pt x="2763" y="1777"/>
                  </a:cubicBezTo>
                  <a:lnTo>
                    <a:pt x="2763" y="1764"/>
                  </a:lnTo>
                  <a:close/>
                  <a:moveTo>
                    <a:pt x="195" y="1920"/>
                  </a:moveTo>
                  <a:lnTo>
                    <a:pt x="195" y="1933"/>
                  </a:lnTo>
                  <a:cubicBezTo>
                    <a:pt x="169" y="1946"/>
                    <a:pt x="143" y="1946"/>
                    <a:pt x="143" y="1946"/>
                  </a:cubicBezTo>
                  <a:lnTo>
                    <a:pt x="143" y="1933"/>
                  </a:lnTo>
                  <a:cubicBezTo>
                    <a:pt x="169" y="1920"/>
                    <a:pt x="182" y="1920"/>
                    <a:pt x="195" y="1920"/>
                  </a:cubicBezTo>
                  <a:close/>
                  <a:moveTo>
                    <a:pt x="415" y="1985"/>
                  </a:moveTo>
                  <a:lnTo>
                    <a:pt x="415" y="1985"/>
                  </a:lnTo>
                  <a:cubicBezTo>
                    <a:pt x="428" y="1998"/>
                    <a:pt x="376" y="2011"/>
                    <a:pt x="363" y="2024"/>
                  </a:cubicBezTo>
                  <a:cubicBezTo>
                    <a:pt x="350" y="2011"/>
                    <a:pt x="350" y="2011"/>
                    <a:pt x="376" y="1998"/>
                  </a:cubicBezTo>
                  <a:cubicBezTo>
                    <a:pt x="402" y="1985"/>
                    <a:pt x="415" y="1985"/>
                    <a:pt x="415" y="1985"/>
                  </a:cubicBezTo>
                  <a:close/>
                  <a:moveTo>
                    <a:pt x="532" y="2115"/>
                  </a:moveTo>
                  <a:cubicBezTo>
                    <a:pt x="517" y="2130"/>
                    <a:pt x="509" y="2135"/>
                    <a:pt x="508" y="2135"/>
                  </a:cubicBezTo>
                  <a:cubicBezTo>
                    <a:pt x="505" y="2135"/>
                    <a:pt x="516" y="2122"/>
                    <a:pt x="532" y="2115"/>
                  </a:cubicBezTo>
                  <a:close/>
                  <a:moveTo>
                    <a:pt x="1296" y="2098"/>
                  </a:moveTo>
                  <a:cubicBezTo>
                    <a:pt x="1295" y="2098"/>
                    <a:pt x="1292" y="2110"/>
                    <a:pt x="1284" y="2140"/>
                  </a:cubicBezTo>
                  <a:cubicBezTo>
                    <a:pt x="1271" y="2153"/>
                    <a:pt x="1271" y="2153"/>
                    <a:pt x="1284" y="2153"/>
                  </a:cubicBezTo>
                  <a:cubicBezTo>
                    <a:pt x="1284" y="2153"/>
                    <a:pt x="1297" y="2140"/>
                    <a:pt x="1297" y="2115"/>
                  </a:cubicBezTo>
                  <a:cubicBezTo>
                    <a:pt x="1297" y="2104"/>
                    <a:pt x="1297" y="2098"/>
                    <a:pt x="1296" y="2098"/>
                  </a:cubicBezTo>
                  <a:close/>
                  <a:moveTo>
                    <a:pt x="2335" y="2102"/>
                  </a:moveTo>
                  <a:cubicBezTo>
                    <a:pt x="2361" y="2115"/>
                    <a:pt x="2361" y="2153"/>
                    <a:pt x="2361" y="2153"/>
                  </a:cubicBezTo>
                  <a:cubicBezTo>
                    <a:pt x="2357" y="2157"/>
                    <a:pt x="2354" y="2158"/>
                    <a:pt x="2351" y="2158"/>
                  </a:cubicBezTo>
                  <a:cubicBezTo>
                    <a:pt x="2341" y="2158"/>
                    <a:pt x="2332" y="2144"/>
                    <a:pt x="2322" y="2115"/>
                  </a:cubicBezTo>
                  <a:cubicBezTo>
                    <a:pt x="2335" y="2115"/>
                    <a:pt x="2335" y="2102"/>
                    <a:pt x="2335" y="2102"/>
                  </a:cubicBezTo>
                  <a:close/>
                  <a:moveTo>
                    <a:pt x="532" y="2153"/>
                  </a:moveTo>
                  <a:lnTo>
                    <a:pt x="519" y="2179"/>
                  </a:lnTo>
                  <a:lnTo>
                    <a:pt x="493" y="2179"/>
                  </a:lnTo>
                  <a:cubicBezTo>
                    <a:pt x="506" y="2166"/>
                    <a:pt x="532" y="2153"/>
                    <a:pt x="532" y="2153"/>
                  </a:cubicBezTo>
                  <a:close/>
                  <a:moveTo>
                    <a:pt x="969" y="2438"/>
                  </a:moveTo>
                  <a:cubicBezTo>
                    <a:pt x="965" y="2438"/>
                    <a:pt x="960" y="2449"/>
                    <a:pt x="960" y="2465"/>
                  </a:cubicBezTo>
                  <a:lnTo>
                    <a:pt x="973" y="2452"/>
                  </a:lnTo>
                  <a:cubicBezTo>
                    <a:pt x="973" y="2442"/>
                    <a:pt x="971" y="2438"/>
                    <a:pt x="969" y="2438"/>
                  </a:cubicBezTo>
                  <a:close/>
                  <a:moveTo>
                    <a:pt x="2024" y="2413"/>
                  </a:moveTo>
                  <a:lnTo>
                    <a:pt x="2036" y="2465"/>
                  </a:lnTo>
                  <a:cubicBezTo>
                    <a:pt x="2051" y="2501"/>
                    <a:pt x="2053" y="2517"/>
                    <a:pt x="2050" y="2517"/>
                  </a:cubicBezTo>
                  <a:cubicBezTo>
                    <a:pt x="2048" y="2517"/>
                    <a:pt x="2042" y="2508"/>
                    <a:pt x="2036" y="2491"/>
                  </a:cubicBezTo>
                  <a:cubicBezTo>
                    <a:pt x="2024" y="2478"/>
                    <a:pt x="2011" y="2452"/>
                    <a:pt x="2011" y="2426"/>
                  </a:cubicBezTo>
                  <a:cubicBezTo>
                    <a:pt x="2024" y="2426"/>
                    <a:pt x="2024" y="2413"/>
                    <a:pt x="2024" y="2413"/>
                  </a:cubicBezTo>
                  <a:close/>
                  <a:moveTo>
                    <a:pt x="2088" y="2491"/>
                  </a:moveTo>
                  <a:lnTo>
                    <a:pt x="2114" y="2504"/>
                  </a:lnTo>
                  <a:cubicBezTo>
                    <a:pt x="2127" y="2517"/>
                    <a:pt x="2114" y="2530"/>
                    <a:pt x="2114" y="2530"/>
                  </a:cubicBezTo>
                  <a:lnTo>
                    <a:pt x="2101" y="2517"/>
                  </a:lnTo>
                  <a:lnTo>
                    <a:pt x="2088" y="2491"/>
                  </a:lnTo>
                  <a:close/>
                  <a:moveTo>
                    <a:pt x="1605" y="2531"/>
                  </a:moveTo>
                  <a:cubicBezTo>
                    <a:pt x="1607" y="2531"/>
                    <a:pt x="1608" y="2534"/>
                    <a:pt x="1608" y="2543"/>
                  </a:cubicBezTo>
                  <a:cubicBezTo>
                    <a:pt x="1621" y="2543"/>
                    <a:pt x="1608" y="2569"/>
                    <a:pt x="1595" y="2569"/>
                  </a:cubicBezTo>
                  <a:lnTo>
                    <a:pt x="1595" y="2543"/>
                  </a:lnTo>
                  <a:cubicBezTo>
                    <a:pt x="1595" y="2543"/>
                    <a:pt x="1601" y="2531"/>
                    <a:pt x="1605" y="2531"/>
                  </a:cubicBezTo>
                  <a:close/>
                  <a:moveTo>
                    <a:pt x="947" y="2530"/>
                  </a:moveTo>
                  <a:lnTo>
                    <a:pt x="947" y="2569"/>
                  </a:lnTo>
                  <a:lnTo>
                    <a:pt x="921" y="2581"/>
                  </a:lnTo>
                  <a:lnTo>
                    <a:pt x="921" y="2569"/>
                  </a:lnTo>
                  <a:cubicBezTo>
                    <a:pt x="921" y="2556"/>
                    <a:pt x="934" y="2530"/>
                    <a:pt x="947" y="2530"/>
                  </a:cubicBezTo>
                  <a:close/>
                  <a:moveTo>
                    <a:pt x="1777" y="2543"/>
                  </a:moveTo>
                  <a:cubicBezTo>
                    <a:pt x="1790" y="2569"/>
                    <a:pt x="1790" y="2594"/>
                    <a:pt x="1790" y="2594"/>
                  </a:cubicBezTo>
                  <a:lnTo>
                    <a:pt x="1777" y="2594"/>
                  </a:lnTo>
                  <a:cubicBezTo>
                    <a:pt x="1777" y="2569"/>
                    <a:pt x="1764" y="2556"/>
                    <a:pt x="1777" y="2556"/>
                  </a:cubicBezTo>
                  <a:lnTo>
                    <a:pt x="1777" y="2543"/>
                  </a:lnTo>
                  <a:close/>
                  <a:moveTo>
                    <a:pt x="1145" y="2570"/>
                  </a:moveTo>
                  <a:cubicBezTo>
                    <a:pt x="1149" y="2570"/>
                    <a:pt x="1154" y="2581"/>
                    <a:pt x="1154" y="2581"/>
                  </a:cubicBezTo>
                  <a:cubicBezTo>
                    <a:pt x="1167" y="2607"/>
                    <a:pt x="1167" y="2607"/>
                    <a:pt x="1142" y="2607"/>
                  </a:cubicBezTo>
                  <a:cubicBezTo>
                    <a:pt x="1142" y="2607"/>
                    <a:pt x="1142" y="2581"/>
                    <a:pt x="1142" y="2581"/>
                  </a:cubicBezTo>
                  <a:cubicBezTo>
                    <a:pt x="1142" y="2573"/>
                    <a:pt x="1143" y="2570"/>
                    <a:pt x="1145" y="2570"/>
                  </a:cubicBezTo>
                  <a:close/>
                  <a:moveTo>
                    <a:pt x="999" y="2556"/>
                  </a:moveTo>
                  <a:cubicBezTo>
                    <a:pt x="999" y="2556"/>
                    <a:pt x="999" y="2581"/>
                    <a:pt x="986" y="2607"/>
                  </a:cubicBezTo>
                  <a:cubicBezTo>
                    <a:pt x="986" y="2617"/>
                    <a:pt x="984" y="2621"/>
                    <a:pt x="983" y="2621"/>
                  </a:cubicBezTo>
                  <a:cubicBezTo>
                    <a:pt x="980" y="2621"/>
                    <a:pt x="977" y="2607"/>
                    <a:pt x="986" y="2581"/>
                  </a:cubicBezTo>
                  <a:cubicBezTo>
                    <a:pt x="986" y="2556"/>
                    <a:pt x="986" y="2556"/>
                    <a:pt x="999" y="2556"/>
                  </a:cubicBezTo>
                  <a:close/>
                  <a:moveTo>
                    <a:pt x="1310" y="2594"/>
                  </a:moveTo>
                  <a:cubicBezTo>
                    <a:pt x="1310" y="2594"/>
                    <a:pt x="1323" y="2620"/>
                    <a:pt x="1323" y="2620"/>
                  </a:cubicBezTo>
                  <a:cubicBezTo>
                    <a:pt x="1323" y="2633"/>
                    <a:pt x="1310" y="2633"/>
                    <a:pt x="1310" y="2633"/>
                  </a:cubicBezTo>
                  <a:cubicBezTo>
                    <a:pt x="1297" y="2633"/>
                    <a:pt x="1297" y="2633"/>
                    <a:pt x="1297" y="2620"/>
                  </a:cubicBezTo>
                  <a:cubicBezTo>
                    <a:pt x="1297" y="2620"/>
                    <a:pt x="1297" y="2594"/>
                    <a:pt x="1310" y="2594"/>
                  </a:cubicBezTo>
                  <a:close/>
                  <a:moveTo>
                    <a:pt x="1881" y="2591"/>
                  </a:moveTo>
                  <a:cubicBezTo>
                    <a:pt x="1881" y="2591"/>
                    <a:pt x="1883" y="2616"/>
                    <a:pt x="1894" y="2659"/>
                  </a:cubicBezTo>
                  <a:cubicBezTo>
                    <a:pt x="1888" y="2671"/>
                    <a:pt x="1885" y="2677"/>
                    <a:pt x="1883" y="2677"/>
                  </a:cubicBezTo>
                  <a:cubicBezTo>
                    <a:pt x="1881" y="2677"/>
                    <a:pt x="1881" y="2668"/>
                    <a:pt x="1881" y="2646"/>
                  </a:cubicBezTo>
                  <a:cubicBezTo>
                    <a:pt x="1881" y="2620"/>
                    <a:pt x="1881" y="2594"/>
                    <a:pt x="1881" y="2594"/>
                  </a:cubicBezTo>
                  <a:cubicBezTo>
                    <a:pt x="1881" y="2592"/>
                    <a:pt x="1881" y="2591"/>
                    <a:pt x="1881" y="2591"/>
                  </a:cubicBezTo>
                  <a:close/>
                  <a:moveTo>
                    <a:pt x="1466" y="2685"/>
                  </a:moveTo>
                  <a:lnTo>
                    <a:pt x="1479" y="2711"/>
                  </a:lnTo>
                  <a:lnTo>
                    <a:pt x="1466" y="2711"/>
                  </a:lnTo>
                  <a:cubicBezTo>
                    <a:pt x="1453" y="2711"/>
                    <a:pt x="1453" y="2711"/>
                    <a:pt x="1453" y="2685"/>
                  </a:cubicBezTo>
                  <a:close/>
                  <a:moveTo>
                    <a:pt x="1557" y="2659"/>
                  </a:moveTo>
                  <a:cubicBezTo>
                    <a:pt x="1557" y="2685"/>
                    <a:pt x="1557" y="2711"/>
                    <a:pt x="1544" y="2711"/>
                  </a:cubicBezTo>
                  <a:cubicBezTo>
                    <a:pt x="1544" y="2718"/>
                    <a:pt x="1543" y="2722"/>
                    <a:pt x="1541" y="2722"/>
                  </a:cubicBezTo>
                  <a:cubicBezTo>
                    <a:pt x="1537" y="2722"/>
                    <a:pt x="1531" y="2700"/>
                    <a:pt x="1531" y="2672"/>
                  </a:cubicBezTo>
                  <a:cubicBezTo>
                    <a:pt x="1544" y="2659"/>
                    <a:pt x="1544" y="2659"/>
                    <a:pt x="1557" y="2659"/>
                  </a:cubicBezTo>
                  <a:close/>
                  <a:moveTo>
                    <a:pt x="1362" y="2737"/>
                  </a:moveTo>
                  <a:cubicBezTo>
                    <a:pt x="1349" y="2737"/>
                    <a:pt x="1349" y="2763"/>
                    <a:pt x="1349" y="2763"/>
                  </a:cubicBezTo>
                  <a:cubicBezTo>
                    <a:pt x="1349" y="2763"/>
                    <a:pt x="1349" y="2776"/>
                    <a:pt x="1362" y="2789"/>
                  </a:cubicBezTo>
                  <a:cubicBezTo>
                    <a:pt x="1375" y="2763"/>
                    <a:pt x="1362" y="2737"/>
                    <a:pt x="1362" y="2737"/>
                  </a:cubicBezTo>
                  <a:close/>
                  <a:moveTo>
                    <a:pt x="1422" y="0"/>
                  </a:moveTo>
                  <a:cubicBezTo>
                    <a:pt x="1411" y="0"/>
                    <a:pt x="1401" y="13"/>
                    <a:pt x="1401" y="39"/>
                  </a:cubicBezTo>
                  <a:cubicBezTo>
                    <a:pt x="1401" y="13"/>
                    <a:pt x="1388" y="13"/>
                    <a:pt x="1375" y="13"/>
                  </a:cubicBezTo>
                  <a:cubicBezTo>
                    <a:pt x="1368" y="26"/>
                    <a:pt x="1352" y="33"/>
                    <a:pt x="1338" y="33"/>
                  </a:cubicBezTo>
                  <a:cubicBezTo>
                    <a:pt x="1323" y="33"/>
                    <a:pt x="1310" y="26"/>
                    <a:pt x="1310" y="13"/>
                  </a:cubicBezTo>
                  <a:lnTo>
                    <a:pt x="1297" y="13"/>
                  </a:lnTo>
                  <a:cubicBezTo>
                    <a:pt x="1297" y="39"/>
                    <a:pt x="1284" y="39"/>
                    <a:pt x="1271" y="39"/>
                  </a:cubicBezTo>
                  <a:cubicBezTo>
                    <a:pt x="1258" y="39"/>
                    <a:pt x="1258" y="39"/>
                    <a:pt x="1245" y="65"/>
                  </a:cubicBezTo>
                  <a:cubicBezTo>
                    <a:pt x="1245" y="91"/>
                    <a:pt x="1232" y="91"/>
                    <a:pt x="1232" y="91"/>
                  </a:cubicBezTo>
                  <a:cubicBezTo>
                    <a:pt x="1219" y="91"/>
                    <a:pt x="1232" y="65"/>
                    <a:pt x="1232" y="39"/>
                  </a:cubicBezTo>
                  <a:cubicBezTo>
                    <a:pt x="1237" y="31"/>
                    <a:pt x="1237" y="26"/>
                    <a:pt x="1234" y="26"/>
                  </a:cubicBezTo>
                  <a:cubicBezTo>
                    <a:pt x="1228" y="26"/>
                    <a:pt x="1211" y="44"/>
                    <a:pt x="1193" y="78"/>
                  </a:cubicBezTo>
                  <a:cubicBezTo>
                    <a:pt x="1180" y="98"/>
                    <a:pt x="1177" y="107"/>
                    <a:pt x="1177" y="107"/>
                  </a:cubicBezTo>
                  <a:cubicBezTo>
                    <a:pt x="1177" y="107"/>
                    <a:pt x="1180" y="98"/>
                    <a:pt x="1180" y="78"/>
                  </a:cubicBezTo>
                  <a:cubicBezTo>
                    <a:pt x="1190" y="60"/>
                    <a:pt x="1192" y="42"/>
                    <a:pt x="1188" y="42"/>
                  </a:cubicBezTo>
                  <a:lnTo>
                    <a:pt x="1188" y="42"/>
                  </a:lnTo>
                  <a:cubicBezTo>
                    <a:pt x="1187" y="42"/>
                    <a:pt x="1184" y="45"/>
                    <a:pt x="1180" y="52"/>
                  </a:cubicBezTo>
                  <a:cubicBezTo>
                    <a:pt x="1180" y="52"/>
                    <a:pt x="1167" y="52"/>
                    <a:pt x="1167" y="78"/>
                  </a:cubicBezTo>
                  <a:lnTo>
                    <a:pt x="1142" y="78"/>
                  </a:lnTo>
                  <a:cubicBezTo>
                    <a:pt x="1116" y="65"/>
                    <a:pt x="1103" y="65"/>
                    <a:pt x="1090" y="65"/>
                  </a:cubicBezTo>
                  <a:cubicBezTo>
                    <a:pt x="1090" y="80"/>
                    <a:pt x="1090" y="87"/>
                    <a:pt x="1087" y="87"/>
                  </a:cubicBezTo>
                  <a:cubicBezTo>
                    <a:pt x="1085" y="87"/>
                    <a:pt x="1082" y="84"/>
                    <a:pt x="1077" y="78"/>
                  </a:cubicBezTo>
                  <a:cubicBezTo>
                    <a:pt x="1071" y="67"/>
                    <a:pt x="1066" y="61"/>
                    <a:pt x="1062" y="61"/>
                  </a:cubicBezTo>
                  <a:cubicBezTo>
                    <a:pt x="1057" y="61"/>
                    <a:pt x="1056" y="74"/>
                    <a:pt x="1064" y="104"/>
                  </a:cubicBezTo>
                  <a:cubicBezTo>
                    <a:pt x="1064" y="117"/>
                    <a:pt x="1060" y="124"/>
                    <a:pt x="1056" y="124"/>
                  </a:cubicBezTo>
                  <a:cubicBezTo>
                    <a:pt x="1051" y="124"/>
                    <a:pt x="1044" y="117"/>
                    <a:pt x="1038" y="104"/>
                  </a:cubicBezTo>
                  <a:cubicBezTo>
                    <a:pt x="1031" y="83"/>
                    <a:pt x="1023" y="73"/>
                    <a:pt x="1021" y="73"/>
                  </a:cubicBezTo>
                  <a:lnTo>
                    <a:pt x="1021" y="73"/>
                  </a:lnTo>
                  <a:cubicBezTo>
                    <a:pt x="1018" y="73"/>
                    <a:pt x="1019" y="80"/>
                    <a:pt x="1025" y="91"/>
                  </a:cubicBezTo>
                  <a:cubicBezTo>
                    <a:pt x="1012" y="117"/>
                    <a:pt x="1012" y="117"/>
                    <a:pt x="1012" y="117"/>
                  </a:cubicBezTo>
                  <a:cubicBezTo>
                    <a:pt x="1008" y="110"/>
                    <a:pt x="999" y="107"/>
                    <a:pt x="985" y="107"/>
                  </a:cubicBezTo>
                  <a:cubicBezTo>
                    <a:pt x="949" y="107"/>
                    <a:pt x="886" y="128"/>
                    <a:pt x="830" y="156"/>
                  </a:cubicBezTo>
                  <a:cubicBezTo>
                    <a:pt x="817" y="169"/>
                    <a:pt x="817" y="182"/>
                    <a:pt x="830" y="208"/>
                  </a:cubicBezTo>
                  <a:cubicBezTo>
                    <a:pt x="836" y="225"/>
                    <a:pt x="839" y="232"/>
                    <a:pt x="839" y="232"/>
                  </a:cubicBezTo>
                  <a:cubicBezTo>
                    <a:pt x="838" y="232"/>
                    <a:pt x="831" y="222"/>
                    <a:pt x="817" y="208"/>
                  </a:cubicBezTo>
                  <a:cubicBezTo>
                    <a:pt x="800" y="185"/>
                    <a:pt x="786" y="175"/>
                    <a:pt x="779" y="175"/>
                  </a:cubicBezTo>
                  <a:cubicBezTo>
                    <a:pt x="771" y="175"/>
                    <a:pt x="775" y="192"/>
                    <a:pt x="804" y="221"/>
                  </a:cubicBezTo>
                  <a:cubicBezTo>
                    <a:pt x="817" y="240"/>
                    <a:pt x="824" y="250"/>
                    <a:pt x="822" y="250"/>
                  </a:cubicBezTo>
                  <a:cubicBezTo>
                    <a:pt x="820" y="250"/>
                    <a:pt x="811" y="240"/>
                    <a:pt x="791" y="221"/>
                  </a:cubicBezTo>
                  <a:cubicBezTo>
                    <a:pt x="781" y="216"/>
                    <a:pt x="774" y="212"/>
                    <a:pt x="772" y="212"/>
                  </a:cubicBezTo>
                  <a:cubicBezTo>
                    <a:pt x="768" y="212"/>
                    <a:pt x="771" y="219"/>
                    <a:pt x="778" y="234"/>
                  </a:cubicBezTo>
                  <a:cubicBezTo>
                    <a:pt x="778" y="247"/>
                    <a:pt x="778" y="253"/>
                    <a:pt x="777" y="253"/>
                  </a:cubicBezTo>
                  <a:cubicBezTo>
                    <a:pt x="775" y="253"/>
                    <a:pt x="772" y="247"/>
                    <a:pt x="765" y="234"/>
                  </a:cubicBezTo>
                  <a:cubicBezTo>
                    <a:pt x="750" y="226"/>
                    <a:pt x="740" y="219"/>
                    <a:pt x="736" y="219"/>
                  </a:cubicBezTo>
                  <a:cubicBezTo>
                    <a:pt x="733" y="219"/>
                    <a:pt x="734" y="223"/>
                    <a:pt x="739" y="234"/>
                  </a:cubicBezTo>
                  <a:cubicBezTo>
                    <a:pt x="739" y="234"/>
                    <a:pt x="726" y="234"/>
                    <a:pt x="701" y="221"/>
                  </a:cubicBezTo>
                  <a:cubicBezTo>
                    <a:pt x="698" y="218"/>
                    <a:pt x="696" y="217"/>
                    <a:pt x="695" y="217"/>
                  </a:cubicBezTo>
                  <a:cubicBezTo>
                    <a:pt x="688" y="217"/>
                    <a:pt x="688" y="239"/>
                    <a:pt x="688" y="260"/>
                  </a:cubicBezTo>
                  <a:cubicBezTo>
                    <a:pt x="688" y="288"/>
                    <a:pt x="688" y="300"/>
                    <a:pt x="684" y="300"/>
                  </a:cubicBezTo>
                  <a:cubicBezTo>
                    <a:pt x="680" y="300"/>
                    <a:pt x="674" y="291"/>
                    <a:pt x="662" y="273"/>
                  </a:cubicBezTo>
                  <a:cubicBezTo>
                    <a:pt x="658" y="258"/>
                    <a:pt x="653" y="251"/>
                    <a:pt x="648" y="251"/>
                  </a:cubicBezTo>
                  <a:cubicBezTo>
                    <a:pt x="637" y="251"/>
                    <a:pt x="626" y="288"/>
                    <a:pt x="636" y="325"/>
                  </a:cubicBezTo>
                  <a:cubicBezTo>
                    <a:pt x="650" y="346"/>
                    <a:pt x="656" y="356"/>
                    <a:pt x="655" y="356"/>
                  </a:cubicBezTo>
                  <a:cubicBezTo>
                    <a:pt x="654" y="356"/>
                    <a:pt x="647" y="349"/>
                    <a:pt x="636" y="338"/>
                  </a:cubicBezTo>
                  <a:cubicBezTo>
                    <a:pt x="623" y="325"/>
                    <a:pt x="623" y="325"/>
                    <a:pt x="623" y="325"/>
                  </a:cubicBezTo>
                  <a:cubicBezTo>
                    <a:pt x="616" y="331"/>
                    <a:pt x="610" y="334"/>
                    <a:pt x="603" y="334"/>
                  </a:cubicBezTo>
                  <a:cubicBezTo>
                    <a:pt x="597" y="334"/>
                    <a:pt x="590" y="331"/>
                    <a:pt x="584" y="325"/>
                  </a:cubicBezTo>
                  <a:cubicBezTo>
                    <a:pt x="584" y="325"/>
                    <a:pt x="584" y="325"/>
                    <a:pt x="584" y="364"/>
                  </a:cubicBezTo>
                  <a:cubicBezTo>
                    <a:pt x="591" y="391"/>
                    <a:pt x="583" y="404"/>
                    <a:pt x="568" y="404"/>
                  </a:cubicBezTo>
                  <a:cubicBezTo>
                    <a:pt x="555" y="404"/>
                    <a:pt x="537" y="395"/>
                    <a:pt x="519" y="377"/>
                  </a:cubicBezTo>
                  <a:lnTo>
                    <a:pt x="519" y="415"/>
                  </a:lnTo>
                  <a:cubicBezTo>
                    <a:pt x="536" y="441"/>
                    <a:pt x="542" y="461"/>
                    <a:pt x="537" y="461"/>
                  </a:cubicBezTo>
                  <a:cubicBezTo>
                    <a:pt x="534" y="461"/>
                    <a:pt x="528" y="455"/>
                    <a:pt x="519" y="441"/>
                  </a:cubicBezTo>
                  <a:cubicBezTo>
                    <a:pt x="501" y="432"/>
                    <a:pt x="489" y="417"/>
                    <a:pt x="488" y="417"/>
                  </a:cubicBezTo>
                  <a:lnTo>
                    <a:pt x="488" y="417"/>
                  </a:lnTo>
                  <a:cubicBezTo>
                    <a:pt x="487" y="417"/>
                    <a:pt x="489" y="420"/>
                    <a:pt x="493" y="428"/>
                  </a:cubicBezTo>
                  <a:cubicBezTo>
                    <a:pt x="508" y="451"/>
                    <a:pt x="501" y="465"/>
                    <a:pt x="485" y="465"/>
                  </a:cubicBezTo>
                  <a:cubicBezTo>
                    <a:pt x="474" y="465"/>
                    <a:pt x="457" y="458"/>
                    <a:pt x="441" y="441"/>
                  </a:cubicBezTo>
                  <a:lnTo>
                    <a:pt x="441" y="441"/>
                  </a:lnTo>
                  <a:cubicBezTo>
                    <a:pt x="454" y="467"/>
                    <a:pt x="467" y="480"/>
                    <a:pt x="467" y="493"/>
                  </a:cubicBezTo>
                  <a:cubicBezTo>
                    <a:pt x="461" y="493"/>
                    <a:pt x="457" y="496"/>
                    <a:pt x="452" y="496"/>
                  </a:cubicBezTo>
                  <a:cubicBezTo>
                    <a:pt x="448" y="496"/>
                    <a:pt x="441" y="493"/>
                    <a:pt x="428" y="480"/>
                  </a:cubicBezTo>
                  <a:cubicBezTo>
                    <a:pt x="411" y="480"/>
                    <a:pt x="399" y="475"/>
                    <a:pt x="397" y="475"/>
                  </a:cubicBezTo>
                  <a:lnTo>
                    <a:pt x="397" y="475"/>
                  </a:lnTo>
                  <a:cubicBezTo>
                    <a:pt x="396" y="475"/>
                    <a:pt x="398" y="476"/>
                    <a:pt x="402" y="480"/>
                  </a:cubicBezTo>
                  <a:cubicBezTo>
                    <a:pt x="402" y="480"/>
                    <a:pt x="396" y="486"/>
                    <a:pt x="389" y="486"/>
                  </a:cubicBezTo>
                  <a:cubicBezTo>
                    <a:pt x="385" y="486"/>
                    <a:pt x="381" y="485"/>
                    <a:pt x="376" y="480"/>
                  </a:cubicBezTo>
                  <a:cubicBezTo>
                    <a:pt x="363" y="493"/>
                    <a:pt x="350" y="493"/>
                    <a:pt x="337" y="519"/>
                  </a:cubicBezTo>
                  <a:cubicBezTo>
                    <a:pt x="348" y="530"/>
                    <a:pt x="341" y="549"/>
                    <a:pt x="332" y="549"/>
                  </a:cubicBezTo>
                  <a:cubicBezTo>
                    <a:pt x="329" y="549"/>
                    <a:pt x="327" y="548"/>
                    <a:pt x="324" y="545"/>
                  </a:cubicBezTo>
                  <a:cubicBezTo>
                    <a:pt x="324" y="545"/>
                    <a:pt x="311" y="558"/>
                    <a:pt x="324" y="584"/>
                  </a:cubicBezTo>
                  <a:cubicBezTo>
                    <a:pt x="318" y="591"/>
                    <a:pt x="311" y="594"/>
                    <a:pt x="305" y="594"/>
                  </a:cubicBezTo>
                  <a:cubicBezTo>
                    <a:pt x="298" y="594"/>
                    <a:pt x="292" y="591"/>
                    <a:pt x="285" y="584"/>
                  </a:cubicBezTo>
                  <a:cubicBezTo>
                    <a:pt x="275" y="579"/>
                    <a:pt x="268" y="576"/>
                    <a:pt x="266" y="576"/>
                  </a:cubicBezTo>
                  <a:cubicBezTo>
                    <a:pt x="262" y="576"/>
                    <a:pt x="265" y="582"/>
                    <a:pt x="273" y="597"/>
                  </a:cubicBezTo>
                  <a:cubicBezTo>
                    <a:pt x="298" y="610"/>
                    <a:pt x="285" y="623"/>
                    <a:pt x="285" y="623"/>
                  </a:cubicBezTo>
                  <a:lnTo>
                    <a:pt x="273" y="649"/>
                  </a:lnTo>
                  <a:cubicBezTo>
                    <a:pt x="285" y="662"/>
                    <a:pt x="285" y="662"/>
                    <a:pt x="285" y="662"/>
                  </a:cubicBezTo>
                  <a:cubicBezTo>
                    <a:pt x="273" y="675"/>
                    <a:pt x="234" y="688"/>
                    <a:pt x="234" y="701"/>
                  </a:cubicBezTo>
                  <a:cubicBezTo>
                    <a:pt x="222" y="723"/>
                    <a:pt x="221" y="726"/>
                    <a:pt x="238" y="727"/>
                  </a:cubicBezTo>
                  <a:lnTo>
                    <a:pt x="238" y="727"/>
                  </a:lnTo>
                  <a:cubicBezTo>
                    <a:pt x="236" y="727"/>
                    <a:pt x="235" y="727"/>
                    <a:pt x="234" y="727"/>
                  </a:cubicBezTo>
                  <a:cubicBezTo>
                    <a:pt x="234" y="740"/>
                    <a:pt x="195" y="753"/>
                    <a:pt x="182" y="779"/>
                  </a:cubicBezTo>
                  <a:cubicBezTo>
                    <a:pt x="169" y="818"/>
                    <a:pt x="169" y="818"/>
                    <a:pt x="182" y="830"/>
                  </a:cubicBezTo>
                  <a:cubicBezTo>
                    <a:pt x="218" y="840"/>
                    <a:pt x="223" y="849"/>
                    <a:pt x="208" y="849"/>
                  </a:cubicBezTo>
                  <a:cubicBezTo>
                    <a:pt x="202" y="849"/>
                    <a:pt x="193" y="847"/>
                    <a:pt x="182" y="843"/>
                  </a:cubicBezTo>
                  <a:cubicBezTo>
                    <a:pt x="130" y="843"/>
                    <a:pt x="117" y="843"/>
                    <a:pt x="143" y="856"/>
                  </a:cubicBezTo>
                  <a:cubicBezTo>
                    <a:pt x="156" y="882"/>
                    <a:pt x="156" y="882"/>
                    <a:pt x="156" y="882"/>
                  </a:cubicBezTo>
                  <a:cubicBezTo>
                    <a:pt x="149" y="879"/>
                    <a:pt x="144" y="877"/>
                    <a:pt x="140" y="877"/>
                  </a:cubicBezTo>
                  <a:cubicBezTo>
                    <a:pt x="131" y="877"/>
                    <a:pt x="133" y="889"/>
                    <a:pt x="143" y="908"/>
                  </a:cubicBezTo>
                  <a:cubicBezTo>
                    <a:pt x="143" y="915"/>
                    <a:pt x="143" y="918"/>
                    <a:pt x="140" y="918"/>
                  </a:cubicBezTo>
                  <a:cubicBezTo>
                    <a:pt x="136" y="918"/>
                    <a:pt x="130" y="915"/>
                    <a:pt x="117" y="908"/>
                  </a:cubicBezTo>
                  <a:cubicBezTo>
                    <a:pt x="117" y="908"/>
                    <a:pt x="117" y="921"/>
                    <a:pt x="117" y="934"/>
                  </a:cubicBezTo>
                  <a:cubicBezTo>
                    <a:pt x="143" y="973"/>
                    <a:pt x="104" y="1012"/>
                    <a:pt x="78" y="1025"/>
                  </a:cubicBezTo>
                  <a:cubicBezTo>
                    <a:pt x="78" y="1025"/>
                    <a:pt x="78" y="1025"/>
                    <a:pt x="91" y="1051"/>
                  </a:cubicBezTo>
                  <a:cubicBezTo>
                    <a:pt x="128" y="1060"/>
                    <a:pt x="132" y="1069"/>
                    <a:pt x="117" y="1069"/>
                  </a:cubicBezTo>
                  <a:cubicBezTo>
                    <a:pt x="111" y="1069"/>
                    <a:pt x="102" y="1068"/>
                    <a:pt x="91" y="1064"/>
                  </a:cubicBezTo>
                  <a:cubicBezTo>
                    <a:pt x="69" y="1059"/>
                    <a:pt x="57" y="1055"/>
                    <a:pt x="53" y="1055"/>
                  </a:cubicBezTo>
                  <a:cubicBezTo>
                    <a:pt x="48" y="1055"/>
                    <a:pt x="61" y="1062"/>
                    <a:pt x="91" y="1077"/>
                  </a:cubicBezTo>
                  <a:cubicBezTo>
                    <a:pt x="101" y="1087"/>
                    <a:pt x="95" y="1123"/>
                    <a:pt x="72" y="1123"/>
                  </a:cubicBezTo>
                  <a:cubicBezTo>
                    <a:pt x="66" y="1123"/>
                    <a:pt x="60" y="1121"/>
                    <a:pt x="52" y="1116"/>
                  </a:cubicBezTo>
                  <a:lnTo>
                    <a:pt x="0" y="1103"/>
                  </a:lnTo>
                  <a:lnTo>
                    <a:pt x="0" y="1103"/>
                  </a:lnTo>
                  <a:cubicBezTo>
                    <a:pt x="26" y="1129"/>
                    <a:pt x="26" y="1129"/>
                    <a:pt x="26" y="1129"/>
                  </a:cubicBezTo>
                  <a:cubicBezTo>
                    <a:pt x="52" y="1142"/>
                    <a:pt x="39" y="1155"/>
                    <a:pt x="39" y="1181"/>
                  </a:cubicBezTo>
                  <a:cubicBezTo>
                    <a:pt x="39" y="1207"/>
                    <a:pt x="52" y="1246"/>
                    <a:pt x="52" y="1259"/>
                  </a:cubicBezTo>
                  <a:cubicBezTo>
                    <a:pt x="39" y="1284"/>
                    <a:pt x="39" y="1310"/>
                    <a:pt x="13" y="1323"/>
                  </a:cubicBezTo>
                  <a:cubicBezTo>
                    <a:pt x="13" y="1336"/>
                    <a:pt x="13" y="1349"/>
                    <a:pt x="39" y="1362"/>
                  </a:cubicBezTo>
                  <a:cubicBezTo>
                    <a:pt x="65" y="1375"/>
                    <a:pt x="65" y="1401"/>
                    <a:pt x="39" y="1401"/>
                  </a:cubicBezTo>
                  <a:cubicBezTo>
                    <a:pt x="65" y="1427"/>
                    <a:pt x="65" y="1440"/>
                    <a:pt x="65" y="1440"/>
                  </a:cubicBezTo>
                  <a:cubicBezTo>
                    <a:pt x="39" y="1440"/>
                    <a:pt x="13" y="1453"/>
                    <a:pt x="39" y="1453"/>
                  </a:cubicBezTo>
                  <a:cubicBezTo>
                    <a:pt x="65" y="1453"/>
                    <a:pt x="65" y="1466"/>
                    <a:pt x="65" y="1492"/>
                  </a:cubicBezTo>
                  <a:cubicBezTo>
                    <a:pt x="52" y="1492"/>
                    <a:pt x="52" y="1583"/>
                    <a:pt x="65" y="1674"/>
                  </a:cubicBezTo>
                  <a:cubicBezTo>
                    <a:pt x="77" y="1758"/>
                    <a:pt x="100" y="1831"/>
                    <a:pt x="114" y="1831"/>
                  </a:cubicBezTo>
                  <a:cubicBezTo>
                    <a:pt x="115" y="1831"/>
                    <a:pt x="116" y="1830"/>
                    <a:pt x="117" y="1829"/>
                  </a:cubicBezTo>
                  <a:lnTo>
                    <a:pt x="130" y="1868"/>
                  </a:lnTo>
                  <a:lnTo>
                    <a:pt x="143" y="1894"/>
                  </a:lnTo>
                  <a:cubicBezTo>
                    <a:pt x="91" y="1907"/>
                    <a:pt x="130" y="1946"/>
                    <a:pt x="169" y="1972"/>
                  </a:cubicBezTo>
                  <a:cubicBezTo>
                    <a:pt x="195" y="1972"/>
                    <a:pt x="195" y="1972"/>
                    <a:pt x="195" y="1985"/>
                  </a:cubicBezTo>
                  <a:cubicBezTo>
                    <a:pt x="156" y="2011"/>
                    <a:pt x="169" y="2037"/>
                    <a:pt x="195" y="2037"/>
                  </a:cubicBezTo>
                  <a:cubicBezTo>
                    <a:pt x="247" y="2037"/>
                    <a:pt x="247" y="2037"/>
                    <a:pt x="208" y="2063"/>
                  </a:cubicBezTo>
                  <a:cubicBezTo>
                    <a:pt x="176" y="2073"/>
                    <a:pt x="170" y="2092"/>
                    <a:pt x="210" y="2092"/>
                  </a:cubicBezTo>
                  <a:cubicBezTo>
                    <a:pt x="220" y="2092"/>
                    <a:pt x="232" y="2091"/>
                    <a:pt x="247" y="2089"/>
                  </a:cubicBezTo>
                  <a:cubicBezTo>
                    <a:pt x="257" y="2083"/>
                    <a:pt x="264" y="2080"/>
                    <a:pt x="266" y="2080"/>
                  </a:cubicBezTo>
                  <a:cubicBezTo>
                    <a:pt x="270" y="2080"/>
                    <a:pt x="267" y="2086"/>
                    <a:pt x="260" y="2102"/>
                  </a:cubicBezTo>
                  <a:cubicBezTo>
                    <a:pt x="235" y="2126"/>
                    <a:pt x="226" y="2135"/>
                    <a:pt x="229" y="2135"/>
                  </a:cubicBezTo>
                  <a:cubicBezTo>
                    <a:pt x="231" y="2135"/>
                    <a:pt x="237" y="2132"/>
                    <a:pt x="247" y="2128"/>
                  </a:cubicBezTo>
                  <a:cubicBezTo>
                    <a:pt x="257" y="2124"/>
                    <a:pt x="266" y="2122"/>
                    <a:pt x="272" y="2122"/>
                  </a:cubicBezTo>
                  <a:cubicBezTo>
                    <a:pt x="289" y="2122"/>
                    <a:pt x="288" y="2134"/>
                    <a:pt x="260" y="2153"/>
                  </a:cubicBezTo>
                  <a:cubicBezTo>
                    <a:pt x="244" y="2184"/>
                    <a:pt x="238" y="2196"/>
                    <a:pt x="243" y="2196"/>
                  </a:cubicBezTo>
                  <a:cubicBezTo>
                    <a:pt x="247" y="2196"/>
                    <a:pt x="256" y="2190"/>
                    <a:pt x="273" y="2179"/>
                  </a:cubicBezTo>
                  <a:cubicBezTo>
                    <a:pt x="282" y="2177"/>
                    <a:pt x="290" y="2176"/>
                    <a:pt x="297" y="2176"/>
                  </a:cubicBezTo>
                  <a:cubicBezTo>
                    <a:pt x="332" y="2176"/>
                    <a:pt x="343" y="2199"/>
                    <a:pt x="311" y="2231"/>
                  </a:cubicBezTo>
                  <a:cubicBezTo>
                    <a:pt x="320" y="2240"/>
                    <a:pt x="317" y="2255"/>
                    <a:pt x="318" y="2255"/>
                  </a:cubicBezTo>
                  <a:cubicBezTo>
                    <a:pt x="319" y="2255"/>
                    <a:pt x="320" y="2253"/>
                    <a:pt x="324" y="2245"/>
                  </a:cubicBezTo>
                  <a:lnTo>
                    <a:pt x="324" y="2245"/>
                  </a:lnTo>
                  <a:lnTo>
                    <a:pt x="311" y="2270"/>
                  </a:lnTo>
                  <a:lnTo>
                    <a:pt x="324" y="2283"/>
                  </a:lnTo>
                  <a:lnTo>
                    <a:pt x="337" y="2270"/>
                  </a:lnTo>
                  <a:cubicBezTo>
                    <a:pt x="350" y="2283"/>
                    <a:pt x="363" y="2348"/>
                    <a:pt x="415" y="2400"/>
                  </a:cubicBezTo>
                  <a:cubicBezTo>
                    <a:pt x="469" y="2454"/>
                    <a:pt x="498" y="2477"/>
                    <a:pt x="511" y="2477"/>
                  </a:cubicBezTo>
                  <a:cubicBezTo>
                    <a:pt x="517" y="2477"/>
                    <a:pt x="519" y="2473"/>
                    <a:pt x="519" y="2465"/>
                  </a:cubicBezTo>
                  <a:cubicBezTo>
                    <a:pt x="530" y="2448"/>
                    <a:pt x="538" y="2441"/>
                    <a:pt x="543" y="2441"/>
                  </a:cubicBezTo>
                  <a:cubicBezTo>
                    <a:pt x="549" y="2441"/>
                    <a:pt x="547" y="2455"/>
                    <a:pt x="532" y="2478"/>
                  </a:cubicBezTo>
                  <a:cubicBezTo>
                    <a:pt x="545" y="2491"/>
                    <a:pt x="545" y="2517"/>
                    <a:pt x="558" y="2530"/>
                  </a:cubicBezTo>
                  <a:cubicBezTo>
                    <a:pt x="584" y="2543"/>
                    <a:pt x="597" y="2556"/>
                    <a:pt x="584" y="2581"/>
                  </a:cubicBezTo>
                  <a:cubicBezTo>
                    <a:pt x="595" y="2576"/>
                    <a:pt x="607" y="2573"/>
                    <a:pt x="618" y="2573"/>
                  </a:cubicBezTo>
                  <a:cubicBezTo>
                    <a:pt x="657" y="2573"/>
                    <a:pt x="690" y="2603"/>
                    <a:pt x="701" y="2633"/>
                  </a:cubicBezTo>
                  <a:cubicBezTo>
                    <a:pt x="707" y="2640"/>
                    <a:pt x="713" y="2643"/>
                    <a:pt x="722" y="2643"/>
                  </a:cubicBezTo>
                  <a:cubicBezTo>
                    <a:pt x="730" y="2643"/>
                    <a:pt x="739" y="2640"/>
                    <a:pt x="752" y="2633"/>
                  </a:cubicBezTo>
                  <a:cubicBezTo>
                    <a:pt x="763" y="2628"/>
                    <a:pt x="769" y="2625"/>
                    <a:pt x="773" y="2625"/>
                  </a:cubicBezTo>
                  <a:cubicBezTo>
                    <a:pt x="778" y="2625"/>
                    <a:pt x="778" y="2631"/>
                    <a:pt x="778" y="2646"/>
                  </a:cubicBezTo>
                  <a:cubicBezTo>
                    <a:pt x="769" y="2664"/>
                    <a:pt x="791" y="2694"/>
                    <a:pt x="810" y="2694"/>
                  </a:cubicBezTo>
                  <a:cubicBezTo>
                    <a:pt x="818" y="2694"/>
                    <a:pt x="826" y="2688"/>
                    <a:pt x="830" y="2672"/>
                  </a:cubicBezTo>
                  <a:lnTo>
                    <a:pt x="830" y="2698"/>
                  </a:lnTo>
                  <a:cubicBezTo>
                    <a:pt x="830" y="2709"/>
                    <a:pt x="835" y="2713"/>
                    <a:pt x="841" y="2713"/>
                  </a:cubicBezTo>
                  <a:cubicBezTo>
                    <a:pt x="850" y="2713"/>
                    <a:pt x="862" y="2706"/>
                    <a:pt x="869" y="2698"/>
                  </a:cubicBezTo>
                  <a:cubicBezTo>
                    <a:pt x="875" y="2677"/>
                    <a:pt x="880" y="2666"/>
                    <a:pt x="883" y="2666"/>
                  </a:cubicBezTo>
                  <a:lnTo>
                    <a:pt x="883" y="2666"/>
                  </a:lnTo>
                  <a:cubicBezTo>
                    <a:pt x="886" y="2666"/>
                    <a:pt x="884" y="2686"/>
                    <a:pt x="869" y="2724"/>
                  </a:cubicBezTo>
                  <a:cubicBezTo>
                    <a:pt x="861" y="2749"/>
                    <a:pt x="863" y="2764"/>
                    <a:pt x="866" y="2764"/>
                  </a:cubicBezTo>
                  <a:cubicBezTo>
                    <a:pt x="868" y="2764"/>
                    <a:pt x="869" y="2759"/>
                    <a:pt x="869" y="2750"/>
                  </a:cubicBezTo>
                  <a:cubicBezTo>
                    <a:pt x="887" y="2741"/>
                    <a:pt x="899" y="2726"/>
                    <a:pt x="904" y="2726"/>
                  </a:cubicBezTo>
                  <a:cubicBezTo>
                    <a:pt x="907" y="2726"/>
                    <a:pt x="908" y="2729"/>
                    <a:pt x="908" y="2737"/>
                  </a:cubicBezTo>
                  <a:cubicBezTo>
                    <a:pt x="912" y="2737"/>
                    <a:pt x="917" y="2739"/>
                    <a:pt x="921" y="2739"/>
                  </a:cubicBezTo>
                  <a:cubicBezTo>
                    <a:pt x="930" y="2739"/>
                    <a:pt x="938" y="2733"/>
                    <a:pt x="947" y="2698"/>
                  </a:cubicBezTo>
                  <a:cubicBezTo>
                    <a:pt x="960" y="2685"/>
                    <a:pt x="960" y="2685"/>
                    <a:pt x="973" y="2685"/>
                  </a:cubicBezTo>
                  <a:cubicBezTo>
                    <a:pt x="973" y="2711"/>
                    <a:pt x="973" y="2711"/>
                    <a:pt x="947" y="2724"/>
                  </a:cubicBezTo>
                  <a:cubicBezTo>
                    <a:pt x="934" y="2724"/>
                    <a:pt x="947" y="2724"/>
                    <a:pt x="973" y="2737"/>
                  </a:cubicBezTo>
                  <a:cubicBezTo>
                    <a:pt x="973" y="2737"/>
                    <a:pt x="986" y="2776"/>
                    <a:pt x="986" y="2789"/>
                  </a:cubicBezTo>
                  <a:cubicBezTo>
                    <a:pt x="986" y="2802"/>
                    <a:pt x="989" y="2812"/>
                    <a:pt x="992" y="2812"/>
                  </a:cubicBezTo>
                  <a:cubicBezTo>
                    <a:pt x="996" y="2812"/>
                    <a:pt x="999" y="2802"/>
                    <a:pt x="999" y="2776"/>
                  </a:cubicBezTo>
                  <a:cubicBezTo>
                    <a:pt x="1007" y="2741"/>
                    <a:pt x="1010" y="2730"/>
                    <a:pt x="1019" y="2730"/>
                  </a:cubicBezTo>
                  <a:cubicBezTo>
                    <a:pt x="1023" y="2730"/>
                    <a:pt x="1029" y="2733"/>
                    <a:pt x="1038" y="2737"/>
                  </a:cubicBezTo>
                  <a:cubicBezTo>
                    <a:pt x="1051" y="2737"/>
                    <a:pt x="1051" y="2737"/>
                    <a:pt x="1051" y="2763"/>
                  </a:cubicBezTo>
                  <a:cubicBezTo>
                    <a:pt x="1038" y="2789"/>
                    <a:pt x="1038" y="2789"/>
                    <a:pt x="1064" y="2789"/>
                  </a:cubicBezTo>
                  <a:cubicBezTo>
                    <a:pt x="1066" y="2790"/>
                    <a:pt x="1068" y="2791"/>
                    <a:pt x="1071" y="2791"/>
                  </a:cubicBezTo>
                  <a:cubicBezTo>
                    <a:pt x="1099" y="2791"/>
                    <a:pt x="1143" y="2734"/>
                    <a:pt x="1154" y="2698"/>
                  </a:cubicBezTo>
                  <a:cubicBezTo>
                    <a:pt x="1161" y="2672"/>
                    <a:pt x="1164" y="2659"/>
                    <a:pt x="1166" y="2659"/>
                  </a:cubicBezTo>
                  <a:cubicBezTo>
                    <a:pt x="1167" y="2659"/>
                    <a:pt x="1167" y="2672"/>
                    <a:pt x="1167" y="2698"/>
                  </a:cubicBezTo>
                  <a:cubicBezTo>
                    <a:pt x="1167" y="2724"/>
                    <a:pt x="1167" y="2724"/>
                    <a:pt x="1180" y="2724"/>
                  </a:cubicBezTo>
                  <a:cubicBezTo>
                    <a:pt x="1180" y="2716"/>
                    <a:pt x="1182" y="2713"/>
                    <a:pt x="1183" y="2713"/>
                  </a:cubicBezTo>
                  <a:lnTo>
                    <a:pt x="1183" y="2713"/>
                  </a:lnTo>
                  <a:cubicBezTo>
                    <a:pt x="1186" y="2713"/>
                    <a:pt x="1189" y="2724"/>
                    <a:pt x="1180" y="2724"/>
                  </a:cubicBezTo>
                  <a:cubicBezTo>
                    <a:pt x="1180" y="2737"/>
                    <a:pt x="1177" y="2740"/>
                    <a:pt x="1172" y="2740"/>
                  </a:cubicBezTo>
                  <a:cubicBezTo>
                    <a:pt x="1167" y="2740"/>
                    <a:pt x="1161" y="2737"/>
                    <a:pt x="1154" y="2737"/>
                  </a:cubicBezTo>
                  <a:lnTo>
                    <a:pt x="1154" y="2763"/>
                  </a:lnTo>
                  <a:cubicBezTo>
                    <a:pt x="1154" y="2789"/>
                    <a:pt x="1158" y="2802"/>
                    <a:pt x="1163" y="2802"/>
                  </a:cubicBezTo>
                  <a:cubicBezTo>
                    <a:pt x="1167" y="2802"/>
                    <a:pt x="1174" y="2789"/>
                    <a:pt x="1180" y="2763"/>
                  </a:cubicBezTo>
                  <a:cubicBezTo>
                    <a:pt x="1186" y="2758"/>
                    <a:pt x="1189" y="2755"/>
                    <a:pt x="1192" y="2755"/>
                  </a:cubicBezTo>
                  <a:cubicBezTo>
                    <a:pt x="1196" y="2755"/>
                    <a:pt x="1199" y="2761"/>
                    <a:pt x="1206" y="2776"/>
                  </a:cubicBezTo>
                  <a:cubicBezTo>
                    <a:pt x="1206" y="2794"/>
                    <a:pt x="1213" y="2813"/>
                    <a:pt x="1217" y="2813"/>
                  </a:cubicBezTo>
                  <a:cubicBezTo>
                    <a:pt x="1218" y="2813"/>
                    <a:pt x="1219" y="2810"/>
                    <a:pt x="1219" y="2802"/>
                  </a:cubicBezTo>
                  <a:cubicBezTo>
                    <a:pt x="1219" y="2802"/>
                    <a:pt x="1232" y="2802"/>
                    <a:pt x="1245" y="2828"/>
                  </a:cubicBezTo>
                  <a:cubicBezTo>
                    <a:pt x="1271" y="2828"/>
                    <a:pt x="1271" y="2828"/>
                    <a:pt x="1284" y="2815"/>
                  </a:cubicBezTo>
                  <a:cubicBezTo>
                    <a:pt x="1284" y="2789"/>
                    <a:pt x="1297" y="2789"/>
                    <a:pt x="1297" y="2789"/>
                  </a:cubicBezTo>
                  <a:cubicBezTo>
                    <a:pt x="1310" y="2789"/>
                    <a:pt x="1323" y="2789"/>
                    <a:pt x="1323" y="2763"/>
                  </a:cubicBezTo>
                  <a:cubicBezTo>
                    <a:pt x="1323" y="2737"/>
                    <a:pt x="1336" y="2724"/>
                    <a:pt x="1362" y="2724"/>
                  </a:cubicBezTo>
                  <a:cubicBezTo>
                    <a:pt x="1367" y="2713"/>
                    <a:pt x="1371" y="2707"/>
                    <a:pt x="1373" y="2707"/>
                  </a:cubicBezTo>
                  <a:cubicBezTo>
                    <a:pt x="1377" y="2707"/>
                    <a:pt x="1380" y="2720"/>
                    <a:pt x="1388" y="2750"/>
                  </a:cubicBezTo>
                  <a:cubicBezTo>
                    <a:pt x="1388" y="2763"/>
                    <a:pt x="1388" y="2776"/>
                    <a:pt x="1401" y="2776"/>
                  </a:cubicBezTo>
                  <a:cubicBezTo>
                    <a:pt x="1401" y="2776"/>
                    <a:pt x="1414" y="2776"/>
                    <a:pt x="1427" y="2789"/>
                  </a:cubicBezTo>
                  <a:cubicBezTo>
                    <a:pt x="1427" y="2785"/>
                    <a:pt x="1427" y="2780"/>
                    <a:pt x="1427" y="2776"/>
                  </a:cubicBezTo>
                  <a:lnTo>
                    <a:pt x="1427" y="2724"/>
                  </a:lnTo>
                  <a:cubicBezTo>
                    <a:pt x="1440" y="2724"/>
                    <a:pt x="1453" y="2776"/>
                    <a:pt x="1453" y="2789"/>
                  </a:cubicBezTo>
                  <a:cubicBezTo>
                    <a:pt x="1459" y="2815"/>
                    <a:pt x="1463" y="2828"/>
                    <a:pt x="1464" y="2828"/>
                  </a:cubicBezTo>
                  <a:cubicBezTo>
                    <a:pt x="1466" y="2828"/>
                    <a:pt x="1466" y="2815"/>
                    <a:pt x="1466" y="2789"/>
                  </a:cubicBezTo>
                  <a:cubicBezTo>
                    <a:pt x="1466" y="2779"/>
                    <a:pt x="1466" y="2760"/>
                    <a:pt x="1480" y="2760"/>
                  </a:cubicBezTo>
                  <a:cubicBezTo>
                    <a:pt x="1483" y="2760"/>
                    <a:pt x="1487" y="2761"/>
                    <a:pt x="1492" y="2763"/>
                  </a:cubicBezTo>
                  <a:cubicBezTo>
                    <a:pt x="1518" y="2763"/>
                    <a:pt x="1531" y="2763"/>
                    <a:pt x="1531" y="2789"/>
                  </a:cubicBezTo>
                  <a:cubicBezTo>
                    <a:pt x="1535" y="2798"/>
                    <a:pt x="1539" y="2801"/>
                    <a:pt x="1543" y="2801"/>
                  </a:cubicBezTo>
                  <a:cubicBezTo>
                    <a:pt x="1551" y="2801"/>
                    <a:pt x="1557" y="2789"/>
                    <a:pt x="1557" y="2789"/>
                  </a:cubicBezTo>
                  <a:cubicBezTo>
                    <a:pt x="1563" y="2776"/>
                    <a:pt x="1566" y="2770"/>
                    <a:pt x="1573" y="2770"/>
                  </a:cubicBezTo>
                  <a:cubicBezTo>
                    <a:pt x="1579" y="2770"/>
                    <a:pt x="1589" y="2776"/>
                    <a:pt x="1608" y="2789"/>
                  </a:cubicBezTo>
                  <a:cubicBezTo>
                    <a:pt x="1633" y="2807"/>
                    <a:pt x="1645" y="2817"/>
                    <a:pt x="1652" y="2817"/>
                  </a:cubicBezTo>
                  <a:cubicBezTo>
                    <a:pt x="1660" y="2817"/>
                    <a:pt x="1660" y="2804"/>
                    <a:pt x="1660" y="2776"/>
                  </a:cubicBezTo>
                  <a:cubicBezTo>
                    <a:pt x="1653" y="2762"/>
                    <a:pt x="1650" y="2751"/>
                    <a:pt x="1651" y="2751"/>
                  </a:cubicBezTo>
                  <a:lnTo>
                    <a:pt x="1651" y="2751"/>
                  </a:lnTo>
                  <a:cubicBezTo>
                    <a:pt x="1651" y="2751"/>
                    <a:pt x="1654" y="2758"/>
                    <a:pt x="1660" y="2776"/>
                  </a:cubicBezTo>
                  <a:cubicBezTo>
                    <a:pt x="1668" y="2784"/>
                    <a:pt x="1673" y="2787"/>
                    <a:pt x="1677" y="2787"/>
                  </a:cubicBezTo>
                  <a:cubicBezTo>
                    <a:pt x="1687" y="2787"/>
                    <a:pt x="1690" y="2768"/>
                    <a:pt x="1699" y="2750"/>
                  </a:cubicBezTo>
                  <a:cubicBezTo>
                    <a:pt x="1712" y="2724"/>
                    <a:pt x="1699" y="2672"/>
                    <a:pt x="1686" y="2659"/>
                  </a:cubicBezTo>
                  <a:cubicBezTo>
                    <a:pt x="1686" y="2625"/>
                    <a:pt x="1686" y="2613"/>
                    <a:pt x="1690" y="2613"/>
                  </a:cubicBezTo>
                  <a:cubicBezTo>
                    <a:pt x="1692" y="2613"/>
                    <a:pt x="1695" y="2616"/>
                    <a:pt x="1699" y="2620"/>
                  </a:cubicBezTo>
                  <a:cubicBezTo>
                    <a:pt x="1712" y="2620"/>
                    <a:pt x="1725" y="2646"/>
                    <a:pt x="1738" y="2672"/>
                  </a:cubicBezTo>
                  <a:cubicBezTo>
                    <a:pt x="1738" y="2685"/>
                    <a:pt x="1725" y="2698"/>
                    <a:pt x="1725" y="2698"/>
                  </a:cubicBezTo>
                  <a:cubicBezTo>
                    <a:pt x="1725" y="2724"/>
                    <a:pt x="1725" y="2737"/>
                    <a:pt x="1751" y="2737"/>
                  </a:cubicBezTo>
                  <a:cubicBezTo>
                    <a:pt x="1756" y="2747"/>
                    <a:pt x="1761" y="2751"/>
                    <a:pt x="1765" y="2751"/>
                  </a:cubicBezTo>
                  <a:cubicBezTo>
                    <a:pt x="1772" y="2751"/>
                    <a:pt x="1777" y="2740"/>
                    <a:pt x="1777" y="2724"/>
                  </a:cubicBezTo>
                  <a:cubicBezTo>
                    <a:pt x="1785" y="2739"/>
                    <a:pt x="1792" y="2746"/>
                    <a:pt x="1802" y="2746"/>
                  </a:cubicBezTo>
                  <a:cubicBezTo>
                    <a:pt x="1810" y="2746"/>
                    <a:pt x="1818" y="2743"/>
                    <a:pt x="1829" y="2737"/>
                  </a:cubicBezTo>
                  <a:cubicBezTo>
                    <a:pt x="1835" y="2737"/>
                    <a:pt x="1848" y="2734"/>
                    <a:pt x="1861" y="2734"/>
                  </a:cubicBezTo>
                  <a:cubicBezTo>
                    <a:pt x="1874" y="2734"/>
                    <a:pt x="1887" y="2737"/>
                    <a:pt x="1894" y="2750"/>
                  </a:cubicBezTo>
                  <a:cubicBezTo>
                    <a:pt x="1907" y="2737"/>
                    <a:pt x="1920" y="2737"/>
                    <a:pt x="1920" y="2711"/>
                  </a:cubicBezTo>
                  <a:cubicBezTo>
                    <a:pt x="1903" y="2686"/>
                    <a:pt x="1902" y="2672"/>
                    <a:pt x="1908" y="2672"/>
                  </a:cubicBezTo>
                  <a:cubicBezTo>
                    <a:pt x="1911" y="2672"/>
                    <a:pt x="1915" y="2676"/>
                    <a:pt x="1920" y="2685"/>
                  </a:cubicBezTo>
                  <a:cubicBezTo>
                    <a:pt x="1928" y="2698"/>
                    <a:pt x="1949" y="2704"/>
                    <a:pt x="1971" y="2704"/>
                  </a:cubicBezTo>
                  <a:cubicBezTo>
                    <a:pt x="2016" y="2704"/>
                    <a:pt x="2071" y="2681"/>
                    <a:pt x="2062" y="2646"/>
                  </a:cubicBezTo>
                  <a:cubicBezTo>
                    <a:pt x="2062" y="2646"/>
                    <a:pt x="2075" y="2646"/>
                    <a:pt x="2088" y="2633"/>
                  </a:cubicBezTo>
                  <a:cubicBezTo>
                    <a:pt x="2093" y="2636"/>
                    <a:pt x="2099" y="2637"/>
                    <a:pt x="2105" y="2637"/>
                  </a:cubicBezTo>
                  <a:cubicBezTo>
                    <a:pt x="2132" y="2637"/>
                    <a:pt x="2166" y="2616"/>
                    <a:pt x="2166" y="2594"/>
                  </a:cubicBezTo>
                  <a:cubicBezTo>
                    <a:pt x="2166" y="2594"/>
                    <a:pt x="2166" y="2594"/>
                    <a:pt x="2192" y="2581"/>
                  </a:cubicBezTo>
                  <a:cubicBezTo>
                    <a:pt x="2218" y="2581"/>
                    <a:pt x="2231" y="2581"/>
                    <a:pt x="2218" y="2556"/>
                  </a:cubicBezTo>
                  <a:cubicBezTo>
                    <a:pt x="2218" y="2537"/>
                    <a:pt x="2211" y="2525"/>
                    <a:pt x="2212" y="2525"/>
                  </a:cubicBezTo>
                  <a:lnTo>
                    <a:pt x="2212" y="2525"/>
                  </a:lnTo>
                  <a:cubicBezTo>
                    <a:pt x="2213" y="2525"/>
                    <a:pt x="2215" y="2526"/>
                    <a:pt x="2218" y="2530"/>
                  </a:cubicBezTo>
                  <a:cubicBezTo>
                    <a:pt x="2223" y="2540"/>
                    <a:pt x="2228" y="2544"/>
                    <a:pt x="2234" y="2544"/>
                  </a:cubicBezTo>
                  <a:cubicBezTo>
                    <a:pt x="2245" y="2544"/>
                    <a:pt x="2259" y="2533"/>
                    <a:pt x="2283" y="2517"/>
                  </a:cubicBezTo>
                  <a:cubicBezTo>
                    <a:pt x="2309" y="2491"/>
                    <a:pt x="2309" y="2491"/>
                    <a:pt x="2296" y="2478"/>
                  </a:cubicBezTo>
                  <a:cubicBezTo>
                    <a:pt x="2302" y="2458"/>
                    <a:pt x="2309" y="2452"/>
                    <a:pt x="2315" y="2452"/>
                  </a:cubicBezTo>
                  <a:cubicBezTo>
                    <a:pt x="2322" y="2452"/>
                    <a:pt x="2328" y="2458"/>
                    <a:pt x="2335" y="2465"/>
                  </a:cubicBezTo>
                  <a:cubicBezTo>
                    <a:pt x="2346" y="2486"/>
                    <a:pt x="2354" y="2497"/>
                    <a:pt x="2358" y="2497"/>
                  </a:cubicBezTo>
                  <a:cubicBezTo>
                    <a:pt x="2363" y="2497"/>
                    <a:pt x="2357" y="2477"/>
                    <a:pt x="2335" y="2439"/>
                  </a:cubicBezTo>
                  <a:cubicBezTo>
                    <a:pt x="2315" y="2410"/>
                    <a:pt x="2318" y="2395"/>
                    <a:pt x="2331" y="2395"/>
                  </a:cubicBezTo>
                  <a:cubicBezTo>
                    <a:pt x="2336" y="2395"/>
                    <a:pt x="2341" y="2397"/>
                    <a:pt x="2348" y="2400"/>
                  </a:cubicBezTo>
                  <a:cubicBezTo>
                    <a:pt x="2361" y="2426"/>
                    <a:pt x="2348" y="2426"/>
                    <a:pt x="2348" y="2439"/>
                  </a:cubicBezTo>
                  <a:cubicBezTo>
                    <a:pt x="2348" y="2439"/>
                    <a:pt x="2361" y="2452"/>
                    <a:pt x="2374" y="2465"/>
                  </a:cubicBezTo>
                  <a:cubicBezTo>
                    <a:pt x="2387" y="2465"/>
                    <a:pt x="2387" y="2465"/>
                    <a:pt x="2374" y="2439"/>
                  </a:cubicBezTo>
                  <a:cubicBezTo>
                    <a:pt x="2374" y="2439"/>
                    <a:pt x="2387" y="2426"/>
                    <a:pt x="2374" y="2400"/>
                  </a:cubicBezTo>
                  <a:cubicBezTo>
                    <a:pt x="2361" y="2387"/>
                    <a:pt x="2348" y="2361"/>
                    <a:pt x="2322" y="2361"/>
                  </a:cubicBezTo>
                  <a:cubicBezTo>
                    <a:pt x="2296" y="2348"/>
                    <a:pt x="2309" y="2335"/>
                    <a:pt x="2309" y="2335"/>
                  </a:cubicBezTo>
                  <a:cubicBezTo>
                    <a:pt x="2348" y="2335"/>
                    <a:pt x="2361" y="2348"/>
                    <a:pt x="2374" y="2374"/>
                  </a:cubicBezTo>
                  <a:cubicBezTo>
                    <a:pt x="2361" y="2387"/>
                    <a:pt x="2387" y="2400"/>
                    <a:pt x="2400" y="2413"/>
                  </a:cubicBezTo>
                  <a:cubicBezTo>
                    <a:pt x="2401" y="2416"/>
                    <a:pt x="2403" y="2418"/>
                    <a:pt x="2404" y="2418"/>
                  </a:cubicBezTo>
                  <a:cubicBezTo>
                    <a:pt x="2412" y="2418"/>
                    <a:pt x="2409" y="2356"/>
                    <a:pt x="2387" y="2322"/>
                  </a:cubicBezTo>
                  <a:lnTo>
                    <a:pt x="2387" y="2322"/>
                  </a:lnTo>
                  <a:lnTo>
                    <a:pt x="2413" y="2335"/>
                  </a:lnTo>
                  <a:cubicBezTo>
                    <a:pt x="2418" y="2345"/>
                    <a:pt x="2423" y="2349"/>
                    <a:pt x="2427" y="2349"/>
                  </a:cubicBezTo>
                  <a:cubicBezTo>
                    <a:pt x="2435" y="2349"/>
                    <a:pt x="2444" y="2338"/>
                    <a:pt x="2452" y="2322"/>
                  </a:cubicBezTo>
                  <a:cubicBezTo>
                    <a:pt x="2464" y="2309"/>
                    <a:pt x="2477" y="2309"/>
                    <a:pt x="2452" y="2296"/>
                  </a:cubicBezTo>
                  <a:cubicBezTo>
                    <a:pt x="2439" y="2270"/>
                    <a:pt x="2426" y="2257"/>
                    <a:pt x="2426" y="2257"/>
                  </a:cubicBezTo>
                  <a:cubicBezTo>
                    <a:pt x="2426" y="2257"/>
                    <a:pt x="2400" y="2244"/>
                    <a:pt x="2387" y="2231"/>
                  </a:cubicBezTo>
                  <a:lnTo>
                    <a:pt x="2387" y="2231"/>
                  </a:lnTo>
                  <a:cubicBezTo>
                    <a:pt x="2387" y="2231"/>
                    <a:pt x="2413" y="2231"/>
                    <a:pt x="2439" y="2244"/>
                  </a:cubicBezTo>
                  <a:cubicBezTo>
                    <a:pt x="2458" y="2249"/>
                    <a:pt x="2473" y="2252"/>
                    <a:pt x="2486" y="2252"/>
                  </a:cubicBezTo>
                  <a:cubicBezTo>
                    <a:pt x="2509" y="2252"/>
                    <a:pt x="2526" y="2243"/>
                    <a:pt x="2542" y="2218"/>
                  </a:cubicBezTo>
                  <a:cubicBezTo>
                    <a:pt x="2555" y="2205"/>
                    <a:pt x="2581" y="2179"/>
                    <a:pt x="2594" y="2179"/>
                  </a:cubicBezTo>
                  <a:cubicBezTo>
                    <a:pt x="2607" y="2166"/>
                    <a:pt x="2620" y="2153"/>
                    <a:pt x="2594" y="2140"/>
                  </a:cubicBezTo>
                  <a:lnTo>
                    <a:pt x="2607" y="2128"/>
                  </a:lnTo>
                  <a:cubicBezTo>
                    <a:pt x="2633" y="2128"/>
                    <a:pt x="2646" y="2115"/>
                    <a:pt x="2620" y="2102"/>
                  </a:cubicBezTo>
                  <a:cubicBezTo>
                    <a:pt x="2607" y="2076"/>
                    <a:pt x="2633" y="2089"/>
                    <a:pt x="2646" y="2076"/>
                  </a:cubicBezTo>
                  <a:cubicBezTo>
                    <a:pt x="2685" y="2076"/>
                    <a:pt x="2685" y="2076"/>
                    <a:pt x="2620" y="2050"/>
                  </a:cubicBezTo>
                  <a:cubicBezTo>
                    <a:pt x="2616" y="2046"/>
                    <a:pt x="2610" y="2044"/>
                    <a:pt x="2604" y="2044"/>
                  </a:cubicBezTo>
                  <a:cubicBezTo>
                    <a:pt x="2588" y="2044"/>
                    <a:pt x="2568" y="2054"/>
                    <a:pt x="2568" y="2063"/>
                  </a:cubicBezTo>
                  <a:lnTo>
                    <a:pt x="2555" y="2076"/>
                  </a:lnTo>
                  <a:lnTo>
                    <a:pt x="2555" y="2050"/>
                  </a:lnTo>
                  <a:cubicBezTo>
                    <a:pt x="2555" y="2037"/>
                    <a:pt x="2542" y="2011"/>
                    <a:pt x="2516" y="1998"/>
                  </a:cubicBezTo>
                  <a:cubicBezTo>
                    <a:pt x="2516" y="1998"/>
                    <a:pt x="2503" y="1985"/>
                    <a:pt x="2503" y="1985"/>
                  </a:cubicBezTo>
                  <a:lnTo>
                    <a:pt x="2503" y="1985"/>
                  </a:lnTo>
                  <a:cubicBezTo>
                    <a:pt x="2503" y="1985"/>
                    <a:pt x="2529" y="1985"/>
                    <a:pt x="2542" y="1998"/>
                  </a:cubicBezTo>
                  <a:cubicBezTo>
                    <a:pt x="2568" y="2024"/>
                    <a:pt x="2581" y="2037"/>
                    <a:pt x="2607" y="2037"/>
                  </a:cubicBezTo>
                  <a:cubicBezTo>
                    <a:pt x="2619" y="2041"/>
                    <a:pt x="2630" y="2042"/>
                    <a:pt x="2639" y="2042"/>
                  </a:cubicBezTo>
                  <a:cubicBezTo>
                    <a:pt x="2662" y="2042"/>
                    <a:pt x="2674" y="2033"/>
                    <a:pt x="2646" y="2024"/>
                  </a:cubicBezTo>
                  <a:cubicBezTo>
                    <a:pt x="2646" y="2011"/>
                    <a:pt x="2646" y="2011"/>
                    <a:pt x="2672" y="2011"/>
                  </a:cubicBezTo>
                  <a:cubicBezTo>
                    <a:pt x="2679" y="2014"/>
                    <a:pt x="2684" y="2016"/>
                    <a:pt x="2687" y="2016"/>
                  </a:cubicBezTo>
                  <a:cubicBezTo>
                    <a:pt x="2695" y="2016"/>
                    <a:pt x="2688" y="2004"/>
                    <a:pt x="2659" y="1985"/>
                  </a:cubicBezTo>
                  <a:cubicBezTo>
                    <a:pt x="2631" y="1966"/>
                    <a:pt x="2630" y="1954"/>
                    <a:pt x="2647" y="1954"/>
                  </a:cubicBezTo>
                  <a:cubicBezTo>
                    <a:pt x="2653" y="1954"/>
                    <a:pt x="2662" y="1955"/>
                    <a:pt x="2672" y="1959"/>
                  </a:cubicBezTo>
                  <a:cubicBezTo>
                    <a:pt x="2724" y="1959"/>
                    <a:pt x="2737" y="1920"/>
                    <a:pt x="2724" y="1907"/>
                  </a:cubicBezTo>
                  <a:cubicBezTo>
                    <a:pt x="2672" y="1894"/>
                    <a:pt x="2685" y="1868"/>
                    <a:pt x="2711" y="1868"/>
                  </a:cubicBezTo>
                  <a:cubicBezTo>
                    <a:pt x="2737" y="1855"/>
                    <a:pt x="2737" y="1855"/>
                    <a:pt x="2724" y="1829"/>
                  </a:cubicBezTo>
                  <a:lnTo>
                    <a:pt x="2724" y="1829"/>
                  </a:lnTo>
                  <a:cubicBezTo>
                    <a:pt x="2735" y="1835"/>
                    <a:pt x="2745" y="1838"/>
                    <a:pt x="2752" y="1838"/>
                  </a:cubicBezTo>
                  <a:cubicBezTo>
                    <a:pt x="2762" y="1838"/>
                    <a:pt x="2765" y="1831"/>
                    <a:pt x="2750" y="1816"/>
                  </a:cubicBezTo>
                  <a:lnTo>
                    <a:pt x="2724" y="1816"/>
                  </a:lnTo>
                  <a:lnTo>
                    <a:pt x="2685" y="1777"/>
                  </a:lnTo>
                  <a:cubicBezTo>
                    <a:pt x="2685" y="1784"/>
                    <a:pt x="2679" y="1787"/>
                    <a:pt x="2670" y="1787"/>
                  </a:cubicBezTo>
                  <a:cubicBezTo>
                    <a:pt x="2662" y="1787"/>
                    <a:pt x="2653" y="1784"/>
                    <a:pt x="2646" y="1777"/>
                  </a:cubicBezTo>
                  <a:cubicBezTo>
                    <a:pt x="2620" y="1777"/>
                    <a:pt x="2659" y="1738"/>
                    <a:pt x="2724" y="1738"/>
                  </a:cubicBezTo>
                  <a:lnTo>
                    <a:pt x="2776" y="1738"/>
                  </a:lnTo>
                  <a:cubicBezTo>
                    <a:pt x="2750" y="1725"/>
                    <a:pt x="2737" y="1725"/>
                    <a:pt x="2737" y="1725"/>
                  </a:cubicBezTo>
                  <a:cubicBezTo>
                    <a:pt x="2737" y="1716"/>
                    <a:pt x="2737" y="1707"/>
                    <a:pt x="2746" y="1707"/>
                  </a:cubicBezTo>
                  <a:cubicBezTo>
                    <a:pt x="2750" y="1707"/>
                    <a:pt x="2755" y="1709"/>
                    <a:pt x="2763" y="1712"/>
                  </a:cubicBezTo>
                  <a:cubicBezTo>
                    <a:pt x="2789" y="1712"/>
                    <a:pt x="2789" y="1712"/>
                    <a:pt x="2789" y="1700"/>
                  </a:cubicBezTo>
                  <a:cubicBezTo>
                    <a:pt x="2789" y="1700"/>
                    <a:pt x="2789" y="1700"/>
                    <a:pt x="2763" y="1687"/>
                  </a:cubicBezTo>
                  <a:cubicBezTo>
                    <a:pt x="2724" y="1687"/>
                    <a:pt x="2724" y="1687"/>
                    <a:pt x="2750" y="1674"/>
                  </a:cubicBezTo>
                  <a:cubicBezTo>
                    <a:pt x="2789" y="1674"/>
                    <a:pt x="2789" y="1661"/>
                    <a:pt x="2750" y="1648"/>
                  </a:cubicBezTo>
                  <a:cubicBezTo>
                    <a:pt x="2698" y="1635"/>
                    <a:pt x="2698" y="1635"/>
                    <a:pt x="2750" y="1635"/>
                  </a:cubicBezTo>
                  <a:cubicBezTo>
                    <a:pt x="2776" y="1635"/>
                    <a:pt x="2802" y="1635"/>
                    <a:pt x="2802" y="1622"/>
                  </a:cubicBezTo>
                  <a:lnTo>
                    <a:pt x="2776" y="1622"/>
                  </a:lnTo>
                  <a:cubicBezTo>
                    <a:pt x="2737" y="1609"/>
                    <a:pt x="2737" y="1609"/>
                    <a:pt x="2763" y="1596"/>
                  </a:cubicBezTo>
                  <a:cubicBezTo>
                    <a:pt x="2776" y="1596"/>
                    <a:pt x="2789" y="1596"/>
                    <a:pt x="2763" y="1570"/>
                  </a:cubicBezTo>
                  <a:cubicBezTo>
                    <a:pt x="2763" y="1544"/>
                    <a:pt x="2763" y="1544"/>
                    <a:pt x="2789" y="1544"/>
                  </a:cubicBezTo>
                  <a:cubicBezTo>
                    <a:pt x="2841" y="1544"/>
                    <a:pt x="2841" y="1544"/>
                    <a:pt x="2789" y="1531"/>
                  </a:cubicBezTo>
                  <a:cubicBezTo>
                    <a:pt x="2763" y="1518"/>
                    <a:pt x="2763" y="1518"/>
                    <a:pt x="2789" y="1505"/>
                  </a:cubicBezTo>
                  <a:cubicBezTo>
                    <a:pt x="2815" y="1492"/>
                    <a:pt x="2815" y="1492"/>
                    <a:pt x="2789" y="1479"/>
                  </a:cubicBezTo>
                  <a:cubicBezTo>
                    <a:pt x="2750" y="1479"/>
                    <a:pt x="2724" y="1479"/>
                    <a:pt x="2724" y="1492"/>
                  </a:cubicBezTo>
                  <a:lnTo>
                    <a:pt x="2698" y="1492"/>
                  </a:lnTo>
                  <a:cubicBezTo>
                    <a:pt x="2698" y="1492"/>
                    <a:pt x="2698" y="1492"/>
                    <a:pt x="2698" y="1479"/>
                  </a:cubicBezTo>
                  <a:cubicBezTo>
                    <a:pt x="2698" y="1466"/>
                    <a:pt x="2698" y="1453"/>
                    <a:pt x="2672" y="1440"/>
                  </a:cubicBezTo>
                  <a:cubicBezTo>
                    <a:pt x="2661" y="1435"/>
                    <a:pt x="2646" y="1432"/>
                    <a:pt x="2634" y="1432"/>
                  </a:cubicBezTo>
                  <a:cubicBezTo>
                    <a:pt x="2616" y="1432"/>
                    <a:pt x="2605" y="1438"/>
                    <a:pt x="2620" y="1453"/>
                  </a:cubicBezTo>
                  <a:lnTo>
                    <a:pt x="2594" y="1453"/>
                  </a:lnTo>
                  <a:cubicBezTo>
                    <a:pt x="2529" y="1453"/>
                    <a:pt x="2516" y="1466"/>
                    <a:pt x="2594" y="1466"/>
                  </a:cubicBezTo>
                  <a:cubicBezTo>
                    <a:pt x="2659" y="1479"/>
                    <a:pt x="2659" y="1479"/>
                    <a:pt x="2620" y="1479"/>
                  </a:cubicBezTo>
                  <a:cubicBezTo>
                    <a:pt x="2568" y="1479"/>
                    <a:pt x="2568" y="1492"/>
                    <a:pt x="2568" y="1492"/>
                  </a:cubicBezTo>
                  <a:cubicBezTo>
                    <a:pt x="2568" y="1505"/>
                    <a:pt x="2568" y="1505"/>
                    <a:pt x="2542" y="1505"/>
                  </a:cubicBezTo>
                  <a:cubicBezTo>
                    <a:pt x="2516" y="1505"/>
                    <a:pt x="2490" y="1505"/>
                    <a:pt x="2490" y="1518"/>
                  </a:cubicBezTo>
                  <a:cubicBezTo>
                    <a:pt x="2490" y="1518"/>
                    <a:pt x="2490" y="1518"/>
                    <a:pt x="2516" y="1531"/>
                  </a:cubicBezTo>
                  <a:cubicBezTo>
                    <a:pt x="2524" y="1527"/>
                    <a:pt x="2529" y="1526"/>
                    <a:pt x="2532" y="1526"/>
                  </a:cubicBezTo>
                  <a:cubicBezTo>
                    <a:pt x="2538" y="1526"/>
                    <a:pt x="2527" y="1535"/>
                    <a:pt x="2490" y="1544"/>
                  </a:cubicBezTo>
                  <a:lnTo>
                    <a:pt x="2516" y="1544"/>
                  </a:lnTo>
                  <a:cubicBezTo>
                    <a:pt x="2568" y="1557"/>
                    <a:pt x="2555" y="1570"/>
                    <a:pt x="2516" y="1570"/>
                  </a:cubicBezTo>
                  <a:lnTo>
                    <a:pt x="2503" y="1596"/>
                  </a:lnTo>
                  <a:cubicBezTo>
                    <a:pt x="2503" y="1596"/>
                    <a:pt x="2529" y="1596"/>
                    <a:pt x="2555" y="1609"/>
                  </a:cubicBezTo>
                  <a:cubicBezTo>
                    <a:pt x="2594" y="1609"/>
                    <a:pt x="2594" y="1609"/>
                    <a:pt x="2568" y="1622"/>
                  </a:cubicBezTo>
                  <a:lnTo>
                    <a:pt x="2529" y="1622"/>
                  </a:lnTo>
                  <a:cubicBezTo>
                    <a:pt x="2521" y="1617"/>
                    <a:pt x="2515" y="1616"/>
                    <a:pt x="2511" y="1616"/>
                  </a:cubicBezTo>
                  <a:cubicBezTo>
                    <a:pt x="2503" y="1616"/>
                    <a:pt x="2503" y="1622"/>
                    <a:pt x="2503" y="1622"/>
                  </a:cubicBezTo>
                  <a:cubicBezTo>
                    <a:pt x="2503" y="1631"/>
                    <a:pt x="2497" y="1640"/>
                    <a:pt x="2502" y="1649"/>
                  </a:cubicBezTo>
                  <a:lnTo>
                    <a:pt x="2502" y="1649"/>
                  </a:lnTo>
                  <a:cubicBezTo>
                    <a:pt x="2489" y="1661"/>
                    <a:pt x="2465" y="1661"/>
                    <a:pt x="2490" y="1661"/>
                  </a:cubicBezTo>
                  <a:cubicBezTo>
                    <a:pt x="2490" y="1661"/>
                    <a:pt x="2490" y="1674"/>
                    <a:pt x="2464" y="1674"/>
                  </a:cubicBezTo>
                  <a:cubicBezTo>
                    <a:pt x="2442" y="1685"/>
                    <a:pt x="2468" y="1715"/>
                    <a:pt x="2509" y="1715"/>
                  </a:cubicBezTo>
                  <a:cubicBezTo>
                    <a:pt x="2515" y="1715"/>
                    <a:pt x="2522" y="1714"/>
                    <a:pt x="2529" y="1712"/>
                  </a:cubicBezTo>
                  <a:cubicBezTo>
                    <a:pt x="2529" y="1725"/>
                    <a:pt x="2555" y="1738"/>
                    <a:pt x="2555" y="1738"/>
                  </a:cubicBezTo>
                  <a:cubicBezTo>
                    <a:pt x="2568" y="1738"/>
                    <a:pt x="2568" y="1751"/>
                    <a:pt x="2568" y="1751"/>
                  </a:cubicBezTo>
                  <a:lnTo>
                    <a:pt x="2516" y="1738"/>
                  </a:lnTo>
                  <a:cubicBezTo>
                    <a:pt x="2492" y="1729"/>
                    <a:pt x="2473" y="1724"/>
                    <a:pt x="2462" y="1724"/>
                  </a:cubicBezTo>
                  <a:cubicBezTo>
                    <a:pt x="2445" y="1724"/>
                    <a:pt x="2450" y="1735"/>
                    <a:pt x="2490" y="1751"/>
                  </a:cubicBezTo>
                  <a:lnTo>
                    <a:pt x="2464" y="1751"/>
                  </a:lnTo>
                  <a:cubicBezTo>
                    <a:pt x="2461" y="1748"/>
                    <a:pt x="2458" y="1746"/>
                    <a:pt x="2456" y="1746"/>
                  </a:cubicBezTo>
                  <a:cubicBezTo>
                    <a:pt x="2453" y="1746"/>
                    <a:pt x="2455" y="1755"/>
                    <a:pt x="2464" y="1764"/>
                  </a:cubicBezTo>
                  <a:cubicBezTo>
                    <a:pt x="2464" y="1777"/>
                    <a:pt x="2503" y="1803"/>
                    <a:pt x="2516" y="1803"/>
                  </a:cubicBezTo>
                  <a:cubicBezTo>
                    <a:pt x="2542" y="1816"/>
                    <a:pt x="2542" y="1816"/>
                    <a:pt x="2542" y="1816"/>
                  </a:cubicBezTo>
                  <a:cubicBezTo>
                    <a:pt x="2542" y="1823"/>
                    <a:pt x="2542" y="1826"/>
                    <a:pt x="2539" y="1826"/>
                  </a:cubicBezTo>
                  <a:cubicBezTo>
                    <a:pt x="2536" y="1826"/>
                    <a:pt x="2529" y="1823"/>
                    <a:pt x="2516" y="1816"/>
                  </a:cubicBezTo>
                  <a:cubicBezTo>
                    <a:pt x="2506" y="1813"/>
                    <a:pt x="2497" y="1811"/>
                    <a:pt x="2491" y="1811"/>
                  </a:cubicBezTo>
                  <a:cubicBezTo>
                    <a:pt x="2474" y="1811"/>
                    <a:pt x="2475" y="1823"/>
                    <a:pt x="2503" y="1842"/>
                  </a:cubicBezTo>
                  <a:lnTo>
                    <a:pt x="2477" y="1842"/>
                  </a:lnTo>
                  <a:cubicBezTo>
                    <a:pt x="2473" y="1838"/>
                    <a:pt x="2467" y="1835"/>
                    <a:pt x="2462" y="1835"/>
                  </a:cubicBezTo>
                  <a:cubicBezTo>
                    <a:pt x="2450" y="1835"/>
                    <a:pt x="2439" y="1847"/>
                    <a:pt x="2439" y="1881"/>
                  </a:cubicBezTo>
                  <a:cubicBezTo>
                    <a:pt x="2428" y="1902"/>
                    <a:pt x="2417" y="1923"/>
                    <a:pt x="2407" y="1923"/>
                  </a:cubicBezTo>
                  <a:cubicBezTo>
                    <a:pt x="2404" y="1923"/>
                    <a:pt x="2402" y="1922"/>
                    <a:pt x="2400" y="1920"/>
                  </a:cubicBezTo>
                  <a:cubicBezTo>
                    <a:pt x="2397" y="1919"/>
                    <a:pt x="2395" y="1918"/>
                    <a:pt x="2393" y="1918"/>
                  </a:cubicBezTo>
                  <a:cubicBezTo>
                    <a:pt x="2379" y="1918"/>
                    <a:pt x="2404" y="1963"/>
                    <a:pt x="2439" y="1998"/>
                  </a:cubicBezTo>
                  <a:cubicBezTo>
                    <a:pt x="2426" y="1991"/>
                    <a:pt x="2419" y="1988"/>
                    <a:pt x="2414" y="1988"/>
                  </a:cubicBezTo>
                  <a:cubicBezTo>
                    <a:pt x="2409" y="1988"/>
                    <a:pt x="2406" y="1991"/>
                    <a:pt x="2400" y="1998"/>
                  </a:cubicBezTo>
                  <a:cubicBezTo>
                    <a:pt x="2392" y="2013"/>
                    <a:pt x="2389" y="2019"/>
                    <a:pt x="2382" y="2019"/>
                  </a:cubicBezTo>
                  <a:cubicBezTo>
                    <a:pt x="2378" y="2019"/>
                    <a:pt x="2371" y="2016"/>
                    <a:pt x="2361" y="2011"/>
                  </a:cubicBezTo>
                  <a:cubicBezTo>
                    <a:pt x="2349" y="1999"/>
                    <a:pt x="2343" y="1993"/>
                    <a:pt x="2341" y="1993"/>
                  </a:cubicBezTo>
                  <a:lnTo>
                    <a:pt x="2341" y="1993"/>
                  </a:lnTo>
                  <a:cubicBezTo>
                    <a:pt x="2340" y="1993"/>
                    <a:pt x="2346" y="2002"/>
                    <a:pt x="2361" y="2024"/>
                  </a:cubicBezTo>
                  <a:cubicBezTo>
                    <a:pt x="2385" y="2040"/>
                    <a:pt x="2379" y="2051"/>
                    <a:pt x="2362" y="2051"/>
                  </a:cubicBezTo>
                  <a:cubicBezTo>
                    <a:pt x="2352" y="2051"/>
                    <a:pt x="2337" y="2047"/>
                    <a:pt x="2322" y="2037"/>
                  </a:cubicBezTo>
                  <a:cubicBezTo>
                    <a:pt x="2315" y="2030"/>
                    <a:pt x="2309" y="2027"/>
                    <a:pt x="2304" y="2027"/>
                  </a:cubicBezTo>
                  <a:cubicBezTo>
                    <a:pt x="2299" y="2027"/>
                    <a:pt x="2296" y="2030"/>
                    <a:pt x="2296" y="2037"/>
                  </a:cubicBezTo>
                  <a:cubicBezTo>
                    <a:pt x="2309" y="2063"/>
                    <a:pt x="2296" y="2076"/>
                    <a:pt x="2283" y="2089"/>
                  </a:cubicBezTo>
                  <a:cubicBezTo>
                    <a:pt x="2270" y="2102"/>
                    <a:pt x="2270" y="2102"/>
                    <a:pt x="2309" y="2140"/>
                  </a:cubicBezTo>
                  <a:cubicBezTo>
                    <a:pt x="2348" y="2166"/>
                    <a:pt x="2335" y="2166"/>
                    <a:pt x="2322" y="2179"/>
                  </a:cubicBezTo>
                  <a:cubicBezTo>
                    <a:pt x="2322" y="2186"/>
                    <a:pt x="2319" y="2189"/>
                    <a:pt x="2314" y="2189"/>
                  </a:cubicBezTo>
                  <a:cubicBezTo>
                    <a:pt x="2309" y="2189"/>
                    <a:pt x="2302" y="2186"/>
                    <a:pt x="2296" y="2179"/>
                  </a:cubicBezTo>
                  <a:cubicBezTo>
                    <a:pt x="2296" y="2179"/>
                    <a:pt x="2291" y="2177"/>
                    <a:pt x="2285" y="2175"/>
                  </a:cubicBezTo>
                  <a:lnTo>
                    <a:pt x="2285" y="2175"/>
                  </a:lnTo>
                  <a:cubicBezTo>
                    <a:pt x="2288" y="2174"/>
                    <a:pt x="2291" y="2171"/>
                    <a:pt x="2296" y="2166"/>
                  </a:cubicBezTo>
                  <a:cubicBezTo>
                    <a:pt x="2322" y="2166"/>
                    <a:pt x="2309" y="2140"/>
                    <a:pt x="2283" y="2128"/>
                  </a:cubicBezTo>
                  <a:cubicBezTo>
                    <a:pt x="2279" y="2124"/>
                    <a:pt x="2276" y="2122"/>
                    <a:pt x="2274" y="2122"/>
                  </a:cubicBezTo>
                  <a:cubicBezTo>
                    <a:pt x="2269" y="2122"/>
                    <a:pt x="2266" y="2131"/>
                    <a:pt x="2257" y="2140"/>
                  </a:cubicBezTo>
                  <a:cubicBezTo>
                    <a:pt x="2244" y="2140"/>
                    <a:pt x="2257" y="2166"/>
                    <a:pt x="2257" y="2166"/>
                  </a:cubicBezTo>
                  <a:cubicBezTo>
                    <a:pt x="2264" y="2170"/>
                    <a:pt x="2269" y="2173"/>
                    <a:pt x="2273" y="2174"/>
                  </a:cubicBezTo>
                  <a:lnTo>
                    <a:pt x="2273" y="2174"/>
                  </a:lnTo>
                  <a:cubicBezTo>
                    <a:pt x="2271" y="2175"/>
                    <a:pt x="2270" y="2177"/>
                    <a:pt x="2270" y="2179"/>
                  </a:cubicBezTo>
                  <a:cubicBezTo>
                    <a:pt x="2261" y="2179"/>
                    <a:pt x="2258" y="2185"/>
                    <a:pt x="2254" y="2185"/>
                  </a:cubicBezTo>
                  <a:cubicBezTo>
                    <a:pt x="2251" y="2185"/>
                    <a:pt x="2248" y="2184"/>
                    <a:pt x="2244" y="2179"/>
                  </a:cubicBezTo>
                  <a:cubicBezTo>
                    <a:pt x="2244" y="2179"/>
                    <a:pt x="2232" y="2174"/>
                    <a:pt x="2221" y="2174"/>
                  </a:cubicBezTo>
                  <a:cubicBezTo>
                    <a:pt x="2215" y="2174"/>
                    <a:pt x="2209" y="2175"/>
                    <a:pt x="2205" y="2179"/>
                  </a:cubicBezTo>
                  <a:cubicBezTo>
                    <a:pt x="2198" y="2187"/>
                    <a:pt x="2190" y="2194"/>
                    <a:pt x="2183" y="2194"/>
                  </a:cubicBezTo>
                  <a:cubicBezTo>
                    <a:pt x="2177" y="2194"/>
                    <a:pt x="2172" y="2190"/>
                    <a:pt x="2166" y="2179"/>
                  </a:cubicBezTo>
                  <a:lnTo>
                    <a:pt x="2166" y="2179"/>
                  </a:lnTo>
                  <a:cubicBezTo>
                    <a:pt x="2153" y="2192"/>
                    <a:pt x="2153" y="2192"/>
                    <a:pt x="2179" y="2205"/>
                  </a:cubicBezTo>
                  <a:cubicBezTo>
                    <a:pt x="2192" y="2218"/>
                    <a:pt x="2205" y="2244"/>
                    <a:pt x="2166" y="2244"/>
                  </a:cubicBezTo>
                  <a:cubicBezTo>
                    <a:pt x="2153" y="2257"/>
                    <a:pt x="2127" y="2283"/>
                    <a:pt x="2140" y="2296"/>
                  </a:cubicBezTo>
                  <a:cubicBezTo>
                    <a:pt x="2140" y="2296"/>
                    <a:pt x="2140" y="2296"/>
                    <a:pt x="2127" y="2283"/>
                  </a:cubicBezTo>
                  <a:cubicBezTo>
                    <a:pt x="2111" y="2267"/>
                    <a:pt x="2099" y="2260"/>
                    <a:pt x="2093" y="2260"/>
                  </a:cubicBezTo>
                  <a:cubicBezTo>
                    <a:pt x="2084" y="2260"/>
                    <a:pt x="2086" y="2274"/>
                    <a:pt x="2101" y="2296"/>
                  </a:cubicBezTo>
                  <a:cubicBezTo>
                    <a:pt x="2109" y="2311"/>
                    <a:pt x="2108" y="2318"/>
                    <a:pt x="2103" y="2318"/>
                  </a:cubicBezTo>
                  <a:cubicBezTo>
                    <a:pt x="2099" y="2318"/>
                    <a:pt x="2094" y="2314"/>
                    <a:pt x="2088" y="2309"/>
                  </a:cubicBezTo>
                  <a:cubicBezTo>
                    <a:pt x="2088" y="2309"/>
                    <a:pt x="2075" y="2322"/>
                    <a:pt x="2088" y="2335"/>
                  </a:cubicBezTo>
                  <a:cubicBezTo>
                    <a:pt x="2088" y="2361"/>
                    <a:pt x="2088" y="2361"/>
                    <a:pt x="2062" y="2361"/>
                  </a:cubicBezTo>
                  <a:cubicBezTo>
                    <a:pt x="2055" y="2346"/>
                    <a:pt x="2052" y="2340"/>
                    <a:pt x="2048" y="2340"/>
                  </a:cubicBezTo>
                  <a:cubicBezTo>
                    <a:pt x="2045" y="2340"/>
                    <a:pt x="2042" y="2343"/>
                    <a:pt x="2036" y="2348"/>
                  </a:cubicBezTo>
                  <a:cubicBezTo>
                    <a:pt x="2036" y="2369"/>
                    <a:pt x="1986" y="2407"/>
                    <a:pt x="1952" y="2407"/>
                  </a:cubicBezTo>
                  <a:cubicBezTo>
                    <a:pt x="1945" y="2407"/>
                    <a:pt x="1938" y="2405"/>
                    <a:pt x="1933" y="2400"/>
                  </a:cubicBezTo>
                  <a:lnTo>
                    <a:pt x="1933" y="2400"/>
                  </a:lnTo>
                  <a:cubicBezTo>
                    <a:pt x="1946" y="2426"/>
                    <a:pt x="1946" y="2426"/>
                    <a:pt x="1933" y="2426"/>
                  </a:cubicBezTo>
                  <a:cubicBezTo>
                    <a:pt x="1924" y="2413"/>
                    <a:pt x="1918" y="2407"/>
                    <a:pt x="1915" y="2407"/>
                  </a:cubicBezTo>
                  <a:cubicBezTo>
                    <a:pt x="1910" y="2407"/>
                    <a:pt x="1915" y="2430"/>
                    <a:pt x="1933" y="2465"/>
                  </a:cubicBezTo>
                  <a:lnTo>
                    <a:pt x="1933" y="2452"/>
                  </a:lnTo>
                  <a:lnTo>
                    <a:pt x="1946" y="2452"/>
                  </a:lnTo>
                  <a:cubicBezTo>
                    <a:pt x="1952" y="2471"/>
                    <a:pt x="1952" y="2484"/>
                    <a:pt x="1946" y="2484"/>
                  </a:cubicBezTo>
                  <a:cubicBezTo>
                    <a:pt x="1939" y="2484"/>
                    <a:pt x="1926" y="2471"/>
                    <a:pt x="1907" y="2439"/>
                  </a:cubicBezTo>
                  <a:cubicBezTo>
                    <a:pt x="1895" y="2421"/>
                    <a:pt x="1888" y="2411"/>
                    <a:pt x="1886" y="2411"/>
                  </a:cubicBezTo>
                  <a:lnTo>
                    <a:pt x="1886" y="2411"/>
                  </a:lnTo>
                  <a:cubicBezTo>
                    <a:pt x="1884" y="2411"/>
                    <a:pt x="1887" y="2424"/>
                    <a:pt x="1894" y="2452"/>
                  </a:cubicBezTo>
                  <a:cubicBezTo>
                    <a:pt x="1901" y="2474"/>
                    <a:pt x="1900" y="2488"/>
                    <a:pt x="1893" y="2488"/>
                  </a:cubicBezTo>
                  <a:cubicBezTo>
                    <a:pt x="1887" y="2488"/>
                    <a:pt x="1879" y="2481"/>
                    <a:pt x="1868" y="2465"/>
                  </a:cubicBezTo>
                  <a:lnTo>
                    <a:pt x="1868" y="2465"/>
                  </a:lnTo>
                  <a:cubicBezTo>
                    <a:pt x="1876" y="2519"/>
                    <a:pt x="1874" y="2550"/>
                    <a:pt x="1864" y="2550"/>
                  </a:cubicBezTo>
                  <a:cubicBezTo>
                    <a:pt x="1856" y="2550"/>
                    <a:pt x="1845" y="2535"/>
                    <a:pt x="1829" y="2504"/>
                  </a:cubicBezTo>
                  <a:cubicBezTo>
                    <a:pt x="1816" y="2452"/>
                    <a:pt x="1803" y="2439"/>
                    <a:pt x="1790" y="2439"/>
                  </a:cubicBezTo>
                  <a:cubicBezTo>
                    <a:pt x="1790" y="2439"/>
                    <a:pt x="1790" y="2465"/>
                    <a:pt x="1803" y="2491"/>
                  </a:cubicBezTo>
                  <a:cubicBezTo>
                    <a:pt x="1816" y="2510"/>
                    <a:pt x="1819" y="2520"/>
                    <a:pt x="1816" y="2520"/>
                  </a:cubicBezTo>
                  <a:cubicBezTo>
                    <a:pt x="1813" y="2520"/>
                    <a:pt x="1803" y="2510"/>
                    <a:pt x="1790" y="2491"/>
                  </a:cubicBezTo>
                  <a:cubicBezTo>
                    <a:pt x="1764" y="2465"/>
                    <a:pt x="1748" y="2452"/>
                    <a:pt x="1737" y="2452"/>
                  </a:cubicBezTo>
                  <a:cubicBezTo>
                    <a:pt x="1725" y="2452"/>
                    <a:pt x="1719" y="2465"/>
                    <a:pt x="1712" y="2491"/>
                  </a:cubicBezTo>
                  <a:cubicBezTo>
                    <a:pt x="1706" y="2517"/>
                    <a:pt x="1696" y="2530"/>
                    <a:pt x="1690" y="2530"/>
                  </a:cubicBezTo>
                  <a:cubicBezTo>
                    <a:pt x="1683" y="2530"/>
                    <a:pt x="1680" y="2517"/>
                    <a:pt x="1686" y="2491"/>
                  </a:cubicBezTo>
                  <a:cubicBezTo>
                    <a:pt x="1686" y="2469"/>
                    <a:pt x="1686" y="2460"/>
                    <a:pt x="1684" y="2460"/>
                  </a:cubicBezTo>
                  <a:cubicBezTo>
                    <a:pt x="1682" y="2460"/>
                    <a:pt x="1679" y="2466"/>
                    <a:pt x="1673" y="2478"/>
                  </a:cubicBezTo>
                  <a:lnTo>
                    <a:pt x="1634" y="2478"/>
                  </a:lnTo>
                  <a:cubicBezTo>
                    <a:pt x="1634" y="2491"/>
                    <a:pt x="1621" y="2504"/>
                    <a:pt x="1634" y="2530"/>
                  </a:cubicBezTo>
                  <a:cubicBezTo>
                    <a:pt x="1619" y="2506"/>
                    <a:pt x="1608" y="2488"/>
                    <a:pt x="1599" y="2488"/>
                  </a:cubicBezTo>
                  <a:cubicBezTo>
                    <a:pt x="1593" y="2488"/>
                    <a:pt x="1588" y="2496"/>
                    <a:pt x="1583" y="2517"/>
                  </a:cubicBezTo>
                  <a:lnTo>
                    <a:pt x="1570" y="2517"/>
                  </a:lnTo>
                  <a:cubicBezTo>
                    <a:pt x="1557" y="2517"/>
                    <a:pt x="1557" y="2517"/>
                    <a:pt x="1557" y="2543"/>
                  </a:cubicBezTo>
                  <a:cubicBezTo>
                    <a:pt x="1557" y="2550"/>
                    <a:pt x="1555" y="2553"/>
                    <a:pt x="1554" y="2553"/>
                  </a:cubicBezTo>
                  <a:cubicBezTo>
                    <a:pt x="1549" y="2553"/>
                    <a:pt x="1540" y="2535"/>
                    <a:pt x="1531" y="2517"/>
                  </a:cubicBezTo>
                  <a:cubicBezTo>
                    <a:pt x="1522" y="2508"/>
                    <a:pt x="1513" y="2493"/>
                    <a:pt x="1508" y="2493"/>
                  </a:cubicBezTo>
                  <a:cubicBezTo>
                    <a:pt x="1506" y="2493"/>
                    <a:pt x="1505" y="2496"/>
                    <a:pt x="1505" y="2504"/>
                  </a:cubicBezTo>
                  <a:cubicBezTo>
                    <a:pt x="1518" y="2517"/>
                    <a:pt x="1505" y="2543"/>
                    <a:pt x="1492" y="2569"/>
                  </a:cubicBezTo>
                  <a:cubicBezTo>
                    <a:pt x="1488" y="2576"/>
                    <a:pt x="1485" y="2579"/>
                    <a:pt x="1483" y="2579"/>
                  </a:cubicBezTo>
                  <a:cubicBezTo>
                    <a:pt x="1479" y="2579"/>
                    <a:pt x="1479" y="2561"/>
                    <a:pt x="1479" y="2543"/>
                  </a:cubicBezTo>
                  <a:cubicBezTo>
                    <a:pt x="1479" y="2530"/>
                    <a:pt x="1479" y="2530"/>
                    <a:pt x="1466" y="2504"/>
                  </a:cubicBezTo>
                  <a:cubicBezTo>
                    <a:pt x="1453" y="2504"/>
                    <a:pt x="1440" y="2504"/>
                    <a:pt x="1440" y="2530"/>
                  </a:cubicBezTo>
                  <a:cubicBezTo>
                    <a:pt x="1440" y="2543"/>
                    <a:pt x="1427" y="2549"/>
                    <a:pt x="1414" y="2549"/>
                  </a:cubicBezTo>
                  <a:cubicBezTo>
                    <a:pt x="1401" y="2549"/>
                    <a:pt x="1388" y="2543"/>
                    <a:pt x="1388" y="2530"/>
                  </a:cubicBezTo>
                  <a:cubicBezTo>
                    <a:pt x="1388" y="2530"/>
                    <a:pt x="1375" y="2530"/>
                    <a:pt x="1362" y="2517"/>
                  </a:cubicBezTo>
                  <a:cubicBezTo>
                    <a:pt x="1362" y="2517"/>
                    <a:pt x="1349" y="2543"/>
                    <a:pt x="1336" y="2543"/>
                  </a:cubicBezTo>
                  <a:cubicBezTo>
                    <a:pt x="1336" y="2543"/>
                    <a:pt x="1336" y="2543"/>
                    <a:pt x="1323" y="2569"/>
                  </a:cubicBezTo>
                  <a:cubicBezTo>
                    <a:pt x="1310" y="2569"/>
                    <a:pt x="1310" y="2569"/>
                    <a:pt x="1310" y="2543"/>
                  </a:cubicBezTo>
                  <a:cubicBezTo>
                    <a:pt x="1303" y="2563"/>
                    <a:pt x="1300" y="2577"/>
                    <a:pt x="1298" y="2577"/>
                  </a:cubicBezTo>
                  <a:cubicBezTo>
                    <a:pt x="1297" y="2577"/>
                    <a:pt x="1297" y="2567"/>
                    <a:pt x="1297" y="2543"/>
                  </a:cubicBezTo>
                  <a:cubicBezTo>
                    <a:pt x="1297" y="2517"/>
                    <a:pt x="1297" y="2504"/>
                    <a:pt x="1296" y="2504"/>
                  </a:cubicBezTo>
                  <a:cubicBezTo>
                    <a:pt x="1294" y="2504"/>
                    <a:pt x="1291" y="2517"/>
                    <a:pt x="1284" y="2543"/>
                  </a:cubicBezTo>
                  <a:cubicBezTo>
                    <a:pt x="1279" y="2548"/>
                    <a:pt x="1276" y="2551"/>
                    <a:pt x="1274" y="2551"/>
                  </a:cubicBezTo>
                  <a:cubicBezTo>
                    <a:pt x="1271" y="2551"/>
                    <a:pt x="1271" y="2545"/>
                    <a:pt x="1271" y="2530"/>
                  </a:cubicBezTo>
                  <a:cubicBezTo>
                    <a:pt x="1271" y="2523"/>
                    <a:pt x="1268" y="2520"/>
                    <a:pt x="1265" y="2520"/>
                  </a:cubicBezTo>
                  <a:cubicBezTo>
                    <a:pt x="1261" y="2520"/>
                    <a:pt x="1258" y="2523"/>
                    <a:pt x="1258" y="2530"/>
                  </a:cubicBezTo>
                  <a:cubicBezTo>
                    <a:pt x="1250" y="2561"/>
                    <a:pt x="1238" y="2578"/>
                    <a:pt x="1229" y="2578"/>
                  </a:cubicBezTo>
                  <a:cubicBezTo>
                    <a:pt x="1223" y="2578"/>
                    <a:pt x="1219" y="2571"/>
                    <a:pt x="1219" y="2556"/>
                  </a:cubicBezTo>
                  <a:cubicBezTo>
                    <a:pt x="1219" y="2556"/>
                    <a:pt x="1219" y="2556"/>
                    <a:pt x="1206" y="2569"/>
                  </a:cubicBezTo>
                  <a:cubicBezTo>
                    <a:pt x="1200" y="2594"/>
                    <a:pt x="1193" y="2607"/>
                    <a:pt x="1190" y="2607"/>
                  </a:cubicBezTo>
                  <a:cubicBezTo>
                    <a:pt x="1187" y="2607"/>
                    <a:pt x="1187" y="2594"/>
                    <a:pt x="1193" y="2569"/>
                  </a:cubicBezTo>
                  <a:cubicBezTo>
                    <a:pt x="1193" y="2543"/>
                    <a:pt x="1193" y="2530"/>
                    <a:pt x="1190" y="2530"/>
                  </a:cubicBezTo>
                  <a:cubicBezTo>
                    <a:pt x="1187" y="2530"/>
                    <a:pt x="1180" y="2543"/>
                    <a:pt x="1167" y="2569"/>
                  </a:cubicBezTo>
                  <a:cubicBezTo>
                    <a:pt x="1167" y="2569"/>
                    <a:pt x="1164" y="2572"/>
                    <a:pt x="1161" y="2572"/>
                  </a:cubicBezTo>
                  <a:cubicBezTo>
                    <a:pt x="1158" y="2572"/>
                    <a:pt x="1154" y="2569"/>
                    <a:pt x="1154" y="2556"/>
                  </a:cubicBezTo>
                  <a:cubicBezTo>
                    <a:pt x="1146" y="2539"/>
                    <a:pt x="1127" y="2517"/>
                    <a:pt x="1111" y="2517"/>
                  </a:cubicBezTo>
                  <a:cubicBezTo>
                    <a:pt x="1102" y="2517"/>
                    <a:pt x="1094" y="2524"/>
                    <a:pt x="1090" y="2543"/>
                  </a:cubicBezTo>
                  <a:lnTo>
                    <a:pt x="1077" y="2543"/>
                  </a:lnTo>
                  <a:cubicBezTo>
                    <a:pt x="1069" y="2527"/>
                    <a:pt x="1066" y="2515"/>
                    <a:pt x="1061" y="2515"/>
                  </a:cubicBezTo>
                  <a:cubicBezTo>
                    <a:pt x="1059" y="2515"/>
                    <a:pt x="1056" y="2520"/>
                    <a:pt x="1051" y="2530"/>
                  </a:cubicBezTo>
                  <a:lnTo>
                    <a:pt x="1025" y="2543"/>
                  </a:lnTo>
                  <a:cubicBezTo>
                    <a:pt x="1038" y="2530"/>
                    <a:pt x="1038" y="2504"/>
                    <a:pt x="1025" y="2491"/>
                  </a:cubicBezTo>
                  <a:cubicBezTo>
                    <a:pt x="1025" y="2491"/>
                    <a:pt x="1025" y="2491"/>
                    <a:pt x="1012" y="2517"/>
                  </a:cubicBezTo>
                  <a:cubicBezTo>
                    <a:pt x="1012" y="2532"/>
                    <a:pt x="1012" y="2538"/>
                    <a:pt x="1009" y="2538"/>
                  </a:cubicBezTo>
                  <a:cubicBezTo>
                    <a:pt x="1007" y="2538"/>
                    <a:pt x="1004" y="2535"/>
                    <a:pt x="999" y="2530"/>
                  </a:cubicBezTo>
                  <a:cubicBezTo>
                    <a:pt x="986" y="2530"/>
                    <a:pt x="986" y="2504"/>
                    <a:pt x="999" y="2491"/>
                  </a:cubicBezTo>
                  <a:lnTo>
                    <a:pt x="986" y="2478"/>
                  </a:lnTo>
                  <a:cubicBezTo>
                    <a:pt x="979" y="2506"/>
                    <a:pt x="972" y="2515"/>
                    <a:pt x="969" y="2515"/>
                  </a:cubicBezTo>
                  <a:cubicBezTo>
                    <a:pt x="966" y="2515"/>
                    <a:pt x="967" y="2509"/>
                    <a:pt x="973" y="2504"/>
                  </a:cubicBezTo>
                  <a:cubicBezTo>
                    <a:pt x="973" y="2478"/>
                    <a:pt x="973" y="2478"/>
                    <a:pt x="960" y="2465"/>
                  </a:cubicBezTo>
                  <a:cubicBezTo>
                    <a:pt x="956" y="2473"/>
                    <a:pt x="953" y="2476"/>
                    <a:pt x="951" y="2476"/>
                  </a:cubicBezTo>
                  <a:cubicBezTo>
                    <a:pt x="948" y="2476"/>
                    <a:pt x="951" y="2465"/>
                    <a:pt x="960" y="2465"/>
                  </a:cubicBezTo>
                  <a:cubicBezTo>
                    <a:pt x="960" y="2465"/>
                    <a:pt x="947" y="2465"/>
                    <a:pt x="934" y="2452"/>
                  </a:cubicBezTo>
                  <a:cubicBezTo>
                    <a:pt x="934" y="2452"/>
                    <a:pt x="921" y="2452"/>
                    <a:pt x="921" y="2478"/>
                  </a:cubicBezTo>
                  <a:cubicBezTo>
                    <a:pt x="908" y="2491"/>
                    <a:pt x="908" y="2517"/>
                    <a:pt x="895" y="2517"/>
                  </a:cubicBezTo>
                  <a:cubicBezTo>
                    <a:pt x="891" y="2521"/>
                    <a:pt x="888" y="2522"/>
                    <a:pt x="886" y="2522"/>
                  </a:cubicBezTo>
                  <a:cubicBezTo>
                    <a:pt x="884" y="2522"/>
                    <a:pt x="886" y="2517"/>
                    <a:pt x="895" y="2517"/>
                  </a:cubicBezTo>
                  <a:cubicBezTo>
                    <a:pt x="908" y="2491"/>
                    <a:pt x="921" y="2478"/>
                    <a:pt x="908" y="2465"/>
                  </a:cubicBezTo>
                  <a:cubicBezTo>
                    <a:pt x="895" y="2465"/>
                    <a:pt x="908" y="2439"/>
                    <a:pt x="908" y="2439"/>
                  </a:cubicBezTo>
                  <a:cubicBezTo>
                    <a:pt x="921" y="2419"/>
                    <a:pt x="918" y="2413"/>
                    <a:pt x="910" y="2413"/>
                  </a:cubicBezTo>
                  <a:lnTo>
                    <a:pt x="910" y="2413"/>
                  </a:lnTo>
                  <a:cubicBezTo>
                    <a:pt x="902" y="2413"/>
                    <a:pt x="889" y="2419"/>
                    <a:pt x="882" y="2426"/>
                  </a:cubicBezTo>
                  <a:cubicBezTo>
                    <a:pt x="866" y="2442"/>
                    <a:pt x="854" y="2449"/>
                    <a:pt x="848" y="2449"/>
                  </a:cubicBezTo>
                  <a:cubicBezTo>
                    <a:pt x="839" y="2449"/>
                    <a:pt x="841" y="2435"/>
                    <a:pt x="856" y="2413"/>
                  </a:cubicBezTo>
                  <a:cubicBezTo>
                    <a:pt x="864" y="2402"/>
                    <a:pt x="866" y="2397"/>
                    <a:pt x="864" y="2397"/>
                  </a:cubicBezTo>
                  <a:lnTo>
                    <a:pt x="864" y="2397"/>
                  </a:lnTo>
                  <a:cubicBezTo>
                    <a:pt x="860" y="2397"/>
                    <a:pt x="832" y="2428"/>
                    <a:pt x="804" y="2465"/>
                  </a:cubicBezTo>
                  <a:lnTo>
                    <a:pt x="765" y="2517"/>
                  </a:lnTo>
                  <a:lnTo>
                    <a:pt x="791" y="2452"/>
                  </a:lnTo>
                  <a:cubicBezTo>
                    <a:pt x="824" y="2402"/>
                    <a:pt x="836" y="2384"/>
                    <a:pt x="827" y="2384"/>
                  </a:cubicBezTo>
                  <a:cubicBezTo>
                    <a:pt x="822" y="2384"/>
                    <a:pt x="810" y="2390"/>
                    <a:pt x="791" y="2400"/>
                  </a:cubicBezTo>
                  <a:cubicBezTo>
                    <a:pt x="781" y="2405"/>
                    <a:pt x="774" y="2408"/>
                    <a:pt x="772" y="2408"/>
                  </a:cubicBezTo>
                  <a:cubicBezTo>
                    <a:pt x="768" y="2408"/>
                    <a:pt x="771" y="2402"/>
                    <a:pt x="778" y="2387"/>
                  </a:cubicBezTo>
                  <a:cubicBezTo>
                    <a:pt x="791" y="2374"/>
                    <a:pt x="778" y="2361"/>
                    <a:pt x="765" y="2348"/>
                  </a:cubicBezTo>
                  <a:cubicBezTo>
                    <a:pt x="752" y="2342"/>
                    <a:pt x="746" y="2338"/>
                    <a:pt x="741" y="2338"/>
                  </a:cubicBezTo>
                  <a:cubicBezTo>
                    <a:pt x="736" y="2338"/>
                    <a:pt x="733" y="2342"/>
                    <a:pt x="726" y="2348"/>
                  </a:cubicBezTo>
                  <a:lnTo>
                    <a:pt x="713" y="2335"/>
                  </a:lnTo>
                  <a:cubicBezTo>
                    <a:pt x="724" y="2319"/>
                    <a:pt x="724" y="2312"/>
                    <a:pt x="719" y="2312"/>
                  </a:cubicBezTo>
                  <a:cubicBezTo>
                    <a:pt x="711" y="2312"/>
                    <a:pt x="695" y="2325"/>
                    <a:pt x="688" y="2348"/>
                  </a:cubicBezTo>
                  <a:cubicBezTo>
                    <a:pt x="688" y="2348"/>
                    <a:pt x="675" y="2348"/>
                    <a:pt x="675" y="2335"/>
                  </a:cubicBezTo>
                  <a:lnTo>
                    <a:pt x="688" y="2322"/>
                  </a:lnTo>
                  <a:cubicBezTo>
                    <a:pt x="701" y="2296"/>
                    <a:pt x="688" y="2283"/>
                    <a:pt x="636" y="2244"/>
                  </a:cubicBezTo>
                  <a:cubicBezTo>
                    <a:pt x="604" y="2213"/>
                    <a:pt x="592" y="2196"/>
                    <a:pt x="578" y="2196"/>
                  </a:cubicBezTo>
                  <a:cubicBezTo>
                    <a:pt x="570" y="2196"/>
                    <a:pt x="560" y="2203"/>
                    <a:pt x="545" y="2218"/>
                  </a:cubicBezTo>
                  <a:cubicBezTo>
                    <a:pt x="530" y="2228"/>
                    <a:pt x="521" y="2232"/>
                    <a:pt x="517" y="2232"/>
                  </a:cubicBezTo>
                  <a:cubicBezTo>
                    <a:pt x="510" y="2232"/>
                    <a:pt x="516" y="2221"/>
                    <a:pt x="532" y="2205"/>
                  </a:cubicBezTo>
                  <a:cubicBezTo>
                    <a:pt x="551" y="2186"/>
                    <a:pt x="563" y="2174"/>
                    <a:pt x="558" y="2174"/>
                  </a:cubicBezTo>
                  <a:cubicBezTo>
                    <a:pt x="556" y="2174"/>
                    <a:pt x="552" y="2176"/>
                    <a:pt x="545" y="2179"/>
                  </a:cubicBezTo>
                  <a:cubicBezTo>
                    <a:pt x="545" y="2179"/>
                    <a:pt x="532" y="2166"/>
                    <a:pt x="545" y="2140"/>
                  </a:cubicBezTo>
                  <a:cubicBezTo>
                    <a:pt x="561" y="2116"/>
                    <a:pt x="557" y="2107"/>
                    <a:pt x="548" y="2107"/>
                  </a:cubicBezTo>
                  <a:cubicBezTo>
                    <a:pt x="543" y="2107"/>
                    <a:pt x="537" y="2110"/>
                    <a:pt x="532" y="2115"/>
                  </a:cubicBezTo>
                  <a:cubicBezTo>
                    <a:pt x="541" y="2096"/>
                    <a:pt x="551" y="2084"/>
                    <a:pt x="545" y="2084"/>
                  </a:cubicBezTo>
                  <a:cubicBezTo>
                    <a:pt x="543" y="2084"/>
                    <a:pt x="539" y="2085"/>
                    <a:pt x="532" y="2089"/>
                  </a:cubicBezTo>
                  <a:cubicBezTo>
                    <a:pt x="519" y="2089"/>
                    <a:pt x="467" y="2063"/>
                    <a:pt x="506" y="2037"/>
                  </a:cubicBezTo>
                  <a:cubicBezTo>
                    <a:pt x="506" y="2037"/>
                    <a:pt x="506" y="2037"/>
                    <a:pt x="493" y="2024"/>
                  </a:cubicBezTo>
                  <a:cubicBezTo>
                    <a:pt x="489" y="2028"/>
                    <a:pt x="485" y="2029"/>
                    <a:pt x="482" y="2029"/>
                  </a:cubicBezTo>
                  <a:cubicBezTo>
                    <a:pt x="472" y="2029"/>
                    <a:pt x="463" y="2020"/>
                    <a:pt x="454" y="2011"/>
                  </a:cubicBezTo>
                  <a:cubicBezTo>
                    <a:pt x="454" y="1998"/>
                    <a:pt x="441" y="1985"/>
                    <a:pt x="467" y="1972"/>
                  </a:cubicBezTo>
                  <a:cubicBezTo>
                    <a:pt x="493" y="1972"/>
                    <a:pt x="493" y="1959"/>
                    <a:pt x="454" y="1959"/>
                  </a:cubicBezTo>
                  <a:cubicBezTo>
                    <a:pt x="454" y="1959"/>
                    <a:pt x="437" y="1965"/>
                    <a:pt x="421" y="1965"/>
                  </a:cubicBezTo>
                  <a:cubicBezTo>
                    <a:pt x="414" y="1965"/>
                    <a:pt x="407" y="1963"/>
                    <a:pt x="402" y="1959"/>
                  </a:cubicBezTo>
                  <a:cubicBezTo>
                    <a:pt x="389" y="1972"/>
                    <a:pt x="363" y="1972"/>
                    <a:pt x="363" y="1972"/>
                  </a:cubicBezTo>
                  <a:lnTo>
                    <a:pt x="376" y="1959"/>
                  </a:lnTo>
                  <a:cubicBezTo>
                    <a:pt x="402" y="1946"/>
                    <a:pt x="428" y="1933"/>
                    <a:pt x="428" y="1933"/>
                  </a:cubicBezTo>
                  <a:cubicBezTo>
                    <a:pt x="422" y="1926"/>
                    <a:pt x="418" y="1923"/>
                    <a:pt x="414" y="1923"/>
                  </a:cubicBezTo>
                  <a:cubicBezTo>
                    <a:pt x="409" y="1923"/>
                    <a:pt x="402" y="1926"/>
                    <a:pt x="389" y="1933"/>
                  </a:cubicBezTo>
                  <a:cubicBezTo>
                    <a:pt x="415" y="1907"/>
                    <a:pt x="415" y="1907"/>
                    <a:pt x="402" y="1894"/>
                  </a:cubicBezTo>
                  <a:cubicBezTo>
                    <a:pt x="402" y="1868"/>
                    <a:pt x="389" y="1855"/>
                    <a:pt x="363" y="1855"/>
                  </a:cubicBezTo>
                  <a:cubicBezTo>
                    <a:pt x="402" y="1829"/>
                    <a:pt x="389" y="1790"/>
                    <a:pt x="350" y="1790"/>
                  </a:cubicBezTo>
                  <a:cubicBezTo>
                    <a:pt x="343" y="1794"/>
                    <a:pt x="337" y="1796"/>
                    <a:pt x="334" y="1796"/>
                  </a:cubicBezTo>
                  <a:cubicBezTo>
                    <a:pt x="325" y="1796"/>
                    <a:pt x="328" y="1786"/>
                    <a:pt x="337" y="1777"/>
                  </a:cubicBezTo>
                  <a:cubicBezTo>
                    <a:pt x="363" y="1764"/>
                    <a:pt x="363" y="1764"/>
                    <a:pt x="337" y="1764"/>
                  </a:cubicBezTo>
                  <a:cubicBezTo>
                    <a:pt x="311" y="1764"/>
                    <a:pt x="337" y="1751"/>
                    <a:pt x="350" y="1738"/>
                  </a:cubicBezTo>
                  <a:cubicBezTo>
                    <a:pt x="389" y="1712"/>
                    <a:pt x="389" y="1700"/>
                    <a:pt x="363" y="1700"/>
                  </a:cubicBezTo>
                  <a:cubicBezTo>
                    <a:pt x="337" y="1700"/>
                    <a:pt x="337" y="1674"/>
                    <a:pt x="337" y="1674"/>
                  </a:cubicBezTo>
                  <a:cubicBezTo>
                    <a:pt x="319" y="1664"/>
                    <a:pt x="314" y="1655"/>
                    <a:pt x="303" y="1655"/>
                  </a:cubicBezTo>
                  <a:cubicBezTo>
                    <a:pt x="298" y="1655"/>
                    <a:pt x="293" y="1657"/>
                    <a:pt x="285" y="1661"/>
                  </a:cubicBezTo>
                  <a:cubicBezTo>
                    <a:pt x="277" y="1665"/>
                    <a:pt x="268" y="1666"/>
                    <a:pt x="260" y="1666"/>
                  </a:cubicBezTo>
                  <a:cubicBezTo>
                    <a:pt x="258" y="1666"/>
                    <a:pt x="255" y="1666"/>
                    <a:pt x="253" y="1666"/>
                  </a:cubicBezTo>
                  <a:lnTo>
                    <a:pt x="253" y="1666"/>
                  </a:lnTo>
                  <a:cubicBezTo>
                    <a:pt x="262" y="1665"/>
                    <a:pt x="268" y="1656"/>
                    <a:pt x="285" y="1648"/>
                  </a:cubicBezTo>
                  <a:cubicBezTo>
                    <a:pt x="311" y="1635"/>
                    <a:pt x="298" y="1622"/>
                    <a:pt x="298" y="1609"/>
                  </a:cubicBezTo>
                  <a:cubicBezTo>
                    <a:pt x="298" y="1596"/>
                    <a:pt x="298" y="1583"/>
                    <a:pt x="298" y="1583"/>
                  </a:cubicBezTo>
                  <a:cubicBezTo>
                    <a:pt x="324" y="1544"/>
                    <a:pt x="324" y="1544"/>
                    <a:pt x="298" y="1544"/>
                  </a:cubicBezTo>
                  <a:lnTo>
                    <a:pt x="273" y="1544"/>
                  </a:lnTo>
                  <a:cubicBezTo>
                    <a:pt x="324" y="1531"/>
                    <a:pt x="311" y="1440"/>
                    <a:pt x="273" y="1440"/>
                  </a:cubicBezTo>
                  <a:lnTo>
                    <a:pt x="298" y="1440"/>
                  </a:lnTo>
                  <a:cubicBezTo>
                    <a:pt x="311" y="1440"/>
                    <a:pt x="311" y="1427"/>
                    <a:pt x="311" y="1414"/>
                  </a:cubicBezTo>
                  <a:cubicBezTo>
                    <a:pt x="311" y="1401"/>
                    <a:pt x="298" y="1375"/>
                    <a:pt x="298" y="1349"/>
                  </a:cubicBezTo>
                  <a:cubicBezTo>
                    <a:pt x="298" y="1310"/>
                    <a:pt x="311" y="1284"/>
                    <a:pt x="285" y="1284"/>
                  </a:cubicBezTo>
                  <a:cubicBezTo>
                    <a:pt x="285" y="1278"/>
                    <a:pt x="285" y="1275"/>
                    <a:pt x="289" y="1275"/>
                  </a:cubicBezTo>
                  <a:cubicBezTo>
                    <a:pt x="292" y="1275"/>
                    <a:pt x="298" y="1278"/>
                    <a:pt x="311" y="1284"/>
                  </a:cubicBezTo>
                  <a:cubicBezTo>
                    <a:pt x="324" y="1284"/>
                    <a:pt x="324" y="1284"/>
                    <a:pt x="324" y="1271"/>
                  </a:cubicBezTo>
                  <a:cubicBezTo>
                    <a:pt x="337" y="1271"/>
                    <a:pt x="311" y="1259"/>
                    <a:pt x="285" y="1259"/>
                  </a:cubicBezTo>
                  <a:cubicBezTo>
                    <a:pt x="260" y="1259"/>
                    <a:pt x="260" y="1246"/>
                    <a:pt x="285" y="1233"/>
                  </a:cubicBezTo>
                  <a:cubicBezTo>
                    <a:pt x="311" y="1220"/>
                    <a:pt x="324" y="1194"/>
                    <a:pt x="298" y="1168"/>
                  </a:cubicBezTo>
                  <a:cubicBezTo>
                    <a:pt x="311" y="1155"/>
                    <a:pt x="311" y="1155"/>
                    <a:pt x="337" y="1155"/>
                  </a:cubicBezTo>
                  <a:cubicBezTo>
                    <a:pt x="350" y="1155"/>
                    <a:pt x="389" y="1142"/>
                    <a:pt x="337" y="1116"/>
                  </a:cubicBezTo>
                  <a:lnTo>
                    <a:pt x="363" y="1116"/>
                  </a:lnTo>
                  <a:cubicBezTo>
                    <a:pt x="376" y="1116"/>
                    <a:pt x="389" y="1119"/>
                    <a:pt x="394" y="1119"/>
                  </a:cubicBezTo>
                  <a:cubicBezTo>
                    <a:pt x="399" y="1119"/>
                    <a:pt x="396" y="1116"/>
                    <a:pt x="376" y="1103"/>
                  </a:cubicBezTo>
                  <a:cubicBezTo>
                    <a:pt x="350" y="1077"/>
                    <a:pt x="363" y="1051"/>
                    <a:pt x="389" y="1051"/>
                  </a:cubicBezTo>
                  <a:cubicBezTo>
                    <a:pt x="402" y="1038"/>
                    <a:pt x="402" y="1038"/>
                    <a:pt x="376" y="1025"/>
                  </a:cubicBezTo>
                  <a:cubicBezTo>
                    <a:pt x="350" y="1012"/>
                    <a:pt x="337" y="1012"/>
                    <a:pt x="350" y="1012"/>
                  </a:cubicBezTo>
                  <a:cubicBezTo>
                    <a:pt x="372" y="1017"/>
                    <a:pt x="384" y="1021"/>
                    <a:pt x="389" y="1021"/>
                  </a:cubicBezTo>
                  <a:cubicBezTo>
                    <a:pt x="396" y="1021"/>
                    <a:pt x="386" y="1014"/>
                    <a:pt x="363" y="999"/>
                  </a:cubicBezTo>
                  <a:cubicBezTo>
                    <a:pt x="337" y="986"/>
                    <a:pt x="350" y="986"/>
                    <a:pt x="363" y="986"/>
                  </a:cubicBezTo>
                  <a:cubicBezTo>
                    <a:pt x="372" y="990"/>
                    <a:pt x="378" y="992"/>
                    <a:pt x="382" y="992"/>
                  </a:cubicBezTo>
                  <a:cubicBezTo>
                    <a:pt x="389" y="992"/>
                    <a:pt x="389" y="986"/>
                    <a:pt x="389" y="986"/>
                  </a:cubicBezTo>
                  <a:cubicBezTo>
                    <a:pt x="402" y="973"/>
                    <a:pt x="402" y="934"/>
                    <a:pt x="415" y="895"/>
                  </a:cubicBezTo>
                  <a:cubicBezTo>
                    <a:pt x="454" y="830"/>
                    <a:pt x="467" y="818"/>
                    <a:pt x="441" y="805"/>
                  </a:cubicBezTo>
                  <a:cubicBezTo>
                    <a:pt x="434" y="789"/>
                    <a:pt x="430" y="783"/>
                    <a:pt x="434" y="783"/>
                  </a:cubicBezTo>
                  <a:cubicBezTo>
                    <a:pt x="437" y="783"/>
                    <a:pt x="443" y="786"/>
                    <a:pt x="454" y="792"/>
                  </a:cubicBezTo>
                  <a:cubicBezTo>
                    <a:pt x="480" y="792"/>
                    <a:pt x="480" y="792"/>
                    <a:pt x="493" y="779"/>
                  </a:cubicBezTo>
                  <a:cubicBezTo>
                    <a:pt x="493" y="779"/>
                    <a:pt x="493" y="773"/>
                    <a:pt x="501" y="773"/>
                  </a:cubicBezTo>
                  <a:cubicBezTo>
                    <a:pt x="505" y="773"/>
                    <a:pt x="510" y="774"/>
                    <a:pt x="519" y="779"/>
                  </a:cubicBezTo>
                  <a:cubicBezTo>
                    <a:pt x="506" y="766"/>
                    <a:pt x="506" y="766"/>
                    <a:pt x="506" y="753"/>
                  </a:cubicBezTo>
                  <a:lnTo>
                    <a:pt x="506" y="753"/>
                  </a:lnTo>
                  <a:cubicBezTo>
                    <a:pt x="517" y="758"/>
                    <a:pt x="523" y="761"/>
                    <a:pt x="526" y="761"/>
                  </a:cubicBezTo>
                  <a:cubicBezTo>
                    <a:pt x="530" y="761"/>
                    <a:pt x="527" y="755"/>
                    <a:pt x="519" y="740"/>
                  </a:cubicBezTo>
                  <a:lnTo>
                    <a:pt x="519" y="740"/>
                  </a:lnTo>
                  <a:cubicBezTo>
                    <a:pt x="528" y="744"/>
                    <a:pt x="536" y="745"/>
                    <a:pt x="543" y="745"/>
                  </a:cubicBezTo>
                  <a:cubicBezTo>
                    <a:pt x="558" y="745"/>
                    <a:pt x="566" y="740"/>
                    <a:pt x="558" y="740"/>
                  </a:cubicBezTo>
                  <a:cubicBezTo>
                    <a:pt x="532" y="727"/>
                    <a:pt x="545" y="714"/>
                    <a:pt x="532" y="688"/>
                  </a:cubicBezTo>
                  <a:cubicBezTo>
                    <a:pt x="538" y="681"/>
                    <a:pt x="542" y="678"/>
                    <a:pt x="545" y="678"/>
                  </a:cubicBezTo>
                  <a:cubicBezTo>
                    <a:pt x="548" y="678"/>
                    <a:pt x="551" y="681"/>
                    <a:pt x="558" y="688"/>
                  </a:cubicBezTo>
                  <a:cubicBezTo>
                    <a:pt x="561" y="689"/>
                    <a:pt x="563" y="690"/>
                    <a:pt x="566" y="690"/>
                  </a:cubicBezTo>
                  <a:cubicBezTo>
                    <a:pt x="586" y="690"/>
                    <a:pt x="595" y="647"/>
                    <a:pt x="584" y="636"/>
                  </a:cubicBezTo>
                  <a:cubicBezTo>
                    <a:pt x="576" y="621"/>
                    <a:pt x="573" y="614"/>
                    <a:pt x="577" y="614"/>
                  </a:cubicBezTo>
                  <a:cubicBezTo>
                    <a:pt x="580" y="614"/>
                    <a:pt x="586" y="618"/>
                    <a:pt x="597" y="623"/>
                  </a:cubicBezTo>
                  <a:cubicBezTo>
                    <a:pt x="610" y="636"/>
                    <a:pt x="610" y="636"/>
                    <a:pt x="623" y="636"/>
                  </a:cubicBezTo>
                  <a:cubicBezTo>
                    <a:pt x="617" y="625"/>
                    <a:pt x="616" y="621"/>
                    <a:pt x="619" y="621"/>
                  </a:cubicBezTo>
                  <a:cubicBezTo>
                    <a:pt x="623" y="621"/>
                    <a:pt x="634" y="628"/>
                    <a:pt x="649" y="636"/>
                  </a:cubicBezTo>
                  <a:cubicBezTo>
                    <a:pt x="649" y="651"/>
                    <a:pt x="653" y="657"/>
                    <a:pt x="659" y="657"/>
                  </a:cubicBezTo>
                  <a:cubicBezTo>
                    <a:pt x="664" y="657"/>
                    <a:pt x="669" y="654"/>
                    <a:pt x="675" y="649"/>
                  </a:cubicBezTo>
                  <a:cubicBezTo>
                    <a:pt x="662" y="623"/>
                    <a:pt x="688" y="610"/>
                    <a:pt x="713" y="584"/>
                  </a:cubicBezTo>
                  <a:cubicBezTo>
                    <a:pt x="739" y="558"/>
                    <a:pt x="726" y="545"/>
                    <a:pt x="713" y="493"/>
                  </a:cubicBezTo>
                  <a:lnTo>
                    <a:pt x="701" y="454"/>
                  </a:lnTo>
                  <a:lnTo>
                    <a:pt x="726" y="480"/>
                  </a:lnTo>
                  <a:cubicBezTo>
                    <a:pt x="739" y="506"/>
                    <a:pt x="778" y="532"/>
                    <a:pt x="778" y="532"/>
                  </a:cubicBezTo>
                  <a:cubicBezTo>
                    <a:pt x="778" y="532"/>
                    <a:pt x="765" y="519"/>
                    <a:pt x="752" y="493"/>
                  </a:cubicBezTo>
                  <a:cubicBezTo>
                    <a:pt x="743" y="484"/>
                    <a:pt x="741" y="475"/>
                    <a:pt x="754" y="475"/>
                  </a:cubicBezTo>
                  <a:cubicBezTo>
                    <a:pt x="759" y="475"/>
                    <a:pt x="767" y="476"/>
                    <a:pt x="778" y="480"/>
                  </a:cubicBezTo>
                  <a:cubicBezTo>
                    <a:pt x="786" y="484"/>
                    <a:pt x="791" y="486"/>
                    <a:pt x="795" y="486"/>
                  </a:cubicBezTo>
                  <a:cubicBezTo>
                    <a:pt x="804" y="486"/>
                    <a:pt x="804" y="476"/>
                    <a:pt x="804" y="467"/>
                  </a:cubicBezTo>
                  <a:cubicBezTo>
                    <a:pt x="804" y="461"/>
                    <a:pt x="808" y="458"/>
                    <a:pt x="812" y="458"/>
                  </a:cubicBezTo>
                  <a:cubicBezTo>
                    <a:pt x="817" y="458"/>
                    <a:pt x="824" y="461"/>
                    <a:pt x="830" y="467"/>
                  </a:cubicBezTo>
                  <a:cubicBezTo>
                    <a:pt x="843" y="467"/>
                    <a:pt x="843" y="467"/>
                    <a:pt x="830" y="441"/>
                  </a:cubicBezTo>
                  <a:cubicBezTo>
                    <a:pt x="823" y="434"/>
                    <a:pt x="824" y="426"/>
                    <a:pt x="829" y="426"/>
                  </a:cubicBezTo>
                  <a:cubicBezTo>
                    <a:pt x="832" y="426"/>
                    <a:pt x="838" y="430"/>
                    <a:pt x="843" y="441"/>
                  </a:cubicBezTo>
                  <a:cubicBezTo>
                    <a:pt x="861" y="459"/>
                    <a:pt x="873" y="466"/>
                    <a:pt x="880" y="466"/>
                  </a:cubicBezTo>
                  <a:cubicBezTo>
                    <a:pt x="889" y="466"/>
                    <a:pt x="889" y="456"/>
                    <a:pt x="882" y="441"/>
                  </a:cubicBezTo>
                  <a:cubicBezTo>
                    <a:pt x="869" y="415"/>
                    <a:pt x="882" y="415"/>
                    <a:pt x="895" y="415"/>
                  </a:cubicBezTo>
                  <a:cubicBezTo>
                    <a:pt x="895" y="415"/>
                    <a:pt x="908" y="402"/>
                    <a:pt x="908" y="377"/>
                  </a:cubicBezTo>
                  <a:lnTo>
                    <a:pt x="921" y="377"/>
                  </a:lnTo>
                  <a:cubicBezTo>
                    <a:pt x="934" y="377"/>
                    <a:pt x="934" y="402"/>
                    <a:pt x="921" y="402"/>
                  </a:cubicBezTo>
                  <a:lnTo>
                    <a:pt x="934" y="415"/>
                  </a:lnTo>
                  <a:cubicBezTo>
                    <a:pt x="960" y="415"/>
                    <a:pt x="960" y="402"/>
                    <a:pt x="960" y="377"/>
                  </a:cubicBezTo>
                  <a:cubicBezTo>
                    <a:pt x="953" y="357"/>
                    <a:pt x="950" y="347"/>
                    <a:pt x="952" y="347"/>
                  </a:cubicBezTo>
                  <a:lnTo>
                    <a:pt x="952" y="347"/>
                  </a:lnTo>
                  <a:cubicBezTo>
                    <a:pt x="953" y="347"/>
                    <a:pt x="960" y="357"/>
                    <a:pt x="973" y="377"/>
                  </a:cubicBezTo>
                  <a:cubicBezTo>
                    <a:pt x="973" y="393"/>
                    <a:pt x="983" y="404"/>
                    <a:pt x="990" y="404"/>
                  </a:cubicBezTo>
                  <a:cubicBezTo>
                    <a:pt x="995" y="404"/>
                    <a:pt x="999" y="399"/>
                    <a:pt x="999" y="389"/>
                  </a:cubicBezTo>
                  <a:cubicBezTo>
                    <a:pt x="993" y="372"/>
                    <a:pt x="992" y="365"/>
                    <a:pt x="995" y="365"/>
                  </a:cubicBezTo>
                  <a:lnTo>
                    <a:pt x="995" y="365"/>
                  </a:lnTo>
                  <a:cubicBezTo>
                    <a:pt x="998" y="365"/>
                    <a:pt x="1005" y="375"/>
                    <a:pt x="1012" y="389"/>
                  </a:cubicBezTo>
                  <a:cubicBezTo>
                    <a:pt x="1018" y="414"/>
                    <a:pt x="1018" y="427"/>
                    <a:pt x="1020" y="427"/>
                  </a:cubicBezTo>
                  <a:cubicBezTo>
                    <a:pt x="1021" y="427"/>
                    <a:pt x="1024" y="411"/>
                    <a:pt x="1038" y="377"/>
                  </a:cubicBezTo>
                  <a:cubicBezTo>
                    <a:pt x="1051" y="377"/>
                    <a:pt x="1077" y="338"/>
                    <a:pt x="1103" y="338"/>
                  </a:cubicBezTo>
                  <a:cubicBezTo>
                    <a:pt x="1113" y="332"/>
                    <a:pt x="1124" y="329"/>
                    <a:pt x="1134" y="329"/>
                  </a:cubicBezTo>
                  <a:cubicBezTo>
                    <a:pt x="1145" y="329"/>
                    <a:pt x="1155" y="333"/>
                    <a:pt x="1162" y="343"/>
                  </a:cubicBezTo>
                  <a:lnTo>
                    <a:pt x="1162" y="343"/>
                  </a:lnTo>
                  <a:cubicBezTo>
                    <a:pt x="1161" y="324"/>
                    <a:pt x="1173" y="322"/>
                    <a:pt x="1193" y="312"/>
                  </a:cubicBezTo>
                  <a:cubicBezTo>
                    <a:pt x="1201" y="319"/>
                    <a:pt x="1207" y="322"/>
                    <a:pt x="1213" y="322"/>
                  </a:cubicBezTo>
                  <a:cubicBezTo>
                    <a:pt x="1226" y="322"/>
                    <a:pt x="1232" y="304"/>
                    <a:pt x="1232" y="286"/>
                  </a:cubicBezTo>
                  <a:lnTo>
                    <a:pt x="1219" y="286"/>
                  </a:lnTo>
                  <a:cubicBezTo>
                    <a:pt x="1212" y="255"/>
                    <a:pt x="1213" y="243"/>
                    <a:pt x="1221" y="243"/>
                  </a:cubicBezTo>
                  <a:cubicBezTo>
                    <a:pt x="1226" y="243"/>
                    <a:pt x="1235" y="249"/>
                    <a:pt x="1245" y="260"/>
                  </a:cubicBezTo>
                  <a:cubicBezTo>
                    <a:pt x="1245" y="260"/>
                    <a:pt x="1258" y="286"/>
                    <a:pt x="1258" y="312"/>
                  </a:cubicBezTo>
                  <a:cubicBezTo>
                    <a:pt x="1258" y="325"/>
                    <a:pt x="1271" y="351"/>
                    <a:pt x="1284" y="351"/>
                  </a:cubicBezTo>
                  <a:cubicBezTo>
                    <a:pt x="1284" y="351"/>
                    <a:pt x="1297" y="351"/>
                    <a:pt x="1284" y="325"/>
                  </a:cubicBezTo>
                  <a:cubicBezTo>
                    <a:pt x="1284" y="299"/>
                    <a:pt x="1284" y="299"/>
                    <a:pt x="1284" y="299"/>
                  </a:cubicBezTo>
                  <a:cubicBezTo>
                    <a:pt x="1297" y="299"/>
                    <a:pt x="1310" y="299"/>
                    <a:pt x="1310" y="273"/>
                  </a:cubicBezTo>
                  <a:cubicBezTo>
                    <a:pt x="1310" y="247"/>
                    <a:pt x="1323" y="247"/>
                    <a:pt x="1323" y="247"/>
                  </a:cubicBezTo>
                  <a:cubicBezTo>
                    <a:pt x="1336" y="273"/>
                    <a:pt x="1349" y="273"/>
                    <a:pt x="1349" y="273"/>
                  </a:cubicBezTo>
                  <a:lnTo>
                    <a:pt x="1362" y="299"/>
                  </a:lnTo>
                  <a:cubicBezTo>
                    <a:pt x="1362" y="325"/>
                    <a:pt x="1362" y="338"/>
                    <a:pt x="1362" y="338"/>
                  </a:cubicBezTo>
                  <a:cubicBezTo>
                    <a:pt x="1375" y="338"/>
                    <a:pt x="1375" y="325"/>
                    <a:pt x="1375" y="325"/>
                  </a:cubicBezTo>
                  <a:cubicBezTo>
                    <a:pt x="1375" y="305"/>
                    <a:pt x="1424" y="299"/>
                    <a:pt x="1476" y="299"/>
                  </a:cubicBezTo>
                  <a:cubicBezTo>
                    <a:pt x="1527" y="299"/>
                    <a:pt x="1583" y="305"/>
                    <a:pt x="1595" y="312"/>
                  </a:cubicBezTo>
                  <a:cubicBezTo>
                    <a:pt x="1603" y="327"/>
                    <a:pt x="1615" y="333"/>
                    <a:pt x="1624" y="333"/>
                  </a:cubicBezTo>
                  <a:cubicBezTo>
                    <a:pt x="1630" y="333"/>
                    <a:pt x="1634" y="330"/>
                    <a:pt x="1634" y="325"/>
                  </a:cubicBezTo>
                  <a:cubicBezTo>
                    <a:pt x="1634" y="312"/>
                    <a:pt x="1644" y="305"/>
                    <a:pt x="1660" y="305"/>
                  </a:cubicBezTo>
                  <a:cubicBezTo>
                    <a:pt x="1677" y="305"/>
                    <a:pt x="1699" y="312"/>
                    <a:pt x="1725" y="325"/>
                  </a:cubicBezTo>
                  <a:cubicBezTo>
                    <a:pt x="1763" y="332"/>
                    <a:pt x="1791" y="340"/>
                    <a:pt x="1809" y="340"/>
                  </a:cubicBezTo>
                  <a:cubicBezTo>
                    <a:pt x="1822" y="340"/>
                    <a:pt x="1829" y="336"/>
                    <a:pt x="1829" y="325"/>
                  </a:cubicBezTo>
                  <a:lnTo>
                    <a:pt x="1855" y="338"/>
                  </a:lnTo>
                  <a:cubicBezTo>
                    <a:pt x="1859" y="342"/>
                    <a:pt x="1865" y="343"/>
                    <a:pt x="1871" y="343"/>
                  </a:cubicBezTo>
                  <a:cubicBezTo>
                    <a:pt x="1884" y="343"/>
                    <a:pt x="1898" y="338"/>
                    <a:pt x="1907" y="338"/>
                  </a:cubicBezTo>
                  <a:cubicBezTo>
                    <a:pt x="1913" y="331"/>
                    <a:pt x="1920" y="328"/>
                    <a:pt x="1923" y="328"/>
                  </a:cubicBezTo>
                  <a:cubicBezTo>
                    <a:pt x="1926" y="328"/>
                    <a:pt x="1926" y="331"/>
                    <a:pt x="1920" y="338"/>
                  </a:cubicBezTo>
                  <a:cubicBezTo>
                    <a:pt x="1907" y="364"/>
                    <a:pt x="1894" y="377"/>
                    <a:pt x="1907" y="389"/>
                  </a:cubicBezTo>
                  <a:cubicBezTo>
                    <a:pt x="1920" y="389"/>
                    <a:pt x="1933" y="377"/>
                    <a:pt x="1933" y="351"/>
                  </a:cubicBezTo>
                  <a:cubicBezTo>
                    <a:pt x="1946" y="338"/>
                    <a:pt x="1959" y="338"/>
                    <a:pt x="1959" y="338"/>
                  </a:cubicBezTo>
                  <a:cubicBezTo>
                    <a:pt x="1959" y="338"/>
                    <a:pt x="1959" y="338"/>
                    <a:pt x="1959" y="364"/>
                  </a:cubicBezTo>
                  <a:cubicBezTo>
                    <a:pt x="1946" y="377"/>
                    <a:pt x="1933" y="402"/>
                    <a:pt x="1933" y="402"/>
                  </a:cubicBezTo>
                  <a:lnTo>
                    <a:pt x="1946" y="402"/>
                  </a:lnTo>
                  <a:cubicBezTo>
                    <a:pt x="1946" y="389"/>
                    <a:pt x="1959" y="389"/>
                    <a:pt x="1959" y="389"/>
                  </a:cubicBezTo>
                  <a:cubicBezTo>
                    <a:pt x="1972" y="389"/>
                    <a:pt x="1972" y="389"/>
                    <a:pt x="1946" y="428"/>
                  </a:cubicBezTo>
                  <a:cubicBezTo>
                    <a:pt x="1932" y="456"/>
                    <a:pt x="1929" y="469"/>
                    <a:pt x="1934" y="469"/>
                  </a:cubicBezTo>
                  <a:cubicBezTo>
                    <a:pt x="1937" y="469"/>
                    <a:pt x="1947" y="459"/>
                    <a:pt x="1959" y="441"/>
                  </a:cubicBezTo>
                  <a:lnTo>
                    <a:pt x="1985" y="428"/>
                  </a:lnTo>
                  <a:lnTo>
                    <a:pt x="1985" y="428"/>
                  </a:lnTo>
                  <a:cubicBezTo>
                    <a:pt x="1980" y="448"/>
                    <a:pt x="1982" y="455"/>
                    <a:pt x="1988" y="455"/>
                  </a:cubicBezTo>
                  <a:cubicBezTo>
                    <a:pt x="1997" y="455"/>
                    <a:pt x="2015" y="436"/>
                    <a:pt x="2024" y="428"/>
                  </a:cubicBezTo>
                  <a:lnTo>
                    <a:pt x="2024" y="428"/>
                  </a:lnTo>
                  <a:cubicBezTo>
                    <a:pt x="2017" y="456"/>
                    <a:pt x="2013" y="469"/>
                    <a:pt x="2018" y="469"/>
                  </a:cubicBezTo>
                  <a:cubicBezTo>
                    <a:pt x="2022" y="469"/>
                    <a:pt x="2031" y="459"/>
                    <a:pt x="2049" y="441"/>
                  </a:cubicBezTo>
                  <a:cubicBezTo>
                    <a:pt x="2055" y="436"/>
                    <a:pt x="2058" y="433"/>
                    <a:pt x="2060" y="433"/>
                  </a:cubicBezTo>
                  <a:cubicBezTo>
                    <a:pt x="2062" y="433"/>
                    <a:pt x="2062" y="439"/>
                    <a:pt x="2062" y="454"/>
                  </a:cubicBezTo>
                  <a:cubicBezTo>
                    <a:pt x="2062" y="480"/>
                    <a:pt x="2062" y="480"/>
                    <a:pt x="2075" y="493"/>
                  </a:cubicBezTo>
                  <a:cubicBezTo>
                    <a:pt x="2080" y="491"/>
                    <a:pt x="2085" y="490"/>
                    <a:pt x="2091" y="490"/>
                  </a:cubicBezTo>
                  <a:cubicBezTo>
                    <a:pt x="2119" y="490"/>
                    <a:pt x="2160" y="515"/>
                    <a:pt x="2192" y="558"/>
                  </a:cubicBezTo>
                  <a:cubicBezTo>
                    <a:pt x="2245" y="600"/>
                    <a:pt x="2272" y="643"/>
                    <a:pt x="2294" y="643"/>
                  </a:cubicBezTo>
                  <a:cubicBezTo>
                    <a:pt x="2299" y="643"/>
                    <a:pt x="2304" y="641"/>
                    <a:pt x="2309" y="636"/>
                  </a:cubicBezTo>
                  <a:lnTo>
                    <a:pt x="2309" y="636"/>
                  </a:lnTo>
                  <a:cubicBezTo>
                    <a:pt x="2309" y="649"/>
                    <a:pt x="2309" y="649"/>
                    <a:pt x="2296" y="675"/>
                  </a:cubicBezTo>
                  <a:cubicBezTo>
                    <a:pt x="2291" y="680"/>
                    <a:pt x="2287" y="683"/>
                    <a:pt x="2288" y="683"/>
                  </a:cubicBezTo>
                  <a:cubicBezTo>
                    <a:pt x="2290" y="683"/>
                    <a:pt x="2299" y="677"/>
                    <a:pt x="2322" y="662"/>
                  </a:cubicBezTo>
                  <a:cubicBezTo>
                    <a:pt x="2335" y="662"/>
                    <a:pt x="2348" y="659"/>
                    <a:pt x="2353" y="659"/>
                  </a:cubicBezTo>
                  <a:cubicBezTo>
                    <a:pt x="2357" y="659"/>
                    <a:pt x="2354" y="662"/>
                    <a:pt x="2335" y="675"/>
                  </a:cubicBezTo>
                  <a:cubicBezTo>
                    <a:pt x="2309" y="688"/>
                    <a:pt x="2322" y="701"/>
                    <a:pt x="2348" y="727"/>
                  </a:cubicBezTo>
                  <a:cubicBezTo>
                    <a:pt x="2358" y="748"/>
                    <a:pt x="2378" y="769"/>
                    <a:pt x="2391" y="769"/>
                  </a:cubicBezTo>
                  <a:cubicBezTo>
                    <a:pt x="2394" y="769"/>
                    <a:pt x="2397" y="768"/>
                    <a:pt x="2400" y="766"/>
                  </a:cubicBezTo>
                  <a:cubicBezTo>
                    <a:pt x="2426" y="766"/>
                    <a:pt x="2426" y="766"/>
                    <a:pt x="2400" y="779"/>
                  </a:cubicBezTo>
                  <a:cubicBezTo>
                    <a:pt x="2361" y="792"/>
                    <a:pt x="2361" y="843"/>
                    <a:pt x="2413" y="843"/>
                  </a:cubicBezTo>
                  <a:cubicBezTo>
                    <a:pt x="2426" y="843"/>
                    <a:pt x="2426" y="856"/>
                    <a:pt x="2400" y="869"/>
                  </a:cubicBezTo>
                  <a:cubicBezTo>
                    <a:pt x="2413" y="869"/>
                    <a:pt x="2413" y="882"/>
                    <a:pt x="2452" y="895"/>
                  </a:cubicBezTo>
                  <a:cubicBezTo>
                    <a:pt x="2452" y="895"/>
                    <a:pt x="2464" y="934"/>
                    <a:pt x="2464" y="947"/>
                  </a:cubicBezTo>
                  <a:cubicBezTo>
                    <a:pt x="2477" y="960"/>
                    <a:pt x="2503" y="973"/>
                    <a:pt x="2503" y="973"/>
                  </a:cubicBezTo>
                  <a:cubicBezTo>
                    <a:pt x="2490" y="986"/>
                    <a:pt x="2503" y="1025"/>
                    <a:pt x="2516" y="1077"/>
                  </a:cubicBezTo>
                  <a:cubicBezTo>
                    <a:pt x="2542" y="1142"/>
                    <a:pt x="2542" y="1194"/>
                    <a:pt x="2529" y="1207"/>
                  </a:cubicBezTo>
                  <a:lnTo>
                    <a:pt x="2555" y="1207"/>
                  </a:lnTo>
                  <a:cubicBezTo>
                    <a:pt x="2594" y="1207"/>
                    <a:pt x="2594" y="1220"/>
                    <a:pt x="2581" y="1233"/>
                  </a:cubicBezTo>
                  <a:cubicBezTo>
                    <a:pt x="2529" y="1246"/>
                    <a:pt x="2542" y="1284"/>
                    <a:pt x="2581" y="1284"/>
                  </a:cubicBezTo>
                  <a:lnTo>
                    <a:pt x="2555" y="1284"/>
                  </a:lnTo>
                  <a:cubicBezTo>
                    <a:pt x="2516" y="1297"/>
                    <a:pt x="2542" y="1323"/>
                    <a:pt x="2594" y="1323"/>
                  </a:cubicBezTo>
                  <a:cubicBezTo>
                    <a:pt x="2568" y="1336"/>
                    <a:pt x="2542" y="1349"/>
                    <a:pt x="2568" y="1362"/>
                  </a:cubicBezTo>
                  <a:lnTo>
                    <a:pt x="2516" y="1362"/>
                  </a:lnTo>
                  <a:cubicBezTo>
                    <a:pt x="2490" y="1375"/>
                    <a:pt x="2477" y="1375"/>
                    <a:pt x="2477" y="1375"/>
                  </a:cubicBezTo>
                  <a:cubicBezTo>
                    <a:pt x="2477" y="1388"/>
                    <a:pt x="2490" y="1388"/>
                    <a:pt x="2516" y="1388"/>
                  </a:cubicBezTo>
                  <a:lnTo>
                    <a:pt x="2516" y="1401"/>
                  </a:lnTo>
                  <a:cubicBezTo>
                    <a:pt x="2516" y="1401"/>
                    <a:pt x="2516" y="1414"/>
                    <a:pt x="2542" y="1414"/>
                  </a:cubicBezTo>
                  <a:cubicBezTo>
                    <a:pt x="2568" y="1414"/>
                    <a:pt x="2568" y="1414"/>
                    <a:pt x="2568" y="1427"/>
                  </a:cubicBezTo>
                  <a:lnTo>
                    <a:pt x="2685" y="1427"/>
                  </a:lnTo>
                  <a:cubicBezTo>
                    <a:pt x="2737" y="1427"/>
                    <a:pt x="2750" y="1427"/>
                    <a:pt x="2776" y="1414"/>
                  </a:cubicBezTo>
                  <a:cubicBezTo>
                    <a:pt x="2798" y="1380"/>
                    <a:pt x="2821" y="1347"/>
                    <a:pt x="2793" y="1347"/>
                  </a:cubicBezTo>
                  <a:cubicBezTo>
                    <a:pt x="2788" y="1347"/>
                    <a:pt x="2783" y="1348"/>
                    <a:pt x="2776" y="1349"/>
                  </a:cubicBezTo>
                  <a:cubicBezTo>
                    <a:pt x="2776" y="1349"/>
                    <a:pt x="2750" y="1336"/>
                    <a:pt x="2750" y="1323"/>
                  </a:cubicBezTo>
                  <a:cubicBezTo>
                    <a:pt x="2750" y="1310"/>
                    <a:pt x="2776" y="1310"/>
                    <a:pt x="2776" y="1310"/>
                  </a:cubicBezTo>
                  <a:cubicBezTo>
                    <a:pt x="2802" y="1297"/>
                    <a:pt x="2789" y="1259"/>
                    <a:pt x="2789" y="1207"/>
                  </a:cubicBezTo>
                  <a:cubicBezTo>
                    <a:pt x="2776" y="1155"/>
                    <a:pt x="2776" y="1116"/>
                    <a:pt x="2789" y="1103"/>
                  </a:cubicBezTo>
                  <a:cubicBezTo>
                    <a:pt x="2815" y="1090"/>
                    <a:pt x="2815" y="1077"/>
                    <a:pt x="2815" y="1077"/>
                  </a:cubicBezTo>
                  <a:lnTo>
                    <a:pt x="2815" y="1077"/>
                  </a:lnTo>
                  <a:cubicBezTo>
                    <a:pt x="2812" y="1078"/>
                    <a:pt x="2810" y="1079"/>
                    <a:pt x="2808" y="1079"/>
                  </a:cubicBezTo>
                  <a:cubicBezTo>
                    <a:pt x="2786" y="1079"/>
                    <a:pt x="2774" y="1018"/>
                    <a:pt x="2750" y="947"/>
                  </a:cubicBezTo>
                  <a:cubicBezTo>
                    <a:pt x="2726" y="888"/>
                    <a:pt x="2702" y="829"/>
                    <a:pt x="2679" y="829"/>
                  </a:cubicBezTo>
                  <a:cubicBezTo>
                    <a:pt x="2677" y="829"/>
                    <a:pt x="2674" y="829"/>
                    <a:pt x="2672" y="830"/>
                  </a:cubicBezTo>
                  <a:cubicBezTo>
                    <a:pt x="2672" y="818"/>
                    <a:pt x="2672" y="805"/>
                    <a:pt x="2672" y="805"/>
                  </a:cubicBezTo>
                  <a:cubicBezTo>
                    <a:pt x="2685" y="792"/>
                    <a:pt x="2685" y="779"/>
                    <a:pt x="2672" y="753"/>
                  </a:cubicBezTo>
                  <a:cubicBezTo>
                    <a:pt x="2633" y="753"/>
                    <a:pt x="2633" y="740"/>
                    <a:pt x="2633" y="740"/>
                  </a:cubicBezTo>
                  <a:cubicBezTo>
                    <a:pt x="2646" y="727"/>
                    <a:pt x="2646" y="714"/>
                    <a:pt x="2633" y="701"/>
                  </a:cubicBezTo>
                  <a:cubicBezTo>
                    <a:pt x="2624" y="682"/>
                    <a:pt x="2621" y="670"/>
                    <a:pt x="2610" y="670"/>
                  </a:cubicBezTo>
                  <a:cubicBezTo>
                    <a:pt x="2606" y="670"/>
                    <a:pt x="2601" y="671"/>
                    <a:pt x="2594" y="675"/>
                  </a:cubicBezTo>
                  <a:cubicBezTo>
                    <a:pt x="2594" y="675"/>
                    <a:pt x="2555" y="610"/>
                    <a:pt x="2555" y="571"/>
                  </a:cubicBezTo>
                  <a:cubicBezTo>
                    <a:pt x="2562" y="558"/>
                    <a:pt x="2559" y="555"/>
                    <a:pt x="2550" y="555"/>
                  </a:cubicBezTo>
                  <a:cubicBezTo>
                    <a:pt x="2542" y="555"/>
                    <a:pt x="2529" y="558"/>
                    <a:pt x="2516" y="558"/>
                  </a:cubicBezTo>
                  <a:cubicBezTo>
                    <a:pt x="2507" y="567"/>
                    <a:pt x="2492" y="576"/>
                    <a:pt x="2479" y="576"/>
                  </a:cubicBezTo>
                  <a:cubicBezTo>
                    <a:pt x="2473" y="576"/>
                    <a:pt x="2468" y="575"/>
                    <a:pt x="2464" y="571"/>
                  </a:cubicBezTo>
                  <a:lnTo>
                    <a:pt x="2503" y="545"/>
                  </a:lnTo>
                  <a:cubicBezTo>
                    <a:pt x="2529" y="532"/>
                    <a:pt x="2529" y="532"/>
                    <a:pt x="2516" y="519"/>
                  </a:cubicBezTo>
                  <a:lnTo>
                    <a:pt x="2503" y="506"/>
                  </a:lnTo>
                  <a:cubicBezTo>
                    <a:pt x="2500" y="508"/>
                    <a:pt x="2497" y="509"/>
                    <a:pt x="2493" y="509"/>
                  </a:cubicBezTo>
                  <a:cubicBezTo>
                    <a:pt x="2470" y="509"/>
                    <a:pt x="2445" y="473"/>
                    <a:pt x="2400" y="428"/>
                  </a:cubicBezTo>
                  <a:cubicBezTo>
                    <a:pt x="2352" y="380"/>
                    <a:pt x="2325" y="354"/>
                    <a:pt x="2309" y="354"/>
                  </a:cubicBezTo>
                  <a:cubicBezTo>
                    <a:pt x="2303" y="354"/>
                    <a:pt x="2299" y="357"/>
                    <a:pt x="2296" y="364"/>
                  </a:cubicBezTo>
                  <a:cubicBezTo>
                    <a:pt x="2291" y="368"/>
                    <a:pt x="2286" y="371"/>
                    <a:pt x="2282" y="371"/>
                  </a:cubicBezTo>
                  <a:cubicBezTo>
                    <a:pt x="2273" y="371"/>
                    <a:pt x="2265" y="362"/>
                    <a:pt x="2257" y="338"/>
                  </a:cubicBezTo>
                  <a:cubicBezTo>
                    <a:pt x="2257" y="272"/>
                    <a:pt x="2257" y="254"/>
                    <a:pt x="2247" y="254"/>
                  </a:cubicBezTo>
                  <a:cubicBezTo>
                    <a:pt x="2243" y="254"/>
                    <a:pt x="2238" y="256"/>
                    <a:pt x="2231" y="260"/>
                  </a:cubicBezTo>
                  <a:cubicBezTo>
                    <a:pt x="2244" y="260"/>
                    <a:pt x="2231" y="286"/>
                    <a:pt x="2218" y="299"/>
                  </a:cubicBezTo>
                  <a:cubicBezTo>
                    <a:pt x="2206" y="317"/>
                    <a:pt x="2197" y="326"/>
                    <a:pt x="2192" y="326"/>
                  </a:cubicBezTo>
                  <a:cubicBezTo>
                    <a:pt x="2186" y="326"/>
                    <a:pt x="2185" y="314"/>
                    <a:pt x="2192" y="286"/>
                  </a:cubicBezTo>
                  <a:cubicBezTo>
                    <a:pt x="2223" y="255"/>
                    <a:pt x="2134" y="209"/>
                    <a:pt x="2081" y="209"/>
                  </a:cubicBezTo>
                  <a:cubicBezTo>
                    <a:pt x="2067" y="209"/>
                    <a:pt x="2055" y="212"/>
                    <a:pt x="2049" y="221"/>
                  </a:cubicBezTo>
                  <a:lnTo>
                    <a:pt x="2062" y="195"/>
                  </a:lnTo>
                  <a:cubicBezTo>
                    <a:pt x="2075" y="182"/>
                    <a:pt x="2062" y="169"/>
                    <a:pt x="2024" y="156"/>
                  </a:cubicBezTo>
                  <a:cubicBezTo>
                    <a:pt x="1998" y="143"/>
                    <a:pt x="1998" y="143"/>
                    <a:pt x="1998" y="143"/>
                  </a:cubicBezTo>
                  <a:cubicBezTo>
                    <a:pt x="1990" y="155"/>
                    <a:pt x="1981" y="160"/>
                    <a:pt x="1972" y="160"/>
                  </a:cubicBezTo>
                  <a:cubicBezTo>
                    <a:pt x="1952" y="160"/>
                    <a:pt x="1933" y="135"/>
                    <a:pt x="1933" y="117"/>
                  </a:cubicBezTo>
                  <a:cubicBezTo>
                    <a:pt x="1933" y="91"/>
                    <a:pt x="1933" y="91"/>
                    <a:pt x="1920" y="78"/>
                  </a:cubicBezTo>
                  <a:cubicBezTo>
                    <a:pt x="1904" y="90"/>
                    <a:pt x="1889" y="95"/>
                    <a:pt x="1877" y="95"/>
                  </a:cubicBezTo>
                  <a:cubicBezTo>
                    <a:pt x="1849" y="95"/>
                    <a:pt x="1833" y="70"/>
                    <a:pt x="1842" y="52"/>
                  </a:cubicBezTo>
                  <a:lnTo>
                    <a:pt x="1816" y="52"/>
                  </a:lnTo>
                  <a:cubicBezTo>
                    <a:pt x="1803" y="65"/>
                    <a:pt x="1777" y="65"/>
                    <a:pt x="1764" y="65"/>
                  </a:cubicBezTo>
                  <a:cubicBezTo>
                    <a:pt x="1753" y="60"/>
                    <a:pt x="1745" y="57"/>
                    <a:pt x="1739" y="57"/>
                  </a:cubicBezTo>
                  <a:cubicBezTo>
                    <a:pt x="1732" y="57"/>
                    <a:pt x="1731" y="63"/>
                    <a:pt x="1738" y="78"/>
                  </a:cubicBezTo>
                  <a:cubicBezTo>
                    <a:pt x="1725" y="91"/>
                    <a:pt x="1725" y="117"/>
                    <a:pt x="1712" y="117"/>
                  </a:cubicBezTo>
                  <a:lnTo>
                    <a:pt x="1725" y="91"/>
                  </a:lnTo>
                  <a:cubicBezTo>
                    <a:pt x="1725" y="78"/>
                    <a:pt x="1699" y="65"/>
                    <a:pt x="1660" y="52"/>
                  </a:cubicBezTo>
                  <a:cubicBezTo>
                    <a:pt x="1608" y="52"/>
                    <a:pt x="1583" y="52"/>
                    <a:pt x="1570" y="26"/>
                  </a:cubicBezTo>
                  <a:lnTo>
                    <a:pt x="1557" y="39"/>
                  </a:lnTo>
                  <a:cubicBezTo>
                    <a:pt x="1550" y="52"/>
                    <a:pt x="1547" y="59"/>
                    <a:pt x="1545" y="59"/>
                  </a:cubicBezTo>
                  <a:cubicBezTo>
                    <a:pt x="1544" y="59"/>
                    <a:pt x="1544" y="52"/>
                    <a:pt x="1544" y="39"/>
                  </a:cubicBezTo>
                  <a:cubicBezTo>
                    <a:pt x="1537" y="26"/>
                    <a:pt x="1524" y="20"/>
                    <a:pt x="1510" y="20"/>
                  </a:cubicBezTo>
                  <a:cubicBezTo>
                    <a:pt x="1495" y="20"/>
                    <a:pt x="1479" y="26"/>
                    <a:pt x="1466" y="39"/>
                  </a:cubicBezTo>
                  <a:lnTo>
                    <a:pt x="1453" y="39"/>
                  </a:lnTo>
                  <a:cubicBezTo>
                    <a:pt x="1446" y="13"/>
                    <a:pt x="1433" y="0"/>
                    <a:pt x="1422" y="0"/>
                  </a:cubicBezTo>
                  <a:close/>
                  <a:moveTo>
                    <a:pt x="1142" y="2893"/>
                  </a:moveTo>
                  <a:cubicBezTo>
                    <a:pt x="1142" y="2919"/>
                    <a:pt x="1142" y="2919"/>
                    <a:pt x="1154" y="2919"/>
                  </a:cubicBezTo>
                  <a:cubicBezTo>
                    <a:pt x="1160" y="2924"/>
                    <a:pt x="1163" y="2927"/>
                    <a:pt x="1165" y="2927"/>
                  </a:cubicBezTo>
                  <a:cubicBezTo>
                    <a:pt x="1167" y="2927"/>
                    <a:pt x="1167" y="2921"/>
                    <a:pt x="1167" y="2906"/>
                  </a:cubicBezTo>
                  <a:cubicBezTo>
                    <a:pt x="1154" y="2906"/>
                    <a:pt x="1142" y="2893"/>
                    <a:pt x="1142" y="2893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14"/>
          <p:cNvSpPr/>
          <p:nvPr/>
        </p:nvSpPr>
        <p:spPr>
          <a:xfrm>
            <a:off x="7801100" y="246533"/>
            <a:ext cx="1453845" cy="365818"/>
          </a:xfrm>
          <a:custGeom>
            <a:rect b="b" l="l" r="r" t="t"/>
            <a:pathLst>
              <a:path extrusionOk="0" h="8315" w="29029">
                <a:moveTo>
                  <a:pt x="16966" y="346"/>
                </a:moveTo>
                <a:lnTo>
                  <a:pt x="17018" y="359"/>
                </a:lnTo>
                <a:cubicBezTo>
                  <a:pt x="17007" y="382"/>
                  <a:pt x="16996" y="414"/>
                  <a:pt x="16968" y="414"/>
                </a:cubicBezTo>
                <a:cubicBezTo>
                  <a:pt x="16963" y="414"/>
                  <a:pt x="16958" y="413"/>
                  <a:pt x="16953" y="411"/>
                </a:cubicBezTo>
                <a:lnTo>
                  <a:pt x="16901" y="398"/>
                </a:lnTo>
                <a:cubicBezTo>
                  <a:pt x="16901" y="359"/>
                  <a:pt x="16966" y="346"/>
                  <a:pt x="16966" y="346"/>
                </a:cubicBezTo>
                <a:close/>
                <a:moveTo>
                  <a:pt x="15014" y="601"/>
                </a:moveTo>
                <a:cubicBezTo>
                  <a:pt x="15025" y="601"/>
                  <a:pt x="15028" y="607"/>
                  <a:pt x="15034" y="619"/>
                </a:cubicBezTo>
                <a:cubicBezTo>
                  <a:pt x="15047" y="645"/>
                  <a:pt x="14956" y="697"/>
                  <a:pt x="14917" y="709"/>
                </a:cubicBezTo>
                <a:cubicBezTo>
                  <a:pt x="14852" y="709"/>
                  <a:pt x="14878" y="658"/>
                  <a:pt x="14930" y="632"/>
                </a:cubicBezTo>
                <a:cubicBezTo>
                  <a:pt x="14980" y="610"/>
                  <a:pt x="15002" y="601"/>
                  <a:pt x="15014" y="601"/>
                </a:cubicBezTo>
                <a:close/>
                <a:moveTo>
                  <a:pt x="28655" y="2839"/>
                </a:moveTo>
                <a:cubicBezTo>
                  <a:pt x="28664" y="2839"/>
                  <a:pt x="28676" y="2842"/>
                  <a:pt x="28691" y="2850"/>
                </a:cubicBezTo>
                <a:cubicBezTo>
                  <a:pt x="28821" y="2876"/>
                  <a:pt x="28782" y="2914"/>
                  <a:pt x="28652" y="2914"/>
                </a:cubicBezTo>
                <a:cubicBezTo>
                  <a:pt x="28622" y="2924"/>
                  <a:pt x="28604" y="2931"/>
                  <a:pt x="28595" y="2931"/>
                </a:cubicBezTo>
                <a:cubicBezTo>
                  <a:pt x="28580" y="2931"/>
                  <a:pt x="28590" y="2915"/>
                  <a:pt x="28614" y="2876"/>
                </a:cubicBezTo>
                <a:cubicBezTo>
                  <a:pt x="28623" y="2857"/>
                  <a:pt x="28632" y="2839"/>
                  <a:pt x="28655" y="2839"/>
                </a:cubicBezTo>
                <a:close/>
                <a:moveTo>
                  <a:pt x="12686" y="3161"/>
                </a:moveTo>
                <a:cubicBezTo>
                  <a:pt x="12712" y="3174"/>
                  <a:pt x="12738" y="3187"/>
                  <a:pt x="12712" y="3226"/>
                </a:cubicBezTo>
                <a:lnTo>
                  <a:pt x="12673" y="3265"/>
                </a:lnTo>
                <a:lnTo>
                  <a:pt x="12660" y="3200"/>
                </a:lnTo>
                <a:lnTo>
                  <a:pt x="12686" y="3161"/>
                </a:lnTo>
                <a:close/>
                <a:moveTo>
                  <a:pt x="19583" y="3470"/>
                </a:moveTo>
                <a:cubicBezTo>
                  <a:pt x="19603" y="3470"/>
                  <a:pt x="19612" y="3498"/>
                  <a:pt x="19612" y="3498"/>
                </a:cubicBezTo>
                <a:cubicBezTo>
                  <a:pt x="19638" y="3550"/>
                  <a:pt x="19638" y="3550"/>
                  <a:pt x="19599" y="3563"/>
                </a:cubicBezTo>
                <a:cubicBezTo>
                  <a:pt x="19599" y="3563"/>
                  <a:pt x="19573" y="3563"/>
                  <a:pt x="19560" y="3524"/>
                </a:cubicBezTo>
                <a:lnTo>
                  <a:pt x="19573" y="3472"/>
                </a:lnTo>
                <a:cubicBezTo>
                  <a:pt x="19577" y="3470"/>
                  <a:pt x="19580" y="3470"/>
                  <a:pt x="19583" y="3470"/>
                </a:cubicBezTo>
                <a:close/>
                <a:moveTo>
                  <a:pt x="3136" y="3516"/>
                </a:moveTo>
                <a:cubicBezTo>
                  <a:pt x="3118" y="3516"/>
                  <a:pt x="3096" y="3519"/>
                  <a:pt x="3075" y="3524"/>
                </a:cubicBezTo>
                <a:cubicBezTo>
                  <a:pt x="3064" y="3523"/>
                  <a:pt x="3053" y="3522"/>
                  <a:pt x="3043" y="3522"/>
                </a:cubicBezTo>
                <a:cubicBezTo>
                  <a:pt x="2963" y="3522"/>
                  <a:pt x="2934" y="3566"/>
                  <a:pt x="2945" y="3589"/>
                </a:cubicBezTo>
                <a:cubicBezTo>
                  <a:pt x="2951" y="3600"/>
                  <a:pt x="2961" y="3604"/>
                  <a:pt x="2977" y="3604"/>
                </a:cubicBezTo>
                <a:cubicBezTo>
                  <a:pt x="3000" y="3604"/>
                  <a:pt x="3035" y="3596"/>
                  <a:pt x="3088" y="3589"/>
                </a:cubicBezTo>
                <a:cubicBezTo>
                  <a:pt x="3140" y="3576"/>
                  <a:pt x="3179" y="3537"/>
                  <a:pt x="3179" y="3537"/>
                </a:cubicBezTo>
                <a:cubicBezTo>
                  <a:pt x="3179" y="3522"/>
                  <a:pt x="3161" y="3516"/>
                  <a:pt x="3136" y="3516"/>
                </a:cubicBezTo>
                <a:close/>
                <a:moveTo>
                  <a:pt x="2798" y="3534"/>
                </a:moveTo>
                <a:cubicBezTo>
                  <a:pt x="2826" y="3534"/>
                  <a:pt x="2815" y="3561"/>
                  <a:pt x="2751" y="3615"/>
                </a:cubicBezTo>
                <a:cubicBezTo>
                  <a:pt x="2699" y="3628"/>
                  <a:pt x="2660" y="3654"/>
                  <a:pt x="2660" y="3654"/>
                </a:cubicBezTo>
                <a:cubicBezTo>
                  <a:pt x="2647" y="3615"/>
                  <a:pt x="2725" y="3563"/>
                  <a:pt x="2777" y="3537"/>
                </a:cubicBezTo>
                <a:cubicBezTo>
                  <a:pt x="2785" y="3535"/>
                  <a:pt x="2792" y="3534"/>
                  <a:pt x="2798" y="3534"/>
                </a:cubicBezTo>
                <a:close/>
                <a:moveTo>
                  <a:pt x="12245" y="3641"/>
                </a:moveTo>
                <a:cubicBezTo>
                  <a:pt x="12271" y="3654"/>
                  <a:pt x="12297" y="3680"/>
                  <a:pt x="12271" y="3719"/>
                </a:cubicBezTo>
                <a:lnTo>
                  <a:pt x="12258" y="3758"/>
                </a:lnTo>
                <a:cubicBezTo>
                  <a:pt x="12232" y="3745"/>
                  <a:pt x="12219" y="3693"/>
                  <a:pt x="12219" y="3693"/>
                </a:cubicBezTo>
                <a:lnTo>
                  <a:pt x="12245" y="3641"/>
                </a:lnTo>
                <a:close/>
                <a:moveTo>
                  <a:pt x="5059" y="3879"/>
                </a:moveTo>
                <a:cubicBezTo>
                  <a:pt x="5077" y="3879"/>
                  <a:pt x="5107" y="3909"/>
                  <a:pt x="5137" y="3939"/>
                </a:cubicBezTo>
                <a:lnTo>
                  <a:pt x="5124" y="3965"/>
                </a:lnTo>
                <a:lnTo>
                  <a:pt x="5059" y="3952"/>
                </a:lnTo>
                <a:lnTo>
                  <a:pt x="5046" y="3887"/>
                </a:lnTo>
                <a:cubicBezTo>
                  <a:pt x="5049" y="3881"/>
                  <a:pt x="5054" y="3879"/>
                  <a:pt x="5059" y="3879"/>
                </a:cubicBezTo>
                <a:close/>
                <a:moveTo>
                  <a:pt x="19794" y="4004"/>
                </a:moveTo>
                <a:lnTo>
                  <a:pt x="19833" y="4030"/>
                </a:lnTo>
                <a:lnTo>
                  <a:pt x="19846" y="4082"/>
                </a:lnTo>
                <a:cubicBezTo>
                  <a:pt x="19836" y="4087"/>
                  <a:pt x="19827" y="4090"/>
                  <a:pt x="19818" y="4090"/>
                </a:cubicBezTo>
                <a:cubicBezTo>
                  <a:pt x="19802" y="4090"/>
                  <a:pt x="19789" y="4081"/>
                  <a:pt x="19781" y="4056"/>
                </a:cubicBezTo>
                <a:lnTo>
                  <a:pt x="19794" y="4004"/>
                </a:lnTo>
                <a:close/>
                <a:moveTo>
                  <a:pt x="5046" y="4108"/>
                </a:moveTo>
                <a:cubicBezTo>
                  <a:pt x="5046" y="4108"/>
                  <a:pt x="5098" y="4121"/>
                  <a:pt x="5163" y="4134"/>
                </a:cubicBezTo>
                <a:cubicBezTo>
                  <a:pt x="5293" y="4147"/>
                  <a:pt x="5293" y="4160"/>
                  <a:pt x="5254" y="4199"/>
                </a:cubicBezTo>
                <a:cubicBezTo>
                  <a:pt x="5240" y="4206"/>
                  <a:pt x="5226" y="4217"/>
                  <a:pt x="5201" y="4217"/>
                </a:cubicBezTo>
                <a:cubicBezTo>
                  <a:pt x="5180" y="4217"/>
                  <a:pt x="5152" y="4209"/>
                  <a:pt x="5111" y="4186"/>
                </a:cubicBezTo>
                <a:cubicBezTo>
                  <a:pt x="5085" y="4147"/>
                  <a:pt x="5046" y="4108"/>
                  <a:pt x="5046" y="4108"/>
                </a:cubicBezTo>
                <a:close/>
                <a:moveTo>
                  <a:pt x="19713" y="4394"/>
                </a:moveTo>
                <a:cubicBezTo>
                  <a:pt x="19717" y="4394"/>
                  <a:pt x="19726" y="4404"/>
                  <a:pt x="19742" y="4419"/>
                </a:cubicBezTo>
                <a:cubicBezTo>
                  <a:pt x="19794" y="4458"/>
                  <a:pt x="19807" y="4497"/>
                  <a:pt x="19781" y="4510"/>
                </a:cubicBezTo>
                <a:cubicBezTo>
                  <a:pt x="19772" y="4514"/>
                  <a:pt x="19766" y="4517"/>
                  <a:pt x="19761" y="4517"/>
                </a:cubicBezTo>
                <a:cubicBezTo>
                  <a:pt x="19752" y="4517"/>
                  <a:pt x="19746" y="4505"/>
                  <a:pt x="19729" y="4471"/>
                </a:cubicBezTo>
                <a:cubicBezTo>
                  <a:pt x="19713" y="4416"/>
                  <a:pt x="19707" y="4394"/>
                  <a:pt x="19713" y="4394"/>
                </a:cubicBezTo>
                <a:close/>
                <a:moveTo>
                  <a:pt x="12100" y="4490"/>
                </a:moveTo>
                <a:cubicBezTo>
                  <a:pt x="12107" y="4490"/>
                  <a:pt x="12115" y="4493"/>
                  <a:pt x="12128" y="4497"/>
                </a:cubicBezTo>
                <a:cubicBezTo>
                  <a:pt x="12154" y="4510"/>
                  <a:pt x="12154" y="4575"/>
                  <a:pt x="12154" y="4575"/>
                </a:cubicBezTo>
                <a:cubicBezTo>
                  <a:pt x="12151" y="4583"/>
                  <a:pt x="12147" y="4587"/>
                  <a:pt x="12142" y="4587"/>
                </a:cubicBezTo>
                <a:cubicBezTo>
                  <a:pt x="12124" y="4587"/>
                  <a:pt x="12096" y="4546"/>
                  <a:pt x="12076" y="4536"/>
                </a:cubicBezTo>
                <a:cubicBezTo>
                  <a:pt x="12085" y="4501"/>
                  <a:pt x="12088" y="4490"/>
                  <a:pt x="12100" y="4490"/>
                </a:cubicBezTo>
                <a:close/>
                <a:moveTo>
                  <a:pt x="19715" y="4685"/>
                </a:moveTo>
                <a:cubicBezTo>
                  <a:pt x="19707" y="4686"/>
                  <a:pt x="19699" y="4688"/>
                  <a:pt x="19690" y="4691"/>
                </a:cubicBezTo>
                <a:cubicBezTo>
                  <a:pt x="19690" y="4697"/>
                  <a:pt x="19690" y="4702"/>
                  <a:pt x="19689" y="4706"/>
                </a:cubicBezTo>
                <a:lnTo>
                  <a:pt x="19689" y="4706"/>
                </a:lnTo>
                <a:cubicBezTo>
                  <a:pt x="19693" y="4700"/>
                  <a:pt x="19701" y="4692"/>
                  <a:pt x="19715" y="4685"/>
                </a:cubicBezTo>
                <a:close/>
                <a:moveTo>
                  <a:pt x="19689" y="4706"/>
                </a:moveTo>
                <a:cubicBezTo>
                  <a:pt x="19685" y="4712"/>
                  <a:pt x="19684" y="4717"/>
                  <a:pt x="19685" y="4717"/>
                </a:cubicBezTo>
                <a:cubicBezTo>
                  <a:pt x="19686" y="4717"/>
                  <a:pt x="19688" y="4714"/>
                  <a:pt x="19689" y="4706"/>
                </a:cubicBezTo>
                <a:close/>
                <a:moveTo>
                  <a:pt x="19871" y="4730"/>
                </a:moveTo>
                <a:lnTo>
                  <a:pt x="19897" y="4769"/>
                </a:lnTo>
                <a:cubicBezTo>
                  <a:pt x="19910" y="4808"/>
                  <a:pt x="19910" y="4808"/>
                  <a:pt x="19884" y="4821"/>
                </a:cubicBezTo>
                <a:lnTo>
                  <a:pt x="19859" y="4782"/>
                </a:lnTo>
                <a:lnTo>
                  <a:pt x="19871" y="4730"/>
                </a:lnTo>
                <a:close/>
                <a:moveTo>
                  <a:pt x="5840" y="4982"/>
                </a:moveTo>
                <a:cubicBezTo>
                  <a:pt x="5856" y="4982"/>
                  <a:pt x="5894" y="4995"/>
                  <a:pt x="5941" y="5003"/>
                </a:cubicBezTo>
                <a:cubicBezTo>
                  <a:pt x="5997" y="5058"/>
                  <a:pt x="6013" y="5074"/>
                  <a:pt x="5989" y="5074"/>
                </a:cubicBezTo>
                <a:cubicBezTo>
                  <a:pt x="5980" y="5074"/>
                  <a:pt x="5964" y="5071"/>
                  <a:pt x="5941" y="5068"/>
                </a:cubicBezTo>
                <a:cubicBezTo>
                  <a:pt x="5889" y="5029"/>
                  <a:pt x="5838" y="5003"/>
                  <a:pt x="5838" y="5003"/>
                </a:cubicBezTo>
                <a:cubicBezTo>
                  <a:pt x="5827" y="4987"/>
                  <a:pt x="5829" y="4982"/>
                  <a:pt x="5840" y="4982"/>
                </a:cubicBezTo>
                <a:close/>
                <a:moveTo>
                  <a:pt x="19988" y="5081"/>
                </a:moveTo>
                <a:cubicBezTo>
                  <a:pt x="19994" y="5105"/>
                  <a:pt x="20003" y="5115"/>
                  <a:pt x="20007" y="5115"/>
                </a:cubicBezTo>
                <a:cubicBezTo>
                  <a:pt x="20011" y="5115"/>
                  <a:pt x="20009" y="5101"/>
                  <a:pt x="19988" y="5081"/>
                </a:cubicBezTo>
                <a:close/>
                <a:moveTo>
                  <a:pt x="20079" y="5145"/>
                </a:moveTo>
                <a:lnTo>
                  <a:pt x="20105" y="5184"/>
                </a:lnTo>
                <a:cubicBezTo>
                  <a:pt x="20118" y="5223"/>
                  <a:pt x="20118" y="5223"/>
                  <a:pt x="20092" y="5249"/>
                </a:cubicBezTo>
                <a:lnTo>
                  <a:pt x="20066" y="5197"/>
                </a:lnTo>
                <a:lnTo>
                  <a:pt x="20079" y="5145"/>
                </a:lnTo>
                <a:close/>
                <a:moveTo>
                  <a:pt x="593" y="5177"/>
                </a:moveTo>
                <a:cubicBezTo>
                  <a:pt x="581" y="5177"/>
                  <a:pt x="575" y="5186"/>
                  <a:pt x="559" y="5210"/>
                </a:cubicBezTo>
                <a:lnTo>
                  <a:pt x="546" y="5262"/>
                </a:lnTo>
                <a:lnTo>
                  <a:pt x="598" y="5223"/>
                </a:lnTo>
                <a:lnTo>
                  <a:pt x="623" y="5184"/>
                </a:lnTo>
                <a:cubicBezTo>
                  <a:pt x="609" y="5180"/>
                  <a:pt x="600" y="5177"/>
                  <a:pt x="593" y="5177"/>
                </a:cubicBezTo>
                <a:close/>
                <a:moveTo>
                  <a:pt x="824" y="5389"/>
                </a:moveTo>
                <a:cubicBezTo>
                  <a:pt x="822" y="5397"/>
                  <a:pt x="820" y="5401"/>
                  <a:pt x="819" y="5401"/>
                </a:cubicBezTo>
                <a:cubicBezTo>
                  <a:pt x="819" y="5401"/>
                  <a:pt x="821" y="5397"/>
                  <a:pt x="824" y="5389"/>
                </a:cubicBezTo>
                <a:close/>
                <a:moveTo>
                  <a:pt x="5959" y="5388"/>
                </a:moveTo>
                <a:cubicBezTo>
                  <a:pt x="5986" y="5388"/>
                  <a:pt x="6019" y="5405"/>
                  <a:pt x="6019" y="5405"/>
                </a:cubicBezTo>
                <a:lnTo>
                  <a:pt x="6032" y="5444"/>
                </a:lnTo>
                <a:cubicBezTo>
                  <a:pt x="6019" y="5457"/>
                  <a:pt x="6006" y="5466"/>
                  <a:pt x="5993" y="5466"/>
                </a:cubicBezTo>
                <a:cubicBezTo>
                  <a:pt x="5980" y="5466"/>
                  <a:pt x="5967" y="5457"/>
                  <a:pt x="5954" y="5431"/>
                </a:cubicBezTo>
                <a:lnTo>
                  <a:pt x="5941" y="5392"/>
                </a:lnTo>
                <a:cubicBezTo>
                  <a:pt x="5946" y="5389"/>
                  <a:pt x="5953" y="5388"/>
                  <a:pt x="5959" y="5388"/>
                </a:cubicBezTo>
                <a:close/>
                <a:moveTo>
                  <a:pt x="691" y="5350"/>
                </a:moveTo>
                <a:cubicBezTo>
                  <a:pt x="694" y="5350"/>
                  <a:pt x="698" y="5351"/>
                  <a:pt x="701" y="5353"/>
                </a:cubicBezTo>
                <a:lnTo>
                  <a:pt x="675" y="5392"/>
                </a:lnTo>
                <a:cubicBezTo>
                  <a:pt x="673" y="5391"/>
                  <a:pt x="671" y="5390"/>
                  <a:pt x="669" y="5390"/>
                </a:cubicBezTo>
                <a:cubicBezTo>
                  <a:pt x="655" y="5390"/>
                  <a:pt x="654" y="5417"/>
                  <a:pt x="673" y="5417"/>
                </a:cubicBezTo>
                <a:cubicBezTo>
                  <a:pt x="680" y="5417"/>
                  <a:pt x="689" y="5414"/>
                  <a:pt x="701" y="5405"/>
                </a:cubicBezTo>
                <a:cubicBezTo>
                  <a:pt x="740" y="5431"/>
                  <a:pt x="766" y="5444"/>
                  <a:pt x="766" y="5444"/>
                </a:cubicBezTo>
                <a:cubicBezTo>
                  <a:pt x="745" y="5476"/>
                  <a:pt x="706" y="5499"/>
                  <a:pt x="678" y="5499"/>
                </a:cubicBezTo>
                <a:cubicBezTo>
                  <a:pt x="672" y="5499"/>
                  <a:pt x="667" y="5498"/>
                  <a:pt x="662" y="5496"/>
                </a:cubicBezTo>
                <a:cubicBezTo>
                  <a:pt x="640" y="5499"/>
                  <a:pt x="624" y="5502"/>
                  <a:pt x="613" y="5502"/>
                </a:cubicBezTo>
                <a:cubicBezTo>
                  <a:pt x="588" y="5502"/>
                  <a:pt x="596" y="5486"/>
                  <a:pt x="623" y="5431"/>
                </a:cubicBezTo>
                <a:cubicBezTo>
                  <a:pt x="646" y="5386"/>
                  <a:pt x="669" y="5350"/>
                  <a:pt x="691" y="5350"/>
                </a:cubicBezTo>
                <a:close/>
                <a:moveTo>
                  <a:pt x="20364" y="5509"/>
                </a:moveTo>
                <a:lnTo>
                  <a:pt x="20390" y="5547"/>
                </a:lnTo>
                <a:cubicBezTo>
                  <a:pt x="20416" y="5586"/>
                  <a:pt x="20390" y="5599"/>
                  <a:pt x="20390" y="5599"/>
                </a:cubicBezTo>
                <a:cubicBezTo>
                  <a:pt x="20390" y="5599"/>
                  <a:pt x="20386" y="5608"/>
                  <a:pt x="20375" y="5608"/>
                </a:cubicBezTo>
                <a:cubicBezTo>
                  <a:pt x="20367" y="5608"/>
                  <a:pt x="20355" y="5603"/>
                  <a:pt x="20338" y="5586"/>
                </a:cubicBezTo>
                <a:cubicBezTo>
                  <a:pt x="20338" y="5586"/>
                  <a:pt x="20338" y="5521"/>
                  <a:pt x="20364" y="5509"/>
                </a:cubicBezTo>
                <a:close/>
                <a:moveTo>
                  <a:pt x="11596" y="5521"/>
                </a:moveTo>
                <a:cubicBezTo>
                  <a:pt x="11635" y="5534"/>
                  <a:pt x="11661" y="5560"/>
                  <a:pt x="11635" y="5599"/>
                </a:cubicBezTo>
                <a:lnTo>
                  <a:pt x="11583" y="5625"/>
                </a:lnTo>
                <a:lnTo>
                  <a:pt x="11583" y="5560"/>
                </a:lnTo>
                <a:lnTo>
                  <a:pt x="11596" y="5521"/>
                </a:lnTo>
                <a:close/>
                <a:moveTo>
                  <a:pt x="409" y="5877"/>
                </a:moveTo>
                <a:cubicBezTo>
                  <a:pt x="413" y="5877"/>
                  <a:pt x="419" y="5880"/>
                  <a:pt x="429" y="5885"/>
                </a:cubicBezTo>
                <a:cubicBezTo>
                  <a:pt x="429" y="5885"/>
                  <a:pt x="442" y="5937"/>
                  <a:pt x="416" y="5988"/>
                </a:cubicBezTo>
                <a:lnTo>
                  <a:pt x="377" y="6014"/>
                </a:lnTo>
                <a:cubicBezTo>
                  <a:pt x="338" y="6001"/>
                  <a:pt x="364" y="5950"/>
                  <a:pt x="390" y="5911"/>
                </a:cubicBezTo>
                <a:cubicBezTo>
                  <a:pt x="398" y="5886"/>
                  <a:pt x="401" y="5877"/>
                  <a:pt x="409" y="5877"/>
                </a:cubicBezTo>
                <a:close/>
                <a:moveTo>
                  <a:pt x="766" y="6196"/>
                </a:moveTo>
                <a:lnTo>
                  <a:pt x="753" y="6235"/>
                </a:lnTo>
                <a:cubicBezTo>
                  <a:pt x="753" y="6235"/>
                  <a:pt x="753" y="6300"/>
                  <a:pt x="792" y="6313"/>
                </a:cubicBezTo>
                <a:lnTo>
                  <a:pt x="805" y="6261"/>
                </a:lnTo>
                <a:cubicBezTo>
                  <a:pt x="831" y="6222"/>
                  <a:pt x="792" y="6209"/>
                  <a:pt x="766" y="6196"/>
                </a:cubicBezTo>
                <a:close/>
                <a:moveTo>
                  <a:pt x="6332" y="6262"/>
                </a:moveTo>
                <a:cubicBezTo>
                  <a:pt x="6344" y="6262"/>
                  <a:pt x="6388" y="6308"/>
                  <a:pt x="6408" y="6339"/>
                </a:cubicBezTo>
                <a:lnTo>
                  <a:pt x="6382" y="6352"/>
                </a:lnTo>
                <a:cubicBezTo>
                  <a:pt x="6356" y="6313"/>
                  <a:pt x="6304" y="6287"/>
                  <a:pt x="6330" y="6274"/>
                </a:cubicBezTo>
                <a:cubicBezTo>
                  <a:pt x="6328" y="6265"/>
                  <a:pt x="6328" y="6262"/>
                  <a:pt x="6332" y="6262"/>
                </a:cubicBezTo>
                <a:close/>
                <a:moveTo>
                  <a:pt x="23185" y="6278"/>
                </a:moveTo>
                <a:cubicBezTo>
                  <a:pt x="23194" y="6278"/>
                  <a:pt x="23197" y="6285"/>
                  <a:pt x="23205" y="6300"/>
                </a:cubicBezTo>
                <a:cubicBezTo>
                  <a:pt x="23231" y="6326"/>
                  <a:pt x="23205" y="6378"/>
                  <a:pt x="23166" y="6391"/>
                </a:cubicBezTo>
                <a:cubicBezTo>
                  <a:pt x="23159" y="6395"/>
                  <a:pt x="23153" y="6397"/>
                  <a:pt x="23147" y="6397"/>
                </a:cubicBezTo>
                <a:cubicBezTo>
                  <a:pt x="23120" y="6397"/>
                  <a:pt x="23110" y="6351"/>
                  <a:pt x="23153" y="6287"/>
                </a:cubicBezTo>
                <a:cubicBezTo>
                  <a:pt x="23169" y="6281"/>
                  <a:pt x="23179" y="6278"/>
                  <a:pt x="23185" y="6278"/>
                </a:cubicBezTo>
                <a:close/>
                <a:moveTo>
                  <a:pt x="6707" y="6494"/>
                </a:moveTo>
                <a:cubicBezTo>
                  <a:pt x="6720" y="6494"/>
                  <a:pt x="6733" y="6501"/>
                  <a:pt x="6745" y="6520"/>
                </a:cubicBezTo>
                <a:cubicBezTo>
                  <a:pt x="6797" y="6533"/>
                  <a:pt x="6797" y="6598"/>
                  <a:pt x="6720" y="6598"/>
                </a:cubicBezTo>
                <a:cubicBezTo>
                  <a:pt x="6694" y="6559"/>
                  <a:pt x="6694" y="6559"/>
                  <a:pt x="6668" y="6507"/>
                </a:cubicBezTo>
                <a:cubicBezTo>
                  <a:pt x="6681" y="6501"/>
                  <a:pt x="6694" y="6494"/>
                  <a:pt x="6707" y="6494"/>
                </a:cubicBezTo>
                <a:close/>
                <a:moveTo>
                  <a:pt x="21817" y="6609"/>
                </a:moveTo>
                <a:cubicBezTo>
                  <a:pt x="21829" y="6609"/>
                  <a:pt x="21836" y="6613"/>
                  <a:pt x="21830" y="6624"/>
                </a:cubicBezTo>
                <a:cubicBezTo>
                  <a:pt x="21830" y="6624"/>
                  <a:pt x="21830" y="6650"/>
                  <a:pt x="21778" y="6676"/>
                </a:cubicBezTo>
                <a:cubicBezTo>
                  <a:pt x="21778" y="6676"/>
                  <a:pt x="21765" y="6679"/>
                  <a:pt x="21752" y="6679"/>
                </a:cubicBezTo>
                <a:cubicBezTo>
                  <a:pt x="21739" y="6679"/>
                  <a:pt x="21726" y="6676"/>
                  <a:pt x="21726" y="6663"/>
                </a:cubicBezTo>
                <a:lnTo>
                  <a:pt x="21739" y="6624"/>
                </a:lnTo>
                <a:cubicBezTo>
                  <a:pt x="21769" y="6616"/>
                  <a:pt x="21799" y="6609"/>
                  <a:pt x="21817" y="6609"/>
                </a:cubicBezTo>
                <a:close/>
                <a:moveTo>
                  <a:pt x="6953" y="6806"/>
                </a:moveTo>
                <a:lnTo>
                  <a:pt x="6992" y="6844"/>
                </a:lnTo>
                <a:cubicBezTo>
                  <a:pt x="7018" y="6870"/>
                  <a:pt x="7018" y="6870"/>
                  <a:pt x="6992" y="6896"/>
                </a:cubicBezTo>
                <a:lnTo>
                  <a:pt x="6966" y="6857"/>
                </a:lnTo>
                <a:lnTo>
                  <a:pt x="6953" y="6806"/>
                </a:lnTo>
                <a:close/>
                <a:moveTo>
                  <a:pt x="7355" y="7078"/>
                </a:moveTo>
                <a:cubicBezTo>
                  <a:pt x="7342" y="7104"/>
                  <a:pt x="7355" y="7156"/>
                  <a:pt x="7355" y="7156"/>
                </a:cubicBezTo>
                <a:cubicBezTo>
                  <a:pt x="7364" y="7164"/>
                  <a:pt x="7372" y="7167"/>
                  <a:pt x="7380" y="7167"/>
                </a:cubicBezTo>
                <a:cubicBezTo>
                  <a:pt x="7395" y="7167"/>
                  <a:pt x="7407" y="7156"/>
                  <a:pt x="7407" y="7156"/>
                </a:cubicBezTo>
                <a:cubicBezTo>
                  <a:pt x="7407" y="7156"/>
                  <a:pt x="7420" y="7130"/>
                  <a:pt x="7394" y="7104"/>
                </a:cubicBezTo>
                <a:lnTo>
                  <a:pt x="7355" y="7078"/>
                </a:lnTo>
                <a:close/>
                <a:moveTo>
                  <a:pt x="8042" y="7216"/>
                </a:moveTo>
                <a:cubicBezTo>
                  <a:pt x="8032" y="7216"/>
                  <a:pt x="8035" y="7225"/>
                  <a:pt x="8043" y="7247"/>
                </a:cubicBezTo>
                <a:lnTo>
                  <a:pt x="8120" y="7273"/>
                </a:lnTo>
                <a:cubicBezTo>
                  <a:pt x="8120" y="7247"/>
                  <a:pt x="8120" y="7247"/>
                  <a:pt x="8094" y="7234"/>
                </a:cubicBezTo>
                <a:cubicBezTo>
                  <a:pt x="8065" y="7222"/>
                  <a:pt x="8049" y="7216"/>
                  <a:pt x="8042" y="7216"/>
                </a:cubicBezTo>
                <a:close/>
                <a:moveTo>
                  <a:pt x="7461" y="7404"/>
                </a:moveTo>
                <a:cubicBezTo>
                  <a:pt x="7480" y="7404"/>
                  <a:pt x="7498" y="7415"/>
                  <a:pt x="7498" y="7415"/>
                </a:cubicBezTo>
                <a:cubicBezTo>
                  <a:pt x="7537" y="7428"/>
                  <a:pt x="7563" y="7454"/>
                  <a:pt x="7550" y="7480"/>
                </a:cubicBezTo>
                <a:cubicBezTo>
                  <a:pt x="7550" y="7480"/>
                  <a:pt x="7542" y="7502"/>
                  <a:pt x="7522" y="7502"/>
                </a:cubicBezTo>
                <a:cubicBezTo>
                  <a:pt x="7516" y="7502"/>
                  <a:pt x="7507" y="7499"/>
                  <a:pt x="7498" y="7493"/>
                </a:cubicBezTo>
                <a:cubicBezTo>
                  <a:pt x="7459" y="7467"/>
                  <a:pt x="7433" y="7415"/>
                  <a:pt x="7433" y="7415"/>
                </a:cubicBezTo>
                <a:cubicBezTo>
                  <a:pt x="7442" y="7407"/>
                  <a:pt x="7452" y="7404"/>
                  <a:pt x="7461" y="7404"/>
                </a:cubicBezTo>
                <a:close/>
                <a:moveTo>
                  <a:pt x="9378" y="7467"/>
                </a:moveTo>
                <a:cubicBezTo>
                  <a:pt x="9391" y="7506"/>
                  <a:pt x="9404" y="7532"/>
                  <a:pt x="9365" y="7545"/>
                </a:cubicBezTo>
                <a:lnTo>
                  <a:pt x="9314" y="7532"/>
                </a:lnTo>
                <a:lnTo>
                  <a:pt x="9340" y="7493"/>
                </a:lnTo>
                <a:lnTo>
                  <a:pt x="9378" y="7467"/>
                </a:lnTo>
                <a:close/>
                <a:moveTo>
                  <a:pt x="9019" y="7561"/>
                </a:moveTo>
                <a:cubicBezTo>
                  <a:pt x="9035" y="7561"/>
                  <a:pt x="9061" y="7571"/>
                  <a:pt x="9093" y="7597"/>
                </a:cubicBezTo>
                <a:cubicBezTo>
                  <a:pt x="9093" y="7623"/>
                  <a:pt x="9093" y="7623"/>
                  <a:pt x="9054" y="7636"/>
                </a:cubicBezTo>
                <a:cubicBezTo>
                  <a:pt x="9054" y="7636"/>
                  <a:pt x="9002" y="7610"/>
                  <a:pt x="9002" y="7584"/>
                </a:cubicBezTo>
                <a:cubicBezTo>
                  <a:pt x="8996" y="7571"/>
                  <a:pt x="9002" y="7561"/>
                  <a:pt x="9019" y="7561"/>
                </a:cubicBezTo>
                <a:close/>
                <a:moveTo>
                  <a:pt x="8223" y="7680"/>
                </a:moveTo>
                <a:cubicBezTo>
                  <a:pt x="8235" y="7680"/>
                  <a:pt x="8256" y="7683"/>
                  <a:pt x="8289" y="7688"/>
                </a:cubicBezTo>
                <a:cubicBezTo>
                  <a:pt x="8328" y="7688"/>
                  <a:pt x="8328" y="7726"/>
                  <a:pt x="8328" y="7726"/>
                </a:cubicBezTo>
                <a:cubicBezTo>
                  <a:pt x="8328" y="7733"/>
                  <a:pt x="8325" y="7735"/>
                  <a:pt x="8321" y="7735"/>
                </a:cubicBezTo>
                <a:cubicBezTo>
                  <a:pt x="8308" y="7735"/>
                  <a:pt x="8276" y="7713"/>
                  <a:pt x="8237" y="7713"/>
                </a:cubicBezTo>
                <a:cubicBezTo>
                  <a:pt x="8212" y="7689"/>
                  <a:pt x="8203" y="7680"/>
                  <a:pt x="8223" y="7680"/>
                </a:cubicBezTo>
                <a:close/>
                <a:moveTo>
                  <a:pt x="16171" y="1"/>
                </a:moveTo>
                <a:cubicBezTo>
                  <a:pt x="16147" y="1"/>
                  <a:pt x="16136" y="10"/>
                  <a:pt x="16136" y="22"/>
                </a:cubicBezTo>
                <a:cubicBezTo>
                  <a:pt x="16084" y="61"/>
                  <a:pt x="16084" y="61"/>
                  <a:pt x="16019" y="61"/>
                </a:cubicBezTo>
                <a:cubicBezTo>
                  <a:pt x="16019" y="50"/>
                  <a:pt x="16010" y="44"/>
                  <a:pt x="15993" y="44"/>
                </a:cubicBezTo>
                <a:cubicBezTo>
                  <a:pt x="15967" y="44"/>
                  <a:pt x="15924" y="57"/>
                  <a:pt x="15864" y="87"/>
                </a:cubicBezTo>
                <a:cubicBezTo>
                  <a:pt x="15845" y="92"/>
                  <a:pt x="15833" y="95"/>
                  <a:pt x="15824" y="95"/>
                </a:cubicBezTo>
                <a:cubicBezTo>
                  <a:pt x="15810" y="95"/>
                  <a:pt x="15807" y="86"/>
                  <a:pt x="15799" y="61"/>
                </a:cubicBezTo>
                <a:lnTo>
                  <a:pt x="15695" y="87"/>
                </a:lnTo>
                <a:cubicBezTo>
                  <a:pt x="15669" y="113"/>
                  <a:pt x="15630" y="126"/>
                  <a:pt x="15578" y="139"/>
                </a:cubicBezTo>
                <a:cubicBezTo>
                  <a:pt x="15539" y="165"/>
                  <a:pt x="15488" y="178"/>
                  <a:pt x="15436" y="191"/>
                </a:cubicBezTo>
                <a:cubicBezTo>
                  <a:pt x="15332" y="217"/>
                  <a:pt x="15241" y="230"/>
                  <a:pt x="15215" y="230"/>
                </a:cubicBezTo>
                <a:cubicBezTo>
                  <a:pt x="15215" y="230"/>
                  <a:pt x="15163" y="243"/>
                  <a:pt x="15124" y="294"/>
                </a:cubicBezTo>
                <a:cubicBezTo>
                  <a:pt x="15109" y="342"/>
                  <a:pt x="15083" y="370"/>
                  <a:pt x="15060" y="370"/>
                </a:cubicBezTo>
                <a:cubicBezTo>
                  <a:pt x="15045" y="370"/>
                  <a:pt x="15031" y="359"/>
                  <a:pt x="15021" y="333"/>
                </a:cubicBezTo>
                <a:cubicBezTo>
                  <a:pt x="15009" y="310"/>
                  <a:pt x="15002" y="297"/>
                  <a:pt x="14997" y="297"/>
                </a:cubicBezTo>
                <a:cubicBezTo>
                  <a:pt x="14989" y="297"/>
                  <a:pt x="14983" y="316"/>
                  <a:pt x="14969" y="359"/>
                </a:cubicBezTo>
                <a:cubicBezTo>
                  <a:pt x="14949" y="399"/>
                  <a:pt x="14809" y="476"/>
                  <a:pt x="14749" y="476"/>
                </a:cubicBezTo>
                <a:cubicBezTo>
                  <a:pt x="14730" y="476"/>
                  <a:pt x="14719" y="469"/>
                  <a:pt x="14722" y="450"/>
                </a:cubicBezTo>
                <a:lnTo>
                  <a:pt x="14696" y="398"/>
                </a:lnTo>
                <a:cubicBezTo>
                  <a:pt x="14657" y="450"/>
                  <a:pt x="14618" y="476"/>
                  <a:pt x="14618" y="476"/>
                </a:cubicBezTo>
                <a:cubicBezTo>
                  <a:pt x="14631" y="515"/>
                  <a:pt x="14580" y="541"/>
                  <a:pt x="14450" y="619"/>
                </a:cubicBezTo>
                <a:cubicBezTo>
                  <a:pt x="14359" y="684"/>
                  <a:pt x="14203" y="826"/>
                  <a:pt x="14126" y="891"/>
                </a:cubicBezTo>
                <a:cubicBezTo>
                  <a:pt x="14035" y="956"/>
                  <a:pt x="13918" y="1060"/>
                  <a:pt x="13866" y="1073"/>
                </a:cubicBezTo>
                <a:cubicBezTo>
                  <a:pt x="13827" y="1112"/>
                  <a:pt x="13788" y="1150"/>
                  <a:pt x="13737" y="1241"/>
                </a:cubicBezTo>
                <a:cubicBezTo>
                  <a:pt x="13725" y="1300"/>
                  <a:pt x="13659" y="1360"/>
                  <a:pt x="13628" y="1360"/>
                </a:cubicBezTo>
                <a:cubicBezTo>
                  <a:pt x="13625" y="1360"/>
                  <a:pt x="13622" y="1359"/>
                  <a:pt x="13620" y="1358"/>
                </a:cubicBezTo>
                <a:lnTo>
                  <a:pt x="13594" y="1397"/>
                </a:lnTo>
                <a:cubicBezTo>
                  <a:pt x="13542" y="1488"/>
                  <a:pt x="13503" y="1527"/>
                  <a:pt x="13503" y="1527"/>
                </a:cubicBezTo>
                <a:cubicBezTo>
                  <a:pt x="13500" y="1524"/>
                  <a:pt x="13495" y="1522"/>
                  <a:pt x="13488" y="1522"/>
                </a:cubicBezTo>
                <a:cubicBezTo>
                  <a:pt x="13464" y="1522"/>
                  <a:pt x="13422" y="1541"/>
                  <a:pt x="13412" y="1591"/>
                </a:cubicBezTo>
                <a:cubicBezTo>
                  <a:pt x="13438" y="1604"/>
                  <a:pt x="13399" y="1643"/>
                  <a:pt x="13347" y="1721"/>
                </a:cubicBezTo>
                <a:cubicBezTo>
                  <a:pt x="13321" y="1747"/>
                  <a:pt x="13231" y="1838"/>
                  <a:pt x="13127" y="1981"/>
                </a:cubicBezTo>
                <a:cubicBezTo>
                  <a:pt x="13023" y="2123"/>
                  <a:pt x="12906" y="2305"/>
                  <a:pt x="12803" y="2486"/>
                </a:cubicBezTo>
                <a:cubicBezTo>
                  <a:pt x="12699" y="2681"/>
                  <a:pt x="12595" y="2863"/>
                  <a:pt x="12530" y="3005"/>
                </a:cubicBezTo>
                <a:cubicBezTo>
                  <a:pt x="12465" y="3148"/>
                  <a:pt x="12426" y="3239"/>
                  <a:pt x="12426" y="3239"/>
                </a:cubicBezTo>
                <a:cubicBezTo>
                  <a:pt x="12426" y="3239"/>
                  <a:pt x="12414" y="3291"/>
                  <a:pt x="12362" y="3368"/>
                </a:cubicBezTo>
                <a:cubicBezTo>
                  <a:pt x="12349" y="3420"/>
                  <a:pt x="12310" y="3511"/>
                  <a:pt x="12310" y="3511"/>
                </a:cubicBezTo>
                <a:cubicBezTo>
                  <a:pt x="12306" y="3510"/>
                  <a:pt x="12303" y="3509"/>
                  <a:pt x="12300" y="3509"/>
                </a:cubicBezTo>
                <a:cubicBezTo>
                  <a:pt x="12237" y="3509"/>
                  <a:pt x="12166" y="3726"/>
                  <a:pt x="12141" y="3861"/>
                </a:cubicBezTo>
                <a:cubicBezTo>
                  <a:pt x="12154" y="3913"/>
                  <a:pt x="12128" y="3965"/>
                  <a:pt x="12102" y="4004"/>
                </a:cubicBezTo>
                <a:cubicBezTo>
                  <a:pt x="12098" y="4002"/>
                  <a:pt x="12093" y="4001"/>
                  <a:pt x="12088" y="4001"/>
                </a:cubicBezTo>
                <a:cubicBezTo>
                  <a:pt x="12039" y="4001"/>
                  <a:pt x="11986" y="4117"/>
                  <a:pt x="11986" y="4211"/>
                </a:cubicBezTo>
                <a:cubicBezTo>
                  <a:pt x="12007" y="4265"/>
                  <a:pt x="12002" y="4309"/>
                  <a:pt x="11964" y="4309"/>
                </a:cubicBezTo>
                <a:cubicBezTo>
                  <a:pt x="11955" y="4309"/>
                  <a:pt x="11945" y="4307"/>
                  <a:pt x="11934" y="4302"/>
                </a:cubicBezTo>
                <a:cubicBezTo>
                  <a:pt x="11927" y="4299"/>
                  <a:pt x="11920" y="4297"/>
                  <a:pt x="11914" y="4297"/>
                </a:cubicBezTo>
                <a:cubicBezTo>
                  <a:pt x="11873" y="4297"/>
                  <a:pt x="11848" y="4371"/>
                  <a:pt x="11882" y="4484"/>
                </a:cubicBezTo>
                <a:cubicBezTo>
                  <a:pt x="11895" y="4536"/>
                  <a:pt x="11895" y="4536"/>
                  <a:pt x="11843" y="4575"/>
                </a:cubicBezTo>
                <a:cubicBezTo>
                  <a:pt x="11765" y="4588"/>
                  <a:pt x="11752" y="4627"/>
                  <a:pt x="11778" y="4640"/>
                </a:cubicBezTo>
                <a:cubicBezTo>
                  <a:pt x="11817" y="4717"/>
                  <a:pt x="11791" y="4756"/>
                  <a:pt x="11713" y="4769"/>
                </a:cubicBezTo>
                <a:cubicBezTo>
                  <a:pt x="11622" y="4821"/>
                  <a:pt x="11622" y="4821"/>
                  <a:pt x="11648" y="4899"/>
                </a:cubicBezTo>
                <a:cubicBezTo>
                  <a:pt x="11687" y="4964"/>
                  <a:pt x="11596" y="5132"/>
                  <a:pt x="11519" y="5145"/>
                </a:cubicBezTo>
                <a:cubicBezTo>
                  <a:pt x="11506" y="5184"/>
                  <a:pt x="11454" y="5210"/>
                  <a:pt x="11480" y="5223"/>
                </a:cubicBezTo>
                <a:lnTo>
                  <a:pt x="11428" y="5249"/>
                </a:lnTo>
                <a:cubicBezTo>
                  <a:pt x="11402" y="5288"/>
                  <a:pt x="11389" y="5340"/>
                  <a:pt x="11389" y="5340"/>
                </a:cubicBezTo>
                <a:lnTo>
                  <a:pt x="11415" y="5353"/>
                </a:lnTo>
                <a:cubicBezTo>
                  <a:pt x="11389" y="5392"/>
                  <a:pt x="11220" y="5612"/>
                  <a:pt x="11052" y="5872"/>
                </a:cubicBezTo>
                <a:cubicBezTo>
                  <a:pt x="10766" y="6274"/>
                  <a:pt x="10688" y="6313"/>
                  <a:pt x="10740" y="6313"/>
                </a:cubicBezTo>
                <a:cubicBezTo>
                  <a:pt x="10811" y="6324"/>
                  <a:pt x="10775" y="6379"/>
                  <a:pt x="10709" y="6379"/>
                </a:cubicBezTo>
                <a:cubicBezTo>
                  <a:pt x="10702" y="6379"/>
                  <a:pt x="10695" y="6379"/>
                  <a:pt x="10688" y="6378"/>
                </a:cubicBezTo>
                <a:cubicBezTo>
                  <a:pt x="10663" y="6403"/>
                  <a:pt x="10572" y="6442"/>
                  <a:pt x="10507" y="6507"/>
                </a:cubicBezTo>
                <a:cubicBezTo>
                  <a:pt x="10454" y="6560"/>
                  <a:pt x="10401" y="6605"/>
                  <a:pt x="10376" y="6605"/>
                </a:cubicBezTo>
                <a:cubicBezTo>
                  <a:pt x="10371" y="6605"/>
                  <a:pt x="10367" y="6603"/>
                  <a:pt x="10364" y="6598"/>
                </a:cubicBezTo>
                <a:lnTo>
                  <a:pt x="10325" y="6624"/>
                </a:lnTo>
                <a:cubicBezTo>
                  <a:pt x="10299" y="6728"/>
                  <a:pt x="10092" y="6896"/>
                  <a:pt x="9962" y="6935"/>
                </a:cubicBezTo>
                <a:cubicBezTo>
                  <a:pt x="9884" y="6974"/>
                  <a:pt x="9858" y="7013"/>
                  <a:pt x="9794" y="7078"/>
                </a:cubicBezTo>
                <a:cubicBezTo>
                  <a:pt x="9749" y="7123"/>
                  <a:pt x="9735" y="7137"/>
                  <a:pt x="9713" y="7137"/>
                </a:cubicBezTo>
                <a:cubicBezTo>
                  <a:pt x="9704" y="7137"/>
                  <a:pt x="9693" y="7134"/>
                  <a:pt x="9677" y="7130"/>
                </a:cubicBezTo>
                <a:cubicBezTo>
                  <a:pt x="9676" y="7129"/>
                  <a:pt x="9673" y="7128"/>
                  <a:pt x="9669" y="7128"/>
                </a:cubicBezTo>
                <a:cubicBezTo>
                  <a:pt x="9625" y="7128"/>
                  <a:pt x="9431" y="7187"/>
                  <a:pt x="9443" y="7247"/>
                </a:cubicBezTo>
                <a:lnTo>
                  <a:pt x="9404" y="7234"/>
                </a:lnTo>
                <a:cubicBezTo>
                  <a:pt x="9397" y="7232"/>
                  <a:pt x="9390" y="7231"/>
                  <a:pt x="9384" y="7231"/>
                </a:cubicBezTo>
                <a:cubicBezTo>
                  <a:pt x="9343" y="7231"/>
                  <a:pt x="9315" y="7263"/>
                  <a:pt x="9327" y="7285"/>
                </a:cubicBezTo>
                <a:cubicBezTo>
                  <a:pt x="9340" y="7319"/>
                  <a:pt x="9336" y="7339"/>
                  <a:pt x="9318" y="7339"/>
                </a:cubicBezTo>
                <a:cubicBezTo>
                  <a:pt x="9301" y="7339"/>
                  <a:pt x="9273" y="7323"/>
                  <a:pt x="9236" y="7285"/>
                </a:cubicBezTo>
                <a:cubicBezTo>
                  <a:pt x="9229" y="7260"/>
                  <a:pt x="9216" y="7250"/>
                  <a:pt x="9207" y="7250"/>
                </a:cubicBezTo>
                <a:cubicBezTo>
                  <a:pt x="9197" y="7250"/>
                  <a:pt x="9190" y="7260"/>
                  <a:pt x="9197" y="7273"/>
                </a:cubicBezTo>
                <a:cubicBezTo>
                  <a:pt x="9163" y="7306"/>
                  <a:pt x="9139" y="7340"/>
                  <a:pt x="9100" y="7340"/>
                </a:cubicBezTo>
                <a:cubicBezTo>
                  <a:pt x="9094" y="7340"/>
                  <a:pt x="9087" y="7339"/>
                  <a:pt x="9080" y="7337"/>
                </a:cubicBezTo>
                <a:cubicBezTo>
                  <a:pt x="9041" y="7350"/>
                  <a:pt x="9002" y="7350"/>
                  <a:pt x="9015" y="7415"/>
                </a:cubicBezTo>
                <a:cubicBezTo>
                  <a:pt x="9028" y="7441"/>
                  <a:pt x="8976" y="7467"/>
                  <a:pt x="8937" y="7467"/>
                </a:cubicBezTo>
                <a:cubicBezTo>
                  <a:pt x="8937" y="7428"/>
                  <a:pt x="8937" y="7441"/>
                  <a:pt x="8963" y="7402"/>
                </a:cubicBezTo>
                <a:cubicBezTo>
                  <a:pt x="8979" y="7398"/>
                  <a:pt x="8985" y="7397"/>
                  <a:pt x="8984" y="7397"/>
                </a:cubicBezTo>
                <a:lnTo>
                  <a:pt x="8984" y="7397"/>
                </a:lnTo>
                <a:cubicBezTo>
                  <a:pt x="8983" y="7397"/>
                  <a:pt x="8941" y="7406"/>
                  <a:pt x="8886" y="7415"/>
                </a:cubicBezTo>
                <a:cubicBezTo>
                  <a:pt x="8847" y="7415"/>
                  <a:pt x="8756" y="7402"/>
                  <a:pt x="8756" y="7363"/>
                </a:cubicBezTo>
                <a:cubicBezTo>
                  <a:pt x="8741" y="7353"/>
                  <a:pt x="8726" y="7347"/>
                  <a:pt x="8716" y="7347"/>
                </a:cubicBezTo>
                <a:cubicBezTo>
                  <a:pt x="8700" y="7347"/>
                  <a:pt x="8698" y="7362"/>
                  <a:pt x="8730" y="7402"/>
                </a:cubicBezTo>
                <a:cubicBezTo>
                  <a:pt x="8730" y="7467"/>
                  <a:pt x="8730" y="7467"/>
                  <a:pt x="8652" y="7467"/>
                </a:cubicBezTo>
                <a:cubicBezTo>
                  <a:pt x="8637" y="7467"/>
                  <a:pt x="8619" y="7469"/>
                  <a:pt x="8603" y="7469"/>
                </a:cubicBezTo>
                <a:cubicBezTo>
                  <a:pt x="8580" y="7469"/>
                  <a:pt x="8561" y="7464"/>
                  <a:pt x="8561" y="7441"/>
                </a:cubicBezTo>
                <a:cubicBezTo>
                  <a:pt x="8561" y="7415"/>
                  <a:pt x="8561" y="7415"/>
                  <a:pt x="8484" y="7415"/>
                </a:cubicBezTo>
                <a:cubicBezTo>
                  <a:pt x="8474" y="7413"/>
                  <a:pt x="8464" y="7412"/>
                  <a:pt x="8454" y="7412"/>
                </a:cubicBezTo>
                <a:cubicBezTo>
                  <a:pt x="8408" y="7412"/>
                  <a:pt x="8357" y="7433"/>
                  <a:pt x="8315" y="7454"/>
                </a:cubicBezTo>
                <a:cubicBezTo>
                  <a:pt x="8263" y="7480"/>
                  <a:pt x="8211" y="7506"/>
                  <a:pt x="8185" y="7532"/>
                </a:cubicBezTo>
                <a:cubicBezTo>
                  <a:pt x="8179" y="7564"/>
                  <a:pt x="8175" y="7581"/>
                  <a:pt x="8171" y="7581"/>
                </a:cubicBezTo>
                <a:cubicBezTo>
                  <a:pt x="8166" y="7581"/>
                  <a:pt x="8159" y="7564"/>
                  <a:pt x="8146" y="7532"/>
                </a:cubicBezTo>
                <a:cubicBezTo>
                  <a:pt x="8159" y="7493"/>
                  <a:pt x="8107" y="7493"/>
                  <a:pt x="8068" y="7480"/>
                </a:cubicBezTo>
                <a:cubicBezTo>
                  <a:pt x="8068" y="7491"/>
                  <a:pt x="8065" y="7495"/>
                  <a:pt x="8062" y="7495"/>
                </a:cubicBezTo>
                <a:cubicBezTo>
                  <a:pt x="8054" y="7495"/>
                  <a:pt x="8044" y="7478"/>
                  <a:pt x="8058" y="7478"/>
                </a:cubicBezTo>
                <a:cubicBezTo>
                  <a:pt x="8060" y="7478"/>
                  <a:pt x="8064" y="7479"/>
                  <a:pt x="8068" y="7480"/>
                </a:cubicBezTo>
                <a:cubicBezTo>
                  <a:pt x="8076" y="7465"/>
                  <a:pt x="8093" y="7459"/>
                  <a:pt x="8113" y="7459"/>
                </a:cubicBezTo>
                <a:cubicBezTo>
                  <a:pt x="8127" y="7459"/>
                  <a:pt x="8143" y="7462"/>
                  <a:pt x="8159" y="7467"/>
                </a:cubicBezTo>
                <a:lnTo>
                  <a:pt x="8172" y="7441"/>
                </a:lnTo>
                <a:cubicBezTo>
                  <a:pt x="8158" y="7398"/>
                  <a:pt x="8140" y="7379"/>
                  <a:pt x="8118" y="7379"/>
                </a:cubicBezTo>
                <a:cubicBezTo>
                  <a:pt x="8099" y="7379"/>
                  <a:pt x="8079" y="7392"/>
                  <a:pt x="8055" y="7415"/>
                </a:cubicBezTo>
                <a:cubicBezTo>
                  <a:pt x="8036" y="7420"/>
                  <a:pt x="8024" y="7423"/>
                  <a:pt x="8016" y="7423"/>
                </a:cubicBezTo>
                <a:cubicBezTo>
                  <a:pt x="8000" y="7423"/>
                  <a:pt x="7994" y="7414"/>
                  <a:pt x="7978" y="7389"/>
                </a:cubicBezTo>
                <a:cubicBezTo>
                  <a:pt x="7959" y="7352"/>
                  <a:pt x="7940" y="7322"/>
                  <a:pt x="7927" y="7322"/>
                </a:cubicBezTo>
                <a:cubicBezTo>
                  <a:pt x="7921" y="7322"/>
                  <a:pt x="7916" y="7326"/>
                  <a:pt x="7913" y="7337"/>
                </a:cubicBezTo>
                <a:cubicBezTo>
                  <a:pt x="7913" y="7337"/>
                  <a:pt x="7848" y="7298"/>
                  <a:pt x="7822" y="7260"/>
                </a:cubicBezTo>
                <a:cubicBezTo>
                  <a:pt x="7780" y="7234"/>
                  <a:pt x="7749" y="7220"/>
                  <a:pt x="7729" y="7220"/>
                </a:cubicBezTo>
                <a:cubicBezTo>
                  <a:pt x="7718" y="7220"/>
                  <a:pt x="7710" y="7224"/>
                  <a:pt x="7705" y="7234"/>
                </a:cubicBezTo>
                <a:cubicBezTo>
                  <a:pt x="7701" y="7242"/>
                  <a:pt x="7695" y="7245"/>
                  <a:pt x="7687" y="7245"/>
                </a:cubicBezTo>
                <a:cubicBezTo>
                  <a:pt x="7668" y="7245"/>
                  <a:pt x="7641" y="7230"/>
                  <a:pt x="7614" y="7221"/>
                </a:cubicBezTo>
                <a:cubicBezTo>
                  <a:pt x="7596" y="7202"/>
                  <a:pt x="7571" y="7184"/>
                  <a:pt x="7554" y="7184"/>
                </a:cubicBezTo>
                <a:cubicBezTo>
                  <a:pt x="7546" y="7184"/>
                  <a:pt x="7540" y="7187"/>
                  <a:pt x="7537" y="7195"/>
                </a:cubicBezTo>
                <a:cubicBezTo>
                  <a:pt x="7530" y="7208"/>
                  <a:pt x="7511" y="7217"/>
                  <a:pt x="7485" y="7217"/>
                </a:cubicBezTo>
                <a:cubicBezTo>
                  <a:pt x="7459" y="7217"/>
                  <a:pt x="7426" y="7208"/>
                  <a:pt x="7394" y="7182"/>
                </a:cubicBezTo>
                <a:cubicBezTo>
                  <a:pt x="7316" y="7156"/>
                  <a:pt x="7303" y="7143"/>
                  <a:pt x="7316" y="7078"/>
                </a:cubicBezTo>
                <a:cubicBezTo>
                  <a:pt x="7342" y="7052"/>
                  <a:pt x="7303" y="7026"/>
                  <a:pt x="7277" y="7000"/>
                </a:cubicBezTo>
                <a:cubicBezTo>
                  <a:pt x="7277" y="7000"/>
                  <a:pt x="7264" y="6987"/>
                  <a:pt x="7264" y="6974"/>
                </a:cubicBezTo>
                <a:cubicBezTo>
                  <a:pt x="7251" y="6961"/>
                  <a:pt x="7238" y="6948"/>
                  <a:pt x="7238" y="6922"/>
                </a:cubicBezTo>
                <a:cubicBezTo>
                  <a:pt x="7238" y="6892"/>
                  <a:pt x="7233" y="6882"/>
                  <a:pt x="7224" y="6882"/>
                </a:cubicBezTo>
                <a:cubicBezTo>
                  <a:pt x="7214" y="6882"/>
                  <a:pt x="7200" y="6895"/>
                  <a:pt x="7186" y="6909"/>
                </a:cubicBezTo>
                <a:cubicBezTo>
                  <a:pt x="7161" y="6922"/>
                  <a:pt x="7148" y="6948"/>
                  <a:pt x="7148" y="6948"/>
                </a:cubicBezTo>
                <a:cubicBezTo>
                  <a:pt x="7109" y="6922"/>
                  <a:pt x="7135" y="6844"/>
                  <a:pt x="7161" y="6819"/>
                </a:cubicBezTo>
                <a:cubicBezTo>
                  <a:pt x="7168" y="6782"/>
                  <a:pt x="7171" y="6766"/>
                  <a:pt x="7163" y="6766"/>
                </a:cubicBezTo>
                <a:cubicBezTo>
                  <a:pt x="7157" y="6766"/>
                  <a:pt x="7144" y="6776"/>
                  <a:pt x="7122" y="6793"/>
                </a:cubicBezTo>
                <a:cubicBezTo>
                  <a:pt x="7118" y="6796"/>
                  <a:pt x="7111" y="6799"/>
                  <a:pt x="7101" y="6799"/>
                </a:cubicBezTo>
                <a:cubicBezTo>
                  <a:pt x="7076" y="6799"/>
                  <a:pt x="7037" y="6781"/>
                  <a:pt x="7018" y="6715"/>
                </a:cubicBezTo>
                <a:cubicBezTo>
                  <a:pt x="6966" y="6637"/>
                  <a:pt x="6914" y="6572"/>
                  <a:pt x="6940" y="6559"/>
                </a:cubicBezTo>
                <a:cubicBezTo>
                  <a:pt x="6940" y="6507"/>
                  <a:pt x="6888" y="6481"/>
                  <a:pt x="6888" y="6481"/>
                </a:cubicBezTo>
                <a:cubicBezTo>
                  <a:pt x="6836" y="6468"/>
                  <a:pt x="6810" y="6429"/>
                  <a:pt x="6771" y="6300"/>
                </a:cubicBezTo>
                <a:cubicBezTo>
                  <a:pt x="6725" y="6134"/>
                  <a:pt x="6712" y="6086"/>
                  <a:pt x="6690" y="6086"/>
                </a:cubicBezTo>
                <a:cubicBezTo>
                  <a:pt x="6680" y="6086"/>
                  <a:pt x="6670" y="6094"/>
                  <a:pt x="6655" y="6105"/>
                </a:cubicBezTo>
                <a:cubicBezTo>
                  <a:pt x="6640" y="6110"/>
                  <a:pt x="6627" y="6115"/>
                  <a:pt x="6619" y="6115"/>
                </a:cubicBezTo>
                <a:cubicBezTo>
                  <a:pt x="6605" y="6115"/>
                  <a:pt x="6605" y="6102"/>
                  <a:pt x="6629" y="6053"/>
                </a:cubicBezTo>
                <a:cubicBezTo>
                  <a:pt x="6629" y="6001"/>
                  <a:pt x="6577" y="5975"/>
                  <a:pt x="6512" y="5911"/>
                </a:cubicBezTo>
                <a:cubicBezTo>
                  <a:pt x="6496" y="5903"/>
                  <a:pt x="6480" y="5900"/>
                  <a:pt x="6464" y="5900"/>
                </a:cubicBezTo>
                <a:cubicBezTo>
                  <a:pt x="6429" y="5900"/>
                  <a:pt x="6396" y="5915"/>
                  <a:pt x="6369" y="5924"/>
                </a:cubicBezTo>
                <a:cubicBezTo>
                  <a:pt x="6350" y="5938"/>
                  <a:pt x="6337" y="5948"/>
                  <a:pt x="6329" y="5948"/>
                </a:cubicBezTo>
                <a:cubicBezTo>
                  <a:pt x="6316" y="5948"/>
                  <a:pt x="6313" y="5923"/>
                  <a:pt x="6304" y="5859"/>
                </a:cubicBezTo>
                <a:cubicBezTo>
                  <a:pt x="6279" y="5820"/>
                  <a:pt x="6279" y="5755"/>
                  <a:pt x="6317" y="5742"/>
                </a:cubicBezTo>
                <a:cubicBezTo>
                  <a:pt x="6321" y="5740"/>
                  <a:pt x="6325" y="5739"/>
                  <a:pt x="6328" y="5739"/>
                </a:cubicBezTo>
                <a:cubicBezTo>
                  <a:pt x="6350" y="5739"/>
                  <a:pt x="6369" y="5768"/>
                  <a:pt x="6369" y="5768"/>
                </a:cubicBezTo>
                <a:lnTo>
                  <a:pt x="6382" y="5820"/>
                </a:lnTo>
                <a:cubicBezTo>
                  <a:pt x="6408" y="5807"/>
                  <a:pt x="6447" y="5781"/>
                  <a:pt x="6395" y="5703"/>
                </a:cubicBezTo>
                <a:cubicBezTo>
                  <a:pt x="6406" y="5661"/>
                  <a:pt x="6391" y="5618"/>
                  <a:pt x="6370" y="5618"/>
                </a:cubicBezTo>
                <a:cubicBezTo>
                  <a:pt x="6366" y="5618"/>
                  <a:pt x="6361" y="5621"/>
                  <a:pt x="6356" y="5625"/>
                </a:cubicBezTo>
                <a:cubicBezTo>
                  <a:pt x="6356" y="5560"/>
                  <a:pt x="6317" y="5483"/>
                  <a:pt x="6266" y="5392"/>
                </a:cubicBezTo>
                <a:cubicBezTo>
                  <a:pt x="6227" y="5301"/>
                  <a:pt x="6162" y="5171"/>
                  <a:pt x="6162" y="5119"/>
                </a:cubicBezTo>
                <a:cubicBezTo>
                  <a:pt x="6128" y="5040"/>
                  <a:pt x="6104" y="5000"/>
                  <a:pt x="6072" y="5000"/>
                </a:cubicBezTo>
                <a:cubicBezTo>
                  <a:pt x="6068" y="5000"/>
                  <a:pt x="6063" y="5001"/>
                  <a:pt x="6058" y="5003"/>
                </a:cubicBezTo>
                <a:cubicBezTo>
                  <a:pt x="6046" y="5009"/>
                  <a:pt x="6035" y="5011"/>
                  <a:pt x="6025" y="5011"/>
                </a:cubicBezTo>
                <a:cubicBezTo>
                  <a:pt x="5997" y="5011"/>
                  <a:pt x="5986" y="4987"/>
                  <a:pt x="6006" y="4977"/>
                </a:cubicBezTo>
                <a:cubicBezTo>
                  <a:pt x="6019" y="4938"/>
                  <a:pt x="5967" y="4769"/>
                  <a:pt x="5876" y="4614"/>
                </a:cubicBezTo>
                <a:cubicBezTo>
                  <a:pt x="5786" y="4458"/>
                  <a:pt x="5669" y="4302"/>
                  <a:pt x="5630" y="4302"/>
                </a:cubicBezTo>
                <a:cubicBezTo>
                  <a:pt x="5630" y="4302"/>
                  <a:pt x="5604" y="4263"/>
                  <a:pt x="5565" y="4211"/>
                </a:cubicBezTo>
                <a:cubicBezTo>
                  <a:pt x="5552" y="4160"/>
                  <a:pt x="5487" y="4069"/>
                  <a:pt x="5422" y="3991"/>
                </a:cubicBezTo>
                <a:cubicBezTo>
                  <a:pt x="5358" y="3913"/>
                  <a:pt x="5280" y="3848"/>
                  <a:pt x="5241" y="3848"/>
                </a:cubicBezTo>
                <a:cubicBezTo>
                  <a:pt x="5241" y="3848"/>
                  <a:pt x="5202" y="3809"/>
                  <a:pt x="5124" y="3732"/>
                </a:cubicBezTo>
                <a:cubicBezTo>
                  <a:pt x="5059" y="3628"/>
                  <a:pt x="5007" y="3602"/>
                  <a:pt x="4943" y="3589"/>
                </a:cubicBezTo>
                <a:cubicBezTo>
                  <a:pt x="4929" y="3586"/>
                  <a:pt x="4917" y="3585"/>
                  <a:pt x="4908" y="3585"/>
                </a:cubicBezTo>
                <a:cubicBezTo>
                  <a:pt x="4889" y="3585"/>
                  <a:pt x="4879" y="3589"/>
                  <a:pt x="4875" y="3591"/>
                </a:cubicBezTo>
                <a:lnTo>
                  <a:pt x="4875" y="3591"/>
                </a:lnTo>
                <a:cubicBezTo>
                  <a:pt x="4876" y="3591"/>
                  <a:pt x="4877" y="3590"/>
                  <a:pt x="4878" y="3589"/>
                </a:cubicBezTo>
                <a:cubicBezTo>
                  <a:pt x="4891" y="3576"/>
                  <a:pt x="4865" y="3550"/>
                  <a:pt x="4826" y="3511"/>
                </a:cubicBezTo>
                <a:cubicBezTo>
                  <a:pt x="4800" y="3498"/>
                  <a:pt x="4774" y="3472"/>
                  <a:pt x="4735" y="3446"/>
                </a:cubicBezTo>
                <a:cubicBezTo>
                  <a:pt x="4696" y="3420"/>
                  <a:pt x="4657" y="3407"/>
                  <a:pt x="4605" y="3381"/>
                </a:cubicBezTo>
                <a:cubicBezTo>
                  <a:pt x="4484" y="3321"/>
                  <a:pt x="4433" y="3295"/>
                  <a:pt x="4420" y="3295"/>
                </a:cubicBezTo>
                <a:cubicBezTo>
                  <a:pt x="4411" y="3295"/>
                  <a:pt x="4421" y="3308"/>
                  <a:pt x="4437" y="3329"/>
                </a:cubicBezTo>
                <a:cubicBezTo>
                  <a:pt x="4216" y="3278"/>
                  <a:pt x="4216" y="3252"/>
                  <a:pt x="4229" y="3226"/>
                </a:cubicBezTo>
                <a:cubicBezTo>
                  <a:pt x="4275" y="3203"/>
                  <a:pt x="4253" y="3175"/>
                  <a:pt x="4209" y="3175"/>
                </a:cubicBezTo>
                <a:cubicBezTo>
                  <a:pt x="4178" y="3175"/>
                  <a:pt x="4137" y="3189"/>
                  <a:pt x="4100" y="3226"/>
                </a:cubicBezTo>
                <a:cubicBezTo>
                  <a:pt x="4074" y="3246"/>
                  <a:pt x="4039" y="3255"/>
                  <a:pt x="4008" y="3255"/>
                </a:cubicBezTo>
                <a:cubicBezTo>
                  <a:pt x="3962" y="3255"/>
                  <a:pt x="3923" y="3236"/>
                  <a:pt x="3931" y="3213"/>
                </a:cubicBezTo>
                <a:cubicBezTo>
                  <a:pt x="3931" y="3202"/>
                  <a:pt x="3942" y="3198"/>
                  <a:pt x="3960" y="3198"/>
                </a:cubicBezTo>
                <a:cubicBezTo>
                  <a:pt x="3983" y="3198"/>
                  <a:pt x="4018" y="3205"/>
                  <a:pt x="4048" y="3213"/>
                </a:cubicBezTo>
                <a:cubicBezTo>
                  <a:pt x="4048" y="3213"/>
                  <a:pt x="4048" y="3174"/>
                  <a:pt x="4061" y="3148"/>
                </a:cubicBezTo>
                <a:cubicBezTo>
                  <a:pt x="4039" y="3143"/>
                  <a:pt x="4027" y="3139"/>
                  <a:pt x="4015" y="3139"/>
                </a:cubicBezTo>
                <a:cubicBezTo>
                  <a:pt x="3998" y="3139"/>
                  <a:pt x="3982" y="3146"/>
                  <a:pt x="3944" y="3161"/>
                </a:cubicBezTo>
                <a:cubicBezTo>
                  <a:pt x="3944" y="3161"/>
                  <a:pt x="3928" y="3158"/>
                  <a:pt x="3903" y="3158"/>
                </a:cubicBezTo>
                <a:cubicBezTo>
                  <a:pt x="3879" y="3158"/>
                  <a:pt x="3847" y="3161"/>
                  <a:pt x="3814" y="3174"/>
                </a:cubicBezTo>
                <a:cubicBezTo>
                  <a:pt x="3762" y="3200"/>
                  <a:pt x="3762" y="3226"/>
                  <a:pt x="3814" y="3265"/>
                </a:cubicBezTo>
                <a:cubicBezTo>
                  <a:pt x="3839" y="3289"/>
                  <a:pt x="3827" y="3298"/>
                  <a:pt x="3802" y="3298"/>
                </a:cubicBezTo>
                <a:cubicBezTo>
                  <a:pt x="3787" y="3298"/>
                  <a:pt x="3768" y="3295"/>
                  <a:pt x="3749" y="3291"/>
                </a:cubicBezTo>
                <a:cubicBezTo>
                  <a:pt x="3646" y="3252"/>
                  <a:pt x="3646" y="3226"/>
                  <a:pt x="3697" y="3200"/>
                </a:cubicBezTo>
                <a:cubicBezTo>
                  <a:pt x="3762" y="3200"/>
                  <a:pt x="3762" y="3161"/>
                  <a:pt x="3762" y="3135"/>
                </a:cubicBezTo>
                <a:cubicBezTo>
                  <a:pt x="3762" y="3126"/>
                  <a:pt x="3747" y="3122"/>
                  <a:pt x="3722" y="3122"/>
                </a:cubicBezTo>
                <a:cubicBezTo>
                  <a:pt x="3642" y="3122"/>
                  <a:pt x="3465" y="3166"/>
                  <a:pt x="3425" y="3226"/>
                </a:cubicBezTo>
                <a:lnTo>
                  <a:pt x="3425" y="3200"/>
                </a:lnTo>
                <a:cubicBezTo>
                  <a:pt x="3425" y="3180"/>
                  <a:pt x="3396" y="3174"/>
                  <a:pt x="3352" y="3174"/>
                </a:cubicBezTo>
                <a:cubicBezTo>
                  <a:pt x="3308" y="3174"/>
                  <a:pt x="3250" y="3180"/>
                  <a:pt x="3192" y="3187"/>
                </a:cubicBezTo>
                <a:cubicBezTo>
                  <a:pt x="3088" y="3200"/>
                  <a:pt x="3036" y="3213"/>
                  <a:pt x="3036" y="3239"/>
                </a:cubicBezTo>
                <a:cubicBezTo>
                  <a:pt x="3049" y="3278"/>
                  <a:pt x="3049" y="3304"/>
                  <a:pt x="2997" y="3317"/>
                </a:cubicBezTo>
                <a:cubicBezTo>
                  <a:pt x="3004" y="3315"/>
                  <a:pt x="3010" y="3314"/>
                  <a:pt x="3016" y="3314"/>
                </a:cubicBezTo>
                <a:cubicBezTo>
                  <a:pt x="3049" y="3314"/>
                  <a:pt x="3051" y="3346"/>
                  <a:pt x="3062" y="3368"/>
                </a:cubicBezTo>
                <a:cubicBezTo>
                  <a:pt x="3062" y="3368"/>
                  <a:pt x="2945" y="3355"/>
                  <a:pt x="2893" y="3342"/>
                </a:cubicBezTo>
                <a:cubicBezTo>
                  <a:pt x="2851" y="3333"/>
                  <a:pt x="2808" y="3327"/>
                  <a:pt x="2761" y="3327"/>
                </a:cubicBezTo>
                <a:cubicBezTo>
                  <a:pt x="2679" y="3327"/>
                  <a:pt x="2584" y="3345"/>
                  <a:pt x="2452" y="3394"/>
                </a:cubicBezTo>
                <a:cubicBezTo>
                  <a:pt x="2349" y="3433"/>
                  <a:pt x="2206" y="3511"/>
                  <a:pt x="2141" y="3511"/>
                </a:cubicBezTo>
                <a:cubicBezTo>
                  <a:pt x="2050" y="3563"/>
                  <a:pt x="1998" y="3589"/>
                  <a:pt x="2024" y="3628"/>
                </a:cubicBezTo>
                <a:cubicBezTo>
                  <a:pt x="2024" y="3628"/>
                  <a:pt x="2023" y="3627"/>
                  <a:pt x="2020" y="3627"/>
                </a:cubicBezTo>
                <a:cubicBezTo>
                  <a:pt x="2012" y="3627"/>
                  <a:pt x="1989" y="3633"/>
                  <a:pt x="1933" y="3680"/>
                </a:cubicBezTo>
                <a:cubicBezTo>
                  <a:pt x="1869" y="3680"/>
                  <a:pt x="1778" y="3745"/>
                  <a:pt x="1791" y="3770"/>
                </a:cubicBezTo>
                <a:cubicBezTo>
                  <a:pt x="1765" y="3835"/>
                  <a:pt x="1713" y="3835"/>
                  <a:pt x="1661" y="3874"/>
                </a:cubicBezTo>
                <a:cubicBezTo>
                  <a:pt x="1544" y="3887"/>
                  <a:pt x="1544" y="3887"/>
                  <a:pt x="1648" y="3926"/>
                </a:cubicBezTo>
                <a:cubicBezTo>
                  <a:pt x="1651" y="3932"/>
                  <a:pt x="1659" y="3935"/>
                  <a:pt x="1670" y="3935"/>
                </a:cubicBezTo>
                <a:cubicBezTo>
                  <a:pt x="1706" y="3935"/>
                  <a:pt x="1774" y="3907"/>
                  <a:pt x="1804" y="3887"/>
                </a:cubicBezTo>
                <a:cubicBezTo>
                  <a:pt x="1856" y="3848"/>
                  <a:pt x="1894" y="3822"/>
                  <a:pt x="1933" y="3784"/>
                </a:cubicBezTo>
                <a:lnTo>
                  <a:pt x="1933" y="3784"/>
                </a:lnTo>
                <a:cubicBezTo>
                  <a:pt x="1894" y="3822"/>
                  <a:pt x="1856" y="3861"/>
                  <a:pt x="1830" y="3900"/>
                </a:cubicBezTo>
                <a:cubicBezTo>
                  <a:pt x="1778" y="3939"/>
                  <a:pt x="1726" y="4030"/>
                  <a:pt x="1739" y="4056"/>
                </a:cubicBezTo>
                <a:cubicBezTo>
                  <a:pt x="1739" y="4056"/>
                  <a:pt x="1765" y="4082"/>
                  <a:pt x="1726" y="4108"/>
                </a:cubicBezTo>
                <a:cubicBezTo>
                  <a:pt x="1726" y="4108"/>
                  <a:pt x="1700" y="4082"/>
                  <a:pt x="1687" y="4056"/>
                </a:cubicBezTo>
                <a:cubicBezTo>
                  <a:pt x="1700" y="4004"/>
                  <a:pt x="1687" y="3978"/>
                  <a:pt x="1661" y="3952"/>
                </a:cubicBezTo>
                <a:cubicBezTo>
                  <a:pt x="1655" y="3951"/>
                  <a:pt x="1649" y="3951"/>
                  <a:pt x="1643" y="3951"/>
                </a:cubicBezTo>
                <a:cubicBezTo>
                  <a:pt x="1563" y="3951"/>
                  <a:pt x="1444" y="4021"/>
                  <a:pt x="1479" y="4069"/>
                </a:cubicBezTo>
                <a:cubicBezTo>
                  <a:pt x="1441" y="4108"/>
                  <a:pt x="1441" y="4108"/>
                  <a:pt x="1389" y="4121"/>
                </a:cubicBezTo>
                <a:cubicBezTo>
                  <a:pt x="1383" y="4115"/>
                  <a:pt x="1378" y="4113"/>
                  <a:pt x="1372" y="4113"/>
                </a:cubicBezTo>
                <a:cubicBezTo>
                  <a:pt x="1349" y="4113"/>
                  <a:pt x="1327" y="4152"/>
                  <a:pt x="1337" y="4224"/>
                </a:cubicBezTo>
                <a:cubicBezTo>
                  <a:pt x="1337" y="4302"/>
                  <a:pt x="1311" y="4341"/>
                  <a:pt x="1220" y="4341"/>
                </a:cubicBezTo>
                <a:cubicBezTo>
                  <a:pt x="1103" y="4380"/>
                  <a:pt x="974" y="4549"/>
                  <a:pt x="1000" y="4562"/>
                </a:cubicBezTo>
                <a:cubicBezTo>
                  <a:pt x="1051" y="4601"/>
                  <a:pt x="961" y="4730"/>
                  <a:pt x="909" y="4743"/>
                </a:cubicBezTo>
                <a:cubicBezTo>
                  <a:pt x="844" y="4769"/>
                  <a:pt x="818" y="4821"/>
                  <a:pt x="818" y="4873"/>
                </a:cubicBezTo>
                <a:cubicBezTo>
                  <a:pt x="814" y="4871"/>
                  <a:pt x="809" y="4870"/>
                  <a:pt x="803" y="4870"/>
                </a:cubicBezTo>
                <a:cubicBezTo>
                  <a:pt x="776" y="4870"/>
                  <a:pt x="740" y="4897"/>
                  <a:pt x="740" y="4951"/>
                </a:cubicBezTo>
                <a:cubicBezTo>
                  <a:pt x="740" y="4951"/>
                  <a:pt x="718" y="4973"/>
                  <a:pt x="735" y="4973"/>
                </a:cubicBezTo>
                <a:cubicBezTo>
                  <a:pt x="740" y="4973"/>
                  <a:pt x="750" y="4970"/>
                  <a:pt x="766" y="4964"/>
                </a:cubicBezTo>
                <a:lnTo>
                  <a:pt x="766" y="4964"/>
                </a:lnTo>
                <a:cubicBezTo>
                  <a:pt x="766" y="4964"/>
                  <a:pt x="766" y="5029"/>
                  <a:pt x="753" y="5081"/>
                </a:cubicBezTo>
                <a:cubicBezTo>
                  <a:pt x="773" y="5061"/>
                  <a:pt x="789" y="5055"/>
                  <a:pt x="803" y="5055"/>
                </a:cubicBezTo>
                <a:cubicBezTo>
                  <a:pt x="818" y="5055"/>
                  <a:pt x="831" y="5061"/>
                  <a:pt x="844" y="5068"/>
                </a:cubicBezTo>
                <a:cubicBezTo>
                  <a:pt x="870" y="5093"/>
                  <a:pt x="740" y="5249"/>
                  <a:pt x="610" y="5288"/>
                </a:cubicBezTo>
                <a:lnTo>
                  <a:pt x="507" y="5340"/>
                </a:lnTo>
                <a:cubicBezTo>
                  <a:pt x="533" y="5353"/>
                  <a:pt x="559" y="5379"/>
                  <a:pt x="559" y="5379"/>
                </a:cubicBezTo>
                <a:cubicBezTo>
                  <a:pt x="538" y="5410"/>
                  <a:pt x="516" y="5451"/>
                  <a:pt x="495" y="5451"/>
                </a:cubicBezTo>
                <a:cubicBezTo>
                  <a:pt x="490" y="5451"/>
                  <a:pt x="486" y="5449"/>
                  <a:pt x="481" y="5444"/>
                </a:cubicBezTo>
                <a:cubicBezTo>
                  <a:pt x="472" y="5439"/>
                  <a:pt x="466" y="5436"/>
                  <a:pt x="462" y="5436"/>
                </a:cubicBezTo>
                <a:cubicBezTo>
                  <a:pt x="452" y="5436"/>
                  <a:pt x="446" y="5448"/>
                  <a:pt x="429" y="5483"/>
                </a:cubicBezTo>
                <a:cubicBezTo>
                  <a:pt x="429" y="5483"/>
                  <a:pt x="403" y="5521"/>
                  <a:pt x="442" y="5534"/>
                </a:cubicBezTo>
                <a:cubicBezTo>
                  <a:pt x="494" y="5573"/>
                  <a:pt x="494" y="5573"/>
                  <a:pt x="442" y="5599"/>
                </a:cubicBezTo>
                <a:cubicBezTo>
                  <a:pt x="364" y="5612"/>
                  <a:pt x="338" y="5664"/>
                  <a:pt x="377" y="5729"/>
                </a:cubicBezTo>
                <a:cubicBezTo>
                  <a:pt x="429" y="5755"/>
                  <a:pt x="429" y="5755"/>
                  <a:pt x="351" y="5781"/>
                </a:cubicBezTo>
                <a:cubicBezTo>
                  <a:pt x="347" y="5779"/>
                  <a:pt x="341" y="5778"/>
                  <a:pt x="336" y="5778"/>
                </a:cubicBezTo>
                <a:cubicBezTo>
                  <a:pt x="308" y="5778"/>
                  <a:pt x="271" y="5803"/>
                  <a:pt x="260" y="5846"/>
                </a:cubicBezTo>
                <a:lnTo>
                  <a:pt x="286" y="5859"/>
                </a:lnTo>
                <a:cubicBezTo>
                  <a:pt x="338" y="5885"/>
                  <a:pt x="312" y="5924"/>
                  <a:pt x="273" y="5962"/>
                </a:cubicBezTo>
                <a:cubicBezTo>
                  <a:pt x="270" y="5961"/>
                  <a:pt x="267" y="5960"/>
                  <a:pt x="264" y="5960"/>
                </a:cubicBezTo>
                <a:cubicBezTo>
                  <a:pt x="241" y="5960"/>
                  <a:pt x="220" y="6001"/>
                  <a:pt x="208" y="6092"/>
                </a:cubicBezTo>
                <a:cubicBezTo>
                  <a:pt x="169" y="6183"/>
                  <a:pt x="144" y="6222"/>
                  <a:pt x="118" y="6222"/>
                </a:cubicBezTo>
                <a:cubicBezTo>
                  <a:pt x="98" y="6212"/>
                  <a:pt x="85" y="6206"/>
                  <a:pt x="80" y="6206"/>
                </a:cubicBezTo>
                <a:cubicBezTo>
                  <a:pt x="72" y="6206"/>
                  <a:pt x="81" y="6221"/>
                  <a:pt x="105" y="6261"/>
                </a:cubicBezTo>
                <a:cubicBezTo>
                  <a:pt x="105" y="6326"/>
                  <a:pt x="105" y="6313"/>
                  <a:pt x="40" y="6391"/>
                </a:cubicBezTo>
                <a:cubicBezTo>
                  <a:pt x="1" y="6429"/>
                  <a:pt x="1" y="6429"/>
                  <a:pt x="1" y="6481"/>
                </a:cubicBezTo>
                <a:cubicBezTo>
                  <a:pt x="36" y="6496"/>
                  <a:pt x="60" y="6506"/>
                  <a:pt x="77" y="6506"/>
                </a:cubicBezTo>
                <a:cubicBezTo>
                  <a:pt x="90" y="6506"/>
                  <a:pt x="99" y="6499"/>
                  <a:pt x="105" y="6481"/>
                </a:cubicBezTo>
                <a:cubicBezTo>
                  <a:pt x="122" y="6447"/>
                  <a:pt x="128" y="6435"/>
                  <a:pt x="137" y="6435"/>
                </a:cubicBezTo>
                <a:cubicBezTo>
                  <a:pt x="142" y="6435"/>
                  <a:pt x="148" y="6438"/>
                  <a:pt x="157" y="6442"/>
                </a:cubicBezTo>
                <a:cubicBezTo>
                  <a:pt x="157" y="6442"/>
                  <a:pt x="144" y="6494"/>
                  <a:pt x="118" y="6533"/>
                </a:cubicBezTo>
                <a:cubicBezTo>
                  <a:pt x="105" y="6585"/>
                  <a:pt x="79" y="6624"/>
                  <a:pt x="79" y="6728"/>
                </a:cubicBezTo>
                <a:cubicBezTo>
                  <a:pt x="64" y="6786"/>
                  <a:pt x="78" y="6820"/>
                  <a:pt x="93" y="6820"/>
                </a:cubicBezTo>
                <a:cubicBezTo>
                  <a:pt x="105" y="6820"/>
                  <a:pt x="118" y="6799"/>
                  <a:pt x="118" y="6754"/>
                </a:cubicBezTo>
                <a:lnTo>
                  <a:pt x="169" y="6715"/>
                </a:lnTo>
                <a:cubicBezTo>
                  <a:pt x="183" y="6721"/>
                  <a:pt x="195" y="6724"/>
                  <a:pt x="206" y="6724"/>
                </a:cubicBezTo>
                <a:cubicBezTo>
                  <a:pt x="257" y="6724"/>
                  <a:pt x="273" y="6658"/>
                  <a:pt x="208" y="6637"/>
                </a:cubicBezTo>
                <a:cubicBezTo>
                  <a:pt x="118" y="6598"/>
                  <a:pt x="118" y="6598"/>
                  <a:pt x="195" y="6572"/>
                </a:cubicBezTo>
                <a:lnTo>
                  <a:pt x="195" y="6572"/>
                </a:lnTo>
                <a:cubicBezTo>
                  <a:pt x="207" y="6578"/>
                  <a:pt x="217" y="6580"/>
                  <a:pt x="226" y="6580"/>
                </a:cubicBezTo>
                <a:cubicBezTo>
                  <a:pt x="258" y="6580"/>
                  <a:pt x="276" y="6548"/>
                  <a:pt x="286" y="6507"/>
                </a:cubicBezTo>
                <a:cubicBezTo>
                  <a:pt x="303" y="6483"/>
                  <a:pt x="309" y="6474"/>
                  <a:pt x="318" y="6474"/>
                </a:cubicBezTo>
                <a:cubicBezTo>
                  <a:pt x="323" y="6474"/>
                  <a:pt x="329" y="6477"/>
                  <a:pt x="338" y="6481"/>
                </a:cubicBezTo>
                <a:cubicBezTo>
                  <a:pt x="342" y="6483"/>
                  <a:pt x="346" y="6484"/>
                  <a:pt x="350" y="6484"/>
                </a:cubicBezTo>
                <a:cubicBezTo>
                  <a:pt x="377" y="6484"/>
                  <a:pt x="418" y="6450"/>
                  <a:pt x="429" y="6416"/>
                </a:cubicBezTo>
                <a:cubicBezTo>
                  <a:pt x="455" y="6365"/>
                  <a:pt x="455" y="6365"/>
                  <a:pt x="429" y="6352"/>
                </a:cubicBezTo>
                <a:cubicBezTo>
                  <a:pt x="420" y="6358"/>
                  <a:pt x="414" y="6361"/>
                  <a:pt x="410" y="6361"/>
                </a:cubicBezTo>
                <a:cubicBezTo>
                  <a:pt x="392" y="6361"/>
                  <a:pt x="429" y="6295"/>
                  <a:pt x="494" y="6274"/>
                </a:cubicBezTo>
                <a:cubicBezTo>
                  <a:pt x="546" y="6248"/>
                  <a:pt x="546" y="6248"/>
                  <a:pt x="481" y="6222"/>
                </a:cubicBezTo>
                <a:cubicBezTo>
                  <a:pt x="429" y="6196"/>
                  <a:pt x="468" y="6105"/>
                  <a:pt x="546" y="6092"/>
                </a:cubicBezTo>
                <a:cubicBezTo>
                  <a:pt x="546" y="6092"/>
                  <a:pt x="559" y="6053"/>
                  <a:pt x="585" y="6001"/>
                </a:cubicBezTo>
                <a:cubicBezTo>
                  <a:pt x="598" y="5962"/>
                  <a:pt x="572" y="5950"/>
                  <a:pt x="546" y="5937"/>
                </a:cubicBezTo>
                <a:cubicBezTo>
                  <a:pt x="494" y="5911"/>
                  <a:pt x="494" y="5911"/>
                  <a:pt x="533" y="5872"/>
                </a:cubicBezTo>
                <a:cubicBezTo>
                  <a:pt x="559" y="5859"/>
                  <a:pt x="578" y="5855"/>
                  <a:pt x="591" y="5855"/>
                </a:cubicBezTo>
                <a:cubicBezTo>
                  <a:pt x="604" y="5855"/>
                  <a:pt x="610" y="5859"/>
                  <a:pt x="610" y="5859"/>
                </a:cubicBezTo>
                <a:cubicBezTo>
                  <a:pt x="616" y="5860"/>
                  <a:pt x="620" y="5861"/>
                  <a:pt x="625" y="5861"/>
                </a:cubicBezTo>
                <a:cubicBezTo>
                  <a:pt x="653" y="5861"/>
                  <a:pt x="666" y="5826"/>
                  <a:pt x="688" y="5781"/>
                </a:cubicBezTo>
                <a:cubicBezTo>
                  <a:pt x="714" y="5742"/>
                  <a:pt x="753" y="5651"/>
                  <a:pt x="727" y="5638"/>
                </a:cubicBezTo>
                <a:lnTo>
                  <a:pt x="727" y="5638"/>
                </a:lnTo>
                <a:lnTo>
                  <a:pt x="753" y="5651"/>
                </a:lnTo>
                <a:cubicBezTo>
                  <a:pt x="779" y="5612"/>
                  <a:pt x="805" y="5625"/>
                  <a:pt x="779" y="5612"/>
                </a:cubicBezTo>
                <a:cubicBezTo>
                  <a:pt x="779" y="5612"/>
                  <a:pt x="792" y="5573"/>
                  <a:pt x="870" y="5509"/>
                </a:cubicBezTo>
                <a:cubicBezTo>
                  <a:pt x="931" y="5447"/>
                  <a:pt x="952" y="5338"/>
                  <a:pt x="896" y="5338"/>
                </a:cubicBezTo>
                <a:cubicBezTo>
                  <a:pt x="881" y="5338"/>
                  <a:pt x="862" y="5345"/>
                  <a:pt x="838" y="5361"/>
                </a:cubicBezTo>
                <a:lnTo>
                  <a:pt x="838" y="5361"/>
                </a:lnTo>
                <a:cubicBezTo>
                  <a:pt x="843" y="5351"/>
                  <a:pt x="849" y="5340"/>
                  <a:pt x="857" y="5327"/>
                </a:cubicBezTo>
                <a:cubicBezTo>
                  <a:pt x="883" y="5288"/>
                  <a:pt x="857" y="5275"/>
                  <a:pt x="857" y="5275"/>
                </a:cubicBezTo>
                <a:cubicBezTo>
                  <a:pt x="831" y="5249"/>
                  <a:pt x="857" y="5210"/>
                  <a:pt x="883" y="5171"/>
                </a:cubicBezTo>
                <a:cubicBezTo>
                  <a:pt x="883" y="5171"/>
                  <a:pt x="909" y="5184"/>
                  <a:pt x="935" y="5197"/>
                </a:cubicBezTo>
                <a:cubicBezTo>
                  <a:pt x="952" y="5228"/>
                  <a:pt x="973" y="5241"/>
                  <a:pt x="991" y="5241"/>
                </a:cubicBezTo>
                <a:cubicBezTo>
                  <a:pt x="1025" y="5241"/>
                  <a:pt x="1047" y="5192"/>
                  <a:pt x="1013" y="5132"/>
                </a:cubicBezTo>
                <a:lnTo>
                  <a:pt x="1013" y="5132"/>
                </a:lnTo>
                <a:lnTo>
                  <a:pt x="1039" y="5158"/>
                </a:lnTo>
                <a:cubicBezTo>
                  <a:pt x="1042" y="5160"/>
                  <a:pt x="1045" y="5161"/>
                  <a:pt x="1048" y="5161"/>
                </a:cubicBezTo>
                <a:cubicBezTo>
                  <a:pt x="1071" y="5161"/>
                  <a:pt x="1094" y="5120"/>
                  <a:pt x="1116" y="5029"/>
                </a:cubicBezTo>
                <a:cubicBezTo>
                  <a:pt x="1142" y="4990"/>
                  <a:pt x="1116" y="4912"/>
                  <a:pt x="1090" y="4899"/>
                </a:cubicBezTo>
                <a:cubicBezTo>
                  <a:pt x="1064" y="4873"/>
                  <a:pt x="1103" y="4834"/>
                  <a:pt x="1103" y="4834"/>
                </a:cubicBezTo>
                <a:cubicBezTo>
                  <a:pt x="1118" y="4813"/>
                  <a:pt x="1124" y="4803"/>
                  <a:pt x="1131" y="4803"/>
                </a:cubicBezTo>
                <a:cubicBezTo>
                  <a:pt x="1137" y="4803"/>
                  <a:pt x="1144" y="4809"/>
                  <a:pt x="1155" y="4821"/>
                </a:cubicBezTo>
                <a:cubicBezTo>
                  <a:pt x="1165" y="4828"/>
                  <a:pt x="1174" y="4831"/>
                  <a:pt x="1183" y="4831"/>
                </a:cubicBezTo>
                <a:cubicBezTo>
                  <a:pt x="1224" y="4831"/>
                  <a:pt x="1257" y="4768"/>
                  <a:pt x="1246" y="4704"/>
                </a:cubicBezTo>
                <a:lnTo>
                  <a:pt x="1246" y="4704"/>
                </a:lnTo>
                <a:lnTo>
                  <a:pt x="1272" y="4717"/>
                </a:lnTo>
                <a:cubicBezTo>
                  <a:pt x="1277" y="4723"/>
                  <a:pt x="1283" y="4726"/>
                  <a:pt x="1290" y="4726"/>
                </a:cubicBezTo>
                <a:cubicBezTo>
                  <a:pt x="1318" y="4726"/>
                  <a:pt x="1365" y="4676"/>
                  <a:pt x="1479" y="4510"/>
                </a:cubicBezTo>
                <a:cubicBezTo>
                  <a:pt x="1601" y="4376"/>
                  <a:pt x="1700" y="4288"/>
                  <a:pt x="1733" y="4288"/>
                </a:cubicBezTo>
                <a:cubicBezTo>
                  <a:pt x="1735" y="4288"/>
                  <a:pt x="1737" y="4288"/>
                  <a:pt x="1739" y="4289"/>
                </a:cubicBezTo>
                <a:cubicBezTo>
                  <a:pt x="1741" y="4291"/>
                  <a:pt x="1743" y="4292"/>
                  <a:pt x="1745" y="4292"/>
                </a:cubicBezTo>
                <a:cubicBezTo>
                  <a:pt x="1777" y="4292"/>
                  <a:pt x="1859" y="4138"/>
                  <a:pt x="1908" y="4030"/>
                </a:cubicBezTo>
                <a:cubicBezTo>
                  <a:pt x="1911" y="4037"/>
                  <a:pt x="1916" y="4040"/>
                  <a:pt x="1924" y="4040"/>
                </a:cubicBezTo>
                <a:cubicBezTo>
                  <a:pt x="1944" y="4040"/>
                  <a:pt x="1980" y="4016"/>
                  <a:pt x="2037" y="3978"/>
                </a:cubicBezTo>
                <a:cubicBezTo>
                  <a:pt x="2122" y="3919"/>
                  <a:pt x="2151" y="3898"/>
                  <a:pt x="2165" y="3898"/>
                </a:cubicBezTo>
                <a:cubicBezTo>
                  <a:pt x="2172" y="3898"/>
                  <a:pt x="2175" y="3904"/>
                  <a:pt x="2180" y="3913"/>
                </a:cubicBezTo>
                <a:cubicBezTo>
                  <a:pt x="2180" y="3949"/>
                  <a:pt x="2177" y="3969"/>
                  <a:pt x="2179" y="3969"/>
                </a:cubicBezTo>
                <a:cubicBezTo>
                  <a:pt x="2182" y="3969"/>
                  <a:pt x="2191" y="3943"/>
                  <a:pt x="2219" y="3887"/>
                </a:cubicBezTo>
                <a:cubicBezTo>
                  <a:pt x="2228" y="3834"/>
                  <a:pt x="2304" y="3799"/>
                  <a:pt x="2359" y="3799"/>
                </a:cubicBezTo>
                <a:cubicBezTo>
                  <a:pt x="2384" y="3799"/>
                  <a:pt x="2405" y="3806"/>
                  <a:pt x="2413" y="3822"/>
                </a:cubicBezTo>
                <a:cubicBezTo>
                  <a:pt x="2418" y="3836"/>
                  <a:pt x="2426" y="3842"/>
                  <a:pt x="2437" y="3842"/>
                </a:cubicBezTo>
                <a:cubicBezTo>
                  <a:pt x="2460" y="3842"/>
                  <a:pt x="2497" y="3822"/>
                  <a:pt x="2556" y="3796"/>
                </a:cubicBezTo>
                <a:cubicBezTo>
                  <a:pt x="2582" y="3745"/>
                  <a:pt x="2673" y="3706"/>
                  <a:pt x="2764" y="3680"/>
                </a:cubicBezTo>
                <a:cubicBezTo>
                  <a:pt x="2893" y="3628"/>
                  <a:pt x="2906" y="3628"/>
                  <a:pt x="2880" y="3563"/>
                </a:cubicBezTo>
                <a:cubicBezTo>
                  <a:pt x="2867" y="3511"/>
                  <a:pt x="2919" y="3498"/>
                  <a:pt x="3010" y="3472"/>
                </a:cubicBezTo>
                <a:cubicBezTo>
                  <a:pt x="3036" y="3466"/>
                  <a:pt x="3062" y="3459"/>
                  <a:pt x="3081" y="3459"/>
                </a:cubicBezTo>
                <a:cubicBezTo>
                  <a:pt x="3101" y="3459"/>
                  <a:pt x="3114" y="3466"/>
                  <a:pt x="3114" y="3485"/>
                </a:cubicBezTo>
                <a:cubicBezTo>
                  <a:pt x="3114" y="3485"/>
                  <a:pt x="3166" y="3498"/>
                  <a:pt x="3218" y="3498"/>
                </a:cubicBezTo>
                <a:cubicBezTo>
                  <a:pt x="3239" y="3493"/>
                  <a:pt x="3261" y="3490"/>
                  <a:pt x="3278" y="3490"/>
                </a:cubicBezTo>
                <a:cubicBezTo>
                  <a:pt x="3303" y="3490"/>
                  <a:pt x="3321" y="3496"/>
                  <a:pt x="3321" y="3511"/>
                </a:cubicBezTo>
                <a:cubicBezTo>
                  <a:pt x="3321" y="3511"/>
                  <a:pt x="3373" y="3537"/>
                  <a:pt x="3464" y="3537"/>
                </a:cubicBezTo>
                <a:cubicBezTo>
                  <a:pt x="3568" y="3537"/>
                  <a:pt x="3659" y="3537"/>
                  <a:pt x="3659" y="3576"/>
                </a:cubicBezTo>
                <a:cubicBezTo>
                  <a:pt x="3710" y="3576"/>
                  <a:pt x="3710" y="3576"/>
                  <a:pt x="3710" y="3537"/>
                </a:cubicBezTo>
                <a:cubicBezTo>
                  <a:pt x="3710" y="3523"/>
                  <a:pt x="3725" y="3509"/>
                  <a:pt x="3769" y="3509"/>
                </a:cubicBezTo>
                <a:cubicBezTo>
                  <a:pt x="3807" y="3509"/>
                  <a:pt x="3866" y="3520"/>
                  <a:pt x="3957" y="3550"/>
                </a:cubicBezTo>
                <a:cubicBezTo>
                  <a:pt x="4030" y="3560"/>
                  <a:pt x="4137" y="3596"/>
                  <a:pt x="4182" y="3596"/>
                </a:cubicBezTo>
                <a:cubicBezTo>
                  <a:pt x="4193" y="3596"/>
                  <a:pt x="4201" y="3594"/>
                  <a:pt x="4203" y="3589"/>
                </a:cubicBezTo>
                <a:cubicBezTo>
                  <a:pt x="4242" y="3602"/>
                  <a:pt x="4242" y="3602"/>
                  <a:pt x="4229" y="3628"/>
                </a:cubicBezTo>
                <a:cubicBezTo>
                  <a:pt x="4218" y="3684"/>
                  <a:pt x="4275" y="3721"/>
                  <a:pt x="4368" y="3721"/>
                </a:cubicBezTo>
                <a:cubicBezTo>
                  <a:pt x="4381" y="3721"/>
                  <a:pt x="4396" y="3720"/>
                  <a:pt x="4411" y="3719"/>
                </a:cubicBezTo>
                <a:cubicBezTo>
                  <a:pt x="4415" y="3710"/>
                  <a:pt x="4424" y="3706"/>
                  <a:pt x="4434" y="3706"/>
                </a:cubicBezTo>
                <a:cubicBezTo>
                  <a:pt x="4455" y="3706"/>
                  <a:pt x="4484" y="3723"/>
                  <a:pt x="4502" y="3758"/>
                </a:cubicBezTo>
                <a:cubicBezTo>
                  <a:pt x="4502" y="3758"/>
                  <a:pt x="4541" y="3783"/>
                  <a:pt x="4592" y="3783"/>
                </a:cubicBezTo>
                <a:cubicBezTo>
                  <a:pt x="4657" y="3783"/>
                  <a:pt x="4657" y="3783"/>
                  <a:pt x="4722" y="3874"/>
                </a:cubicBezTo>
                <a:cubicBezTo>
                  <a:pt x="4696" y="3900"/>
                  <a:pt x="4748" y="3926"/>
                  <a:pt x="4787" y="3952"/>
                </a:cubicBezTo>
                <a:cubicBezTo>
                  <a:pt x="4826" y="3978"/>
                  <a:pt x="4956" y="4069"/>
                  <a:pt x="5059" y="4186"/>
                </a:cubicBezTo>
                <a:cubicBezTo>
                  <a:pt x="5163" y="4289"/>
                  <a:pt x="5254" y="4406"/>
                  <a:pt x="5254" y="4445"/>
                </a:cubicBezTo>
                <a:cubicBezTo>
                  <a:pt x="5306" y="4458"/>
                  <a:pt x="5306" y="4458"/>
                  <a:pt x="5332" y="4497"/>
                </a:cubicBezTo>
                <a:cubicBezTo>
                  <a:pt x="5314" y="4551"/>
                  <a:pt x="5333" y="4580"/>
                  <a:pt x="5364" y="4580"/>
                </a:cubicBezTo>
                <a:cubicBezTo>
                  <a:pt x="5377" y="4580"/>
                  <a:pt x="5393" y="4574"/>
                  <a:pt x="5410" y="4562"/>
                </a:cubicBezTo>
                <a:lnTo>
                  <a:pt x="5384" y="4523"/>
                </a:lnTo>
                <a:lnTo>
                  <a:pt x="5358" y="4484"/>
                </a:lnTo>
                <a:cubicBezTo>
                  <a:pt x="5364" y="4479"/>
                  <a:pt x="5371" y="4477"/>
                  <a:pt x="5379" y="4477"/>
                </a:cubicBezTo>
                <a:cubicBezTo>
                  <a:pt x="5430" y="4477"/>
                  <a:pt x="5490" y="4581"/>
                  <a:pt x="5422" y="4627"/>
                </a:cubicBezTo>
                <a:cubicBezTo>
                  <a:pt x="5397" y="4691"/>
                  <a:pt x="5397" y="4691"/>
                  <a:pt x="5474" y="4704"/>
                </a:cubicBezTo>
                <a:cubicBezTo>
                  <a:pt x="5552" y="4704"/>
                  <a:pt x="5578" y="4756"/>
                  <a:pt x="5552" y="4821"/>
                </a:cubicBezTo>
                <a:cubicBezTo>
                  <a:pt x="5500" y="4860"/>
                  <a:pt x="5500" y="4860"/>
                  <a:pt x="5578" y="4860"/>
                </a:cubicBezTo>
                <a:cubicBezTo>
                  <a:pt x="5734" y="4886"/>
                  <a:pt x="5838" y="5003"/>
                  <a:pt x="5721" y="5055"/>
                </a:cubicBezTo>
                <a:cubicBezTo>
                  <a:pt x="5669" y="5093"/>
                  <a:pt x="5669" y="5145"/>
                  <a:pt x="5682" y="5184"/>
                </a:cubicBezTo>
                <a:cubicBezTo>
                  <a:pt x="5695" y="5210"/>
                  <a:pt x="5708" y="5220"/>
                  <a:pt x="5721" y="5220"/>
                </a:cubicBezTo>
                <a:cubicBezTo>
                  <a:pt x="5734" y="5220"/>
                  <a:pt x="5747" y="5210"/>
                  <a:pt x="5760" y="5197"/>
                </a:cubicBezTo>
                <a:cubicBezTo>
                  <a:pt x="5772" y="5176"/>
                  <a:pt x="5784" y="5166"/>
                  <a:pt x="5793" y="5166"/>
                </a:cubicBezTo>
                <a:cubicBezTo>
                  <a:pt x="5811" y="5166"/>
                  <a:pt x="5820" y="5209"/>
                  <a:pt x="5812" y="5288"/>
                </a:cubicBezTo>
                <a:cubicBezTo>
                  <a:pt x="5799" y="5457"/>
                  <a:pt x="5838" y="5547"/>
                  <a:pt x="5967" y="5651"/>
                </a:cubicBezTo>
                <a:cubicBezTo>
                  <a:pt x="6075" y="5759"/>
                  <a:pt x="6138" y="5852"/>
                  <a:pt x="6113" y="5852"/>
                </a:cubicBezTo>
                <a:cubicBezTo>
                  <a:pt x="6104" y="5852"/>
                  <a:pt x="6087" y="5842"/>
                  <a:pt x="6058" y="5820"/>
                </a:cubicBezTo>
                <a:cubicBezTo>
                  <a:pt x="6009" y="5789"/>
                  <a:pt x="5983" y="5773"/>
                  <a:pt x="5978" y="5773"/>
                </a:cubicBezTo>
                <a:cubicBezTo>
                  <a:pt x="5972" y="5773"/>
                  <a:pt x="5991" y="5792"/>
                  <a:pt x="6032" y="5833"/>
                </a:cubicBezTo>
                <a:cubicBezTo>
                  <a:pt x="6071" y="5924"/>
                  <a:pt x="6110" y="6001"/>
                  <a:pt x="6136" y="6040"/>
                </a:cubicBezTo>
                <a:cubicBezTo>
                  <a:pt x="6157" y="6083"/>
                  <a:pt x="6197" y="6108"/>
                  <a:pt x="6224" y="6108"/>
                </a:cubicBezTo>
                <a:cubicBezTo>
                  <a:pt x="6230" y="6108"/>
                  <a:pt x="6235" y="6107"/>
                  <a:pt x="6240" y="6105"/>
                </a:cubicBezTo>
                <a:lnTo>
                  <a:pt x="6240" y="6105"/>
                </a:lnTo>
                <a:cubicBezTo>
                  <a:pt x="6214" y="6170"/>
                  <a:pt x="6227" y="6274"/>
                  <a:pt x="6330" y="6326"/>
                </a:cubicBezTo>
                <a:lnTo>
                  <a:pt x="6382" y="6403"/>
                </a:lnTo>
                <a:cubicBezTo>
                  <a:pt x="6408" y="6455"/>
                  <a:pt x="6408" y="6455"/>
                  <a:pt x="6460" y="6468"/>
                </a:cubicBezTo>
                <a:cubicBezTo>
                  <a:pt x="6512" y="6494"/>
                  <a:pt x="6512" y="6559"/>
                  <a:pt x="6512" y="6611"/>
                </a:cubicBezTo>
                <a:cubicBezTo>
                  <a:pt x="6512" y="6669"/>
                  <a:pt x="6512" y="6717"/>
                  <a:pt x="6531" y="6717"/>
                </a:cubicBezTo>
                <a:cubicBezTo>
                  <a:pt x="6533" y="6717"/>
                  <a:pt x="6535" y="6716"/>
                  <a:pt x="6538" y="6715"/>
                </a:cubicBezTo>
                <a:cubicBezTo>
                  <a:pt x="6542" y="6711"/>
                  <a:pt x="6548" y="6709"/>
                  <a:pt x="6555" y="6709"/>
                </a:cubicBezTo>
                <a:cubicBezTo>
                  <a:pt x="6589" y="6709"/>
                  <a:pt x="6650" y="6756"/>
                  <a:pt x="6694" y="6767"/>
                </a:cubicBezTo>
                <a:cubicBezTo>
                  <a:pt x="6751" y="6790"/>
                  <a:pt x="6758" y="6834"/>
                  <a:pt x="6722" y="6834"/>
                </a:cubicBezTo>
                <a:cubicBezTo>
                  <a:pt x="6717" y="6834"/>
                  <a:pt x="6712" y="6833"/>
                  <a:pt x="6707" y="6832"/>
                </a:cubicBezTo>
                <a:cubicBezTo>
                  <a:pt x="6681" y="6844"/>
                  <a:pt x="6681" y="6844"/>
                  <a:pt x="6707" y="6948"/>
                </a:cubicBezTo>
                <a:cubicBezTo>
                  <a:pt x="6730" y="6984"/>
                  <a:pt x="6797" y="7041"/>
                  <a:pt x="6818" y="7041"/>
                </a:cubicBezTo>
                <a:cubicBezTo>
                  <a:pt x="6820" y="7041"/>
                  <a:pt x="6822" y="7040"/>
                  <a:pt x="6823" y="7039"/>
                </a:cubicBezTo>
                <a:cubicBezTo>
                  <a:pt x="6825" y="7038"/>
                  <a:pt x="6827" y="7037"/>
                  <a:pt x="6829" y="7037"/>
                </a:cubicBezTo>
                <a:cubicBezTo>
                  <a:pt x="6870" y="7037"/>
                  <a:pt x="7045" y="7236"/>
                  <a:pt x="7070" y="7273"/>
                </a:cubicBezTo>
                <a:cubicBezTo>
                  <a:pt x="7070" y="7273"/>
                  <a:pt x="7096" y="7311"/>
                  <a:pt x="7135" y="7337"/>
                </a:cubicBezTo>
                <a:cubicBezTo>
                  <a:pt x="7173" y="7376"/>
                  <a:pt x="7225" y="7376"/>
                  <a:pt x="7264" y="7402"/>
                </a:cubicBezTo>
                <a:cubicBezTo>
                  <a:pt x="7264" y="7402"/>
                  <a:pt x="7303" y="7428"/>
                  <a:pt x="7368" y="7428"/>
                </a:cubicBezTo>
                <a:cubicBezTo>
                  <a:pt x="7407" y="7454"/>
                  <a:pt x="7446" y="7480"/>
                  <a:pt x="7433" y="7506"/>
                </a:cubicBezTo>
                <a:cubicBezTo>
                  <a:pt x="7457" y="7496"/>
                  <a:pt x="7472" y="7490"/>
                  <a:pt x="7482" y="7490"/>
                </a:cubicBezTo>
                <a:cubicBezTo>
                  <a:pt x="7499" y="7490"/>
                  <a:pt x="7503" y="7509"/>
                  <a:pt x="7511" y="7558"/>
                </a:cubicBezTo>
                <a:cubicBezTo>
                  <a:pt x="7489" y="7594"/>
                  <a:pt x="7479" y="7610"/>
                  <a:pt x="7489" y="7610"/>
                </a:cubicBezTo>
                <a:cubicBezTo>
                  <a:pt x="7497" y="7610"/>
                  <a:pt x="7516" y="7601"/>
                  <a:pt x="7550" y="7584"/>
                </a:cubicBezTo>
                <a:cubicBezTo>
                  <a:pt x="7571" y="7579"/>
                  <a:pt x="7584" y="7577"/>
                  <a:pt x="7593" y="7577"/>
                </a:cubicBezTo>
                <a:cubicBezTo>
                  <a:pt x="7612" y="7577"/>
                  <a:pt x="7614" y="7588"/>
                  <a:pt x="7640" y="7623"/>
                </a:cubicBezTo>
                <a:cubicBezTo>
                  <a:pt x="7631" y="7641"/>
                  <a:pt x="7648" y="7659"/>
                  <a:pt x="7663" y="7659"/>
                </a:cubicBezTo>
                <a:cubicBezTo>
                  <a:pt x="7670" y="7659"/>
                  <a:pt x="7676" y="7656"/>
                  <a:pt x="7679" y="7649"/>
                </a:cubicBezTo>
                <a:cubicBezTo>
                  <a:pt x="7704" y="7634"/>
                  <a:pt x="7739" y="7627"/>
                  <a:pt x="7773" y="7627"/>
                </a:cubicBezTo>
                <a:cubicBezTo>
                  <a:pt x="7829" y="7627"/>
                  <a:pt x="7882" y="7647"/>
                  <a:pt x="7874" y="7688"/>
                </a:cubicBezTo>
                <a:cubicBezTo>
                  <a:pt x="7874" y="7688"/>
                  <a:pt x="7884" y="7691"/>
                  <a:pt x="7900" y="7691"/>
                </a:cubicBezTo>
                <a:cubicBezTo>
                  <a:pt x="7916" y="7691"/>
                  <a:pt x="7939" y="7688"/>
                  <a:pt x="7965" y="7675"/>
                </a:cubicBezTo>
                <a:cubicBezTo>
                  <a:pt x="7993" y="7658"/>
                  <a:pt x="8009" y="7648"/>
                  <a:pt x="8016" y="7648"/>
                </a:cubicBezTo>
                <a:cubicBezTo>
                  <a:pt x="8025" y="7648"/>
                  <a:pt x="8018" y="7664"/>
                  <a:pt x="8004" y="7701"/>
                </a:cubicBezTo>
                <a:cubicBezTo>
                  <a:pt x="8026" y="7738"/>
                  <a:pt x="8053" y="7758"/>
                  <a:pt x="8082" y="7758"/>
                </a:cubicBezTo>
                <a:cubicBezTo>
                  <a:pt x="8103" y="7758"/>
                  <a:pt x="8125" y="7748"/>
                  <a:pt x="8146" y="7726"/>
                </a:cubicBezTo>
                <a:cubicBezTo>
                  <a:pt x="8146" y="7726"/>
                  <a:pt x="8163" y="7718"/>
                  <a:pt x="8185" y="7718"/>
                </a:cubicBezTo>
                <a:cubicBezTo>
                  <a:pt x="8201" y="7718"/>
                  <a:pt x="8220" y="7723"/>
                  <a:pt x="8237" y="7739"/>
                </a:cubicBezTo>
                <a:cubicBezTo>
                  <a:pt x="8285" y="7764"/>
                  <a:pt x="8419" y="7793"/>
                  <a:pt x="8500" y="7793"/>
                </a:cubicBezTo>
                <a:cubicBezTo>
                  <a:pt x="8550" y="7793"/>
                  <a:pt x="8581" y="7782"/>
                  <a:pt x="8561" y="7752"/>
                </a:cubicBezTo>
                <a:lnTo>
                  <a:pt x="8652" y="7752"/>
                </a:lnTo>
                <a:cubicBezTo>
                  <a:pt x="8693" y="7764"/>
                  <a:pt x="8726" y="7770"/>
                  <a:pt x="8753" y="7770"/>
                </a:cubicBezTo>
                <a:cubicBezTo>
                  <a:pt x="8787" y="7770"/>
                  <a:pt x="8812" y="7761"/>
                  <a:pt x="8834" y="7739"/>
                </a:cubicBezTo>
                <a:lnTo>
                  <a:pt x="8886" y="7701"/>
                </a:lnTo>
                <a:cubicBezTo>
                  <a:pt x="8886" y="7722"/>
                  <a:pt x="8920" y="7743"/>
                  <a:pt x="8954" y="7743"/>
                </a:cubicBezTo>
                <a:cubicBezTo>
                  <a:pt x="8962" y="7743"/>
                  <a:pt x="8969" y="7742"/>
                  <a:pt x="8976" y="7739"/>
                </a:cubicBezTo>
                <a:cubicBezTo>
                  <a:pt x="9028" y="7739"/>
                  <a:pt x="9028" y="7739"/>
                  <a:pt x="9028" y="7701"/>
                </a:cubicBezTo>
                <a:cubicBezTo>
                  <a:pt x="8963" y="7688"/>
                  <a:pt x="9015" y="7675"/>
                  <a:pt x="9067" y="7662"/>
                </a:cubicBezTo>
                <a:cubicBezTo>
                  <a:pt x="9074" y="7659"/>
                  <a:pt x="9082" y="7658"/>
                  <a:pt x="9090" y="7658"/>
                </a:cubicBezTo>
                <a:cubicBezTo>
                  <a:pt x="9124" y="7658"/>
                  <a:pt x="9160" y="7679"/>
                  <a:pt x="9171" y="7701"/>
                </a:cubicBezTo>
                <a:lnTo>
                  <a:pt x="9210" y="7688"/>
                </a:lnTo>
                <a:cubicBezTo>
                  <a:pt x="9202" y="7647"/>
                  <a:pt x="9214" y="7627"/>
                  <a:pt x="9227" y="7627"/>
                </a:cubicBezTo>
                <a:cubicBezTo>
                  <a:pt x="9235" y="7627"/>
                  <a:pt x="9244" y="7634"/>
                  <a:pt x="9249" y="7649"/>
                </a:cubicBezTo>
                <a:cubicBezTo>
                  <a:pt x="9263" y="7652"/>
                  <a:pt x="9277" y="7654"/>
                  <a:pt x="9290" y="7654"/>
                </a:cubicBezTo>
                <a:cubicBezTo>
                  <a:pt x="9328" y="7654"/>
                  <a:pt x="9363" y="7642"/>
                  <a:pt x="9391" y="7623"/>
                </a:cubicBezTo>
                <a:cubicBezTo>
                  <a:pt x="9386" y="7612"/>
                  <a:pt x="9394" y="7608"/>
                  <a:pt x="9402" y="7608"/>
                </a:cubicBezTo>
                <a:cubicBezTo>
                  <a:pt x="9412" y="7608"/>
                  <a:pt x="9421" y="7615"/>
                  <a:pt x="9391" y="7623"/>
                </a:cubicBezTo>
                <a:lnTo>
                  <a:pt x="9404" y="7662"/>
                </a:lnTo>
                <a:cubicBezTo>
                  <a:pt x="9414" y="7664"/>
                  <a:pt x="9421" y="7665"/>
                  <a:pt x="9426" y="7665"/>
                </a:cubicBezTo>
                <a:cubicBezTo>
                  <a:pt x="9452" y="7665"/>
                  <a:pt x="9441" y="7642"/>
                  <a:pt x="9430" y="7610"/>
                </a:cubicBezTo>
                <a:cubicBezTo>
                  <a:pt x="9430" y="7610"/>
                  <a:pt x="9482" y="7597"/>
                  <a:pt x="9521" y="7584"/>
                </a:cubicBezTo>
                <a:cubicBezTo>
                  <a:pt x="9573" y="7558"/>
                  <a:pt x="9612" y="7545"/>
                  <a:pt x="9560" y="7532"/>
                </a:cubicBezTo>
                <a:cubicBezTo>
                  <a:pt x="9547" y="7506"/>
                  <a:pt x="9534" y="7480"/>
                  <a:pt x="9573" y="7454"/>
                </a:cubicBezTo>
                <a:cubicBezTo>
                  <a:pt x="9568" y="7443"/>
                  <a:pt x="9576" y="7439"/>
                  <a:pt x="9584" y="7439"/>
                </a:cubicBezTo>
                <a:cubicBezTo>
                  <a:pt x="9594" y="7439"/>
                  <a:pt x="9603" y="7447"/>
                  <a:pt x="9573" y="7454"/>
                </a:cubicBezTo>
                <a:cubicBezTo>
                  <a:pt x="9582" y="7482"/>
                  <a:pt x="9592" y="7503"/>
                  <a:pt x="9616" y="7503"/>
                </a:cubicBezTo>
                <a:cubicBezTo>
                  <a:pt x="9625" y="7503"/>
                  <a:pt x="9636" y="7500"/>
                  <a:pt x="9651" y="7493"/>
                </a:cubicBezTo>
                <a:cubicBezTo>
                  <a:pt x="9659" y="7490"/>
                  <a:pt x="9665" y="7489"/>
                  <a:pt x="9671" y="7489"/>
                </a:cubicBezTo>
                <a:cubicBezTo>
                  <a:pt x="9694" y="7489"/>
                  <a:pt x="9703" y="7506"/>
                  <a:pt x="9703" y="7506"/>
                </a:cubicBezTo>
                <a:cubicBezTo>
                  <a:pt x="9699" y="7526"/>
                  <a:pt x="9707" y="7534"/>
                  <a:pt x="9720" y="7534"/>
                </a:cubicBezTo>
                <a:cubicBezTo>
                  <a:pt x="9760" y="7534"/>
                  <a:pt x="9852" y="7464"/>
                  <a:pt x="9871" y="7415"/>
                </a:cubicBezTo>
                <a:cubicBezTo>
                  <a:pt x="9905" y="7356"/>
                  <a:pt x="9934" y="7324"/>
                  <a:pt x="9960" y="7324"/>
                </a:cubicBezTo>
                <a:cubicBezTo>
                  <a:pt x="9974" y="7324"/>
                  <a:pt x="9988" y="7333"/>
                  <a:pt x="10001" y="7350"/>
                </a:cubicBezTo>
                <a:cubicBezTo>
                  <a:pt x="10006" y="7363"/>
                  <a:pt x="10012" y="7369"/>
                  <a:pt x="10019" y="7369"/>
                </a:cubicBezTo>
                <a:cubicBezTo>
                  <a:pt x="10045" y="7369"/>
                  <a:pt x="10076" y="7278"/>
                  <a:pt x="10066" y="7195"/>
                </a:cubicBezTo>
                <a:lnTo>
                  <a:pt x="10066" y="7091"/>
                </a:lnTo>
                <a:lnTo>
                  <a:pt x="10105" y="7169"/>
                </a:lnTo>
                <a:cubicBezTo>
                  <a:pt x="10158" y="7204"/>
                  <a:pt x="10187" y="7226"/>
                  <a:pt x="10210" y="7226"/>
                </a:cubicBezTo>
                <a:cubicBezTo>
                  <a:pt x="10238" y="7226"/>
                  <a:pt x="10257" y="7195"/>
                  <a:pt x="10299" y="7117"/>
                </a:cubicBezTo>
                <a:cubicBezTo>
                  <a:pt x="10340" y="7068"/>
                  <a:pt x="10356" y="7049"/>
                  <a:pt x="10364" y="7049"/>
                </a:cubicBezTo>
                <a:cubicBezTo>
                  <a:pt x="10369" y="7049"/>
                  <a:pt x="10372" y="7055"/>
                  <a:pt x="10377" y="7065"/>
                </a:cubicBezTo>
                <a:cubicBezTo>
                  <a:pt x="10380" y="7071"/>
                  <a:pt x="10386" y="7075"/>
                  <a:pt x="10394" y="7075"/>
                </a:cubicBezTo>
                <a:cubicBezTo>
                  <a:pt x="10418" y="7075"/>
                  <a:pt x="10467" y="7043"/>
                  <a:pt x="10546" y="6974"/>
                </a:cubicBezTo>
                <a:cubicBezTo>
                  <a:pt x="10650" y="6883"/>
                  <a:pt x="10688" y="6844"/>
                  <a:pt x="10675" y="6819"/>
                </a:cubicBezTo>
                <a:lnTo>
                  <a:pt x="10740" y="6754"/>
                </a:lnTo>
                <a:cubicBezTo>
                  <a:pt x="10746" y="6755"/>
                  <a:pt x="10751" y="6755"/>
                  <a:pt x="10755" y="6755"/>
                </a:cubicBezTo>
                <a:cubicBezTo>
                  <a:pt x="10824" y="6755"/>
                  <a:pt x="10865" y="6675"/>
                  <a:pt x="10792" y="6663"/>
                </a:cubicBezTo>
                <a:lnTo>
                  <a:pt x="10857" y="6598"/>
                </a:lnTo>
                <a:lnTo>
                  <a:pt x="10883" y="6624"/>
                </a:lnTo>
                <a:cubicBezTo>
                  <a:pt x="10883" y="6627"/>
                  <a:pt x="10884" y="6629"/>
                  <a:pt x="10887" y="6629"/>
                </a:cubicBezTo>
                <a:cubicBezTo>
                  <a:pt x="10897" y="6629"/>
                  <a:pt x="10921" y="6612"/>
                  <a:pt x="10961" y="6572"/>
                </a:cubicBezTo>
                <a:cubicBezTo>
                  <a:pt x="11013" y="6520"/>
                  <a:pt x="11091" y="6442"/>
                  <a:pt x="11207" y="6287"/>
                </a:cubicBezTo>
                <a:cubicBezTo>
                  <a:pt x="11467" y="5937"/>
                  <a:pt x="11480" y="5885"/>
                  <a:pt x="11428" y="5859"/>
                </a:cubicBezTo>
                <a:cubicBezTo>
                  <a:pt x="11409" y="5802"/>
                  <a:pt x="11418" y="5766"/>
                  <a:pt x="11444" y="5766"/>
                </a:cubicBezTo>
                <a:cubicBezTo>
                  <a:pt x="11454" y="5766"/>
                  <a:pt x="11466" y="5770"/>
                  <a:pt x="11480" y="5781"/>
                </a:cubicBezTo>
                <a:cubicBezTo>
                  <a:pt x="11485" y="5783"/>
                  <a:pt x="11491" y="5784"/>
                  <a:pt x="11498" y="5784"/>
                </a:cubicBezTo>
                <a:cubicBezTo>
                  <a:pt x="11527" y="5784"/>
                  <a:pt x="11563" y="5765"/>
                  <a:pt x="11532" y="5755"/>
                </a:cubicBezTo>
                <a:cubicBezTo>
                  <a:pt x="11532" y="5755"/>
                  <a:pt x="11583" y="5677"/>
                  <a:pt x="11635" y="5651"/>
                </a:cubicBezTo>
                <a:cubicBezTo>
                  <a:pt x="11765" y="5560"/>
                  <a:pt x="11765" y="5496"/>
                  <a:pt x="11739" y="5483"/>
                </a:cubicBezTo>
                <a:lnTo>
                  <a:pt x="11739" y="5483"/>
                </a:lnTo>
                <a:cubicBezTo>
                  <a:pt x="11725" y="5485"/>
                  <a:pt x="11714" y="5486"/>
                  <a:pt x="11707" y="5486"/>
                </a:cubicBezTo>
                <a:cubicBezTo>
                  <a:pt x="11676" y="5486"/>
                  <a:pt x="11710" y="5465"/>
                  <a:pt x="11752" y="5444"/>
                </a:cubicBezTo>
                <a:cubicBezTo>
                  <a:pt x="11804" y="5405"/>
                  <a:pt x="11856" y="5379"/>
                  <a:pt x="11830" y="5366"/>
                </a:cubicBezTo>
                <a:cubicBezTo>
                  <a:pt x="11830" y="5316"/>
                  <a:pt x="11924" y="5066"/>
                  <a:pt x="11978" y="5066"/>
                </a:cubicBezTo>
                <a:cubicBezTo>
                  <a:pt x="11981" y="5066"/>
                  <a:pt x="11983" y="5066"/>
                  <a:pt x="11986" y="5068"/>
                </a:cubicBezTo>
                <a:cubicBezTo>
                  <a:pt x="11986" y="5068"/>
                  <a:pt x="12011" y="5029"/>
                  <a:pt x="12024" y="4977"/>
                </a:cubicBezTo>
                <a:cubicBezTo>
                  <a:pt x="11998" y="4964"/>
                  <a:pt x="12050" y="4886"/>
                  <a:pt x="12089" y="4795"/>
                </a:cubicBezTo>
                <a:cubicBezTo>
                  <a:pt x="12123" y="4716"/>
                  <a:pt x="12147" y="4676"/>
                  <a:pt x="12170" y="4676"/>
                </a:cubicBezTo>
                <a:cubicBezTo>
                  <a:pt x="12174" y="4676"/>
                  <a:pt x="12177" y="4677"/>
                  <a:pt x="12180" y="4678"/>
                </a:cubicBezTo>
                <a:cubicBezTo>
                  <a:pt x="12180" y="4694"/>
                  <a:pt x="12182" y="4701"/>
                  <a:pt x="12186" y="4701"/>
                </a:cubicBezTo>
                <a:cubicBezTo>
                  <a:pt x="12194" y="4701"/>
                  <a:pt x="12210" y="4660"/>
                  <a:pt x="12219" y="4588"/>
                </a:cubicBezTo>
                <a:cubicBezTo>
                  <a:pt x="12245" y="4549"/>
                  <a:pt x="12206" y="4471"/>
                  <a:pt x="12219" y="4432"/>
                </a:cubicBezTo>
                <a:cubicBezTo>
                  <a:pt x="12193" y="4419"/>
                  <a:pt x="12193" y="4367"/>
                  <a:pt x="12206" y="4315"/>
                </a:cubicBezTo>
                <a:lnTo>
                  <a:pt x="12206" y="4315"/>
                </a:lnTo>
                <a:lnTo>
                  <a:pt x="12232" y="4328"/>
                </a:lnTo>
                <a:cubicBezTo>
                  <a:pt x="12258" y="4341"/>
                  <a:pt x="12297" y="4354"/>
                  <a:pt x="12297" y="4354"/>
                </a:cubicBezTo>
                <a:cubicBezTo>
                  <a:pt x="12310" y="4315"/>
                  <a:pt x="12336" y="4276"/>
                  <a:pt x="12310" y="4263"/>
                </a:cubicBezTo>
                <a:cubicBezTo>
                  <a:pt x="12349" y="4224"/>
                  <a:pt x="12375" y="4186"/>
                  <a:pt x="12414" y="4095"/>
                </a:cubicBezTo>
                <a:cubicBezTo>
                  <a:pt x="12452" y="4004"/>
                  <a:pt x="12491" y="3926"/>
                  <a:pt x="12491" y="3861"/>
                </a:cubicBezTo>
                <a:cubicBezTo>
                  <a:pt x="12556" y="3848"/>
                  <a:pt x="12686" y="3589"/>
                  <a:pt x="12647" y="3511"/>
                </a:cubicBezTo>
                <a:cubicBezTo>
                  <a:pt x="12621" y="3498"/>
                  <a:pt x="12647" y="3459"/>
                  <a:pt x="12686" y="3420"/>
                </a:cubicBezTo>
                <a:cubicBezTo>
                  <a:pt x="12738" y="3394"/>
                  <a:pt x="12738" y="3394"/>
                  <a:pt x="12738" y="3342"/>
                </a:cubicBezTo>
                <a:cubicBezTo>
                  <a:pt x="12725" y="3278"/>
                  <a:pt x="12777" y="3252"/>
                  <a:pt x="12829" y="3226"/>
                </a:cubicBezTo>
                <a:cubicBezTo>
                  <a:pt x="12906" y="3213"/>
                  <a:pt x="12919" y="3161"/>
                  <a:pt x="12919" y="3109"/>
                </a:cubicBezTo>
                <a:cubicBezTo>
                  <a:pt x="12932" y="3005"/>
                  <a:pt x="12984" y="2927"/>
                  <a:pt x="13010" y="2876"/>
                </a:cubicBezTo>
                <a:cubicBezTo>
                  <a:pt x="13021" y="2801"/>
                  <a:pt x="13040" y="2752"/>
                  <a:pt x="13018" y="2752"/>
                </a:cubicBezTo>
                <a:cubicBezTo>
                  <a:pt x="13013" y="2752"/>
                  <a:pt x="13006" y="2754"/>
                  <a:pt x="12997" y="2759"/>
                </a:cubicBezTo>
                <a:cubicBezTo>
                  <a:pt x="12971" y="2746"/>
                  <a:pt x="12971" y="2694"/>
                  <a:pt x="12971" y="2694"/>
                </a:cubicBezTo>
                <a:cubicBezTo>
                  <a:pt x="12978" y="2638"/>
                  <a:pt x="12989" y="2616"/>
                  <a:pt x="12993" y="2616"/>
                </a:cubicBezTo>
                <a:lnTo>
                  <a:pt x="12993" y="2616"/>
                </a:lnTo>
                <a:cubicBezTo>
                  <a:pt x="12997" y="2616"/>
                  <a:pt x="12996" y="2631"/>
                  <a:pt x="12984" y="2655"/>
                </a:cubicBezTo>
                <a:cubicBezTo>
                  <a:pt x="12978" y="2698"/>
                  <a:pt x="12981" y="2712"/>
                  <a:pt x="12991" y="2712"/>
                </a:cubicBezTo>
                <a:cubicBezTo>
                  <a:pt x="13002" y="2712"/>
                  <a:pt x="13022" y="2695"/>
                  <a:pt x="13049" y="2681"/>
                </a:cubicBezTo>
                <a:cubicBezTo>
                  <a:pt x="13101" y="2655"/>
                  <a:pt x="13140" y="2564"/>
                  <a:pt x="13166" y="2525"/>
                </a:cubicBezTo>
                <a:cubicBezTo>
                  <a:pt x="13192" y="2486"/>
                  <a:pt x="13244" y="2409"/>
                  <a:pt x="13270" y="2357"/>
                </a:cubicBezTo>
                <a:cubicBezTo>
                  <a:pt x="13373" y="2253"/>
                  <a:pt x="13399" y="2214"/>
                  <a:pt x="13373" y="2201"/>
                </a:cubicBezTo>
                <a:lnTo>
                  <a:pt x="13347" y="2188"/>
                </a:lnTo>
                <a:cubicBezTo>
                  <a:pt x="13425" y="2175"/>
                  <a:pt x="13762" y="1760"/>
                  <a:pt x="13749" y="1682"/>
                </a:cubicBezTo>
                <a:lnTo>
                  <a:pt x="13749" y="1682"/>
                </a:lnTo>
                <a:lnTo>
                  <a:pt x="13775" y="1708"/>
                </a:lnTo>
                <a:cubicBezTo>
                  <a:pt x="13777" y="1710"/>
                  <a:pt x="13779" y="1711"/>
                  <a:pt x="13782" y="1711"/>
                </a:cubicBezTo>
                <a:cubicBezTo>
                  <a:pt x="13799" y="1711"/>
                  <a:pt x="13836" y="1674"/>
                  <a:pt x="13892" y="1617"/>
                </a:cubicBezTo>
                <a:cubicBezTo>
                  <a:pt x="13918" y="1578"/>
                  <a:pt x="14035" y="1423"/>
                  <a:pt x="14152" y="1332"/>
                </a:cubicBezTo>
                <a:cubicBezTo>
                  <a:pt x="14294" y="1202"/>
                  <a:pt x="14411" y="1112"/>
                  <a:pt x="14398" y="1086"/>
                </a:cubicBezTo>
                <a:cubicBezTo>
                  <a:pt x="14411" y="1073"/>
                  <a:pt x="14421" y="1066"/>
                  <a:pt x="14429" y="1066"/>
                </a:cubicBezTo>
                <a:cubicBezTo>
                  <a:pt x="14437" y="1066"/>
                  <a:pt x="14443" y="1073"/>
                  <a:pt x="14450" y="1086"/>
                </a:cubicBezTo>
                <a:cubicBezTo>
                  <a:pt x="14441" y="1104"/>
                  <a:pt x="14440" y="1111"/>
                  <a:pt x="14444" y="1111"/>
                </a:cubicBezTo>
                <a:cubicBezTo>
                  <a:pt x="14452" y="1111"/>
                  <a:pt x="14477" y="1089"/>
                  <a:pt x="14502" y="1073"/>
                </a:cubicBezTo>
                <a:cubicBezTo>
                  <a:pt x="14541" y="1047"/>
                  <a:pt x="14528" y="1021"/>
                  <a:pt x="14515" y="995"/>
                </a:cubicBezTo>
                <a:cubicBezTo>
                  <a:pt x="14489" y="969"/>
                  <a:pt x="14528" y="943"/>
                  <a:pt x="14631" y="917"/>
                </a:cubicBezTo>
                <a:cubicBezTo>
                  <a:pt x="14735" y="891"/>
                  <a:pt x="14891" y="787"/>
                  <a:pt x="14969" y="709"/>
                </a:cubicBezTo>
                <a:cubicBezTo>
                  <a:pt x="14996" y="701"/>
                  <a:pt x="15029" y="685"/>
                  <a:pt x="15051" y="685"/>
                </a:cubicBezTo>
                <a:cubicBezTo>
                  <a:pt x="15061" y="685"/>
                  <a:pt x="15068" y="688"/>
                  <a:pt x="15072" y="697"/>
                </a:cubicBezTo>
                <a:cubicBezTo>
                  <a:pt x="15124" y="697"/>
                  <a:pt x="15228" y="697"/>
                  <a:pt x="15293" y="606"/>
                </a:cubicBezTo>
                <a:cubicBezTo>
                  <a:pt x="15319" y="593"/>
                  <a:pt x="15332" y="586"/>
                  <a:pt x="15340" y="586"/>
                </a:cubicBezTo>
                <a:cubicBezTo>
                  <a:pt x="15348" y="586"/>
                  <a:pt x="15351" y="593"/>
                  <a:pt x="15358" y="606"/>
                </a:cubicBezTo>
                <a:cubicBezTo>
                  <a:pt x="15384" y="612"/>
                  <a:pt x="15400" y="622"/>
                  <a:pt x="15413" y="622"/>
                </a:cubicBezTo>
                <a:cubicBezTo>
                  <a:pt x="15426" y="622"/>
                  <a:pt x="15436" y="612"/>
                  <a:pt x="15449" y="580"/>
                </a:cubicBezTo>
                <a:cubicBezTo>
                  <a:pt x="15518" y="533"/>
                  <a:pt x="15640" y="487"/>
                  <a:pt x="15739" y="487"/>
                </a:cubicBezTo>
                <a:cubicBezTo>
                  <a:pt x="15751" y="487"/>
                  <a:pt x="15762" y="488"/>
                  <a:pt x="15773" y="489"/>
                </a:cubicBezTo>
                <a:cubicBezTo>
                  <a:pt x="15812" y="476"/>
                  <a:pt x="15864" y="476"/>
                  <a:pt x="15864" y="437"/>
                </a:cubicBezTo>
                <a:lnTo>
                  <a:pt x="15851" y="411"/>
                </a:lnTo>
                <a:lnTo>
                  <a:pt x="15851" y="411"/>
                </a:lnTo>
                <a:cubicBezTo>
                  <a:pt x="15881" y="436"/>
                  <a:pt x="15897" y="449"/>
                  <a:pt x="15910" y="449"/>
                </a:cubicBezTo>
                <a:cubicBezTo>
                  <a:pt x="15924" y="449"/>
                  <a:pt x="15934" y="432"/>
                  <a:pt x="15954" y="398"/>
                </a:cubicBezTo>
                <a:cubicBezTo>
                  <a:pt x="15947" y="377"/>
                  <a:pt x="15960" y="367"/>
                  <a:pt x="15973" y="367"/>
                </a:cubicBezTo>
                <a:cubicBezTo>
                  <a:pt x="15983" y="367"/>
                  <a:pt x="15993" y="374"/>
                  <a:pt x="15993" y="385"/>
                </a:cubicBezTo>
                <a:cubicBezTo>
                  <a:pt x="16045" y="411"/>
                  <a:pt x="16097" y="411"/>
                  <a:pt x="16097" y="411"/>
                </a:cubicBezTo>
                <a:cubicBezTo>
                  <a:pt x="16123" y="411"/>
                  <a:pt x="16201" y="385"/>
                  <a:pt x="16292" y="385"/>
                </a:cubicBezTo>
                <a:lnTo>
                  <a:pt x="16460" y="385"/>
                </a:lnTo>
                <a:cubicBezTo>
                  <a:pt x="16512" y="385"/>
                  <a:pt x="16577" y="385"/>
                  <a:pt x="16642" y="398"/>
                </a:cubicBezTo>
                <a:cubicBezTo>
                  <a:pt x="16960" y="462"/>
                  <a:pt x="17104" y="525"/>
                  <a:pt x="17154" y="525"/>
                </a:cubicBezTo>
                <a:cubicBezTo>
                  <a:pt x="17165" y="525"/>
                  <a:pt x="17171" y="522"/>
                  <a:pt x="17174" y="515"/>
                </a:cubicBezTo>
                <a:cubicBezTo>
                  <a:pt x="17195" y="511"/>
                  <a:pt x="17210" y="508"/>
                  <a:pt x="17220" y="508"/>
                </a:cubicBezTo>
                <a:cubicBezTo>
                  <a:pt x="17241" y="508"/>
                  <a:pt x="17247" y="519"/>
                  <a:pt x="17264" y="554"/>
                </a:cubicBezTo>
                <a:cubicBezTo>
                  <a:pt x="17303" y="606"/>
                  <a:pt x="17342" y="632"/>
                  <a:pt x="17381" y="658"/>
                </a:cubicBezTo>
                <a:cubicBezTo>
                  <a:pt x="17433" y="684"/>
                  <a:pt x="17472" y="697"/>
                  <a:pt x="17459" y="722"/>
                </a:cubicBezTo>
                <a:cubicBezTo>
                  <a:pt x="17511" y="722"/>
                  <a:pt x="17511" y="722"/>
                  <a:pt x="17550" y="761"/>
                </a:cubicBezTo>
                <a:cubicBezTo>
                  <a:pt x="17537" y="787"/>
                  <a:pt x="17576" y="813"/>
                  <a:pt x="17641" y="813"/>
                </a:cubicBezTo>
                <a:cubicBezTo>
                  <a:pt x="17673" y="802"/>
                  <a:pt x="17692" y="796"/>
                  <a:pt x="17700" y="796"/>
                </a:cubicBezTo>
                <a:cubicBezTo>
                  <a:pt x="17712" y="796"/>
                  <a:pt x="17702" y="809"/>
                  <a:pt x="17680" y="839"/>
                </a:cubicBezTo>
                <a:cubicBezTo>
                  <a:pt x="17658" y="860"/>
                  <a:pt x="17724" y="943"/>
                  <a:pt x="17734" y="943"/>
                </a:cubicBezTo>
                <a:cubicBezTo>
                  <a:pt x="17737" y="943"/>
                  <a:pt x="17736" y="939"/>
                  <a:pt x="17731" y="930"/>
                </a:cubicBezTo>
                <a:cubicBezTo>
                  <a:pt x="17737" y="921"/>
                  <a:pt x="17746" y="918"/>
                  <a:pt x="17756" y="918"/>
                </a:cubicBezTo>
                <a:cubicBezTo>
                  <a:pt x="17791" y="918"/>
                  <a:pt x="17847" y="959"/>
                  <a:pt x="17887" y="969"/>
                </a:cubicBezTo>
                <a:cubicBezTo>
                  <a:pt x="17926" y="1008"/>
                  <a:pt x="17965" y="1034"/>
                  <a:pt x="17939" y="1060"/>
                </a:cubicBezTo>
                <a:cubicBezTo>
                  <a:pt x="17952" y="1086"/>
                  <a:pt x="18004" y="1138"/>
                  <a:pt x="18056" y="1189"/>
                </a:cubicBezTo>
                <a:cubicBezTo>
                  <a:pt x="18108" y="1228"/>
                  <a:pt x="18172" y="1280"/>
                  <a:pt x="18198" y="1293"/>
                </a:cubicBezTo>
                <a:cubicBezTo>
                  <a:pt x="18204" y="1287"/>
                  <a:pt x="18211" y="1285"/>
                  <a:pt x="18218" y="1285"/>
                </a:cubicBezTo>
                <a:cubicBezTo>
                  <a:pt x="18239" y="1285"/>
                  <a:pt x="18257" y="1312"/>
                  <a:pt x="18237" y="1332"/>
                </a:cubicBezTo>
                <a:cubicBezTo>
                  <a:pt x="18211" y="1345"/>
                  <a:pt x="18237" y="1384"/>
                  <a:pt x="18276" y="1423"/>
                </a:cubicBezTo>
                <a:cubicBezTo>
                  <a:pt x="18328" y="1436"/>
                  <a:pt x="18302" y="1462"/>
                  <a:pt x="18276" y="1475"/>
                </a:cubicBezTo>
                <a:cubicBezTo>
                  <a:pt x="18270" y="1473"/>
                  <a:pt x="18264" y="1472"/>
                  <a:pt x="18260" y="1472"/>
                </a:cubicBezTo>
                <a:cubicBezTo>
                  <a:pt x="18231" y="1472"/>
                  <a:pt x="18258" y="1511"/>
                  <a:pt x="18315" y="1578"/>
                </a:cubicBezTo>
                <a:cubicBezTo>
                  <a:pt x="18367" y="1591"/>
                  <a:pt x="18484" y="1747"/>
                  <a:pt x="18549" y="1877"/>
                </a:cubicBezTo>
                <a:cubicBezTo>
                  <a:pt x="18678" y="2084"/>
                  <a:pt x="18730" y="2110"/>
                  <a:pt x="18821" y="2175"/>
                </a:cubicBezTo>
                <a:lnTo>
                  <a:pt x="18899" y="2188"/>
                </a:lnTo>
                <a:lnTo>
                  <a:pt x="18847" y="2214"/>
                </a:lnTo>
                <a:cubicBezTo>
                  <a:pt x="18821" y="2227"/>
                  <a:pt x="18782" y="2305"/>
                  <a:pt x="18782" y="2305"/>
                </a:cubicBezTo>
                <a:cubicBezTo>
                  <a:pt x="18795" y="2324"/>
                  <a:pt x="18808" y="2331"/>
                  <a:pt x="18821" y="2331"/>
                </a:cubicBezTo>
                <a:cubicBezTo>
                  <a:pt x="18834" y="2331"/>
                  <a:pt x="18847" y="2324"/>
                  <a:pt x="18860" y="2318"/>
                </a:cubicBezTo>
                <a:cubicBezTo>
                  <a:pt x="18863" y="2316"/>
                  <a:pt x="18866" y="2315"/>
                  <a:pt x="18869" y="2315"/>
                </a:cubicBezTo>
                <a:cubicBezTo>
                  <a:pt x="18892" y="2315"/>
                  <a:pt x="18913" y="2357"/>
                  <a:pt x="18925" y="2448"/>
                </a:cubicBezTo>
                <a:cubicBezTo>
                  <a:pt x="18938" y="2551"/>
                  <a:pt x="18951" y="2590"/>
                  <a:pt x="19002" y="2629"/>
                </a:cubicBezTo>
                <a:cubicBezTo>
                  <a:pt x="19015" y="2681"/>
                  <a:pt x="19041" y="2720"/>
                  <a:pt x="19028" y="2772"/>
                </a:cubicBezTo>
                <a:cubicBezTo>
                  <a:pt x="19037" y="2806"/>
                  <a:pt x="19040" y="2818"/>
                  <a:pt x="19052" y="2818"/>
                </a:cubicBezTo>
                <a:cubicBezTo>
                  <a:pt x="19059" y="2818"/>
                  <a:pt x="19067" y="2815"/>
                  <a:pt x="19080" y="2811"/>
                </a:cubicBezTo>
                <a:cubicBezTo>
                  <a:pt x="19083" y="2809"/>
                  <a:pt x="19086" y="2809"/>
                  <a:pt x="19088" y="2809"/>
                </a:cubicBezTo>
                <a:cubicBezTo>
                  <a:pt x="19109" y="2809"/>
                  <a:pt x="19118" y="2855"/>
                  <a:pt x="19106" y="2901"/>
                </a:cubicBezTo>
                <a:cubicBezTo>
                  <a:pt x="19069" y="2964"/>
                  <a:pt x="19115" y="3097"/>
                  <a:pt x="19142" y="3097"/>
                </a:cubicBezTo>
                <a:cubicBezTo>
                  <a:pt x="19143" y="3097"/>
                  <a:pt x="19144" y="3097"/>
                  <a:pt x="19145" y="3096"/>
                </a:cubicBezTo>
                <a:cubicBezTo>
                  <a:pt x="19149" y="3095"/>
                  <a:pt x="19153" y="3094"/>
                  <a:pt x="19157" y="3094"/>
                </a:cubicBezTo>
                <a:cubicBezTo>
                  <a:pt x="19187" y="3094"/>
                  <a:pt x="19198" y="3139"/>
                  <a:pt x="19210" y="3174"/>
                </a:cubicBezTo>
                <a:cubicBezTo>
                  <a:pt x="19223" y="3226"/>
                  <a:pt x="19249" y="3265"/>
                  <a:pt x="19288" y="3304"/>
                </a:cubicBezTo>
                <a:lnTo>
                  <a:pt x="19327" y="3394"/>
                </a:lnTo>
                <a:cubicBezTo>
                  <a:pt x="19331" y="3407"/>
                  <a:pt x="19328" y="3413"/>
                  <a:pt x="19322" y="3413"/>
                </a:cubicBezTo>
                <a:cubicBezTo>
                  <a:pt x="19309" y="3413"/>
                  <a:pt x="19284" y="3390"/>
                  <a:pt x="19275" y="3355"/>
                </a:cubicBezTo>
                <a:lnTo>
                  <a:pt x="19262" y="3407"/>
                </a:lnTo>
                <a:cubicBezTo>
                  <a:pt x="19301" y="3498"/>
                  <a:pt x="19314" y="3550"/>
                  <a:pt x="19353" y="3589"/>
                </a:cubicBezTo>
                <a:cubicBezTo>
                  <a:pt x="19431" y="3615"/>
                  <a:pt x="19431" y="3615"/>
                  <a:pt x="19366" y="3628"/>
                </a:cubicBezTo>
                <a:cubicBezTo>
                  <a:pt x="19340" y="3641"/>
                  <a:pt x="19327" y="3693"/>
                  <a:pt x="19379" y="3732"/>
                </a:cubicBezTo>
                <a:cubicBezTo>
                  <a:pt x="19443" y="3758"/>
                  <a:pt x="19431" y="3809"/>
                  <a:pt x="19405" y="3822"/>
                </a:cubicBezTo>
                <a:cubicBezTo>
                  <a:pt x="19382" y="3815"/>
                  <a:pt x="19366" y="3810"/>
                  <a:pt x="19358" y="3810"/>
                </a:cubicBezTo>
                <a:cubicBezTo>
                  <a:pt x="19338" y="3810"/>
                  <a:pt x="19364" y="3842"/>
                  <a:pt x="19456" y="3952"/>
                </a:cubicBezTo>
                <a:cubicBezTo>
                  <a:pt x="19482" y="4043"/>
                  <a:pt x="19573" y="4224"/>
                  <a:pt x="19625" y="4354"/>
                </a:cubicBezTo>
                <a:cubicBezTo>
                  <a:pt x="19690" y="4536"/>
                  <a:pt x="19729" y="4627"/>
                  <a:pt x="19729" y="4678"/>
                </a:cubicBezTo>
                <a:cubicBezTo>
                  <a:pt x="19723" y="4681"/>
                  <a:pt x="19719" y="4683"/>
                  <a:pt x="19715" y="4685"/>
                </a:cubicBezTo>
                <a:lnTo>
                  <a:pt x="19715" y="4685"/>
                </a:lnTo>
                <a:cubicBezTo>
                  <a:pt x="19716" y="4685"/>
                  <a:pt x="19717" y="4685"/>
                  <a:pt x="19718" y="4685"/>
                </a:cubicBezTo>
                <a:cubicBezTo>
                  <a:pt x="19761" y="4685"/>
                  <a:pt x="19779" y="4739"/>
                  <a:pt x="19833" y="4847"/>
                </a:cubicBezTo>
                <a:cubicBezTo>
                  <a:pt x="19859" y="4990"/>
                  <a:pt x="19936" y="5055"/>
                  <a:pt x="19988" y="5081"/>
                </a:cubicBezTo>
                <a:lnTo>
                  <a:pt x="19936" y="5003"/>
                </a:lnTo>
                <a:cubicBezTo>
                  <a:pt x="19949" y="4997"/>
                  <a:pt x="19960" y="4995"/>
                  <a:pt x="19969" y="4995"/>
                </a:cubicBezTo>
                <a:cubicBezTo>
                  <a:pt x="20006" y="4995"/>
                  <a:pt x="20017" y="5036"/>
                  <a:pt x="20027" y="5119"/>
                </a:cubicBezTo>
                <a:cubicBezTo>
                  <a:pt x="20053" y="5158"/>
                  <a:pt x="20027" y="5171"/>
                  <a:pt x="20001" y="5184"/>
                </a:cubicBezTo>
                <a:cubicBezTo>
                  <a:pt x="19975" y="5197"/>
                  <a:pt x="19962" y="5262"/>
                  <a:pt x="19988" y="5301"/>
                </a:cubicBezTo>
                <a:cubicBezTo>
                  <a:pt x="20005" y="5326"/>
                  <a:pt x="20022" y="5352"/>
                  <a:pt x="20032" y="5352"/>
                </a:cubicBezTo>
                <a:cubicBezTo>
                  <a:pt x="20037" y="5352"/>
                  <a:pt x="20040" y="5345"/>
                  <a:pt x="20040" y="5327"/>
                </a:cubicBezTo>
                <a:cubicBezTo>
                  <a:pt x="20050" y="5322"/>
                  <a:pt x="20056" y="5319"/>
                  <a:pt x="20061" y="5319"/>
                </a:cubicBezTo>
                <a:cubicBezTo>
                  <a:pt x="20070" y="5319"/>
                  <a:pt x="20076" y="5328"/>
                  <a:pt x="20092" y="5353"/>
                </a:cubicBezTo>
                <a:cubicBezTo>
                  <a:pt x="20118" y="5392"/>
                  <a:pt x="20144" y="5431"/>
                  <a:pt x="20196" y="5457"/>
                </a:cubicBezTo>
                <a:cubicBezTo>
                  <a:pt x="20199" y="5455"/>
                  <a:pt x="20203" y="5454"/>
                  <a:pt x="20206" y="5454"/>
                </a:cubicBezTo>
                <a:cubicBezTo>
                  <a:pt x="20229" y="5454"/>
                  <a:pt x="20251" y="5488"/>
                  <a:pt x="20274" y="5521"/>
                </a:cubicBezTo>
                <a:cubicBezTo>
                  <a:pt x="20274" y="5573"/>
                  <a:pt x="20325" y="5651"/>
                  <a:pt x="20325" y="5651"/>
                </a:cubicBezTo>
                <a:lnTo>
                  <a:pt x="20300" y="5664"/>
                </a:lnTo>
                <a:cubicBezTo>
                  <a:pt x="20274" y="5690"/>
                  <a:pt x="20274" y="5742"/>
                  <a:pt x="20274" y="5742"/>
                </a:cubicBezTo>
                <a:cubicBezTo>
                  <a:pt x="20297" y="5765"/>
                  <a:pt x="20316" y="5770"/>
                  <a:pt x="20327" y="5770"/>
                </a:cubicBezTo>
                <a:cubicBezTo>
                  <a:pt x="20334" y="5770"/>
                  <a:pt x="20338" y="5768"/>
                  <a:pt x="20338" y="5768"/>
                </a:cubicBezTo>
                <a:cubicBezTo>
                  <a:pt x="20339" y="5768"/>
                  <a:pt x="20339" y="5767"/>
                  <a:pt x="20340" y="5767"/>
                </a:cubicBezTo>
                <a:cubicBezTo>
                  <a:pt x="20360" y="5767"/>
                  <a:pt x="20526" y="5994"/>
                  <a:pt x="20753" y="6183"/>
                </a:cubicBezTo>
                <a:cubicBezTo>
                  <a:pt x="20974" y="6391"/>
                  <a:pt x="21259" y="6546"/>
                  <a:pt x="21311" y="6585"/>
                </a:cubicBezTo>
                <a:cubicBezTo>
                  <a:pt x="21350" y="6611"/>
                  <a:pt x="21402" y="6650"/>
                  <a:pt x="21441" y="6663"/>
                </a:cubicBezTo>
                <a:cubicBezTo>
                  <a:pt x="21460" y="6676"/>
                  <a:pt x="21477" y="6682"/>
                  <a:pt x="21486" y="6682"/>
                </a:cubicBezTo>
                <a:cubicBezTo>
                  <a:pt x="21496" y="6682"/>
                  <a:pt x="21499" y="6676"/>
                  <a:pt x="21493" y="6663"/>
                </a:cubicBezTo>
                <a:cubicBezTo>
                  <a:pt x="21495" y="6657"/>
                  <a:pt x="21500" y="6655"/>
                  <a:pt x="21509" y="6655"/>
                </a:cubicBezTo>
                <a:cubicBezTo>
                  <a:pt x="21565" y="6655"/>
                  <a:pt x="21751" y="6746"/>
                  <a:pt x="21986" y="6780"/>
                </a:cubicBezTo>
                <a:cubicBezTo>
                  <a:pt x="22069" y="6790"/>
                  <a:pt x="22146" y="6794"/>
                  <a:pt x="22215" y="6794"/>
                </a:cubicBezTo>
                <a:cubicBezTo>
                  <a:pt x="22414" y="6794"/>
                  <a:pt x="22540" y="6760"/>
                  <a:pt x="22530" y="6741"/>
                </a:cubicBezTo>
                <a:lnTo>
                  <a:pt x="22569" y="6741"/>
                </a:lnTo>
                <a:cubicBezTo>
                  <a:pt x="22595" y="6741"/>
                  <a:pt x="22621" y="6728"/>
                  <a:pt x="22673" y="6715"/>
                </a:cubicBezTo>
                <a:cubicBezTo>
                  <a:pt x="22764" y="6702"/>
                  <a:pt x="22842" y="6637"/>
                  <a:pt x="22881" y="6624"/>
                </a:cubicBezTo>
                <a:cubicBezTo>
                  <a:pt x="22896" y="6601"/>
                  <a:pt x="22921" y="6582"/>
                  <a:pt x="22930" y="6582"/>
                </a:cubicBezTo>
                <a:cubicBezTo>
                  <a:pt x="22936" y="6582"/>
                  <a:pt x="22935" y="6590"/>
                  <a:pt x="22920" y="6611"/>
                </a:cubicBezTo>
                <a:cubicBezTo>
                  <a:pt x="22930" y="6632"/>
                  <a:pt x="22941" y="6653"/>
                  <a:pt x="22965" y="6653"/>
                </a:cubicBezTo>
                <a:cubicBezTo>
                  <a:pt x="22971" y="6653"/>
                  <a:pt x="22977" y="6652"/>
                  <a:pt x="22984" y="6650"/>
                </a:cubicBezTo>
                <a:cubicBezTo>
                  <a:pt x="23075" y="6611"/>
                  <a:pt x="23062" y="6585"/>
                  <a:pt x="23049" y="6559"/>
                </a:cubicBezTo>
                <a:cubicBezTo>
                  <a:pt x="23036" y="6520"/>
                  <a:pt x="23075" y="6507"/>
                  <a:pt x="23075" y="6507"/>
                </a:cubicBezTo>
                <a:cubicBezTo>
                  <a:pt x="23093" y="6496"/>
                  <a:pt x="23102" y="6489"/>
                  <a:pt x="23109" y="6489"/>
                </a:cubicBezTo>
                <a:cubicBezTo>
                  <a:pt x="23117" y="6489"/>
                  <a:pt x="23120" y="6499"/>
                  <a:pt x="23127" y="6520"/>
                </a:cubicBezTo>
                <a:cubicBezTo>
                  <a:pt x="23140" y="6546"/>
                  <a:pt x="23153" y="6572"/>
                  <a:pt x="23153" y="6572"/>
                </a:cubicBezTo>
                <a:lnTo>
                  <a:pt x="23205" y="6546"/>
                </a:lnTo>
                <a:cubicBezTo>
                  <a:pt x="23179" y="6520"/>
                  <a:pt x="23231" y="6494"/>
                  <a:pt x="23231" y="6494"/>
                </a:cubicBezTo>
                <a:cubicBezTo>
                  <a:pt x="23244" y="6490"/>
                  <a:pt x="23252" y="6487"/>
                  <a:pt x="23259" y="6487"/>
                </a:cubicBezTo>
                <a:cubicBezTo>
                  <a:pt x="23273" y="6487"/>
                  <a:pt x="23278" y="6499"/>
                  <a:pt x="23296" y="6533"/>
                </a:cubicBezTo>
                <a:cubicBezTo>
                  <a:pt x="23305" y="6552"/>
                  <a:pt x="23317" y="6560"/>
                  <a:pt x="23330" y="6560"/>
                </a:cubicBezTo>
                <a:cubicBezTo>
                  <a:pt x="23352" y="6560"/>
                  <a:pt x="23373" y="6532"/>
                  <a:pt x="23373" y="6481"/>
                </a:cubicBezTo>
                <a:lnTo>
                  <a:pt x="23438" y="6403"/>
                </a:lnTo>
                <a:cubicBezTo>
                  <a:pt x="23447" y="6406"/>
                  <a:pt x="23455" y="6408"/>
                  <a:pt x="23462" y="6408"/>
                </a:cubicBezTo>
                <a:cubicBezTo>
                  <a:pt x="23524" y="6408"/>
                  <a:pt x="23558" y="6320"/>
                  <a:pt x="23581" y="6274"/>
                </a:cubicBezTo>
                <a:cubicBezTo>
                  <a:pt x="23597" y="6279"/>
                  <a:pt x="23612" y="6282"/>
                  <a:pt x="23625" y="6282"/>
                </a:cubicBezTo>
                <a:cubicBezTo>
                  <a:pt x="23673" y="6282"/>
                  <a:pt x="23695" y="6245"/>
                  <a:pt x="23685" y="6183"/>
                </a:cubicBezTo>
                <a:cubicBezTo>
                  <a:pt x="23672" y="6170"/>
                  <a:pt x="23711" y="6131"/>
                  <a:pt x="23763" y="6131"/>
                </a:cubicBezTo>
                <a:cubicBezTo>
                  <a:pt x="23814" y="6118"/>
                  <a:pt x="23853" y="6092"/>
                  <a:pt x="23931" y="6027"/>
                </a:cubicBezTo>
                <a:cubicBezTo>
                  <a:pt x="23944" y="5975"/>
                  <a:pt x="24178" y="5742"/>
                  <a:pt x="24424" y="5444"/>
                </a:cubicBezTo>
                <a:cubicBezTo>
                  <a:pt x="24684" y="5106"/>
                  <a:pt x="24852" y="4873"/>
                  <a:pt x="24826" y="4847"/>
                </a:cubicBezTo>
                <a:cubicBezTo>
                  <a:pt x="24852" y="4808"/>
                  <a:pt x="24852" y="4808"/>
                  <a:pt x="24904" y="4795"/>
                </a:cubicBezTo>
                <a:cubicBezTo>
                  <a:pt x="24907" y="4797"/>
                  <a:pt x="24911" y="4798"/>
                  <a:pt x="24914" y="4798"/>
                </a:cubicBezTo>
                <a:cubicBezTo>
                  <a:pt x="24939" y="4798"/>
                  <a:pt x="24966" y="4759"/>
                  <a:pt x="24943" y="4691"/>
                </a:cubicBezTo>
                <a:cubicBezTo>
                  <a:pt x="24943" y="4657"/>
                  <a:pt x="24931" y="4634"/>
                  <a:pt x="24939" y="4634"/>
                </a:cubicBezTo>
                <a:cubicBezTo>
                  <a:pt x="24943" y="4634"/>
                  <a:pt x="24952" y="4640"/>
                  <a:pt x="24969" y="4652"/>
                </a:cubicBezTo>
                <a:cubicBezTo>
                  <a:pt x="24972" y="4656"/>
                  <a:pt x="24976" y="4657"/>
                  <a:pt x="24980" y="4657"/>
                </a:cubicBezTo>
                <a:cubicBezTo>
                  <a:pt x="25009" y="4657"/>
                  <a:pt x="25062" y="4581"/>
                  <a:pt x="25163" y="4445"/>
                </a:cubicBezTo>
                <a:cubicBezTo>
                  <a:pt x="25254" y="4328"/>
                  <a:pt x="25384" y="4173"/>
                  <a:pt x="25358" y="4147"/>
                </a:cubicBezTo>
                <a:cubicBezTo>
                  <a:pt x="25379" y="4097"/>
                  <a:pt x="25389" y="4075"/>
                  <a:pt x="25391" y="4075"/>
                </a:cubicBezTo>
                <a:lnTo>
                  <a:pt x="25391" y="4075"/>
                </a:lnTo>
                <a:cubicBezTo>
                  <a:pt x="25393" y="4075"/>
                  <a:pt x="25390" y="4091"/>
                  <a:pt x="25384" y="4121"/>
                </a:cubicBezTo>
                <a:cubicBezTo>
                  <a:pt x="25386" y="4131"/>
                  <a:pt x="25392" y="4136"/>
                  <a:pt x="25402" y="4136"/>
                </a:cubicBezTo>
                <a:cubicBezTo>
                  <a:pt x="25452" y="4136"/>
                  <a:pt x="25587" y="4005"/>
                  <a:pt x="25630" y="3874"/>
                </a:cubicBezTo>
                <a:cubicBezTo>
                  <a:pt x="25662" y="3842"/>
                  <a:pt x="25686" y="3819"/>
                  <a:pt x="25707" y="3819"/>
                </a:cubicBezTo>
                <a:cubicBezTo>
                  <a:pt x="25712" y="3819"/>
                  <a:pt x="25717" y="3820"/>
                  <a:pt x="25721" y="3822"/>
                </a:cubicBezTo>
                <a:cubicBezTo>
                  <a:pt x="25760" y="3783"/>
                  <a:pt x="25786" y="3758"/>
                  <a:pt x="25877" y="3628"/>
                </a:cubicBezTo>
                <a:cubicBezTo>
                  <a:pt x="25903" y="3589"/>
                  <a:pt x="26058" y="3459"/>
                  <a:pt x="26136" y="3407"/>
                </a:cubicBezTo>
                <a:cubicBezTo>
                  <a:pt x="26175" y="3368"/>
                  <a:pt x="26201" y="3329"/>
                  <a:pt x="26227" y="3304"/>
                </a:cubicBezTo>
                <a:cubicBezTo>
                  <a:pt x="26253" y="3278"/>
                  <a:pt x="26279" y="3252"/>
                  <a:pt x="26279" y="3252"/>
                </a:cubicBezTo>
                <a:cubicBezTo>
                  <a:pt x="26293" y="3242"/>
                  <a:pt x="26307" y="3233"/>
                  <a:pt x="26318" y="3226"/>
                </a:cubicBezTo>
                <a:lnTo>
                  <a:pt x="26318" y="3226"/>
                </a:lnTo>
                <a:cubicBezTo>
                  <a:pt x="26319" y="3228"/>
                  <a:pt x="26321" y="3229"/>
                  <a:pt x="26325" y="3229"/>
                </a:cubicBezTo>
                <a:cubicBezTo>
                  <a:pt x="26365" y="3229"/>
                  <a:pt x="26564" y="3100"/>
                  <a:pt x="26863" y="2992"/>
                </a:cubicBezTo>
                <a:cubicBezTo>
                  <a:pt x="27106" y="2898"/>
                  <a:pt x="27330" y="2859"/>
                  <a:pt x="27455" y="2859"/>
                </a:cubicBezTo>
                <a:cubicBezTo>
                  <a:pt x="27502" y="2859"/>
                  <a:pt x="27536" y="2865"/>
                  <a:pt x="27550" y="2876"/>
                </a:cubicBezTo>
                <a:cubicBezTo>
                  <a:pt x="27550" y="2876"/>
                  <a:pt x="27602" y="2863"/>
                  <a:pt x="27654" y="2837"/>
                </a:cubicBezTo>
                <a:cubicBezTo>
                  <a:pt x="27683" y="2800"/>
                  <a:pt x="27712" y="2784"/>
                  <a:pt x="27739" y="2784"/>
                </a:cubicBezTo>
                <a:cubicBezTo>
                  <a:pt x="27760" y="2784"/>
                  <a:pt x="27779" y="2794"/>
                  <a:pt x="27796" y="2811"/>
                </a:cubicBezTo>
                <a:cubicBezTo>
                  <a:pt x="27822" y="2837"/>
                  <a:pt x="27887" y="2863"/>
                  <a:pt x="27952" y="2863"/>
                </a:cubicBezTo>
                <a:cubicBezTo>
                  <a:pt x="27974" y="2868"/>
                  <a:pt x="27997" y="2871"/>
                  <a:pt x="28020" y="2871"/>
                </a:cubicBezTo>
                <a:cubicBezTo>
                  <a:pt x="28053" y="2871"/>
                  <a:pt x="28085" y="2865"/>
                  <a:pt x="28108" y="2850"/>
                </a:cubicBezTo>
                <a:lnTo>
                  <a:pt x="28108" y="2850"/>
                </a:lnTo>
                <a:lnTo>
                  <a:pt x="28095" y="2876"/>
                </a:lnTo>
                <a:cubicBezTo>
                  <a:pt x="28118" y="2921"/>
                  <a:pt x="28176" y="2940"/>
                  <a:pt x="28236" y="2940"/>
                </a:cubicBezTo>
                <a:cubicBezTo>
                  <a:pt x="28279" y="2940"/>
                  <a:pt x="28322" y="2931"/>
                  <a:pt x="28354" y="2914"/>
                </a:cubicBezTo>
                <a:cubicBezTo>
                  <a:pt x="28389" y="2961"/>
                  <a:pt x="28413" y="3007"/>
                  <a:pt x="28465" y="3007"/>
                </a:cubicBezTo>
                <a:cubicBezTo>
                  <a:pt x="28471" y="3007"/>
                  <a:pt x="28477" y="3007"/>
                  <a:pt x="28484" y="3005"/>
                </a:cubicBezTo>
                <a:cubicBezTo>
                  <a:pt x="28523" y="3031"/>
                  <a:pt x="28523" y="3031"/>
                  <a:pt x="28497" y="3083"/>
                </a:cubicBezTo>
                <a:cubicBezTo>
                  <a:pt x="28484" y="3122"/>
                  <a:pt x="28458" y="3148"/>
                  <a:pt x="28510" y="3161"/>
                </a:cubicBezTo>
                <a:cubicBezTo>
                  <a:pt x="28521" y="3168"/>
                  <a:pt x="28530" y="3172"/>
                  <a:pt x="28538" y="3172"/>
                </a:cubicBezTo>
                <a:cubicBezTo>
                  <a:pt x="28556" y="3172"/>
                  <a:pt x="28565" y="3153"/>
                  <a:pt x="28575" y="3135"/>
                </a:cubicBezTo>
                <a:cubicBezTo>
                  <a:pt x="28575" y="3135"/>
                  <a:pt x="28614" y="3161"/>
                  <a:pt x="28652" y="3200"/>
                </a:cubicBezTo>
                <a:cubicBezTo>
                  <a:pt x="28652" y="3200"/>
                  <a:pt x="28670" y="3211"/>
                  <a:pt x="28689" y="3211"/>
                </a:cubicBezTo>
                <a:cubicBezTo>
                  <a:pt x="28699" y="3211"/>
                  <a:pt x="28709" y="3208"/>
                  <a:pt x="28717" y="3200"/>
                </a:cubicBezTo>
                <a:cubicBezTo>
                  <a:pt x="28720" y="3194"/>
                  <a:pt x="28725" y="3191"/>
                  <a:pt x="28730" y="3191"/>
                </a:cubicBezTo>
                <a:cubicBezTo>
                  <a:pt x="28748" y="3191"/>
                  <a:pt x="28778" y="3219"/>
                  <a:pt x="28808" y="3239"/>
                </a:cubicBezTo>
                <a:cubicBezTo>
                  <a:pt x="28795" y="3252"/>
                  <a:pt x="28805" y="3261"/>
                  <a:pt x="28816" y="3261"/>
                </a:cubicBezTo>
                <a:cubicBezTo>
                  <a:pt x="28828" y="3261"/>
                  <a:pt x="28841" y="3252"/>
                  <a:pt x="28834" y="3226"/>
                </a:cubicBezTo>
                <a:cubicBezTo>
                  <a:pt x="28842" y="3209"/>
                  <a:pt x="28856" y="3193"/>
                  <a:pt x="28874" y="3193"/>
                </a:cubicBezTo>
                <a:cubicBezTo>
                  <a:pt x="28885" y="3193"/>
                  <a:pt x="28898" y="3198"/>
                  <a:pt x="28912" y="3213"/>
                </a:cubicBezTo>
                <a:cubicBezTo>
                  <a:pt x="28912" y="3213"/>
                  <a:pt x="28938" y="3187"/>
                  <a:pt x="28964" y="3174"/>
                </a:cubicBezTo>
                <a:cubicBezTo>
                  <a:pt x="29003" y="3122"/>
                  <a:pt x="29029" y="3109"/>
                  <a:pt x="28964" y="3005"/>
                </a:cubicBezTo>
                <a:cubicBezTo>
                  <a:pt x="28886" y="2901"/>
                  <a:pt x="28795" y="2837"/>
                  <a:pt x="28730" y="2785"/>
                </a:cubicBezTo>
                <a:cubicBezTo>
                  <a:pt x="28688" y="2760"/>
                  <a:pt x="28657" y="2745"/>
                  <a:pt x="28637" y="2745"/>
                </a:cubicBezTo>
                <a:cubicBezTo>
                  <a:pt x="28626" y="2745"/>
                  <a:pt x="28618" y="2750"/>
                  <a:pt x="28614" y="2759"/>
                </a:cubicBezTo>
                <a:lnTo>
                  <a:pt x="28575" y="2759"/>
                </a:lnTo>
                <a:cubicBezTo>
                  <a:pt x="28549" y="2759"/>
                  <a:pt x="28523" y="2746"/>
                  <a:pt x="28484" y="2733"/>
                </a:cubicBezTo>
                <a:cubicBezTo>
                  <a:pt x="28432" y="2720"/>
                  <a:pt x="28393" y="2668"/>
                  <a:pt x="28393" y="2668"/>
                </a:cubicBezTo>
                <a:cubicBezTo>
                  <a:pt x="28406" y="2629"/>
                  <a:pt x="28173" y="2551"/>
                  <a:pt x="27874" y="2525"/>
                </a:cubicBezTo>
                <a:cubicBezTo>
                  <a:pt x="27822" y="2525"/>
                  <a:pt x="27770" y="2520"/>
                  <a:pt x="27722" y="2520"/>
                </a:cubicBezTo>
                <a:cubicBezTo>
                  <a:pt x="27698" y="2520"/>
                  <a:pt x="27675" y="2521"/>
                  <a:pt x="27654" y="2525"/>
                </a:cubicBezTo>
                <a:cubicBezTo>
                  <a:pt x="27632" y="2521"/>
                  <a:pt x="27610" y="2520"/>
                  <a:pt x="27590" y="2520"/>
                </a:cubicBezTo>
                <a:cubicBezTo>
                  <a:pt x="27549" y="2520"/>
                  <a:pt x="27511" y="2525"/>
                  <a:pt x="27485" y="2525"/>
                </a:cubicBezTo>
                <a:cubicBezTo>
                  <a:pt x="27394" y="2525"/>
                  <a:pt x="27329" y="2525"/>
                  <a:pt x="27304" y="2512"/>
                </a:cubicBezTo>
                <a:cubicBezTo>
                  <a:pt x="27282" y="2508"/>
                  <a:pt x="27262" y="2507"/>
                  <a:pt x="27244" y="2507"/>
                </a:cubicBezTo>
                <a:cubicBezTo>
                  <a:pt x="27210" y="2507"/>
                  <a:pt x="27187" y="2512"/>
                  <a:pt x="27187" y="2512"/>
                </a:cubicBezTo>
                <a:cubicBezTo>
                  <a:pt x="27187" y="2538"/>
                  <a:pt x="26850" y="2590"/>
                  <a:pt x="26499" y="2772"/>
                </a:cubicBezTo>
                <a:cubicBezTo>
                  <a:pt x="26318" y="2850"/>
                  <a:pt x="26149" y="2966"/>
                  <a:pt x="26032" y="3057"/>
                </a:cubicBezTo>
                <a:cubicBezTo>
                  <a:pt x="25916" y="3135"/>
                  <a:pt x="25851" y="3213"/>
                  <a:pt x="25864" y="3226"/>
                </a:cubicBezTo>
                <a:cubicBezTo>
                  <a:pt x="25825" y="3252"/>
                  <a:pt x="25786" y="3291"/>
                  <a:pt x="25786" y="3291"/>
                </a:cubicBezTo>
                <a:cubicBezTo>
                  <a:pt x="25782" y="3287"/>
                  <a:pt x="25778" y="3285"/>
                  <a:pt x="25773" y="3285"/>
                </a:cubicBezTo>
                <a:cubicBezTo>
                  <a:pt x="25739" y="3285"/>
                  <a:pt x="25672" y="3351"/>
                  <a:pt x="25604" y="3407"/>
                </a:cubicBezTo>
                <a:cubicBezTo>
                  <a:pt x="25553" y="3511"/>
                  <a:pt x="25475" y="3589"/>
                  <a:pt x="25475" y="3589"/>
                </a:cubicBezTo>
                <a:cubicBezTo>
                  <a:pt x="25472" y="3583"/>
                  <a:pt x="25468" y="3581"/>
                  <a:pt x="25463" y="3581"/>
                </a:cubicBezTo>
                <a:cubicBezTo>
                  <a:pt x="25444" y="3581"/>
                  <a:pt x="25407" y="3618"/>
                  <a:pt x="25345" y="3680"/>
                </a:cubicBezTo>
                <a:cubicBezTo>
                  <a:pt x="25280" y="3758"/>
                  <a:pt x="25241" y="3796"/>
                  <a:pt x="25267" y="3809"/>
                </a:cubicBezTo>
                <a:cubicBezTo>
                  <a:pt x="25241" y="3848"/>
                  <a:pt x="25008" y="4134"/>
                  <a:pt x="24904" y="4224"/>
                </a:cubicBezTo>
                <a:cubicBezTo>
                  <a:pt x="24839" y="4250"/>
                  <a:pt x="24839" y="4315"/>
                  <a:pt x="24839" y="4367"/>
                </a:cubicBezTo>
                <a:cubicBezTo>
                  <a:pt x="24865" y="4393"/>
                  <a:pt x="24852" y="4445"/>
                  <a:pt x="24826" y="4484"/>
                </a:cubicBezTo>
                <a:cubicBezTo>
                  <a:pt x="24826" y="4484"/>
                  <a:pt x="24800" y="4471"/>
                  <a:pt x="24774" y="4445"/>
                </a:cubicBezTo>
                <a:cubicBezTo>
                  <a:pt x="24780" y="4422"/>
                  <a:pt x="24783" y="4409"/>
                  <a:pt x="24779" y="4409"/>
                </a:cubicBezTo>
                <a:cubicBezTo>
                  <a:pt x="24774" y="4409"/>
                  <a:pt x="24758" y="4428"/>
                  <a:pt x="24722" y="4471"/>
                </a:cubicBezTo>
                <a:cubicBezTo>
                  <a:pt x="24696" y="4510"/>
                  <a:pt x="24671" y="4549"/>
                  <a:pt x="24671" y="4549"/>
                </a:cubicBezTo>
                <a:cubicBezTo>
                  <a:pt x="24696" y="4562"/>
                  <a:pt x="24554" y="4769"/>
                  <a:pt x="24359" y="5029"/>
                </a:cubicBezTo>
                <a:cubicBezTo>
                  <a:pt x="24100" y="5366"/>
                  <a:pt x="24009" y="5444"/>
                  <a:pt x="24035" y="5470"/>
                </a:cubicBezTo>
                <a:cubicBezTo>
                  <a:pt x="24061" y="5496"/>
                  <a:pt x="24022" y="5534"/>
                  <a:pt x="23905" y="5612"/>
                </a:cubicBezTo>
                <a:cubicBezTo>
                  <a:pt x="23659" y="5729"/>
                  <a:pt x="23659" y="5716"/>
                  <a:pt x="23646" y="5781"/>
                </a:cubicBezTo>
                <a:cubicBezTo>
                  <a:pt x="23660" y="5767"/>
                  <a:pt x="23671" y="5761"/>
                  <a:pt x="23680" y="5761"/>
                </a:cubicBezTo>
                <a:cubicBezTo>
                  <a:pt x="23696" y="5761"/>
                  <a:pt x="23707" y="5777"/>
                  <a:pt x="23724" y="5794"/>
                </a:cubicBezTo>
                <a:cubicBezTo>
                  <a:pt x="23754" y="5824"/>
                  <a:pt x="23745" y="5854"/>
                  <a:pt x="23703" y="5854"/>
                </a:cubicBezTo>
                <a:cubicBezTo>
                  <a:pt x="23691" y="5854"/>
                  <a:pt x="23676" y="5852"/>
                  <a:pt x="23659" y="5846"/>
                </a:cubicBezTo>
                <a:cubicBezTo>
                  <a:pt x="23657" y="5845"/>
                  <a:pt x="23656" y="5845"/>
                  <a:pt x="23654" y="5845"/>
                </a:cubicBezTo>
                <a:cubicBezTo>
                  <a:pt x="23620" y="5845"/>
                  <a:pt x="23509" y="5942"/>
                  <a:pt x="23386" y="6040"/>
                </a:cubicBezTo>
                <a:cubicBezTo>
                  <a:pt x="23257" y="6144"/>
                  <a:pt x="23127" y="6235"/>
                  <a:pt x="23114" y="6274"/>
                </a:cubicBezTo>
                <a:lnTo>
                  <a:pt x="23101" y="6248"/>
                </a:lnTo>
                <a:cubicBezTo>
                  <a:pt x="23098" y="6241"/>
                  <a:pt x="23093" y="6238"/>
                  <a:pt x="23085" y="6238"/>
                </a:cubicBezTo>
                <a:cubicBezTo>
                  <a:pt x="23061" y="6238"/>
                  <a:pt x="23012" y="6265"/>
                  <a:pt x="22907" y="6313"/>
                </a:cubicBezTo>
                <a:cubicBezTo>
                  <a:pt x="22829" y="6339"/>
                  <a:pt x="22790" y="6352"/>
                  <a:pt x="22790" y="6352"/>
                </a:cubicBezTo>
                <a:cubicBezTo>
                  <a:pt x="22803" y="6378"/>
                  <a:pt x="22751" y="6403"/>
                  <a:pt x="22699" y="6429"/>
                </a:cubicBezTo>
                <a:cubicBezTo>
                  <a:pt x="22634" y="6429"/>
                  <a:pt x="22569" y="6429"/>
                  <a:pt x="22569" y="6416"/>
                </a:cubicBezTo>
                <a:cubicBezTo>
                  <a:pt x="22547" y="6401"/>
                  <a:pt x="22537" y="6395"/>
                  <a:pt x="22518" y="6395"/>
                </a:cubicBezTo>
                <a:cubicBezTo>
                  <a:pt x="22504" y="6395"/>
                  <a:pt x="22485" y="6398"/>
                  <a:pt x="22453" y="6403"/>
                </a:cubicBezTo>
                <a:cubicBezTo>
                  <a:pt x="22401" y="6442"/>
                  <a:pt x="22323" y="6455"/>
                  <a:pt x="22271" y="6455"/>
                </a:cubicBezTo>
                <a:cubicBezTo>
                  <a:pt x="22206" y="6442"/>
                  <a:pt x="22154" y="6429"/>
                  <a:pt x="22167" y="6416"/>
                </a:cubicBezTo>
                <a:cubicBezTo>
                  <a:pt x="22167" y="6416"/>
                  <a:pt x="22128" y="6403"/>
                  <a:pt x="22089" y="6403"/>
                </a:cubicBezTo>
                <a:cubicBezTo>
                  <a:pt x="22073" y="6414"/>
                  <a:pt x="22050" y="6418"/>
                  <a:pt x="22025" y="6418"/>
                </a:cubicBezTo>
                <a:cubicBezTo>
                  <a:pt x="21992" y="6418"/>
                  <a:pt x="21956" y="6411"/>
                  <a:pt x="21934" y="6403"/>
                </a:cubicBezTo>
                <a:cubicBezTo>
                  <a:pt x="21871" y="6396"/>
                  <a:pt x="21832" y="6383"/>
                  <a:pt x="21816" y="6383"/>
                </a:cubicBezTo>
                <a:cubicBezTo>
                  <a:pt x="21807" y="6383"/>
                  <a:pt x="21807" y="6388"/>
                  <a:pt x="21817" y="6403"/>
                </a:cubicBezTo>
                <a:cubicBezTo>
                  <a:pt x="21806" y="6436"/>
                  <a:pt x="21804" y="6459"/>
                  <a:pt x="21782" y="6459"/>
                </a:cubicBezTo>
                <a:cubicBezTo>
                  <a:pt x="21778" y="6459"/>
                  <a:pt x="21772" y="6458"/>
                  <a:pt x="21765" y="6455"/>
                </a:cubicBezTo>
                <a:lnTo>
                  <a:pt x="21765" y="6429"/>
                </a:lnTo>
                <a:cubicBezTo>
                  <a:pt x="21778" y="6391"/>
                  <a:pt x="21661" y="6365"/>
                  <a:pt x="21519" y="6287"/>
                </a:cubicBezTo>
                <a:cubicBezTo>
                  <a:pt x="21337" y="6196"/>
                  <a:pt x="21272" y="6144"/>
                  <a:pt x="21259" y="6092"/>
                </a:cubicBezTo>
                <a:lnTo>
                  <a:pt x="21207" y="6092"/>
                </a:lnTo>
                <a:cubicBezTo>
                  <a:pt x="21156" y="6092"/>
                  <a:pt x="21130" y="6066"/>
                  <a:pt x="21143" y="6040"/>
                </a:cubicBezTo>
                <a:cubicBezTo>
                  <a:pt x="21130" y="6001"/>
                  <a:pt x="21000" y="5885"/>
                  <a:pt x="20922" y="5846"/>
                </a:cubicBezTo>
                <a:lnTo>
                  <a:pt x="20857" y="5794"/>
                </a:lnTo>
                <a:cubicBezTo>
                  <a:pt x="20870" y="5716"/>
                  <a:pt x="20792" y="5625"/>
                  <a:pt x="20715" y="5625"/>
                </a:cubicBezTo>
                <a:cubicBezTo>
                  <a:pt x="20741" y="5612"/>
                  <a:pt x="20715" y="5573"/>
                  <a:pt x="20689" y="5547"/>
                </a:cubicBezTo>
                <a:cubicBezTo>
                  <a:pt x="20611" y="5496"/>
                  <a:pt x="20507" y="5353"/>
                  <a:pt x="20533" y="5340"/>
                </a:cubicBezTo>
                <a:lnTo>
                  <a:pt x="20507" y="5301"/>
                </a:lnTo>
                <a:cubicBezTo>
                  <a:pt x="20468" y="5288"/>
                  <a:pt x="20442" y="5249"/>
                  <a:pt x="20416" y="5210"/>
                </a:cubicBezTo>
                <a:cubicBezTo>
                  <a:pt x="20390" y="5171"/>
                  <a:pt x="20377" y="5132"/>
                  <a:pt x="20325" y="5119"/>
                </a:cubicBezTo>
                <a:cubicBezTo>
                  <a:pt x="20274" y="5093"/>
                  <a:pt x="20248" y="5055"/>
                  <a:pt x="20248" y="5055"/>
                </a:cubicBezTo>
                <a:cubicBezTo>
                  <a:pt x="20242" y="5037"/>
                  <a:pt x="20249" y="5030"/>
                  <a:pt x="20263" y="5030"/>
                </a:cubicBezTo>
                <a:cubicBezTo>
                  <a:pt x="20279" y="5030"/>
                  <a:pt x="20304" y="5040"/>
                  <a:pt x="20325" y="5055"/>
                </a:cubicBezTo>
                <a:cubicBezTo>
                  <a:pt x="20341" y="5068"/>
                  <a:pt x="20351" y="5073"/>
                  <a:pt x="20356" y="5073"/>
                </a:cubicBezTo>
                <a:cubicBezTo>
                  <a:pt x="20375" y="5073"/>
                  <a:pt x="20315" y="4984"/>
                  <a:pt x="20222" y="4912"/>
                </a:cubicBezTo>
                <a:cubicBezTo>
                  <a:pt x="20155" y="4860"/>
                  <a:pt x="20127" y="4838"/>
                  <a:pt x="20131" y="4838"/>
                </a:cubicBezTo>
                <a:lnTo>
                  <a:pt x="20131" y="4838"/>
                </a:lnTo>
                <a:cubicBezTo>
                  <a:pt x="20134" y="4838"/>
                  <a:pt x="20157" y="4851"/>
                  <a:pt x="20196" y="4873"/>
                </a:cubicBezTo>
                <a:cubicBezTo>
                  <a:pt x="20223" y="4887"/>
                  <a:pt x="20251" y="4901"/>
                  <a:pt x="20259" y="4901"/>
                </a:cubicBezTo>
                <a:cubicBezTo>
                  <a:pt x="20266" y="4901"/>
                  <a:pt x="20258" y="4890"/>
                  <a:pt x="20222" y="4860"/>
                </a:cubicBezTo>
                <a:cubicBezTo>
                  <a:pt x="20222" y="4860"/>
                  <a:pt x="20189" y="4794"/>
                  <a:pt x="20163" y="4794"/>
                </a:cubicBezTo>
                <a:cubicBezTo>
                  <a:pt x="20161" y="4794"/>
                  <a:pt x="20159" y="4794"/>
                  <a:pt x="20157" y="4795"/>
                </a:cubicBezTo>
                <a:lnTo>
                  <a:pt x="20105" y="4665"/>
                </a:lnTo>
                <a:cubicBezTo>
                  <a:pt x="20092" y="4575"/>
                  <a:pt x="20079" y="4536"/>
                  <a:pt x="20053" y="4484"/>
                </a:cubicBezTo>
                <a:cubicBezTo>
                  <a:pt x="20014" y="4458"/>
                  <a:pt x="20014" y="4458"/>
                  <a:pt x="20027" y="4406"/>
                </a:cubicBezTo>
                <a:cubicBezTo>
                  <a:pt x="20049" y="4395"/>
                  <a:pt x="20043" y="4365"/>
                  <a:pt x="19999" y="4365"/>
                </a:cubicBezTo>
                <a:cubicBezTo>
                  <a:pt x="19992" y="4365"/>
                  <a:pt x="19984" y="4365"/>
                  <a:pt x="19975" y="4367"/>
                </a:cubicBezTo>
                <a:cubicBezTo>
                  <a:pt x="19936" y="4341"/>
                  <a:pt x="19910" y="4302"/>
                  <a:pt x="19923" y="4237"/>
                </a:cubicBezTo>
                <a:cubicBezTo>
                  <a:pt x="19981" y="4226"/>
                  <a:pt x="19977" y="4183"/>
                  <a:pt x="19948" y="4183"/>
                </a:cubicBezTo>
                <a:cubicBezTo>
                  <a:pt x="19945" y="4183"/>
                  <a:pt x="19941" y="4184"/>
                  <a:pt x="19936" y="4186"/>
                </a:cubicBezTo>
                <a:cubicBezTo>
                  <a:pt x="19897" y="4160"/>
                  <a:pt x="19884" y="4108"/>
                  <a:pt x="19884" y="4108"/>
                </a:cubicBezTo>
                <a:cubicBezTo>
                  <a:pt x="19910" y="4095"/>
                  <a:pt x="19768" y="3706"/>
                  <a:pt x="19625" y="3291"/>
                </a:cubicBezTo>
                <a:cubicBezTo>
                  <a:pt x="19614" y="3246"/>
                  <a:pt x="19573" y="3210"/>
                  <a:pt x="19546" y="3210"/>
                </a:cubicBezTo>
                <a:cubicBezTo>
                  <a:pt x="19542" y="3210"/>
                  <a:pt x="19538" y="3211"/>
                  <a:pt x="19534" y="3213"/>
                </a:cubicBezTo>
                <a:cubicBezTo>
                  <a:pt x="19513" y="3221"/>
                  <a:pt x="19503" y="3226"/>
                  <a:pt x="19499" y="3226"/>
                </a:cubicBezTo>
                <a:cubicBezTo>
                  <a:pt x="19492" y="3226"/>
                  <a:pt x="19513" y="3208"/>
                  <a:pt x="19521" y="3174"/>
                </a:cubicBezTo>
                <a:cubicBezTo>
                  <a:pt x="19570" y="3115"/>
                  <a:pt x="19568" y="3043"/>
                  <a:pt x="19530" y="3043"/>
                </a:cubicBezTo>
                <a:cubicBezTo>
                  <a:pt x="19518" y="3043"/>
                  <a:pt x="19502" y="3051"/>
                  <a:pt x="19482" y="3070"/>
                </a:cubicBezTo>
                <a:cubicBezTo>
                  <a:pt x="19465" y="3105"/>
                  <a:pt x="19455" y="3124"/>
                  <a:pt x="19452" y="3124"/>
                </a:cubicBezTo>
                <a:cubicBezTo>
                  <a:pt x="19449" y="3124"/>
                  <a:pt x="19455" y="3095"/>
                  <a:pt x="19469" y="3031"/>
                </a:cubicBezTo>
                <a:cubicBezTo>
                  <a:pt x="19482" y="2966"/>
                  <a:pt x="19482" y="2966"/>
                  <a:pt x="19431" y="2940"/>
                </a:cubicBezTo>
                <a:cubicBezTo>
                  <a:pt x="19428" y="2942"/>
                  <a:pt x="19425" y="2942"/>
                  <a:pt x="19422" y="2942"/>
                </a:cubicBezTo>
                <a:cubicBezTo>
                  <a:pt x="19402" y="2942"/>
                  <a:pt x="19394" y="2900"/>
                  <a:pt x="19418" y="2889"/>
                </a:cubicBezTo>
                <a:cubicBezTo>
                  <a:pt x="19429" y="2841"/>
                  <a:pt x="19441" y="2783"/>
                  <a:pt x="19423" y="2783"/>
                </a:cubicBezTo>
                <a:cubicBezTo>
                  <a:pt x="19422" y="2783"/>
                  <a:pt x="19420" y="2784"/>
                  <a:pt x="19418" y="2785"/>
                </a:cubicBezTo>
                <a:cubicBezTo>
                  <a:pt x="19418" y="2785"/>
                  <a:pt x="19392" y="2733"/>
                  <a:pt x="19405" y="2681"/>
                </a:cubicBezTo>
                <a:cubicBezTo>
                  <a:pt x="19418" y="2629"/>
                  <a:pt x="19366" y="2590"/>
                  <a:pt x="19314" y="2551"/>
                </a:cubicBezTo>
                <a:cubicBezTo>
                  <a:pt x="19223" y="2449"/>
                  <a:pt x="19192" y="2406"/>
                  <a:pt x="19238" y="2406"/>
                </a:cubicBezTo>
                <a:cubicBezTo>
                  <a:pt x="19245" y="2406"/>
                  <a:pt x="19252" y="2407"/>
                  <a:pt x="19262" y="2409"/>
                </a:cubicBezTo>
                <a:cubicBezTo>
                  <a:pt x="19266" y="2410"/>
                  <a:pt x="19270" y="2411"/>
                  <a:pt x="19273" y="2411"/>
                </a:cubicBezTo>
                <a:cubicBezTo>
                  <a:pt x="19326" y="2411"/>
                  <a:pt x="19206" y="2213"/>
                  <a:pt x="19132" y="2188"/>
                </a:cubicBezTo>
                <a:cubicBezTo>
                  <a:pt x="19041" y="2175"/>
                  <a:pt x="19054" y="2175"/>
                  <a:pt x="19080" y="2162"/>
                </a:cubicBezTo>
                <a:cubicBezTo>
                  <a:pt x="19106" y="2149"/>
                  <a:pt x="19080" y="2097"/>
                  <a:pt x="19080" y="2097"/>
                </a:cubicBezTo>
                <a:cubicBezTo>
                  <a:pt x="19054" y="2058"/>
                  <a:pt x="19041" y="2007"/>
                  <a:pt x="19067" y="1994"/>
                </a:cubicBezTo>
                <a:cubicBezTo>
                  <a:pt x="19067" y="1994"/>
                  <a:pt x="19041" y="1955"/>
                  <a:pt x="18964" y="1877"/>
                </a:cubicBezTo>
                <a:cubicBezTo>
                  <a:pt x="18860" y="1812"/>
                  <a:pt x="18808" y="1669"/>
                  <a:pt x="18834" y="1591"/>
                </a:cubicBezTo>
                <a:lnTo>
                  <a:pt x="18743" y="1527"/>
                </a:lnTo>
                <a:cubicBezTo>
                  <a:pt x="18665" y="1514"/>
                  <a:pt x="18613" y="1488"/>
                  <a:pt x="18665" y="1449"/>
                </a:cubicBezTo>
                <a:lnTo>
                  <a:pt x="18691" y="1436"/>
                </a:lnTo>
                <a:cubicBezTo>
                  <a:pt x="18613" y="1423"/>
                  <a:pt x="18510" y="1241"/>
                  <a:pt x="18561" y="1202"/>
                </a:cubicBezTo>
                <a:cubicBezTo>
                  <a:pt x="18574" y="1189"/>
                  <a:pt x="18574" y="1189"/>
                  <a:pt x="18549" y="1138"/>
                </a:cubicBezTo>
                <a:lnTo>
                  <a:pt x="18523" y="1163"/>
                </a:lnTo>
                <a:cubicBezTo>
                  <a:pt x="18507" y="1171"/>
                  <a:pt x="18491" y="1184"/>
                  <a:pt x="18475" y="1184"/>
                </a:cubicBezTo>
                <a:cubicBezTo>
                  <a:pt x="18465" y="1184"/>
                  <a:pt x="18455" y="1179"/>
                  <a:pt x="18445" y="1163"/>
                </a:cubicBezTo>
                <a:cubicBezTo>
                  <a:pt x="18406" y="1112"/>
                  <a:pt x="18367" y="1086"/>
                  <a:pt x="18393" y="1060"/>
                </a:cubicBezTo>
                <a:cubicBezTo>
                  <a:pt x="18381" y="1002"/>
                  <a:pt x="18370" y="954"/>
                  <a:pt x="18349" y="954"/>
                </a:cubicBezTo>
                <a:cubicBezTo>
                  <a:pt x="18346" y="954"/>
                  <a:pt x="18344" y="955"/>
                  <a:pt x="18341" y="956"/>
                </a:cubicBezTo>
                <a:cubicBezTo>
                  <a:pt x="18341" y="956"/>
                  <a:pt x="18315" y="917"/>
                  <a:pt x="18289" y="865"/>
                </a:cubicBezTo>
                <a:cubicBezTo>
                  <a:pt x="18250" y="826"/>
                  <a:pt x="18211" y="774"/>
                  <a:pt x="18133" y="709"/>
                </a:cubicBezTo>
                <a:cubicBezTo>
                  <a:pt x="18069" y="697"/>
                  <a:pt x="17991" y="619"/>
                  <a:pt x="18004" y="606"/>
                </a:cubicBezTo>
                <a:cubicBezTo>
                  <a:pt x="18004" y="606"/>
                  <a:pt x="17913" y="528"/>
                  <a:pt x="17848" y="528"/>
                </a:cubicBezTo>
                <a:cubicBezTo>
                  <a:pt x="17757" y="463"/>
                  <a:pt x="17705" y="437"/>
                  <a:pt x="17731" y="411"/>
                </a:cubicBezTo>
                <a:cubicBezTo>
                  <a:pt x="17744" y="385"/>
                  <a:pt x="17744" y="372"/>
                  <a:pt x="17680" y="372"/>
                </a:cubicBezTo>
                <a:cubicBezTo>
                  <a:pt x="17676" y="380"/>
                  <a:pt x="17669" y="383"/>
                  <a:pt x="17659" y="383"/>
                </a:cubicBezTo>
                <a:cubicBezTo>
                  <a:pt x="17636" y="383"/>
                  <a:pt x="17599" y="365"/>
                  <a:pt x="17563" y="346"/>
                </a:cubicBezTo>
                <a:cubicBezTo>
                  <a:pt x="17511" y="320"/>
                  <a:pt x="17459" y="294"/>
                  <a:pt x="17459" y="294"/>
                </a:cubicBezTo>
                <a:cubicBezTo>
                  <a:pt x="17453" y="307"/>
                  <a:pt x="17449" y="314"/>
                  <a:pt x="17441" y="314"/>
                </a:cubicBezTo>
                <a:cubicBezTo>
                  <a:pt x="17433" y="314"/>
                  <a:pt x="17420" y="307"/>
                  <a:pt x="17394" y="294"/>
                </a:cubicBezTo>
                <a:cubicBezTo>
                  <a:pt x="17355" y="268"/>
                  <a:pt x="17200" y="178"/>
                  <a:pt x="17148" y="165"/>
                </a:cubicBezTo>
                <a:cubicBezTo>
                  <a:pt x="17063" y="139"/>
                  <a:pt x="17021" y="126"/>
                  <a:pt x="17007" y="126"/>
                </a:cubicBezTo>
                <a:cubicBezTo>
                  <a:pt x="16992" y="126"/>
                  <a:pt x="17005" y="139"/>
                  <a:pt x="17031" y="165"/>
                </a:cubicBezTo>
                <a:cubicBezTo>
                  <a:pt x="17057" y="171"/>
                  <a:pt x="17067" y="181"/>
                  <a:pt x="17059" y="181"/>
                </a:cubicBezTo>
                <a:cubicBezTo>
                  <a:pt x="17050" y="181"/>
                  <a:pt x="17024" y="171"/>
                  <a:pt x="16979" y="139"/>
                </a:cubicBezTo>
                <a:cubicBezTo>
                  <a:pt x="16953" y="139"/>
                  <a:pt x="16901" y="113"/>
                  <a:pt x="16823" y="87"/>
                </a:cubicBezTo>
                <a:cubicBezTo>
                  <a:pt x="16759" y="61"/>
                  <a:pt x="16681" y="48"/>
                  <a:pt x="16590" y="35"/>
                </a:cubicBezTo>
                <a:cubicBezTo>
                  <a:pt x="16473" y="22"/>
                  <a:pt x="16421" y="22"/>
                  <a:pt x="16395" y="22"/>
                </a:cubicBezTo>
                <a:cubicBezTo>
                  <a:pt x="16357" y="35"/>
                  <a:pt x="16357" y="35"/>
                  <a:pt x="16357" y="48"/>
                </a:cubicBezTo>
                <a:cubicBezTo>
                  <a:pt x="16389" y="80"/>
                  <a:pt x="16389" y="97"/>
                  <a:pt x="16374" y="97"/>
                </a:cubicBezTo>
                <a:cubicBezTo>
                  <a:pt x="16360" y="97"/>
                  <a:pt x="16331" y="80"/>
                  <a:pt x="16305" y="48"/>
                </a:cubicBezTo>
                <a:cubicBezTo>
                  <a:pt x="16242" y="13"/>
                  <a:pt x="16198" y="1"/>
                  <a:pt x="16171" y="1"/>
                </a:cubicBezTo>
                <a:close/>
                <a:moveTo>
                  <a:pt x="7861" y="8245"/>
                </a:moveTo>
                <a:cubicBezTo>
                  <a:pt x="7861" y="8245"/>
                  <a:pt x="7796" y="8258"/>
                  <a:pt x="7796" y="8284"/>
                </a:cubicBezTo>
                <a:cubicBezTo>
                  <a:pt x="7789" y="8299"/>
                  <a:pt x="7803" y="8314"/>
                  <a:pt x="7831" y="8314"/>
                </a:cubicBezTo>
                <a:cubicBezTo>
                  <a:pt x="7852" y="8314"/>
                  <a:pt x="7880" y="8306"/>
                  <a:pt x="7913" y="8284"/>
                </a:cubicBezTo>
                <a:cubicBezTo>
                  <a:pt x="7926" y="8258"/>
                  <a:pt x="7926" y="8258"/>
                  <a:pt x="7861" y="8245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14"/>
          <p:cNvGrpSpPr/>
          <p:nvPr/>
        </p:nvGrpSpPr>
        <p:grpSpPr>
          <a:xfrm>
            <a:off x="8671050" y="4524625"/>
            <a:ext cx="116915" cy="152349"/>
            <a:chOff x="8518300" y="3923825"/>
            <a:chExt cx="116915" cy="152349"/>
          </a:xfrm>
        </p:grpSpPr>
        <p:sp>
          <p:nvSpPr>
            <p:cNvPr id="91" name="Google Shape;91;p14"/>
            <p:cNvSpPr/>
            <p:nvPr/>
          </p:nvSpPr>
          <p:spPr>
            <a:xfrm>
              <a:off x="8518300" y="3923825"/>
              <a:ext cx="65797" cy="59533"/>
            </a:xfrm>
            <a:custGeom>
              <a:rect b="b" l="l" r="r" t="t"/>
              <a:pathLst>
                <a:path extrusionOk="0" h="1245" w="1376">
                  <a:moveTo>
                    <a:pt x="593" y="7"/>
                  </a:moveTo>
                  <a:lnTo>
                    <a:pt x="593" y="7"/>
                  </a:lnTo>
                  <a:cubicBezTo>
                    <a:pt x="591" y="7"/>
                    <a:pt x="591" y="13"/>
                    <a:pt x="597" y="20"/>
                  </a:cubicBezTo>
                  <a:lnTo>
                    <a:pt x="597" y="20"/>
                  </a:lnTo>
                  <a:cubicBezTo>
                    <a:pt x="596" y="11"/>
                    <a:pt x="594" y="7"/>
                    <a:pt x="593" y="7"/>
                  </a:cubicBezTo>
                  <a:close/>
                  <a:moveTo>
                    <a:pt x="597" y="20"/>
                  </a:moveTo>
                  <a:cubicBezTo>
                    <a:pt x="597" y="22"/>
                    <a:pt x="597" y="26"/>
                    <a:pt x="597" y="30"/>
                  </a:cubicBezTo>
                  <a:lnTo>
                    <a:pt x="597" y="30"/>
                  </a:lnTo>
                  <a:cubicBezTo>
                    <a:pt x="598" y="27"/>
                    <a:pt x="598" y="24"/>
                    <a:pt x="598" y="20"/>
                  </a:cubicBezTo>
                  <a:cubicBezTo>
                    <a:pt x="597" y="20"/>
                    <a:pt x="597" y="20"/>
                    <a:pt x="597" y="20"/>
                  </a:cubicBezTo>
                  <a:close/>
                  <a:moveTo>
                    <a:pt x="559" y="59"/>
                  </a:moveTo>
                  <a:cubicBezTo>
                    <a:pt x="550" y="59"/>
                    <a:pt x="553" y="65"/>
                    <a:pt x="556" y="65"/>
                  </a:cubicBezTo>
                  <a:cubicBezTo>
                    <a:pt x="557" y="65"/>
                    <a:pt x="559" y="64"/>
                    <a:pt x="559" y="59"/>
                  </a:cubicBezTo>
                  <a:close/>
                  <a:moveTo>
                    <a:pt x="546" y="59"/>
                  </a:moveTo>
                  <a:lnTo>
                    <a:pt x="546" y="72"/>
                  </a:lnTo>
                  <a:cubicBezTo>
                    <a:pt x="533" y="72"/>
                    <a:pt x="533" y="72"/>
                    <a:pt x="533" y="59"/>
                  </a:cubicBezTo>
                  <a:close/>
                  <a:moveTo>
                    <a:pt x="610" y="46"/>
                  </a:moveTo>
                  <a:cubicBezTo>
                    <a:pt x="623" y="46"/>
                    <a:pt x="623" y="46"/>
                    <a:pt x="623" y="59"/>
                  </a:cubicBezTo>
                  <a:cubicBezTo>
                    <a:pt x="623" y="74"/>
                    <a:pt x="619" y="81"/>
                    <a:pt x="615" y="81"/>
                  </a:cubicBezTo>
                  <a:cubicBezTo>
                    <a:pt x="613" y="81"/>
                    <a:pt x="610" y="78"/>
                    <a:pt x="610" y="72"/>
                  </a:cubicBezTo>
                  <a:cubicBezTo>
                    <a:pt x="610" y="46"/>
                    <a:pt x="610" y="46"/>
                    <a:pt x="610" y="46"/>
                  </a:cubicBezTo>
                  <a:close/>
                  <a:moveTo>
                    <a:pt x="1051" y="98"/>
                  </a:moveTo>
                  <a:cubicBezTo>
                    <a:pt x="1051" y="111"/>
                    <a:pt x="1039" y="124"/>
                    <a:pt x="1039" y="124"/>
                  </a:cubicBezTo>
                  <a:cubicBezTo>
                    <a:pt x="1039" y="111"/>
                    <a:pt x="1051" y="98"/>
                    <a:pt x="1051" y="98"/>
                  </a:cubicBezTo>
                  <a:close/>
                  <a:moveTo>
                    <a:pt x="342" y="131"/>
                  </a:moveTo>
                  <a:cubicBezTo>
                    <a:pt x="344" y="131"/>
                    <a:pt x="347" y="133"/>
                    <a:pt x="351" y="137"/>
                  </a:cubicBezTo>
                  <a:cubicBezTo>
                    <a:pt x="342" y="137"/>
                    <a:pt x="340" y="131"/>
                    <a:pt x="342" y="131"/>
                  </a:cubicBezTo>
                  <a:close/>
                  <a:moveTo>
                    <a:pt x="701" y="124"/>
                  </a:moveTo>
                  <a:lnTo>
                    <a:pt x="714" y="137"/>
                  </a:lnTo>
                  <a:cubicBezTo>
                    <a:pt x="714" y="150"/>
                    <a:pt x="701" y="150"/>
                    <a:pt x="701" y="150"/>
                  </a:cubicBezTo>
                  <a:cubicBezTo>
                    <a:pt x="701" y="150"/>
                    <a:pt x="701" y="150"/>
                    <a:pt x="701" y="137"/>
                  </a:cubicBezTo>
                  <a:cubicBezTo>
                    <a:pt x="701" y="137"/>
                    <a:pt x="701" y="124"/>
                    <a:pt x="701" y="124"/>
                  </a:cubicBezTo>
                  <a:close/>
                  <a:moveTo>
                    <a:pt x="662" y="137"/>
                  </a:moveTo>
                  <a:lnTo>
                    <a:pt x="662" y="150"/>
                  </a:lnTo>
                  <a:lnTo>
                    <a:pt x="662" y="163"/>
                  </a:lnTo>
                  <a:lnTo>
                    <a:pt x="649" y="163"/>
                  </a:lnTo>
                  <a:cubicBezTo>
                    <a:pt x="649" y="150"/>
                    <a:pt x="649" y="137"/>
                    <a:pt x="662" y="137"/>
                  </a:cubicBezTo>
                  <a:close/>
                  <a:moveTo>
                    <a:pt x="351" y="150"/>
                  </a:moveTo>
                  <a:cubicBezTo>
                    <a:pt x="351" y="159"/>
                    <a:pt x="358" y="168"/>
                    <a:pt x="357" y="168"/>
                  </a:cubicBezTo>
                  <a:cubicBezTo>
                    <a:pt x="356" y="168"/>
                    <a:pt x="355" y="167"/>
                    <a:pt x="351" y="163"/>
                  </a:cubicBezTo>
                  <a:cubicBezTo>
                    <a:pt x="351" y="163"/>
                    <a:pt x="351" y="157"/>
                    <a:pt x="351" y="150"/>
                  </a:cubicBezTo>
                  <a:close/>
                  <a:moveTo>
                    <a:pt x="740" y="176"/>
                  </a:moveTo>
                  <a:cubicBezTo>
                    <a:pt x="740" y="195"/>
                    <a:pt x="743" y="205"/>
                    <a:pt x="745" y="205"/>
                  </a:cubicBezTo>
                  <a:cubicBezTo>
                    <a:pt x="747" y="205"/>
                    <a:pt x="747" y="195"/>
                    <a:pt x="740" y="176"/>
                  </a:cubicBezTo>
                  <a:close/>
                  <a:moveTo>
                    <a:pt x="1185" y="183"/>
                  </a:moveTo>
                  <a:cubicBezTo>
                    <a:pt x="1188" y="183"/>
                    <a:pt x="1194" y="189"/>
                    <a:pt x="1194" y="189"/>
                  </a:cubicBezTo>
                  <a:cubicBezTo>
                    <a:pt x="1194" y="198"/>
                    <a:pt x="1188" y="207"/>
                    <a:pt x="1179" y="207"/>
                  </a:cubicBezTo>
                  <a:cubicBezTo>
                    <a:pt x="1176" y="207"/>
                    <a:pt x="1172" y="206"/>
                    <a:pt x="1168" y="202"/>
                  </a:cubicBezTo>
                  <a:cubicBezTo>
                    <a:pt x="1168" y="202"/>
                    <a:pt x="1168" y="202"/>
                    <a:pt x="1181" y="189"/>
                  </a:cubicBezTo>
                  <a:cubicBezTo>
                    <a:pt x="1181" y="185"/>
                    <a:pt x="1183" y="183"/>
                    <a:pt x="1185" y="183"/>
                  </a:cubicBezTo>
                  <a:close/>
                  <a:moveTo>
                    <a:pt x="247" y="215"/>
                  </a:moveTo>
                  <a:cubicBezTo>
                    <a:pt x="260" y="228"/>
                    <a:pt x="260" y="228"/>
                    <a:pt x="260" y="228"/>
                  </a:cubicBezTo>
                  <a:cubicBezTo>
                    <a:pt x="247" y="228"/>
                    <a:pt x="247" y="228"/>
                    <a:pt x="247" y="215"/>
                  </a:cubicBezTo>
                  <a:close/>
                  <a:moveTo>
                    <a:pt x="260" y="241"/>
                  </a:moveTo>
                  <a:cubicBezTo>
                    <a:pt x="260" y="241"/>
                    <a:pt x="286" y="267"/>
                    <a:pt x="286" y="280"/>
                  </a:cubicBezTo>
                  <a:cubicBezTo>
                    <a:pt x="286" y="280"/>
                    <a:pt x="286" y="280"/>
                    <a:pt x="273" y="267"/>
                  </a:cubicBezTo>
                  <a:cubicBezTo>
                    <a:pt x="260" y="254"/>
                    <a:pt x="260" y="241"/>
                    <a:pt x="260" y="241"/>
                  </a:cubicBezTo>
                  <a:close/>
                  <a:moveTo>
                    <a:pt x="259" y="335"/>
                  </a:moveTo>
                  <a:cubicBezTo>
                    <a:pt x="260" y="335"/>
                    <a:pt x="267" y="338"/>
                    <a:pt x="273" y="345"/>
                  </a:cubicBezTo>
                  <a:cubicBezTo>
                    <a:pt x="260" y="338"/>
                    <a:pt x="257" y="335"/>
                    <a:pt x="259" y="335"/>
                  </a:cubicBezTo>
                  <a:close/>
                  <a:moveTo>
                    <a:pt x="295" y="366"/>
                  </a:moveTo>
                  <a:lnTo>
                    <a:pt x="295" y="366"/>
                  </a:lnTo>
                  <a:cubicBezTo>
                    <a:pt x="298" y="369"/>
                    <a:pt x="299" y="371"/>
                    <a:pt x="299" y="371"/>
                  </a:cubicBezTo>
                  <a:cubicBezTo>
                    <a:pt x="308" y="371"/>
                    <a:pt x="311" y="371"/>
                    <a:pt x="295" y="366"/>
                  </a:cubicBezTo>
                  <a:close/>
                  <a:moveTo>
                    <a:pt x="1311" y="448"/>
                  </a:moveTo>
                  <a:lnTo>
                    <a:pt x="1298" y="461"/>
                  </a:lnTo>
                  <a:lnTo>
                    <a:pt x="1285" y="448"/>
                  </a:lnTo>
                  <a:close/>
                  <a:moveTo>
                    <a:pt x="1194" y="500"/>
                  </a:moveTo>
                  <a:lnTo>
                    <a:pt x="1194" y="513"/>
                  </a:lnTo>
                  <a:lnTo>
                    <a:pt x="1207" y="513"/>
                  </a:lnTo>
                  <a:lnTo>
                    <a:pt x="1207" y="500"/>
                  </a:lnTo>
                  <a:lnTo>
                    <a:pt x="1207" y="500"/>
                  </a:lnTo>
                  <a:cubicBezTo>
                    <a:pt x="1203" y="500"/>
                    <a:pt x="1199" y="500"/>
                    <a:pt x="1194" y="500"/>
                  </a:cubicBezTo>
                  <a:close/>
                  <a:moveTo>
                    <a:pt x="1285" y="669"/>
                  </a:moveTo>
                  <a:cubicBezTo>
                    <a:pt x="1311" y="669"/>
                    <a:pt x="1324" y="682"/>
                    <a:pt x="1311" y="682"/>
                  </a:cubicBezTo>
                  <a:lnTo>
                    <a:pt x="1298" y="682"/>
                  </a:lnTo>
                  <a:lnTo>
                    <a:pt x="1285" y="669"/>
                  </a:lnTo>
                  <a:close/>
                  <a:moveTo>
                    <a:pt x="66" y="782"/>
                  </a:moveTo>
                  <a:cubicBezTo>
                    <a:pt x="60" y="786"/>
                    <a:pt x="58" y="786"/>
                    <a:pt x="66" y="786"/>
                  </a:cubicBezTo>
                  <a:cubicBezTo>
                    <a:pt x="66" y="784"/>
                    <a:pt x="66" y="783"/>
                    <a:pt x="66" y="782"/>
                  </a:cubicBezTo>
                  <a:close/>
                  <a:moveTo>
                    <a:pt x="948" y="812"/>
                  </a:moveTo>
                  <a:cubicBezTo>
                    <a:pt x="948" y="812"/>
                    <a:pt x="935" y="812"/>
                    <a:pt x="948" y="824"/>
                  </a:cubicBezTo>
                  <a:lnTo>
                    <a:pt x="961" y="824"/>
                  </a:lnTo>
                  <a:cubicBezTo>
                    <a:pt x="948" y="812"/>
                    <a:pt x="948" y="812"/>
                    <a:pt x="948" y="812"/>
                  </a:cubicBezTo>
                  <a:close/>
                  <a:moveTo>
                    <a:pt x="299" y="824"/>
                  </a:moveTo>
                  <a:cubicBezTo>
                    <a:pt x="299" y="824"/>
                    <a:pt x="299" y="824"/>
                    <a:pt x="299" y="837"/>
                  </a:cubicBezTo>
                  <a:lnTo>
                    <a:pt x="312" y="837"/>
                  </a:lnTo>
                  <a:cubicBezTo>
                    <a:pt x="312" y="824"/>
                    <a:pt x="312" y="824"/>
                    <a:pt x="312" y="824"/>
                  </a:cubicBezTo>
                  <a:lnTo>
                    <a:pt x="306" y="831"/>
                  </a:lnTo>
                  <a:lnTo>
                    <a:pt x="306" y="831"/>
                  </a:lnTo>
                  <a:cubicBezTo>
                    <a:pt x="304" y="829"/>
                    <a:pt x="302" y="827"/>
                    <a:pt x="299" y="824"/>
                  </a:cubicBezTo>
                  <a:close/>
                  <a:moveTo>
                    <a:pt x="312" y="837"/>
                  </a:moveTo>
                  <a:lnTo>
                    <a:pt x="312" y="837"/>
                  </a:lnTo>
                  <a:cubicBezTo>
                    <a:pt x="299" y="850"/>
                    <a:pt x="299" y="863"/>
                    <a:pt x="299" y="863"/>
                  </a:cubicBezTo>
                  <a:lnTo>
                    <a:pt x="312" y="837"/>
                  </a:lnTo>
                  <a:close/>
                  <a:moveTo>
                    <a:pt x="165" y="819"/>
                  </a:moveTo>
                  <a:lnTo>
                    <a:pt x="165" y="819"/>
                  </a:lnTo>
                  <a:cubicBezTo>
                    <a:pt x="165" y="819"/>
                    <a:pt x="164" y="820"/>
                    <a:pt x="163" y="822"/>
                  </a:cubicBezTo>
                  <a:lnTo>
                    <a:pt x="163" y="822"/>
                  </a:lnTo>
                  <a:cubicBezTo>
                    <a:pt x="160" y="821"/>
                    <a:pt x="157" y="821"/>
                    <a:pt x="155" y="821"/>
                  </a:cubicBezTo>
                  <a:cubicBezTo>
                    <a:pt x="143" y="821"/>
                    <a:pt x="137" y="828"/>
                    <a:pt x="139" y="828"/>
                  </a:cubicBezTo>
                  <a:cubicBezTo>
                    <a:pt x="139" y="828"/>
                    <a:pt x="141" y="827"/>
                    <a:pt x="144" y="824"/>
                  </a:cubicBezTo>
                  <a:lnTo>
                    <a:pt x="144" y="824"/>
                  </a:lnTo>
                  <a:lnTo>
                    <a:pt x="131" y="837"/>
                  </a:lnTo>
                  <a:cubicBezTo>
                    <a:pt x="116" y="859"/>
                    <a:pt x="114" y="868"/>
                    <a:pt x="119" y="868"/>
                  </a:cubicBezTo>
                  <a:cubicBezTo>
                    <a:pt x="123" y="868"/>
                    <a:pt x="132" y="862"/>
                    <a:pt x="144" y="850"/>
                  </a:cubicBezTo>
                  <a:cubicBezTo>
                    <a:pt x="154" y="835"/>
                    <a:pt x="160" y="826"/>
                    <a:pt x="163" y="822"/>
                  </a:cubicBezTo>
                  <a:lnTo>
                    <a:pt x="163" y="822"/>
                  </a:lnTo>
                  <a:cubicBezTo>
                    <a:pt x="163" y="822"/>
                    <a:pt x="164" y="822"/>
                    <a:pt x="164" y="822"/>
                  </a:cubicBezTo>
                  <a:lnTo>
                    <a:pt x="164" y="822"/>
                  </a:lnTo>
                  <a:cubicBezTo>
                    <a:pt x="165" y="820"/>
                    <a:pt x="165" y="819"/>
                    <a:pt x="165" y="819"/>
                  </a:cubicBezTo>
                  <a:close/>
                  <a:moveTo>
                    <a:pt x="218" y="845"/>
                  </a:moveTo>
                  <a:cubicBezTo>
                    <a:pt x="221" y="845"/>
                    <a:pt x="221" y="850"/>
                    <a:pt x="221" y="850"/>
                  </a:cubicBezTo>
                  <a:cubicBezTo>
                    <a:pt x="234" y="850"/>
                    <a:pt x="234" y="850"/>
                    <a:pt x="221" y="863"/>
                  </a:cubicBezTo>
                  <a:cubicBezTo>
                    <a:pt x="221" y="863"/>
                    <a:pt x="216" y="869"/>
                    <a:pt x="212" y="869"/>
                  </a:cubicBezTo>
                  <a:cubicBezTo>
                    <a:pt x="210" y="869"/>
                    <a:pt x="208" y="868"/>
                    <a:pt x="208" y="863"/>
                  </a:cubicBezTo>
                  <a:lnTo>
                    <a:pt x="208" y="850"/>
                  </a:lnTo>
                  <a:cubicBezTo>
                    <a:pt x="213" y="846"/>
                    <a:pt x="216" y="845"/>
                    <a:pt x="218" y="845"/>
                  </a:cubicBezTo>
                  <a:close/>
                  <a:moveTo>
                    <a:pt x="1051" y="850"/>
                  </a:moveTo>
                  <a:cubicBezTo>
                    <a:pt x="1055" y="854"/>
                    <a:pt x="1059" y="858"/>
                    <a:pt x="1064" y="863"/>
                  </a:cubicBezTo>
                  <a:cubicBezTo>
                    <a:pt x="1064" y="876"/>
                    <a:pt x="1064" y="876"/>
                    <a:pt x="1064" y="876"/>
                  </a:cubicBezTo>
                  <a:cubicBezTo>
                    <a:pt x="1051" y="863"/>
                    <a:pt x="1051" y="863"/>
                    <a:pt x="1051" y="850"/>
                  </a:cubicBezTo>
                  <a:close/>
                  <a:moveTo>
                    <a:pt x="1129" y="863"/>
                  </a:moveTo>
                  <a:cubicBezTo>
                    <a:pt x="1142" y="876"/>
                    <a:pt x="1155" y="889"/>
                    <a:pt x="1155" y="889"/>
                  </a:cubicBezTo>
                  <a:lnTo>
                    <a:pt x="1129" y="889"/>
                  </a:lnTo>
                  <a:lnTo>
                    <a:pt x="1129" y="876"/>
                  </a:lnTo>
                  <a:lnTo>
                    <a:pt x="1129" y="863"/>
                  </a:lnTo>
                  <a:close/>
                  <a:moveTo>
                    <a:pt x="1158" y="884"/>
                  </a:moveTo>
                  <a:cubicBezTo>
                    <a:pt x="1161" y="884"/>
                    <a:pt x="1164" y="889"/>
                    <a:pt x="1155" y="889"/>
                  </a:cubicBezTo>
                  <a:cubicBezTo>
                    <a:pt x="1155" y="885"/>
                    <a:pt x="1157" y="884"/>
                    <a:pt x="1158" y="884"/>
                  </a:cubicBezTo>
                  <a:close/>
                  <a:moveTo>
                    <a:pt x="1099" y="881"/>
                  </a:moveTo>
                  <a:cubicBezTo>
                    <a:pt x="1101" y="881"/>
                    <a:pt x="1109" y="887"/>
                    <a:pt x="1116" y="902"/>
                  </a:cubicBezTo>
                  <a:lnTo>
                    <a:pt x="1116" y="902"/>
                  </a:lnTo>
                  <a:cubicBezTo>
                    <a:pt x="1112" y="898"/>
                    <a:pt x="1108" y="894"/>
                    <a:pt x="1103" y="889"/>
                  </a:cubicBezTo>
                  <a:cubicBezTo>
                    <a:pt x="1098" y="884"/>
                    <a:pt x="1097" y="881"/>
                    <a:pt x="1099" y="881"/>
                  </a:cubicBezTo>
                  <a:close/>
                  <a:moveTo>
                    <a:pt x="260" y="876"/>
                  </a:moveTo>
                  <a:cubicBezTo>
                    <a:pt x="260" y="876"/>
                    <a:pt x="273" y="876"/>
                    <a:pt x="260" y="889"/>
                  </a:cubicBezTo>
                  <a:cubicBezTo>
                    <a:pt x="260" y="886"/>
                    <a:pt x="259" y="884"/>
                    <a:pt x="258" y="884"/>
                  </a:cubicBezTo>
                  <a:cubicBezTo>
                    <a:pt x="254" y="884"/>
                    <a:pt x="247" y="893"/>
                    <a:pt x="247" y="902"/>
                  </a:cubicBezTo>
                  <a:cubicBezTo>
                    <a:pt x="234" y="915"/>
                    <a:pt x="234" y="928"/>
                    <a:pt x="234" y="928"/>
                  </a:cubicBezTo>
                  <a:cubicBezTo>
                    <a:pt x="221" y="928"/>
                    <a:pt x="234" y="902"/>
                    <a:pt x="234" y="902"/>
                  </a:cubicBezTo>
                  <a:cubicBezTo>
                    <a:pt x="260" y="876"/>
                    <a:pt x="260" y="876"/>
                    <a:pt x="260" y="876"/>
                  </a:cubicBezTo>
                  <a:close/>
                  <a:moveTo>
                    <a:pt x="935" y="928"/>
                  </a:moveTo>
                  <a:cubicBezTo>
                    <a:pt x="939" y="933"/>
                    <a:pt x="944" y="937"/>
                    <a:pt x="948" y="941"/>
                  </a:cubicBezTo>
                  <a:lnTo>
                    <a:pt x="948" y="941"/>
                  </a:lnTo>
                  <a:cubicBezTo>
                    <a:pt x="948" y="941"/>
                    <a:pt x="948" y="928"/>
                    <a:pt x="948" y="928"/>
                  </a:cubicBezTo>
                  <a:close/>
                  <a:moveTo>
                    <a:pt x="1129" y="928"/>
                  </a:moveTo>
                  <a:cubicBezTo>
                    <a:pt x="1129" y="928"/>
                    <a:pt x="1135" y="934"/>
                    <a:pt x="1142" y="941"/>
                  </a:cubicBezTo>
                  <a:lnTo>
                    <a:pt x="1142" y="941"/>
                  </a:lnTo>
                  <a:cubicBezTo>
                    <a:pt x="1129" y="941"/>
                    <a:pt x="1129" y="928"/>
                    <a:pt x="1129" y="928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1064" y="954"/>
                  </a:moveTo>
                  <a:cubicBezTo>
                    <a:pt x="1077" y="954"/>
                    <a:pt x="1077" y="967"/>
                    <a:pt x="1077" y="967"/>
                  </a:cubicBezTo>
                  <a:cubicBezTo>
                    <a:pt x="1064" y="954"/>
                    <a:pt x="1064" y="954"/>
                    <a:pt x="1064" y="954"/>
                  </a:cubicBezTo>
                  <a:close/>
                  <a:moveTo>
                    <a:pt x="818" y="941"/>
                  </a:moveTo>
                  <a:cubicBezTo>
                    <a:pt x="818" y="954"/>
                    <a:pt x="818" y="967"/>
                    <a:pt x="818" y="967"/>
                  </a:cubicBezTo>
                  <a:cubicBezTo>
                    <a:pt x="822" y="971"/>
                    <a:pt x="823" y="972"/>
                    <a:pt x="824" y="972"/>
                  </a:cubicBezTo>
                  <a:cubicBezTo>
                    <a:pt x="825" y="972"/>
                    <a:pt x="818" y="960"/>
                    <a:pt x="818" y="941"/>
                  </a:cubicBezTo>
                  <a:close/>
                  <a:moveTo>
                    <a:pt x="594" y="939"/>
                  </a:moveTo>
                  <a:cubicBezTo>
                    <a:pt x="594" y="939"/>
                    <a:pt x="591" y="949"/>
                    <a:pt x="585" y="967"/>
                  </a:cubicBezTo>
                  <a:cubicBezTo>
                    <a:pt x="585" y="971"/>
                    <a:pt x="585" y="975"/>
                    <a:pt x="585" y="979"/>
                  </a:cubicBezTo>
                  <a:lnTo>
                    <a:pt x="585" y="979"/>
                  </a:lnTo>
                  <a:cubicBezTo>
                    <a:pt x="592" y="952"/>
                    <a:pt x="595" y="939"/>
                    <a:pt x="594" y="939"/>
                  </a:cubicBezTo>
                  <a:close/>
                  <a:moveTo>
                    <a:pt x="286" y="967"/>
                  </a:moveTo>
                  <a:cubicBezTo>
                    <a:pt x="273" y="980"/>
                    <a:pt x="270" y="987"/>
                    <a:pt x="272" y="987"/>
                  </a:cubicBezTo>
                  <a:cubicBezTo>
                    <a:pt x="273" y="987"/>
                    <a:pt x="280" y="980"/>
                    <a:pt x="286" y="967"/>
                  </a:cubicBezTo>
                  <a:close/>
                  <a:moveTo>
                    <a:pt x="922" y="980"/>
                  </a:moveTo>
                  <a:cubicBezTo>
                    <a:pt x="922" y="980"/>
                    <a:pt x="922" y="980"/>
                    <a:pt x="935" y="993"/>
                  </a:cubicBezTo>
                  <a:lnTo>
                    <a:pt x="922" y="993"/>
                  </a:lnTo>
                  <a:lnTo>
                    <a:pt x="922" y="980"/>
                  </a:lnTo>
                  <a:close/>
                  <a:moveTo>
                    <a:pt x="757" y="989"/>
                  </a:moveTo>
                  <a:cubicBezTo>
                    <a:pt x="756" y="990"/>
                    <a:pt x="755" y="992"/>
                    <a:pt x="753" y="993"/>
                  </a:cubicBezTo>
                  <a:cubicBezTo>
                    <a:pt x="753" y="998"/>
                    <a:pt x="755" y="1002"/>
                    <a:pt x="757" y="1002"/>
                  </a:cubicBezTo>
                  <a:cubicBezTo>
                    <a:pt x="759" y="1002"/>
                    <a:pt x="760" y="998"/>
                    <a:pt x="757" y="989"/>
                  </a:cubicBezTo>
                  <a:close/>
                  <a:moveTo>
                    <a:pt x="662" y="1006"/>
                  </a:moveTo>
                  <a:lnTo>
                    <a:pt x="649" y="1019"/>
                  </a:lnTo>
                  <a:cubicBezTo>
                    <a:pt x="649" y="1006"/>
                    <a:pt x="649" y="1006"/>
                    <a:pt x="662" y="1006"/>
                  </a:cubicBezTo>
                  <a:close/>
                  <a:moveTo>
                    <a:pt x="894" y="993"/>
                  </a:moveTo>
                  <a:lnTo>
                    <a:pt x="894" y="993"/>
                  </a:lnTo>
                  <a:cubicBezTo>
                    <a:pt x="897" y="998"/>
                    <a:pt x="903" y="1007"/>
                    <a:pt x="909" y="1019"/>
                  </a:cubicBezTo>
                  <a:lnTo>
                    <a:pt x="896" y="1019"/>
                  </a:lnTo>
                  <a:cubicBezTo>
                    <a:pt x="896" y="1007"/>
                    <a:pt x="884" y="995"/>
                    <a:pt x="894" y="993"/>
                  </a:cubicBezTo>
                  <a:close/>
                  <a:moveTo>
                    <a:pt x="1000" y="993"/>
                  </a:moveTo>
                  <a:cubicBezTo>
                    <a:pt x="1000" y="993"/>
                    <a:pt x="1013" y="993"/>
                    <a:pt x="1013" y="1006"/>
                  </a:cubicBezTo>
                  <a:cubicBezTo>
                    <a:pt x="1013" y="1006"/>
                    <a:pt x="1026" y="1019"/>
                    <a:pt x="1026" y="1019"/>
                  </a:cubicBezTo>
                  <a:cubicBezTo>
                    <a:pt x="1013" y="1019"/>
                    <a:pt x="1000" y="1006"/>
                    <a:pt x="1000" y="1006"/>
                  </a:cubicBezTo>
                  <a:cubicBezTo>
                    <a:pt x="1000" y="993"/>
                    <a:pt x="1000" y="993"/>
                    <a:pt x="1000" y="993"/>
                  </a:cubicBezTo>
                  <a:close/>
                  <a:moveTo>
                    <a:pt x="79" y="1006"/>
                  </a:moveTo>
                  <a:cubicBezTo>
                    <a:pt x="79" y="1006"/>
                    <a:pt x="66" y="1006"/>
                    <a:pt x="53" y="1019"/>
                  </a:cubicBezTo>
                  <a:lnTo>
                    <a:pt x="53" y="1032"/>
                  </a:lnTo>
                  <a:cubicBezTo>
                    <a:pt x="53" y="1032"/>
                    <a:pt x="66" y="1019"/>
                    <a:pt x="79" y="1006"/>
                  </a:cubicBezTo>
                  <a:close/>
                  <a:moveTo>
                    <a:pt x="555" y="985"/>
                  </a:moveTo>
                  <a:cubicBezTo>
                    <a:pt x="552" y="994"/>
                    <a:pt x="551" y="1004"/>
                    <a:pt x="559" y="1019"/>
                  </a:cubicBezTo>
                  <a:cubicBezTo>
                    <a:pt x="559" y="1032"/>
                    <a:pt x="546" y="1032"/>
                    <a:pt x="546" y="1032"/>
                  </a:cubicBezTo>
                  <a:cubicBezTo>
                    <a:pt x="546" y="1009"/>
                    <a:pt x="546" y="996"/>
                    <a:pt x="555" y="985"/>
                  </a:cubicBezTo>
                  <a:close/>
                  <a:moveTo>
                    <a:pt x="1021" y="1036"/>
                  </a:moveTo>
                  <a:cubicBezTo>
                    <a:pt x="1022" y="1038"/>
                    <a:pt x="1024" y="1041"/>
                    <a:pt x="1026" y="1045"/>
                  </a:cubicBezTo>
                  <a:cubicBezTo>
                    <a:pt x="1026" y="1040"/>
                    <a:pt x="1023" y="1037"/>
                    <a:pt x="1021" y="1036"/>
                  </a:cubicBezTo>
                  <a:close/>
                  <a:moveTo>
                    <a:pt x="455" y="1032"/>
                  </a:moveTo>
                  <a:cubicBezTo>
                    <a:pt x="455" y="1032"/>
                    <a:pt x="455" y="1045"/>
                    <a:pt x="442" y="1058"/>
                  </a:cubicBezTo>
                  <a:lnTo>
                    <a:pt x="429" y="1058"/>
                  </a:lnTo>
                  <a:cubicBezTo>
                    <a:pt x="429" y="1045"/>
                    <a:pt x="442" y="1032"/>
                    <a:pt x="455" y="1032"/>
                  </a:cubicBezTo>
                  <a:close/>
                  <a:moveTo>
                    <a:pt x="792" y="1058"/>
                  </a:moveTo>
                  <a:cubicBezTo>
                    <a:pt x="792" y="1071"/>
                    <a:pt x="805" y="1084"/>
                    <a:pt x="792" y="1084"/>
                  </a:cubicBezTo>
                  <a:cubicBezTo>
                    <a:pt x="792" y="1071"/>
                    <a:pt x="792" y="1058"/>
                    <a:pt x="792" y="1058"/>
                  </a:cubicBezTo>
                  <a:close/>
                  <a:moveTo>
                    <a:pt x="674" y="1040"/>
                  </a:moveTo>
                  <a:cubicBezTo>
                    <a:pt x="675" y="1040"/>
                    <a:pt x="675" y="1046"/>
                    <a:pt x="675" y="1058"/>
                  </a:cubicBezTo>
                  <a:cubicBezTo>
                    <a:pt x="675" y="1071"/>
                    <a:pt x="662" y="1084"/>
                    <a:pt x="662" y="1097"/>
                  </a:cubicBezTo>
                  <a:lnTo>
                    <a:pt x="649" y="1097"/>
                  </a:lnTo>
                  <a:cubicBezTo>
                    <a:pt x="649" y="1097"/>
                    <a:pt x="662" y="1084"/>
                    <a:pt x="662" y="1071"/>
                  </a:cubicBezTo>
                  <a:cubicBezTo>
                    <a:pt x="670" y="1049"/>
                    <a:pt x="673" y="1040"/>
                    <a:pt x="674" y="1040"/>
                  </a:cubicBezTo>
                  <a:close/>
                  <a:moveTo>
                    <a:pt x="683" y="1"/>
                  </a:moveTo>
                  <a:cubicBezTo>
                    <a:pt x="682" y="1"/>
                    <a:pt x="675" y="7"/>
                    <a:pt x="662" y="20"/>
                  </a:cubicBezTo>
                  <a:cubicBezTo>
                    <a:pt x="662" y="20"/>
                    <a:pt x="636" y="46"/>
                    <a:pt x="623" y="46"/>
                  </a:cubicBezTo>
                  <a:cubicBezTo>
                    <a:pt x="610" y="46"/>
                    <a:pt x="598" y="46"/>
                    <a:pt x="598" y="33"/>
                  </a:cubicBezTo>
                  <a:cubicBezTo>
                    <a:pt x="598" y="32"/>
                    <a:pt x="598" y="31"/>
                    <a:pt x="597" y="30"/>
                  </a:cubicBezTo>
                  <a:lnTo>
                    <a:pt x="597" y="30"/>
                  </a:lnTo>
                  <a:cubicBezTo>
                    <a:pt x="597" y="46"/>
                    <a:pt x="596" y="46"/>
                    <a:pt x="585" y="46"/>
                  </a:cubicBezTo>
                  <a:cubicBezTo>
                    <a:pt x="577" y="42"/>
                    <a:pt x="572" y="41"/>
                    <a:pt x="568" y="41"/>
                  </a:cubicBezTo>
                  <a:cubicBezTo>
                    <a:pt x="559" y="41"/>
                    <a:pt x="559" y="50"/>
                    <a:pt x="559" y="59"/>
                  </a:cubicBezTo>
                  <a:cubicBezTo>
                    <a:pt x="566" y="74"/>
                    <a:pt x="565" y="81"/>
                    <a:pt x="563" y="81"/>
                  </a:cubicBezTo>
                  <a:cubicBezTo>
                    <a:pt x="561" y="81"/>
                    <a:pt x="559" y="78"/>
                    <a:pt x="559" y="72"/>
                  </a:cubicBezTo>
                  <a:cubicBezTo>
                    <a:pt x="546" y="72"/>
                    <a:pt x="546" y="59"/>
                    <a:pt x="546" y="46"/>
                  </a:cubicBezTo>
                  <a:cubicBezTo>
                    <a:pt x="546" y="33"/>
                    <a:pt x="533" y="20"/>
                    <a:pt x="533" y="20"/>
                  </a:cubicBezTo>
                  <a:cubicBezTo>
                    <a:pt x="520" y="20"/>
                    <a:pt x="520" y="20"/>
                    <a:pt x="533" y="33"/>
                  </a:cubicBezTo>
                  <a:cubicBezTo>
                    <a:pt x="533" y="46"/>
                    <a:pt x="533" y="46"/>
                    <a:pt x="533" y="46"/>
                  </a:cubicBezTo>
                  <a:cubicBezTo>
                    <a:pt x="520" y="59"/>
                    <a:pt x="520" y="59"/>
                    <a:pt x="520" y="72"/>
                  </a:cubicBezTo>
                  <a:cubicBezTo>
                    <a:pt x="520" y="85"/>
                    <a:pt x="520" y="85"/>
                    <a:pt x="507" y="85"/>
                  </a:cubicBezTo>
                  <a:cubicBezTo>
                    <a:pt x="507" y="85"/>
                    <a:pt x="507" y="98"/>
                    <a:pt x="520" y="111"/>
                  </a:cubicBezTo>
                  <a:lnTo>
                    <a:pt x="507" y="111"/>
                  </a:lnTo>
                  <a:cubicBezTo>
                    <a:pt x="507" y="111"/>
                    <a:pt x="507" y="98"/>
                    <a:pt x="507" y="98"/>
                  </a:cubicBezTo>
                  <a:cubicBezTo>
                    <a:pt x="507" y="98"/>
                    <a:pt x="494" y="85"/>
                    <a:pt x="507" y="85"/>
                  </a:cubicBezTo>
                  <a:cubicBezTo>
                    <a:pt x="507" y="72"/>
                    <a:pt x="494" y="72"/>
                    <a:pt x="494" y="72"/>
                  </a:cubicBezTo>
                  <a:lnTo>
                    <a:pt x="494" y="59"/>
                  </a:lnTo>
                  <a:cubicBezTo>
                    <a:pt x="494" y="46"/>
                    <a:pt x="481" y="33"/>
                    <a:pt x="481" y="33"/>
                  </a:cubicBezTo>
                  <a:cubicBezTo>
                    <a:pt x="481" y="33"/>
                    <a:pt x="481" y="46"/>
                    <a:pt x="481" y="46"/>
                  </a:cubicBezTo>
                  <a:cubicBezTo>
                    <a:pt x="481" y="59"/>
                    <a:pt x="377" y="85"/>
                    <a:pt x="364" y="98"/>
                  </a:cubicBezTo>
                  <a:cubicBezTo>
                    <a:pt x="358" y="92"/>
                    <a:pt x="351" y="88"/>
                    <a:pt x="348" y="88"/>
                  </a:cubicBezTo>
                  <a:cubicBezTo>
                    <a:pt x="345" y="88"/>
                    <a:pt x="345" y="92"/>
                    <a:pt x="351" y="98"/>
                  </a:cubicBezTo>
                  <a:cubicBezTo>
                    <a:pt x="364" y="111"/>
                    <a:pt x="338" y="124"/>
                    <a:pt x="312" y="137"/>
                  </a:cubicBezTo>
                  <a:cubicBezTo>
                    <a:pt x="286" y="150"/>
                    <a:pt x="273" y="163"/>
                    <a:pt x="273" y="176"/>
                  </a:cubicBezTo>
                  <a:cubicBezTo>
                    <a:pt x="260" y="189"/>
                    <a:pt x="260" y="202"/>
                    <a:pt x="260" y="202"/>
                  </a:cubicBezTo>
                  <a:cubicBezTo>
                    <a:pt x="247" y="189"/>
                    <a:pt x="234" y="189"/>
                    <a:pt x="234" y="189"/>
                  </a:cubicBezTo>
                  <a:lnTo>
                    <a:pt x="234" y="189"/>
                  </a:lnTo>
                  <a:cubicBezTo>
                    <a:pt x="234" y="189"/>
                    <a:pt x="234" y="202"/>
                    <a:pt x="247" y="215"/>
                  </a:cubicBezTo>
                  <a:lnTo>
                    <a:pt x="221" y="202"/>
                  </a:lnTo>
                  <a:lnTo>
                    <a:pt x="221" y="202"/>
                  </a:lnTo>
                  <a:cubicBezTo>
                    <a:pt x="234" y="215"/>
                    <a:pt x="221" y="215"/>
                    <a:pt x="221" y="215"/>
                  </a:cubicBezTo>
                  <a:cubicBezTo>
                    <a:pt x="221" y="215"/>
                    <a:pt x="221" y="215"/>
                    <a:pt x="208" y="189"/>
                  </a:cubicBezTo>
                  <a:cubicBezTo>
                    <a:pt x="198" y="184"/>
                    <a:pt x="191" y="180"/>
                    <a:pt x="189" y="180"/>
                  </a:cubicBezTo>
                  <a:cubicBezTo>
                    <a:pt x="185" y="180"/>
                    <a:pt x="188" y="187"/>
                    <a:pt x="195" y="202"/>
                  </a:cubicBezTo>
                  <a:lnTo>
                    <a:pt x="195" y="215"/>
                  </a:lnTo>
                  <a:cubicBezTo>
                    <a:pt x="190" y="212"/>
                    <a:pt x="187" y="211"/>
                    <a:pt x="186" y="211"/>
                  </a:cubicBezTo>
                  <a:cubicBezTo>
                    <a:pt x="178" y="211"/>
                    <a:pt x="195" y="230"/>
                    <a:pt x="195" y="241"/>
                  </a:cubicBezTo>
                  <a:cubicBezTo>
                    <a:pt x="185" y="235"/>
                    <a:pt x="178" y="232"/>
                    <a:pt x="177" y="232"/>
                  </a:cubicBezTo>
                  <a:cubicBezTo>
                    <a:pt x="174" y="232"/>
                    <a:pt x="180" y="239"/>
                    <a:pt x="195" y="254"/>
                  </a:cubicBezTo>
                  <a:cubicBezTo>
                    <a:pt x="195" y="254"/>
                    <a:pt x="195" y="260"/>
                    <a:pt x="192" y="260"/>
                  </a:cubicBezTo>
                  <a:cubicBezTo>
                    <a:pt x="190" y="260"/>
                    <a:pt x="187" y="258"/>
                    <a:pt x="182" y="254"/>
                  </a:cubicBezTo>
                  <a:lnTo>
                    <a:pt x="157" y="254"/>
                  </a:lnTo>
                  <a:cubicBezTo>
                    <a:pt x="170" y="267"/>
                    <a:pt x="144" y="293"/>
                    <a:pt x="131" y="319"/>
                  </a:cubicBezTo>
                  <a:cubicBezTo>
                    <a:pt x="105" y="358"/>
                    <a:pt x="105" y="371"/>
                    <a:pt x="118" y="383"/>
                  </a:cubicBezTo>
                  <a:lnTo>
                    <a:pt x="92" y="383"/>
                  </a:lnTo>
                  <a:cubicBezTo>
                    <a:pt x="79" y="383"/>
                    <a:pt x="79" y="383"/>
                    <a:pt x="105" y="396"/>
                  </a:cubicBezTo>
                  <a:cubicBezTo>
                    <a:pt x="92" y="396"/>
                    <a:pt x="92" y="396"/>
                    <a:pt x="79" y="422"/>
                  </a:cubicBezTo>
                  <a:cubicBezTo>
                    <a:pt x="79" y="435"/>
                    <a:pt x="79" y="448"/>
                    <a:pt x="92" y="448"/>
                  </a:cubicBezTo>
                  <a:cubicBezTo>
                    <a:pt x="92" y="455"/>
                    <a:pt x="92" y="458"/>
                    <a:pt x="90" y="458"/>
                  </a:cubicBezTo>
                  <a:cubicBezTo>
                    <a:pt x="88" y="458"/>
                    <a:pt x="85" y="455"/>
                    <a:pt x="79" y="448"/>
                  </a:cubicBezTo>
                  <a:cubicBezTo>
                    <a:pt x="74" y="446"/>
                    <a:pt x="69" y="445"/>
                    <a:pt x="65" y="445"/>
                  </a:cubicBezTo>
                  <a:cubicBezTo>
                    <a:pt x="49" y="445"/>
                    <a:pt x="45" y="464"/>
                    <a:pt x="66" y="474"/>
                  </a:cubicBezTo>
                  <a:cubicBezTo>
                    <a:pt x="66" y="487"/>
                    <a:pt x="66" y="487"/>
                    <a:pt x="40" y="487"/>
                  </a:cubicBezTo>
                  <a:cubicBezTo>
                    <a:pt x="40" y="487"/>
                    <a:pt x="40" y="487"/>
                    <a:pt x="53" y="513"/>
                  </a:cubicBezTo>
                  <a:cubicBezTo>
                    <a:pt x="53" y="513"/>
                    <a:pt x="53" y="526"/>
                    <a:pt x="53" y="539"/>
                  </a:cubicBezTo>
                  <a:cubicBezTo>
                    <a:pt x="53" y="539"/>
                    <a:pt x="66" y="552"/>
                    <a:pt x="66" y="552"/>
                  </a:cubicBezTo>
                  <a:lnTo>
                    <a:pt x="66" y="565"/>
                  </a:lnTo>
                  <a:cubicBezTo>
                    <a:pt x="63" y="563"/>
                    <a:pt x="61" y="562"/>
                    <a:pt x="59" y="562"/>
                  </a:cubicBezTo>
                  <a:cubicBezTo>
                    <a:pt x="48" y="562"/>
                    <a:pt x="40" y="583"/>
                    <a:pt x="40" y="604"/>
                  </a:cubicBezTo>
                  <a:cubicBezTo>
                    <a:pt x="40" y="643"/>
                    <a:pt x="40" y="669"/>
                    <a:pt x="27" y="669"/>
                  </a:cubicBezTo>
                  <a:cubicBezTo>
                    <a:pt x="27" y="669"/>
                    <a:pt x="27" y="682"/>
                    <a:pt x="53" y="682"/>
                  </a:cubicBezTo>
                  <a:lnTo>
                    <a:pt x="66" y="682"/>
                  </a:lnTo>
                  <a:cubicBezTo>
                    <a:pt x="45" y="692"/>
                    <a:pt x="41" y="711"/>
                    <a:pt x="54" y="711"/>
                  </a:cubicBezTo>
                  <a:cubicBezTo>
                    <a:pt x="57" y="711"/>
                    <a:pt x="61" y="710"/>
                    <a:pt x="66" y="708"/>
                  </a:cubicBezTo>
                  <a:lnTo>
                    <a:pt x="66" y="708"/>
                  </a:lnTo>
                  <a:lnTo>
                    <a:pt x="53" y="721"/>
                  </a:lnTo>
                  <a:cubicBezTo>
                    <a:pt x="27" y="721"/>
                    <a:pt x="40" y="734"/>
                    <a:pt x="66" y="734"/>
                  </a:cubicBezTo>
                  <a:cubicBezTo>
                    <a:pt x="53" y="747"/>
                    <a:pt x="40" y="747"/>
                    <a:pt x="53" y="747"/>
                  </a:cubicBezTo>
                  <a:cubicBezTo>
                    <a:pt x="66" y="760"/>
                    <a:pt x="66" y="760"/>
                    <a:pt x="27" y="760"/>
                  </a:cubicBezTo>
                  <a:cubicBezTo>
                    <a:pt x="14" y="773"/>
                    <a:pt x="1" y="773"/>
                    <a:pt x="1" y="773"/>
                  </a:cubicBezTo>
                  <a:cubicBezTo>
                    <a:pt x="5" y="777"/>
                    <a:pt x="10" y="778"/>
                    <a:pt x="14" y="778"/>
                  </a:cubicBezTo>
                  <a:cubicBezTo>
                    <a:pt x="23" y="778"/>
                    <a:pt x="31" y="773"/>
                    <a:pt x="40" y="773"/>
                  </a:cubicBezTo>
                  <a:cubicBezTo>
                    <a:pt x="40" y="773"/>
                    <a:pt x="40" y="778"/>
                    <a:pt x="44" y="778"/>
                  </a:cubicBezTo>
                  <a:cubicBezTo>
                    <a:pt x="46" y="778"/>
                    <a:pt x="48" y="777"/>
                    <a:pt x="53" y="773"/>
                  </a:cubicBezTo>
                  <a:cubicBezTo>
                    <a:pt x="65" y="773"/>
                    <a:pt x="66" y="773"/>
                    <a:pt x="66" y="782"/>
                  </a:cubicBezTo>
                  <a:lnTo>
                    <a:pt x="66" y="782"/>
                  </a:lnTo>
                  <a:cubicBezTo>
                    <a:pt x="69" y="780"/>
                    <a:pt x="74" y="777"/>
                    <a:pt x="79" y="773"/>
                  </a:cubicBezTo>
                  <a:lnTo>
                    <a:pt x="105" y="773"/>
                  </a:lnTo>
                  <a:cubicBezTo>
                    <a:pt x="105" y="773"/>
                    <a:pt x="118" y="760"/>
                    <a:pt x="144" y="760"/>
                  </a:cubicBezTo>
                  <a:cubicBezTo>
                    <a:pt x="170" y="747"/>
                    <a:pt x="182" y="747"/>
                    <a:pt x="195" y="734"/>
                  </a:cubicBezTo>
                  <a:cubicBezTo>
                    <a:pt x="195" y="721"/>
                    <a:pt x="208" y="708"/>
                    <a:pt x="182" y="708"/>
                  </a:cubicBezTo>
                  <a:cubicBezTo>
                    <a:pt x="182" y="708"/>
                    <a:pt x="182" y="709"/>
                    <a:pt x="180" y="710"/>
                  </a:cubicBezTo>
                  <a:lnTo>
                    <a:pt x="180" y="710"/>
                  </a:lnTo>
                  <a:cubicBezTo>
                    <a:pt x="179" y="709"/>
                    <a:pt x="176" y="708"/>
                    <a:pt x="170" y="708"/>
                  </a:cubicBezTo>
                  <a:cubicBezTo>
                    <a:pt x="170" y="712"/>
                    <a:pt x="171" y="714"/>
                    <a:pt x="173" y="714"/>
                  </a:cubicBezTo>
                  <a:cubicBezTo>
                    <a:pt x="175" y="714"/>
                    <a:pt x="178" y="711"/>
                    <a:pt x="180" y="710"/>
                  </a:cubicBezTo>
                  <a:lnTo>
                    <a:pt x="180" y="710"/>
                  </a:lnTo>
                  <a:cubicBezTo>
                    <a:pt x="182" y="714"/>
                    <a:pt x="163" y="721"/>
                    <a:pt x="144" y="721"/>
                  </a:cubicBezTo>
                  <a:cubicBezTo>
                    <a:pt x="157" y="708"/>
                    <a:pt x="170" y="708"/>
                    <a:pt x="170" y="708"/>
                  </a:cubicBezTo>
                  <a:cubicBezTo>
                    <a:pt x="170" y="708"/>
                    <a:pt x="182" y="695"/>
                    <a:pt x="182" y="695"/>
                  </a:cubicBezTo>
                  <a:cubicBezTo>
                    <a:pt x="195" y="695"/>
                    <a:pt x="195" y="682"/>
                    <a:pt x="195" y="669"/>
                  </a:cubicBezTo>
                  <a:cubicBezTo>
                    <a:pt x="182" y="656"/>
                    <a:pt x="182" y="643"/>
                    <a:pt x="208" y="643"/>
                  </a:cubicBezTo>
                  <a:cubicBezTo>
                    <a:pt x="221" y="630"/>
                    <a:pt x="221" y="630"/>
                    <a:pt x="221" y="630"/>
                  </a:cubicBezTo>
                  <a:cubicBezTo>
                    <a:pt x="208" y="630"/>
                    <a:pt x="208" y="617"/>
                    <a:pt x="208" y="591"/>
                  </a:cubicBezTo>
                  <a:cubicBezTo>
                    <a:pt x="208" y="565"/>
                    <a:pt x="208" y="552"/>
                    <a:pt x="195" y="552"/>
                  </a:cubicBezTo>
                  <a:cubicBezTo>
                    <a:pt x="195" y="539"/>
                    <a:pt x="195" y="539"/>
                    <a:pt x="195" y="539"/>
                  </a:cubicBezTo>
                  <a:cubicBezTo>
                    <a:pt x="208" y="539"/>
                    <a:pt x="208" y="539"/>
                    <a:pt x="208" y="526"/>
                  </a:cubicBezTo>
                  <a:cubicBezTo>
                    <a:pt x="195" y="526"/>
                    <a:pt x="195" y="513"/>
                    <a:pt x="195" y="513"/>
                  </a:cubicBezTo>
                  <a:lnTo>
                    <a:pt x="195" y="513"/>
                  </a:lnTo>
                  <a:cubicBezTo>
                    <a:pt x="204" y="518"/>
                    <a:pt x="210" y="519"/>
                    <a:pt x="214" y="519"/>
                  </a:cubicBezTo>
                  <a:cubicBezTo>
                    <a:pt x="221" y="519"/>
                    <a:pt x="221" y="513"/>
                    <a:pt x="221" y="513"/>
                  </a:cubicBezTo>
                  <a:cubicBezTo>
                    <a:pt x="221" y="500"/>
                    <a:pt x="221" y="500"/>
                    <a:pt x="208" y="500"/>
                  </a:cubicBezTo>
                  <a:cubicBezTo>
                    <a:pt x="208" y="500"/>
                    <a:pt x="208" y="474"/>
                    <a:pt x="234" y="474"/>
                  </a:cubicBezTo>
                  <a:cubicBezTo>
                    <a:pt x="247" y="474"/>
                    <a:pt x="234" y="461"/>
                    <a:pt x="221" y="461"/>
                  </a:cubicBezTo>
                  <a:cubicBezTo>
                    <a:pt x="208" y="448"/>
                    <a:pt x="195" y="448"/>
                    <a:pt x="195" y="435"/>
                  </a:cubicBezTo>
                  <a:lnTo>
                    <a:pt x="195" y="435"/>
                  </a:lnTo>
                  <a:cubicBezTo>
                    <a:pt x="195" y="435"/>
                    <a:pt x="208" y="448"/>
                    <a:pt x="221" y="448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4" y="448"/>
                    <a:pt x="247" y="448"/>
                    <a:pt x="247" y="448"/>
                  </a:cubicBezTo>
                  <a:cubicBezTo>
                    <a:pt x="234" y="448"/>
                    <a:pt x="234" y="435"/>
                    <a:pt x="247" y="409"/>
                  </a:cubicBezTo>
                  <a:cubicBezTo>
                    <a:pt x="260" y="383"/>
                    <a:pt x="273" y="383"/>
                    <a:pt x="260" y="371"/>
                  </a:cubicBezTo>
                  <a:cubicBezTo>
                    <a:pt x="247" y="371"/>
                    <a:pt x="247" y="358"/>
                    <a:pt x="260" y="358"/>
                  </a:cubicBezTo>
                  <a:cubicBezTo>
                    <a:pt x="277" y="362"/>
                    <a:pt x="288" y="364"/>
                    <a:pt x="295" y="366"/>
                  </a:cubicBezTo>
                  <a:lnTo>
                    <a:pt x="295" y="366"/>
                  </a:lnTo>
                  <a:cubicBezTo>
                    <a:pt x="290" y="361"/>
                    <a:pt x="282" y="353"/>
                    <a:pt x="273" y="345"/>
                  </a:cubicBezTo>
                  <a:lnTo>
                    <a:pt x="273" y="345"/>
                  </a:lnTo>
                  <a:cubicBezTo>
                    <a:pt x="277" y="346"/>
                    <a:pt x="280" y="347"/>
                    <a:pt x="283" y="347"/>
                  </a:cubicBezTo>
                  <a:cubicBezTo>
                    <a:pt x="302" y="347"/>
                    <a:pt x="310" y="317"/>
                    <a:pt x="299" y="306"/>
                  </a:cubicBezTo>
                  <a:lnTo>
                    <a:pt x="312" y="306"/>
                  </a:lnTo>
                  <a:cubicBezTo>
                    <a:pt x="325" y="319"/>
                    <a:pt x="325" y="319"/>
                    <a:pt x="338" y="319"/>
                  </a:cubicBezTo>
                  <a:cubicBezTo>
                    <a:pt x="338" y="306"/>
                    <a:pt x="338" y="306"/>
                    <a:pt x="338" y="306"/>
                  </a:cubicBezTo>
                  <a:cubicBezTo>
                    <a:pt x="331" y="290"/>
                    <a:pt x="336" y="284"/>
                    <a:pt x="342" y="284"/>
                  </a:cubicBezTo>
                  <a:cubicBezTo>
                    <a:pt x="347" y="284"/>
                    <a:pt x="351" y="287"/>
                    <a:pt x="351" y="293"/>
                  </a:cubicBezTo>
                  <a:cubicBezTo>
                    <a:pt x="364" y="306"/>
                    <a:pt x="364" y="306"/>
                    <a:pt x="377" y="306"/>
                  </a:cubicBezTo>
                  <a:cubicBezTo>
                    <a:pt x="369" y="290"/>
                    <a:pt x="375" y="284"/>
                    <a:pt x="381" y="284"/>
                  </a:cubicBezTo>
                  <a:cubicBezTo>
                    <a:pt x="386" y="284"/>
                    <a:pt x="390" y="287"/>
                    <a:pt x="390" y="293"/>
                  </a:cubicBezTo>
                  <a:lnTo>
                    <a:pt x="403" y="293"/>
                  </a:lnTo>
                  <a:cubicBezTo>
                    <a:pt x="390" y="280"/>
                    <a:pt x="403" y="267"/>
                    <a:pt x="403" y="267"/>
                  </a:cubicBezTo>
                  <a:cubicBezTo>
                    <a:pt x="416" y="267"/>
                    <a:pt x="416" y="267"/>
                    <a:pt x="403" y="254"/>
                  </a:cubicBezTo>
                  <a:cubicBezTo>
                    <a:pt x="403" y="241"/>
                    <a:pt x="390" y="228"/>
                    <a:pt x="390" y="228"/>
                  </a:cubicBezTo>
                  <a:lnTo>
                    <a:pt x="390" y="228"/>
                  </a:lnTo>
                  <a:lnTo>
                    <a:pt x="403" y="241"/>
                  </a:lnTo>
                  <a:cubicBezTo>
                    <a:pt x="403" y="247"/>
                    <a:pt x="406" y="251"/>
                    <a:pt x="411" y="251"/>
                  </a:cubicBezTo>
                  <a:cubicBezTo>
                    <a:pt x="416" y="251"/>
                    <a:pt x="422" y="247"/>
                    <a:pt x="429" y="241"/>
                  </a:cubicBezTo>
                  <a:cubicBezTo>
                    <a:pt x="442" y="241"/>
                    <a:pt x="455" y="241"/>
                    <a:pt x="455" y="254"/>
                  </a:cubicBezTo>
                  <a:lnTo>
                    <a:pt x="455" y="228"/>
                  </a:lnTo>
                  <a:cubicBezTo>
                    <a:pt x="455" y="221"/>
                    <a:pt x="455" y="218"/>
                    <a:pt x="456" y="218"/>
                  </a:cubicBezTo>
                  <a:cubicBezTo>
                    <a:pt x="458" y="218"/>
                    <a:pt x="461" y="221"/>
                    <a:pt x="468" y="228"/>
                  </a:cubicBezTo>
                  <a:cubicBezTo>
                    <a:pt x="468" y="234"/>
                    <a:pt x="471" y="238"/>
                    <a:pt x="476" y="238"/>
                  </a:cubicBezTo>
                  <a:cubicBezTo>
                    <a:pt x="481" y="238"/>
                    <a:pt x="487" y="234"/>
                    <a:pt x="494" y="228"/>
                  </a:cubicBezTo>
                  <a:cubicBezTo>
                    <a:pt x="500" y="239"/>
                    <a:pt x="505" y="246"/>
                    <a:pt x="509" y="246"/>
                  </a:cubicBezTo>
                  <a:cubicBezTo>
                    <a:pt x="513" y="246"/>
                    <a:pt x="514" y="236"/>
                    <a:pt x="507" y="215"/>
                  </a:cubicBezTo>
                  <a:lnTo>
                    <a:pt x="507" y="215"/>
                  </a:lnTo>
                  <a:cubicBezTo>
                    <a:pt x="520" y="228"/>
                    <a:pt x="520" y="228"/>
                    <a:pt x="520" y="228"/>
                  </a:cubicBezTo>
                  <a:cubicBezTo>
                    <a:pt x="526" y="221"/>
                    <a:pt x="533" y="218"/>
                    <a:pt x="538" y="218"/>
                  </a:cubicBezTo>
                  <a:cubicBezTo>
                    <a:pt x="542" y="218"/>
                    <a:pt x="546" y="221"/>
                    <a:pt x="546" y="228"/>
                  </a:cubicBezTo>
                  <a:cubicBezTo>
                    <a:pt x="546" y="215"/>
                    <a:pt x="559" y="215"/>
                    <a:pt x="559" y="215"/>
                  </a:cubicBezTo>
                  <a:cubicBezTo>
                    <a:pt x="559" y="215"/>
                    <a:pt x="559" y="215"/>
                    <a:pt x="559" y="189"/>
                  </a:cubicBezTo>
                  <a:cubicBezTo>
                    <a:pt x="572" y="176"/>
                    <a:pt x="572" y="176"/>
                    <a:pt x="572" y="176"/>
                  </a:cubicBezTo>
                  <a:cubicBezTo>
                    <a:pt x="572" y="176"/>
                    <a:pt x="572" y="189"/>
                    <a:pt x="572" y="215"/>
                  </a:cubicBezTo>
                  <a:cubicBezTo>
                    <a:pt x="572" y="220"/>
                    <a:pt x="572" y="223"/>
                    <a:pt x="572" y="223"/>
                  </a:cubicBezTo>
                  <a:cubicBezTo>
                    <a:pt x="573" y="223"/>
                    <a:pt x="576" y="214"/>
                    <a:pt x="585" y="189"/>
                  </a:cubicBezTo>
                  <a:cubicBezTo>
                    <a:pt x="585" y="193"/>
                    <a:pt x="585" y="198"/>
                    <a:pt x="585" y="202"/>
                  </a:cubicBezTo>
                  <a:cubicBezTo>
                    <a:pt x="585" y="202"/>
                    <a:pt x="598" y="202"/>
                    <a:pt x="598" y="189"/>
                  </a:cubicBezTo>
                  <a:lnTo>
                    <a:pt x="610" y="189"/>
                  </a:lnTo>
                  <a:cubicBezTo>
                    <a:pt x="610" y="202"/>
                    <a:pt x="623" y="202"/>
                    <a:pt x="623" y="202"/>
                  </a:cubicBezTo>
                  <a:cubicBezTo>
                    <a:pt x="623" y="195"/>
                    <a:pt x="623" y="192"/>
                    <a:pt x="625" y="192"/>
                  </a:cubicBezTo>
                  <a:cubicBezTo>
                    <a:pt x="627" y="192"/>
                    <a:pt x="630" y="195"/>
                    <a:pt x="636" y="202"/>
                  </a:cubicBezTo>
                  <a:cubicBezTo>
                    <a:pt x="636" y="199"/>
                    <a:pt x="636" y="194"/>
                    <a:pt x="636" y="189"/>
                  </a:cubicBezTo>
                  <a:cubicBezTo>
                    <a:pt x="636" y="182"/>
                    <a:pt x="636" y="179"/>
                    <a:pt x="638" y="179"/>
                  </a:cubicBezTo>
                  <a:cubicBezTo>
                    <a:pt x="640" y="179"/>
                    <a:pt x="643" y="182"/>
                    <a:pt x="649" y="189"/>
                  </a:cubicBezTo>
                  <a:cubicBezTo>
                    <a:pt x="662" y="202"/>
                    <a:pt x="688" y="202"/>
                    <a:pt x="727" y="202"/>
                  </a:cubicBezTo>
                  <a:cubicBezTo>
                    <a:pt x="727" y="202"/>
                    <a:pt x="740" y="189"/>
                    <a:pt x="727" y="176"/>
                  </a:cubicBezTo>
                  <a:cubicBezTo>
                    <a:pt x="727" y="158"/>
                    <a:pt x="727" y="151"/>
                    <a:pt x="728" y="151"/>
                  </a:cubicBezTo>
                  <a:cubicBezTo>
                    <a:pt x="730" y="151"/>
                    <a:pt x="733" y="162"/>
                    <a:pt x="740" y="176"/>
                  </a:cubicBezTo>
                  <a:cubicBezTo>
                    <a:pt x="740" y="156"/>
                    <a:pt x="740" y="147"/>
                    <a:pt x="742" y="147"/>
                  </a:cubicBezTo>
                  <a:cubicBezTo>
                    <a:pt x="743" y="147"/>
                    <a:pt x="747" y="156"/>
                    <a:pt x="753" y="176"/>
                  </a:cubicBezTo>
                  <a:cubicBezTo>
                    <a:pt x="753" y="163"/>
                    <a:pt x="756" y="156"/>
                    <a:pt x="758" y="156"/>
                  </a:cubicBezTo>
                  <a:lnTo>
                    <a:pt x="758" y="156"/>
                  </a:lnTo>
                  <a:cubicBezTo>
                    <a:pt x="760" y="156"/>
                    <a:pt x="760" y="163"/>
                    <a:pt x="753" y="176"/>
                  </a:cubicBezTo>
                  <a:cubicBezTo>
                    <a:pt x="762" y="185"/>
                    <a:pt x="765" y="194"/>
                    <a:pt x="766" y="194"/>
                  </a:cubicBezTo>
                  <a:cubicBezTo>
                    <a:pt x="766" y="194"/>
                    <a:pt x="766" y="193"/>
                    <a:pt x="766" y="189"/>
                  </a:cubicBezTo>
                  <a:cubicBezTo>
                    <a:pt x="766" y="189"/>
                    <a:pt x="766" y="189"/>
                    <a:pt x="779" y="202"/>
                  </a:cubicBezTo>
                  <a:cubicBezTo>
                    <a:pt x="779" y="198"/>
                    <a:pt x="779" y="194"/>
                    <a:pt x="779" y="189"/>
                  </a:cubicBezTo>
                  <a:cubicBezTo>
                    <a:pt x="786" y="176"/>
                    <a:pt x="792" y="169"/>
                    <a:pt x="795" y="169"/>
                  </a:cubicBezTo>
                  <a:cubicBezTo>
                    <a:pt x="799" y="169"/>
                    <a:pt x="799" y="176"/>
                    <a:pt x="792" y="189"/>
                  </a:cubicBezTo>
                  <a:cubicBezTo>
                    <a:pt x="792" y="199"/>
                    <a:pt x="794" y="203"/>
                    <a:pt x="797" y="203"/>
                  </a:cubicBezTo>
                  <a:cubicBezTo>
                    <a:pt x="802" y="203"/>
                    <a:pt x="810" y="192"/>
                    <a:pt x="818" y="176"/>
                  </a:cubicBezTo>
                  <a:cubicBezTo>
                    <a:pt x="831" y="176"/>
                    <a:pt x="831" y="176"/>
                    <a:pt x="831" y="189"/>
                  </a:cubicBezTo>
                  <a:cubicBezTo>
                    <a:pt x="831" y="189"/>
                    <a:pt x="831" y="189"/>
                    <a:pt x="844" y="176"/>
                  </a:cubicBezTo>
                  <a:cubicBezTo>
                    <a:pt x="849" y="166"/>
                    <a:pt x="854" y="162"/>
                    <a:pt x="857" y="162"/>
                  </a:cubicBezTo>
                  <a:cubicBezTo>
                    <a:pt x="863" y="162"/>
                    <a:pt x="865" y="173"/>
                    <a:pt x="857" y="189"/>
                  </a:cubicBezTo>
                  <a:lnTo>
                    <a:pt x="870" y="176"/>
                  </a:lnTo>
                  <a:cubicBezTo>
                    <a:pt x="878" y="160"/>
                    <a:pt x="881" y="149"/>
                    <a:pt x="882" y="149"/>
                  </a:cubicBezTo>
                  <a:cubicBezTo>
                    <a:pt x="883" y="149"/>
                    <a:pt x="883" y="153"/>
                    <a:pt x="883" y="163"/>
                  </a:cubicBezTo>
                  <a:cubicBezTo>
                    <a:pt x="883" y="175"/>
                    <a:pt x="883" y="184"/>
                    <a:pt x="883" y="189"/>
                  </a:cubicBezTo>
                  <a:cubicBezTo>
                    <a:pt x="883" y="175"/>
                    <a:pt x="885" y="169"/>
                    <a:pt x="887" y="169"/>
                  </a:cubicBezTo>
                  <a:cubicBezTo>
                    <a:pt x="891" y="169"/>
                    <a:pt x="896" y="185"/>
                    <a:pt x="896" y="202"/>
                  </a:cubicBezTo>
                  <a:cubicBezTo>
                    <a:pt x="896" y="189"/>
                    <a:pt x="909" y="176"/>
                    <a:pt x="909" y="176"/>
                  </a:cubicBezTo>
                  <a:cubicBezTo>
                    <a:pt x="909" y="176"/>
                    <a:pt x="909" y="176"/>
                    <a:pt x="909" y="189"/>
                  </a:cubicBezTo>
                  <a:cubicBezTo>
                    <a:pt x="909" y="194"/>
                    <a:pt x="909" y="198"/>
                    <a:pt x="909" y="202"/>
                  </a:cubicBezTo>
                  <a:cubicBezTo>
                    <a:pt x="909" y="202"/>
                    <a:pt x="922" y="202"/>
                    <a:pt x="922" y="228"/>
                  </a:cubicBezTo>
                  <a:lnTo>
                    <a:pt x="935" y="228"/>
                  </a:lnTo>
                  <a:cubicBezTo>
                    <a:pt x="935" y="221"/>
                    <a:pt x="938" y="218"/>
                    <a:pt x="940" y="218"/>
                  </a:cubicBezTo>
                  <a:cubicBezTo>
                    <a:pt x="941" y="218"/>
                    <a:pt x="941" y="221"/>
                    <a:pt x="935" y="228"/>
                  </a:cubicBezTo>
                  <a:cubicBezTo>
                    <a:pt x="935" y="228"/>
                    <a:pt x="948" y="228"/>
                    <a:pt x="948" y="215"/>
                  </a:cubicBezTo>
                  <a:cubicBezTo>
                    <a:pt x="961" y="215"/>
                    <a:pt x="961" y="215"/>
                    <a:pt x="961" y="241"/>
                  </a:cubicBezTo>
                  <a:cubicBezTo>
                    <a:pt x="961" y="228"/>
                    <a:pt x="974" y="228"/>
                    <a:pt x="974" y="228"/>
                  </a:cubicBezTo>
                  <a:cubicBezTo>
                    <a:pt x="987" y="215"/>
                    <a:pt x="987" y="215"/>
                    <a:pt x="987" y="215"/>
                  </a:cubicBezTo>
                  <a:cubicBezTo>
                    <a:pt x="987" y="215"/>
                    <a:pt x="987" y="241"/>
                    <a:pt x="1000" y="241"/>
                  </a:cubicBezTo>
                  <a:cubicBezTo>
                    <a:pt x="1000" y="241"/>
                    <a:pt x="1000" y="241"/>
                    <a:pt x="1013" y="228"/>
                  </a:cubicBezTo>
                  <a:cubicBezTo>
                    <a:pt x="1004" y="228"/>
                    <a:pt x="1007" y="222"/>
                    <a:pt x="1010" y="222"/>
                  </a:cubicBezTo>
                  <a:cubicBezTo>
                    <a:pt x="1011" y="222"/>
                    <a:pt x="1013" y="224"/>
                    <a:pt x="1013" y="228"/>
                  </a:cubicBezTo>
                  <a:cubicBezTo>
                    <a:pt x="1013" y="228"/>
                    <a:pt x="1013" y="241"/>
                    <a:pt x="1026" y="254"/>
                  </a:cubicBezTo>
                  <a:cubicBezTo>
                    <a:pt x="1039" y="254"/>
                    <a:pt x="1039" y="254"/>
                    <a:pt x="1039" y="241"/>
                  </a:cubicBezTo>
                  <a:cubicBezTo>
                    <a:pt x="1039" y="253"/>
                    <a:pt x="1039" y="261"/>
                    <a:pt x="1039" y="267"/>
                  </a:cubicBezTo>
                  <a:cubicBezTo>
                    <a:pt x="1051" y="254"/>
                    <a:pt x="1051" y="254"/>
                    <a:pt x="1051" y="254"/>
                  </a:cubicBezTo>
                  <a:cubicBezTo>
                    <a:pt x="1051" y="267"/>
                    <a:pt x="1051" y="267"/>
                    <a:pt x="1064" y="267"/>
                  </a:cubicBezTo>
                  <a:cubicBezTo>
                    <a:pt x="1064" y="267"/>
                    <a:pt x="1064" y="267"/>
                    <a:pt x="1051" y="280"/>
                  </a:cubicBezTo>
                  <a:lnTo>
                    <a:pt x="1064" y="280"/>
                  </a:lnTo>
                  <a:cubicBezTo>
                    <a:pt x="1073" y="272"/>
                    <a:pt x="1078" y="269"/>
                    <a:pt x="1081" y="269"/>
                  </a:cubicBezTo>
                  <a:cubicBezTo>
                    <a:pt x="1089" y="269"/>
                    <a:pt x="1086" y="284"/>
                    <a:pt x="1077" y="293"/>
                  </a:cubicBezTo>
                  <a:lnTo>
                    <a:pt x="1090" y="293"/>
                  </a:lnTo>
                  <a:cubicBezTo>
                    <a:pt x="1103" y="280"/>
                    <a:pt x="1110" y="273"/>
                    <a:pt x="1111" y="273"/>
                  </a:cubicBezTo>
                  <a:lnTo>
                    <a:pt x="1111" y="273"/>
                  </a:lnTo>
                  <a:cubicBezTo>
                    <a:pt x="1113" y="273"/>
                    <a:pt x="1110" y="280"/>
                    <a:pt x="1103" y="293"/>
                  </a:cubicBezTo>
                  <a:cubicBezTo>
                    <a:pt x="1107" y="289"/>
                    <a:pt x="1109" y="288"/>
                    <a:pt x="1111" y="288"/>
                  </a:cubicBezTo>
                  <a:cubicBezTo>
                    <a:pt x="1115" y="288"/>
                    <a:pt x="1113" y="300"/>
                    <a:pt x="1103" y="319"/>
                  </a:cubicBezTo>
                  <a:cubicBezTo>
                    <a:pt x="1090" y="319"/>
                    <a:pt x="1077" y="332"/>
                    <a:pt x="1077" y="332"/>
                  </a:cubicBezTo>
                  <a:lnTo>
                    <a:pt x="1090" y="332"/>
                  </a:lnTo>
                  <a:cubicBezTo>
                    <a:pt x="1097" y="325"/>
                    <a:pt x="1100" y="322"/>
                    <a:pt x="1102" y="322"/>
                  </a:cubicBezTo>
                  <a:cubicBezTo>
                    <a:pt x="1103" y="322"/>
                    <a:pt x="1103" y="325"/>
                    <a:pt x="1103" y="332"/>
                  </a:cubicBezTo>
                  <a:lnTo>
                    <a:pt x="1129" y="332"/>
                  </a:lnTo>
                  <a:cubicBezTo>
                    <a:pt x="1142" y="345"/>
                    <a:pt x="1142" y="345"/>
                    <a:pt x="1129" y="358"/>
                  </a:cubicBezTo>
                  <a:cubicBezTo>
                    <a:pt x="1129" y="358"/>
                    <a:pt x="1129" y="363"/>
                    <a:pt x="1133" y="363"/>
                  </a:cubicBezTo>
                  <a:cubicBezTo>
                    <a:pt x="1135" y="363"/>
                    <a:pt x="1138" y="362"/>
                    <a:pt x="1142" y="358"/>
                  </a:cubicBezTo>
                  <a:cubicBezTo>
                    <a:pt x="1168" y="358"/>
                    <a:pt x="1168" y="371"/>
                    <a:pt x="1155" y="371"/>
                  </a:cubicBezTo>
                  <a:lnTo>
                    <a:pt x="1168" y="371"/>
                  </a:lnTo>
                  <a:cubicBezTo>
                    <a:pt x="1163" y="375"/>
                    <a:pt x="1159" y="380"/>
                    <a:pt x="1155" y="383"/>
                  </a:cubicBezTo>
                  <a:cubicBezTo>
                    <a:pt x="1168" y="383"/>
                    <a:pt x="1168" y="383"/>
                    <a:pt x="1181" y="396"/>
                  </a:cubicBezTo>
                  <a:cubicBezTo>
                    <a:pt x="1168" y="396"/>
                    <a:pt x="1194" y="500"/>
                    <a:pt x="1207" y="500"/>
                  </a:cubicBezTo>
                  <a:lnTo>
                    <a:pt x="1207" y="500"/>
                  </a:lnTo>
                  <a:lnTo>
                    <a:pt x="1207" y="500"/>
                  </a:lnTo>
                  <a:cubicBezTo>
                    <a:pt x="1224" y="501"/>
                    <a:pt x="1233" y="503"/>
                    <a:pt x="1233" y="513"/>
                  </a:cubicBezTo>
                  <a:lnTo>
                    <a:pt x="1207" y="513"/>
                  </a:lnTo>
                  <a:lnTo>
                    <a:pt x="1207" y="526"/>
                  </a:lnTo>
                  <a:cubicBezTo>
                    <a:pt x="1168" y="526"/>
                    <a:pt x="1194" y="539"/>
                    <a:pt x="1207" y="552"/>
                  </a:cubicBezTo>
                  <a:lnTo>
                    <a:pt x="1220" y="552"/>
                  </a:lnTo>
                  <a:cubicBezTo>
                    <a:pt x="1181" y="552"/>
                    <a:pt x="1181" y="565"/>
                    <a:pt x="1194" y="578"/>
                  </a:cubicBezTo>
                  <a:cubicBezTo>
                    <a:pt x="1168" y="578"/>
                    <a:pt x="1168" y="578"/>
                    <a:pt x="1207" y="591"/>
                  </a:cubicBezTo>
                  <a:cubicBezTo>
                    <a:pt x="1233" y="604"/>
                    <a:pt x="1233" y="604"/>
                    <a:pt x="1207" y="604"/>
                  </a:cubicBezTo>
                  <a:lnTo>
                    <a:pt x="1194" y="604"/>
                  </a:lnTo>
                  <a:cubicBezTo>
                    <a:pt x="1220" y="617"/>
                    <a:pt x="1220" y="617"/>
                    <a:pt x="1194" y="617"/>
                  </a:cubicBezTo>
                  <a:cubicBezTo>
                    <a:pt x="1168" y="617"/>
                    <a:pt x="1168" y="617"/>
                    <a:pt x="1194" y="630"/>
                  </a:cubicBezTo>
                  <a:cubicBezTo>
                    <a:pt x="1220" y="630"/>
                    <a:pt x="1220" y="643"/>
                    <a:pt x="1181" y="643"/>
                  </a:cubicBezTo>
                  <a:lnTo>
                    <a:pt x="1168" y="643"/>
                  </a:lnTo>
                  <a:cubicBezTo>
                    <a:pt x="1168" y="656"/>
                    <a:pt x="1168" y="656"/>
                    <a:pt x="1168" y="656"/>
                  </a:cubicBezTo>
                  <a:lnTo>
                    <a:pt x="1181" y="656"/>
                  </a:lnTo>
                  <a:cubicBezTo>
                    <a:pt x="1181" y="656"/>
                    <a:pt x="1168" y="669"/>
                    <a:pt x="1155" y="695"/>
                  </a:cubicBezTo>
                  <a:cubicBezTo>
                    <a:pt x="1142" y="721"/>
                    <a:pt x="1142" y="721"/>
                    <a:pt x="1155" y="734"/>
                  </a:cubicBezTo>
                  <a:cubicBezTo>
                    <a:pt x="1142" y="734"/>
                    <a:pt x="1129" y="734"/>
                    <a:pt x="1129" y="747"/>
                  </a:cubicBezTo>
                  <a:lnTo>
                    <a:pt x="1103" y="747"/>
                  </a:lnTo>
                  <a:cubicBezTo>
                    <a:pt x="1129" y="773"/>
                    <a:pt x="1116" y="786"/>
                    <a:pt x="1103" y="786"/>
                  </a:cubicBezTo>
                  <a:cubicBezTo>
                    <a:pt x="1090" y="786"/>
                    <a:pt x="1090" y="786"/>
                    <a:pt x="1103" y="799"/>
                  </a:cubicBezTo>
                  <a:cubicBezTo>
                    <a:pt x="1103" y="814"/>
                    <a:pt x="1103" y="820"/>
                    <a:pt x="1101" y="820"/>
                  </a:cubicBezTo>
                  <a:cubicBezTo>
                    <a:pt x="1099" y="820"/>
                    <a:pt x="1096" y="817"/>
                    <a:pt x="1090" y="812"/>
                  </a:cubicBezTo>
                  <a:cubicBezTo>
                    <a:pt x="1085" y="806"/>
                    <a:pt x="1080" y="803"/>
                    <a:pt x="1076" y="803"/>
                  </a:cubicBezTo>
                  <a:cubicBezTo>
                    <a:pt x="1071" y="803"/>
                    <a:pt x="1070" y="809"/>
                    <a:pt x="1077" y="824"/>
                  </a:cubicBezTo>
                  <a:lnTo>
                    <a:pt x="1064" y="812"/>
                  </a:lnTo>
                  <a:cubicBezTo>
                    <a:pt x="1053" y="812"/>
                    <a:pt x="1062" y="822"/>
                    <a:pt x="1064" y="833"/>
                  </a:cubicBezTo>
                  <a:lnTo>
                    <a:pt x="1064" y="833"/>
                  </a:lnTo>
                  <a:cubicBezTo>
                    <a:pt x="1060" y="830"/>
                    <a:pt x="1056" y="828"/>
                    <a:pt x="1051" y="824"/>
                  </a:cubicBezTo>
                  <a:cubicBezTo>
                    <a:pt x="1045" y="812"/>
                    <a:pt x="1042" y="808"/>
                    <a:pt x="1040" y="808"/>
                  </a:cubicBezTo>
                  <a:cubicBezTo>
                    <a:pt x="1039" y="808"/>
                    <a:pt x="1039" y="812"/>
                    <a:pt x="1039" y="812"/>
                  </a:cubicBezTo>
                  <a:cubicBezTo>
                    <a:pt x="1051" y="824"/>
                    <a:pt x="1051" y="837"/>
                    <a:pt x="1039" y="837"/>
                  </a:cubicBezTo>
                  <a:cubicBezTo>
                    <a:pt x="1039" y="837"/>
                    <a:pt x="1039" y="837"/>
                    <a:pt x="1051" y="850"/>
                  </a:cubicBezTo>
                  <a:lnTo>
                    <a:pt x="1039" y="850"/>
                  </a:lnTo>
                  <a:cubicBezTo>
                    <a:pt x="1039" y="850"/>
                    <a:pt x="1026" y="850"/>
                    <a:pt x="1013" y="837"/>
                  </a:cubicBezTo>
                  <a:lnTo>
                    <a:pt x="1013" y="837"/>
                  </a:lnTo>
                  <a:cubicBezTo>
                    <a:pt x="1016" y="841"/>
                    <a:pt x="1020" y="845"/>
                    <a:pt x="1026" y="850"/>
                  </a:cubicBezTo>
                  <a:cubicBezTo>
                    <a:pt x="1039" y="876"/>
                    <a:pt x="1039" y="876"/>
                    <a:pt x="1039" y="876"/>
                  </a:cubicBezTo>
                  <a:cubicBezTo>
                    <a:pt x="1039" y="876"/>
                    <a:pt x="1039" y="876"/>
                    <a:pt x="1026" y="863"/>
                  </a:cubicBezTo>
                  <a:lnTo>
                    <a:pt x="1013" y="863"/>
                  </a:lnTo>
                  <a:cubicBezTo>
                    <a:pt x="1000" y="863"/>
                    <a:pt x="1013" y="902"/>
                    <a:pt x="1026" y="928"/>
                  </a:cubicBezTo>
                  <a:cubicBezTo>
                    <a:pt x="1033" y="943"/>
                    <a:pt x="1036" y="950"/>
                    <a:pt x="1035" y="950"/>
                  </a:cubicBezTo>
                  <a:cubicBezTo>
                    <a:pt x="1034" y="950"/>
                    <a:pt x="1031" y="947"/>
                    <a:pt x="1026" y="941"/>
                  </a:cubicBezTo>
                  <a:cubicBezTo>
                    <a:pt x="1013" y="928"/>
                    <a:pt x="1013" y="928"/>
                    <a:pt x="1013" y="928"/>
                  </a:cubicBezTo>
                  <a:cubicBezTo>
                    <a:pt x="1000" y="915"/>
                    <a:pt x="1000" y="915"/>
                    <a:pt x="1013" y="915"/>
                  </a:cubicBezTo>
                  <a:lnTo>
                    <a:pt x="1000" y="902"/>
                  </a:lnTo>
                  <a:cubicBezTo>
                    <a:pt x="1000" y="909"/>
                    <a:pt x="1000" y="912"/>
                    <a:pt x="998" y="912"/>
                  </a:cubicBezTo>
                  <a:cubicBezTo>
                    <a:pt x="996" y="912"/>
                    <a:pt x="993" y="909"/>
                    <a:pt x="987" y="902"/>
                  </a:cubicBezTo>
                  <a:cubicBezTo>
                    <a:pt x="978" y="902"/>
                    <a:pt x="969" y="897"/>
                    <a:pt x="968" y="897"/>
                  </a:cubicBezTo>
                  <a:lnTo>
                    <a:pt x="968" y="897"/>
                  </a:lnTo>
                  <a:cubicBezTo>
                    <a:pt x="968" y="897"/>
                    <a:pt x="969" y="898"/>
                    <a:pt x="974" y="902"/>
                  </a:cubicBezTo>
                  <a:cubicBezTo>
                    <a:pt x="974" y="902"/>
                    <a:pt x="973" y="902"/>
                    <a:pt x="961" y="889"/>
                  </a:cubicBezTo>
                  <a:cubicBezTo>
                    <a:pt x="948" y="889"/>
                    <a:pt x="948" y="889"/>
                    <a:pt x="961" y="902"/>
                  </a:cubicBezTo>
                  <a:cubicBezTo>
                    <a:pt x="961" y="915"/>
                    <a:pt x="961" y="928"/>
                    <a:pt x="961" y="928"/>
                  </a:cubicBezTo>
                  <a:cubicBezTo>
                    <a:pt x="948" y="928"/>
                    <a:pt x="948" y="928"/>
                    <a:pt x="961" y="941"/>
                  </a:cubicBezTo>
                  <a:cubicBezTo>
                    <a:pt x="961" y="954"/>
                    <a:pt x="961" y="967"/>
                    <a:pt x="961" y="967"/>
                  </a:cubicBezTo>
                  <a:cubicBezTo>
                    <a:pt x="961" y="980"/>
                    <a:pt x="961" y="987"/>
                    <a:pt x="959" y="987"/>
                  </a:cubicBezTo>
                  <a:cubicBezTo>
                    <a:pt x="957" y="987"/>
                    <a:pt x="954" y="980"/>
                    <a:pt x="948" y="967"/>
                  </a:cubicBezTo>
                  <a:cubicBezTo>
                    <a:pt x="935" y="954"/>
                    <a:pt x="935" y="954"/>
                    <a:pt x="935" y="954"/>
                  </a:cubicBezTo>
                  <a:cubicBezTo>
                    <a:pt x="935" y="954"/>
                    <a:pt x="922" y="954"/>
                    <a:pt x="922" y="941"/>
                  </a:cubicBezTo>
                  <a:cubicBezTo>
                    <a:pt x="918" y="937"/>
                    <a:pt x="915" y="936"/>
                    <a:pt x="914" y="936"/>
                  </a:cubicBezTo>
                  <a:cubicBezTo>
                    <a:pt x="910" y="936"/>
                    <a:pt x="913" y="945"/>
                    <a:pt x="922" y="954"/>
                  </a:cubicBezTo>
                  <a:cubicBezTo>
                    <a:pt x="922" y="967"/>
                    <a:pt x="935" y="980"/>
                    <a:pt x="935" y="980"/>
                  </a:cubicBezTo>
                  <a:cubicBezTo>
                    <a:pt x="922" y="980"/>
                    <a:pt x="909" y="954"/>
                    <a:pt x="909" y="941"/>
                  </a:cubicBezTo>
                  <a:cubicBezTo>
                    <a:pt x="909" y="952"/>
                    <a:pt x="909" y="971"/>
                    <a:pt x="902" y="971"/>
                  </a:cubicBezTo>
                  <a:cubicBezTo>
                    <a:pt x="900" y="971"/>
                    <a:pt x="898" y="970"/>
                    <a:pt x="896" y="967"/>
                  </a:cubicBezTo>
                  <a:cubicBezTo>
                    <a:pt x="896" y="967"/>
                    <a:pt x="883" y="967"/>
                    <a:pt x="883" y="954"/>
                  </a:cubicBezTo>
                  <a:cubicBezTo>
                    <a:pt x="879" y="950"/>
                    <a:pt x="876" y="948"/>
                    <a:pt x="874" y="948"/>
                  </a:cubicBezTo>
                  <a:cubicBezTo>
                    <a:pt x="870" y="948"/>
                    <a:pt x="870" y="954"/>
                    <a:pt x="870" y="954"/>
                  </a:cubicBezTo>
                  <a:cubicBezTo>
                    <a:pt x="876" y="961"/>
                    <a:pt x="876" y="964"/>
                    <a:pt x="873" y="964"/>
                  </a:cubicBezTo>
                  <a:cubicBezTo>
                    <a:pt x="870" y="964"/>
                    <a:pt x="863" y="961"/>
                    <a:pt x="857" y="954"/>
                  </a:cubicBezTo>
                  <a:cubicBezTo>
                    <a:pt x="845" y="943"/>
                    <a:pt x="839" y="936"/>
                    <a:pt x="837" y="936"/>
                  </a:cubicBezTo>
                  <a:cubicBezTo>
                    <a:pt x="834" y="936"/>
                    <a:pt x="837" y="946"/>
                    <a:pt x="844" y="967"/>
                  </a:cubicBezTo>
                  <a:cubicBezTo>
                    <a:pt x="840" y="963"/>
                    <a:pt x="837" y="962"/>
                    <a:pt x="836" y="962"/>
                  </a:cubicBezTo>
                  <a:cubicBezTo>
                    <a:pt x="831" y="962"/>
                    <a:pt x="831" y="971"/>
                    <a:pt x="831" y="980"/>
                  </a:cubicBezTo>
                  <a:cubicBezTo>
                    <a:pt x="831" y="993"/>
                    <a:pt x="831" y="1019"/>
                    <a:pt x="844" y="1032"/>
                  </a:cubicBezTo>
                  <a:cubicBezTo>
                    <a:pt x="844" y="1057"/>
                    <a:pt x="844" y="1066"/>
                    <a:pt x="841" y="1066"/>
                  </a:cubicBezTo>
                  <a:cubicBezTo>
                    <a:pt x="839" y="1066"/>
                    <a:pt x="836" y="1063"/>
                    <a:pt x="831" y="1058"/>
                  </a:cubicBezTo>
                  <a:cubicBezTo>
                    <a:pt x="831" y="1058"/>
                    <a:pt x="818" y="1045"/>
                    <a:pt x="818" y="1032"/>
                  </a:cubicBezTo>
                  <a:cubicBezTo>
                    <a:pt x="818" y="1006"/>
                    <a:pt x="818" y="1006"/>
                    <a:pt x="818" y="1006"/>
                  </a:cubicBezTo>
                  <a:lnTo>
                    <a:pt x="831" y="1006"/>
                  </a:lnTo>
                  <a:cubicBezTo>
                    <a:pt x="818" y="993"/>
                    <a:pt x="818" y="980"/>
                    <a:pt x="818" y="980"/>
                  </a:cubicBezTo>
                  <a:cubicBezTo>
                    <a:pt x="812" y="974"/>
                    <a:pt x="808" y="970"/>
                    <a:pt x="807" y="970"/>
                  </a:cubicBezTo>
                  <a:cubicBezTo>
                    <a:pt x="805" y="970"/>
                    <a:pt x="805" y="974"/>
                    <a:pt x="805" y="980"/>
                  </a:cubicBezTo>
                  <a:cubicBezTo>
                    <a:pt x="805" y="967"/>
                    <a:pt x="792" y="967"/>
                    <a:pt x="792" y="967"/>
                  </a:cubicBezTo>
                  <a:cubicBezTo>
                    <a:pt x="783" y="967"/>
                    <a:pt x="775" y="973"/>
                    <a:pt x="770" y="973"/>
                  </a:cubicBezTo>
                  <a:cubicBezTo>
                    <a:pt x="768" y="973"/>
                    <a:pt x="766" y="971"/>
                    <a:pt x="766" y="967"/>
                  </a:cubicBezTo>
                  <a:cubicBezTo>
                    <a:pt x="753" y="967"/>
                    <a:pt x="753" y="967"/>
                    <a:pt x="753" y="980"/>
                  </a:cubicBezTo>
                  <a:cubicBezTo>
                    <a:pt x="755" y="984"/>
                    <a:pt x="756" y="987"/>
                    <a:pt x="757" y="989"/>
                  </a:cubicBezTo>
                  <a:lnTo>
                    <a:pt x="757" y="989"/>
                  </a:lnTo>
                  <a:cubicBezTo>
                    <a:pt x="760" y="987"/>
                    <a:pt x="761" y="985"/>
                    <a:pt x="762" y="985"/>
                  </a:cubicBezTo>
                  <a:lnTo>
                    <a:pt x="762" y="985"/>
                  </a:lnTo>
                  <a:cubicBezTo>
                    <a:pt x="764" y="985"/>
                    <a:pt x="761" y="994"/>
                    <a:pt x="753" y="1019"/>
                  </a:cubicBezTo>
                  <a:cubicBezTo>
                    <a:pt x="753" y="1012"/>
                    <a:pt x="753" y="1004"/>
                    <a:pt x="753" y="993"/>
                  </a:cubicBezTo>
                  <a:cubicBezTo>
                    <a:pt x="753" y="977"/>
                    <a:pt x="733" y="966"/>
                    <a:pt x="718" y="966"/>
                  </a:cubicBezTo>
                  <a:cubicBezTo>
                    <a:pt x="709" y="966"/>
                    <a:pt x="701" y="970"/>
                    <a:pt x="701" y="980"/>
                  </a:cubicBezTo>
                  <a:cubicBezTo>
                    <a:pt x="692" y="971"/>
                    <a:pt x="683" y="962"/>
                    <a:pt x="674" y="962"/>
                  </a:cubicBezTo>
                  <a:cubicBezTo>
                    <a:pt x="670" y="962"/>
                    <a:pt x="666" y="963"/>
                    <a:pt x="662" y="967"/>
                  </a:cubicBezTo>
                  <a:lnTo>
                    <a:pt x="649" y="967"/>
                  </a:lnTo>
                  <a:cubicBezTo>
                    <a:pt x="649" y="961"/>
                    <a:pt x="649" y="957"/>
                    <a:pt x="648" y="957"/>
                  </a:cubicBezTo>
                  <a:cubicBezTo>
                    <a:pt x="646" y="957"/>
                    <a:pt x="643" y="961"/>
                    <a:pt x="636" y="967"/>
                  </a:cubicBezTo>
                  <a:cubicBezTo>
                    <a:pt x="636" y="972"/>
                    <a:pt x="636" y="977"/>
                    <a:pt x="636" y="980"/>
                  </a:cubicBezTo>
                  <a:cubicBezTo>
                    <a:pt x="636" y="967"/>
                    <a:pt x="636" y="967"/>
                    <a:pt x="610" y="967"/>
                  </a:cubicBezTo>
                  <a:cubicBezTo>
                    <a:pt x="598" y="967"/>
                    <a:pt x="598" y="967"/>
                    <a:pt x="598" y="980"/>
                  </a:cubicBezTo>
                  <a:cubicBezTo>
                    <a:pt x="594" y="984"/>
                    <a:pt x="591" y="985"/>
                    <a:pt x="589" y="985"/>
                  </a:cubicBezTo>
                  <a:cubicBezTo>
                    <a:pt x="587" y="985"/>
                    <a:pt x="585" y="983"/>
                    <a:pt x="585" y="979"/>
                  </a:cubicBezTo>
                  <a:lnTo>
                    <a:pt x="585" y="979"/>
                  </a:lnTo>
                  <a:cubicBezTo>
                    <a:pt x="585" y="979"/>
                    <a:pt x="585" y="980"/>
                    <a:pt x="585" y="980"/>
                  </a:cubicBezTo>
                  <a:cubicBezTo>
                    <a:pt x="578" y="993"/>
                    <a:pt x="572" y="1000"/>
                    <a:pt x="568" y="1000"/>
                  </a:cubicBezTo>
                  <a:cubicBezTo>
                    <a:pt x="565" y="1000"/>
                    <a:pt x="565" y="993"/>
                    <a:pt x="572" y="980"/>
                  </a:cubicBezTo>
                  <a:cubicBezTo>
                    <a:pt x="572" y="967"/>
                    <a:pt x="572" y="967"/>
                    <a:pt x="572" y="967"/>
                  </a:cubicBezTo>
                  <a:cubicBezTo>
                    <a:pt x="572" y="967"/>
                    <a:pt x="585" y="954"/>
                    <a:pt x="585" y="941"/>
                  </a:cubicBezTo>
                  <a:lnTo>
                    <a:pt x="585" y="941"/>
                  </a:lnTo>
                  <a:cubicBezTo>
                    <a:pt x="585" y="941"/>
                    <a:pt x="584" y="941"/>
                    <a:pt x="572" y="954"/>
                  </a:cubicBezTo>
                  <a:cubicBezTo>
                    <a:pt x="572" y="952"/>
                    <a:pt x="571" y="951"/>
                    <a:pt x="569" y="951"/>
                  </a:cubicBezTo>
                  <a:cubicBezTo>
                    <a:pt x="563" y="951"/>
                    <a:pt x="543" y="972"/>
                    <a:pt x="533" y="993"/>
                  </a:cubicBezTo>
                  <a:lnTo>
                    <a:pt x="533" y="980"/>
                  </a:lnTo>
                  <a:cubicBezTo>
                    <a:pt x="533" y="967"/>
                    <a:pt x="533" y="954"/>
                    <a:pt x="533" y="954"/>
                  </a:cubicBezTo>
                  <a:cubicBezTo>
                    <a:pt x="520" y="954"/>
                    <a:pt x="520" y="954"/>
                    <a:pt x="507" y="967"/>
                  </a:cubicBezTo>
                  <a:cubicBezTo>
                    <a:pt x="507" y="980"/>
                    <a:pt x="507" y="993"/>
                    <a:pt x="494" y="993"/>
                  </a:cubicBezTo>
                  <a:cubicBezTo>
                    <a:pt x="507" y="993"/>
                    <a:pt x="494" y="1006"/>
                    <a:pt x="494" y="1019"/>
                  </a:cubicBezTo>
                  <a:cubicBezTo>
                    <a:pt x="494" y="1019"/>
                    <a:pt x="494" y="1006"/>
                    <a:pt x="494" y="993"/>
                  </a:cubicBezTo>
                  <a:cubicBezTo>
                    <a:pt x="494" y="967"/>
                    <a:pt x="494" y="941"/>
                    <a:pt x="481" y="941"/>
                  </a:cubicBezTo>
                  <a:cubicBezTo>
                    <a:pt x="468" y="941"/>
                    <a:pt x="455" y="928"/>
                    <a:pt x="468" y="915"/>
                  </a:cubicBezTo>
                  <a:cubicBezTo>
                    <a:pt x="455" y="915"/>
                    <a:pt x="455" y="915"/>
                    <a:pt x="442" y="928"/>
                  </a:cubicBezTo>
                  <a:cubicBezTo>
                    <a:pt x="442" y="913"/>
                    <a:pt x="442" y="907"/>
                    <a:pt x="439" y="907"/>
                  </a:cubicBezTo>
                  <a:cubicBezTo>
                    <a:pt x="437" y="907"/>
                    <a:pt x="434" y="910"/>
                    <a:pt x="429" y="915"/>
                  </a:cubicBezTo>
                  <a:cubicBezTo>
                    <a:pt x="429" y="904"/>
                    <a:pt x="429" y="897"/>
                    <a:pt x="428" y="897"/>
                  </a:cubicBezTo>
                  <a:cubicBezTo>
                    <a:pt x="426" y="897"/>
                    <a:pt x="423" y="907"/>
                    <a:pt x="416" y="928"/>
                  </a:cubicBezTo>
                  <a:cubicBezTo>
                    <a:pt x="403" y="941"/>
                    <a:pt x="403" y="954"/>
                    <a:pt x="416" y="954"/>
                  </a:cubicBezTo>
                  <a:lnTo>
                    <a:pt x="403" y="967"/>
                  </a:lnTo>
                  <a:cubicBezTo>
                    <a:pt x="403" y="967"/>
                    <a:pt x="390" y="980"/>
                    <a:pt x="377" y="993"/>
                  </a:cubicBezTo>
                  <a:lnTo>
                    <a:pt x="390" y="967"/>
                  </a:lnTo>
                  <a:cubicBezTo>
                    <a:pt x="390" y="967"/>
                    <a:pt x="403" y="954"/>
                    <a:pt x="403" y="941"/>
                  </a:cubicBezTo>
                  <a:cubicBezTo>
                    <a:pt x="411" y="916"/>
                    <a:pt x="414" y="902"/>
                    <a:pt x="412" y="902"/>
                  </a:cubicBezTo>
                  <a:lnTo>
                    <a:pt x="412" y="902"/>
                  </a:lnTo>
                  <a:cubicBezTo>
                    <a:pt x="411" y="902"/>
                    <a:pt x="408" y="906"/>
                    <a:pt x="403" y="915"/>
                  </a:cubicBezTo>
                  <a:cubicBezTo>
                    <a:pt x="403" y="915"/>
                    <a:pt x="403" y="915"/>
                    <a:pt x="403" y="902"/>
                  </a:cubicBezTo>
                  <a:cubicBezTo>
                    <a:pt x="403" y="896"/>
                    <a:pt x="403" y="893"/>
                    <a:pt x="401" y="893"/>
                  </a:cubicBezTo>
                  <a:cubicBezTo>
                    <a:pt x="400" y="893"/>
                    <a:pt x="396" y="896"/>
                    <a:pt x="390" y="902"/>
                  </a:cubicBezTo>
                  <a:cubicBezTo>
                    <a:pt x="377" y="915"/>
                    <a:pt x="371" y="922"/>
                    <a:pt x="369" y="922"/>
                  </a:cubicBezTo>
                  <a:cubicBezTo>
                    <a:pt x="367" y="922"/>
                    <a:pt x="371" y="915"/>
                    <a:pt x="377" y="902"/>
                  </a:cubicBezTo>
                  <a:cubicBezTo>
                    <a:pt x="387" y="883"/>
                    <a:pt x="382" y="871"/>
                    <a:pt x="374" y="871"/>
                  </a:cubicBezTo>
                  <a:cubicBezTo>
                    <a:pt x="371" y="871"/>
                    <a:pt x="368" y="873"/>
                    <a:pt x="364" y="876"/>
                  </a:cubicBezTo>
                  <a:cubicBezTo>
                    <a:pt x="359" y="887"/>
                    <a:pt x="353" y="891"/>
                    <a:pt x="350" y="891"/>
                  </a:cubicBezTo>
                  <a:cubicBezTo>
                    <a:pt x="345" y="891"/>
                    <a:pt x="344" y="884"/>
                    <a:pt x="351" y="876"/>
                  </a:cubicBezTo>
                  <a:cubicBezTo>
                    <a:pt x="351" y="870"/>
                    <a:pt x="351" y="867"/>
                    <a:pt x="349" y="867"/>
                  </a:cubicBezTo>
                  <a:cubicBezTo>
                    <a:pt x="348" y="867"/>
                    <a:pt x="345" y="870"/>
                    <a:pt x="338" y="876"/>
                  </a:cubicBezTo>
                  <a:cubicBezTo>
                    <a:pt x="347" y="867"/>
                    <a:pt x="350" y="858"/>
                    <a:pt x="346" y="858"/>
                  </a:cubicBezTo>
                  <a:cubicBezTo>
                    <a:pt x="345" y="858"/>
                    <a:pt x="342" y="860"/>
                    <a:pt x="338" y="863"/>
                  </a:cubicBezTo>
                  <a:cubicBezTo>
                    <a:pt x="338" y="863"/>
                    <a:pt x="338" y="858"/>
                    <a:pt x="334" y="858"/>
                  </a:cubicBezTo>
                  <a:cubicBezTo>
                    <a:pt x="332" y="858"/>
                    <a:pt x="329" y="859"/>
                    <a:pt x="325" y="863"/>
                  </a:cubicBezTo>
                  <a:lnTo>
                    <a:pt x="312" y="889"/>
                  </a:lnTo>
                  <a:cubicBezTo>
                    <a:pt x="312" y="889"/>
                    <a:pt x="299" y="902"/>
                    <a:pt x="299" y="915"/>
                  </a:cubicBezTo>
                  <a:cubicBezTo>
                    <a:pt x="297" y="918"/>
                    <a:pt x="295" y="919"/>
                    <a:pt x="294" y="919"/>
                  </a:cubicBezTo>
                  <a:cubicBezTo>
                    <a:pt x="287" y="919"/>
                    <a:pt x="289" y="895"/>
                    <a:pt x="299" y="863"/>
                  </a:cubicBezTo>
                  <a:cubicBezTo>
                    <a:pt x="286" y="863"/>
                    <a:pt x="286" y="850"/>
                    <a:pt x="299" y="837"/>
                  </a:cubicBezTo>
                  <a:lnTo>
                    <a:pt x="299" y="837"/>
                  </a:lnTo>
                  <a:cubicBezTo>
                    <a:pt x="294" y="843"/>
                    <a:pt x="290" y="847"/>
                    <a:pt x="286" y="850"/>
                  </a:cubicBezTo>
                  <a:lnTo>
                    <a:pt x="286" y="850"/>
                  </a:lnTo>
                  <a:cubicBezTo>
                    <a:pt x="294" y="835"/>
                    <a:pt x="297" y="829"/>
                    <a:pt x="293" y="829"/>
                  </a:cubicBezTo>
                  <a:cubicBezTo>
                    <a:pt x="290" y="829"/>
                    <a:pt x="284" y="832"/>
                    <a:pt x="273" y="837"/>
                  </a:cubicBezTo>
                  <a:cubicBezTo>
                    <a:pt x="273" y="825"/>
                    <a:pt x="286" y="812"/>
                    <a:pt x="286" y="812"/>
                  </a:cubicBezTo>
                  <a:lnTo>
                    <a:pt x="286" y="812"/>
                  </a:lnTo>
                  <a:lnTo>
                    <a:pt x="273" y="824"/>
                  </a:lnTo>
                  <a:cubicBezTo>
                    <a:pt x="267" y="831"/>
                    <a:pt x="260" y="834"/>
                    <a:pt x="257" y="834"/>
                  </a:cubicBezTo>
                  <a:cubicBezTo>
                    <a:pt x="254" y="834"/>
                    <a:pt x="254" y="831"/>
                    <a:pt x="260" y="824"/>
                  </a:cubicBezTo>
                  <a:cubicBezTo>
                    <a:pt x="267" y="818"/>
                    <a:pt x="267" y="815"/>
                    <a:pt x="264" y="815"/>
                  </a:cubicBezTo>
                  <a:cubicBezTo>
                    <a:pt x="260" y="815"/>
                    <a:pt x="254" y="818"/>
                    <a:pt x="247" y="824"/>
                  </a:cubicBezTo>
                  <a:cubicBezTo>
                    <a:pt x="247" y="812"/>
                    <a:pt x="247" y="812"/>
                    <a:pt x="247" y="799"/>
                  </a:cubicBezTo>
                  <a:cubicBezTo>
                    <a:pt x="242" y="804"/>
                    <a:pt x="239" y="807"/>
                    <a:pt x="237" y="807"/>
                  </a:cubicBezTo>
                  <a:cubicBezTo>
                    <a:pt x="234" y="807"/>
                    <a:pt x="234" y="801"/>
                    <a:pt x="234" y="786"/>
                  </a:cubicBezTo>
                  <a:cubicBezTo>
                    <a:pt x="221" y="812"/>
                    <a:pt x="208" y="812"/>
                    <a:pt x="208" y="824"/>
                  </a:cubicBezTo>
                  <a:cubicBezTo>
                    <a:pt x="208" y="824"/>
                    <a:pt x="208" y="824"/>
                    <a:pt x="195" y="837"/>
                  </a:cubicBezTo>
                  <a:lnTo>
                    <a:pt x="195" y="824"/>
                  </a:lnTo>
                  <a:lnTo>
                    <a:pt x="170" y="824"/>
                  </a:lnTo>
                  <a:cubicBezTo>
                    <a:pt x="168" y="824"/>
                    <a:pt x="166" y="823"/>
                    <a:pt x="164" y="822"/>
                  </a:cubicBezTo>
                  <a:lnTo>
                    <a:pt x="164" y="822"/>
                  </a:lnTo>
                  <a:cubicBezTo>
                    <a:pt x="163" y="825"/>
                    <a:pt x="160" y="830"/>
                    <a:pt x="157" y="837"/>
                  </a:cubicBezTo>
                  <a:cubicBezTo>
                    <a:pt x="131" y="863"/>
                    <a:pt x="144" y="863"/>
                    <a:pt x="144" y="863"/>
                  </a:cubicBezTo>
                  <a:cubicBezTo>
                    <a:pt x="144" y="876"/>
                    <a:pt x="144" y="876"/>
                    <a:pt x="131" y="876"/>
                  </a:cubicBezTo>
                  <a:cubicBezTo>
                    <a:pt x="131" y="889"/>
                    <a:pt x="118" y="902"/>
                    <a:pt x="118" y="902"/>
                  </a:cubicBezTo>
                  <a:cubicBezTo>
                    <a:pt x="124" y="909"/>
                    <a:pt x="127" y="912"/>
                    <a:pt x="129" y="912"/>
                  </a:cubicBezTo>
                  <a:cubicBezTo>
                    <a:pt x="131" y="912"/>
                    <a:pt x="131" y="909"/>
                    <a:pt x="131" y="902"/>
                  </a:cubicBezTo>
                  <a:cubicBezTo>
                    <a:pt x="136" y="897"/>
                    <a:pt x="139" y="894"/>
                    <a:pt x="140" y="894"/>
                  </a:cubicBezTo>
                  <a:lnTo>
                    <a:pt x="140" y="894"/>
                  </a:lnTo>
                  <a:cubicBezTo>
                    <a:pt x="141" y="894"/>
                    <a:pt x="138" y="900"/>
                    <a:pt x="131" y="915"/>
                  </a:cubicBezTo>
                  <a:cubicBezTo>
                    <a:pt x="131" y="921"/>
                    <a:pt x="131" y="924"/>
                    <a:pt x="132" y="924"/>
                  </a:cubicBezTo>
                  <a:cubicBezTo>
                    <a:pt x="133" y="924"/>
                    <a:pt x="136" y="917"/>
                    <a:pt x="144" y="902"/>
                  </a:cubicBezTo>
                  <a:cubicBezTo>
                    <a:pt x="154" y="897"/>
                    <a:pt x="161" y="894"/>
                    <a:pt x="163" y="894"/>
                  </a:cubicBezTo>
                  <a:lnTo>
                    <a:pt x="163" y="894"/>
                  </a:lnTo>
                  <a:cubicBezTo>
                    <a:pt x="167" y="894"/>
                    <a:pt x="164" y="900"/>
                    <a:pt x="157" y="915"/>
                  </a:cubicBezTo>
                  <a:lnTo>
                    <a:pt x="157" y="928"/>
                  </a:lnTo>
                  <a:cubicBezTo>
                    <a:pt x="170" y="928"/>
                    <a:pt x="170" y="915"/>
                    <a:pt x="182" y="902"/>
                  </a:cubicBezTo>
                  <a:cubicBezTo>
                    <a:pt x="189" y="889"/>
                    <a:pt x="192" y="883"/>
                    <a:pt x="194" y="883"/>
                  </a:cubicBezTo>
                  <a:cubicBezTo>
                    <a:pt x="195" y="883"/>
                    <a:pt x="195" y="889"/>
                    <a:pt x="195" y="902"/>
                  </a:cubicBezTo>
                  <a:cubicBezTo>
                    <a:pt x="195" y="915"/>
                    <a:pt x="182" y="928"/>
                    <a:pt x="182" y="928"/>
                  </a:cubicBezTo>
                  <a:cubicBezTo>
                    <a:pt x="170" y="928"/>
                    <a:pt x="182" y="941"/>
                    <a:pt x="182" y="941"/>
                  </a:cubicBezTo>
                  <a:cubicBezTo>
                    <a:pt x="182" y="941"/>
                    <a:pt x="188" y="947"/>
                    <a:pt x="192" y="947"/>
                  </a:cubicBezTo>
                  <a:cubicBezTo>
                    <a:pt x="194" y="947"/>
                    <a:pt x="195" y="946"/>
                    <a:pt x="195" y="941"/>
                  </a:cubicBezTo>
                  <a:lnTo>
                    <a:pt x="195" y="954"/>
                  </a:lnTo>
                  <a:cubicBezTo>
                    <a:pt x="195" y="954"/>
                    <a:pt x="195" y="954"/>
                    <a:pt x="195" y="967"/>
                  </a:cubicBezTo>
                  <a:cubicBezTo>
                    <a:pt x="195" y="975"/>
                    <a:pt x="198" y="978"/>
                    <a:pt x="201" y="978"/>
                  </a:cubicBezTo>
                  <a:cubicBezTo>
                    <a:pt x="210" y="978"/>
                    <a:pt x="225" y="960"/>
                    <a:pt x="234" y="941"/>
                  </a:cubicBezTo>
                  <a:cubicBezTo>
                    <a:pt x="234" y="946"/>
                    <a:pt x="236" y="947"/>
                    <a:pt x="238" y="947"/>
                  </a:cubicBezTo>
                  <a:cubicBezTo>
                    <a:pt x="242" y="947"/>
                    <a:pt x="247" y="941"/>
                    <a:pt x="247" y="941"/>
                  </a:cubicBezTo>
                  <a:cubicBezTo>
                    <a:pt x="247" y="928"/>
                    <a:pt x="260" y="928"/>
                    <a:pt x="260" y="928"/>
                  </a:cubicBezTo>
                  <a:lnTo>
                    <a:pt x="260" y="928"/>
                  </a:lnTo>
                  <a:cubicBezTo>
                    <a:pt x="260" y="928"/>
                    <a:pt x="247" y="941"/>
                    <a:pt x="247" y="954"/>
                  </a:cubicBezTo>
                  <a:cubicBezTo>
                    <a:pt x="223" y="971"/>
                    <a:pt x="214" y="987"/>
                    <a:pt x="217" y="987"/>
                  </a:cubicBezTo>
                  <a:cubicBezTo>
                    <a:pt x="219" y="987"/>
                    <a:pt x="225" y="981"/>
                    <a:pt x="234" y="967"/>
                  </a:cubicBezTo>
                  <a:lnTo>
                    <a:pt x="234" y="980"/>
                  </a:lnTo>
                  <a:cubicBezTo>
                    <a:pt x="221" y="993"/>
                    <a:pt x="221" y="993"/>
                    <a:pt x="247" y="993"/>
                  </a:cubicBezTo>
                  <a:cubicBezTo>
                    <a:pt x="247" y="993"/>
                    <a:pt x="260" y="967"/>
                    <a:pt x="273" y="954"/>
                  </a:cubicBezTo>
                  <a:cubicBezTo>
                    <a:pt x="278" y="950"/>
                    <a:pt x="280" y="948"/>
                    <a:pt x="282" y="948"/>
                  </a:cubicBezTo>
                  <a:cubicBezTo>
                    <a:pt x="286" y="948"/>
                    <a:pt x="286" y="954"/>
                    <a:pt x="286" y="954"/>
                  </a:cubicBezTo>
                  <a:cubicBezTo>
                    <a:pt x="286" y="954"/>
                    <a:pt x="286" y="954"/>
                    <a:pt x="286" y="967"/>
                  </a:cubicBezTo>
                  <a:lnTo>
                    <a:pt x="286" y="980"/>
                  </a:lnTo>
                  <a:cubicBezTo>
                    <a:pt x="276" y="991"/>
                    <a:pt x="274" y="1010"/>
                    <a:pt x="287" y="1010"/>
                  </a:cubicBezTo>
                  <a:cubicBezTo>
                    <a:pt x="290" y="1010"/>
                    <a:pt x="294" y="1009"/>
                    <a:pt x="299" y="1006"/>
                  </a:cubicBezTo>
                  <a:cubicBezTo>
                    <a:pt x="312" y="1019"/>
                    <a:pt x="325" y="1032"/>
                    <a:pt x="325" y="1045"/>
                  </a:cubicBezTo>
                  <a:cubicBezTo>
                    <a:pt x="323" y="1047"/>
                    <a:pt x="322" y="1049"/>
                    <a:pt x="322" y="1049"/>
                  </a:cubicBezTo>
                  <a:cubicBezTo>
                    <a:pt x="322" y="1049"/>
                    <a:pt x="343" y="1030"/>
                    <a:pt x="364" y="1019"/>
                  </a:cubicBezTo>
                  <a:cubicBezTo>
                    <a:pt x="364" y="1032"/>
                    <a:pt x="364" y="1032"/>
                    <a:pt x="364" y="1032"/>
                  </a:cubicBezTo>
                  <a:cubicBezTo>
                    <a:pt x="377" y="1045"/>
                    <a:pt x="377" y="1045"/>
                    <a:pt x="377" y="1058"/>
                  </a:cubicBezTo>
                  <a:cubicBezTo>
                    <a:pt x="387" y="1048"/>
                    <a:pt x="393" y="1044"/>
                    <a:pt x="396" y="1044"/>
                  </a:cubicBezTo>
                  <a:cubicBezTo>
                    <a:pt x="401" y="1044"/>
                    <a:pt x="398" y="1055"/>
                    <a:pt x="390" y="1071"/>
                  </a:cubicBezTo>
                  <a:cubicBezTo>
                    <a:pt x="390" y="1084"/>
                    <a:pt x="390" y="1097"/>
                    <a:pt x="403" y="1097"/>
                  </a:cubicBezTo>
                  <a:cubicBezTo>
                    <a:pt x="409" y="1090"/>
                    <a:pt x="413" y="1087"/>
                    <a:pt x="416" y="1087"/>
                  </a:cubicBezTo>
                  <a:cubicBezTo>
                    <a:pt x="419" y="1087"/>
                    <a:pt x="422" y="1090"/>
                    <a:pt x="429" y="1097"/>
                  </a:cubicBezTo>
                  <a:cubicBezTo>
                    <a:pt x="436" y="1097"/>
                    <a:pt x="439" y="1097"/>
                    <a:pt x="442" y="1093"/>
                  </a:cubicBezTo>
                  <a:lnTo>
                    <a:pt x="442" y="1093"/>
                  </a:lnTo>
                  <a:cubicBezTo>
                    <a:pt x="443" y="1097"/>
                    <a:pt x="446" y="1097"/>
                    <a:pt x="455" y="1097"/>
                  </a:cubicBezTo>
                  <a:cubicBezTo>
                    <a:pt x="455" y="1097"/>
                    <a:pt x="468" y="1084"/>
                    <a:pt x="468" y="1084"/>
                  </a:cubicBezTo>
                  <a:cubicBezTo>
                    <a:pt x="468" y="1071"/>
                    <a:pt x="468" y="1071"/>
                    <a:pt x="468" y="1071"/>
                  </a:cubicBezTo>
                  <a:cubicBezTo>
                    <a:pt x="468" y="1067"/>
                    <a:pt x="467" y="1066"/>
                    <a:pt x="465" y="1066"/>
                  </a:cubicBezTo>
                  <a:cubicBezTo>
                    <a:pt x="462" y="1066"/>
                    <a:pt x="459" y="1068"/>
                    <a:pt x="454" y="1072"/>
                  </a:cubicBezTo>
                  <a:lnTo>
                    <a:pt x="454" y="1072"/>
                  </a:lnTo>
                  <a:cubicBezTo>
                    <a:pt x="455" y="1072"/>
                    <a:pt x="455" y="1071"/>
                    <a:pt x="455" y="1071"/>
                  </a:cubicBezTo>
                  <a:cubicBezTo>
                    <a:pt x="455" y="1045"/>
                    <a:pt x="468" y="1045"/>
                    <a:pt x="468" y="1045"/>
                  </a:cubicBezTo>
                  <a:cubicBezTo>
                    <a:pt x="468" y="1045"/>
                    <a:pt x="481" y="1045"/>
                    <a:pt x="468" y="1058"/>
                  </a:cubicBezTo>
                  <a:cubicBezTo>
                    <a:pt x="468" y="1058"/>
                    <a:pt x="468" y="1071"/>
                    <a:pt x="481" y="1084"/>
                  </a:cubicBezTo>
                  <a:cubicBezTo>
                    <a:pt x="481" y="1084"/>
                    <a:pt x="481" y="1084"/>
                    <a:pt x="481" y="1097"/>
                  </a:cubicBezTo>
                  <a:cubicBezTo>
                    <a:pt x="481" y="1097"/>
                    <a:pt x="481" y="1110"/>
                    <a:pt x="494" y="1110"/>
                  </a:cubicBezTo>
                  <a:cubicBezTo>
                    <a:pt x="494" y="1110"/>
                    <a:pt x="507" y="1123"/>
                    <a:pt x="507" y="1136"/>
                  </a:cubicBezTo>
                  <a:cubicBezTo>
                    <a:pt x="507" y="1136"/>
                    <a:pt x="507" y="1136"/>
                    <a:pt x="520" y="1123"/>
                  </a:cubicBezTo>
                  <a:cubicBezTo>
                    <a:pt x="520" y="1114"/>
                    <a:pt x="520" y="1104"/>
                    <a:pt x="529" y="1104"/>
                  </a:cubicBezTo>
                  <a:cubicBezTo>
                    <a:pt x="533" y="1104"/>
                    <a:pt x="538" y="1106"/>
                    <a:pt x="546" y="1110"/>
                  </a:cubicBezTo>
                  <a:cubicBezTo>
                    <a:pt x="546" y="1110"/>
                    <a:pt x="559" y="1110"/>
                    <a:pt x="559" y="1097"/>
                  </a:cubicBezTo>
                  <a:cubicBezTo>
                    <a:pt x="572" y="1110"/>
                    <a:pt x="572" y="1110"/>
                    <a:pt x="572" y="1123"/>
                  </a:cubicBezTo>
                  <a:cubicBezTo>
                    <a:pt x="565" y="1136"/>
                    <a:pt x="565" y="1142"/>
                    <a:pt x="568" y="1142"/>
                  </a:cubicBezTo>
                  <a:cubicBezTo>
                    <a:pt x="572" y="1142"/>
                    <a:pt x="578" y="1136"/>
                    <a:pt x="585" y="1123"/>
                  </a:cubicBezTo>
                  <a:cubicBezTo>
                    <a:pt x="585" y="1116"/>
                    <a:pt x="585" y="1113"/>
                    <a:pt x="586" y="1113"/>
                  </a:cubicBezTo>
                  <a:cubicBezTo>
                    <a:pt x="588" y="1113"/>
                    <a:pt x="591" y="1116"/>
                    <a:pt x="598" y="1123"/>
                  </a:cubicBezTo>
                  <a:cubicBezTo>
                    <a:pt x="598" y="1123"/>
                    <a:pt x="598" y="1123"/>
                    <a:pt x="598" y="1110"/>
                  </a:cubicBezTo>
                  <a:cubicBezTo>
                    <a:pt x="604" y="1103"/>
                    <a:pt x="607" y="1100"/>
                    <a:pt x="609" y="1100"/>
                  </a:cubicBezTo>
                  <a:cubicBezTo>
                    <a:pt x="610" y="1100"/>
                    <a:pt x="610" y="1103"/>
                    <a:pt x="610" y="1110"/>
                  </a:cubicBezTo>
                  <a:cubicBezTo>
                    <a:pt x="610" y="1123"/>
                    <a:pt x="623" y="1123"/>
                    <a:pt x="623" y="1123"/>
                  </a:cubicBezTo>
                  <a:cubicBezTo>
                    <a:pt x="627" y="1119"/>
                    <a:pt x="633" y="1117"/>
                    <a:pt x="640" y="1117"/>
                  </a:cubicBezTo>
                  <a:cubicBezTo>
                    <a:pt x="657" y="1117"/>
                    <a:pt x="679" y="1127"/>
                    <a:pt x="688" y="1136"/>
                  </a:cubicBezTo>
                  <a:cubicBezTo>
                    <a:pt x="688" y="1123"/>
                    <a:pt x="688" y="1123"/>
                    <a:pt x="701" y="1123"/>
                  </a:cubicBezTo>
                  <a:cubicBezTo>
                    <a:pt x="701" y="1119"/>
                    <a:pt x="701" y="1115"/>
                    <a:pt x="701" y="1110"/>
                  </a:cubicBezTo>
                  <a:cubicBezTo>
                    <a:pt x="701" y="1092"/>
                    <a:pt x="704" y="1082"/>
                    <a:pt x="707" y="1082"/>
                  </a:cubicBezTo>
                  <a:cubicBezTo>
                    <a:pt x="711" y="1082"/>
                    <a:pt x="714" y="1095"/>
                    <a:pt x="714" y="1123"/>
                  </a:cubicBezTo>
                  <a:cubicBezTo>
                    <a:pt x="721" y="1103"/>
                    <a:pt x="724" y="1094"/>
                    <a:pt x="726" y="1094"/>
                  </a:cubicBezTo>
                  <a:cubicBezTo>
                    <a:pt x="727" y="1094"/>
                    <a:pt x="727" y="1103"/>
                    <a:pt x="727" y="1123"/>
                  </a:cubicBezTo>
                  <a:cubicBezTo>
                    <a:pt x="727" y="1136"/>
                    <a:pt x="727" y="1142"/>
                    <a:pt x="729" y="1142"/>
                  </a:cubicBezTo>
                  <a:cubicBezTo>
                    <a:pt x="730" y="1142"/>
                    <a:pt x="734" y="1136"/>
                    <a:pt x="740" y="1123"/>
                  </a:cubicBezTo>
                  <a:cubicBezTo>
                    <a:pt x="740" y="1087"/>
                    <a:pt x="744" y="1067"/>
                    <a:pt x="748" y="1067"/>
                  </a:cubicBezTo>
                  <a:cubicBezTo>
                    <a:pt x="751" y="1067"/>
                    <a:pt x="753" y="1081"/>
                    <a:pt x="753" y="1110"/>
                  </a:cubicBezTo>
                  <a:cubicBezTo>
                    <a:pt x="753" y="1136"/>
                    <a:pt x="766" y="1149"/>
                    <a:pt x="766" y="1149"/>
                  </a:cubicBezTo>
                  <a:cubicBezTo>
                    <a:pt x="779" y="1149"/>
                    <a:pt x="779" y="1136"/>
                    <a:pt x="766" y="1123"/>
                  </a:cubicBezTo>
                  <a:cubicBezTo>
                    <a:pt x="766" y="1103"/>
                    <a:pt x="766" y="1094"/>
                    <a:pt x="768" y="1094"/>
                  </a:cubicBezTo>
                  <a:cubicBezTo>
                    <a:pt x="769" y="1094"/>
                    <a:pt x="773" y="1103"/>
                    <a:pt x="779" y="1123"/>
                  </a:cubicBezTo>
                  <a:cubicBezTo>
                    <a:pt x="786" y="1142"/>
                    <a:pt x="792" y="1152"/>
                    <a:pt x="799" y="1152"/>
                  </a:cubicBezTo>
                  <a:cubicBezTo>
                    <a:pt x="805" y="1152"/>
                    <a:pt x="812" y="1142"/>
                    <a:pt x="818" y="1123"/>
                  </a:cubicBezTo>
                  <a:cubicBezTo>
                    <a:pt x="825" y="1110"/>
                    <a:pt x="831" y="1103"/>
                    <a:pt x="834" y="1103"/>
                  </a:cubicBezTo>
                  <a:cubicBezTo>
                    <a:pt x="837" y="1103"/>
                    <a:pt x="837" y="1110"/>
                    <a:pt x="831" y="1123"/>
                  </a:cubicBezTo>
                  <a:cubicBezTo>
                    <a:pt x="831" y="1138"/>
                    <a:pt x="831" y="1144"/>
                    <a:pt x="834" y="1144"/>
                  </a:cubicBezTo>
                  <a:cubicBezTo>
                    <a:pt x="835" y="1144"/>
                    <a:pt x="839" y="1141"/>
                    <a:pt x="844" y="1136"/>
                  </a:cubicBezTo>
                  <a:lnTo>
                    <a:pt x="857" y="1136"/>
                  </a:lnTo>
                  <a:cubicBezTo>
                    <a:pt x="870" y="1136"/>
                    <a:pt x="870" y="1123"/>
                    <a:pt x="870" y="1110"/>
                  </a:cubicBezTo>
                  <a:cubicBezTo>
                    <a:pt x="870" y="1124"/>
                    <a:pt x="874" y="1134"/>
                    <a:pt x="879" y="1134"/>
                  </a:cubicBezTo>
                  <a:cubicBezTo>
                    <a:pt x="884" y="1134"/>
                    <a:pt x="890" y="1127"/>
                    <a:pt x="896" y="1110"/>
                  </a:cubicBezTo>
                  <a:cubicBezTo>
                    <a:pt x="896" y="1110"/>
                    <a:pt x="896" y="1110"/>
                    <a:pt x="896" y="1097"/>
                  </a:cubicBezTo>
                  <a:cubicBezTo>
                    <a:pt x="896" y="1093"/>
                    <a:pt x="897" y="1091"/>
                    <a:pt x="899" y="1091"/>
                  </a:cubicBezTo>
                  <a:cubicBezTo>
                    <a:pt x="903" y="1091"/>
                    <a:pt x="913" y="1101"/>
                    <a:pt x="922" y="1110"/>
                  </a:cubicBezTo>
                  <a:cubicBezTo>
                    <a:pt x="922" y="1116"/>
                    <a:pt x="925" y="1120"/>
                    <a:pt x="928" y="1120"/>
                  </a:cubicBezTo>
                  <a:cubicBezTo>
                    <a:pt x="932" y="1120"/>
                    <a:pt x="935" y="1116"/>
                    <a:pt x="935" y="1110"/>
                  </a:cubicBezTo>
                  <a:cubicBezTo>
                    <a:pt x="935" y="1097"/>
                    <a:pt x="935" y="1084"/>
                    <a:pt x="935" y="1071"/>
                  </a:cubicBezTo>
                  <a:cubicBezTo>
                    <a:pt x="935" y="1067"/>
                    <a:pt x="935" y="1066"/>
                    <a:pt x="935" y="1066"/>
                  </a:cubicBezTo>
                  <a:cubicBezTo>
                    <a:pt x="936" y="1066"/>
                    <a:pt x="939" y="1075"/>
                    <a:pt x="948" y="1084"/>
                  </a:cubicBezTo>
                  <a:cubicBezTo>
                    <a:pt x="948" y="1097"/>
                    <a:pt x="948" y="1097"/>
                    <a:pt x="961" y="1110"/>
                  </a:cubicBezTo>
                  <a:cubicBezTo>
                    <a:pt x="961" y="1110"/>
                    <a:pt x="974" y="1097"/>
                    <a:pt x="974" y="1084"/>
                  </a:cubicBezTo>
                  <a:cubicBezTo>
                    <a:pt x="967" y="1077"/>
                    <a:pt x="970" y="1074"/>
                    <a:pt x="977" y="1074"/>
                  </a:cubicBezTo>
                  <a:cubicBezTo>
                    <a:pt x="983" y="1074"/>
                    <a:pt x="993" y="1077"/>
                    <a:pt x="1000" y="1084"/>
                  </a:cubicBezTo>
                  <a:cubicBezTo>
                    <a:pt x="1000" y="1084"/>
                    <a:pt x="1000" y="1071"/>
                    <a:pt x="1000" y="1071"/>
                  </a:cubicBezTo>
                  <a:cubicBezTo>
                    <a:pt x="1013" y="1071"/>
                    <a:pt x="1013" y="1058"/>
                    <a:pt x="1013" y="1058"/>
                  </a:cubicBezTo>
                  <a:cubicBezTo>
                    <a:pt x="1013" y="1058"/>
                    <a:pt x="1013" y="1058"/>
                    <a:pt x="1013" y="1045"/>
                  </a:cubicBezTo>
                  <a:cubicBezTo>
                    <a:pt x="1013" y="1038"/>
                    <a:pt x="1016" y="1035"/>
                    <a:pt x="1019" y="1035"/>
                  </a:cubicBezTo>
                  <a:cubicBezTo>
                    <a:pt x="1020" y="1035"/>
                    <a:pt x="1020" y="1035"/>
                    <a:pt x="1021" y="1036"/>
                  </a:cubicBezTo>
                  <a:lnTo>
                    <a:pt x="1021" y="1036"/>
                  </a:lnTo>
                  <a:cubicBezTo>
                    <a:pt x="1018" y="1029"/>
                    <a:pt x="1016" y="1026"/>
                    <a:pt x="1017" y="1026"/>
                  </a:cubicBezTo>
                  <a:lnTo>
                    <a:pt x="1017" y="1026"/>
                  </a:lnTo>
                  <a:cubicBezTo>
                    <a:pt x="1019" y="1026"/>
                    <a:pt x="1026" y="1032"/>
                    <a:pt x="1039" y="1045"/>
                  </a:cubicBezTo>
                  <a:cubicBezTo>
                    <a:pt x="1039" y="1038"/>
                    <a:pt x="1039" y="1035"/>
                    <a:pt x="1040" y="1035"/>
                  </a:cubicBezTo>
                  <a:cubicBezTo>
                    <a:pt x="1042" y="1035"/>
                    <a:pt x="1045" y="1038"/>
                    <a:pt x="1051" y="1045"/>
                  </a:cubicBezTo>
                  <a:cubicBezTo>
                    <a:pt x="1051" y="1049"/>
                    <a:pt x="1053" y="1050"/>
                    <a:pt x="1054" y="1050"/>
                  </a:cubicBezTo>
                  <a:cubicBezTo>
                    <a:pt x="1057" y="1050"/>
                    <a:pt x="1061" y="1041"/>
                    <a:pt x="1051" y="1032"/>
                  </a:cubicBezTo>
                  <a:cubicBezTo>
                    <a:pt x="1043" y="1016"/>
                    <a:pt x="1040" y="1005"/>
                    <a:pt x="1045" y="1005"/>
                  </a:cubicBezTo>
                  <a:cubicBezTo>
                    <a:pt x="1048" y="1005"/>
                    <a:pt x="1055" y="1009"/>
                    <a:pt x="1064" y="1019"/>
                  </a:cubicBezTo>
                  <a:cubicBezTo>
                    <a:pt x="1064" y="1019"/>
                    <a:pt x="1064" y="1019"/>
                    <a:pt x="1064" y="1006"/>
                  </a:cubicBezTo>
                  <a:cubicBezTo>
                    <a:pt x="1057" y="991"/>
                    <a:pt x="1054" y="985"/>
                    <a:pt x="1055" y="985"/>
                  </a:cubicBezTo>
                  <a:lnTo>
                    <a:pt x="1055" y="985"/>
                  </a:lnTo>
                  <a:cubicBezTo>
                    <a:pt x="1056" y="985"/>
                    <a:pt x="1059" y="988"/>
                    <a:pt x="1064" y="993"/>
                  </a:cubicBezTo>
                  <a:cubicBezTo>
                    <a:pt x="1071" y="1006"/>
                    <a:pt x="1077" y="1013"/>
                    <a:pt x="1081" y="1013"/>
                  </a:cubicBezTo>
                  <a:cubicBezTo>
                    <a:pt x="1084" y="1013"/>
                    <a:pt x="1084" y="1006"/>
                    <a:pt x="1077" y="993"/>
                  </a:cubicBezTo>
                  <a:cubicBezTo>
                    <a:pt x="1090" y="993"/>
                    <a:pt x="1129" y="993"/>
                    <a:pt x="1103" y="967"/>
                  </a:cubicBezTo>
                  <a:lnTo>
                    <a:pt x="1116" y="967"/>
                  </a:lnTo>
                  <a:cubicBezTo>
                    <a:pt x="1129" y="967"/>
                    <a:pt x="1129" y="967"/>
                    <a:pt x="1129" y="954"/>
                  </a:cubicBezTo>
                  <a:lnTo>
                    <a:pt x="1117" y="942"/>
                  </a:lnTo>
                  <a:lnTo>
                    <a:pt x="1117" y="942"/>
                  </a:lnTo>
                  <a:cubicBezTo>
                    <a:pt x="1126" y="951"/>
                    <a:pt x="1135" y="960"/>
                    <a:pt x="1139" y="960"/>
                  </a:cubicBezTo>
                  <a:cubicBezTo>
                    <a:pt x="1141" y="960"/>
                    <a:pt x="1142" y="958"/>
                    <a:pt x="1142" y="954"/>
                  </a:cubicBezTo>
                  <a:cubicBezTo>
                    <a:pt x="1142" y="954"/>
                    <a:pt x="1142" y="954"/>
                    <a:pt x="1142" y="941"/>
                  </a:cubicBezTo>
                  <a:lnTo>
                    <a:pt x="1142" y="941"/>
                  </a:lnTo>
                  <a:cubicBezTo>
                    <a:pt x="1146" y="945"/>
                    <a:pt x="1151" y="950"/>
                    <a:pt x="1155" y="954"/>
                  </a:cubicBezTo>
                  <a:lnTo>
                    <a:pt x="1155" y="941"/>
                  </a:lnTo>
                  <a:cubicBezTo>
                    <a:pt x="1146" y="932"/>
                    <a:pt x="1143" y="923"/>
                    <a:pt x="1147" y="923"/>
                  </a:cubicBezTo>
                  <a:cubicBezTo>
                    <a:pt x="1149" y="923"/>
                    <a:pt x="1151" y="924"/>
                    <a:pt x="1155" y="928"/>
                  </a:cubicBezTo>
                  <a:cubicBezTo>
                    <a:pt x="1162" y="935"/>
                    <a:pt x="1165" y="938"/>
                    <a:pt x="1167" y="938"/>
                  </a:cubicBezTo>
                  <a:cubicBezTo>
                    <a:pt x="1168" y="938"/>
                    <a:pt x="1168" y="935"/>
                    <a:pt x="1168" y="928"/>
                  </a:cubicBezTo>
                  <a:lnTo>
                    <a:pt x="1181" y="941"/>
                  </a:lnTo>
                  <a:cubicBezTo>
                    <a:pt x="1185" y="945"/>
                    <a:pt x="1187" y="947"/>
                    <a:pt x="1187" y="947"/>
                  </a:cubicBezTo>
                  <a:cubicBezTo>
                    <a:pt x="1188" y="947"/>
                    <a:pt x="1181" y="937"/>
                    <a:pt x="1181" y="928"/>
                  </a:cubicBezTo>
                  <a:cubicBezTo>
                    <a:pt x="1181" y="915"/>
                    <a:pt x="1194" y="915"/>
                    <a:pt x="1181" y="915"/>
                  </a:cubicBezTo>
                  <a:cubicBezTo>
                    <a:pt x="1169" y="903"/>
                    <a:pt x="1156" y="890"/>
                    <a:pt x="1155" y="889"/>
                  </a:cubicBezTo>
                  <a:lnTo>
                    <a:pt x="1155" y="889"/>
                  </a:lnTo>
                  <a:cubicBezTo>
                    <a:pt x="1168" y="902"/>
                    <a:pt x="1181" y="902"/>
                    <a:pt x="1181" y="902"/>
                  </a:cubicBezTo>
                  <a:cubicBezTo>
                    <a:pt x="1181" y="902"/>
                    <a:pt x="1194" y="915"/>
                    <a:pt x="1194" y="915"/>
                  </a:cubicBezTo>
                  <a:cubicBezTo>
                    <a:pt x="1202" y="919"/>
                    <a:pt x="1207" y="921"/>
                    <a:pt x="1211" y="921"/>
                  </a:cubicBezTo>
                  <a:cubicBezTo>
                    <a:pt x="1219" y="921"/>
                    <a:pt x="1216" y="911"/>
                    <a:pt x="1207" y="902"/>
                  </a:cubicBezTo>
                  <a:cubicBezTo>
                    <a:pt x="1199" y="886"/>
                    <a:pt x="1196" y="875"/>
                    <a:pt x="1201" y="875"/>
                  </a:cubicBezTo>
                  <a:cubicBezTo>
                    <a:pt x="1204" y="875"/>
                    <a:pt x="1210" y="879"/>
                    <a:pt x="1220" y="889"/>
                  </a:cubicBezTo>
                  <a:cubicBezTo>
                    <a:pt x="1222" y="892"/>
                    <a:pt x="1224" y="893"/>
                    <a:pt x="1225" y="893"/>
                  </a:cubicBezTo>
                  <a:cubicBezTo>
                    <a:pt x="1228" y="893"/>
                    <a:pt x="1215" y="872"/>
                    <a:pt x="1194" y="850"/>
                  </a:cubicBezTo>
                  <a:lnTo>
                    <a:pt x="1194" y="850"/>
                  </a:lnTo>
                  <a:cubicBezTo>
                    <a:pt x="1220" y="863"/>
                    <a:pt x="1233" y="870"/>
                    <a:pt x="1238" y="870"/>
                  </a:cubicBezTo>
                  <a:cubicBezTo>
                    <a:pt x="1243" y="870"/>
                    <a:pt x="1240" y="863"/>
                    <a:pt x="1233" y="850"/>
                  </a:cubicBezTo>
                  <a:cubicBezTo>
                    <a:pt x="1246" y="850"/>
                    <a:pt x="1246" y="850"/>
                    <a:pt x="1259" y="837"/>
                  </a:cubicBezTo>
                  <a:cubicBezTo>
                    <a:pt x="1259" y="824"/>
                    <a:pt x="1259" y="824"/>
                    <a:pt x="1246" y="824"/>
                  </a:cubicBezTo>
                  <a:cubicBezTo>
                    <a:pt x="1246" y="824"/>
                    <a:pt x="1259" y="812"/>
                    <a:pt x="1259" y="812"/>
                  </a:cubicBezTo>
                  <a:cubicBezTo>
                    <a:pt x="1267" y="815"/>
                    <a:pt x="1271" y="817"/>
                    <a:pt x="1272" y="817"/>
                  </a:cubicBezTo>
                  <a:cubicBezTo>
                    <a:pt x="1276" y="817"/>
                    <a:pt x="1264" y="808"/>
                    <a:pt x="1246" y="799"/>
                  </a:cubicBezTo>
                  <a:cubicBezTo>
                    <a:pt x="1246" y="799"/>
                    <a:pt x="1246" y="799"/>
                    <a:pt x="1259" y="786"/>
                  </a:cubicBezTo>
                  <a:lnTo>
                    <a:pt x="1272" y="799"/>
                  </a:lnTo>
                  <a:cubicBezTo>
                    <a:pt x="1285" y="799"/>
                    <a:pt x="1285" y="799"/>
                    <a:pt x="1298" y="760"/>
                  </a:cubicBezTo>
                  <a:cubicBezTo>
                    <a:pt x="1311" y="734"/>
                    <a:pt x="1324" y="721"/>
                    <a:pt x="1285" y="721"/>
                  </a:cubicBezTo>
                  <a:cubicBezTo>
                    <a:pt x="1267" y="712"/>
                    <a:pt x="1268" y="702"/>
                    <a:pt x="1279" y="702"/>
                  </a:cubicBezTo>
                  <a:cubicBezTo>
                    <a:pt x="1284" y="702"/>
                    <a:pt x="1290" y="704"/>
                    <a:pt x="1298" y="708"/>
                  </a:cubicBezTo>
                  <a:lnTo>
                    <a:pt x="1311" y="708"/>
                  </a:lnTo>
                  <a:cubicBezTo>
                    <a:pt x="1311" y="708"/>
                    <a:pt x="1311" y="695"/>
                    <a:pt x="1324" y="695"/>
                  </a:cubicBezTo>
                  <a:cubicBezTo>
                    <a:pt x="1363" y="695"/>
                    <a:pt x="1350" y="682"/>
                    <a:pt x="1337" y="682"/>
                  </a:cubicBezTo>
                  <a:cubicBezTo>
                    <a:pt x="1350" y="682"/>
                    <a:pt x="1363" y="682"/>
                    <a:pt x="1350" y="669"/>
                  </a:cubicBezTo>
                  <a:cubicBezTo>
                    <a:pt x="1337" y="669"/>
                    <a:pt x="1324" y="643"/>
                    <a:pt x="1363" y="643"/>
                  </a:cubicBezTo>
                  <a:cubicBezTo>
                    <a:pt x="1363" y="643"/>
                    <a:pt x="1363" y="643"/>
                    <a:pt x="1363" y="630"/>
                  </a:cubicBezTo>
                  <a:cubicBezTo>
                    <a:pt x="1350" y="630"/>
                    <a:pt x="1350" y="617"/>
                    <a:pt x="1350" y="617"/>
                  </a:cubicBezTo>
                  <a:cubicBezTo>
                    <a:pt x="1350" y="604"/>
                    <a:pt x="1350" y="604"/>
                    <a:pt x="1363" y="604"/>
                  </a:cubicBezTo>
                  <a:cubicBezTo>
                    <a:pt x="1376" y="604"/>
                    <a:pt x="1376" y="604"/>
                    <a:pt x="1363" y="591"/>
                  </a:cubicBezTo>
                  <a:cubicBezTo>
                    <a:pt x="1363" y="591"/>
                    <a:pt x="1337" y="578"/>
                    <a:pt x="1337" y="578"/>
                  </a:cubicBezTo>
                  <a:lnTo>
                    <a:pt x="1298" y="578"/>
                  </a:lnTo>
                  <a:cubicBezTo>
                    <a:pt x="1298" y="565"/>
                    <a:pt x="1298" y="565"/>
                    <a:pt x="1311" y="565"/>
                  </a:cubicBezTo>
                  <a:cubicBezTo>
                    <a:pt x="1311" y="565"/>
                    <a:pt x="1324" y="578"/>
                    <a:pt x="1337" y="578"/>
                  </a:cubicBezTo>
                  <a:cubicBezTo>
                    <a:pt x="1337" y="578"/>
                    <a:pt x="1324" y="565"/>
                    <a:pt x="1311" y="565"/>
                  </a:cubicBezTo>
                  <a:lnTo>
                    <a:pt x="1350" y="565"/>
                  </a:lnTo>
                  <a:cubicBezTo>
                    <a:pt x="1350" y="565"/>
                    <a:pt x="1350" y="552"/>
                    <a:pt x="1337" y="552"/>
                  </a:cubicBezTo>
                  <a:cubicBezTo>
                    <a:pt x="1350" y="552"/>
                    <a:pt x="1350" y="552"/>
                    <a:pt x="1350" y="539"/>
                  </a:cubicBezTo>
                  <a:cubicBezTo>
                    <a:pt x="1350" y="526"/>
                    <a:pt x="1350" y="526"/>
                    <a:pt x="1337" y="513"/>
                  </a:cubicBezTo>
                  <a:cubicBezTo>
                    <a:pt x="1376" y="513"/>
                    <a:pt x="1363" y="487"/>
                    <a:pt x="1337" y="487"/>
                  </a:cubicBezTo>
                  <a:cubicBezTo>
                    <a:pt x="1324" y="487"/>
                    <a:pt x="1324" y="474"/>
                    <a:pt x="1337" y="474"/>
                  </a:cubicBezTo>
                  <a:cubicBezTo>
                    <a:pt x="1350" y="461"/>
                    <a:pt x="1350" y="461"/>
                    <a:pt x="1337" y="461"/>
                  </a:cubicBezTo>
                  <a:cubicBezTo>
                    <a:pt x="1324" y="461"/>
                    <a:pt x="1337" y="461"/>
                    <a:pt x="1350" y="448"/>
                  </a:cubicBezTo>
                  <a:cubicBezTo>
                    <a:pt x="1376" y="435"/>
                    <a:pt x="1376" y="435"/>
                    <a:pt x="1363" y="435"/>
                  </a:cubicBezTo>
                  <a:cubicBezTo>
                    <a:pt x="1350" y="422"/>
                    <a:pt x="1350" y="422"/>
                    <a:pt x="1350" y="409"/>
                  </a:cubicBezTo>
                  <a:lnTo>
                    <a:pt x="1311" y="409"/>
                  </a:lnTo>
                  <a:cubicBezTo>
                    <a:pt x="1298" y="422"/>
                    <a:pt x="1285" y="422"/>
                    <a:pt x="1285" y="422"/>
                  </a:cubicBezTo>
                  <a:cubicBezTo>
                    <a:pt x="1272" y="409"/>
                    <a:pt x="1285" y="409"/>
                    <a:pt x="1285" y="409"/>
                  </a:cubicBezTo>
                  <a:cubicBezTo>
                    <a:pt x="1289" y="414"/>
                    <a:pt x="1292" y="415"/>
                    <a:pt x="1295" y="415"/>
                  </a:cubicBezTo>
                  <a:cubicBezTo>
                    <a:pt x="1299" y="415"/>
                    <a:pt x="1302" y="409"/>
                    <a:pt x="1311" y="409"/>
                  </a:cubicBezTo>
                  <a:cubicBezTo>
                    <a:pt x="1324" y="396"/>
                    <a:pt x="1324" y="396"/>
                    <a:pt x="1324" y="383"/>
                  </a:cubicBezTo>
                  <a:cubicBezTo>
                    <a:pt x="1324" y="383"/>
                    <a:pt x="1324" y="371"/>
                    <a:pt x="1324" y="371"/>
                  </a:cubicBezTo>
                  <a:cubicBezTo>
                    <a:pt x="1324" y="361"/>
                    <a:pt x="1324" y="352"/>
                    <a:pt x="1319" y="352"/>
                  </a:cubicBezTo>
                  <a:cubicBezTo>
                    <a:pt x="1317" y="352"/>
                    <a:pt x="1315" y="354"/>
                    <a:pt x="1311" y="358"/>
                  </a:cubicBezTo>
                  <a:lnTo>
                    <a:pt x="1298" y="358"/>
                  </a:lnTo>
                  <a:cubicBezTo>
                    <a:pt x="1319" y="347"/>
                    <a:pt x="1315" y="312"/>
                    <a:pt x="1299" y="305"/>
                  </a:cubicBezTo>
                  <a:lnTo>
                    <a:pt x="1299" y="305"/>
                  </a:lnTo>
                  <a:cubicBezTo>
                    <a:pt x="1310" y="293"/>
                    <a:pt x="1298" y="292"/>
                    <a:pt x="1298" y="280"/>
                  </a:cubicBezTo>
                  <a:cubicBezTo>
                    <a:pt x="1298" y="280"/>
                    <a:pt x="1272" y="267"/>
                    <a:pt x="1272" y="254"/>
                  </a:cubicBezTo>
                  <a:cubicBezTo>
                    <a:pt x="1263" y="245"/>
                    <a:pt x="1260" y="235"/>
                    <a:pt x="1255" y="235"/>
                  </a:cubicBezTo>
                  <a:cubicBezTo>
                    <a:pt x="1253" y="235"/>
                    <a:pt x="1250" y="237"/>
                    <a:pt x="1246" y="241"/>
                  </a:cubicBezTo>
                  <a:cubicBezTo>
                    <a:pt x="1246" y="241"/>
                    <a:pt x="1233" y="241"/>
                    <a:pt x="1246" y="228"/>
                  </a:cubicBezTo>
                  <a:cubicBezTo>
                    <a:pt x="1272" y="228"/>
                    <a:pt x="1259" y="215"/>
                    <a:pt x="1259" y="215"/>
                  </a:cubicBezTo>
                  <a:lnTo>
                    <a:pt x="1259" y="215"/>
                  </a:lnTo>
                  <a:cubicBezTo>
                    <a:pt x="1259" y="215"/>
                    <a:pt x="1246" y="228"/>
                    <a:pt x="1233" y="228"/>
                  </a:cubicBezTo>
                  <a:cubicBezTo>
                    <a:pt x="1227" y="234"/>
                    <a:pt x="1223" y="238"/>
                    <a:pt x="1222" y="238"/>
                  </a:cubicBezTo>
                  <a:cubicBezTo>
                    <a:pt x="1220" y="238"/>
                    <a:pt x="1220" y="234"/>
                    <a:pt x="1220" y="228"/>
                  </a:cubicBezTo>
                  <a:cubicBezTo>
                    <a:pt x="1230" y="209"/>
                    <a:pt x="1225" y="197"/>
                    <a:pt x="1217" y="197"/>
                  </a:cubicBezTo>
                  <a:cubicBezTo>
                    <a:pt x="1214" y="197"/>
                    <a:pt x="1211" y="198"/>
                    <a:pt x="1207" y="202"/>
                  </a:cubicBezTo>
                  <a:cubicBezTo>
                    <a:pt x="1207" y="189"/>
                    <a:pt x="1194" y="189"/>
                    <a:pt x="1207" y="176"/>
                  </a:cubicBezTo>
                  <a:cubicBezTo>
                    <a:pt x="1216" y="167"/>
                    <a:pt x="1219" y="158"/>
                    <a:pt x="1211" y="158"/>
                  </a:cubicBezTo>
                  <a:cubicBezTo>
                    <a:pt x="1207" y="158"/>
                    <a:pt x="1202" y="159"/>
                    <a:pt x="1194" y="163"/>
                  </a:cubicBezTo>
                  <a:cubicBezTo>
                    <a:pt x="1194" y="163"/>
                    <a:pt x="1194" y="163"/>
                    <a:pt x="1207" y="150"/>
                  </a:cubicBezTo>
                  <a:cubicBezTo>
                    <a:pt x="1207" y="143"/>
                    <a:pt x="1211" y="135"/>
                    <a:pt x="1210" y="135"/>
                  </a:cubicBezTo>
                  <a:lnTo>
                    <a:pt x="1210" y="135"/>
                  </a:lnTo>
                  <a:cubicBezTo>
                    <a:pt x="1209" y="135"/>
                    <a:pt x="1205" y="139"/>
                    <a:pt x="1194" y="150"/>
                  </a:cubicBezTo>
                  <a:cubicBezTo>
                    <a:pt x="1181" y="150"/>
                    <a:pt x="1168" y="137"/>
                    <a:pt x="1168" y="124"/>
                  </a:cubicBezTo>
                  <a:lnTo>
                    <a:pt x="1155" y="124"/>
                  </a:lnTo>
                  <a:lnTo>
                    <a:pt x="1142" y="137"/>
                  </a:lnTo>
                  <a:cubicBezTo>
                    <a:pt x="1142" y="124"/>
                    <a:pt x="1142" y="111"/>
                    <a:pt x="1142" y="111"/>
                  </a:cubicBezTo>
                  <a:cubicBezTo>
                    <a:pt x="1129" y="111"/>
                    <a:pt x="1103" y="111"/>
                    <a:pt x="1090" y="98"/>
                  </a:cubicBezTo>
                  <a:cubicBezTo>
                    <a:pt x="1077" y="92"/>
                    <a:pt x="1068" y="88"/>
                    <a:pt x="1060" y="88"/>
                  </a:cubicBezTo>
                  <a:cubicBezTo>
                    <a:pt x="1051" y="88"/>
                    <a:pt x="1045" y="92"/>
                    <a:pt x="1039" y="98"/>
                  </a:cubicBezTo>
                  <a:cubicBezTo>
                    <a:pt x="1039" y="72"/>
                    <a:pt x="1026" y="72"/>
                    <a:pt x="1026" y="72"/>
                  </a:cubicBezTo>
                  <a:cubicBezTo>
                    <a:pt x="1026" y="72"/>
                    <a:pt x="1026" y="72"/>
                    <a:pt x="1026" y="59"/>
                  </a:cubicBezTo>
                  <a:cubicBezTo>
                    <a:pt x="1013" y="72"/>
                    <a:pt x="1013" y="72"/>
                    <a:pt x="1013" y="72"/>
                  </a:cubicBezTo>
                  <a:cubicBezTo>
                    <a:pt x="1013" y="59"/>
                    <a:pt x="1013" y="59"/>
                    <a:pt x="1000" y="59"/>
                  </a:cubicBezTo>
                  <a:cubicBezTo>
                    <a:pt x="1000" y="54"/>
                    <a:pt x="1000" y="50"/>
                    <a:pt x="1000" y="46"/>
                  </a:cubicBezTo>
                  <a:cubicBezTo>
                    <a:pt x="987" y="59"/>
                    <a:pt x="987" y="59"/>
                    <a:pt x="974" y="72"/>
                  </a:cubicBezTo>
                  <a:cubicBezTo>
                    <a:pt x="974" y="72"/>
                    <a:pt x="961" y="72"/>
                    <a:pt x="974" y="59"/>
                  </a:cubicBezTo>
                  <a:cubicBezTo>
                    <a:pt x="974" y="53"/>
                    <a:pt x="967" y="49"/>
                    <a:pt x="959" y="49"/>
                  </a:cubicBezTo>
                  <a:cubicBezTo>
                    <a:pt x="951" y="49"/>
                    <a:pt x="941" y="53"/>
                    <a:pt x="935" y="59"/>
                  </a:cubicBezTo>
                  <a:cubicBezTo>
                    <a:pt x="935" y="46"/>
                    <a:pt x="935" y="46"/>
                    <a:pt x="922" y="46"/>
                  </a:cubicBezTo>
                  <a:cubicBezTo>
                    <a:pt x="922" y="43"/>
                    <a:pt x="922" y="38"/>
                    <a:pt x="922" y="33"/>
                  </a:cubicBezTo>
                  <a:cubicBezTo>
                    <a:pt x="935" y="20"/>
                    <a:pt x="922" y="20"/>
                    <a:pt x="922" y="7"/>
                  </a:cubicBezTo>
                  <a:cubicBezTo>
                    <a:pt x="909" y="20"/>
                    <a:pt x="896" y="20"/>
                    <a:pt x="883" y="20"/>
                  </a:cubicBezTo>
                  <a:cubicBezTo>
                    <a:pt x="857" y="20"/>
                    <a:pt x="844" y="33"/>
                    <a:pt x="844" y="59"/>
                  </a:cubicBezTo>
                  <a:lnTo>
                    <a:pt x="831" y="85"/>
                  </a:lnTo>
                  <a:lnTo>
                    <a:pt x="831" y="59"/>
                  </a:lnTo>
                  <a:cubicBezTo>
                    <a:pt x="831" y="56"/>
                    <a:pt x="831" y="51"/>
                    <a:pt x="831" y="46"/>
                  </a:cubicBezTo>
                  <a:cubicBezTo>
                    <a:pt x="831" y="53"/>
                    <a:pt x="828" y="56"/>
                    <a:pt x="825" y="56"/>
                  </a:cubicBezTo>
                  <a:cubicBezTo>
                    <a:pt x="821" y="56"/>
                    <a:pt x="818" y="53"/>
                    <a:pt x="818" y="46"/>
                  </a:cubicBezTo>
                  <a:cubicBezTo>
                    <a:pt x="810" y="31"/>
                    <a:pt x="807" y="25"/>
                    <a:pt x="803" y="25"/>
                  </a:cubicBezTo>
                  <a:cubicBezTo>
                    <a:pt x="801" y="25"/>
                    <a:pt x="797" y="28"/>
                    <a:pt x="792" y="33"/>
                  </a:cubicBezTo>
                  <a:cubicBezTo>
                    <a:pt x="792" y="33"/>
                    <a:pt x="792" y="33"/>
                    <a:pt x="779" y="20"/>
                  </a:cubicBezTo>
                  <a:cubicBezTo>
                    <a:pt x="779" y="20"/>
                    <a:pt x="779" y="20"/>
                    <a:pt x="779" y="33"/>
                  </a:cubicBezTo>
                  <a:cubicBezTo>
                    <a:pt x="779" y="46"/>
                    <a:pt x="779" y="53"/>
                    <a:pt x="777" y="53"/>
                  </a:cubicBezTo>
                  <a:cubicBezTo>
                    <a:pt x="776" y="53"/>
                    <a:pt x="773" y="46"/>
                    <a:pt x="766" y="33"/>
                  </a:cubicBezTo>
                  <a:cubicBezTo>
                    <a:pt x="766" y="18"/>
                    <a:pt x="762" y="12"/>
                    <a:pt x="758" y="12"/>
                  </a:cubicBezTo>
                  <a:cubicBezTo>
                    <a:pt x="755" y="12"/>
                    <a:pt x="753" y="15"/>
                    <a:pt x="753" y="20"/>
                  </a:cubicBezTo>
                  <a:cubicBezTo>
                    <a:pt x="753" y="33"/>
                    <a:pt x="753" y="33"/>
                    <a:pt x="740" y="33"/>
                  </a:cubicBezTo>
                  <a:cubicBezTo>
                    <a:pt x="740" y="33"/>
                    <a:pt x="740" y="33"/>
                    <a:pt x="727" y="59"/>
                  </a:cubicBezTo>
                  <a:cubicBezTo>
                    <a:pt x="714" y="59"/>
                    <a:pt x="727" y="33"/>
                    <a:pt x="727" y="33"/>
                  </a:cubicBezTo>
                  <a:lnTo>
                    <a:pt x="727" y="20"/>
                  </a:lnTo>
                  <a:cubicBezTo>
                    <a:pt x="714" y="20"/>
                    <a:pt x="714" y="20"/>
                    <a:pt x="701" y="33"/>
                  </a:cubicBezTo>
                  <a:cubicBezTo>
                    <a:pt x="701" y="24"/>
                    <a:pt x="695" y="15"/>
                    <a:pt x="691" y="15"/>
                  </a:cubicBezTo>
                  <a:cubicBezTo>
                    <a:pt x="689" y="15"/>
                    <a:pt x="688" y="17"/>
                    <a:pt x="688" y="20"/>
                  </a:cubicBezTo>
                  <a:cubicBezTo>
                    <a:pt x="688" y="36"/>
                    <a:pt x="688" y="41"/>
                    <a:pt x="688" y="41"/>
                  </a:cubicBezTo>
                  <a:cubicBezTo>
                    <a:pt x="686" y="41"/>
                    <a:pt x="683" y="28"/>
                    <a:pt x="675" y="20"/>
                  </a:cubicBezTo>
                  <a:cubicBezTo>
                    <a:pt x="682" y="7"/>
                    <a:pt x="685" y="1"/>
                    <a:pt x="683" y="1"/>
                  </a:cubicBezTo>
                  <a:close/>
                  <a:moveTo>
                    <a:pt x="1209" y="1204"/>
                  </a:moveTo>
                  <a:cubicBezTo>
                    <a:pt x="1207" y="1204"/>
                    <a:pt x="1207" y="1207"/>
                    <a:pt x="1207" y="1214"/>
                  </a:cubicBezTo>
                  <a:cubicBezTo>
                    <a:pt x="1207" y="1214"/>
                    <a:pt x="1207" y="1227"/>
                    <a:pt x="1220" y="1240"/>
                  </a:cubicBezTo>
                  <a:cubicBezTo>
                    <a:pt x="1220" y="1243"/>
                    <a:pt x="1221" y="1245"/>
                    <a:pt x="1222" y="1245"/>
                  </a:cubicBezTo>
                  <a:cubicBezTo>
                    <a:pt x="1225" y="1245"/>
                    <a:pt x="1230" y="1233"/>
                    <a:pt x="1220" y="1214"/>
                  </a:cubicBezTo>
                  <a:cubicBezTo>
                    <a:pt x="1214" y="1207"/>
                    <a:pt x="1210" y="1204"/>
                    <a:pt x="1209" y="1204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8584672" y="4028882"/>
              <a:ext cx="50543" cy="47292"/>
            </a:xfrm>
            <a:custGeom>
              <a:rect b="b" l="l" r="r" t="t"/>
              <a:pathLst>
                <a:path extrusionOk="0" h="989" w="1057">
                  <a:moveTo>
                    <a:pt x="390" y="67"/>
                  </a:moveTo>
                  <a:cubicBezTo>
                    <a:pt x="396" y="74"/>
                    <a:pt x="396" y="77"/>
                    <a:pt x="395" y="77"/>
                  </a:cubicBezTo>
                  <a:cubicBezTo>
                    <a:pt x="393" y="77"/>
                    <a:pt x="390" y="74"/>
                    <a:pt x="390" y="67"/>
                  </a:cubicBezTo>
                  <a:close/>
                  <a:moveTo>
                    <a:pt x="494" y="67"/>
                  </a:moveTo>
                  <a:cubicBezTo>
                    <a:pt x="494" y="93"/>
                    <a:pt x="494" y="106"/>
                    <a:pt x="494" y="106"/>
                  </a:cubicBezTo>
                  <a:lnTo>
                    <a:pt x="481" y="106"/>
                  </a:lnTo>
                  <a:cubicBezTo>
                    <a:pt x="481" y="80"/>
                    <a:pt x="481" y="67"/>
                    <a:pt x="481" y="67"/>
                  </a:cubicBezTo>
                  <a:close/>
                  <a:moveTo>
                    <a:pt x="597" y="67"/>
                  </a:moveTo>
                  <a:cubicBezTo>
                    <a:pt x="597" y="93"/>
                    <a:pt x="584" y="106"/>
                    <a:pt x="584" y="106"/>
                  </a:cubicBezTo>
                  <a:cubicBezTo>
                    <a:pt x="584" y="93"/>
                    <a:pt x="584" y="93"/>
                    <a:pt x="584" y="80"/>
                  </a:cubicBezTo>
                  <a:cubicBezTo>
                    <a:pt x="584" y="67"/>
                    <a:pt x="597" y="67"/>
                    <a:pt x="597" y="67"/>
                  </a:cubicBezTo>
                  <a:close/>
                  <a:moveTo>
                    <a:pt x="234" y="132"/>
                  </a:moveTo>
                  <a:lnTo>
                    <a:pt x="234" y="132"/>
                  </a:lnTo>
                  <a:cubicBezTo>
                    <a:pt x="240" y="143"/>
                    <a:pt x="241" y="147"/>
                    <a:pt x="240" y="147"/>
                  </a:cubicBezTo>
                  <a:cubicBezTo>
                    <a:pt x="239" y="147"/>
                    <a:pt x="234" y="140"/>
                    <a:pt x="234" y="132"/>
                  </a:cubicBezTo>
                  <a:close/>
                  <a:moveTo>
                    <a:pt x="705" y="165"/>
                  </a:moveTo>
                  <a:cubicBezTo>
                    <a:pt x="707" y="165"/>
                    <a:pt x="710" y="167"/>
                    <a:pt x="714" y="171"/>
                  </a:cubicBezTo>
                  <a:cubicBezTo>
                    <a:pt x="705" y="171"/>
                    <a:pt x="703" y="165"/>
                    <a:pt x="705" y="165"/>
                  </a:cubicBezTo>
                  <a:close/>
                  <a:moveTo>
                    <a:pt x="740" y="184"/>
                  </a:moveTo>
                  <a:lnTo>
                    <a:pt x="740" y="197"/>
                  </a:lnTo>
                  <a:lnTo>
                    <a:pt x="727" y="197"/>
                  </a:lnTo>
                  <a:cubicBezTo>
                    <a:pt x="727" y="184"/>
                    <a:pt x="740" y="184"/>
                    <a:pt x="740" y="184"/>
                  </a:cubicBezTo>
                  <a:close/>
                  <a:moveTo>
                    <a:pt x="233" y="187"/>
                  </a:moveTo>
                  <a:cubicBezTo>
                    <a:pt x="234" y="187"/>
                    <a:pt x="234" y="190"/>
                    <a:pt x="234" y="197"/>
                  </a:cubicBezTo>
                  <a:cubicBezTo>
                    <a:pt x="243" y="206"/>
                    <a:pt x="240" y="215"/>
                    <a:pt x="237" y="215"/>
                  </a:cubicBezTo>
                  <a:cubicBezTo>
                    <a:pt x="235" y="215"/>
                    <a:pt x="234" y="214"/>
                    <a:pt x="234" y="210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8" y="190"/>
                    <a:pt x="231" y="187"/>
                    <a:pt x="233" y="187"/>
                  </a:cubicBezTo>
                  <a:close/>
                  <a:moveTo>
                    <a:pt x="221" y="210"/>
                  </a:moveTo>
                  <a:cubicBezTo>
                    <a:pt x="221" y="216"/>
                    <a:pt x="221" y="220"/>
                    <a:pt x="220" y="220"/>
                  </a:cubicBezTo>
                  <a:cubicBezTo>
                    <a:pt x="218" y="220"/>
                    <a:pt x="215" y="216"/>
                    <a:pt x="208" y="210"/>
                  </a:cubicBezTo>
                  <a:close/>
                  <a:moveTo>
                    <a:pt x="312" y="223"/>
                  </a:moveTo>
                  <a:lnTo>
                    <a:pt x="325" y="236"/>
                  </a:lnTo>
                  <a:cubicBezTo>
                    <a:pt x="325" y="249"/>
                    <a:pt x="325" y="249"/>
                    <a:pt x="325" y="249"/>
                  </a:cubicBezTo>
                  <a:cubicBezTo>
                    <a:pt x="325" y="249"/>
                    <a:pt x="325" y="249"/>
                    <a:pt x="312" y="236"/>
                  </a:cubicBezTo>
                  <a:cubicBezTo>
                    <a:pt x="312" y="236"/>
                    <a:pt x="312" y="223"/>
                    <a:pt x="312" y="223"/>
                  </a:cubicBezTo>
                  <a:close/>
                  <a:moveTo>
                    <a:pt x="805" y="236"/>
                  </a:moveTo>
                  <a:cubicBezTo>
                    <a:pt x="805" y="249"/>
                    <a:pt x="792" y="249"/>
                    <a:pt x="766" y="262"/>
                  </a:cubicBezTo>
                  <a:cubicBezTo>
                    <a:pt x="766" y="262"/>
                    <a:pt x="766" y="262"/>
                    <a:pt x="779" y="249"/>
                  </a:cubicBezTo>
                  <a:cubicBezTo>
                    <a:pt x="792" y="249"/>
                    <a:pt x="805" y="236"/>
                    <a:pt x="805" y="236"/>
                  </a:cubicBezTo>
                  <a:close/>
                  <a:moveTo>
                    <a:pt x="673" y="267"/>
                  </a:moveTo>
                  <a:lnTo>
                    <a:pt x="673" y="267"/>
                  </a:lnTo>
                  <a:cubicBezTo>
                    <a:pt x="669" y="269"/>
                    <a:pt x="666" y="271"/>
                    <a:pt x="662" y="275"/>
                  </a:cubicBezTo>
                  <a:lnTo>
                    <a:pt x="669" y="275"/>
                  </a:lnTo>
                  <a:cubicBezTo>
                    <a:pt x="670" y="272"/>
                    <a:pt x="671" y="270"/>
                    <a:pt x="673" y="267"/>
                  </a:cubicBezTo>
                  <a:close/>
                  <a:moveTo>
                    <a:pt x="104" y="327"/>
                  </a:moveTo>
                  <a:lnTo>
                    <a:pt x="117" y="340"/>
                  </a:lnTo>
                  <a:cubicBezTo>
                    <a:pt x="130" y="353"/>
                    <a:pt x="130" y="353"/>
                    <a:pt x="117" y="353"/>
                  </a:cubicBezTo>
                  <a:cubicBezTo>
                    <a:pt x="117" y="353"/>
                    <a:pt x="104" y="340"/>
                    <a:pt x="104" y="327"/>
                  </a:cubicBezTo>
                  <a:close/>
                  <a:moveTo>
                    <a:pt x="104" y="417"/>
                  </a:moveTo>
                  <a:cubicBezTo>
                    <a:pt x="104" y="417"/>
                    <a:pt x="116" y="423"/>
                    <a:pt x="127" y="430"/>
                  </a:cubicBezTo>
                  <a:lnTo>
                    <a:pt x="127" y="430"/>
                  </a:lnTo>
                  <a:cubicBezTo>
                    <a:pt x="115" y="430"/>
                    <a:pt x="104" y="429"/>
                    <a:pt x="104" y="417"/>
                  </a:cubicBezTo>
                  <a:close/>
                  <a:moveTo>
                    <a:pt x="9" y="425"/>
                  </a:moveTo>
                  <a:cubicBezTo>
                    <a:pt x="4" y="425"/>
                    <a:pt x="9" y="430"/>
                    <a:pt x="27" y="430"/>
                  </a:cubicBezTo>
                  <a:cubicBezTo>
                    <a:pt x="18" y="426"/>
                    <a:pt x="12" y="425"/>
                    <a:pt x="9" y="425"/>
                  </a:cubicBezTo>
                  <a:close/>
                  <a:moveTo>
                    <a:pt x="844" y="443"/>
                  </a:moveTo>
                  <a:cubicBezTo>
                    <a:pt x="843" y="443"/>
                    <a:pt x="842" y="443"/>
                    <a:pt x="840" y="443"/>
                  </a:cubicBezTo>
                  <a:lnTo>
                    <a:pt x="840" y="443"/>
                  </a:lnTo>
                  <a:cubicBezTo>
                    <a:pt x="849" y="447"/>
                    <a:pt x="854" y="449"/>
                    <a:pt x="854" y="449"/>
                  </a:cubicBezTo>
                  <a:cubicBezTo>
                    <a:pt x="855" y="449"/>
                    <a:pt x="851" y="447"/>
                    <a:pt x="844" y="443"/>
                  </a:cubicBezTo>
                  <a:close/>
                  <a:moveTo>
                    <a:pt x="641" y="447"/>
                  </a:moveTo>
                  <a:cubicBezTo>
                    <a:pt x="640" y="447"/>
                    <a:pt x="643" y="450"/>
                    <a:pt x="649" y="456"/>
                  </a:cubicBezTo>
                  <a:lnTo>
                    <a:pt x="662" y="456"/>
                  </a:lnTo>
                  <a:cubicBezTo>
                    <a:pt x="649" y="450"/>
                    <a:pt x="643" y="447"/>
                    <a:pt x="641" y="447"/>
                  </a:cubicBezTo>
                  <a:close/>
                  <a:moveTo>
                    <a:pt x="139" y="464"/>
                  </a:moveTo>
                  <a:cubicBezTo>
                    <a:pt x="142" y="464"/>
                    <a:pt x="148" y="465"/>
                    <a:pt x="156" y="469"/>
                  </a:cubicBezTo>
                  <a:cubicBezTo>
                    <a:pt x="139" y="469"/>
                    <a:pt x="133" y="464"/>
                    <a:pt x="139" y="464"/>
                  </a:cubicBezTo>
                  <a:close/>
                  <a:moveTo>
                    <a:pt x="787" y="460"/>
                  </a:moveTo>
                  <a:cubicBezTo>
                    <a:pt x="789" y="460"/>
                    <a:pt x="792" y="463"/>
                    <a:pt x="792" y="469"/>
                  </a:cubicBezTo>
                  <a:cubicBezTo>
                    <a:pt x="785" y="463"/>
                    <a:pt x="785" y="460"/>
                    <a:pt x="787" y="460"/>
                  </a:cubicBezTo>
                  <a:close/>
                  <a:moveTo>
                    <a:pt x="597" y="469"/>
                  </a:moveTo>
                  <a:cubicBezTo>
                    <a:pt x="597" y="469"/>
                    <a:pt x="597" y="469"/>
                    <a:pt x="610" y="482"/>
                  </a:cubicBezTo>
                  <a:cubicBezTo>
                    <a:pt x="610" y="482"/>
                    <a:pt x="610" y="469"/>
                    <a:pt x="610" y="469"/>
                  </a:cubicBezTo>
                  <a:close/>
                  <a:moveTo>
                    <a:pt x="766" y="469"/>
                  </a:moveTo>
                  <a:cubicBezTo>
                    <a:pt x="779" y="482"/>
                    <a:pt x="792" y="482"/>
                    <a:pt x="792" y="482"/>
                  </a:cubicBezTo>
                  <a:lnTo>
                    <a:pt x="779" y="482"/>
                  </a:lnTo>
                  <a:lnTo>
                    <a:pt x="766" y="469"/>
                  </a:lnTo>
                  <a:close/>
                  <a:moveTo>
                    <a:pt x="758" y="485"/>
                  </a:moveTo>
                  <a:cubicBezTo>
                    <a:pt x="759" y="485"/>
                    <a:pt x="766" y="489"/>
                    <a:pt x="779" y="495"/>
                  </a:cubicBezTo>
                  <a:lnTo>
                    <a:pt x="766" y="495"/>
                  </a:lnTo>
                  <a:cubicBezTo>
                    <a:pt x="759" y="489"/>
                    <a:pt x="756" y="485"/>
                    <a:pt x="758" y="485"/>
                  </a:cubicBezTo>
                  <a:close/>
                  <a:moveTo>
                    <a:pt x="636" y="547"/>
                  </a:moveTo>
                  <a:cubicBezTo>
                    <a:pt x="641" y="547"/>
                    <a:pt x="647" y="550"/>
                    <a:pt x="652" y="554"/>
                  </a:cubicBezTo>
                  <a:lnTo>
                    <a:pt x="652" y="554"/>
                  </a:lnTo>
                  <a:cubicBezTo>
                    <a:pt x="649" y="550"/>
                    <a:pt x="643" y="547"/>
                    <a:pt x="636" y="547"/>
                  </a:cubicBezTo>
                  <a:close/>
                  <a:moveTo>
                    <a:pt x="690" y="589"/>
                  </a:moveTo>
                  <a:cubicBezTo>
                    <a:pt x="691" y="589"/>
                    <a:pt x="695" y="592"/>
                    <a:pt x="701" y="599"/>
                  </a:cubicBezTo>
                  <a:lnTo>
                    <a:pt x="688" y="599"/>
                  </a:lnTo>
                  <a:cubicBezTo>
                    <a:pt x="688" y="592"/>
                    <a:pt x="688" y="589"/>
                    <a:pt x="690" y="589"/>
                  </a:cubicBezTo>
                  <a:close/>
                  <a:moveTo>
                    <a:pt x="766" y="586"/>
                  </a:moveTo>
                  <a:cubicBezTo>
                    <a:pt x="766" y="586"/>
                    <a:pt x="779" y="599"/>
                    <a:pt x="766" y="599"/>
                  </a:cubicBezTo>
                  <a:lnTo>
                    <a:pt x="753" y="599"/>
                  </a:lnTo>
                  <a:cubicBezTo>
                    <a:pt x="740" y="586"/>
                    <a:pt x="740" y="586"/>
                    <a:pt x="740" y="586"/>
                  </a:cubicBezTo>
                  <a:close/>
                  <a:moveTo>
                    <a:pt x="675" y="612"/>
                  </a:moveTo>
                  <a:cubicBezTo>
                    <a:pt x="679" y="615"/>
                    <a:pt x="683" y="620"/>
                    <a:pt x="688" y="625"/>
                  </a:cubicBezTo>
                  <a:cubicBezTo>
                    <a:pt x="675" y="625"/>
                    <a:pt x="662" y="612"/>
                    <a:pt x="675" y="612"/>
                  </a:cubicBezTo>
                  <a:close/>
                  <a:moveTo>
                    <a:pt x="218" y="662"/>
                  </a:moveTo>
                  <a:cubicBezTo>
                    <a:pt x="217" y="662"/>
                    <a:pt x="214" y="666"/>
                    <a:pt x="208" y="677"/>
                  </a:cubicBezTo>
                  <a:cubicBezTo>
                    <a:pt x="216" y="669"/>
                    <a:pt x="219" y="662"/>
                    <a:pt x="218" y="662"/>
                  </a:cubicBezTo>
                  <a:close/>
                  <a:moveTo>
                    <a:pt x="286" y="677"/>
                  </a:move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lose/>
                  <a:moveTo>
                    <a:pt x="219" y="679"/>
                  </a:moveTo>
                  <a:cubicBezTo>
                    <a:pt x="219" y="679"/>
                    <a:pt x="214" y="682"/>
                    <a:pt x="208" y="687"/>
                  </a:cubicBezTo>
                  <a:lnTo>
                    <a:pt x="208" y="687"/>
                  </a:lnTo>
                  <a:cubicBezTo>
                    <a:pt x="208" y="686"/>
                    <a:pt x="207" y="685"/>
                    <a:pt x="207" y="685"/>
                  </a:cubicBezTo>
                  <a:lnTo>
                    <a:pt x="207" y="685"/>
                  </a:lnTo>
                  <a:cubicBezTo>
                    <a:pt x="206" y="686"/>
                    <a:pt x="206" y="687"/>
                    <a:pt x="205" y="689"/>
                  </a:cubicBezTo>
                  <a:lnTo>
                    <a:pt x="205" y="689"/>
                  </a:lnTo>
                  <a:cubicBezTo>
                    <a:pt x="206" y="688"/>
                    <a:pt x="207" y="687"/>
                    <a:pt x="208" y="687"/>
                  </a:cubicBezTo>
                  <a:lnTo>
                    <a:pt x="208" y="687"/>
                  </a:lnTo>
                  <a:cubicBezTo>
                    <a:pt x="208" y="688"/>
                    <a:pt x="208" y="689"/>
                    <a:pt x="208" y="690"/>
                  </a:cubicBezTo>
                  <a:cubicBezTo>
                    <a:pt x="216" y="682"/>
                    <a:pt x="219" y="679"/>
                    <a:pt x="219" y="679"/>
                  </a:cubicBezTo>
                  <a:close/>
                  <a:moveTo>
                    <a:pt x="299" y="677"/>
                  </a:moveTo>
                  <a:lnTo>
                    <a:pt x="299" y="690"/>
                  </a:lnTo>
                  <a:cubicBezTo>
                    <a:pt x="312" y="677"/>
                    <a:pt x="312" y="677"/>
                    <a:pt x="299" y="677"/>
                  </a:cubicBezTo>
                  <a:close/>
                  <a:moveTo>
                    <a:pt x="597" y="651"/>
                  </a:moveTo>
                  <a:lnTo>
                    <a:pt x="597" y="651"/>
                  </a:lnTo>
                  <a:cubicBezTo>
                    <a:pt x="601" y="654"/>
                    <a:pt x="605" y="658"/>
                    <a:pt x="610" y="664"/>
                  </a:cubicBezTo>
                  <a:lnTo>
                    <a:pt x="623" y="690"/>
                  </a:lnTo>
                  <a:cubicBezTo>
                    <a:pt x="610" y="690"/>
                    <a:pt x="610" y="677"/>
                    <a:pt x="597" y="651"/>
                  </a:cubicBezTo>
                  <a:close/>
                  <a:moveTo>
                    <a:pt x="714" y="677"/>
                  </a:moveTo>
                  <a:lnTo>
                    <a:pt x="727" y="690"/>
                  </a:lnTo>
                  <a:cubicBezTo>
                    <a:pt x="727" y="692"/>
                    <a:pt x="727" y="693"/>
                    <a:pt x="726" y="693"/>
                  </a:cubicBezTo>
                  <a:cubicBezTo>
                    <a:pt x="722" y="693"/>
                    <a:pt x="714" y="677"/>
                    <a:pt x="714" y="677"/>
                  </a:cubicBezTo>
                  <a:close/>
                  <a:moveTo>
                    <a:pt x="1025" y="690"/>
                  </a:moveTo>
                  <a:cubicBezTo>
                    <a:pt x="1025" y="690"/>
                    <a:pt x="1025" y="703"/>
                    <a:pt x="1038" y="703"/>
                  </a:cubicBezTo>
                  <a:cubicBezTo>
                    <a:pt x="1042" y="707"/>
                    <a:pt x="1046" y="708"/>
                    <a:pt x="1049" y="708"/>
                  </a:cubicBezTo>
                  <a:cubicBezTo>
                    <a:pt x="1056" y="708"/>
                    <a:pt x="1057" y="699"/>
                    <a:pt x="1038" y="690"/>
                  </a:cubicBezTo>
                  <a:close/>
                  <a:moveTo>
                    <a:pt x="468" y="664"/>
                  </a:moveTo>
                  <a:cubicBezTo>
                    <a:pt x="468" y="677"/>
                    <a:pt x="481" y="690"/>
                    <a:pt x="481" y="703"/>
                  </a:cubicBezTo>
                  <a:cubicBezTo>
                    <a:pt x="494" y="716"/>
                    <a:pt x="481" y="716"/>
                    <a:pt x="481" y="716"/>
                  </a:cubicBezTo>
                  <a:cubicBezTo>
                    <a:pt x="481" y="703"/>
                    <a:pt x="468" y="690"/>
                    <a:pt x="468" y="677"/>
                  </a:cubicBezTo>
                  <a:cubicBezTo>
                    <a:pt x="468" y="677"/>
                    <a:pt x="468" y="671"/>
                    <a:pt x="468" y="664"/>
                  </a:cubicBezTo>
                  <a:close/>
                  <a:moveTo>
                    <a:pt x="545" y="690"/>
                  </a:moveTo>
                  <a:lnTo>
                    <a:pt x="558" y="703"/>
                  </a:lnTo>
                  <a:lnTo>
                    <a:pt x="558" y="716"/>
                  </a:lnTo>
                  <a:lnTo>
                    <a:pt x="545" y="703"/>
                  </a:lnTo>
                  <a:cubicBezTo>
                    <a:pt x="545" y="690"/>
                    <a:pt x="545" y="690"/>
                    <a:pt x="545" y="690"/>
                  </a:cubicBezTo>
                  <a:close/>
                  <a:moveTo>
                    <a:pt x="650" y="694"/>
                  </a:moveTo>
                  <a:lnTo>
                    <a:pt x="650" y="694"/>
                  </a:lnTo>
                  <a:cubicBezTo>
                    <a:pt x="652" y="703"/>
                    <a:pt x="662" y="704"/>
                    <a:pt x="662" y="716"/>
                  </a:cubicBezTo>
                  <a:cubicBezTo>
                    <a:pt x="654" y="707"/>
                    <a:pt x="651" y="699"/>
                    <a:pt x="650" y="694"/>
                  </a:cubicBezTo>
                  <a:close/>
                  <a:moveTo>
                    <a:pt x="442" y="716"/>
                  </a:moveTo>
                  <a:cubicBezTo>
                    <a:pt x="442" y="716"/>
                    <a:pt x="455" y="729"/>
                    <a:pt x="455" y="742"/>
                  </a:cubicBezTo>
                  <a:cubicBezTo>
                    <a:pt x="455" y="742"/>
                    <a:pt x="442" y="729"/>
                    <a:pt x="442" y="716"/>
                  </a:cubicBezTo>
                  <a:close/>
                  <a:moveTo>
                    <a:pt x="720" y="741"/>
                  </a:moveTo>
                  <a:cubicBezTo>
                    <a:pt x="718" y="741"/>
                    <a:pt x="716" y="742"/>
                    <a:pt x="714" y="742"/>
                  </a:cubicBezTo>
                  <a:cubicBezTo>
                    <a:pt x="719" y="747"/>
                    <a:pt x="723" y="750"/>
                    <a:pt x="724" y="750"/>
                  </a:cubicBezTo>
                  <a:cubicBezTo>
                    <a:pt x="724" y="750"/>
                    <a:pt x="723" y="747"/>
                    <a:pt x="720" y="741"/>
                  </a:cubicBezTo>
                  <a:close/>
                  <a:moveTo>
                    <a:pt x="286" y="755"/>
                  </a:moveTo>
                  <a:cubicBezTo>
                    <a:pt x="299" y="755"/>
                    <a:pt x="299" y="755"/>
                    <a:pt x="299" y="768"/>
                  </a:cubicBezTo>
                  <a:lnTo>
                    <a:pt x="286" y="768"/>
                  </a:lnTo>
                  <a:cubicBezTo>
                    <a:pt x="286" y="755"/>
                    <a:pt x="286" y="755"/>
                    <a:pt x="286" y="755"/>
                  </a:cubicBezTo>
                  <a:close/>
                  <a:moveTo>
                    <a:pt x="575" y="711"/>
                  </a:moveTo>
                  <a:lnTo>
                    <a:pt x="575" y="711"/>
                  </a:lnTo>
                  <a:cubicBezTo>
                    <a:pt x="575" y="711"/>
                    <a:pt x="579" y="717"/>
                    <a:pt x="584" y="729"/>
                  </a:cubicBezTo>
                  <a:cubicBezTo>
                    <a:pt x="584" y="742"/>
                    <a:pt x="597" y="755"/>
                    <a:pt x="597" y="768"/>
                  </a:cubicBezTo>
                  <a:lnTo>
                    <a:pt x="584" y="768"/>
                  </a:lnTo>
                  <a:cubicBezTo>
                    <a:pt x="584" y="768"/>
                    <a:pt x="584" y="755"/>
                    <a:pt x="584" y="742"/>
                  </a:cubicBezTo>
                  <a:cubicBezTo>
                    <a:pt x="577" y="720"/>
                    <a:pt x="574" y="711"/>
                    <a:pt x="575" y="711"/>
                  </a:cubicBezTo>
                  <a:close/>
                  <a:moveTo>
                    <a:pt x="104" y="794"/>
                  </a:moveTo>
                  <a:cubicBezTo>
                    <a:pt x="92" y="794"/>
                    <a:pt x="79" y="807"/>
                    <a:pt x="79" y="807"/>
                  </a:cubicBezTo>
                  <a:cubicBezTo>
                    <a:pt x="92" y="807"/>
                    <a:pt x="92" y="807"/>
                    <a:pt x="104" y="794"/>
                  </a:cubicBezTo>
                  <a:close/>
                  <a:moveTo>
                    <a:pt x="455" y="794"/>
                  </a:moveTo>
                  <a:cubicBezTo>
                    <a:pt x="455" y="794"/>
                    <a:pt x="455" y="807"/>
                    <a:pt x="455" y="819"/>
                  </a:cubicBezTo>
                  <a:lnTo>
                    <a:pt x="442" y="819"/>
                  </a:lnTo>
                  <a:cubicBezTo>
                    <a:pt x="442" y="807"/>
                    <a:pt x="442" y="794"/>
                    <a:pt x="455" y="794"/>
                  </a:cubicBezTo>
                  <a:close/>
                  <a:moveTo>
                    <a:pt x="208" y="794"/>
                  </a:moveTo>
                  <a:lnTo>
                    <a:pt x="208" y="794"/>
                  </a:lnTo>
                  <a:cubicBezTo>
                    <a:pt x="202" y="813"/>
                    <a:pt x="202" y="823"/>
                    <a:pt x="203" y="823"/>
                  </a:cubicBezTo>
                  <a:cubicBezTo>
                    <a:pt x="205" y="823"/>
                    <a:pt x="208" y="813"/>
                    <a:pt x="208" y="794"/>
                  </a:cubicBezTo>
                  <a:close/>
                  <a:moveTo>
                    <a:pt x="468" y="819"/>
                  </a:moveTo>
                  <a:cubicBezTo>
                    <a:pt x="468" y="823"/>
                    <a:pt x="468" y="828"/>
                    <a:pt x="468" y="832"/>
                  </a:cubicBezTo>
                  <a:cubicBezTo>
                    <a:pt x="468" y="845"/>
                    <a:pt x="468" y="845"/>
                    <a:pt x="481" y="845"/>
                  </a:cubicBezTo>
                  <a:cubicBezTo>
                    <a:pt x="481" y="845"/>
                    <a:pt x="481" y="832"/>
                    <a:pt x="481" y="832"/>
                  </a:cubicBezTo>
                  <a:cubicBezTo>
                    <a:pt x="481" y="819"/>
                    <a:pt x="481" y="819"/>
                    <a:pt x="468" y="819"/>
                  </a:cubicBezTo>
                  <a:close/>
                  <a:moveTo>
                    <a:pt x="582" y="0"/>
                  </a:moveTo>
                  <a:cubicBezTo>
                    <a:pt x="580" y="0"/>
                    <a:pt x="577" y="4"/>
                    <a:pt x="571" y="15"/>
                  </a:cubicBezTo>
                  <a:cubicBezTo>
                    <a:pt x="565" y="22"/>
                    <a:pt x="562" y="25"/>
                    <a:pt x="558" y="25"/>
                  </a:cubicBezTo>
                  <a:cubicBezTo>
                    <a:pt x="555" y="25"/>
                    <a:pt x="552" y="22"/>
                    <a:pt x="545" y="15"/>
                  </a:cubicBezTo>
                  <a:cubicBezTo>
                    <a:pt x="545" y="15"/>
                    <a:pt x="545" y="15"/>
                    <a:pt x="545" y="28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45" y="35"/>
                    <a:pt x="545" y="35"/>
                    <a:pt x="545" y="41"/>
                  </a:cubicBezTo>
                  <a:cubicBezTo>
                    <a:pt x="545" y="28"/>
                    <a:pt x="545" y="22"/>
                    <a:pt x="544" y="22"/>
                  </a:cubicBezTo>
                  <a:cubicBezTo>
                    <a:pt x="542" y="22"/>
                    <a:pt x="539" y="28"/>
                    <a:pt x="533" y="41"/>
                  </a:cubicBezTo>
                  <a:cubicBezTo>
                    <a:pt x="533" y="28"/>
                    <a:pt x="533" y="28"/>
                    <a:pt x="533" y="28"/>
                  </a:cubicBezTo>
                  <a:cubicBezTo>
                    <a:pt x="520" y="28"/>
                    <a:pt x="507" y="41"/>
                    <a:pt x="494" y="41"/>
                  </a:cubicBezTo>
                  <a:cubicBezTo>
                    <a:pt x="468" y="41"/>
                    <a:pt x="468" y="41"/>
                    <a:pt x="468" y="54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42" y="41"/>
                    <a:pt x="442" y="41"/>
                    <a:pt x="442" y="28"/>
                  </a:cubicBezTo>
                  <a:cubicBezTo>
                    <a:pt x="442" y="41"/>
                    <a:pt x="442" y="41"/>
                    <a:pt x="442" y="41"/>
                  </a:cubicBezTo>
                  <a:cubicBezTo>
                    <a:pt x="442" y="35"/>
                    <a:pt x="438" y="32"/>
                    <a:pt x="435" y="32"/>
                  </a:cubicBezTo>
                  <a:cubicBezTo>
                    <a:pt x="432" y="32"/>
                    <a:pt x="429" y="35"/>
                    <a:pt x="429" y="41"/>
                  </a:cubicBezTo>
                  <a:cubicBezTo>
                    <a:pt x="429" y="32"/>
                    <a:pt x="422" y="23"/>
                    <a:pt x="418" y="23"/>
                  </a:cubicBezTo>
                  <a:cubicBezTo>
                    <a:pt x="417" y="23"/>
                    <a:pt x="416" y="24"/>
                    <a:pt x="416" y="28"/>
                  </a:cubicBezTo>
                  <a:cubicBezTo>
                    <a:pt x="429" y="54"/>
                    <a:pt x="416" y="54"/>
                    <a:pt x="416" y="67"/>
                  </a:cubicBezTo>
                  <a:cubicBezTo>
                    <a:pt x="416" y="67"/>
                    <a:pt x="416" y="67"/>
                    <a:pt x="403" y="54"/>
                  </a:cubicBezTo>
                  <a:cubicBezTo>
                    <a:pt x="403" y="50"/>
                    <a:pt x="402" y="49"/>
                    <a:pt x="400" y="49"/>
                  </a:cubicBezTo>
                  <a:cubicBezTo>
                    <a:pt x="396" y="49"/>
                    <a:pt x="390" y="58"/>
                    <a:pt x="390" y="67"/>
                  </a:cubicBezTo>
                  <a:cubicBezTo>
                    <a:pt x="390" y="54"/>
                    <a:pt x="377" y="54"/>
                    <a:pt x="377" y="54"/>
                  </a:cubicBezTo>
                  <a:cubicBezTo>
                    <a:pt x="377" y="50"/>
                    <a:pt x="377" y="46"/>
                    <a:pt x="377" y="41"/>
                  </a:cubicBezTo>
                  <a:cubicBezTo>
                    <a:pt x="370" y="35"/>
                    <a:pt x="367" y="32"/>
                    <a:pt x="366" y="32"/>
                  </a:cubicBezTo>
                  <a:cubicBezTo>
                    <a:pt x="364" y="32"/>
                    <a:pt x="364" y="35"/>
                    <a:pt x="364" y="41"/>
                  </a:cubicBezTo>
                  <a:cubicBezTo>
                    <a:pt x="364" y="54"/>
                    <a:pt x="351" y="54"/>
                    <a:pt x="338" y="54"/>
                  </a:cubicBezTo>
                  <a:cubicBezTo>
                    <a:pt x="325" y="67"/>
                    <a:pt x="325" y="80"/>
                    <a:pt x="338" y="106"/>
                  </a:cubicBezTo>
                  <a:cubicBezTo>
                    <a:pt x="325" y="93"/>
                    <a:pt x="312" y="67"/>
                    <a:pt x="312" y="67"/>
                  </a:cubicBezTo>
                  <a:lnTo>
                    <a:pt x="312" y="67"/>
                  </a:lnTo>
                  <a:cubicBezTo>
                    <a:pt x="312" y="67"/>
                    <a:pt x="312" y="80"/>
                    <a:pt x="325" y="93"/>
                  </a:cubicBezTo>
                  <a:cubicBezTo>
                    <a:pt x="325" y="106"/>
                    <a:pt x="325" y="106"/>
                    <a:pt x="312" y="106"/>
                  </a:cubicBezTo>
                  <a:cubicBezTo>
                    <a:pt x="306" y="100"/>
                    <a:pt x="302" y="96"/>
                    <a:pt x="301" y="96"/>
                  </a:cubicBezTo>
                  <a:cubicBezTo>
                    <a:pt x="299" y="96"/>
                    <a:pt x="299" y="100"/>
                    <a:pt x="299" y="106"/>
                  </a:cubicBezTo>
                  <a:cubicBezTo>
                    <a:pt x="299" y="115"/>
                    <a:pt x="299" y="124"/>
                    <a:pt x="294" y="124"/>
                  </a:cubicBezTo>
                  <a:cubicBezTo>
                    <a:pt x="293" y="124"/>
                    <a:pt x="290" y="123"/>
                    <a:pt x="286" y="119"/>
                  </a:cubicBezTo>
                  <a:cubicBezTo>
                    <a:pt x="278" y="104"/>
                    <a:pt x="271" y="98"/>
                    <a:pt x="268" y="98"/>
                  </a:cubicBezTo>
                  <a:cubicBezTo>
                    <a:pt x="267" y="98"/>
                    <a:pt x="268" y="101"/>
                    <a:pt x="273" y="106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32"/>
                    <a:pt x="273" y="145"/>
                  </a:cubicBezTo>
                  <a:cubicBezTo>
                    <a:pt x="260" y="145"/>
                    <a:pt x="260" y="132"/>
                    <a:pt x="260" y="132"/>
                  </a:cubicBezTo>
                  <a:lnTo>
                    <a:pt x="247" y="119"/>
                  </a:lnTo>
                  <a:cubicBezTo>
                    <a:pt x="247" y="119"/>
                    <a:pt x="247" y="119"/>
                    <a:pt x="247" y="132"/>
                  </a:cubicBezTo>
                  <a:cubicBezTo>
                    <a:pt x="239" y="132"/>
                    <a:pt x="236" y="126"/>
                    <a:pt x="235" y="126"/>
                  </a:cubicBezTo>
                  <a:cubicBezTo>
                    <a:pt x="234" y="126"/>
                    <a:pt x="234" y="128"/>
                    <a:pt x="234" y="132"/>
                  </a:cubicBezTo>
                  <a:cubicBezTo>
                    <a:pt x="228" y="119"/>
                    <a:pt x="224" y="113"/>
                    <a:pt x="223" y="113"/>
                  </a:cubicBezTo>
                  <a:cubicBezTo>
                    <a:pt x="221" y="113"/>
                    <a:pt x="221" y="119"/>
                    <a:pt x="221" y="132"/>
                  </a:cubicBezTo>
                  <a:cubicBezTo>
                    <a:pt x="221" y="145"/>
                    <a:pt x="208" y="158"/>
                    <a:pt x="208" y="158"/>
                  </a:cubicBezTo>
                  <a:cubicBezTo>
                    <a:pt x="202" y="164"/>
                    <a:pt x="199" y="168"/>
                    <a:pt x="195" y="168"/>
                  </a:cubicBezTo>
                  <a:cubicBezTo>
                    <a:pt x="192" y="168"/>
                    <a:pt x="189" y="164"/>
                    <a:pt x="182" y="158"/>
                  </a:cubicBezTo>
                  <a:cubicBezTo>
                    <a:pt x="169" y="151"/>
                    <a:pt x="163" y="148"/>
                    <a:pt x="161" y="148"/>
                  </a:cubicBezTo>
                  <a:cubicBezTo>
                    <a:pt x="160" y="148"/>
                    <a:pt x="163" y="151"/>
                    <a:pt x="169" y="158"/>
                  </a:cubicBezTo>
                  <a:cubicBezTo>
                    <a:pt x="195" y="171"/>
                    <a:pt x="182" y="171"/>
                    <a:pt x="182" y="184"/>
                  </a:cubicBezTo>
                  <a:cubicBezTo>
                    <a:pt x="180" y="181"/>
                    <a:pt x="178" y="180"/>
                    <a:pt x="176" y="180"/>
                  </a:cubicBezTo>
                  <a:cubicBezTo>
                    <a:pt x="169" y="180"/>
                    <a:pt x="169" y="199"/>
                    <a:pt x="169" y="210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5" y="223"/>
                    <a:pt x="195" y="223"/>
                    <a:pt x="182" y="223"/>
                  </a:cubicBezTo>
                  <a:cubicBezTo>
                    <a:pt x="182" y="223"/>
                    <a:pt x="169" y="210"/>
                    <a:pt x="156" y="197"/>
                  </a:cubicBezTo>
                  <a:cubicBezTo>
                    <a:pt x="156" y="184"/>
                    <a:pt x="143" y="184"/>
                    <a:pt x="143" y="184"/>
                  </a:cubicBezTo>
                  <a:cubicBezTo>
                    <a:pt x="130" y="184"/>
                    <a:pt x="130" y="184"/>
                    <a:pt x="143" y="197"/>
                  </a:cubicBezTo>
                  <a:cubicBezTo>
                    <a:pt x="156" y="210"/>
                    <a:pt x="156" y="210"/>
                    <a:pt x="156" y="210"/>
                  </a:cubicBezTo>
                  <a:cubicBezTo>
                    <a:pt x="156" y="210"/>
                    <a:pt x="143" y="210"/>
                    <a:pt x="156" y="223"/>
                  </a:cubicBezTo>
                  <a:cubicBezTo>
                    <a:pt x="169" y="236"/>
                    <a:pt x="169" y="236"/>
                    <a:pt x="156" y="236"/>
                  </a:cubicBezTo>
                  <a:cubicBezTo>
                    <a:pt x="152" y="231"/>
                    <a:pt x="149" y="230"/>
                    <a:pt x="147" y="230"/>
                  </a:cubicBezTo>
                  <a:cubicBezTo>
                    <a:pt x="143" y="230"/>
                    <a:pt x="143" y="236"/>
                    <a:pt x="143" y="236"/>
                  </a:cubicBezTo>
                  <a:cubicBezTo>
                    <a:pt x="143" y="223"/>
                    <a:pt x="143" y="223"/>
                    <a:pt x="130" y="223"/>
                  </a:cubicBezTo>
                  <a:cubicBezTo>
                    <a:pt x="130" y="210"/>
                    <a:pt x="117" y="210"/>
                    <a:pt x="117" y="210"/>
                  </a:cubicBezTo>
                  <a:cubicBezTo>
                    <a:pt x="104" y="210"/>
                    <a:pt x="117" y="223"/>
                    <a:pt x="117" y="223"/>
                  </a:cubicBezTo>
                  <a:cubicBezTo>
                    <a:pt x="130" y="223"/>
                    <a:pt x="79" y="275"/>
                    <a:pt x="79" y="288"/>
                  </a:cubicBezTo>
                  <a:cubicBezTo>
                    <a:pt x="66" y="288"/>
                    <a:pt x="53" y="288"/>
                    <a:pt x="66" y="301"/>
                  </a:cubicBezTo>
                  <a:cubicBezTo>
                    <a:pt x="79" y="301"/>
                    <a:pt x="79" y="314"/>
                    <a:pt x="66" y="327"/>
                  </a:cubicBezTo>
                  <a:cubicBezTo>
                    <a:pt x="53" y="353"/>
                    <a:pt x="40" y="366"/>
                    <a:pt x="53" y="366"/>
                  </a:cubicBezTo>
                  <a:cubicBezTo>
                    <a:pt x="53" y="366"/>
                    <a:pt x="53" y="366"/>
                    <a:pt x="53" y="378"/>
                  </a:cubicBezTo>
                  <a:cubicBezTo>
                    <a:pt x="53" y="378"/>
                    <a:pt x="66" y="391"/>
                    <a:pt x="66" y="391"/>
                  </a:cubicBezTo>
                  <a:cubicBezTo>
                    <a:pt x="57" y="391"/>
                    <a:pt x="48" y="386"/>
                    <a:pt x="43" y="386"/>
                  </a:cubicBezTo>
                  <a:cubicBezTo>
                    <a:pt x="41" y="386"/>
                    <a:pt x="40" y="387"/>
                    <a:pt x="40" y="391"/>
                  </a:cubicBezTo>
                  <a:cubicBezTo>
                    <a:pt x="27" y="391"/>
                    <a:pt x="40" y="391"/>
                    <a:pt x="53" y="404"/>
                  </a:cubicBezTo>
                  <a:cubicBezTo>
                    <a:pt x="40" y="404"/>
                    <a:pt x="27" y="391"/>
                    <a:pt x="27" y="391"/>
                  </a:cubicBezTo>
                  <a:lnTo>
                    <a:pt x="27" y="404"/>
                  </a:lnTo>
                  <a:lnTo>
                    <a:pt x="14" y="404"/>
                  </a:lnTo>
                  <a:lnTo>
                    <a:pt x="27" y="417"/>
                  </a:lnTo>
                  <a:cubicBezTo>
                    <a:pt x="15" y="414"/>
                    <a:pt x="9" y="412"/>
                    <a:pt x="7" y="412"/>
                  </a:cubicBezTo>
                  <a:cubicBezTo>
                    <a:pt x="2" y="412"/>
                    <a:pt x="17" y="421"/>
                    <a:pt x="27" y="430"/>
                  </a:cubicBezTo>
                  <a:cubicBezTo>
                    <a:pt x="40" y="443"/>
                    <a:pt x="40" y="443"/>
                    <a:pt x="27" y="443"/>
                  </a:cubicBezTo>
                  <a:lnTo>
                    <a:pt x="14" y="443"/>
                  </a:lnTo>
                  <a:cubicBezTo>
                    <a:pt x="27" y="456"/>
                    <a:pt x="27" y="469"/>
                    <a:pt x="27" y="495"/>
                  </a:cubicBezTo>
                  <a:cubicBezTo>
                    <a:pt x="14" y="521"/>
                    <a:pt x="27" y="534"/>
                    <a:pt x="40" y="534"/>
                  </a:cubicBezTo>
                  <a:cubicBezTo>
                    <a:pt x="40" y="534"/>
                    <a:pt x="40" y="534"/>
                    <a:pt x="27" y="547"/>
                  </a:cubicBezTo>
                  <a:lnTo>
                    <a:pt x="40" y="547"/>
                  </a:lnTo>
                  <a:cubicBezTo>
                    <a:pt x="27" y="547"/>
                    <a:pt x="27" y="560"/>
                    <a:pt x="27" y="560"/>
                  </a:cubicBezTo>
                  <a:cubicBezTo>
                    <a:pt x="27" y="573"/>
                    <a:pt x="27" y="586"/>
                    <a:pt x="40" y="586"/>
                  </a:cubicBezTo>
                  <a:cubicBezTo>
                    <a:pt x="14" y="586"/>
                    <a:pt x="1" y="612"/>
                    <a:pt x="27" y="612"/>
                  </a:cubicBezTo>
                  <a:lnTo>
                    <a:pt x="14" y="612"/>
                  </a:lnTo>
                  <a:cubicBezTo>
                    <a:pt x="14" y="625"/>
                    <a:pt x="27" y="625"/>
                    <a:pt x="40" y="625"/>
                  </a:cubicBezTo>
                  <a:cubicBezTo>
                    <a:pt x="40" y="625"/>
                    <a:pt x="40" y="638"/>
                    <a:pt x="40" y="651"/>
                  </a:cubicBezTo>
                  <a:lnTo>
                    <a:pt x="66" y="651"/>
                  </a:lnTo>
                  <a:cubicBezTo>
                    <a:pt x="53" y="664"/>
                    <a:pt x="53" y="677"/>
                    <a:pt x="66" y="690"/>
                  </a:cubicBezTo>
                  <a:cubicBezTo>
                    <a:pt x="79" y="703"/>
                    <a:pt x="79" y="716"/>
                    <a:pt x="79" y="729"/>
                  </a:cubicBezTo>
                  <a:lnTo>
                    <a:pt x="92" y="729"/>
                  </a:lnTo>
                  <a:cubicBezTo>
                    <a:pt x="104" y="722"/>
                    <a:pt x="111" y="719"/>
                    <a:pt x="113" y="719"/>
                  </a:cubicBezTo>
                  <a:cubicBezTo>
                    <a:pt x="114" y="719"/>
                    <a:pt x="111" y="722"/>
                    <a:pt x="104" y="729"/>
                  </a:cubicBezTo>
                  <a:cubicBezTo>
                    <a:pt x="86" y="738"/>
                    <a:pt x="87" y="747"/>
                    <a:pt x="99" y="747"/>
                  </a:cubicBezTo>
                  <a:cubicBezTo>
                    <a:pt x="100" y="747"/>
                    <a:pt x="103" y="747"/>
                    <a:pt x="105" y="746"/>
                  </a:cubicBezTo>
                  <a:lnTo>
                    <a:pt x="105" y="746"/>
                  </a:lnTo>
                  <a:cubicBezTo>
                    <a:pt x="104" y="748"/>
                    <a:pt x="104" y="751"/>
                    <a:pt x="104" y="755"/>
                  </a:cubicBezTo>
                  <a:cubicBezTo>
                    <a:pt x="92" y="761"/>
                    <a:pt x="92" y="764"/>
                    <a:pt x="96" y="764"/>
                  </a:cubicBezTo>
                  <a:cubicBezTo>
                    <a:pt x="101" y="764"/>
                    <a:pt x="111" y="761"/>
                    <a:pt x="117" y="755"/>
                  </a:cubicBezTo>
                  <a:lnTo>
                    <a:pt x="117" y="755"/>
                  </a:lnTo>
                  <a:cubicBezTo>
                    <a:pt x="117" y="755"/>
                    <a:pt x="105" y="768"/>
                    <a:pt x="117" y="768"/>
                  </a:cubicBezTo>
                  <a:cubicBezTo>
                    <a:pt x="117" y="768"/>
                    <a:pt x="117" y="768"/>
                    <a:pt x="104" y="794"/>
                  </a:cubicBezTo>
                  <a:lnTo>
                    <a:pt x="117" y="794"/>
                  </a:lnTo>
                  <a:cubicBezTo>
                    <a:pt x="121" y="790"/>
                    <a:pt x="123" y="788"/>
                    <a:pt x="125" y="786"/>
                  </a:cubicBezTo>
                  <a:cubicBezTo>
                    <a:pt x="125" y="786"/>
                    <a:pt x="134" y="777"/>
                    <a:pt x="143" y="768"/>
                  </a:cubicBezTo>
                  <a:cubicBezTo>
                    <a:pt x="153" y="758"/>
                    <a:pt x="155" y="749"/>
                    <a:pt x="156" y="749"/>
                  </a:cubicBezTo>
                  <a:cubicBezTo>
                    <a:pt x="156" y="749"/>
                    <a:pt x="156" y="751"/>
                    <a:pt x="156" y="755"/>
                  </a:cubicBezTo>
                  <a:cubicBezTo>
                    <a:pt x="156" y="755"/>
                    <a:pt x="169" y="742"/>
                    <a:pt x="182" y="729"/>
                  </a:cubicBezTo>
                  <a:cubicBezTo>
                    <a:pt x="191" y="710"/>
                    <a:pt x="201" y="699"/>
                    <a:pt x="205" y="689"/>
                  </a:cubicBezTo>
                  <a:lnTo>
                    <a:pt x="205" y="689"/>
                  </a:lnTo>
                  <a:cubicBezTo>
                    <a:pt x="199" y="693"/>
                    <a:pt x="190" y="699"/>
                    <a:pt x="182" y="703"/>
                  </a:cubicBezTo>
                  <a:cubicBezTo>
                    <a:pt x="191" y="694"/>
                    <a:pt x="201" y="684"/>
                    <a:pt x="205" y="684"/>
                  </a:cubicBezTo>
                  <a:cubicBezTo>
                    <a:pt x="206" y="684"/>
                    <a:pt x="206" y="685"/>
                    <a:pt x="207" y="685"/>
                  </a:cubicBezTo>
                  <a:lnTo>
                    <a:pt x="207" y="685"/>
                  </a:lnTo>
                  <a:cubicBezTo>
                    <a:pt x="208" y="682"/>
                    <a:pt x="208" y="679"/>
                    <a:pt x="208" y="677"/>
                  </a:cubicBezTo>
                  <a:lnTo>
                    <a:pt x="195" y="677"/>
                  </a:lnTo>
                  <a:cubicBezTo>
                    <a:pt x="195" y="677"/>
                    <a:pt x="195" y="664"/>
                    <a:pt x="195" y="664"/>
                  </a:cubicBezTo>
                  <a:cubicBezTo>
                    <a:pt x="208" y="651"/>
                    <a:pt x="208" y="651"/>
                    <a:pt x="208" y="651"/>
                  </a:cubicBezTo>
                  <a:cubicBezTo>
                    <a:pt x="195" y="638"/>
                    <a:pt x="195" y="638"/>
                    <a:pt x="208" y="625"/>
                  </a:cubicBezTo>
                  <a:cubicBezTo>
                    <a:pt x="220" y="613"/>
                    <a:pt x="221" y="612"/>
                    <a:pt x="221" y="612"/>
                  </a:cubicBezTo>
                  <a:lnTo>
                    <a:pt x="221" y="612"/>
                  </a:lnTo>
                  <a:cubicBezTo>
                    <a:pt x="217" y="616"/>
                    <a:pt x="214" y="617"/>
                    <a:pt x="210" y="617"/>
                  </a:cubicBezTo>
                  <a:cubicBezTo>
                    <a:pt x="202" y="617"/>
                    <a:pt x="195" y="608"/>
                    <a:pt x="195" y="599"/>
                  </a:cubicBezTo>
                  <a:cubicBezTo>
                    <a:pt x="195" y="586"/>
                    <a:pt x="182" y="586"/>
                    <a:pt x="169" y="586"/>
                  </a:cubicBezTo>
                  <a:cubicBezTo>
                    <a:pt x="182" y="573"/>
                    <a:pt x="182" y="573"/>
                    <a:pt x="182" y="573"/>
                  </a:cubicBezTo>
                  <a:lnTo>
                    <a:pt x="169" y="573"/>
                  </a:lnTo>
                  <a:cubicBezTo>
                    <a:pt x="182" y="560"/>
                    <a:pt x="182" y="560"/>
                    <a:pt x="182" y="560"/>
                  </a:cubicBezTo>
                  <a:lnTo>
                    <a:pt x="169" y="560"/>
                  </a:lnTo>
                  <a:cubicBezTo>
                    <a:pt x="169" y="560"/>
                    <a:pt x="169" y="547"/>
                    <a:pt x="182" y="534"/>
                  </a:cubicBezTo>
                  <a:lnTo>
                    <a:pt x="169" y="534"/>
                  </a:lnTo>
                  <a:cubicBezTo>
                    <a:pt x="182" y="534"/>
                    <a:pt x="182" y="534"/>
                    <a:pt x="182" y="521"/>
                  </a:cubicBezTo>
                  <a:cubicBezTo>
                    <a:pt x="169" y="521"/>
                    <a:pt x="169" y="521"/>
                    <a:pt x="169" y="508"/>
                  </a:cubicBezTo>
                  <a:cubicBezTo>
                    <a:pt x="169" y="495"/>
                    <a:pt x="169" y="482"/>
                    <a:pt x="156" y="482"/>
                  </a:cubicBezTo>
                  <a:cubicBezTo>
                    <a:pt x="176" y="476"/>
                    <a:pt x="186" y="476"/>
                    <a:pt x="189" y="476"/>
                  </a:cubicBezTo>
                  <a:cubicBezTo>
                    <a:pt x="192" y="476"/>
                    <a:pt x="189" y="476"/>
                    <a:pt x="182" y="469"/>
                  </a:cubicBezTo>
                  <a:lnTo>
                    <a:pt x="156" y="469"/>
                  </a:lnTo>
                  <a:cubicBezTo>
                    <a:pt x="182" y="469"/>
                    <a:pt x="169" y="443"/>
                    <a:pt x="143" y="443"/>
                  </a:cubicBezTo>
                  <a:lnTo>
                    <a:pt x="182" y="443"/>
                  </a:lnTo>
                  <a:cubicBezTo>
                    <a:pt x="182" y="443"/>
                    <a:pt x="182" y="430"/>
                    <a:pt x="182" y="430"/>
                  </a:cubicBezTo>
                  <a:cubicBezTo>
                    <a:pt x="165" y="430"/>
                    <a:pt x="165" y="425"/>
                    <a:pt x="171" y="425"/>
                  </a:cubicBezTo>
                  <a:cubicBezTo>
                    <a:pt x="174" y="425"/>
                    <a:pt x="178" y="426"/>
                    <a:pt x="182" y="430"/>
                  </a:cubicBezTo>
                  <a:lnTo>
                    <a:pt x="195" y="430"/>
                  </a:lnTo>
                  <a:cubicBezTo>
                    <a:pt x="169" y="417"/>
                    <a:pt x="195" y="417"/>
                    <a:pt x="208" y="417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5" y="391"/>
                    <a:pt x="208" y="391"/>
                    <a:pt x="195" y="391"/>
                  </a:cubicBezTo>
                  <a:cubicBezTo>
                    <a:pt x="182" y="378"/>
                    <a:pt x="169" y="378"/>
                    <a:pt x="169" y="378"/>
                  </a:cubicBezTo>
                  <a:lnTo>
                    <a:pt x="182" y="378"/>
                  </a:lnTo>
                  <a:cubicBezTo>
                    <a:pt x="187" y="383"/>
                    <a:pt x="190" y="384"/>
                    <a:pt x="191" y="384"/>
                  </a:cubicBezTo>
                  <a:cubicBezTo>
                    <a:pt x="195" y="384"/>
                    <a:pt x="195" y="378"/>
                    <a:pt x="195" y="378"/>
                  </a:cubicBezTo>
                  <a:cubicBezTo>
                    <a:pt x="202" y="372"/>
                    <a:pt x="205" y="369"/>
                    <a:pt x="208" y="369"/>
                  </a:cubicBezTo>
                  <a:cubicBezTo>
                    <a:pt x="211" y="369"/>
                    <a:pt x="215" y="372"/>
                    <a:pt x="221" y="378"/>
                  </a:cubicBezTo>
                  <a:lnTo>
                    <a:pt x="208" y="366"/>
                  </a:lnTo>
                  <a:cubicBezTo>
                    <a:pt x="208" y="359"/>
                    <a:pt x="208" y="356"/>
                    <a:pt x="210" y="356"/>
                  </a:cubicBezTo>
                  <a:cubicBezTo>
                    <a:pt x="211" y="356"/>
                    <a:pt x="215" y="359"/>
                    <a:pt x="221" y="366"/>
                  </a:cubicBezTo>
                  <a:cubicBezTo>
                    <a:pt x="234" y="366"/>
                    <a:pt x="234" y="366"/>
                    <a:pt x="221" y="353"/>
                  </a:cubicBezTo>
                  <a:lnTo>
                    <a:pt x="221" y="353"/>
                  </a:lnTo>
                  <a:cubicBezTo>
                    <a:pt x="232" y="358"/>
                    <a:pt x="238" y="361"/>
                    <a:pt x="241" y="361"/>
                  </a:cubicBezTo>
                  <a:cubicBezTo>
                    <a:pt x="245" y="361"/>
                    <a:pt x="242" y="355"/>
                    <a:pt x="234" y="340"/>
                  </a:cubicBezTo>
                  <a:lnTo>
                    <a:pt x="234" y="340"/>
                  </a:lnTo>
                  <a:cubicBezTo>
                    <a:pt x="241" y="346"/>
                    <a:pt x="244" y="349"/>
                    <a:pt x="246" y="349"/>
                  </a:cubicBezTo>
                  <a:cubicBezTo>
                    <a:pt x="247" y="349"/>
                    <a:pt x="247" y="346"/>
                    <a:pt x="247" y="340"/>
                  </a:cubicBezTo>
                  <a:cubicBezTo>
                    <a:pt x="247" y="333"/>
                    <a:pt x="247" y="330"/>
                    <a:pt x="249" y="330"/>
                  </a:cubicBezTo>
                  <a:cubicBezTo>
                    <a:pt x="250" y="330"/>
                    <a:pt x="254" y="333"/>
                    <a:pt x="260" y="340"/>
                  </a:cubicBezTo>
                  <a:cubicBezTo>
                    <a:pt x="247" y="327"/>
                    <a:pt x="247" y="327"/>
                    <a:pt x="260" y="327"/>
                  </a:cubicBezTo>
                  <a:cubicBezTo>
                    <a:pt x="260" y="314"/>
                    <a:pt x="260" y="314"/>
                    <a:pt x="247" y="301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47" y="288"/>
                    <a:pt x="247" y="301"/>
                    <a:pt x="260" y="314"/>
                  </a:cubicBezTo>
                  <a:cubicBezTo>
                    <a:pt x="266" y="319"/>
                    <a:pt x="269" y="322"/>
                    <a:pt x="270" y="322"/>
                  </a:cubicBezTo>
                  <a:cubicBezTo>
                    <a:pt x="271" y="322"/>
                    <a:pt x="268" y="316"/>
                    <a:pt x="260" y="301"/>
                  </a:cubicBezTo>
                  <a:lnTo>
                    <a:pt x="260" y="301"/>
                  </a:lnTo>
                  <a:cubicBezTo>
                    <a:pt x="269" y="310"/>
                    <a:pt x="272" y="319"/>
                    <a:pt x="273" y="319"/>
                  </a:cubicBezTo>
                  <a:cubicBezTo>
                    <a:pt x="273" y="319"/>
                    <a:pt x="273" y="317"/>
                    <a:pt x="273" y="314"/>
                  </a:cubicBezTo>
                  <a:cubicBezTo>
                    <a:pt x="273" y="314"/>
                    <a:pt x="273" y="301"/>
                    <a:pt x="260" y="288"/>
                  </a:cubicBezTo>
                  <a:lnTo>
                    <a:pt x="273" y="288"/>
                  </a:lnTo>
                  <a:cubicBezTo>
                    <a:pt x="286" y="301"/>
                    <a:pt x="286" y="301"/>
                    <a:pt x="286" y="301"/>
                  </a:cubicBezTo>
                  <a:cubicBezTo>
                    <a:pt x="286" y="288"/>
                    <a:pt x="286" y="288"/>
                    <a:pt x="286" y="288"/>
                  </a:cubicBezTo>
                  <a:cubicBezTo>
                    <a:pt x="291" y="293"/>
                    <a:pt x="295" y="296"/>
                    <a:pt x="296" y="296"/>
                  </a:cubicBezTo>
                  <a:cubicBezTo>
                    <a:pt x="297" y="296"/>
                    <a:pt x="294" y="290"/>
                    <a:pt x="286" y="275"/>
                  </a:cubicBezTo>
                  <a:lnTo>
                    <a:pt x="286" y="275"/>
                  </a:lnTo>
                  <a:cubicBezTo>
                    <a:pt x="291" y="280"/>
                    <a:pt x="296" y="284"/>
                    <a:pt x="299" y="288"/>
                  </a:cubicBezTo>
                  <a:lnTo>
                    <a:pt x="299" y="288"/>
                  </a:lnTo>
                  <a:cubicBezTo>
                    <a:pt x="299" y="275"/>
                    <a:pt x="299" y="275"/>
                    <a:pt x="299" y="275"/>
                  </a:cubicBezTo>
                  <a:cubicBezTo>
                    <a:pt x="312" y="275"/>
                    <a:pt x="325" y="275"/>
                    <a:pt x="351" y="262"/>
                  </a:cubicBezTo>
                  <a:cubicBezTo>
                    <a:pt x="351" y="262"/>
                    <a:pt x="338" y="249"/>
                    <a:pt x="338" y="236"/>
                  </a:cubicBezTo>
                  <a:cubicBezTo>
                    <a:pt x="325" y="223"/>
                    <a:pt x="322" y="220"/>
                    <a:pt x="323" y="220"/>
                  </a:cubicBezTo>
                  <a:cubicBezTo>
                    <a:pt x="325" y="220"/>
                    <a:pt x="331" y="223"/>
                    <a:pt x="338" y="223"/>
                  </a:cubicBezTo>
                  <a:cubicBezTo>
                    <a:pt x="338" y="223"/>
                    <a:pt x="338" y="223"/>
                    <a:pt x="338" y="223"/>
                  </a:cubicBezTo>
                  <a:lnTo>
                    <a:pt x="338" y="223"/>
                  </a:lnTo>
                  <a:cubicBezTo>
                    <a:pt x="344" y="229"/>
                    <a:pt x="348" y="233"/>
                    <a:pt x="349" y="233"/>
                  </a:cubicBezTo>
                  <a:cubicBezTo>
                    <a:pt x="351" y="233"/>
                    <a:pt x="351" y="229"/>
                    <a:pt x="351" y="223"/>
                  </a:cubicBezTo>
                  <a:cubicBezTo>
                    <a:pt x="351" y="232"/>
                    <a:pt x="357" y="241"/>
                    <a:pt x="361" y="241"/>
                  </a:cubicBezTo>
                  <a:cubicBezTo>
                    <a:pt x="363" y="241"/>
                    <a:pt x="364" y="240"/>
                    <a:pt x="364" y="236"/>
                  </a:cubicBezTo>
                  <a:cubicBezTo>
                    <a:pt x="368" y="240"/>
                    <a:pt x="370" y="241"/>
                    <a:pt x="372" y="241"/>
                  </a:cubicBezTo>
                  <a:cubicBezTo>
                    <a:pt x="376" y="241"/>
                    <a:pt x="373" y="232"/>
                    <a:pt x="364" y="223"/>
                  </a:cubicBezTo>
                  <a:cubicBezTo>
                    <a:pt x="364" y="210"/>
                    <a:pt x="364" y="203"/>
                    <a:pt x="366" y="203"/>
                  </a:cubicBezTo>
                  <a:cubicBezTo>
                    <a:pt x="367" y="203"/>
                    <a:pt x="370" y="210"/>
                    <a:pt x="377" y="223"/>
                  </a:cubicBezTo>
                  <a:cubicBezTo>
                    <a:pt x="382" y="233"/>
                    <a:pt x="385" y="237"/>
                    <a:pt x="386" y="237"/>
                  </a:cubicBezTo>
                  <a:cubicBezTo>
                    <a:pt x="388" y="237"/>
                    <a:pt x="385" y="226"/>
                    <a:pt x="377" y="210"/>
                  </a:cubicBezTo>
                  <a:cubicBezTo>
                    <a:pt x="377" y="198"/>
                    <a:pt x="377" y="189"/>
                    <a:pt x="377" y="184"/>
                  </a:cubicBezTo>
                  <a:cubicBezTo>
                    <a:pt x="377" y="197"/>
                    <a:pt x="390" y="197"/>
                    <a:pt x="390" y="197"/>
                  </a:cubicBezTo>
                  <a:cubicBezTo>
                    <a:pt x="390" y="187"/>
                    <a:pt x="392" y="183"/>
                    <a:pt x="395" y="183"/>
                  </a:cubicBezTo>
                  <a:cubicBezTo>
                    <a:pt x="400" y="183"/>
                    <a:pt x="408" y="194"/>
                    <a:pt x="416" y="210"/>
                  </a:cubicBezTo>
                  <a:lnTo>
                    <a:pt x="416" y="184"/>
                  </a:lnTo>
                  <a:cubicBezTo>
                    <a:pt x="411" y="174"/>
                    <a:pt x="410" y="170"/>
                    <a:pt x="411" y="170"/>
                  </a:cubicBezTo>
                  <a:lnTo>
                    <a:pt x="411" y="170"/>
                  </a:lnTo>
                  <a:cubicBezTo>
                    <a:pt x="413" y="170"/>
                    <a:pt x="421" y="181"/>
                    <a:pt x="429" y="197"/>
                  </a:cubicBezTo>
                  <a:cubicBezTo>
                    <a:pt x="429" y="184"/>
                    <a:pt x="416" y="171"/>
                    <a:pt x="429" y="171"/>
                  </a:cubicBezTo>
                  <a:cubicBezTo>
                    <a:pt x="429" y="171"/>
                    <a:pt x="429" y="171"/>
                    <a:pt x="429" y="184"/>
                  </a:cubicBezTo>
                  <a:cubicBezTo>
                    <a:pt x="438" y="193"/>
                    <a:pt x="441" y="202"/>
                    <a:pt x="441" y="202"/>
                  </a:cubicBezTo>
                  <a:cubicBezTo>
                    <a:pt x="442" y="202"/>
                    <a:pt x="442" y="201"/>
                    <a:pt x="442" y="197"/>
                  </a:cubicBezTo>
                  <a:cubicBezTo>
                    <a:pt x="442" y="197"/>
                    <a:pt x="442" y="197"/>
                    <a:pt x="442" y="210"/>
                  </a:cubicBezTo>
                  <a:lnTo>
                    <a:pt x="455" y="210"/>
                  </a:lnTo>
                  <a:cubicBezTo>
                    <a:pt x="455" y="210"/>
                    <a:pt x="468" y="210"/>
                    <a:pt x="455" y="197"/>
                  </a:cubicBezTo>
                  <a:cubicBezTo>
                    <a:pt x="468" y="197"/>
                    <a:pt x="468" y="197"/>
                    <a:pt x="468" y="210"/>
                  </a:cubicBezTo>
                  <a:cubicBezTo>
                    <a:pt x="468" y="197"/>
                    <a:pt x="468" y="197"/>
                    <a:pt x="468" y="197"/>
                  </a:cubicBezTo>
                  <a:lnTo>
                    <a:pt x="481" y="197"/>
                  </a:lnTo>
                  <a:cubicBezTo>
                    <a:pt x="468" y="171"/>
                    <a:pt x="468" y="171"/>
                    <a:pt x="481" y="171"/>
                  </a:cubicBezTo>
                  <a:cubicBezTo>
                    <a:pt x="481" y="171"/>
                    <a:pt x="481" y="184"/>
                    <a:pt x="481" y="184"/>
                  </a:cubicBezTo>
                  <a:cubicBezTo>
                    <a:pt x="494" y="184"/>
                    <a:pt x="494" y="184"/>
                    <a:pt x="494" y="171"/>
                  </a:cubicBezTo>
                  <a:cubicBezTo>
                    <a:pt x="485" y="171"/>
                    <a:pt x="482" y="165"/>
                    <a:pt x="485" y="165"/>
                  </a:cubicBezTo>
                  <a:cubicBezTo>
                    <a:pt x="486" y="165"/>
                    <a:pt x="489" y="167"/>
                    <a:pt x="494" y="171"/>
                  </a:cubicBezTo>
                  <a:cubicBezTo>
                    <a:pt x="494" y="171"/>
                    <a:pt x="494" y="184"/>
                    <a:pt x="507" y="184"/>
                  </a:cubicBezTo>
                  <a:cubicBezTo>
                    <a:pt x="507" y="184"/>
                    <a:pt x="507" y="184"/>
                    <a:pt x="507" y="171"/>
                  </a:cubicBezTo>
                  <a:cubicBezTo>
                    <a:pt x="514" y="192"/>
                    <a:pt x="517" y="202"/>
                    <a:pt x="518" y="202"/>
                  </a:cubicBezTo>
                  <a:cubicBezTo>
                    <a:pt x="520" y="202"/>
                    <a:pt x="520" y="196"/>
                    <a:pt x="520" y="184"/>
                  </a:cubicBezTo>
                  <a:lnTo>
                    <a:pt x="533" y="184"/>
                  </a:lnTo>
                  <a:cubicBezTo>
                    <a:pt x="533" y="176"/>
                    <a:pt x="534" y="173"/>
                    <a:pt x="535" y="173"/>
                  </a:cubicBezTo>
                  <a:lnTo>
                    <a:pt x="535" y="173"/>
                  </a:lnTo>
                  <a:cubicBezTo>
                    <a:pt x="538" y="173"/>
                    <a:pt x="541" y="188"/>
                    <a:pt x="533" y="197"/>
                  </a:cubicBezTo>
                  <a:cubicBezTo>
                    <a:pt x="533" y="197"/>
                    <a:pt x="545" y="197"/>
                    <a:pt x="545" y="184"/>
                  </a:cubicBezTo>
                  <a:cubicBezTo>
                    <a:pt x="545" y="171"/>
                    <a:pt x="549" y="164"/>
                    <a:pt x="550" y="164"/>
                  </a:cubicBezTo>
                  <a:lnTo>
                    <a:pt x="550" y="164"/>
                  </a:lnTo>
                  <a:cubicBezTo>
                    <a:pt x="552" y="164"/>
                    <a:pt x="552" y="171"/>
                    <a:pt x="545" y="184"/>
                  </a:cubicBezTo>
                  <a:cubicBezTo>
                    <a:pt x="551" y="179"/>
                    <a:pt x="554" y="175"/>
                    <a:pt x="555" y="175"/>
                  </a:cubicBezTo>
                  <a:lnTo>
                    <a:pt x="555" y="175"/>
                  </a:lnTo>
                  <a:cubicBezTo>
                    <a:pt x="556" y="175"/>
                    <a:pt x="553" y="182"/>
                    <a:pt x="545" y="197"/>
                  </a:cubicBezTo>
                  <a:cubicBezTo>
                    <a:pt x="545" y="201"/>
                    <a:pt x="545" y="206"/>
                    <a:pt x="545" y="210"/>
                  </a:cubicBezTo>
                  <a:cubicBezTo>
                    <a:pt x="558" y="197"/>
                    <a:pt x="558" y="197"/>
                    <a:pt x="558" y="197"/>
                  </a:cubicBezTo>
                  <a:lnTo>
                    <a:pt x="571" y="197"/>
                  </a:lnTo>
                  <a:cubicBezTo>
                    <a:pt x="571" y="197"/>
                    <a:pt x="584" y="197"/>
                    <a:pt x="571" y="210"/>
                  </a:cubicBezTo>
                  <a:cubicBezTo>
                    <a:pt x="571" y="210"/>
                    <a:pt x="571" y="210"/>
                    <a:pt x="584" y="197"/>
                  </a:cubicBezTo>
                  <a:cubicBezTo>
                    <a:pt x="588" y="193"/>
                    <a:pt x="591" y="192"/>
                    <a:pt x="592" y="192"/>
                  </a:cubicBezTo>
                  <a:cubicBezTo>
                    <a:pt x="596" y="192"/>
                    <a:pt x="594" y="201"/>
                    <a:pt x="584" y="210"/>
                  </a:cubicBezTo>
                  <a:lnTo>
                    <a:pt x="594" y="210"/>
                  </a:lnTo>
                  <a:cubicBezTo>
                    <a:pt x="593" y="213"/>
                    <a:pt x="591" y="215"/>
                    <a:pt x="592" y="215"/>
                  </a:cubicBezTo>
                  <a:cubicBezTo>
                    <a:pt x="592" y="215"/>
                    <a:pt x="594" y="214"/>
                    <a:pt x="597" y="210"/>
                  </a:cubicBezTo>
                  <a:cubicBezTo>
                    <a:pt x="610" y="197"/>
                    <a:pt x="610" y="197"/>
                    <a:pt x="610" y="197"/>
                  </a:cubicBezTo>
                  <a:cubicBezTo>
                    <a:pt x="610" y="208"/>
                    <a:pt x="631" y="251"/>
                    <a:pt x="645" y="251"/>
                  </a:cubicBezTo>
                  <a:cubicBezTo>
                    <a:pt x="646" y="251"/>
                    <a:pt x="648" y="250"/>
                    <a:pt x="649" y="249"/>
                  </a:cubicBezTo>
                  <a:lnTo>
                    <a:pt x="662" y="249"/>
                  </a:lnTo>
                  <a:cubicBezTo>
                    <a:pt x="662" y="249"/>
                    <a:pt x="662" y="262"/>
                    <a:pt x="662" y="262"/>
                  </a:cubicBezTo>
                  <a:cubicBezTo>
                    <a:pt x="636" y="275"/>
                    <a:pt x="649" y="275"/>
                    <a:pt x="662" y="275"/>
                  </a:cubicBezTo>
                  <a:cubicBezTo>
                    <a:pt x="675" y="262"/>
                    <a:pt x="675" y="262"/>
                    <a:pt x="675" y="262"/>
                  </a:cubicBezTo>
                  <a:lnTo>
                    <a:pt x="675" y="262"/>
                  </a:lnTo>
                  <a:cubicBezTo>
                    <a:pt x="674" y="263"/>
                    <a:pt x="673" y="265"/>
                    <a:pt x="673" y="267"/>
                  </a:cubicBezTo>
                  <a:lnTo>
                    <a:pt x="673" y="267"/>
                  </a:lnTo>
                  <a:cubicBezTo>
                    <a:pt x="677" y="264"/>
                    <a:pt x="681" y="263"/>
                    <a:pt x="684" y="262"/>
                  </a:cubicBezTo>
                  <a:lnTo>
                    <a:pt x="684" y="262"/>
                  </a:lnTo>
                  <a:cubicBezTo>
                    <a:pt x="675" y="265"/>
                    <a:pt x="675" y="275"/>
                    <a:pt x="675" y="275"/>
                  </a:cubicBezTo>
                  <a:lnTo>
                    <a:pt x="669" y="275"/>
                  </a:lnTo>
                  <a:cubicBezTo>
                    <a:pt x="663" y="288"/>
                    <a:pt x="665" y="288"/>
                    <a:pt x="675" y="288"/>
                  </a:cubicBezTo>
                  <a:cubicBezTo>
                    <a:pt x="662" y="294"/>
                    <a:pt x="656" y="297"/>
                    <a:pt x="657" y="297"/>
                  </a:cubicBezTo>
                  <a:cubicBezTo>
                    <a:pt x="659" y="297"/>
                    <a:pt x="669" y="294"/>
                    <a:pt x="688" y="288"/>
                  </a:cubicBezTo>
                  <a:lnTo>
                    <a:pt x="688" y="288"/>
                  </a:lnTo>
                  <a:cubicBezTo>
                    <a:pt x="662" y="301"/>
                    <a:pt x="662" y="301"/>
                    <a:pt x="675" y="301"/>
                  </a:cubicBezTo>
                  <a:cubicBezTo>
                    <a:pt x="695" y="294"/>
                    <a:pt x="704" y="291"/>
                    <a:pt x="706" y="291"/>
                  </a:cubicBezTo>
                  <a:cubicBezTo>
                    <a:pt x="708" y="291"/>
                    <a:pt x="701" y="294"/>
                    <a:pt x="688" y="301"/>
                  </a:cubicBezTo>
                  <a:cubicBezTo>
                    <a:pt x="662" y="314"/>
                    <a:pt x="662" y="314"/>
                    <a:pt x="688" y="314"/>
                  </a:cubicBezTo>
                  <a:cubicBezTo>
                    <a:pt x="697" y="309"/>
                    <a:pt x="703" y="308"/>
                    <a:pt x="705" y="308"/>
                  </a:cubicBezTo>
                  <a:cubicBezTo>
                    <a:pt x="711" y="308"/>
                    <a:pt x="705" y="314"/>
                    <a:pt x="688" y="314"/>
                  </a:cubicBezTo>
                  <a:cubicBezTo>
                    <a:pt x="688" y="314"/>
                    <a:pt x="675" y="327"/>
                    <a:pt x="688" y="327"/>
                  </a:cubicBezTo>
                  <a:cubicBezTo>
                    <a:pt x="688" y="327"/>
                    <a:pt x="675" y="340"/>
                    <a:pt x="675" y="353"/>
                  </a:cubicBezTo>
                  <a:cubicBezTo>
                    <a:pt x="675" y="366"/>
                    <a:pt x="675" y="366"/>
                    <a:pt x="688" y="366"/>
                  </a:cubicBezTo>
                  <a:cubicBezTo>
                    <a:pt x="688" y="378"/>
                    <a:pt x="675" y="378"/>
                    <a:pt x="675" y="378"/>
                  </a:cubicBezTo>
                  <a:cubicBezTo>
                    <a:pt x="675" y="378"/>
                    <a:pt x="675" y="391"/>
                    <a:pt x="662" y="391"/>
                  </a:cubicBezTo>
                  <a:cubicBezTo>
                    <a:pt x="688" y="391"/>
                    <a:pt x="688" y="404"/>
                    <a:pt x="675" y="404"/>
                  </a:cubicBezTo>
                  <a:cubicBezTo>
                    <a:pt x="675" y="404"/>
                    <a:pt x="675" y="404"/>
                    <a:pt x="688" y="417"/>
                  </a:cubicBezTo>
                  <a:cubicBezTo>
                    <a:pt x="675" y="417"/>
                    <a:pt x="662" y="430"/>
                    <a:pt x="688" y="430"/>
                  </a:cubicBezTo>
                  <a:cubicBezTo>
                    <a:pt x="701" y="437"/>
                    <a:pt x="708" y="440"/>
                    <a:pt x="704" y="440"/>
                  </a:cubicBezTo>
                  <a:cubicBezTo>
                    <a:pt x="701" y="440"/>
                    <a:pt x="688" y="437"/>
                    <a:pt x="662" y="430"/>
                  </a:cubicBezTo>
                  <a:lnTo>
                    <a:pt x="649" y="430"/>
                  </a:lnTo>
                  <a:cubicBezTo>
                    <a:pt x="662" y="443"/>
                    <a:pt x="675" y="443"/>
                    <a:pt x="662" y="443"/>
                  </a:cubicBezTo>
                  <a:cubicBezTo>
                    <a:pt x="662" y="443"/>
                    <a:pt x="662" y="443"/>
                    <a:pt x="688" y="456"/>
                  </a:cubicBezTo>
                  <a:cubicBezTo>
                    <a:pt x="701" y="456"/>
                    <a:pt x="701" y="456"/>
                    <a:pt x="701" y="469"/>
                  </a:cubicBezTo>
                  <a:cubicBezTo>
                    <a:pt x="688" y="456"/>
                    <a:pt x="688" y="456"/>
                    <a:pt x="675" y="456"/>
                  </a:cubicBezTo>
                  <a:lnTo>
                    <a:pt x="662" y="456"/>
                  </a:lnTo>
                  <a:cubicBezTo>
                    <a:pt x="688" y="469"/>
                    <a:pt x="688" y="469"/>
                    <a:pt x="688" y="469"/>
                  </a:cubicBezTo>
                  <a:lnTo>
                    <a:pt x="662" y="469"/>
                  </a:lnTo>
                  <a:cubicBezTo>
                    <a:pt x="649" y="469"/>
                    <a:pt x="688" y="495"/>
                    <a:pt x="714" y="508"/>
                  </a:cubicBezTo>
                  <a:lnTo>
                    <a:pt x="701" y="508"/>
                  </a:lnTo>
                  <a:cubicBezTo>
                    <a:pt x="688" y="508"/>
                    <a:pt x="688" y="495"/>
                    <a:pt x="688" y="495"/>
                  </a:cubicBezTo>
                  <a:lnTo>
                    <a:pt x="636" y="495"/>
                  </a:lnTo>
                  <a:cubicBezTo>
                    <a:pt x="636" y="495"/>
                    <a:pt x="636" y="495"/>
                    <a:pt x="649" y="508"/>
                  </a:cubicBezTo>
                  <a:cubicBezTo>
                    <a:pt x="662" y="521"/>
                    <a:pt x="662" y="521"/>
                    <a:pt x="662" y="521"/>
                  </a:cubicBezTo>
                  <a:cubicBezTo>
                    <a:pt x="662" y="521"/>
                    <a:pt x="662" y="521"/>
                    <a:pt x="662" y="534"/>
                  </a:cubicBezTo>
                  <a:cubicBezTo>
                    <a:pt x="675" y="534"/>
                    <a:pt x="688" y="547"/>
                    <a:pt x="688" y="547"/>
                  </a:cubicBezTo>
                  <a:cubicBezTo>
                    <a:pt x="695" y="554"/>
                    <a:pt x="698" y="557"/>
                    <a:pt x="696" y="557"/>
                  </a:cubicBezTo>
                  <a:cubicBezTo>
                    <a:pt x="695" y="557"/>
                    <a:pt x="688" y="554"/>
                    <a:pt x="675" y="547"/>
                  </a:cubicBezTo>
                  <a:cubicBezTo>
                    <a:pt x="671" y="543"/>
                    <a:pt x="668" y="541"/>
                    <a:pt x="666" y="541"/>
                  </a:cubicBezTo>
                  <a:cubicBezTo>
                    <a:pt x="662" y="541"/>
                    <a:pt x="662" y="547"/>
                    <a:pt x="662" y="547"/>
                  </a:cubicBezTo>
                  <a:cubicBezTo>
                    <a:pt x="662" y="547"/>
                    <a:pt x="662" y="547"/>
                    <a:pt x="649" y="534"/>
                  </a:cubicBezTo>
                  <a:cubicBezTo>
                    <a:pt x="636" y="534"/>
                    <a:pt x="636" y="534"/>
                    <a:pt x="649" y="547"/>
                  </a:cubicBezTo>
                  <a:cubicBezTo>
                    <a:pt x="662" y="560"/>
                    <a:pt x="675" y="560"/>
                    <a:pt x="675" y="560"/>
                  </a:cubicBezTo>
                  <a:cubicBezTo>
                    <a:pt x="675" y="560"/>
                    <a:pt x="663" y="548"/>
                    <a:pt x="662" y="547"/>
                  </a:cubicBezTo>
                  <a:lnTo>
                    <a:pt x="662" y="547"/>
                  </a:lnTo>
                  <a:cubicBezTo>
                    <a:pt x="675" y="560"/>
                    <a:pt x="688" y="560"/>
                    <a:pt x="688" y="560"/>
                  </a:cubicBezTo>
                  <a:lnTo>
                    <a:pt x="675" y="560"/>
                  </a:lnTo>
                  <a:cubicBezTo>
                    <a:pt x="675" y="563"/>
                    <a:pt x="674" y="564"/>
                    <a:pt x="672" y="564"/>
                  </a:cubicBezTo>
                  <a:cubicBezTo>
                    <a:pt x="668" y="564"/>
                    <a:pt x="660" y="558"/>
                    <a:pt x="652" y="554"/>
                  </a:cubicBezTo>
                  <a:lnTo>
                    <a:pt x="652" y="554"/>
                  </a:lnTo>
                  <a:cubicBezTo>
                    <a:pt x="656" y="557"/>
                    <a:pt x="656" y="560"/>
                    <a:pt x="649" y="560"/>
                  </a:cubicBezTo>
                  <a:lnTo>
                    <a:pt x="623" y="560"/>
                  </a:lnTo>
                  <a:cubicBezTo>
                    <a:pt x="607" y="555"/>
                    <a:pt x="598" y="552"/>
                    <a:pt x="594" y="552"/>
                  </a:cubicBezTo>
                  <a:cubicBezTo>
                    <a:pt x="589" y="552"/>
                    <a:pt x="595" y="558"/>
                    <a:pt x="610" y="573"/>
                  </a:cubicBezTo>
                  <a:cubicBezTo>
                    <a:pt x="607" y="569"/>
                    <a:pt x="605" y="568"/>
                    <a:pt x="605" y="568"/>
                  </a:cubicBezTo>
                  <a:lnTo>
                    <a:pt x="605" y="568"/>
                  </a:lnTo>
                  <a:cubicBezTo>
                    <a:pt x="604" y="568"/>
                    <a:pt x="610" y="577"/>
                    <a:pt x="610" y="586"/>
                  </a:cubicBezTo>
                  <a:cubicBezTo>
                    <a:pt x="623" y="599"/>
                    <a:pt x="636" y="625"/>
                    <a:pt x="649" y="638"/>
                  </a:cubicBezTo>
                  <a:cubicBezTo>
                    <a:pt x="675" y="651"/>
                    <a:pt x="675" y="651"/>
                    <a:pt x="662" y="651"/>
                  </a:cubicBezTo>
                  <a:cubicBezTo>
                    <a:pt x="649" y="651"/>
                    <a:pt x="649" y="638"/>
                    <a:pt x="636" y="625"/>
                  </a:cubicBezTo>
                  <a:cubicBezTo>
                    <a:pt x="623" y="612"/>
                    <a:pt x="623" y="612"/>
                    <a:pt x="623" y="612"/>
                  </a:cubicBezTo>
                  <a:cubicBezTo>
                    <a:pt x="623" y="599"/>
                    <a:pt x="610" y="599"/>
                    <a:pt x="610" y="599"/>
                  </a:cubicBezTo>
                  <a:cubicBezTo>
                    <a:pt x="604" y="592"/>
                    <a:pt x="601" y="589"/>
                    <a:pt x="599" y="589"/>
                  </a:cubicBezTo>
                  <a:cubicBezTo>
                    <a:pt x="597" y="589"/>
                    <a:pt x="597" y="592"/>
                    <a:pt x="597" y="599"/>
                  </a:cubicBezTo>
                  <a:cubicBezTo>
                    <a:pt x="591" y="592"/>
                    <a:pt x="588" y="589"/>
                    <a:pt x="586" y="589"/>
                  </a:cubicBezTo>
                  <a:cubicBezTo>
                    <a:pt x="584" y="589"/>
                    <a:pt x="584" y="592"/>
                    <a:pt x="584" y="599"/>
                  </a:cubicBezTo>
                  <a:cubicBezTo>
                    <a:pt x="584" y="599"/>
                    <a:pt x="571" y="599"/>
                    <a:pt x="571" y="586"/>
                  </a:cubicBezTo>
                  <a:cubicBezTo>
                    <a:pt x="558" y="586"/>
                    <a:pt x="558" y="586"/>
                    <a:pt x="571" y="599"/>
                  </a:cubicBezTo>
                  <a:cubicBezTo>
                    <a:pt x="579" y="614"/>
                    <a:pt x="582" y="620"/>
                    <a:pt x="581" y="620"/>
                  </a:cubicBezTo>
                  <a:cubicBezTo>
                    <a:pt x="580" y="620"/>
                    <a:pt x="577" y="617"/>
                    <a:pt x="571" y="612"/>
                  </a:cubicBezTo>
                  <a:cubicBezTo>
                    <a:pt x="566" y="607"/>
                    <a:pt x="558" y="603"/>
                    <a:pt x="552" y="603"/>
                  </a:cubicBezTo>
                  <a:cubicBezTo>
                    <a:pt x="544" y="603"/>
                    <a:pt x="538" y="610"/>
                    <a:pt x="545" y="625"/>
                  </a:cubicBezTo>
                  <a:lnTo>
                    <a:pt x="533" y="625"/>
                  </a:lnTo>
                  <a:cubicBezTo>
                    <a:pt x="533" y="618"/>
                    <a:pt x="529" y="615"/>
                    <a:pt x="526" y="615"/>
                  </a:cubicBezTo>
                  <a:cubicBezTo>
                    <a:pt x="523" y="615"/>
                    <a:pt x="520" y="618"/>
                    <a:pt x="520" y="625"/>
                  </a:cubicBezTo>
                  <a:cubicBezTo>
                    <a:pt x="507" y="625"/>
                    <a:pt x="507" y="625"/>
                    <a:pt x="507" y="638"/>
                  </a:cubicBezTo>
                  <a:cubicBezTo>
                    <a:pt x="507" y="647"/>
                    <a:pt x="513" y="656"/>
                    <a:pt x="512" y="656"/>
                  </a:cubicBezTo>
                  <a:cubicBezTo>
                    <a:pt x="512" y="656"/>
                    <a:pt x="510" y="655"/>
                    <a:pt x="507" y="651"/>
                  </a:cubicBezTo>
                  <a:cubicBezTo>
                    <a:pt x="507" y="638"/>
                    <a:pt x="507" y="638"/>
                    <a:pt x="494" y="638"/>
                  </a:cubicBezTo>
                  <a:cubicBezTo>
                    <a:pt x="481" y="638"/>
                    <a:pt x="481" y="638"/>
                    <a:pt x="494" y="651"/>
                  </a:cubicBezTo>
                  <a:cubicBezTo>
                    <a:pt x="494" y="659"/>
                    <a:pt x="492" y="662"/>
                    <a:pt x="491" y="662"/>
                  </a:cubicBezTo>
                  <a:cubicBezTo>
                    <a:pt x="487" y="662"/>
                    <a:pt x="481" y="647"/>
                    <a:pt x="481" y="638"/>
                  </a:cubicBezTo>
                  <a:cubicBezTo>
                    <a:pt x="475" y="627"/>
                    <a:pt x="472" y="621"/>
                    <a:pt x="471" y="621"/>
                  </a:cubicBezTo>
                  <a:lnTo>
                    <a:pt x="471" y="621"/>
                  </a:lnTo>
                  <a:cubicBezTo>
                    <a:pt x="470" y="621"/>
                    <a:pt x="473" y="633"/>
                    <a:pt x="481" y="664"/>
                  </a:cubicBezTo>
                  <a:cubicBezTo>
                    <a:pt x="481" y="669"/>
                    <a:pt x="481" y="674"/>
                    <a:pt x="481" y="677"/>
                  </a:cubicBezTo>
                  <a:cubicBezTo>
                    <a:pt x="468" y="664"/>
                    <a:pt x="481" y="664"/>
                    <a:pt x="481" y="664"/>
                  </a:cubicBezTo>
                  <a:cubicBezTo>
                    <a:pt x="481" y="664"/>
                    <a:pt x="468" y="651"/>
                    <a:pt x="468" y="638"/>
                  </a:cubicBezTo>
                  <a:cubicBezTo>
                    <a:pt x="468" y="638"/>
                    <a:pt x="468" y="638"/>
                    <a:pt x="468" y="651"/>
                  </a:cubicBezTo>
                  <a:cubicBezTo>
                    <a:pt x="465" y="648"/>
                    <a:pt x="463" y="647"/>
                    <a:pt x="462" y="647"/>
                  </a:cubicBezTo>
                  <a:cubicBezTo>
                    <a:pt x="455" y="647"/>
                    <a:pt x="455" y="669"/>
                    <a:pt x="455" y="690"/>
                  </a:cubicBezTo>
                  <a:cubicBezTo>
                    <a:pt x="455" y="690"/>
                    <a:pt x="455" y="690"/>
                    <a:pt x="455" y="677"/>
                  </a:cubicBezTo>
                  <a:cubicBezTo>
                    <a:pt x="455" y="664"/>
                    <a:pt x="455" y="664"/>
                    <a:pt x="442" y="664"/>
                  </a:cubicBezTo>
                  <a:cubicBezTo>
                    <a:pt x="442" y="664"/>
                    <a:pt x="442" y="664"/>
                    <a:pt x="442" y="677"/>
                  </a:cubicBezTo>
                  <a:cubicBezTo>
                    <a:pt x="442" y="703"/>
                    <a:pt x="442" y="716"/>
                    <a:pt x="442" y="716"/>
                  </a:cubicBezTo>
                  <a:cubicBezTo>
                    <a:pt x="429" y="690"/>
                    <a:pt x="416" y="677"/>
                    <a:pt x="416" y="677"/>
                  </a:cubicBezTo>
                  <a:cubicBezTo>
                    <a:pt x="403" y="677"/>
                    <a:pt x="403" y="677"/>
                    <a:pt x="403" y="664"/>
                  </a:cubicBezTo>
                  <a:cubicBezTo>
                    <a:pt x="390" y="664"/>
                    <a:pt x="390" y="664"/>
                    <a:pt x="390" y="677"/>
                  </a:cubicBezTo>
                  <a:cubicBezTo>
                    <a:pt x="390" y="670"/>
                    <a:pt x="387" y="667"/>
                    <a:pt x="383" y="667"/>
                  </a:cubicBezTo>
                  <a:cubicBezTo>
                    <a:pt x="380" y="667"/>
                    <a:pt x="377" y="670"/>
                    <a:pt x="377" y="677"/>
                  </a:cubicBezTo>
                  <a:cubicBezTo>
                    <a:pt x="371" y="659"/>
                    <a:pt x="368" y="649"/>
                    <a:pt x="367" y="649"/>
                  </a:cubicBezTo>
                  <a:lnTo>
                    <a:pt x="367" y="649"/>
                  </a:lnTo>
                  <a:cubicBezTo>
                    <a:pt x="367" y="649"/>
                    <a:pt x="370" y="662"/>
                    <a:pt x="377" y="690"/>
                  </a:cubicBezTo>
                  <a:cubicBezTo>
                    <a:pt x="377" y="703"/>
                    <a:pt x="377" y="716"/>
                    <a:pt x="390" y="716"/>
                  </a:cubicBezTo>
                  <a:lnTo>
                    <a:pt x="390" y="729"/>
                  </a:lnTo>
                  <a:cubicBezTo>
                    <a:pt x="377" y="729"/>
                    <a:pt x="377" y="742"/>
                    <a:pt x="377" y="755"/>
                  </a:cubicBezTo>
                  <a:cubicBezTo>
                    <a:pt x="377" y="750"/>
                    <a:pt x="377" y="745"/>
                    <a:pt x="377" y="742"/>
                  </a:cubicBezTo>
                  <a:cubicBezTo>
                    <a:pt x="377" y="729"/>
                    <a:pt x="377" y="716"/>
                    <a:pt x="377" y="703"/>
                  </a:cubicBezTo>
                  <a:cubicBezTo>
                    <a:pt x="377" y="687"/>
                    <a:pt x="372" y="676"/>
                    <a:pt x="368" y="676"/>
                  </a:cubicBezTo>
                  <a:cubicBezTo>
                    <a:pt x="366" y="676"/>
                    <a:pt x="364" y="680"/>
                    <a:pt x="364" y="690"/>
                  </a:cubicBezTo>
                  <a:cubicBezTo>
                    <a:pt x="364" y="690"/>
                    <a:pt x="364" y="690"/>
                    <a:pt x="364" y="677"/>
                  </a:cubicBezTo>
                  <a:cubicBezTo>
                    <a:pt x="364" y="671"/>
                    <a:pt x="364" y="668"/>
                    <a:pt x="363" y="668"/>
                  </a:cubicBezTo>
                  <a:cubicBezTo>
                    <a:pt x="362" y="668"/>
                    <a:pt x="359" y="675"/>
                    <a:pt x="351" y="690"/>
                  </a:cubicBezTo>
                  <a:cubicBezTo>
                    <a:pt x="351" y="675"/>
                    <a:pt x="346" y="668"/>
                    <a:pt x="343" y="668"/>
                  </a:cubicBezTo>
                  <a:cubicBezTo>
                    <a:pt x="340" y="668"/>
                    <a:pt x="338" y="671"/>
                    <a:pt x="338" y="677"/>
                  </a:cubicBezTo>
                  <a:cubicBezTo>
                    <a:pt x="338" y="692"/>
                    <a:pt x="334" y="698"/>
                    <a:pt x="330" y="698"/>
                  </a:cubicBezTo>
                  <a:cubicBezTo>
                    <a:pt x="327" y="698"/>
                    <a:pt x="325" y="695"/>
                    <a:pt x="325" y="690"/>
                  </a:cubicBezTo>
                  <a:cubicBezTo>
                    <a:pt x="325" y="681"/>
                    <a:pt x="325" y="666"/>
                    <a:pt x="321" y="666"/>
                  </a:cubicBezTo>
                  <a:cubicBezTo>
                    <a:pt x="319" y="666"/>
                    <a:pt x="316" y="669"/>
                    <a:pt x="312" y="677"/>
                  </a:cubicBezTo>
                  <a:cubicBezTo>
                    <a:pt x="312" y="677"/>
                    <a:pt x="312" y="677"/>
                    <a:pt x="312" y="690"/>
                  </a:cubicBezTo>
                  <a:cubicBezTo>
                    <a:pt x="312" y="690"/>
                    <a:pt x="312" y="703"/>
                    <a:pt x="312" y="716"/>
                  </a:cubicBezTo>
                  <a:cubicBezTo>
                    <a:pt x="312" y="716"/>
                    <a:pt x="312" y="729"/>
                    <a:pt x="312" y="742"/>
                  </a:cubicBezTo>
                  <a:cubicBezTo>
                    <a:pt x="312" y="745"/>
                    <a:pt x="311" y="747"/>
                    <a:pt x="310" y="747"/>
                  </a:cubicBezTo>
                  <a:cubicBezTo>
                    <a:pt x="306" y="747"/>
                    <a:pt x="299" y="732"/>
                    <a:pt x="299" y="703"/>
                  </a:cubicBezTo>
                  <a:cubicBezTo>
                    <a:pt x="286" y="703"/>
                    <a:pt x="286" y="703"/>
                    <a:pt x="286" y="677"/>
                  </a:cubicBezTo>
                  <a:cubicBezTo>
                    <a:pt x="286" y="689"/>
                    <a:pt x="286" y="697"/>
                    <a:pt x="286" y="703"/>
                  </a:cubicBezTo>
                  <a:cubicBezTo>
                    <a:pt x="286" y="681"/>
                    <a:pt x="286" y="672"/>
                    <a:pt x="284" y="672"/>
                  </a:cubicBezTo>
                  <a:cubicBezTo>
                    <a:pt x="282" y="672"/>
                    <a:pt x="279" y="678"/>
                    <a:pt x="273" y="690"/>
                  </a:cubicBezTo>
                  <a:cubicBezTo>
                    <a:pt x="273" y="685"/>
                    <a:pt x="273" y="681"/>
                    <a:pt x="273" y="677"/>
                  </a:cubicBezTo>
                  <a:cubicBezTo>
                    <a:pt x="267" y="696"/>
                    <a:pt x="263" y="703"/>
                    <a:pt x="262" y="703"/>
                  </a:cubicBezTo>
                  <a:cubicBezTo>
                    <a:pt x="260" y="703"/>
                    <a:pt x="260" y="696"/>
                    <a:pt x="260" y="690"/>
                  </a:cubicBezTo>
                  <a:cubicBezTo>
                    <a:pt x="247" y="690"/>
                    <a:pt x="247" y="690"/>
                    <a:pt x="247" y="677"/>
                  </a:cubicBezTo>
                  <a:cubicBezTo>
                    <a:pt x="247" y="670"/>
                    <a:pt x="247" y="667"/>
                    <a:pt x="246" y="667"/>
                  </a:cubicBezTo>
                  <a:cubicBezTo>
                    <a:pt x="244" y="667"/>
                    <a:pt x="241" y="670"/>
                    <a:pt x="234" y="677"/>
                  </a:cubicBezTo>
                  <a:cubicBezTo>
                    <a:pt x="234" y="703"/>
                    <a:pt x="234" y="716"/>
                    <a:pt x="234" y="716"/>
                  </a:cubicBezTo>
                  <a:cubicBezTo>
                    <a:pt x="234" y="716"/>
                    <a:pt x="234" y="716"/>
                    <a:pt x="234" y="729"/>
                  </a:cubicBezTo>
                  <a:cubicBezTo>
                    <a:pt x="221" y="729"/>
                    <a:pt x="221" y="729"/>
                    <a:pt x="221" y="742"/>
                  </a:cubicBezTo>
                  <a:cubicBezTo>
                    <a:pt x="210" y="753"/>
                    <a:pt x="199" y="783"/>
                    <a:pt x="204" y="783"/>
                  </a:cubicBezTo>
                  <a:cubicBezTo>
                    <a:pt x="205" y="783"/>
                    <a:pt x="206" y="782"/>
                    <a:pt x="208" y="781"/>
                  </a:cubicBezTo>
                  <a:lnTo>
                    <a:pt x="208" y="794"/>
                  </a:lnTo>
                  <a:cubicBezTo>
                    <a:pt x="215" y="772"/>
                    <a:pt x="219" y="762"/>
                    <a:pt x="220" y="762"/>
                  </a:cubicBezTo>
                  <a:cubicBezTo>
                    <a:pt x="221" y="762"/>
                    <a:pt x="221" y="769"/>
                    <a:pt x="221" y="781"/>
                  </a:cubicBezTo>
                  <a:cubicBezTo>
                    <a:pt x="208" y="807"/>
                    <a:pt x="221" y="807"/>
                    <a:pt x="221" y="807"/>
                  </a:cubicBezTo>
                  <a:cubicBezTo>
                    <a:pt x="221" y="807"/>
                    <a:pt x="221" y="807"/>
                    <a:pt x="221" y="819"/>
                  </a:cubicBezTo>
                  <a:cubicBezTo>
                    <a:pt x="221" y="823"/>
                    <a:pt x="221" y="828"/>
                    <a:pt x="221" y="832"/>
                  </a:cubicBezTo>
                  <a:cubicBezTo>
                    <a:pt x="221" y="828"/>
                    <a:pt x="223" y="825"/>
                    <a:pt x="225" y="825"/>
                  </a:cubicBezTo>
                  <a:cubicBezTo>
                    <a:pt x="227" y="825"/>
                    <a:pt x="229" y="834"/>
                    <a:pt x="221" y="858"/>
                  </a:cubicBezTo>
                  <a:cubicBezTo>
                    <a:pt x="221" y="864"/>
                    <a:pt x="221" y="867"/>
                    <a:pt x="222" y="867"/>
                  </a:cubicBezTo>
                  <a:cubicBezTo>
                    <a:pt x="223" y="867"/>
                    <a:pt x="227" y="861"/>
                    <a:pt x="234" y="845"/>
                  </a:cubicBezTo>
                  <a:cubicBezTo>
                    <a:pt x="234" y="832"/>
                    <a:pt x="237" y="826"/>
                    <a:pt x="241" y="826"/>
                  </a:cubicBezTo>
                  <a:cubicBezTo>
                    <a:pt x="244" y="826"/>
                    <a:pt x="247" y="832"/>
                    <a:pt x="247" y="845"/>
                  </a:cubicBezTo>
                  <a:cubicBezTo>
                    <a:pt x="247" y="845"/>
                    <a:pt x="260" y="832"/>
                    <a:pt x="260" y="819"/>
                  </a:cubicBezTo>
                  <a:cubicBezTo>
                    <a:pt x="260" y="827"/>
                    <a:pt x="260" y="832"/>
                    <a:pt x="260" y="832"/>
                  </a:cubicBezTo>
                  <a:cubicBezTo>
                    <a:pt x="260" y="845"/>
                    <a:pt x="260" y="845"/>
                    <a:pt x="260" y="845"/>
                  </a:cubicBezTo>
                  <a:cubicBezTo>
                    <a:pt x="273" y="845"/>
                    <a:pt x="273" y="845"/>
                    <a:pt x="273" y="832"/>
                  </a:cubicBezTo>
                  <a:cubicBezTo>
                    <a:pt x="273" y="845"/>
                    <a:pt x="273" y="845"/>
                    <a:pt x="273" y="845"/>
                  </a:cubicBezTo>
                  <a:cubicBezTo>
                    <a:pt x="273" y="845"/>
                    <a:pt x="286" y="845"/>
                    <a:pt x="286" y="858"/>
                  </a:cubicBezTo>
                  <a:cubicBezTo>
                    <a:pt x="286" y="864"/>
                    <a:pt x="287" y="867"/>
                    <a:pt x="288" y="867"/>
                  </a:cubicBezTo>
                  <a:cubicBezTo>
                    <a:pt x="291" y="867"/>
                    <a:pt x="299" y="839"/>
                    <a:pt x="299" y="819"/>
                  </a:cubicBezTo>
                  <a:cubicBezTo>
                    <a:pt x="299" y="819"/>
                    <a:pt x="299" y="807"/>
                    <a:pt x="299" y="807"/>
                  </a:cubicBezTo>
                  <a:cubicBezTo>
                    <a:pt x="299" y="794"/>
                    <a:pt x="312" y="794"/>
                    <a:pt x="312" y="794"/>
                  </a:cubicBezTo>
                  <a:cubicBezTo>
                    <a:pt x="312" y="794"/>
                    <a:pt x="312" y="807"/>
                    <a:pt x="312" y="819"/>
                  </a:cubicBezTo>
                  <a:cubicBezTo>
                    <a:pt x="305" y="849"/>
                    <a:pt x="306" y="865"/>
                    <a:pt x="308" y="865"/>
                  </a:cubicBezTo>
                  <a:cubicBezTo>
                    <a:pt x="310" y="865"/>
                    <a:pt x="312" y="855"/>
                    <a:pt x="312" y="832"/>
                  </a:cubicBezTo>
                  <a:cubicBezTo>
                    <a:pt x="312" y="845"/>
                    <a:pt x="312" y="845"/>
                    <a:pt x="312" y="858"/>
                  </a:cubicBezTo>
                  <a:cubicBezTo>
                    <a:pt x="312" y="865"/>
                    <a:pt x="312" y="868"/>
                    <a:pt x="314" y="868"/>
                  </a:cubicBezTo>
                  <a:cubicBezTo>
                    <a:pt x="315" y="868"/>
                    <a:pt x="318" y="865"/>
                    <a:pt x="325" y="858"/>
                  </a:cubicBezTo>
                  <a:cubicBezTo>
                    <a:pt x="325" y="858"/>
                    <a:pt x="325" y="819"/>
                    <a:pt x="325" y="807"/>
                  </a:cubicBezTo>
                  <a:cubicBezTo>
                    <a:pt x="325" y="794"/>
                    <a:pt x="338" y="794"/>
                    <a:pt x="338" y="794"/>
                  </a:cubicBezTo>
                  <a:cubicBezTo>
                    <a:pt x="338" y="794"/>
                    <a:pt x="338" y="794"/>
                    <a:pt x="338" y="807"/>
                  </a:cubicBezTo>
                  <a:cubicBezTo>
                    <a:pt x="338" y="811"/>
                    <a:pt x="338" y="816"/>
                    <a:pt x="338" y="819"/>
                  </a:cubicBezTo>
                  <a:cubicBezTo>
                    <a:pt x="338" y="838"/>
                    <a:pt x="345" y="851"/>
                    <a:pt x="354" y="851"/>
                  </a:cubicBezTo>
                  <a:cubicBezTo>
                    <a:pt x="357" y="851"/>
                    <a:pt x="360" y="849"/>
                    <a:pt x="364" y="845"/>
                  </a:cubicBezTo>
                  <a:cubicBezTo>
                    <a:pt x="377" y="845"/>
                    <a:pt x="377" y="845"/>
                    <a:pt x="377" y="858"/>
                  </a:cubicBezTo>
                  <a:cubicBezTo>
                    <a:pt x="377" y="861"/>
                    <a:pt x="377" y="862"/>
                    <a:pt x="378" y="862"/>
                  </a:cubicBezTo>
                  <a:cubicBezTo>
                    <a:pt x="381" y="862"/>
                    <a:pt x="392" y="839"/>
                    <a:pt x="403" y="807"/>
                  </a:cubicBezTo>
                  <a:cubicBezTo>
                    <a:pt x="403" y="832"/>
                    <a:pt x="403" y="832"/>
                    <a:pt x="403" y="832"/>
                  </a:cubicBezTo>
                  <a:cubicBezTo>
                    <a:pt x="416" y="832"/>
                    <a:pt x="416" y="832"/>
                    <a:pt x="416" y="845"/>
                  </a:cubicBezTo>
                  <a:cubicBezTo>
                    <a:pt x="416" y="829"/>
                    <a:pt x="418" y="822"/>
                    <a:pt x="421" y="822"/>
                  </a:cubicBezTo>
                  <a:cubicBezTo>
                    <a:pt x="424" y="822"/>
                    <a:pt x="429" y="836"/>
                    <a:pt x="429" y="858"/>
                  </a:cubicBezTo>
                  <a:cubicBezTo>
                    <a:pt x="442" y="871"/>
                    <a:pt x="442" y="871"/>
                    <a:pt x="442" y="871"/>
                  </a:cubicBezTo>
                  <a:cubicBezTo>
                    <a:pt x="442" y="845"/>
                    <a:pt x="455" y="845"/>
                    <a:pt x="455" y="845"/>
                  </a:cubicBezTo>
                  <a:cubicBezTo>
                    <a:pt x="468" y="845"/>
                    <a:pt x="468" y="845"/>
                    <a:pt x="468" y="819"/>
                  </a:cubicBezTo>
                  <a:cubicBezTo>
                    <a:pt x="455" y="794"/>
                    <a:pt x="455" y="794"/>
                    <a:pt x="468" y="794"/>
                  </a:cubicBezTo>
                  <a:cubicBezTo>
                    <a:pt x="468" y="794"/>
                    <a:pt x="468" y="794"/>
                    <a:pt x="468" y="807"/>
                  </a:cubicBezTo>
                  <a:cubicBezTo>
                    <a:pt x="468" y="807"/>
                    <a:pt x="481" y="819"/>
                    <a:pt x="481" y="819"/>
                  </a:cubicBezTo>
                  <a:cubicBezTo>
                    <a:pt x="481" y="819"/>
                    <a:pt x="494" y="819"/>
                    <a:pt x="494" y="832"/>
                  </a:cubicBezTo>
                  <a:cubicBezTo>
                    <a:pt x="494" y="832"/>
                    <a:pt x="494" y="845"/>
                    <a:pt x="507" y="845"/>
                  </a:cubicBezTo>
                  <a:cubicBezTo>
                    <a:pt x="507" y="845"/>
                    <a:pt x="510" y="842"/>
                    <a:pt x="513" y="842"/>
                  </a:cubicBezTo>
                  <a:cubicBezTo>
                    <a:pt x="516" y="842"/>
                    <a:pt x="520" y="845"/>
                    <a:pt x="520" y="858"/>
                  </a:cubicBezTo>
                  <a:cubicBezTo>
                    <a:pt x="520" y="858"/>
                    <a:pt x="520" y="858"/>
                    <a:pt x="520" y="832"/>
                  </a:cubicBezTo>
                  <a:cubicBezTo>
                    <a:pt x="520" y="823"/>
                    <a:pt x="520" y="814"/>
                    <a:pt x="524" y="814"/>
                  </a:cubicBezTo>
                  <a:cubicBezTo>
                    <a:pt x="526" y="814"/>
                    <a:pt x="529" y="816"/>
                    <a:pt x="533" y="819"/>
                  </a:cubicBezTo>
                  <a:cubicBezTo>
                    <a:pt x="533" y="819"/>
                    <a:pt x="545" y="819"/>
                    <a:pt x="545" y="807"/>
                  </a:cubicBezTo>
                  <a:cubicBezTo>
                    <a:pt x="545" y="807"/>
                    <a:pt x="545" y="807"/>
                    <a:pt x="545" y="819"/>
                  </a:cubicBezTo>
                  <a:cubicBezTo>
                    <a:pt x="551" y="831"/>
                    <a:pt x="557" y="838"/>
                    <a:pt x="561" y="838"/>
                  </a:cubicBezTo>
                  <a:cubicBezTo>
                    <a:pt x="565" y="838"/>
                    <a:pt x="566" y="828"/>
                    <a:pt x="558" y="807"/>
                  </a:cubicBezTo>
                  <a:cubicBezTo>
                    <a:pt x="558" y="800"/>
                    <a:pt x="558" y="797"/>
                    <a:pt x="560" y="797"/>
                  </a:cubicBezTo>
                  <a:cubicBezTo>
                    <a:pt x="562" y="797"/>
                    <a:pt x="565" y="800"/>
                    <a:pt x="571" y="807"/>
                  </a:cubicBezTo>
                  <a:cubicBezTo>
                    <a:pt x="571" y="807"/>
                    <a:pt x="571" y="807"/>
                    <a:pt x="571" y="794"/>
                  </a:cubicBezTo>
                  <a:cubicBezTo>
                    <a:pt x="584" y="807"/>
                    <a:pt x="584" y="807"/>
                    <a:pt x="584" y="807"/>
                  </a:cubicBezTo>
                  <a:cubicBezTo>
                    <a:pt x="584" y="796"/>
                    <a:pt x="601" y="777"/>
                    <a:pt x="615" y="777"/>
                  </a:cubicBezTo>
                  <a:cubicBezTo>
                    <a:pt x="618" y="777"/>
                    <a:pt x="621" y="778"/>
                    <a:pt x="623" y="781"/>
                  </a:cubicBezTo>
                  <a:cubicBezTo>
                    <a:pt x="623" y="768"/>
                    <a:pt x="623" y="768"/>
                    <a:pt x="623" y="768"/>
                  </a:cubicBezTo>
                  <a:cubicBezTo>
                    <a:pt x="628" y="778"/>
                    <a:pt x="631" y="782"/>
                    <a:pt x="632" y="782"/>
                  </a:cubicBezTo>
                  <a:cubicBezTo>
                    <a:pt x="634" y="782"/>
                    <a:pt x="631" y="771"/>
                    <a:pt x="623" y="755"/>
                  </a:cubicBezTo>
                  <a:lnTo>
                    <a:pt x="610" y="755"/>
                  </a:lnTo>
                  <a:cubicBezTo>
                    <a:pt x="604" y="743"/>
                    <a:pt x="604" y="737"/>
                    <a:pt x="607" y="737"/>
                  </a:cubicBezTo>
                  <a:cubicBezTo>
                    <a:pt x="612" y="737"/>
                    <a:pt x="622" y="746"/>
                    <a:pt x="636" y="768"/>
                  </a:cubicBezTo>
                  <a:cubicBezTo>
                    <a:pt x="629" y="752"/>
                    <a:pt x="626" y="746"/>
                    <a:pt x="629" y="746"/>
                  </a:cubicBezTo>
                  <a:cubicBezTo>
                    <a:pt x="632" y="746"/>
                    <a:pt x="638" y="749"/>
                    <a:pt x="649" y="755"/>
                  </a:cubicBezTo>
                  <a:cubicBezTo>
                    <a:pt x="635" y="725"/>
                    <a:pt x="628" y="709"/>
                    <a:pt x="630" y="709"/>
                  </a:cubicBezTo>
                  <a:lnTo>
                    <a:pt x="630" y="709"/>
                  </a:lnTo>
                  <a:cubicBezTo>
                    <a:pt x="631" y="709"/>
                    <a:pt x="638" y="719"/>
                    <a:pt x="649" y="742"/>
                  </a:cubicBezTo>
                  <a:cubicBezTo>
                    <a:pt x="662" y="768"/>
                    <a:pt x="675" y="768"/>
                    <a:pt x="675" y="768"/>
                  </a:cubicBezTo>
                  <a:cubicBezTo>
                    <a:pt x="688" y="768"/>
                    <a:pt x="675" y="755"/>
                    <a:pt x="662" y="742"/>
                  </a:cubicBezTo>
                  <a:cubicBezTo>
                    <a:pt x="656" y="729"/>
                    <a:pt x="652" y="722"/>
                    <a:pt x="654" y="722"/>
                  </a:cubicBezTo>
                  <a:lnTo>
                    <a:pt x="654" y="722"/>
                  </a:lnTo>
                  <a:cubicBezTo>
                    <a:pt x="656" y="722"/>
                    <a:pt x="662" y="729"/>
                    <a:pt x="675" y="742"/>
                  </a:cubicBezTo>
                  <a:cubicBezTo>
                    <a:pt x="688" y="755"/>
                    <a:pt x="698" y="761"/>
                    <a:pt x="703" y="761"/>
                  </a:cubicBezTo>
                  <a:cubicBezTo>
                    <a:pt x="708" y="761"/>
                    <a:pt x="708" y="755"/>
                    <a:pt x="701" y="742"/>
                  </a:cubicBezTo>
                  <a:cubicBezTo>
                    <a:pt x="694" y="720"/>
                    <a:pt x="695" y="711"/>
                    <a:pt x="699" y="711"/>
                  </a:cubicBezTo>
                  <a:lnTo>
                    <a:pt x="699" y="711"/>
                  </a:lnTo>
                  <a:cubicBezTo>
                    <a:pt x="702" y="711"/>
                    <a:pt x="708" y="717"/>
                    <a:pt x="714" y="729"/>
                  </a:cubicBezTo>
                  <a:cubicBezTo>
                    <a:pt x="716" y="733"/>
                    <a:pt x="718" y="737"/>
                    <a:pt x="720" y="741"/>
                  </a:cubicBezTo>
                  <a:lnTo>
                    <a:pt x="720" y="741"/>
                  </a:lnTo>
                  <a:cubicBezTo>
                    <a:pt x="727" y="737"/>
                    <a:pt x="727" y="729"/>
                    <a:pt x="727" y="729"/>
                  </a:cubicBezTo>
                  <a:cubicBezTo>
                    <a:pt x="740" y="729"/>
                    <a:pt x="727" y="716"/>
                    <a:pt x="714" y="703"/>
                  </a:cubicBezTo>
                  <a:lnTo>
                    <a:pt x="714" y="703"/>
                  </a:lnTo>
                  <a:cubicBezTo>
                    <a:pt x="727" y="716"/>
                    <a:pt x="737" y="722"/>
                    <a:pt x="742" y="722"/>
                  </a:cubicBezTo>
                  <a:cubicBezTo>
                    <a:pt x="747" y="722"/>
                    <a:pt x="747" y="716"/>
                    <a:pt x="740" y="703"/>
                  </a:cubicBezTo>
                  <a:cubicBezTo>
                    <a:pt x="740" y="703"/>
                    <a:pt x="740" y="703"/>
                    <a:pt x="740" y="690"/>
                  </a:cubicBezTo>
                  <a:cubicBezTo>
                    <a:pt x="734" y="683"/>
                    <a:pt x="734" y="680"/>
                    <a:pt x="737" y="680"/>
                  </a:cubicBezTo>
                  <a:cubicBezTo>
                    <a:pt x="740" y="680"/>
                    <a:pt x="747" y="683"/>
                    <a:pt x="753" y="690"/>
                  </a:cubicBezTo>
                  <a:cubicBezTo>
                    <a:pt x="759" y="696"/>
                    <a:pt x="766" y="699"/>
                    <a:pt x="769" y="699"/>
                  </a:cubicBezTo>
                  <a:cubicBezTo>
                    <a:pt x="772" y="699"/>
                    <a:pt x="772" y="696"/>
                    <a:pt x="766" y="690"/>
                  </a:cubicBezTo>
                  <a:cubicBezTo>
                    <a:pt x="753" y="690"/>
                    <a:pt x="753" y="677"/>
                    <a:pt x="740" y="664"/>
                  </a:cubicBezTo>
                  <a:cubicBezTo>
                    <a:pt x="734" y="657"/>
                    <a:pt x="734" y="654"/>
                    <a:pt x="737" y="654"/>
                  </a:cubicBezTo>
                  <a:cubicBezTo>
                    <a:pt x="740" y="654"/>
                    <a:pt x="747" y="657"/>
                    <a:pt x="753" y="664"/>
                  </a:cubicBezTo>
                  <a:cubicBezTo>
                    <a:pt x="766" y="677"/>
                    <a:pt x="766" y="677"/>
                    <a:pt x="779" y="677"/>
                  </a:cubicBezTo>
                  <a:cubicBezTo>
                    <a:pt x="779" y="677"/>
                    <a:pt x="792" y="677"/>
                    <a:pt x="779" y="664"/>
                  </a:cubicBezTo>
                  <a:cubicBezTo>
                    <a:pt x="770" y="655"/>
                    <a:pt x="774" y="645"/>
                    <a:pt x="781" y="645"/>
                  </a:cubicBezTo>
                  <a:cubicBezTo>
                    <a:pt x="784" y="645"/>
                    <a:pt x="788" y="647"/>
                    <a:pt x="792" y="651"/>
                  </a:cubicBezTo>
                  <a:cubicBezTo>
                    <a:pt x="792" y="651"/>
                    <a:pt x="792" y="638"/>
                    <a:pt x="792" y="638"/>
                  </a:cubicBezTo>
                  <a:cubicBezTo>
                    <a:pt x="792" y="638"/>
                    <a:pt x="779" y="625"/>
                    <a:pt x="792" y="625"/>
                  </a:cubicBezTo>
                  <a:cubicBezTo>
                    <a:pt x="792" y="625"/>
                    <a:pt x="792" y="625"/>
                    <a:pt x="779" y="612"/>
                  </a:cubicBezTo>
                  <a:lnTo>
                    <a:pt x="792" y="612"/>
                  </a:lnTo>
                  <a:cubicBezTo>
                    <a:pt x="805" y="618"/>
                    <a:pt x="811" y="622"/>
                    <a:pt x="813" y="622"/>
                  </a:cubicBezTo>
                  <a:cubicBezTo>
                    <a:pt x="815" y="622"/>
                    <a:pt x="811" y="618"/>
                    <a:pt x="805" y="612"/>
                  </a:cubicBezTo>
                  <a:cubicBezTo>
                    <a:pt x="792" y="599"/>
                    <a:pt x="792" y="599"/>
                    <a:pt x="805" y="599"/>
                  </a:cubicBezTo>
                  <a:cubicBezTo>
                    <a:pt x="787" y="590"/>
                    <a:pt x="775" y="581"/>
                    <a:pt x="778" y="581"/>
                  </a:cubicBezTo>
                  <a:cubicBezTo>
                    <a:pt x="780" y="581"/>
                    <a:pt x="784" y="582"/>
                    <a:pt x="792" y="586"/>
                  </a:cubicBezTo>
                  <a:cubicBezTo>
                    <a:pt x="792" y="586"/>
                    <a:pt x="805" y="573"/>
                    <a:pt x="792" y="573"/>
                  </a:cubicBezTo>
                  <a:cubicBezTo>
                    <a:pt x="777" y="558"/>
                    <a:pt x="770" y="552"/>
                    <a:pt x="773" y="552"/>
                  </a:cubicBezTo>
                  <a:cubicBezTo>
                    <a:pt x="775" y="552"/>
                    <a:pt x="781" y="555"/>
                    <a:pt x="792" y="560"/>
                  </a:cubicBezTo>
                  <a:cubicBezTo>
                    <a:pt x="792" y="560"/>
                    <a:pt x="779" y="547"/>
                    <a:pt x="792" y="547"/>
                  </a:cubicBezTo>
                  <a:lnTo>
                    <a:pt x="766" y="547"/>
                  </a:lnTo>
                  <a:cubicBezTo>
                    <a:pt x="766" y="543"/>
                    <a:pt x="769" y="541"/>
                    <a:pt x="773" y="541"/>
                  </a:cubicBezTo>
                  <a:cubicBezTo>
                    <a:pt x="780" y="541"/>
                    <a:pt x="792" y="547"/>
                    <a:pt x="792" y="547"/>
                  </a:cubicBezTo>
                  <a:cubicBezTo>
                    <a:pt x="800" y="551"/>
                    <a:pt x="806" y="552"/>
                    <a:pt x="811" y="552"/>
                  </a:cubicBezTo>
                  <a:cubicBezTo>
                    <a:pt x="822" y="552"/>
                    <a:pt x="823" y="543"/>
                    <a:pt x="805" y="534"/>
                  </a:cubicBezTo>
                  <a:cubicBezTo>
                    <a:pt x="818" y="534"/>
                    <a:pt x="818" y="521"/>
                    <a:pt x="805" y="521"/>
                  </a:cubicBezTo>
                  <a:lnTo>
                    <a:pt x="792" y="508"/>
                  </a:lnTo>
                  <a:lnTo>
                    <a:pt x="792" y="508"/>
                  </a:lnTo>
                  <a:cubicBezTo>
                    <a:pt x="805" y="521"/>
                    <a:pt x="831" y="521"/>
                    <a:pt x="831" y="521"/>
                  </a:cubicBezTo>
                  <a:cubicBezTo>
                    <a:pt x="831" y="508"/>
                    <a:pt x="831" y="508"/>
                    <a:pt x="818" y="508"/>
                  </a:cubicBezTo>
                  <a:lnTo>
                    <a:pt x="805" y="508"/>
                  </a:lnTo>
                  <a:cubicBezTo>
                    <a:pt x="805" y="502"/>
                    <a:pt x="808" y="499"/>
                    <a:pt x="812" y="498"/>
                  </a:cubicBezTo>
                  <a:lnTo>
                    <a:pt x="812" y="498"/>
                  </a:lnTo>
                  <a:cubicBezTo>
                    <a:pt x="815" y="500"/>
                    <a:pt x="821" y="503"/>
                    <a:pt x="831" y="508"/>
                  </a:cubicBezTo>
                  <a:cubicBezTo>
                    <a:pt x="824" y="502"/>
                    <a:pt x="818" y="498"/>
                    <a:pt x="813" y="498"/>
                  </a:cubicBezTo>
                  <a:cubicBezTo>
                    <a:pt x="813" y="498"/>
                    <a:pt x="812" y="498"/>
                    <a:pt x="812" y="498"/>
                  </a:cubicBezTo>
                  <a:lnTo>
                    <a:pt x="812" y="498"/>
                  </a:lnTo>
                  <a:cubicBezTo>
                    <a:pt x="807" y="495"/>
                    <a:pt x="810" y="495"/>
                    <a:pt x="818" y="495"/>
                  </a:cubicBezTo>
                  <a:lnTo>
                    <a:pt x="831" y="495"/>
                  </a:lnTo>
                  <a:cubicBezTo>
                    <a:pt x="824" y="489"/>
                    <a:pt x="824" y="485"/>
                    <a:pt x="826" y="485"/>
                  </a:cubicBezTo>
                  <a:cubicBezTo>
                    <a:pt x="828" y="485"/>
                    <a:pt x="831" y="489"/>
                    <a:pt x="831" y="495"/>
                  </a:cubicBezTo>
                  <a:lnTo>
                    <a:pt x="844" y="495"/>
                  </a:lnTo>
                  <a:cubicBezTo>
                    <a:pt x="870" y="495"/>
                    <a:pt x="857" y="495"/>
                    <a:pt x="831" y="482"/>
                  </a:cubicBezTo>
                  <a:lnTo>
                    <a:pt x="844" y="482"/>
                  </a:lnTo>
                  <a:cubicBezTo>
                    <a:pt x="844" y="482"/>
                    <a:pt x="844" y="482"/>
                    <a:pt x="831" y="469"/>
                  </a:cubicBezTo>
                  <a:lnTo>
                    <a:pt x="844" y="469"/>
                  </a:lnTo>
                  <a:cubicBezTo>
                    <a:pt x="849" y="472"/>
                    <a:pt x="853" y="473"/>
                    <a:pt x="855" y="473"/>
                  </a:cubicBezTo>
                  <a:cubicBezTo>
                    <a:pt x="865" y="473"/>
                    <a:pt x="854" y="456"/>
                    <a:pt x="844" y="456"/>
                  </a:cubicBezTo>
                  <a:cubicBezTo>
                    <a:pt x="819" y="444"/>
                    <a:pt x="818" y="443"/>
                    <a:pt x="840" y="443"/>
                  </a:cubicBezTo>
                  <a:lnTo>
                    <a:pt x="840" y="443"/>
                  </a:lnTo>
                  <a:cubicBezTo>
                    <a:pt x="832" y="440"/>
                    <a:pt x="819" y="435"/>
                    <a:pt x="805" y="430"/>
                  </a:cubicBezTo>
                  <a:lnTo>
                    <a:pt x="805" y="430"/>
                  </a:lnTo>
                  <a:cubicBezTo>
                    <a:pt x="837" y="437"/>
                    <a:pt x="854" y="440"/>
                    <a:pt x="857" y="440"/>
                  </a:cubicBezTo>
                  <a:cubicBezTo>
                    <a:pt x="860" y="440"/>
                    <a:pt x="850" y="437"/>
                    <a:pt x="831" y="430"/>
                  </a:cubicBezTo>
                  <a:cubicBezTo>
                    <a:pt x="818" y="417"/>
                    <a:pt x="818" y="417"/>
                    <a:pt x="831" y="417"/>
                  </a:cubicBezTo>
                  <a:cubicBezTo>
                    <a:pt x="857" y="417"/>
                    <a:pt x="857" y="417"/>
                    <a:pt x="857" y="404"/>
                  </a:cubicBezTo>
                  <a:cubicBezTo>
                    <a:pt x="857" y="404"/>
                    <a:pt x="857" y="404"/>
                    <a:pt x="844" y="391"/>
                  </a:cubicBezTo>
                  <a:cubicBezTo>
                    <a:pt x="870" y="391"/>
                    <a:pt x="857" y="378"/>
                    <a:pt x="818" y="378"/>
                  </a:cubicBezTo>
                  <a:lnTo>
                    <a:pt x="844" y="378"/>
                  </a:lnTo>
                  <a:cubicBezTo>
                    <a:pt x="857" y="378"/>
                    <a:pt x="857" y="378"/>
                    <a:pt x="857" y="353"/>
                  </a:cubicBezTo>
                  <a:cubicBezTo>
                    <a:pt x="847" y="334"/>
                    <a:pt x="845" y="322"/>
                    <a:pt x="834" y="322"/>
                  </a:cubicBezTo>
                  <a:cubicBezTo>
                    <a:pt x="830" y="322"/>
                    <a:pt x="825" y="323"/>
                    <a:pt x="818" y="327"/>
                  </a:cubicBezTo>
                  <a:cubicBezTo>
                    <a:pt x="792" y="327"/>
                    <a:pt x="792" y="327"/>
                    <a:pt x="818" y="314"/>
                  </a:cubicBezTo>
                  <a:lnTo>
                    <a:pt x="805" y="314"/>
                  </a:lnTo>
                  <a:cubicBezTo>
                    <a:pt x="818" y="314"/>
                    <a:pt x="831" y="301"/>
                    <a:pt x="831" y="301"/>
                  </a:cubicBezTo>
                  <a:lnTo>
                    <a:pt x="831" y="301"/>
                  </a:lnTo>
                  <a:lnTo>
                    <a:pt x="818" y="314"/>
                  </a:lnTo>
                  <a:lnTo>
                    <a:pt x="831" y="314"/>
                  </a:lnTo>
                  <a:cubicBezTo>
                    <a:pt x="831" y="314"/>
                    <a:pt x="831" y="314"/>
                    <a:pt x="844" y="301"/>
                  </a:cubicBezTo>
                  <a:cubicBezTo>
                    <a:pt x="870" y="288"/>
                    <a:pt x="857" y="288"/>
                    <a:pt x="844" y="288"/>
                  </a:cubicBezTo>
                  <a:cubicBezTo>
                    <a:pt x="835" y="292"/>
                    <a:pt x="831" y="293"/>
                    <a:pt x="829" y="293"/>
                  </a:cubicBezTo>
                  <a:cubicBezTo>
                    <a:pt x="827" y="293"/>
                    <a:pt x="835" y="288"/>
                    <a:pt x="844" y="288"/>
                  </a:cubicBezTo>
                  <a:cubicBezTo>
                    <a:pt x="857" y="275"/>
                    <a:pt x="870" y="275"/>
                    <a:pt x="857" y="275"/>
                  </a:cubicBezTo>
                  <a:cubicBezTo>
                    <a:pt x="831" y="275"/>
                    <a:pt x="818" y="262"/>
                    <a:pt x="844" y="262"/>
                  </a:cubicBezTo>
                  <a:cubicBezTo>
                    <a:pt x="844" y="262"/>
                    <a:pt x="844" y="249"/>
                    <a:pt x="844" y="249"/>
                  </a:cubicBezTo>
                  <a:lnTo>
                    <a:pt x="831" y="249"/>
                  </a:lnTo>
                  <a:cubicBezTo>
                    <a:pt x="818" y="236"/>
                    <a:pt x="818" y="236"/>
                    <a:pt x="831" y="223"/>
                  </a:cubicBezTo>
                  <a:lnTo>
                    <a:pt x="831" y="223"/>
                  </a:lnTo>
                  <a:cubicBezTo>
                    <a:pt x="831" y="223"/>
                    <a:pt x="819" y="229"/>
                    <a:pt x="812" y="229"/>
                  </a:cubicBezTo>
                  <a:cubicBezTo>
                    <a:pt x="810" y="229"/>
                    <a:pt x="809" y="228"/>
                    <a:pt x="808" y="228"/>
                  </a:cubicBezTo>
                  <a:lnTo>
                    <a:pt x="808" y="228"/>
                  </a:lnTo>
                  <a:lnTo>
                    <a:pt x="818" y="223"/>
                  </a:lnTo>
                  <a:cubicBezTo>
                    <a:pt x="818" y="216"/>
                    <a:pt x="815" y="213"/>
                    <a:pt x="811" y="213"/>
                  </a:cubicBezTo>
                  <a:cubicBezTo>
                    <a:pt x="808" y="213"/>
                    <a:pt x="805" y="216"/>
                    <a:pt x="805" y="223"/>
                  </a:cubicBezTo>
                  <a:cubicBezTo>
                    <a:pt x="805" y="210"/>
                    <a:pt x="805" y="210"/>
                    <a:pt x="805" y="197"/>
                  </a:cubicBezTo>
                  <a:cubicBezTo>
                    <a:pt x="805" y="197"/>
                    <a:pt x="805" y="191"/>
                    <a:pt x="801" y="191"/>
                  </a:cubicBezTo>
                  <a:cubicBezTo>
                    <a:pt x="799" y="191"/>
                    <a:pt x="796" y="193"/>
                    <a:pt x="792" y="197"/>
                  </a:cubicBezTo>
                  <a:cubicBezTo>
                    <a:pt x="802" y="186"/>
                    <a:pt x="796" y="167"/>
                    <a:pt x="786" y="167"/>
                  </a:cubicBezTo>
                  <a:cubicBezTo>
                    <a:pt x="784" y="167"/>
                    <a:pt x="781" y="168"/>
                    <a:pt x="779" y="171"/>
                  </a:cubicBezTo>
                  <a:cubicBezTo>
                    <a:pt x="772" y="177"/>
                    <a:pt x="769" y="181"/>
                    <a:pt x="768" y="181"/>
                  </a:cubicBezTo>
                  <a:cubicBezTo>
                    <a:pt x="766" y="181"/>
                    <a:pt x="766" y="177"/>
                    <a:pt x="766" y="171"/>
                  </a:cubicBezTo>
                  <a:cubicBezTo>
                    <a:pt x="753" y="171"/>
                    <a:pt x="766" y="158"/>
                    <a:pt x="779" y="145"/>
                  </a:cubicBezTo>
                  <a:cubicBezTo>
                    <a:pt x="792" y="132"/>
                    <a:pt x="792" y="132"/>
                    <a:pt x="779" y="132"/>
                  </a:cubicBezTo>
                  <a:cubicBezTo>
                    <a:pt x="775" y="136"/>
                    <a:pt x="772" y="138"/>
                    <a:pt x="769" y="138"/>
                  </a:cubicBezTo>
                  <a:cubicBezTo>
                    <a:pt x="765" y="138"/>
                    <a:pt x="762" y="132"/>
                    <a:pt x="753" y="132"/>
                  </a:cubicBezTo>
                  <a:cubicBezTo>
                    <a:pt x="740" y="132"/>
                    <a:pt x="740" y="132"/>
                    <a:pt x="727" y="145"/>
                  </a:cubicBezTo>
                  <a:cubicBezTo>
                    <a:pt x="740" y="132"/>
                    <a:pt x="740" y="132"/>
                    <a:pt x="727" y="119"/>
                  </a:cubicBezTo>
                  <a:cubicBezTo>
                    <a:pt x="727" y="110"/>
                    <a:pt x="727" y="101"/>
                    <a:pt x="722" y="101"/>
                  </a:cubicBezTo>
                  <a:cubicBezTo>
                    <a:pt x="721" y="101"/>
                    <a:pt x="718" y="102"/>
                    <a:pt x="714" y="106"/>
                  </a:cubicBezTo>
                  <a:cubicBezTo>
                    <a:pt x="701" y="119"/>
                    <a:pt x="714" y="119"/>
                    <a:pt x="701" y="119"/>
                  </a:cubicBezTo>
                  <a:cubicBezTo>
                    <a:pt x="720" y="100"/>
                    <a:pt x="704" y="88"/>
                    <a:pt x="689" y="88"/>
                  </a:cubicBezTo>
                  <a:cubicBezTo>
                    <a:pt x="684" y="88"/>
                    <a:pt x="679" y="90"/>
                    <a:pt x="675" y="93"/>
                  </a:cubicBezTo>
                  <a:cubicBezTo>
                    <a:pt x="675" y="93"/>
                    <a:pt x="675" y="93"/>
                    <a:pt x="688" y="80"/>
                  </a:cubicBezTo>
                  <a:cubicBezTo>
                    <a:pt x="688" y="80"/>
                    <a:pt x="688" y="67"/>
                    <a:pt x="688" y="67"/>
                  </a:cubicBezTo>
                  <a:lnTo>
                    <a:pt x="662" y="67"/>
                  </a:lnTo>
                  <a:cubicBezTo>
                    <a:pt x="654" y="67"/>
                    <a:pt x="645" y="61"/>
                    <a:pt x="640" y="61"/>
                  </a:cubicBezTo>
                  <a:cubicBezTo>
                    <a:pt x="638" y="61"/>
                    <a:pt x="636" y="63"/>
                    <a:pt x="636" y="67"/>
                  </a:cubicBezTo>
                  <a:cubicBezTo>
                    <a:pt x="623" y="67"/>
                    <a:pt x="623" y="67"/>
                    <a:pt x="636" y="54"/>
                  </a:cubicBezTo>
                  <a:cubicBezTo>
                    <a:pt x="649" y="41"/>
                    <a:pt x="636" y="41"/>
                    <a:pt x="636" y="41"/>
                  </a:cubicBezTo>
                  <a:cubicBezTo>
                    <a:pt x="636" y="41"/>
                    <a:pt x="636" y="54"/>
                    <a:pt x="623" y="67"/>
                  </a:cubicBezTo>
                  <a:cubicBezTo>
                    <a:pt x="623" y="74"/>
                    <a:pt x="620" y="77"/>
                    <a:pt x="617" y="77"/>
                  </a:cubicBezTo>
                  <a:cubicBezTo>
                    <a:pt x="614" y="77"/>
                    <a:pt x="610" y="74"/>
                    <a:pt x="610" y="67"/>
                  </a:cubicBezTo>
                  <a:cubicBezTo>
                    <a:pt x="610" y="58"/>
                    <a:pt x="610" y="49"/>
                    <a:pt x="606" y="49"/>
                  </a:cubicBezTo>
                  <a:cubicBezTo>
                    <a:pt x="604" y="49"/>
                    <a:pt x="601" y="50"/>
                    <a:pt x="597" y="54"/>
                  </a:cubicBezTo>
                  <a:cubicBezTo>
                    <a:pt x="597" y="54"/>
                    <a:pt x="584" y="54"/>
                    <a:pt x="597" y="41"/>
                  </a:cubicBezTo>
                  <a:cubicBezTo>
                    <a:pt x="597" y="34"/>
                    <a:pt x="597" y="26"/>
                    <a:pt x="595" y="26"/>
                  </a:cubicBezTo>
                  <a:cubicBezTo>
                    <a:pt x="593" y="26"/>
                    <a:pt x="590" y="30"/>
                    <a:pt x="584" y="41"/>
                  </a:cubicBezTo>
                  <a:cubicBezTo>
                    <a:pt x="571" y="41"/>
                    <a:pt x="571" y="41"/>
                    <a:pt x="584" y="15"/>
                  </a:cubicBezTo>
                  <a:cubicBezTo>
                    <a:pt x="584" y="8"/>
                    <a:pt x="584" y="0"/>
                    <a:pt x="582" y="0"/>
                  </a:cubicBezTo>
                  <a:close/>
                  <a:moveTo>
                    <a:pt x="221" y="962"/>
                  </a:moveTo>
                  <a:cubicBezTo>
                    <a:pt x="221" y="962"/>
                    <a:pt x="208" y="975"/>
                    <a:pt x="208" y="988"/>
                  </a:cubicBezTo>
                  <a:cubicBezTo>
                    <a:pt x="221" y="988"/>
                    <a:pt x="221" y="975"/>
                    <a:pt x="221" y="962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889" y="0"/>
            <a:ext cx="9142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>
            <p:ph type="title"/>
          </p:nvPr>
        </p:nvSpPr>
        <p:spPr>
          <a:xfrm>
            <a:off x="591420" y="55104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15"/>
          <p:cNvSpPr/>
          <p:nvPr/>
        </p:nvSpPr>
        <p:spPr>
          <a:xfrm rot="10800000">
            <a:off x="7629099" y="739944"/>
            <a:ext cx="1194801" cy="194901"/>
          </a:xfrm>
          <a:custGeom>
            <a:rect b="b" l="l" r="r" t="t"/>
            <a:pathLst>
              <a:path extrusionOk="0" h="2801" w="17171">
                <a:moveTo>
                  <a:pt x="1050" y="340"/>
                </a:moveTo>
                <a:lnTo>
                  <a:pt x="1050" y="402"/>
                </a:lnTo>
                <a:lnTo>
                  <a:pt x="1081" y="418"/>
                </a:lnTo>
                <a:cubicBezTo>
                  <a:pt x="1097" y="356"/>
                  <a:pt x="1097" y="356"/>
                  <a:pt x="1081" y="340"/>
                </a:cubicBezTo>
                <a:close/>
                <a:moveTo>
                  <a:pt x="14435" y="325"/>
                </a:moveTo>
                <a:cubicBezTo>
                  <a:pt x="14466" y="325"/>
                  <a:pt x="14466" y="325"/>
                  <a:pt x="14435" y="387"/>
                </a:cubicBezTo>
                <a:cubicBezTo>
                  <a:pt x="14420" y="448"/>
                  <a:pt x="14373" y="479"/>
                  <a:pt x="14358" y="479"/>
                </a:cubicBezTo>
                <a:cubicBezTo>
                  <a:pt x="14327" y="464"/>
                  <a:pt x="14358" y="371"/>
                  <a:pt x="14435" y="325"/>
                </a:cubicBezTo>
                <a:close/>
                <a:moveTo>
                  <a:pt x="7928" y="371"/>
                </a:moveTo>
                <a:lnTo>
                  <a:pt x="7959" y="387"/>
                </a:lnTo>
                <a:cubicBezTo>
                  <a:pt x="7932" y="440"/>
                  <a:pt x="7917" y="482"/>
                  <a:pt x="7893" y="482"/>
                </a:cubicBezTo>
                <a:cubicBezTo>
                  <a:pt x="7890" y="482"/>
                  <a:pt x="7886" y="481"/>
                  <a:pt x="7882" y="479"/>
                </a:cubicBezTo>
                <a:lnTo>
                  <a:pt x="7851" y="464"/>
                </a:lnTo>
                <a:cubicBezTo>
                  <a:pt x="7866" y="433"/>
                  <a:pt x="7897" y="402"/>
                  <a:pt x="7928" y="371"/>
                </a:cubicBezTo>
                <a:close/>
                <a:moveTo>
                  <a:pt x="539" y="455"/>
                </a:moveTo>
                <a:cubicBezTo>
                  <a:pt x="549" y="455"/>
                  <a:pt x="560" y="458"/>
                  <a:pt x="571" y="464"/>
                </a:cubicBezTo>
                <a:cubicBezTo>
                  <a:pt x="602" y="464"/>
                  <a:pt x="602" y="464"/>
                  <a:pt x="587" y="526"/>
                </a:cubicBezTo>
                <a:cubicBezTo>
                  <a:pt x="587" y="526"/>
                  <a:pt x="553" y="560"/>
                  <a:pt x="533" y="560"/>
                </a:cubicBezTo>
                <a:cubicBezTo>
                  <a:pt x="530" y="560"/>
                  <a:pt x="527" y="559"/>
                  <a:pt x="525" y="557"/>
                </a:cubicBezTo>
                <a:lnTo>
                  <a:pt x="510" y="495"/>
                </a:lnTo>
                <a:cubicBezTo>
                  <a:pt x="510" y="465"/>
                  <a:pt x="522" y="455"/>
                  <a:pt x="539" y="455"/>
                </a:cubicBezTo>
                <a:close/>
                <a:moveTo>
                  <a:pt x="13448" y="430"/>
                </a:moveTo>
                <a:cubicBezTo>
                  <a:pt x="13453" y="430"/>
                  <a:pt x="13457" y="435"/>
                  <a:pt x="13461" y="448"/>
                </a:cubicBezTo>
                <a:cubicBezTo>
                  <a:pt x="13461" y="495"/>
                  <a:pt x="13461" y="526"/>
                  <a:pt x="13446" y="572"/>
                </a:cubicBezTo>
                <a:cubicBezTo>
                  <a:pt x="13446" y="572"/>
                  <a:pt x="13432" y="600"/>
                  <a:pt x="13423" y="600"/>
                </a:cubicBezTo>
                <a:cubicBezTo>
                  <a:pt x="13419" y="600"/>
                  <a:pt x="13415" y="593"/>
                  <a:pt x="13415" y="572"/>
                </a:cubicBezTo>
                <a:lnTo>
                  <a:pt x="13415" y="510"/>
                </a:lnTo>
                <a:cubicBezTo>
                  <a:pt x="13426" y="466"/>
                  <a:pt x="13437" y="430"/>
                  <a:pt x="13448" y="430"/>
                </a:cubicBezTo>
                <a:close/>
                <a:moveTo>
                  <a:pt x="6692" y="588"/>
                </a:moveTo>
                <a:cubicBezTo>
                  <a:pt x="6692" y="649"/>
                  <a:pt x="6692" y="696"/>
                  <a:pt x="6676" y="696"/>
                </a:cubicBezTo>
                <a:lnTo>
                  <a:pt x="6645" y="649"/>
                </a:lnTo>
                <a:lnTo>
                  <a:pt x="6661" y="588"/>
                </a:lnTo>
                <a:close/>
                <a:moveTo>
                  <a:pt x="7325" y="573"/>
                </a:moveTo>
                <a:lnTo>
                  <a:pt x="7325" y="573"/>
                </a:lnTo>
                <a:cubicBezTo>
                  <a:pt x="7340" y="575"/>
                  <a:pt x="7338" y="585"/>
                  <a:pt x="7326" y="634"/>
                </a:cubicBezTo>
                <a:cubicBezTo>
                  <a:pt x="7310" y="680"/>
                  <a:pt x="7295" y="711"/>
                  <a:pt x="7279" y="742"/>
                </a:cubicBezTo>
                <a:cubicBezTo>
                  <a:pt x="7264" y="727"/>
                  <a:pt x="7310" y="634"/>
                  <a:pt x="7325" y="573"/>
                </a:cubicBezTo>
                <a:close/>
                <a:moveTo>
                  <a:pt x="852" y="549"/>
                </a:moveTo>
                <a:cubicBezTo>
                  <a:pt x="859" y="549"/>
                  <a:pt x="868" y="552"/>
                  <a:pt x="880" y="557"/>
                </a:cubicBezTo>
                <a:cubicBezTo>
                  <a:pt x="911" y="572"/>
                  <a:pt x="942" y="588"/>
                  <a:pt x="911" y="634"/>
                </a:cubicBezTo>
                <a:lnTo>
                  <a:pt x="896" y="634"/>
                </a:lnTo>
                <a:cubicBezTo>
                  <a:pt x="901" y="618"/>
                  <a:pt x="899" y="612"/>
                  <a:pt x="895" y="612"/>
                </a:cubicBezTo>
                <a:cubicBezTo>
                  <a:pt x="886" y="612"/>
                  <a:pt x="865" y="639"/>
                  <a:pt x="865" y="680"/>
                </a:cubicBezTo>
                <a:lnTo>
                  <a:pt x="819" y="788"/>
                </a:lnTo>
                <a:cubicBezTo>
                  <a:pt x="788" y="773"/>
                  <a:pt x="788" y="711"/>
                  <a:pt x="803" y="649"/>
                </a:cubicBezTo>
                <a:lnTo>
                  <a:pt x="819" y="649"/>
                </a:lnTo>
                <a:cubicBezTo>
                  <a:pt x="830" y="571"/>
                  <a:pt x="833" y="549"/>
                  <a:pt x="852" y="549"/>
                </a:cubicBezTo>
                <a:close/>
                <a:moveTo>
                  <a:pt x="8098" y="866"/>
                </a:moveTo>
                <a:lnTo>
                  <a:pt x="8114" y="881"/>
                </a:lnTo>
                <a:cubicBezTo>
                  <a:pt x="8087" y="921"/>
                  <a:pt x="8060" y="962"/>
                  <a:pt x="8044" y="962"/>
                </a:cubicBezTo>
                <a:cubicBezTo>
                  <a:pt x="8041" y="962"/>
                  <a:pt x="8039" y="961"/>
                  <a:pt x="8037" y="959"/>
                </a:cubicBezTo>
                <a:lnTo>
                  <a:pt x="8037" y="897"/>
                </a:lnTo>
                <a:lnTo>
                  <a:pt x="8098" y="866"/>
                </a:lnTo>
                <a:close/>
                <a:moveTo>
                  <a:pt x="12372" y="878"/>
                </a:moveTo>
                <a:cubicBezTo>
                  <a:pt x="12392" y="878"/>
                  <a:pt x="12426" y="912"/>
                  <a:pt x="12426" y="912"/>
                </a:cubicBezTo>
                <a:cubicBezTo>
                  <a:pt x="12426" y="912"/>
                  <a:pt x="12457" y="959"/>
                  <a:pt x="12426" y="974"/>
                </a:cubicBezTo>
                <a:cubicBezTo>
                  <a:pt x="12395" y="959"/>
                  <a:pt x="12364" y="928"/>
                  <a:pt x="12333" y="897"/>
                </a:cubicBezTo>
                <a:lnTo>
                  <a:pt x="12364" y="881"/>
                </a:lnTo>
                <a:cubicBezTo>
                  <a:pt x="12366" y="879"/>
                  <a:pt x="12369" y="878"/>
                  <a:pt x="12372" y="878"/>
                </a:cubicBezTo>
                <a:close/>
                <a:moveTo>
                  <a:pt x="12239" y="1135"/>
                </a:moveTo>
                <a:cubicBezTo>
                  <a:pt x="12247" y="1135"/>
                  <a:pt x="12257" y="1145"/>
                  <a:pt x="12287" y="1175"/>
                </a:cubicBezTo>
                <a:lnTo>
                  <a:pt x="12271" y="1190"/>
                </a:lnTo>
                <a:lnTo>
                  <a:pt x="12210" y="1159"/>
                </a:lnTo>
                <a:lnTo>
                  <a:pt x="12225" y="1144"/>
                </a:lnTo>
                <a:cubicBezTo>
                  <a:pt x="12231" y="1138"/>
                  <a:pt x="12234" y="1135"/>
                  <a:pt x="12239" y="1135"/>
                </a:cubicBezTo>
                <a:close/>
                <a:moveTo>
                  <a:pt x="5256" y="1269"/>
                </a:moveTo>
                <a:cubicBezTo>
                  <a:pt x="5264" y="1269"/>
                  <a:pt x="5278" y="1282"/>
                  <a:pt x="5270" y="1299"/>
                </a:cubicBezTo>
                <a:cubicBezTo>
                  <a:pt x="5249" y="1278"/>
                  <a:pt x="5250" y="1269"/>
                  <a:pt x="5256" y="1269"/>
                </a:cubicBezTo>
                <a:close/>
                <a:moveTo>
                  <a:pt x="12238" y="1274"/>
                </a:moveTo>
                <a:cubicBezTo>
                  <a:pt x="12235" y="1274"/>
                  <a:pt x="12234" y="1280"/>
                  <a:pt x="12240" y="1299"/>
                </a:cubicBezTo>
                <a:cubicBezTo>
                  <a:pt x="12250" y="1289"/>
                  <a:pt x="12242" y="1274"/>
                  <a:pt x="12238" y="1274"/>
                </a:cubicBezTo>
                <a:close/>
                <a:moveTo>
                  <a:pt x="4714" y="1219"/>
                </a:moveTo>
                <a:cubicBezTo>
                  <a:pt x="4722" y="1229"/>
                  <a:pt x="4732" y="1240"/>
                  <a:pt x="4744" y="1252"/>
                </a:cubicBezTo>
                <a:cubicBezTo>
                  <a:pt x="4791" y="1283"/>
                  <a:pt x="4760" y="1314"/>
                  <a:pt x="4744" y="1329"/>
                </a:cubicBezTo>
                <a:cubicBezTo>
                  <a:pt x="4716" y="1301"/>
                  <a:pt x="4714" y="1261"/>
                  <a:pt x="4714" y="1219"/>
                </a:cubicBezTo>
                <a:close/>
                <a:moveTo>
                  <a:pt x="309" y="1252"/>
                </a:moveTo>
                <a:cubicBezTo>
                  <a:pt x="293" y="1283"/>
                  <a:pt x="278" y="1314"/>
                  <a:pt x="278" y="1360"/>
                </a:cubicBezTo>
                <a:lnTo>
                  <a:pt x="293" y="1360"/>
                </a:lnTo>
                <a:cubicBezTo>
                  <a:pt x="309" y="1360"/>
                  <a:pt x="309" y="1314"/>
                  <a:pt x="324" y="1252"/>
                </a:cubicBezTo>
                <a:close/>
                <a:moveTo>
                  <a:pt x="5115" y="1268"/>
                </a:moveTo>
                <a:cubicBezTo>
                  <a:pt x="5162" y="1299"/>
                  <a:pt x="5193" y="1345"/>
                  <a:pt x="5177" y="1360"/>
                </a:cubicBezTo>
                <a:lnTo>
                  <a:pt x="5100" y="1345"/>
                </a:lnTo>
                <a:lnTo>
                  <a:pt x="5100" y="1283"/>
                </a:lnTo>
                <a:lnTo>
                  <a:pt x="5115" y="1268"/>
                </a:lnTo>
                <a:close/>
                <a:moveTo>
                  <a:pt x="12053" y="1305"/>
                </a:moveTo>
                <a:cubicBezTo>
                  <a:pt x="12059" y="1305"/>
                  <a:pt x="12066" y="1316"/>
                  <a:pt x="12086" y="1345"/>
                </a:cubicBezTo>
                <a:lnTo>
                  <a:pt x="12070" y="1360"/>
                </a:lnTo>
                <a:lnTo>
                  <a:pt x="12009" y="1345"/>
                </a:lnTo>
                <a:lnTo>
                  <a:pt x="12040" y="1314"/>
                </a:lnTo>
                <a:cubicBezTo>
                  <a:pt x="12045" y="1308"/>
                  <a:pt x="12049" y="1305"/>
                  <a:pt x="12053" y="1305"/>
                </a:cubicBezTo>
                <a:close/>
                <a:moveTo>
                  <a:pt x="11499" y="1314"/>
                </a:moveTo>
                <a:cubicBezTo>
                  <a:pt x="11545" y="1345"/>
                  <a:pt x="11576" y="1391"/>
                  <a:pt x="11560" y="1407"/>
                </a:cubicBezTo>
                <a:lnTo>
                  <a:pt x="11514" y="1376"/>
                </a:lnTo>
                <a:lnTo>
                  <a:pt x="11483" y="1329"/>
                </a:lnTo>
                <a:lnTo>
                  <a:pt x="11499" y="1314"/>
                </a:lnTo>
                <a:close/>
                <a:moveTo>
                  <a:pt x="4155" y="1367"/>
                </a:moveTo>
                <a:cubicBezTo>
                  <a:pt x="4151" y="1367"/>
                  <a:pt x="4147" y="1370"/>
                  <a:pt x="4142" y="1376"/>
                </a:cubicBezTo>
                <a:cubicBezTo>
                  <a:pt x="4142" y="1391"/>
                  <a:pt x="4126" y="1407"/>
                  <a:pt x="4173" y="1438"/>
                </a:cubicBezTo>
                <a:lnTo>
                  <a:pt x="4173" y="1422"/>
                </a:lnTo>
                <a:lnTo>
                  <a:pt x="4203" y="1407"/>
                </a:lnTo>
                <a:cubicBezTo>
                  <a:pt x="4174" y="1377"/>
                  <a:pt x="4163" y="1367"/>
                  <a:pt x="4155" y="1367"/>
                </a:cubicBezTo>
                <a:close/>
                <a:moveTo>
                  <a:pt x="4927" y="1393"/>
                </a:moveTo>
                <a:cubicBezTo>
                  <a:pt x="4939" y="1393"/>
                  <a:pt x="4965" y="1401"/>
                  <a:pt x="5007" y="1422"/>
                </a:cubicBezTo>
                <a:cubicBezTo>
                  <a:pt x="5054" y="1469"/>
                  <a:pt x="5054" y="1469"/>
                  <a:pt x="5038" y="1484"/>
                </a:cubicBezTo>
                <a:cubicBezTo>
                  <a:pt x="5007" y="1469"/>
                  <a:pt x="4976" y="1453"/>
                  <a:pt x="4945" y="1422"/>
                </a:cubicBezTo>
                <a:cubicBezTo>
                  <a:pt x="4920" y="1405"/>
                  <a:pt x="4913" y="1393"/>
                  <a:pt x="4927" y="1393"/>
                </a:cubicBezTo>
                <a:close/>
                <a:moveTo>
                  <a:pt x="11903" y="1407"/>
                </a:moveTo>
                <a:cubicBezTo>
                  <a:pt x="11911" y="1407"/>
                  <a:pt x="11921" y="1412"/>
                  <a:pt x="11931" y="1422"/>
                </a:cubicBezTo>
                <a:cubicBezTo>
                  <a:pt x="11962" y="1469"/>
                  <a:pt x="11962" y="1469"/>
                  <a:pt x="11947" y="1484"/>
                </a:cubicBezTo>
                <a:cubicBezTo>
                  <a:pt x="11939" y="1492"/>
                  <a:pt x="11931" y="1499"/>
                  <a:pt x="11924" y="1499"/>
                </a:cubicBezTo>
                <a:cubicBezTo>
                  <a:pt x="11916" y="1499"/>
                  <a:pt x="11908" y="1492"/>
                  <a:pt x="11900" y="1469"/>
                </a:cubicBezTo>
                <a:cubicBezTo>
                  <a:pt x="11880" y="1427"/>
                  <a:pt x="11887" y="1407"/>
                  <a:pt x="11903" y="1407"/>
                </a:cubicBezTo>
                <a:close/>
                <a:moveTo>
                  <a:pt x="4482" y="1700"/>
                </a:moveTo>
                <a:lnTo>
                  <a:pt x="4482" y="1700"/>
                </a:lnTo>
                <a:cubicBezTo>
                  <a:pt x="4500" y="1719"/>
                  <a:pt x="4501" y="1725"/>
                  <a:pt x="4497" y="1725"/>
                </a:cubicBezTo>
                <a:cubicBezTo>
                  <a:pt x="4491" y="1725"/>
                  <a:pt x="4472" y="1710"/>
                  <a:pt x="4482" y="1700"/>
                </a:cubicBezTo>
                <a:close/>
                <a:moveTo>
                  <a:pt x="1895" y="1668"/>
                </a:moveTo>
                <a:cubicBezTo>
                  <a:pt x="1912" y="1668"/>
                  <a:pt x="1929" y="1673"/>
                  <a:pt x="1947" y="1685"/>
                </a:cubicBezTo>
                <a:cubicBezTo>
                  <a:pt x="1962" y="1700"/>
                  <a:pt x="1916" y="1731"/>
                  <a:pt x="1854" y="1731"/>
                </a:cubicBezTo>
                <a:lnTo>
                  <a:pt x="1823" y="1700"/>
                </a:lnTo>
                <a:cubicBezTo>
                  <a:pt x="1842" y="1681"/>
                  <a:pt x="1867" y="1668"/>
                  <a:pt x="1895" y="1668"/>
                </a:cubicBezTo>
                <a:close/>
                <a:moveTo>
                  <a:pt x="4778" y="1769"/>
                </a:moveTo>
                <a:cubicBezTo>
                  <a:pt x="4802" y="1769"/>
                  <a:pt x="4822" y="1809"/>
                  <a:pt x="4822" y="1809"/>
                </a:cubicBezTo>
                <a:cubicBezTo>
                  <a:pt x="4868" y="1839"/>
                  <a:pt x="4822" y="1824"/>
                  <a:pt x="4806" y="1839"/>
                </a:cubicBezTo>
                <a:lnTo>
                  <a:pt x="4791" y="1839"/>
                </a:lnTo>
                <a:cubicBezTo>
                  <a:pt x="4729" y="1809"/>
                  <a:pt x="4729" y="1809"/>
                  <a:pt x="4760" y="1778"/>
                </a:cubicBezTo>
                <a:cubicBezTo>
                  <a:pt x="4766" y="1771"/>
                  <a:pt x="4772" y="1769"/>
                  <a:pt x="4778" y="1769"/>
                </a:cubicBezTo>
                <a:close/>
                <a:moveTo>
                  <a:pt x="1924" y="1812"/>
                </a:moveTo>
                <a:cubicBezTo>
                  <a:pt x="1908" y="1812"/>
                  <a:pt x="1885" y="1824"/>
                  <a:pt x="1870" y="1839"/>
                </a:cubicBezTo>
                <a:lnTo>
                  <a:pt x="1854" y="1839"/>
                </a:lnTo>
                <a:cubicBezTo>
                  <a:pt x="1823" y="1870"/>
                  <a:pt x="1839" y="1886"/>
                  <a:pt x="1854" y="1932"/>
                </a:cubicBezTo>
                <a:cubicBezTo>
                  <a:pt x="1864" y="1943"/>
                  <a:pt x="1877" y="1946"/>
                  <a:pt x="1888" y="1946"/>
                </a:cubicBezTo>
                <a:cubicBezTo>
                  <a:pt x="1911" y="1946"/>
                  <a:pt x="1931" y="1932"/>
                  <a:pt x="1931" y="1932"/>
                </a:cubicBezTo>
                <a:cubicBezTo>
                  <a:pt x="1978" y="1886"/>
                  <a:pt x="1962" y="1870"/>
                  <a:pt x="1931" y="1855"/>
                </a:cubicBezTo>
                <a:cubicBezTo>
                  <a:pt x="1947" y="1824"/>
                  <a:pt x="1939" y="1812"/>
                  <a:pt x="1924" y="1812"/>
                </a:cubicBezTo>
                <a:close/>
                <a:moveTo>
                  <a:pt x="4165" y="1867"/>
                </a:moveTo>
                <a:cubicBezTo>
                  <a:pt x="4162" y="1867"/>
                  <a:pt x="4159" y="1868"/>
                  <a:pt x="4157" y="1870"/>
                </a:cubicBezTo>
                <a:cubicBezTo>
                  <a:pt x="4173" y="1901"/>
                  <a:pt x="4203" y="1932"/>
                  <a:pt x="4234" y="1963"/>
                </a:cubicBezTo>
                <a:cubicBezTo>
                  <a:pt x="4250" y="1948"/>
                  <a:pt x="4203" y="1901"/>
                  <a:pt x="4203" y="1901"/>
                </a:cubicBezTo>
                <a:cubicBezTo>
                  <a:pt x="4203" y="1901"/>
                  <a:pt x="4181" y="1867"/>
                  <a:pt x="4165" y="1867"/>
                </a:cubicBezTo>
                <a:close/>
                <a:moveTo>
                  <a:pt x="3632" y="1963"/>
                </a:moveTo>
                <a:lnTo>
                  <a:pt x="3647" y="2071"/>
                </a:lnTo>
                <a:cubicBezTo>
                  <a:pt x="3651" y="2084"/>
                  <a:pt x="3653" y="2090"/>
                  <a:pt x="3654" y="2090"/>
                </a:cubicBezTo>
                <a:cubicBezTo>
                  <a:pt x="3655" y="2090"/>
                  <a:pt x="3647" y="2054"/>
                  <a:pt x="3647" y="2010"/>
                </a:cubicBezTo>
                <a:lnTo>
                  <a:pt x="3632" y="1963"/>
                </a:lnTo>
                <a:close/>
                <a:moveTo>
                  <a:pt x="4478" y="2061"/>
                </a:moveTo>
                <a:cubicBezTo>
                  <a:pt x="4491" y="2061"/>
                  <a:pt x="4508" y="2067"/>
                  <a:pt x="4528" y="2087"/>
                </a:cubicBezTo>
                <a:cubicBezTo>
                  <a:pt x="4528" y="2087"/>
                  <a:pt x="4559" y="2118"/>
                  <a:pt x="4543" y="2133"/>
                </a:cubicBezTo>
                <a:cubicBezTo>
                  <a:pt x="4540" y="2136"/>
                  <a:pt x="4536" y="2137"/>
                  <a:pt x="4531" y="2137"/>
                </a:cubicBezTo>
                <a:cubicBezTo>
                  <a:pt x="4511" y="2137"/>
                  <a:pt x="4482" y="2118"/>
                  <a:pt x="4482" y="2118"/>
                </a:cubicBezTo>
                <a:lnTo>
                  <a:pt x="4466" y="2118"/>
                </a:lnTo>
                <a:cubicBezTo>
                  <a:pt x="4435" y="2087"/>
                  <a:pt x="4451" y="2071"/>
                  <a:pt x="4451" y="2071"/>
                </a:cubicBezTo>
                <a:cubicBezTo>
                  <a:pt x="4451" y="2071"/>
                  <a:pt x="4461" y="2061"/>
                  <a:pt x="4478" y="2061"/>
                </a:cubicBezTo>
                <a:close/>
                <a:moveTo>
                  <a:pt x="4080" y="2118"/>
                </a:moveTo>
                <a:cubicBezTo>
                  <a:pt x="4095" y="2118"/>
                  <a:pt x="4095" y="2118"/>
                  <a:pt x="4126" y="2164"/>
                </a:cubicBezTo>
                <a:lnTo>
                  <a:pt x="4111" y="2164"/>
                </a:lnTo>
                <a:lnTo>
                  <a:pt x="4064" y="2118"/>
                </a:lnTo>
                <a:close/>
                <a:moveTo>
                  <a:pt x="9291" y="2073"/>
                </a:moveTo>
                <a:lnTo>
                  <a:pt x="9291" y="2073"/>
                </a:lnTo>
                <a:cubicBezTo>
                  <a:pt x="9335" y="2102"/>
                  <a:pt x="9334" y="2103"/>
                  <a:pt x="9288" y="2149"/>
                </a:cubicBezTo>
                <a:cubicBezTo>
                  <a:pt x="9276" y="2167"/>
                  <a:pt x="9264" y="2173"/>
                  <a:pt x="9253" y="2173"/>
                </a:cubicBezTo>
                <a:cubicBezTo>
                  <a:pt x="9236" y="2173"/>
                  <a:pt x="9221" y="2158"/>
                  <a:pt x="9211" y="2149"/>
                </a:cubicBezTo>
                <a:cubicBezTo>
                  <a:pt x="9224" y="2098"/>
                  <a:pt x="9267" y="2079"/>
                  <a:pt x="9291" y="2073"/>
                </a:cubicBezTo>
                <a:close/>
                <a:moveTo>
                  <a:pt x="2843" y="2118"/>
                </a:moveTo>
                <a:lnTo>
                  <a:pt x="2828" y="2180"/>
                </a:lnTo>
                <a:lnTo>
                  <a:pt x="2782" y="2226"/>
                </a:lnTo>
                <a:lnTo>
                  <a:pt x="2797" y="2164"/>
                </a:lnTo>
                <a:cubicBezTo>
                  <a:pt x="2812" y="2118"/>
                  <a:pt x="2828" y="2118"/>
                  <a:pt x="2843" y="2118"/>
                </a:cubicBezTo>
                <a:close/>
                <a:moveTo>
                  <a:pt x="17057" y="2088"/>
                </a:moveTo>
                <a:lnTo>
                  <a:pt x="17057" y="2088"/>
                </a:lnTo>
                <a:cubicBezTo>
                  <a:pt x="17066" y="2088"/>
                  <a:pt x="17049" y="2165"/>
                  <a:pt x="17016" y="2241"/>
                </a:cubicBezTo>
                <a:lnTo>
                  <a:pt x="17001" y="2241"/>
                </a:lnTo>
                <a:cubicBezTo>
                  <a:pt x="17001" y="2195"/>
                  <a:pt x="17016" y="2133"/>
                  <a:pt x="17032" y="2133"/>
                </a:cubicBezTo>
                <a:cubicBezTo>
                  <a:pt x="17045" y="2101"/>
                  <a:pt x="17054" y="2088"/>
                  <a:pt x="17057" y="2088"/>
                </a:cubicBezTo>
                <a:close/>
                <a:moveTo>
                  <a:pt x="3936" y="2152"/>
                </a:moveTo>
                <a:cubicBezTo>
                  <a:pt x="3951" y="2152"/>
                  <a:pt x="3976" y="2197"/>
                  <a:pt x="3987" y="2272"/>
                </a:cubicBezTo>
                <a:lnTo>
                  <a:pt x="3956" y="2288"/>
                </a:lnTo>
                <a:cubicBezTo>
                  <a:pt x="3941" y="2241"/>
                  <a:pt x="3910" y="2180"/>
                  <a:pt x="3925" y="2180"/>
                </a:cubicBezTo>
                <a:cubicBezTo>
                  <a:pt x="3925" y="2161"/>
                  <a:pt x="3930" y="2152"/>
                  <a:pt x="3936" y="2152"/>
                </a:cubicBezTo>
                <a:close/>
                <a:moveTo>
                  <a:pt x="3327" y="2153"/>
                </a:moveTo>
                <a:cubicBezTo>
                  <a:pt x="3332" y="2153"/>
                  <a:pt x="3325" y="2180"/>
                  <a:pt x="3307" y="2241"/>
                </a:cubicBezTo>
                <a:cubicBezTo>
                  <a:pt x="3276" y="2303"/>
                  <a:pt x="3261" y="2350"/>
                  <a:pt x="3261" y="2350"/>
                </a:cubicBezTo>
                <a:cubicBezTo>
                  <a:pt x="3261" y="2350"/>
                  <a:pt x="3276" y="2303"/>
                  <a:pt x="3307" y="2195"/>
                </a:cubicBezTo>
                <a:lnTo>
                  <a:pt x="3292" y="2195"/>
                </a:lnTo>
                <a:cubicBezTo>
                  <a:pt x="3312" y="2168"/>
                  <a:pt x="3323" y="2153"/>
                  <a:pt x="3327" y="2153"/>
                </a:cubicBezTo>
                <a:close/>
                <a:moveTo>
                  <a:pt x="2891" y="2241"/>
                </a:moveTo>
                <a:cubicBezTo>
                  <a:pt x="2896" y="2241"/>
                  <a:pt x="2889" y="2268"/>
                  <a:pt x="2874" y="2319"/>
                </a:cubicBezTo>
                <a:cubicBezTo>
                  <a:pt x="2859" y="2365"/>
                  <a:pt x="2812" y="2427"/>
                  <a:pt x="2766" y="2458"/>
                </a:cubicBezTo>
                <a:lnTo>
                  <a:pt x="2720" y="2442"/>
                </a:lnTo>
                <a:lnTo>
                  <a:pt x="2812" y="2350"/>
                </a:lnTo>
                <a:cubicBezTo>
                  <a:pt x="2862" y="2276"/>
                  <a:pt x="2885" y="2241"/>
                  <a:pt x="2891" y="2241"/>
                </a:cubicBezTo>
                <a:close/>
                <a:moveTo>
                  <a:pt x="10061" y="2380"/>
                </a:moveTo>
                <a:cubicBezTo>
                  <a:pt x="10061" y="2427"/>
                  <a:pt x="10046" y="2489"/>
                  <a:pt x="10030" y="2489"/>
                </a:cubicBezTo>
                <a:lnTo>
                  <a:pt x="10015" y="2489"/>
                </a:lnTo>
                <a:cubicBezTo>
                  <a:pt x="10015" y="2442"/>
                  <a:pt x="10030" y="2411"/>
                  <a:pt x="10046" y="2380"/>
                </a:cubicBezTo>
                <a:close/>
                <a:moveTo>
                  <a:pt x="3462" y="2427"/>
                </a:moveTo>
                <a:cubicBezTo>
                  <a:pt x="3462" y="2489"/>
                  <a:pt x="3462" y="2535"/>
                  <a:pt x="3431" y="2535"/>
                </a:cubicBezTo>
                <a:lnTo>
                  <a:pt x="3415" y="2535"/>
                </a:lnTo>
                <a:cubicBezTo>
                  <a:pt x="3415" y="2504"/>
                  <a:pt x="3415" y="2458"/>
                  <a:pt x="3431" y="2427"/>
                </a:cubicBezTo>
                <a:close/>
                <a:moveTo>
                  <a:pt x="3910" y="2535"/>
                </a:moveTo>
                <a:lnTo>
                  <a:pt x="3925" y="2597"/>
                </a:lnTo>
                <a:cubicBezTo>
                  <a:pt x="3915" y="2597"/>
                  <a:pt x="3905" y="2624"/>
                  <a:pt x="3894" y="2624"/>
                </a:cubicBezTo>
                <a:cubicBezTo>
                  <a:pt x="3889" y="2624"/>
                  <a:pt x="3884" y="2617"/>
                  <a:pt x="3879" y="2597"/>
                </a:cubicBezTo>
                <a:cubicBezTo>
                  <a:pt x="3848" y="2597"/>
                  <a:pt x="3879" y="2535"/>
                  <a:pt x="3910" y="2535"/>
                </a:cubicBezTo>
                <a:close/>
                <a:moveTo>
                  <a:pt x="5488" y="2637"/>
                </a:moveTo>
                <a:cubicBezTo>
                  <a:pt x="5482" y="2637"/>
                  <a:pt x="5478" y="2645"/>
                  <a:pt x="5471" y="2659"/>
                </a:cubicBezTo>
                <a:cubicBezTo>
                  <a:pt x="5471" y="2690"/>
                  <a:pt x="5502" y="2720"/>
                  <a:pt x="5533" y="2751"/>
                </a:cubicBezTo>
                <a:cubicBezTo>
                  <a:pt x="5542" y="2766"/>
                  <a:pt x="5550" y="2773"/>
                  <a:pt x="5556" y="2773"/>
                </a:cubicBezTo>
                <a:cubicBezTo>
                  <a:pt x="5567" y="2773"/>
                  <a:pt x="5565" y="2738"/>
                  <a:pt x="5533" y="2674"/>
                </a:cubicBezTo>
                <a:cubicBezTo>
                  <a:pt x="5507" y="2649"/>
                  <a:pt x="5496" y="2637"/>
                  <a:pt x="5488" y="2637"/>
                </a:cubicBezTo>
                <a:close/>
                <a:moveTo>
                  <a:pt x="13570" y="0"/>
                </a:moveTo>
                <a:cubicBezTo>
                  <a:pt x="13539" y="47"/>
                  <a:pt x="13492" y="62"/>
                  <a:pt x="13446" y="62"/>
                </a:cubicBezTo>
                <a:cubicBezTo>
                  <a:pt x="13353" y="62"/>
                  <a:pt x="13307" y="62"/>
                  <a:pt x="13353" y="124"/>
                </a:cubicBezTo>
                <a:cubicBezTo>
                  <a:pt x="13353" y="186"/>
                  <a:pt x="13369" y="232"/>
                  <a:pt x="13338" y="248"/>
                </a:cubicBezTo>
                <a:lnTo>
                  <a:pt x="13338" y="186"/>
                </a:lnTo>
                <a:cubicBezTo>
                  <a:pt x="13338" y="160"/>
                  <a:pt x="13319" y="150"/>
                  <a:pt x="13287" y="150"/>
                </a:cubicBezTo>
                <a:cubicBezTo>
                  <a:pt x="13244" y="150"/>
                  <a:pt x="13177" y="168"/>
                  <a:pt x="13106" y="186"/>
                </a:cubicBezTo>
                <a:cubicBezTo>
                  <a:pt x="12986" y="208"/>
                  <a:pt x="12920" y="229"/>
                  <a:pt x="12875" y="229"/>
                </a:cubicBezTo>
                <a:cubicBezTo>
                  <a:pt x="12856" y="229"/>
                  <a:pt x="12841" y="226"/>
                  <a:pt x="12828" y="217"/>
                </a:cubicBezTo>
                <a:lnTo>
                  <a:pt x="12812" y="278"/>
                </a:lnTo>
                <a:cubicBezTo>
                  <a:pt x="12804" y="313"/>
                  <a:pt x="12790" y="333"/>
                  <a:pt x="12777" y="333"/>
                </a:cubicBezTo>
                <a:cubicBezTo>
                  <a:pt x="12767" y="333"/>
                  <a:pt x="12757" y="321"/>
                  <a:pt x="12751" y="294"/>
                </a:cubicBezTo>
                <a:cubicBezTo>
                  <a:pt x="12738" y="287"/>
                  <a:pt x="12722" y="284"/>
                  <a:pt x="12705" y="284"/>
                </a:cubicBezTo>
                <a:cubicBezTo>
                  <a:pt x="12641" y="284"/>
                  <a:pt x="12559" y="329"/>
                  <a:pt x="12534" y="402"/>
                </a:cubicBezTo>
                <a:lnTo>
                  <a:pt x="12441" y="433"/>
                </a:lnTo>
                <a:cubicBezTo>
                  <a:pt x="12416" y="407"/>
                  <a:pt x="12388" y="395"/>
                  <a:pt x="12364" y="395"/>
                </a:cubicBezTo>
                <a:cubicBezTo>
                  <a:pt x="12316" y="395"/>
                  <a:pt x="12282" y="443"/>
                  <a:pt x="12302" y="526"/>
                </a:cubicBezTo>
                <a:cubicBezTo>
                  <a:pt x="12287" y="503"/>
                  <a:pt x="12271" y="495"/>
                  <a:pt x="12256" y="495"/>
                </a:cubicBezTo>
                <a:cubicBezTo>
                  <a:pt x="12240" y="495"/>
                  <a:pt x="12225" y="503"/>
                  <a:pt x="12210" y="510"/>
                </a:cubicBezTo>
                <a:cubicBezTo>
                  <a:pt x="12197" y="571"/>
                  <a:pt x="12127" y="632"/>
                  <a:pt x="12083" y="632"/>
                </a:cubicBezTo>
                <a:cubicBezTo>
                  <a:pt x="12071" y="632"/>
                  <a:pt x="12061" y="628"/>
                  <a:pt x="12055" y="618"/>
                </a:cubicBezTo>
                <a:lnTo>
                  <a:pt x="12040" y="649"/>
                </a:lnTo>
                <a:cubicBezTo>
                  <a:pt x="12040" y="680"/>
                  <a:pt x="12024" y="727"/>
                  <a:pt x="11993" y="742"/>
                </a:cubicBezTo>
                <a:cubicBezTo>
                  <a:pt x="11962" y="773"/>
                  <a:pt x="11947" y="804"/>
                  <a:pt x="11962" y="850"/>
                </a:cubicBezTo>
                <a:cubicBezTo>
                  <a:pt x="11978" y="912"/>
                  <a:pt x="11962" y="928"/>
                  <a:pt x="11962" y="928"/>
                </a:cubicBezTo>
                <a:cubicBezTo>
                  <a:pt x="11962" y="928"/>
                  <a:pt x="11931" y="881"/>
                  <a:pt x="11916" y="819"/>
                </a:cubicBezTo>
                <a:cubicBezTo>
                  <a:pt x="11911" y="801"/>
                  <a:pt x="11904" y="793"/>
                  <a:pt x="11897" y="793"/>
                </a:cubicBezTo>
                <a:cubicBezTo>
                  <a:pt x="11879" y="793"/>
                  <a:pt x="11859" y="845"/>
                  <a:pt x="11870" y="943"/>
                </a:cubicBezTo>
                <a:cubicBezTo>
                  <a:pt x="11878" y="1015"/>
                  <a:pt x="11881" y="1049"/>
                  <a:pt x="11877" y="1049"/>
                </a:cubicBezTo>
                <a:cubicBezTo>
                  <a:pt x="11873" y="1049"/>
                  <a:pt x="11861" y="1019"/>
                  <a:pt x="11839" y="959"/>
                </a:cubicBezTo>
                <a:cubicBezTo>
                  <a:pt x="11828" y="928"/>
                  <a:pt x="11818" y="891"/>
                  <a:pt x="11813" y="891"/>
                </a:cubicBezTo>
                <a:cubicBezTo>
                  <a:pt x="11810" y="891"/>
                  <a:pt x="11808" y="901"/>
                  <a:pt x="11808" y="928"/>
                </a:cubicBezTo>
                <a:cubicBezTo>
                  <a:pt x="11792" y="943"/>
                  <a:pt x="11792" y="974"/>
                  <a:pt x="11808" y="1005"/>
                </a:cubicBezTo>
                <a:lnTo>
                  <a:pt x="11746" y="1067"/>
                </a:lnTo>
                <a:cubicBezTo>
                  <a:pt x="11669" y="1067"/>
                  <a:pt x="11653" y="1082"/>
                  <a:pt x="11638" y="1098"/>
                </a:cubicBezTo>
                <a:cubicBezTo>
                  <a:pt x="11647" y="1134"/>
                  <a:pt x="11651" y="1149"/>
                  <a:pt x="11640" y="1149"/>
                </a:cubicBezTo>
                <a:cubicBezTo>
                  <a:pt x="11632" y="1149"/>
                  <a:pt x="11617" y="1141"/>
                  <a:pt x="11591" y="1129"/>
                </a:cubicBezTo>
                <a:cubicBezTo>
                  <a:pt x="11577" y="1124"/>
                  <a:pt x="11567" y="1120"/>
                  <a:pt x="11563" y="1120"/>
                </a:cubicBezTo>
                <a:cubicBezTo>
                  <a:pt x="11552" y="1120"/>
                  <a:pt x="11569" y="1137"/>
                  <a:pt x="11622" y="1190"/>
                </a:cubicBezTo>
                <a:cubicBezTo>
                  <a:pt x="11646" y="1238"/>
                  <a:pt x="11633" y="1258"/>
                  <a:pt x="11606" y="1258"/>
                </a:cubicBezTo>
                <a:cubicBezTo>
                  <a:pt x="11597" y="1258"/>
                  <a:pt x="11587" y="1256"/>
                  <a:pt x="11576" y="1252"/>
                </a:cubicBezTo>
                <a:cubicBezTo>
                  <a:pt x="11526" y="1211"/>
                  <a:pt x="11499" y="1196"/>
                  <a:pt x="11491" y="1196"/>
                </a:cubicBezTo>
                <a:cubicBezTo>
                  <a:pt x="11484" y="1196"/>
                  <a:pt x="11493" y="1207"/>
                  <a:pt x="11514" y="1221"/>
                </a:cubicBezTo>
                <a:cubicBezTo>
                  <a:pt x="11560" y="1268"/>
                  <a:pt x="11514" y="1299"/>
                  <a:pt x="11514" y="1299"/>
                </a:cubicBezTo>
                <a:cubicBezTo>
                  <a:pt x="11514" y="1299"/>
                  <a:pt x="11468" y="1310"/>
                  <a:pt x="11416" y="1343"/>
                </a:cubicBezTo>
                <a:lnTo>
                  <a:pt x="11416" y="1343"/>
                </a:lnTo>
                <a:cubicBezTo>
                  <a:pt x="11358" y="1322"/>
                  <a:pt x="11296" y="1312"/>
                  <a:pt x="11235" y="1312"/>
                </a:cubicBezTo>
                <a:cubicBezTo>
                  <a:pt x="10907" y="1312"/>
                  <a:pt x="10577" y="1590"/>
                  <a:pt x="10710" y="2010"/>
                </a:cubicBezTo>
                <a:cubicBezTo>
                  <a:pt x="10726" y="2071"/>
                  <a:pt x="10710" y="2087"/>
                  <a:pt x="10695" y="2087"/>
                </a:cubicBezTo>
                <a:cubicBezTo>
                  <a:pt x="10649" y="2056"/>
                  <a:pt x="10633" y="2025"/>
                  <a:pt x="10633" y="1979"/>
                </a:cubicBezTo>
                <a:cubicBezTo>
                  <a:pt x="10618" y="1932"/>
                  <a:pt x="10618" y="1932"/>
                  <a:pt x="10602" y="1932"/>
                </a:cubicBezTo>
                <a:lnTo>
                  <a:pt x="10618" y="1979"/>
                </a:lnTo>
                <a:cubicBezTo>
                  <a:pt x="10633" y="2040"/>
                  <a:pt x="10633" y="2087"/>
                  <a:pt x="10618" y="2087"/>
                </a:cubicBezTo>
                <a:cubicBezTo>
                  <a:pt x="10602" y="2087"/>
                  <a:pt x="10587" y="2087"/>
                  <a:pt x="10587" y="2040"/>
                </a:cubicBezTo>
                <a:cubicBezTo>
                  <a:pt x="10576" y="2008"/>
                  <a:pt x="10549" y="1975"/>
                  <a:pt x="10540" y="1975"/>
                </a:cubicBezTo>
                <a:cubicBezTo>
                  <a:pt x="10537" y="1975"/>
                  <a:pt x="10536" y="1980"/>
                  <a:pt x="10540" y="1994"/>
                </a:cubicBezTo>
                <a:cubicBezTo>
                  <a:pt x="10540" y="1994"/>
                  <a:pt x="10525" y="1994"/>
                  <a:pt x="10509" y="1948"/>
                </a:cubicBezTo>
                <a:lnTo>
                  <a:pt x="10448" y="1948"/>
                </a:lnTo>
                <a:cubicBezTo>
                  <a:pt x="10448" y="1979"/>
                  <a:pt x="10436" y="1994"/>
                  <a:pt x="10424" y="1994"/>
                </a:cubicBezTo>
                <a:cubicBezTo>
                  <a:pt x="10413" y="1994"/>
                  <a:pt x="10401" y="1979"/>
                  <a:pt x="10401" y="1948"/>
                </a:cubicBezTo>
                <a:cubicBezTo>
                  <a:pt x="10401" y="1948"/>
                  <a:pt x="10370" y="1948"/>
                  <a:pt x="10355" y="2010"/>
                </a:cubicBezTo>
                <a:cubicBezTo>
                  <a:pt x="10324" y="2010"/>
                  <a:pt x="10309" y="2010"/>
                  <a:pt x="10309" y="1948"/>
                </a:cubicBezTo>
                <a:cubicBezTo>
                  <a:pt x="10309" y="1924"/>
                  <a:pt x="10309" y="1913"/>
                  <a:pt x="10307" y="1913"/>
                </a:cubicBezTo>
                <a:cubicBezTo>
                  <a:pt x="10305" y="1913"/>
                  <a:pt x="10301" y="1924"/>
                  <a:pt x="10293" y="1948"/>
                </a:cubicBezTo>
                <a:cubicBezTo>
                  <a:pt x="10278" y="2010"/>
                  <a:pt x="10278" y="2010"/>
                  <a:pt x="10262" y="2010"/>
                </a:cubicBezTo>
                <a:lnTo>
                  <a:pt x="10231" y="2010"/>
                </a:lnTo>
                <a:cubicBezTo>
                  <a:pt x="10231" y="2056"/>
                  <a:pt x="10231" y="2056"/>
                  <a:pt x="10216" y="2056"/>
                </a:cubicBezTo>
                <a:cubicBezTo>
                  <a:pt x="10200" y="2056"/>
                  <a:pt x="10154" y="1994"/>
                  <a:pt x="10138" y="1994"/>
                </a:cubicBezTo>
                <a:cubicBezTo>
                  <a:pt x="10092" y="1994"/>
                  <a:pt x="10092" y="1994"/>
                  <a:pt x="10092" y="2056"/>
                </a:cubicBezTo>
                <a:cubicBezTo>
                  <a:pt x="10113" y="2056"/>
                  <a:pt x="10106" y="2076"/>
                  <a:pt x="10094" y="2076"/>
                </a:cubicBezTo>
                <a:cubicBezTo>
                  <a:pt x="10089" y="2076"/>
                  <a:pt x="10082" y="2071"/>
                  <a:pt x="10077" y="2056"/>
                </a:cubicBezTo>
                <a:cubicBezTo>
                  <a:pt x="10077" y="2056"/>
                  <a:pt x="10030" y="1979"/>
                  <a:pt x="9999" y="1963"/>
                </a:cubicBezTo>
                <a:cubicBezTo>
                  <a:pt x="9953" y="1963"/>
                  <a:pt x="9938" y="1963"/>
                  <a:pt x="9922" y="2010"/>
                </a:cubicBezTo>
                <a:cubicBezTo>
                  <a:pt x="9914" y="2064"/>
                  <a:pt x="9907" y="2091"/>
                  <a:pt x="9903" y="2091"/>
                </a:cubicBezTo>
                <a:cubicBezTo>
                  <a:pt x="9899" y="2091"/>
                  <a:pt x="9899" y="2064"/>
                  <a:pt x="9907" y="2010"/>
                </a:cubicBezTo>
                <a:cubicBezTo>
                  <a:pt x="9927" y="1939"/>
                  <a:pt x="9921" y="1908"/>
                  <a:pt x="9910" y="1908"/>
                </a:cubicBezTo>
                <a:cubicBezTo>
                  <a:pt x="9904" y="1908"/>
                  <a:pt x="9897" y="1916"/>
                  <a:pt x="9891" y="1932"/>
                </a:cubicBezTo>
                <a:cubicBezTo>
                  <a:pt x="9881" y="1973"/>
                  <a:pt x="9871" y="1980"/>
                  <a:pt x="9860" y="1980"/>
                </a:cubicBezTo>
                <a:cubicBezTo>
                  <a:pt x="9855" y="1980"/>
                  <a:pt x="9850" y="1979"/>
                  <a:pt x="9845" y="1979"/>
                </a:cubicBezTo>
                <a:cubicBezTo>
                  <a:pt x="9854" y="1952"/>
                  <a:pt x="9858" y="1935"/>
                  <a:pt x="9847" y="1935"/>
                </a:cubicBezTo>
                <a:cubicBezTo>
                  <a:pt x="9839" y="1935"/>
                  <a:pt x="9824" y="1944"/>
                  <a:pt x="9798" y="1963"/>
                </a:cubicBezTo>
                <a:cubicBezTo>
                  <a:pt x="9798" y="1963"/>
                  <a:pt x="9798" y="1963"/>
                  <a:pt x="9814" y="1901"/>
                </a:cubicBezTo>
                <a:cubicBezTo>
                  <a:pt x="9814" y="1901"/>
                  <a:pt x="9798" y="1901"/>
                  <a:pt x="9798" y="1886"/>
                </a:cubicBezTo>
                <a:cubicBezTo>
                  <a:pt x="9775" y="1914"/>
                  <a:pt x="9753" y="1925"/>
                  <a:pt x="9734" y="1925"/>
                </a:cubicBezTo>
                <a:cubicBezTo>
                  <a:pt x="9691" y="1925"/>
                  <a:pt x="9664" y="1867"/>
                  <a:pt x="9675" y="1824"/>
                </a:cubicBezTo>
                <a:lnTo>
                  <a:pt x="9675" y="1824"/>
                </a:lnTo>
                <a:cubicBezTo>
                  <a:pt x="9675" y="1824"/>
                  <a:pt x="9675" y="1824"/>
                  <a:pt x="9628" y="1855"/>
                </a:cubicBezTo>
                <a:cubicBezTo>
                  <a:pt x="9595" y="1888"/>
                  <a:pt x="9573" y="1904"/>
                  <a:pt x="9564" y="1904"/>
                </a:cubicBezTo>
                <a:cubicBezTo>
                  <a:pt x="9552" y="1904"/>
                  <a:pt x="9562" y="1877"/>
                  <a:pt x="9598" y="1824"/>
                </a:cubicBezTo>
                <a:cubicBezTo>
                  <a:pt x="9628" y="1785"/>
                  <a:pt x="9644" y="1766"/>
                  <a:pt x="9642" y="1766"/>
                </a:cubicBezTo>
                <a:lnTo>
                  <a:pt x="9642" y="1766"/>
                </a:lnTo>
                <a:cubicBezTo>
                  <a:pt x="9640" y="1766"/>
                  <a:pt x="9621" y="1785"/>
                  <a:pt x="9582" y="1824"/>
                </a:cubicBezTo>
                <a:cubicBezTo>
                  <a:pt x="9574" y="1830"/>
                  <a:pt x="9565" y="1832"/>
                  <a:pt x="9556" y="1832"/>
                </a:cubicBezTo>
                <a:cubicBezTo>
                  <a:pt x="9518" y="1832"/>
                  <a:pt x="9488" y="1782"/>
                  <a:pt x="9551" y="1731"/>
                </a:cubicBezTo>
                <a:lnTo>
                  <a:pt x="9628" y="1639"/>
                </a:lnTo>
                <a:lnTo>
                  <a:pt x="9628" y="1639"/>
                </a:lnTo>
                <a:cubicBezTo>
                  <a:pt x="9605" y="1654"/>
                  <a:pt x="9590" y="1658"/>
                  <a:pt x="9580" y="1658"/>
                </a:cubicBezTo>
                <a:cubicBezTo>
                  <a:pt x="9570" y="1658"/>
                  <a:pt x="9567" y="1654"/>
                  <a:pt x="9567" y="1654"/>
                </a:cubicBezTo>
                <a:cubicBezTo>
                  <a:pt x="9553" y="1675"/>
                  <a:pt x="9542" y="1683"/>
                  <a:pt x="9530" y="1683"/>
                </a:cubicBezTo>
                <a:cubicBezTo>
                  <a:pt x="9515" y="1683"/>
                  <a:pt x="9499" y="1671"/>
                  <a:pt x="9474" y="1654"/>
                </a:cubicBezTo>
                <a:cubicBezTo>
                  <a:pt x="9443" y="1623"/>
                  <a:pt x="9366" y="1623"/>
                  <a:pt x="9335" y="1577"/>
                </a:cubicBezTo>
                <a:cubicBezTo>
                  <a:pt x="9304" y="1546"/>
                  <a:pt x="9258" y="1515"/>
                  <a:pt x="9288" y="1453"/>
                </a:cubicBezTo>
                <a:cubicBezTo>
                  <a:pt x="9273" y="1438"/>
                  <a:pt x="9258" y="1422"/>
                  <a:pt x="9180" y="1422"/>
                </a:cubicBezTo>
                <a:cubicBezTo>
                  <a:pt x="9118" y="1422"/>
                  <a:pt x="9103" y="1407"/>
                  <a:pt x="9134" y="1376"/>
                </a:cubicBezTo>
                <a:lnTo>
                  <a:pt x="9118" y="1360"/>
                </a:lnTo>
                <a:cubicBezTo>
                  <a:pt x="9057" y="1360"/>
                  <a:pt x="9041" y="1329"/>
                  <a:pt x="9041" y="1329"/>
                </a:cubicBezTo>
                <a:cubicBezTo>
                  <a:pt x="9066" y="1304"/>
                  <a:pt x="9091" y="1259"/>
                  <a:pt x="9067" y="1259"/>
                </a:cubicBezTo>
                <a:cubicBezTo>
                  <a:pt x="9061" y="1259"/>
                  <a:pt x="9053" y="1262"/>
                  <a:pt x="9041" y="1268"/>
                </a:cubicBezTo>
                <a:cubicBezTo>
                  <a:pt x="9013" y="1273"/>
                  <a:pt x="8997" y="1277"/>
                  <a:pt x="8987" y="1277"/>
                </a:cubicBezTo>
                <a:cubicBezTo>
                  <a:pt x="8969" y="1277"/>
                  <a:pt x="8968" y="1266"/>
                  <a:pt x="8948" y="1237"/>
                </a:cubicBezTo>
                <a:cubicBezTo>
                  <a:pt x="8871" y="1098"/>
                  <a:pt x="8763" y="959"/>
                  <a:pt x="8639" y="850"/>
                </a:cubicBezTo>
                <a:cubicBezTo>
                  <a:pt x="8593" y="819"/>
                  <a:pt x="8547" y="773"/>
                  <a:pt x="8500" y="742"/>
                </a:cubicBezTo>
                <a:cubicBezTo>
                  <a:pt x="8454" y="696"/>
                  <a:pt x="8407" y="665"/>
                  <a:pt x="8361" y="634"/>
                </a:cubicBezTo>
                <a:cubicBezTo>
                  <a:pt x="8297" y="596"/>
                  <a:pt x="8244" y="568"/>
                  <a:pt x="8219" y="568"/>
                </a:cubicBezTo>
                <a:cubicBezTo>
                  <a:pt x="8213" y="568"/>
                  <a:pt x="8209" y="569"/>
                  <a:pt x="8207" y="572"/>
                </a:cubicBezTo>
                <a:lnTo>
                  <a:pt x="8129" y="510"/>
                </a:lnTo>
                <a:lnTo>
                  <a:pt x="8037" y="464"/>
                </a:lnTo>
                <a:cubicBezTo>
                  <a:pt x="8067" y="418"/>
                  <a:pt x="8037" y="387"/>
                  <a:pt x="7990" y="356"/>
                </a:cubicBezTo>
                <a:cubicBezTo>
                  <a:pt x="7959" y="348"/>
                  <a:pt x="7928" y="344"/>
                  <a:pt x="7895" y="344"/>
                </a:cubicBezTo>
                <a:cubicBezTo>
                  <a:pt x="7863" y="344"/>
                  <a:pt x="7828" y="348"/>
                  <a:pt x="7789" y="356"/>
                </a:cubicBezTo>
                <a:cubicBezTo>
                  <a:pt x="7780" y="374"/>
                  <a:pt x="7761" y="381"/>
                  <a:pt x="7736" y="381"/>
                </a:cubicBezTo>
                <a:cubicBezTo>
                  <a:pt x="7719" y="381"/>
                  <a:pt x="7700" y="378"/>
                  <a:pt x="7681" y="371"/>
                </a:cubicBezTo>
                <a:cubicBezTo>
                  <a:pt x="7715" y="291"/>
                  <a:pt x="7665" y="245"/>
                  <a:pt x="7606" y="245"/>
                </a:cubicBezTo>
                <a:cubicBezTo>
                  <a:pt x="7584" y="245"/>
                  <a:pt x="7562" y="251"/>
                  <a:pt x="7542" y="263"/>
                </a:cubicBezTo>
                <a:cubicBezTo>
                  <a:pt x="7512" y="308"/>
                  <a:pt x="7490" y="331"/>
                  <a:pt x="7478" y="331"/>
                </a:cubicBezTo>
                <a:cubicBezTo>
                  <a:pt x="7465" y="331"/>
                  <a:pt x="7464" y="304"/>
                  <a:pt x="7480" y="248"/>
                </a:cubicBezTo>
                <a:cubicBezTo>
                  <a:pt x="7496" y="193"/>
                  <a:pt x="7484" y="163"/>
                  <a:pt x="7457" y="163"/>
                </a:cubicBezTo>
                <a:cubicBezTo>
                  <a:pt x="7430" y="163"/>
                  <a:pt x="7387" y="193"/>
                  <a:pt x="7341" y="263"/>
                </a:cubicBezTo>
                <a:cubicBezTo>
                  <a:pt x="7319" y="285"/>
                  <a:pt x="7308" y="296"/>
                  <a:pt x="7300" y="296"/>
                </a:cubicBezTo>
                <a:cubicBezTo>
                  <a:pt x="7291" y="296"/>
                  <a:pt x="7287" y="281"/>
                  <a:pt x="7279" y="248"/>
                </a:cubicBezTo>
                <a:cubicBezTo>
                  <a:pt x="7270" y="182"/>
                  <a:pt x="7255" y="156"/>
                  <a:pt x="7241" y="156"/>
                </a:cubicBezTo>
                <a:cubicBezTo>
                  <a:pt x="7232" y="156"/>
                  <a:pt x="7223" y="167"/>
                  <a:pt x="7217" y="186"/>
                </a:cubicBezTo>
                <a:cubicBezTo>
                  <a:pt x="7194" y="240"/>
                  <a:pt x="7179" y="267"/>
                  <a:pt x="7165" y="267"/>
                </a:cubicBezTo>
                <a:cubicBezTo>
                  <a:pt x="7152" y="267"/>
                  <a:pt x="7140" y="240"/>
                  <a:pt x="7125" y="186"/>
                </a:cubicBezTo>
                <a:cubicBezTo>
                  <a:pt x="7101" y="124"/>
                  <a:pt x="7090" y="93"/>
                  <a:pt x="7078" y="93"/>
                </a:cubicBezTo>
                <a:cubicBezTo>
                  <a:pt x="7067" y="93"/>
                  <a:pt x="7055" y="124"/>
                  <a:pt x="7032" y="186"/>
                </a:cubicBezTo>
                <a:cubicBezTo>
                  <a:pt x="7018" y="241"/>
                  <a:pt x="6985" y="266"/>
                  <a:pt x="6951" y="266"/>
                </a:cubicBezTo>
                <a:cubicBezTo>
                  <a:pt x="6908" y="266"/>
                  <a:pt x="6863" y="230"/>
                  <a:pt x="6846" y="170"/>
                </a:cubicBezTo>
                <a:cubicBezTo>
                  <a:pt x="6826" y="170"/>
                  <a:pt x="6805" y="150"/>
                  <a:pt x="6794" y="150"/>
                </a:cubicBezTo>
                <a:cubicBezTo>
                  <a:pt x="6788" y="150"/>
                  <a:pt x="6785" y="155"/>
                  <a:pt x="6785" y="170"/>
                </a:cubicBezTo>
                <a:lnTo>
                  <a:pt x="6738" y="124"/>
                </a:lnTo>
                <a:lnTo>
                  <a:pt x="6676" y="124"/>
                </a:lnTo>
                <a:lnTo>
                  <a:pt x="6676" y="170"/>
                </a:lnTo>
                <a:cubicBezTo>
                  <a:pt x="6599" y="155"/>
                  <a:pt x="6522" y="147"/>
                  <a:pt x="6445" y="147"/>
                </a:cubicBezTo>
                <a:cubicBezTo>
                  <a:pt x="6367" y="147"/>
                  <a:pt x="6290" y="155"/>
                  <a:pt x="6213" y="170"/>
                </a:cubicBezTo>
                <a:cubicBezTo>
                  <a:pt x="6105" y="201"/>
                  <a:pt x="5981" y="232"/>
                  <a:pt x="5873" y="278"/>
                </a:cubicBezTo>
                <a:cubicBezTo>
                  <a:pt x="5826" y="309"/>
                  <a:pt x="5826" y="325"/>
                  <a:pt x="5842" y="356"/>
                </a:cubicBezTo>
                <a:cubicBezTo>
                  <a:pt x="5886" y="399"/>
                  <a:pt x="5885" y="428"/>
                  <a:pt x="5862" y="428"/>
                </a:cubicBezTo>
                <a:cubicBezTo>
                  <a:pt x="5844" y="428"/>
                  <a:pt x="5813" y="411"/>
                  <a:pt x="5780" y="371"/>
                </a:cubicBezTo>
                <a:cubicBezTo>
                  <a:pt x="5749" y="371"/>
                  <a:pt x="5672" y="371"/>
                  <a:pt x="5610" y="402"/>
                </a:cubicBezTo>
                <a:cubicBezTo>
                  <a:pt x="5568" y="413"/>
                  <a:pt x="5525" y="438"/>
                  <a:pt x="5498" y="438"/>
                </a:cubicBezTo>
                <a:cubicBezTo>
                  <a:pt x="5485" y="438"/>
                  <a:pt x="5476" y="432"/>
                  <a:pt x="5471" y="418"/>
                </a:cubicBezTo>
                <a:lnTo>
                  <a:pt x="5440" y="433"/>
                </a:lnTo>
                <a:cubicBezTo>
                  <a:pt x="5409" y="572"/>
                  <a:pt x="5301" y="665"/>
                  <a:pt x="5177" y="696"/>
                </a:cubicBezTo>
                <a:cubicBezTo>
                  <a:pt x="5131" y="727"/>
                  <a:pt x="5100" y="773"/>
                  <a:pt x="5100" y="835"/>
                </a:cubicBezTo>
                <a:cubicBezTo>
                  <a:pt x="5100" y="882"/>
                  <a:pt x="5100" y="901"/>
                  <a:pt x="5082" y="901"/>
                </a:cubicBezTo>
                <a:cubicBezTo>
                  <a:pt x="5071" y="901"/>
                  <a:pt x="5053" y="893"/>
                  <a:pt x="5023" y="881"/>
                </a:cubicBezTo>
                <a:cubicBezTo>
                  <a:pt x="5018" y="877"/>
                  <a:pt x="5011" y="875"/>
                  <a:pt x="5002" y="875"/>
                </a:cubicBezTo>
                <a:cubicBezTo>
                  <a:pt x="4980" y="875"/>
                  <a:pt x="4947" y="886"/>
                  <a:pt x="4914" y="897"/>
                </a:cubicBezTo>
                <a:cubicBezTo>
                  <a:pt x="4884" y="928"/>
                  <a:pt x="4868" y="974"/>
                  <a:pt x="4914" y="1005"/>
                </a:cubicBezTo>
                <a:lnTo>
                  <a:pt x="4853" y="989"/>
                </a:lnTo>
                <a:cubicBezTo>
                  <a:pt x="4844" y="987"/>
                  <a:pt x="4837" y="986"/>
                  <a:pt x="4832" y="986"/>
                </a:cubicBezTo>
                <a:cubicBezTo>
                  <a:pt x="4795" y="986"/>
                  <a:pt x="4812" y="1027"/>
                  <a:pt x="4853" y="1067"/>
                </a:cubicBezTo>
                <a:cubicBezTo>
                  <a:pt x="4893" y="1107"/>
                  <a:pt x="4908" y="1131"/>
                  <a:pt x="4893" y="1131"/>
                </a:cubicBezTo>
                <a:cubicBezTo>
                  <a:pt x="4880" y="1131"/>
                  <a:pt x="4842" y="1111"/>
                  <a:pt x="4775" y="1067"/>
                </a:cubicBezTo>
                <a:cubicBezTo>
                  <a:pt x="4729" y="1028"/>
                  <a:pt x="4702" y="1013"/>
                  <a:pt x="4692" y="1013"/>
                </a:cubicBezTo>
                <a:cubicBezTo>
                  <a:pt x="4683" y="1013"/>
                  <a:pt x="4690" y="1028"/>
                  <a:pt x="4714" y="1051"/>
                </a:cubicBezTo>
                <a:cubicBezTo>
                  <a:pt x="4742" y="1079"/>
                  <a:pt x="4757" y="1146"/>
                  <a:pt x="4713" y="1146"/>
                </a:cubicBezTo>
                <a:cubicBezTo>
                  <a:pt x="4708" y="1146"/>
                  <a:pt x="4704" y="1145"/>
                  <a:pt x="4698" y="1144"/>
                </a:cubicBezTo>
                <a:lnTo>
                  <a:pt x="4698" y="1144"/>
                </a:lnTo>
                <a:cubicBezTo>
                  <a:pt x="4686" y="1156"/>
                  <a:pt x="4674" y="1169"/>
                  <a:pt x="4708" y="1212"/>
                </a:cubicBezTo>
                <a:lnTo>
                  <a:pt x="4708" y="1212"/>
                </a:lnTo>
                <a:lnTo>
                  <a:pt x="4683" y="1237"/>
                </a:lnTo>
                <a:cubicBezTo>
                  <a:pt x="4665" y="1249"/>
                  <a:pt x="4645" y="1254"/>
                  <a:pt x="4625" y="1254"/>
                </a:cubicBezTo>
                <a:cubicBezTo>
                  <a:pt x="4594" y="1254"/>
                  <a:pt x="4563" y="1240"/>
                  <a:pt x="4543" y="1221"/>
                </a:cubicBezTo>
                <a:cubicBezTo>
                  <a:pt x="4529" y="1218"/>
                  <a:pt x="4518" y="1216"/>
                  <a:pt x="4510" y="1216"/>
                </a:cubicBezTo>
                <a:cubicBezTo>
                  <a:pt x="4487" y="1216"/>
                  <a:pt x="4504" y="1236"/>
                  <a:pt x="4574" y="1283"/>
                </a:cubicBezTo>
                <a:cubicBezTo>
                  <a:pt x="4667" y="1329"/>
                  <a:pt x="4652" y="1345"/>
                  <a:pt x="4621" y="1391"/>
                </a:cubicBezTo>
                <a:cubicBezTo>
                  <a:pt x="4605" y="1407"/>
                  <a:pt x="4598" y="1414"/>
                  <a:pt x="4588" y="1414"/>
                </a:cubicBezTo>
                <a:cubicBezTo>
                  <a:pt x="4578" y="1414"/>
                  <a:pt x="4567" y="1407"/>
                  <a:pt x="4543" y="1391"/>
                </a:cubicBezTo>
                <a:cubicBezTo>
                  <a:pt x="4527" y="1374"/>
                  <a:pt x="4519" y="1362"/>
                  <a:pt x="4510" y="1362"/>
                </a:cubicBezTo>
                <a:cubicBezTo>
                  <a:pt x="4503" y="1362"/>
                  <a:pt x="4496" y="1370"/>
                  <a:pt x="4482" y="1391"/>
                </a:cubicBezTo>
                <a:cubicBezTo>
                  <a:pt x="4451" y="1422"/>
                  <a:pt x="4513" y="1592"/>
                  <a:pt x="4574" y="1685"/>
                </a:cubicBezTo>
                <a:cubicBezTo>
                  <a:pt x="4605" y="1731"/>
                  <a:pt x="4625" y="1751"/>
                  <a:pt x="4625" y="1751"/>
                </a:cubicBezTo>
                <a:cubicBezTo>
                  <a:pt x="4625" y="1751"/>
                  <a:pt x="4605" y="1731"/>
                  <a:pt x="4559" y="1700"/>
                </a:cubicBezTo>
                <a:cubicBezTo>
                  <a:pt x="4539" y="1687"/>
                  <a:pt x="4525" y="1683"/>
                  <a:pt x="4514" y="1683"/>
                </a:cubicBezTo>
                <a:cubicBezTo>
                  <a:pt x="4500" y="1683"/>
                  <a:pt x="4491" y="1691"/>
                  <a:pt x="4482" y="1700"/>
                </a:cubicBezTo>
                <a:cubicBezTo>
                  <a:pt x="4451" y="1654"/>
                  <a:pt x="4466" y="1654"/>
                  <a:pt x="4482" y="1639"/>
                </a:cubicBezTo>
                <a:lnTo>
                  <a:pt x="4435" y="1592"/>
                </a:lnTo>
                <a:cubicBezTo>
                  <a:pt x="4398" y="1567"/>
                  <a:pt x="4373" y="1555"/>
                  <a:pt x="4361" y="1555"/>
                </a:cubicBezTo>
                <a:cubicBezTo>
                  <a:pt x="4343" y="1555"/>
                  <a:pt x="4352" y="1583"/>
                  <a:pt x="4389" y="1639"/>
                </a:cubicBezTo>
                <a:cubicBezTo>
                  <a:pt x="4409" y="1668"/>
                  <a:pt x="4416" y="1679"/>
                  <a:pt x="4403" y="1679"/>
                </a:cubicBezTo>
                <a:cubicBezTo>
                  <a:pt x="4395" y="1679"/>
                  <a:pt x="4381" y="1675"/>
                  <a:pt x="4358" y="1669"/>
                </a:cubicBezTo>
                <a:cubicBezTo>
                  <a:pt x="4329" y="1650"/>
                  <a:pt x="4299" y="1630"/>
                  <a:pt x="4290" y="1630"/>
                </a:cubicBezTo>
                <a:cubicBezTo>
                  <a:pt x="4284" y="1630"/>
                  <a:pt x="4285" y="1637"/>
                  <a:pt x="4296" y="1654"/>
                </a:cubicBezTo>
                <a:cubicBezTo>
                  <a:pt x="4296" y="1654"/>
                  <a:pt x="4282" y="1661"/>
                  <a:pt x="4260" y="1661"/>
                </a:cubicBezTo>
                <a:cubicBezTo>
                  <a:pt x="4248" y="1661"/>
                  <a:pt x="4234" y="1659"/>
                  <a:pt x="4219" y="1654"/>
                </a:cubicBezTo>
                <a:cubicBezTo>
                  <a:pt x="4188" y="1669"/>
                  <a:pt x="4173" y="1685"/>
                  <a:pt x="4219" y="1731"/>
                </a:cubicBezTo>
                <a:cubicBezTo>
                  <a:pt x="4265" y="1778"/>
                  <a:pt x="4234" y="1778"/>
                  <a:pt x="4219" y="1793"/>
                </a:cubicBezTo>
                <a:cubicBezTo>
                  <a:pt x="4188" y="1809"/>
                  <a:pt x="4188" y="1809"/>
                  <a:pt x="4219" y="1855"/>
                </a:cubicBezTo>
                <a:cubicBezTo>
                  <a:pt x="4250" y="1901"/>
                  <a:pt x="4265" y="1963"/>
                  <a:pt x="4234" y="1979"/>
                </a:cubicBezTo>
                <a:cubicBezTo>
                  <a:pt x="4234" y="2008"/>
                  <a:pt x="4234" y="2023"/>
                  <a:pt x="4228" y="2023"/>
                </a:cubicBezTo>
                <a:cubicBezTo>
                  <a:pt x="4221" y="2023"/>
                  <a:pt x="4205" y="2004"/>
                  <a:pt x="4173" y="1963"/>
                </a:cubicBezTo>
                <a:cubicBezTo>
                  <a:pt x="4145" y="1935"/>
                  <a:pt x="4134" y="1930"/>
                  <a:pt x="4126" y="1930"/>
                </a:cubicBezTo>
                <a:cubicBezTo>
                  <a:pt x="4121" y="1930"/>
                  <a:pt x="4117" y="1932"/>
                  <a:pt x="4111" y="1932"/>
                </a:cubicBezTo>
                <a:cubicBezTo>
                  <a:pt x="4107" y="1936"/>
                  <a:pt x="4104" y="1938"/>
                  <a:pt x="4100" y="1938"/>
                </a:cubicBezTo>
                <a:cubicBezTo>
                  <a:pt x="4092" y="1938"/>
                  <a:pt x="4083" y="1924"/>
                  <a:pt x="4049" y="1901"/>
                </a:cubicBezTo>
                <a:cubicBezTo>
                  <a:pt x="4036" y="1893"/>
                  <a:pt x="4030" y="1889"/>
                  <a:pt x="4027" y="1889"/>
                </a:cubicBezTo>
                <a:cubicBezTo>
                  <a:pt x="4019" y="1889"/>
                  <a:pt x="4042" y="1918"/>
                  <a:pt x="4064" y="1963"/>
                </a:cubicBezTo>
                <a:lnTo>
                  <a:pt x="4126" y="2056"/>
                </a:lnTo>
                <a:cubicBezTo>
                  <a:pt x="4111" y="2056"/>
                  <a:pt x="4033" y="1979"/>
                  <a:pt x="4003" y="1932"/>
                </a:cubicBezTo>
                <a:cubicBezTo>
                  <a:pt x="3972" y="1886"/>
                  <a:pt x="3956" y="1863"/>
                  <a:pt x="3954" y="1863"/>
                </a:cubicBezTo>
                <a:lnTo>
                  <a:pt x="3954" y="1863"/>
                </a:lnTo>
                <a:cubicBezTo>
                  <a:pt x="3952" y="1863"/>
                  <a:pt x="3964" y="1886"/>
                  <a:pt x="3987" y="1932"/>
                </a:cubicBezTo>
                <a:cubicBezTo>
                  <a:pt x="4010" y="1967"/>
                  <a:pt x="4025" y="2010"/>
                  <a:pt x="4011" y="2010"/>
                </a:cubicBezTo>
                <a:cubicBezTo>
                  <a:pt x="4006" y="2010"/>
                  <a:pt x="3999" y="2006"/>
                  <a:pt x="3987" y="1994"/>
                </a:cubicBezTo>
                <a:cubicBezTo>
                  <a:pt x="3972" y="2002"/>
                  <a:pt x="3956" y="2010"/>
                  <a:pt x="3943" y="2010"/>
                </a:cubicBezTo>
                <a:cubicBezTo>
                  <a:pt x="3929" y="2010"/>
                  <a:pt x="3918" y="2002"/>
                  <a:pt x="3910" y="1979"/>
                </a:cubicBezTo>
                <a:cubicBezTo>
                  <a:pt x="3900" y="1958"/>
                  <a:pt x="3893" y="1951"/>
                  <a:pt x="3888" y="1951"/>
                </a:cubicBezTo>
                <a:cubicBezTo>
                  <a:pt x="3879" y="1951"/>
                  <a:pt x="3879" y="1979"/>
                  <a:pt x="3879" y="1979"/>
                </a:cubicBezTo>
                <a:cubicBezTo>
                  <a:pt x="3879" y="2006"/>
                  <a:pt x="3874" y="2022"/>
                  <a:pt x="3857" y="2022"/>
                </a:cubicBezTo>
                <a:cubicBezTo>
                  <a:pt x="3845" y="2022"/>
                  <a:pt x="3828" y="2013"/>
                  <a:pt x="3802" y="1994"/>
                </a:cubicBezTo>
                <a:cubicBezTo>
                  <a:pt x="3757" y="1949"/>
                  <a:pt x="3734" y="1926"/>
                  <a:pt x="3725" y="1926"/>
                </a:cubicBezTo>
                <a:cubicBezTo>
                  <a:pt x="3716" y="1926"/>
                  <a:pt x="3724" y="1953"/>
                  <a:pt x="3740" y="2010"/>
                </a:cubicBezTo>
                <a:cubicBezTo>
                  <a:pt x="3749" y="2044"/>
                  <a:pt x="3752" y="2074"/>
                  <a:pt x="3748" y="2074"/>
                </a:cubicBezTo>
                <a:cubicBezTo>
                  <a:pt x="3745" y="2074"/>
                  <a:pt x="3738" y="2057"/>
                  <a:pt x="3724" y="2010"/>
                </a:cubicBezTo>
                <a:cubicBezTo>
                  <a:pt x="3716" y="1997"/>
                  <a:pt x="3710" y="1991"/>
                  <a:pt x="3705" y="1991"/>
                </a:cubicBezTo>
                <a:cubicBezTo>
                  <a:pt x="3692" y="1991"/>
                  <a:pt x="3689" y="2031"/>
                  <a:pt x="3678" y="2087"/>
                </a:cubicBezTo>
                <a:cubicBezTo>
                  <a:pt x="3678" y="2149"/>
                  <a:pt x="3678" y="2226"/>
                  <a:pt x="3693" y="2303"/>
                </a:cubicBezTo>
                <a:cubicBezTo>
                  <a:pt x="3703" y="2369"/>
                  <a:pt x="3706" y="2394"/>
                  <a:pt x="3698" y="2394"/>
                </a:cubicBezTo>
                <a:cubicBezTo>
                  <a:pt x="3692" y="2394"/>
                  <a:pt x="3681" y="2383"/>
                  <a:pt x="3663" y="2365"/>
                </a:cubicBezTo>
                <a:cubicBezTo>
                  <a:pt x="3647" y="2365"/>
                  <a:pt x="3616" y="2303"/>
                  <a:pt x="3616" y="2257"/>
                </a:cubicBezTo>
                <a:cubicBezTo>
                  <a:pt x="3601" y="2195"/>
                  <a:pt x="3632" y="2195"/>
                  <a:pt x="3632" y="2195"/>
                </a:cubicBezTo>
                <a:lnTo>
                  <a:pt x="3647" y="2195"/>
                </a:lnTo>
                <a:cubicBezTo>
                  <a:pt x="3647" y="2149"/>
                  <a:pt x="3632" y="2087"/>
                  <a:pt x="3601" y="2087"/>
                </a:cubicBezTo>
                <a:cubicBezTo>
                  <a:pt x="3585" y="2064"/>
                  <a:pt x="3574" y="2052"/>
                  <a:pt x="3566" y="2052"/>
                </a:cubicBezTo>
                <a:cubicBezTo>
                  <a:pt x="3558" y="2052"/>
                  <a:pt x="3554" y="2064"/>
                  <a:pt x="3554" y="2087"/>
                </a:cubicBezTo>
                <a:cubicBezTo>
                  <a:pt x="3554" y="2062"/>
                  <a:pt x="3523" y="2036"/>
                  <a:pt x="3495" y="2036"/>
                </a:cubicBezTo>
                <a:cubicBezTo>
                  <a:pt x="3489" y="2036"/>
                  <a:pt x="3483" y="2038"/>
                  <a:pt x="3477" y="2040"/>
                </a:cubicBezTo>
                <a:cubicBezTo>
                  <a:pt x="3469" y="2043"/>
                  <a:pt x="3461" y="2044"/>
                  <a:pt x="3453" y="2044"/>
                </a:cubicBezTo>
                <a:cubicBezTo>
                  <a:pt x="3416" y="2044"/>
                  <a:pt x="3384" y="2017"/>
                  <a:pt x="3384" y="1979"/>
                </a:cubicBezTo>
                <a:cubicBezTo>
                  <a:pt x="3353" y="1979"/>
                  <a:pt x="3338" y="1979"/>
                  <a:pt x="3338" y="2025"/>
                </a:cubicBezTo>
                <a:cubicBezTo>
                  <a:pt x="3329" y="2090"/>
                  <a:pt x="3319" y="2116"/>
                  <a:pt x="3313" y="2116"/>
                </a:cubicBezTo>
                <a:cubicBezTo>
                  <a:pt x="3309" y="2116"/>
                  <a:pt x="3307" y="2105"/>
                  <a:pt x="3307" y="2087"/>
                </a:cubicBezTo>
                <a:cubicBezTo>
                  <a:pt x="3322" y="2025"/>
                  <a:pt x="3261" y="1994"/>
                  <a:pt x="3214" y="1963"/>
                </a:cubicBezTo>
                <a:cubicBezTo>
                  <a:pt x="3195" y="1944"/>
                  <a:pt x="3173" y="1935"/>
                  <a:pt x="3152" y="1935"/>
                </a:cubicBezTo>
                <a:cubicBezTo>
                  <a:pt x="3124" y="1935"/>
                  <a:pt x="3100" y="1952"/>
                  <a:pt x="3091" y="1979"/>
                </a:cubicBezTo>
                <a:lnTo>
                  <a:pt x="3075" y="1979"/>
                </a:lnTo>
                <a:cubicBezTo>
                  <a:pt x="3075" y="1937"/>
                  <a:pt x="3041" y="1910"/>
                  <a:pt x="3004" y="1910"/>
                </a:cubicBezTo>
                <a:cubicBezTo>
                  <a:pt x="2986" y="1910"/>
                  <a:pt x="2967" y="1917"/>
                  <a:pt x="2952" y="1932"/>
                </a:cubicBezTo>
                <a:cubicBezTo>
                  <a:pt x="2936" y="1932"/>
                  <a:pt x="2921" y="1917"/>
                  <a:pt x="2921" y="1917"/>
                </a:cubicBezTo>
                <a:cubicBezTo>
                  <a:pt x="2921" y="1879"/>
                  <a:pt x="2921" y="1859"/>
                  <a:pt x="2907" y="1859"/>
                </a:cubicBezTo>
                <a:cubicBezTo>
                  <a:pt x="2898" y="1859"/>
                  <a:pt x="2883" y="1868"/>
                  <a:pt x="2859" y="1886"/>
                </a:cubicBezTo>
                <a:cubicBezTo>
                  <a:pt x="2849" y="1892"/>
                  <a:pt x="2841" y="1899"/>
                  <a:pt x="2835" y="1906"/>
                </a:cubicBezTo>
                <a:lnTo>
                  <a:pt x="2835" y="1906"/>
                </a:lnTo>
                <a:cubicBezTo>
                  <a:pt x="2853" y="1870"/>
                  <a:pt x="2824" y="1866"/>
                  <a:pt x="2782" y="1824"/>
                </a:cubicBezTo>
                <a:cubicBezTo>
                  <a:pt x="2760" y="1803"/>
                  <a:pt x="2745" y="1791"/>
                  <a:pt x="2734" y="1791"/>
                </a:cubicBezTo>
                <a:cubicBezTo>
                  <a:pt x="2721" y="1791"/>
                  <a:pt x="2713" y="1806"/>
                  <a:pt x="2704" y="1839"/>
                </a:cubicBezTo>
                <a:cubicBezTo>
                  <a:pt x="2612" y="1839"/>
                  <a:pt x="2658" y="1793"/>
                  <a:pt x="2689" y="1747"/>
                </a:cubicBezTo>
                <a:cubicBezTo>
                  <a:pt x="2727" y="1708"/>
                  <a:pt x="2743" y="1685"/>
                  <a:pt x="2733" y="1685"/>
                </a:cubicBezTo>
                <a:cubicBezTo>
                  <a:pt x="2724" y="1685"/>
                  <a:pt x="2689" y="1708"/>
                  <a:pt x="2627" y="1762"/>
                </a:cubicBezTo>
                <a:cubicBezTo>
                  <a:pt x="2586" y="1796"/>
                  <a:pt x="2557" y="1809"/>
                  <a:pt x="2542" y="1809"/>
                </a:cubicBezTo>
                <a:cubicBezTo>
                  <a:pt x="2522" y="1809"/>
                  <a:pt x="2524" y="1788"/>
                  <a:pt x="2550" y="1762"/>
                </a:cubicBezTo>
                <a:cubicBezTo>
                  <a:pt x="2565" y="1747"/>
                  <a:pt x="2577" y="1743"/>
                  <a:pt x="2586" y="1743"/>
                </a:cubicBezTo>
                <a:cubicBezTo>
                  <a:pt x="2596" y="1743"/>
                  <a:pt x="2604" y="1747"/>
                  <a:pt x="2612" y="1747"/>
                </a:cubicBezTo>
                <a:lnTo>
                  <a:pt x="2689" y="1669"/>
                </a:lnTo>
                <a:cubicBezTo>
                  <a:pt x="2682" y="1663"/>
                  <a:pt x="2679" y="1659"/>
                  <a:pt x="2673" y="1659"/>
                </a:cubicBezTo>
                <a:cubicBezTo>
                  <a:pt x="2665" y="1659"/>
                  <a:pt x="2654" y="1667"/>
                  <a:pt x="2627" y="1685"/>
                </a:cubicBezTo>
                <a:cubicBezTo>
                  <a:pt x="2627" y="1685"/>
                  <a:pt x="2623" y="1681"/>
                  <a:pt x="2612" y="1681"/>
                </a:cubicBezTo>
                <a:cubicBezTo>
                  <a:pt x="2600" y="1681"/>
                  <a:pt x="2581" y="1685"/>
                  <a:pt x="2550" y="1700"/>
                </a:cubicBezTo>
                <a:cubicBezTo>
                  <a:pt x="2503" y="1731"/>
                  <a:pt x="2457" y="1778"/>
                  <a:pt x="2442" y="1824"/>
                </a:cubicBezTo>
                <a:cubicBezTo>
                  <a:pt x="2422" y="1853"/>
                  <a:pt x="2415" y="1864"/>
                  <a:pt x="2408" y="1864"/>
                </a:cubicBezTo>
                <a:cubicBezTo>
                  <a:pt x="2404" y="1864"/>
                  <a:pt x="2401" y="1861"/>
                  <a:pt x="2395" y="1855"/>
                </a:cubicBezTo>
                <a:cubicBezTo>
                  <a:pt x="2395" y="1793"/>
                  <a:pt x="2442" y="1747"/>
                  <a:pt x="2488" y="1716"/>
                </a:cubicBezTo>
                <a:cubicBezTo>
                  <a:pt x="2490" y="1718"/>
                  <a:pt x="2493" y="1719"/>
                  <a:pt x="2496" y="1719"/>
                </a:cubicBezTo>
                <a:cubicBezTo>
                  <a:pt x="2516" y="1719"/>
                  <a:pt x="2554" y="1681"/>
                  <a:pt x="2581" y="1654"/>
                </a:cubicBezTo>
                <a:cubicBezTo>
                  <a:pt x="2608" y="1626"/>
                  <a:pt x="2603" y="1621"/>
                  <a:pt x="2584" y="1621"/>
                </a:cubicBezTo>
                <a:cubicBezTo>
                  <a:pt x="2571" y="1621"/>
                  <a:pt x="2553" y="1623"/>
                  <a:pt x="2534" y="1623"/>
                </a:cubicBezTo>
                <a:cubicBezTo>
                  <a:pt x="2472" y="1639"/>
                  <a:pt x="2426" y="1654"/>
                  <a:pt x="2380" y="1685"/>
                </a:cubicBezTo>
                <a:lnTo>
                  <a:pt x="2411" y="1639"/>
                </a:lnTo>
                <a:cubicBezTo>
                  <a:pt x="2457" y="1608"/>
                  <a:pt x="2426" y="1577"/>
                  <a:pt x="2395" y="1546"/>
                </a:cubicBezTo>
                <a:cubicBezTo>
                  <a:pt x="2376" y="1527"/>
                  <a:pt x="2369" y="1514"/>
                  <a:pt x="2355" y="1514"/>
                </a:cubicBezTo>
                <a:cubicBezTo>
                  <a:pt x="2347" y="1514"/>
                  <a:pt x="2336" y="1519"/>
                  <a:pt x="2318" y="1530"/>
                </a:cubicBezTo>
                <a:cubicBezTo>
                  <a:pt x="2278" y="1557"/>
                  <a:pt x="2249" y="1595"/>
                  <a:pt x="2232" y="1595"/>
                </a:cubicBezTo>
                <a:cubicBezTo>
                  <a:pt x="2230" y="1595"/>
                  <a:pt x="2227" y="1594"/>
                  <a:pt x="2225" y="1592"/>
                </a:cubicBezTo>
                <a:lnTo>
                  <a:pt x="2225" y="1592"/>
                </a:lnTo>
                <a:cubicBezTo>
                  <a:pt x="2241" y="1608"/>
                  <a:pt x="2194" y="1639"/>
                  <a:pt x="2148" y="1685"/>
                </a:cubicBezTo>
                <a:cubicBezTo>
                  <a:pt x="2163" y="1639"/>
                  <a:pt x="2179" y="1592"/>
                  <a:pt x="2194" y="1561"/>
                </a:cubicBezTo>
                <a:cubicBezTo>
                  <a:pt x="2241" y="1453"/>
                  <a:pt x="2256" y="1376"/>
                  <a:pt x="2194" y="1299"/>
                </a:cubicBezTo>
                <a:cubicBezTo>
                  <a:pt x="2163" y="1268"/>
                  <a:pt x="2101" y="1206"/>
                  <a:pt x="2132" y="1144"/>
                </a:cubicBezTo>
                <a:cubicBezTo>
                  <a:pt x="2113" y="1125"/>
                  <a:pt x="2100" y="1112"/>
                  <a:pt x="2082" y="1112"/>
                </a:cubicBezTo>
                <a:cubicBezTo>
                  <a:pt x="2071" y="1112"/>
                  <a:pt x="2057" y="1117"/>
                  <a:pt x="2040" y="1129"/>
                </a:cubicBezTo>
                <a:lnTo>
                  <a:pt x="2009" y="1098"/>
                </a:lnTo>
                <a:cubicBezTo>
                  <a:pt x="2020" y="1053"/>
                  <a:pt x="2007" y="1017"/>
                  <a:pt x="1982" y="1017"/>
                </a:cubicBezTo>
                <a:cubicBezTo>
                  <a:pt x="1972" y="1017"/>
                  <a:pt x="1960" y="1023"/>
                  <a:pt x="1947" y="1036"/>
                </a:cubicBezTo>
                <a:cubicBezTo>
                  <a:pt x="1939" y="1041"/>
                  <a:pt x="1933" y="1043"/>
                  <a:pt x="1929" y="1043"/>
                </a:cubicBezTo>
                <a:cubicBezTo>
                  <a:pt x="1904" y="1043"/>
                  <a:pt x="1911" y="987"/>
                  <a:pt x="1885" y="974"/>
                </a:cubicBezTo>
                <a:cubicBezTo>
                  <a:pt x="1908" y="914"/>
                  <a:pt x="1919" y="883"/>
                  <a:pt x="1915" y="883"/>
                </a:cubicBezTo>
                <a:lnTo>
                  <a:pt x="1915" y="883"/>
                </a:lnTo>
                <a:cubicBezTo>
                  <a:pt x="1910" y="883"/>
                  <a:pt x="1886" y="918"/>
                  <a:pt x="1839" y="989"/>
                </a:cubicBezTo>
                <a:cubicBezTo>
                  <a:pt x="1808" y="1036"/>
                  <a:pt x="1792" y="1082"/>
                  <a:pt x="1808" y="1129"/>
                </a:cubicBezTo>
                <a:lnTo>
                  <a:pt x="1870" y="1190"/>
                </a:lnTo>
                <a:lnTo>
                  <a:pt x="1777" y="1175"/>
                </a:lnTo>
                <a:cubicBezTo>
                  <a:pt x="1759" y="1163"/>
                  <a:pt x="1739" y="1158"/>
                  <a:pt x="1720" y="1158"/>
                </a:cubicBezTo>
                <a:cubicBezTo>
                  <a:pt x="1688" y="1158"/>
                  <a:pt x="1657" y="1171"/>
                  <a:pt x="1638" y="1190"/>
                </a:cubicBezTo>
                <a:cubicBezTo>
                  <a:pt x="1638" y="1190"/>
                  <a:pt x="1620" y="1216"/>
                  <a:pt x="1599" y="1216"/>
                </a:cubicBezTo>
                <a:cubicBezTo>
                  <a:pt x="1591" y="1216"/>
                  <a:pt x="1584" y="1214"/>
                  <a:pt x="1576" y="1206"/>
                </a:cubicBezTo>
                <a:lnTo>
                  <a:pt x="1653" y="1129"/>
                </a:lnTo>
                <a:cubicBezTo>
                  <a:pt x="1715" y="1113"/>
                  <a:pt x="1761" y="1082"/>
                  <a:pt x="1792" y="1036"/>
                </a:cubicBezTo>
                <a:cubicBezTo>
                  <a:pt x="1839" y="965"/>
                  <a:pt x="1833" y="886"/>
                  <a:pt x="1793" y="886"/>
                </a:cubicBezTo>
                <a:cubicBezTo>
                  <a:pt x="1780" y="886"/>
                  <a:pt x="1764" y="894"/>
                  <a:pt x="1746" y="912"/>
                </a:cubicBezTo>
                <a:cubicBezTo>
                  <a:pt x="1731" y="897"/>
                  <a:pt x="1731" y="897"/>
                  <a:pt x="1746" y="835"/>
                </a:cubicBezTo>
                <a:cubicBezTo>
                  <a:pt x="1761" y="804"/>
                  <a:pt x="1765" y="788"/>
                  <a:pt x="1754" y="788"/>
                </a:cubicBezTo>
                <a:cubicBezTo>
                  <a:pt x="1742" y="788"/>
                  <a:pt x="1715" y="804"/>
                  <a:pt x="1669" y="835"/>
                </a:cubicBezTo>
                <a:cubicBezTo>
                  <a:pt x="1633" y="859"/>
                  <a:pt x="1609" y="871"/>
                  <a:pt x="1595" y="871"/>
                </a:cubicBezTo>
                <a:cubicBezTo>
                  <a:pt x="1573" y="871"/>
                  <a:pt x="1578" y="840"/>
                  <a:pt x="1607" y="773"/>
                </a:cubicBezTo>
                <a:cubicBezTo>
                  <a:pt x="1645" y="684"/>
                  <a:pt x="1569" y="606"/>
                  <a:pt x="1523" y="606"/>
                </a:cubicBezTo>
                <a:cubicBezTo>
                  <a:pt x="1513" y="606"/>
                  <a:pt x="1504" y="610"/>
                  <a:pt x="1499" y="618"/>
                </a:cubicBezTo>
                <a:cubicBezTo>
                  <a:pt x="1470" y="653"/>
                  <a:pt x="1444" y="666"/>
                  <a:pt x="1422" y="666"/>
                </a:cubicBezTo>
                <a:cubicBezTo>
                  <a:pt x="1384" y="666"/>
                  <a:pt x="1360" y="627"/>
                  <a:pt x="1360" y="588"/>
                </a:cubicBezTo>
                <a:cubicBezTo>
                  <a:pt x="1370" y="546"/>
                  <a:pt x="1360" y="526"/>
                  <a:pt x="1333" y="526"/>
                </a:cubicBezTo>
                <a:cubicBezTo>
                  <a:pt x="1320" y="526"/>
                  <a:pt x="1303" y="531"/>
                  <a:pt x="1282" y="541"/>
                </a:cubicBezTo>
                <a:cubicBezTo>
                  <a:pt x="1308" y="502"/>
                  <a:pt x="1312" y="441"/>
                  <a:pt x="1276" y="441"/>
                </a:cubicBezTo>
                <a:cubicBezTo>
                  <a:pt x="1270" y="441"/>
                  <a:pt x="1261" y="444"/>
                  <a:pt x="1251" y="448"/>
                </a:cubicBezTo>
                <a:cubicBezTo>
                  <a:pt x="1251" y="448"/>
                  <a:pt x="1248" y="447"/>
                  <a:pt x="1243" y="447"/>
                </a:cubicBezTo>
                <a:cubicBezTo>
                  <a:pt x="1234" y="447"/>
                  <a:pt x="1221" y="454"/>
                  <a:pt x="1221" y="495"/>
                </a:cubicBezTo>
                <a:lnTo>
                  <a:pt x="1112" y="572"/>
                </a:lnTo>
                <a:cubicBezTo>
                  <a:pt x="1143" y="588"/>
                  <a:pt x="1112" y="634"/>
                  <a:pt x="1097" y="680"/>
                </a:cubicBezTo>
                <a:cubicBezTo>
                  <a:pt x="1092" y="688"/>
                  <a:pt x="1086" y="691"/>
                  <a:pt x="1079" y="691"/>
                </a:cubicBezTo>
                <a:cubicBezTo>
                  <a:pt x="1044" y="691"/>
                  <a:pt x="991" y="592"/>
                  <a:pt x="1004" y="448"/>
                </a:cubicBezTo>
                <a:lnTo>
                  <a:pt x="989" y="325"/>
                </a:lnTo>
                <a:lnTo>
                  <a:pt x="942" y="418"/>
                </a:lnTo>
                <a:cubicBezTo>
                  <a:pt x="911" y="402"/>
                  <a:pt x="880" y="402"/>
                  <a:pt x="911" y="340"/>
                </a:cubicBezTo>
                <a:cubicBezTo>
                  <a:pt x="927" y="294"/>
                  <a:pt x="927" y="294"/>
                  <a:pt x="896" y="278"/>
                </a:cubicBezTo>
                <a:cubicBezTo>
                  <a:pt x="896" y="278"/>
                  <a:pt x="892" y="277"/>
                  <a:pt x="887" y="277"/>
                </a:cubicBezTo>
                <a:cubicBezTo>
                  <a:pt x="877" y="277"/>
                  <a:pt x="860" y="284"/>
                  <a:pt x="850" y="325"/>
                </a:cubicBezTo>
                <a:cubicBezTo>
                  <a:pt x="824" y="376"/>
                  <a:pt x="813" y="399"/>
                  <a:pt x="805" y="399"/>
                </a:cubicBezTo>
                <a:cubicBezTo>
                  <a:pt x="799" y="399"/>
                  <a:pt x="795" y="384"/>
                  <a:pt x="788" y="356"/>
                </a:cubicBezTo>
                <a:cubicBezTo>
                  <a:pt x="788" y="295"/>
                  <a:pt x="783" y="264"/>
                  <a:pt x="765" y="264"/>
                </a:cubicBezTo>
                <a:cubicBezTo>
                  <a:pt x="751" y="264"/>
                  <a:pt x="729" y="284"/>
                  <a:pt x="695" y="325"/>
                </a:cubicBezTo>
                <a:cubicBezTo>
                  <a:pt x="680" y="379"/>
                  <a:pt x="672" y="406"/>
                  <a:pt x="668" y="406"/>
                </a:cubicBezTo>
                <a:cubicBezTo>
                  <a:pt x="664" y="406"/>
                  <a:pt x="664" y="379"/>
                  <a:pt x="664" y="325"/>
                </a:cubicBezTo>
                <a:cubicBezTo>
                  <a:pt x="680" y="278"/>
                  <a:pt x="664" y="217"/>
                  <a:pt x="633" y="201"/>
                </a:cubicBezTo>
                <a:lnTo>
                  <a:pt x="618" y="263"/>
                </a:lnTo>
                <a:cubicBezTo>
                  <a:pt x="610" y="320"/>
                  <a:pt x="597" y="342"/>
                  <a:pt x="583" y="342"/>
                </a:cubicBezTo>
                <a:cubicBezTo>
                  <a:pt x="570" y="342"/>
                  <a:pt x="555" y="323"/>
                  <a:pt x="540" y="294"/>
                </a:cubicBezTo>
                <a:cubicBezTo>
                  <a:pt x="549" y="267"/>
                  <a:pt x="543" y="250"/>
                  <a:pt x="520" y="250"/>
                </a:cubicBezTo>
                <a:cubicBezTo>
                  <a:pt x="504" y="250"/>
                  <a:pt x="480" y="259"/>
                  <a:pt x="448" y="278"/>
                </a:cubicBezTo>
                <a:cubicBezTo>
                  <a:pt x="386" y="263"/>
                  <a:pt x="355" y="263"/>
                  <a:pt x="370" y="201"/>
                </a:cubicBezTo>
                <a:cubicBezTo>
                  <a:pt x="378" y="147"/>
                  <a:pt x="382" y="120"/>
                  <a:pt x="378" y="120"/>
                </a:cubicBezTo>
                <a:cubicBezTo>
                  <a:pt x="374" y="120"/>
                  <a:pt x="363" y="147"/>
                  <a:pt x="340" y="201"/>
                </a:cubicBezTo>
                <a:cubicBezTo>
                  <a:pt x="316" y="224"/>
                  <a:pt x="305" y="236"/>
                  <a:pt x="293" y="236"/>
                </a:cubicBezTo>
                <a:cubicBezTo>
                  <a:pt x="282" y="236"/>
                  <a:pt x="270" y="224"/>
                  <a:pt x="247" y="201"/>
                </a:cubicBezTo>
                <a:cubicBezTo>
                  <a:pt x="214" y="176"/>
                  <a:pt x="207" y="160"/>
                  <a:pt x="204" y="160"/>
                </a:cubicBezTo>
                <a:cubicBezTo>
                  <a:pt x="200" y="160"/>
                  <a:pt x="199" y="172"/>
                  <a:pt x="185" y="201"/>
                </a:cubicBezTo>
                <a:cubicBezTo>
                  <a:pt x="185" y="309"/>
                  <a:pt x="170" y="371"/>
                  <a:pt x="200" y="371"/>
                </a:cubicBezTo>
                <a:cubicBezTo>
                  <a:pt x="231" y="371"/>
                  <a:pt x="231" y="371"/>
                  <a:pt x="216" y="433"/>
                </a:cubicBezTo>
                <a:lnTo>
                  <a:pt x="170" y="433"/>
                </a:lnTo>
                <a:cubicBezTo>
                  <a:pt x="123" y="433"/>
                  <a:pt x="77" y="448"/>
                  <a:pt x="46" y="479"/>
                </a:cubicBezTo>
                <a:cubicBezTo>
                  <a:pt x="8" y="492"/>
                  <a:pt x="1" y="568"/>
                  <a:pt x="26" y="568"/>
                </a:cubicBezTo>
                <a:cubicBezTo>
                  <a:pt x="31" y="568"/>
                  <a:pt x="38" y="565"/>
                  <a:pt x="46" y="557"/>
                </a:cubicBezTo>
                <a:lnTo>
                  <a:pt x="77" y="603"/>
                </a:lnTo>
                <a:cubicBezTo>
                  <a:pt x="77" y="688"/>
                  <a:pt x="88" y="731"/>
                  <a:pt x="100" y="731"/>
                </a:cubicBezTo>
                <a:cubicBezTo>
                  <a:pt x="112" y="731"/>
                  <a:pt x="123" y="688"/>
                  <a:pt x="123" y="603"/>
                </a:cubicBezTo>
                <a:cubicBezTo>
                  <a:pt x="131" y="513"/>
                  <a:pt x="131" y="475"/>
                  <a:pt x="133" y="475"/>
                </a:cubicBezTo>
                <a:cubicBezTo>
                  <a:pt x="135" y="475"/>
                  <a:pt x="139" y="506"/>
                  <a:pt x="154" y="557"/>
                </a:cubicBezTo>
                <a:cubicBezTo>
                  <a:pt x="185" y="665"/>
                  <a:pt x="185" y="665"/>
                  <a:pt x="200" y="665"/>
                </a:cubicBezTo>
                <a:cubicBezTo>
                  <a:pt x="231" y="665"/>
                  <a:pt x="231" y="665"/>
                  <a:pt x="216" y="727"/>
                </a:cubicBezTo>
                <a:cubicBezTo>
                  <a:pt x="216" y="788"/>
                  <a:pt x="231" y="835"/>
                  <a:pt x="262" y="835"/>
                </a:cubicBezTo>
                <a:cubicBezTo>
                  <a:pt x="266" y="839"/>
                  <a:pt x="269" y="841"/>
                  <a:pt x="271" y="841"/>
                </a:cubicBezTo>
                <a:cubicBezTo>
                  <a:pt x="279" y="841"/>
                  <a:pt x="282" y="823"/>
                  <a:pt x="293" y="788"/>
                </a:cubicBezTo>
                <a:cubicBezTo>
                  <a:pt x="293" y="769"/>
                  <a:pt x="299" y="754"/>
                  <a:pt x="305" y="754"/>
                </a:cubicBezTo>
                <a:cubicBezTo>
                  <a:pt x="314" y="754"/>
                  <a:pt x="324" y="780"/>
                  <a:pt x="324" y="850"/>
                </a:cubicBezTo>
                <a:cubicBezTo>
                  <a:pt x="331" y="877"/>
                  <a:pt x="335" y="892"/>
                  <a:pt x="338" y="892"/>
                </a:cubicBezTo>
                <a:cubicBezTo>
                  <a:pt x="342" y="892"/>
                  <a:pt x="346" y="866"/>
                  <a:pt x="355" y="804"/>
                </a:cubicBezTo>
                <a:cubicBezTo>
                  <a:pt x="369" y="754"/>
                  <a:pt x="387" y="730"/>
                  <a:pt x="402" y="730"/>
                </a:cubicBezTo>
                <a:cubicBezTo>
                  <a:pt x="419" y="730"/>
                  <a:pt x="432" y="761"/>
                  <a:pt x="432" y="819"/>
                </a:cubicBezTo>
                <a:lnTo>
                  <a:pt x="479" y="835"/>
                </a:lnTo>
                <a:cubicBezTo>
                  <a:pt x="510" y="835"/>
                  <a:pt x="525" y="788"/>
                  <a:pt x="525" y="727"/>
                </a:cubicBezTo>
                <a:cubicBezTo>
                  <a:pt x="543" y="665"/>
                  <a:pt x="550" y="639"/>
                  <a:pt x="556" y="639"/>
                </a:cubicBezTo>
                <a:cubicBezTo>
                  <a:pt x="561" y="639"/>
                  <a:pt x="565" y="654"/>
                  <a:pt x="571" y="680"/>
                </a:cubicBezTo>
                <a:cubicBezTo>
                  <a:pt x="571" y="727"/>
                  <a:pt x="571" y="758"/>
                  <a:pt x="571" y="788"/>
                </a:cubicBezTo>
                <a:cubicBezTo>
                  <a:pt x="556" y="850"/>
                  <a:pt x="571" y="850"/>
                  <a:pt x="602" y="866"/>
                </a:cubicBezTo>
                <a:cubicBezTo>
                  <a:pt x="618" y="866"/>
                  <a:pt x="633" y="873"/>
                  <a:pt x="649" y="873"/>
                </a:cubicBezTo>
                <a:cubicBezTo>
                  <a:pt x="664" y="873"/>
                  <a:pt x="680" y="866"/>
                  <a:pt x="695" y="835"/>
                </a:cubicBezTo>
                <a:lnTo>
                  <a:pt x="695" y="835"/>
                </a:lnTo>
                <a:lnTo>
                  <a:pt x="664" y="897"/>
                </a:lnTo>
                <a:cubicBezTo>
                  <a:pt x="685" y="897"/>
                  <a:pt x="678" y="924"/>
                  <a:pt x="680" y="924"/>
                </a:cubicBezTo>
                <a:cubicBezTo>
                  <a:pt x="681" y="924"/>
                  <a:pt x="685" y="917"/>
                  <a:pt x="695" y="897"/>
                </a:cubicBezTo>
                <a:cubicBezTo>
                  <a:pt x="695" y="897"/>
                  <a:pt x="710" y="897"/>
                  <a:pt x="741" y="974"/>
                </a:cubicBezTo>
                <a:cubicBezTo>
                  <a:pt x="746" y="995"/>
                  <a:pt x="758" y="1005"/>
                  <a:pt x="774" y="1005"/>
                </a:cubicBezTo>
                <a:cubicBezTo>
                  <a:pt x="813" y="1005"/>
                  <a:pt x="872" y="940"/>
                  <a:pt x="850" y="850"/>
                </a:cubicBezTo>
                <a:lnTo>
                  <a:pt x="880" y="850"/>
                </a:lnTo>
                <a:cubicBezTo>
                  <a:pt x="883" y="853"/>
                  <a:pt x="885" y="853"/>
                  <a:pt x="888" y="853"/>
                </a:cubicBezTo>
                <a:cubicBezTo>
                  <a:pt x="904" y="853"/>
                  <a:pt x="927" y="819"/>
                  <a:pt x="927" y="819"/>
                </a:cubicBezTo>
                <a:cubicBezTo>
                  <a:pt x="935" y="796"/>
                  <a:pt x="946" y="788"/>
                  <a:pt x="958" y="788"/>
                </a:cubicBezTo>
                <a:cubicBezTo>
                  <a:pt x="969" y="788"/>
                  <a:pt x="981" y="796"/>
                  <a:pt x="989" y="804"/>
                </a:cubicBezTo>
                <a:lnTo>
                  <a:pt x="942" y="897"/>
                </a:lnTo>
                <a:cubicBezTo>
                  <a:pt x="884" y="984"/>
                  <a:pt x="863" y="1041"/>
                  <a:pt x="881" y="1041"/>
                </a:cubicBezTo>
                <a:cubicBezTo>
                  <a:pt x="892" y="1041"/>
                  <a:pt x="917" y="1020"/>
                  <a:pt x="958" y="974"/>
                </a:cubicBezTo>
                <a:lnTo>
                  <a:pt x="958" y="974"/>
                </a:lnTo>
                <a:cubicBezTo>
                  <a:pt x="949" y="986"/>
                  <a:pt x="938" y="1003"/>
                  <a:pt x="927" y="1020"/>
                </a:cubicBezTo>
                <a:cubicBezTo>
                  <a:pt x="917" y="1050"/>
                  <a:pt x="920" y="1067"/>
                  <a:pt x="940" y="1067"/>
                </a:cubicBezTo>
                <a:cubicBezTo>
                  <a:pt x="951" y="1067"/>
                  <a:pt x="967" y="1062"/>
                  <a:pt x="989" y="1051"/>
                </a:cubicBezTo>
                <a:cubicBezTo>
                  <a:pt x="991" y="1053"/>
                  <a:pt x="995" y="1053"/>
                  <a:pt x="998" y="1053"/>
                </a:cubicBezTo>
                <a:cubicBezTo>
                  <a:pt x="1033" y="1053"/>
                  <a:pt x="1100" y="985"/>
                  <a:pt x="1128" y="943"/>
                </a:cubicBezTo>
                <a:cubicBezTo>
                  <a:pt x="1146" y="915"/>
                  <a:pt x="1159" y="910"/>
                  <a:pt x="1167" y="910"/>
                </a:cubicBezTo>
                <a:cubicBezTo>
                  <a:pt x="1172" y="910"/>
                  <a:pt x="1174" y="912"/>
                  <a:pt x="1174" y="912"/>
                </a:cubicBezTo>
                <a:cubicBezTo>
                  <a:pt x="1174" y="912"/>
                  <a:pt x="1205" y="928"/>
                  <a:pt x="1174" y="974"/>
                </a:cubicBezTo>
                <a:cubicBezTo>
                  <a:pt x="1136" y="1031"/>
                  <a:pt x="1133" y="1064"/>
                  <a:pt x="1158" y="1064"/>
                </a:cubicBezTo>
                <a:cubicBezTo>
                  <a:pt x="1173" y="1064"/>
                  <a:pt x="1200" y="1050"/>
                  <a:pt x="1236" y="1020"/>
                </a:cubicBezTo>
                <a:lnTo>
                  <a:pt x="1236" y="1020"/>
                </a:lnTo>
                <a:lnTo>
                  <a:pt x="1205" y="1067"/>
                </a:lnTo>
                <a:cubicBezTo>
                  <a:pt x="1159" y="1113"/>
                  <a:pt x="1143" y="1175"/>
                  <a:pt x="1282" y="1206"/>
                </a:cubicBezTo>
                <a:cubicBezTo>
                  <a:pt x="1344" y="1268"/>
                  <a:pt x="1406" y="1314"/>
                  <a:pt x="1360" y="1360"/>
                </a:cubicBezTo>
                <a:cubicBezTo>
                  <a:pt x="1347" y="1380"/>
                  <a:pt x="1364" y="1388"/>
                  <a:pt x="1397" y="1388"/>
                </a:cubicBezTo>
                <a:cubicBezTo>
                  <a:pt x="1443" y="1388"/>
                  <a:pt x="1520" y="1372"/>
                  <a:pt x="1591" y="1345"/>
                </a:cubicBezTo>
                <a:lnTo>
                  <a:pt x="1591" y="1345"/>
                </a:lnTo>
                <a:cubicBezTo>
                  <a:pt x="1545" y="1391"/>
                  <a:pt x="1561" y="1407"/>
                  <a:pt x="1591" y="1438"/>
                </a:cubicBezTo>
                <a:cubicBezTo>
                  <a:pt x="1607" y="1484"/>
                  <a:pt x="1638" y="1499"/>
                  <a:pt x="1591" y="1530"/>
                </a:cubicBezTo>
                <a:cubicBezTo>
                  <a:pt x="1533" y="1564"/>
                  <a:pt x="1507" y="1579"/>
                  <a:pt x="1513" y="1579"/>
                </a:cubicBezTo>
                <a:cubicBezTo>
                  <a:pt x="1519" y="1579"/>
                  <a:pt x="1550" y="1567"/>
                  <a:pt x="1607" y="1546"/>
                </a:cubicBezTo>
                <a:cubicBezTo>
                  <a:pt x="1624" y="1541"/>
                  <a:pt x="1638" y="1539"/>
                  <a:pt x="1650" y="1539"/>
                </a:cubicBezTo>
                <a:cubicBezTo>
                  <a:pt x="1713" y="1539"/>
                  <a:pt x="1701" y="1602"/>
                  <a:pt x="1622" y="1654"/>
                </a:cubicBezTo>
                <a:cubicBezTo>
                  <a:pt x="1576" y="1700"/>
                  <a:pt x="1607" y="1716"/>
                  <a:pt x="1622" y="1747"/>
                </a:cubicBezTo>
                <a:cubicBezTo>
                  <a:pt x="1633" y="1744"/>
                  <a:pt x="1643" y="1743"/>
                  <a:pt x="1652" y="1743"/>
                </a:cubicBezTo>
                <a:cubicBezTo>
                  <a:pt x="1695" y="1743"/>
                  <a:pt x="1721" y="1770"/>
                  <a:pt x="1746" y="1809"/>
                </a:cubicBezTo>
                <a:cubicBezTo>
                  <a:pt x="1760" y="1823"/>
                  <a:pt x="1771" y="1834"/>
                  <a:pt x="1787" y="1834"/>
                </a:cubicBezTo>
                <a:cubicBezTo>
                  <a:pt x="1805" y="1834"/>
                  <a:pt x="1828" y="1819"/>
                  <a:pt x="1870" y="1778"/>
                </a:cubicBezTo>
                <a:cubicBezTo>
                  <a:pt x="1916" y="1747"/>
                  <a:pt x="1943" y="1735"/>
                  <a:pt x="1962" y="1735"/>
                </a:cubicBezTo>
                <a:cubicBezTo>
                  <a:pt x="1982" y="1735"/>
                  <a:pt x="1993" y="1747"/>
                  <a:pt x="2009" y="1762"/>
                </a:cubicBezTo>
                <a:cubicBezTo>
                  <a:pt x="2040" y="1793"/>
                  <a:pt x="2040" y="1793"/>
                  <a:pt x="2009" y="1839"/>
                </a:cubicBezTo>
                <a:cubicBezTo>
                  <a:pt x="2009" y="1839"/>
                  <a:pt x="1978" y="1886"/>
                  <a:pt x="2009" y="1901"/>
                </a:cubicBezTo>
                <a:cubicBezTo>
                  <a:pt x="2024" y="1932"/>
                  <a:pt x="2040" y="1948"/>
                  <a:pt x="2009" y="1979"/>
                </a:cubicBezTo>
                <a:cubicBezTo>
                  <a:pt x="1993" y="2010"/>
                  <a:pt x="1993" y="2040"/>
                  <a:pt x="2009" y="2071"/>
                </a:cubicBezTo>
                <a:cubicBezTo>
                  <a:pt x="2040" y="2102"/>
                  <a:pt x="2071" y="2133"/>
                  <a:pt x="2024" y="2180"/>
                </a:cubicBezTo>
                <a:cubicBezTo>
                  <a:pt x="2036" y="2185"/>
                  <a:pt x="2043" y="2189"/>
                  <a:pt x="2049" y="2189"/>
                </a:cubicBezTo>
                <a:cubicBezTo>
                  <a:pt x="2059" y="2189"/>
                  <a:pt x="2066" y="2178"/>
                  <a:pt x="2086" y="2149"/>
                </a:cubicBezTo>
                <a:cubicBezTo>
                  <a:pt x="2108" y="2134"/>
                  <a:pt x="2130" y="2119"/>
                  <a:pt x="2150" y="2119"/>
                </a:cubicBezTo>
                <a:cubicBezTo>
                  <a:pt x="2173" y="2119"/>
                  <a:pt x="2193" y="2138"/>
                  <a:pt x="2210" y="2195"/>
                </a:cubicBezTo>
                <a:cubicBezTo>
                  <a:pt x="2231" y="2216"/>
                  <a:pt x="2268" y="2245"/>
                  <a:pt x="2298" y="2245"/>
                </a:cubicBezTo>
                <a:cubicBezTo>
                  <a:pt x="2312" y="2245"/>
                  <a:pt x="2324" y="2240"/>
                  <a:pt x="2333" y="2226"/>
                </a:cubicBezTo>
                <a:lnTo>
                  <a:pt x="2333" y="2226"/>
                </a:lnTo>
                <a:cubicBezTo>
                  <a:pt x="2349" y="2241"/>
                  <a:pt x="2349" y="2241"/>
                  <a:pt x="2318" y="2288"/>
                </a:cubicBezTo>
                <a:cubicBezTo>
                  <a:pt x="2278" y="2348"/>
                  <a:pt x="2277" y="2382"/>
                  <a:pt x="2310" y="2382"/>
                </a:cubicBezTo>
                <a:cubicBezTo>
                  <a:pt x="2328" y="2382"/>
                  <a:pt x="2357" y="2371"/>
                  <a:pt x="2395" y="2350"/>
                </a:cubicBezTo>
                <a:cubicBezTo>
                  <a:pt x="2407" y="2331"/>
                  <a:pt x="2417" y="2323"/>
                  <a:pt x="2424" y="2323"/>
                </a:cubicBezTo>
                <a:cubicBezTo>
                  <a:pt x="2433" y="2323"/>
                  <a:pt x="2435" y="2343"/>
                  <a:pt x="2426" y="2380"/>
                </a:cubicBezTo>
                <a:cubicBezTo>
                  <a:pt x="2426" y="2380"/>
                  <a:pt x="2431" y="2383"/>
                  <a:pt x="2440" y="2383"/>
                </a:cubicBezTo>
                <a:cubicBezTo>
                  <a:pt x="2453" y="2383"/>
                  <a:pt x="2476" y="2377"/>
                  <a:pt x="2503" y="2350"/>
                </a:cubicBezTo>
                <a:cubicBezTo>
                  <a:pt x="2521" y="2338"/>
                  <a:pt x="2532" y="2330"/>
                  <a:pt x="2540" y="2330"/>
                </a:cubicBezTo>
                <a:cubicBezTo>
                  <a:pt x="2552" y="2330"/>
                  <a:pt x="2556" y="2349"/>
                  <a:pt x="2565" y="2396"/>
                </a:cubicBezTo>
                <a:cubicBezTo>
                  <a:pt x="2534" y="2442"/>
                  <a:pt x="2565" y="2458"/>
                  <a:pt x="2565" y="2458"/>
                </a:cubicBezTo>
                <a:cubicBezTo>
                  <a:pt x="2627" y="2458"/>
                  <a:pt x="2859" y="2535"/>
                  <a:pt x="2874" y="2597"/>
                </a:cubicBezTo>
                <a:cubicBezTo>
                  <a:pt x="2894" y="2567"/>
                  <a:pt x="2901" y="2557"/>
                  <a:pt x="2912" y="2557"/>
                </a:cubicBezTo>
                <a:cubicBezTo>
                  <a:pt x="2918" y="2557"/>
                  <a:pt x="2925" y="2560"/>
                  <a:pt x="2936" y="2566"/>
                </a:cubicBezTo>
                <a:cubicBezTo>
                  <a:pt x="2936" y="2609"/>
                  <a:pt x="2941" y="2627"/>
                  <a:pt x="2948" y="2627"/>
                </a:cubicBezTo>
                <a:cubicBezTo>
                  <a:pt x="2958" y="2627"/>
                  <a:pt x="2973" y="2585"/>
                  <a:pt x="2982" y="2520"/>
                </a:cubicBezTo>
                <a:lnTo>
                  <a:pt x="2952" y="2520"/>
                </a:lnTo>
                <a:cubicBezTo>
                  <a:pt x="2964" y="2475"/>
                  <a:pt x="2980" y="2451"/>
                  <a:pt x="2991" y="2451"/>
                </a:cubicBezTo>
                <a:cubicBezTo>
                  <a:pt x="3008" y="2451"/>
                  <a:pt x="3016" y="2498"/>
                  <a:pt x="2998" y="2597"/>
                </a:cubicBezTo>
                <a:cubicBezTo>
                  <a:pt x="2998" y="2651"/>
                  <a:pt x="2998" y="2678"/>
                  <a:pt x="3004" y="2678"/>
                </a:cubicBezTo>
                <a:cubicBezTo>
                  <a:pt x="3010" y="2678"/>
                  <a:pt x="3021" y="2651"/>
                  <a:pt x="3044" y="2597"/>
                </a:cubicBezTo>
                <a:cubicBezTo>
                  <a:pt x="3067" y="2552"/>
                  <a:pt x="3082" y="2529"/>
                  <a:pt x="3091" y="2529"/>
                </a:cubicBezTo>
                <a:cubicBezTo>
                  <a:pt x="3102" y="2529"/>
                  <a:pt x="3106" y="2556"/>
                  <a:pt x="3106" y="2612"/>
                </a:cubicBezTo>
                <a:cubicBezTo>
                  <a:pt x="3106" y="2672"/>
                  <a:pt x="3102" y="2699"/>
                  <a:pt x="3104" y="2699"/>
                </a:cubicBezTo>
                <a:cubicBezTo>
                  <a:pt x="3106" y="2699"/>
                  <a:pt x="3113" y="2668"/>
                  <a:pt x="3137" y="2612"/>
                </a:cubicBezTo>
                <a:cubicBezTo>
                  <a:pt x="3180" y="2501"/>
                  <a:pt x="3218" y="2433"/>
                  <a:pt x="3238" y="2433"/>
                </a:cubicBezTo>
                <a:cubicBezTo>
                  <a:pt x="3254" y="2433"/>
                  <a:pt x="3259" y="2478"/>
                  <a:pt x="3245" y="2581"/>
                </a:cubicBezTo>
                <a:cubicBezTo>
                  <a:pt x="3245" y="2690"/>
                  <a:pt x="3245" y="2751"/>
                  <a:pt x="3276" y="2751"/>
                </a:cubicBezTo>
                <a:cubicBezTo>
                  <a:pt x="3322" y="2751"/>
                  <a:pt x="3307" y="2690"/>
                  <a:pt x="3307" y="2643"/>
                </a:cubicBezTo>
                <a:cubicBezTo>
                  <a:pt x="3307" y="2581"/>
                  <a:pt x="3307" y="2550"/>
                  <a:pt x="3313" y="2550"/>
                </a:cubicBezTo>
                <a:cubicBezTo>
                  <a:pt x="3319" y="2550"/>
                  <a:pt x="3330" y="2581"/>
                  <a:pt x="3353" y="2643"/>
                </a:cubicBezTo>
                <a:cubicBezTo>
                  <a:pt x="3395" y="2735"/>
                  <a:pt x="3428" y="2777"/>
                  <a:pt x="3461" y="2777"/>
                </a:cubicBezTo>
                <a:cubicBezTo>
                  <a:pt x="3490" y="2777"/>
                  <a:pt x="3519" y="2746"/>
                  <a:pt x="3554" y="2690"/>
                </a:cubicBezTo>
                <a:cubicBezTo>
                  <a:pt x="3593" y="2635"/>
                  <a:pt x="3632" y="2608"/>
                  <a:pt x="3653" y="2608"/>
                </a:cubicBezTo>
                <a:cubicBezTo>
                  <a:pt x="3674" y="2608"/>
                  <a:pt x="3678" y="2635"/>
                  <a:pt x="3647" y="2690"/>
                </a:cubicBezTo>
                <a:cubicBezTo>
                  <a:pt x="3611" y="2762"/>
                  <a:pt x="3606" y="2792"/>
                  <a:pt x="3615" y="2792"/>
                </a:cubicBezTo>
                <a:cubicBezTo>
                  <a:pt x="3621" y="2792"/>
                  <a:pt x="3634" y="2777"/>
                  <a:pt x="3647" y="2751"/>
                </a:cubicBezTo>
                <a:lnTo>
                  <a:pt x="3771" y="2751"/>
                </a:lnTo>
                <a:cubicBezTo>
                  <a:pt x="3802" y="2751"/>
                  <a:pt x="3802" y="2690"/>
                  <a:pt x="3802" y="2628"/>
                </a:cubicBezTo>
                <a:cubicBezTo>
                  <a:pt x="3820" y="2691"/>
                  <a:pt x="3853" y="2732"/>
                  <a:pt x="3881" y="2732"/>
                </a:cubicBezTo>
                <a:cubicBezTo>
                  <a:pt x="3901" y="2732"/>
                  <a:pt x="3919" y="2711"/>
                  <a:pt x="3925" y="2659"/>
                </a:cubicBezTo>
                <a:lnTo>
                  <a:pt x="3972" y="2659"/>
                </a:lnTo>
                <a:cubicBezTo>
                  <a:pt x="4003" y="2659"/>
                  <a:pt x="4003" y="2659"/>
                  <a:pt x="4003" y="2597"/>
                </a:cubicBezTo>
                <a:cubicBezTo>
                  <a:pt x="4003" y="2575"/>
                  <a:pt x="4008" y="2567"/>
                  <a:pt x="4017" y="2567"/>
                </a:cubicBezTo>
                <a:cubicBezTo>
                  <a:pt x="4033" y="2567"/>
                  <a:pt x="4060" y="2597"/>
                  <a:pt x="4080" y="2628"/>
                </a:cubicBezTo>
                <a:cubicBezTo>
                  <a:pt x="4110" y="2658"/>
                  <a:pt x="4140" y="2682"/>
                  <a:pt x="4153" y="2682"/>
                </a:cubicBezTo>
                <a:cubicBezTo>
                  <a:pt x="4160" y="2682"/>
                  <a:pt x="4162" y="2675"/>
                  <a:pt x="4157" y="2659"/>
                </a:cubicBezTo>
                <a:cubicBezTo>
                  <a:pt x="4142" y="2597"/>
                  <a:pt x="4142" y="2535"/>
                  <a:pt x="4157" y="2473"/>
                </a:cubicBezTo>
                <a:cubicBezTo>
                  <a:pt x="4157" y="2458"/>
                  <a:pt x="4161" y="2451"/>
                  <a:pt x="4166" y="2451"/>
                </a:cubicBezTo>
                <a:cubicBezTo>
                  <a:pt x="4176" y="2451"/>
                  <a:pt x="4193" y="2478"/>
                  <a:pt x="4203" y="2520"/>
                </a:cubicBezTo>
                <a:cubicBezTo>
                  <a:pt x="4203" y="2581"/>
                  <a:pt x="4219" y="2581"/>
                  <a:pt x="4281" y="2597"/>
                </a:cubicBezTo>
                <a:cubicBezTo>
                  <a:pt x="4312" y="2597"/>
                  <a:pt x="4358" y="2566"/>
                  <a:pt x="4327" y="2520"/>
                </a:cubicBezTo>
                <a:cubicBezTo>
                  <a:pt x="4301" y="2481"/>
                  <a:pt x="4384" y="2420"/>
                  <a:pt x="4439" y="2420"/>
                </a:cubicBezTo>
                <a:cubicBezTo>
                  <a:pt x="4450" y="2420"/>
                  <a:pt x="4459" y="2422"/>
                  <a:pt x="4466" y="2427"/>
                </a:cubicBezTo>
                <a:lnTo>
                  <a:pt x="4513" y="2411"/>
                </a:lnTo>
                <a:cubicBezTo>
                  <a:pt x="4528" y="2396"/>
                  <a:pt x="4513" y="2334"/>
                  <a:pt x="4528" y="2319"/>
                </a:cubicBezTo>
                <a:cubicBezTo>
                  <a:pt x="4559" y="2303"/>
                  <a:pt x="4559" y="2303"/>
                  <a:pt x="4528" y="2241"/>
                </a:cubicBezTo>
                <a:cubicBezTo>
                  <a:pt x="4543" y="2241"/>
                  <a:pt x="4555" y="2237"/>
                  <a:pt x="4567" y="2237"/>
                </a:cubicBezTo>
                <a:cubicBezTo>
                  <a:pt x="4578" y="2237"/>
                  <a:pt x="4590" y="2241"/>
                  <a:pt x="4605" y="2257"/>
                </a:cubicBezTo>
                <a:cubicBezTo>
                  <a:pt x="4580" y="2206"/>
                  <a:pt x="4568" y="2183"/>
                  <a:pt x="4576" y="2183"/>
                </a:cubicBezTo>
                <a:cubicBezTo>
                  <a:pt x="4582" y="2183"/>
                  <a:pt x="4601" y="2198"/>
                  <a:pt x="4636" y="2226"/>
                </a:cubicBezTo>
                <a:cubicBezTo>
                  <a:pt x="4683" y="2265"/>
                  <a:pt x="4702" y="2288"/>
                  <a:pt x="4704" y="2288"/>
                </a:cubicBezTo>
                <a:cubicBezTo>
                  <a:pt x="4706" y="2288"/>
                  <a:pt x="4690" y="2265"/>
                  <a:pt x="4667" y="2210"/>
                </a:cubicBezTo>
                <a:cubicBezTo>
                  <a:pt x="4648" y="2181"/>
                  <a:pt x="4640" y="2170"/>
                  <a:pt x="4654" y="2170"/>
                </a:cubicBezTo>
                <a:cubicBezTo>
                  <a:pt x="4661" y="2170"/>
                  <a:pt x="4675" y="2174"/>
                  <a:pt x="4698" y="2180"/>
                </a:cubicBezTo>
                <a:cubicBezTo>
                  <a:pt x="4719" y="2193"/>
                  <a:pt x="4730" y="2201"/>
                  <a:pt x="4734" y="2201"/>
                </a:cubicBezTo>
                <a:cubicBezTo>
                  <a:pt x="4738" y="2201"/>
                  <a:pt x="4731" y="2190"/>
                  <a:pt x="4714" y="2164"/>
                </a:cubicBezTo>
                <a:cubicBezTo>
                  <a:pt x="4670" y="2098"/>
                  <a:pt x="4665" y="2033"/>
                  <a:pt x="4693" y="2033"/>
                </a:cubicBezTo>
                <a:cubicBezTo>
                  <a:pt x="4704" y="2033"/>
                  <a:pt x="4722" y="2044"/>
                  <a:pt x="4744" y="2071"/>
                </a:cubicBezTo>
                <a:cubicBezTo>
                  <a:pt x="4744" y="2071"/>
                  <a:pt x="4760" y="2056"/>
                  <a:pt x="4744" y="1994"/>
                </a:cubicBezTo>
                <a:cubicBezTo>
                  <a:pt x="4712" y="1946"/>
                  <a:pt x="4697" y="1922"/>
                  <a:pt x="4700" y="1922"/>
                </a:cubicBezTo>
                <a:lnTo>
                  <a:pt x="4700" y="1922"/>
                </a:lnTo>
                <a:cubicBezTo>
                  <a:pt x="4704" y="1922"/>
                  <a:pt x="4723" y="1942"/>
                  <a:pt x="4760" y="1979"/>
                </a:cubicBezTo>
                <a:cubicBezTo>
                  <a:pt x="4790" y="2009"/>
                  <a:pt x="4813" y="2022"/>
                  <a:pt x="4826" y="2022"/>
                </a:cubicBezTo>
                <a:cubicBezTo>
                  <a:pt x="4847" y="2022"/>
                  <a:pt x="4844" y="1989"/>
                  <a:pt x="4806" y="1932"/>
                </a:cubicBezTo>
                <a:cubicBezTo>
                  <a:pt x="4806" y="1932"/>
                  <a:pt x="4796" y="1893"/>
                  <a:pt x="4816" y="1893"/>
                </a:cubicBezTo>
                <a:cubicBezTo>
                  <a:pt x="4821" y="1893"/>
                  <a:pt x="4828" y="1895"/>
                  <a:pt x="4837" y="1901"/>
                </a:cubicBezTo>
                <a:cubicBezTo>
                  <a:pt x="4843" y="1903"/>
                  <a:pt x="4849" y="1903"/>
                  <a:pt x="4855" y="1903"/>
                </a:cubicBezTo>
                <a:cubicBezTo>
                  <a:pt x="4924" y="1903"/>
                  <a:pt x="5045" y="1834"/>
                  <a:pt x="4961" y="1778"/>
                </a:cubicBezTo>
                <a:lnTo>
                  <a:pt x="4992" y="1747"/>
                </a:lnTo>
                <a:cubicBezTo>
                  <a:pt x="5069" y="1747"/>
                  <a:pt x="5084" y="1731"/>
                  <a:pt x="5054" y="1669"/>
                </a:cubicBezTo>
                <a:lnTo>
                  <a:pt x="5023" y="1623"/>
                </a:lnTo>
                <a:lnTo>
                  <a:pt x="5023" y="1623"/>
                </a:lnTo>
                <a:cubicBezTo>
                  <a:pt x="5057" y="1646"/>
                  <a:pt x="5099" y="1660"/>
                  <a:pt x="5125" y="1660"/>
                </a:cubicBezTo>
                <a:cubicBezTo>
                  <a:pt x="5135" y="1660"/>
                  <a:pt x="5142" y="1658"/>
                  <a:pt x="5146" y="1654"/>
                </a:cubicBezTo>
                <a:cubicBezTo>
                  <a:pt x="5162" y="1639"/>
                  <a:pt x="5162" y="1639"/>
                  <a:pt x="5115" y="1608"/>
                </a:cubicBezTo>
                <a:cubicBezTo>
                  <a:pt x="5084" y="1561"/>
                  <a:pt x="5084" y="1561"/>
                  <a:pt x="5100" y="1546"/>
                </a:cubicBezTo>
                <a:cubicBezTo>
                  <a:pt x="5104" y="1542"/>
                  <a:pt x="5111" y="1540"/>
                  <a:pt x="5119" y="1540"/>
                </a:cubicBezTo>
                <a:cubicBezTo>
                  <a:pt x="5144" y="1540"/>
                  <a:pt x="5185" y="1557"/>
                  <a:pt x="5208" y="1592"/>
                </a:cubicBezTo>
                <a:lnTo>
                  <a:pt x="5224" y="1561"/>
                </a:lnTo>
                <a:cubicBezTo>
                  <a:pt x="5175" y="1513"/>
                  <a:pt x="5163" y="1489"/>
                  <a:pt x="5172" y="1489"/>
                </a:cubicBezTo>
                <a:cubicBezTo>
                  <a:pt x="5178" y="1489"/>
                  <a:pt x="5191" y="1498"/>
                  <a:pt x="5208" y="1515"/>
                </a:cubicBezTo>
                <a:cubicBezTo>
                  <a:pt x="5218" y="1525"/>
                  <a:pt x="5229" y="1528"/>
                  <a:pt x="5240" y="1528"/>
                </a:cubicBezTo>
                <a:cubicBezTo>
                  <a:pt x="5265" y="1528"/>
                  <a:pt x="5290" y="1510"/>
                  <a:pt x="5301" y="1499"/>
                </a:cubicBezTo>
                <a:cubicBezTo>
                  <a:pt x="5283" y="1481"/>
                  <a:pt x="5281" y="1475"/>
                  <a:pt x="5285" y="1475"/>
                </a:cubicBezTo>
                <a:cubicBezTo>
                  <a:pt x="5291" y="1475"/>
                  <a:pt x="5310" y="1490"/>
                  <a:pt x="5301" y="1499"/>
                </a:cubicBezTo>
                <a:lnTo>
                  <a:pt x="5332" y="1530"/>
                </a:lnTo>
                <a:cubicBezTo>
                  <a:pt x="5346" y="1538"/>
                  <a:pt x="5355" y="1541"/>
                  <a:pt x="5359" y="1541"/>
                </a:cubicBezTo>
                <a:cubicBezTo>
                  <a:pt x="5373" y="1541"/>
                  <a:pt x="5340" y="1508"/>
                  <a:pt x="5316" y="1484"/>
                </a:cubicBezTo>
                <a:lnTo>
                  <a:pt x="5347" y="1438"/>
                </a:lnTo>
                <a:cubicBezTo>
                  <a:pt x="5363" y="1422"/>
                  <a:pt x="5378" y="1407"/>
                  <a:pt x="5332" y="1391"/>
                </a:cubicBezTo>
                <a:cubicBezTo>
                  <a:pt x="5270" y="1360"/>
                  <a:pt x="5239" y="1314"/>
                  <a:pt x="5270" y="1299"/>
                </a:cubicBezTo>
                <a:lnTo>
                  <a:pt x="5270" y="1299"/>
                </a:lnTo>
                <a:cubicBezTo>
                  <a:pt x="5297" y="1325"/>
                  <a:pt x="5335" y="1363"/>
                  <a:pt x="5355" y="1363"/>
                </a:cubicBezTo>
                <a:cubicBezTo>
                  <a:pt x="5358" y="1363"/>
                  <a:pt x="5361" y="1362"/>
                  <a:pt x="5363" y="1360"/>
                </a:cubicBezTo>
                <a:cubicBezTo>
                  <a:pt x="5367" y="1353"/>
                  <a:pt x="5371" y="1350"/>
                  <a:pt x="5376" y="1350"/>
                </a:cubicBezTo>
                <a:cubicBezTo>
                  <a:pt x="5392" y="1350"/>
                  <a:pt x="5409" y="1376"/>
                  <a:pt x="5409" y="1376"/>
                </a:cubicBezTo>
                <a:cubicBezTo>
                  <a:pt x="5428" y="1404"/>
                  <a:pt x="5444" y="1415"/>
                  <a:pt x="5456" y="1415"/>
                </a:cubicBezTo>
                <a:cubicBezTo>
                  <a:pt x="5485" y="1415"/>
                  <a:pt x="5497" y="1357"/>
                  <a:pt x="5486" y="1314"/>
                </a:cubicBezTo>
                <a:cubicBezTo>
                  <a:pt x="5469" y="1243"/>
                  <a:pt x="5466" y="1208"/>
                  <a:pt x="5482" y="1208"/>
                </a:cubicBezTo>
                <a:cubicBezTo>
                  <a:pt x="5493" y="1208"/>
                  <a:pt x="5515" y="1228"/>
                  <a:pt x="5548" y="1268"/>
                </a:cubicBezTo>
                <a:cubicBezTo>
                  <a:pt x="5566" y="1285"/>
                  <a:pt x="5577" y="1293"/>
                  <a:pt x="5583" y="1293"/>
                </a:cubicBezTo>
                <a:cubicBezTo>
                  <a:pt x="5602" y="1293"/>
                  <a:pt x="5558" y="1202"/>
                  <a:pt x="5486" y="1082"/>
                </a:cubicBezTo>
                <a:lnTo>
                  <a:pt x="5409" y="943"/>
                </a:lnTo>
                <a:lnTo>
                  <a:pt x="5517" y="1067"/>
                </a:lnTo>
                <a:cubicBezTo>
                  <a:pt x="5599" y="1148"/>
                  <a:pt x="5637" y="1187"/>
                  <a:pt x="5656" y="1187"/>
                </a:cubicBezTo>
                <a:cubicBezTo>
                  <a:pt x="5672" y="1187"/>
                  <a:pt x="5672" y="1156"/>
                  <a:pt x="5672" y="1098"/>
                </a:cubicBezTo>
                <a:cubicBezTo>
                  <a:pt x="5672" y="1054"/>
                  <a:pt x="5672" y="1035"/>
                  <a:pt x="5677" y="1035"/>
                </a:cubicBezTo>
                <a:cubicBezTo>
                  <a:pt x="5682" y="1035"/>
                  <a:pt x="5689" y="1046"/>
                  <a:pt x="5703" y="1067"/>
                </a:cubicBezTo>
                <a:cubicBezTo>
                  <a:pt x="5722" y="1086"/>
                  <a:pt x="5736" y="1095"/>
                  <a:pt x="5750" y="1095"/>
                </a:cubicBezTo>
                <a:cubicBezTo>
                  <a:pt x="5770" y="1095"/>
                  <a:pt x="5790" y="1078"/>
                  <a:pt x="5826" y="1051"/>
                </a:cubicBezTo>
                <a:cubicBezTo>
                  <a:pt x="5888" y="1005"/>
                  <a:pt x="5904" y="1005"/>
                  <a:pt x="5888" y="959"/>
                </a:cubicBezTo>
                <a:lnTo>
                  <a:pt x="5919" y="928"/>
                </a:lnTo>
                <a:cubicBezTo>
                  <a:pt x="5944" y="957"/>
                  <a:pt x="5962" y="969"/>
                  <a:pt x="5974" y="969"/>
                </a:cubicBezTo>
                <a:cubicBezTo>
                  <a:pt x="5998" y="969"/>
                  <a:pt x="5992" y="913"/>
                  <a:pt x="5950" y="850"/>
                </a:cubicBezTo>
                <a:cubicBezTo>
                  <a:pt x="5965" y="850"/>
                  <a:pt x="5981" y="835"/>
                  <a:pt x="5996" y="835"/>
                </a:cubicBezTo>
                <a:lnTo>
                  <a:pt x="6012" y="881"/>
                </a:lnTo>
                <a:cubicBezTo>
                  <a:pt x="6023" y="899"/>
                  <a:pt x="6037" y="907"/>
                  <a:pt x="6060" y="907"/>
                </a:cubicBezTo>
                <a:cubicBezTo>
                  <a:pt x="6097" y="907"/>
                  <a:pt x="6159" y="883"/>
                  <a:pt x="6275" y="835"/>
                </a:cubicBezTo>
                <a:cubicBezTo>
                  <a:pt x="6491" y="788"/>
                  <a:pt x="6522" y="788"/>
                  <a:pt x="6506" y="680"/>
                </a:cubicBezTo>
                <a:cubicBezTo>
                  <a:pt x="6490" y="624"/>
                  <a:pt x="6499" y="593"/>
                  <a:pt x="6514" y="593"/>
                </a:cubicBezTo>
                <a:cubicBezTo>
                  <a:pt x="6527" y="593"/>
                  <a:pt x="6545" y="621"/>
                  <a:pt x="6553" y="680"/>
                </a:cubicBezTo>
                <a:cubicBezTo>
                  <a:pt x="6553" y="722"/>
                  <a:pt x="6573" y="756"/>
                  <a:pt x="6583" y="756"/>
                </a:cubicBezTo>
                <a:cubicBezTo>
                  <a:pt x="6587" y="756"/>
                  <a:pt x="6589" y="747"/>
                  <a:pt x="6584" y="727"/>
                </a:cubicBezTo>
                <a:lnTo>
                  <a:pt x="6584" y="727"/>
                </a:lnTo>
                <a:cubicBezTo>
                  <a:pt x="6615" y="742"/>
                  <a:pt x="6645" y="758"/>
                  <a:pt x="6661" y="788"/>
                </a:cubicBezTo>
                <a:cubicBezTo>
                  <a:pt x="6699" y="833"/>
                  <a:pt x="6724" y="849"/>
                  <a:pt x="6740" y="849"/>
                </a:cubicBezTo>
                <a:cubicBezTo>
                  <a:pt x="6764" y="849"/>
                  <a:pt x="6769" y="816"/>
                  <a:pt x="6769" y="788"/>
                </a:cubicBezTo>
                <a:cubicBezTo>
                  <a:pt x="6756" y="741"/>
                  <a:pt x="6754" y="724"/>
                  <a:pt x="6758" y="724"/>
                </a:cubicBezTo>
                <a:lnTo>
                  <a:pt x="6758" y="724"/>
                </a:lnTo>
                <a:cubicBezTo>
                  <a:pt x="6762" y="724"/>
                  <a:pt x="6776" y="754"/>
                  <a:pt x="6785" y="788"/>
                </a:cubicBezTo>
                <a:cubicBezTo>
                  <a:pt x="6806" y="821"/>
                  <a:pt x="6828" y="861"/>
                  <a:pt x="6839" y="861"/>
                </a:cubicBezTo>
                <a:cubicBezTo>
                  <a:pt x="6844" y="861"/>
                  <a:pt x="6846" y="853"/>
                  <a:pt x="6846" y="835"/>
                </a:cubicBezTo>
                <a:cubicBezTo>
                  <a:pt x="6846" y="803"/>
                  <a:pt x="6893" y="779"/>
                  <a:pt x="6935" y="779"/>
                </a:cubicBezTo>
                <a:cubicBezTo>
                  <a:pt x="6973" y="779"/>
                  <a:pt x="7008" y="799"/>
                  <a:pt x="7001" y="850"/>
                </a:cubicBezTo>
                <a:lnTo>
                  <a:pt x="7047" y="850"/>
                </a:lnTo>
                <a:cubicBezTo>
                  <a:pt x="7047" y="809"/>
                  <a:pt x="7075" y="802"/>
                  <a:pt x="7107" y="802"/>
                </a:cubicBezTo>
                <a:cubicBezTo>
                  <a:pt x="7123" y="802"/>
                  <a:pt x="7140" y="804"/>
                  <a:pt x="7156" y="804"/>
                </a:cubicBezTo>
                <a:cubicBezTo>
                  <a:pt x="7202" y="804"/>
                  <a:pt x="7233" y="819"/>
                  <a:pt x="7217" y="866"/>
                </a:cubicBezTo>
                <a:cubicBezTo>
                  <a:pt x="7217" y="899"/>
                  <a:pt x="7217" y="914"/>
                  <a:pt x="7224" y="914"/>
                </a:cubicBezTo>
                <a:cubicBezTo>
                  <a:pt x="7231" y="914"/>
                  <a:pt x="7242" y="903"/>
                  <a:pt x="7264" y="881"/>
                </a:cubicBezTo>
                <a:cubicBezTo>
                  <a:pt x="7295" y="881"/>
                  <a:pt x="7341" y="788"/>
                  <a:pt x="7372" y="788"/>
                </a:cubicBezTo>
                <a:cubicBezTo>
                  <a:pt x="7372" y="742"/>
                  <a:pt x="7418" y="696"/>
                  <a:pt x="7449" y="696"/>
                </a:cubicBezTo>
                <a:lnTo>
                  <a:pt x="7434" y="742"/>
                </a:lnTo>
                <a:lnTo>
                  <a:pt x="7403" y="850"/>
                </a:lnTo>
                <a:cubicBezTo>
                  <a:pt x="7409" y="850"/>
                  <a:pt x="7418" y="853"/>
                  <a:pt x="7427" y="853"/>
                </a:cubicBezTo>
                <a:cubicBezTo>
                  <a:pt x="7441" y="853"/>
                  <a:pt x="7455" y="847"/>
                  <a:pt x="7465" y="819"/>
                </a:cubicBezTo>
                <a:cubicBezTo>
                  <a:pt x="7465" y="881"/>
                  <a:pt x="7496" y="881"/>
                  <a:pt x="7542" y="912"/>
                </a:cubicBezTo>
                <a:cubicBezTo>
                  <a:pt x="7569" y="921"/>
                  <a:pt x="7595" y="930"/>
                  <a:pt x="7622" y="930"/>
                </a:cubicBezTo>
                <a:cubicBezTo>
                  <a:pt x="7642" y="930"/>
                  <a:pt x="7661" y="925"/>
                  <a:pt x="7681" y="912"/>
                </a:cubicBezTo>
                <a:lnTo>
                  <a:pt x="7681" y="912"/>
                </a:lnTo>
                <a:cubicBezTo>
                  <a:pt x="7659" y="978"/>
                  <a:pt x="7716" y="1037"/>
                  <a:pt x="7778" y="1037"/>
                </a:cubicBezTo>
                <a:cubicBezTo>
                  <a:pt x="7803" y="1037"/>
                  <a:pt x="7829" y="1027"/>
                  <a:pt x="7851" y="1005"/>
                </a:cubicBezTo>
                <a:cubicBezTo>
                  <a:pt x="7863" y="987"/>
                  <a:pt x="7873" y="978"/>
                  <a:pt x="7880" y="978"/>
                </a:cubicBezTo>
                <a:cubicBezTo>
                  <a:pt x="7892" y="978"/>
                  <a:pt x="7897" y="998"/>
                  <a:pt x="7897" y="1036"/>
                </a:cubicBezTo>
                <a:cubicBezTo>
                  <a:pt x="7889" y="1069"/>
                  <a:pt x="7890" y="1084"/>
                  <a:pt x="7899" y="1084"/>
                </a:cubicBezTo>
                <a:cubicBezTo>
                  <a:pt x="7907" y="1084"/>
                  <a:pt x="7922" y="1073"/>
                  <a:pt x="7944" y="1051"/>
                </a:cubicBezTo>
                <a:cubicBezTo>
                  <a:pt x="7952" y="1046"/>
                  <a:pt x="7959" y="1043"/>
                  <a:pt x="7963" y="1043"/>
                </a:cubicBezTo>
                <a:cubicBezTo>
                  <a:pt x="7984" y="1043"/>
                  <a:pt x="7972" y="1093"/>
                  <a:pt x="7959" y="1144"/>
                </a:cubicBezTo>
                <a:cubicBezTo>
                  <a:pt x="7926" y="1221"/>
                  <a:pt x="7932" y="1251"/>
                  <a:pt x="7955" y="1251"/>
                </a:cubicBezTo>
                <a:cubicBezTo>
                  <a:pt x="7964" y="1251"/>
                  <a:pt x="7977" y="1246"/>
                  <a:pt x="7990" y="1237"/>
                </a:cubicBezTo>
                <a:cubicBezTo>
                  <a:pt x="8003" y="1233"/>
                  <a:pt x="8015" y="1231"/>
                  <a:pt x="8027" y="1231"/>
                </a:cubicBezTo>
                <a:cubicBezTo>
                  <a:pt x="8060" y="1231"/>
                  <a:pt x="8091" y="1245"/>
                  <a:pt x="8114" y="1268"/>
                </a:cubicBezTo>
                <a:cubicBezTo>
                  <a:pt x="8140" y="1268"/>
                  <a:pt x="8158" y="1269"/>
                  <a:pt x="8173" y="1269"/>
                </a:cubicBezTo>
                <a:cubicBezTo>
                  <a:pt x="8201" y="1269"/>
                  <a:pt x="8212" y="1262"/>
                  <a:pt x="8222" y="1221"/>
                </a:cubicBezTo>
                <a:cubicBezTo>
                  <a:pt x="8253" y="1190"/>
                  <a:pt x="8284" y="1175"/>
                  <a:pt x="8315" y="1159"/>
                </a:cubicBezTo>
                <a:cubicBezTo>
                  <a:pt x="8377" y="1159"/>
                  <a:pt x="8369" y="1179"/>
                  <a:pt x="8356" y="1179"/>
                </a:cubicBezTo>
                <a:cubicBezTo>
                  <a:pt x="8352" y="1179"/>
                  <a:pt x="8349" y="1178"/>
                  <a:pt x="8346" y="1175"/>
                </a:cubicBezTo>
                <a:cubicBezTo>
                  <a:pt x="8268" y="1175"/>
                  <a:pt x="8284" y="1190"/>
                  <a:pt x="8268" y="1252"/>
                </a:cubicBezTo>
                <a:cubicBezTo>
                  <a:pt x="8253" y="1299"/>
                  <a:pt x="8268" y="1345"/>
                  <a:pt x="8299" y="1360"/>
                </a:cubicBezTo>
                <a:cubicBezTo>
                  <a:pt x="8315" y="1376"/>
                  <a:pt x="8346" y="1422"/>
                  <a:pt x="8361" y="1438"/>
                </a:cubicBezTo>
                <a:cubicBezTo>
                  <a:pt x="8371" y="1497"/>
                  <a:pt x="8381" y="1525"/>
                  <a:pt x="8399" y="1525"/>
                </a:cubicBezTo>
                <a:cubicBezTo>
                  <a:pt x="8409" y="1525"/>
                  <a:pt x="8422" y="1516"/>
                  <a:pt x="8438" y="1499"/>
                </a:cubicBezTo>
                <a:cubicBezTo>
                  <a:pt x="8451" y="1487"/>
                  <a:pt x="8461" y="1477"/>
                  <a:pt x="8469" y="1469"/>
                </a:cubicBezTo>
                <a:lnTo>
                  <a:pt x="8469" y="1469"/>
                </a:lnTo>
                <a:cubicBezTo>
                  <a:pt x="8415" y="1549"/>
                  <a:pt x="8537" y="1712"/>
                  <a:pt x="8641" y="1712"/>
                </a:cubicBezTo>
                <a:cubicBezTo>
                  <a:pt x="8657" y="1712"/>
                  <a:pt x="8672" y="1708"/>
                  <a:pt x="8686" y="1700"/>
                </a:cubicBezTo>
                <a:lnTo>
                  <a:pt x="8686" y="1700"/>
                </a:lnTo>
                <a:lnTo>
                  <a:pt x="8639" y="1747"/>
                </a:lnTo>
                <a:cubicBezTo>
                  <a:pt x="8593" y="1778"/>
                  <a:pt x="8608" y="1793"/>
                  <a:pt x="8639" y="1824"/>
                </a:cubicBezTo>
                <a:cubicBezTo>
                  <a:pt x="8670" y="1870"/>
                  <a:pt x="8763" y="1886"/>
                  <a:pt x="8809" y="1932"/>
                </a:cubicBezTo>
                <a:cubicBezTo>
                  <a:pt x="8847" y="1983"/>
                  <a:pt x="8895" y="2033"/>
                  <a:pt x="8937" y="2033"/>
                </a:cubicBezTo>
                <a:cubicBezTo>
                  <a:pt x="8946" y="2033"/>
                  <a:pt x="8955" y="2031"/>
                  <a:pt x="8964" y="2025"/>
                </a:cubicBezTo>
                <a:lnTo>
                  <a:pt x="8964" y="2025"/>
                </a:lnTo>
                <a:cubicBezTo>
                  <a:pt x="8979" y="2040"/>
                  <a:pt x="8979" y="2040"/>
                  <a:pt x="8933" y="2071"/>
                </a:cubicBezTo>
                <a:cubicBezTo>
                  <a:pt x="8902" y="2118"/>
                  <a:pt x="8902" y="2118"/>
                  <a:pt x="8917" y="2133"/>
                </a:cubicBezTo>
                <a:cubicBezTo>
                  <a:pt x="8920" y="2136"/>
                  <a:pt x="8923" y="2137"/>
                  <a:pt x="8927" y="2137"/>
                </a:cubicBezTo>
                <a:cubicBezTo>
                  <a:pt x="8944" y="2137"/>
                  <a:pt x="8972" y="2109"/>
                  <a:pt x="9010" y="2071"/>
                </a:cubicBezTo>
                <a:cubicBezTo>
                  <a:pt x="9028" y="2054"/>
                  <a:pt x="9038" y="2045"/>
                  <a:pt x="9045" y="2045"/>
                </a:cubicBezTo>
                <a:cubicBezTo>
                  <a:pt x="9057" y="2045"/>
                  <a:pt x="9057" y="2069"/>
                  <a:pt x="9057" y="2118"/>
                </a:cubicBezTo>
                <a:cubicBezTo>
                  <a:pt x="9057" y="2187"/>
                  <a:pt x="9106" y="2244"/>
                  <a:pt x="9172" y="2244"/>
                </a:cubicBezTo>
                <a:cubicBezTo>
                  <a:pt x="9180" y="2244"/>
                  <a:pt x="9188" y="2243"/>
                  <a:pt x="9196" y="2241"/>
                </a:cubicBezTo>
                <a:cubicBezTo>
                  <a:pt x="9211" y="2257"/>
                  <a:pt x="9227" y="2272"/>
                  <a:pt x="9196" y="2319"/>
                </a:cubicBezTo>
                <a:cubicBezTo>
                  <a:pt x="9173" y="2353"/>
                  <a:pt x="9184" y="2403"/>
                  <a:pt x="9228" y="2403"/>
                </a:cubicBezTo>
                <a:cubicBezTo>
                  <a:pt x="9244" y="2403"/>
                  <a:pt x="9264" y="2397"/>
                  <a:pt x="9288" y="2380"/>
                </a:cubicBezTo>
                <a:lnTo>
                  <a:pt x="9288" y="2380"/>
                </a:lnTo>
                <a:cubicBezTo>
                  <a:pt x="9304" y="2396"/>
                  <a:pt x="9304" y="2396"/>
                  <a:pt x="9273" y="2442"/>
                </a:cubicBezTo>
                <a:cubicBezTo>
                  <a:pt x="9253" y="2473"/>
                  <a:pt x="9239" y="2510"/>
                  <a:pt x="9258" y="2510"/>
                </a:cubicBezTo>
                <a:cubicBezTo>
                  <a:pt x="9268" y="2510"/>
                  <a:pt x="9288" y="2500"/>
                  <a:pt x="9319" y="2473"/>
                </a:cubicBezTo>
                <a:cubicBezTo>
                  <a:pt x="9333" y="2467"/>
                  <a:pt x="9346" y="2463"/>
                  <a:pt x="9359" y="2463"/>
                </a:cubicBezTo>
                <a:cubicBezTo>
                  <a:pt x="9405" y="2463"/>
                  <a:pt x="9446" y="2505"/>
                  <a:pt x="9458" y="2566"/>
                </a:cubicBezTo>
                <a:cubicBezTo>
                  <a:pt x="9465" y="2566"/>
                  <a:pt x="9473" y="2568"/>
                  <a:pt x="9482" y="2568"/>
                </a:cubicBezTo>
                <a:cubicBezTo>
                  <a:pt x="9496" y="2568"/>
                  <a:pt x="9511" y="2563"/>
                  <a:pt x="9520" y="2535"/>
                </a:cubicBezTo>
                <a:lnTo>
                  <a:pt x="9551" y="2489"/>
                </a:lnTo>
                <a:lnTo>
                  <a:pt x="9551" y="2489"/>
                </a:lnTo>
                <a:cubicBezTo>
                  <a:pt x="9535" y="2545"/>
                  <a:pt x="9527" y="2572"/>
                  <a:pt x="9532" y="2572"/>
                </a:cubicBezTo>
                <a:cubicBezTo>
                  <a:pt x="9537" y="2572"/>
                  <a:pt x="9552" y="2549"/>
                  <a:pt x="9582" y="2504"/>
                </a:cubicBezTo>
                <a:cubicBezTo>
                  <a:pt x="9596" y="2475"/>
                  <a:pt x="9607" y="2463"/>
                  <a:pt x="9614" y="2463"/>
                </a:cubicBezTo>
                <a:cubicBezTo>
                  <a:pt x="9621" y="2463"/>
                  <a:pt x="9621" y="2479"/>
                  <a:pt x="9613" y="2504"/>
                </a:cubicBezTo>
                <a:cubicBezTo>
                  <a:pt x="9582" y="2535"/>
                  <a:pt x="9628" y="2566"/>
                  <a:pt x="9628" y="2566"/>
                </a:cubicBezTo>
                <a:cubicBezTo>
                  <a:pt x="9628" y="2566"/>
                  <a:pt x="9783" y="2566"/>
                  <a:pt x="9891" y="2597"/>
                </a:cubicBezTo>
                <a:cubicBezTo>
                  <a:pt x="9953" y="2612"/>
                  <a:pt x="10015" y="2628"/>
                  <a:pt x="10077" y="2628"/>
                </a:cubicBezTo>
                <a:cubicBezTo>
                  <a:pt x="10123" y="2628"/>
                  <a:pt x="10138" y="2612"/>
                  <a:pt x="10138" y="2581"/>
                </a:cubicBezTo>
                <a:cubicBezTo>
                  <a:pt x="10138" y="2564"/>
                  <a:pt x="10149" y="2546"/>
                  <a:pt x="10160" y="2546"/>
                </a:cubicBezTo>
                <a:cubicBezTo>
                  <a:pt x="10169" y="2546"/>
                  <a:pt x="10178" y="2555"/>
                  <a:pt x="10185" y="2581"/>
                </a:cubicBezTo>
                <a:cubicBezTo>
                  <a:pt x="10200" y="2628"/>
                  <a:pt x="10231" y="2643"/>
                  <a:pt x="10247" y="2643"/>
                </a:cubicBezTo>
                <a:cubicBezTo>
                  <a:pt x="10262" y="2643"/>
                  <a:pt x="10293" y="2643"/>
                  <a:pt x="10293" y="2705"/>
                </a:cubicBezTo>
                <a:cubicBezTo>
                  <a:pt x="10324" y="2643"/>
                  <a:pt x="10324" y="2643"/>
                  <a:pt x="10339" y="2643"/>
                </a:cubicBezTo>
                <a:cubicBezTo>
                  <a:pt x="10339" y="2666"/>
                  <a:pt x="10347" y="2678"/>
                  <a:pt x="10357" y="2678"/>
                </a:cubicBezTo>
                <a:cubicBezTo>
                  <a:pt x="10366" y="2678"/>
                  <a:pt x="10378" y="2666"/>
                  <a:pt x="10386" y="2643"/>
                </a:cubicBezTo>
                <a:cubicBezTo>
                  <a:pt x="10394" y="2589"/>
                  <a:pt x="10397" y="2562"/>
                  <a:pt x="10399" y="2562"/>
                </a:cubicBezTo>
                <a:cubicBezTo>
                  <a:pt x="10401" y="2562"/>
                  <a:pt x="10401" y="2589"/>
                  <a:pt x="10401" y="2643"/>
                </a:cubicBezTo>
                <a:cubicBezTo>
                  <a:pt x="10401" y="2676"/>
                  <a:pt x="10439" y="2716"/>
                  <a:pt x="10456" y="2716"/>
                </a:cubicBezTo>
                <a:cubicBezTo>
                  <a:pt x="10464" y="2716"/>
                  <a:pt x="10468" y="2708"/>
                  <a:pt x="10463" y="2690"/>
                </a:cubicBezTo>
                <a:cubicBezTo>
                  <a:pt x="10432" y="2643"/>
                  <a:pt x="10494" y="2643"/>
                  <a:pt x="10509" y="2581"/>
                </a:cubicBezTo>
                <a:cubicBezTo>
                  <a:pt x="10540" y="2581"/>
                  <a:pt x="10556" y="2581"/>
                  <a:pt x="10571" y="2628"/>
                </a:cubicBezTo>
                <a:cubicBezTo>
                  <a:pt x="10571" y="2644"/>
                  <a:pt x="10581" y="2650"/>
                  <a:pt x="10595" y="2650"/>
                </a:cubicBezTo>
                <a:cubicBezTo>
                  <a:pt x="10634" y="2650"/>
                  <a:pt x="10710" y="2596"/>
                  <a:pt x="10710" y="2550"/>
                </a:cubicBezTo>
                <a:cubicBezTo>
                  <a:pt x="10718" y="2520"/>
                  <a:pt x="10718" y="2504"/>
                  <a:pt x="10718" y="2504"/>
                </a:cubicBezTo>
                <a:cubicBezTo>
                  <a:pt x="10718" y="2504"/>
                  <a:pt x="10718" y="2520"/>
                  <a:pt x="10726" y="2550"/>
                </a:cubicBezTo>
                <a:cubicBezTo>
                  <a:pt x="10746" y="2592"/>
                  <a:pt x="10760" y="2599"/>
                  <a:pt x="10772" y="2599"/>
                </a:cubicBezTo>
                <a:cubicBezTo>
                  <a:pt x="10777" y="2599"/>
                  <a:pt x="10782" y="2597"/>
                  <a:pt x="10788" y="2597"/>
                </a:cubicBezTo>
                <a:cubicBezTo>
                  <a:pt x="10788" y="2578"/>
                  <a:pt x="10790" y="2571"/>
                  <a:pt x="10795" y="2571"/>
                </a:cubicBezTo>
                <a:cubicBezTo>
                  <a:pt x="10805" y="2571"/>
                  <a:pt x="10823" y="2611"/>
                  <a:pt x="10834" y="2643"/>
                </a:cubicBezTo>
                <a:cubicBezTo>
                  <a:pt x="10846" y="2678"/>
                  <a:pt x="10848" y="2695"/>
                  <a:pt x="10869" y="2695"/>
                </a:cubicBezTo>
                <a:cubicBezTo>
                  <a:pt x="10876" y="2695"/>
                  <a:pt x="10884" y="2693"/>
                  <a:pt x="10896" y="2690"/>
                </a:cubicBezTo>
                <a:cubicBezTo>
                  <a:pt x="10896" y="2628"/>
                  <a:pt x="10989" y="2581"/>
                  <a:pt x="11050" y="2566"/>
                </a:cubicBezTo>
                <a:cubicBezTo>
                  <a:pt x="11136" y="2529"/>
                  <a:pt x="11154" y="2473"/>
                  <a:pt x="11142" y="2397"/>
                </a:cubicBezTo>
                <a:lnTo>
                  <a:pt x="11142" y="2397"/>
                </a:lnTo>
                <a:cubicBezTo>
                  <a:pt x="11165" y="2400"/>
                  <a:pt x="11188" y="2401"/>
                  <a:pt x="11211" y="2401"/>
                </a:cubicBezTo>
                <a:cubicBezTo>
                  <a:pt x="11213" y="2401"/>
                  <a:pt x="11215" y="2401"/>
                  <a:pt x="11217" y="2401"/>
                </a:cubicBezTo>
                <a:lnTo>
                  <a:pt x="11217" y="2401"/>
                </a:lnTo>
                <a:cubicBezTo>
                  <a:pt x="11232" y="2420"/>
                  <a:pt x="11248" y="2439"/>
                  <a:pt x="11267" y="2458"/>
                </a:cubicBezTo>
                <a:cubicBezTo>
                  <a:pt x="11276" y="2448"/>
                  <a:pt x="11268" y="2426"/>
                  <a:pt x="11253" y="2400"/>
                </a:cubicBezTo>
                <a:lnTo>
                  <a:pt x="11253" y="2400"/>
                </a:lnTo>
                <a:cubicBezTo>
                  <a:pt x="11497" y="2381"/>
                  <a:pt x="11731" y="2203"/>
                  <a:pt x="11766" y="1946"/>
                </a:cubicBezTo>
                <a:lnTo>
                  <a:pt x="11766" y="1946"/>
                </a:lnTo>
                <a:cubicBezTo>
                  <a:pt x="11777" y="1953"/>
                  <a:pt x="11788" y="1958"/>
                  <a:pt x="11795" y="1958"/>
                </a:cubicBezTo>
                <a:cubicBezTo>
                  <a:pt x="11809" y="1958"/>
                  <a:pt x="11815" y="1946"/>
                  <a:pt x="11808" y="1917"/>
                </a:cubicBezTo>
                <a:cubicBezTo>
                  <a:pt x="11777" y="1870"/>
                  <a:pt x="11777" y="1855"/>
                  <a:pt x="11788" y="1855"/>
                </a:cubicBezTo>
                <a:cubicBezTo>
                  <a:pt x="11800" y="1855"/>
                  <a:pt x="11823" y="1870"/>
                  <a:pt x="11839" y="1886"/>
                </a:cubicBezTo>
                <a:cubicBezTo>
                  <a:pt x="11866" y="1928"/>
                  <a:pt x="11882" y="1950"/>
                  <a:pt x="11889" y="1950"/>
                </a:cubicBezTo>
                <a:cubicBezTo>
                  <a:pt x="11897" y="1950"/>
                  <a:pt x="11894" y="1916"/>
                  <a:pt x="11885" y="1839"/>
                </a:cubicBezTo>
                <a:cubicBezTo>
                  <a:pt x="11916" y="1793"/>
                  <a:pt x="11947" y="1685"/>
                  <a:pt x="11993" y="1639"/>
                </a:cubicBezTo>
                <a:cubicBezTo>
                  <a:pt x="12031" y="1601"/>
                  <a:pt x="12069" y="1553"/>
                  <a:pt x="12115" y="1553"/>
                </a:cubicBezTo>
                <a:cubicBezTo>
                  <a:pt x="12125" y="1553"/>
                  <a:pt x="12136" y="1555"/>
                  <a:pt x="12148" y="1561"/>
                </a:cubicBezTo>
                <a:cubicBezTo>
                  <a:pt x="12190" y="1595"/>
                  <a:pt x="12214" y="1606"/>
                  <a:pt x="12219" y="1606"/>
                </a:cubicBezTo>
                <a:cubicBezTo>
                  <a:pt x="12223" y="1606"/>
                  <a:pt x="12215" y="1599"/>
                  <a:pt x="12194" y="1592"/>
                </a:cubicBezTo>
                <a:cubicBezTo>
                  <a:pt x="12101" y="1515"/>
                  <a:pt x="12132" y="1499"/>
                  <a:pt x="12179" y="1453"/>
                </a:cubicBezTo>
                <a:cubicBezTo>
                  <a:pt x="12271" y="1438"/>
                  <a:pt x="12256" y="1360"/>
                  <a:pt x="12240" y="1299"/>
                </a:cubicBezTo>
                <a:lnTo>
                  <a:pt x="12240" y="1299"/>
                </a:lnTo>
                <a:lnTo>
                  <a:pt x="12210" y="1345"/>
                </a:lnTo>
                <a:cubicBezTo>
                  <a:pt x="12149" y="1272"/>
                  <a:pt x="12145" y="1247"/>
                  <a:pt x="12184" y="1247"/>
                </a:cubicBezTo>
                <a:cubicBezTo>
                  <a:pt x="12195" y="1247"/>
                  <a:pt x="12208" y="1249"/>
                  <a:pt x="12225" y="1252"/>
                </a:cubicBezTo>
                <a:cubicBezTo>
                  <a:pt x="12228" y="1249"/>
                  <a:pt x="12231" y="1248"/>
                  <a:pt x="12236" y="1248"/>
                </a:cubicBezTo>
                <a:cubicBezTo>
                  <a:pt x="12256" y="1248"/>
                  <a:pt x="12292" y="1276"/>
                  <a:pt x="12318" y="1314"/>
                </a:cubicBezTo>
                <a:cubicBezTo>
                  <a:pt x="12343" y="1339"/>
                  <a:pt x="12389" y="1364"/>
                  <a:pt x="12413" y="1364"/>
                </a:cubicBezTo>
                <a:cubicBezTo>
                  <a:pt x="12419" y="1364"/>
                  <a:pt x="12423" y="1363"/>
                  <a:pt x="12426" y="1360"/>
                </a:cubicBezTo>
                <a:cubicBezTo>
                  <a:pt x="12441" y="1345"/>
                  <a:pt x="12472" y="1329"/>
                  <a:pt x="12410" y="1299"/>
                </a:cubicBezTo>
                <a:cubicBezTo>
                  <a:pt x="12349" y="1268"/>
                  <a:pt x="12380" y="1268"/>
                  <a:pt x="12395" y="1237"/>
                </a:cubicBezTo>
                <a:cubicBezTo>
                  <a:pt x="12410" y="1221"/>
                  <a:pt x="12426" y="1206"/>
                  <a:pt x="12410" y="1159"/>
                </a:cubicBezTo>
                <a:cubicBezTo>
                  <a:pt x="12395" y="1098"/>
                  <a:pt x="12395" y="1098"/>
                  <a:pt x="12410" y="1082"/>
                </a:cubicBezTo>
                <a:cubicBezTo>
                  <a:pt x="12426" y="1090"/>
                  <a:pt x="12445" y="1094"/>
                  <a:pt x="12465" y="1094"/>
                </a:cubicBezTo>
                <a:cubicBezTo>
                  <a:pt x="12483" y="1094"/>
                  <a:pt x="12501" y="1090"/>
                  <a:pt x="12516" y="1084"/>
                </a:cubicBezTo>
                <a:lnTo>
                  <a:pt x="12516" y="1084"/>
                </a:lnTo>
                <a:cubicBezTo>
                  <a:pt x="12526" y="1096"/>
                  <a:pt x="12539" y="1112"/>
                  <a:pt x="12550" y="1129"/>
                </a:cubicBezTo>
                <a:cubicBezTo>
                  <a:pt x="12565" y="1159"/>
                  <a:pt x="12596" y="1175"/>
                  <a:pt x="12627" y="1190"/>
                </a:cubicBezTo>
                <a:cubicBezTo>
                  <a:pt x="12658" y="1190"/>
                  <a:pt x="12611" y="1144"/>
                  <a:pt x="12611" y="1144"/>
                </a:cubicBezTo>
                <a:cubicBezTo>
                  <a:pt x="12611" y="1144"/>
                  <a:pt x="12627" y="1098"/>
                  <a:pt x="12673" y="1051"/>
                </a:cubicBezTo>
                <a:cubicBezTo>
                  <a:pt x="12720" y="1020"/>
                  <a:pt x="12781" y="974"/>
                  <a:pt x="12859" y="943"/>
                </a:cubicBezTo>
                <a:cubicBezTo>
                  <a:pt x="12967" y="881"/>
                  <a:pt x="13075" y="835"/>
                  <a:pt x="13199" y="804"/>
                </a:cubicBezTo>
                <a:cubicBezTo>
                  <a:pt x="13225" y="823"/>
                  <a:pt x="13253" y="832"/>
                  <a:pt x="13275" y="832"/>
                </a:cubicBezTo>
                <a:cubicBezTo>
                  <a:pt x="13306" y="832"/>
                  <a:pt x="13325" y="815"/>
                  <a:pt x="13307" y="788"/>
                </a:cubicBezTo>
                <a:cubicBezTo>
                  <a:pt x="13261" y="742"/>
                  <a:pt x="13415" y="696"/>
                  <a:pt x="13570" y="696"/>
                </a:cubicBezTo>
                <a:cubicBezTo>
                  <a:pt x="13724" y="696"/>
                  <a:pt x="13879" y="696"/>
                  <a:pt x="13879" y="649"/>
                </a:cubicBezTo>
                <a:lnTo>
                  <a:pt x="13956" y="649"/>
                </a:lnTo>
                <a:cubicBezTo>
                  <a:pt x="14009" y="649"/>
                  <a:pt x="14062" y="615"/>
                  <a:pt x="14086" y="615"/>
                </a:cubicBezTo>
                <a:cubicBezTo>
                  <a:pt x="14090" y="615"/>
                  <a:pt x="14093" y="616"/>
                  <a:pt x="14095" y="618"/>
                </a:cubicBezTo>
                <a:cubicBezTo>
                  <a:pt x="14117" y="590"/>
                  <a:pt x="14132" y="578"/>
                  <a:pt x="14138" y="578"/>
                </a:cubicBezTo>
                <a:cubicBezTo>
                  <a:pt x="14146" y="578"/>
                  <a:pt x="14143" y="594"/>
                  <a:pt x="14126" y="618"/>
                </a:cubicBezTo>
                <a:cubicBezTo>
                  <a:pt x="14080" y="649"/>
                  <a:pt x="14111" y="727"/>
                  <a:pt x="14126" y="727"/>
                </a:cubicBezTo>
                <a:cubicBezTo>
                  <a:pt x="14128" y="728"/>
                  <a:pt x="14130" y="729"/>
                  <a:pt x="14132" y="729"/>
                </a:cubicBezTo>
                <a:cubicBezTo>
                  <a:pt x="14151" y="729"/>
                  <a:pt x="14190" y="675"/>
                  <a:pt x="14203" y="634"/>
                </a:cubicBezTo>
                <a:cubicBezTo>
                  <a:pt x="14214" y="593"/>
                  <a:pt x="14224" y="586"/>
                  <a:pt x="14230" y="586"/>
                </a:cubicBezTo>
                <a:cubicBezTo>
                  <a:pt x="14233" y="586"/>
                  <a:pt x="14234" y="588"/>
                  <a:pt x="14234" y="588"/>
                </a:cubicBezTo>
                <a:cubicBezTo>
                  <a:pt x="14234" y="588"/>
                  <a:pt x="14265" y="588"/>
                  <a:pt x="14250" y="649"/>
                </a:cubicBezTo>
                <a:lnTo>
                  <a:pt x="14219" y="758"/>
                </a:lnTo>
                <a:lnTo>
                  <a:pt x="14250" y="758"/>
                </a:lnTo>
                <a:cubicBezTo>
                  <a:pt x="14260" y="716"/>
                  <a:pt x="14277" y="709"/>
                  <a:pt x="14288" y="709"/>
                </a:cubicBezTo>
                <a:cubicBezTo>
                  <a:pt x="14293" y="709"/>
                  <a:pt x="14296" y="711"/>
                  <a:pt x="14296" y="711"/>
                </a:cubicBezTo>
                <a:cubicBezTo>
                  <a:pt x="14296" y="711"/>
                  <a:pt x="14312" y="711"/>
                  <a:pt x="14296" y="819"/>
                </a:cubicBezTo>
                <a:cubicBezTo>
                  <a:pt x="14280" y="876"/>
                  <a:pt x="14281" y="903"/>
                  <a:pt x="14291" y="903"/>
                </a:cubicBezTo>
                <a:cubicBezTo>
                  <a:pt x="14301" y="903"/>
                  <a:pt x="14320" y="879"/>
                  <a:pt x="14342" y="835"/>
                </a:cubicBezTo>
                <a:lnTo>
                  <a:pt x="14404" y="804"/>
                </a:lnTo>
                <a:lnTo>
                  <a:pt x="14404" y="804"/>
                </a:lnTo>
                <a:cubicBezTo>
                  <a:pt x="14399" y="844"/>
                  <a:pt x="14406" y="859"/>
                  <a:pt x="14420" y="859"/>
                </a:cubicBezTo>
                <a:cubicBezTo>
                  <a:pt x="14444" y="859"/>
                  <a:pt x="14489" y="818"/>
                  <a:pt x="14528" y="788"/>
                </a:cubicBezTo>
                <a:lnTo>
                  <a:pt x="14528" y="788"/>
                </a:lnTo>
                <a:cubicBezTo>
                  <a:pt x="14511" y="849"/>
                  <a:pt x="14513" y="880"/>
                  <a:pt x="14529" y="880"/>
                </a:cubicBezTo>
                <a:cubicBezTo>
                  <a:pt x="14541" y="880"/>
                  <a:pt x="14562" y="860"/>
                  <a:pt x="14590" y="819"/>
                </a:cubicBezTo>
                <a:cubicBezTo>
                  <a:pt x="14603" y="799"/>
                  <a:pt x="14617" y="788"/>
                  <a:pt x="14626" y="788"/>
                </a:cubicBezTo>
                <a:cubicBezTo>
                  <a:pt x="14639" y="788"/>
                  <a:pt x="14645" y="807"/>
                  <a:pt x="14636" y="850"/>
                </a:cubicBezTo>
                <a:cubicBezTo>
                  <a:pt x="14636" y="912"/>
                  <a:pt x="14667" y="912"/>
                  <a:pt x="14698" y="943"/>
                </a:cubicBezTo>
                <a:cubicBezTo>
                  <a:pt x="14706" y="939"/>
                  <a:pt x="14716" y="937"/>
                  <a:pt x="14726" y="937"/>
                </a:cubicBezTo>
                <a:cubicBezTo>
                  <a:pt x="14756" y="937"/>
                  <a:pt x="14796" y="951"/>
                  <a:pt x="14853" y="974"/>
                </a:cubicBezTo>
                <a:cubicBezTo>
                  <a:pt x="14930" y="1036"/>
                  <a:pt x="14992" y="1082"/>
                  <a:pt x="15069" y="1144"/>
                </a:cubicBezTo>
                <a:cubicBezTo>
                  <a:pt x="15219" y="1281"/>
                  <a:pt x="15309" y="1381"/>
                  <a:pt x="15360" y="1381"/>
                </a:cubicBezTo>
                <a:cubicBezTo>
                  <a:pt x="15367" y="1381"/>
                  <a:pt x="15373" y="1379"/>
                  <a:pt x="15378" y="1376"/>
                </a:cubicBezTo>
                <a:cubicBezTo>
                  <a:pt x="15393" y="1391"/>
                  <a:pt x="15393" y="1391"/>
                  <a:pt x="15378" y="1438"/>
                </a:cubicBezTo>
                <a:cubicBezTo>
                  <a:pt x="15370" y="1469"/>
                  <a:pt x="15363" y="1484"/>
                  <a:pt x="15370" y="1484"/>
                </a:cubicBezTo>
                <a:cubicBezTo>
                  <a:pt x="15378" y="1484"/>
                  <a:pt x="15401" y="1469"/>
                  <a:pt x="15455" y="1438"/>
                </a:cubicBezTo>
                <a:cubicBezTo>
                  <a:pt x="15478" y="1430"/>
                  <a:pt x="15502" y="1418"/>
                  <a:pt x="15509" y="1418"/>
                </a:cubicBezTo>
                <a:cubicBezTo>
                  <a:pt x="15517" y="1418"/>
                  <a:pt x="15509" y="1430"/>
                  <a:pt x="15471" y="1469"/>
                </a:cubicBezTo>
                <a:cubicBezTo>
                  <a:pt x="15424" y="1499"/>
                  <a:pt x="15455" y="1530"/>
                  <a:pt x="15517" y="1608"/>
                </a:cubicBezTo>
                <a:cubicBezTo>
                  <a:pt x="15566" y="1668"/>
                  <a:pt x="15605" y="1710"/>
                  <a:pt x="15642" y="1710"/>
                </a:cubicBezTo>
                <a:cubicBezTo>
                  <a:pt x="15652" y="1710"/>
                  <a:pt x="15662" y="1707"/>
                  <a:pt x="15672" y="1700"/>
                </a:cubicBezTo>
                <a:cubicBezTo>
                  <a:pt x="15749" y="1700"/>
                  <a:pt x="15749" y="1700"/>
                  <a:pt x="15687" y="1716"/>
                </a:cubicBezTo>
                <a:cubicBezTo>
                  <a:pt x="15607" y="1769"/>
                  <a:pt x="15619" y="1880"/>
                  <a:pt x="15703" y="1880"/>
                </a:cubicBezTo>
                <a:cubicBezTo>
                  <a:pt x="15716" y="1880"/>
                  <a:pt x="15732" y="1877"/>
                  <a:pt x="15749" y="1870"/>
                </a:cubicBezTo>
                <a:cubicBezTo>
                  <a:pt x="15764" y="1901"/>
                  <a:pt x="15780" y="1917"/>
                  <a:pt x="15749" y="1948"/>
                </a:cubicBezTo>
                <a:cubicBezTo>
                  <a:pt x="15764" y="1963"/>
                  <a:pt x="15780" y="1979"/>
                  <a:pt x="15873" y="1994"/>
                </a:cubicBezTo>
                <a:cubicBezTo>
                  <a:pt x="15888" y="2010"/>
                  <a:pt x="15950" y="2071"/>
                  <a:pt x="15981" y="2102"/>
                </a:cubicBezTo>
                <a:cubicBezTo>
                  <a:pt x="16012" y="2133"/>
                  <a:pt x="16058" y="2133"/>
                  <a:pt x="16089" y="2133"/>
                </a:cubicBezTo>
                <a:cubicBezTo>
                  <a:pt x="16104" y="2149"/>
                  <a:pt x="16120" y="2149"/>
                  <a:pt x="16104" y="2149"/>
                </a:cubicBezTo>
                <a:cubicBezTo>
                  <a:pt x="16074" y="2180"/>
                  <a:pt x="16151" y="2257"/>
                  <a:pt x="16290" y="2334"/>
                </a:cubicBezTo>
                <a:cubicBezTo>
                  <a:pt x="16414" y="2411"/>
                  <a:pt x="16537" y="2473"/>
                  <a:pt x="16537" y="2535"/>
                </a:cubicBezTo>
                <a:cubicBezTo>
                  <a:pt x="16537" y="2535"/>
                  <a:pt x="16568" y="2535"/>
                  <a:pt x="16599" y="2489"/>
                </a:cubicBezTo>
                <a:cubicBezTo>
                  <a:pt x="16632" y="2440"/>
                  <a:pt x="16651" y="2421"/>
                  <a:pt x="16663" y="2421"/>
                </a:cubicBezTo>
                <a:cubicBezTo>
                  <a:pt x="16673" y="2421"/>
                  <a:pt x="16676" y="2436"/>
                  <a:pt x="16676" y="2458"/>
                </a:cubicBezTo>
                <a:cubicBezTo>
                  <a:pt x="16668" y="2526"/>
                  <a:pt x="16692" y="2561"/>
                  <a:pt x="16723" y="2561"/>
                </a:cubicBezTo>
                <a:cubicBezTo>
                  <a:pt x="16749" y="2561"/>
                  <a:pt x="16779" y="2537"/>
                  <a:pt x="16800" y="2489"/>
                </a:cubicBezTo>
                <a:lnTo>
                  <a:pt x="16800" y="2550"/>
                </a:lnTo>
                <a:cubicBezTo>
                  <a:pt x="16800" y="2597"/>
                  <a:pt x="16814" y="2618"/>
                  <a:pt x="16833" y="2618"/>
                </a:cubicBezTo>
                <a:cubicBezTo>
                  <a:pt x="16858" y="2618"/>
                  <a:pt x="16891" y="2581"/>
                  <a:pt x="16908" y="2520"/>
                </a:cubicBezTo>
                <a:cubicBezTo>
                  <a:pt x="16919" y="2564"/>
                  <a:pt x="16930" y="2600"/>
                  <a:pt x="16947" y="2600"/>
                </a:cubicBezTo>
                <a:cubicBezTo>
                  <a:pt x="16954" y="2600"/>
                  <a:pt x="16961" y="2595"/>
                  <a:pt x="16970" y="2581"/>
                </a:cubicBezTo>
                <a:cubicBezTo>
                  <a:pt x="16985" y="2581"/>
                  <a:pt x="16985" y="2581"/>
                  <a:pt x="16985" y="2690"/>
                </a:cubicBezTo>
                <a:cubicBezTo>
                  <a:pt x="16985" y="2751"/>
                  <a:pt x="16970" y="2798"/>
                  <a:pt x="17001" y="2798"/>
                </a:cubicBezTo>
                <a:cubicBezTo>
                  <a:pt x="17003" y="2799"/>
                  <a:pt x="17004" y="2800"/>
                  <a:pt x="17005" y="2800"/>
                </a:cubicBezTo>
                <a:cubicBezTo>
                  <a:pt x="17017" y="2800"/>
                  <a:pt x="17018" y="2745"/>
                  <a:pt x="17032" y="2690"/>
                </a:cubicBezTo>
                <a:lnTo>
                  <a:pt x="17078" y="2690"/>
                </a:lnTo>
                <a:cubicBezTo>
                  <a:pt x="17078" y="2690"/>
                  <a:pt x="17094" y="2690"/>
                  <a:pt x="17094" y="2643"/>
                </a:cubicBezTo>
                <a:cubicBezTo>
                  <a:pt x="17109" y="2581"/>
                  <a:pt x="17125" y="2581"/>
                  <a:pt x="17140" y="2581"/>
                </a:cubicBezTo>
                <a:cubicBezTo>
                  <a:pt x="17140" y="2600"/>
                  <a:pt x="17143" y="2607"/>
                  <a:pt x="17146" y="2607"/>
                </a:cubicBezTo>
                <a:cubicBezTo>
                  <a:pt x="17153" y="2607"/>
                  <a:pt x="17162" y="2567"/>
                  <a:pt x="17140" y="2535"/>
                </a:cubicBezTo>
                <a:cubicBezTo>
                  <a:pt x="17125" y="2473"/>
                  <a:pt x="17140" y="2427"/>
                  <a:pt x="17171" y="2427"/>
                </a:cubicBezTo>
                <a:lnTo>
                  <a:pt x="17171" y="2319"/>
                </a:lnTo>
                <a:cubicBezTo>
                  <a:pt x="17171" y="2241"/>
                  <a:pt x="17171" y="2164"/>
                  <a:pt x="17140" y="2087"/>
                </a:cubicBezTo>
                <a:cubicBezTo>
                  <a:pt x="17093" y="2049"/>
                  <a:pt x="17064" y="2012"/>
                  <a:pt x="17044" y="2012"/>
                </a:cubicBezTo>
                <a:cubicBezTo>
                  <a:pt x="17031" y="2012"/>
                  <a:pt x="17022" y="2028"/>
                  <a:pt x="17016" y="2071"/>
                </a:cubicBezTo>
                <a:cubicBezTo>
                  <a:pt x="17016" y="2071"/>
                  <a:pt x="17001" y="2133"/>
                  <a:pt x="16985" y="2133"/>
                </a:cubicBezTo>
                <a:cubicBezTo>
                  <a:pt x="16955" y="2133"/>
                  <a:pt x="16955" y="2071"/>
                  <a:pt x="16955" y="2071"/>
                </a:cubicBezTo>
                <a:cubicBezTo>
                  <a:pt x="16955" y="2010"/>
                  <a:pt x="16908" y="1994"/>
                  <a:pt x="16831" y="1979"/>
                </a:cubicBezTo>
                <a:cubicBezTo>
                  <a:pt x="16769" y="1963"/>
                  <a:pt x="16723" y="1932"/>
                  <a:pt x="16723" y="1870"/>
                </a:cubicBezTo>
                <a:cubicBezTo>
                  <a:pt x="16738" y="1824"/>
                  <a:pt x="16723" y="1824"/>
                  <a:pt x="16723" y="1824"/>
                </a:cubicBezTo>
                <a:cubicBezTo>
                  <a:pt x="16718" y="1837"/>
                  <a:pt x="16709" y="1843"/>
                  <a:pt x="16696" y="1843"/>
                </a:cubicBezTo>
                <a:cubicBezTo>
                  <a:pt x="16663" y="1843"/>
                  <a:pt x="16608" y="1807"/>
                  <a:pt x="16553" y="1762"/>
                </a:cubicBezTo>
                <a:cubicBezTo>
                  <a:pt x="16473" y="1722"/>
                  <a:pt x="16393" y="1648"/>
                  <a:pt x="16352" y="1648"/>
                </a:cubicBezTo>
                <a:cubicBezTo>
                  <a:pt x="16346" y="1648"/>
                  <a:pt x="16341" y="1650"/>
                  <a:pt x="16336" y="1654"/>
                </a:cubicBezTo>
                <a:lnTo>
                  <a:pt x="16305" y="1623"/>
                </a:lnTo>
                <a:cubicBezTo>
                  <a:pt x="16336" y="1592"/>
                  <a:pt x="16321" y="1561"/>
                  <a:pt x="16290" y="1530"/>
                </a:cubicBezTo>
                <a:cubicBezTo>
                  <a:pt x="16281" y="1535"/>
                  <a:pt x="16272" y="1537"/>
                  <a:pt x="16263" y="1537"/>
                </a:cubicBezTo>
                <a:cubicBezTo>
                  <a:pt x="16241" y="1537"/>
                  <a:pt x="16219" y="1526"/>
                  <a:pt x="16197" y="1515"/>
                </a:cubicBezTo>
                <a:cubicBezTo>
                  <a:pt x="16228" y="1469"/>
                  <a:pt x="16228" y="1453"/>
                  <a:pt x="16197" y="1422"/>
                </a:cubicBezTo>
                <a:cubicBezTo>
                  <a:pt x="16180" y="1405"/>
                  <a:pt x="16168" y="1393"/>
                  <a:pt x="16153" y="1393"/>
                </a:cubicBezTo>
                <a:cubicBezTo>
                  <a:pt x="16140" y="1393"/>
                  <a:pt x="16125" y="1401"/>
                  <a:pt x="16104" y="1422"/>
                </a:cubicBezTo>
                <a:cubicBezTo>
                  <a:pt x="16043" y="1360"/>
                  <a:pt x="15996" y="1268"/>
                  <a:pt x="15981" y="1190"/>
                </a:cubicBezTo>
                <a:cubicBezTo>
                  <a:pt x="15998" y="1156"/>
                  <a:pt x="15987" y="1146"/>
                  <a:pt x="15963" y="1146"/>
                </a:cubicBezTo>
                <a:cubicBezTo>
                  <a:pt x="15943" y="1146"/>
                  <a:pt x="15916" y="1153"/>
                  <a:pt x="15888" y="1159"/>
                </a:cubicBezTo>
                <a:cubicBezTo>
                  <a:pt x="15838" y="1185"/>
                  <a:pt x="15808" y="1210"/>
                  <a:pt x="15790" y="1210"/>
                </a:cubicBezTo>
                <a:cubicBezTo>
                  <a:pt x="15786" y="1210"/>
                  <a:pt x="15783" y="1209"/>
                  <a:pt x="15780" y="1206"/>
                </a:cubicBezTo>
                <a:lnTo>
                  <a:pt x="15857" y="1129"/>
                </a:lnTo>
                <a:cubicBezTo>
                  <a:pt x="15919" y="1113"/>
                  <a:pt x="15919" y="1113"/>
                  <a:pt x="15888" y="1067"/>
                </a:cubicBezTo>
                <a:lnTo>
                  <a:pt x="15842" y="1036"/>
                </a:lnTo>
                <a:cubicBezTo>
                  <a:pt x="15836" y="1040"/>
                  <a:pt x="15829" y="1042"/>
                  <a:pt x="15822" y="1042"/>
                </a:cubicBezTo>
                <a:cubicBezTo>
                  <a:pt x="15774" y="1042"/>
                  <a:pt x="15700" y="956"/>
                  <a:pt x="15579" y="835"/>
                </a:cubicBezTo>
                <a:cubicBezTo>
                  <a:pt x="15425" y="681"/>
                  <a:pt x="15334" y="617"/>
                  <a:pt x="15286" y="617"/>
                </a:cubicBezTo>
                <a:cubicBezTo>
                  <a:pt x="15272" y="617"/>
                  <a:pt x="15262" y="623"/>
                  <a:pt x="15254" y="634"/>
                </a:cubicBezTo>
                <a:cubicBezTo>
                  <a:pt x="15249" y="650"/>
                  <a:pt x="15242" y="659"/>
                  <a:pt x="15233" y="659"/>
                </a:cubicBezTo>
                <a:cubicBezTo>
                  <a:pt x="15216" y="659"/>
                  <a:pt x="15192" y="627"/>
                  <a:pt x="15162" y="557"/>
                </a:cubicBezTo>
                <a:cubicBezTo>
                  <a:pt x="15105" y="374"/>
                  <a:pt x="15081" y="326"/>
                  <a:pt x="15054" y="326"/>
                </a:cubicBezTo>
                <a:cubicBezTo>
                  <a:pt x="15045" y="326"/>
                  <a:pt x="15035" y="332"/>
                  <a:pt x="15023" y="340"/>
                </a:cubicBezTo>
                <a:cubicBezTo>
                  <a:pt x="15053" y="356"/>
                  <a:pt x="15023" y="402"/>
                  <a:pt x="14992" y="448"/>
                </a:cubicBezTo>
                <a:cubicBezTo>
                  <a:pt x="14971" y="497"/>
                  <a:pt x="14953" y="521"/>
                  <a:pt x="14943" y="521"/>
                </a:cubicBezTo>
                <a:cubicBezTo>
                  <a:pt x="14930" y="521"/>
                  <a:pt x="14928" y="486"/>
                  <a:pt x="14945" y="418"/>
                </a:cubicBezTo>
                <a:cubicBezTo>
                  <a:pt x="14992" y="335"/>
                  <a:pt x="14709" y="226"/>
                  <a:pt x="14543" y="226"/>
                </a:cubicBezTo>
                <a:cubicBezTo>
                  <a:pt x="14491" y="226"/>
                  <a:pt x="14450" y="237"/>
                  <a:pt x="14435" y="263"/>
                </a:cubicBezTo>
                <a:lnTo>
                  <a:pt x="14451" y="217"/>
                </a:lnTo>
                <a:cubicBezTo>
                  <a:pt x="14466" y="155"/>
                  <a:pt x="14435" y="155"/>
                  <a:pt x="14296" y="124"/>
                </a:cubicBezTo>
                <a:lnTo>
                  <a:pt x="14188" y="93"/>
                </a:lnTo>
                <a:cubicBezTo>
                  <a:pt x="14182" y="133"/>
                  <a:pt x="14155" y="148"/>
                  <a:pt x="14123" y="148"/>
                </a:cubicBezTo>
                <a:cubicBezTo>
                  <a:pt x="14069" y="148"/>
                  <a:pt x="14002" y="107"/>
                  <a:pt x="14002" y="78"/>
                </a:cubicBezTo>
                <a:cubicBezTo>
                  <a:pt x="13972" y="16"/>
                  <a:pt x="13972" y="16"/>
                  <a:pt x="13910" y="0"/>
                </a:cubicBezTo>
                <a:cubicBezTo>
                  <a:pt x="13872" y="38"/>
                  <a:pt x="13823" y="66"/>
                  <a:pt x="13772" y="66"/>
                </a:cubicBezTo>
                <a:cubicBezTo>
                  <a:pt x="13762" y="66"/>
                  <a:pt x="13751" y="65"/>
                  <a:pt x="13740" y="62"/>
                </a:cubicBezTo>
                <a:cubicBezTo>
                  <a:pt x="13678" y="62"/>
                  <a:pt x="13647" y="31"/>
                  <a:pt x="13647" y="0"/>
                </a:cubicBezTo>
                <a:close/>
              </a:path>
            </a:pathLst>
          </a:custGeom>
          <a:solidFill>
            <a:srgbClr val="FF3F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-379766" y="4584612"/>
            <a:ext cx="1195845" cy="195527"/>
          </a:xfrm>
          <a:custGeom>
            <a:rect b="b" l="l" r="r" t="t"/>
            <a:pathLst>
              <a:path extrusionOk="0" h="2810" w="17186">
                <a:moveTo>
                  <a:pt x="1050" y="356"/>
                </a:moveTo>
                <a:lnTo>
                  <a:pt x="1050" y="418"/>
                </a:lnTo>
                <a:lnTo>
                  <a:pt x="1081" y="434"/>
                </a:lnTo>
                <a:cubicBezTo>
                  <a:pt x="1111" y="387"/>
                  <a:pt x="1111" y="387"/>
                  <a:pt x="1081" y="372"/>
                </a:cubicBezTo>
                <a:lnTo>
                  <a:pt x="1050" y="356"/>
                </a:lnTo>
                <a:close/>
                <a:moveTo>
                  <a:pt x="7943" y="403"/>
                </a:moveTo>
                <a:lnTo>
                  <a:pt x="7974" y="418"/>
                </a:lnTo>
                <a:cubicBezTo>
                  <a:pt x="7947" y="458"/>
                  <a:pt x="7932" y="498"/>
                  <a:pt x="7908" y="498"/>
                </a:cubicBezTo>
                <a:cubicBezTo>
                  <a:pt x="7905" y="498"/>
                  <a:pt x="7901" y="497"/>
                  <a:pt x="7897" y="495"/>
                </a:cubicBezTo>
                <a:lnTo>
                  <a:pt x="7866" y="480"/>
                </a:lnTo>
                <a:cubicBezTo>
                  <a:pt x="7881" y="449"/>
                  <a:pt x="7912" y="418"/>
                  <a:pt x="7943" y="403"/>
                </a:cubicBezTo>
                <a:close/>
                <a:moveTo>
                  <a:pt x="14434" y="356"/>
                </a:moveTo>
                <a:cubicBezTo>
                  <a:pt x="14465" y="356"/>
                  <a:pt x="14465" y="356"/>
                  <a:pt x="14450" y="418"/>
                </a:cubicBezTo>
                <a:cubicBezTo>
                  <a:pt x="14434" y="480"/>
                  <a:pt x="14388" y="511"/>
                  <a:pt x="14357" y="511"/>
                </a:cubicBezTo>
                <a:cubicBezTo>
                  <a:pt x="14342" y="511"/>
                  <a:pt x="14357" y="387"/>
                  <a:pt x="14434" y="356"/>
                </a:cubicBezTo>
                <a:close/>
                <a:moveTo>
                  <a:pt x="551" y="478"/>
                </a:moveTo>
                <a:cubicBezTo>
                  <a:pt x="559" y="478"/>
                  <a:pt x="565" y="480"/>
                  <a:pt x="571" y="480"/>
                </a:cubicBezTo>
                <a:cubicBezTo>
                  <a:pt x="601" y="495"/>
                  <a:pt x="601" y="480"/>
                  <a:pt x="586" y="542"/>
                </a:cubicBezTo>
                <a:cubicBezTo>
                  <a:pt x="586" y="542"/>
                  <a:pt x="555" y="588"/>
                  <a:pt x="524" y="588"/>
                </a:cubicBezTo>
                <a:lnTo>
                  <a:pt x="509" y="526"/>
                </a:lnTo>
                <a:cubicBezTo>
                  <a:pt x="519" y="485"/>
                  <a:pt x="536" y="478"/>
                  <a:pt x="551" y="478"/>
                </a:cubicBezTo>
                <a:close/>
                <a:moveTo>
                  <a:pt x="13448" y="461"/>
                </a:moveTo>
                <a:cubicBezTo>
                  <a:pt x="13452" y="461"/>
                  <a:pt x="13456" y="467"/>
                  <a:pt x="13461" y="480"/>
                </a:cubicBezTo>
                <a:cubicBezTo>
                  <a:pt x="13461" y="526"/>
                  <a:pt x="13461" y="557"/>
                  <a:pt x="13445" y="604"/>
                </a:cubicBezTo>
                <a:cubicBezTo>
                  <a:pt x="13445" y="604"/>
                  <a:pt x="13434" y="620"/>
                  <a:pt x="13425" y="620"/>
                </a:cubicBezTo>
                <a:cubicBezTo>
                  <a:pt x="13419" y="620"/>
                  <a:pt x="13414" y="613"/>
                  <a:pt x="13414" y="588"/>
                </a:cubicBezTo>
                <a:lnTo>
                  <a:pt x="13414" y="542"/>
                </a:lnTo>
                <a:cubicBezTo>
                  <a:pt x="13425" y="497"/>
                  <a:pt x="13436" y="461"/>
                  <a:pt x="13448" y="461"/>
                </a:cubicBezTo>
                <a:close/>
                <a:moveTo>
                  <a:pt x="6706" y="604"/>
                </a:moveTo>
                <a:cubicBezTo>
                  <a:pt x="6706" y="665"/>
                  <a:pt x="6706" y="712"/>
                  <a:pt x="6691" y="712"/>
                </a:cubicBezTo>
                <a:lnTo>
                  <a:pt x="6660" y="665"/>
                </a:lnTo>
                <a:lnTo>
                  <a:pt x="6676" y="604"/>
                </a:lnTo>
                <a:close/>
                <a:moveTo>
                  <a:pt x="7325" y="604"/>
                </a:moveTo>
                <a:cubicBezTo>
                  <a:pt x="7356" y="604"/>
                  <a:pt x="7356" y="604"/>
                  <a:pt x="7340" y="650"/>
                </a:cubicBezTo>
                <a:cubicBezTo>
                  <a:pt x="7325" y="696"/>
                  <a:pt x="7309" y="727"/>
                  <a:pt x="7294" y="758"/>
                </a:cubicBezTo>
                <a:cubicBezTo>
                  <a:pt x="7263" y="758"/>
                  <a:pt x="7309" y="650"/>
                  <a:pt x="7325" y="604"/>
                </a:cubicBezTo>
                <a:close/>
                <a:moveTo>
                  <a:pt x="851" y="581"/>
                </a:moveTo>
                <a:cubicBezTo>
                  <a:pt x="858" y="581"/>
                  <a:pt x="867" y="584"/>
                  <a:pt x="880" y="588"/>
                </a:cubicBezTo>
                <a:cubicBezTo>
                  <a:pt x="911" y="604"/>
                  <a:pt x="941" y="619"/>
                  <a:pt x="911" y="665"/>
                </a:cubicBezTo>
                <a:lnTo>
                  <a:pt x="895" y="650"/>
                </a:lnTo>
                <a:cubicBezTo>
                  <a:pt x="900" y="635"/>
                  <a:pt x="899" y="628"/>
                  <a:pt x="894" y="628"/>
                </a:cubicBezTo>
                <a:cubicBezTo>
                  <a:pt x="885" y="628"/>
                  <a:pt x="864" y="655"/>
                  <a:pt x="864" y="696"/>
                </a:cubicBezTo>
                <a:lnTo>
                  <a:pt x="818" y="805"/>
                </a:lnTo>
                <a:cubicBezTo>
                  <a:pt x="802" y="789"/>
                  <a:pt x="802" y="743"/>
                  <a:pt x="818" y="681"/>
                </a:cubicBezTo>
                <a:cubicBezTo>
                  <a:pt x="829" y="602"/>
                  <a:pt x="832" y="581"/>
                  <a:pt x="851" y="581"/>
                </a:cubicBezTo>
                <a:close/>
                <a:moveTo>
                  <a:pt x="8113" y="882"/>
                </a:moveTo>
                <a:lnTo>
                  <a:pt x="8128" y="913"/>
                </a:lnTo>
                <a:cubicBezTo>
                  <a:pt x="8102" y="939"/>
                  <a:pt x="8075" y="978"/>
                  <a:pt x="8058" y="978"/>
                </a:cubicBezTo>
                <a:cubicBezTo>
                  <a:pt x="8056" y="978"/>
                  <a:pt x="8053" y="977"/>
                  <a:pt x="8051" y="975"/>
                </a:cubicBezTo>
                <a:lnTo>
                  <a:pt x="8051" y="913"/>
                </a:lnTo>
                <a:lnTo>
                  <a:pt x="8113" y="882"/>
                </a:lnTo>
                <a:close/>
                <a:moveTo>
                  <a:pt x="12371" y="910"/>
                </a:moveTo>
                <a:cubicBezTo>
                  <a:pt x="12387" y="910"/>
                  <a:pt x="12410" y="944"/>
                  <a:pt x="12410" y="944"/>
                </a:cubicBezTo>
                <a:cubicBezTo>
                  <a:pt x="12410" y="944"/>
                  <a:pt x="12456" y="990"/>
                  <a:pt x="12425" y="1005"/>
                </a:cubicBezTo>
                <a:cubicBezTo>
                  <a:pt x="12394" y="990"/>
                  <a:pt x="12363" y="959"/>
                  <a:pt x="12332" y="944"/>
                </a:cubicBezTo>
                <a:lnTo>
                  <a:pt x="12363" y="913"/>
                </a:lnTo>
                <a:cubicBezTo>
                  <a:pt x="12366" y="911"/>
                  <a:pt x="12368" y="910"/>
                  <a:pt x="12371" y="910"/>
                </a:cubicBezTo>
                <a:close/>
                <a:moveTo>
                  <a:pt x="12240" y="1165"/>
                </a:moveTo>
                <a:cubicBezTo>
                  <a:pt x="12248" y="1165"/>
                  <a:pt x="12259" y="1173"/>
                  <a:pt x="12286" y="1191"/>
                </a:cubicBezTo>
                <a:lnTo>
                  <a:pt x="12255" y="1222"/>
                </a:lnTo>
                <a:lnTo>
                  <a:pt x="12209" y="1191"/>
                </a:lnTo>
                <a:lnTo>
                  <a:pt x="12224" y="1175"/>
                </a:lnTo>
                <a:cubicBezTo>
                  <a:pt x="12231" y="1169"/>
                  <a:pt x="12234" y="1165"/>
                  <a:pt x="12240" y="1165"/>
                </a:cubicBezTo>
                <a:close/>
                <a:moveTo>
                  <a:pt x="12237" y="1252"/>
                </a:moveTo>
                <a:cubicBezTo>
                  <a:pt x="12235" y="1252"/>
                  <a:pt x="12234" y="1260"/>
                  <a:pt x="12240" y="1284"/>
                </a:cubicBezTo>
                <a:cubicBezTo>
                  <a:pt x="12249" y="1274"/>
                  <a:pt x="12241" y="1252"/>
                  <a:pt x="12237" y="1252"/>
                </a:cubicBezTo>
                <a:close/>
                <a:moveTo>
                  <a:pt x="5267" y="1285"/>
                </a:moveTo>
                <a:cubicBezTo>
                  <a:pt x="5275" y="1285"/>
                  <a:pt x="5286" y="1298"/>
                  <a:pt x="5269" y="1315"/>
                </a:cubicBezTo>
                <a:cubicBezTo>
                  <a:pt x="5255" y="1294"/>
                  <a:pt x="5260" y="1285"/>
                  <a:pt x="5267" y="1285"/>
                </a:cubicBezTo>
                <a:close/>
                <a:moveTo>
                  <a:pt x="323" y="1284"/>
                </a:moveTo>
                <a:cubicBezTo>
                  <a:pt x="310" y="1311"/>
                  <a:pt x="296" y="1338"/>
                  <a:pt x="282" y="1376"/>
                </a:cubicBezTo>
                <a:lnTo>
                  <a:pt x="292" y="1376"/>
                </a:lnTo>
                <a:cubicBezTo>
                  <a:pt x="323" y="1376"/>
                  <a:pt x="323" y="1330"/>
                  <a:pt x="339" y="1284"/>
                </a:cubicBezTo>
                <a:close/>
                <a:moveTo>
                  <a:pt x="5099" y="1284"/>
                </a:moveTo>
                <a:cubicBezTo>
                  <a:pt x="5145" y="1330"/>
                  <a:pt x="5192" y="1361"/>
                  <a:pt x="5161" y="1376"/>
                </a:cubicBezTo>
                <a:lnTo>
                  <a:pt x="5115" y="1361"/>
                </a:lnTo>
                <a:lnTo>
                  <a:pt x="5084" y="1299"/>
                </a:lnTo>
                <a:lnTo>
                  <a:pt x="5099" y="1284"/>
                </a:lnTo>
                <a:close/>
                <a:moveTo>
                  <a:pt x="277" y="1376"/>
                </a:moveTo>
                <a:lnTo>
                  <a:pt x="277" y="1392"/>
                </a:lnTo>
                <a:cubicBezTo>
                  <a:pt x="279" y="1386"/>
                  <a:pt x="280" y="1381"/>
                  <a:pt x="282" y="1376"/>
                </a:cubicBezTo>
                <a:close/>
                <a:moveTo>
                  <a:pt x="12052" y="1339"/>
                </a:moveTo>
                <a:cubicBezTo>
                  <a:pt x="12060" y="1339"/>
                  <a:pt x="12068" y="1351"/>
                  <a:pt x="12085" y="1376"/>
                </a:cubicBezTo>
                <a:lnTo>
                  <a:pt x="12070" y="1392"/>
                </a:lnTo>
                <a:lnTo>
                  <a:pt x="12008" y="1376"/>
                </a:lnTo>
                <a:lnTo>
                  <a:pt x="12023" y="1361"/>
                </a:lnTo>
                <a:cubicBezTo>
                  <a:pt x="12037" y="1347"/>
                  <a:pt x="12045" y="1339"/>
                  <a:pt x="12052" y="1339"/>
                </a:cubicBezTo>
                <a:close/>
                <a:moveTo>
                  <a:pt x="11498" y="1345"/>
                </a:moveTo>
                <a:cubicBezTo>
                  <a:pt x="11544" y="1376"/>
                  <a:pt x="11575" y="1423"/>
                  <a:pt x="11560" y="1438"/>
                </a:cubicBezTo>
                <a:lnTo>
                  <a:pt x="11513" y="1407"/>
                </a:lnTo>
                <a:lnTo>
                  <a:pt x="11482" y="1361"/>
                </a:lnTo>
                <a:lnTo>
                  <a:pt x="11498" y="1345"/>
                </a:lnTo>
                <a:close/>
                <a:moveTo>
                  <a:pt x="4169" y="1398"/>
                </a:moveTo>
                <a:cubicBezTo>
                  <a:pt x="4166" y="1398"/>
                  <a:pt x="4162" y="1402"/>
                  <a:pt x="4156" y="1407"/>
                </a:cubicBezTo>
                <a:cubicBezTo>
                  <a:pt x="4142" y="1422"/>
                  <a:pt x="4127" y="1436"/>
                  <a:pt x="4177" y="1451"/>
                </a:cubicBezTo>
                <a:lnTo>
                  <a:pt x="4177" y="1451"/>
                </a:lnTo>
                <a:lnTo>
                  <a:pt x="4203" y="1438"/>
                </a:lnTo>
                <a:cubicBezTo>
                  <a:pt x="4183" y="1409"/>
                  <a:pt x="4176" y="1398"/>
                  <a:pt x="4169" y="1398"/>
                </a:cubicBezTo>
                <a:close/>
                <a:moveTo>
                  <a:pt x="4177" y="1451"/>
                </a:moveTo>
                <a:lnTo>
                  <a:pt x="4172" y="1454"/>
                </a:lnTo>
                <a:lnTo>
                  <a:pt x="4187" y="1454"/>
                </a:lnTo>
                <a:cubicBezTo>
                  <a:pt x="4184" y="1453"/>
                  <a:pt x="4180" y="1452"/>
                  <a:pt x="4177" y="1451"/>
                </a:cubicBezTo>
                <a:close/>
                <a:moveTo>
                  <a:pt x="4939" y="1413"/>
                </a:moveTo>
                <a:cubicBezTo>
                  <a:pt x="4952" y="1413"/>
                  <a:pt x="4979" y="1425"/>
                  <a:pt x="5022" y="1454"/>
                </a:cubicBezTo>
                <a:cubicBezTo>
                  <a:pt x="5068" y="1485"/>
                  <a:pt x="5068" y="1485"/>
                  <a:pt x="5053" y="1500"/>
                </a:cubicBezTo>
                <a:cubicBezTo>
                  <a:pt x="5022" y="1485"/>
                  <a:pt x="4991" y="1469"/>
                  <a:pt x="4960" y="1454"/>
                </a:cubicBezTo>
                <a:lnTo>
                  <a:pt x="4945" y="1454"/>
                </a:lnTo>
                <a:cubicBezTo>
                  <a:pt x="4928" y="1429"/>
                  <a:pt x="4925" y="1413"/>
                  <a:pt x="4939" y="1413"/>
                </a:cubicBezTo>
                <a:close/>
                <a:moveTo>
                  <a:pt x="11902" y="1438"/>
                </a:moveTo>
                <a:cubicBezTo>
                  <a:pt x="11910" y="1438"/>
                  <a:pt x="11920" y="1443"/>
                  <a:pt x="11931" y="1454"/>
                </a:cubicBezTo>
                <a:cubicBezTo>
                  <a:pt x="11961" y="1500"/>
                  <a:pt x="11961" y="1500"/>
                  <a:pt x="11946" y="1515"/>
                </a:cubicBezTo>
                <a:cubicBezTo>
                  <a:pt x="11939" y="1522"/>
                  <a:pt x="11935" y="1529"/>
                  <a:pt x="11930" y="1529"/>
                </a:cubicBezTo>
                <a:cubicBezTo>
                  <a:pt x="11924" y="1529"/>
                  <a:pt x="11917" y="1519"/>
                  <a:pt x="11900" y="1485"/>
                </a:cubicBezTo>
                <a:lnTo>
                  <a:pt x="11900" y="1500"/>
                </a:lnTo>
                <a:cubicBezTo>
                  <a:pt x="11879" y="1459"/>
                  <a:pt x="11886" y="1438"/>
                  <a:pt x="11902" y="1438"/>
                </a:cubicBezTo>
                <a:close/>
                <a:moveTo>
                  <a:pt x="12144" y="1530"/>
                </a:moveTo>
                <a:cubicBezTo>
                  <a:pt x="12154" y="1543"/>
                  <a:pt x="12171" y="1558"/>
                  <a:pt x="12193" y="1577"/>
                </a:cubicBezTo>
                <a:cubicBezTo>
                  <a:pt x="12198" y="1579"/>
                  <a:pt x="12202" y="1580"/>
                  <a:pt x="12205" y="1582"/>
                </a:cubicBezTo>
                <a:lnTo>
                  <a:pt x="12205" y="1582"/>
                </a:lnTo>
                <a:cubicBezTo>
                  <a:pt x="12193" y="1573"/>
                  <a:pt x="12174" y="1558"/>
                  <a:pt x="12147" y="1531"/>
                </a:cubicBezTo>
                <a:cubicBezTo>
                  <a:pt x="12146" y="1531"/>
                  <a:pt x="12145" y="1530"/>
                  <a:pt x="12144" y="1530"/>
                </a:cubicBezTo>
                <a:close/>
                <a:moveTo>
                  <a:pt x="12205" y="1582"/>
                </a:moveTo>
                <a:lnTo>
                  <a:pt x="12205" y="1582"/>
                </a:lnTo>
                <a:cubicBezTo>
                  <a:pt x="12213" y="1588"/>
                  <a:pt x="12218" y="1590"/>
                  <a:pt x="12219" y="1590"/>
                </a:cubicBezTo>
                <a:cubicBezTo>
                  <a:pt x="12220" y="1590"/>
                  <a:pt x="12216" y="1586"/>
                  <a:pt x="12205" y="1582"/>
                </a:cubicBezTo>
                <a:close/>
                <a:moveTo>
                  <a:pt x="11351" y="1590"/>
                </a:moveTo>
                <a:cubicBezTo>
                  <a:pt x="11358" y="1590"/>
                  <a:pt x="11371" y="1596"/>
                  <a:pt x="11390" y="1624"/>
                </a:cubicBezTo>
                <a:cubicBezTo>
                  <a:pt x="11390" y="1624"/>
                  <a:pt x="11436" y="1655"/>
                  <a:pt x="11420" y="1670"/>
                </a:cubicBezTo>
                <a:lnTo>
                  <a:pt x="11359" y="1655"/>
                </a:lnTo>
                <a:cubicBezTo>
                  <a:pt x="11328" y="1608"/>
                  <a:pt x="11343" y="1593"/>
                  <a:pt x="11343" y="1593"/>
                </a:cubicBezTo>
                <a:cubicBezTo>
                  <a:pt x="11343" y="1593"/>
                  <a:pt x="11346" y="1590"/>
                  <a:pt x="11351" y="1590"/>
                </a:cubicBezTo>
                <a:close/>
                <a:moveTo>
                  <a:pt x="4481" y="1716"/>
                </a:moveTo>
                <a:cubicBezTo>
                  <a:pt x="4500" y="1729"/>
                  <a:pt x="4501" y="1734"/>
                  <a:pt x="4496" y="1734"/>
                </a:cubicBezTo>
                <a:cubicBezTo>
                  <a:pt x="4489" y="1734"/>
                  <a:pt x="4472" y="1725"/>
                  <a:pt x="4481" y="1716"/>
                </a:cubicBezTo>
                <a:close/>
                <a:moveTo>
                  <a:pt x="1896" y="1692"/>
                </a:moveTo>
                <a:cubicBezTo>
                  <a:pt x="1912" y="1692"/>
                  <a:pt x="1929" y="1695"/>
                  <a:pt x="1946" y="1701"/>
                </a:cubicBezTo>
                <a:cubicBezTo>
                  <a:pt x="1962" y="1716"/>
                  <a:pt x="1915" y="1763"/>
                  <a:pt x="1853" y="1763"/>
                </a:cubicBezTo>
                <a:lnTo>
                  <a:pt x="1822" y="1732"/>
                </a:lnTo>
                <a:cubicBezTo>
                  <a:pt x="1842" y="1702"/>
                  <a:pt x="1868" y="1692"/>
                  <a:pt x="1896" y="1692"/>
                </a:cubicBezTo>
                <a:close/>
                <a:moveTo>
                  <a:pt x="4793" y="1785"/>
                </a:moveTo>
                <a:cubicBezTo>
                  <a:pt x="4817" y="1785"/>
                  <a:pt x="4836" y="1825"/>
                  <a:pt x="4836" y="1825"/>
                </a:cubicBezTo>
                <a:cubicBezTo>
                  <a:pt x="4860" y="1848"/>
                  <a:pt x="4856" y="1852"/>
                  <a:pt x="4844" y="1852"/>
                </a:cubicBezTo>
                <a:cubicBezTo>
                  <a:pt x="4838" y="1852"/>
                  <a:pt x="4831" y="1851"/>
                  <a:pt x="4823" y="1851"/>
                </a:cubicBezTo>
                <a:cubicBezTo>
                  <a:pt x="4816" y="1851"/>
                  <a:pt x="4809" y="1852"/>
                  <a:pt x="4805" y="1856"/>
                </a:cubicBezTo>
                <a:lnTo>
                  <a:pt x="4790" y="1856"/>
                </a:lnTo>
                <a:cubicBezTo>
                  <a:pt x="4744" y="1840"/>
                  <a:pt x="4744" y="1840"/>
                  <a:pt x="4774" y="1794"/>
                </a:cubicBezTo>
                <a:cubicBezTo>
                  <a:pt x="4781" y="1788"/>
                  <a:pt x="4787" y="1785"/>
                  <a:pt x="4793" y="1785"/>
                </a:cubicBezTo>
                <a:close/>
                <a:moveTo>
                  <a:pt x="1931" y="1832"/>
                </a:moveTo>
                <a:cubicBezTo>
                  <a:pt x="1915" y="1832"/>
                  <a:pt x="1892" y="1848"/>
                  <a:pt x="1869" y="1871"/>
                </a:cubicBezTo>
                <a:lnTo>
                  <a:pt x="1869" y="1856"/>
                </a:lnTo>
                <a:cubicBezTo>
                  <a:pt x="1822" y="1902"/>
                  <a:pt x="1838" y="1917"/>
                  <a:pt x="1869" y="1948"/>
                </a:cubicBezTo>
                <a:cubicBezTo>
                  <a:pt x="1879" y="1964"/>
                  <a:pt x="1891" y="1969"/>
                  <a:pt x="1903" y="1969"/>
                </a:cubicBezTo>
                <a:cubicBezTo>
                  <a:pt x="1925" y="1969"/>
                  <a:pt x="1946" y="1948"/>
                  <a:pt x="1946" y="1948"/>
                </a:cubicBezTo>
                <a:cubicBezTo>
                  <a:pt x="1992" y="1917"/>
                  <a:pt x="1962" y="1902"/>
                  <a:pt x="1946" y="1886"/>
                </a:cubicBezTo>
                <a:cubicBezTo>
                  <a:pt x="1954" y="1848"/>
                  <a:pt x="1946" y="1832"/>
                  <a:pt x="1931" y="1832"/>
                </a:cubicBezTo>
                <a:close/>
                <a:moveTo>
                  <a:pt x="4172" y="1886"/>
                </a:moveTo>
                <a:lnTo>
                  <a:pt x="4156" y="1902"/>
                </a:lnTo>
                <a:cubicBezTo>
                  <a:pt x="4187" y="1933"/>
                  <a:pt x="4203" y="1964"/>
                  <a:pt x="4234" y="1979"/>
                </a:cubicBezTo>
                <a:cubicBezTo>
                  <a:pt x="4249" y="1964"/>
                  <a:pt x="4218" y="1933"/>
                  <a:pt x="4218" y="1933"/>
                </a:cubicBezTo>
                <a:cubicBezTo>
                  <a:pt x="4218" y="1933"/>
                  <a:pt x="4187" y="1886"/>
                  <a:pt x="4172" y="1886"/>
                </a:cubicBezTo>
                <a:close/>
                <a:moveTo>
                  <a:pt x="3646" y="1979"/>
                </a:moveTo>
                <a:cubicBezTo>
                  <a:pt x="3662" y="2041"/>
                  <a:pt x="3662" y="2103"/>
                  <a:pt x="3662" y="2103"/>
                </a:cubicBezTo>
                <a:cubicBezTo>
                  <a:pt x="3666" y="2116"/>
                  <a:pt x="3668" y="2122"/>
                  <a:pt x="3668" y="2122"/>
                </a:cubicBezTo>
                <a:cubicBezTo>
                  <a:pt x="3670" y="2122"/>
                  <a:pt x="3662" y="2085"/>
                  <a:pt x="3662" y="2041"/>
                </a:cubicBezTo>
                <a:lnTo>
                  <a:pt x="3646" y="1979"/>
                </a:lnTo>
                <a:close/>
                <a:moveTo>
                  <a:pt x="4490" y="2077"/>
                </a:moveTo>
                <a:cubicBezTo>
                  <a:pt x="4501" y="2077"/>
                  <a:pt x="4514" y="2083"/>
                  <a:pt x="4527" y="2103"/>
                </a:cubicBezTo>
                <a:cubicBezTo>
                  <a:pt x="4527" y="2103"/>
                  <a:pt x="4574" y="2149"/>
                  <a:pt x="4558" y="2165"/>
                </a:cubicBezTo>
                <a:cubicBezTo>
                  <a:pt x="4555" y="2168"/>
                  <a:pt x="4551" y="2169"/>
                  <a:pt x="4546" y="2169"/>
                </a:cubicBezTo>
                <a:cubicBezTo>
                  <a:pt x="4526" y="2169"/>
                  <a:pt x="4496" y="2149"/>
                  <a:pt x="4496" y="2149"/>
                </a:cubicBezTo>
                <a:lnTo>
                  <a:pt x="4481" y="2149"/>
                </a:lnTo>
                <a:cubicBezTo>
                  <a:pt x="4450" y="2103"/>
                  <a:pt x="4465" y="2087"/>
                  <a:pt x="4465" y="2087"/>
                </a:cubicBezTo>
                <a:cubicBezTo>
                  <a:pt x="4465" y="2087"/>
                  <a:pt x="4475" y="2077"/>
                  <a:pt x="4490" y="2077"/>
                </a:cubicBezTo>
                <a:close/>
                <a:moveTo>
                  <a:pt x="4094" y="2149"/>
                </a:moveTo>
                <a:cubicBezTo>
                  <a:pt x="4110" y="2149"/>
                  <a:pt x="4110" y="2149"/>
                  <a:pt x="4141" y="2180"/>
                </a:cubicBezTo>
                <a:lnTo>
                  <a:pt x="4110" y="2180"/>
                </a:lnTo>
                <a:lnTo>
                  <a:pt x="4079" y="2149"/>
                </a:lnTo>
                <a:close/>
                <a:moveTo>
                  <a:pt x="9303" y="2103"/>
                </a:moveTo>
                <a:cubicBezTo>
                  <a:pt x="9334" y="2118"/>
                  <a:pt x="9334" y="2118"/>
                  <a:pt x="9303" y="2165"/>
                </a:cubicBezTo>
                <a:cubicBezTo>
                  <a:pt x="9291" y="2183"/>
                  <a:pt x="9279" y="2189"/>
                  <a:pt x="9268" y="2189"/>
                </a:cubicBezTo>
                <a:cubicBezTo>
                  <a:pt x="9250" y="2189"/>
                  <a:pt x="9235" y="2174"/>
                  <a:pt x="9226" y="2165"/>
                </a:cubicBezTo>
                <a:cubicBezTo>
                  <a:pt x="9241" y="2118"/>
                  <a:pt x="9288" y="2103"/>
                  <a:pt x="9303" y="2103"/>
                </a:cubicBezTo>
                <a:close/>
                <a:moveTo>
                  <a:pt x="2854" y="2147"/>
                </a:moveTo>
                <a:cubicBezTo>
                  <a:pt x="2861" y="2147"/>
                  <a:pt x="2867" y="2149"/>
                  <a:pt x="2873" y="2149"/>
                </a:cubicBezTo>
                <a:lnTo>
                  <a:pt x="2843" y="2196"/>
                </a:lnTo>
                <a:lnTo>
                  <a:pt x="2796" y="2242"/>
                </a:lnTo>
                <a:lnTo>
                  <a:pt x="2812" y="2180"/>
                </a:lnTo>
                <a:cubicBezTo>
                  <a:pt x="2830" y="2152"/>
                  <a:pt x="2843" y="2147"/>
                  <a:pt x="2854" y="2147"/>
                </a:cubicBezTo>
                <a:close/>
                <a:moveTo>
                  <a:pt x="3948" y="2168"/>
                </a:moveTo>
                <a:cubicBezTo>
                  <a:pt x="3959" y="2168"/>
                  <a:pt x="3980" y="2213"/>
                  <a:pt x="4002" y="2288"/>
                </a:cubicBezTo>
                <a:lnTo>
                  <a:pt x="3971" y="2304"/>
                </a:lnTo>
                <a:cubicBezTo>
                  <a:pt x="3940" y="2257"/>
                  <a:pt x="3924" y="2211"/>
                  <a:pt x="3940" y="2196"/>
                </a:cubicBezTo>
                <a:cubicBezTo>
                  <a:pt x="3940" y="2177"/>
                  <a:pt x="3943" y="2168"/>
                  <a:pt x="3948" y="2168"/>
                </a:cubicBezTo>
                <a:close/>
                <a:moveTo>
                  <a:pt x="17065" y="2120"/>
                </a:moveTo>
                <a:cubicBezTo>
                  <a:pt x="17073" y="2120"/>
                  <a:pt x="17064" y="2196"/>
                  <a:pt x="17031" y="2273"/>
                </a:cubicBezTo>
                <a:cubicBezTo>
                  <a:pt x="17008" y="2327"/>
                  <a:pt x="17000" y="2354"/>
                  <a:pt x="17000" y="2354"/>
                </a:cubicBezTo>
                <a:cubicBezTo>
                  <a:pt x="17000" y="2354"/>
                  <a:pt x="17008" y="2327"/>
                  <a:pt x="17015" y="2273"/>
                </a:cubicBezTo>
                <a:cubicBezTo>
                  <a:pt x="17015" y="2211"/>
                  <a:pt x="17031" y="2165"/>
                  <a:pt x="17046" y="2165"/>
                </a:cubicBezTo>
                <a:cubicBezTo>
                  <a:pt x="17055" y="2133"/>
                  <a:pt x="17062" y="2120"/>
                  <a:pt x="17065" y="2120"/>
                </a:cubicBezTo>
                <a:close/>
                <a:moveTo>
                  <a:pt x="3329" y="2182"/>
                </a:moveTo>
                <a:cubicBezTo>
                  <a:pt x="3335" y="2182"/>
                  <a:pt x="3331" y="2207"/>
                  <a:pt x="3322" y="2273"/>
                </a:cubicBezTo>
                <a:lnTo>
                  <a:pt x="3275" y="2381"/>
                </a:lnTo>
                <a:cubicBezTo>
                  <a:pt x="3260" y="2381"/>
                  <a:pt x="3291" y="2319"/>
                  <a:pt x="3306" y="2211"/>
                </a:cubicBezTo>
                <a:cubicBezTo>
                  <a:pt x="3318" y="2193"/>
                  <a:pt x="3326" y="2182"/>
                  <a:pt x="3329" y="2182"/>
                </a:cubicBezTo>
                <a:close/>
                <a:moveTo>
                  <a:pt x="2912" y="2264"/>
                </a:moveTo>
                <a:cubicBezTo>
                  <a:pt x="2913" y="2264"/>
                  <a:pt x="2902" y="2287"/>
                  <a:pt x="2889" y="2335"/>
                </a:cubicBezTo>
                <a:cubicBezTo>
                  <a:pt x="2873" y="2396"/>
                  <a:pt x="2843" y="2443"/>
                  <a:pt x="2781" y="2474"/>
                </a:cubicBezTo>
                <a:lnTo>
                  <a:pt x="2750" y="2458"/>
                </a:lnTo>
                <a:lnTo>
                  <a:pt x="2827" y="2381"/>
                </a:lnTo>
                <a:cubicBezTo>
                  <a:pt x="2888" y="2303"/>
                  <a:pt x="2910" y="2264"/>
                  <a:pt x="2912" y="2264"/>
                </a:cubicBezTo>
                <a:close/>
                <a:moveTo>
                  <a:pt x="10060" y="2412"/>
                </a:moveTo>
                <a:cubicBezTo>
                  <a:pt x="10060" y="2458"/>
                  <a:pt x="10045" y="2520"/>
                  <a:pt x="10029" y="2520"/>
                </a:cubicBezTo>
                <a:lnTo>
                  <a:pt x="10014" y="2520"/>
                </a:lnTo>
                <a:cubicBezTo>
                  <a:pt x="10014" y="2474"/>
                  <a:pt x="10029" y="2443"/>
                  <a:pt x="10045" y="2412"/>
                </a:cubicBezTo>
                <a:close/>
                <a:moveTo>
                  <a:pt x="3476" y="2443"/>
                </a:moveTo>
                <a:cubicBezTo>
                  <a:pt x="3476" y="2505"/>
                  <a:pt x="3476" y="2551"/>
                  <a:pt x="3445" y="2551"/>
                </a:cubicBezTo>
                <a:lnTo>
                  <a:pt x="3430" y="2551"/>
                </a:lnTo>
                <a:cubicBezTo>
                  <a:pt x="3430" y="2520"/>
                  <a:pt x="3430" y="2474"/>
                  <a:pt x="3445" y="2443"/>
                </a:cubicBezTo>
                <a:close/>
                <a:moveTo>
                  <a:pt x="3909" y="2551"/>
                </a:moveTo>
                <a:lnTo>
                  <a:pt x="3924" y="2613"/>
                </a:lnTo>
                <a:cubicBezTo>
                  <a:pt x="3924" y="2613"/>
                  <a:pt x="3916" y="2646"/>
                  <a:pt x="3906" y="2646"/>
                </a:cubicBezTo>
                <a:cubicBezTo>
                  <a:pt x="3902" y="2646"/>
                  <a:pt x="3898" y="2641"/>
                  <a:pt x="3894" y="2628"/>
                </a:cubicBezTo>
                <a:lnTo>
                  <a:pt x="3878" y="2613"/>
                </a:lnTo>
                <a:cubicBezTo>
                  <a:pt x="3863" y="2613"/>
                  <a:pt x="3878" y="2566"/>
                  <a:pt x="3909" y="2551"/>
                </a:cubicBezTo>
                <a:close/>
                <a:moveTo>
                  <a:pt x="5486" y="2680"/>
                </a:moveTo>
                <a:cubicBezTo>
                  <a:pt x="5480" y="2680"/>
                  <a:pt x="5476" y="2684"/>
                  <a:pt x="5470" y="2690"/>
                </a:cubicBezTo>
                <a:cubicBezTo>
                  <a:pt x="5485" y="2721"/>
                  <a:pt x="5501" y="2752"/>
                  <a:pt x="5532" y="2783"/>
                </a:cubicBezTo>
                <a:cubicBezTo>
                  <a:pt x="5546" y="2797"/>
                  <a:pt x="5558" y="2804"/>
                  <a:pt x="5565" y="2804"/>
                </a:cubicBezTo>
                <a:cubicBezTo>
                  <a:pt x="5580" y="2804"/>
                  <a:pt x="5575" y="2770"/>
                  <a:pt x="5532" y="2706"/>
                </a:cubicBezTo>
                <a:cubicBezTo>
                  <a:pt x="5505" y="2687"/>
                  <a:pt x="5493" y="2680"/>
                  <a:pt x="5486" y="2680"/>
                </a:cubicBezTo>
                <a:close/>
                <a:moveTo>
                  <a:pt x="13584" y="1"/>
                </a:moveTo>
                <a:cubicBezTo>
                  <a:pt x="13553" y="47"/>
                  <a:pt x="13507" y="63"/>
                  <a:pt x="13445" y="63"/>
                </a:cubicBezTo>
                <a:cubicBezTo>
                  <a:pt x="13352" y="63"/>
                  <a:pt x="13322" y="63"/>
                  <a:pt x="13352" y="124"/>
                </a:cubicBezTo>
                <a:cubicBezTo>
                  <a:pt x="13352" y="186"/>
                  <a:pt x="13368" y="233"/>
                  <a:pt x="13337" y="248"/>
                </a:cubicBezTo>
                <a:lnTo>
                  <a:pt x="13337" y="186"/>
                </a:lnTo>
                <a:cubicBezTo>
                  <a:pt x="13337" y="165"/>
                  <a:pt x="13318" y="157"/>
                  <a:pt x="13285" y="157"/>
                </a:cubicBezTo>
                <a:cubicBezTo>
                  <a:pt x="13244" y="157"/>
                  <a:pt x="13181" y="169"/>
                  <a:pt x="13105" y="186"/>
                </a:cubicBezTo>
                <a:cubicBezTo>
                  <a:pt x="12987" y="208"/>
                  <a:pt x="12921" y="237"/>
                  <a:pt x="12876" y="237"/>
                </a:cubicBezTo>
                <a:cubicBezTo>
                  <a:pt x="12857" y="237"/>
                  <a:pt x="12841" y="231"/>
                  <a:pt x="12827" y="217"/>
                </a:cubicBezTo>
                <a:lnTo>
                  <a:pt x="12812" y="279"/>
                </a:lnTo>
                <a:cubicBezTo>
                  <a:pt x="12802" y="316"/>
                  <a:pt x="12787" y="337"/>
                  <a:pt x="12773" y="337"/>
                </a:cubicBezTo>
                <a:cubicBezTo>
                  <a:pt x="12764" y="337"/>
                  <a:pt x="12756" y="328"/>
                  <a:pt x="12750" y="310"/>
                </a:cubicBezTo>
                <a:cubicBezTo>
                  <a:pt x="12739" y="299"/>
                  <a:pt x="12722" y="294"/>
                  <a:pt x="12703" y="294"/>
                </a:cubicBezTo>
                <a:cubicBezTo>
                  <a:pt x="12643" y="294"/>
                  <a:pt x="12557" y="344"/>
                  <a:pt x="12533" y="403"/>
                </a:cubicBezTo>
                <a:lnTo>
                  <a:pt x="12471" y="434"/>
                </a:lnTo>
                <a:cubicBezTo>
                  <a:pt x="12446" y="408"/>
                  <a:pt x="12418" y="396"/>
                  <a:pt x="12394" y="396"/>
                </a:cubicBezTo>
                <a:cubicBezTo>
                  <a:pt x="12346" y="396"/>
                  <a:pt x="12312" y="444"/>
                  <a:pt x="12332" y="526"/>
                </a:cubicBezTo>
                <a:cubicBezTo>
                  <a:pt x="12318" y="505"/>
                  <a:pt x="12304" y="497"/>
                  <a:pt x="12292" y="497"/>
                </a:cubicBezTo>
                <a:cubicBezTo>
                  <a:pt x="12277" y="497"/>
                  <a:pt x="12264" y="509"/>
                  <a:pt x="12255" y="526"/>
                </a:cubicBezTo>
                <a:cubicBezTo>
                  <a:pt x="12231" y="587"/>
                  <a:pt x="12168" y="649"/>
                  <a:pt x="12127" y="649"/>
                </a:cubicBezTo>
                <a:cubicBezTo>
                  <a:pt x="12116" y="649"/>
                  <a:pt x="12107" y="644"/>
                  <a:pt x="12101" y="635"/>
                </a:cubicBezTo>
                <a:lnTo>
                  <a:pt x="12070" y="650"/>
                </a:lnTo>
                <a:cubicBezTo>
                  <a:pt x="12070" y="712"/>
                  <a:pt x="12070" y="743"/>
                  <a:pt x="12039" y="758"/>
                </a:cubicBezTo>
                <a:cubicBezTo>
                  <a:pt x="12008" y="774"/>
                  <a:pt x="11992" y="820"/>
                  <a:pt x="12008" y="851"/>
                </a:cubicBezTo>
                <a:cubicBezTo>
                  <a:pt x="12023" y="913"/>
                  <a:pt x="12008" y="928"/>
                  <a:pt x="12008" y="928"/>
                </a:cubicBezTo>
                <a:cubicBezTo>
                  <a:pt x="12008" y="928"/>
                  <a:pt x="11961" y="897"/>
                  <a:pt x="11946" y="835"/>
                </a:cubicBezTo>
                <a:cubicBezTo>
                  <a:pt x="11941" y="817"/>
                  <a:pt x="11934" y="809"/>
                  <a:pt x="11927" y="809"/>
                </a:cubicBezTo>
                <a:cubicBezTo>
                  <a:pt x="11909" y="809"/>
                  <a:pt x="11889" y="861"/>
                  <a:pt x="11900" y="959"/>
                </a:cubicBezTo>
                <a:cubicBezTo>
                  <a:pt x="11907" y="1029"/>
                  <a:pt x="11911" y="1060"/>
                  <a:pt x="11909" y="1060"/>
                </a:cubicBezTo>
                <a:cubicBezTo>
                  <a:pt x="11907" y="1060"/>
                  <a:pt x="11900" y="1029"/>
                  <a:pt x="11884" y="975"/>
                </a:cubicBezTo>
                <a:cubicBezTo>
                  <a:pt x="11874" y="933"/>
                  <a:pt x="11857" y="892"/>
                  <a:pt x="11846" y="892"/>
                </a:cubicBezTo>
                <a:cubicBezTo>
                  <a:pt x="11841" y="892"/>
                  <a:pt x="11838" y="902"/>
                  <a:pt x="11838" y="928"/>
                </a:cubicBezTo>
                <a:cubicBezTo>
                  <a:pt x="11822" y="959"/>
                  <a:pt x="11822" y="990"/>
                  <a:pt x="11838" y="1005"/>
                </a:cubicBezTo>
                <a:lnTo>
                  <a:pt x="11791" y="1067"/>
                </a:lnTo>
                <a:cubicBezTo>
                  <a:pt x="11714" y="1067"/>
                  <a:pt x="11683" y="1083"/>
                  <a:pt x="11668" y="1114"/>
                </a:cubicBezTo>
                <a:cubicBezTo>
                  <a:pt x="11687" y="1143"/>
                  <a:pt x="11695" y="1154"/>
                  <a:pt x="11681" y="1154"/>
                </a:cubicBezTo>
                <a:cubicBezTo>
                  <a:pt x="11674" y="1154"/>
                  <a:pt x="11660" y="1150"/>
                  <a:pt x="11637" y="1145"/>
                </a:cubicBezTo>
                <a:cubicBezTo>
                  <a:pt x="11618" y="1140"/>
                  <a:pt x="11605" y="1136"/>
                  <a:pt x="11598" y="1136"/>
                </a:cubicBezTo>
                <a:cubicBezTo>
                  <a:pt x="11582" y="1136"/>
                  <a:pt x="11599" y="1153"/>
                  <a:pt x="11652" y="1206"/>
                </a:cubicBezTo>
                <a:cubicBezTo>
                  <a:pt x="11676" y="1241"/>
                  <a:pt x="11664" y="1259"/>
                  <a:pt x="11637" y="1259"/>
                </a:cubicBezTo>
                <a:cubicBezTo>
                  <a:pt x="11628" y="1259"/>
                  <a:pt x="11618" y="1257"/>
                  <a:pt x="11606" y="1253"/>
                </a:cubicBezTo>
                <a:cubicBezTo>
                  <a:pt x="11570" y="1217"/>
                  <a:pt x="11547" y="1204"/>
                  <a:pt x="11537" y="1204"/>
                </a:cubicBezTo>
                <a:cubicBezTo>
                  <a:pt x="11524" y="1204"/>
                  <a:pt x="11528" y="1221"/>
                  <a:pt x="11544" y="1237"/>
                </a:cubicBezTo>
                <a:cubicBezTo>
                  <a:pt x="11591" y="1268"/>
                  <a:pt x="11544" y="1315"/>
                  <a:pt x="11544" y="1315"/>
                </a:cubicBezTo>
                <a:cubicBezTo>
                  <a:pt x="11544" y="1315"/>
                  <a:pt x="11482" y="1315"/>
                  <a:pt x="11420" y="1376"/>
                </a:cubicBezTo>
                <a:cubicBezTo>
                  <a:pt x="11390" y="1392"/>
                  <a:pt x="11359" y="1438"/>
                  <a:pt x="11328" y="1469"/>
                </a:cubicBezTo>
                <a:lnTo>
                  <a:pt x="11235" y="1562"/>
                </a:lnTo>
                <a:cubicBezTo>
                  <a:pt x="11220" y="1577"/>
                  <a:pt x="11235" y="1624"/>
                  <a:pt x="11281" y="1670"/>
                </a:cubicBezTo>
                <a:cubicBezTo>
                  <a:pt x="11314" y="1703"/>
                  <a:pt x="11325" y="1713"/>
                  <a:pt x="11322" y="1713"/>
                </a:cubicBezTo>
                <a:cubicBezTo>
                  <a:pt x="11319" y="1713"/>
                  <a:pt x="11293" y="1694"/>
                  <a:pt x="11266" y="1686"/>
                </a:cubicBezTo>
                <a:cubicBezTo>
                  <a:pt x="11201" y="1635"/>
                  <a:pt x="11163" y="1612"/>
                  <a:pt x="11154" y="1612"/>
                </a:cubicBezTo>
                <a:cubicBezTo>
                  <a:pt x="11142" y="1612"/>
                  <a:pt x="11169" y="1643"/>
                  <a:pt x="11235" y="1701"/>
                </a:cubicBezTo>
                <a:cubicBezTo>
                  <a:pt x="11284" y="1742"/>
                  <a:pt x="11307" y="1761"/>
                  <a:pt x="11302" y="1761"/>
                </a:cubicBezTo>
                <a:cubicBezTo>
                  <a:pt x="11298" y="1761"/>
                  <a:pt x="11271" y="1746"/>
                  <a:pt x="11220" y="1716"/>
                </a:cubicBezTo>
                <a:cubicBezTo>
                  <a:pt x="11200" y="1704"/>
                  <a:pt x="11189" y="1696"/>
                  <a:pt x="11184" y="1696"/>
                </a:cubicBezTo>
                <a:cubicBezTo>
                  <a:pt x="11176" y="1696"/>
                  <a:pt x="11180" y="1711"/>
                  <a:pt x="11189" y="1747"/>
                </a:cubicBezTo>
                <a:cubicBezTo>
                  <a:pt x="11206" y="1773"/>
                  <a:pt x="11213" y="1784"/>
                  <a:pt x="11209" y="1784"/>
                </a:cubicBezTo>
                <a:cubicBezTo>
                  <a:pt x="11206" y="1784"/>
                  <a:pt x="11194" y="1777"/>
                  <a:pt x="11173" y="1763"/>
                </a:cubicBezTo>
                <a:cubicBezTo>
                  <a:pt x="11155" y="1736"/>
                  <a:pt x="11127" y="1719"/>
                  <a:pt x="11112" y="1719"/>
                </a:cubicBezTo>
                <a:cubicBezTo>
                  <a:pt x="11102" y="1719"/>
                  <a:pt x="11098" y="1728"/>
                  <a:pt x="11111" y="1747"/>
                </a:cubicBezTo>
                <a:cubicBezTo>
                  <a:pt x="11111" y="1747"/>
                  <a:pt x="11096" y="1747"/>
                  <a:pt x="11050" y="1716"/>
                </a:cubicBezTo>
                <a:cubicBezTo>
                  <a:pt x="11041" y="1711"/>
                  <a:pt x="11034" y="1708"/>
                  <a:pt x="11030" y="1708"/>
                </a:cubicBezTo>
                <a:cubicBezTo>
                  <a:pt x="11010" y="1708"/>
                  <a:pt x="11024" y="1756"/>
                  <a:pt x="11050" y="1794"/>
                </a:cubicBezTo>
                <a:cubicBezTo>
                  <a:pt x="11066" y="1860"/>
                  <a:pt x="11069" y="1891"/>
                  <a:pt x="11062" y="1891"/>
                </a:cubicBezTo>
                <a:cubicBezTo>
                  <a:pt x="11055" y="1891"/>
                  <a:pt x="11040" y="1868"/>
                  <a:pt x="11019" y="1825"/>
                </a:cubicBezTo>
                <a:cubicBezTo>
                  <a:pt x="11000" y="1792"/>
                  <a:pt x="10985" y="1779"/>
                  <a:pt x="10973" y="1779"/>
                </a:cubicBezTo>
                <a:cubicBezTo>
                  <a:pt x="10945" y="1779"/>
                  <a:pt x="10940" y="1852"/>
                  <a:pt x="10972" y="1917"/>
                </a:cubicBezTo>
                <a:cubicBezTo>
                  <a:pt x="10999" y="1972"/>
                  <a:pt x="11011" y="1994"/>
                  <a:pt x="11009" y="1994"/>
                </a:cubicBezTo>
                <a:cubicBezTo>
                  <a:pt x="11008" y="1994"/>
                  <a:pt x="11001" y="1983"/>
                  <a:pt x="10988" y="1964"/>
                </a:cubicBezTo>
                <a:cubicBezTo>
                  <a:pt x="10969" y="1936"/>
                  <a:pt x="10956" y="1930"/>
                  <a:pt x="10949" y="1930"/>
                </a:cubicBezTo>
                <a:cubicBezTo>
                  <a:pt x="10944" y="1930"/>
                  <a:pt x="10941" y="1933"/>
                  <a:pt x="10941" y="1933"/>
                </a:cubicBezTo>
                <a:cubicBezTo>
                  <a:pt x="10941" y="1933"/>
                  <a:pt x="10939" y="1935"/>
                  <a:pt x="10934" y="1935"/>
                </a:cubicBezTo>
                <a:cubicBezTo>
                  <a:pt x="10927" y="1935"/>
                  <a:pt x="10914" y="1930"/>
                  <a:pt x="10895" y="1902"/>
                </a:cubicBezTo>
                <a:cubicBezTo>
                  <a:pt x="10895" y="1902"/>
                  <a:pt x="10880" y="1902"/>
                  <a:pt x="10880" y="1964"/>
                </a:cubicBezTo>
                <a:cubicBezTo>
                  <a:pt x="10893" y="2017"/>
                  <a:pt x="10886" y="2039"/>
                  <a:pt x="10869" y="2039"/>
                </a:cubicBezTo>
                <a:cubicBezTo>
                  <a:pt x="10847" y="2039"/>
                  <a:pt x="10807" y="2001"/>
                  <a:pt x="10771" y="1948"/>
                </a:cubicBezTo>
                <a:lnTo>
                  <a:pt x="10771" y="2010"/>
                </a:lnTo>
                <a:cubicBezTo>
                  <a:pt x="10791" y="2079"/>
                  <a:pt x="10798" y="2128"/>
                  <a:pt x="10793" y="2128"/>
                </a:cubicBezTo>
                <a:cubicBezTo>
                  <a:pt x="10790" y="2128"/>
                  <a:pt x="10783" y="2112"/>
                  <a:pt x="10771" y="2072"/>
                </a:cubicBezTo>
                <a:cubicBezTo>
                  <a:pt x="10761" y="2039"/>
                  <a:pt x="10750" y="2000"/>
                  <a:pt x="10749" y="2000"/>
                </a:cubicBezTo>
                <a:lnTo>
                  <a:pt x="10749" y="2000"/>
                </a:lnTo>
                <a:cubicBezTo>
                  <a:pt x="10749" y="2000"/>
                  <a:pt x="10751" y="2007"/>
                  <a:pt x="10756" y="2026"/>
                </a:cubicBezTo>
                <a:cubicBezTo>
                  <a:pt x="10769" y="2064"/>
                  <a:pt x="10760" y="2091"/>
                  <a:pt x="10748" y="2091"/>
                </a:cubicBezTo>
                <a:cubicBezTo>
                  <a:pt x="10746" y="2091"/>
                  <a:pt x="10743" y="2090"/>
                  <a:pt x="10740" y="2087"/>
                </a:cubicBezTo>
                <a:cubicBezTo>
                  <a:pt x="10694" y="2072"/>
                  <a:pt x="10679" y="2026"/>
                  <a:pt x="10663" y="1995"/>
                </a:cubicBezTo>
                <a:lnTo>
                  <a:pt x="10663" y="1995"/>
                </a:lnTo>
                <a:cubicBezTo>
                  <a:pt x="10663" y="2041"/>
                  <a:pt x="10679" y="2103"/>
                  <a:pt x="10663" y="2103"/>
                </a:cubicBezTo>
                <a:cubicBezTo>
                  <a:pt x="10648" y="2103"/>
                  <a:pt x="10632" y="2103"/>
                  <a:pt x="10632" y="2056"/>
                </a:cubicBezTo>
                <a:cubicBezTo>
                  <a:pt x="10621" y="2024"/>
                  <a:pt x="10596" y="1984"/>
                  <a:pt x="10586" y="1984"/>
                </a:cubicBezTo>
                <a:cubicBezTo>
                  <a:pt x="10582" y="1984"/>
                  <a:pt x="10581" y="1991"/>
                  <a:pt x="10586" y="2010"/>
                </a:cubicBezTo>
                <a:cubicBezTo>
                  <a:pt x="10586" y="2010"/>
                  <a:pt x="10570" y="2010"/>
                  <a:pt x="10555" y="1964"/>
                </a:cubicBezTo>
                <a:lnTo>
                  <a:pt x="10493" y="1964"/>
                </a:lnTo>
                <a:cubicBezTo>
                  <a:pt x="10493" y="1987"/>
                  <a:pt x="10482" y="1998"/>
                  <a:pt x="10470" y="1998"/>
                </a:cubicBezTo>
                <a:cubicBezTo>
                  <a:pt x="10458" y="1998"/>
                  <a:pt x="10447" y="1987"/>
                  <a:pt x="10447" y="1964"/>
                </a:cubicBezTo>
                <a:cubicBezTo>
                  <a:pt x="10447" y="1964"/>
                  <a:pt x="10416" y="1964"/>
                  <a:pt x="10400" y="2010"/>
                </a:cubicBezTo>
                <a:cubicBezTo>
                  <a:pt x="10369" y="2010"/>
                  <a:pt x="10354" y="2010"/>
                  <a:pt x="10354" y="1964"/>
                </a:cubicBezTo>
                <a:cubicBezTo>
                  <a:pt x="10354" y="1939"/>
                  <a:pt x="10354" y="1923"/>
                  <a:pt x="10352" y="1923"/>
                </a:cubicBezTo>
                <a:cubicBezTo>
                  <a:pt x="10350" y="1923"/>
                  <a:pt x="10346" y="1935"/>
                  <a:pt x="10339" y="1964"/>
                </a:cubicBezTo>
                <a:cubicBezTo>
                  <a:pt x="10323" y="2010"/>
                  <a:pt x="10323" y="2010"/>
                  <a:pt x="10308" y="2010"/>
                </a:cubicBezTo>
                <a:lnTo>
                  <a:pt x="10277" y="2010"/>
                </a:lnTo>
                <a:cubicBezTo>
                  <a:pt x="10277" y="2072"/>
                  <a:pt x="10277" y="2072"/>
                  <a:pt x="10261" y="2072"/>
                </a:cubicBezTo>
                <a:cubicBezTo>
                  <a:pt x="10246" y="2072"/>
                  <a:pt x="10199" y="2010"/>
                  <a:pt x="10184" y="2010"/>
                </a:cubicBezTo>
                <a:cubicBezTo>
                  <a:pt x="10138" y="2010"/>
                  <a:pt x="10138" y="2010"/>
                  <a:pt x="10138" y="2056"/>
                </a:cubicBezTo>
                <a:cubicBezTo>
                  <a:pt x="10158" y="2056"/>
                  <a:pt x="10151" y="2084"/>
                  <a:pt x="10140" y="2084"/>
                </a:cubicBezTo>
                <a:cubicBezTo>
                  <a:pt x="10134" y="2084"/>
                  <a:pt x="10127" y="2077"/>
                  <a:pt x="10122" y="2056"/>
                </a:cubicBezTo>
                <a:cubicBezTo>
                  <a:pt x="10107" y="2056"/>
                  <a:pt x="10076" y="1979"/>
                  <a:pt x="10045" y="1979"/>
                </a:cubicBezTo>
                <a:cubicBezTo>
                  <a:pt x="10028" y="1974"/>
                  <a:pt x="10015" y="1970"/>
                  <a:pt x="10005" y="1970"/>
                </a:cubicBezTo>
                <a:cubicBezTo>
                  <a:pt x="9987" y="1970"/>
                  <a:pt x="9977" y="1981"/>
                  <a:pt x="9968" y="2010"/>
                </a:cubicBezTo>
                <a:cubicBezTo>
                  <a:pt x="9960" y="2070"/>
                  <a:pt x="9953" y="2097"/>
                  <a:pt x="9949" y="2097"/>
                </a:cubicBezTo>
                <a:cubicBezTo>
                  <a:pt x="9944" y="2097"/>
                  <a:pt x="9944" y="2066"/>
                  <a:pt x="9952" y="2010"/>
                </a:cubicBezTo>
                <a:cubicBezTo>
                  <a:pt x="9972" y="1951"/>
                  <a:pt x="9966" y="1923"/>
                  <a:pt x="9956" y="1923"/>
                </a:cubicBezTo>
                <a:cubicBezTo>
                  <a:pt x="9950" y="1923"/>
                  <a:pt x="9942" y="1932"/>
                  <a:pt x="9937" y="1948"/>
                </a:cubicBezTo>
                <a:cubicBezTo>
                  <a:pt x="9927" y="1978"/>
                  <a:pt x="9917" y="1988"/>
                  <a:pt x="9907" y="1988"/>
                </a:cubicBezTo>
                <a:cubicBezTo>
                  <a:pt x="9902" y="1988"/>
                  <a:pt x="9896" y="1985"/>
                  <a:pt x="9890" y="1979"/>
                </a:cubicBezTo>
                <a:cubicBezTo>
                  <a:pt x="9899" y="1954"/>
                  <a:pt x="9898" y="1942"/>
                  <a:pt x="9888" y="1942"/>
                </a:cubicBezTo>
                <a:cubicBezTo>
                  <a:pt x="9879" y="1942"/>
                  <a:pt x="9865" y="1950"/>
                  <a:pt x="9844" y="1964"/>
                </a:cubicBezTo>
                <a:cubicBezTo>
                  <a:pt x="9844" y="1964"/>
                  <a:pt x="9844" y="1964"/>
                  <a:pt x="9844" y="1917"/>
                </a:cubicBezTo>
                <a:lnTo>
                  <a:pt x="9798" y="1902"/>
                </a:lnTo>
                <a:cubicBezTo>
                  <a:pt x="9776" y="1923"/>
                  <a:pt x="9757" y="1932"/>
                  <a:pt x="9741" y="1932"/>
                </a:cubicBezTo>
                <a:cubicBezTo>
                  <a:pt x="9699" y="1932"/>
                  <a:pt x="9678" y="1874"/>
                  <a:pt x="9689" y="1840"/>
                </a:cubicBezTo>
                <a:cubicBezTo>
                  <a:pt x="9689" y="1840"/>
                  <a:pt x="9686" y="1836"/>
                  <a:pt x="9676" y="1836"/>
                </a:cubicBezTo>
                <a:cubicBezTo>
                  <a:pt x="9666" y="1836"/>
                  <a:pt x="9651" y="1840"/>
                  <a:pt x="9628" y="1856"/>
                </a:cubicBezTo>
                <a:cubicBezTo>
                  <a:pt x="9591" y="1892"/>
                  <a:pt x="9568" y="1912"/>
                  <a:pt x="9563" y="1912"/>
                </a:cubicBezTo>
                <a:cubicBezTo>
                  <a:pt x="9557" y="1912"/>
                  <a:pt x="9572" y="1889"/>
                  <a:pt x="9612" y="1840"/>
                </a:cubicBezTo>
                <a:cubicBezTo>
                  <a:pt x="9643" y="1794"/>
                  <a:pt x="9659" y="1771"/>
                  <a:pt x="9657" y="1771"/>
                </a:cubicBezTo>
                <a:lnTo>
                  <a:pt x="9657" y="1771"/>
                </a:lnTo>
                <a:cubicBezTo>
                  <a:pt x="9655" y="1771"/>
                  <a:pt x="9635" y="1794"/>
                  <a:pt x="9597" y="1840"/>
                </a:cubicBezTo>
                <a:cubicBezTo>
                  <a:pt x="9588" y="1846"/>
                  <a:pt x="9579" y="1848"/>
                  <a:pt x="9569" y="1848"/>
                </a:cubicBezTo>
                <a:cubicBezTo>
                  <a:pt x="9528" y="1848"/>
                  <a:pt x="9490" y="1798"/>
                  <a:pt x="9566" y="1747"/>
                </a:cubicBezTo>
                <a:lnTo>
                  <a:pt x="9628" y="1655"/>
                </a:lnTo>
                <a:lnTo>
                  <a:pt x="9628" y="1655"/>
                </a:lnTo>
                <a:cubicBezTo>
                  <a:pt x="9604" y="1670"/>
                  <a:pt x="9589" y="1674"/>
                  <a:pt x="9579" y="1674"/>
                </a:cubicBezTo>
                <a:cubicBezTo>
                  <a:pt x="9570" y="1674"/>
                  <a:pt x="9566" y="1670"/>
                  <a:pt x="9566" y="1670"/>
                </a:cubicBezTo>
                <a:cubicBezTo>
                  <a:pt x="9552" y="1691"/>
                  <a:pt x="9541" y="1699"/>
                  <a:pt x="9531" y="1699"/>
                </a:cubicBezTo>
                <a:cubicBezTo>
                  <a:pt x="9518" y="1699"/>
                  <a:pt x="9505" y="1687"/>
                  <a:pt x="9489" y="1670"/>
                </a:cubicBezTo>
                <a:cubicBezTo>
                  <a:pt x="9442" y="1655"/>
                  <a:pt x="9365" y="1639"/>
                  <a:pt x="9334" y="1608"/>
                </a:cubicBezTo>
                <a:cubicBezTo>
                  <a:pt x="9303" y="1562"/>
                  <a:pt x="9272" y="1531"/>
                  <a:pt x="9288" y="1469"/>
                </a:cubicBezTo>
                <a:cubicBezTo>
                  <a:pt x="9272" y="1454"/>
                  <a:pt x="9257" y="1438"/>
                  <a:pt x="9195" y="1438"/>
                </a:cubicBezTo>
                <a:cubicBezTo>
                  <a:pt x="9118" y="1438"/>
                  <a:pt x="9102" y="1423"/>
                  <a:pt x="9148" y="1392"/>
                </a:cubicBezTo>
                <a:lnTo>
                  <a:pt x="9133" y="1376"/>
                </a:lnTo>
                <a:cubicBezTo>
                  <a:pt x="9056" y="1376"/>
                  <a:pt x="9040" y="1361"/>
                  <a:pt x="9040" y="1361"/>
                </a:cubicBezTo>
                <a:cubicBezTo>
                  <a:pt x="9080" y="1321"/>
                  <a:pt x="9097" y="1281"/>
                  <a:pt x="9061" y="1281"/>
                </a:cubicBezTo>
                <a:cubicBezTo>
                  <a:pt x="9055" y="1281"/>
                  <a:pt x="9049" y="1282"/>
                  <a:pt x="9040" y="1284"/>
                </a:cubicBezTo>
                <a:cubicBezTo>
                  <a:pt x="9015" y="1290"/>
                  <a:pt x="9000" y="1294"/>
                  <a:pt x="8989" y="1294"/>
                </a:cubicBezTo>
                <a:cubicBezTo>
                  <a:pt x="8973" y="1294"/>
                  <a:pt x="8966" y="1286"/>
                  <a:pt x="8948" y="1268"/>
                </a:cubicBezTo>
                <a:cubicBezTo>
                  <a:pt x="8870" y="1114"/>
                  <a:pt x="8762" y="990"/>
                  <a:pt x="8638" y="882"/>
                </a:cubicBezTo>
                <a:cubicBezTo>
                  <a:pt x="8592" y="835"/>
                  <a:pt x="8546" y="789"/>
                  <a:pt x="8499" y="758"/>
                </a:cubicBezTo>
                <a:lnTo>
                  <a:pt x="8360" y="650"/>
                </a:lnTo>
                <a:cubicBezTo>
                  <a:pt x="8297" y="612"/>
                  <a:pt x="8244" y="584"/>
                  <a:pt x="8227" y="584"/>
                </a:cubicBezTo>
                <a:cubicBezTo>
                  <a:pt x="8223" y="584"/>
                  <a:pt x="8221" y="585"/>
                  <a:pt x="8221" y="588"/>
                </a:cubicBezTo>
                <a:lnTo>
                  <a:pt x="8128" y="526"/>
                </a:lnTo>
                <a:lnTo>
                  <a:pt x="8051" y="480"/>
                </a:lnTo>
                <a:cubicBezTo>
                  <a:pt x="8067" y="434"/>
                  <a:pt x="8051" y="403"/>
                  <a:pt x="7989" y="387"/>
                </a:cubicBezTo>
                <a:cubicBezTo>
                  <a:pt x="7953" y="369"/>
                  <a:pt x="7917" y="362"/>
                  <a:pt x="7881" y="362"/>
                </a:cubicBezTo>
                <a:cubicBezTo>
                  <a:pt x="7855" y="362"/>
                  <a:pt x="7829" y="365"/>
                  <a:pt x="7804" y="372"/>
                </a:cubicBezTo>
                <a:cubicBezTo>
                  <a:pt x="7786" y="390"/>
                  <a:pt x="7762" y="397"/>
                  <a:pt x="7740" y="397"/>
                </a:cubicBezTo>
                <a:cubicBezTo>
                  <a:pt x="7724" y="397"/>
                  <a:pt x="7708" y="394"/>
                  <a:pt x="7696" y="387"/>
                </a:cubicBezTo>
                <a:cubicBezTo>
                  <a:pt x="7730" y="307"/>
                  <a:pt x="7680" y="261"/>
                  <a:pt x="7620" y="261"/>
                </a:cubicBezTo>
                <a:cubicBezTo>
                  <a:pt x="7599" y="261"/>
                  <a:pt x="7577" y="267"/>
                  <a:pt x="7557" y="279"/>
                </a:cubicBezTo>
                <a:cubicBezTo>
                  <a:pt x="7527" y="324"/>
                  <a:pt x="7504" y="347"/>
                  <a:pt x="7492" y="347"/>
                </a:cubicBezTo>
                <a:cubicBezTo>
                  <a:pt x="7479" y="347"/>
                  <a:pt x="7479" y="320"/>
                  <a:pt x="7495" y="264"/>
                </a:cubicBezTo>
                <a:cubicBezTo>
                  <a:pt x="7510" y="209"/>
                  <a:pt x="7499" y="179"/>
                  <a:pt x="7472" y="179"/>
                </a:cubicBezTo>
                <a:cubicBezTo>
                  <a:pt x="7444" y="179"/>
                  <a:pt x="7402" y="209"/>
                  <a:pt x="7356" y="279"/>
                </a:cubicBezTo>
                <a:cubicBezTo>
                  <a:pt x="7334" y="308"/>
                  <a:pt x="7322" y="324"/>
                  <a:pt x="7314" y="324"/>
                </a:cubicBezTo>
                <a:cubicBezTo>
                  <a:pt x="7306" y="324"/>
                  <a:pt x="7302" y="304"/>
                  <a:pt x="7294" y="264"/>
                </a:cubicBezTo>
                <a:cubicBezTo>
                  <a:pt x="7284" y="198"/>
                  <a:pt x="7269" y="172"/>
                  <a:pt x="7256" y="172"/>
                </a:cubicBezTo>
                <a:cubicBezTo>
                  <a:pt x="7247" y="172"/>
                  <a:pt x="7238" y="183"/>
                  <a:pt x="7232" y="202"/>
                </a:cubicBezTo>
                <a:cubicBezTo>
                  <a:pt x="7209" y="256"/>
                  <a:pt x="7189" y="283"/>
                  <a:pt x="7174" y="283"/>
                </a:cubicBezTo>
                <a:cubicBezTo>
                  <a:pt x="7159" y="283"/>
                  <a:pt x="7147" y="256"/>
                  <a:pt x="7139" y="202"/>
                </a:cubicBezTo>
                <a:cubicBezTo>
                  <a:pt x="7116" y="140"/>
                  <a:pt x="7104" y="109"/>
                  <a:pt x="7093" y="109"/>
                </a:cubicBezTo>
                <a:cubicBezTo>
                  <a:pt x="7081" y="109"/>
                  <a:pt x="7070" y="140"/>
                  <a:pt x="7046" y="202"/>
                </a:cubicBezTo>
                <a:cubicBezTo>
                  <a:pt x="7032" y="252"/>
                  <a:pt x="6998" y="276"/>
                  <a:pt x="6962" y="276"/>
                </a:cubicBezTo>
                <a:cubicBezTo>
                  <a:pt x="6921" y="276"/>
                  <a:pt x="6878" y="244"/>
                  <a:pt x="6861" y="186"/>
                </a:cubicBezTo>
                <a:cubicBezTo>
                  <a:pt x="6840" y="186"/>
                  <a:pt x="6813" y="159"/>
                  <a:pt x="6797" y="159"/>
                </a:cubicBezTo>
                <a:cubicBezTo>
                  <a:pt x="6789" y="159"/>
                  <a:pt x="6784" y="166"/>
                  <a:pt x="6784" y="186"/>
                </a:cubicBezTo>
                <a:lnTo>
                  <a:pt x="6753" y="124"/>
                </a:lnTo>
                <a:lnTo>
                  <a:pt x="6691" y="124"/>
                </a:lnTo>
                <a:lnTo>
                  <a:pt x="6691" y="186"/>
                </a:lnTo>
                <a:cubicBezTo>
                  <a:pt x="6605" y="167"/>
                  <a:pt x="6513" y="154"/>
                  <a:pt x="6419" y="154"/>
                </a:cubicBezTo>
                <a:cubicBezTo>
                  <a:pt x="6361" y="154"/>
                  <a:pt x="6302" y="159"/>
                  <a:pt x="6243" y="171"/>
                </a:cubicBezTo>
                <a:cubicBezTo>
                  <a:pt x="6119" y="186"/>
                  <a:pt x="6011" y="217"/>
                  <a:pt x="5903" y="279"/>
                </a:cubicBezTo>
                <a:cubicBezTo>
                  <a:pt x="5856" y="310"/>
                  <a:pt x="5841" y="325"/>
                  <a:pt x="5872" y="341"/>
                </a:cubicBezTo>
                <a:cubicBezTo>
                  <a:pt x="5914" y="391"/>
                  <a:pt x="5915" y="419"/>
                  <a:pt x="5895" y="419"/>
                </a:cubicBezTo>
                <a:cubicBezTo>
                  <a:pt x="5878" y="419"/>
                  <a:pt x="5845" y="399"/>
                  <a:pt x="5810" y="356"/>
                </a:cubicBezTo>
                <a:cubicBezTo>
                  <a:pt x="5779" y="372"/>
                  <a:pt x="5702" y="356"/>
                  <a:pt x="5640" y="387"/>
                </a:cubicBezTo>
                <a:cubicBezTo>
                  <a:pt x="5601" y="407"/>
                  <a:pt x="5562" y="426"/>
                  <a:pt x="5531" y="426"/>
                </a:cubicBezTo>
                <a:cubicBezTo>
                  <a:pt x="5512" y="426"/>
                  <a:pt x="5497" y="420"/>
                  <a:pt x="5485" y="403"/>
                </a:cubicBezTo>
                <a:lnTo>
                  <a:pt x="5455" y="418"/>
                </a:lnTo>
                <a:cubicBezTo>
                  <a:pt x="5439" y="557"/>
                  <a:pt x="5331" y="665"/>
                  <a:pt x="5192" y="681"/>
                </a:cubicBezTo>
                <a:cubicBezTo>
                  <a:pt x="5145" y="712"/>
                  <a:pt x="5115" y="758"/>
                  <a:pt x="5115" y="820"/>
                </a:cubicBezTo>
                <a:cubicBezTo>
                  <a:pt x="5115" y="873"/>
                  <a:pt x="5115" y="890"/>
                  <a:pt x="5094" y="890"/>
                </a:cubicBezTo>
                <a:cubicBezTo>
                  <a:pt x="5085" y="890"/>
                  <a:pt x="5072" y="887"/>
                  <a:pt x="5053" y="882"/>
                </a:cubicBezTo>
                <a:cubicBezTo>
                  <a:pt x="5048" y="872"/>
                  <a:pt x="5039" y="869"/>
                  <a:pt x="5027" y="869"/>
                </a:cubicBezTo>
                <a:cubicBezTo>
                  <a:pt x="5002" y="869"/>
                  <a:pt x="4966" y="887"/>
                  <a:pt x="4945" y="897"/>
                </a:cubicBezTo>
                <a:cubicBezTo>
                  <a:pt x="4914" y="913"/>
                  <a:pt x="4898" y="959"/>
                  <a:pt x="4929" y="990"/>
                </a:cubicBezTo>
                <a:lnTo>
                  <a:pt x="4867" y="975"/>
                </a:lnTo>
                <a:cubicBezTo>
                  <a:pt x="4862" y="973"/>
                  <a:pt x="4858" y="972"/>
                  <a:pt x="4854" y="972"/>
                </a:cubicBezTo>
                <a:cubicBezTo>
                  <a:pt x="4824" y="972"/>
                  <a:pt x="4840" y="1024"/>
                  <a:pt x="4867" y="1052"/>
                </a:cubicBezTo>
                <a:cubicBezTo>
                  <a:pt x="4916" y="1092"/>
                  <a:pt x="4930" y="1116"/>
                  <a:pt x="4914" y="1116"/>
                </a:cubicBezTo>
                <a:cubicBezTo>
                  <a:pt x="4898" y="1116"/>
                  <a:pt x="4856" y="1096"/>
                  <a:pt x="4790" y="1052"/>
                </a:cubicBezTo>
                <a:cubicBezTo>
                  <a:pt x="4751" y="1013"/>
                  <a:pt x="4728" y="998"/>
                  <a:pt x="4718" y="998"/>
                </a:cubicBezTo>
                <a:cubicBezTo>
                  <a:pt x="4709" y="998"/>
                  <a:pt x="4713" y="1013"/>
                  <a:pt x="4728" y="1036"/>
                </a:cubicBezTo>
                <a:cubicBezTo>
                  <a:pt x="4770" y="1065"/>
                  <a:pt x="4774" y="1131"/>
                  <a:pt x="4739" y="1131"/>
                </a:cubicBezTo>
                <a:cubicBezTo>
                  <a:pt x="4736" y="1131"/>
                  <a:pt x="4732" y="1130"/>
                  <a:pt x="4728" y="1129"/>
                </a:cubicBezTo>
                <a:lnTo>
                  <a:pt x="4728" y="1129"/>
                </a:lnTo>
                <a:cubicBezTo>
                  <a:pt x="4713" y="1145"/>
                  <a:pt x="4682" y="1160"/>
                  <a:pt x="4774" y="1237"/>
                </a:cubicBezTo>
                <a:cubicBezTo>
                  <a:pt x="4805" y="1284"/>
                  <a:pt x="4790" y="1299"/>
                  <a:pt x="4774" y="1315"/>
                </a:cubicBezTo>
                <a:cubicBezTo>
                  <a:pt x="4744" y="1284"/>
                  <a:pt x="4713" y="1253"/>
                  <a:pt x="4713" y="1222"/>
                </a:cubicBezTo>
                <a:lnTo>
                  <a:pt x="4666" y="1253"/>
                </a:lnTo>
                <a:cubicBezTo>
                  <a:pt x="4649" y="1265"/>
                  <a:pt x="4631" y="1270"/>
                  <a:pt x="4614" y="1270"/>
                </a:cubicBezTo>
                <a:cubicBezTo>
                  <a:pt x="4587" y="1270"/>
                  <a:pt x="4562" y="1256"/>
                  <a:pt x="4543" y="1237"/>
                </a:cubicBezTo>
                <a:cubicBezTo>
                  <a:pt x="4528" y="1234"/>
                  <a:pt x="4516" y="1232"/>
                  <a:pt x="4507" y="1232"/>
                </a:cubicBezTo>
                <a:cubicBezTo>
                  <a:pt x="4480" y="1232"/>
                  <a:pt x="4487" y="1252"/>
                  <a:pt x="4558" y="1299"/>
                </a:cubicBezTo>
                <a:cubicBezTo>
                  <a:pt x="4666" y="1345"/>
                  <a:pt x="4651" y="1361"/>
                  <a:pt x="4620" y="1407"/>
                </a:cubicBezTo>
                <a:cubicBezTo>
                  <a:pt x="4604" y="1423"/>
                  <a:pt x="4597" y="1430"/>
                  <a:pt x="4587" y="1430"/>
                </a:cubicBezTo>
                <a:cubicBezTo>
                  <a:pt x="4577" y="1430"/>
                  <a:pt x="4566" y="1423"/>
                  <a:pt x="4543" y="1407"/>
                </a:cubicBezTo>
                <a:cubicBezTo>
                  <a:pt x="4519" y="1384"/>
                  <a:pt x="4508" y="1373"/>
                  <a:pt x="4498" y="1373"/>
                </a:cubicBezTo>
                <a:cubicBezTo>
                  <a:pt x="4489" y="1373"/>
                  <a:pt x="4481" y="1384"/>
                  <a:pt x="4465" y="1407"/>
                </a:cubicBezTo>
                <a:cubicBezTo>
                  <a:pt x="4434" y="1438"/>
                  <a:pt x="4496" y="1608"/>
                  <a:pt x="4574" y="1701"/>
                </a:cubicBezTo>
                <a:cubicBezTo>
                  <a:pt x="4604" y="1747"/>
                  <a:pt x="4624" y="1767"/>
                  <a:pt x="4624" y="1767"/>
                </a:cubicBezTo>
                <a:cubicBezTo>
                  <a:pt x="4624" y="1767"/>
                  <a:pt x="4604" y="1747"/>
                  <a:pt x="4558" y="1716"/>
                </a:cubicBezTo>
                <a:cubicBezTo>
                  <a:pt x="4537" y="1695"/>
                  <a:pt x="4523" y="1687"/>
                  <a:pt x="4511" y="1687"/>
                </a:cubicBezTo>
                <a:cubicBezTo>
                  <a:pt x="4498" y="1687"/>
                  <a:pt x="4489" y="1699"/>
                  <a:pt x="4481" y="1716"/>
                </a:cubicBezTo>
                <a:cubicBezTo>
                  <a:pt x="4434" y="1670"/>
                  <a:pt x="4450" y="1655"/>
                  <a:pt x="4481" y="1639"/>
                </a:cubicBezTo>
                <a:lnTo>
                  <a:pt x="4434" y="1608"/>
                </a:lnTo>
                <a:cubicBezTo>
                  <a:pt x="4397" y="1583"/>
                  <a:pt x="4373" y="1571"/>
                  <a:pt x="4361" y="1571"/>
                </a:cubicBezTo>
                <a:cubicBezTo>
                  <a:pt x="4344" y="1571"/>
                  <a:pt x="4357" y="1599"/>
                  <a:pt x="4404" y="1655"/>
                </a:cubicBezTo>
                <a:cubicBezTo>
                  <a:pt x="4413" y="1684"/>
                  <a:pt x="4417" y="1695"/>
                  <a:pt x="4406" y="1695"/>
                </a:cubicBezTo>
                <a:cubicBezTo>
                  <a:pt x="4400" y="1695"/>
                  <a:pt x="4390" y="1691"/>
                  <a:pt x="4373" y="1686"/>
                </a:cubicBezTo>
                <a:cubicBezTo>
                  <a:pt x="4334" y="1666"/>
                  <a:pt x="4301" y="1646"/>
                  <a:pt x="4290" y="1646"/>
                </a:cubicBezTo>
                <a:cubicBezTo>
                  <a:pt x="4283" y="1646"/>
                  <a:pt x="4284" y="1653"/>
                  <a:pt x="4295" y="1670"/>
                </a:cubicBezTo>
                <a:cubicBezTo>
                  <a:pt x="4295" y="1670"/>
                  <a:pt x="4288" y="1677"/>
                  <a:pt x="4266" y="1677"/>
                </a:cubicBezTo>
                <a:cubicBezTo>
                  <a:pt x="4254" y="1677"/>
                  <a:pt x="4239" y="1675"/>
                  <a:pt x="4218" y="1670"/>
                </a:cubicBezTo>
                <a:cubicBezTo>
                  <a:pt x="4203" y="1686"/>
                  <a:pt x="4187" y="1701"/>
                  <a:pt x="4218" y="1747"/>
                </a:cubicBezTo>
                <a:cubicBezTo>
                  <a:pt x="4264" y="1778"/>
                  <a:pt x="4249" y="1794"/>
                  <a:pt x="4218" y="1809"/>
                </a:cubicBezTo>
                <a:cubicBezTo>
                  <a:pt x="4203" y="1825"/>
                  <a:pt x="4203" y="1825"/>
                  <a:pt x="4218" y="1871"/>
                </a:cubicBezTo>
                <a:cubicBezTo>
                  <a:pt x="4249" y="1917"/>
                  <a:pt x="4280" y="1964"/>
                  <a:pt x="4249" y="1995"/>
                </a:cubicBezTo>
                <a:cubicBezTo>
                  <a:pt x="4249" y="2024"/>
                  <a:pt x="4249" y="2039"/>
                  <a:pt x="4241" y="2039"/>
                </a:cubicBezTo>
                <a:cubicBezTo>
                  <a:pt x="4232" y="2039"/>
                  <a:pt x="4213" y="2020"/>
                  <a:pt x="4172" y="1979"/>
                </a:cubicBezTo>
                <a:cubicBezTo>
                  <a:pt x="4153" y="1951"/>
                  <a:pt x="4140" y="1946"/>
                  <a:pt x="4129" y="1946"/>
                </a:cubicBezTo>
                <a:cubicBezTo>
                  <a:pt x="4122" y="1946"/>
                  <a:pt x="4116" y="1948"/>
                  <a:pt x="4110" y="1948"/>
                </a:cubicBezTo>
                <a:cubicBezTo>
                  <a:pt x="4106" y="1952"/>
                  <a:pt x="4103" y="1954"/>
                  <a:pt x="4100" y="1954"/>
                </a:cubicBezTo>
                <a:cubicBezTo>
                  <a:pt x="4091" y="1954"/>
                  <a:pt x="4082" y="1940"/>
                  <a:pt x="4048" y="1917"/>
                </a:cubicBezTo>
                <a:cubicBezTo>
                  <a:pt x="4036" y="1909"/>
                  <a:pt x="4029" y="1905"/>
                  <a:pt x="4026" y="1905"/>
                </a:cubicBezTo>
                <a:cubicBezTo>
                  <a:pt x="4018" y="1905"/>
                  <a:pt x="4041" y="1934"/>
                  <a:pt x="4064" y="1979"/>
                </a:cubicBezTo>
                <a:lnTo>
                  <a:pt x="4125" y="2072"/>
                </a:lnTo>
                <a:cubicBezTo>
                  <a:pt x="4110" y="2072"/>
                  <a:pt x="4033" y="1995"/>
                  <a:pt x="4017" y="1948"/>
                </a:cubicBezTo>
                <a:cubicBezTo>
                  <a:pt x="3979" y="1902"/>
                  <a:pt x="3959" y="1879"/>
                  <a:pt x="3957" y="1879"/>
                </a:cubicBezTo>
                <a:lnTo>
                  <a:pt x="3957" y="1879"/>
                </a:lnTo>
                <a:cubicBezTo>
                  <a:pt x="3955" y="1879"/>
                  <a:pt x="3971" y="1902"/>
                  <a:pt x="4002" y="1948"/>
                </a:cubicBezTo>
                <a:cubicBezTo>
                  <a:pt x="4026" y="1984"/>
                  <a:pt x="4031" y="2020"/>
                  <a:pt x="4011" y="2020"/>
                </a:cubicBezTo>
                <a:cubicBezTo>
                  <a:pt x="4005" y="2020"/>
                  <a:pt x="3997" y="2017"/>
                  <a:pt x="3986" y="2010"/>
                </a:cubicBezTo>
                <a:cubicBezTo>
                  <a:pt x="3971" y="2018"/>
                  <a:pt x="3955" y="2026"/>
                  <a:pt x="3942" y="2026"/>
                </a:cubicBezTo>
                <a:cubicBezTo>
                  <a:pt x="3928" y="2026"/>
                  <a:pt x="3917" y="2018"/>
                  <a:pt x="3909" y="1995"/>
                </a:cubicBezTo>
                <a:cubicBezTo>
                  <a:pt x="3899" y="1974"/>
                  <a:pt x="3892" y="1967"/>
                  <a:pt x="3887" y="1967"/>
                </a:cubicBezTo>
                <a:cubicBezTo>
                  <a:pt x="3878" y="1967"/>
                  <a:pt x="3878" y="1995"/>
                  <a:pt x="3878" y="1995"/>
                </a:cubicBezTo>
                <a:cubicBezTo>
                  <a:pt x="3878" y="2031"/>
                  <a:pt x="3873" y="2046"/>
                  <a:pt x="3859" y="2046"/>
                </a:cubicBezTo>
                <a:cubicBezTo>
                  <a:pt x="3849" y="2046"/>
                  <a:pt x="3835" y="2038"/>
                  <a:pt x="3816" y="2026"/>
                </a:cubicBezTo>
                <a:cubicBezTo>
                  <a:pt x="3764" y="1981"/>
                  <a:pt x="3737" y="1958"/>
                  <a:pt x="3727" y="1958"/>
                </a:cubicBezTo>
                <a:cubicBezTo>
                  <a:pt x="3715" y="1958"/>
                  <a:pt x="3723" y="1985"/>
                  <a:pt x="3739" y="2041"/>
                </a:cubicBezTo>
                <a:cubicBezTo>
                  <a:pt x="3748" y="2068"/>
                  <a:pt x="3757" y="2101"/>
                  <a:pt x="3754" y="2101"/>
                </a:cubicBezTo>
                <a:cubicBezTo>
                  <a:pt x="3751" y="2101"/>
                  <a:pt x="3743" y="2085"/>
                  <a:pt x="3724" y="2041"/>
                </a:cubicBezTo>
                <a:cubicBezTo>
                  <a:pt x="3715" y="2028"/>
                  <a:pt x="3708" y="2022"/>
                  <a:pt x="3704" y="2022"/>
                </a:cubicBezTo>
                <a:cubicBezTo>
                  <a:pt x="3691" y="2022"/>
                  <a:pt x="3688" y="2059"/>
                  <a:pt x="3677" y="2103"/>
                </a:cubicBezTo>
                <a:cubicBezTo>
                  <a:pt x="3677" y="2180"/>
                  <a:pt x="3677" y="2257"/>
                  <a:pt x="3693" y="2335"/>
                </a:cubicBezTo>
                <a:cubicBezTo>
                  <a:pt x="3701" y="2396"/>
                  <a:pt x="3705" y="2423"/>
                  <a:pt x="3698" y="2423"/>
                </a:cubicBezTo>
                <a:cubicBezTo>
                  <a:pt x="3693" y="2423"/>
                  <a:pt x="3682" y="2408"/>
                  <a:pt x="3662" y="2381"/>
                </a:cubicBezTo>
                <a:cubicBezTo>
                  <a:pt x="3646" y="2381"/>
                  <a:pt x="3615" y="2335"/>
                  <a:pt x="3615" y="2273"/>
                </a:cubicBezTo>
                <a:cubicBezTo>
                  <a:pt x="3615" y="2226"/>
                  <a:pt x="3631" y="2226"/>
                  <a:pt x="3631" y="2226"/>
                </a:cubicBezTo>
                <a:lnTo>
                  <a:pt x="3646" y="2226"/>
                </a:lnTo>
                <a:cubicBezTo>
                  <a:pt x="3646" y="2165"/>
                  <a:pt x="3631" y="2118"/>
                  <a:pt x="3600" y="2118"/>
                </a:cubicBezTo>
                <a:cubicBezTo>
                  <a:pt x="3584" y="2087"/>
                  <a:pt x="3573" y="2072"/>
                  <a:pt x="3567" y="2072"/>
                </a:cubicBezTo>
                <a:cubicBezTo>
                  <a:pt x="3561" y="2072"/>
                  <a:pt x="3561" y="2087"/>
                  <a:pt x="3569" y="2118"/>
                </a:cubicBezTo>
                <a:cubicBezTo>
                  <a:pt x="3553" y="2072"/>
                  <a:pt x="3507" y="2056"/>
                  <a:pt x="3476" y="2056"/>
                </a:cubicBezTo>
                <a:cubicBezTo>
                  <a:pt x="3468" y="2059"/>
                  <a:pt x="3459" y="2061"/>
                  <a:pt x="3451" y="2061"/>
                </a:cubicBezTo>
                <a:cubicBezTo>
                  <a:pt x="3414" y="2061"/>
                  <a:pt x="3383" y="2035"/>
                  <a:pt x="3383" y="2010"/>
                </a:cubicBezTo>
                <a:cubicBezTo>
                  <a:pt x="3353" y="2010"/>
                  <a:pt x="3337" y="2010"/>
                  <a:pt x="3337" y="2056"/>
                </a:cubicBezTo>
                <a:cubicBezTo>
                  <a:pt x="3337" y="2118"/>
                  <a:pt x="3327" y="2145"/>
                  <a:pt x="3318" y="2145"/>
                </a:cubicBezTo>
                <a:cubicBezTo>
                  <a:pt x="3312" y="2145"/>
                  <a:pt x="3306" y="2129"/>
                  <a:pt x="3306" y="2103"/>
                </a:cubicBezTo>
                <a:cubicBezTo>
                  <a:pt x="3322" y="2056"/>
                  <a:pt x="3260" y="2010"/>
                  <a:pt x="3213" y="1979"/>
                </a:cubicBezTo>
                <a:cubicBezTo>
                  <a:pt x="3203" y="1968"/>
                  <a:pt x="3188" y="1963"/>
                  <a:pt x="3172" y="1963"/>
                </a:cubicBezTo>
                <a:cubicBezTo>
                  <a:pt x="3145" y="1963"/>
                  <a:pt x="3115" y="1980"/>
                  <a:pt x="3105" y="2010"/>
                </a:cubicBezTo>
                <a:lnTo>
                  <a:pt x="3074" y="2010"/>
                </a:lnTo>
                <a:cubicBezTo>
                  <a:pt x="3074" y="1965"/>
                  <a:pt x="3033" y="1936"/>
                  <a:pt x="2993" y="1936"/>
                </a:cubicBezTo>
                <a:cubicBezTo>
                  <a:pt x="2978" y="1936"/>
                  <a:pt x="2963" y="1940"/>
                  <a:pt x="2951" y="1948"/>
                </a:cubicBezTo>
                <a:cubicBezTo>
                  <a:pt x="2935" y="1948"/>
                  <a:pt x="2920" y="1948"/>
                  <a:pt x="2920" y="1933"/>
                </a:cubicBezTo>
                <a:cubicBezTo>
                  <a:pt x="2920" y="1897"/>
                  <a:pt x="2920" y="1882"/>
                  <a:pt x="2910" y="1882"/>
                </a:cubicBezTo>
                <a:cubicBezTo>
                  <a:pt x="2904" y="1882"/>
                  <a:pt x="2893" y="1889"/>
                  <a:pt x="2873" y="1902"/>
                </a:cubicBezTo>
                <a:cubicBezTo>
                  <a:pt x="2857" y="1915"/>
                  <a:pt x="2843" y="1927"/>
                  <a:pt x="2833" y="1938"/>
                </a:cubicBezTo>
                <a:lnTo>
                  <a:pt x="2833" y="1938"/>
                </a:lnTo>
                <a:cubicBezTo>
                  <a:pt x="2853" y="1899"/>
                  <a:pt x="2823" y="1883"/>
                  <a:pt x="2781" y="1840"/>
                </a:cubicBezTo>
                <a:cubicBezTo>
                  <a:pt x="2760" y="1826"/>
                  <a:pt x="2748" y="1819"/>
                  <a:pt x="2739" y="1819"/>
                </a:cubicBezTo>
                <a:cubicBezTo>
                  <a:pt x="2728" y="1819"/>
                  <a:pt x="2720" y="1830"/>
                  <a:pt x="2703" y="1856"/>
                </a:cubicBezTo>
                <a:cubicBezTo>
                  <a:pt x="2626" y="1856"/>
                  <a:pt x="2657" y="1809"/>
                  <a:pt x="2688" y="1778"/>
                </a:cubicBezTo>
                <a:cubicBezTo>
                  <a:pt x="2727" y="1740"/>
                  <a:pt x="2742" y="1716"/>
                  <a:pt x="2732" y="1716"/>
                </a:cubicBezTo>
                <a:cubicBezTo>
                  <a:pt x="2723" y="1716"/>
                  <a:pt x="2688" y="1740"/>
                  <a:pt x="2626" y="1794"/>
                </a:cubicBezTo>
                <a:cubicBezTo>
                  <a:pt x="2585" y="1828"/>
                  <a:pt x="2559" y="1841"/>
                  <a:pt x="2546" y="1841"/>
                </a:cubicBezTo>
                <a:cubicBezTo>
                  <a:pt x="2529" y="1841"/>
                  <a:pt x="2532" y="1820"/>
                  <a:pt x="2549" y="1794"/>
                </a:cubicBezTo>
                <a:cubicBezTo>
                  <a:pt x="2564" y="1771"/>
                  <a:pt x="2576" y="1763"/>
                  <a:pt x="2586" y="1763"/>
                </a:cubicBezTo>
                <a:cubicBezTo>
                  <a:pt x="2595" y="1763"/>
                  <a:pt x="2603" y="1771"/>
                  <a:pt x="2611" y="1778"/>
                </a:cubicBezTo>
                <a:lnTo>
                  <a:pt x="2688" y="1701"/>
                </a:lnTo>
                <a:cubicBezTo>
                  <a:pt x="2682" y="1695"/>
                  <a:pt x="2678" y="1691"/>
                  <a:pt x="2672" y="1691"/>
                </a:cubicBezTo>
                <a:cubicBezTo>
                  <a:pt x="2665" y="1691"/>
                  <a:pt x="2653" y="1698"/>
                  <a:pt x="2626" y="1716"/>
                </a:cubicBezTo>
                <a:cubicBezTo>
                  <a:pt x="2626" y="1716"/>
                  <a:pt x="2622" y="1713"/>
                  <a:pt x="2613" y="1713"/>
                </a:cubicBezTo>
                <a:cubicBezTo>
                  <a:pt x="2603" y="1713"/>
                  <a:pt x="2588" y="1716"/>
                  <a:pt x="2564" y="1732"/>
                </a:cubicBezTo>
                <a:cubicBezTo>
                  <a:pt x="2502" y="1747"/>
                  <a:pt x="2472" y="1794"/>
                  <a:pt x="2441" y="1840"/>
                </a:cubicBezTo>
                <a:cubicBezTo>
                  <a:pt x="2432" y="1874"/>
                  <a:pt x="2424" y="1885"/>
                  <a:pt x="2415" y="1885"/>
                </a:cubicBezTo>
                <a:cubicBezTo>
                  <a:pt x="2408" y="1885"/>
                  <a:pt x="2401" y="1878"/>
                  <a:pt x="2394" y="1871"/>
                </a:cubicBezTo>
                <a:cubicBezTo>
                  <a:pt x="2394" y="1809"/>
                  <a:pt x="2441" y="1763"/>
                  <a:pt x="2487" y="1747"/>
                </a:cubicBezTo>
                <a:cubicBezTo>
                  <a:pt x="2502" y="1747"/>
                  <a:pt x="2549" y="1716"/>
                  <a:pt x="2580" y="1670"/>
                </a:cubicBezTo>
                <a:cubicBezTo>
                  <a:pt x="2603" y="1655"/>
                  <a:pt x="2603" y="1651"/>
                  <a:pt x="2591" y="1651"/>
                </a:cubicBezTo>
                <a:cubicBezTo>
                  <a:pt x="2580" y="1651"/>
                  <a:pt x="2557" y="1655"/>
                  <a:pt x="2533" y="1655"/>
                </a:cubicBezTo>
                <a:cubicBezTo>
                  <a:pt x="2472" y="1655"/>
                  <a:pt x="2425" y="1670"/>
                  <a:pt x="2379" y="1701"/>
                </a:cubicBezTo>
                <a:lnTo>
                  <a:pt x="2425" y="1670"/>
                </a:lnTo>
                <a:cubicBezTo>
                  <a:pt x="2456" y="1624"/>
                  <a:pt x="2441" y="1593"/>
                  <a:pt x="2410" y="1562"/>
                </a:cubicBezTo>
                <a:cubicBezTo>
                  <a:pt x="2393" y="1545"/>
                  <a:pt x="2380" y="1533"/>
                  <a:pt x="2365" y="1533"/>
                </a:cubicBezTo>
                <a:cubicBezTo>
                  <a:pt x="2353" y="1533"/>
                  <a:pt x="2338" y="1541"/>
                  <a:pt x="2317" y="1562"/>
                </a:cubicBezTo>
                <a:cubicBezTo>
                  <a:pt x="2279" y="1587"/>
                  <a:pt x="2252" y="1612"/>
                  <a:pt x="2234" y="1612"/>
                </a:cubicBezTo>
                <a:cubicBezTo>
                  <a:pt x="2230" y="1612"/>
                  <a:pt x="2227" y="1611"/>
                  <a:pt x="2224" y="1608"/>
                </a:cubicBezTo>
                <a:lnTo>
                  <a:pt x="2224" y="1608"/>
                </a:lnTo>
                <a:cubicBezTo>
                  <a:pt x="2240" y="1624"/>
                  <a:pt x="2193" y="1670"/>
                  <a:pt x="2162" y="1701"/>
                </a:cubicBezTo>
                <a:cubicBezTo>
                  <a:pt x="2162" y="1655"/>
                  <a:pt x="2178" y="1624"/>
                  <a:pt x="2193" y="1577"/>
                </a:cubicBezTo>
                <a:cubicBezTo>
                  <a:pt x="2240" y="1469"/>
                  <a:pt x="2255" y="1392"/>
                  <a:pt x="2193" y="1330"/>
                </a:cubicBezTo>
                <a:cubicBezTo>
                  <a:pt x="2162" y="1284"/>
                  <a:pt x="2116" y="1237"/>
                  <a:pt x="2132" y="1175"/>
                </a:cubicBezTo>
                <a:cubicBezTo>
                  <a:pt x="2112" y="1156"/>
                  <a:pt x="2099" y="1136"/>
                  <a:pt x="2080" y="1136"/>
                </a:cubicBezTo>
                <a:cubicBezTo>
                  <a:pt x="2069" y="1136"/>
                  <a:pt x="2056" y="1143"/>
                  <a:pt x="2039" y="1160"/>
                </a:cubicBezTo>
                <a:lnTo>
                  <a:pt x="2008" y="1114"/>
                </a:lnTo>
                <a:cubicBezTo>
                  <a:pt x="2019" y="1068"/>
                  <a:pt x="2006" y="1040"/>
                  <a:pt x="1979" y="1040"/>
                </a:cubicBezTo>
                <a:cubicBezTo>
                  <a:pt x="1970" y="1040"/>
                  <a:pt x="1959" y="1044"/>
                  <a:pt x="1946" y="1052"/>
                </a:cubicBezTo>
                <a:cubicBezTo>
                  <a:pt x="1939" y="1062"/>
                  <a:pt x="1934" y="1066"/>
                  <a:pt x="1930" y="1066"/>
                </a:cubicBezTo>
                <a:cubicBezTo>
                  <a:pt x="1914" y="1066"/>
                  <a:pt x="1912" y="1014"/>
                  <a:pt x="1900" y="990"/>
                </a:cubicBezTo>
                <a:cubicBezTo>
                  <a:pt x="1914" y="939"/>
                  <a:pt x="1922" y="912"/>
                  <a:pt x="1916" y="912"/>
                </a:cubicBezTo>
                <a:cubicBezTo>
                  <a:pt x="1910" y="912"/>
                  <a:pt x="1887" y="947"/>
                  <a:pt x="1838" y="1021"/>
                </a:cubicBezTo>
                <a:cubicBezTo>
                  <a:pt x="1807" y="1052"/>
                  <a:pt x="1792" y="1098"/>
                  <a:pt x="1807" y="1145"/>
                </a:cubicBezTo>
                <a:lnTo>
                  <a:pt x="1869" y="1206"/>
                </a:lnTo>
                <a:lnTo>
                  <a:pt x="1776" y="1191"/>
                </a:lnTo>
                <a:cubicBezTo>
                  <a:pt x="1757" y="1185"/>
                  <a:pt x="1735" y="1181"/>
                  <a:pt x="1714" y="1181"/>
                </a:cubicBezTo>
                <a:cubicBezTo>
                  <a:pt x="1684" y="1181"/>
                  <a:pt x="1655" y="1188"/>
                  <a:pt x="1637" y="1206"/>
                </a:cubicBezTo>
                <a:cubicBezTo>
                  <a:pt x="1637" y="1206"/>
                  <a:pt x="1614" y="1240"/>
                  <a:pt x="1598" y="1240"/>
                </a:cubicBezTo>
                <a:cubicBezTo>
                  <a:pt x="1595" y="1240"/>
                  <a:pt x="1593" y="1239"/>
                  <a:pt x="1591" y="1237"/>
                </a:cubicBezTo>
                <a:lnTo>
                  <a:pt x="1668" y="1160"/>
                </a:lnTo>
                <a:cubicBezTo>
                  <a:pt x="1714" y="1129"/>
                  <a:pt x="1761" y="1098"/>
                  <a:pt x="1792" y="1052"/>
                </a:cubicBezTo>
                <a:cubicBezTo>
                  <a:pt x="1839" y="980"/>
                  <a:pt x="1841" y="908"/>
                  <a:pt x="1803" y="908"/>
                </a:cubicBezTo>
                <a:cubicBezTo>
                  <a:pt x="1792" y="908"/>
                  <a:pt x="1778" y="914"/>
                  <a:pt x="1761" y="928"/>
                </a:cubicBezTo>
                <a:cubicBezTo>
                  <a:pt x="1730" y="913"/>
                  <a:pt x="1730" y="913"/>
                  <a:pt x="1761" y="851"/>
                </a:cubicBezTo>
                <a:cubicBezTo>
                  <a:pt x="1768" y="820"/>
                  <a:pt x="1772" y="805"/>
                  <a:pt x="1763" y="805"/>
                </a:cubicBezTo>
                <a:cubicBezTo>
                  <a:pt x="1753" y="805"/>
                  <a:pt x="1730" y="820"/>
                  <a:pt x="1683" y="851"/>
                </a:cubicBezTo>
                <a:cubicBezTo>
                  <a:pt x="1642" y="875"/>
                  <a:pt x="1614" y="887"/>
                  <a:pt x="1598" y="887"/>
                </a:cubicBezTo>
                <a:cubicBezTo>
                  <a:pt x="1572" y="887"/>
                  <a:pt x="1578" y="856"/>
                  <a:pt x="1606" y="789"/>
                </a:cubicBezTo>
                <a:cubicBezTo>
                  <a:pt x="1658" y="712"/>
                  <a:pt x="1569" y="623"/>
                  <a:pt x="1521" y="623"/>
                </a:cubicBezTo>
                <a:cubicBezTo>
                  <a:pt x="1511" y="623"/>
                  <a:pt x="1503" y="627"/>
                  <a:pt x="1498" y="635"/>
                </a:cubicBezTo>
                <a:cubicBezTo>
                  <a:pt x="1475" y="669"/>
                  <a:pt x="1450" y="682"/>
                  <a:pt x="1429" y="682"/>
                </a:cubicBezTo>
                <a:cubicBezTo>
                  <a:pt x="1392" y="682"/>
                  <a:pt x="1364" y="643"/>
                  <a:pt x="1374" y="604"/>
                </a:cubicBezTo>
                <a:cubicBezTo>
                  <a:pt x="1374" y="562"/>
                  <a:pt x="1360" y="542"/>
                  <a:pt x="1333" y="542"/>
                </a:cubicBezTo>
                <a:cubicBezTo>
                  <a:pt x="1319" y="542"/>
                  <a:pt x="1302" y="547"/>
                  <a:pt x="1281" y="557"/>
                </a:cubicBezTo>
                <a:cubicBezTo>
                  <a:pt x="1307" y="520"/>
                  <a:pt x="1311" y="472"/>
                  <a:pt x="1279" y="472"/>
                </a:cubicBezTo>
                <a:cubicBezTo>
                  <a:pt x="1272" y="472"/>
                  <a:pt x="1262" y="474"/>
                  <a:pt x="1251" y="480"/>
                </a:cubicBezTo>
                <a:cubicBezTo>
                  <a:pt x="1251" y="480"/>
                  <a:pt x="1249" y="478"/>
                  <a:pt x="1247" y="478"/>
                </a:cubicBezTo>
                <a:cubicBezTo>
                  <a:pt x="1242" y="478"/>
                  <a:pt x="1235" y="485"/>
                  <a:pt x="1235" y="526"/>
                </a:cubicBezTo>
                <a:lnTo>
                  <a:pt x="1127" y="588"/>
                </a:lnTo>
                <a:cubicBezTo>
                  <a:pt x="1142" y="604"/>
                  <a:pt x="1127" y="650"/>
                  <a:pt x="1096" y="696"/>
                </a:cubicBezTo>
                <a:cubicBezTo>
                  <a:pt x="1091" y="704"/>
                  <a:pt x="1086" y="707"/>
                  <a:pt x="1079" y="707"/>
                </a:cubicBezTo>
                <a:cubicBezTo>
                  <a:pt x="1047" y="707"/>
                  <a:pt x="1003" y="608"/>
                  <a:pt x="1003" y="464"/>
                </a:cubicBezTo>
                <a:lnTo>
                  <a:pt x="988" y="341"/>
                </a:lnTo>
                <a:lnTo>
                  <a:pt x="941" y="434"/>
                </a:lnTo>
                <a:cubicBezTo>
                  <a:pt x="911" y="434"/>
                  <a:pt x="895" y="418"/>
                  <a:pt x="911" y="356"/>
                </a:cubicBezTo>
                <a:cubicBezTo>
                  <a:pt x="926" y="310"/>
                  <a:pt x="926" y="310"/>
                  <a:pt x="895" y="294"/>
                </a:cubicBezTo>
                <a:cubicBezTo>
                  <a:pt x="895" y="294"/>
                  <a:pt x="892" y="293"/>
                  <a:pt x="887" y="293"/>
                </a:cubicBezTo>
                <a:cubicBezTo>
                  <a:pt x="876" y="293"/>
                  <a:pt x="859" y="300"/>
                  <a:pt x="849" y="341"/>
                </a:cubicBezTo>
                <a:cubicBezTo>
                  <a:pt x="822" y="402"/>
                  <a:pt x="811" y="429"/>
                  <a:pt x="806" y="429"/>
                </a:cubicBezTo>
                <a:cubicBezTo>
                  <a:pt x="802" y="429"/>
                  <a:pt x="802" y="414"/>
                  <a:pt x="802" y="387"/>
                </a:cubicBezTo>
                <a:cubicBezTo>
                  <a:pt x="802" y="319"/>
                  <a:pt x="793" y="284"/>
                  <a:pt x="774" y="284"/>
                </a:cubicBezTo>
                <a:cubicBezTo>
                  <a:pt x="759" y="284"/>
                  <a:pt x="737" y="308"/>
                  <a:pt x="710" y="356"/>
                </a:cubicBezTo>
                <a:cubicBezTo>
                  <a:pt x="687" y="390"/>
                  <a:pt x="677" y="413"/>
                  <a:pt x="673" y="424"/>
                </a:cubicBezTo>
                <a:lnTo>
                  <a:pt x="673" y="424"/>
                </a:lnTo>
                <a:cubicBezTo>
                  <a:pt x="675" y="414"/>
                  <a:pt x="679" y="391"/>
                  <a:pt x="679" y="356"/>
                </a:cubicBezTo>
                <a:cubicBezTo>
                  <a:pt x="694" y="294"/>
                  <a:pt x="679" y="233"/>
                  <a:pt x="648" y="233"/>
                </a:cubicBezTo>
                <a:lnTo>
                  <a:pt x="632" y="279"/>
                </a:lnTo>
                <a:cubicBezTo>
                  <a:pt x="615" y="341"/>
                  <a:pt x="597" y="367"/>
                  <a:pt x="582" y="367"/>
                </a:cubicBezTo>
                <a:cubicBezTo>
                  <a:pt x="571" y="367"/>
                  <a:pt x="562" y="352"/>
                  <a:pt x="555" y="325"/>
                </a:cubicBezTo>
                <a:cubicBezTo>
                  <a:pt x="546" y="289"/>
                  <a:pt x="537" y="274"/>
                  <a:pt x="519" y="274"/>
                </a:cubicBezTo>
                <a:cubicBezTo>
                  <a:pt x="506" y="274"/>
                  <a:pt x="488" y="282"/>
                  <a:pt x="462" y="294"/>
                </a:cubicBezTo>
                <a:cubicBezTo>
                  <a:pt x="401" y="279"/>
                  <a:pt x="370" y="279"/>
                  <a:pt x="370" y="233"/>
                </a:cubicBezTo>
                <a:cubicBezTo>
                  <a:pt x="377" y="171"/>
                  <a:pt x="381" y="140"/>
                  <a:pt x="377" y="140"/>
                </a:cubicBezTo>
                <a:cubicBezTo>
                  <a:pt x="373" y="140"/>
                  <a:pt x="362" y="171"/>
                  <a:pt x="339" y="233"/>
                </a:cubicBezTo>
                <a:cubicBezTo>
                  <a:pt x="324" y="254"/>
                  <a:pt x="317" y="266"/>
                  <a:pt x="306" y="266"/>
                </a:cubicBezTo>
                <a:cubicBezTo>
                  <a:pt x="294" y="266"/>
                  <a:pt x="279" y="250"/>
                  <a:pt x="246" y="217"/>
                </a:cubicBezTo>
                <a:cubicBezTo>
                  <a:pt x="230" y="186"/>
                  <a:pt x="223" y="171"/>
                  <a:pt x="215" y="171"/>
                </a:cubicBezTo>
                <a:cubicBezTo>
                  <a:pt x="207" y="171"/>
                  <a:pt x="200" y="186"/>
                  <a:pt x="184" y="217"/>
                </a:cubicBezTo>
                <a:cubicBezTo>
                  <a:pt x="184" y="325"/>
                  <a:pt x="169" y="387"/>
                  <a:pt x="200" y="387"/>
                </a:cubicBezTo>
                <a:cubicBezTo>
                  <a:pt x="230" y="387"/>
                  <a:pt x="230" y="387"/>
                  <a:pt x="230" y="449"/>
                </a:cubicBezTo>
                <a:lnTo>
                  <a:pt x="169" y="449"/>
                </a:lnTo>
                <a:cubicBezTo>
                  <a:pt x="157" y="445"/>
                  <a:pt x="145" y="443"/>
                  <a:pt x="134" y="443"/>
                </a:cubicBezTo>
                <a:cubicBezTo>
                  <a:pt x="100" y="443"/>
                  <a:pt x="68" y="461"/>
                  <a:pt x="45" y="495"/>
                </a:cubicBezTo>
                <a:cubicBezTo>
                  <a:pt x="7" y="508"/>
                  <a:pt x="0" y="584"/>
                  <a:pt x="34" y="584"/>
                </a:cubicBezTo>
                <a:cubicBezTo>
                  <a:pt x="41" y="584"/>
                  <a:pt x="50" y="581"/>
                  <a:pt x="60" y="573"/>
                </a:cubicBezTo>
                <a:lnTo>
                  <a:pt x="91" y="635"/>
                </a:lnTo>
                <a:cubicBezTo>
                  <a:pt x="91" y="720"/>
                  <a:pt x="99" y="762"/>
                  <a:pt x="109" y="762"/>
                </a:cubicBezTo>
                <a:cubicBezTo>
                  <a:pt x="118" y="762"/>
                  <a:pt x="130" y="720"/>
                  <a:pt x="138" y="635"/>
                </a:cubicBezTo>
                <a:cubicBezTo>
                  <a:pt x="146" y="543"/>
                  <a:pt x="150" y="501"/>
                  <a:pt x="154" y="501"/>
                </a:cubicBezTo>
                <a:cubicBezTo>
                  <a:pt x="158" y="501"/>
                  <a:pt x="162" y="531"/>
                  <a:pt x="169" y="588"/>
                </a:cubicBezTo>
                <a:cubicBezTo>
                  <a:pt x="184" y="696"/>
                  <a:pt x="184" y="696"/>
                  <a:pt x="215" y="696"/>
                </a:cubicBezTo>
                <a:cubicBezTo>
                  <a:pt x="230" y="696"/>
                  <a:pt x="246" y="696"/>
                  <a:pt x="230" y="758"/>
                </a:cubicBezTo>
                <a:cubicBezTo>
                  <a:pt x="230" y="805"/>
                  <a:pt x="246" y="866"/>
                  <a:pt x="261" y="866"/>
                </a:cubicBezTo>
                <a:cubicBezTo>
                  <a:pt x="292" y="866"/>
                  <a:pt x="292" y="866"/>
                  <a:pt x="292" y="820"/>
                </a:cubicBezTo>
                <a:cubicBezTo>
                  <a:pt x="299" y="794"/>
                  <a:pt x="308" y="779"/>
                  <a:pt x="316" y="779"/>
                </a:cubicBezTo>
                <a:cubicBezTo>
                  <a:pt x="328" y="779"/>
                  <a:pt x="339" y="809"/>
                  <a:pt x="339" y="882"/>
                </a:cubicBezTo>
                <a:cubicBezTo>
                  <a:pt x="345" y="908"/>
                  <a:pt x="349" y="924"/>
                  <a:pt x="353" y="924"/>
                </a:cubicBezTo>
                <a:cubicBezTo>
                  <a:pt x="357" y="924"/>
                  <a:pt x="361" y="897"/>
                  <a:pt x="370" y="835"/>
                </a:cubicBezTo>
                <a:cubicBezTo>
                  <a:pt x="384" y="777"/>
                  <a:pt x="402" y="750"/>
                  <a:pt x="417" y="750"/>
                </a:cubicBezTo>
                <a:cubicBezTo>
                  <a:pt x="434" y="750"/>
                  <a:pt x="447" y="785"/>
                  <a:pt x="447" y="851"/>
                </a:cubicBezTo>
                <a:lnTo>
                  <a:pt x="493" y="851"/>
                </a:lnTo>
                <a:cubicBezTo>
                  <a:pt x="509" y="851"/>
                  <a:pt x="524" y="805"/>
                  <a:pt x="540" y="758"/>
                </a:cubicBezTo>
                <a:cubicBezTo>
                  <a:pt x="557" y="697"/>
                  <a:pt x="565" y="670"/>
                  <a:pt x="571" y="670"/>
                </a:cubicBezTo>
                <a:cubicBezTo>
                  <a:pt x="576" y="670"/>
                  <a:pt x="579" y="685"/>
                  <a:pt x="586" y="712"/>
                </a:cubicBezTo>
                <a:cubicBezTo>
                  <a:pt x="586" y="743"/>
                  <a:pt x="586" y="789"/>
                  <a:pt x="586" y="820"/>
                </a:cubicBezTo>
                <a:cubicBezTo>
                  <a:pt x="571" y="882"/>
                  <a:pt x="586" y="882"/>
                  <a:pt x="617" y="882"/>
                </a:cubicBezTo>
                <a:cubicBezTo>
                  <a:pt x="632" y="890"/>
                  <a:pt x="648" y="897"/>
                  <a:pt x="661" y="897"/>
                </a:cubicBezTo>
                <a:cubicBezTo>
                  <a:pt x="675" y="897"/>
                  <a:pt x="686" y="890"/>
                  <a:pt x="694" y="866"/>
                </a:cubicBezTo>
                <a:lnTo>
                  <a:pt x="694" y="866"/>
                </a:lnTo>
                <a:lnTo>
                  <a:pt x="679" y="913"/>
                </a:lnTo>
                <a:cubicBezTo>
                  <a:pt x="689" y="923"/>
                  <a:pt x="685" y="948"/>
                  <a:pt x="687" y="948"/>
                </a:cubicBezTo>
                <a:cubicBezTo>
                  <a:pt x="687" y="948"/>
                  <a:pt x="689" y="943"/>
                  <a:pt x="694" y="928"/>
                </a:cubicBezTo>
                <a:cubicBezTo>
                  <a:pt x="694" y="928"/>
                  <a:pt x="725" y="928"/>
                  <a:pt x="741" y="1005"/>
                </a:cubicBezTo>
                <a:cubicBezTo>
                  <a:pt x="749" y="1026"/>
                  <a:pt x="763" y="1036"/>
                  <a:pt x="779" y="1036"/>
                </a:cubicBezTo>
                <a:cubicBezTo>
                  <a:pt x="821" y="1036"/>
                  <a:pt x="875" y="968"/>
                  <a:pt x="864" y="866"/>
                </a:cubicBezTo>
                <a:lnTo>
                  <a:pt x="864" y="866"/>
                </a:lnTo>
                <a:lnTo>
                  <a:pt x="880" y="882"/>
                </a:lnTo>
                <a:cubicBezTo>
                  <a:pt x="884" y="884"/>
                  <a:pt x="888" y="885"/>
                  <a:pt x="892" y="885"/>
                </a:cubicBezTo>
                <a:cubicBezTo>
                  <a:pt x="915" y="885"/>
                  <a:pt x="926" y="851"/>
                  <a:pt x="926" y="851"/>
                </a:cubicBezTo>
                <a:cubicBezTo>
                  <a:pt x="943" y="817"/>
                  <a:pt x="955" y="806"/>
                  <a:pt x="968" y="806"/>
                </a:cubicBezTo>
                <a:cubicBezTo>
                  <a:pt x="979" y="806"/>
                  <a:pt x="989" y="813"/>
                  <a:pt x="1003" y="820"/>
                </a:cubicBezTo>
                <a:lnTo>
                  <a:pt x="941" y="913"/>
                </a:lnTo>
                <a:cubicBezTo>
                  <a:pt x="883" y="1000"/>
                  <a:pt x="868" y="1063"/>
                  <a:pt x="891" y="1063"/>
                </a:cubicBezTo>
                <a:cubicBezTo>
                  <a:pt x="905" y="1063"/>
                  <a:pt x="932" y="1042"/>
                  <a:pt x="972" y="990"/>
                </a:cubicBezTo>
                <a:lnTo>
                  <a:pt x="972" y="990"/>
                </a:lnTo>
                <a:lnTo>
                  <a:pt x="941" y="1036"/>
                </a:lnTo>
                <a:cubicBezTo>
                  <a:pt x="921" y="1078"/>
                  <a:pt x="921" y="1091"/>
                  <a:pt x="946" y="1091"/>
                </a:cubicBezTo>
                <a:cubicBezTo>
                  <a:pt x="959" y="1091"/>
                  <a:pt x="978" y="1088"/>
                  <a:pt x="1003" y="1083"/>
                </a:cubicBezTo>
                <a:cubicBezTo>
                  <a:pt x="1004" y="1084"/>
                  <a:pt x="1006" y="1084"/>
                  <a:pt x="1008" y="1084"/>
                </a:cubicBezTo>
                <a:cubicBezTo>
                  <a:pt x="1030" y="1084"/>
                  <a:pt x="1098" y="1002"/>
                  <a:pt x="1127" y="959"/>
                </a:cubicBezTo>
                <a:cubicBezTo>
                  <a:pt x="1145" y="931"/>
                  <a:pt x="1164" y="926"/>
                  <a:pt x="1176" y="926"/>
                </a:cubicBezTo>
                <a:cubicBezTo>
                  <a:pt x="1184" y="926"/>
                  <a:pt x="1189" y="928"/>
                  <a:pt x="1189" y="928"/>
                </a:cubicBezTo>
                <a:cubicBezTo>
                  <a:pt x="1189" y="928"/>
                  <a:pt x="1204" y="959"/>
                  <a:pt x="1173" y="990"/>
                </a:cubicBezTo>
                <a:cubicBezTo>
                  <a:pt x="1133" y="1050"/>
                  <a:pt x="1132" y="1084"/>
                  <a:pt x="1161" y="1084"/>
                </a:cubicBezTo>
                <a:cubicBezTo>
                  <a:pt x="1177" y="1084"/>
                  <a:pt x="1202" y="1074"/>
                  <a:pt x="1235" y="1052"/>
                </a:cubicBezTo>
                <a:lnTo>
                  <a:pt x="1235" y="1052"/>
                </a:lnTo>
                <a:lnTo>
                  <a:pt x="1204" y="1083"/>
                </a:lnTo>
                <a:cubicBezTo>
                  <a:pt x="1173" y="1129"/>
                  <a:pt x="1158" y="1191"/>
                  <a:pt x="1281" y="1222"/>
                </a:cubicBezTo>
                <a:cubicBezTo>
                  <a:pt x="1359" y="1299"/>
                  <a:pt x="1405" y="1345"/>
                  <a:pt x="1374" y="1392"/>
                </a:cubicBezTo>
                <a:cubicBezTo>
                  <a:pt x="1357" y="1404"/>
                  <a:pt x="1368" y="1409"/>
                  <a:pt x="1395" y="1409"/>
                </a:cubicBezTo>
                <a:cubicBezTo>
                  <a:pt x="1439" y="1409"/>
                  <a:pt x="1524" y="1395"/>
                  <a:pt x="1591" y="1376"/>
                </a:cubicBezTo>
                <a:lnTo>
                  <a:pt x="1591" y="1376"/>
                </a:lnTo>
                <a:cubicBezTo>
                  <a:pt x="1560" y="1407"/>
                  <a:pt x="1575" y="1423"/>
                  <a:pt x="1606" y="1469"/>
                </a:cubicBezTo>
                <a:cubicBezTo>
                  <a:pt x="1637" y="1500"/>
                  <a:pt x="1652" y="1515"/>
                  <a:pt x="1606" y="1562"/>
                </a:cubicBezTo>
                <a:cubicBezTo>
                  <a:pt x="1555" y="1587"/>
                  <a:pt x="1532" y="1599"/>
                  <a:pt x="1540" y="1599"/>
                </a:cubicBezTo>
                <a:cubicBezTo>
                  <a:pt x="1546" y="1599"/>
                  <a:pt x="1573" y="1591"/>
                  <a:pt x="1622" y="1577"/>
                </a:cubicBezTo>
                <a:cubicBezTo>
                  <a:pt x="1644" y="1568"/>
                  <a:pt x="1662" y="1563"/>
                  <a:pt x="1675" y="1563"/>
                </a:cubicBezTo>
                <a:cubicBezTo>
                  <a:pt x="1726" y="1563"/>
                  <a:pt x="1710" y="1624"/>
                  <a:pt x="1637" y="1686"/>
                </a:cubicBezTo>
                <a:cubicBezTo>
                  <a:pt x="1606" y="1716"/>
                  <a:pt x="1622" y="1732"/>
                  <a:pt x="1637" y="1778"/>
                </a:cubicBezTo>
                <a:cubicBezTo>
                  <a:pt x="1648" y="1775"/>
                  <a:pt x="1659" y="1774"/>
                  <a:pt x="1668" y="1774"/>
                </a:cubicBezTo>
                <a:cubicBezTo>
                  <a:pt x="1710" y="1774"/>
                  <a:pt x="1735" y="1799"/>
                  <a:pt x="1761" y="1825"/>
                </a:cubicBezTo>
                <a:cubicBezTo>
                  <a:pt x="1776" y="1848"/>
                  <a:pt x="1788" y="1863"/>
                  <a:pt x="1807" y="1863"/>
                </a:cubicBezTo>
                <a:cubicBezTo>
                  <a:pt x="1826" y="1863"/>
                  <a:pt x="1853" y="1848"/>
                  <a:pt x="1900" y="1809"/>
                </a:cubicBezTo>
                <a:cubicBezTo>
                  <a:pt x="1938" y="1771"/>
                  <a:pt x="1962" y="1755"/>
                  <a:pt x="1979" y="1755"/>
                </a:cubicBezTo>
                <a:cubicBezTo>
                  <a:pt x="1996" y="1755"/>
                  <a:pt x="2008" y="1771"/>
                  <a:pt x="2023" y="1794"/>
                </a:cubicBezTo>
                <a:cubicBezTo>
                  <a:pt x="2054" y="1825"/>
                  <a:pt x="2054" y="1825"/>
                  <a:pt x="2008" y="1856"/>
                </a:cubicBezTo>
                <a:cubicBezTo>
                  <a:pt x="2008" y="1856"/>
                  <a:pt x="1992" y="1917"/>
                  <a:pt x="2008" y="1933"/>
                </a:cubicBezTo>
                <a:cubicBezTo>
                  <a:pt x="2039" y="1948"/>
                  <a:pt x="2039" y="1964"/>
                  <a:pt x="2008" y="2010"/>
                </a:cubicBezTo>
                <a:cubicBezTo>
                  <a:pt x="1992" y="2041"/>
                  <a:pt x="1992" y="2072"/>
                  <a:pt x="2008" y="2103"/>
                </a:cubicBezTo>
                <a:cubicBezTo>
                  <a:pt x="2054" y="2134"/>
                  <a:pt x="2085" y="2165"/>
                  <a:pt x="2039" y="2211"/>
                </a:cubicBezTo>
                <a:cubicBezTo>
                  <a:pt x="2044" y="2217"/>
                  <a:pt x="2048" y="2220"/>
                  <a:pt x="2053" y="2220"/>
                </a:cubicBezTo>
                <a:cubicBezTo>
                  <a:pt x="2060" y="2220"/>
                  <a:pt x="2071" y="2209"/>
                  <a:pt x="2101" y="2180"/>
                </a:cubicBezTo>
                <a:cubicBezTo>
                  <a:pt x="2115" y="2159"/>
                  <a:pt x="2135" y="2145"/>
                  <a:pt x="2155" y="2145"/>
                </a:cubicBezTo>
                <a:cubicBezTo>
                  <a:pt x="2181" y="2145"/>
                  <a:pt x="2207" y="2167"/>
                  <a:pt x="2224" y="2226"/>
                </a:cubicBezTo>
                <a:cubicBezTo>
                  <a:pt x="2246" y="2248"/>
                  <a:pt x="2282" y="2277"/>
                  <a:pt x="2313" y="2277"/>
                </a:cubicBezTo>
                <a:cubicBezTo>
                  <a:pt x="2326" y="2277"/>
                  <a:pt x="2339" y="2271"/>
                  <a:pt x="2348" y="2257"/>
                </a:cubicBezTo>
                <a:lnTo>
                  <a:pt x="2348" y="2257"/>
                </a:lnTo>
                <a:cubicBezTo>
                  <a:pt x="2363" y="2273"/>
                  <a:pt x="2363" y="2273"/>
                  <a:pt x="2332" y="2319"/>
                </a:cubicBezTo>
                <a:cubicBezTo>
                  <a:pt x="2280" y="2372"/>
                  <a:pt x="2285" y="2403"/>
                  <a:pt x="2327" y="2403"/>
                </a:cubicBezTo>
                <a:cubicBezTo>
                  <a:pt x="2347" y="2403"/>
                  <a:pt x="2375" y="2396"/>
                  <a:pt x="2410" y="2381"/>
                </a:cubicBezTo>
                <a:cubicBezTo>
                  <a:pt x="2424" y="2359"/>
                  <a:pt x="2435" y="2348"/>
                  <a:pt x="2441" y="2348"/>
                </a:cubicBezTo>
                <a:cubicBezTo>
                  <a:pt x="2448" y="2348"/>
                  <a:pt x="2449" y="2363"/>
                  <a:pt x="2441" y="2396"/>
                </a:cubicBezTo>
                <a:cubicBezTo>
                  <a:pt x="2441" y="2396"/>
                  <a:pt x="2445" y="2400"/>
                  <a:pt x="2456" y="2400"/>
                </a:cubicBezTo>
                <a:cubicBezTo>
                  <a:pt x="2468" y="2400"/>
                  <a:pt x="2487" y="2396"/>
                  <a:pt x="2518" y="2381"/>
                </a:cubicBezTo>
                <a:cubicBezTo>
                  <a:pt x="2537" y="2368"/>
                  <a:pt x="2548" y="2361"/>
                  <a:pt x="2555" y="2361"/>
                </a:cubicBezTo>
                <a:cubicBezTo>
                  <a:pt x="2564" y="2361"/>
                  <a:pt x="2564" y="2376"/>
                  <a:pt x="2564" y="2412"/>
                </a:cubicBezTo>
                <a:cubicBezTo>
                  <a:pt x="2549" y="2458"/>
                  <a:pt x="2564" y="2474"/>
                  <a:pt x="2580" y="2489"/>
                </a:cubicBezTo>
                <a:cubicBezTo>
                  <a:pt x="2584" y="2488"/>
                  <a:pt x="2590" y="2487"/>
                  <a:pt x="2596" y="2487"/>
                </a:cubicBezTo>
                <a:cubicBezTo>
                  <a:pt x="2675" y="2487"/>
                  <a:pt x="2873" y="2571"/>
                  <a:pt x="2873" y="2628"/>
                </a:cubicBezTo>
                <a:cubicBezTo>
                  <a:pt x="2920" y="2582"/>
                  <a:pt x="2920" y="2582"/>
                  <a:pt x="2935" y="2582"/>
                </a:cubicBezTo>
                <a:cubicBezTo>
                  <a:pt x="2935" y="2634"/>
                  <a:pt x="2941" y="2656"/>
                  <a:pt x="2949" y="2656"/>
                </a:cubicBezTo>
                <a:cubicBezTo>
                  <a:pt x="2961" y="2656"/>
                  <a:pt x="2979" y="2614"/>
                  <a:pt x="2997" y="2551"/>
                </a:cubicBezTo>
                <a:lnTo>
                  <a:pt x="2951" y="2551"/>
                </a:lnTo>
                <a:cubicBezTo>
                  <a:pt x="2970" y="2505"/>
                  <a:pt x="2990" y="2481"/>
                  <a:pt x="3004" y="2481"/>
                </a:cubicBezTo>
                <a:cubicBezTo>
                  <a:pt x="3023" y="2481"/>
                  <a:pt x="3030" y="2524"/>
                  <a:pt x="3013" y="2613"/>
                </a:cubicBezTo>
                <a:cubicBezTo>
                  <a:pt x="3013" y="2669"/>
                  <a:pt x="3013" y="2696"/>
                  <a:pt x="3019" y="2696"/>
                </a:cubicBezTo>
                <a:cubicBezTo>
                  <a:pt x="3025" y="2696"/>
                  <a:pt x="3037" y="2673"/>
                  <a:pt x="3059" y="2628"/>
                </a:cubicBezTo>
                <a:cubicBezTo>
                  <a:pt x="3081" y="2576"/>
                  <a:pt x="3097" y="2549"/>
                  <a:pt x="3106" y="2549"/>
                </a:cubicBezTo>
                <a:cubicBezTo>
                  <a:pt x="3117" y="2549"/>
                  <a:pt x="3121" y="2580"/>
                  <a:pt x="3121" y="2644"/>
                </a:cubicBezTo>
                <a:cubicBezTo>
                  <a:pt x="3121" y="2698"/>
                  <a:pt x="3117" y="2725"/>
                  <a:pt x="3117" y="2725"/>
                </a:cubicBezTo>
                <a:cubicBezTo>
                  <a:pt x="3117" y="2725"/>
                  <a:pt x="3121" y="2698"/>
                  <a:pt x="3136" y="2644"/>
                </a:cubicBezTo>
                <a:cubicBezTo>
                  <a:pt x="3187" y="2524"/>
                  <a:pt x="3229" y="2456"/>
                  <a:pt x="3251" y="2456"/>
                </a:cubicBezTo>
                <a:cubicBezTo>
                  <a:pt x="3269" y="2456"/>
                  <a:pt x="3274" y="2501"/>
                  <a:pt x="3260" y="2597"/>
                </a:cubicBezTo>
                <a:cubicBezTo>
                  <a:pt x="3244" y="2706"/>
                  <a:pt x="3260" y="2767"/>
                  <a:pt x="3291" y="2767"/>
                </a:cubicBezTo>
                <a:cubicBezTo>
                  <a:pt x="3322" y="2767"/>
                  <a:pt x="3322" y="2721"/>
                  <a:pt x="3322" y="2659"/>
                </a:cubicBezTo>
                <a:cubicBezTo>
                  <a:pt x="3314" y="2605"/>
                  <a:pt x="3314" y="2578"/>
                  <a:pt x="3322" y="2578"/>
                </a:cubicBezTo>
                <a:cubicBezTo>
                  <a:pt x="3329" y="2578"/>
                  <a:pt x="3345" y="2605"/>
                  <a:pt x="3368" y="2659"/>
                </a:cubicBezTo>
                <a:cubicBezTo>
                  <a:pt x="3402" y="2754"/>
                  <a:pt x="3437" y="2796"/>
                  <a:pt x="3474" y="2796"/>
                </a:cubicBezTo>
                <a:cubicBezTo>
                  <a:pt x="3503" y="2796"/>
                  <a:pt x="3535" y="2769"/>
                  <a:pt x="3569" y="2721"/>
                </a:cubicBezTo>
                <a:cubicBezTo>
                  <a:pt x="3600" y="2659"/>
                  <a:pt x="3638" y="2628"/>
                  <a:pt x="3662" y="2628"/>
                </a:cubicBezTo>
                <a:cubicBezTo>
                  <a:pt x="3685" y="2628"/>
                  <a:pt x="3693" y="2659"/>
                  <a:pt x="3662" y="2721"/>
                </a:cubicBezTo>
                <a:cubicBezTo>
                  <a:pt x="3626" y="2783"/>
                  <a:pt x="3616" y="2809"/>
                  <a:pt x="3623" y="2809"/>
                </a:cubicBezTo>
                <a:cubicBezTo>
                  <a:pt x="3627" y="2809"/>
                  <a:pt x="3642" y="2794"/>
                  <a:pt x="3662" y="2767"/>
                </a:cubicBezTo>
                <a:cubicBezTo>
                  <a:pt x="3677" y="2775"/>
                  <a:pt x="3696" y="2779"/>
                  <a:pt x="3718" y="2779"/>
                </a:cubicBezTo>
                <a:cubicBezTo>
                  <a:pt x="3739" y="2779"/>
                  <a:pt x="3762" y="2775"/>
                  <a:pt x="3785" y="2767"/>
                </a:cubicBezTo>
                <a:cubicBezTo>
                  <a:pt x="3801" y="2767"/>
                  <a:pt x="3816" y="2706"/>
                  <a:pt x="3801" y="2659"/>
                </a:cubicBezTo>
                <a:lnTo>
                  <a:pt x="3801" y="2659"/>
                </a:lnTo>
                <a:cubicBezTo>
                  <a:pt x="3828" y="2714"/>
                  <a:pt x="3861" y="2753"/>
                  <a:pt x="3890" y="2753"/>
                </a:cubicBezTo>
                <a:cubicBezTo>
                  <a:pt x="3909" y="2753"/>
                  <a:pt x="3927" y="2734"/>
                  <a:pt x="3940" y="2690"/>
                </a:cubicBezTo>
                <a:lnTo>
                  <a:pt x="3986" y="2675"/>
                </a:lnTo>
                <a:cubicBezTo>
                  <a:pt x="4002" y="2675"/>
                  <a:pt x="4002" y="2675"/>
                  <a:pt x="4017" y="2613"/>
                </a:cubicBezTo>
                <a:cubicBezTo>
                  <a:pt x="4017" y="2585"/>
                  <a:pt x="4021" y="2576"/>
                  <a:pt x="4028" y="2576"/>
                </a:cubicBezTo>
                <a:cubicBezTo>
                  <a:pt x="4041" y="2576"/>
                  <a:pt x="4065" y="2608"/>
                  <a:pt x="4094" y="2628"/>
                </a:cubicBezTo>
                <a:cubicBezTo>
                  <a:pt x="4127" y="2661"/>
                  <a:pt x="4160" y="2694"/>
                  <a:pt x="4165" y="2694"/>
                </a:cubicBezTo>
                <a:cubicBezTo>
                  <a:pt x="4168" y="2694"/>
                  <a:pt x="4165" y="2688"/>
                  <a:pt x="4156" y="2675"/>
                </a:cubicBezTo>
                <a:cubicBezTo>
                  <a:pt x="4141" y="2613"/>
                  <a:pt x="4156" y="2551"/>
                  <a:pt x="4156" y="2489"/>
                </a:cubicBezTo>
                <a:cubicBezTo>
                  <a:pt x="4156" y="2469"/>
                  <a:pt x="4161" y="2460"/>
                  <a:pt x="4168" y="2460"/>
                </a:cubicBezTo>
                <a:cubicBezTo>
                  <a:pt x="4182" y="2460"/>
                  <a:pt x="4203" y="2494"/>
                  <a:pt x="4203" y="2536"/>
                </a:cubicBezTo>
                <a:cubicBezTo>
                  <a:pt x="4203" y="2597"/>
                  <a:pt x="4234" y="2582"/>
                  <a:pt x="4295" y="2613"/>
                </a:cubicBezTo>
                <a:cubicBezTo>
                  <a:pt x="4326" y="2597"/>
                  <a:pt x="4357" y="2582"/>
                  <a:pt x="4342" y="2536"/>
                </a:cubicBezTo>
                <a:cubicBezTo>
                  <a:pt x="4316" y="2497"/>
                  <a:pt x="4399" y="2436"/>
                  <a:pt x="4454" y="2436"/>
                </a:cubicBezTo>
                <a:cubicBezTo>
                  <a:pt x="4464" y="2436"/>
                  <a:pt x="4473" y="2438"/>
                  <a:pt x="4481" y="2443"/>
                </a:cubicBezTo>
                <a:lnTo>
                  <a:pt x="4527" y="2412"/>
                </a:lnTo>
                <a:cubicBezTo>
                  <a:pt x="4543" y="2396"/>
                  <a:pt x="4527" y="2350"/>
                  <a:pt x="4543" y="2335"/>
                </a:cubicBezTo>
                <a:cubicBezTo>
                  <a:pt x="4574" y="2319"/>
                  <a:pt x="4558" y="2319"/>
                  <a:pt x="4543" y="2257"/>
                </a:cubicBezTo>
                <a:cubicBezTo>
                  <a:pt x="4550" y="2250"/>
                  <a:pt x="4562" y="2242"/>
                  <a:pt x="4576" y="2242"/>
                </a:cubicBezTo>
                <a:cubicBezTo>
                  <a:pt x="4589" y="2242"/>
                  <a:pt x="4604" y="2250"/>
                  <a:pt x="4620" y="2273"/>
                </a:cubicBezTo>
                <a:cubicBezTo>
                  <a:pt x="4586" y="2222"/>
                  <a:pt x="4571" y="2199"/>
                  <a:pt x="4579" y="2199"/>
                </a:cubicBezTo>
                <a:cubicBezTo>
                  <a:pt x="4586" y="2199"/>
                  <a:pt x="4609" y="2214"/>
                  <a:pt x="4651" y="2242"/>
                </a:cubicBezTo>
                <a:cubicBezTo>
                  <a:pt x="4697" y="2281"/>
                  <a:pt x="4717" y="2304"/>
                  <a:pt x="4717" y="2304"/>
                </a:cubicBezTo>
                <a:cubicBezTo>
                  <a:pt x="4717" y="2304"/>
                  <a:pt x="4697" y="2281"/>
                  <a:pt x="4666" y="2226"/>
                </a:cubicBezTo>
                <a:cubicBezTo>
                  <a:pt x="4658" y="2192"/>
                  <a:pt x="4654" y="2182"/>
                  <a:pt x="4663" y="2182"/>
                </a:cubicBezTo>
                <a:cubicBezTo>
                  <a:pt x="4670" y="2182"/>
                  <a:pt x="4685" y="2189"/>
                  <a:pt x="4713" y="2196"/>
                </a:cubicBezTo>
                <a:cubicBezTo>
                  <a:pt x="4734" y="2209"/>
                  <a:pt x="4745" y="2217"/>
                  <a:pt x="4748" y="2217"/>
                </a:cubicBezTo>
                <a:cubicBezTo>
                  <a:pt x="4753" y="2217"/>
                  <a:pt x="4745" y="2206"/>
                  <a:pt x="4728" y="2180"/>
                </a:cubicBezTo>
                <a:cubicBezTo>
                  <a:pt x="4684" y="2115"/>
                  <a:pt x="4679" y="2049"/>
                  <a:pt x="4707" y="2049"/>
                </a:cubicBezTo>
                <a:cubicBezTo>
                  <a:pt x="4719" y="2049"/>
                  <a:pt x="4736" y="2060"/>
                  <a:pt x="4759" y="2087"/>
                </a:cubicBezTo>
                <a:cubicBezTo>
                  <a:pt x="4759" y="2087"/>
                  <a:pt x="4774" y="2056"/>
                  <a:pt x="4759" y="2010"/>
                </a:cubicBezTo>
                <a:cubicBezTo>
                  <a:pt x="4727" y="1962"/>
                  <a:pt x="4711" y="1938"/>
                  <a:pt x="4715" y="1938"/>
                </a:cubicBezTo>
                <a:cubicBezTo>
                  <a:pt x="4718" y="1938"/>
                  <a:pt x="4738" y="1958"/>
                  <a:pt x="4774" y="1995"/>
                </a:cubicBezTo>
                <a:cubicBezTo>
                  <a:pt x="4805" y="2025"/>
                  <a:pt x="4828" y="2038"/>
                  <a:pt x="4841" y="2038"/>
                </a:cubicBezTo>
                <a:cubicBezTo>
                  <a:pt x="4862" y="2038"/>
                  <a:pt x="4859" y="2005"/>
                  <a:pt x="4821" y="1948"/>
                </a:cubicBezTo>
                <a:cubicBezTo>
                  <a:pt x="4821" y="1948"/>
                  <a:pt x="4809" y="1899"/>
                  <a:pt x="4839" y="1899"/>
                </a:cubicBezTo>
                <a:cubicBezTo>
                  <a:pt x="4842" y="1899"/>
                  <a:pt x="4847" y="1900"/>
                  <a:pt x="4852" y="1902"/>
                </a:cubicBezTo>
                <a:cubicBezTo>
                  <a:pt x="4860" y="1906"/>
                  <a:pt x="4871" y="1908"/>
                  <a:pt x="4882" y="1908"/>
                </a:cubicBezTo>
                <a:cubicBezTo>
                  <a:pt x="4952" y="1908"/>
                  <a:pt x="5055" y="1834"/>
                  <a:pt x="4975" y="1794"/>
                </a:cubicBezTo>
                <a:lnTo>
                  <a:pt x="5006" y="1747"/>
                </a:lnTo>
                <a:cubicBezTo>
                  <a:pt x="5068" y="1747"/>
                  <a:pt x="5099" y="1747"/>
                  <a:pt x="5068" y="1686"/>
                </a:cubicBezTo>
                <a:lnTo>
                  <a:pt x="5037" y="1624"/>
                </a:lnTo>
                <a:lnTo>
                  <a:pt x="5037" y="1624"/>
                </a:lnTo>
                <a:cubicBezTo>
                  <a:pt x="5072" y="1658"/>
                  <a:pt x="5115" y="1676"/>
                  <a:pt x="5142" y="1676"/>
                </a:cubicBezTo>
                <a:cubicBezTo>
                  <a:pt x="5150" y="1676"/>
                  <a:pt x="5157" y="1674"/>
                  <a:pt x="5161" y="1670"/>
                </a:cubicBezTo>
                <a:cubicBezTo>
                  <a:pt x="5176" y="1655"/>
                  <a:pt x="5176" y="1655"/>
                  <a:pt x="5130" y="1608"/>
                </a:cubicBezTo>
                <a:cubicBezTo>
                  <a:pt x="5099" y="1577"/>
                  <a:pt x="5099" y="1577"/>
                  <a:pt x="5115" y="1562"/>
                </a:cubicBezTo>
                <a:cubicBezTo>
                  <a:pt x="5119" y="1558"/>
                  <a:pt x="5125" y="1556"/>
                  <a:pt x="5133" y="1556"/>
                </a:cubicBezTo>
                <a:cubicBezTo>
                  <a:pt x="5155" y="1556"/>
                  <a:pt x="5189" y="1570"/>
                  <a:pt x="5223" y="1593"/>
                </a:cubicBezTo>
                <a:lnTo>
                  <a:pt x="5238" y="1577"/>
                </a:lnTo>
                <a:cubicBezTo>
                  <a:pt x="5190" y="1529"/>
                  <a:pt x="5178" y="1505"/>
                  <a:pt x="5187" y="1505"/>
                </a:cubicBezTo>
                <a:cubicBezTo>
                  <a:pt x="5192" y="1505"/>
                  <a:pt x="5205" y="1514"/>
                  <a:pt x="5223" y="1531"/>
                </a:cubicBezTo>
                <a:cubicBezTo>
                  <a:pt x="5232" y="1541"/>
                  <a:pt x="5242" y="1544"/>
                  <a:pt x="5251" y="1544"/>
                </a:cubicBezTo>
                <a:cubicBezTo>
                  <a:pt x="5273" y="1544"/>
                  <a:pt x="5294" y="1526"/>
                  <a:pt x="5315" y="1515"/>
                </a:cubicBezTo>
                <a:cubicBezTo>
                  <a:pt x="5297" y="1497"/>
                  <a:pt x="5296" y="1491"/>
                  <a:pt x="5300" y="1491"/>
                </a:cubicBezTo>
                <a:cubicBezTo>
                  <a:pt x="5306" y="1491"/>
                  <a:pt x="5325" y="1506"/>
                  <a:pt x="5315" y="1515"/>
                </a:cubicBezTo>
                <a:lnTo>
                  <a:pt x="5346" y="1546"/>
                </a:lnTo>
                <a:cubicBezTo>
                  <a:pt x="5361" y="1554"/>
                  <a:pt x="5369" y="1557"/>
                  <a:pt x="5373" y="1557"/>
                </a:cubicBezTo>
                <a:cubicBezTo>
                  <a:pt x="5387" y="1557"/>
                  <a:pt x="5355" y="1524"/>
                  <a:pt x="5331" y="1500"/>
                </a:cubicBezTo>
                <a:lnTo>
                  <a:pt x="5362" y="1454"/>
                </a:lnTo>
                <a:cubicBezTo>
                  <a:pt x="5377" y="1438"/>
                  <a:pt x="5393" y="1423"/>
                  <a:pt x="5331" y="1407"/>
                </a:cubicBezTo>
                <a:cubicBezTo>
                  <a:pt x="5285" y="1376"/>
                  <a:pt x="5254" y="1330"/>
                  <a:pt x="5269" y="1315"/>
                </a:cubicBezTo>
                <a:lnTo>
                  <a:pt x="5269" y="1315"/>
                </a:lnTo>
                <a:cubicBezTo>
                  <a:pt x="5305" y="1338"/>
                  <a:pt x="5340" y="1371"/>
                  <a:pt x="5362" y="1371"/>
                </a:cubicBezTo>
                <a:cubicBezTo>
                  <a:pt x="5368" y="1371"/>
                  <a:pt x="5374" y="1368"/>
                  <a:pt x="5377" y="1361"/>
                </a:cubicBezTo>
                <a:cubicBezTo>
                  <a:pt x="5379" y="1359"/>
                  <a:pt x="5382" y="1358"/>
                  <a:pt x="5385" y="1358"/>
                </a:cubicBezTo>
                <a:cubicBezTo>
                  <a:pt x="5401" y="1358"/>
                  <a:pt x="5424" y="1392"/>
                  <a:pt x="5424" y="1392"/>
                </a:cubicBezTo>
                <a:cubicBezTo>
                  <a:pt x="5442" y="1420"/>
                  <a:pt x="5458" y="1431"/>
                  <a:pt x="5471" y="1431"/>
                </a:cubicBezTo>
                <a:cubicBezTo>
                  <a:pt x="5500" y="1431"/>
                  <a:pt x="5512" y="1373"/>
                  <a:pt x="5501" y="1330"/>
                </a:cubicBezTo>
                <a:cubicBezTo>
                  <a:pt x="5482" y="1256"/>
                  <a:pt x="5481" y="1221"/>
                  <a:pt x="5498" y="1221"/>
                </a:cubicBezTo>
                <a:cubicBezTo>
                  <a:pt x="5510" y="1221"/>
                  <a:pt x="5532" y="1237"/>
                  <a:pt x="5563" y="1268"/>
                </a:cubicBezTo>
                <a:cubicBezTo>
                  <a:pt x="5578" y="1291"/>
                  <a:pt x="5587" y="1300"/>
                  <a:pt x="5592" y="1300"/>
                </a:cubicBezTo>
                <a:cubicBezTo>
                  <a:pt x="5606" y="1300"/>
                  <a:pt x="5571" y="1204"/>
                  <a:pt x="5501" y="1098"/>
                </a:cubicBezTo>
                <a:lnTo>
                  <a:pt x="5408" y="944"/>
                </a:lnTo>
                <a:lnTo>
                  <a:pt x="5516" y="1067"/>
                </a:lnTo>
                <a:cubicBezTo>
                  <a:pt x="5604" y="1147"/>
                  <a:pt x="5642" y="1185"/>
                  <a:pt x="5659" y="1185"/>
                </a:cubicBezTo>
                <a:cubicBezTo>
                  <a:pt x="5675" y="1185"/>
                  <a:pt x="5671" y="1150"/>
                  <a:pt x="5671" y="1083"/>
                </a:cubicBezTo>
                <a:cubicBezTo>
                  <a:pt x="5671" y="1050"/>
                  <a:pt x="5671" y="1034"/>
                  <a:pt x="5678" y="1034"/>
                </a:cubicBezTo>
                <a:cubicBezTo>
                  <a:pt x="5684" y="1034"/>
                  <a:pt x="5696" y="1046"/>
                  <a:pt x="5717" y="1067"/>
                </a:cubicBezTo>
                <a:cubicBezTo>
                  <a:pt x="5729" y="1084"/>
                  <a:pt x="5738" y="1091"/>
                  <a:pt x="5748" y="1091"/>
                </a:cubicBezTo>
                <a:cubicBezTo>
                  <a:pt x="5766" y="1091"/>
                  <a:pt x="5786" y="1071"/>
                  <a:pt x="5825" y="1052"/>
                </a:cubicBezTo>
                <a:cubicBezTo>
                  <a:pt x="5887" y="1005"/>
                  <a:pt x="5918" y="1005"/>
                  <a:pt x="5887" y="959"/>
                </a:cubicBezTo>
                <a:lnTo>
                  <a:pt x="5934" y="928"/>
                </a:lnTo>
                <a:cubicBezTo>
                  <a:pt x="5953" y="953"/>
                  <a:pt x="5970" y="963"/>
                  <a:pt x="5981" y="963"/>
                </a:cubicBezTo>
                <a:cubicBezTo>
                  <a:pt x="6004" y="963"/>
                  <a:pt x="6002" y="914"/>
                  <a:pt x="5949" y="851"/>
                </a:cubicBezTo>
                <a:cubicBezTo>
                  <a:pt x="5965" y="835"/>
                  <a:pt x="5980" y="835"/>
                  <a:pt x="5996" y="820"/>
                </a:cubicBezTo>
                <a:lnTo>
                  <a:pt x="6011" y="882"/>
                </a:lnTo>
                <a:cubicBezTo>
                  <a:pt x="6023" y="899"/>
                  <a:pt x="6036" y="908"/>
                  <a:pt x="6059" y="908"/>
                </a:cubicBezTo>
                <a:cubicBezTo>
                  <a:pt x="6096" y="908"/>
                  <a:pt x="6158" y="884"/>
                  <a:pt x="6274" y="835"/>
                </a:cubicBezTo>
                <a:cubicBezTo>
                  <a:pt x="6490" y="789"/>
                  <a:pt x="6521" y="789"/>
                  <a:pt x="6506" y="681"/>
                </a:cubicBezTo>
                <a:cubicBezTo>
                  <a:pt x="6498" y="619"/>
                  <a:pt x="6506" y="588"/>
                  <a:pt x="6517" y="588"/>
                </a:cubicBezTo>
                <a:cubicBezTo>
                  <a:pt x="6529" y="588"/>
                  <a:pt x="6544" y="619"/>
                  <a:pt x="6552" y="681"/>
                </a:cubicBezTo>
                <a:cubicBezTo>
                  <a:pt x="6563" y="713"/>
                  <a:pt x="6581" y="753"/>
                  <a:pt x="6586" y="753"/>
                </a:cubicBezTo>
                <a:cubicBezTo>
                  <a:pt x="6588" y="753"/>
                  <a:pt x="6587" y="746"/>
                  <a:pt x="6583" y="727"/>
                </a:cubicBezTo>
                <a:cubicBezTo>
                  <a:pt x="6614" y="727"/>
                  <a:pt x="6645" y="743"/>
                  <a:pt x="6676" y="774"/>
                </a:cubicBezTo>
                <a:cubicBezTo>
                  <a:pt x="6709" y="821"/>
                  <a:pt x="6731" y="839"/>
                  <a:pt x="6745" y="839"/>
                </a:cubicBezTo>
                <a:cubicBezTo>
                  <a:pt x="6763" y="839"/>
                  <a:pt x="6768" y="809"/>
                  <a:pt x="6768" y="774"/>
                </a:cubicBezTo>
                <a:cubicBezTo>
                  <a:pt x="6756" y="729"/>
                  <a:pt x="6753" y="713"/>
                  <a:pt x="6756" y="713"/>
                </a:cubicBezTo>
                <a:lnTo>
                  <a:pt x="6756" y="713"/>
                </a:lnTo>
                <a:cubicBezTo>
                  <a:pt x="6760" y="713"/>
                  <a:pt x="6775" y="746"/>
                  <a:pt x="6784" y="774"/>
                </a:cubicBezTo>
                <a:cubicBezTo>
                  <a:pt x="6806" y="818"/>
                  <a:pt x="6828" y="854"/>
                  <a:pt x="6839" y="854"/>
                </a:cubicBezTo>
                <a:cubicBezTo>
                  <a:pt x="6843" y="854"/>
                  <a:pt x="6846" y="849"/>
                  <a:pt x="6846" y="835"/>
                </a:cubicBezTo>
                <a:cubicBezTo>
                  <a:pt x="6846" y="801"/>
                  <a:pt x="6900" y="771"/>
                  <a:pt x="6947" y="771"/>
                </a:cubicBezTo>
                <a:cubicBezTo>
                  <a:pt x="6983" y="771"/>
                  <a:pt x="7016" y="788"/>
                  <a:pt x="7016" y="835"/>
                </a:cubicBezTo>
                <a:lnTo>
                  <a:pt x="7062" y="835"/>
                </a:lnTo>
                <a:cubicBezTo>
                  <a:pt x="7062" y="794"/>
                  <a:pt x="7083" y="787"/>
                  <a:pt x="7110" y="787"/>
                </a:cubicBezTo>
                <a:cubicBezTo>
                  <a:pt x="7124" y="787"/>
                  <a:pt x="7139" y="789"/>
                  <a:pt x="7155" y="789"/>
                </a:cubicBezTo>
                <a:cubicBezTo>
                  <a:pt x="7201" y="789"/>
                  <a:pt x="7232" y="805"/>
                  <a:pt x="7217" y="851"/>
                </a:cubicBezTo>
                <a:cubicBezTo>
                  <a:pt x="7217" y="884"/>
                  <a:pt x="7217" y="899"/>
                  <a:pt x="7224" y="899"/>
                </a:cubicBezTo>
                <a:cubicBezTo>
                  <a:pt x="7230" y="899"/>
                  <a:pt x="7241" y="888"/>
                  <a:pt x="7263" y="866"/>
                </a:cubicBezTo>
                <a:cubicBezTo>
                  <a:pt x="7294" y="866"/>
                  <a:pt x="7340" y="774"/>
                  <a:pt x="7371" y="774"/>
                </a:cubicBezTo>
                <a:cubicBezTo>
                  <a:pt x="7387" y="727"/>
                  <a:pt x="7417" y="681"/>
                  <a:pt x="7448" y="681"/>
                </a:cubicBezTo>
                <a:lnTo>
                  <a:pt x="7433" y="743"/>
                </a:lnTo>
                <a:lnTo>
                  <a:pt x="7402" y="835"/>
                </a:lnTo>
                <a:cubicBezTo>
                  <a:pt x="7408" y="835"/>
                  <a:pt x="7417" y="838"/>
                  <a:pt x="7426" y="838"/>
                </a:cubicBezTo>
                <a:cubicBezTo>
                  <a:pt x="7440" y="838"/>
                  <a:pt x="7455" y="832"/>
                  <a:pt x="7464" y="805"/>
                </a:cubicBezTo>
                <a:cubicBezTo>
                  <a:pt x="7464" y="866"/>
                  <a:pt x="7495" y="866"/>
                  <a:pt x="7541" y="897"/>
                </a:cubicBezTo>
                <a:cubicBezTo>
                  <a:pt x="7568" y="906"/>
                  <a:pt x="7595" y="915"/>
                  <a:pt x="7621" y="915"/>
                </a:cubicBezTo>
                <a:cubicBezTo>
                  <a:pt x="7641" y="915"/>
                  <a:pt x="7661" y="910"/>
                  <a:pt x="7680" y="897"/>
                </a:cubicBezTo>
                <a:lnTo>
                  <a:pt x="7680" y="897"/>
                </a:lnTo>
                <a:cubicBezTo>
                  <a:pt x="7659" y="972"/>
                  <a:pt x="7711" y="1025"/>
                  <a:pt x="7771" y="1025"/>
                </a:cubicBezTo>
                <a:cubicBezTo>
                  <a:pt x="7798" y="1025"/>
                  <a:pt x="7826" y="1014"/>
                  <a:pt x="7850" y="990"/>
                </a:cubicBezTo>
                <a:cubicBezTo>
                  <a:pt x="7862" y="972"/>
                  <a:pt x="7875" y="963"/>
                  <a:pt x="7884" y="963"/>
                </a:cubicBezTo>
                <a:cubicBezTo>
                  <a:pt x="7898" y="963"/>
                  <a:pt x="7906" y="983"/>
                  <a:pt x="7897" y="1021"/>
                </a:cubicBezTo>
                <a:cubicBezTo>
                  <a:pt x="7897" y="1046"/>
                  <a:pt x="7897" y="1058"/>
                  <a:pt x="7904" y="1058"/>
                </a:cubicBezTo>
                <a:cubicBezTo>
                  <a:pt x="7911" y="1058"/>
                  <a:pt x="7922" y="1050"/>
                  <a:pt x="7943" y="1036"/>
                </a:cubicBezTo>
                <a:cubicBezTo>
                  <a:pt x="7951" y="1031"/>
                  <a:pt x="7958" y="1028"/>
                  <a:pt x="7963" y="1028"/>
                </a:cubicBezTo>
                <a:cubicBezTo>
                  <a:pt x="7984" y="1028"/>
                  <a:pt x="7974" y="1079"/>
                  <a:pt x="7974" y="1129"/>
                </a:cubicBezTo>
                <a:cubicBezTo>
                  <a:pt x="7941" y="1206"/>
                  <a:pt x="7939" y="1236"/>
                  <a:pt x="7957" y="1236"/>
                </a:cubicBezTo>
                <a:cubicBezTo>
                  <a:pt x="7965" y="1236"/>
                  <a:pt x="7976" y="1231"/>
                  <a:pt x="7989" y="1222"/>
                </a:cubicBezTo>
                <a:cubicBezTo>
                  <a:pt x="8002" y="1218"/>
                  <a:pt x="8014" y="1216"/>
                  <a:pt x="8026" y="1216"/>
                </a:cubicBezTo>
                <a:cubicBezTo>
                  <a:pt x="8059" y="1216"/>
                  <a:pt x="8090" y="1230"/>
                  <a:pt x="8113" y="1253"/>
                </a:cubicBezTo>
                <a:cubicBezTo>
                  <a:pt x="8190" y="1237"/>
                  <a:pt x="8206" y="1253"/>
                  <a:pt x="8237" y="1206"/>
                </a:cubicBezTo>
                <a:cubicBezTo>
                  <a:pt x="8252" y="1175"/>
                  <a:pt x="8283" y="1160"/>
                  <a:pt x="8329" y="1145"/>
                </a:cubicBezTo>
                <a:cubicBezTo>
                  <a:pt x="8379" y="1145"/>
                  <a:pt x="8369" y="1164"/>
                  <a:pt x="8355" y="1164"/>
                </a:cubicBezTo>
                <a:cubicBezTo>
                  <a:pt x="8352" y="1164"/>
                  <a:pt x="8348" y="1163"/>
                  <a:pt x="8345" y="1160"/>
                </a:cubicBezTo>
                <a:cubicBezTo>
                  <a:pt x="8268" y="1160"/>
                  <a:pt x="8283" y="1175"/>
                  <a:pt x="8268" y="1237"/>
                </a:cubicBezTo>
                <a:cubicBezTo>
                  <a:pt x="8252" y="1284"/>
                  <a:pt x="8268" y="1330"/>
                  <a:pt x="8298" y="1345"/>
                </a:cubicBezTo>
                <a:cubicBezTo>
                  <a:pt x="8329" y="1376"/>
                  <a:pt x="8345" y="1392"/>
                  <a:pt x="8360" y="1423"/>
                </a:cubicBezTo>
                <a:cubicBezTo>
                  <a:pt x="8370" y="1482"/>
                  <a:pt x="8380" y="1510"/>
                  <a:pt x="8398" y="1510"/>
                </a:cubicBezTo>
                <a:cubicBezTo>
                  <a:pt x="8408" y="1510"/>
                  <a:pt x="8421" y="1501"/>
                  <a:pt x="8438" y="1485"/>
                </a:cubicBezTo>
                <a:lnTo>
                  <a:pt x="8468" y="1454"/>
                </a:lnTo>
                <a:lnTo>
                  <a:pt x="8468" y="1454"/>
                </a:lnTo>
                <a:cubicBezTo>
                  <a:pt x="8415" y="1534"/>
                  <a:pt x="8536" y="1697"/>
                  <a:pt x="8640" y="1697"/>
                </a:cubicBezTo>
                <a:cubicBezTo>
                  <a:pt x="8656" y="1697"/>
                  <a:pt x="8671" y="1694"/>
                  <a:pt x="8685" y="1686"/>
                </a:cubicBezTo>
                <a:lnTo>
                  <a:pt x="8685" y="1686"/>
                </a:lnTo>
                <a:lnTo>
                  <a:pt x="8638" y="1716"/>
                </a:lnTo>
                <a:cubicBezTo>
                  <a:pt x="8608" y="1763"/>
                  <a:pt x="8623" y="1778"/>
                  <a:pt x="8638" y="1809"/>
                </a:cubicBezTo>
                <a:cubicBezTo>
                  <a:pt x="8669" y="1856"/>
                  <a:pt x="8762" y="1871"/>
                  <a:pt x="8808" y="1917"/>
                </a:cubicBezTo>
                <a:cubicBezTo>
                  <a:pt x="8846" y="1968"/>
                  <a:pt x="8894" y="2018"/>
                  <a:pt x="8936" y="2018"/>
                </a:cubicBezTo>
                <a:cubicBezTo>
                  <a:pt x="8945" y="2018"/>
                  <a:pt x="8955" y="2016"/>
                  <a:pt x="8963" y="2010"/>
                </a:cubicBezTo>
                <a:lnTo>
                  <a:pt x="8963" y="2010"/>
                </a:lnTo>
                <a:cubicBezTo>
                  <a:pt x="8978" y="2026"/>
                  <a:pt x="8978" y="2026"/>
                  <a:pt x="8932" y="2056"/>
                </a:cubicBezTo>
                <a:cubicBezTo>
                  <a:pt x="8901" y="2103"/>
                  <a:pt x="8901" y="2103"/>
                  <a:pt x="8917" y="2118"/>
                </a:cubicBezTo>
                <a:cubicBezTo>
                  <a:pt x="8919" y="2120"/>
                  <a:pt x="8921" y="2121"/>
                  <a:pt x="8925" y="2121"/>
                </a:cubicBezTo>
                <a:cubicBezTo>
                  <a:pt x="8944" y="2121"/>
                  <a:pt x="8983" y="2083"/>
                  <a:pt x="9009" y="2056"/>
                </a:cubicBezTo>
                <a:cubicBezTo>
                  <a:pt x="9021" y="2039"/>
                  <a:pt x="9033" y="2030"/>
                  <a:pt x="9042" y="2030"/>
                </a:cubicBezTo>
                <a:cubicBezTo>
                  <a:pt x="9057" y="2030"/>
                  <a:pt x="9065" y="2055"/>
                  <a:pt x="9056" y="2103"/>
                </a:cubicBezTo>
                <a:cubicBezTo>
                  <a:pt x="9056" y="2172"/>
                  <a:pt x="9105" y="2229"/>
                  <a:pt x="9171" y="2229"/>
                </a:cubicBezTo>
                <a:cubicBezTo>
                  <a:pt x="9179" y="2229"/>
                  <a:pt x="9187" y="2228"/>
                  <a:pt x="9195" y="2226"/>
                </a:cubicBezTo>
                <a:cubicBezTo>
                  <a:pt x="9210" y="2242"/>
                  <a:pt x="9226" y="2257"/>
                  <a:pt x="9195" y="2304"/>
                </a:cubicBezTo>
                <a:cubicBezTo>
                  <a:pt x="9171" y="2327"/>
                  <a:pt x="9184" y="2386"/>
                  <a:pt x="9231" y="2386"/>
                </a:cubicBezTo>
                <a:cubicBezTo>
                  <a:pt x="9247" y="2386"/>
                  <a:pt x="9265" y="2380"/>
                  <a:pt x="9288" y="2366"/>
                </a:cubicBezTo>
                <a:lnTo>
                  <a:pt x="9288" y="2366"/>
                </a:lnTo>
                <a:cubicBezTo>
                  <a:pt x="9303" y="2381"/>
                  <a:pt x="9303" y="2381"/>
                  <a:pt x="9272" y="2427"/>
                </a:cubicBezTo>
                <a:cubicBezTo>
                  <a:pt x="9252" y="2458"/>
                  <a:pt x="9245" y="2495"/>
                  <a:pt x="9264" y="2495"/>
                </a:cubicBezTo>
                <a:cubicBezTo>
                  <a:pt x="9275" y="2495"/>
                  <a:pt x="9292" y="2485"/>
                  <a:pt x="9319" y="2458"/>
                </a:cubicBezTo>
                <a:cubicBezTo>
                  <a:pt x="9332" y="2452"/>
                  <a:pt x="9346" y="2448"/>
                  <a:pt x="9359" y="2448"/>
                </a:cubicBezTo>
                <a:cubicBezTo>
                  <a:pt x="9405" y="2448"/>
                  <a:pt x="9446" y="2487"/>
                  <a:pt x="9458" y="2536"/>
                </a:cubicBezTo>
                <a:cubicBezTo>
                  <a:pt x="9465" y="2543"/>
                  <a:pt x="9477" y="2551"/>
                  <a:pt x="9489" y="2551"/>
                </a:cubicBezTo>
                <a:cubicBezTo>
                  <a:pt x="9500" y="2551"/>
                  <a:pt x="9512" y="2543"/>
                  <a:pt x="9519" y="2520"/>
                </a:cubicBezTo>
                <a:cubicBezTo>
                  <a:pt x="9542" y="2476"/>
                  <a:pt x="9556" y="2439"/>
                  <a:pt x="9556" y="2439"/>
                </a:cubicBezTo>
                <a:lnTo>
                  <a:pt x="9556" y="2439"/>
                </a:lnTo>
                <a:cubicBezTo>
                  <a:pt x="9557" y="2439"/>
                  <a:pt x="9555" y="2445"/>
                  <a:pt x="9550" y="2458"/>
                </a:cubicBezTo>
                <a:cubicBezTo>
                  <a:pt x="9533" y="2519"/>
                  <a:pt x="9525" y="2550"/>
                  <a:pt x="9535" y="2550"/>
                </a:cubicBezTo>
                <a:cubicBezTo>
                  <a:pt x="9543" y="2550"/>
                  <a:pt x="9563" y="2530"/>
                  <a:pt x="9597" y="2489"/>
                </a:cubicBezTo>
                <a:cubicBezTo>
                  <a:pt x="9604" y="2460"/>
                  <a:pt x="9611" y="2448"/>
                  <a:pt x="9615" y="2448"/>
                </a:cubicBezTo>
                <a:cubicBezTo>
                  <a:pt x="9620" y="2448"/>
                  <a:pt x="9620" y="2464"/>
                  <a:pt x="9612" y="2489"/>
                </a:cubicBezTo>
                <a:cubicBezTo>
                  <a:pt x="9597" y="2520"/>
                  <a:pt x="9628" y="2551"/>
                  <a:pt x="9628" y="2551"/>
                </a:cubicBezTo>
                <a:cubicBezTo>
                  <a:pt x="9628" y="2551"/>
                  <a:pt x="9782" y="2551"/>
                  <a:pt x="9890" y="2582"/>
                </a:cubicBezTo>
                <a:cubicBezTo>
                  <a:pt x="9934" y="2593"/>
                  <a:pt x="9978" y="2604"/>
                  <a:pt x="10022" y="2604"/>
                </a:cubicBezTo>
                <a:cubicBezTo>
                  <a:pt x="10040" y="2604"/>
                  <a:pt x="10058" y="2602"/>
                  <a:pt x="10076" y="2597"/>
                </a:cubicBezTo>
                <a:cubicBezTo>
                  <a:pt x="10122" y="2597"/>
                  <a:pt x="10138" y="2582"/>
                  <a:pt x="10138" y="2566"/>
                </a:cubicBezTo>
                <a:cubicBezTo>
                  <a:pt x="10138" y="2549"/>
                  <a:pt x="10148" y="2531"/>
                  <a:pt x="10160" y="2531"/>
                </a:cubicBezTo>
                <a:cubicBezTo>
                  <a:pt x="10168" y="2531"/>
                  <a:pt x="10177" y="2540"/>
                  <a:pt x="10184" y="2566"/>
                </a:cubicBezTo>
                <a:cubicBezTo>
                  <a:pt x="10199" y="2613"/>
                  <a:pt x="10230" y="2628"/>
                  <a:pt x="10246" y="2628"/>
                </a:cubicBezTo>
                <a:cubicBezTo>
                  <a:pt x="10277" y="2628"/>
                  <a:pt x="10292" y="2628"/>
                  <a:pt x="10292" y="2690"/>
                </a:cubicBezTo>
                <a:cubicBezTo>
                  <a:pt x="10323" y="2628"/>
                  <a:pt x="10323" y="2628"/>
                  <a:pt x="10339" y="2628"/>
                </a:cubicBezTo>
                <a:cubicBezTo>
                  <a:pt x="10339" y="2657"/>
                  <a:pt x="10345" y="2669"/>
                  <a:pt x="10354" y="2669"/>
                </a:cubicBezTo>
                <a:cubicBezTo>
                  <a:pt x="10364" y="2669"/>
                  <a:pt x="10377" y="2653"/>
                  <a:pt x="10385" y="2628"/>
                </a:cubicBezTo>
                <a:cubicBezTo>
                  <a:pt x="10393" y="2574"/>
                  <a:pt x="10397" y="2547"/>
                  <a:pt x="10398" y="2547"/>
                </a:cubicBezTo>
                <a:cubicBezTo>
                  <a:pt x="10400" y="2547"/>
                  <a:pt x="10400" y="2574"/>
                  <a:pt x="10400" y="2628"/>
                </a:cubicBezTo>
                <a:cubicBezTo>
                  <a:pt x="10400" y="2670"/>
                  <a:pt x="10442" y="2704"/>
                  <a:pt x="10460" y="2704"/>
                </a:cubicBezTo>
                <a:cubicBezTo>
                  <a:pt x="10469" y="2704"/>
                  <a:pt x="10473" y="2695"/>
                  <a:pt x="10462" y="2675"/>
                </a:cubicBezTo>
                <a:cubicBezTo>
                  <a:pt x="10431" y="2628"/>
                  <a:pt x="10493" y="2628"/>
                  <a:pt x="10509" y="2566"/>
                </a:cubicBezTo>
                <a:cubicBezTo>
                  <a:pt x="10540" y="2566"/>
                  <a:pt x="10555" y="2566"/>
                  <a:pt x="10570" y="2613"/>
                </a:cubicBezTo>
                <a:cubicBezTo>
                  <a:pt x="10570" y="2629"/>
                  <a:pt x="10580" y="2636"/>
                  <a:pt x="10594" y="2636"/>
                </a:cubicBezTo>
                <a:cubicBezTo>
                  <a:pt x="10633" y="2636"/>
                  <a:pt x="10710" y="2581"/>
                  <a:pt x="10710" y="2536"/>
                </a:cubicBezTo>
                <a:cubicBezTo>
                  <a:pt x="10717" y="2505"/>
                  <a:pt x="10717" y="2489"/>
                  <a:pt x="10717" y="2489"/>
                </a:cubicBezTo>
                <a:cubicBezTo>
                  <a:pt x="10717" y="2489"/>
                  <a:pt x="10717" y="2505"/>
                  <a:pt x="10725" y="2536"/>
                </a:cubicBezTo>
                <a:cubicBezTo>
                  <a:pt x="10746" y="2577"/>
                  <a:pt x="10759" y="2584"/>
                  <a:pt x="10771" y="2584"/>
                </a:cubicBezTo>
                <a:cubicBezTo>
                  <a:pt x="10776" y="2584"/>
                  <a:pt x="10782" y="2582"/>
                  <a:pt x="10787" y="2582"/>
                </a:cubicBezTo>
                <a:cubicBezTo>
                  <a:pt x="10787" y="2563"/>
                  <a:pt x="10790" y="2556"/>
                  <a:pt x="10794" y="2556"/>
                </a:cubicBezTo>
                <a:cubicBezTo>
                  <a:pt x="10804" y="2556"/>
                  <a:pt x="10822" y="2596"/>
                  <a:pt x="10833" y="2628"/>
                </a:cubicBezTo>
                <a:cubicBezTo>
                  <a:pt x="10845" y="2663"/>
                  <a:pt x="10848" y="2680"/>
                  <a:pt x="10868" y="2680"/>
                </a:cubicBezTo>
                <a:cubicBezTo>
                  <a:pt x="10875" y="2680"/>
                  <a:pt x="10883" y="2679"/>
                  <a:pt x="10895" y="2675"/>
                </a:cubicBezTo>
                <a:cubicBezTo>
                  <a:pt x="10895" y="2613"/>
                  <a:pt x="10988" y="2566"/>
                  <a:pt x="11050" y="2551"/>
                </a:cubicBezTo>
                <a:cubicBezTo>
                  <a:pt x="11158" y="2505"/>
                  <a:pt x="11142" y="2427"/>
                  <a:pt x="11127" y="2319"/>
                </a:cubicBezTo>
                <a:lnTo>
                  <a:pt x="11096" y="2211"/>
                </a:lnTo>
                <a:lnTo>
                  <a:pt x="11158" y="2304"/>
                </a:lnTo>
                <a:cubicBezTo>
                  <a:pt x="11189" y="2350"/>
                  <a:pt x="11220" y="2396"/>
                  <a:pt x="11250" y="2443"/>
                </a:cubicBezTo>
                <a:cubicBezTo>
                  <a:pt x="11281" y="2427"/>
                  <a:pt x="11250" y="2381"/>
                  <a:pt x="11220" y="2335"/>
                </a:cubicBezTo>
                <a:cubicBezTo>
                  <a:pt x="11190" y="2305"/>
                  <a:pt x="11192" y="2288"/>
                  <a:pt x="11218" y="2288"/>
                </a:cubicBezTo>
                <a:cubicBezTo>
                  <a:pt x="11232" y="2288"/>
                  <a:pt x="11254" y="2293"/>
                  <a:pt x="11281" y="2304"/>
                </a:cubicBezTo>
                <a:cubicBezTo>
                  <a:pt x="11296" y="2307"/>
                  <a:pt x="11308" y="2309"/>
                  <a:pt x="11318" y="2309"/>
                </a:cubicBezTo>
                <a:cubicBezTo>
                  <a:pt x="11349" y="2309"/>
                  <a:pt x="11355" y="2289"/>
                  <a:pt x="11343" y="2242"/>
                </a:cubicBezTo>
                <a:cubicBezTo>
                  <a:pt x="11352" y="2233"/>
                  <a:pt x="11366" y="2224"/>
                  <a:pt x="11385" y="2224"/>
                </a:cubicBezTo>
                <a:cubicBezTo>
                  <a:pt x="11400" y="2224"/>
                  <a:pt x="11416" y="2229"/>
                  <a:pt x="11436" y="2242"/>
                </a:cubicBezTo>
                <a:cubicBezTo>
                  <a:pt x="11451" y="2226"/>
                  <a:pt x="11451" y="2226"/>
                  <a:pt x="11420" y="2196"/>
                </a:cubicBezTo>
                <a:cubicBezTo>
                  <a:pt x="11401" y="2166"/>
                  <a:pt x="11400" y="2149"/>
                  <a:pt x="11414" y="2149"/>
                </a:cubicBezTo>
                <a:cubicBezTo>
                  <a:pt x="11422" y="2149"/>
                  <a:pt x="11435" y="2154"/>
                  <a:pt x="11451" y="2165"/>
                </a:cubicBezTo>
                <a:cubicBezTo>
                  <a:pt x="11483" y="2186"/>
                  <a:pt x="11512" y="2194"/>
                  <a:pt x="11533" y="2194"/>
                </a:cubicBezTo>
                <a:cubicBezTo>
                  <a:pt x="11574" y="2194"/>
                  <a:pt x="11590" y="2164"/>
                  <a:pt x="11560" y="2134"/>
                </a:cubicBezTo>
                <a:cubicBezTo>
                  <a:pt x="11529" y="2103"/>
                  <a:pt x="11544" y="2087"/>
                  <a:pt x="11560" y="2072"/>
                </a:cubicBezTo>
                <a:cubicBezTo>
                  <a:pt x="11575" y="2056"/>
                  <a:pt x="11591" y="2041"/>
                  <a:pt x="11575" y="1979"/>
                </a:cubicBezTo>
                <a:lnTo>
                  <a:pt x="11606" y="1948"/>
                </a:lnTo>
                <a:cubicBezTo>
                  <a:pt x="11608" y="1946"/>
                  <a:pt x="11610" y="1945"/>
                  <a:pt x="11613" y="1945"/>
                </a:cubicBezTo>
                <a:cubicBezTo>
                  <a:pt x="11629" y="1945"/>
                  <a:pt x="11648" y="1983"/>
                  <a:pt x="11621" y="2010"/>
                </a:cubicBezTo>
                <a:lnTo>
                  <a:pt x="11683" y="2026"/>
                </a:lnTo>
                <a:cubicBezTo>
                  <a:pt x="11714" y="1995"/>
                  <a:pt x="11730" y="1979"/>
                  <a:pt x="11714" y="1917"/>
                </a:cubicBezTo>
                <a:cubicBezTo>
                  <a:pt x="11682" y="1869"/>
                  <a:pt x="11666" y="1846"/>
                  <a:pt x="11670" y="1846"/>
                </a:cubicBezTo>
                <a:lnTo>
                  <a:pt x="11670" y="1846"/>
                </a:lnTo>
                <a:cubicBezTo>
                  <a:pt x="11673" y="1846"/>
                  <a:pt x="11693" y="1865"/>
                  <a:pt x="11730" y="1902"/>
                </a:cubicBezTo>
                <a:cubicBezTo>
                  <a:pt x="11754" y="1927"/>
                  <a:pt x="11779" y="1943"/>
                  <a:pt x="11795" y="1943"/>
                </a:cubicBezTo>
                <a:cubicBezTo>
                  <a:pt x="11808" y="1943"/>
                  <a:pt x="11814" y="1931"/>
                  <a:pt x="11807" y="1902"/>
                </a:cubicBezTo>
                <a:cubicBezTo>
                  <a:pt x="11766" y="1853"/>
                  <a:pt x="11768" y="1834"/>
                  <a:pt x="11784" y="1834"/>
                </a:cubicBezTo>
                <a:cubicBezTo>
                  <a:pt x="11798" y="1834"/>
                  <a:pt x="11823" y="1849"/>
                  <a:pt x="11838" y="1871"/>
                </a:cubicBezTo>
                <a:cubicBezTo>
                  <a:pt x="11865" y="1911"/>
                  <a:pt x="11880" y="1934"/>
                  <a:pt x="11887" y="1934"/>
                </a:cubicBezTo>
                <a:cubicBezTo>
                  <a:pt x="11897" y="1934"/>
                  <a:pt x="11893" y="1896"/>
                  <a:pt x="11884" y="1809"/>
                </a:cubicBezTo>
                <a:cubicBezTo>
                  <a:pt x="11915" y="1778"/>
                  <a:pt x="11946" y="1670"/>
                  <a:pt x="11992" y="1624"/>
                </a:cubicBezTo>
                <a:cubicBezTo>
                  <a:pt x="12034" y="1582"/>
                  <a:pt x="12075" y="1529"/>
                  <a:pt x="12128" y="1529"/>
                </a:cubicBezTo>
                <a:cubicBezTo>
                  <a:pt x="12133" y="1529"/>
                  <a:pt x="12138" y="1529"/>
                  <a:pt x="12144" y="1530"/>
                </a:cubicBezTo>
                <a:lnTo>
                  <a:pt x="12144" y="1530"/>
                </a:lnTo>
                <a:cubicBezTo>
                  <a:pt x="12111" y="1490"/>
                  <a:pt x="12131" y="1470"/>
                  <a:pt x="12178" y="1423"/>
                </a:cubicBezTo>
                <a:cubicBezTo>
                  <a:pt x="12271" y="1423"/>
                  <a:pt x="12255" y="1345"/>
                  <a:pt x="12240" y="1284"/>
                </a:cubicBezTo>
                <a:lnTo>
                  <a:pt x="12240" y="1284"/>
                </a:lnTo>
                <a:cubicBezTo>
                  <a:pt x="12224" y="1299"/>
                  <a:pt x="12224" y="1299"/>
                  <a:pt x="12209" y="1315"/>
                </a:cubicBezTo>
                <a:cubicBezTo>
                  <a:pt x="12131" y="1237"/>
                  <a:pt x="12147" y="1222"/>
                  <a:pt x="12224" y="1222"/>
                </a:cubicBezTo>
                <a:cubicBezTo>
                  <a:pt x="12226" y="1220"/>
                  <a:pt x="12229" y="1219"/>
                  <a:pt x="12232" y="1219"/>
                </a:cubicBezTo>
                <a:cubicBezTo>
                  <a:pt x="12252" y="1219"/>
                  <a:pt x="12290" y="1259"/>
                  <a:pt x="12317" y="1299"/>
                </a:cubicBezTo>
                <a:cubicBezTo>
                  <a:pt x="12355" y="1324"/>
                  <a:pt x="12393" y="1350"/>
                  <a:pt x="12414" y="1350"/>
                </a:cubicBezTo>
                <a:cubicBezTo>
                  <a:pt x="12418" y="1350"/>
                  <a:pt x="12422" y="1348"/>
                  <a:pt x="12425" y="1345"/>
                </a:cubicBezTo>
                <a:cubicBezTo>
                  <a:pt x="12441" y="1330"/>
                  <a:pt x="12471" y="1315"/>
                  <a:pt x="12410" y="1284"/>
                </a:cubicBezTo>
                <a:cubicBezTo>
                  <a:pt x="12363" y="1253"/>
                  <a:pt x="12379" y="1237"/>
                  <a:pt x="12394" y="1222"/>
                </a:cubicBezTo>
                <a:cubicBezTo>
                  <a:pt x="12410" y="1206"/>
                  <a:pt x="12425" y="1191"/>
                  <a:pt x="12410" y="1129"/>
                </a:cubicBezTo>
                <a:cubicBezTo>
                  <a:pt x="12394" y="1067"/>
                  <a:pt x="12394" y="1083"/>
                  <a:pt x="12410" y="1067"/>
                </a:cubicBezTo>
                <a:cubicBezTo>
                  <a:pt x="12425" y="1075"/>
                  <a:pt x="12444" y="1079"/>
                  <a:pt x="12462" y="1079"/>
                </a:cubicBezTo>
                <a:cubicBezTo>
                  <a:pt x="12479" y="1079"/>
                  <a:pt x="12495" y="1075"/>
                  <a:pt x="12502" y="1067"/>
                </a:cubicBezTo>
                <a:cubicBezTo>
                  <a:pt x="12493" y="1053"/>
                  <a:pt x="12489" y="1048"/>
                  <a:pt x="12490" y="1048"/>
                </a:cubicBezTo>
                <a:lnTo>
                  <a:pt x="12490" y="1048"/>
                </a:lnTo>
                <a:cubicBezTo>
                  <a:pt x="12492" y="1048"/>
                  <a:pt x="12516" y="1077"/>
                  <a:pt x="12549" y="1098"/>
                </a:cubicBezTo>
                <a:cubicBezTo>
                  <a:pt x="12564" y="1129"/>
                  <a:pt x="12595" y="1160"/>
                  <a:pt x="12626" y="1175"/>
                </a:cubicBezTo>
                <a:cubicBezTo>
                  <a:pt x="12641" y="1160"/>
                  <a:pt x="12611" y="1114"/>
                  <a:pt x="12611" y="1114"/>
                </a:cubicBezTo>
                <a:cubicBezTo>
                  <a:pt x="12611" y="1114"/>
                  <a:pt x="12626" y="1083"/>
                  <a:pt x="12672" y="1036"/>
                </a:cubicBezTo>
                <a:cubicBezTo>
                  <a:pt x="12734" y="990"/>
                  <a:pt x="12796" y="959"/>
                  <a:pt x="12858" y="928"/>
                </a:cubicBezTo>
                <a:cubicBezTo>
                  <a:pt x="12966" y="866"/>
                  <a:pt x="13074" y="820"/>
                  <a:pt x="13198" y="789"/>
                </a:cubicBezTo>
                <a:cubicBezTo>
                  <a:pt x="13224" y="808"/>
                  <a:pt x="13252" y="817"/>
                  <a:pt x="13275" y="817"/>
                </a:cubicBezTo>
                <a:cubicBezTo>
                  <a:pt x="13305" y="817"/>
                  <a:pt x="13324" y="801"/>
                  <a:pt x="13306" y="774"/>
                </a:cubicBezTo>
                <a:cubicBezTo>
                  <a:pt x="13260" y="727"/>
                  <a:pt x="13414" y="681"/>
                  <a:pt x="13569" y="681"/>
                </a:cubicBezTo>
                <a:cubicBezTo>
                  <a:pt x="13723" y="681"/>
                  <a:pt x="13878" y="681"/>
                  <a:pt x="13878" y="635"/>
                </a:cubicBezTo>
                <a:lnTo>
                  <a:pt x="13955" y="635"/>
                </a:lnTo>
                <a:cubicBezTo>
                  <a:pt x="14017" y="635"/>
                  <a:pt x="14079" y="588"/>
                  <a:pt x="14094" y="588"/>
                </a:cubicBezTo>
                <a:cubicBezTo>
                  <a:pt x="14115" y="567"/>
                  <a:pt x="14130" y="559"/>
                  <a:pt x="14137" y="559"/>
                </a:cubicBezTo>
                <a:cubicBezTo>
                  <a:pt x="14145" y="559"/>
                  <a:pt x="14142" y="571"/>
                  <a:pt x="14125" y="588"/>
                </a:cubicBezTo>
                <a:cubicBezTo>
                  <a:pt x="14094" y="635"/>
                  <a:pt x="14110" y="696"/>
                  <a:pt x="14125" y="712"/>
                </a:cubicBezTo>
                <a:cubicBezTo>
                  <a:pt x="14141" y="712"/>
                  <a:pt x="14187" y="665"/>
                  <a:pt x="14203" y="619"/>
                </a:cubicBezTo>
                <a:cubicBezTo>
                  <a:pt x="14218" y="557"/>
                  <a:pt x="14233" y="557"/>
                  <a:pt x="14233" y="557"/>
                </a:cubicBezTo>
                <a:cubicBezTo>
                  <a:pt x="14233" y="557"/>
                  <a:pt x="14264" y="557"/>
                  <a:pt x="14249" y="619"/>
                </a:cubicBezTo>
                <a:lnTo>
                  <a:pt x="14218" y="727"/>
                </a:lnTo>
                <a:lnTo>
                  <a:pt x="14249" y="727"/>
                </a:lnTo>
                <a:cubicBezTo>
                  <a:pt x="14264" y="681"/>
                  <a:pt x="14295" y="681"/>
                  <a:pt x="14295" y="681"/>
                </a:cubicBezTo>
                <a:cubicBezTo>
                  <a:pt x="14295" y="681"/>
                  <a:pt x="14311" y="681"/>
                  <a:pt x="14295" y="805"/>
                </a:cubicBezTo>
                <a:cubicBezTo>
                  <a:pt x="14279" y="861"/>
                  <a:pt x="14276" y="888"/>
                  <a:pt x="14285" y="888"/>
                </a:cubicBezTo>
                <a:cubicBezTo>
                  <a:pt x="14293" y="888"/>
                  <a:pt x="14312" y="865"/>
                  <a:pt x="14342" y="820"/>
                </a:cubicBezTo>
                <a:lnTo>
                  <a:pt x="14403" y="774"/>
                </a:lnTo>
                <a:lnTo>
                  <a:pt x="14403" y="774"/>
                </a:lnTo>
                <a:cubicBezTo>
                  <a:pt x="14398" y="820"/>
                  <a:pt x="14405" y="836"/>
                  <a:pt x="14419" y="836"/>
                </a:cubicBezTo>
                <a:cubicBezTo>
                  <a:pt x="14442" y="836"/>
                  <a:pt x="14483" y="793"/>
                  <a:pt x="14512" y="774"/>
                </a:cubicBezTo>
                <a:lnTo>
                  <a:pt x="14512" y="774"/>
                </a:lnTo>
                <a:cubicBezTo>
                  <a:pt x="14503" y="840"/>
                  <a:pt x="14504" y="871"/>
                  <a:pt x="14518" y="871"/>
                </a:cubicBezTo>
                <a:cubicBezTo>
                  <a:pt x="14531" y="871"/>
                  <a:pt x="14553" y="848"/>
                  <a:pt x="14589" y="805"/>
                </a:cubicBezTo>
                <a:cubicBezTo>
                  <a:pt x="14601" y="786"/>
                  <a:pt x="14611" y="778"/>
                  <a:pt x="14618" y="778"/>
                </a:cubicBezTo>
                <a:cubicBezTo>
                  <a:pt x="14630" y="778"/>
                  <a:pt x="14635" y="798"/>
                  <a:pt x="14635" y="835"/>
                </a:cubicBezTo>
                <a:cubicBezTo>
                  <a:pt x="14635" y="897"/>
                  <a:pt x="14651" y="913"/>
                  <a:pt x="14697" y="944"/>
                </a:cubicBezTo>
                <a:cubicBezTo>
                  <a:pt x="14706" y="935"/>
                  <a:pt x="14717" y="931"/>
                  <a:pt x="14729" y="931"/>
                </a:cubicBezTo>
                <a:cubicBezTo>
                  <a:pt x="14758" y="931"/>
                  <a:pt x="14797" y="953"/>
                  <a:pt x="14852" y="975"/>
                </a:cubicBezTo>
                <a:cubicBezTo>
                  <a:pt x="14929" y="1021"/>
                  <a:pt x="14991" y="1067"/>
                  <a:pt x="15068" y="1129"/>
                </a:cubicBezTo>
                <a:cubicBezTo>
                  <a:pt x="15213" y="1261"/>
                  <a:pt x="15302" y="1371"/>
                  <a:pt x="15354" y="1371"/>
                </a:cubicBezTo>
                <a:cubicBezTo>
                  <a:pt x="15363" y="1371"/>
                  <a:pt x="15370" y="1368"/>
                  <a:pt x="15377" y="1361"/>
                </a:cubicBezTo>
                <a:cubicBezTo>
                  <a:pt x="15393" y="1376"/>
                  <a:pt x="15393" y="1376"/>
                  <a:pt x="15377" y="1438"/>
                </a:cubicBezTo>
                <a:cubicBezTo>
                  <a:pt x="15370" y="1467"/>
                  <a:pt x="15363" y="1479"/>
                  <a:pt x="15366" y="1479"/>
                </a:cubicBezTo>
                <a:cubicBezTo>
                  <a:pt x="15371" y="1479"/>
                  <a:pt x="15389" y="1463"/>
                  <a:pt x="15439" y="1438"/>
                </a:cubicBezTo>
                <a:cubicBezTo>
                  <a:pt x="15474" y="1429"/>
                  <a:pt x="15505" y="1410"/>
                  <a:pt x="15510" y="1410"/>
                </a:cubicBezTo>
                <a:cubicBezTo>
                  <a:pt x="15513" y="1410"/>
                  <a:pt x="15503" y="1421"/>
                  <a:pt x="15470" y="1454"/>
                </a:cubicBezTo>
                <a:cubicBezTo>
                  <a:pt x="15424" y="1500"/>
                  <a:pt x="15470" y="1531"/>
                  <a:pt x="15516" y="1608"/>
                </a:cubicBezTo>
                <a:cubicBezTo>
                  <a:pt x="15563" y="1655"/>
                  <a:pt x="15601" y="1702"/>
                  <a:pt x="15637" y="1702"/>
                </a:cubicBezTo>
                <a:cubicBezTo>
                  <a:pt x="15648" y="1702"/>
                  <a:pt x="15660" y="1697"/>
                  <a:pt x="15671" y="1686"/>
                </a:cubicBezTo>
                <a:cubicBezTo>
                  <a:pt x="15748" y="1686"/>
                  <a:pt x="15748" y="1686"/>
                  <a:pt x="15686" y="1716"/>
                </a:cubicBezTo>
                <a:cubicBezTo>
                  <a:pt x="15603" y="1758"/>
                  <a:pt x="15620" y="1875"/>
                  <a:pt x="15714" y="1875"/>
                </a:cubicBezTo>
                <a:cubicBezTo>
                  <a:pt x="15725" y="1875"/>
                  <a:pt x="15736" y="1874"/>
                  <a:pt x="15748" y="1871"/>
                </a:cubicBezTo>
                <a:cubicBezTo>
                  <a:pt x="15764" y="1886"/>
                  <a:pt x="15779" y="1902"/>
                  <a:pt x="15748" y="1948"/>
                </a:cubicBezTo>
                <a:cubicBezTo>
                  <a:pt x="15764" y="1964"/>
                  <a:pt x="15779" y="1979"/>
                  <a:pt x="15872" y="1995"/>
                </a:cubicBezTo>
                <a:cubicBezTo>
                  <a:pt x="15887" y="2010"/>
                  <a:pt x="15949" y="2072"/>
                  <a:pt x="15995" y="2103"/>
                </a:cubicBezTo>
                <a:cubicBezTo>
                  <a:pt x="16017" y="2114"/>
                  <a:pt x="16039" y="2125"/>
                  <a:pt x="16061" y="2125"/>
                </a:cubicBezTo>
                <a:cubicBezTo>
                  <a:pt x="16070" y="2125"/>
                  <a:pt x="16079" y="2123"/>
                  <a:pt x="16088" y="2118"/>
                </a:cubicBezTo>
                <a:lnTo>
                  <a:pt x="16104" y="2134"/>
                </a:lnTo>
                <a:cubicBezTo>
                  <a:pt x="16073" y="2180"/>
                  <a:pt x="16150" y="2257"/>
                  <a:pt x="16289" y="2335"/>
                </a:cubicBezTo>
                <a:cubicBezTo>
                  <a:pt x="16413" y="2412"/>
                  <a:pt x="16536" y="2458"/>
                  <a:pt x="16536" y="2520"/>
                </a:cubicBezTo>
                <a:cubicBezTo>
                  <a:pt x="16536" y="2520"/>
                  <a:pt x="16567" y="2520"/>
                  <a:pt x="16598" y="2489"/>
                </a:cubicBezTo>
                <a:cubicBezTo>
                  <a:pt x="16632" y="2438"/>
                  <a:pt x="16652" y="2415"/>
                  <a:pt x="16663" y="2415"/>
                </a:cubicBezTo>
                <a:cubicBezTo>
                  <a:pt x="16672" y="2415"/>
                  <a:pt x="16675" y="2431"/>
                  <a:pt x="16675" y="2458"/>
                </a:cubicBezTo>
                <a:cubicBezTo>
                  <a:pt x="16667" y="2520"/>
                  <a:pt x="16698" y="2557"/>
                  <a:pt x="16732" y="2557"/>
                </a:cubicBezTo>
                <a:cubicBezTo>
                  <a:pt x="16758" y="2557"/>
                  <a:pt x="16786" y="2536"/>
                  <a:pt x="16799" y="2489"/>
                </a:cubicBezTo>
                <a:lnTo>
                  <a:pt x="16799" y="2536"/>
                </a:lnTo>
                <a:cubicBezTo>
                  <a:pt x="16799" y="2591"/>
                  <a:pt x="16815" y="2616"/>
                  <a:pt x="16835" y="2616"/>
                </a:cubicBezTo>
                <a:cubicBezTo>
                  <a:pt x="16859" y="2616"/>
                  <a:pt x="16890" y="2580"/>
                  <a:pt x="16907" y="2520"/>
                </a:cubicBezTo>
                <a:cubicBezTo>
                  <a:pt x="16918" y="2553"/>
                  <a:pt x="16929" y="2593"/>
                  <a:pt x="16945" y="2593"/>
                </a:cubicBezTo>
                <a:cubicBezTo>
                  <a:pt x="16952" y="2593"/>
                  <a:pt x="16960" y="2585"/>
                  <a:pt x="16969" y="2566"/>
                </a:cubicBezTo>
                <a:cubicBezTo>
                  <a:pt x="16985" y="2566"/>
                  <a:pt x="16985" y="2566"/>
                  <a:pt x="16985" y="2690"/>
                </a:cubicBezTo>
                <a:cubicBezTo>
                  <a:pt x="16985" y="2737"/>
                  <a:pt x="16969" y="2798"/>
                  <a:pt x="17000" y="2798"/>
                </a:cubicBezTo>
                <a:cubicBezTo>
                  <a:pt x="17015" y="2798"/>
                  <a:pt x="17031" y="2752"/>
                  <a:pt x="17031" y="2690"/>
                </a:cubicBezTo>
                <a:lnTo>
                  <a:pt x="17077" y="2690"/>
                </a:lnTo>
                <a:cubicBezTo>
                  <a:pt x="17077" y="2690"/>
                  <a:pt x="17093" y="2690"/>
                  <a:pt x="17108" y="2644"/>
                </a:cubicBezTo>
                <a:cubicBezTo>
                  <a:pt x="17108" y="2582"/>
                  <a:pt x="17124" y="2582"/>
                  <a:pt x="17155" y="2582"/>
                </a:cubicBezTo>
                <a:cubicBezTo>
                  <a:pt x="17155" y="2601"/>
                  <a:pt x="17156" y="2608"/>
                  <a:pt x="17158" y="2608"/>
                </a:cubicBezTo>
                <a:cubicBezTo>
                  <a:pt x="17161" y="2608"/>
                  <a:pt x="17165" y="2568"/>
                  <a:pt x="17155" y="2536"/>
                </a:cubicBezTo>
                <a:cubicBezTo>
                  <a:pt x="17127" y="2480"/>
                  <a:pt x="17149" y="2425"/>
                  <a:pt x="17165" y="2425"/>
                </a:cubicBezTo>
                <a:cubicBezTo>
                  <a:pt x="17167" y="2425"/>
                  <a:pt x="17168" y="2426"/>
                  <a:pt x="17170" y="2427"/>
                </a:cubicBezTo>
                <a:lnTo>
                  <a:pt x="17170" y="2304"/>
                </a:lnTo>
                <a:cubicBezTo>
                  <a:pt x="17186" y="2226"/>
                  <a:pt x="17170" y="2149"/>
                  <a:pt x="17139" y="2087"/>
                </a:cubicBezTo>
                <a:cubicBezTo>
                  <a:pt x="17102" y="2050"/>
                  <a:pt x="17070" y="2013"/>
                  <a:pt x="17048" y="2013"/>
                </a:cubicBezTo>
                <a:cubicBezTo>
                  <a:pt x="17033" y="2013"/>
                  <a:pt x="17022" y="2029"/>
                  <a:pt x="17015" y="2072"/>
                </a:cubicBezTo>
                <a:cubicBezTo>
                  <a:pt x="17015" y="2072"/>
                  <a:pt x="17003" y="2121"/>
                  <a:pt x="16990" y="2121"/>
                </a:cubicBezTo>
                <a:cubicBezTo>
                  <a:pt x="16988" y="2121"/>
                  <a:pt x="16986" y="2120"/>
                  <a:pt x="16985" y="2118"/>
                </a:cubicBezTo>
                <a:cubicBezTo>
                  <a:pt x="16969" y="2118"/>
                  <a:pt x="16954" y="2072"/>
                  <a:pt x="16954" y="2072"/>
                </a:cubicBezTo>
                <a:cubicBezTo>
                  <a:pt x="16954" y="2010"/>
                  <a:pt x="16907" y="1995"/>
                  <a:pt x="16845" y="1979"/>
                </a:cubicBezTo>
                <a:cubicBezTo>
                  <a:pt x="16768" y="1964"/>
                  <a:pt x="16722" y="1933"/>
                  <a:pt x="16722" y="1871"/>
                </a:cubicBezTo>
                <a:cubicBezTo>
                  <a:pt x="16737" y="1825"/>
                  <a:pt x="16722" y="1809"/>
                  <a:pt x="16722" y="1809"/>
                </a:cubicBezTo>
                <a:cubicBezTo>
                  <a:pt x="16717" y="1828"/>
                  <a:pt x="16707" y="1835"/>
                  <a:pt x="16693" y="1835"/>
                </a:cubicBezTo>
                <a:cubicBezTo>
                  <a:pt x="16660" y="1835"/>
                  <a:pt x="16606" y="1795"/>
                  <a:pt x="16552" y="1763"/>
                </a:cubicBezTo>
                <a:cubicBezTo>
                  <a:pt x="16475" y="1724"/>
                  <a:pt x="16398" y="1643"/>
                  <a:pt x="16356" y="1643"/>
                </a:cubicBezTo>
                <a:cubicBezTo>
                  <a:pt x="16348" y="1643"/>
                  <a:pt x="16341" y="1647"/>
                  <a:pt x="16335" y="1655"/>
                </a:cubicBezTo>
                <a:lnTo>
                  <a:pt x="16305" y="1624"/>
                </a:lnTo>
                <a:cubicBezTo>
                  <a:pt x="16351" y="1593"/>
                  <a:pt x="16320" y="1562"/>
                  <a:pt x="16289" y="1531"/>
                </a:cubicBezTo>
                <a:cubicBezTo>
                  <a:pt x="16280" y="1535"/>
                  <a:pt x="16271" y="1537"/>
                  <a:pt x="16262" y="1537"/>
                </a:cubicBezTo>
                <a:cubicBezTo>
                  <a:pt x="16240" y="1537"/>
                  <a:pt x="16218" y="1526"/>
                  <a:pt x="16196" y="1515"/>
                </a:cubicBezTo>
                <a:cubicBezTo>
                  <a:pt x="16243" y="1469"/>
                  <a:pt x="16227" y="1454"/>
                  <a:pt x="16196" y="1423"/>
                </a:cubicBezTo>
                <a:cubicBezTo>
                  <a:pt x="16177" y="1404"/>
                  <a:pt x="16164" y="1390"/>
                  <a:pt x="16149" y="1390"/>
                </a:cubicBezTo>
                <a:cubicBezTo>
                  <a:pt x="16140" y="1390"/>
                  <a:pt x="16131" y="1395"/>
                  <a:pt x="16119" y="1407"/>
                </a:cubicBezTo>
                <a:cubicBezTo>
                  <a:pt x="16057" y="1345"/>
                  <a:pt x="16011" y="1268"/>
                  <a:pt x="15980" y="1175"/>
                </a:cubicBezTo>
                <a:cubicBezTo>
                  <a:pt x="15995" y="1152"/>
                  <a:pt x="15988" y="1145"/>
                  <a:pt x="15968" y="1145"/>
                </a:cubicBezTo>
                <a:cubicBezTo>
                  <a:pt x="15949" y="1145"/>
                  <a:pt x="15918" y="1152"/>
                  <a:pt x="15887" y="1160"/>
                </a:cubicBezTo>
                <a:cubicBezTo>
                  <a:pt x="15847" y="1173"/>
                  <a:pt x="15807" y="1209"/>
                  <a:pt x="15787" y="1209"/>
                </a:cubicBezTo>
                <a:cubicBezTo>
                  <a:pt x="15784" y="1209"/>
                  <a:pt x="15781" y="1209"/>
                  <a:pt x="15779" y="1206"/>
                </a:cubicBezTo>
                <a:lnTo>
                  <a:pt x="15856" y="1129"/>
                </a:lnTo>
                <a:cubicBezTo>
                  <a:pt x="15918" y="1114"/>
                  <a:pt x="15918" y="1114"/>
                  <a:pt x="15887" y="1067"/>
                </a:cubicBezTo>
                <a:lnTo>
                  <a:pt x="15856" y="1036"/>
                </a:lnTo>
                <a:cubicBezTo>
                  <a:pt x="15850" y="1040"/>
                  <a:pt x="15843" y="1042"/>
                  <a:pt x="15836" y="1042"/>
                </a:cubicBezTo>
                <a:cubicBezTo>
                  <a:pt x="15785" y="1042"/>
                  <a:pt x="15699" y="956"/>
                  <a:pt x="15578" y="835"/>
                </a:cubicBezTo>
                <a:cubicBezTo>
                  <a:pt x="15427" y="696"/>
                  <a:pt x="15346" y="627"/>
                  <a:pt x="15302" y="627"/>
                </a:cubicBezTo>
                <a:cubicBezTo>
                  <a:pt x="15287" y="627"/>
                  <a:pt x="15277" y="635"/>
                  <a:pt x="15269" y="650"/>
                </a:cubicBezTo>
                <a:cubicBezTo>
                  <a:pt x="15259" y="664"/>
                  <a:pt x="15250" y="671"/>
                  <a:pt x="15240" y="671"/>
                </a:cubicBezTo>
                <a:cubicBezTo>
                  <a:pt x="15217" y="671"/>
                  <a:pt x="15193" y="637"/>
                  <a:pt x="15161" y="573"/>
                </a:cubicBezTo>
                <a:cubicBezTo>
                  <a:pt x="15113" y="382"/>
                  <a:pt x="15093" y="329"/>
                  <a:pt x="15058" y="329"/>
                </a:cubicBezTo>
                <a:cubicBezTo>
                  <a:pt x="15048" y="329"/>
                  <a:pt x="15036" y="334"/>
                  <a:pt x="15022" y="341"/>
                </a:cubicBezTo>
                <a:cubicBezTo>
                  <a:pt x="15053" y="372"/>
                  <a:pt x="15022" y="418"/>
                  <a:pt x="15006" y="464"/>
                </a:cubicBezTo>
                <a:cubicBezTo>
                  <a:pt x="14979" y="506"/>
                  <a:pt x="14958" y="525"/>
                  <a:pt x="14945" y="525"/>
                </a:cubicBezTo>
                <a:cubicBezTo>
                  <a:pt x="14929" y="525"/>
                  <a:pt x="14927" y="494"/>
                  <a:pt x="14944" y="434"/>
                </a:cubicBezTo>
                <a:cubicBezTo>
                  <a:pt x="14990" y="342"/>
                  <a:pt x="14723" y="234"/>
                  <a:pt x="14555" y="234"/>
                </a:cubicBezTo>
                <a:cubicBezTo>
                  <a:pt x="14497" y="234"/>
                  <a:pt x="14450" y="247"/>
                  <a:pt x="14434" y="279"/>
                </a:cubicBezTo>
                <a:lnTo>
                  <a:pt x="14450" y="217"/>
                </a:lnTo>
                <a:cubicBezTo>
                  <a:pt x="14465" y="171"/>
                  <a:pt x="14434" y="155"/>
                  <a:pt x="14295" y="124"/>
                </a:cubicBezTo>
                <a:lnTo>
                  <a:pt x="14203" y="109"/>
                </a:lnTo>
                <a:cubicBezTo>
                  <a:pt x="14192" y="141"/>
                  <a:pt x="14165" y="153"/>
                  <a:pt x="14134" y="153"/>
                </a:cubicBezTo>
                <a:cubicBezTo>
                  <a:pt x="14075" y="153"/>
                  <a:pt x="14002" y="109"/>
                  <a:pt x="14002" y="78"/>
                </a:cubicBezTo>
                <a:cubicBezTo>
                  <a:pt x="13986" y="16"/>
                  <a:pt x="13986" y="16"/>
                  <a:pt x="13909" y="16"/>
                </a:cubicBezTo>
                <a:cubicBezTo>
                  <a:pt x="13874" y="51"/>
                  <a:pt x="13831" y="68"/>
                  <a:pt x="13785" y="68"/>
                </a:cubicBezTo>
                <a:cubicBezTo>
                  <a:pt x="13770" y="68"/>
                  <a:pt x="13754" y="67"/>
                  <a:pt x="13739" y="63"/>
                </a:cubicBezTo>
                <a:cubicBezTo>
                  <a:pt x="13692" y="63"/>
                  <a:pt x="13646" y="32"/>
                  <a:pt x="13646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15"/>
          <p:cNvGrpSpPr/>
          <p:nvPr/>
        </p:nvGrpSpPr>
        <p:grpSpPr>
          <a:xfrm rot="-2437144">
            <a:off x="8552128" y="4302455"/>
            <a:ext cx="263157" cy="455041"/>
            <a:chOff x="5399975" y="4887475"/>
            <a:chExt cx="203350" cy="351625"/>
          </a:xfrm>
        </p:grpSpPr>
        <p:sp>
          <p:nvSpPr>
            <p:cNvPr id="99" name="Google Shape;99;p15"/>
            <p:cNvSpPr/>
            <p:nvPr/>
          </p:nvSpPr>
          <p:spPr>
            <a:xfrm>
              <a:off x="5399975" y="4967025"/>
              <a:ext cx="34725" cy="39150"/>
            </a:xfrm>
            <a:custGeom>
              <a:rect b="b" l="l" r="r" t="t"/>
              <a:pathLst>
                <a:path extrusionOk="0" h="1566" w="1389">
                  <a:moveTo>
                    <a:pt x="748" y="0"/>
                  </a:moveTo>
                  <a:cubicBezTo>
                    <a:pt x="747" y="0"/>
                    <a:pt x="747" y="5"/>
                    <a:pt x="751" y="14"/>
                  </a:cubicBezTo>
                  <a:lnTo>
                    <a:pt x="751" y="14"/>
                  </a:lnTo>
                  <a:cubicBezTo>
                    <a:pt x="750" y="4"/>
                    <a:pt x="748" y="0"/>
                    <a:pt x="748" y="0"/>
                  </a:cubicBezTo>
                  <a:close/>
                  <a:moveTo>
                    <a:pt x="636" y="17"/>
                  </a:moveTo>
                  <a:cubicBezTo>
                    <a:pt x="636" y="17"/>
                    <a:pt x="636" y="17"/>
                    <a:pt x="636" y="17"/>
                  </a:cubicBezTo>
                  <a:cubicBezTo>
                    <a:pt x="636" y="17"/>
                    <a:pt x="636" y="17"/>
                    <a:pt x="636" y="17"/>
                  </a:cubicBezTo>
                  <a:close/>
                  <a:moveTo>
                    <a:pt x="751" y="14"/>
                  </a:moveTo>
                  <a:lnTo>
                    <a:pt x="751" y="14"/>
                  </a:lnTo>
                  <a:cubicBezTo>
                    <a:pt x="752" y="18"/>
                    <a:pt x="752" y="23"/>
                    <a:pt x="753" y="30"/>
                  </a:cubicBezTo>
                  <a:lnTo>
                    <a:pt x="753" y="30"/>
                  </a:lnTo>
                  <a:cubicBezTo>
                    <a:pt x="753" y="26"/>
                    <a:pt x="753" y="22"/>
                    <a:pt x="753" y="17"/>
                  </a:cubicBezTo>
                  <a:cubicBezTo>
                    <a:pt x="752" y="16"/>
                    <a:pt x="752" y="15"/>
                    <a:pt x="751" y="14"/>
                  </a:cubicBezTo>
                  <a:close/>
                  <a:moveTo>
                    <a:pt x="766" y="147"/>
                  </a:moveTo>
                  <a:cubicBezTo>
                    <a:pt x="766" y="160"/>
                    <a:pt x="763" y="167"/>
                    <a:pt x="761" y="167"/>
                  </a:cubicBezTo>
                  <a:cubicBezTo>
                    <a:pt x="760" y="167"/>
                    <a:pt x="760" y="160"/>
                    <a:pt x="766" y="147"/>
                  </a:cubicBezTo>
                  <a:close/>
                  <a:moveTo>
                    <a:pt x="1025" y="173"/>
                  </a:moveTo>
                  <a:lnTo>
                    <a:pt x="1025" y="173"/>
                  </a:lnTo>
                  <a:cubicBezTo>
                    <a:pt x="1020" y="184"/>
                    <a:pt x="1017" y="188"/>
                    <a:pt x="1016" y="188"/>
                  </a:cubicBezTo>
                  <a:cubicBezTo>
                    <a:pt x="1015" y="188"/>
                    <a:pt x="1018" y="181"/>
                    <a:pt x="1025" y="173"/>
                  </a:cubicBezTo>
                  <a:close/>
                  <a:moveTo>
                    <a:pt x="675" y="147"/>
                  </a:moveTo>
                  <a:cubicBezTo>
                    <a:pt x="675" y="147"/>
                    <a:pt x="675" y="173"/>
                    <a:pt x="688" y="199"/>
                  </a:cubicBezTo>
                  <a:lnTo>
                    <a:pt x="675" y="199"/>
                  </a:lnTo>
                  <a:cubicBezTo>
                    <a:pt x="675" y="199"/>
                    <a:pt x="675" y="173"/>
                    <a:pt x="675" y="173"/>
                  </a:cubicBezTo>
                  <a:cubicBezTo>
                    <a:pt x="675" y="173"/>
                    <a:pt x="675" y="147"/>
                    <a:pt x="675" y="147"/>
                  </a:cubicBezTo>
                  <a:close/>
                  <a:moveTo>
                    <a:pt x="536" y="175"/>
                  </a:moveTo>
                  <a:cubicBezTo>
                    <a:pt x="538" y="175"/>
                    <a:pt x="541" y="177"/>
                    <a:pt x="546" y="186"/>
                  </a:cubicBezTo>
                  <a:lnTo>
                    <a:pt x="546" y="208"/>
                  </a:lnTo>
                  <a:lnTo>
                    <a:pt x="546" y="208"/>
                  </a:lnTo>
                  <a:cubicBezTo>
                    <a:pt x="542" y="203"/>
                    <a:pt x="537" y="195"/>
                    <a:pt x="533" y="186"/>
                  </a:cubicBezTo>
                  <a:cubicBezTo>
                    <a:pt x="533" y="186"/>
                    <a:pt x="533" y="175"/>
                    <a:pt x="536" y="175"/>
                  </a:cubicBezTo>
                  <a:close/>
                  <a:moveTo>
                    <a:pt x="815" y="278"/>
                  </a:moveTo>
                  <a:lnTo>
                    <a:pt x="815" y="278"/>
                  </a:lnTo>
                  <a:cubicBezTo>
                    <a:pt x="815" y="278"/>
                    <a:pt x="812" y="289"/>
                    <a:pt x="805" y="303"/>
                  </a:cubicBezTo>
                  <a:cubicBezTo>
                    <a:pt x="811" y="285"/>
                    <a:pt x="814" y="278"/>
                    <a:pt x="815" y="278"/>
                  </a:cubicBezTo>
                  <a:close/>
                  <a:moveTo>
                    <a:pt x="805" y="290"/>
                  </a:moveTo>
                  <a:cubicBezTo>
                    <a:pt x="805" y="316"/>
                    <a:pt x="792" y="316"/>
                    <a:pt x="792" y="316"/>
                  </a:cubicBezTo>
                  <a:cubicBezTo>
                    <a:pt x="792" y="316"/>
                    <a:pt x="792" y="316"/>
                    <a:pt x="805" y="290"/>
                  </a:cubicBezTo>
                  <a:close/>
                  <a:moveTo>
                    <a:pt x="1103" y="277"/>
                  </a:moveTo>
                  <a:lnTo>
                    <a:pt x="1103" y="290"/>
                  </a:lnTo>
                  <a:cubicBezTo>
                    <a:pt x="1090" y="303"/>
                    <a:pt x="1077" y="316"/>
                    <a:pt x="1077" y="316"/>
                  </a:cubicBezTo>
                  <a:lnTo>
                    <a:pt x="1064" y="316"/>
                  </a:lnTo>
                  <a:cubicBezTo>
                    <a:pt x="1090" y="303"/>
                    <a:pt x="1103" y="277"/>
                    <a:pt x="1103" y="277"/>
                  </a:cubicBezTo>
                  <a:close/>
                  <a:moveTo>
                    <a:pt x="910" y="306"/>
                  </a:moveTo>
                  <a:cubicBezTo>
                    <a:pt x="910" y="306"/>
                    <a:pt x="907" y="312"/>
                    <a:pt x="900" y="323"/>
                  </a:cubicBezTo>
                  <a:lnTo>
                    <a:pt x="900" y="323"/>
                  </a:lnTo>
                  <a:cubicBezTo>
                    <a:pt x="906" y="312"/>
                    <a:pt x="910" y="306"/>
                    <a:pt x="910" y="306"/>
                  </a:cubicBezTo>
                  <a:close/>
                  <a:moveTo>
                    <a:pt x="610" y="303"/>
                  </a:moveTo>
                  <a:lnTo>
                    <a:pt x="610" y="328"/>
                  </a:lnTo>
                  <a:lnTo>
                    <a:pt x="610" y="328"/>
                  </a:lnTo>
                  <a:cubicBezTo>
                    <a:pt x="604" y="313"/>
                    <a:pt x="602" y="303"/>
                    <a:pt x="610" y="303"/>
                  </a:cubicBezTo>
                  <a:close/>
                  <a:moveTo>
                    <a:pt x="779" y="277"/>
                  </a:moveTo>
                  <a:lnTo>
                    <a:pt x="779" y="303"/>
                  </a:lnTo>
                  <a:lnTo>
                    <a:pt x="766" y="329"/>
                  </a:lnTo>
                  <a:cubicBezTo>
                    <a:pt x="766" y="303"/>
                    <a:pt x="779" y="277"/>
                    <a:pt x="779" y="277"/>
                  </a:cubicBezTo>
                  <a:close/>
                  <a:moveTo>
                    <a:pt x="481" y="303"/>
                  </a:moveTo>
                  <a:lnTo>
                    <a:pt x="481" y="303"/>
                  </a:lnTo>
                  <a:cubicBezTo>
                    <a:pt x="481" y="303"/>
                    <a:pt x="491" y="319"/>
                    <a:pt x="502" y="337"/>
                  </a:cubicBezTo>
                  <a:lnTo>
                    <a:pt x="502" y="337"/>
                  </a:lnTo>
                  <a:cubicBezTo>
                    <a:pt x="491" y="323"/>
                    <a:pt x="481" y="303"/>
                    <a:pt x="481" y="303"/>
                  </a:cubicBezTo>
                  <a:close/>
                  <a:moveTo>
                    <a:pt x="727" y="316"/>
                  </a:moveTo>
                  <a:cubicBezTo>
                    <a:pt x="718" y="334"/>
                    <a:pt x="715" y="352"/>
                    <a:pt x="719" y="352"/>
                  </a:cubicBezTo>
                  <a:cubicBezTo>
                    <a:pt x="721" y="352"/>
                    <a:pt x="723" y="349"/>
                    <a:pt x="727" y="342"/>
                  </a:cubicBezTo>
                  <a:cubicBezTo>
                    <a:pt x="727" y="342"/>
                    <a:pt x="727" y="342"/>
                    <a:pt x="727" y="316"/>
                  </a:cubicBezTo>
                  <a:close/>
                  <a:moveTo>
                    <a:pt x="899" y="355"/>
                  </a:moveTo>
                  <a:lnTo>
                    <a:pt x="899" y="355"/>
                  </a:lnTo>
                  <a:cubicBezTo>
                    <a:pt x="894" y="361"/>
                    <a:pt x="888" y="370"/>
                    <a:pt x="883" y="381"/>
                  </a:cubicBezTo>
                  <a:cubicBezTo>
                    <a:pt x="889" y="371"/>
                    <a:pt x="895" y="362"/>
                    <a:pt x="899" y="355"/>
                  </a:cubicBezTo>
                  <a:close/>
                  <a:moveTo>
                    <a:pt x="1207" y="388"/>
                  </a:moveTo>
                  <a:cubicBezTo>
                    <a:pt x="1214" y="388"/>
                    <a:pt x="1220" y="394"/>
                    <a:pt x="1220" y="394"/>
                  </a:cubicBezTo>
                  <a:cubicBezTo>
                    <a:pt x="1194" y="420"/>
                    <a:pt x="1168" y="420"/>
                    <a:pt x="1168" y="420"/>
                  </a:cubicBezTo>
                  <a:cubicBezTo>
                    <a:pt x="1168" y="407"/>
                    <a:pt x="1168" y="407"/>
                    <a:pt x="1194" y="394"/>
                  </a:cubicBezTo>
                  <a:cubicBezTo>
                    <a:pt x="1198" y="389"/>
                    <a:pt x="1203" y="388"/>
                    <a:pt x="1207" y="388"/>
                  </a:cubicBezTo>
                  <a:close/>
                  <a:moveTo>
                    <a:pt x="1272" y="640"/>
                  </a:moveTo>
                  <a:lnTo>
                    <a:pt x="1246" y="653"/>
                  </a:lnTo>
                  <a:lnTo>
                    <a:pt x="1220" y="640"/>
                  </a:lnTo>
                  <a:close/>
                  <a:moveTo>
                    <a:pt x="356" y="686"/>
                  </a:moveTo>
                  <a:cubicBezTo>
                    <a:pt x="361" y="686"/>
                    <a:pt x="364" y="688"/>
                    <a:pt x="364" y="692"/>
                  </a:cubicBezTo>
                  <a:lnTo>
                    <a:pt x="312" y="692"/>
                  </a:lnTo>
                  <a:cubicBezTo>
                    <a:pt x="329" y="692"/>
                    <a:pt x="347" y="686"/>
                    <a:pt x="356" y="686"/>
                  </a:cubicBezTo>
                  <a:close/>
                  <a:moveTo>
                    <a:pt x="472" y="751"/>
                  </a:moveTo>
                  <a:cubicBezTo>
                    <a:pt x="469" y="751"/>
                    <a:pt x="463" y="752"/>
                    <a:pt x="455" y="757"/>
                  </a:cubicBezTo>
                  <a:cubicBezTo>
                    <a:pt x="472" y="757"/>
                    <a:pt x="478" y="751"/>
                    <a:pt x="472" y="751"/>
                  </a:cubicBezTo>
                  <a:close/>
                  <a:moveTo>
                    <a:pt x="1246" y="744"/>
                  </a:moveTo>
                  <a:cubicBezTo>
                    <a:pt x="1272" y="757"/>
                    <a:pt x="1298" y="757"/>
                    <a:pt x="1298" y="757"/>
                  </a:cubicBezTo>
                  <a:cubicBezTo>
                    <a:pt x="1298" y="761"/>
                    <a:pt x="1293" y="762"/>
                    <a:pt x="1286" y="762"/>
                  </a:cubicBezTo>
                  <a:cubicBezTo>
                    <a:pt x="1270" y="762"/>
                    <a:pt x="1238" y="753"/>
                    <a:pt x="1220" y="744"/>
                  </a:cubicBezTo>
                  <a:close/>
                  <a:moveTo>
                    <a:pt x="507" y="770"/>
                  </a:moveTo>
                  <a:lnTo>
                    <a:pt x="468" y="796"/>
                  </a:lnTo>
                  <a:cubicBezTo>
                    <a:pt x="468" y="796"/>
                    <a:pt x="494" y="783"/>
                    <a:pt x="507" y="770"/>
                  </a:cubicBezTo>
                  <a:close/>
                  <a:moveTo>
                    <a:pt x="818" y="770"/>
                  </a:moveTo>
                  <a:cubicBezTo>
                    <a:pt x="818" y="783"/>
                    <a:pt x="818" y="783"/>
                    <a:pt x="831" y="796"/>
                  </a:cubicBezTo>
                  <a:cubicBezTo>
                    <a:pt x="818" y="770"/>
                    <a:pt x="818" y="770"/>
                    <a:pt x="818" y="770"/>
                  </a:cubicBezTo>
                  <a:close/>
                  <a:moveTo>
                    <a:pt x="286" y="783"/>
                  </a:moveTo>
                  <a:cubicBezTo>
                    <a:pt x="249" y="790"/>
                    <a:pt x="233" y="798"/>
                    <a:pt x="239" y="798"/>
                  </a:cubicBezTo>
                  <a:cubicBezTo>
                    <a:pt x="243" y="798"/>
                    <a:pt x="259" y="794"/>
                    <a:pt x="286" y="783"/>
                  </a:cubicBezTo>
                  <a:close/>
                  <a:moveTo>
                    <a:pt x="403" y="796"/>
                  </a:moveTo>
                  <a:cubicBezTo>
                    <a:pt x="403" y="809"/>
                    <a:pt x="403" y="809"/>
                    <a:pt x="377" y="809"/>
                  </a:cubicBezTo>
                  <a:cubicBezTo>
                    <a:pt x="403" y="796"/>
                    <a:pt x="403" y="796"/>
                    <a:pt x="403" y="796"/>
                  </a:cubicBezTo>
                  <a:close/>
                  <a:moveTo>
                    <a:pt x="415" y="834"/>
                  </a:moveTo>
                  <a:cubicBezTo>
                    <a:pt x="414" y="835"/>
                    <a:pt x="413" y="836"/>
                    <a:pt x="412" y="837"/>
                  </a:cubicBezTo>
                  <a:lnTo>
                    <a:pt x="412" y="837"/>
                  </a:lnTo>
                  <a:cubicBezTo>
                    <a:pt x="416" y="835"/>
                    <a:pt x="416" y="835"/>
                    <a:pt x="416" y="835"/>
                  </a:cubicBezTo>
                  <a:cubicBezTo>
                    <a:pt x="415" y="834"/>
                    <a:pt x="415" y="834"/>
                    <a:pt x="415" y="834"/>
                  </a:cubicBezTo>
                  <a:close/>
                  <a:moveTo>
                    <a:pt x="1247" y="859"/>
                  </a:moveTo>
                  <a:cubicBezTo>
                    <a:pt x="1246" y="860"/>
                    <a:pt x="1246" y="861"/>
                    <a:pt x="1246" y="861"/>
                  </a:cubicBezTo>
                  <a:cubicBezTo>
                    <a:pt x="1254" y="864"/>
                    <a:pt x="1257" y="866"/>
                    <a:pt x="1257" y="866"/>
                  </a:cubicBezTo>
                  <a:cubicBezTo>
                    <a:pt x="1257" y="866"/>
                    <a:pt x="1253" y="863"/>
                    <a:pt x="1247" y="859"/>
                  </a:cubicBezTo>
                  <a:close/>
                  <a:moveTo>
                    <a:pt x="680" y="880"/>
                  </a:moveTo>
                  <a:cubicBezTo>
                    <a:pt x="678" y="880"/>
                    <a:pt x="675" y="887"/>
                    <a:pt x="675" y="899"/>
                  </a:cubicBezTo>
                  <a:cubicBezTo>
                    <a:pt x="682" y="887"/>
                    <a:pt x="682" y="880"/>
                    <a:pt x="680" y="880"/>
                  </a:cubicBezTo>
                  <a:close/>
                  <a:moveTo>
                    <a:pt x="818" y="907"/>
                  </a:moveTo>
                  <a:cubicBezTo>
                    <a:pt x="818" y="907"/>
                    <a:pt x="818" y="909"/>
                    <a:pt x="818" y="912"/>
                  </a:cubicBezTo>
                  <a:cubicBezTo>
                    <a:pt x="818" y="912"/>
                    <a:pt x="818" y="912"/>
                    <a:pt x="818" y="912"/>
                  </a:cubicBezTo>
                  <a:lnTo>
                    <a:pt x="818" y="912"/>
                  </a:lnTo>
                  <a:cubicBezTo>
                    <a:pt x="831" y="938"/>
                    <a:pt x="831" y="938"/>
                    <a:pt x="831" y="938"/>
                  </a:cubicBezTo>
                  <a:cubicBezTo>
                    <a:pt x="821" y="919"/>
                    <a:pt x="819" y="907"/>
                    <a:pt x="818" y="907"/>
                  </a:cubicBezTo>
                  <a:close/>
                  <a:moveTo>
                    <a:pt x="792" y="925"/>
                  </a:moveTo>
                  <a:cubicBezTo>
                    <a:pt x="798" y="938"/>
                    <a:pt x="798" y="945"/>
                    <a:pt x="797" y="945"/>
                  </a:cubicBezTo>
                  <a:cubicBezTo>
                    <a:pt x="795" y="945"/>
                    <a:pt x="792" y="938"/>
                    <a:pt x="792" y="925"/>
                  </a:cubicBezTo>
                  <a:close/>
                  <a:moveTo>
                    <a:pt x="53" y="925"/>
                  </a:moveTo>
                  <a:cubicBezTo>
                    <a:pt x="53" y="925"/>
                    <a:pt x="27" y="925"/>
                    <a:pt x="1" y="938"/>
                  </a:cubicBezTo>
                  <a:lnTo>
                    <a:pt x="1" y="951"/>
                  </a:lnTo>
                  <a:cubicBezTo>
                    <a:pt x="1" y="951"/>
                    <a:pt x="27" y="938"/>
                    <a:pt x="53" y="938"/>
                  </a:cubicBezTo>
                  <a:lnTo>
                    <a:pt x="53" y="925"/>
                  </a:lnTo>
                  <a:close/>
                  <a:moveTo>
                    <a:pt x="896" y="938"/>
                  </a:moveTo>
                  <a:cubicBezTo>
                    <a:pt x="901" y="949"/>
                    <a:pt x="902" y="953"/>
                    <a:pt x="901" y="953"/>
                  </a:cubicBezTo>
                  <a:cubicBezTo>
                    <a:pt x="900" y="953"/>
                    <a:pt x="896" y="946"/>
                    <a:pt x="896" y="938"/>
                  </a:cubicBezTo>
                  <a:close/>
                  <a:moveTo>
                    <a:pt x="273" y="951"/>
                  </a:moveTo>
                  <a:cubicBezTo>
                    <a:pt x="256" y="951"/>
                    <a:pt x="250" y="957"/>
                    <a:pt x="256" y="957"/>
                  </a:cubicBezTo>
                  <a:cubicBezTo>
                    <a:pt x="259" y="957"/>
                    <a:pt x="264" y="956"/>
                    <a:pt x="273" y="951"/>
                  </a:cubicBezTo>
                  <a:close/>
                  <a:moveTo>
                    <a:pt x="1025" y="964"/>
                  </a:moveTo>
                  <a:lnTo>
                    <a:pt x="1025" y="964"/>
                  </a:lnTo>
                  <a:cubicBezTo>
                    <a:pt x="1051" y="990"/>
                    <a:pt x="1064" y="1003"/>
                    <a:pt x="1064" y="1003"/>
                  </a:cubicBezTo>
                  <a:lnTo>
                    <a:pt x="1038" y="990"/>
                  </a:lnTo>
                  <a:lnTo>
                    <a:pt x="1025" y="964"/>
                  </a:lnTo>
                  <a:close/>
                  <a:moveTo>
                    <a:pt x="662" y="1003"/>
                  </a:moveTo>
                  <a:lnTo>
                    <a:pt x="649" y="1029"/>
                  </a:lnTo>
                  <a:cubicBezTo>
                    <a:pt x="649" y="1003"/>
                    <a:pt x="662" y="1003"/>
                    <a:pt x="662" y="1003"/>
                  </a:cubicBezTo>
                  <a:close/>
                  <a:moveTo>
                    <a:pt x="844" y="1029"/>
                  </a:moveTo>
                  <a:cubicBezTo>
                    <a:pt x="857" y="1029"/>
                    <a:pt x="857" y="1029"/>
                    <a:pt x="857" y="1042"/>
                  </a:cubicBezTo>
                  <a:lnTo>
                    <a:pt x="844" y="1029"/>
                  </a:lnTo>
                  <a:close/>
                  <a:moveTo>
                    <a:pt x="468" y="1029"/>
                  </a:moveTo>
                  <a:cubicBezTo>
                    <a:pt x="468" y="1029"/>
                    <a:pt x="455" y="1055"/>
                    <a:pt x="442" y="1068"/>
                  </a:cubicBezTo>
                  <a:lnTo>
                    <a:pt x="429" y="1068"/>
                  </a:lnTo>
                  <a:cubicBezTo>
                    <a:pt x="442" y="1042"/>
                    <a:pt x="468" y="1029"/>
                    <a:pt x="468" y="1029"/>
                  </a:cubicBezTo>
                  <a:close/>
                  <a:moveTo>
                    <a:pt x="737" y="986"/>
                  </a:moveTo>
                  <a:cubicBezTo>
                    <a:pt x="738" y="986"/>
                    <a:pt x="735" y="999"/>
                    <a:pt x="727" y="1029"/>
                  </a:cubicBezTo>
                  <a:cubicBezTo>
                    <a:pt x="727" y="1055"/>
                    <a:pt x="714" y="1081"/>
                    <a:pt x="714" y="1081"/>
                  </a:cubicBezTo>
                  <a:cubicBezTo>
                    <a:pt x="714" y="1068"/>
                    <a:pt x="727" y="1055"/>
                    <a:pt x="727" y="1003"/>
                  </a:cubicBezTo>
                  <a:cubicBezTo>
                    <a:pt x="732" y="992"/>
                    <a:pt x="736" y="986"/>
                    <a:pt x="737" y="986"/>
                  </a:cubicBezTo>
                  <a:close/>
                  <a:moveTo>
                    <a:pt x="820" y="1019"/>
                  </a:moveTo>
                  <a:cubicBezTo>
                    <a:pt x="824" y="1019"/>
                    <a:pt x="831" y="1043"/>
                    <a:pt x="831" y="1081"/>
                  </a:cubicBezTo>
                  <a:cubicBezTo>
                    <a:pt x="818" y="1055"/>
                    <a:pt x="818" y="1029"/>
                    <a:pt x="818" y="1029"/>
                  </a:cubicBezTo>
                  <a:cubicBezTo>
                    <a:pt x="818" y="1022"/>
                    <a:pt x="819" y="1019"/>
                    <a:pt x="820" y="1019"/>
                  </a:cubicBezTo>
                  <a:close/>
                  <a:moveTo>
                    <a:pt x="987" y="1055"/>
                  </a:moveTo>
                  <a:cubicBezTo>
                    <a:pt x="987" y="1055"/>
                    <a:pt x="999" y="1068"/>
                    <a:pt x="999" y="1068"/>
                  </a:cubicBezTo>
                  <a:cubicBezTo>
                    <a:pt x="1004" y="1078"/>
                    <a:pt x="1006" y="1080"/>
                    <a:pt x="1005" y="1080"/>
                  </a:cubicBezTo>
                  <a:cubicBezTo>
                    <a:pt x="1005" y="1080"/>
                    <a:pt x="1003" y="1077"/>
                    <a:pt x="1001" y="1077"/>
                  </a:cubicBezTo>
                  <a:cubicBezTo>
                    <a:pt x="1000" y="1077"/>
                    <a:pt x="999" y="1078"/>
                    <a:pt x="999" y="1081"/>
                  </a:cubicBezTo>
                  <a:cubicBezTo>
                    <a:pt x="987" y="1055"/>
                    <a:pt x="987" y="1055"/>
                    <a:pt x="987" y="1055"/>
                  </a:cubicBezTo>
                  <a:close/>
                  <a:moveTo>
                    <a:pt x="1103" y="1055"/>
                  </a:moveTo>
                  <a:lnTo>
                    <a:pt x="1116" y="1081"/>
                  </a:lnTo>
                  <a:cubicBezTo>
                    <a:pt x="1123" y="1085"/>
                    <a:pt x="1127" y="1086"/>
                    <a:pt x="1129" y="1086"/>
                  </a:cubicBezTo>
                  <a:cubicBezTo>
                    <a:pt x="1134" y="1086"/>
                    <a:pt x="1122" y="1074"/>
                    <a:pt x="1103" y="1055"/>
                  </a:cubicBezTo>
                  <a:close/>
                  <a:moveTo>
                    <a:pt x="922" y="1081"/>
                  </a:moveTo>
                  <a:lnTo>
                    <a:pt x="922" y="1081"/>
                  </a:lnTo>
                  <a:cubicBezTo>
                    <a:pt x="922" y="1081"/>
                    <a:pt x="935" y="1081"/>
                    <a:pt x="935" y="1094"/>
                  </a:cubicBezTo>
                  <a:cubicBezTo>
                    <a:pt x="935" y="1094"/>
                    <a:pt x="948" y="1120"/>
                    <a:pt x="948" y="1120"/>
                  </a:cubicBezTo>
                  <a:cubicBezTo>
                    <a:pt x="948" y="1120"/>
                    <a:pt x="935" y="1107"/>
                    <a:pt x="935" y="1107"/>
                  </a:cubicBezTo>
                  <a:cubicBezTo>
                    <a:pt x="922" y="1081"/>
                    <a:pt x="922" y="1081"/>
                    <a:pt x="922" y="1081"/>
                  </a:cubicBezTo>
                  <a:close/>
                  <a:moveTo>
                    <a:pt x="658" y="1045"/>
                  </a:moveTo>
                  <a:cubicBezTo>
                    <a:pt x="658" y="1045"/>
                    <a:pt x="655" y="1058"/>
                    <a:pt x="649" y="1081"/>
                  </a:cubicBezTo>
                  <a:cubicBezTo>
                    <a:pt x="649" y="1107"/>
                    <a:pt x="636" y="1133"/>
                    <a:pt x="623" y="1159"/>
                  </a:cubicBezTo>
                  <a:cubicBezTo>
                    <a:pt x="623" y="1146"/>
                    <a:pt x="610" y="1146"/>
                    <a:pt x="610" y="1146"/>
                  </a:cubicBezTo>
                  <a:cubicBezTo>
                    <a:pt x="610" y="1146"/>
                    <a:pt x="623" y="1120"/>
                    <a:pt x="636" y="1107"/>
                  </a:cubicBezTo>
                  <a:cubicBezTo>
                    <a:pt x="651" y="1064"/>
                    <a:pt x="657" y="1045"/>
                    <a:pt x="658" y="1045"/>
                  </a:cubicBezTo>
                  <a:close/>
                  <a:moveTo>
                    <a:pt x="818" y="1172"/>
                  </a:moveTo>
                  <a:lnTo>
                    <a:pt x="831" y="1198"/>
                  </a:lnTo>
                  <a:cubicBezTo>
                    <a:pt x="822" y="1198"/>
                    <a:pt x="819" y="1209"/>
                    <a:pt x="818" y="1209"/>
                  </a:cubicBezTo>
                  <a:cubicBezTo>
                    <a:pt x="818" y="1209"/>
                    <a:pt x="818" y="1206"/>
                    <a:pt x="818" y="1198"/>
                  </a:cubicBezTo>
                  <a:cubicBezTo>
                    <a:pt x="818" y="1198"/>
                    <a:pt x="818" y="1172"/>
                    <a:pt x="818" y="1172"/>
                  </a:cubicBezTo>
                  <a:close/>
                  <a:moveTo>
                    <a:pt x="688" y="17"/>
                  </a:moveTo>
                  <a:cubicBezTo>
                    <a:pt x="688" y="17"/>
                    <a:pt x="675" y="17"/>
                    <a:pt x="688" y="43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75" y="69"/>
                    <a:pt x="675" y="95"/>
                  </a:cubicBezTo>
                  <a:cubicBezTo>
                    <a:pt x="675" y="121"/>
                    <a:pt x="675" y="121"/>
                    <a:pt x="675" y="121"/>
                  </a:cubicBezTo>
                  <a:cubicBezTo>
                    <a:pt x="662" y="95"/>
                    <a:pt x="662" y="95"/>
                    <a:pt x="662" y="95"/>
                  </a:cubicBezTo>
                  <a:cubicBezTo>
                    <a:pt x="649" y="82"/>
                    <a:pt x="649" y="82"/>
                    <a:pt x="649" y="69"/>
                  </a:cubicBezTo>
                  <a:cubicBezTo>
                    <a:pt x="649" y="43"/>
                    <a:pt x="636" y="17"/>
                    <a:pt x="636" y="17"/>
                  </a:cubicBezTo>
                  <a:cubicBezTo>
                    <a:pt x="636" y="17"/>
                    <a:pt x="636" y="43"/>
                    <a:pt x="636" y="43"/>
                  </a:cubicBezTo>
                  <a:cubicBezTo>
                    <a:pt x="649" y="69"/>
                    <a:pt x="546" y="95"/>
                    <a:pt x="533" y="95"/>
                  </a:cubicBezTo>
                  <a:cubicBezTo>
                    <a:pt x="527" y="84"/>
                    <a:pt x="522" y="80"/>
                    <a:pt x="518" y="80"/>
                  </a:cubicBezTo>
                  <a:cubicBezTo>
                    <a:pt x="513" y="80"/>
                    <a:pt x="512" y="88"/>
                    <a:pt x="520" y="95"/>
                  </a:cubicBezTo>
                  <a:cubicBezTo>
                    <a:pt x="533" y="121"/>
                    <a:pt x="520" y="134"/>
                    <a:pt x="494" y="134"/>
                  </a:cubicBezTo>
                  <a:cubicBezTo>
                    <a:pt x="468" y="147"/>
                    <a:pt x="455" y="160"/>
                    <a:pt x="468" y="186"/>
                  </a:cubicBezTo>
                  <a:lnTo>
                    <a:pt x="455" y="186"/>
                  </a:lnTo>
                  <a:cubicBezTo>
                    <a:pt x="455" y="186"/>
                    <a:pt x="455" y="212"/>
                    <a:pt x="455" y="225"/>
                  </a:cubicBezTo>
                  <a:cubicBezTo>
                    <a:pt x="442" y="199"/>
                    <a:pt x="416" y="186"/>
                    <a:pt x="416" y="186"/>
                  </a:cubicBezTo>
                  <a:lnTo>
                    <a:pt x="416" y="186"/>
                  </a:lnTo>
                  <a:cubicBezTo>
                    <a:pt x="416" y="186"/>
                    <a:pt x="429" y="212"/>
                    <a:pt x="442" y="225"/>
                  </a:cubicBezTo>
                  <a:cubicBezTo>
                    <a:pt x="455" y="251"/>
                    <a:pt x="455" y="251"/>
                    <a:pt x="455" y="251"/>
                  </a:cubicBezTo>
                  <a:cubicBezTo>
                    <a:pt x="455" y="251"/>
                    <a:pt x="455" y="251"/>
                    <a:pt x="429" y="225"/>
                  </a:cubicBezTo>
                  <a:cubicBezTo>
                    <a:pt x="416" y="212"/>
                    <a:pt x="403" y="186"/>
                    <a:pt x="403" y="186"/>
                  </a:cubicBezTo>
                  <a:lnTo>
                    <a:pt x="403" y="199"/>
                  </a:lnTo>
                  <a:cubicBezTo>
                    <a:pt x="416" y="212"/>
                    <a:pt x="416" y="212"/>
                    <a:pt x="416" y="212"/>
                  </a:cubicBezTo>
                  <a:cubicBezTo>
                    <a:pt x="403" y="212"/>
                    <a:pt x="403" y="212"/>
                    <a:pt x="377" y="173"/>
                  </a:cubicBezTo>
                  <a:cubicBezTo>
                    <a:pt x="366" y="157"/>
                    <a:pt x="357" y="150"/>
                    <a:pt x="354" y="150"/>
                  </a:cubicBezTo>
                  <a:cubicBezTo>
                    <a:pt x="349" y="150"/>
                    <a:pt x="354" y="163"/>
                    <a:pt x="377" y="186"/>
                  </a:cubicBezTo>
                  <a:lnTo>
                    <a:pt x="377" y="212"/>
                  </a:lnTo>
                  <a:cubicBezTo>
                    <a:pt x="369" y="200"/>
                    <a:pt x="366" y="196"/>
                    <a:pt x="366" y="196"/>
                  </a:cubicBezTo>
                  <a:lnTo>
                    <a:pt x="366" y="196"/>
                  </a:lnTo>
                  <a:cubicBezTo>
                    <a:pt x="366" y="196"/>
                    <a:pt x="381" y="220"/>
                    <a:pt x="390" y="238"/>
                  </a:cubicBezTo>
                  <a:cubicBezTo>
                    <a:pt x="370" y="219"/>
                    <a:pt x="361" y="209"/>
                    <a:pt x="359" y="209"/>
                  </a:cubicBezTo>
                  <a:lnTo>
                    <a:pt x="359" y="209"/>
                  </a:lnTo>
                  <a:cubicBezTo>
                    <a:pt x="357" y="209"/>
                    <a:pt x="364" y="219"/>
                    <a:pt x="377" y="238"/>
                  </a:cubicBezTo>
                  <a:cubicBezTo>
                    <a:pt x="384" y="253"/>
                    <a:pt x="388" y="259"/>
                    <a:pt x="384" y="259"/>
                  </a:cubicBezTo>
                  <a:cubicBezTo>
                    <a:pt x="381" y="259"/>
                    <a:pt x="375" y="256"/>
                    <a:pt x="364" y="251"/>
                  </a:cubicBezTo>
                  <a:cubicBezTo>
                    <a:pt x="351" y="238"/>
                    <a:pt x="351" y="238"/>
                    <a:pt x="338" y="238"/>
                  </a:cubicBezTo>
                  <a:cubicBezTo>
                    <a:pt x="351" y="264"/>
                    <a:pt x="338" y="277"/>
                    <a:pt x="312" y="303"/>
                  </a:cubicBezTo>
                  <a:cubicBezTo>
                    <a:pt x="286" y="329"/>
                    <a:pt x="273" y="342"/>
                    <a:pt x="299" y="368"/>
                  </a:cubicBezTo>
                  <a:cubicBezTo>
                    <a:pt x="299" y="368"/>
                    <a:pt x="299" y="368"/>
                    <a:pt x="273" y="355"/>
                  </a:cubicBezTo>
                  <a:cubicBezTo>
                    <a:pt x="262" y="349"/>
                    <a:pt x="256" y="346"/>
                    <a:pt x="255" y="346"/>
                  </a:cubicBezTo>
                  <a:lnTo>
                    <a:pt x="255" y="346"/>
                  </a:lnTo>
                  <a:cubicBezTo>
                    <a:pt x="254" y="346"/>
                    <a:pt x="263" y="352"/>
                    <a:pt x="286" y="368"/>
                  </a:cubicBezTo>
                  <a:cubicBezTo>
                    <a:pt x="302" y="384"/>
                    <a:pt x="313" y="395"/>
                    <a:pt x="310" y="395"/>
                  </a:cubicBezTo>
                  <a:cubicBezTo>
                    <a:pt x="308" y="395"/>
                    <a:pt x="301" y="391"/>
                    <a:pt x="286" y="381"/>
                  </a:cubicBezTo>
                  <a:cubicBezTo>
                    <a:pt x="280" y="374"/>
                    <a:pt x="273" y="371"/>
                    <a:pt x="268" y="371"/>
                  </a:cubicBezTo>
                  <a:cubicBezTo>
                    <a:pt x="263" y="371"/>
                    <a:pt x="260" y="374"/>
                    <a:pt x="260" y="381"/>
                  </a:cubicBezTo>
                  <a:cubicBezTo>
                    <a:pt x="249" y="392"/>
                    <a:pt x="237" y="404"/>
                    <a:pt x="252" y="415"/>
                  </a:cubicBezTo>
                  <a:lnTo>
                    <a:pt x="252" y="415"/>
                  </a:lnTo>
                  <a:cubicBezTo>
                    <a:pt x="240" y="408"/>
                    <a:pt x="229" y="405"/>
                    <a:pt x="220" y="405"/>
                  </a:cubicBezTo>
                  <a:cubicBezTo>
                    <a:pt x="203" y="405"/>
                    <a:pt x="197" y="417"/>
                    <a:pt x="221" y="433"/>
                  </a:cubicBezTo>
                  <a:cubicBezTo>
                    <a:pt x="221" y="433"/>
                    <a:pt x="221" y="438"/>
                    <a:pt x="214" y="438"/>
                  </a:cubicBezTo>
                  <a:cubicBezTo>
                    <a:pt x="210" y="438"/>
                    <a:pt x="204" y="437"/>
                    <a:pt x="195" y="433"/>
                  </a:cubicBezTo>
                  <a:lnTo>
                    <a:pt x="195" y="433"/>
                  </a:lnTo>
                  <a:cubicBezTo>
                    <a:pt x="195" y="433"/>
                    <a:pt x="195" y="446"/>
                    <a:pt x="208" y="458"/>
                  </a:cubicBezTo>
                  <a:cubicBezTo>
                    <a:pt x="208" y="458"/>
                    <a:pt x="208" y="471"/>
                    <a:pt x="208" y="484"/>
                  </a:cubicBezTo>
                  <a:cubicBezTo>
                    <a:pt x="195" y="497"/>
                    <a:pt x="221" y="510"/>
                    <a:pt x="221" y="510"/>
                  </a:cubicBezTo>
                  <a:cubicBezTo>
                    <a:pt x="216" y="508"/>
                    <a:pt x="212" y="507"/>
                    <a:pt x="208" y="507"/>
                  </a:cubicBezTo>
                  <a:cubicBezTo>
                    <a:pt x="191" y="507"/>
                    <a:pt x="182" y="528"/>
                    <a:pt x="182" y="549"/>
                  </a:cubicBezTo>
                  <a:cubicBezTo>
                    <a:pt x="169" y="575"/>
                    <a:pt x="169" y="601"/>
                    <a:pt x="143" y="601"/>
                  </a:cubicBezTo>
                  <a:cubicBezTo>
                    <a:pt x="143" y="601"/>
                    <a:pt x="143" y="601"/>
                    <a:pt x="169" y="614"/>
                  </a:cubicBezTo>
                  <a:cubicBezTo>
                    <a:pt x="221" y="614"/>
                    <a:pt x="221" y="627"/>
                    <a:pt x="195" y="627"/>
                  </a:cubicBezTo>
                  <a:cubicBezTo>
                    <a:pt x="143" y="627"/>
                    <a:pt x="143" y="640"/>
                    <a:pt x="182" y="640"/>
                  </a:cubicBezTo>
                  <a:lnTo>
                    <a:pt x="156" y="640"/>
                  </a:lnTo>
                  <a:cubicBezTo>
                    <a:pt x="117" y="640"/>
                    <a:pt x="130" y="666"/>
                    <a:pt x="182" y="666"/>
                  </a:cubicBezTo>
                  <a:cubicBezTo>
                    <a:pt x="156" y="666"/>
                    <a:pt x="130" y="666"/>
                    <a:pt x="156" y="679"/>
                  </a:cubicBezTo>
                  <a:lnTo>
                    <a:pt x="105" y="679"/>
                  </a:lnTo>
                  <a:cubicBezTo>
                    <a:pt x="92" y="679"/>
                    <a:pt x="66" y="679"/>
                    <a:pt x="66" y="692"/>
                  </a:cubicBezTo>
                  <a:lnTo>
                    <a:pt x="105" y="692"/>
                  </a:lnTo>
                  <a:cubicBezTo>
                    <a:pt x="105" y="692"/>
                    <a:pt x="105" y="705"/>
                    <a:pt x="130" y="705"/>
                  </a:cubicBezTo>
                  <a:lnTo>
                    <a:pt x="286" y="705"/>
                  </a:lnTo>
                  <a:cubicBezTo>
                    <a:pt x="325" y="692"/>
                    <a:pt x="351" y="692"/>
                    <a:pt x="377" y="692"/>
                  </a:cubicBezTo>
                  <a:cubicBezTo>
                    <a:pt x="403" y="679"/>
                    <a:pt x="429" y="666"/>
                    <a:pt x="377" y="666"/>
                  </a:cubicBezTo>
                  <a:cubicBezTo>
                    <a:pt x="403" y="666"/>
                    <a:pt x="403" y="653"/>
                    <a:pt x="403" y="640"/>
                  </a:cubicBezTo>
                  <a:cubicBezTo>
                    <a:pt x="416" y="627"/>
                    <a:pt x="416" y="627"/>
                    <a:pt x="442" y="627"/>
                  </a:cubicBezTo>
                  <a:lnTo>
                    <a:pt x="468" y="627"/>
                  </a:lnTo>
                  <a:cubicBezTo>
                    <a:pt x="442" y="627"/>
                    <a:pt x="442" y="614"/>
                    <a:pt x="442" y="601"/>
                  </a:cubicBezTo>
                  <a:cubicBezTo>
                    <a:pt x="455" y="588"/>
                    <a:pt x="455" y="575"/>
                    <a:pt x="442" y="562"/>
                  </a:cubicBezTo>
                  <a:lnTo>
                    <a:pt x="468" y="562"/>
                  </a:lnTo>
                  <a:cubicBezTo>
                    <a:pt x="442" y="549"/>
                    <a:pt x="442" y="536"/>
                    <a:pt x="442" y="536"/>
                  </a:cubicBezTo>
                  <a:lnTo>
                    <a:pt x="442" y="536"/>
                  </a:lnTo>
                  <a:cubicBezTo>
                    <a:pt x="468" y="549"/>
                    <a:pt x="468" y="549"/>
                    <a:pt x="468" y="549"/>
                  </a:cubicBezTo>
                  <a:cubicBezTo>
                    <a:pt x="481" y="549"/>
                    <a:pt x="481" y="536"/>
                    <a:pt x="455" y="536"/>
                  </a:cubicBezTo>
                  <a:cubicBezTo>
                    <a:pt x="455" y="527"/>
                    <a:pt x="461" y="518"/>
                    <a:pt x="474" y="518"/>
                  </a:cubicBezTo>
                  <a:cubicBezTo>
                    <a:pt x="480" y="518"/>
                    <a:pt x="486" y="520"/>
                    <a:pt x="494" y="523"/>
                  </a:cubicBezTo>
                  <a:cubicBezTo>
                    <a:pt x="488" y="518"/>
                    <a:pt x="479" y="509"/>
                    <a:pt x="468" y="497"/>
                  </a:cubicBezTo>
                  <a:cubicBezTo>
                    <a:pt x="455" y="485"/>
                    <a:pt x="429" y="472"/>
                    <a:pt x="429" y="471"/>
                  </a:cubicBezTo>
                  <a:lnTo>
                    <a:pt x="429" y="471"/>
                  </a:lnTo>
                  <a:lnTo>
                    <a:pt x="481" y="497"/>
                  </a:lnTo>
                  <a:cubicBezTo>
                    <a:pt x="494" y="510"/>
                    <a:pt x="494" y="510"/>
                    <a:pt x="494" y="510"/>
                  </a:cubicBezTo>
                  <a:lnTo>
                    <a:pt x="507" y="510"/>
                  </a:lnTo>
                  <a:cubicBezTo>
                    <a:pt x="481" y="497"/>
                    <a:pt x="494" y="484"/>
                    <a:pt x="494" y="471"/>
                  </a:cubicBezTo>
                  <a:cubicBezTo>
                    <a:pt x="520" y="458"/>
                    <a:pt x="520" y="446"/>
                    <a:pt x="507" y="433"/>
                  </a:cubicBezTo>
                  <a:lnTo>
                    <a:pt x="507" y="433"/>
                  </a:lnTo>
                  <a:cubicBezTo>
                    <a:pt x="542" y="454"/>
                    <a:pt x="558" y="464"/>
                    <a:pt x="563" y="464"/>
                  </a:cubicBezTo>
                  <a:cubicBezTo>
                    <a:pt x="568" y="464"/>
                    <a:pt x="564" y="457"/>
                    <a:pt x="558" y="446"/>
                  </a:cubicBezTo>
                  <a:cubicBezTo>
                    <a:pt x="558" y="446"/>
                    <a:pt x="533" y="433"/>
                    <a:pt x="520" y="420"/>
                  </a:cubicBezTo>
                  <a:cubicBezTo>
                    <a:pt x="498" y="398"/>
                    <a:pt x="489" y="389"/>
                    <a:pt x="491" y="389"/>
                  </a:cubicBezTo>
                  <a:lnTo>
                    <a:pt x="491" y="389"/>
                  </a:lnTo>
                  <a:cubicBezTo>
                    <a:pt x="492" y="389"/>
                    <a:pt x="502" y="395"/>
                    <a:pt x="520" y="407"/>
                  </a:cubicBezTo>
                  <a:cubicBezTo>
                    <a:pt x="531" y="418"/>
                    <a:pt x="540" y="423"/>
                    <a:pt x="546" y="423"/>
                  </a:cubicBezTo>
                  <a:cubicBezTo>
                    <a:pt x="562" y="423"/>
                    <a:pt x="560" y="395"/>
                    <a:pt x="533" y="368"/>
                  </a:cubicBezTo>
                  <a:lnTo>
                    <a:pt x="533" y="368"/>
                  </a:lnTo>
                  <a:cubicBezTo>
                    <a:pt x="538" y="373"/>
                    <a:pt x="546" y="381"/>
                    <a:pt x="558" y="394"/>
                  </a:cubicBezTo>
                  <a:cubicBezTo>
                    <a:pt x="571" y="407"/>
                    <a:pt x="571" y="407"/>
                    <a:pt x="584" y="407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573" y="376"/>
                    <a:pt x="572" y="369"/>
                    <a:pt x="575" y="369"/>
                  </a:cubicBezTo>
                  <a:cubicBezTo>
                    <a:pt x="579" y="369"/>
                    <a:pt x="590" y="379"/>
                    <a:pt x="597" y="394"/>
                  </a:cubicBezTo>
                  <a:cubicBezTo>
                    <a:pt x="610" y="407"/>
                    <a:pt x="610" y="407"/>
                    <a:pt x="610" y="407"/>
                  </a:cubicBezTo>
                  <a:cubicBezTo>
                    <a:pt x="605" y="389"/>
                    <a:pt x="607" y="382"/>
                    <a:pt x="611" y="382"/>
                  </a:cubicBezTo>
                  <a:cubicBezTo>
                    <a:pt x="616" y="382"/>
                    <a:pt x="623" y="392"/>
                    <a:pt x="623" y="407"/>
                  </a:cubicBezTo>
                  <a:lnTo>
                    <a:pt x="636" y="407"/>
                  </a:lnTo>
                  <a:cubicBezTo>
                    <a:pt x="623" y="381"/>
                    <a:pt x="623" y="381"/>
                    <a:pt x="623" y="381"/>
                  </a:cubicBezTo>
                  <a:cubicBezTo>
                    <a:pt x="636" y="381"/>
                    <a:pt x="636" y="368"/>
                    <a:pt x="623" y="355"/>
                  </a:cubicBezTo>
                  <a:cubicBezTo>
                    <a:pt x="620" y="348"/>
                    <a:pt x="616" y="341"/>
                    <a:pt x="613" y="335"/>
                  </a:cubicBezTo>
                  <a:lnTo>
                    <a:pt x="613" y="335"/>
                  </a:lnTo>
                  <a:cubicBezTo>
                    <a:pt x="620" y="346"/>
                    <a:pt x="626" y="350"/>
                    <a:pt x="631" y="350"/>
                  </a:cubicBezTo>
                  <a:cubicBezTo>
                    <a:pt x="634" y="350"/>
                    <a:pt x="636" y="347"/>
                    <a:pt x="636" y="342"/>
                  </a:cubicBezTo>
                  <a:cubicBezTo>
                    <a:pt x="649" y="342"/>
                    <a:pt x="649" y="342"/>
                    <a:pt x="662" y="368"/>
                  </a:cubicBezTo>
                  <a:lnTo>
                    <a:pt x="662" y="342"/>
                  </a:lnTo>
                  <a:cubicBezTo>
                    <a:pt x="669" y="355"/>
                    <a:pt x="672" y="361"/>
                    <a:pt x="674" y="361"/>
                  </a:cubicBezTo>
                  <a:cubicBezTo>
                    <a:pt x="675" y="361"/>
                    <a:pt x="675" y="355"/>
                    <a:pt x="675" y="342"/>
                  </a:cubicBezTo>
                  <a:cubicBezTo>
                    <a:pt x="681" y="366"/>
                    <a:pt x="684" y="376"/>
                    <a:pt x="686" y="376"/>
                  </a:cubicBezTo>
                  <a:cubicBezTo>
                    <a:pt x="688" y="376"/>
                    <a:pt x="688" y="363"/>
                    <a:pt x="688" y="342"/>
                  </a:cubicBezTo>
                  <a:cubicBezTo>
                    <a:pt x="688" y="368"/>
                    <a:pt x="688" y="368"/>
                    <a:pt x="688" y="368"/>
                  </a:cubicBezTo>
                  <a:cubicBezTo>
                    <a:pt x="688" y="355"/>
                    <a:pt x="691" y="348"/>
                    <a:pt x="695" y="348"/>
                  </a:cubicBezTo>
                  <a:cubicBezTo>
                    <a:pt x="698" y="348"/>
                    <a:pt x="701" y="355"/>
                    <a:pt x="701" y="368"/>
                  </a:cubicBezTo>
                  <a:cubicBezTo>
                    <a:pt x="701" y="342"/>
                    <a:pt x="701" y="342"/>
                    <a:pt x="701" y="342"/>
                  </a:cubicBezTo>
                  <a:cubicBezTo>
                    <a:pt x="714" y="342"/>
                    <a:pt x="714" y="342"/>
                    <a:pt x="714" y="316"/>
                  </a:cubicBezTo>
                  <a:cubicBezTo>
                    <a:pt x="721" y="290"/>
                    <a:pt x="724" y="277"/>
                    <a:pt x="725" y="277"/>
                  </a:cubicBezTo>
                  <a:cubicBezTo>
                    <a:pt x="727" y="277"/>
                    <a:pt x="727" y="290"/>
                    <a:pt x="727" y="316"/>
                  </a:cubicBezTo>
                  <a:cubicBezTo>
                    <a:pt x="740" y="342"/>
                    <a:pt x="740" y="342"/>
                    <a:pt x="740" y="342"/>
                  </a:cubicBezTo>
                  <a:cubicBezTo>
                    <a:pt x="740" y="335"/>
                    <a:pt x="740" y="327"/>
                    <a:pt x="740" y="316"/>
                  </a:cubicBezTo>
                  <a:cubicBezTo>
                    <a:pt x="747" y="303"/>
                    <a:pt x="750" y="296"/>
                    <a:pt x="751" y="296"/>
                  </a:cubicBezTo>
                  <a:cubicBezTo>
                    <a:pt x="753" y="296"/>
                    <a:pt x="753" y="303"/>
                    <a:pt x="753" y="316"/>
                  </a:cubicBezTo>
                  <a:cubicBezTo>
                    <a:pt x="753" y="342"/>
                    <a:pt x="766" y="342"/>
                    <a:pt x="792" y="355"/>
                  </a:cubicBezTo>
                  <a:cubicBezTo>
                    <a:pt x="792" y="355"/>
                    <a:pt x="796" y="346"/>
                    <a:pt x="800" y="335"/>
                  </a:cubicBezTo>
                  <a:lnTo>
                    <a:pt x="800" y="335"/>
                  </a:lnTo>
                  <a:cubicBezTo>
                    <a:pt x="797" y="352"/>
                    <a:pt x="796" y="361"/>
                    <a:pt x="797" y="361"/>
                  </a:cubicBezTo>
                  <a:cubicBezTo>
                    <a:pt x="798" y="361"/>
                    <a:pt x="805" y="342"/>
                    <a:pt x="818" y="303"/>
                  </a:cubicBezTo>
                  <a:cubicBezTo>
                    <a:pt x="818" y="307"/>
                    <a:pt x="818" y="311"/>
                    <a:pt x="818" y="316"/>
                  </a:cubicBezTo>
                  <a:cubicBezTo>
                    <a:pt x="818" y="334"/>
                    <a:pt x="811" y="352"/>
                    <a:pt x="812" y="352"/>
                  </a:cubicBezTo>
                  <a:cubicBezTo>
                    <a:pt x="813" y="352"/>
                    <a:pt x="814" y="349"/>
                    <a:pt x="818" y="342"/>
                  </a:cubicBezTo>
                  <a:cubicBezTo>
                    <a:pt x="818" y="342"/>
                    <a:pt x="818" y="342"/>
                    <a:pt x="818" y="368"/>
                  </a:cubicBezTo>
                  <a:cubicBezTo>
                    <a:pt x="821" y="361"/>
                    <a:pt x="826" y="351"/>
                    <a:pt x="831" y="342"/>
                  </a:cubicBezTo>
                  <a:lnTo>
                    <a:pt x="831" y="342"/>
                  </a:lnTo>
                  <a:cubicBezTo>
                    <a:pt x="826" y="363"/>
                    <a:pt x="825" y="371"/>
                    <a:pt x="827" y="371"/>
                  </a:cubicBezTo>
                  <a:cubicBezTo>
                    <a:pt x="830" y="371"/>
                    <a:pt x="841" y="352"/>
                    <a:pt x="857" y="329"/>
                  </a:cubicBezTo>
                  <a:cubicBezTo>
                    <a:pt x="865" y="304"/>
                    <a:pt x="868" y="295"/>
                    <a:pt x="869" y="295"/>
                  </a:cubicBezTo>
                  <a:cubicBezTo>
                    <a:pt x="870" y="295"/>
                    <a:pt x="870" y="298"/>
                    <a:pt x="870" y="303"/>
                  </a:cubicBezTo>
                  <a:cubicBezTo>
                    <a:pt x="857" y="329"/>
                    <a:pt x="857" y="329"/>
                    <a:pt x="857" y="329"/>
                  </a:cubicBezTo>
                  <a:cubicBezTo>
                    <a:pt x="857" y="329"/>
                    <a:pt x="857" y="329"/>
                    <a:pt x="857" y="355"/>
                  </a:cubicBezTo>
                  <a:cubicBezTo>
                    <a:pt x="857" y="355"/>
                    <a:pt x="857" y="355"/>
                    <a:pt x="870" y="342"/>
                  </a:cubicBezTo>
                  <a:cubicBezTo>
                    <a:pt x="879" y="324"/>
                    <a:pt x="885" y="317"/>
                    <a:pt x="887" y="317"/>
                  </a:cubicBezTo>
                  <a:lnTo>
                    <a:pt x="887" y="317"/>
                  </a:lnTo>
                  <a:cubicBezTo>
                    <a:pt x="893" y="317"/>
                    <a:pt x="887" y="342"/>
                    <a:pt x="870" y="368"/>
                  </a:cubicBezTo>
                  <a:lnTo>
                    <a:pt x="883" y="355"/>
                  </a:lnTo>
                  <a:cubicBezTo>
                    <a:pt x="888" y="345"/>
                    <a:pt x="892" y="337"/>
                    <a:pt x="896" y="330"/>
                  </a:cubicBezTo>
                  <a:lnTo>
                    <a:pt x="896" y="330"/>
                  </a:lnTo>
                  <a:cubicBezTo>
                    <a:pt x="896" y="342"/>
                    <a:pt x="895" y="342"/>
                    <a:pt x="883" y="355"/>
                  </a:cubicBezTo>
                  <a:cubicBezTo>
                    <a:pt x="896" y="341"/>
                    <a:pt x="904" y="335"/>
                    <a:pt x="906" y="335"/>
                  </a:cubicBezTo>
                  <a:lnTo>
                    <a:pt x="906" y="335"/>
                  </a:lnTo>
                  <a:cubicBezTo>
                    <a:pt x="909" y="335"/>
                    <a:pt x="906" y="343"/>
                    <a:pt x="899" y="355"/>
                  </a:cubicBezTo>
                  <a:lnTo>
                    <a:pt x="899" y="355"/>
                  </a:lnTo>
                  <a:cubicBezTo>
                    <a:pt x="907" y="346"/>
                    <a:pt x="914" y="342"/>
                    <a:pt x="922" y="342"/>
                  </a:cubicBezTo>
                  <a:cubicBezTo>
                    <a:pt x="922" y="342"/>
                    <a:pt x="922" y="342"/>
                    <a:pt x="909" y="368"/>
                  </a:cubicBezTo>
                  <a:cubicBezTo>
                    <a:pt x="899" y="387"/>
                    <a:pt x="890" y="399"/>
                    <a:pt x="890" y="399"/>
                  </a:cubicBezTo>
                  <a:cubicBezTo>
                    <a:pt x="891" y="399"/>
                    <a:pt x="892" y="397"/>
                    <a:pt x="895" y="394"/>
                  </a:cubicBezTo>
                  <a:lnTo>
                    <a:pt x="895" y="394"/>
                  </a:lnTo>
                  <a:cubicBezTo>
                    <a:pt x="894" y="395"/>
                    <a:pt x="891" y="398"/>
                    <a:pt x="883" y="407"/>
                  </a:cubicBezTo>
                  <a:cubicBezTo>
                    <a:pt x="883" y="420"/>
                    <a:pt x="883" y="420"/>
                    <a:pt x="896" y="420"/>
                  </a:cubicBezTo>
                  <a:cubicBezTo>
                    <a:pt x="901" y="409"/>
                    <a:pt x="904" y="405"/>
                    <a:pt x="905" y="405"/>
                  </a:cubicBezTo>
                  <a:lnTo>
                    <a:pt x="905" y="405"/>
                  </a:lnTo>
                  <a:cubicBezTo>
                    <a:pt x="906" y="405"/>
                    <a:pt x="903" y="412"/>
                    <a:pt x="896" y="420"/>
                  </a:cubicBezTo>
                  <a:cubicBezTo>
                    <a:pt x="896" y="420"/>
                    <a:pt x="896" y="420"/>
                    <a:pt x="922" y="407"/>
                  </a:cubicBezTo>
                  <a:lnTo>
                    <a:pt x="922" y="407"/>
                  </a:lnTo>
                  <a:cubicBezTo>
                    <a:pt x="922" y="407"/>
                    <a:pt x="922" y="407"/>
                    <a:pt x="909" y="433"/>
                  </a:cubicBezTo>
                  <a:cubicBezTo>
                    <a:pt x="922" y="420"/>
                    <a:pt x="922" y="420"/>
                    <a:pt x="922" y="420"/>
                  </a:cubicBezTo>
                  <a:lnTo>
                    <a:pt x="935" y="420"/>
                  </a:lnTo>
                  <a:cubicBezTo>
                    <a:pt x="947" y="407"/>
                    <a:pt x="948" y="407"/>
                    <a:pt x="948" y="407"/>
                  </a:cubicBezTo>
                  <a:lnTo>
                    <a:pt x="948" y="407"/>
                  </a:lnTo>
                  <a:cubicBezTo>
                    <a:pt x="948" y="407"/>
                    <a:pt x="935" y="433"/>
                    <a:pt x="935" y="433"/>
                  </a:cubicBezTo>
                  <a:cubicBezTo>
                    <a:pt x="948" y="433"/>
                    <a:pt x="948" y="433"/>
                    <a:pt x="961" y="420"/>
                  </a:cubicBezTo>
                  <a:lnTo>
                    <a:pt x="961" y="420"/>
                  </a:lnTo>
                  <a:cubicBezTo>
                    <a:pt x="961" y="420"/>
                    <a:pt x="948" y="446"/>
                    <a:pt x="961" y="446"/>
                  </a:cubicBezTo>
                  <a:cubicBezTo>
                    <a:pt x="961" y="452"/>
                    <a:pt x="961" y="455"/>
                    <a:pt x="962" y="455"/>
                  </a:cubicBezTo>
                  <a:cubicBezTo>
                    <a:pt x="964" y="455"/>
                    <a:pt x="967" y="452"/>
                    <a:pt x="974" y="446"/>
                  </a:cubicBezTo>
                  <a:cubicBezTo>
                    <a:pt x="993" y="426"/>
                    <a:pt x="1003" y="416"/>
                    <a:pt x="1004" y="416"/>
                  </a:cubicBezTo>
                  <a:lnTo>
                    <a:pt x="1004" y="416"/>
                  </a:lnTo>
                  <a:cubicBezTo>
                    <a:pt x="1006" y="416"/>
                    <a:pt x="999" y="426"/>
                    <a:pt x="987" y="446"/>
                  </a:cubicBezTo>
                  <a:cubicBezTo>
                    <a:pt x="985" y="447"/>
                    <a:pt x="984" y="448"/>
                    <a:pt x="983" y="449"/>
                  </a:cubicBezTo>
                  <a:lnTo>
                    <a:pt x="983" y="449"/>
                  </a:lnTo>
                  <a:cubicBezTo>
                    <a:pt x="980" y="449"/>
                    <a:pt x="974" y="452"/>
                    <a:pt x="961" y="458"/>
                  </a:cubicBezTo>
                  <a:cubicBezTo>
                    <a:pt x="955" y="470"/>
                    <a:pt x="952" y="477"/>
                    <a:pt x="953" y="477"/>
                  </a:cubicBezTo>
                  <a:cubicBezTo>
                    <a:pt x="955" y="477"/>
                    <a:pt x="964" y="468"/>
                    <a:pt x="983" y="449"/>
                  </a:cubicBezTo>
                  <a:lnTo>
                    <a:pt x="983" y="449"/>
                  </a:lnTo>
                  <a:cubicBezTo>
                    <a:pt x="987" y="449"/>
                    <a:pt x="987" y="452"/>
                    <a:pt x="987" y="458"/>
                  </a:cubicBezTo>
                  <a:cubicBezTo>
                    <a:pt x="980" y="465"/>
                    <a:pt x="977" y="468"/>
                    <a:pt x="978" y="468"/>
                  </a:cubicBezTo>
                  <a:cubicBezTo>
                    <a:pt x="980" y="468"/>
                    <a:pt x="986" y="465"/>
                    <a:pt x="999" y="459"/>
                  </a:cubicBezTo>
                  <a:lnTo>
                    <a:pt x="999" y="459"/>
                  </a:lnTo>
                  <a:cubicBezTo>
                    <a:pt x="997" y="460"/>
                    <a:pt x="991" y="463"/>
                    <a:pt x="974" y="471"/>
                  </a:cubicBezTo>
                  <a:lnTo>
                    <a:pt x="974" y="484"/>
                  </a:lnTo>
                  <a:cubicBezTo>
                    <a:pt x="990" y="476"/>
                    <a:pt x="999" y="473"/>
                    <a:pt x="1005" y="473"/>
                  </a:cubicBezTo>
                  <a:cubicBezTo>
                    <a:pt x="1016" y="473"/>
                    <a:pt x="1004" y="488"/>
                    <a:pt x="987" y="497"/>
                  </a:cubicBezTo>
                  <a:lnTo>
                    <a:pt x="987" y="497"/>
                  </a:lnTo>
                  <a:cubicBezTo>
                    <a:pt x="987" y="497"/>
                    <a:pt x="987" y="497"/>
                    <a:pt x="1012" y="484"/>
                  </a:cubicBezTo>
                  <a:cubicBezTo>
                    <a:pt x="1027" y="475"/>
                    <a:pt x="1036" y="470"/>
                    <a:pt x="1040" y="470"/>
                  </a:cubicBezTo>
                  <a:cubicBezTo>
                    <a:pt x="1046" y="470"/>
                    <a:pt x="1036" y="481"/>
                    <a:pt x="1012" y="497"/>
                  </a:cubicBezTo>
                  <a:lnTo>
                    <a:pt x="1012" y="497"/>
                  </a:lnTo>
                  <a:cubicBezTo>
                    <a:pt x="1020" y="494"/>
                    <a:pt x="1025" y="492"/>
                    <a:pt x="1028" y="492"/>
                  </a:cubicBezTo>
                  <a:cubicBezTo>
                    <a:pt x="1035" y="492"/>
                    <a:pt x="1027" y="501"/>
                    <a:pt x="999" y="510"/>
                  </a:cubicBezTo>
                  <a:cubicBezTo>
                    <a:pt x="974" y="523"/>
                    <a:pt x="948" y="536"/>
                    <a:pt x="948" y="536"/>
                  </a:cubicBezTo>
                  <a:lnTo>
                    <a:pt x="974" y="536"/>
                  </a:lnTo>
                  <a:cubicBezTo>
                    <a:pt x="999" y="523"/>
                    <a:pt x="999" y="523"/>
                    <a:pt x="999" y="523"/>
                  </a:cubicBezTo>
                  <a:cubicBezTo>
                    <a:pt x="999" y="536"/>
                    <a:pt x="1025" y="536"/>
                    <a:pt x="1025" y="536"/>
                  </a:cubicBezTo>
                  <a:cubicBezTo>
                    <a:pt x="1025" y="536"/>
                    <a:pt x="1038" y="549"/>
                    <a:pt x="1012" y="549"/>
                  </a:cubicBezTo>
                  <a:cubicBezTo>
                    <a:pt x="1012" y="556"/>
                    <a:pt x="1012" y="559"/>
                    <a:pt x="1016" y="559"/>
                  </a:cubicBezTo>
                  <a:cubicBezTo>
                    <a:pt x="1019" y="559"/>
                    <a:pt x="1025" y="556"/>
                    <a:pt x="1038" y="549"/>
                  </a:cubicBezTo>
                  <a:cubicBezTo>
                    <a:pt x="1064" y="549"/>
                    <a:pt x="1064" y="549"/>
                    <a:pt x="1038" y="562"/>
                  </a:cubicBezTo>
                  <a:lnTo>
                    <a:pt x="1064" y="562"/>
                  </a:lnTo>
                  <a:cubicBezTo>
                    <a:pt x="1038" y="562"/>
                    <a:pt x="1012" y="575"/>
                    <a:pt x="1038" y="575"/>
                  </a:cubicBezTo>
                  <a:cubicBezTo>
                    <a:pt x="1051" y="569"/>
                    <a:pt x="1058" y="565"/>
                    <a:pt x="1061" y="565"/>
                  </a:cubicBezTo>
                  <a:cubicBezTo>
                    <a:pt x="1064" y="565"/>
                    <a:pt x="1064" y="569"/>
                    <a:pt x="1064" y="575"/>
                  </a:cubicBezTo>
                  <a:cubicBezTo>
                    <a:pt x="1051" y="588"/>
                    <a:pt x="1038" y="640"/>
                    <a:pt x="1064" y="640"/>
                  </a:cubicBezTo>
                  <a:cubicBezTo>
                    <a:pt x="1064" y="640"/>
                    <a:pt x="1064" y="640"/>
                    <a:pt x="1064" y="653"/>
                  </a:cubicBezTo>
                  <a:cubicBezTo>
                    <a:pt x="1012" y="653"/>
                    <a:pt x="1038" y="653"/>
                    <a:pt x="1064" y="666"/>
                  </a:cubicBezTo>
                  <a:cubicBezTo>
                    <a:pt x="1090" y="666"/>
                    <a:pt x="1116" y="666"/>
                    <a:pt x="1116" y="679"/>
                  </a:cubicBezTo>
                  <a:cubicBezTo>
                    <a:pt x="1090" y="666"/>
                    <a:pt x="1064" y="666"/>
                    <a:pt x="1064" y="666"/>
                  </a:cubicBezTo>
                  <a:lnTo>
                    <a:pt x="1064" y="666"/>
                  </a:lnTo>
                  <a:cubicBezTo>
                    <a:pt x="1090" y="679"/>
                    <a:pt x="1077" y="679"/>
                    <a:pt x="1077" y="679"/>
                  </a:cubicBezTo>
                  <a:cubicBezTo>
                    <a:pt x="1064" y="675"/>
                    <a:pt x="1056" y="673"/>
                    <a:pt x="1050" y="673"/>
                  </a:cubicBezTo>
                  <a:cubicBezTo>
                    <a:pt x="1040" y="673"/>
                    <a:pt x="1043" y="679"/>
                    <a:pt x="1051" y="679"/>
                  </a:cubicBezTo>
                  <a:cubicBezTo>
                    <a:pt x="1088" y="688"/>
                    <a:pt x="1099" y="697"/>
                    <a:pt x="1084" y="697"/>
                  </a:cubicBezTo>
                  <a:cubicBezTo>
                    <a:pt x="1077" y="697"/>
                    <a:pt x="1067" y="696"/>
                    <a:pt x="1051" y="692"/>
                  </a:cubicBezTo>
                  <a:cubicBezTo>
                    <a:pt x="1030" y="687"/>
                    <a:pt x="1017" y="683"/>
                    <a:pt x="1015" y="683"/>
                  </a:cubicBezTo>
                  <a:lnTo>
                    <a:pt x="1015" y="683"/>
                  </a:lnTo>
                  <a:cubicBezTo>
                    <a:pt x="1013" y="683"/>
                    <a:pt x="1032" y="690"/>
                    <a:pt x="1077" y="705"/>
                  </a:cubicBezTo>
                  <a:cubicBezTo>
                    <a:pt x="1051" y="698"/>
                    <a:pt x="1038" y="695"/>
                    <a:pt x="1035" y="695"/>
                  </a:cubicBezTo>
                  <a:cubicBezTo>
                    <a:pt x="1032" y="695"/>
                    <a:pt x="1038" y="698"/>
                    <a:pt x="1051" y="705"/>
                  </a:cubicBezTo>
                  <a:cubicBezTo>
                    <a:pt x="1071" y="711"/>
                    <a:pt x="1081" y="715"/>
                    <a:pt x="1079" y="715"/>
                  </a:cubicBezTo>
                  <a:cubicBezTo>
                    <a:pt x="1077" y="715"/>
                    <a:pt x="1064" y="711"/>
                    <a:pt x="1038" y="705"/>
                  </a:cubicBezTo>
                  <a:cubicBezTo>
                    <a:pt x="1022" y="700"/>
                    <a:pt x="1013" y="696"/>
                    <a:pt x="1010" y="696"/>
                  </a:cubicBezTo>
                  <a:cubicBezTo>
                    <a:pt x="1006" y="696"/>
                    <a:pt x="1016" y="703"/>
                    <a:pt x="1038" y="718"/>
                  </a:cubicBezTo>
                  <a:cubicBezTo>
                    <a:pt x="1075" y="727"/>
                    <a:pt x="1086" y="736"/>
                    <a:pt x="1071" y="736"/>
                  </a:cubicBezTo>
                  <a:cubicBezTo>
                    <a:pt x="1064" y="736"/>
                    <a:pt x="1054" y="735"/>
                    <a:pt x="1038" y="731"/>
                  </a:cubicBezTo>
                  <a:lnTo>
                    <a:pt x="1012" y="718"/>
                  </a:lnTo>
                  <a:cubicBezTo>
                    <a:pt x="1012" y="718"/>
                    <a:pt x="1012" y="731"/>
                    <a:pt x="1012" y="731"/>
                  </a:cubicBezTo>
                  <a:lnTo>
                    <a:pt x="1025" y="731"/>
                  </a:lnTo>
                  <a:cubicBezTo>
                    <a:pt x="1025" y="731"/>
                    <a:pt x="999" y="731"/>
                    <a:pt x="999" y="744"/>
                  </a:cubicBezTo>
                  <a:cubicBezTo>
                    <a:pt x="987" y="770"/>
                    <a:pt x="974" y="770"/>
                    <a:pt x="999" y="783"/>
                  </a:cubicBezTo>
                  <a:cubicBezTo>
                    <a:pt x="999" y="783"/>
                    <a:pt x="988" y="777"/>
                    <a:pt x="980" y="777"/>
                  </a:cubicBezTo>
                  <a:cubicBezTo>
                    <a:pt x="976" y="777"/>
                    <a:pt x="974" y="778"/>
                    <a:pt x="974" y="783"/>
                  </a:cubicBezTo>
                  <a:cubicBezTo>
                    <a:pt x="961" y="783"/>
                    <a:pt x="961" y="783"/>
                    <a:pt x="948" y="770"/>
                  </a:cubicBezTo>
                  <a:lnTo>
                    <a:pt x="948" y="770"/>
                  </a:lnTo>
                  <a:cubicBezTo>
                    <a:pt x="967" y="799"/>
                    <a:pt x="965" y="814"/>
                    <a:pt x="957" y="814"/>
                  </a:cubicBezTo>
                  <a:cubicBezTo>
                    <a:pt x="954" y="814"/>
                    <a:pt x="951" y="812"/>
                    <a:pt x="948" y="809"/>
                  </a:cubicBezTo>
                  <a:cubicBezTo>
                    <a:pt x="935" y="809"/>
                    <a:pt x="935" y="809"/>
                    <a:pt x="948" y="822"/>
                  </a:cubicBezTo>
                  <a:cubicBezTo>
                    <a:pt x="955" y="837"/>
                    <a:pt x="958" y="843"/>
                    <a:pt x="957" y="843"/>
                  </a:cubicBezTo>
                  <a:cubicBezTo>
                    <a:pt x="956" y="843"/>
                    <a:pt x="953" y="840"/>
                    <a:pt x="948" y="835"/>
                  </a:cubicBezTo>
                  <a:cubicBezTo>
                    <a:pt x="941" y="822"/>
                    <a:pt x="931" y="815"/>
                    <a:pt x="927" y="815"/>
                  </a:cubicBezTo>
                  <a:cubicBezTo>
                    <a:pt x="922" y="815"/>
                    <a:pt x="922" y="822"/>
                    <a:pt x="935" y="835"/>
                  </a:cubicBezTo>
                  <a:lnTo>
                    <a:pt x="922" y="822"/>
                  </a:lnTo>
                  <a:cubicBezTo>
                    <a:pt x="915" y="818"/>
                    <a:pt x="911" y="817"/>
                    <a:pt x="909" y="817"/>
                  </a:cubicBezTo>
                  <a:cubicBezTo>
                    <a:pt x="904" y="817"/>
                    <a:pt x="916" y="829"/>
                    <a:pt x="935" y="848"/>
                  </a:cubicBezTo>
                  <a:cubicBezTo>
                    <a:pt x="946" y="865"/>
                    <a:pt x="952" y="874"/>
                    <a:pt x="952" y="874"/>
                  </a:cubicBezTo>
                  <a:cubicBezTo>
                    <a:pt x="951" y="874"/>
                    <a:pt x="938" y="858"/>
                    <a:pt x="909" y="822"/>
                  </a:cubicBezTo>
                  <a:cubicBezTo>
                    <a:pt x="896" y="802"/>
                    <a:pt x="889" y="796"/>
                    <a:pt x="888" y="796"/>
                  </a:cubicBezTo>
                  <a:lnTo>
                    <a:pt x="888" y="796"/>
                  </a:lnTo>
                  <a:cubicBezTo>
                    <a:pt x="886" y="796"/>
                    <a:pt x="889" y="802"/>
                    <a:pt x="896" y="809"/>
                  </a:cubicBezTo>
                  <a:cubicBezTo>
                    <a:pt x="905" y="828"/>
                    <a:pt x="915" y="840"/>
                    <a:pt x="909" y="840"/>
                  </a:cubicBezTo>
                  <a:cubicBezTo>
                    <a:pt x="907" y="840"/>
                    <a:pt x="903" y="838"/>
                    <a:pt x="896" y="835"/>
                  </a:cubicBezTo>
                  <a:lnTo>
                    <a:pt x="896" y="835"/>
                  </a:lnTo>
                  <a:cubicBezTo>
                    <a:pt x="896" y="835"/>
                    <a:pt x="896" y="835"/>
                    <a:pt x="922" y="874"/>
                  </a:cubicBezTo>
                  <a:cubicBezTo>
                    <a:pt x="948" y="899"/>
                    <a:pt x="935" y="899"/>
                    <a:pt x="935" y="899"/>
                  </a:cubicBezTo>
                  <a:cubicBezTo>
                    <a:pt x="922" y="874"/>
                    <a:pt x="922" y="874"/>
                    <a:pt x="909" y="861"/>
                  </a:cubicBezTo>
                  <a:cubicBezTo>
                    <a:pt x="909" y="861"/>
                    <a:pt x="883" y="848"/>
                    <a:pt x="870" y="822"/>
                  </a:cubicBezTo>
                  <a:lnTo>
                    <a:pt x="870" y="822"/>
                  </a:lnTo>
                  <a:cubicBezTo>
                    <a:pt x="873" y="828"/>
                    <a:pt x="877" y="837"/>
                    <a:pt x="883" y="848"/>
                  </a:cubicBezTo>
                  <a:cubicBezTo>
                    <a:pt x="909" y="887"/>
                    <a:pt x="909" y="887"/>
                    <a:pt x="909" y="887"/>
                  </a:cubicBezTo>
                  <a:cubicBezTo>
                    <a:pt x="909" y="887"/>
                    <a:pt x="896" y="887"/>
                    <a:pt x="883" y="861"/>
                  </a:cubicBezTo>
                  <a:cubicBezTo>
                    <a:pt x="870" y="848"/>
                    <a:pt x="870" y="848"/>
                    <a:pt x="870" y="848"/>
                  </a:cubicBezTo>
                  <a:lnTo>
                    <a:pt x="870" y="848"/>
                  </a:lnTo>
                  <a:cubicBezTo>
                    <a:pt x="870" y="848"/>
                    <a:pt x="896" y="912"/>
                    <a:pt x="922" y="964"/>
                  </a:cubicBezTo>
                  <a:cubicBezTo>
                    <a:pt x="909" y="938"/>
                    <a:pt x="896" y="938"/>
                    <a:pt x="896" y="938"/>
                  </a:cubicBezTo>
                  <a:cubicBezTo>
                    <a:pt x="883" y="925"/>
                    <a:pt x="896" y="925"/>
                    <a:pt x="896" y="925"/>
                  </a:cubicBezTo>
                  <a:lnTo>
                    <a:pt x="883" y="899"/>
                  </a:lnTo>
                  <a:cubicBezTo>
                    <a:pt x="870" y="880"/>
                    <a:pt x="863" y="870"/>
                    <a:pt x="862" y="870"/>
                  </a:cubicBezTo>
                  <a:lnTo>
                    <a:pt x="862" y="870"/>
                  </a:lnTo>
                  <a:cubicBezTo>
                    <a:pt x="860" y="870"/>
                    <a:pt x="863" y="880"/>
                    <a:pt x="870" y="899"/>
                  </a:cubicBezTo>
                  <a:cubicBezTo>
                    <a:pt x="861" y="891"/>
                    <a:pt x="852" y="875"/>
                    <a:pt x="851" y="875"/>
                  </a:cubicBezTo>
                  <a:lnTo>
                    <a:pt x="851" y="875"/>
                  </a:lnTo>
                  <a:cubicBezTo>
                    <a:pt x="851" y="875"/>
                    <a:pt x="853" y="878"/>
                    <a:pt x="857" y="887"/>
                  </a:cubicBezTo>
                  <a:lnTo>
                    <a:pt x="857" y="887"/>
                  </a:lnTo>
                  <a:cubicBezTo>
                    <a:pt x="857" y="886"/>
                    <a:pt x="856" y="885"/>
                    <a:pt x="844" y="861"/>
                  </a:cubicBezTo>
                  <a:cubicBezTo>
                    <a:pt x="831" y="861"/>
                    <a:pt x="831" y="861"/>
                    <a:pt x="844" y="887"/>
                  </a:cubicBezTo>
                  <a:cubicBezTo>
                    <a:pt x="857" y="912"/>
                    <a:pt x="857" y="912"/>
                    <a:pt x="844" y="912"/>
                  </a:cubicBezTo>
                  <a:cubicBezTo>
                    <a:pt x="844" y="912"/>
                    <a:pt x="844" y="912"/>
                    <a:pt x="857" y="938"/>
                  </a:cubicBezTo>
                  <a:lnTo>
                    <a:pt x="857" y="951"/>
                  </a:lnTo>
                  <a:cubicBezTo>
                    <a:pt x="857" y="964"/>
                    <a:pt x="870" y="990"/>
                    <a:pt x="870" y="990"/>
                  </a:cubicBezTo>
                  <a:cubicBezTo>
                    <a:pt x="870" y="995"/>
                    <a:pt x="870" y="998"/>
                    <a:pt x="869" y="998"/>
                  </a:cubicBezTo>
                  <a:cubicBezTo>
                    <a:pt x="866" y="998"/>
                    <a:pt x="860" y="989"/>
                    <a:pt x="844" y="964"/>
                  </a:cubicBezTo>
                  <a:cubicBezTo>
                    <a:pt x="844" y="938"/>
                    <a:pt x="844" y="938"/>
                    <a:pt x="831" y="938"/>
                  </a:cubicBezTo>
                  <a:cubicBezTo>
                    <a:pt x="831" y="964"/>
                    <a:pt x="844" y="990"/>
                    <a:pt x="844" y="990"/>
                  </a:cubicBezTo>
                  <a:cubicBezTo>
                    <a:pt x="844" y="990"/>
                    <a:pt x="818" y="938"/>
                    <a:pt x="818" y="913"/>
                  </a:cubicBezTo>
                  <a:lnTo>
                    <a:pt x="818" y="913"/>
                  </a:lnTo>
                  <a:cubicBezTo>
                    <a:pt x="818" y="931"/>
                    <a:pt x="824" y="949"/>
                    <a:pt x="824" y="949"/>
                  </a:cubicBezTo>
                  <a:cubicBezTo>
                    <a:pt x="823" y="949"/>
                    <a:pt x="822" y="946"/>
                    <a:pt x="818" y="938"/>
                  </a:cubicBezTo>
                  <a:cubicBezTo>
                    <a:pt x="805" y="938"/>
                    <a:pt x="805" y="938"/>
                    <a:pt x="805" y="925"/>
                  </a:cubicBezTo>
                  <a:cubicBezTo>
                    <a:pt x="801" y="917"/>
                    <a:pt x="798" y="914"/>
                    <a:pt x="796" y="914"/>
                  </a:cubicBezTo>
                  <a:cubicBezTo>
                    <a:pt x="792" y="914"/>
                    <a:pt x="792" y="925"/>
                    <a:pt x="792" y="925"/>
                  </a:cubicBezTo>
                  <a:cubicBezTo>
                    <a:pt x="779" y="899"/>
                    <a:pt x="772" y="887"/>
                    <a:pt x="771" y="887"/>
                  </a:cubicBezTo>
                  <a:lnTo>
                    <a:pt x="771" y="887"/>
                  </a:lnTo>
                  <a:cubicBezTo>
                    <a:pt x="769" y="887"/>
                    <a:pt x="772" y="899"/>
                    <a:pt x="779" y="925"/>
                  </a:cubicBezTo>
                  <a:cubicBezTo>
                    <a:pt x="775" y="918"/>
                    <a:pt x="772" y="915"/>
                    <a:pt x="771" y="915"/>
                  </a:cubicBezTo>
                  <a:cubicBezTo>
                    <a:pt x="770" y="915"/>
                    <a:pt x="769" y="915"/>
                    <a:pt x="768" y="917"/>
                  </a:cubicBezTo>
                  <a:lnTo>
                    <a:pt x="768" y="917"/>
                  </a:lnTo>
                  <a:lnTo>
                    <a:pt x="766" y="913"/>
                  </a:lnTo>
                  <a:lnTo>
                    <a:pt x="766" y="913"/>
                  </a:lnTo>
                  <a:cubicBezTo>
                    <a:pt x="767" y="914"/>
                    <a:pt x="768" y="916"/>
                    <a:pt x="768" y="917"/>
                  </a:cubicBezTo>
                  <a:lnTo>
                    <a:pt x="768" y="917"/>
                  </a:lnTo>
                  <a:cubicBezTo>
                    <a:pt x="768" y="917"/>
                    <a:pt x="768" y="917"/>
                    <a:pt x="768" y="917"/>
                  </a:cubicBezTo>
                  <a:lnTo>
                    <a:pt x="768" y="917"/>
                  </a:lnTo>
                  <a:lnTo>
                    <a:pt x="779" y="938"/>
                  </a:lnTo>
                  <a:cubicBezTo>
                    <a:pt x="779" y="946"/>
                    <a:pt x="779" y="950"/>
                    <a:pt x="779" y="950"/>
                  </a:cubicBezTo>
                  <a:cubicBezTo>
                    <a:pt x="779" y="950"/>
                    <a:pt x="779" y="951"/>
                    <a:pt x="779" y="951"/>
                  </a:cubicBezTo>
                  <a:cubicBezTo>
                    <a:pt x="779" y="951"/>
                    <a:pt x="779" y="940"/>
                    <a:pt x="768" y="917"/>
                  </a:cubicBezTo>
                  <a:lnTo>
                    <a:pt x="768" y="917"/>
                  </a:lnTo>
                  <a:cubicBezTo>
                    <a:pt x="766" y="923"/>
                    <a:pt x="766" y="937"/>
                    <a:pt x="766" y="951"/>
                  </a:cubicBezTo>
                  <a:cubicBezTo>
                    <a:pt x="766" y="977"/>
                    <a:pt x="766" y="1016"/>
                    <a:pt x="779" y="1042"/>
                  </a:cubicBezTo>
                  <a:cubicBezTo>
                    <a:pt x="779" y="1073"/>
                    <a:pt x="779" y="1085"/>
                    <a:pt x="776" y="1085"/>
                  </a:cubicBezTo>
                  <a:cubicBezTo>
                    <a:pt x="775" y="1085"/>
                    <a:pt x="771" y="1079"/>
                    <a:pt x="766" y="1068"/>
                  </a:cubicBezTo>
                  <a:cubicBezTo>
                    <a:pt x="766" y="1068"/>
                    <a:pt x="766" y="1042"/>
                    <a:pt x="766" y="1016"/>
                  </a:cubicBezTo>
                  <a:cubicBezTo>
                    <a:pt x="753" y="990"/>
                    <a:pt x="766" y="990"/>
                    <a:pt x="766" y="990"/>
                  </a:cubicBezTo>
                  <a:cubicBezTo>
                    <a:pt x="766" y="977"/>
                    <a:pt x="766" y="951"/>
                    <a:pt x="753" y="951"/>
                  </a:cubicBezTo>
                  <a:cubicBezTo>
                    <a:pt x="753" y="925"/>
                    <a:pt x="753" y="925"/>
                    <a:pt x="740" y="925"/>
                  </a:cubicBezTo>
                  <a:cubicBezTo>
                    <a:pt x="740" y="925"/>
                    <a:pt x="740" y="925"/>
                    <a:pt x="740" y="899"/>
                  </a:cubicBezTo>
                  <a:cubicBezTo>
                    <a:pt x="735" y="894"/>
                    <a:pt x="732" y="891"/>
                    <a:pt x="730" y="891"/>
                  </a:cubicBezTo>
                  <a:cubicBezTo>
                    <a:pt x="727" y="891"/>
                    <a:pt x="727" y="897"/>
                    <a:pt x="727" y="912"/>
                  </a:cubicBezTo>
                  <a:cubicBezTo>
                    <a:pt x="727" y="923"/>
                    <a:pt x="727" y="932"/>
                    <a:pt x="727" y="938"/>
                  </a:cubicBezTo>
                  <a:cubicBezTo>
                    <a:pt x="727" y="906"/>
                    <a:pt x="722" y="884"/>
                    <a:pt x="715" y="884"/>
                  </a:cubicBezTo>
                  <a:cubicBezTo>
                    <a:pt x="711" y="884"/>
                    <a:pt x="706" y="893"/>
                    <a:pt x="701" y="912"/>
                  </a:cubicBezTo>
                  <a:cubicBezTo>
                    <a:pt x="701" y="896"/>
                    <a:pt x="696" y="885"/>
                    <a:pt x="692" y="885"/>
                  </a:cubicBezTo>
                  <a:cubicBezTo>
                    <a:pt x="690" y="885"/>
                    <a:pt x="688" y="890"/>
                    <a:pt x="688" y="899"/>
                  </a:cubicBezTo>
                  <a:lnTo>
                    <a:pt x="675" y="899"/>
                  </a:lnTo>
                  <a:cubicBezTo>
                    <a:pt x="666" y="908"/>
                    <a:pt x="657" y="924"/>
                    <a:pt x="657" y="924"/>
                  </a:cubicBezTo>
                  <a:cubicBezTo>
                    <a:pt x="657" y="924"/>
                    <a:pt x="658" y="920"/>
                    <a:pt x="662" y="912"/>
                  </a:cubicBezTo>
                  <a:cubicBezTo>
                    <a:pt x="675" y="899"/>
                    <a:pt x="662" y="899"/>
                    <a:pt x="662" y="887"/>
                  </a:cubicBezTo>
                  <a:cubicBezTo>
                    <a:pt x="649" y="887"/>
                    <a:pt x="649" y="887"/>
                    <a:pt x="636" y="912"/>
                  </a:cubicBezTo>
                  <a:cubicBezTo>
                    <a:pt x="634" y="915"/>
                    <a:pt x="632" y="916"/>
                    <a:pt x="632" y="916"/>
                  </a:cubicBezTo>
                  <a:cubicBezTo>
                    <a:pt x="628" y="916"/>
                    <a:pt x="639" y="897"/>
                    <a:pt x="649" y="887"/>
                  </a:cubicBezTo>
                  <a:cubicBezTo>
                    <a:pt x="662" y="862"/>
                    <a:pt x="665" y="849"/>
                    <a:pt x="663" y="849"/>
                  </a:cubicBezTo>
                  <a:lnTo>
                    <a:pt x="663" y="849"/>
                  </a:lnTo>
                  <a:cubicBezTo>
                    <a:pt x="660" y="849"/>
                    <a:pt x="650" y="865"/>
                    <a:pt x="636" y="899"/>
                  </a:cubicBezTo>
                  <a:cubicBezTo>
                    <a:pt x="620" y="924"/>
                    <a:pt x="609" y="933"/>
                    <a:pt x="606" y="933"/>
                  </a:cubicBezTo>
                  <a:cubicBezTo>
                    <a:pt x="604" y="933"/>
                    <a:pt x="606" y="930"/>
                    <a:pt x="610" y="925"/>
                  </a:cubicBezTo>
                  <a:cubicBezTo>
                    <a:pt x="623" y="900"/>
                    <a:pt x="623" y="899"/>
                    <a:pt x="623" y="899"/>
                  </a:cubicBezTo>
                  <a:lnTo>
                    <a:pt x="623" y="899"/>
                  </a:lnTo>
                  <a:cubicBezTo>
                    <a:pt x="610" y="912"/>
                    <a:pt x="597" y="938"/>
                    <a:pt x="584" y="964"/>
                  </a:cubicBezTo>
                  <a:cubicBezTo>
                    <a:pt x="571" y="977"/>
                    <a:pt x="571" y="977"/>
                    <a:pt x="571" y="977"/>
                  </a:cubicBezTo>
                  <a:cubicBezTo>
                    <a:pt x="584" y="951"/>
                    <a:pt x="597" y="938"/>
                    <a:pt x="610" y="912"/>
                  </a:cubicBezTo>
                  <a:cubicBezTo>
                    <a:pt x="610" y="912"/>
                    <a:pt x="623" y="900"/>
                    <a:pt x="636" y="874"/>
                  </a:cubicBezTo>
                  <a:lnTo>
                    <a:pt x="636" y="874"/>
                  </a:lnTo>
                  <a:cubicBezTo>
                    <a:pt x="636" y="874"/>
                    <a:pt x="634" y="877"/>
                    <a:pt x="623" y="899"/>
                  </a:cubicBezTo>
                  <a:cubicBezTo>
                    <a:pt x="623" y="899"/>
                    <a:pt x="636" y="874"/>
                    <a:pt x="649" y="861"/>
                  </a:cubicBezTo>
                  <a:lnTo>
                    <a:pt x="649" y="861"/>
                  </a:lnTo>
                  <a:cubicBezTo>
                    <a:pt x="649" y="861"/>
                    <a:pt x="648" y="862"/>
                    <a:pt x="636" y="874"/>
                  </a:cubicBezTo>
                  <a:cubicBezTo>
                    <a:pt x="639" y="868"/>
                    <a:pt x="640" y="865"/>
                    <a:pt x="638" y="865"/>
                  </a:cubicBezTo>
                  <a:lnTo>
                    <a:pt x="638" y="865"/>
                  </a:lnTo>
                  <a:cubicBezTo>
                    <a:pt x="634" y="865"/>
                    <a:pt x="619" y="880"/>
                    <a:pt x="604" y="899"/>
                  </a:cubicBezTo>
                  <a:lnTo>
                    <a:pt x="604" y="899"/>
                  </a:lnTo>
                  <a:cubicBezTo>
                    <a:pt x="610" y="887"/>
                    <a:pt x="607" y="887"/>
                    <a:pt x="597" y="887"/>
                  </a:cubicBezTo>
                  <a:cubicBezTo>
                    <a:pt x="597" y="881"/>
                    <a:pt x="597" y="878"/>
                    <a:pt x="596" y="878"/>
                  </a:cubicBezTo>
                  <a:cubicBezTo>
                    <a:pt x="595" y="878"/>
                    <a:pt x="592" y="884"/>
                    <a:pt x="584" y="899"/>
                  </a:cubicBezTo>
                  <a:cubicBezTo>
                    <a:pt x="571" y="912"/>
                    <a:pt x="558" y="938"/>
                    <a:pt x="558" y="938"/>
                  </a:cubicBezTo>
                  <a:cubicBezTo>
                    <a:pt x="558" y="938"/>
                    <a:pt x="546" y="964"/>
                    <a:pt x="520" y="977"/>
                  </a:cubicBezTo>
                  <a:cubicBezTo>
                    <a:pt x="520" y="977"/>
                    <a:pt x="533" y="951"/>
                    <a:pt x="546" y="938"/>
                  </a:cubicBezTo>
                  <a:cubicBezTo>
                    <a:pt x="571" y="887"/>
                    <a:pt x="584" y="874"/>
                    <a:pt x="584" y="861"/>
                  </a:cubicBezTo>
                  <a:cubicBezTo>
                    <a:pt x="571" y="861"/>
                    <a:pt x="571" y="848"/>
                    <a:pt x="584" y="835"/>
                  </a:cubicBezTo>
                  <a:lnTo>
                    <a:pt x="584" y="835"/>
                  </a:lnTo>
                  <a:cubicBezTo>
                    <a:pt x="584" y="835"/>
                    <a:pt x="583" y="836"/>
                    <a:pt x="571" y="848"/>
                  </a:cubicBezTo>
                  <a:lnTo>
                    <a:pt x="558" y="848"/>
                  </a:lnTo>
                  <a:cubicBezTo>
                    <a:pt x="574" y="832"/>
                    <a:pt x="576" y="826"/>
                    <a:pt x="572" y="826"/>
                  </a:cubicBezTo>
                  <a:cubicBezTo>
                    <a:pt x="569" y="826"/>
                    <a:pt x="564" y="829"/>
                    <a:pt x="558" y="835"/>
                  </a:cubicBezTo>
                  <a:cubicBezTo>
                    <a:pt x="571" y="817"/>
                    <a:pt x="577" y="807"/>
                    <a:pt x="575" y="807"/>
                  </a:cubicBezTo>
                  <a:lnTo>
                    <a:pt x="575" y="807"/>
                  </a:lnTo>
                  <a:cubicBezTo>
                    <a:pt x="573" y="807"/>
                    <a:pt x="560" y="820"/>
                    <a:pt x="533" y="848"/>
                  </a:cubicBezTo>
                  <a:cubicBezTo>
                    <a:pt x="520" y="861"/>
                    <a:pt x="494" y="887"/>
                    <a:pt x="507" y="887"/>
                  </a:cubicBezTo>
                  <a:lnTo>
                    <a:pt x="507" y="899"/>
                  </a:lnTo>
                  <a:lnTo>
                    <a:pt x="481" y="912"/>
                  </a:lnTo>
                  <a:cubicBezTo>
                    <a:pt x="481" y="909"/>
                    <a:pt x="479" y="907"/>
                    <a:pt x="476" y="907"/>
                  </a:cubicBezTo>
                  <a:cubicBezTo>
                    <a:pt x="468" y="907"/>
                    <a:pt x="451" y="919"/>
                    <a:pt x="442" y="938"/>
                  </a:cubicBezTo>
                  <a:cubicBezTo>
                    <a:pt x="442" y="938"/>
                    <a:pt x="416" y="951"/>
                    <a:pt x="416" y="951"/>
                  </a:cubicBezTo>
                  <a:cubicBezTo>
                    <a:pt x="416" y="951"/>
                    <a:pt x="442" y="925"/>
                    <a:pt x="455" y="912"/>
                  </a:cubicBezTo>
                  <a:cubicBezTo>
                    <a:pt x="481" y="899"/>
                    <a:pt x="494" y="887"/>
                    <a:pt x="507" y="874"/>
                  </a:cubicBezTo>
                  <a:cubicBezTo>
                    <a:pt x="532" y="848"/>
                    <a:pt x="546" y="828"/>
                    <a:pt x="542" y="828"/>
                  </a:cubicBezTo>
                  <a:lnTo>
                    <a:pt x="542" y="828"/>
                  </a:lnTo>
                  <a:cubicBezTo>
                    <a:pt x="540" y="828"/>
                    <a:pt x="533" y="834"/>
                    <a:pt x="520" y="848"/>
                  </a:cubicBezTo>
                  <a:cubicBezTo>
                    <a:pt x="520" y="848"/>
                    <a:pt x="520" y="848"/>
                    <a:pt x="546" y="822"/>
                  </a:cubicBezTo>
                  <a:cubicBezTo>
                    <a:pt x="551" y="816"/>
                    <a:pt x="554" y="813"/>
                    <a:pt x="553" y="813"/>
                  </a:cubicBezTo>
                  <a:lnTo>
                    <a:pt x="553" y="813"/>
                  </a:lnTo>
                  <a:cubicBezTo>
                    <a:pt x="552" y="813"/>
                    <a:pt x="542" y="819"/>
                    <a:pt x="520" y="835"/>
                  </a:cubicBezTo>
                  <a:cubicBezTo>
                    <a:pt x="545" y="809"/>
                    <a:pt x="548" y="795"/>
                    <a:pt x="544" y="795"/>
                  </a:cubicBezTo>
                  <a:lnTo>
                    <a:pt x="544" y="795"/>
                  </a:lnTo>
                  <a:cubicBezTo>
                    <a:pt x="542" y="795"/>
                    <a:pt x="537" y="799"/>
                    <a:pt x="533" y="809"/>
                  </a:cubicBezTo>
                  <a:cubicBezTo>
                    <a:pt x="516" y="820"/>
                    <a:pt x="504" y="824"/>
                    <a:pt x="498" y="824"/>
                  </a:cubicBezTo>
                  <a:cubicBezTo>
                    <a:pt x="490" y="824"/>
                    <a:pt x="492" y="816"/>
                    <a:pt x="507" y="809"/>
                  </a:cubicBezTo>
                  <a:cubicBezTo>
                    <a:pt x="517" y="798"/>
                    <a:pt x="536" y="779"/>
                    <a:pt x="529" y="779"/>
                  </a:cubicBezTo>
                  <a:cubicBezTo>
                    <a:pt x="528" y="779"/>
                    <a:pt x="525" y="780"/>
                    <a:pt x="520" y="783"/>
                  </a:cubicBezTo>
                  <a:lnTo>
                    <a:pt x="520" y="783"/>
                  </a:lnTo>
                  <a:lnTo>
                    <a:pt x="520" y="783"/>
                  </a:lnTo>
                  <a:cubicBezTo>
                    <a:pt x="520" y="783"/>
                    <a:pt x="519" y="783"/>
                    <a:pt x="494" y="796"/>
                  </a:cubicBezTo>
                  <a:cubicBezTo>
                    <a:pt x="494" y="796"/>
                    <a:pt x="481" y="809"/>
                    <a:pt x="455" y="822"/>
                  </a:cubicBezTo>
                  <a:cubicBezTo>
                    <a:pt x="455" y="822"/>
                    <a:pt x="429" y="835"/>
                    <a:pt x="416" y="848"/>
                  </a:cubicBezTo>
                  <a:cubicBezTo>
                    <a:pt x="411" y="850"/>
                    <a:pt x="408" y="851"/>
                    <a:pt x="406" y="851"/>
                  </a:cubicBezTo>
                  <a:cubicBezTo>
                    <a:pt x="401" y="851"/>
                    <a:pt x="403" y="846"/>
                    <a:pt x="412" y="837"/>
                  </a:cubicBezTo>
                  <a:lnTo>
                    <a:pt x="412" y="837"/>
                  </a:lnTo>
                  <a:cubicBezTo>
                    <a:pt x="408" y="838"/>
                    <a:pt x="402" y="842"/>
                    <a:pt x="390" y="848"/>
                  </a:cubicBezTo>
                  <a:cubicBezTo>
                    <a:pt x="383" y="851"/>
                    <a:pt x="373" y="856"/>
                    <a:pt x="364" y="861"/>
                  </a:cubicBezTo>
                  <a:cubicBezTo>
                    <a:pt x="338" y="874"/>
                    <a:pt x="325" y="887"/>
                    <a:pt x="325" y="887"/>
                  </a:cubicBezTo>
                  <a:cubicBezTo>
                    <a:pt x="325" y="874"/>
                    <a:pt x="338" y="861"/>
                    <a:pt x="364" y="848"/>
                  </a:cubicBezTo>
                  <a:cubicBezTo>
                    <a:pt x="387" y="832"/>
                    <a:pt x="396" y="826"/>
                    <a:pt x="403" y="826"/>
                  </a:cubicBezTo>
                  <a:cubicBezTo>
                    <a:pt x="407" y="826"/>
                    <a:pt x="410" y="829"/>
                    <a:pt x="415" y="834"/>
                  </a:cubicBezTo>
                  <a:lnTo>
                    <a:pt x="415" y="834"/>
                  </a:lnTo>
                  <a:cubicBezTo>
                    <a:pt x="425" y="824"/>
                    <a:pt x="443" y="811"/>
                    <a:pt x="468" y="796"/>
                  </a:cubicBezTo>
                  <a:cubicBezTo>
                    <a:pt x="468" y="796"/>
                    <a:pt x="468" y="783"/>
                    <a:pt x="494" y="770"/>
                  </a:cubicBezTo>
                  <a:cubicBezTo>
                    <a:pt x="507" y="770"/>
                    <a:pt x="507" y="770"/>
                    <a:pt x="507" y="757"/>
                  </a:cubicBezTo>
                  <a:lnTo>
                    <a:pt x="507" y="757"/>
                  </a:lnTo>
                  <a:cubicBezTo>
                    <a:pt x="507" y="757"/>
                    <a:pt x="506" y="757"/>
                    <a:pt x="495" y="762"/>
                  </a:cubicBezTo>
                  <a:lnTo>
                    <a:pt x="495" y="762"/>
                  </a:lnTo>
                  <a:cubicBezTo>
                    <a:pt x="496" y="762"/>
                    <a:pt x="495" y="761"/>
                    <a:pt x="493" y="761"/>
                  </a:cubicBezTo>
                  <a:cubicBezTo>
                    <a:pt x="489" y="761"/>
                    <a:pt x="476" y="764"/>
                    <a:pt x="455" y="770"/>
                  </a:cubicBezTo>
                  <a:cubicBezTo>
                    <a:pt x="464" y="765"/>
                    <a:pt x="473" y="761"/>
                    <a:pt x="481" y="757"/>
                  </a:cubicBezTo>
                  <a:lnTo>
                    <a:pt x="481" y="757"/>
                  </a:lnTo>
                  <a:cubicBezTo>
                    <a:pt x="455" y="763"/>
                    <a:pt x="442" y="767"/>
                    <a:pt x="439" y="767"/>
                  </a:cubicBezTo>
                  <a:cubicBezTo>
                    <a:pt x="435" y="767"/>
                    <a:pt x="442" y="763"/>
                    <a:pt x="455" y="757"/>
                  </a:cubicBezTo>
                  <a:cubicBezTo>
                    <a:pt x="455" y="744"/>
                    <a:pt x="455" y="744"/>
                    <a:pt x="481" y="744"/>
                  </a:cubicBezTo>
                  <a:cubicBezTo>
                    <a:pt x="455" y="744"/>
                    <a:pt x="455" y="744"/>
                    <a:pt x="468" y="731"/>
                  </a:cubicBezTo>
                  <a:lnTo>
                    <a:pt x="468" y="731"/>
                  </a:lnTo>
                  <a:cubicBezTo>
                    <a:pt x="429" y="744"/>
                    <a:pt x="403" y="744"/>
                    <a:pt x="403" y="744"/>
                  </a:cubicBezTo>
                  <a:cubicBezTo>
                    <a:pt x="403" y="757"/>
                    <a:pt x="403" y="757"/>
                    <a:pt x="377" y="757"/>
                  </a:cubicBezTo>
                  <a:cubicBezTo>
                    <a:pt x="377" y="757"/>
                    <a:pt x="377" y="744"/>
                    <a:pt x="351" y="744"/>
                  </a:cubicBezTo>
                  <a:cubicBezTo>
                    <a:pt x="338" y="757"/>
                    <a:pt x="286" y="770"/>
                    <a:pt x="312" y="770"/>
                  </a:cubicBezTo>
                  <a:lnTo>
                    <a:pt x="286" y="783"/>
                  </a:lnTo>
                  <a:cubicBezTo>
                    <a:pt x="308" y="779"/>
                    <a:pt x="324" y="775"/>
                    <a:pt x="334" y="773"/>
                  </a:cubicBezTo>
                  <a:lnTo>
                    <a:pt x="334" y="773"/>
                  </a:lnTo>
                  <a:cubicBezTo>
                    <a:pt x="328" y="775"/>
                    <a:pt x="321" y="778"/>
                    <a:pt x="312" y="783"/>
                  </a:cubicBezTo>
                  <a:cubicBezTo>
                    <a:pt x="273" y="796"/>
                    <a:pt x="273" y="796"/>
                    <a:pt x="273" y="809"/>
                  </a:cubicBezTo>
                  <a:lnTo>
                    <a:pt x="247" y="809"/>
                  </a:lnTo>
                  <a:cubicBezTo>
                    <a:pt x="221" y="822"/>
                    <a:pt x="195" y="835"/>
                    <a:pt x="208" y="835"/>
                  </a:cubicBezTo>
                  <a:cubicBezTo>
                    <a:pt x="208" y="841"/>
                    <a:pt x="208" y="844"/>
                    <a:pt x="210" y="844"/>
                  </a:cubicBezTo>
                  <a:cubicBezTo>
                    <a:pt x="212" y="844"/>
                    <a:pt x="215" y="841"/>
                    <a:pt x="221" y="835"/>
                  </a:cubicBezTo>
                  <a:cubicBezTo>
                    <a:pt x="229" y="831"/>
                    <a:pt x="234" y="829"/>
                    <a:pt x="237" y="829"/>
                  </a:cubicBezTo>
                  <a:cubicBezTo>
                    <a:pt x="244" y="829"/>
                    <a:pt x="236" y="838"/>
                    <a:pt x="208" y="848"/>
                  </a:cubicBezTo>
                  <a:cubicBezTo>
                    <a:pt x="195" y="854"/>
                    <a:pt x="189" y="857"/>
                    <a:pt x="192" y="857"/>
                  </a:cubicBezTo>
                  <a:cubicBezTo>
                    <a:pt x="195" y="857"/>
                    <a:pt x="208" y="854"/>
                    <a:pt x="234" y="848"/>
                  </a:cubicBezTo>
                  <a:cubicBezTo>
                    <a:pt x="250" y="842"/>
                    <a:pt x="260" y="839"/>
                    <a:pt x="263" y="839"/>
                  </a:cubicBezTo>
                  <a:cubicBezTo>
                    <a:pt x="266" y="839"/>
                    <a:pt x="257" y="845"/>
                    <a:pt x="234" y="861"/>
                  </a:cubicBezTo>
                  <a:cubicBezTo>
                    <a:pt x="234" y="861"/>
                    <a:pt x="234" y="861"/>
                    <a:pt x="234" y="874"/>
                  </a:cubicBezTo>
                  <a:cubicBezTo>
                    <a:pt x="234" y="874"/>
                    <a:pt x="260" y="861"/>
                    <a:pt x="286" y="848"/>
                  </a:cubicBezTo>
                  <a:cubicBezTo>
                    <a:pt x="306" y="841"/>
                    <a:pt x="315" y="838"/>
                    <a:pt x="319" y="838"/>
                  </a:cubicBezTo>
                  <a:cubicBezTo>
                    <a:pt x="322" y="838"/>
                    <a:pt x="319" y="841"/>
                    <a:pt x="312" y="848"/>
                  </a:cubicBezTo>
                  <a:cubicBezTo>
                    <a:pt x="286" y="861"/>
                    <a:pt x="260" y="874"/>
                    <a:pt x="260" y="874"/>
                  </a:cubicBezTo>
                  <a:cubicBezTo>
                    <a:pt x="234" y="874"/>
                    <a:pt x="247" y="887"/>
                    <a:pt x="247" y="887"/>
                  </a:cubicBezTo>
                  <a:cubicBezTo>
                    <a:pt x="247" y="887"/>
                    <a:pt x="247" y="892"/>
                    <a:pt x="255" y="892"/>
                  </a:cubicBezTo>
                  <a:cubicBezTo>
                    <a:pt x="259" y="892"/>
                    <a:pt x="264" y="891"/>
                    <a:pt x="273" y="887"/>
                  </a:cubicBezTo>
                  <a:lnTo>
                    <a:pt x="273" y="887"/>
                  </a:lnTo>
                  <a:lnTo>
                    <a:pt x="247" y="899"/>
                  </a:lnTo>
                  <a:cubicBezTo>
                    <a:pt x="247" y="899"/>
                    <a:pt x="247" y="912"/>
                    <a:pt x="234" y="925"/>
                  </a:cubicBezTo>
                  <a:cubicBezTo>
                    <a:pt x="230" y="935"/>
                    <a:pt x="232" y="939"/>
                    <a:pt x="238" y="939"/>
                  </a:cubicBezTo>
                  <a:cubicBezTo>
                    <a:pt x="249" y="939"/>
                    <a:pt x="274" y="925"/>
                    <a:pt x="299" y="899"/>
                  </a:cubicBezTo>
                  <a:lnTo>
                    <a:pt x="325" y="899"/>
                  </a:lnTo>
                  <a:cubicBezTo>
                    <a:pt x="351" y="887"/>
                    <a:pt x="351" y="887"/>
                    <a:pt x="351" y="887"/>
                  </a:cubicBezTo>
                  <a:lnTo>
                    <a:pt x="351" y="887"/>
                  </a:lnTo>
                  <a:lnTo>
                    <a:pt x="312" y="912"/>
                  </a:lnTo>
                  <a:cubicBezTo>
                    <a:pt x="270" y="938"/>
                    <a:pt x="245" y="952"/>
                    <a:pt x="249" y="952"/>
                  </a:cubicBezTo>
                  <a:cubicBezTo>
                    <a:pt x="252" y="952"/>
                    <a:pt x="263" y="948"/>
                    <a:pt x="286" y="938"/>
                  </a:cubicBezTo>
                  <a:lnTo>
                    <a:pt x="286" y="938"/>
                  </a:lnTo>
                  <a:cubicBezTo>
                    <a:pt x="286" y="938"/>
                    <a:pt x="286" y="939"/>
                    <a:pt x="273" y="951"/>
                  </a:cubicBezTo>
                  <a:cubicBezTo>
                    <a:pt x="273" y="954"/>
                    <a:pt x="275" y="955"/>
                    <a:pt x="278" y="955"/>
                  </a:cubicBezTo>
                  <a:cubicBezTo>
                    <a:pt x="292" y="955"/>
                    <a:pt x="327" y="936"/>
                    <a:pt x="338" y="925"/>
                  </a:cubicBezTo>
                  <a:cubicBezTo>
                    <a:pt x="364" y="913"/>
                    <a:pt x="364" y="912"/>
                    <a:pt x="364" y="912"/>
                  </a:cubicBezTo>
                  <a:lnTo>
                    <a:pt x="364" y="912"/>
                  </a:lnTo>
                  <a:cubicBezTo>
                    <a:pt x="364" y="912"/>
                    <a:pt x="364" y="913"/>
                    <a:pt x="351" y="925"/>
                  </a:cubicBezTo>
                  <a:cubicBezTo>
                    <a:pt x="327" y="941"/>
                    <a:pt x="318" y="953"/>
                    <a:pt x="323" y="953"/>
                  </a:cubicBezTo>
                  <a:cubicBezTo>
                    <a:pt x="327" y="953"/>
                    <a:pt x="336" y="948"/>
                    <a:pt x="351" y="938"/>
                  </a:cubicBezTo>
                  <a:lnTo>
                    <a:pt x="351" y="938"/>
                  </a:lnTo>
                  <a:lnTo>
                    <a:pt x="338" y="951"/>
                  </a:lnTo>
                  <a:cubicBezTo>
                    <a:pt x="312" y="964"/>
                    <a:pt x="299" y="990"/>
                    <a:pt x="325" y="990"/>
                  </a:cubicBezTo>
                  <a:cubicBezTo>
                    <a:pt x="338" y="1003"/>
                    <a:pt x="351" y="1016"/>
                    <a:pt x="325" y="1029"/>
                  </a:cubicBezTo>
                  <a:cubicBezTo>
                    <a:pt x="322" y="1033"/>
                    <a:pt x="322" y="1034"/>
                    <a:pt x="325" y="1034"/>
                  </a:cubicBezTo>
                  <a:cubicBezTo>
                    <a:pt x="334" y="1034"/>
                    <a:pt x="365" y="1022"/>
                    <a:pt x="403" y="1003"/>
                  </a:cubicBezTo>
                  <a:lnTo>
                    <a:pt x="403" y="1003"/>
                  </a:lnTo>
                  <a:cubicBezTo>
                    <a:pt x="377" y="1016"/>
                    <a:pt x="377" y="1016"/>
                    <a:pt x="390" y="1029"/>
                  </a:cubicBezTo>
                  <a:cubicBezTo>
                    <a:pt x="390" y="1029"/>
                    <a:pt x="390" y="1029"/>
                    <a:pt x="377" y="1055"/>
                  </a:cubicBezTo>
                  <a:cubicBezTo>
                    <a:pt x="390" y="1042"/>
                    <a:pt x="398" y="1036"/>
                    <a:pt x="400" y="1036"/>
                  </a:cubicBezTo>
                  <a:lnTo>
                    <a:pt x="400" y="1036"/>
                  </a:lnTo>
                  <a:cubicBezTo>
                    <a:pt x="405" y="1036"/>
                    <a:pt x="394" y="1056"/>
                    <a:pt x="377" y="1081"/>
                  </a:cubicBezTo>
                  <a:cubicBezTo>
                    <a:pt x="364" y="1107"/>
                    <a:pt x="364" y="1107"/>
                    <a:pt x="364" y="1107"/>
                  </a:cubicBezTo>
                  <a:cubicBezTo>
                    <a:pt x="373" y="1103"/>
                    <a:pt x="378" y="1101"/>
                    <a:pt x="383" y="1101"/>
                  </a:cubicBezTo>
                  <a:cubicBezTo>
                    <a:pt x="391" y="1101"/>
                    <a:pt x="394" y="1107"/>
                    <a:pt x="403" y="1107"/>
                  </a:cubicBezTo>
                  <a:cubicBezTo>
                    <a:pt x="408" y="1112"/>
                    <a:pt x="411" y="1115"/>
                    <a:pt x="414" y="1115"/>
                  </a:cubicBezTo>
                  <a:cubicBezTo>
                    <a:pt x="416" y="1115"/>
                    <a:pt x="418" y="1113"/>
                    <a:pt x="421" y="1110"/>
                  </a:cubicBezTo>
                  <a:lnTo>
                    <a:pt x="421" y="1110"/>
                  </a:lnTo>
                  <a:cubicBezTo>
                    <a:pt x="417" y="1121"/>
                    <a:pt x="419" y="1123"/>
                    <a:pt x="429" y="1133"/>
                  </a:cubicBezTo>
                  <a:cubicBezTo>
                    <a:pt x="429" y="1133"/>
                    <a:pt x="455" y="1107"/>
                    <a:pt x="455" y="1107"/>
                  </a:cubicBezTo>
                  <a:cubicBezTo>
                    <a:pt x="468" y="1094"/>
                    <a:pt x="455" y="1094"/>
                    <a:pt x="455" y="1081"/>
                  </a:cubicBezTo>
                  <a:cubicBezTo>
                    <a:pt x="459" y="1077"/>
                    <a:pt x="460" y="1076"/>
                    <a:pt x="460" y="1076"/>
                  </a:cubicBezTo>
                  <a:lnTo>
                    <a:pt x="460" y="1076"/>
                  </a:lnTo>
                  <a:cubicBezTo>
                    <a:pt x="459" y="1076"/>
                    <a:pt x="450" y="1083"/>
                    <a:pt x="435" y="1091"/>
                  </a:cubicBezTo>
                  <a:lnTo>
                    <a:pt x="435" y="1091"/>
                  </a:lnTo>
                  <a:cubicBezTo>
                    <a:pt x="437" y="1088"/>
                    <a:pt x="439" y="1085"/>
                    <a:pt x="442" y="1081"/>
                  </a:cubicBezTo>
                  <a:cubicBezTo>
                    <a:pt x="481" y="1042"/>
                    <a:pt x="481" y="1042"/>
                    <a:pt x="481" y="1042"/>
                  </a:cubicBezTo>
                  <a:cubicBezTo>
                    <a:pt x="481" y="1042"/>
                    <a:pt x="481" y="1055"/>
                    <a:pt x="481" y="1068"/>
                  </a:cubicBezTo>
                  <a:cubicBezTo>
                    <a:pt x="481" y="1068"/>
                    <a:pt x="468" y="1094"/>
                    <a:pt x="468" y="1094"/>
                  </a:cubicBezTo>
                  <a:cubicBezTo>
                    <a:pt x="468" y="1094"/>
                    <a:pt x="468" y="1107"/>
                    <a:pt x="455" y="1120"/>
                  </a:cubicBezTo>
                  <a:cubicBezTo>
                    <a:pt x="455" y="1120"/>
                    <a:pt x="455" y="1146"/>
                    <a:pt x="455" y="1146"/>
                  </a:cubicBezTo>
                  <a:cubicBezTo>
                    <a:pt x="468" y="1159"/>
                    <a:pt x="468" y="1159"/>
                    <a:pt x="455" y="1185"/>
                  </a:cubicBezTo>
                  <a:cubicBezTo>
                    <a:pt x="455" y="1185"/>
                    <a:pt x="455" y="1184"/>
                    <a:pt x="468" y="1159"/>
                  </a:cubicBezTo>
                  <a:cubicBezTo>
                    <a:pt x="477" y="1150"/>
                    <a:pt x="492" y="1135"/>
                    <a:pt x="500" y="1135"/>
                  </a:cubicBezTo>
                  <a:cubicBezTo>
                    <a:pt x="504" y="1135"/>
                    <a:pt x="507" y="1138"/>
                    <a:pt x="507" y="1146"/>
                  </a:cubicBezTo>
                  <a:cubicBezTo>
                    <a:pt x="507" y="1152"/>
                    <a:pt x="510" y="1156"/>
                    <a:pt x="515" y="1156"/>
                  </a:cubicBezTo>
                  <a:cubicBezTo>
                    <a:pt x="520" y="1156"/>
                    <a:pt x="526" y="1152"/>
                    <a:pt x="533" y="1146"/>
                  </a:cubicBezTo>
                  <a:cubicBezTo>
                    <a:pt x="533" y="1146"/>
                    <a:pt x="533" y="1146"/>
                    <a:pt x="533" y="1159"/>
                  </a:cubicBezTo>
                  <a:cubicBezTo>
                    <a:pt x="519" y="1187"/>
                    <a:pt x="516" y="1200"/>
                    <a:pt x="520" y="1200"/>
                  </a:cubicBezTo>
                  <a:cubicBezTo>
                    <a:pt x="524" y="1200"/>
                    <a:pt x="533" y="1190"/>
                    <a:pt x="546" y="1172"/>
                  </a:cubicBezTo>
                  <a:cubicBezTo>
                    <a:pt x="546" y="1159"/>
                    <a:pt x="549" y="1152"/>
                    <a:pt x="550" y="1152"/>
                  </a:cubicBezTo>
                  <a:lnTo>
                    <a:pt x="550" y="1152"/>
                  </a:lnTo>
                  <a:cubicBezTo>
                    <a:pt x="552" y="1152"/>
                    <a:pt x="552" y="1159"/>
                    <a:pt x="546" y="1172"/>
                  </a:cubicBezTo>
                  <a:cubicBezTo>
                    <a:pt x="546" y="1172"/>
                    <a:pt x="558" y="1172"/>
                    <a:pt x="571" y="1159"/>
                  </a:cubicBezTo>
                  <a:cubicBezTo>
                    <a:pt x="578" y="1146"/>
                    <a:pt x="581" y="1139"/>
                    <a:pt x="583" y="1139"/>
                  </a:cubicBezTo>
                  <a:cubicBezTo>
                    <a:pt x="584" y="1139"/>
                    <a:pt x="584" y="1146"/>
                    <a:pt x="584" y="1159"/>
                  </a:cubicBezTo>
                  <a:cubicBezTo>
                    <a:pt x="571" y="1185"/>
                    <a:pt x="571" y="1185"/>
                    <a:pt x="571" y="1185"/>
                  </a:cubicBezTo>
                  <a:cubicBezTo>
                    <a:pt x="578" y="1181"/>
                    <a:pt x="586" y="1180"/>
                    <a:pt x="594" y="1180"/>
                  </a:cubicBezTo>
                  <a:cubicBezTo>
                    <a:pt x="615" y="1180"/>
                    <a:pt x="636" y="1192"/>
                    <a:pt x="636" y="1211"/>
                  </a:cubicBezTo>
                  <a:cubicBezTo>
                    <a:pt x="649" y="1185"/>
                    <a:pt x="649" y="1185"/>
                    <a:pt x="649" y="1185"/>
                  </a:cubicBezTo>
                  <a:lnTo>
                    <a:pt x="649" y="1185"/>
                  </a:lnTo>
                  <a:cubicBezTo>
                    <a:pt x="644" y="1205"/>
                    <a:pt x="643" y="1213"/>
                    <a:pt x="644" y="1213"/>
                  </a:cubicBezTo>
                  <a:cubicBezTo>
                    <a:pt x="646" y="1213"/>
                    <a:pt x="654" y="1191"/>
                    <a:pt x="662" y="1159"/>
                  </a:cubicBezTo>
                  <a:lnTo>
                    <a:pt x="649" y="1159"/>
                  </a:lnTo>
                  <a:cubicBezTo>
                    <a:pt x="655" y="1137"/>
                    <a:pt x="660" y="1127"/>
                    <a:pt x="664" y="1127"/>
                  </a:cubicBezTo>
                  <a:lnTo>
                    <a:pt x="664" y="1127"/>
                  </a:lnTo>
                  <a:cubicBezTo>
                    <a:pt x="669" y="1127"/>
                    <a:pt x="670" y="1147"/>
                    <a:pt x="662" y="1185"/>
                  </a:cubicBezTo>
                  <a:cubicBezTo>
                    <a:pt x="656" y="1211"/>
                    <a:pt x="656" y="1224"/>
                    <a:pt x="659" y="1224"/>
                  </a:cubicBezTo>
                  <a:cubicBezTo>
                    <a:pt x="662" y="1224"/>
                    <a:pt x="669" y="1211"/>
                    <a:pt x="675" y="1185"/>
                  </a:cubicBezTo>
                  <a:cubicBezTo>
                    <a:pt x="681" y="1167"/>
                    <a:pt x="684" y="1157"/>
                    <a:pt x="685" y="1157"/>
                  </a:cubicBezTo>
                  <a:lnTo>
                    <a:pt x="685" y="1157"/>
                  </a:lnTo>
                  <a:cubicBezTo>
                    <a:pt x="685" y="1157"/>
                    <a:pt x="682" y="1170"/>
                    <a:pt x="675" y="1198"/>
                  </a:cubicBezTo>
                  <a:cubicBezTo>
                    <a:pt x="675" y="1217"/>
                    <a:pt x="675" y="1227"/>
                    <a:pt x="677" y="1227"/>
                  </a:cubicBezTo>
                  <a:cubicBezTo>
                    <a:pt x="678" y="1227"/>
                    <a:pt x="682" y="1217"/>
                    <a:pt x="688" y="1198"/>
                  </a:cubicBezTo>
                  <a:cubicBezTo>
                    <a:pt x="695" y="1140"/>
                    <a:pt x="703" y="1106"/>
                    <a:pt x="705" y="1106"/>
                  </a:cubicBezTo>
                  <a:lnTo>
                    <a:pt x="705" y="1106"/>
                  </a:lnTo>
                  <a:cubicBezTo>
                    <a:pt x="708" y="1106"/>
                    <a:pt x="707" y="1126"/>
                    <a:pt x="701" y="1172"/>
                  </a:cubicBezTo>
                  <a:cubicBezTo>
                    <a:pt x="701" y="1224"/>
                    <a:pt x="701" y="1250"/>
                    <a:pt x="701" y="1250"/>
                  </a:cubicBezTo>
                  <a:cubicBezTo>
                    <a:pt x="714" y="1250"/>
                    <a:pt x="714" y="1224"/>
                    <a:pt x="714" y="1198"/>
                  </a:cubicBezTo>
                  <a:cubicBezTo>
                    <a:pt x="714" y="1172"/>
                    <a:pt x="714" y="1159"/>
                    <a:pt x="716" y="1159"/>
                  </a:cubicBezTo>
                  <a:cubicBezTo>
                    <a:pt x="717" y="1159"/>
                    <a:pt x="721" y="1172"/>
                    <a:pt x="727" y="1198"/>
                  </a:cubicBezTo>
                  <a:cubicBezTo>
                    <a:pt x="727" y="1241"/>
                    <a:pt x="731" y="1260"/>
                    <a:pt x="737" y="1260"/>
                  </a:cubicBezTo>
                  <a:cubicBezTo>
                    <a:pt x="741" y="1260"/>
                    <a:pt x="747" y="1247"/>
                    <a:pt x="753" y="1224"/>
                  </a:cubicBezTo>
                  <a:cubicBezTo>
                    <a:pt x="760" y="1198"/>
                    <a:pt x="766" y="1185"/>
                    <a:pt x="771" y="1185"/>
                  </a:cubicBezTo>
                  <a:cubicBezTo>
                    <a:pt x="776" y="1185"/>
                    <a:pt x="779" y="1198"/>
                    <a:pt x="779" y="1224"/>
                  </a:cubicBezTo>
                  <a:cubicBezTo>
                    <a:pt x="771" y="1254"/>
                    <a:pt x="768" y="1267"/>
                    <a:pt x="770" y="1267"/>
                  </a:cubicBezTo>
                  <a:cubicBezTo>
                    <a:pt x="770" y="1267"/>
                    <a:pt x="774" y="1260"/>
                    <a:pt x="779" y="1250"/>
                  </a:cubicBezTo>
                  <a:lnTo>
                    <a:pt x="792" y="1250"/>
                  </a:lnTo>
                  <a:cubicBezTo>
                    <a:pt x="805" y="1250"/>
                    <a:pt x="805" y="1224"/>
                    <a:pt x="805" y="1198"/>
                  </a:cubicBezTo>
                  <a:cubicBezTo>
                    <a:pt x="805" y="1230"/>
                    <a:pt x="810" y="1252"/>
                    <a:pt x="817" y="1252"/>
                  </a:cubicBezTo>
                  <a:cubicBezTo>
                    <a:pt x="821" y="1252"/>
                    <a:pt x="826" y="1244"/>
                    <a:pt x="831" y="1224"/>
                  </a:cubicBezTo>
                  <a:cubicBezTo>
                    <a:pt x="844" y="1224"/>
                    <a:pt x="844" y="1224"/>
                    <a:pt x="844" y="1198"/>
                  </a:cubicBezTo>
                  <a:cubicBezTo>
                    <a:pt x="844" y="1190"/>
                    <a:pt x="844" y="1187"/>
                    <a:pt x="844" y="1187"/>
                  </a:cubicBezTo>
                  <a:cubicBezTo>
                    <a:pt x="845" y="1187"/>
                    <a:pt x="848" y="1205"/>
                    <a:pt x="857" y="1224"/>
                  </a:cubicBezTo>
                  <a:cubicBezTo>
                    <a:pt x="866" y="1233"/>
                    <a:pt x="869" y="1248"/>
                    <a:pt x="869" y="1248"/>
                  </a:cubicBezTo>
                  <a:cubicBezTo>
                    <a:pt x="870" y="1248"/>
                    <a:pt x="870" y="1245"/>
                    <a:pt x="870" y="1237"/>
                  </a:cubicBezTo>
                  <a:cubicBezTo>
                    <a:pt x="870" y="1218"/>
                    <a:pt x="870" y="1199"/>
                    <a:pt x="870" y="1185"/>
                  </a:cubicBezTo>
                  <a:cubicBezTo>
                    <a:pt x="883" y="1211"/>
                    <a:pt x="883" y="1211"/>
                    <a:pt x="896" y="1237"/>
                  </a:cubicBezTo>
                  <a:cubicBezTo>
                    <a:pt x="896" y="1237"/>
                    <a:pt x="909" y="1237"/>
                    <a:pt x="909" y="1211"/>
                  </a:cubicBezTo>
                  <a:cubicBezTo>
                    <a:pt x="901" y="1196"/>
                    <a:pt x="907" y="1189"/>
                    <a:pt x="916" y="1189"/>
                  </a:cubicBezTo>
                  <a:cubicBezTo>
                    <a:pt x="922" y="1189"/>
                    <a:pt x="929" y="1192"/>
                    <a:pt x="935" y="1198"/>
                  </a:cubicBezTo>
                  <a:cubicBezTo>
                    <a:pt x="948" y="1198"/>
                    <a:pt x="935" y="1172"/>
                    <a:pt x="948" y="1172"/>
                  </a:cubicBezTo>
                  <a:cubicBezTo>
                    <a:pt x="948" y="1172"/>
                    <a:pt x="948" y="1172"/>
                    <a:pt x="948" y="1146"/>
                  </a:cubicBezTo>
                  <a:cubicBezTo>
                    <a:pt x="948" y="1146"/>
                    <a:pt x="948" y="1146"/>
                    <a:pt x="961" y="1172"/>
                  </a:cubicBezTo>
                  <a:cubicBezTo>
                    <a:pt x="954" y="1144"/>
                    <a:pt x="950" y="1131"/>
                    <a:pt x="951" y="1131"/>
                  </a:cubicBezTo>
                  <a:lnTo>
                    <a:pt x="951" y="1131"/>
                  </a:lnTo>
                  <a:cubicBezTo>
                    <a:pt x="951" y="1131"/>
                    <a:pt x="955" y="1141"/>
                    <a:pt x="961" y="1159"/>
                  </a:cubicBezTo>
                  <a:cubicBezTo>
                    <a:pt x="974" y="1185"/>
                    <a:pt x="980" y="1198"/>
                    <a:pt x="982" y="1198"/>
                  </a:cubicBezTo>
                  <a:cubicBezTo>
                    <a:pt x="983" y="1198"/>
                    <a:pt x="980" y="1185"/>
                    <a:pt x="974" y="1159"/>
                  </a:cubicBezTo>
                  <a:lnTo>
                    <a:pt x="974" y="1159"/>
                  </a:lnTo>
                  <a:cubicBezTo>
                    <a:pt x="980" y="1172"/>
                    <a:pt x="983" y="1178"/>
                    <a:pt x="985" y="1178"/>
                  </a:cubicBezTo>
                  <a:cubicBezTo>
                    <a:pt x="987" y="1178"/>
                    <a:pt x="987" y="1172"/>
                    <a:pt x="987" y="1159"/>
                  </a:cubicBezTo>
                  <a:cubicBezTo>
                    <a:pt x="970" y="1127"/>
                    <a:pt x="964" y="1105"/>
                    <a:pt x="968" y="1105"/>
                  </a:cubicBezTo>
                  <a:lnTo>
                    <a:pt x="968" y="1105"/>
                  </a:lnTo>
                  <a:cubicBezTo>
                    <a:pt x="970" y="1105"/>
                    <a:pt x="977" y="1113"/>
                    <a:pt x="987" y="1133"/>
                  </a:cubicBezTo>
                  <a:cubicBezTo>
                    <a:pt x="987" y="1133"/>
                    <a:pt x="987" y="1120"/>
                    <a:pt x="987" y="1107"/>
                  </a:cubicBezTo>
                  <a:cubicBezTo>
                    <a:pt x="973" y="1079"/>
                    <a:pt x="966" y="1066"/>
                    <a:pt x="967" y="1066"/>
                  </a:cubicBezTo>
                  <a:lnTo>
                    <a:pt x="967" y="1066"/>
                  </a:lnTo>
                  <a:cubicBezTo>
                    <a:pt x="968" y="1066"/>
                    <a:pt x="974" y="1076"/>
                    <a:pt x="987" y="1094"/>
                  </a:cubicBezTo>
                  <a:cubicBezTo>
                    <a:pt x="999" y="1120"/>
                    <a:pt x="1006" y="1133"/>
                    <a:pt x="1008" y="1133"/>
                  </a:cubicBezTo>
                  <a:cubicBezTo>
                    <a:pt x="1009" y="1133"/>
                    <a:pt x="1006" y="1120"/>
                    <a:pt x="999" y="1094"/>
                  </a:cubicBezTo>
                  <a:lnTo>
                    <a:pt x="999" y="1094"/>
                  </a:lnTo>
                  <a:cubicBezTo>
                    <a:pt x="1012" y="1101"/>
                    <a:pt x="1025" y="1107"/>
                    <a:pt x="1032" y="1107"/>
                  </a:cubicBezTo>
                  <a:cubicBezTo>
                    <a:pt x="1038" y="1107"/>
                    <a:pt x="1038" y="1101"/>
                    <a:pt x="1025" y="1081"/>
                  </a:cubicBezTo>
                  <a:lnTo>
                    <a:pt x="1038" y="1081"/>
                  </a:lnTo>
                  <a:cubicBezTo>
                    <a:pt x="1044" y="1086"/>
                    <a:pt x="1049" y="1090"/>
                    <a:pt x="1053" y="1090"/>
                  </a:cubicBezTo>
                  <a:cubicBezTo>
                    <a:pt x="1058" y="1090"/>
                    <a:pt x="1059" y="1083"/>
                    <a:pt x="1051" y="1068"/>
                  </a:cubicBezTo>
                  <a:lnTo>
                    <a:pt x="1038" y="1042"/>
                  </a:lnTo>
                  <a:lnTo>
                    <a:pt x="1038" y="1042"/>
                  </a:lnTo>
                  <a:cubicBezTo>
                    <a:pt x="1051" y="1068"/>
                    <a:pt x="1064" y="1081"/>
                    <a:pt x="1077" y="1081"/>
                  </a:cubicBezTo>
                  <a:cubicBezTo>
                    <a:pt x="1077" y="1081"/>
                    <a:pt x="1077" y="1081"/>
                    <a:pt x="1064" y="1055"/>
                  </a:cubicBezTo>
                  <a:cubicBezTo>
                    <a:pt x="1038" y="1042"/>
                    <a:pt x="1051" y="1042"/>
                    <a:pt x="1051" y="1029"/>
                  </a:cubicBezTo>
                  <a:lnTo>
                    <a:pt x="1051" y="1029"/>
                  </a:lnTo>
                  <a:cubicBezTo>
                    <a:pt x="1051" y="1029"/>
                    <a:pt x="1077" y="1055"/>
                    <a:pt x="1090" y="1068"/>
                  </a:cubicBezTo>
                  <a:cubicBezTo>
                    <a:pt x="1074" y="1043"/>
                    <a:pt x="1068" y="1034"/>
                    <a:pt x="1069" y="1034"/>
                  </a:cubicBezTo>
                  <a:lnTo>
                    <a:pt x="1069" y="1034"/>
                  </a:lnTo>
                  <a:cubicBezTo>
                    <a:pt x="1070" y="1034"/>
                    <a:pt x="1073" y="1037"/>
                    <a:pt x="1077" y="1042"/>
                  </a:cubicBezTo>
                  <a:cubicBezTo>
                    <a:pt x="1084" y="1055"/>
                    <a:pt x="1090" y="1058"/>
                    <a:pt x="1095" y="1058"/>
                  </a:cubicBezTo>
                  <a:cubicBezTo>
                    <a:pt x="1100" y="1058"/>
                    <a:pt x="1103" y="1055"/>
                    <a:pt x="1103" y="1055"/>
                  </a:cubicBezTo>
                  <a:lnTo>
                    <a:pt x="1116" y="1055"/>
                  </a:lnTo>
                  <a:cubicBezTo>
                    <a:pt x="1116" y="1055"/>
                    <a:pt x="1116" y="1042"/>
                    <a:pt x="1103" y="1029"/>
                  </a:cubicBezTo>
                  <a:cubicBezTo>
                    <a:pt x="1090" y="1016"/>
                    <a:pt x="1064" y="990"/>
                    <a:pt x="1077" y="990"/>
                  </a:cubicBezTo>
                  <a:cubicBezTo>
                    <a:pt x="1090" y="1016"/>
                    <a:pt x="1103" y="1029"/>
                    <a:pt x="1103" y="1029"/>
                  </a:cubicBezTo>
                  <a:cubicBezTo>
                    <a:pt x="1116" y="1029"/>
                    <a:pt x="1129" y="1042"/>
                    <a:pt x="1129" y="1042"/>
                  </a:cubicBezTo>
                  <a:cubicBezTo>
                    <a:pt x="1139" y="1056"/>
                    <a:pt x="1145" y="1062"/>
                    <a:pt x="1148" y="1062"/>
                  </a:cubicBezTo>
                  <a:cubicBezTo>
                    <a:pt x="1153" y="1062"/>
                    <a:pt x="1150" y="1046"/>
                    <a:pt x="1142" y="1029"/>
                  </a:cubicBezTo>
                  <a:cubicBezTo>
                    <a:pt x="1129" y="1010"/>
                    <a:pt x="1123" y="1000"/>
                    <a:pt x="1124" y="1000"/>
                  </a:cubicBezTo>
                  <a:lnTo>
                    <a:pt x="1124" y="1000"/>
                  </a:lnTo>
                  <a:cubicBezTo>
                    <a:pt x="1126" y="1000"/>
                    <a:pt x="1136" y="1010"/>
                    <a:pt x="1155" y="1029"/>
                  </a:cubicBezTo>
                  <a:cubicBezTo>
                    <a:pt x="1161" y="1035"/>
                    <a:pt x="1164" y="1037"/>
                    <a:pt x="1165" y="1037"/>
                  </a:cubicBezTo>
                  <a:cubicBezTo>
                    <a:pt x="1168" y="1037"/>
                    <a:pt x="1144" y="1005"/>
                    <a:pt x="1103" y="964"/>
                  </a:cubicBezTo>
                  <a:lnTo>
                    <a:pt x="1103" y="964"/>
                  </a:lnTo>
                  <a:cubicBezTo>
                    <a:pt x="1144" y="999"/>
                    <a:pt x="1164" y="1015"/>
                    <a:pt x="1169" y="1015"/>
                  </a:cubicBezTo>
                  <a:cubicBezTo>
                    <a:pt x="1174" y="1015"/>
                    <a:pt x="1167" y="1002"/>
                    <a:pt x="1155" y="977"/>
                  </a:cubicBezTo>
                  <a:lnTo>
                    <a:pt x="1155" y="977"/>
                  </a:lnTo>
                  <a:cubicBezTo>
                    <a:pt x="1168" y="984"/>
                    <a:pt x="1175" y="987"/>
                    <a:pt x="1179" y="987"/>
                  </a:cubicBezTo>
                  <a:cubicBezTo>
                    <a:pt x="1184" y="987"/>
                    <a:pt x="1188" y="984"/>
                    <a:pt x="1194" y="977"/>
                  </a:cubicBezTo>
                  <a:cubicBezTo>
                    <a:pt x="1194" y="977"/>
                    <a:pt x="1207" y="964"/>
                    <a:pt x="1181" y="951"/>
                  </a:cubicBezTo>
                  <a:lnTo>
                    <a:pt x="1194" y="951"/>
                  </a:lnTo>
                  <a:cubicBezTo>
                    <a:pt x="1205" y="959"/>
                    <a:pt x="1212" y="962"/>
                    <a:pt x="1215" y="962"/>
                  </a:cubicBezTo>
                  <a:cubicBezTo>
                    <a:pt x="1222" y="962"/>
                    <a:pt x="1205" y="944"/>
                    <a:pt x="1168" y="925"/>
                  </a:cubicBezTo>
                  <a:lnTo>
                    <a:pt x="1181" y="925"/>
                  </a:lnTo>
                  <a:lnTo>
                    <a:pt x="1194" y="938"/>
                  </a:lnTo>
                  <a:cubicBezTo>
                    <a:pt x="1201" y="942"/>
                    <a:pt x="1206" y="943"/>
                    <a:pt x="1210" y="943"/>
                  </a:cubicBezTo>
                  <a:cubicBezTo>
                    <a:pt x="1222" y="943"/>
                    <a:pt x="1227" y="931"/>
                    <a:pt x="1246" y="912"/>
                  </a:cubicBezTo>
                  <a:cubicBezTo>
                    <a:pt x="1259" y="887"/>
                    <a:pt x="1272" y="887"/>
                    <a:pt x="1220" y="861"/>
                  </a:cubicBezTo>
                  <a:cubicBezTo>
                    <a:pt x="1197" y="845"/>
                    <a:pt x="1188" y="839"/>
                    <a:pt x="1194" y="839"/>
                  </a:cubicBezTo>
                  <a:cubicBezTo>
                    <a:pt x="1199" y="839"/>
                    <a:pt x="1211" y="842"/>
                    <a:pt x="1233" y="848"/>
                  </a:cubicBezTo>
                  <a:lnTo>
                    <a:pt x="1220" y="835"/>
                  </a:lnTo>
                  <a:lnTo>
                    <a:pt x="1220" y="822"/>
                  </a:lnTo>
                  <a:cubicBezTo>
                    <a:pt x="1233" y="835"/>
                    <a:pt x="1259" y="848"/>
                    <a:pt x="1259" y="848"/>
                  </a:cubicBezTo>
                  <a:lnTo>
                    <a:pt x="1233" y="848"/>
                  </a:lnTo>
                  <a:cubicBezTo>
                    <a:pt x="1237" y="852"/>
                    <a:pt x="1243" y="856"/>
                    <a:pt x="1247" y="859"/>
                  </a:cubicBezTo>
                  <a:lnTo>
                    <a:pt x="1247" y="859"/>
                  </a:lnTo>
                  <a:cubicBezTo>
                    <a:pt x="1250" y="858"/>
                    <a:pt x="1255" y="855"/>
                    <a:pt x="1263" y="855"/>
                  </a:cubicBezTo>
                  <a:cubicBezTo>
                    <a:pt x="1269" y="855"/>
                    <a:pt x="1276" y="856"/>
                    <a:pt x="1285" y="861"/>
                  </a:cubicBezTo>
                  <a:cubicBezTo>
                    <a:pt x="1296" y="864"/>
                    <a:pt x="1303" y="866"/>
                    <a:pt x="1307" y="866"/>
                  </a:cubicBezTo>
                  <a:cubicBezTo>
                    <a:pt x="1315" y="866"/>
                    <a:pt x="1303" y="857"/>
                    <a:pt x="1285" y="848"/>
                  </a:cubicBezTo>
                  <a:lnTo>
                    <a:pt x="1311" y="848"/>
                  </a:lnTo>
                  <a:cubicBezTo>
                    <a:pt x="1301" y="838"/>
                    <a:pt x="1291" y="813"/>
                    <a:pt x="1304" y="813"/>
                  </a:cubicBezTo>
                  <a:cubicBezTo>
                    <a:pt x="1308" y="813"/>
                    <a:pt x="1314" y="815"/>
                    <a:pt x="1324" y="822"/>
                  </a:cubicBezTo>
                  <a:cubicBezTo>
                    <a:pt x="1324" y="822"/>
                    <a:pt x="1324" y="809"/>
                    <a:pt x="1337" y="809"/>
                  </a:cubicBezTo>
                  <a:cubicBezTo>
                    <a:pt x="1311" y="796"/>
                    <a:pt x="1311" y="796"/>
                    <a:pt x="1311" y="783"/>
                  </a:cubicBezTo>
                  <a:cubicBezTo>
                    <a:pt x="1311" y="776"/>
                    <a:pt x="1314" y="773"/>
                    <a:pt x="1319" y="773"/>
                  </a:cubicBezTo>
                  <a:cubicBezTo>
                    <a:pt x="1324" y="773"/>
                    <a:pt x="1330" y="776"/>
                    <a:pt x="1337" y="783"/>
                  </a:cubicBezTo>
                  <a:cubicBezTo>
                    <a:pt x="1344" y="787"/>
                    <a:pt x="1350" y="788"/>
                    <a:pt x="1353" y="788"/>
                  </a:cubicBezTo>
                  <a:cubicBezTo>
                    <a:pt x="1362" y="788"/>
                    <a:pt x="1359" y="779"/>
                    <a:pt x="1350" y="770"/>
                  </a:cubicBezTo>
                  <a:cubicBezTo>
                    <a:pt x="1350" y="770"/>
                    <a:pt x="1298" y="744"/>
                    <a:pt x="1298" y="744"/>
                  </a:cubicBezTo>
                  <a:cubicBezTo>
                    <a:pt x="1272" y="744"/>
                    <a:pt x="1246" y="731"/>
                    <a:pt x="1246" y="731"/>
                  </a:cubicBezTo>
                  <a:lnTo>
                    <a:pt x="1272" y="731"/>
                  </a:lnTo>
                  <a:cubicBezTo>
                    <a:pt x="1298" y="731"/>
                    <a:pt x="1324" y="744"/>
                    <a:pt x="1324" y="744"/>
                  </a:cubicBezTo>
                  <a:cubicBezTo>
                    <a:pt x="1324" y="744"/>
                    <a:pt x="1324" y="731"/>
                    <a:pt x="1298" y="731"/>
                  </a:cubicBezTo>
                  <a:cubicBezTo>
                    <a:pt x="1324" y="731"/>
                    <a:pt x="1324" y="731"/>
                    <a:pt x="1324" y="718"/>
                  </a:cubicBezTo>
                  <a:cubicBezTo>
                    <a:pt x="1337" y="705"/>
                    <a:pt x="1337" y="705"/>
                    <a:pt x="1311" y="692"/>
                  </a:cubicBezTo>
                  <a:cubicBezTo>
                    <a:pt x="1363" y="692"/>
                    <a:pt x="1363" y="666"/>
                    <a:pt x="1311" y="666"/>
                  </a:cubicBezTo>
                  <a:cubicBezTo>
                    <a:pt x="1285" y="666"/>
                    <a:pt x="1285" y="653"/>
                    <a:pt x="1311" y="653"/>
                  </a:cubicBezTo>
                  <a:cubicBezTo>
                    <a:pt x="1337" y="653"/>
                    <a:pt x="1337" y="653"/>
                    <a:pt x="1311" y="640"/>
                  </a:cubicBezTo>
                  <a:lnTo>
                    <a:pt x="1337" y="640"/>
                  </a:lnTo>
                  <a:cubicBezTo>
                    <a:pt x="1389" y="627"/>
                    <a:pt x="1389" y="627"/>
                    <a:pt x="1363" y="627"/>
                  </a:cubicBezTo>
                  <a:cubicBezTo>
                    <a:pt x="1337" y="614"/>
                    <a:pt x="1337" y="601"/>
                    <a:pt x="1337" y="601"/>
                  </a:cubicBezTo>
                  <a:cubicBezTo>
                    <a:pt x="1330" y="595"/>
                    <a:pt x="1327" y="591"/>
                    <a:pt x="1322" y="591"/>
                  </a:cubicBezTo>
                  <a:cubicBezTo>
                    <a:pt x="1317" y="591"/>
                    <a:pt x="1311" y="595"/>
                    <a:pt x="1298" y="601"/>
                  </a:cubicBezTo>
                  <a:lnTo>
                    <a:pt x="1246" y="601"/>
                  </a:lnTo>
                  <a:cubicBezTo>
                    <a:pt x="1220" y="588"/>
                    <a:pt x="1246" y="588"/>
                    <a:pt x="1246" y="588"/>
                  </a:cubicBezTo>
                  <a:cubicBezTo>
                    <a:pt x="1255" y="593"/>
                    <a:pt x="1260" y="594"/>
                    <a:pt x="1265" y="594"/>
                  </a:cubicBezTo>
                  <a:cubicBezTo>
                    <a:pt x="1275" y="594"/>
                    <a:pt x="1281" y="588"/>
                    <a:pt x="1298" y="588"/>
                  </a:cubicBezTo>
                  <a:cubicBezTo>
                    <a:pt x="1324" y="575"/>
                    <a:pt x="1324" y="575"/>
                    <a:pt x="1311" y="575"/>
                  </a:cubicBezTo>
                  <a:cubicBezTo>
                    <a:pt x="1311" y="562"/>
                    <a:pt x="1311" y="562"/>
                    <a:pt x="1311" y="549"/>
                  </a:cubicBezTo>
                  <a:cubicBezTo>
                    <a:pt x="1337" y="536"/>
                    <a:pt x="1337" y="536"/>
                    <a:pt x="1311" y="536"/>
                  </a:cubicBezTo>
                  <a:lnTo>
                    <a:pt x="1285" y="536"/>
                  </a:lnTo>
                  <a:cubicBezTo>
                    <a:pt x="1329" y="525"/>
                    <a:pt x="1326" y="495"/>
                    <a:pt x="1299" y="495"/>
                  </a:cubicBezTo>
                  <a:cubicBezTo>
                    <a:pt x="1295" y="495"/>
                    <a:pt x="1290" y="496"/>
                    <a:pt x="1285" y="497"/>
                  </a:cubicBezTo>
                  <a:lnTo>
                    <a:pt x="1285" y="497"/>
                  </a:lnTo>
                  <a:cubicBezTo>
                    <a:pt x="1298" y="484"/>
                    <a:pt x="1285" y="484"/>
                    <a:pt x="1298" y="484"/>
                  </a:cubicBezTo>
                  <a:cubicBezTo>
                    <a:pt x="1324" y="484"/>
                    <a:pt x="1324" y="471"/>
                    <a:pt x="1324" y="471"/>
                  </a:cubicBezTo>
                  <a:cubicBezTo>
                    <a:pt x="1324" y="458"/>
                    <a:pt x="1298" y="458"/>
                    <a:pt x="1285" y="446"/>
                  </a:cubicBezTo>
                  <a:cubicBezTo>
                    <a:pt x="1285" y="420"/>
                    <a:pt x="1285" y="420"/>
                    <a:pt x="1259" y="420"/>
                  </a:cubicBezTo>
                  <a:cubicBezTo>
                    <a:pt x="1259" y="420"/>
                    <a:pt x="1259" y="420"/>
                    <a:pt x="1285" y="407"/>
                  </a:cubicBezTo>
                  <a:cubicBezTo>
                    <a:pt x="1298" y="407"/>
                    <a:pt x="1298" y="394"/>
                    <a:pt x="1298" y="394"/>
                  </a:cubicBezTo>
                  <a:lnTo>
                    <a:pt x="1298" y="394"/>
                  </a:lnTo>
                  <a:cubicBezTo>
                    <a:pt x="1298" y="394"/>
                    <a:pt x="1272" y="407"/>
                    <a:pt x="1259" y="407"/>
                  </a:cubicBezTo>
                  <a:cubicBezTo>
                    <a:pt x="1246" y="413"/>
                    <a:pt x="1239" y="416"/>
                    <a:pt x="1238" y="416"/>
                  </a:cubicBezTo>
                  <a:cubicBezTo>
                    <a:pt x="1236" y="416"/>
                    <a:pt x="1239" y="413"/>
                    <a:pt x="1246" y="407"/>
                  </a:cubicBezTo>
                  <a:cubicBezTo>
                    <a:pt x="1272" y="381"/>
                    <a:pt x="1259" y="368"/>
                    <a:pt x="1233" y="368"/>
                  </a:cubicBezTo>
                  <a:cubicBezTo>
                    <a:pt x="1233" y="368"/>
                    <a:pt x="1233" y="368"/>
                    <a:pt x="1259" y="355"/>
                  </a:cubicBezTo>
                  <a:cubicBezTo>
                    <a:pt x="1269" y="344"/>
                    <a:pt x="1280" y="325"/>
                    <a:pt x="1263" y="325"/>
                  </a:cubicBezTo>
                  <a:cubicBezTo>
                    <a:pt x="1259" y="325"/>
                    <a:pt x="1253" y="326"/>
                    <a:pt x="1246" y="329"/>
                  </a:cubicBezTo>
                  <a:cubicBezTo>
                    <a:pt x="1246" y="329"/>
                    <a:pt x="1246" y="329"/>
                    <a:pt x="1259" y="316"/>
                  </a:cubicBezTo>
                  <a:cubicBezTo>
                    <a:pt x="1277" y="307"/>
                    <a:pt x="1289" y="297"/>
                    <a:pt x="1281" y="297"/>
                  </a:cubicBezTo>
                  <a:cubicBezTo>
                    <a:pt x="1277" y="297"/>
                    <a:pt x="1270" y="299"/>
                    <a:pt x="1259" y="303"/>
                  </a:cubicBezTo>
                  <a:cubicBezTo>
                    <a:pt x="1252" y="306"/>
                    <a:pt x="1246" y="308"/>
                    <a:pt x="1241" y="308"/>
                  </a:cubicBezTo>
                  <a:cubicBezTo>
                    <a:pt x="1229" y="308"/>
                    <a:pt x="1227" y="296"/>
                    <a:pt x="1246" y="277"/>
                  </a:cubicBezTo>
                  <a:cubicBezTo>
                    <a:pt x="1233" y="277"/>
                    <a:pt x="1233" y="277"/>
                    <a:pt x="1220" y="290"/>
                  </a:cubicBezTo>
                  <a:cubicBezTo>
                    <a:pt x="1207" y="303"/>
                    <a:pt x="1207" y="303"/>
                    <a:pt x="1194" y="303"/>
                  </a:cubicBezTo>
                  <a:cubicBezTo>
                    <a:pt x="1183" y="308"/>
                    <a:pt x="1177" y="311"/>
                    <a:pt x="1175" y="311"/>
                  </a:cubicBezTo>
                  <a:cubicBezTo>
                    <a:pt x="1173" y="311"/>
                    <a:pt x="1179" y="305"/>
                    <a:pt x="1194" y="290"/>
                  </a:cubicBezTo>
                  <a:cubicBezTo>
                    <a:pt x="1207" y="277"/>
                    <a:pt x="1207" y="277"/>
                    <a:pt x="1207" y="277"/>
                  </a:cubicBezTo>
                  <a:cubicBezTo>
                    <a:pt x="1207" y="264"/>
                    <a:pt x="1168" y="264"/>
                    <a:pt x="1155" y="251"/>
                  </a:cubicBezTo>
                  <a:cubicBezTo>
                    <a:pt x="1148" y="236"/>
                    <a:pt x="1140" y="229"/>
                    <a:pt x="1132" y="229"/>
                  </a:cubicBezTo>
                  <a:cubicBezTo>
                    <a:pt x="1127" y="229"/>
                    <a:pt x="1122" y="233"/>
                    <a:pt x="1116" y="238"/>
                  </a:cubicBezTo>
                  <a:cubicBezTo>
                    <a:pt x="1103" y="244"/>
                    <a:pt x="1097" y="248"/>
                    <a:pt x="1095" y="248"/>
                  </a:cubicBezTo>
                  <a:cubicBezTo>
                    <a:pt x="1094" y="248"/>
                    <a:pt x="1097" y="244"/>
                    <a:pt x="1103" y="238"/>
                  </a:cubicBezTo>
                  <a:cubicBezTo>
                    <a:pt x="1116" y="212"/>
                    <a:pt x="1116" y="212"/>
                    <a:pt x="1116" y="212"/>
                  </a:cubicBezTo>
                  <a:cubicBezTo>
                    <a:pt x="1103" y="199"/>
                    <a:pt x="1103" y="199"/>
                    <a:pt x="1116" y="186"/>
                  </a:cubicBezTo>
                  <a:lnTo>
                    <a:pt x="1116" y="186"/>
                  </a:lnTo>
                  <a:cubicBezTo>
                    <a:pt x="1103" y="199"/>
                    <a:pt x="1103" y="199"/>
                    <a:pt x="1103" y="199"/>
                  </a:cubicBezTo>
                  <a:cubicBezTo>
                    <a:pt x="1111" y="184"/>
                    <a:pt x="1114" y="178"/>
                    <a:pt x="1110" y="178"/>
                  </a:cubicBezTo>
                  <a:cubicBezTo>
                    <a:pt x="1107" y="178"/>
                    <a:pt x="1101" y="181"/>
                    <a:pt x="1090" y="186"/>
                  </a:cubicBezTo>
                  <a:cubicBezTo>
                    <a:pt x="1101" y="176"/>
                    <a:pt x="1111" y="157"/>
                    <a:pt x="1108" y="157"/>
                  </a:cubicBezTo>
                  <a:lnTo>
                    <a:pt x="1108" y="157"/>
                  </a:lnTo>
                  <a:cubicBezTo>
                    <a:pt x="1107" y="157"/>
                    <a:pt x="1106" y="158"/>
                    <a:pt x="1103" y="160"/>
                  </a:cubicBezTo>
                  <a:cubicBezTo>
                    <a:pt x="1090" y="186"/>
                    <a:pt x="1077" y="173"/>
                    <a:pt x="1064" y="199"/>
                  </a:cubicBezTo>
                  <a:cubicBezTo>
                    <a:pt x="1051" y="199"/>
                    <a:pt x="1051" y="186"/>
                    <a:pt x="1064" y="173"/>
                  </a:cubicBezTo>
                  <a:cubicBezTo>
                    <a:pt x="1070" y="162"/>
                    <a:pt x="1068" y="158"/>
                    <a:pt x="1063" y="158"/>
                  </a:cubicBezTo>
                  <a:cubicBezTo>
                    <a:pt x="1055" y="158"/>
                    <a:pt x="1040" y="166"/>
                    <a:pt x="1025" y="173"/>
                  </a:cubicBezTo>
                  <a:cubicBezTo>
                    <a:pt x="1038" y="147"/>
                    <a:pt x="1038" y="147"/>
                    <a:pt x="1038" y="147"/>
                  </a:cubicBezTo>
                  <a:lnTo>
                    <a:pt x="1038" y="147"/>
                  </a:lnTo>
                  <a:cubicBezTo>
                    <a:pt x="1031" y="151"/>
                    <a:pt x="1027" y="152"/>
                    <a:pt x="1025" y="152"/>
                  </a:cubicBezTo>
                  <a:cubicBezTo>
                    <a:pt x="1019" y="152"/>
                    <a:pt x="1029" y="140"/>
                    <a:pt x="1038" y="121"/>
                  </a:cubicBezTo>
                  <a:cubicBezTo>
                    <a:pt x="1064" y="108"/>
                    <a:pt x="1051" y="95"/>
                    <a:pt x="1051" y="95"/>
                  </a:cubicBezTo>
                  <a:lnTo>
                    <a:pt x="1051" y="95"/>
                  </a:lnTo>
                  <a:cubicBezTo>
                    <a:pt x="1046" y="106"/>
                    <a:pt x="1038" y="110"/>
                    <a:pt x="1031" y="110"/>
                  </a:cubicBezTo>
                  <a:cubicBezTo>
                    <a:pt x="1021" y="110"/>
                    <a:pt x="1012" y="103"/>
                    <a:pt x="1012" y="95"/>
                  </a:cubicBezTo>
                  <a:cubicBezTo>
                    <a:pt x="1008" y="93"/>
                    <a:pt x="1004" y="92"/>
                    <a:pt x="1000" y="92"/>
                  </a:cubicBezTo>
                  <a:cubicBezTo>
                    <a:pt x="982" y="92"/>
                    <a:pt x="969" y="115"/>
                    <a:pt x="948" y="147"/>
                  </a:cubicBezTo>
                  <a:cubicBezTo>
                    <a:pt x="948" y="121"/>
                    <a:pt x="974" y="82"/>
                    <a:pt x="974" y="82"/>
                  </a:cubicBezTo>
                  <a:cubicBezTo>
                    <a:pt x="961" y="82"/>
                    <a:pt x="961" y="95"/>
                    <a:pt x="948" y="121"/>
                  </a:cubicBezTo>
                  <a:cubicBezTo>
                    <a:pt x="941" y="134"/>
                    <a:pt x="938" y="141"/>
                    <a:pt x="936" y="141"/>
                  </a:cubicBezTo>
                  <a:cubicBezTo>
                    <a:pt x="935" y="141"/>
                    <a:pt x="935" y="134"/>
                    <a:pt x="935" y="121"/>
                  </a:cubicBezTo>
                  <a:cubicBezTo>
                    <a:pt x="935" y="105"/>
                    <a:pt x="935" y="94"/>
                    <a:pt x="932" y="94"/>
                  </a:cubicBezTo>
                  <a:cubicBezTo>
                    <a:pt x="930" y="94"/>
                    <a:pt x="927" y="98"/>
                    <a:pt x="922" y="108"/>
                  </a:cubicBezTo>
                  <a:cubicBezTo>
                    <a:pt x="922" y="108"/>
                    <a:pt x="909" y="108"/>
                    <a:pt x="922" y="82"/>
                  </a:cubicBezTo>
                  <a:cubicBezTo>
                    <a:pt x="909" y="82"/>
                    <a:pt x="909" y="82"/>
                    <a:pt x="909" y="108"/>
                  </a:cubicBezTo>
                  <a:cubicBezTo>
                    <a:pt x="902" y="121"/>
                    <a:pt x="899" y="128"/>
                    <a:pt x="897" y="128"/>
                  </a:cubicBezTo>
                  <a:cubicBezTo>
                    <a:pt x="896" y="128"/>
                    <a:pt x="896" y="121"/>
                    <a:pt x="896" y="108"/>
                  </a:cubicBezTo>
                  <a:cubicBezTo>
                    <a:pt x="904" y="74"/>
                    <a:pt x="901" y="56"/>
                    <a:pt x="895" y="56"/>
                  </a:cubicBezTo>
                  <a:cubicBezTo>
                    <a:pt x="891" y="56"/>
                    <a:pt x="887" y="61"/>
                    <a:pt x="883" y="69"/>
                  </a:cubicBezTo>
                  <a:cubicBezTo>
                    <a:pt x="883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57" y="108"/>
                  </a:cubicBezTo>
                  <a:lnTo>
                    <a:pt x="844" y="108"/>
                  </a:lnTo>
                  <a:cubicBezTo>
                    <a:pt x="844" y="108"/>
                    <a:pt x="852" y="92"/>
                    <a:pt x="855" y="92"/>
                  </a:cubicBezTo>
                  <a:cubicBezTo>
                    <a:pt x="856" y="92"/>
                    <a:pt x="857" y="93"/>
                    <a:pt x="857" y="95"/>
                  </a:cubicBezTo>
                  <a:lnTo>
                    <a:pt x="857" y="69"/>
                  </a:lnTo>
                  <a:cubicBezTo>
                    <a:pt x="857" y="69"/>
                    <a:pt x="854" y="66"/>
                    <a:pt x="850" y="66"/>
                  </a:cubicBezTo>
                  <a:cubicBezTo>
                    <a:pt x="847" y="66"/>
                    <a:pt x="844" y="69"/>
                    <a:pt x="844" y="82"/>
                  </a:cubicBezTo>
                  <a:cubicBezTo>
                    <a:pt x="831" y="108"/>
                    <a:pt x="824" y="121"/>
                    <a:pt x="823" y="121"/>
                  </a:cubicBezTo>
                  <a:cubicBezTo>
                    <a:pt x="821" y="121"/>
                    <a:pt x="824" y="108"/>
                    <a:pt x="831" y="82"/>
                  </a:cubicBezTo>
                  <a:cubicBezTo>
                    <a:pt x="840" y="64"/>
                    <a:pt x="843" y="46"/>
                    <a:pt x="839" y="46"/>
                  </a:cubicBezTo>
                  <a:lnTo>
                    <a:pt x="839" y="46"/>
                  </a:lnTo>
                  <a:cubicBezTo>
                    <a:pt x="837" y="46"/>
                    <a:pt x="835" y="49"/>
                    <a:pt x="831" y="56"/>
                  </a:cubicBezTo>
                  <a:cubicBezTo>
                    <a:pt x="825" y="78"/>
                    <a:pt x="822" y="86"/>
                    <a:pt x="820" y="86"/>
                  </a:cubicBezTo>
                  <a:cubicBezTo>
                    <a:pt x="818" y="86"/>
                    <a:pt x="818" y="71"/>
                    <a:pt x="818" y="56"/>
                  </a:cubicBezTo>
                  <a:cubicBezTo>
                    <a:pt x="805" y="56"/>
                    <a:pt x="779" y="69"/>
                    <a:pt x="779" y="69"/>
                  </a:cubicBezTo>
                  <a:cubicBezTo>
                    <a:pt x="753" y="69"/>
                    <a:pt x="753" y="69"/>
                    <a:pt x="753" y="43"/>
                  </a:cubicBezTo>
                  <a:cubicBezTo>
                    <a:pt x="753" y="39"/>
                    <a:pt x="753" y="34"/>
                    <a:pt x="753" y="30"/>
                  </a:cubicBezTo>
                  <a:lnTo>
                    <a:pt x="753" y="30"/>
                  </a:lnTo>
                  <a:cubicBezTo>
                    <a:pt x="751" y="69"/>
                    <a:pt x="739" y="69"/>
                    <a:pt x="727" y="69"/>
                  </a:cubicBezTo>
                  <a:cubicBezTo>
                    <a:pt x="723" y="62"/>
                    <a:pt x="721" y="59"/>
                    <a:pt x="719" y="59"/>
                  </a:cubicBezTo>
                  <a:cubicBezTo>
                    <a:pt x="714" y="59"/>
                    <a:pt x="714" y="77"/>
                    <a:pt x="714" y="95"/>
                  </a:cubicBezTo>
                  <a:cubicBezTo>
                    <a:pt x="705" y="95"/>
                    <a:pt x="703" y="107"/>
                    <a:pt x="705" y="107"/>
                  </a:cubicBezTo>
                  <a:cubicBezTo>
                    <a:pt x="707" y="107"/>
                    <a:pt x="710" y="104"/>
                    <a:pt x="714" y="95"/>
                  </a:cubicBezTo>
                  <a:lnTo>
                    <a:pt x="714" y="95"/>
                  </a:lnTo>
                  <a:cubicBezTo>
                    <a:pt x="714" y="126"/>
                    <a:pt x="714" y="138"/>
                    <a:pt x="712" y="138"/>
                  </a:cubicBezTo>
                  <a:cubicBezTo>
                    <a:pt x="710" y="138"/>
                    <a:pt x="707" y="132"/>
                    <a:pt x="702" y="122"/>
                  </a:cubicBezTo>
                  <a:lnTo>
                    <a:pt x="702" y="122"/>
                  </a:lnTo>
                  <a:lnTo>
                    <a:pt x="714" y="147"/>
                  </a:lnTo>
                  <a:lnTo>
                    <a:pt x="701" y="147"/>
                  </a:lnTo>
                  <a:cubicBezTo>
                    <a:pt x="701" y="147"/>
                    <a:pt x="701" y="147"/>
                    <a:pt x="701" y="121"/>
                  </a:cubicBezTo>
                  <a:cubicBezTo>
                    <a:pt x="701" y="121"/>
                    <a:pt x="701" y="95"/>
                    <a:pt x="701" y="69"/>
                  </a:cubicBezTo>
                  <a:cubicBezTo>
                    <a:pt x="701" y="43"/>
                    <a:pt x="688" y="17"/>
                    <a:pt x="688" y="17"/>
                  </a:cubicBezTo>
                  <a:close/>
                  <a:moveTo>
                    <a:pt x="1204" y="1501"/>
                  </a:moveTo>
                  <a:cubicBezTo>
                    <a:pt x="1203" y="1501"/>
                    <a:pt x="1200" y="1503"/>
                    <a:pt x="1195" y="1508"/>
                  </a:cubicBezTo>
                  <a:lnTo>
                    <a:pt x="1195" y="1508"/>
                  </a:lnTo>
                  <a:cubicBezTo>
                    <a:pt x="1194" y="1507"/>
                    <a:pt x="1194" y="1506"/>
                    <a:pt x="1194" y="1506"/>
                  </a:cubicBezTo>
                  <a:cubicBezTo>
                    <a:pt x="1194" y="1506"/>
                    <a:pt x="1194" y="1507"/>
                    <a:pt x="1194" y="1509"/>
                  </a:cubicBezTo>
                  <a:cubicBezTo>
                    <a:pt x="1194" y="1509"/>
                    <a:pt x="1194" y="1509"/>
                    <a:pt x="1195" y="1508"/>
                  </a:cubicBezTo>
                  <a:lnTo>
                    <a:pt x="1195" y="1508"/>
                  </a:lnTo>
                  <a:cubicBezTo>
                    <a:pt x="1196" y="1515"/>
                    <a:pt x="1199" y="1531"/>
                    <a:pt x="1207" y="1548"/>
                  </a:cubicBezTo>
                  <a:cubicBezTo>
                    <a:pt x="1212" y="1559"/>
                    <a:pt x="1218" y="1565"/>
                    <a:pt x="1220" y="1565"/>
                  </a:cubicBezTo>
                  <a:cubicBezTo>
                    <a:pt x="1224" y="1565"/>
                    <a:pt x="1222" y="1552"/>
                    <a:pt x="1207" y="1522"/>
                  </a:cubicBezTo>
                  <a:cubicBezTo>
                    <a:pt x="1207" y="1507"/>
                    <a:pt x="1207" y="1501"/>
                    <a:pt x="1204" y="150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5579950" y="4887475"/>
              <a:ext cx="23375" cy="26050"/>
            </a:xfrm>
            <a:custGeom>
              <a:rect b="b" l="l" r="r" t="t"/>
              <a:pathLst>
                <a:path extrusionOk="0" h="1042" w="935">
                  <a:moveTo>
                    <a:pt x="514" y="0"/>
                  </a:moveTo>
                  <a:cubicBezTo>
                    <a:pt x="513" y="0"/>
                    <a:pt x="514" y="3"/>
                    <a:pt x="517" y="7"/>
                  </a:cubicBezTo>
                  <a:lnTo>
                    <a:pt x="517" y="7"/>
                  </a:lnTo>
                  <a:cubicBezTo>
                    <a:pt x="516" y="2"/>
                    <a:pt x="514" y="0"/>
                    <a:pt x="514" y="0"/>
                  </a:cubicBezTo>
                  <a:close/>
                  <a:moveTo>
                    <a:pt x="517" y="7"/>
                  </a:moveTo>
                  <a:cubicBezTo>
                    <a:pt x="518" y="8"/>
                    <a:pt x="518" y="10"/>
                    <a:pt x="518" y="11"/>
                  </a:cubicBezTo>
                  <a:lnTo>
                    <a:pt x="518" y="11"/>
                  </a:lnTo>
                  <a:cubicBezTo>
                    <a:pt x="519" y="10"/>
                    <a:pt x="519" y="10"/>
                    <a:pt x="519" y="9"/>
                  </a:cubicBezTo>
                  <a:cubicBezTo>
                    <a:pt x="518" y="8"/>
                    <a:pt x="518" y="7"/>
                    <a:pt x="517" y="7"/>
                  </a:cubicBezTo>
                  <a:close/>
                  <a:moveTo>
                    <a:pt x="571" y="35"/>
                  </a:moveTo>
                  <a:lnTo>
                    <a:pt x="571" y="35"/>
                  </a:lnTo>
                  <a:cubicBezTo>
                    <a:pt x="566" y="50"/>
                    <a:pt x="563" y="55"/>
                    <a:pt x="562" y="55"/>
                  </a:cubicBezTo>
                  <a:cubicBezTo>
                    <a:pt x="560" y="55"/>
                    <a:pt x="563" y="43"/>
                    <a:pt x="571" y="35"/>
                  </a:cubicBezTo>
                  <a:close/>
                  <a:moveTo>
                    <a:pt x="752" y="107"/>
                  </a:moveTo>
                  <a:cubicBezTo>
                    <a:pt x="752" y="107"/>
                    <a:pt x="750" y="112"/>
                    <a:pt x="746" y="118"/>
                  </a:cubicBezTo>
                  <a:lnTo>
                    <a:pt x="746" y="118"/>
                  </a:lnTo>
                  <a:cubicBezTo>
                    <a:pt x="748" y="117"/>
                    <a:pt x="750" y="115"/>
                    <a:pt x="753" y="113"/>
                  </a:cubicBezTo>
                  <a:cubicBezTo>
                    <a:pt x="753" y="109"/>
                    <a:pt x="753" y="107"/>
                    <a:pt x="752" y="107"/>
                  </a:cubicBezTo>
                  <a:close/>
                  <a:moveTo>
                    <a:pt x="454" y="87"/>
                  </a:moveTo>
                  <a:cubicBezTo>
                    <a:pt x="454" y="87"/>
                    <a:pt x="467" y="113"/>
                    <a:pt x="467" y="126"/>
                  </a:cubicBezTo>
                  <a:cubicBezTo>
                    <a:pt x="467" y="126"/>
                    <a:pt x="454" y="113"/>
                    <a:pt x="454" y="113"/>
                  </a:cubicBezTo>
                  <a:cubicBezTo>
                    <a:pt x="454" y="113"/>
                    <a:pt x="454" y="87"/>
                    <a:pt x="454" y="87"/>
                  </a:cubicBezTo>
                  <a:close/>
                  <a:moveTo>
                    <a:pt x="364" y="113"/>
                  </a:moveTo>
                  <a:lnTo>
                    <a:pt x="376" y="126"/>
                  </a:lnTo>
                  <a:cubicBezTo>
                    <a:pt x="376" y="134"/>
                    <a:pt x="383" y="150"/>
                    <a:pt x="382" y="150"/>
                  </a:cubicBezTo>
                  <a:cubicBezTo>
                    <a:pt x="382" y="150"/>
                    <a:pt x="380" y="147"/>
                    <a:pt x="376" y="138"/>
                  </a:cubicBezTo>
                  <a:cubicBezTo>
                    <a:pt x="376" y="138"/>
                    <a:pt x="376" y="126"/>
                    <a:pt x="364" y="113"/>
                  </a:cubicBezTo>
                  <a:close/>
                  <a:moveTo>
                    <a:pt x="312" y="138"/>
                  </a:moveTo>
                  <a:cubicBezTo>
                    <a:pt x="319" y="146"/>
                    <a:pt x="322" y="153"/>
                    <a:pt x="321" y="153"/>
                  </a:cubicBezTo>
                  <a:cubicBezTo>
                    <a:pt x="320" y="153"/>
                    <a:pt x="317" y="149"/>
                    <a:pt x="312" y="138"/>
                  </a:cubicBezTo>
                  <a:close/>
                  <a:moveTo>
                    <a:pt x="621" y="219"/>
                  </a:moveTo>
                  <a:cubicBezTo>
                    <a:pt x="618" y="221"/>
                    <a:pt x="615" y="224"/>
                    <a:pt x="610" y="229"/>
                  </a:cubicBezTo>
                  <a:cubicBezTo>
                    <a:pt x="622" y="229"/>
                    <a:pt x="612" y="229"/>
                    <a:pt x="621" y="219"/>
                  </a:cubicBezTo>
                  <a:close/>
                  <a:moveTo>
                    <a:pt x="858" y="223"/>
                  </a:moveTo>
                  <a:cubicBezTo>
                    <a:pt x="856" y="223"/>
                    <a:pt x="852" y="225"/>
                    <a:pt x="843" y="229"/>
                  </a:cubicBezTo>
                  <a:cubicBezTo>
                    <a:pt x="852" y="229"/>
                    <a:pt x="861" y="223"/>
                    <a:pt x="858" y="223"/>
                  </a:cubicBezTo>
                  <a:close/>
                  <a:moveTo>
                    <a:pt x="519" y="222"/>
                  </a:moveTo>
                  <a:cubicBezTo>
                    <a:pt x="519" y="226"/>
                    <a:pt x="518" y="229"/>
                    <a:pt x="517" y="231"/>
                  </a:cubicBezTo>
                  <a:lnTo>
                    <a:pt x="517" y="231"/>
                  </a:lnTo>
                  <a:cubicBezTo>
                    <a:pt x="518" y="231"/>
                    <a:pt x="518" y="230"/>
                    <a:pt x="519" y="229"/>
                  </a:cubicBezTo>
                  <a:cubicBezTo>
                    <a:pt x="519" y="226"/>
                    <a:pt x="519" y="223"/>
                    <a:pt x="519" y="222"/>
                  </a:cubicBezTo>
                  <a:close/>
                  <a:moveTo>
                    <a:pt x="517" y="231"/>
                  </a:moveTo>
                  <a:cubicBezTo>
                    <a:pt x="514" y="235"/>
                    <a:pt x="513" y="238"/>
                    <a:pt x="514" y="238"/>
                  </a:cubicBezTo>
                  <a:cubicBezTo>
                    <a:pt x="514" y="238"/>
                    <a:pt x="516" y="236"/>
                    <a:pt x="517" y="231"/>
                  </a:cubicBezTo>
                  <a:close/>
                  <a:moveTo>
                    <a:pt x="817" y="255"/>
                  </a:moveTo>
                  <a:cubicBezTo>
                    <a:pt x="804" y="268"/>
                    <a:pt x="792" y="268"/>
                    <a:pt x="792" y="268"/>
                  </a:cubicBezTo>
                  <a:cubicBezTo>
                    <a:pt x="792" y="268"/>
                    <a:pt x="792" y="268"/>
                    <a:pt x="804" y="255"/>
                  </a:cubicBezTo>
                  <a:close/>
                  <a:moveTo>
                    <a:pt x="312" y="320"/>
                  </a:moveTo>
                  <a:cubicBezTo>
                    <a:pt x="312" y="320"/>
                    <a:pt x="325" y="320"/>
                    <a:pt x="338" y="333"/>
                  </a:cubicBezTo>
                  <a:cubicBezTo>
                    <a:pt x="312" y="333"/>
                    <a:pt x="299" y="320"/>
                    <a:pt x="312" y="320"/>
                  </a:cubicBezTo>
                  <a:close/>
                  <a:moveTo>
                    <a:pt x="712" y="431"/>
                  </a:moveTo>
                  <a:cubicBezTo>
                    <a:pt x="709" y="431"/>
                    <a:pt x="718" y="437"/>
                    <a:pt x="727" y="437"/>
                  </a:cubicBezTo>
                  <a:cubicBezTo>
                    <a:pt x="718" y="432"/>
                    <a:pt x="714" y="431"/>
                    <a:pt x="712" y="431"/>
                  </a:cubicBezTo>
                  <a:close/>
                  <a:moveTo>
                    <a:pt x="338" y="515"/>
                  </a:moveTo>
                  <a:cubicBezTo>
                    <a:pt x="332" y="515"/>
                    <a:pt x="329" y="517"/>
                    <a:pt x="327" y="520"/>
                  </a:cubicBezTo>
                  <a:lnTo>
                    <a:pt x="327" y="520"/>
                  </a:lnTo>
                  <a:cubicBezTo>
                    <a:pt x="330" y="519"/>
                    <a:pt x="333" y="517"/>
                    <a:pt x="338" y="515"/>
                  </a:cubicBezTo>
                  <a:close/>
                  <a:moveTo>
                    <a:pt x="273" y="528"/>
                  </a:moveTo>
                  <a:cubicBezTo>
                    <a:pt x="273" y="528"/>
                    <a:pt x="273" y="528"/>
                    <a:pt x="260" y="541"/>
                  </a:cubicBezTo>
                  <a:lnTo>
                    <a:pt x="247" y="541"/>
                  </a:lnTo>
                  <a:lnTo>
                    <a:pt x="260" y="528"/>
                  </a:lnTo>
                  <a:close/>
                  <a:moveTo>
                    <a:pt x="283" y="545"/>
                  </a:moveTo>
                  <a:cubicBezTo>
                    <a:pt x="286" y="545"/>
                    <a:pt x="286" y="548"/>
                    <a:pt x="286" y="554"/>
                  </a:cubicBezTo>
                  <a:lnTo>
                    <a:pt x="273" y="554"/>
                  </a:lnTo>
                  <a:cubicBezTo>
                    <a:pt x="282" y="554"/>
                    <a:pt x="270" y="554"/>
                    <a:pt x="258" y="559"/>
                  </a:cubicBezTo>
                  <a:lnTo>
                    <a:pt x="258" y="559"/>
                  </a:lnTo>
                  <a:cubicBezTo>
                    <a:pt x="273" y="549"/>
                    <a:pt x="280" y="545"/>
                    <a:pt x="283" y="545"/>
                  </a:cubicBezTo>
                  <a:close/>
                  <a:moveTo>
                    <a:pt x="662" y="554"/>
                  </a:moveTo>
                  <a:cubicBezTo>
                    <a:pt x="668" y="560"/>
                    <a:pt x="668" y="563"/>
                    <a:pt x="667" y="563"/>
                  </a:cubicBezTo>
                  <a:cubicBezTo>
                    <a:pt x="665" y="563"/>
                    <a:pt x="662" y="560"/>
                    <a:pt x="662" y="554"/>
                  </a:cubicBezTo>
                  <a:close/>
                  <a:moveTo>
                    <a:pt x="156" y="554"/>
                  </a:moveTo>
                  <a:cubicBezTo>
                    <a:pt x="130" y="566"/>
                    <a:pt x="130" y="566"/>
                    <a:pt x="143" y="566"/>
                  </a:cubicBezTo>
                  <a:cubicBezTo>
                    <a:pt x="148" y="561"/>
                    <a:pt x="153" y="557"/>
                    <a:pt x="156" y="554"/>
                  </a:cubicBezTo>
                  <a:close/>
                  <a:moveTo>
                    <a:pt x="817" y="541"/>
                  </a:moveTo>
                  <a:cubicBezTo>
                    <a:pt x="843" y="554"/>
                    <a:pt x="856" y="566"/>
                    <a:pt x="856" y="566"/>
                  </a:cubicBezTo>
                  <a:lnTo>
                    <a:pt x="830" y="554"/>
                  </a:lnTo>
                  <a:lnTo>
                    <a:pt x="817" y="554"/>
                  </a:lnTo>
                  <a:lnTo>
                    <a:pt x="817" y="541"/>
                  </a:lnTo>
                  <a:close/>
                  <a:moveTo>
                    <a:pt x="636" y="566"/>
                  </a:moveTo>
                  <a:cubicBezTo>
                    <a:pt x="636" y="566"/>
                    <a:pt x="636" y="566"/>
                    <a:pt x="636" y="566"/>
                  </a:cubicBezTo>
                  <a:cubicBezTo>
                    <a:pt x="636" y="566"/>
                    <a:pt x="636" y="566"/>
                    <a:pt x="636" y="566"/>
                  </a:cubicBezTo>
                  <a:close/>
                  <a:moveTo>
                    <a:pt x="247" y="566"/>
                  </a:moveTo>
                  <a:lnTo>
                    <a:pt x="221" y="579"/>
                  </a:lnTo>
                  <a:cubicBezTo>
                    <a:pt x="221" y="579"/>
                    <a:pt x="234" y="566"/>
                    <a:pt x="247" y="566"/>
                  </a:cubicBezTo>
                  <a:close/>
                  <a:moveTo>
                    <a:pt x="844" y="576"/>
                  </a:moveTo>
                  <a:cubicBezTo>
                    <a:pt x="843" y="578"/>
                    <a:pt x="843" y="579"/>
                    <a:pt x="843" y="579"/>
                  </a:cubicBezTo>
                  <a:cubicBezTo>
                    <a:pt x="851" y="579"/>
                    <a:pt x="850" y="579"/>
                    <a:pt x="844" y="576"/>
                  </a:cubicBezTo>
                  <a:close/>
                  <a:moveTo>
                    <a:pt x="623" y="579"/>
                  </a:moveTo>
                  <a:cubicBezTo>
                    <a:pt x="636" y="592"/>
                    <a:pt x="636" y="592"/>
                    <a:pt x="636" y="592"/>
                  </a:cubicBezTo>
                  <a:cubicBezTo>
                    <a:pt x="636" y="592"/>
                    <a:pt x="623" y="592"/>
                    <a:pt x="623" y="579"/>
                  </a:cubicBezTo>
                  <a:close/>
                  <a:moveTo>
                    <a:pt x="454" y="579"/>
                  </a:moveTo>
                  <a:cubicBezTo>
                    <a:pt x="454" y="579"/>
                    <a:pt x="454" y="580"/>
                    <a:pt x="441" y="592"/>
                  </a:cubicBezTo>
                  <a:cubicBezTo>
                    <a:pt x="441" y="592"/>
                    <a:pt x="441" y="592"/>
                    <a:pt x="441" y="605"/>
                  </a:cubicBezTo>
                  <a:lnTo>
                    <a:pt x="454" y="579"/>
                  </a:lnTo>
                  <a:close/>
                  <a:moveTo>
                    <a:pt x="477" y="590"/>
                  </a:moveTo>
                  <a:cubicBezTo>
                    <a:pt x="476" y="590"/>
                    <a:pt x="473" y="594"/>
                    <a:pt x="467" y="605"/>
                  </a:cubicBezTo>
                  <a:cubicBezTo>
                    <a:pt x="475" y="598"/>
                    <a:pt x="478" y="590"/>
                    <a:pt x="477" y="590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35" y="613"/>
                  </a:moveTo>
                  <a:cubicBezTo>
                    <a:pt x="29" y="613"/>
                    <a:pt x="18" y="618"/>
                    <a:pt x="0" y="618"/>
                  </a:cubicBezTo>
                  <a:lnTo>
                    <a:pt x="13" y="618"/>
                  </a:lnTo>
                  <a:cubicBezTo>
                    <a:pt x="13" y="623"/>
                    <a:pt x="15" y="624"/>
                    <a:pt x="17" y="624"/>
                  </a:cubicBezTo>
                  <a:cubicBezTo>
                    <a:pt x="22" y="624"/>
                    <a:pt x="31" y="618"/>
                    <a:pt x="39" y="618"/>
                  </a:cubicBezTo>
                  <a:cubicBezTo>
                    <a:pt x="39" y="614"/>
                    <a:pt x="38" y="613"/>
                    <a:pt x="35" y="613"/>
                  </a:cubicBezTo>
                  <a:close/>
                  <a:moveTo>
                    <a:pt x="441" y="605"/>
                  </a:moveTo>
                  <a:lnTo>
                    <a:pt x="441" y="605"/>
                  </a:lnTo>
                  <a:cubicBezTo>
                    <a:pt x="434" y="621"/>
                    <a:pt x="426" y="627"/>
                    <a:pt x="424" y="627"/>
                  </a:cubicBezTo>
                  <a:cubicBezTo>
                    <a:pt x="422" y="627"/>
                    <a:pt x="423" y="624"/>
                    <a:pt x="428" y="618"/>
                  </a:cubicBezTo>
                  <a:cubicBezTo>
                    <a:pt x="441" y="606"/>
                    <a:pt x="441" y="605"/>
                    <a:pt x="441" y="605"/>
                  </a:cubicBezTo>
                  <a:close/>
                  <a:moveTo>
                    <a:pt x="701" y="644"/>
                  </a:moveTo>
                  <a:cubicBezTo>
                    <a:pt x="714" y="657"/>
                    <a:pt x="714" y="670"/>
                    <a:pt x="714" y="670"/>
                  </a:cubicBezTo>
                  <a:lnTo>
                    <a:pt x="701" y="657"/>
                  </a:lnTo>
                  <a:cubicBezTo>
                    <a:pt x="701" y="670"/>
                    <a:pt x="701" y="670"/>
                    <a:pt x="701" y="670"/>
                  </a:cubicBezTo>
                  <a:cubicBezTo>
                    <a:pt x="701" y="670"/>
                    <a:pt x="688" y="670"/>
                    <a:pt x="688" y="644"/>
                  </a:cubicBezTo>
                  <a:lnTo>
                    <a:pt x="688" y="644"/>
                  </a:lnTo>
                  <a:cubicBezTo>
                    <a:pt x="691" y="648"/>
                    <a:pt x="695" y="652"/>
                    <a:pt x="701" y="657"/>
                  </a:cubicBezTo>
                  <a:lnTo>
                    <a:pt x="701" y="644"/>
                  </a:lnTo>
                  <a:close/>
                  <a:moveTo>
                    <a:pt x="454" y="670"/>
                  </a:moveTo>
                  <a:lnTo>
                    <a:pt x="441" y="683"/>
                  </a:lnTo>
                  <a:cubicBezTo>
                    <a:pt x="441" y="670"/>
                    <a:pt x="441" y="670"/>
                    <a:pt x="454" y="670"/>
                  </a:cubicBezTo>
                  <a:close/>
                  <a:moveTo>
                    <a:pt x="493" y="657"/>
                  </a:moveTo>
                  <a:cubicBezTo>
                    <a:pt x="493" y="663"/>
                    <a:pt x="493" y="671"/>
                    <a:pt x="493" y="683"/>
                  </a:cubicBezTo>
                  <a:lnTo>
                    <a:pt x="493" y="709"/>
                  </a:lnTo>
                  <a:cubicBezTo>
                    <a:pt x="480" y="709"/>
                    <a:pt x="493" y="696"/>
                    <a:pt x="493" y="657"/>
                  </a:cubicBezTo>
                  <a:close/>
                  <a:moveTo>
                    <a:pt x="558" y="678"/>
                  </a:moveTo>
                  <a:cubicBezTo>
                    <a:pt x="559" y="678"/>
                    <a:pt x="562" y="690"/>
                    <a:pt x="571" y="709"/>
                  </a:cubicBezTo>
                  <a:lnTo>
                    <a:pt x="558" y="709"/>
                  </a:lnTo>
                  <a:cubicBezTo>
                    <a:pt x="558" y="696"/>
                    <a:pt x="558" y="683"/>
                    <a:pt x="558" y="683"/>
                  </a:cubicBezTo>
                  <a:cubicBezTo>
                    <a:pt x="558" y="680"/>
                    <a:pt x="558" y="678"/>
                    <a:pt x="558" y="678"/>
                  </a:cubicBezTo>
                  <a:close/>
                  <a:moveTo>
                    <a:pt x="662" y="696"/>
                  </a:moveTo>
                  <a:cubicBezTo>
                    <a:pt x="675" y="696"/>
                    <a:pt x="675" y="709"/>
                    <a:pt x="675" y="709"/>
                  </a:cubicBezTo>
                  <a:cubicBezTo>
                    <a:pt x="662" y="696"/>
                    <a:pt x="662" y="696"/>
                    <a:pt x="662" y="696"/>
                  </a:cubicBezTo>
                  <a:close/>
                  <a:moveTo>
                    <a:pt x="623" y="709"/>
                  </a:moveTo>
                  <a:lnTo>
                    <a:pt x="623" y="709"/>
                  </a:lnTo>
                  <a:cubicBezTo>
                    <a:pt x="623" y="709"/>
                    <a:pt x="636" y="709"/>
                    <a:pt x="636" y="735"/>
                  </a:cubicBezTo>
                  <a:cubicBezTo>
                    <a:pt x="623" y="709"/>
                    <a:pt x="623" y="709"/>
                    <a:pt x="623" y="709"/>
                  </a:cubicBezTo>
                  <a:close/>
                  <a:moveTo>
                    <a:pt x="315" y="712"/>
                  </a:moveTo>
                  <a:cubicBezTo>
                    <a:pt x="312" y="712"/>
                    <a:pt x="305" y="716"/>
                    <a:pt x="299" y="722"/>
                  </a:cubicBezTo>
                  <a:cubicBezTo>
                    <a:pt x="286" y="735"/>
                    <a:pt x="286" y="735"/>
                    <a:pt x="286" y="748"/>
                  </a:cubicBezTo>
                  <a:cubicBezTo>
                    <a:pt x="299" y="748"/>
                    <a:pt x="312" y="735"/>
                    <a:pt x="312" y="735"/>
                  </a:cubicBezTo>
                  <a:cubicBezTo>
                    <a:pt x="312" y="722"/>
                    <a:pt x="312" y="722"/>
                    <a:pt x="312" y="722"/>
                  </a:cubicBezTo>
                  <a:cubicBezTo>
                    <a:pt x="318" y="716"/>
                    <a:pt x="318" y="712"/>
                    <a:pt x="315" y="712"/>
                  </a:cubicBezTo>
                  <a:close/>
                  <a:moveTo>
                    <a:pt x="636" y="735"/>
                  </a:moveTo>
                  <a:cubicBezTo>
                    <a:pt x="636" y="735"/>
                    <a:pt x="649" y="748"/>
                    <a:pt x="649" y="748"/>
                  </a:cubicBezTo>
                  <a:cubicBezTo>
                    <a:pt x="636" y="748"/>
                    <a:pt x="636" y="735"/>
                    <a:pt x="636" y="735"/>
                  </a:cubicBezTo>
                  <a:close/>
                  <a:moveTo>
                    <a:pt x="450" y="694"/>
                  </a:moveTo>
                  <a:cubicBezTo>
                    <a:pt x="451" y="694"/>
                    <a:pt x="447" y="704"/>
                    <a:pt x="441" y="722"/>
                  </a:cubicBezTo>
                  <a:cubicBezTo>
                    <a:pt x="441" y="735"/>
                    <a:pt x="428" y="748"/>
                    <a:pt x="428" y="761"/>
                  </a:cubicBezTo>
                  <a:lnTo>
                    <a:pt x="415" y="761"/>
                  </a:lnTo>
                  <a:cubicBezTo>
                    <a:pt x="415" y="761"/>
                    <a:pt x="428" y="748"/>
                    <a:pt x="428" y="735"/>
                  </a:cubicBezTo>
                  <a:cubicBezTo>
                    <a:pt x="442" y="707"/>
                    <a:pt x="449" y="694"/>
                    <a:pt x="450" y="694"/>
                  </a:cubicBezTo>
                  <a:close/>
                  <a:moveTo>
                    <a:pt x="439" y="791"/>
                  </a:moveTo>
                  <a:cubicBezTo>
                    <a:pt x="436" y="798"/>
                    <a:pt x="435" y="801"/>
                    <a:pt x="436" y="801"/>
                  </a:cubicBezTo>
                  <a:cubicBezTo>
                    <a:pt x="436" y="801"/>
                    <a:pt x="438" y="797"/>
                    <a:pt x="439" y="791"/>
                  </a:cubicBezTo>
                  <a:close/>
                  <a:moveTo>
                    <a:pt x="584" y="813"/>
                  </a:moveTo>
                  <a:cubicBezTo>
                    <a:pt x="584" y="818"/>
                    <a:pt x="584" y="822"/>
                    <a:pt x="584" y="826"/>
                  </a:cubicBezTo>
                  <a:cubicBezTo>
                    <a:pt x="588" y="830"/>
                    <a:pt x="589" y="831"/>
                    <a:pt x="590" y="831"/>
                  </a:cubicBezTo>
                  <a:cubicBezTo>
                    <a:pt x="590" y="831"/>
                    <a:pt x="584" y="822"/>
                    <a:pt x="584" y="813"/>
                  </a:cubicBezTo>
                  <a:close/>
                  <a:moveTo>
                    <a:pt x="569" y="6"/>
                  </a:moveTo>
                  <a:cubicBezTo>
                    <a:pt x="568" y="6"/>
                    <a:pt x="565" y="15"/>
                    <a:pt x="558" y="35"/>
                  </a:cubicBezTo>
                  <a:cubicBezTo>
                    <a:pt x="545" y="35"/>
                    <a:pt x="545" y="48"/>
                    <a:pt x="532" y="48"/>
                  </a:cubicBezTo>
                  <a:cubicBezTo>
                    <a:pt x="519" y="48"/>
                    <a:pt x="519" y="48"/>
                    <a:pt x="519" y="22"/>
                  </a:cubicBezTo>
                  <a:cubicBezTo>
                    <a:pt x="519" y="18"/>
                    <a:pt x="519" y="14"/>
                    <a:pt x="518" y="11"/>
                  </a:cubicBezTo>
                  <a:lnTo>
                    <a:pt x="518" y="11"/>
                  </a:lnTo>
                  <a:cubicBezTo>
                    <a:pt x="506" y="48"/>
                    <a:pt x="506" y="48"/>
                    <a:pt x="506" y="48"/>
                  </a:cubicBezTo>
                  <a:cubicBezTo>
                    <a:pt x="502" y="40"/>
                    <a:pt x="499" y="37"/>
                    <a:pt x="497" y="37"/>
                  </a:cubicBezTo>
                  <a:cubicBezTo>
                    <a:pt x="493" y="37"/>
                    <a:pt x="493" y="52"/>
                    <a:pt x="493" y="61"/>
                  </a:cubicBezTo>
                  <a:cubicBezTo>
                    <a:pt x="485" y="61"/>
                    <a:pt x="482" y="66"/>
                    <a:pt x="485" y="66"/>
                  </a:cubicBezTo>
                  <a:cubicBezTo>
                    <a:pt x="486" y="66"/>
                    <a:pt x="489" y="65"/>
                    <a:pt x="493" y="61"/>
                  </a:cubicBezTo>
                  <a:lnTo>
                    <a:pt x="493" y="61"/>
                  </a:lnTo>
                  <a:cubicBezTo>
                    <a:pt x="493" y="76"/>
                    <a:pt x="493" y="82"/>
                    <a:pt x="491" y="82"/>
                  </a:cubicBezTo>
                  <a:cubicBezTo>
                    <a:pt x="489" y="82"/>
                    <a:pt x="486" y="79"/>
                    <a:pt x="480" y="74"/>
                  </a:cubicBezTo>
                  <a:cubicBezTo>
                    <a:pt x="480" y="74"/>
                    <a:pt x="480" y="61"/>
                    <a:pt x="480" y="35"/>
                  </a:cubicBezTo>
                  <a:cubicBezTo>
                    <a:pt x="480" y="22"/>
                    <a:pt x="480" y="9"/>
                    <a:pt x="467" y="9"/>
                  </a:cubicBezTo>
                  <a:cubicBezTo>
                    <a:pt x="467" y="9"/>
                    <a:pt x="467" y="9"/>
                    <a:pt x="467" y="22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7" y="35"/>
                    <a:pt x="467" y="35"/>
                    <a:pt x="467" y="61"/>
                  </a:cubicBezTo>
                  <a:cubicBezTo>
                    <a:pt x="467" y="74"/>
                    <a:pt x="467" y="74"/>
                    <a:pt x="454" y="74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54" y="48"/>
                    <a:pt x="454" y="48"/>
                    <a:pt x="441" y="48"/>
                  </a:cubicBezTo>
                  <a:cubicBezTo>
                    <a:pt x="441" y="37"/>
                    <a:pt x="441" y="28"/>
                    <a:pt x="441" y="22"/>
                  </a:cubicBezTo>
                  <a:cubicBezTo>
                    <a:pt x="441" y="35"/>
                    <a:pt x="376" y="61"/>
                    <a:pt x="376" y="61"/>
                  </a:cubicBezTo>
                  <a:cubicBezTo>
                    <a:pt x="370" y="54"/>
                    <a:pt x="363" y="51"/>
                    <a:pt x="360" y="51"/>
                  </a:cubicBezTo>
                  <a:cubicBezTo>
                    <a:pt x="357" y="51"/>
                    <a:pt x="357" y="54"/>
                    <a:pt x="363" y="61"/>
                  </a:cubicBezTo>
                  <a:cubicBezTo>
                    <a:pt x="363" y="74"/>
                    <a:pt x="351" y="87"/>
                    <a:pt x="338" y="87"/>
                  </a:cubicBezTo>
                  <a:cubicBezTo>
                    <a:pt x="325" y="100"/>
                    <a:pt x="312" y="100"/>
                    <a:pt x="325" y="113"/>
                  </a:cubicBezTo>
                  <a:cubicBezTo>
                    <a:pt x="325" y="113"/>
                    <a:pt x="325" y="126"/>
                    <a:pt x="312" y="126"/>
                  </a:cubicBezTo>
                  <a:cubicBezTo>
                    <a:pt x="312" y="126"/>
                    <a:pt x="312" y="138"/>
                    <a:pt x="312" y="138"/>
                  </a:cubicBezTo>
                  <a:cubicBezTo>
                    <a:pt x="299" y="126"/>
                    <a:pt x="299" y="113"/>
                    <a:pt x="286" y="113"/>
                  </a:cubicBezTo>
                  <a:cubicBezTo>
                    <a:pt x="286" y="126"/>
                    <a:pt x="299" y="138"/>
                    <a:pt x="312" y="151"/>
                  </a:cubicBezTo>
                  <a:cubicBezTo>
                    <a:pt x="312" y="164"/>
                    <a:pt x="312" y="164"/>
                    <a:pt x="312" y="164"/>
                  </a:cubicBezTo>
                  <a:cubicBezTo>
                    <a:pt x="312" y="164"/>
                    <a:pt x="312" y="164"/>
                    <a:pt x="299" y="151"/>
                  </a:cubicBezTo>
                  <a:cubicBezTo>
                    <a:pt x="299" y="138"/>
                    <a:pt x="286" y="126"/>
                    <a:pt x="286" y="126"/>
                  </a:cubicBezTo>
                  <a:cubicBezTo>
                    <a:pt x="286" y="138"/>
                    <a:pt x="286" y="138"/>
                    <a:pt x="286" y="138"/>
                  </a:cubicBezTo>
                  <a:cubicBezTo>
                    <a:pt x="286" y="138"/>
                    <a:pt x="286" y="138"/>
                    <a:pt x="273" y="113"/>
                  </a:cubicBezTo>
                  <a:cubicBezTo>
                    <a:pt x="261" y="101"/>
                    <a:pt x="255" y="94"/>
                    <a:pt x="252" y="94"/>
                  </a:cubicBezTo>
                  <a:lnTo>
                    <a:pt x="252" y="94"/>
                  </a:lnTo>
                  <a:cubicBezTo>
                    <a:pt x="249" y="94"/>
                    <a:pt x="253" y="104"/>
                    <a:pt x="260" y="126"/>
                  </a:cubicBezTo>
                  <a:lnTo>
                    <a:pt x="273" y="138"/>
                  </a:lnTo>
                  <a:cubicBezTo>
                    <a:pt x="265" y="130"/>
                    <a:pt x="260" y="127"/>
                    <a:pt x="259" y="127"/>
                  </a:cubicBezTo>
                  <a:lnTo>
                    <a:pt x="259" y="127"/>
                  </a:lnTo>
                  <a:cubicBezTo>
                    <a:pt x="255" y="127"/>
                    <a:pt x="264" y="142"/>
                    <a:pt x="273" y="151"/>
                  </a:cubicBezTo>
                  <a:cubicBezTo>
                    <a:pt x="262" y="146"/>
                    <a:pt x="256" y="143"/>
                    <a:pt x="253" y="143"/>
                  </a:cubicBezTo>
                  <a:cubicBezTo>
                    <a:pt x="249" y="143"/>
                    <a:pt x="252" y="149"/>
                    <a:pt x="260" y="164"/>
                  </a:cubicBezTo>
                  <a:cubicBezTo>
                    <a:pt x="253" y="158"/>
                    <a:pt x="250" y="155"/>
                    <a:pt x="248" y="155"/>
                  </a:cubicBezTo>
                  <a:cubicBezTo>
                    <a:pt x="247" y="155"/>
                    <a:pt x="247" y="158"/>
                    <a:pt x="247" y="164"/>
                  </a:cubicBezTo>
                  <a:cubicBezTo>
                    <a:pt x="247" y="177"/>
                    <a:pt x="234" y="190"/>
                    <a:pt x="221" y="203"/>
                  </a:cubicBezTo>
                  <a:cubicBezTo>
                    <a:pt x="208" y="216"/>
                    <a:pt x="195" y="229"/>
                    <a:pt x="208" y="242"/>
                  </a:cubicBezTo>
                  <a:lnTo>
                    <a:pt x="195" y="242"/>
                  </a:lnTo>
                  <a:cubicBezTo>
                    <a:pt x="198" y="246"/>
                    <a:pt x="202" y="250"/>
                    <a:pt x="208" y="255"/>
                  </a:cubicBezTo>
                  <a:cubicBezTo>
                    <a:pt x="216" y="255"/>
                    <a:pt x="225" y="261"/>
                    <a:pt x="222" y="261"/>
                  </a:cubicBezTo>
                  <a:cubicBezTo>
                    <a:pt x="221" y="261"/>
                    <a:pt x="216" y="260"/>
                    <a:pt x="208" y="255"/>
                  </a:cubicBezTo>
                  <a:cubicBezTo>
                    <a:pt x="201" y="249"/>
                    <a:pt x="198" y="245"/>
                    <a:pt x="195" y="245"/>
                  </a:cubicBezTo>
                  <a:cubicBezTo>
                    <a:pt x="192" y="245"/>
                    <a:pt x="188" y="249"/>
                    <a:pt x="182" y="255"/>
                  </a:cubicBezTo>
                  <a:cubicBezTo>
                    <a:pt x="182" y="255"/>
                    <a:pt x="169" y="268"/>
                    <a:pt x="195" y="281"/>
                  </a:cubicBezTo>
                  <a:cubicBezTo>
                    <a:pt x="201" y="288"/>
                    <a:pt x="205" y="291"/>
                    <a:pt x="203" y="291"/>
                  </a:cubicBezTo>
                  <a:cubicBezTo>
                    <a:pt x="201" y="291"/>
                    <a:pt x="195" y="288"/>
                    <a:pt x="182" y="281"/>
                  </a:cubicBezTo>
                  <a:cubicBezTo>
                    <a:pt x="171" y="276"/>
                    <a:pt x="163" y="273"/>
                    <a:pt x="158" y="273"/>
                  </a:cubicBezTo>
                  <a:cubicBezTo>
                    <a:pt x="152" y="273"/>
                    <a:pt x="154" y="279"/>
                    <a:pt x="169" y="294"/>
                  </a:cubicBezTo>
                  <a:cubicBezTo>
                    <a:pt x="156" y="294"/>
                    <a:pt x="156" y="294"/>
                    <a:pt x="143" y="281"/>
                  </a:cubicBezTo>
                  <a:lnTo>
                    <a:pt x="143" y="281"/>
                  </a:lnTo>
                  <a:cubicBezTo>
                    <a:pt x="143" y="294"/>
                    <a:pt x="143" y="294"/>
                    <a:pt x="156" y="307"/>
                  </a:cubicBezTo>
                  <a:cubicBezTo>
                    <a:pt x="156" y="307"/>
                    <a:pt x="156" y="320"/>
                    <a:pt x="143" y="320"/>
                  </a:cubicBezTo>
                  <a:cubicBezTo>
                    <a:pt x="143" y="333"/>
                    <a:pt x="156" y="333"/>
                    <a:pt x="156" y="333"/>
                  </a:cubicBezTo>
                  <a:cubicBezTo>
                    <a:pt x="143" y="333"/>
                    <a:pt x="143" y="346"/>
                    <a:pt x="130" y="359"/>
                  </a:cubicBezTo>
                  <a:cubicBezTo>
                    <a:pt x="130" y="385"/>
                    <a:pt x="130" y="398"/>
                    <a:pt x="104" y="398"/>
                  </a:cubicBezTo>
                  <a:cubicBezTo>
                    <a:pt x="104" y="398"/>
                    <a:pt x="104" y="398"/>
                    <a:pt x="130" y="411"/>
                  </a:cubicBezTo>
                  <a:lnTo>
                    <a:pt x="143" y="411"/>
                  </a:lnTo>
                  <a:cubicBezTo>
                    <a:pt x="104" y="411"/>
                    <a:pt x="104" y="424"/>
                    <a:pt x="143" y="437"/>
                  </a:cubicBezTo>
                  <a:lnTo>
                    <a:pt x="117" y="437"/>
                  </a:lnTo>
                  <a:cubicBezTo>
                    <a:pt x="91" y="437"/>
                    <a:pt x="104" y="437"/>
                    <a:pt x="143" y="450"/>
                  </a:cubicBezTo>
                  <a:lnTo>
                    <a:pt x="91" y="450"/>
                  </a:lnTo>
                  <a:cubicBezTo>
                    <a:pt x="78" y="450"/>
                    <a:pt x="52" y="463"/>
                    <a:pt x="52" y="463"/>
                  </a:cubicBezTo>
                  <a:lnTo>
                    <a:pt x="91" y="463"/>
                  </a:lnTo>
                  <a:cubicBezTo>
                    <a:pt x="91" y="463"/>
                    <a:pt x="91" y="468"/>
                    <a:pt x="95" y="468"/>
                  </a:cubicBezTo>
                  <a:cubicBezTo>
                    <a:pt x="97" y="468"/>
                    <a:pt x="100" y="467"/>
                    <a:pt x="104" y="463"/>
                  </a:cubicBezTo>
                  <a:cubicBezTo>
                    <a:pt x="117" y="463"/>
                    <a:pt x="117" y="476"/>
                    <a:pt x="117" y="476"/>
                  </a:cubicBezTo>
                  <a:lnTo>
                    <a:pt x="143" y="476"/>
                  </a:lnTo>
                  <a:cubicBezTo>
                    <a:pt x="152" y="476"/>
                    <a:pt x="160" y="470"/>
                    <a:pt x="165" y="470"/>
                  </a:cubicBezTo>
                  <a:cubicBezTo>
                    <a:pt x="167" y="470"/>
                    <a:pt x="169" y="471"/>
                    <a:pt x="169" y="476"/>
                  </a:cubicBezTo>
                  <a:cubicBezTo>
                    <a:pt x="169" y="476"/>
                    <a:pt x="182" y="476"/>
                    <a:pt x="208" y="463"/>
                  </a:cubicBezTo>
                  <a:lnTo>
                    <a:pt x="273" y="463"/>
                  </a:lnTo>
                  <a:cubicBezTo>
                    <a:pt x="286" y="450"/>
                    <a:pt x="299" y="450"/>
                    <a:pt x="273" y="450"/>
                  </a:cubicBezTo>
                  <a:cubicBezTo>
                    <a:pt x="286" y="450"/>
                    <a:pt x="286" y="437"/>
                    <a:pt x="286" y="437"/>
                  </a:cubicBezTo>
                  <a:cubicBezTo>
                    <a:pt x="286" y="424"/>
                    <a:pt x="286" y="424"/>
                    <a:pt x="312" y="424"/>
                  </a:cubicBezTo>
                  <a:lnTo>
                    <a:pt x="325" y="424"/>
                  </a:lnTo>
                  <a:cubicBezTo>
                    <a:pt x="312" y="411"/>
                    <a:pt x="312" y="411"/>
                    <a:pt x="312" y="398"/>
                  </a:cubicBezTo>
                  <a:cubicBezTo>
                    <a:pt x="325" y="385"/>
                    <a:pt x="325" y="385"/>
                    <a:pt x="312" y="372"/>
                  </a:cubicBezTo>
                  <a:lnTo>
                    <a:pt x="312" y="372"/>
                  </a:lnTo>
                  <a:cubicBezTo>
                    <a:pt x="316" y="376"/>
                    <a:pt x="319" y="378"/>
                    <a:pt x="321" y="378"/>
                  </a:cubicBezTo>
                  <a:cubicBezTo>
                    <a:pt x="325" y="378"/>
                    <a:pt x="325" y="372"/>
                    <a:pt x="325" y="372"/>
                  </a:cubicBezTo>
                  <a:cubicBezTo>
                    <a:pt x="316" y="363"/>
                    <a:pt x="313" y="360"/>
                    <a:pt x="312" y="359"/>
                  </a:cubicBezTo>
                  <a:lnTo>
                    <a:pt x="312" y="359"/>
                  </a:lnTo>
                  <a:cubicBezTo>
                    <a:pt x="325" y="372"/>
                    <a:pt x="325" y="372"/>
                    <a:pt x="338" y="372"/>
                  </a:cubicBezTo>
                  <a:cubicBezTo>
                    <a:pt x="338" y="359"/>
                    <a:pt x="338" y="359"/>
                    <a:pt x="325" y="359"/>
                  </a:cubicBezTo>
                  <a:cubicBezTo>
                    <a:pt x="325" y="359"/>
                    <a:pt x="325" y="346"/>
                    <a:pt x="338" y="346"/>
                  </a:cubicBezTo>
                  <a:cubicBezTo>
                    <a:pt x="345" y="350"/>
                    <a:pt x="349" y="351"/>
                    <a:pt x="351" y="351"/>
                  </a:cubicBezTo>
                  <a:cubicBezTo>
                    <a:pt x="356" y="351"/>
                    <a:pt x="347" y="343"/>
                    <a:pt x="338" y="333"/>
                  </a:cubicBezTo>
                  <a:lnTo>
                    <a:pt x="338" y="333"/>
                  </a:lnTo>
                  <a:cubicBezTo>
                    <a:pt x="351" y="346"/>
                    <a:pt x="351" y="346"/>
                    <a:pt x="351" y="346"/>
                  </a:cubicBezTo>
                  <a:cubicBezTo>
                    <a:pt x="338" y="333"/>
                    <a:pt x="338" y="320"/>
                    <a:pt x="351" y="320"/>
                  </a:cubicBezTo>
                  <a:cubicBezTo>
                    <a:pt x="363" y="307"/>
                    <a:pt x="363" y="307"/>
                    <a:pt x="351" y="294"/>
                  </a:cubicBezTo>
                  <a:cubicBezTo>
                    <a:pt x="338" y="281"/>
                    <a:pt x="338" y="281"/>
                    <a:pt x="351" y="281"/>
                  </a:cubicBezTo>
                  <a:cubicBezTo>
                    <a:pt x="383" y="306"/>
                    <a:pt x="390" y="315"/>
                    <a:pt x="391" y="315"/>
                  </a:cubicBezTo>
                  <a:cubicBezTo>
                    <a:pt x="391" y="315"/>
                    <a:pt x="389" y="312"/>
                    <a:pt x="389" y="307"/>
                  </a:cubicBezTo>
                  <a:cubicBezTo>
                    <a:pt x="389" y="307"/>
                    <a:pt x="376" y="294"/>
                    <a:pt x="364" y="281"/>
                  </a:cubicBezTo>
                  <a:lnTo>
                    <a:pt x="364" y="281"/>
                  </a:lnTo>
                  <a:cubicBezTo>
                    <a:pt x="371" y="289"/>
                    <a:pt x="376" y="292"/>
                    <a:pt x="380" y="292"/>
                  </a:cubicBezTo>
                  <a:cubicBezTo>
                    <a:pt x="388" y="292"/>
                    <a:pt x="386" y="274"/>
                    <a:pt x="376" y="255"/>
                  </a:cubicBezTo>
                  <a:lnTo>
                    <a:pt x="376" y="255"/>
                  </a:lnTo>
                  <a:cubicBezTo>
                    <a:pt x="376" y="255"/>
                    <a:pt x="377" y="255"/>
                    <a:pt x="389" y="268"/>
                  </a:cubicBezTo>
                  <a:cubicBezTo>
                    <a:pt x="389" y="275"/>
                    <a:pt x="393" y="278"/>
                    <a:pt x="396" y="278"/>
                  </a:cubicBezTo>
                  <a:cubicBezTo>
                    <a:pt x="399" y="278"/>
                    <a:pt x="402" y="275"/>
                    <a:pt x="402" y="268"/>
                  </a:cubicBezTo>
                  <a:cubicBezTo>
                    <a:pt x="397" y="257"/>
                    <a:pt x="396" y="253"/>
                    <a:pt x="398" y="253"/>
                  </a:cubicBezTo>
                  <a:lnTo>
                    <a:pt x="398" y="253"/>
                  </a:lnTo>
                  <a:cubicBezTo>
                    <a:pt x="400" y="253"/>
                    <a:pt x="408" y="261"/>
                    <a:pt x="415" y="268"/>
                  </a:cubicBezTo>
                  <a:cubicBezTo>
                    <a:pt x="428" y="281"/>
                    <a:pt x="428" y="281"/>
                    <a:pt x="428" y="281"/>
                  </a:cubicBezTo>
                  <a:cubicBezTo>
                    <a:pt x="422" y="262"/>
                    <a:pt x="422" y="255"/>
                    <a:pt x="425" y="255"/>
                  </a:cubicBezTo>
                  <a:cubicBezTo>
                    <a:pt x="428" y="255"/>
                    <a:pt x="435" y="262"/>
                    <a:pt x="441" y="268"/>
                  </a:cubicBezTo>
                  <a:cubicBezTo>
                    <a:pt x="428" y="255"/>
                    <a:pt x="428" y="255"/>
                    <a:pt x="428" y="255"/>
                  </a:cubicBezTo>
                  <a:cubicBezTo>
                    <a:pt x="441" y="255"/>
                    <a:pt x="441" y="255"/>
                    <a:pt x="428" y="242"/>
                  </a:cubicBezTo>
                  <a:cubicBezTo>
                    <a:pt x="428" y="229"/>
                    <a:pt x="415" y="203"/>
                    <a:pt x="415" y="203"/>
                  </a:cubicBezTo>
                  <a:lnTo>
                    <a:pt x="415" y="203"/>
                  </a:lnTo>
                  <a:lnTo>
                    <a:pt x="428" y="216"/>
                  </a:lnTo>
                  <a:cubicBezTo>
                    <a:pt x="428" y="229"/>
                    <a:pt x="432" y="233"/>
                    <a:pt x="435" y="233"/>
                  </a:cubicBezTo>
                  <a:cubicBezTo>
                    <a:pt x="438" y="233"/>
                    <a:pt x="441" y="229"/>
                    <a:pt x="441" y="229"/>
                  </a:cubicBezTo>
                  <a:cubicBezTo>
                    <a:pt x="441" y="229"/>
                    <a:pt x="454" y="229"/>
                    <a:pt x="454" y="242"/>
                  </a:cubicBezTo>
                  <a:lnTo>
                    <a:pt x="454" y="229"/>
                  </a:lnTo>
                  <a:cubicBezTo>
                    <a:pt x="461" y="236"/>
                    <a:pt x="464" y="239"/>
                    <a:pt x="466" y="239"/>
                  </a:cubicBezTo>
                  <a:cubicBezTo>
                    <a:pt x="467" y="239"/>
                    <a:pt x="467" y="236"/>
                    <a:pt x="467" y="229"/>
                  </a:cubicBezTo>
                  <a:cubicBezTo>
                    <a:pt x="474" y="242"/>
                    <a:pt x="477" y="249"/>
                    <a:pt x="479" y="249"/>
                  </a:cubicBezTo>
                  <a:cubicBezTo>
                    <a:pt x="480" y="249"/>
                    <a:pt x="480" y="242"/>
                    <a:pt x="480" y="229"/>
                  </a:cubicBezTo>
                  <a:cubicBezTo>
                    <a:pt x="480" y="242"/>
                    <a:pt x="480" y="242"/>
                    <a:pt x="480" y="242"/>
                  </a:cubicBezTo>
                  <a:cubicBezTo>
                    <a:pt x="480" y="236"/>
                    <a:pt x="480" y="233"/>
                    <a:pt x="482" y="233"/>
                  </a:cubicBezTo>
                  <a:cubicBezTo>
                    <a:pt x="483" y="233"/>
                    <a:pt x="487" y="236"/>
                    <a:pt x="493" y="242"/>
                  </a:cubicBezTo>
                  <a:cubicBezTo>
                    <a:pt x="493" y="229"/>
                    <a:pt x="493" y="229"/>
                    <a:pt x="493" y="229"/>
                  </a:cubicBezTo>
                  <a:cubicBezTo>
                    <a:pt x="493" y="235"/>
                    <a:pt x="493" y="238"/>
                    <a:pt x="494" y="238"/>
                  </a:cubicBezTo>
                  <a:cubicBezTo>
                    <a:pt x="495" y="238"/>
                    <a:pt x="499" y="231"/>
                    <a:pt x="506" y="216"/>
                  </a:cubicBezTo>
                  <a:cubicBezTo>
                    <a:pt x="506" y="221"/>
                    <a:pt x="506" y="226"/>
                    <a:pt x="506" y="229"/>
                  </a:cubicBezTo>
                  <a:cubicBezTo>
                    <a:pt x="513" y="223"/>
                    <a:pt x="516" y="220"/>
                    <a:pt x="518" y="220"/>
                  </a:cubicBezTo>
                  <a:cubicBezTo>
                    <a:pt x="518" y="220"/>
                    <a:pt x="519" y="220"/>
                    <a:pt x="519" y="222"/>
                  </a:cubicBezTo>
                  <a:lnTo>
                    <a:pt x="519" y="222"/>
                  </a:lnTo>
                  <a:cubicBezTo>
                    <a:pt x="519" y="220"/>
                    <a:pt x="519" y="218"/>
                    <a:pt x="519" y="216"/>
                  </a:cubicBezTo>
                  <a:cubicBezTo>
                    <a:pt x="519" y="229"/>
                    <a:pt x="532" y="229"/>
                    <a:pt x="545" y="242"/>
                  </a:cubicBezTo>
                  <a:cubicBezTo>
                    <a:pt x="545" y="242"/>
                    <a:pt x="545" y="216"/>
                    <a:pt x="558" y="203"/>
                  </a:cubicBezTo>
                  <a:cubicBezTo>
                    <a:pt x="565" y="197"/>
                    <a:pt x="568" y="194"/>
                    <a:pt x="569" y="194"/>
                  </a:cubicBezTo>
                  <a:cubicBezTo>
                    <a:pt x="571" y="194"/>
                    <a:pt x="571" y="197"/>
                    <a:pt x="571" y="203"/>
                  </a:cubicBezTo>
                  <a:cubicBezTo>
                    <a:pt x="565" y="215"/>
                    <a:pt x="562" y="224"/>
                    <a:pt x="560" y="230"/>
                  </a:cubicBezTo>
                  <a:lnTo>
                    <a:pt x="560" y="230"/>
                  </a:lnTo>
                  <a:cubicBezTo>
                    <a:pt x="559" y="229"/>
                    <a:pt x="558" y="229"/>
                    <a:pt x="558" y="229"/>
                  </a:cubicBezTo>
                  <a:lnTo>
                    <a:pt x="558" y="229"/>
                  </a:lnTo>
                  <a:cubicBezTo>
                    <a:pt x="558" y="233"/>
                    <a:pt x="558" y="234"/>
                    <a:pt x="558" y="234"/>
                  </a:cubicBezTo>
                  <a:cubicBezTo>
                    <a:pt x="559" y="234"/>
                    <a:pt x="559" y="233"/>
                    <a:pt x="560" y="230"/>
                  </a:cubicBezTo>
                  <a:lnTo>
                    <a:pt x="560" y="230"/>
                  </a:lnTo>
                  <a:cubicBezTo>
                    <a:pt x="563" y="230"/>
                    <a:pt x="568" y="233"/>
                    <a:pt x="558" y="242"/>
                  </a:cubicBezTo>
                  <a:cubicBezTo>
                    <a:pt x="558" y="246"/>
                    <a:pt x="558" y="248"/>
                    <a:pt x="558" y="248"/>
                  </a:cubicBezTo>
                  <a:cubicBezTo>
                    <a:pt x="559" y="248"/>
                    <a:pt x="562" y="238"/>
                    <a:pt x="571" y="229"/>
                  </a:cubicBezTo>
                  <a:lnTo>
                    <a:pt x="571" y="229"/>
                  </a:lnTo>
                  <a:cubicBezTo>
                    <a:pt x="566" y="239"/>
                    <a:pt x="565" y="243"/>
                    <a:pt x="566" y="243"/>
                  </a:cubicBezTo>
                  <a:cubicBezTo>
                    <a:pt x="568" y="243"/>
                    <a:pt x="576" y="232"/>
                    <a:pt x="584" y="216"/>
                  </a:cubicBezTo>
                  <a:cubicBezTo>
                    <a:pt x="592" y="201"/>
                    <a:pt x="595" y="195"/>
                    <a:pt x="596" y="195"/>
                  </a:cubicBezTo>
                  <a:cubicBezTo>
                    <a:pt x="597" y="195"/>
                    <a:pt x="597" y="198"/>
                    <a:pt x="597" y="203"/>
                  </a:cubicBezTo>
                  <a:cubicBezTo>
                    <a:pt x="584" y="216"/>
                    <a:pt x="597" y="216"/>
                    <a:pt x="597" y="216"/>
                  </a:cubicBezTo>
                  <a:cubicBezTo>
                    <a:pt x="597" y="216"/>
                    <a:pt x="597" y="216"/>
                    <a:pt x="584" y="242"/>
                  </a:cubicBezTo>
                  <a:cubicBezTo>
                    <a:pt x="584" y="242"/>
                    <a:pt x="584" y="242"/>
                    <a:pt x="597" y="229"/>
                  </a:cubicBezTo>
                  <a:cubicBezTo>
                    <a:pt x="602" y="215"/>
                    <a:pt x="605" y="209"/>
                    <a:pt x="606" y="209"/>
                  </a:cubicBezTo>
                  <a:lnTo>
                    <a:pt x="606" y="209"/>
                  </a:lnTo>
                  <a:cubicBezTo>
                    <a:pt x="608" y="209"/>
                    <a:pt x="605" y="226"/>
                    <a:pt x="597" y="242"/>
                  </a:cubicBezTo>
                  <a:lnTo>
                    <a:pt x="610" y="229"/>
                  </a:lnTo>
                  <a:cubicBezTo>
                    <a:pt x="618" y="213"/>
                    <a:pt x="626" y="202"/>
                    <a:pt x="628" y="202"/>
                  </a:cubicBezTo>
                  <a:lnTo>
                    <a:pt x="628" y="202"/>
                  </a:lnTo>
                  <a:cubicBezTo>
                    <a:pt x="629" y="202"/>
                    <a:pt x="628" y="20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lnTo>
                    <a:pt x="621" y="219"/>
                  </a:lnTo>
                  <a:cubicBezTo>
                    <a:pt x="623" y="217"/>
                    <a:pt x="624" y="216"/>
                    <a:pt x="625" y="216"/>
                  </a:cubicBezTo>
                  <a:lnTo>
                    <a:pt x="625" y="216"/>
                  </a:lnTo>
                  <a:cubicBezTo>
                    <a:pt x="627" y="216"/>
                    <a:pt x="618" y="230"/>
                    <a:pt x="610" y="255"/>
                  </a:cubicBezTo>
                  <a:cubicBezTo>
                    <a:pt x="623" y="229"/>
                    <a:pt x="636" y="216"/>
                    <a:pt x="636" y="216"/>
                  </a:cubicBezTo>
                  <a:lnTo>
                    <a:pt x="636" y="216"/>
                  </a:lnTo>
                  <a:cubicBezTo>
                    <a:pt x="636" y="229"/>
                    <a:pt x="636" y="229"/>
                    <a:pt x="623" y="242"/>
                  </a:cubicBezTo>
                  <a:cubicBezTo>
                    <a:pt x="623" y="251"/>
                    <a:pt x="616" y="261"/>
                    <a:pt x="617" y="261"/>
                  </a:cubicBezTo>
                  <a:cubicBezTo>
                    <a:pt x="618" y="261"/>
                    <a:pt x="619" y="259"/>
                    <a:pt x="622" y="256"/>
                  </a:cubicBezTo>
                  <a:lnTo>
                    <a:pt x="622" y="256"/>
                  </a:lnTo>
                  <a:cubicBezTo>
                    <a:pt x="622" y="257"/>
                    <a:pt x="619" y="259"/>
                    <a:pt x="610" y="268"/>
                  </a:cubicBezTo>
                  <a:lnTo>
                    <a:pt x="623" y="268"/>
                  </a:lnTo>
                  <a:cubicBezTo>
                    <a:pt x="623" y="264"/>
                    <a:pt x="624" y="263"/>
                    <a:pt x="625" y="263"/>
                  </a:cubicBezTo>
                  <a:lnTo>
                    <a:pt x="625" y="263"/>
                  </a:lnTo>
                  <a:cubicBezTo>
                    <a:pt x="628" y="263"/>
                    <a:pt x="632" y="272"/>
                    <a:pt x="623" y="281"/>
                  </a:cubicBezTo>
                  <a:cubicBezTo>
                    <a:pt x="629" y="275"/>
                    <a:pt x="633" y="271"/>
                    <a:pt x="634" y="271"/>
                  </a:cubicBezTo>
                  <a:cubicBezTo>
                    <a:pt x="636" y="271"/>
                    <a:pt x="636" y="275"/>
                    <a:pt x="636" y="281"/>
                  </a:cubicBezTo>
                  <a:cubicBezTo>
                    <a:pt x="649" y="268"/>
                    <a:pt x="649" y="268"/>
                    <a:pt x="649" y="268"/>
                  </a:cubicBezTo>
                  <a:cubicBezTo>
                    <a:pt x="662" y="268"/>
                    <a:pt x="649" y="281"/>
                    <a:pt x="649" y="281"/>
                  </a:cubicBezTo>
                  <a:cubicBezTo>
                    <a:pt x="649" y="281"/>
                    <a:pt x="649" y="281"/>
                    <a:pt x="662" y="268"/>
                  </a:cubicBezTo>
                  <a:cubicBezTo>
                    <a:pt x="662" y="268"/>
                    <a:pt x="665" y="265"/>
                    <a:pt x="667" y="265"/>
                  </a:cubicBezTo>
                  <a:lnTo>
                    <a:pt x="667" y="265"/>
                  </a:lnTo>
                  <a:cubicBezTo>
                    <a:pt x="668" y="265"/>
                    <a:pt x="668" y="268"/>
                    <a:pt x="662" y="281"/>
                  </a:cubicBezTo>
                  <a:cubicBezTo>
                    <a:pt x="662" y="281"/>
                    <a:pt x="649" y="294"/>
                    <a:pt x="662" y="294"/>
                  </a:cubicBezTo>
                  <a:lnTo>
                    <a:pt x="675" y="294"/>
                  </a:lnTo>
                  <a:cubicBezTo>
                    <a:pt x="675" y="294"/>
                    <a:pt x="674" y="294"/>
                    <a:pt x="674" y="295"/>
                  </a:cubicBezTo>
                  <a:lnTo>
                    <a:pt x="674" y="295"/>
                  </a:lnTo>
                  <a:cubicBezTo>
                    <a:pt x="668" y="301"/>
                    <a:pt x="665" y="304"/>
                    <a:pt x="667" y="304"/>
                  </a:cubicBezTo>
                  <a:cubicBezTo>
                    <a:pt x="668" y="304"/>
                    <a:pt x="675" y="301"/>
                    <a:pt x="688" y="294"/>
                  </a:cubicBezTo>
                  <a:lnTo>
                    <a:pt x="688" y="294"/>
                  </a:lnTo>
                  <a:cubicBezTo>
                    <a:pt x="688" y="307"/>
                    <a:pt x="688" y="307"/>
                    <a:pt x="675" y="307"/>
                  </a:cubicBezTo>
                  <a:cubicBezTo>
                    <a:pt x="675" y="307"/>
                    <a:pt x="675" y="307"/>
                    <a:pt x="675" y="320"/>
                  </a:cubicBezTo>
                  <a:cubicBezTo>
                    <a:pt x="683" y="311"/>
                    <a:pt x="688" y="309"/>
                    <a:pt x="689" y="309"/>
                  </a:cubicBezTo>
                  <a:lnTo>
                    <a:pt x="689" y="309"/>
                  </a:lnTo>
                  <a:cubicBezTo>
                    <a:pt x="692" y="309"/>
                    <a:pt x="683" y="320"/>
                    <a:pt x="675" y="320"/>
                  </a:cubicBezTo>
                  <a:cubicBezTo>
                    <a:pt x="675" y="320"/>
                    <a:pt x="675" y="326"/>
                    <a:pt x="682" y="326"/>
                  </a:cubicBezTo>
                  <a:cubicBezTo>
                    <a:pt x="686" y="326"/>
                    <a:pt x="692" y="324"/>
                    <a:pt x="701" y="320"/>
                  </a:cubicBezTo>
                  <a:lnTo>
                    <a:pt x="701" y="320"/>
                  </a:lnTo>
                  <a:cubicBezTo>
                    <a:pt x="701" y="320"/>
                    <a:pt x="701" y="320"/>
                    <a:pt x="701" y="320"/>
                  </a:cubicBezTo>
                  <a:cubicBezTo>
                    <a:pt x="714" y="320"/>
                    <a:pt x="714" y="320"/>
                    <a:pt x="688" y="333"/>
                  </a:cubicBezTo>
                  <a:lnTo>
                    <a:pt x="675" y="346"/>
                  </a:lnTo>
                  <a:lnTo>
                    <a:pt x="714" y="346"/>
                  </a:lnTo>
                  <a:cubicBezTo>
                    <a:pt x="714" y="346"/>
                    <a:pt x="714" y="359"/>
                    <a:pt x="701" y="359"/>
                  </a:cubicBezTo>
                  <a:lnTo>
                    <a:pt x="714" y="359"/>
                  </a:lnTo>
                  <a:cubicBezTo>
                    <a:pt x="727" y="359"/>
                    <a:pt x="727" y="359"/>
                    <a:pt x="714" y="372"/>
                  </a:cubicBezTo>
                  <a:cubicBezTo>
                    <a:pt x="709" y="376"/>
                    <a:pt x="708" y="378"/>
                    <a:pt x="708" y="378"/>
                  </a:cubicBezTo>
                  <a:cubicBezTo>
                    <a:pt x="709" y="378"/>
                    <a:pt x="718" y="372"/>
                    <a:pt x="727" y="372"/>
                  </a:cubicBezTo>
                  <a:cubicBezTo>
                    <a:pt x="714" y="385"/>
                    <a:pt x="714" y="424"/>
                    <a:pt x="740" y="424"/>
                  </a:cubicBezTo>
                  <a:lnTo>
                    <a:pt x="727" y="424"/>
                  </a:lnTo>
                  <a:lnTo>
                    <a:pt x="727" y="437"/>
                  </a:lnTo>
                  <a:cubicBezTo>
                    <a:pt x="740" y="437"/>
                    <a:pt x="753" y="437"/>
                    <a:pt x="753" y="450"/>
                  </a:cubicBezTo>
                  <a:lnTo>
                    <a:pt x="728" y="437"/>
                  </a:lnTo>
                  <a:lnTo>
                    <a:pt x="728" y="437"/>
                  </a:lnTo>
                  <a:cubicBezTo>
                    <a:pt x="753" y="450"/>
                    <a:pt x="752" y="450"/>
                    <a:pt x="740" y="450"/>
                  </a:cubicBezTo>
                  <a:cubicBezTo>
                    <a:pt x="731" y="445"/>
                    <a:pt x="725" y="444"/>
                    <a:pt x="722" y="444"/>
                  </a:cubicBezTo>
                  <a:cubicBezTo>
                    <a:pt x="715" y="444"/>
                    <a:pt x="718" y="450"/>
                    <a:pt x="727" y="450"/>
                  </a:cubicBezTo>
                  <a:cubicBezTo>
                    <a:pt x="701" y="450"/>
                    <a:pt x="701" y="450"/>
                    <a:pt x="740" y="463"/>
                  </a:cubicBezTo>
                  <a:lnTo>
                    <a:pt x="727" y="463"/>
                  </a:lnTo>
                  <a:cubicBezTo>
                    <a:pt x="753" y="476"/>
                    <a:pt x="753" y="476"/>
                    <a:pt x="727" y="476"/>
                  </a:cubicBezTo>
                  <a:cubicBezTo>
                    <a:pt x="707" y="469"/>
                    <a:pt x="697" y="466"/>
                    <a:pt x="696" y="466"/>
                  </a:cubicBezTo>
                  <a:lnTo>
                    <a:pt x="696" y="466"/>
                  </a:lnTo>
                  <a:cubicBezTo>
                    <a:pt x="694" y="466"/>
                    <a:pt x="701" y="469"/>
                    <a:pt x="714" y="476"/>
                  </a:cubicBezTo>
                  <a:cubicBezTo>
                    <a:pt x="714" y="482"/>
                    <a:pt x="710" y="482"/>
                    <a:pt x="709" y="482"/>
                  </a:cubicBezTo>
                  <a:cubicBezTo>
                    <a:pt x="707" y="482"/>
                    <a:pt x="707" y="482"/>
                    <a:pt x="714" y="489"/>
                  </a:cubicBezTo>
                  <a:cubicBezTo>
                    <a:pt x="714" y="489"/>
                    <a:pt x="688" y="489"/>
                    <a:pt x="688" y="502"/>
                  </a:cubicBezTo>
                  <a:cubicBezTo>
                    <a:pt x="675" y="515"/>
                    <a:pt x="675" y="515"/>
                    <a:pt x="688" y="515"/>
                  </a:cubicBezTo>
                  <a:cubicBezTo>
                    <a:pt x="703" y="530"/>
                    <a:pt x="709" y="536"/>
                    <a:pt x="707" y="536"/>
                  </a:cubicBezTo>
                  <a:cubicBezTo>
                    <a:pt x="705" y="536"/>
                    <a:pt x="698" y="533"/>
                    <a:pt x="688" y="528"/>
                  </a:cubicBezTo>
                  <a:cubicBezTo>
                    <a:pt x="688" y="528"/>
                    <a:pt x="675" y="515"/>
                    <a:pt x="675" y="515"/>
                  </a:cubicBezTo>
                  <a:cubicBezTo>
                    <a:pt x="666" y="515"/>
                    <a:pt x="663" y="520"/>
                    <a:pt x="658" y="520"/>
                  </a:cubicBezTo>
                  <a:cubicBezTo>
                    <a:pt x="656" y="520"/>
                    <a:pt x="653" y="519"/>
                    <a:pt x="649" y="515"/>
                  </a:cubicBezTo>
                  <a:lnTo>
                    <a:pt x="649" y="515"/>
                  </a:lnTo>
                  <a:cubicBezTo>
                    <a:pt x="675" y="541"/>
                    <a:pt x="662" y="541"/>
                    <a:pt x="649" y="541"/>
                  </a:cubicBezTo>
                  <a:cubicBezTo>
                    <a:pt x="649" y="541"/>
                    <a:pt x="649" y="541"/>
                    <a:pt x="662" y="554"/>
                  </a:cubicBezTo>
                  <a:lnTo>
                    <a:pt x="662" y="554"/>
                  </a:lnTo>
                  <a:cubicBezTo>
                    <a:pt x="656" y="548"/>
                    <a:pt x="649" y="545"/>
                    <a:pt x="644" y="545"/>
                  </a:cubicBezTo>
                  <a:lnTo>
                    <a:pt x="644" y="545"/>
                  </a:lnTo>
                  <a:cubicBezTo>
                    <a:pt x="636" y="545"/>
                    <a:pt x="634" y="551"/>
                    <a:pt x="649" y="566"/>
                  </a:cubicBezTo>
                  <a:cubicBezTo>
                    <a:pt x="655" y="578"/>
                    <a:pt x="658" y="585"/>
                    <a:pt x="657" y="585"/>
                  </a:cubicBezTo>
                  <a:cubicBezTo>
                    <a:pt x="657" y="585"/>
                    <a:pt x="650" y="575"/>
                    <a:pt x="636" y="554"/>
                  </a:cubicBezTo>
                  <a:cubicBezTo>
                    <a:pt x="630" y="548"/>
                    <a:pt x="626" y="544"/>
                    <a:pt x="623" y="541"/>
                  </a:cubicBezTo>
                  <a:lnTo>
                    <a:pt x="623" y="541"/>
                  </a:lnTo>
                  <a:cubicBezTo>
                    <a:pt x="632" y="550"/>
                    <a:pt x="635" y="559"/>
                    <a:pt x="631" y="559"/>
                  </a:cubicBezTo>
                  <a:cubicBezTo>
                    <a:pt x="629" y="559"/>
                    <a:pt x="627" y="557"/>
                    <a:pt x="623" y="554"/>
                  </a:cubicBezTo>
                  <a:lnTo>
                    <a:pt x="623" y="554"/>
                  </a:lnTo>
                  <a:cubicBezTo>
                    <a:pt x="623" y="554"/>
                    <a:pt x="626" y="556"/>
                    <a:pt x="649" y="579"/>
                  </a:cubicBezTo>
                  <a:cubicBezTo>
                    <a:pt x="649" y="592"/>
                    <a:pt x="649" y="605"/>
                    <a:pt x="649" y="605"/>
                  </a:cubicBezTo>
                  <a:cubicBezTo>
                    <a:pt x="636" y="592"/>
                    <a:pt x="636" y="592"/>
                    <a:pt x="636" y="566"/>
                  </a:cubicBezTo>
                  <a:cubicBezTo>
                    <a:pt x="636" y="566"/>
                    <a:pt x="636" y="567"/>
                    <a:pt x="636" y="579"/>
                  </a:cubicBezTo>
                  <a:cubicBezTo>
                    <a:pt x="623" y="579"/>
                    <a:pt x="623" y="566"/>
                    <a:pt x="610" y="554"/>
                  </a:cubicBezTo>
                  <a:cubicBezTo>
                    <a:pt x="605" y="548"/>
                    <a:pt x="601" y="545"/>
                    <a:pt x="600" y="545"/>
                  </a:cubicBezTo>
                  <a:lnTo>
                    <a:pt x="600" y="545"/>
                  </a:lnTo>
                  <a:cubicBezTo>
                    <a:pt x="599" y="545"/>
                    <a:pt x="602" y="551"/>
                    <a:pt x="610" y="566"/>
                  </a:cubicBezTo>
                  <a:cubicBezTo>
                    <a:pt x="610" y="566"/>
                    <a:pt x="620" y="607"/>
                    <a:pt x="631" y="634"/>
                  </a:cubicBezTo>
                  <a:lnTo>
                    <a:pt x="631" y="634"/>
                  </a:lnTo>
                  <a:cubicBezTo>
                    <a:pt x="628" y="631"/>
                    <a:pt x="623" y="631"/>
                    <a:pt x="623" y="631"/>
                  </a:cubicBezTo>
                  <a:cubicBezTo>
                    <a:pt x="623" y="618"/>
                    <a:pt x="623" y="618"/>
                    <a:pt x="623" y="618"/>
                  </a:cubicBezTo>
                  <a:lnTo>
                    <a:pt x="610" y="605"/>
                  </a:lnTo>
                  <a:cubicBezTo>
                    <a:pt x="605" y="601"/>
                    <a:pt x="600" y="596"/>
                    <a:pt x="597" y="592"/>
                  </a:cubicBezTo>
                  <a:lnTo>
                    <a:pt x="597" y="592"/>
                  </a:lnTo>
                  <a:cubicBezTo>
                    <a:pt x="597" y="592"/>
                    <a:pt x="597" y="592"/>
                    <a:pt x="584" y="579"/>
                  </a:cubicBezTo>
                  <a:cubicBezTo>
                    <a:pt x="584" y="579"/>
                    <a:pt x="584" y="579"/>
                    <a:pt x="584" y="592"/>
                  </a:cubicBezTo>
                  <a:cubicBezTo>
                    <a:pt x="597" y="605"/>
                    <a:pt x="597" y="605"/>
                    <a:pt x="597" y="605"/>
                  </a:cubicBezTo>
                  <a:cubicBezTo>
                    <a:pt x="584" y="605"/>
                    <a:pt x="584" y="605"/>
                    <a:pt x="597" y="631"/>
                  </a:cubicBezTo>
                  <a:cubicBezTo>
                    <a:pt x="597" y="644"/>
                    <a:pt x="610" y="657"/>
                    <a:pt x="597" y="657"/>
                  </a:cubicBezTo>
                  <a:cubicBezTo>
                    <a:pt x="597" y="663"/>
                    <a:pt x="597" y="666"/>
                    <a:pt x="596" y="666"/>
                  </a:cubicBezTo>
                  <a:cubicBezTo>
                    <a:pt x="595" y="666"/>
                    <a:pt x="592" y="660"/>
                    <a:pt x="584" y="644"/>
                  </a:cubicBezTo>
                  <a:cubicBezTo>
                    <a:pt x="584" y="631"/>
                    <a:pt x="584" y="631"/>
                    <a:pt x="584" y="631"/>
                  </a:cubicBezTo>
                  <a:cubicBezTo>
                    <a:pt x="584" y="631"/>
                    <a:pt x="584" y="631"/>
                    <a:pt x="571" y="618"/>
                  </a:cubicBezTo>
                  <a:lnTo>
                    <a:pt x="571" y="618"/>
                  </a:lnTo>
                  <a:cubicBezTo>
                    <a:pt x="571" y="623"/>
                    <a:pt x="571" y="628"/>
                    <a:pt x="571" y="631"/>
                  </a:cubicBezTo>
                  <a:cubicBezTo>
                    <a:pt x="558" y="631"/>
                    <a:pt x="558" y="631"/>
                    <a:pt x="558" y="618"/>
                  </a:cubicBezTo>
                  <a:cubicBezTo>
                    <a:pt x="558" y="625"/>
                    <a:pt x="558" y="628"/>
                    <a:pt x="556" y="628"/>
                  </a:cubicBezTo>
                  <a:cubicBezTo>
                    <a:pt x="555" y="628"/>
                    <a:pt x="552" y="625"/>
                    <a:pt x="545" y="618"/>
                  </a:cubicBezTo>
                  <a:cubicBezTo>
                    <a:pt x="541" y="615"/>
                    <a:pt x="539" y="613"/>
                    <a:pt x="537" y="613"/>
                  </a:cubicBezTo>
                  <a:cubicBezTo>
                    <a:pt x="532" y="613"/>
                    <a:pt x="532" y="622"/>
                    <a:pt x="532" y="631"/>
                  </a:cubicBezTo>
                  <a:cubicBezTo>
                    <a:pt x="532" y="657"/>
                    <a:pt x="532" y="683"/>
                    <a:pt x="545" y="696"/>
                  </a:cubicBezTo>
                  <a:cubicBezTo>
                    <a:pt x="545" y="721"/>
                    <a:pt x="545" y="730"/>
                    <a:pt x="542" y="730"/>
                  </a:cubicBezTo>
                  <a:cubicBezTo>
                    <a:pt x="540" y="730"/>
                    <a:pt x="537" y="727"/>
                    <a:pt x="532" y="722"/>
                  </a:cubicBezTo>
                  <a:cubicBezTo>
                    <a:pt x="532" y="722"/>
                    <a:pt x="532" y="696"/>
                    <a:pt x="532" y="683"/>
                  </a:cubicBezTo>
                  <a:cubicBezTo>
                    <a:pt x="532" y="670"/>
                    <a:pt x="532" y="670"/>
                    <a:pt x="532" y="670"/>
                  </a:cubicBezTo>
                  <a:cubicBezTo>
                    <a:pt x="532" y="657"/>
                    <a:pt x="532" y="631"/>
                    <a:pt x="532" y="631"/>
                  </a:cubicBezTo>
                  <a:cubicBezTo>
                    <a:pt x="532" y="631"/>
                    <a:pt x="519" y="618"/>
                    <a:pt x="519" y="592"/>
                  </a:cubicBezTo>
                  <a:cubicBezTo>
                    <a:pt x="506" y="592"/>
                    <a:pt x="506" y="592"/>
                    <a:pt x="506" y="618"/>
                  </a:cubicBezTo>
                  <a:cubicBezTo>
                    <a:pt x="506" y="624"/>
                    <a:pt x="506" y="628"/>
                    <a:pt x="506" y="631"/>
                  </a:cubicBezTo>
                  <a:cubicBezTo>
                    <a:pt x="506" y="606"/>
                    <a:pt x="501" y="592"/>
                    <a:pt x="497" y="592"/>
                  </a:cubicBezTo>
                  <a:cubicBezTo>
                    <a:pt x="495" y="592"/>
                    <a:pt x="493" y="596"/>
                    <a:pt x="493" y="605"/>
                  </a:cubicBezTo>
                  <a:cubicBezTo>
                    <a:pt x="493" y="599"/>
                    <a:pt x="490" y="596"/>
                    <a:pt x="487" y="596"/>
                  </a:cubicBezTo>
                  <a:cubicBezTo>
                    <a:pt x="483" y="596"/>
                    <a:pt x="480" y="599"/>
                    <a:pt x="480" y="605"/>
                  </a:cubicBezTo>
                  <a:lnTo>
                    <a:pt x="467" y="605"/>
                  </a:lnTo>
                  <a:cubicBezTo>
                    <a:pt x="458" y="615"/>
                    <a:pt x="455" y="624"/>
                    <a:pt x="455" y="624"/>
                  </a:cubicBezTo>
                  <a:cubicBezTo>
                    <a:pt x="454" y="624"/>
                    <a:pt x="454" y="622"/>
                    <a:pt x="454" y="618"/>
                  </a:cubicBezTo>
                  <a:cubicBezTo>
                    <a:pt x="467" y="605"/>
                    <a:pt x="467" y="605"/>
                    <a:pt x="454" y="592"/>
                  </a:cubicBezTo>
                  <a:cubicBezTo>
                    <a:pt x="460" y="581"/>
                    <a:pt x="463" y="574"/>
                    <a:pt x="463" y="574"/>
                  </a:cubicBezTo>
                  <a:lnTo>
                    <a:pt x="463" y="574"/>
                  </a:lnTo>
                  <a:cubicBezTo>
                    <a:pt x="462" y="574"/>
                    <a:pt x="456" y="584"/>
                    <a:pt x="441" y="605"/>
                  </a:cubicBezTo>
                  <a:cubicBezTo>
                    <a:pt x="428" y="605"/>
                    <a:pt x="415" y="631"/>
                    <a:pt x="415" y="644"/>
                  </a:cubicBezTo>
                  <a:cubicBezTo>
                    <a:pt x="402" y="657"/>
                    <a:pt x="402" y="657"/>
                    <a:pt x="402" y="657"/>
                  </a:cubicBezTo>
                  <a:cubicBezTo>
                    <a:pt x="402" y="644"/>
                    <a:pt x="415" y="618"/>
                    <a:pt x="428" y="605"/>
                  </a:cubicBezTo>
                  <a:cubicBezTo>
                    <a:pt x="428" y="609"/>
                    <a:pt x="428" y="610"/>
                    <a:pt x="429" y="610"/>
                  </a:cubicBezTo>
                  <a:cubicBezTo>
                    <a:pt x="429" y="610"/>
                    <a:pt x="432" y="598"/>
                    <a:pt x="441" y="579"/>
                  </a:cubicBezTo>
                  <a:lnTo>
                    <a:pt x="441" y="579"/>
                  </a:lnTo>
                  <a:cubicBezTo>
                    <a:pt x="438" y="582"/>
                    <a:pt x="434" y="587"/>
                    <a:pt x="428" y="592"/>
                  </a:cubicBezTo>
                  <a:cubicBezTo>
                    <a:pt x="415" y="592"/>
                    <a:pt x="415" y="592"/>
                    <a:pt x="415" y="605"/>
                  </a:cubicBezTo>
                  <a:cubicBezTo>
                    <a:pt x="402" y="605"/>
                    <a:pt x="389" y="631"/>
                    <a:pt x="389" y="631"/>
                  </a:cubicBezTo>
                  <a:cubicBezTo>
                    <a:pt x="389" y="631"/>
                    <a:pt x="377" y="644"/>
                    <a:pt x="376" y="657"/>
                  </a:cubicBezTo>
                  <a:lnTo>
                    <a:pt x="376" y="657"/>
                  </a:lnTo>
                  <a:cubicBezTo>
                    <a:pt x="377" y="653"/>
                    <a:pt x="378" y="630"/>
                    <a:pt x="389" y="618"/>
                  </a:cubicBezTo>
                  <a:cubicBezTo>
                    <a:pt x="402" y="592"/>
                    <a:pt x="415" y="579"/>
                    <a:pt x="402" y="579"/>
                  </a:cubicBezTo>
                  <a:cubicBezTo>
                    <a:pt x="402" y="566"/>
                    <a:pt x="402" y="566"/>
                    <a:pt x="415" y="554"/>
                  </a:cubicBezTo>
                  <a:lnTo>
                    <a:pt x="415" y="554"/>
                  </a:lnTo>
                  <a:cubicBezTo>
                    <a:pt x="415" y="554"/>
                    <a:pt x="402" y="554"/>
                    <a:pt x="402" y="566"/>
                  </a:cubicBezTo>
                  <a:lnTo>
                    <a:pt x="389" y="566"/>
                  </a:lnTo>
                  <a:cubicBezTo>
                    <a:pt x="399" y="557"/>
                    <a:pt x="401" y="548"/>
                    <a:pt x="397" y="548"/>
                  </a:cubicBezTo>
                  <a:cubicBezTo>
                    <a:pt x="396" y="548"/>
                    <a:pt x="393" y="550"/>
                    <a:pt x="389" y="554"/>
                  </a:cubicBezTo>
                  <a:lnTo>
                    <a:pt x="389" y="554"/>
                  </a:lnTo>
                  <a:cubicBezTo>
                    <a:pt x="386" y="557"/>
                    <a:pt x="381" y="562"/>
                    <a:pt x="376" y="566"/>
                  </a:cubicBezTo>
                  <a:cubicBezTo>
                    <a:pt x="363" y="579"/>
                    <a:pt x="351" y="592"/>
                    <a:pt x="351" y="592"/>
                  </a:cubicBezTo>
                  <a:lnTo>
                    <a:pt x="363" y="592"/>
                  </a:lnTo>
                  <a:lnTo>
                    <a:pt x="338" y="605"/>
                  </a:lnTo>
                  <a:cubicBezTo>
                    <a:pt x="338" y="605"/>
                    <a:pt x="325" y="605"/>
                    <a:pt x="312" y="618"/>
                  </a:cubicBezTo>
                  <a:lnTo>
                    <a:pt x="312" y="618"/>
                  </a:lnTo>
                  <a:cubicBezTo>
                    <a:pt x="316" y="614"/>
                    <a:pt x="320" y="610"/>
                    <a:pt x="325" y="605"/>
                  </a:cubicBezTo>
                  <a:cubicBezTo>
                    <a:pt x="338" y="592"/>
                    <a:pt x="351" y="579"/>
                    <a:pt x="363" y="579"/>
                  </a:cubicBezTo>
                  <a:cubicBezTo>
                    <a:pt x="382" y="560"/>
                    <a:pt x="388" y="548"/>
                    <a:pt x="379" y="548"/>
                  </a:cubicBezTo>
                  <a:cubicBezTo>
                    <a:pt x="376" y="548"/>
                    <a:pt x="370" y="550"/>
                    <a:pt x="363" y="554"/>
                  </a:cubicBezTo>
                  <a:lnTo>
                    <a:pt x="363" y="554"/>
                  </a:lnTo>
                  <a:cubicBezTo>
                    <a:pt x="389" y="541"/>
                    <a:pt x="389" y="541"/>
                    <a:pt x="376" y="541"/>
                  </a:cubicBezTo>
                  <a:cubicBezTo>
                    <a:pt x="364" y="553"/>
                    <a:pt x="363" y="554"/>
                    <a:pt x="363" y="554"/>
                  </a:cubicBezTo>
                  <a:cubicBezTo>
                    <a:pt x="389" y="528"/>
                    <a:pt x="389" y="528"/>
                    <a:pt x="376" y="528"/>
                  </a:cubicBezTo>
                  <a:cubicBezTo>
                    <a:pt x="357" y="541"/>
                    <a:pt x="347" y="544"/>
                    <a:pt x="344" y="544"/>
                  </a:cubicBezTo>
                  <a:cubicBezTo>
                    <a:pt x="341" y="544"/>
                    <a:pt x="344" y="541"/>
                    <a:pt x="351" y="541"/>
                  </a:cubicBezTo>
                  <a:cubicBezTo>
                    <a:pt x="363" y="528"/>
                    <a:pt x="363" y="528"/>
                    <a:pt x="351" y="528"/>
                  </a:cubicBezTo>
                  <a:cubicBezTo>
                    <a:pt x="351" y="528"/>
                    <a:pt x="338" y="528"/>
                    <a:pt x="325" y="541"/>
                  </a:cubicBezTo>
                  <a:cubicBezTo>
                    <a:pt x="325" y="541"/>
                    <a:pt x="312" y="554"/>
                    <a:pt x="299" y="566"/>
                  </a:cubicBezTo>
                  <a:cubicBezTo>
                    <a:pt x="273" y="566"/>
                    <a:pt x="286" y="554"/>
                    <a:pt x="338" y="528"/>
                  </a:cubicBezTo>
                  <a:lnTo>
                    <a:pt x="363" y="515"/>
                  </a:lnTo>
                  <a:lnTo>
                    <a:pt x="363" y="515"/>
                  </a:lnTo>
                  <a:cubicBezTo>
                    <a:pt x="363" y="515"/>
                    <a:pt x="363" y="515"/>
                    <a:pt x="351" y="528"/>
                  </a:cubicBezTo>
                  <a:cubicBezTo>
                    <a:pt x="363" y="515"/>
                    <a:pt x="376" y="515"/>
                    <a:pt x="363" y="515"/>
                  </a:cubicBezTo>
                  <a:cubicBezTo>
                    <a:pt x="362" y="515"/>
                    <a:pt x="360" y="515"/>
                    <a:pt x="359" y="515"/>
                  </a:cubicBezTo>
                  <a:lnTo>
                    <a:pt x="359" y="515"/>
                  </a:lnTo>
                  <a:cubicBezTo>
                    <a:pt x="358" y="515"/>
                    <a:pt x="355" y="515"/>
                    <a:pt x="351" y="515"/>
                  </a:cubicBezTo>
                  <a:lnTo>
                    <a:pt x="347" y="518"/>
                  </a:lnTo>
                  <a:lnTo>
                    <a:pt x="347" y="518"/>
                  </a:lnTo>
                  <a:cubicBezTo>
                    <a:pt x="336" y="522"/>
                    <a:pt x="325" y="528"/>
                    <a:pt x="325" y="528"/>
                  </a:cubicBezTo>
                  <a:cubicBezTo>
                    <a:pt x="325" y="528"/>
                    <a:pt x="325" y="524"/>
                    <a:pt x="327" y="520"/>
                  </a:cubicBezTo>
                  <a:lnTo>
                    <a:pt x="327" y="520"/>
                  </a:lnTo>
                  <a:cubicBezTo>
                    <a:pt x="321" y="523"/>
                    <a:pt x="318" y="524"/>
                    <a:pt x="316" y="524"/>
                  </a:cubicBezTo>
                  <a:cubicBezTo>
                    <a:pt x="315" y="524"/>
                    <a:pt x="318" y="521"/>
                    <a:pt x="325" y="515"/>
                  </a:cubicBezTo>
                  <a:cubicBezTo>
                    <a:pt x="338" y="502"/>
                    <a:pt x="351" y="502"/>
                    <a:pt x="351" y="502"/>
                  </a:cubicBezTo>
                  <a:lnTo>
                    <a:pt x="338" y="502"/>
                  </a:lnTo>
                  <a:cubicBezTo>
                    <a:pt x="325" y="508"/>
                    <a:pt x="318" y="511"/>
                    <a:pt x="316" y="511"/>
                  </a:cubicBezTo>
                  <a:cubicBezTo>
                    <a:pt x="315" y="511"/>
                    <a:pt x="318" y="508"/>
                    <a:pt x="325" y="502"/>
                  </a:cubicBezTo>
                  <a:cubicBezTo>
                    <a:pt x="325" y="502"/>
                    <a:pt x="325" y="502"/>
                    <a:pt x="338" y="489"/>
                  </a:cubicBezTo>
                  <a:cubicBezTo>
                    <a:pt x="351" y="476"/>
                    <a:pt x="351" y="476"/>
                    <a:pt x="338" y="476"/>
                  </a:cubicBezTo>
                  <a:cubicBezTo>
                    <a:pt x="299" y="489"/>
                    <a:pt x="286" y="502"/>
                    <a:pt x="286" y="502"/>
                  </a:cubicBezTo>
                  <a:lnTo>
                    <a:pt x="208" y="502"/>
                  </a:lnTo>
                  <a:lnTo>
                    <a:pt x="195" y="515"/>
                  </a:lnTo>
                  <a:cubicBezTo>
                    <a:pt x="221" y="508"/>
                    <a:pt x="234" y="505"/>
                    <a:pt x="237" y="505"/>
                  </a:cubicBezTo>
                  <a:cubicBezTo>
                    <a:pt x="240" y="505"/>
                    <a:pt x="234" y="508"/>
                    <a:pt x="221" y="515"/>
                  </a:cubicBezTo>
                  <a:cubicBezTo>
                    <a:pt x="182" y="528"/>
                    <a:pt x="182" y="528"/>
                    <a:pt x="182" y="528"/>
                  </a:cubicBezTo>
                  <a:cubicBezTo>
                    <a:pt x="182" y="528"/>
                    <a:pt x="182" y="528"/>
                    <a:pt x="169" y="541"/>
                  </a:cubicBezTo>
                  <a:cubicBezTo>
                    <a:pt x="156" y="541"/>
                    <a:pt x="143" y="554"/>
                    <a:pt x="143" y="554"/>
                  </a:cubicBezTo>
                  <a:lnTo>
                    <a:pt x="156" y="554"/>
                  </a:lnTo>
                  <a:cubicBezTo>
                    <a:pt x="164" y="550"/>
                    <a:pt x="170" y="548"/>
                    <a:pt x="174" y="548"/>
                  </a:cubicBezTo>
                  <a:cubicBezTo>
                    <a:pt x="185" y="548"/>
                    <a:pt x="183" y="557"/>
                    <a:pt x="156" y="566"/>
                  </a:cubicBezTo>
                  <a:cubicBezTo>
                    <a:pt x="160" y="571"/>
                    <a:pt x="165" y="572"/>
                    <a:pt x="169" y="572"/>
                  </a:cubicBezTo>
                  <a:cubicBezTo>
                    <a:pt x="172" y="572"/>
                    <a:pt x="175" y="572"/>
                    <a:pt x="178" y="571"/>
                  </a:cubicBezTo>
                  <a:lnTo>
                    <a:pt x="178" y="571"/>
                  </a:lnTo>
                  <a:cubicBezTo>
                    <a:pt x="169" y="579"/>
                    <a:pt x="169" y="579"/>
                    <a:pt x="169" y="579"/>
                  </a:cubicBezTo>
                  <a:cubicBezTo>
                    <a:pt x="169" y="586"/>
                    <a:pt x="169" y="589"/>
                    <a:pt x="171" y="589"/>
                  </a:cubicBezTo>
                  <a:cubicBezTo>
                    <a:pt x="172" y="589"/>
                    <a:pt x="175" y="586"/>
                    <a:pt x="182" y="579"/>
                  </a:cubicBezTo>
                  <a:lnTo>
                    <a:pt x="182" y="579"/>
                  </a:lnTo>
                  <a:cubicBezTo>
                    <a:pt x="182" y="592"/>
                    <a:pt x="182" y="592"/>
                    <a:pt x="169" y="592"/>
                  </a:cubicBezTo>
                  <a:cubicBezTo>
                    <a:pt x="169" y="592"/>
                    <a:pt x="169" y="592"/>
                    <a:pt x="156" y="605"/>
                  </a:cubicBezTo>
                  <a:cubicBezTo>
                    <a:pt x="156" y="611"/>
                    <a:pt x="160" y="614"/>
                    <a:pt x="167" y="614"/>
                  </a:cubicBezTo>
                  <a:cubicBezTo>
                    <a:pt x="177" y="614"/>
                    <a:pt x="193" y="608"/>
                    <a:pt x="208" y="592"/>
                  </a:cubicBezTo>
                  <a:lnTo>
                    <a:pt x="221" y="592"/>
                  </a:lnTo>
                  <a:cubicBezTo>
                    <a:pt x="246" y="580"/>
                    <a:pt x="247" y="579"/>
                    <a:pt x="247" y="579"/>
                  </a:cubicBezTo>
                  <a:lnTo>
                    <a:pt x="247" y="579"/>
                  </a:lnTo>
                  <a:lnTo>
                    <a:pt x="208" y="605"/>
                  </a:lnTo>
                  <a:cubicBezTo>
                    <a:pt x="187" y="612"/>
                    <a:pt x="173" y="623"/>
                    <a:pt x="174" y="628"/>
                  </a:cubicBezTo>
                  <a:lnTo>
                    <a:pt x="174" y="628"/>
                  </a:lnTo>
                  <a:cubicBezTo>
                    <a:pt x="172" y="631"/>
                    <a:pt x="178" y="631"/>
                    <a:pt x="195" y="631"/>
                  </a:cubicBezTo>
                  <a:cubicBezTo>
                    <a:pt x="195" y="631"/>
                    <a:pt x="221" y="618"/>
                    <a:pt x="234" y="605"/>
                  </a:cubicBezTo>
                  <a:cubicBezTo>
                    <a:pt x="238" y="601"/>
                    <a:pt x="241" y="600"/>
                    <a:pt x="243" y="600"/>
                  </a:cubicBezTo>
                  <a:cubicBezTo>
                    <a:pt x="247" y="600"/>
                    <a:pt x="247" y="605"/>
                    <a:pt x="247" y="605"/>
                  </a:cubicBezTo>
                  <a:cubicBezTo>
                    <a:pt x="260" y="605"/>
                    <a:pt x="260" y="605"/>
                    <a:pt x="234" y="618"/>
                  </a:cubicBezTo>
                  <a:cubicBezTo>
                    <a:pt x="221" y="625"/>
                    <a:pt x="218" y="628"/>
                    <a:pt x="221" y="628"/>
                  </a:cubicBezTo>
                  <a:cubicBezTo>
                    <a:pt x="224" y="628"/>
                    <a:pt x="234" y="625"/>
                    <a:pt x="247" y="618"/>
                  </a:cubicBezTo>
                  <a:lnTo>
                    <a:pt x="247" y="618"/>
                  </a:lnTo>
                  <a:lnTo>
                    <a:pt x="234" y="631"/>
                  </a:lnTo>
                  <a:cubicBezTo>
                    <a:pt x="221" y="644"/>
                    <a:pt x="208" y="657"/>
                    <a:pt x="221" y="657"/>
                  </a:cubicBezTo>
                  <a:cubicBezTo>
                    <a:pt x="234" y="657"/>
                    <a:pt x="234" y="670"/>
                    <a:pt x="221" y="683"/>
                  </a:cubicBezTo>
                  <a:cubicBezTo>
                    <a:pt x="217" y="687"/>
                    <a:pt x="218" y="688"/>
                    <a:pt x="220" y="688"/>
                  </a:cubicBezTo>
                  <a:cubicBezTo>
                    <a:pt x="228" y="688"/>
                    <a:pt x="254" y="676"/>
                    <a:pt x="273" y="657"/>
                  </a:cubicBezTo>
                  <a:lnTo>
                    <a:pt x="273" y="657"/>
                  </a:lnTo>
                  <a:cubicBezTo>
                    <a:pt x="260" y="670"/>
                    <a:pt x="260" y="670"/>
                    <a:pt x="260" y="670"/>
                  </a:cubicBezTo>
                  <a:cubicBezTo>
                    <a:pt x="273" y="683"/>
                    <a:pt x="273" y="683"/>
                    <a:pt x="260" y="696"/>
                  </a:cubicBezTo>
                  <a:cubicBezTo>
                    <a:pt x="267" y="689"/>
                    <a:pt x="273" y="685"/>
                    <a:pt x="276" y="685"/>
                  </a:cubicBezTo>
                  <a:cubicBezTo>
                    <a:pt x="283" y="685"/>
                    <a:pt x="278" y="704"/>
                    <a:pt x="260" y="722"/>
                  </a:cubicBezTo>
                  <a:cubicBezTo>
                    <a:pt x="247" y="735"/>
                    <a:pt x="247" y="735"/>
                    <a:pt x="247" y="735"/>
                  </a:cubicBezTo>
                  <a:cubicBezTo>
                    <a:pt x="251" y="731"/>
                    <a:pt x="255" y="729"/>
                    <a:pt x="259" y="729"/>
                  </a:cubicBezTo>
                  <a:cubicBezTo>
                    <a:pt x="267" y="729"/>
                    <a:pt x="273" y="735"/>
                    <a:pt x="273" y="735"/>
                  </a:cubicBezTo>
                  <a:cubicBezTo>
                    <a:pt x="286" y="735"/>
                    <a:pt x="286" y="735"/>
                    <a:pt x="299" y="709"/>
                  </a:cubicBezTo>
                  <a:cubicBezTo>
                    <a:pt x="299" y="696"/>
                    <a:pt x="325" y="683"/>
                    <a:pt x="325" y="683"/>
                  </a:cubicBezTo>
                  <a:lnTo>
                    <a:pt x="325" y="683"/>
                  </a:lnTo>
                  <a:cubicBezTo>
                    <a:pt x="325" y="683"/>
                    <a:pt x="312" y="696"/>
                    <a:pt x="299" y="709"/>
                  </a:cubicBezTo>
                  <a:cubicBezTo>
                    <a:pt x="314" y="694"/>
                    <a:pt x="320" y="688"/>
                    <a:pt x="323" y="688"/>
                  </a:cubicBezTo>
                  <a:cubicBezTo>
                    <a:pt x="325" y="688"/>
                    <a:pt x="325" y="691"/>
                    <a:pt x="325" y="696"/>
                  </a:cubicBezTo>
                  <a:cubicBezTo>
                    <a:pt x="325" y="696"/>
                    <a:pt x="338" y="696"/>
                    <a:pt x="325" y="709"/>
                  </a:cubicBezTo>
                  <a:cubicBezTo>
                    <a:pt x="325" y="709"/>
                    <a:pt x="312" y="722"/>
                    <a:pt x="312" y="722"/>
                  </a:cubicBezTo>
                  <a:cubicBezTo>
                    <a:pt x="325" y="722"/>
                    <a:pt x="325" y="722"/>
                    <a:pt x="312" y="735"/>
                  </a:cubicBezTo>
                  <a:cubicBezTo>
                    <a:pt x="312" y="735"/>
                    <a:pt x="312" y="761"/>
                    <a:pt x="312" y="761"/>
                  </a:cubicBezTo>
                  <a:cubicBezTo>
                    <a:pt x="312" y="761"/>
                    <a:pt x="325" y="761"/>
                    <a:pt x="312" y="774"/>
                  </a:cubicBezTo>
                  <a:cubicBezTo>
                    <a:pt x="312" y="779"/>
                    <a:pt x="312" y="783"/>
                    <a:pt x="313" y="783"/>
                  </a:cubicBezTo>
                  <a:cubicBezTo>
                    <a:pt x="314" y="783"/>
                    <a:pt x="317" y="776"/>
                    <a:pt x="325" y="761"/>
                  </a:cubicBezTo>
                  <a:cubicBezTo>
                    <a:pt x="332" y="754"/>
                    <a:pt x="335" y="746"/>
                    <a:pt x="339" y="746"/>
                  </a:cubicBezTo>
                  <a:cubicBezTo>
                    <a:pt x="342" y="746"/>
                    <a:pt x="345" y="750"/>
                    <a:pt x="351" y="761"/>
                  </a:cubicBezTo>
                  <a:cubicBezTo>
                    <a:pt x="351" y="761"/>
                    <a:pt x="354" y="764"/>
                    <a:pt x="357" y="764"/>
                  </a:cubicBezTo>
                  <a:cubicBezTo>
                    <a:pt x="360" y="764"/>
                    <a:pt x="363" y="761"/>
                    <a:pt x="363" y="748"/>
                  </a:cubicBezTo>
                  <a:cubicBezTo>
                    <a:pt x="363" y="748"/>
                    <a:pt x="363" y="748"/>
                    <a:pt x="363" y="774"/>
                  </a:cubicBezTo>
                  <a:cubicBezTo>
                    <a:pt x="370" y="768"/>
                    <a:pt x="373" y="764"/>
                    <a:pt x="375" y="764"/>
                  </a:cubicBezTo>
                  <a:cubicBezTo>
                    <a:pt x="376" y="764"/>
                    <a:pt x="376" y="768"/>
                    <a:pt x="376" y="774"/>
                  </a:cubicBezTo>
                  <a:cubicBezTo>
                    <a:pt x="376" y="774"/>
                    <a:pt x="376" y="774"/>
                    <a:pt x="389" y="761"/>
                  </a:cubicBezTo>
                  <a:cubicBezTo>
                    <a:pt x="389" y="787"/>
                    <a:pt x="389" y="787"/>
                    <a:pt x="389" y="787"/>
                  </a:cubicBezTo>
                  <a:cubicBezTo>
                    <a:pt x="393" y="783"/>
                    <a:pt x="398" y="782"/>
                    <a:pt x="403" y="782"/>
                  </a:cubicBezTo>
                  <a:cubicBezTo>
                    <a:pt x="415" y="782"/>
                    <a:pt x="428" y="791"/>
                    <a:pt x="428" y="800"/>
                  </a:cubicBezTo>
                  <a:cubicBezTo>
                    <a:pt x="435" y="793"/>
                    <a:pt x="438" y="790"/>
                    <a:pt x="440" y="788"/>
                  </a:cubicBezTo>
                  <a:lnTo>
                    <a:pt x="440" y="788"/>
                  </a:lnTo>
                  <a:cubicBezTo>
                    <a:pt x="440" y="789"/>
                    <a:pt x="440" y="790"/>
                    <a:pt x="439" y="791"/>
                  </a:cubicBezTo>
                  <a:lnTo>
                    <a:pt x="439" y="791"/>
                  </a:lnTo>
                  <a:cubicBezTo>
                    <a:pt x="440" y="790"/>
                    <a:pt x="441" y="788"/>
                    <a:pt x="441" y="787"/>
                  </a:cubicBezTo>
                  <a:lnTo>
                    <a:pt x="441" y="787"/>
                  </a:lnTo>
                  <a:cubicBezTo>
                    <a:pt x="441" y="787"/>
                    <a:pt x="441" y="787"/>
                    <a:pt x="440" y="788"/>
                  </a:cubicBezTo>
                  <a:lnTo>
                    <a:pt x="440" y="788"/>
                  </a:lnTo>
                  <a:cubicBezTo>
                    <a:pt x="441" y="784"/>
                    <a:pt x="441" y="779"/>
                    <a:pt x="441" y="774"/>
                  </a:cubicBezTo>
                  <a:cubicBezTo>
                    <a:pt x="447" y="756"/>
                    <a:pt x="451" y="746"/>
                    <a:pt x="451" y="746"/>
                  </a:cubicBezTo>
                  <a:lnTo>
                    <a:pt x="451" y="746"/>
                  </a:lnTo>
                  <a:cubicBezTo>
                    <a:pt x="451" y="746"/>
                    <a:pt x="448" y="759"/>
                    <a:pt x="441" y="787"/>
                  </a:cubicBezTo>
                  <a:cubicBezTo>
                    <a:pt x="441" y="806"/>
                    <a:pt x="441" y="816"/>
                    <a:pt x="443" y="816"/>
                  </a:cubicBezTo>
                  <a:cubicBezTo>
                    <a:pt x="445" y="816"/>
                    <a:pt x="448" y="806"/>
                    <a:pt x="454" y="787"/>
                  </a:cubicBezTo>
                  <a:cubicBezTo>
                    <a:pt x="454" y="774"/>
                    <a:pt x="458" y="768"/>
                    <a:pt x="459" y="768"/>
                  </a:cubicBezTo>
                  <a:lnTo>
                    <a:pt x="459" y="768"/>
                  </a:lnTo>
                  <a:cubicBezTo>
                    <a:pt x="461" y="768"/>
                    <a:pt x="461" y="774"/>
                    <a:pt x="454" y="787"/>
                  </a:cubicBezTo>
                  <a:cubicBezTo>
                    <a:pt x="454" y="806"/>
                    <a:pt x="454" y="816"/>
                    <a:pt x="456" y="816"/>
                  </a:cubicBezTo>
                  <a:cubicBezTo>
                    <a:pt x="458" y="816"/>
                    <a:pt x="461" y="806"/>
                    <a:pt x="467" y="787"/>
                  </a:cubicBezTo>
                  <a:cubicBezTo>
                    <a:pt x="474" y="751"/>
                    <a:pt x="478" y="731"/>
                    <a:pt x="479" y="731"/>
                  </a:cubicBezTo>
                  <a:cubicBezTo>
                    <a:pt x="480" y="731"/>
                    <a:pt x="480" y="745"/>
                    <a:pt x="480" y="774"/>
                  </a:cubicBezTo>
                  <a:cubicBezTo>
                    <a:pt x="480" y="784"/>
                    <a:pt x="480" y="793"/>
                    <a:pt x="480" y="800"/>
                  </a:cubicBezTo>
                  <a:cubicBezTo>
                    <a:pt x="480" y="781"/>
                    <a:pt x="483" y="771"/>
                    <a:pt x="487" y="771"/>
                  </a:cubicBezTo>
                  <a:cubicBezTo>
                    <a:pt x="490" y="771"/>
                    <a:pt x="493" y="781"/>
                    <a:pt x="493" y="800"/>
                  </a:cubicBezTo>
                  <a:cubicBezTo>
                    <a:pt x="493" y="828"/>
                    <a:pt x="497" y="841"/>
                    <a:pt x="500" y="841"/>
                  </a:cubicBezTo>
                  <a:cubicBezTo>
                    <a:pt x="503" y="841"/>
                    <a:pt x="506" y="831"/>
                    <a:pt x="506" y="813"/>
                  </a:cubicBezTo>
                  <a:cubicBezTo>
                    <a:pt x="513" y="800"/>
                    <a:pt x="519" y="793"/>
                    <a:pt x="522" y="793"/>
                  </a:cubicBezTo>
                  <a:lnTo>
                    <a:pt x="522" y="793"/>
                  </a:lnTo>
                  <a:cubicBezTo>
                    <a:pt x="526" y="793"/>
                    <a:pt x="526" y="800"/>
                    <a:pt x="519" y="813"/>
                  </a:cubicBezTo>
                  <a:cubicBezTo>
                    <a:pt x="519" y="818"/>
                    <a:pt x="519" y="822"/>
                    <a:pt x="519" y="826"/>
                  </a:cubicBezTo>
                  <a:lnTo>
                    <a:pt x="532" y="826"/>
                  </a:lnTo>
                  <a:cubicBezTo>
                    <a:pt x="545" y="826"/>
                    <a:pt x="545" y="813"/>
                    <a:pt x="545" y="800"/>
                  </a:cubicBezTo>
                  <a:cubicBezTo>
                    <a:pt x="545" y="816"/>
                    <a:pt x="550" y="827"/>
                    <a:pt x="554" y="827"/>
                  </a:cubicBezTo>
                  <a:cubicBezTo>
                    <a:pt x="556" y="827"/>
                    <a:pt x="558" y="823"/>
                    <a:pt x="558" y="813"/>
                  </a:cubicBezTo>
                  <a:cubicBezTo>
                    <a:pt x="571" y="813"/>
                    <a:pt x="571" y="813"/>
                    <a:pt x="571" y="800"/>
                  </a:cubicBezTo>
                  <a:cubicBezTo>
                    <a:pt x="571" y="792"/>
                    <a:pt x="571" y="789"/>
                    <a:pt x="571" y="789"/>
                  </a:cubicBezTo>
                  <a:cubicBezTo>
                    <a:pt x="572" y="789"/>
                    <a:pt x="575" y="804"/>
                    <a:pt x="584" y="813"/>
                  </a:cubicBezTo>
                  <a:cubicBezTo>
                    <a:pt x="584" y="800"/>
                    <a:pt x="584" y="783"/>
                    <a:pt x="584" y="774"/>
                  </a:cubicBezTo>
                  <a:cubicBezTo>
                    <a:pt x="584" y="770"/>
                    <a:pt x="585" y="769"/>
                    <a:pt x="587" y="769"/>
                  </a:cubicBezTo>
                  <a:cubicBezTo>
                    <a:pt x="590" y="769"/>
                    <a:pt x="597" y="778"/>
                    <a:pt x="597" y="787"/>
                  </a:cubicBezTo>
                  <a:cubicBezTo>
                    <a:pt x="597" y="813"/>
                    <a:pt x="597" y="813"/>
                    <a:pt x="610" y="826"/>
                  </a:cubicBezTo>
                  <a:cubicBezTo>
                    <a:pt x="610" y="826"/>
                    <a:pt x="610" y="826"/>
                    <a:pt x="610" y="800"/>
                  </a:cubicBezTo>
                  <a:cubicBezTo>
                    <a:pt x="610" y="793"/>
                    <a:pt x="613" y="790"/>
                    <a:pt x="618" y="790"/>
                  </a:cubicBezTo>
                  <a:cubicBezTo>
                    <a:pt x="623" y="790"/>
                    <a:pt x="629" y="793"/>
                    <a:pt x="636" y="800"/>
                  </a:cubicBezTo>
                  <a:cubicBezTo>
                    <a:pt x="636" y="800"/>
                    <a:pt x="636" y="774"/>
                    <a:pt x="636" y="774"/>
                  </a:cubicBezTo>
                  <a:cubicBezTo>
                    <a:pt x="636" y="774"/>
                    <a:pt x="636" y="774"/>
                    <a:pt x="636" y="761"/>
                  </a:cubicBezTo>
                  <a:cubicBezTo>
                    <a:pt x="636" y="761"/>
                    <a:pt x="649" y="761"/>
                    <a:pt x="649" y="774"/>
                  </a:cubicBezTo>
                  <a:cubicBezTo>
                    <a:pt x="655" y="787"/>
                    <a:pt x="659" y="793"/>
                    <a:pt x="660" y="793"/>
                  </a:cubicBezTo>
                  <a:cubicBezTo>
                    <a:pt x="662" y="793"/>
                    <a:pt x="662" y="787"/>
                    <a:pt x="662" y="774"/>
                  </a:cubicBezTo>
                  <a:cubicBezTo>
                    <a:pt x="653" y="749"/>
                    <a:pt x="650" y="735"/>
                    <a:pt x="656" y="735"/>
                  </a:cubicBezTo>
                  <a:cubicBezTo>
                    <a:pt x="660" y="735"/>
                    <a:pt x="666" y="739"/>
                    <a:pt x="675" y="748"/>
                  </a:cubicBezTo>
                  <a:cubicBezTo>
                    <a:pt x="675" y="748"/>
                    <a:pt x="675" y="748"/>
                    <a:pt x="663" y="736"/>
                  </a:cubicBezTo>
                  <a:lnTo>
                    <a:pt x="663" y="736"/>
                  </a:lnTo>
                  <a:cubicBezTo>
                    <a:pt x="674" y="747"/>
                    <a:pt x="680" y="753"/>
                    <a:pt x="682" y="753"/>
                  </a:cubicBezTo>
                  <a:cubicBezTo>
                    <a:pt x="685" y="753"/>
                    <a:pt x="682" y="744"/>
                    <a:pt x="675" y="722"/>
                  </a:cubicBezTo>
                  <a:lnTo>
                    <a:pt x="675" y="722"/>
                  </a:lnTo>
                  <a:cubicBezTo>
                    <a:pt x="682" y="730"/>
                    <a:pt x="694" y="737"/>
                    <a:pt x="700" y="737"/>
                  </a:cubicBezTo>
                  <a:cubicBezTo>
                    <a:pt x="705" y="737"/>
                    <a:pt x="706" y="733"/>
                    <a:pt x="701" y="722"/>
                  </a:cubicBezTo>
                  <a:lnTo>
                    <a:pt x="701" y="709"/>
                  </a:lnTo>
                  <a:cubicBezTo>
                    <a:pt x="707" y="716"/>
                    <a:pt x="710" y="719"/>
                    <a:pt x="712" y="719"/>
                  </a:cubicBezTo>
                  <a:cubicBezTo>
                    <a:pt x="714" y="719"/>
                    <a:pt x="714" y="716"/>
                    <a:pt x="714" y="709"/>
                  </a:cubicBezTo>
                  <a:lnTo>
                    <a:pt x="714" y="709"/>
                  </a:lnTo>
                  <a:cubicBezTo>
                    <a:pt x="714" y="709"/>
                    <a:pt x="714" y="709"/>
                    <a:pt x="714" y="709"/>
                  </a:cubicBezTo>
                  <a:cubicBezTo>
                    <a:pt x="701" y="696"/>
                    <a:pt x="714" y="696"/>
                    <a:pt x="714" y="683"/>
                  </a:cubicBezTo>
                  <a:cubicBezTo>
                    <a:pt x="714" y="683"/>
                    <a:pt x="727" y="696"/>
                    <a:pt x="740" y="709"/>
                  </a:cubicBezTo>
                  <a:cubicBezTo>
                    <a:pt x="740" y="705"/>
                    <a:pt x="741" y="703"/>
                    <a:pt x="743" y="703"/>
                  </a:cubicBezTo>
                  <a:cubicBezTo>
                    <a:pt x="745" y="703"/>
                    <a:pt x="748" y="709"/>
                    <a:pt x="740" y="709"/>
                  </a:cubicBezTo>
                  <a:lnTo>
                    <a:pt x="753" y="722"/>
                  </a:lnTo>
                  <a:cubicBezTo>
                    <a:pt x="756" y="726"/>
                    <a:pt x="758" y="728"/>
                    <a:pt x="758" y="728"/>
                  </a:cubicBezTo>
                  <a:cubicBezTo>
                    <a:pt x="759" y="728"/>
                    <a:pt x="753" y="718"/>
                    <a:pt x="753" y="709"/>
                  </a:cubicBezTo>
                  <a:cubicBezTo>
                    <a:pt x="753" y="709"/>
                    <a:pt x="753" y="696"/>
                    <a:pt x="753" y="696"/>
                  </a:cubicBezTo>
                  <a:cubicBezTo>
                    <a:pt x="753" y="696"/>
                    <a:pt x="753" y="696"/>
                    <a:pt x="740" y="683"/>
                  </a:cubicBezTo>
                  <a:cubicBezTo>
                    <a:pt x="727" y="670"/>
                    <a:pt x="727" y="657"/>
                    <a:pt x="727" y="657"/>
                  </a:cubicBezTo>
                  <a:lnTo>
                    <a:pt x="727" y="657"/>
                  </a:lnTo>
                  <a:cubicBezTo>
                    <a:pt x="740" y="670"/>
                    <a:pt x="740" y="683"/>
                    <a:pt x="753" y="683"/>
                  </a:cubicBezTo>
                  <a:cubicBezTo>
                    <a:pt x="753" y="683"/>
                    <a:pt x="766" y="696"/>
                    <a:pt x="766" y="696"/>
                  </a:cubicBezTo>
                  <a:cubicBezTo>
                    <a:pt x="770" y="704"/>
                    <a:pt x="772" y="707"/>
                    <a:pt x="774" y="707"/>
                  </a:cubicBezTo>
                  <a:cubicBezTo>
                    <a:pt x="777" y="707"/>
                    <a:pt x="775" y="692"/>
                    <a:pt x="766" y="683"/>
                  </a:cubicBezTo>
                  <a:cubicBezTo>
                    <a:pt x="759" y="670"/>
                    <a:pt x="756" y="664"/>
                    <a:pt x="757" y="664"/>
                  </a:cubicBezTo>
                  <a:lnTo>
                    <a:pt x="757" y="664"/>
                  </a:lnTo>
                  <a:cubicBezTo>
                    <a:pt x="759" y="664"/>
                    <a:pt x="766" y="670"/>
                    <a:pt x="779" y="683"/>
                  </a:cubicBezTo>
                  <a:cubicBezTo>
                    <a:pt x="786" y="690"/>
                    <a:pt x="789" y="694"/>
                    <a:pt x="789" y="694"/>
                  </a:cubicBezTo>
                  <a:cubicBezTo>
                    <a:pt x="790" y="694"/>
                    <a:pt x="771" y="672"/>
                    <a:pt x="753" y="644"/>
                  </a:cubicBezTo>
                  <a:lnTo>
                    <a:pt x="753" y="644"/>
                  </a:lnTo>
                  <a:cubicBezTo>
                    <a:pt x="781" y="666"/>
                    <a:pt x="794" y="675"/>
                    <a:pt x="795" y="675"/>
                  </a:cubicBezTo>
                  <a:cubicBezTo>
                    <a:pt x="797" y="675"/>
                    <a:pt x="790" y="669"/>
                    <a:pt x="779" y="657"/>
                  </a:cubicBezTo>
                  <a:lnTo>
                    <a:pt x="779" y="657"/>
                  </a:lnTo>
                  <a:cubicBezTo>
                    <a:pt x="783" y="662"/>
                    <a:pt x="786" y="663"/>
                    <a:pt x="788" y="663"/>
                  </a:cubicBezTo>
                  <a:cubicBezTo>
                    <a:pt x="793" y="663"/>
                    <a:pt x="796" y="657"/>
                    <a:pt x="804" y="657"/>
                  </a:cubicBezTo>
                  <a:cubicBezTo>
                    <a:pt x="804" y="644"/>
                    <a:pt x="804" y="644"/>
                    <a:pt x="792" y="644"/>
                  </a:cubicBezTo>
                  <a:cubicBezTo>
                    <a:pt x="792" y="644"/>
                    <a:pt x="804" y="631"/>
                    <a:pt x="804" y="631"/>
                  </a:cubicBezTo>
                  <a:cubicBezTo>
                    <a:pt x="813" y="639"/>
                    <a:pt x="817" y="642"/>
                    <a:pt x="818" y="642"/>
                  </a:cubicBezTo>
                  <a:cubicBezTo>
                    <a:pt x="820" y="642"/>
                    <a:pt x="817" y="637"/>
                    <a:pt x="810" y="631"/>
                  </a:cubicBezTo>
                  <a:lnTo>
                    <a:pt x="810" y="631"/>
                  </a:lnTo>
                  <a:cubicBezTo>
                    <a:pt x="821" y="631"/>
                    <a:pt x="832" y="629"/>
                    <a:pt x="843" y="618"/>
                  </a:cubicBezTo>
                  <a:cubicBezTo>
                    <a:pt x="856" y="592"/>
                    <a:pt x="856" y="592"/>
                    <a:pt x="817" y="579"/>
                  </a:cubicBezTo>
                  <a:cubicBezTo>
                    <a:pt x="802" y="564"/>
                    <a:pt x="796" y="558"/>
                    <a:pt x="801" y="558"/>
                  </a:cubicBezTo>
                  <a:cubicBezTo>
                    <a:pt x="805" y="558"/>
                    <a:pt x="814" y="561"/>
                    <a:pt x="830" y="566"/>
                  </a:cubicBezTo>
                  <a:cubicBezTo>
                    <a:pt x="835" y="571"/>
                    <a:pt x="840" y="575"/>
                    <a:pt x="844" y="576"/>
                  </a:cubicBezTo>
                  <a:lnTo>
                    <a:pt x="844" y="576"/>
                  </a:lnTo>
                  <a:cubicBezTo>
                    <a:pt x="844" y="575"/>
                    <a:pt x="845" y="574"/>
                    <a:pt x="847" y="574"/>
                  </a:cubicBezTo>
                  <a:cubicBezTo>
                    <a:pt x="849" y="574"/>
                    <a:pt x="852" y="575"/>
                    <a:pt x="856" y="579"/>
                  </a:cubicBezTo>
                  <a:cubicBezTo>
                    <a:pt x="895" y="579"/>
                    <a:pt x="882" y="566"/>
                    <a:pt x="869" y="566"/>
                  </a:cubicBezTo>
                  <a:cubicBezTo>
                    <a:pt x="850" y="560"/>
                    <a:pt x="847" y="557"/>
                    <a:pt x="850" y="557"/>
                  </a:cubicBezTo>
                  <a:cubicBezTo>
                    <a:pt x="853" y="557"/>
                    <a:pt x="863" y="560"/>
                    <a:pt x="869" y="566"/>
                  </a:cubicBezTo>
                  <a:lnTo>
                    <a:pt x="882" y="566"/>
                  </a:lnTo>
                  <a:cubicBezTo>
                    <a:pt x="872" y="556"/>
                    <a:pt x="861" y="537"/>
                    <a:pt x="878" y="537"/>
                  </a:cubicBezTo>
                  <a:cubicBezTo>
                    <a:pt x="882" y="537"/>
                    <a:pt x="888" y="538"/>
                    <a:pt x="895" y="541"/>
                  </a:cubicBezTo>
                  <a:cubicBezTo>
                    <a:pt x="882" y="528"/>
                    <a:pt x="882" y="528"/>
                    <a:pt x="882" y="528"/>
                  </a:cubicBezTo>
                  <a:cubicBezTo>
                    <a:pt x="882" y="515"/>
                    <a:pt x="882" y="515"/>
                    <a:pt x="908" y="515"/>
                  </a:cubicBezTo>
                  <a:cubicBezTo>
                    <a:pt x="908" y="515"/>
                    <a:pt x="869" y="502"/>
                    <a:pt x="869" y="502"/>
                  </a:cubicBezTo>
                  <a:cubicBezTo>
                    <a:pt x="869" y="501"/>
                    <a:pt x="868" y="501"/>
                    <a:pt x="868" y="500"/>
                  </a:cubicBezTo>
                  <a:lnTo>
                    <a:pt x="868" y="500"/>
                  </a:lnTo>
                  <a:cubicBezTo>
                    <a:pt x="876" y="502"/>
                    <a:pt x="882" y="502"/>
                    <a:pt x="882" y="502"/>
                  </a:cubicBezTo>
                  <a:cubicBezTo>
                    <a:pt x="882" y="502"/>
                    <a:pt x="873" y="498"/>
                    <a:pt x="862" y="495"/>
                  </a:cubicBezTo>
                  <a:lnTo>
                    <a:pt x="862" y="495"/>
                  </a:lnTo>
                  <a:cubicBezTo>
                    <a:pt x="852" y="489"/>
                    <a:pt x="843" y="489"/>
                    <a:pt x="843" y="489"/>
                  </a:cubicBezTo>
                  <a:lnTo>
                    <a:pt x="843" y="489"/>
                  </a:lnTo>
                  <a:cubicBezTo>
                    <a:pt x="844" y="490"/>
                    <a:pt x="845" y="490"/>
                    <a:pt x="846" y="491"/>
                  </a:cubicBezTo>
                  <a:lnTo>
                    <a:pt x="846" y="491"/>
                  </a:lnTo>
                  <a:cubicBezTo>
                    <a:pt x="840" y="490"/>
                    <a:pt x="834" y="489"/>
                    <a:pt x="830" y="489"/>
                  </a:cubicBezTo>
                  <a:lnTo>
                    <a:pt x="856" y="489"/>
                  </a:lnTo>
                  <a:cubicBezTo>
                    <a:pt x="869" y="489"/>
                    <a:pt x="895" y="502"/>
                    <a:pt x="895" y="502"/>
                  </a:cubicBezTo>
                  <a:cubicBezTo>
                    <a:pt x="895" y="489"/>
                    <a:pt x="895" y="489"/>
                    <a:pt x="882" y="489"/>
                  </a:cubicBezTo>
                  <a:cubicBezTo>
                    <a:pt x="895" y="489"/>
                    <a:pt x="895" y="489"/>
                    <a:pt x="895" y="476"/>
                  </a:cubicBezTo>
                  <a:cubicBezTo>
                    <a:pt x="895" y="476"/>
                    <a:pt x="895" y="463"/>
                    <a:pt x="882" y="463"/>
                  </a:cubicBezTo>
                  <a:cubicBezTo>
                    <a:pt x="921" y="463"/>
                    <a:pt x="921" y="450"/>
                    <a:pt x="882" y="437"/>
                  </a:cubicBezTo>
                  <a:cubicBezTo>
                    <a:pt x="869" y="424"/>
                    <a:pt x="882" y="424"/>
                    <a:pt x="908" y="424"/>
                  </a:cubicBezTo>
                  <a:cubicBezTo>
                    <a:pt x="934" y="424"/>
                    <a:pt x="934" y="424"/>
                    <a:pt x="921" y="411"/>
                  </a:cubicBezTo>
                  <a:cubicBezTo>
                    <a:pt x="908" y="411"/>
                    <a:pt x="908" y="411"/>
                    <a:pt x="908" y="398"/>
                  </a:cubicBezTo>
                  <a:lnTo>
                    <a:pt x="869" y="398"/>
                  </a:lnTo>
                  <a:cubicBezTo>
                    <a:pt x="882" y="385"/>
                    <a:pt x="882" y="385"/>
                    <a:pt x="882" y="385"/>
                  </a:cubicBezTo>
                  <a:cubicBezTo>
                    <a:pt x="882" y="372"/>
                    <a:pt x="882" y="372"/>
                    <a:pt x="882" y="372"/>
                  </a:cubicBezTo>
                  <a:cubicBezTo>
                    <a:pt x="908" y="359"/>
                    <a:pt x="895" y="359"/>
                    <a:pt x="882" y="359"/>
                  </a:cubicBezTo>
                  <a:lnTo>
                    <a:pt x="869" y="359"/>
                  </a:lnTo>
                  <a:cubicBezTo>
                    <a:pt x="903" y="359"/>
                    <a:pt x="898" y="330"/>
                    <a:pt x="871" y="330"/>
                  </a:cubicBezTo>
                  <a:cubicBezTo>
                    <a:pt x="867" y="330"/>
                    <a:pt x="862" y="331"/>
                    <a:pt x="856" y="333"/>
                  </a:cubicBezTo>
                  <a:cubicBezTo>
                    <a:pt x="869" y="320"/>
                    <a:pt x="869" y="320"/>
                    <a:pt x="882" y="320"/>
                  </a:cubicBezTo>
                  <a:cubicBezTo>
                    <a:pt x="895" y="320"/>
                    <a:pt x="895" y="320"/>
                    <a:pt x="895" y="307"/>
                  </a:cubicBezTo>
                  <a:cubicBezTo>
                    <a:pt x="895" y="307"/>
                    <a:pt x="869" y="307"/>
                    <a:pt x="869" y="294"/>
                  </a:cubicBezTo>
                  <a:cubicBezTo>
                    <a:pt x="869" y="281"/>
                    <a:pt x="869" y="281"/>
                    <a:pt x="843" y="281"/>
                  </a:cubicBezTo>
                  <a:cubicBezTo>
                    <a:pt x="843" y="281"/>
                    <a:pt x="843" y="281"/>
                    <a:pt x="869" y="268"/>
                  </a:cubicBezTo>
                  <a:lnTo>
                    <a:pt x="882" y="268"/>
                  </a:lnTo>
                  <a:cubicBezTo>
                    <a:pt x="882" y="264"/>
                    <a:pt x="879" y="262"/>
                    <a:pt x="875" y="262"/>
                  </a:cubicBezTo>
                  <a:cubicBezTo>
                    <a:pt x="866" y="262"/>
                    <a:pt x="852" y="268"/>
                    <a:pt x="843" y="268"/>
                  </a:cubicBezTo>
                  <a:cubicBezTo>
                    <a:pt x="856" y="255"/>
                    <a:pt x="856" y="242"/>
                    <a:pt x="830" y="242"/>
                  </a:cubicBezTo>
                  <a:cubicBezTo>
                    <a:pt x="830" y="242"/>
                    <a:pt x="830" y="242"/>
                    <a:pt x="843" y="229"/>
                  </a:cubicBezTo>
                  <a:cubicBezTo>
                    <a:pt x="843" y="216"/>
                    <a:pt x="843" y="216"/>
                    <a:pt x="856" y="216"/>
                  </a:cubicBezTo>
                  <a:cubicBezTo>
                    <a:pt x="866" y="207"/>
                    <a:pt x="875" y="198"/>
                    <a:pt x="866" y="198"/>
                  </a:cubicBezTo>
                  <a:cubicBezTo>
                    <a:pt x="862" y="198"/>
                    <a:pt x="855" y="200"/>
                    <a:pt x="843" y="203"/>
                  </a:cubicBezTo>
                  <a:cubicBezTo>
                    <a:pt x="840" y="207"/>
                    <a:pt x="837" y="209"/>
                    <a:pt x="835" y="209"/>
                  </a:cubicBezTo>
                  <a:cubicBezTo>
                    <a:pt x="832" y="209"/>
                    <a:pt x="834" y="200"/>
                    <a:pt x="843" y="190"/>
                  </a:cubicBezTo>
                  <a:lnTo>
                    <a:pt x="817" y="190"/>
                  </a:lnTo>
                  <a:cubicBezTo>
                    <a:pt x="817" y="190"/>
                    <a:pt x="817" y="190"/>
                    <a:pt x="817" y="190"/>
                  </a:cubicBezTo>
                  <a:lnTo>
                    <a:pt x="817" y="190"/>
                  </a:lnTo>
                  <a:cubicBezTo>
                    <a:pt x="817" y="203"/>
                    <a:pt x="817" y="203"/>
                    <a:pt x="804" y="203"/>
                  </a:cubicBezTo>
                  <a:cubicBezTo>
                    <a:pt x="817" y="190"/>
                    <a:pt x="817" y="177"/>
                    <a:pt x="817" y="177"/>
                  </a:cubicBezTo>
                  <a:cubicBezTo>
                    <a:pt x="817" y="177"/>
                    <a:pt x="792" y="177"/>
                    <a:pt x="779" y="164"/>
                  </a:cubicBezTo>
                  <a:cubicBezTo>
                    <a:pt x="772" y="158"/>
                    <a:pt x="769" y="155"/>
                    <a:pt x="766" y="155"/>
                  </a:cubicBezTo>
                  <a:cubicBezTo>
                    <a:pt x="762" y="155"/>
                    <a:pt x="759" y="158"/>
                    <a:pt x="753" y="164"/>
                  </a:cubicBezTo>
                  <a:cubicBezTo>
                    <a:pt x="740" y="164"/>
                    <a:pt x="740" y="164"/>
                    <a:pt x="753" y="151"/>
                  </a:cubicBezTo>
                  <a:cubicBezTo>
                    <a:pt x="753" y="138"/>
                    <a:pt x="753" y="138"/>
                    <a:pt x="753" y="138"/>
                  </a:cubicBezTo>
                  <a:cubicBezTo>
                    <a:pt x="753" y="138"/>
                    <a:pt x="753" y="138"/>
                    <a:pt x="765" y="126"/>
                  </a:cubicBezTo>
                  <a:lnTo>
                    <a:pt x="765" y="126"/>
                  </a:lnTo>
                  <a:cubicBezTo>
                    <a:pt x="759" y="132"/>
                    <a:pt x="756" y="135"/>
                    <a:pt x="753" y="135"/>
                  </a:cubicBezTo>
                  <a:cubicBezTo>
                    <a:pt x="749" y="135"/>
                    <a:pt x="746" y="132"/>
                    <a:pt x="740" y="126"/>
                  </a:cubicBezTo>
                  <a:cubicBezTo>
                    <a:pt x="742" y="123"/>
                    <a:pt x="744" y="121"/>
                    <a:pt x="746" y="118"/>
                  </a:cubicBezTo>
                  <a:lnTo>
                    <a:pt x="746" y="118"/>
                  </a:lnTo>
                  <a:cubicBezTo>
                    <a:pt x="735" y="126"/>
                    <a:pt x="724" y="126"/>
                    <a:pt x="714" y="126"/>
                  </a:cubicBezTo>
                  <a:cubicBezTo>
                    <a:pt x="714" y="126"/>
                    <a:pt x="714" y="126"/>
                    <a:pt x="727" y="113"/>
                  </a:cubicBezTo>
                  <a:cubicBezTo>
                    <a:pt x="727" y="106"/>
                    <a:pt x="723" y="103"/>
                    <a:pt x="719" y="103"/>
                  </a:cubicBezTo>
                  <a:cubicBezTo>
                    <a:pt x="714" y="103"/>
                    <a:pt x="707" y="106"/>
                    <a:pt x="701" y="113"/>
                  </a:cubicBezTo>
                  <a:cubicBezTo>
                    <a:pt x="714" y="100"/>
                    <a:pt x="701" y="100"/>
                    <a:pt x="701" y="100"/>
                  </a:cubicBezTo>
                  <a:lnTo>
                    <a:pt x="701" y="100"/>
                  </a:lnTo>
                  <a:cubicBezTo>
                    <a:pt x="704" y="96"/>
                    <a:pt x="709" y="91"/>
                    <a:pt x="714" y="87"/>
                  </a:cubicBezTo>
                  <a:cubicBezTo>
                    <a:pt x="727" y="74"/>
                    <a:pt x="714" y="61"/>
                    <a:pt x="714" y="61"/>
                  </a:cubicBezTo>
                  <a:cubicBezTo>
                    <a:pt x="707" y="67"/>
                    <a:pt x="701" y="70"/>
                    <a:pt x="696" y="70"/>
                  </a:cubicBezTo>
                  <a:cubicBezTo>
                    <a:pt x="691" y="70"/>
                    <a:pt x="688" y="67"/>
                    <a:pt x="688" y="61"/>
                  </a:cubicBezTo>
                  <a:cubicBezTo>
                    <a:pt x="675" y="61"/>
                    <a:pt x="662" y="74"/>
                    <a:pt x="649" y="100"/>
                  </a:cubicBezTo>
                  <a:lnTo>
                    <a:pt x="623" y="126"/>
                  </a:lnTo>
                  <a:lnTo>
                    <a:pt x="636" y="100"/>
                  </a:lnTo>
                  <a:cubicBezTo>
                    <a:pt x="649" y="87"/>
                    <a:pt x="662" y="48"/>
                    <a:pt x="662" y="48"/>
                  </a:cubicBezTo>
                  <a:lnTo>
                    <a:pt x="662" y="48"/>
                  </a:lnTo>
                  <a:cubicBezTo>
                    <a:pt x="662" y="48"/>
                    <a:pt x="649" y="61"/>
                    <a:pt x="649" y="74"/>
                  </a:cubicBezTo>
                  <a:cubicBezTo>
                    <a:pt x="642" y="87"/>
                    <a:pt x="639" y="93"/>
                    <a:pt x="637" y="93"/>
                  </a:cubicBezTo>
                  <a:cubicBezTo>
                    <a:pt x="636" y="93"/>
                    <a:pt x="636" y="87"/>
                    <a:pt x="636" y="74"/>
                  </a:cubicBezTo>
                  <a:cubicBezTo>
                    <a:pt x="636" y="67"/>
                    <a:pt x="636" y="64"/>
                    <a:pt x="634" y="64"/>
                  </a:cubicBezTo>
                  <a:cubicBezTo>
                    <a:pt x="633" y="64"/>
                    <a:pt x="629" y="67"/>
                    <a:pt x="623" y="74"/>
                  </a:cubicBezTo>
                  <a:cubicBezTo>
                    <a:pt x="618" y="79"/>
                    <a:pt x="614" y="82"/>
                    <a:pt x="613" y="82"/>
                  </a:cubicBezTo>
                  <a:cubicBezTo>
                    <a:pt x="610" y="82"/>
                    <a:pt x="610" y="76"/>
                    <a:pt x="610" y="61"/>
                  </a:cubicBezTo>
                  <a:cubicBezTo>
                    <a:pt x="618" y="45"/>
                    <a:pt x="616" y="39"/>
                    <a:pt x="614" y="39"/>
                  </a:cubicBezTo>
                  <a:lnTo>
                    <a:pt x="614" y="39"/>
                  </a:lnTo>
                  <a:cubicBezTo>
                    <a:pt x="612" y="39"/>
                    <a:pt x="610" y="42"/>
                    <a:pt x="610" y="48"/>
                  </a:cubicBezTo>
                  <a:cubicBezTo>
                    <a:pt x="597" y="61"/>
                    <a:pt x="597" y="61"/>
                    <a:pt x="597" y="61"/>
                  </a:cubicBezTo>
                  <a:cubicBezTo>
                    <a:pt x="597" y="61"/>
                    <a:pt x="597" y="61"/>
                    <a:pt x="584" y="74"/>
                  </a:cubicBezTo>
                  <a:cubicBezTo>
                    <a:pt x="584" y="74"/>
                    <a:pt x="584" y="61"/>
                    <a:pt x="584" y="61"/>
                  </a:cubicBezTo>
                  <a:lnTo>
                    <a:pt x="584" y="35"/>
                  </a:lnTo>
                  <a:cubicBezTo>
                    <a:pt x="584" y="35"/>
                    <a:pt x="584" y="35"/>
                    <a:pt x="571" y="48"/>
                  </a:cubicBezTo>
                  <a:cubicBezTo>
                    <a:pt x="571" y="43"/>
                    <a:pt x="571" y="38"/>
                    <a:pt x="571" y="35"/>
                  </a:cubicBezTo>
                  <a:cubicBezTo>
                    <a:pt x="571" y="15"/>
                    <a:pt x="571" y="6"/>
                    <a:pt x="569" y="6"/>
                  </a:cubicBezTo>
                  <a:close/>
                  <a:moveTo>
                    <a:pt x="804" y="995"/>
                  </a:moveTo>
                  <a:cubicBezTo>
                    <a:pt x="804" y="995"/>
                    <a:pt x="817" y="1020"/>
                    <a:pt x="817" y="1033"/>
                  </a:cubicBezTo>
                  <a:cubicBezTo>
                    <a:pt x="822" y="1038"/>
                    <a:pt x="825" y="1041"/>
                    <a:pt x="826" y="1041"/>
                  </a:cubicBezTo>
                  <a:cubicBezTo>
                    <a:pt x="829" y="1041"/>
                    <a:pt x="826" y="1032"/>
                    <a:pt x="817" y="1007"/>
                  </a:cubicBezTo>
                  <a:cubicBezTo>
                    <a:pt x="817" y="995"/>
                    <a:pt x="817" y="995"/>
                    <a:pt x="804" y="995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5516400" y="5165900"/>
              <a:ext cx="71025" cy="73200"/>
            </a:xfrm>
            <a:custGeom>
              <a:rect b="b" l="l" r="r" t="t"/>
              <a:pathLst>
                <a:path extrusionOk="0" h="2928" w="2841">
                  <a:moveTo>
                    <a:pt x="986" y="117"/>
                  </a:moveTo>
                  <a:cubicBezTo>
                    <a:pt x="999" y="143"/>
                    <a:pt x="1012" y="169"/>
                    <a:pt x="999" y="169"/>
                  </a:cubicBezTo>
                  <a:lnTo>
                    <a:pt x="986" y="156"/>
                  </a:lnTo>
                  <a:lnTo>
                    <a:pt x="986" y="130"/>
                  </a:lnTo>
                  <a:lnTo>
                    <a:pt x="986" y="117"/>
                  </a:lnTo>
                  <a:close/>
                  <a:moveTo>
                    <a:pt x="882" y="182"/>
                  </a:moveTo>
                  <a:cubicBezTo>
                    <a:pt x="882" y="182"/>
                    <a:pt x="882" y="182"/>
                    <a:pt x="895" y="208"/>
                  </a:cubicBezTo>
                  <a:cubicBezTo>
                    <a:pt x="895" y="208"/>
                    <a:pt x="908" y="221"/>
                    <a:pt x="895" y="234"/>
                  </a:cubicBezTo>
                  <a:lnTo>
                    <a:pt x="882" y="221"/>
                  </a:lnTo>
                  <a:cubicBezTo>
                    <a:pt x="869" y="195"/>
                    <a:pt x="882" y="182"/>
                    <a:pt x="882" y="182"/>
                  </a:cubicBezTo>
                  <a:close/>
                  <a:moveTo>
                    <a:pt x="1336" y="182"/>
                  </a:moveTo>
                  <a:cubicBezTo>
                    <a:pt x="1349" y="182"/>
                    <a:pt x="1349" y="208"/>
                    <a:pt x="1349" y="208"/>
                  </a:cubicBezTo>
                  <a:cubicBezTo>
                    <a:pt x="1349" y="208"/>
                    <a:pt x="1349" y="234"/>
                    <a:pt x="1336" y="234"/>
                  </a:cubicBezTo>
                  <a:cubicBezTo>
                    <a:pt x="1336" y="234"/>
                    <a:pt x="1336" y="208"/>
                    <a:pt x="1336" y="182"/>
                  </a:cubicBezTo>
                  <a:close/>
                  <a:moveTo>
                    <a:pt x="1258" y="234"/>
                  </a:moveTo>
                  <a:cubicBezTo>
                    <a:pt x="1258" y="234"/>
                    <a:pt x="1258" y="234"/>
                    <a:pt x="1258" y="260"/>
                  </a:cubicBezTo>
                  <a:lnTo>
                    <a:pt x="1245" y="234"/>
                  </a:lnTo>
                  <a:close/>
                  <a:moveTo>
                    <a:pt x="1167" y="247"/>
                  </a:moveTo>
                  <a:cubicBezTo>
                    <a:pt x="1167" y="247"/>
                    <a:pt x="1167" y="247"/>
                    <a:pt x="1180" y="273"/>
                  </a:cubicBezTo>
                  <a:lnTo>
                    <a:pt x="1167" y="273"/>
                  </a:lnTo>
                  <a:lnTo>
                    <a:pt x="1154" y="247"/>
                  </a:lnTo>
                  <a:close/>
                  <a:moveTo>
                    <a:pt x="1715" y="210"/>
                  </a:moveTo>
                  <a:lnTo>
                    <a:pt x="1715" y="210"/>
                  </a:lnTo>
                  <a:cubicBezTo>
                    <a:pt x="1716" y="210"/>
                    <a:pt x="1716" y="213"/>
                    <a:pt x="1712" y="221"/>
                  </a:cubicBezTo>
                  <a:cubicBezTo>
                    <a:pt x="1712" y="221"/>
                    <a:pt x="1712" y="247"/>
                    <a:pt x="1699" y="273"/>
                  </a:cubicBezTo>
                  <a:cubicBezTo>
                    <a:pt x="1699" y="270"/>
                    <a:pt x="1699" y="269"/>
                    <a:pt x="1698" y="269"/>
                  </a:cubicBezTo>
                  <a:cubicBezTo>
                    <a:pt x="1696" y="269"/>
                    <a:pt x="1693" y="272"/>
                    <a:pt x="1690" y="272"/>
                  </a:cubicBezTo>
                  <a:cubicBezTo>
                    <a:pt x="1688" y="272"/>
                    <a:pt x="1686" y="269"/>
                    <a:pt x="1686" y="260"/>
                  </a:cubicBezTo>
                  <a:lnTo>
                    <a:pt x="1686" y="247"/>
                  </a:lnTo>
                  <a:cubicBezTo>
                    <a:pt x="1695" y="228"/>
                    <a:pt x="1711" y="210"/>
                    <a:pt x="1715" y="210"/>
                  </a:cubicBezTo>
                  <a:close/>
                  <a:moveTo>
                    <a:pt x="1100" y="245"/>
                  </a:moveTo>
                  <a:cubicBezTo>
                    <a:pt x="1105" y="245"/>
                    <a:pt x="1110" y="249"/>
                    <a:pt x="1116" y="260"/>
                  </a:cubicBezTo>
                  <a:cubicBezTo>
                    <a:pt x="1116" y="286"/>
                    <a:pt x="1116" y="286"/>
                    <a:pt x="1103" y="286"/>
                  </a:cubicBezTo>
                  <a:cubicBezTo>
                    <a:pt x="1090" y="286"/>
                    <a:pt x="1090" y="286"/>
                    <a:pt x="1090" y="260"/>
                  </a:cubicBezTo>
                  <a:cubicBezTo>
                    <a:pt x="1090" y="252"/>
                    <a:pt x="1094" y="245"/>
                    <a:pt x="1100" y="245"/>
                  </a:cubicBezTo>
                  <a:close/>
                  <a:moveTo>
                    <a:pt x="1241" y="274"/>
                  </a:moveTo>
                  <a:cubicBezTo>
                    <a:pt x="1240" y="274"/>
                    <a:pt x="1237" y="277"/>
                    <a:pt x="1232" y="286"/>
                  </a:cubicBezTo>
                  <a:cubicBezTo>
                    <a:pt x="1241" y="286"/>
                    <a:pt x="1244" y="274"/>
                    <a:pt x="1241" y="274"/>
                  </a:cubicBezTo>
                  <a:close/>
                  <a:moveTo>
                    <a:pt x="2036" y="247"/>
                  </a:moveTo>
                  <a:cubicBezTo>
                    <a:pt x="2049" y="260"/>
                    <a:pt x="2049" y="260"/>
                    <a:pt x="2036" y="273"/>
                  </a:cubicBezTo>
                  <a:cubicBezTo>
                    <a:pt x="2024" y="299"/>
                    <a:pt x="2011" y="312"/>
                    <a:pt x="1998" y="312"/>
                  </a:cubicBezTo>
                  <a:cubicBezTo>
                    <a:pt x="1998" y="299"/>
                    <a:pt x="2011" y="260"/>
                    <a:pt x="2036" y="247"/>
                  </a:cubicBezTo>
                  <a:close/>
                  <a:moveTo>
                    <a:pt x="1162" y="343"/>
                  </a:moveTo>
                  <a:lnTo>
                    <a:pt x="1162" y="343"/>
                  </a:lnTo>
                  <a:cubicBezTo>
                    <a:pt x="1163" y="348"/>
                    <a:pt x="1165" y="355"/>
                    <a:pt x="1167" y="364"/>
                  </a:cubicBezTo>
                  <a:cubicBezTo>
                    <a:pt x="1168" y="364"/>
                    <a:pt x="1168" y="364"/>
                    <a:pt x="1168" y="365"/>
                  </a:cubicBezTo>
                  <a:lnTo>
                    <a:pt x="1168" y="365"/>
                  </a:lnTo>
                  <a:cubicBezTo>
                    <a:pt x="1168" y="361"/>
                    <a:pt x="1167" y="356"/>
                    <a:pt x="1167" y="351"/>
                  </a:cubicBezTo>
                  <a:cubicBezTo>
                    <a:pt x="1166" y="348"/>
                    <a:pt x="1164" y="345"/>
                    <a:pt x="1162" y="343"/>
                  </a:cubicBezTo>
                  <a:close/>
                  <a:moveTo>
                    <a:pt x="1168" y="365"/>
                  </a:moveTo>
                  <a:cubicBezTo>
                    <a:pt x="1169" y="376"/>
                    <a:pt x="1172" y="382"/>
                    <a:pt x="1173" y="382"/>
                  </a:cubicBezTo>
                  <a:cubicBezTo>
                    <a:pt x="1174" y="382"/>
                    <a:pt x="1173" y="376"/>
                    <a:pt x="1168" y="365"/>
                  </a:cubicBezTo>
                  <a:close/>
                  <a:moveTo>
                    <a:pt x="415" y="428"/>
                  </a:moveTo>
                  <a:lnTo>
                    <a:pt x="441" y="441"/>
                  </a:lnTo>
                  <a:cubicBezTo>
                    <a:pt x="428" y="428"/>
                    <a:pt x="428" y="428"/>
                    <a:pt x="415" y="428"/>
                  </a:cubicBezTo>
                  <a:close/>
                  <a:moveTo>
                    <a:pt x="252" y="721"/>
                  </a:moveTo>
                  <a:cubicBezTo>
                    <a:pt x="256" y="721"/>
                    <a:pt x="258" y="725"/>
                    <a:pt x="247" y="726"/>
                  </a:cubicBezTo>
                  <a:lnTo>
                    <a:pt x="247" y="726"/>
                  </a:lnTo>
                  <a:cubicBezTo>
                    <a:pt x="247" y="722"/>
                    <a:pt x="250" y="721"/>
                    <a:pt x="252" y="721"/>
                  </a:cubicBezTo>
                  <a:close/>
                  <a:moveTo>
                    <a:pt x="363" y="792"/>
                  </a:moveTo>
                  <a:cubicBezTo>
                    <a:pt x="389" y="805"/>
                    <a:pt x="402" y="818"/>
                    <a:pt x="402" y="830"/>
                  </a:cubicBezTo>
                  <a:cubicBezTo>
                    <a:pt x="376" y="818"/>
                    <a:pt x="363" y="805"/>
                    <a:pt x="363" y="805"/>
                  </a:cubicBezTo>
                  <a:lnTo>
                    <a:pt x="363" y="792"/>
                  </a:lnTo>
                  <a:close/>
                  <a:moveTo>
                    <a:pt x="248" y="1133"/>
                  </a:moveTo>
                  <a:cubicBezTo>
                    <a:pt x="251" y="1133"/>
                    <a:pt x="254" y="1136"/>
                    <a:pt x="260" y="1142"/>
                  </a:cubicBezTo>
                  <a:cubicBezTo>
                    <a:pt x="285" y="1142"/>
                    <a:pt x="285" y="1168"/>
                    <a:pt x="285" y="1168"/>
                  </a:cubicBezTo>
                  <a:cubicBezTo>
                    <a:pt x="280" y="1170"/>
                    <a:pt x="275" y="1171"/>
                    <a:pt x="270" y="1171"/>
                  </a:cubicBezTo>
                  <a:cubicBezTo>
                    <a:pt x="250" y="1171"/>
                    <a:pt x="234" y="1155"/>
                    <a:pt x="234" y="1155"/>
                  </a:cubicBezTo>
                  <a:cubicBezTo>
                    <a:pt x="241" y="1140"/>
                    <a:pt x="244" y="1133"/>
                    <a:pt x="248" y="1133"/>
                  </a:cubicBezTo>
                  <a:close/>
                  <a:moveTo>
                    <a:pt x="2743" y="1357"/>
                  </a:moveTo>
                  <a:cubicBezTo>
                    <a:pt x="2747" y="1357"/>
                    <a:pt x="2750" y="1358"/>
                    <a:pt x="2750" y="1362"/>
                  </a:cubicBezTo>
                  <a:cubicBezTo>
                    <a:pt x="2776" y="1375"/>
                    <a:pt x="2776" y="1382"/>
                    <a:pt x="2764" y="1382"/>
                  </a:cubicBezTo>
                  <a:cubicBezTo>
                    <a:pt x="2753" y="1382"/>
                    <a:pt x="2730" y="1375"/>
                    <a:pt x="2711" y="1362"/>
                  </a:cubicBezTo>
                  <a:cubicBezTo>
                    <a:pt x="2720" y="1362"/>
                    <a:pt x="2734" y="1357"/>
                    <a:pt x="2743" y="1357"/>
                  </a:cubicBezTo>
                  <a:close/>
                  <a:moveTo>
                    <a:pt x="2283" y="1531"/>
                  </a:moveTo>
                  <a:lnTo>
                    <a:pt x="2283" y="1544"/>
                  </a:lnTo>
                  <a:cubicBezTo>
                    <a:pt x="2283" y="1544"/>
                    <a:pt x="2309" y="1544"/>
                    <a:pt x="2322" y="1557"/>
                  </a:cubicBezTo>
                  <a:lnTo>
                    <a:pt x="2335" y="1544"/>
                  </a:lnTo>
                  <a:cubicBezTo>
                    <a:pt x="2335" y="1544"/>
                    <a:pt x="2309" y="1531"/>
                    <a:pt x="2283" y="1531"/>
                  </a:cubicBezTo>
                  <a:close/>
                  <a:moveTo>
                    <a:pt x="2659" y="1596"/>
                  </a:moveTo>
                  <a:cubicBezTo>
                    <a:pt x="2672" y="1596"/>
                    <a:pt x="2672" y="1609"/>
                    <a:pt x="2672" y="1622"/>
                  </a:cubicBezTo>
                  <a:lnTo>
                    <a:pt x="2646" y="1622"/>
                  </a:lnTo>
                  <a:cubicBezTo>
                    <a:pt x="2646" y="1622"/>
                    <a:pt x="2620" y="1609"/>
                    <a:pt x="2633" y="1596"/>
                  </a:cubicBezTo>
                  <a:close/>
                  <a:moveTo>
                    <a:pt x="224" y="1651"/>
                  </a:moveTo>
                  <a:cubicBezTo>
                    <a:pt x="227" y="1651"/>
                    <a:pt x="234" y="1654"/>
                    <a:pt x="234" y="1661"/>
                  </a:cubicBezTo>
                  <a:cubicBezTo>
                    <a:pt x="221" y="1654"/>
                    <a:pt x="221" y="1651"/>
                    <a:pt x="224" y="1651"/>
                  </a:cubicBezTo>
                  <a:close/>
                  <a:moveTo>
                    <a:pt x="2607" y="1700"/>
                  </a:moveTo>
                  <a:cubicBezTo>
                    <a:pt x="2659" y="1700"/>
                    <a:pt x="2659" y="1700"/>
                    <a:pt x="2659" y="1712"/>
                  </a:cubicBezTo>
                  <a:cubicBezTo>
                    <a:pt x="2650" y="1722"/>
                    <a:pt x="2647" y="1731"/>
                    <a:pt x="2637" y="1731"/>
                  </a:cubicBezTo>
                  <a:cubicBezTo>
                    <a:pt x="2633" y="1731"/>
                    <a:pt x="2628" y="1729"/>
                    <a:pt x="2620" y="1725"/>
                  </a:cubicBezTo>
                  <a:lnTo>
                    <a:pt x="2633" y="1725"/>
                  </a:lnTo>
                  <a:cubicBezTo>
                    <a:pt x="2646" y="1725"/>
                    <a:pt x="2633" y="1712"/>
                    <a:pt x="2607" y="1712"/>
                  </a:cubicBezTo>
                  <a:lnTo>
                    <a:pt x="2555" y="1712"/>
                  </a:lnTo>
                  <a:cubicBezTo>
                    <a:pt x="2555" y="1700"/>
                    <a:pt x="2581" y="1700"/>
                    <a:pt x="2607" y="1700"/>
                  </a:cubicBezTo>
                  <a:close/>
                  <a:moveTo>
                    <a:pt x="278" y="1759"/>
                  </a:moveTo>
                  <a:cubicBezTo>
                    <a:pt x="283" y="1759"/>
                    <a:pt x="285" y="1760"/>
                    <a:pt x="285" y="1764"/>
                  </a:cubicBezTo>
                  <a:lnTo>
                    <a:pt x="260" y="1777"/>
                  </a:lnTo>
                  <a:lnTo>
                    <a:pt x="234" y="1777"/>
                  </a:lnTo>
                  <a:lnTo>
                    <a:pt x="234" y="1764"/>
                  </a:lnTo>
                  <a:cubicBezTo>
                    <a:pt x="251" y="1764"/>
                    <a:pt x="268" y="1759"/>
                    <a:pt x="278" y="1759"/>
                  </a:cubicBezTo>
                  <a:close/>
                  <a:moveTo>
                    <a:pt x="2737" y="1764"/>
                  </a:moveTo>
                  <a:lnTo>
                    <a:pt x="2737" y="1777"/>
                  </a:lnTo>
                  <a:cubicBezTo>
                    <a:pt x="2743" y="1784"/>
                    <a:pt x="2747" y="1787"/>
                    <a:pt x="2750" y="1787"/>
                  </a:cubicBezTo>
                  <a:cubicBezTo>
                    <a:pt x="2753" y="1787"/>
                    <a:pt x="2756" y="1784"/>
                    <a:pt x="2763" y="1777"/>
                  </a:cubicBezTo>
                  <a:lnTo>
                    <a:pt x="2763" y="1764"/>
                  </a:lnTo>
                  <a:close/>
                  <a:moveTo>
                    <a:pt x="195" y="1920"/>
                  </a:moveTo>
                  <a:lnTo>
                    <a:pt x="195" y="1933"/>
                  </a:lnTo>
                  <a:cubicBezTo>
                    <a:pt x="169" y="1946"/>
                    <a:pt x="143" y="1946"/>
                    <a:pt x="143" y="1946"/>
                  </a:cubicBezTo>
                  <a:lnTo>
                    <a:pt x="143" y="1933"/>
                  </a:lnTo>
                  <a:cubicBezTo>
                    <a:pt x="169" y="1920"/>
                    <a:pt x="182" y="1920"/>
                    <a:pt x="195" y="1920"/>
                  </a:cubicBezTo>
                  <a:close/>
                  <a:moveTo>
                    <a:pt x="415" y="1985"/>
                  </a:moveTo>
                  <a:lnTo>
                    <a:pt x="415" y="1985"/>
                  </a:lnTo>
                  <a:cubicBezTo>
                    <a:pt x="428" y="1998"/>
                    <a:pt x="376" y="2011"/>
                    <a:pt x="363" y="2024"/>
                  </a:cubicBezTo>
                  <a:cubicBezTo>
                    <a:pt x="350" y="2011"/>
                    <a:pt x="350" y="2011"/>
                    <a:pt x="376" y="1998"/>
                  </a:cubicBezTo>
                  <a:cubicBezTo>
                    <a:pt x="402" y="1985"/>
                    <a:pt x="415" y="1985"/>
                    <a:pt x="415" y="1985"/>
                  </a:cubicBezTo>
                  <a:close/>
                  <a:moveTo>
                    <a:pt x="532" y="2115"/>
                  </a:moveTo>
                  <a:cubicBezTo>
                    <a:pt x="517" y="2130"/>
                    <a:pt x="509" y="2135"/>
                    <a:pt x="508" y="2135"/>
                  </a:cubicBezTo>
                  <a:cubicBezTo>
                    <a:pt x="505" y="2135"/>
                    <a:pt x="516" y="2122"/>
                    <a:pt x="532" y="2115"/>
                  </a:cubicBezTo>
                  <a:close/>
                  <a:moveTo>
                    <a:pt x="1296" y="2098"/>
                  </a:moveTo>
                  <a:cubicBezTo>
                    <a:pt x="1295" y="2098"/>
                    <a:pt x="1292" y="2110"/>
                    <a:pt x="1284" y="2140"/>
                  </a:cubicBezTo>
                  <a:cubicBezTo>
                    <a:pt x="1271" y="2153"/>
                    <a:pt x="1271" y="2153"/>
                    <a:pt x="1284" y="2153"/>
                  </a:cubicBezTo>
                  <a:cubicBezTo>
                    <a:pt x="1284" y="2153"/>
                    <a:pt x="1297" y="2140"/>
                    <a:pt x="1297" y="2115"/>
                  </a:cubicBezTo>
                  <a:cubicBezTo>
                    <a:pt x="1297" y="2104"/>
                    <a:pt x="1297" y="2098"/>
                    <a:pt x="1296" y="2098"/>
                  </a:cubicBezTo>
                  <a:close/>
                  <a:moveTo>
                    <a:pt x="2335" y="2102"/>
                  </a:moveTo>
                  <a:cubicBezTo>
                    <a:pt x="2361" y="2115"/>
                    <a:pt x="2361" y="2153"/>
                    <a:pt x="2361" y="2153"/>
                  </a:cubicBezTo>
                  <a:cubicBezTo>
                    <a:pt x="2357" y="2157"/>
                    <a:pt x="2354" y="2158"/>
                    <a:pt x="2351" y="2158"/>
                  </a:cubicBezTo>
                  <a:cubicBezTo>
                    <a:pt x="2341" y="2158"/>
                    <a:pt x="2332" y="2144"/>
                    <a:pt x="2322" y="2115"/>
                  </a:cubicBezTo>
                  <a:cubicBezTo>
                    <a:pt x="2335" y="2115"/>
                    <a:pt x="2335" y="2102"/>
                    <a:pt x="2335" y="2102"/>
                  </a:cubicBezTo>
                  <a:close/>
                  <a:moveTo>
                    <a:pt x="532" y="2153"/>
                  </a:moveTo>
                  <a:lnTo>
                    <a:pt x="519" y="2179"/>
                  </a:lnTo>
                  <a:lnTo>
                    <a:pt x="493" y="2179"/>
                  </a:lnTo>
                  <a:cubicBezTo>
                    <a:pt x="506" y="2166"/>
                    <a:pt x="532" y="2153"/>
                    <a:pt x="532" y="2153"/>
                  </a:cubicBezTo>
                  <a:close/>
                  <a:moveTo>
                    <a:pt x="969" y="2438"/>
                  </a:moveTo>
                  <a:cubicBezTo>
                    <a:pt x="965" y="2438"/>
                    <a:pt x="960" y="2449"/>
                    <a:pt x="960" y="2465"/>
                  </a:cubicBezTo>
                  <a:lnTo>
                    <a:pt x="973" y="2452"/>
                  </a:lnTo>
                  <a:cubicBezTo>
                    <a:pt x="973" y="2442"/>
                    <a:pt x="971" y="2438"/>
                    <a:pt x="969" y="2438"/>
                  </a:cubicBezTo>
                  <a:close/>
                  <a:moveTo>
                    <a:pt x="2024" y="2413"/>
                  </a:moveTo>
                  <a:lnTo>
                    <a:pt x="2036" y="2465"/>
                  </a:lnTo>
                  <a:cubicBezTo>
                    <a:pt x="2051" y="2501"/>
                    <a:pt x="2053" y="2517"/>
                    <a:pt x="2050" y="2517"/>
                  </a:cubicBezTo>
                  <a:cubicBezTo>
                    <a:pt x="2048" y="2517"/>
                    <a:pt x="2042" y="2508"/>
                    <a:pt x="2036" y="2491"/>
                  </a:cubicBezTo>
                  <a:cubicBezTo>
                    <a:pt x="2024" y="2478"/>
                    <a:pt x="2011" y="2452"/>
                    <a:pt x="2011" y="2426"/>
                  </a:cubicBezTo>
                  <a:cubicBezTo>
                    <a:pt x="2024" y="2426"/>
                    <a:pt x="2024" y="2413"/>
                    <a:pt x="2024" y="2413"/>
                  </a:cubicBezTo>
                  <a:close/>
                  <a:moveTo>
                    <a:pt x="2088" y="2491"/>
                  </a:moveTo>
                  <a:lnTo>
                    <a:pt x="2114" y="2504"/>
                  </a:lnTo>
                  <a:cubicBezTo>
                    <a:pt x="2127" y="2517"/>
                    <a:pt x="2114" y="2530"/>
                    <a:pt x="2114" y="2530"/>
                  </a:cubicBezTo>
                  <a:lnTo>
                    <a:pt x="2101" y="2517"/>
                  </a:lnTo>
                  <a:lnTo>
                    <a:pt x="2088" y="2491"/>
                  </a:lnTo>
                  <a:close/>
                  <a:moveTo>
                    <a:pt x="1605" y="2531"/>
                  </a:moveTo>
                  <a:cubicBezTo>
                    <a:pt x="1607" y="2531"/>
                    <a:pt x="1608" y="2534"/>
                    <a:pt x="1608" y="2543"/>
                  </a:cubicBezTo>
                  <a:cubicBezTo>
                    <a:pt x="1621" y="2543"/>
                    <a:pt x="1608" y="2569"/>
                    <a:pt x="1595" y="2569"/>
                  </a:cubicBezTo>
                  <a:lnTo>
                    <a:pt x="1595" y="2543"/>
                  </a:lnTo>
                  <a:cubicBezTo>
                    <a:pt x="1595" y="2543"/>
                    <a:pt x="1601" y="2531"/>
                    <a:pt x="1605" y="2531"/>
                  </a:cubicBezTo>
                  <a:close/>
                  <a:moveTo>
                    <a:pt x="947" y="2530"/>
                  </a:moveTo>
                  <a:lnTo>
                    <a:pt x="947" y="2569"/>
                  </a:lnTo>
                  <a:lnTo>
                    <a:pt x="921" y="2581"/>
                  </a:lnTo>
                  <a:lnTo>
                    <a:pt x="921" y="2569"/>
                  </a:lnTo>
                  <a:cubicBezTo>
                    <a:pt x="921" y="2556"/>
                    <a:pt x="934" y="2530"/>
                    <a:pt x="947" y="2530"/>
                  </a:cubicBezTo>
                  <a:close/>
                  <a:moveTo>
                    <a:pt x="1777" y="2543"/>
                  </a:moveTo>
                  <a:cubicBezTo>
                    <a:pt x="1790" y="2569"/>
                    <a:pt x="1790" y="2594"/>
                    <a:pt x="1790" y="2594"/>
                  </a:cubicBezTo>
                  <a:lnTo>
                    <a:pt x="1777" y="2594"/>
                  </a:lnTo>
                  <a:cubicBezTo>
                    <a:pt x="1777" y="2569"/>
                    <a:pt x="1764" y="2556"/>
                    <a:pt x="1777" y="2556"/>
                  </a:cubicBezTo>
                  <a:lnTo>
                    <a:pt x="1777" y="2543"/>
                  </a:lnTo>
                  <a:close/>
                  <a:moveTo>
                    <a:pt x="1145" y="2570"/>
                  </a:moveTo>
                  <a:cubicBezTo>
                    <a:pt x="1149" y="2570"/>
                    <a:pt x="1154" y="2581"/>
                    <a:pt x="1154" y="2581"/>
                  </a:cubicBezTo>
                  <a:cubicBezTo>
                    <a:pt x="1167" y="2607"/>
                    <a:pt x="1167" y="2607"/>
                    <a:pt x="1142" y="2607"/>
                  </a:cubicBezTo>
                  <a:cubicBezTo>
                    <a:pt x="1142" y="2607"/>
                    <a:pt x="1142" y="2581"/>
                    <a:pt x="1142" y="2581"/>
                  </a:cubicBezTo>
                  <a:cubicBezTo>
                    <a:pt x="1142" y="2573"/>
                    <a:pt x="1143" y="2570"/>
                    <a:pt x="1145" y="2570"/>
                  </a:cubicBezTo>
                  <a:close/>
                  <a:moveTo>
                    <a:pt x="999" y="2556"/>
                  </a:moveTo>
                  <a:cubicBezTo>
                    <a:pt x="999" y="2556"/>
                    <a:pt x="999" y="2581"/>
                    <a:pt x="986" y="2607"/>
                  </a:cubicBezTo>
                  <a:cubicBezTo>
                    <a:pt x="986" y="2617"/>
                    <a:pt x="984" y="2621"/>
                    <a:pt x="983" y="2621"/>
                  </a:cubicBezTo>
                  <a:cubicBezTo>
                    <a:pt x="980" y="2621"/>
                    <a:pt x="977" y="2607"/>
                    <a:pt x="986" y="2581"/>
                  </a:cubicBezTo>
                  <a:cubicBezTo>
                    <a:pt x="986" y="2556"/>
                    <a:pt x="986" y="2556"/>
                    <a:pt x="999" y="2556"/>
                  </a:cubicBezTo>
                  <a:close/>
                  <a:moveTo>
                    <a:pt x="1310" y="2594"/>
                  </a:moveTo>
                  <a:cubicBezTo>
                    <a:pt x="1310" y="2594"/>
                    <a:pt x="1323" y="2620"/>
                    <a:pt x="1323" y="2620"/>
                  </a:cubicBezTo>
                  <a:cubicBezTo>
                    <a:pt x="1323" y="2633"/>
                    <a:pt x="1310" y="2633"/>
                    <a:pt x="1310" y="2633"/>
                  </a:cubicBezTo>
                  <a:cubicBezTo>
                    <a:pt x="1297" y="2633"/>
                    <a:pt x="1297" y="2633"/>
                    <a:pt x="1297" y="2620"/>
                  </a:cubicBezTo>
                  <a:cubicBezTo>
                    <a:pt x="1297" y="2620"/>
                    <a:pt x="1297" y="2594"/>
                    <a:pt x="1310" y="2594"/>
                  </a:cubicBezTo>
                  <a:close/>
                  <a:moveTo>
                    <a:pt x="1881" y="2591"/>
                  </a:moveTo>
                  <a:cubicBezTo>
                    <a:pt x="1881" y="2591"/>
                    <a:pt x="1883" y="2616"/>
                    <a:pt x="1894" y="2659"/>
                  </a:cubicBezTo>
                  <a:cubicBezTo>
                    <a:pt x="1888" y="2671"/>
                    <a:pt x="1885" y="2677"/>
                    <a:pt x="1883" y="2677"/>
                  </a:cubicBezTo>
                  <a:cubicBezTo>
                    <a:pt x="1881" y="2677"/>
                    <a:pt x="1881" y="2668"/>
                    <a:pt x="1881" y="2646"/>
                  </a:cubicBezTo>
                  <a:cubicBezTo>
                    <a:pt x="1881" y="2620"/>
                    <a:pt x="1881" y="2594"/>
                    <a:pt x="1881" y="2594"/>
                  </a:cubicBezTo>
                  <a:cubicBezTo>
                    <a:pt x="1881" y="2592"/>
                    <a:pt x="1881" y="2591"/>
                    <a:pt x="1881" y="2591"/>
                  </a:cubicBezTo>
                  <a:close/>
                  <a:moveTo>
                    <a:pt x="1466" y="2685"/>
                  </a:moveTo>
                  <a:lnTo>
                    <a:pt x="1479" y="2711"/>
                  </a:lnTo>
                  <a:lnTo>
                    <a:pt x="1466" y="2711"/>
                  </a:lnTo>
                  <a:cubicBezTo>
                    <a:pt x="1453" y="2711"/>
                    <a:pt x="1453" y="2711"/>
                    <a:pt x="1453" y="2685"/>
                  </a:cubicBezTo>
                  <a:close/>
                  <a:moveTo>
                    <a:pt x="1557" y="2659"/>
                  </a:moveTo>
                  <a:cubicBezTo>
                    <a:pt x="1557" y="2685"/>
                    <a:pt x="1557" y="2711"/>
                    <a:pt x="1544" y="2711"/>
                  </a:cubicBezTo>
                  <a:cubicBezTo>
                    <a:pt x="1544" y="2718"/>
                    <a:pt x="1543" y="2722"/>
                    <a:pt x="1541" y="2722"/>
                  </a:cubicBezTo>
                  <a:cubicBezTo>
                    <a:pt x="1537" y="2722"/>
                    <a:pt x="1531" y="2700"/>
                    <a:pt x="1531" y="2672"/>
                  </a:cubicBezTo>
                  <a:cubicBezTo>
                    <a:pt x="1544" y="2659"/>
                    <a:pt x="1544" y="2659"/>
                    <a:pt x="1557" y="2659"/>
                  </a:cubicBezTo>
                  <a:close/>
                  <a:moveTo>
                    <a:pt x="1362" y="2737"/>
                  </a:moveTo>
                  <a:cubicBezTo>
                    <a:pt x="1349" y="2737"/>
                    <a:pt x="1349" y="2763"/>
                    <a:pt x="1349" y="2763"/>
                  </a:cubicBezTo>
                  <a:cubicBezTo>
                    <a:pt x="1349" y="2763"/>
                    <a:pt x="1349" y="2776"/>
                    <a:pt x="1362" y="2789"/>
                  </a:cubicBezTo>
                  <a:cubicBezTo>
                    <a:pt x="1375" y="2763"/>
                    <a:pt x="1362" y="2737"/>
                    <a:pt x="1362" y="2737"/>
                  </a:cubicBezTo>
                  <a:close/>
                  <a:moveTo>
                    <a:pt x="1422" y="0"/>
                  </a:moveTo>
                  <a:cubicBezTo>
                    <a:pt x="1411" y="0"/>
                    <a:pt x="1401" y="13"/>
                    <a:pt x="1401" y="39"/>
                  </a:cubicBezTo>
                  <a:cubicBezTo>
                    <a:pt x="1401" y="13"/>
                    <a:pt x="1388" y="13"/>
                    <a:pt x="1375" y="13"/>
                  </a:cubicBezTo>
                  <a:cubicBezTo>
                    <a:pt x="1368" y="26"/>
                    <a:pt x="1352" y="33"/>
                    <a:pt x="1338" y="33"/>
                  </a:cubicBezTo>
                  <a:cubicBezTo>
                    <a:pt x="1323" y="33"/>
                    <a:pt x="1310" y="26"/>
                    <a:pt x="1310" y="13"/>
                  </a:cubicBezTo>
                  <a:lnTo>
                    <a:pt x="1297" y="13"/>
                  </a:lnTo>
                  <a:cubicBezTo>
                    <a:pt x="1297" y="39"/>
                    <a:pt x="1284" y="39"/>
                    <a:pt x="1271" y="39"/>
                  </a:cubicBezTo>
                  <a:cubicBezTo>
                    <a:pt x="1258" y="39"/>
                    <a:pt x="1258" y="39"/>
                    <a:pt x="1245" y="65"/>
                  </a:cubicBezTo>
                  <a:cubicBezTo>
                    <a:pt x="1245" y="91"/>
                    <a:pt x="1232" y="91"/>
                    <a:pt x="1232" y="91"/>
                  </a:cubicBezTo>
                  <a:cubicBezTo>
                    <a:pt x="1219" y="91"/>
                    <a:pt x="1232" y="65"/>
                    <a:pt x="1232" y="39"/>
                  </a:cubicBezTo>
                  <a:cubicBezTo>
                    <a:pt x="1237" y="31"/>
                    <a:pt x="1237" y="26"/>
                    <a:pt x="1234" y="26"/>
                  </a:cubicBezTo>
                  <a:cubicBezTo>
                    <a:pt x="1228" y="26"/>
                    <a:pt x="1211" y="44"/>
                    <a:pt x="1193" y="78"/>
                  </a:cubicBezTo>
                  <a:cubicBezTo>
                    <a:pt x="1180" y="98"/>
                    <a:pt x="1177" y="107"/>
                    <a:pt x="1177" y="107"/>
                  </a:cubicBezTo>
                  <a:cubicBezTo>
                    <a:pt x="1177" y="107"/>
                    <a:pt x="1180" y="98"/>
                    <a:pt x="1180" y="78"/>
                  </a:cubicBezTo>
                  <a:cubicBezTo>
                    <a:pt x="1190" y="60"/>
                    <a:pt x="1192" y="42"/>
                    <a:pt x="1188" y="42"/>
                  </a:cubicBezTo>
                  <a:lnTo>
                    <a:pt x="1188" y="42"/>
                  </a:lnTo>
                  <a:cubicBezTo>
                    <a:pt x="1187" y="42"/>
                    <a:pt x="1184" y="45"/>
                    <a:pt x="1180" y="52"/>
                  </a:cubicBezTo>
                  <a:cubicBezTo>
                    <a:pt x="1180" y="52"/>
                    <a:pt x="1167" y="52"/>
                    <a:pt x="1167" y="78"/>
                  </a:cubicBezTo>
                  <a:lnTo>
                    <a:pt x="1142" y="78"/>
                  </a:lnTo>
                  <a:cubicBezTo>
                    <a:pt x="1116" y="65"/>
                    <a:pt x="1103" y="65"/>
                    <a:pt x="1090" y="65"/>
                  </a:cubicBezTo>
                  <a:cubicBezTo>
                    <a:pt x="1090" y="80"/>
                    <a:pt x="1090" y="87"/>
                    <a:pt x="1087" y="87"/>
                  </a:cubicBezTo>
                  <a:cubicBezTo>
                    <a:pt x="1085" y="87"/>
                    <a:pt x="1082" y="84"/>
                    <a:pt x="1077" y="78"/>
                  </a:cubicBezTo>
                  <a:cubicBezTo>
                    <a:pt x="1071" y="67"/>
                    <a:pt x="1066" y="61"/>
                    <a:pt x="1062" y="61"/>
                  </a:cubicBezTo>
                  <a:cubicBezTo>
                    <a:pt x="1057" y="61"/>
                    <a:pt x="1056" y="74"/>
                    <a:pt x="1064" y="104"/>
                  </a:cubicBezTo>
                  <a:cubicBezTo>
                    <a:pt x="1064" y="117"/>
                    <a:pt x="1060" y="124"/>
                    <a:pt x="1056" y="124"/>
                  </a:cubicBezTo>
                  <a:cubicBezTo>
                    <a:pt x="1051" y="124"/>
                    <a:pt x="1044" y="117"/>
                    <a:pt x="1038" y="104"/>
                  </a:cubicBezTo>
                  <a:cubicBezTo>
                    <a:pt x="1031" y="83"/>
                    <a:pt x="1023" y="73"/>
                    <a:pt x="1021" y="73"/>
                  </a:cubicBezTo>
                  <a:lnTo>
                    <a:pt x="1021" y="73"/>
                  </a:lnTo>
                  <a:cubicBezTo>
                    <a:pt x="1018" y="73"/>
                    <a:pt x="1019" y="80"/>
                    <a:pt x="1025" y="91"/>
                  </a:cubicBezTo>
                  <a:cubicBezTo>
                    <a:pt x="1012" y="117"/>
                    <a:pt x="1012" y="117"/>
                    <a:pt x="1012" y="117"/>
                  </a:cubicBezTo>
                  <a:cubicBezTo>
                    <a:pt x="1008" y="110"/>
                    <a:pt x="999" y="107"/>
                    <a:pt x="985" y="107"/>
                  </a:cubicBezTo>
                  <a:cubicBezTo>
                    <a:pt x="949" y="107"/>
                    <a:pt x="886" y="128"/>
                    <a:pt x="830" y="156"/>
                  </a:cubicBezTo>
                  <a:cubicBezTo>
                    <a:pt x="817" y="169"/>
                    <a:pt x="817" y="182"/>
                    <a:pt x="830" y="208"/>
                  </a:cubicBezTo>
                  <a:cubicBezTo>
                    <a:pt x="836" y="225"/>
                    <a:pt x="839" y="232"/>
                    <a:pt x="839" y="232"/>
                  </a:cubicBezTo>
                  <a:cubicBezTo>
                    <a:pt x="838" y="232"/>
                    <a:pt x="831" y="222"/>
                    <a:pt x="817" y="208"/>
                  </a:cubicBezTo>
                  <a:cubicBezTo>
                    <a:pt x="800" y="185"/>
                    <a:pt x="786" y="175"/>
                    <a:pt x="779" y="175"/>
                  </a:cubicBezTo>
                  <a:cubicBezTo>
                    <a:pt x="771" y="175"/>
                    <a:pt x="775" y="192"/>
                    <a:pt x="804" y="221"/>
                  </a:cubicBezTo>
                  <a:cubicBezTo>
                    <a:pt x="817" y="240"/>
                    <a:pt x="824" y="250"/>
                    <a:pt x="822" y="250"/>
                  </a:cubicBezTo>
                  <a:cubicBezTo>
                    <a:pt x="820" y="250"/>
                    <a:pt x="811" y="240"/>
                    <a:pt x="791" y="221"/>
                  </a:cubicBezTo>
                  <a:cubicBezTo>
                    <a:pt x="781" y="216"/>
                    <a:pt x="774" y="212"/>
                    <a:pt x="772" y="212"/>
                  </a:cubicBezTo>
                  <a:cubicBezTo>
                    <a:pt x="768" y="212"/>
                    <a:pt x="771" y="219"/>
                    <a:pt x="778" y="234"/>
                  </a:cubicBezTo>
                  <a:cubicBezTo>
                    <a:pt x="778" y="247"/>
                    <a:pt x="778" y="253"/>
                    <a:pt x="777" y="253"/>
                  </a:cubicBezTo>
                  <a:cubicBezTo>
                    <a:pt x="775" y="253"/>
                    <a:pt x="772" y="247"/>
                    <a:pt x="765" y="234"/>
                  </a:cubicBezTo>
                  <a:cubicBezTo>
                    <a:pt x="750" y="226"/>
                    <a:pt x="740" y="219"/>
                    <a:pt x="736" y="219"/>
                  </a:cubicBezTo>
                  <a:cubicBezTo>
                    <a:pt x="733" y="219"/>
                    <a:pt x="734" y="223"/>
                    <a:pt x="739" y="234"/>
                  </a:cubicBezTo>
                  <a:cubicBezTo>
                    <a:pt x="739" y="234"/>
                    <a:pt x="726" y="234"/>
                    <a:pt x="701" y="221"/>
                  </a:cubicBezTo>
                  <a:cubicBezTo>
                    <a:pt x="698" y="218"/>
                    <a:pt x="696" y="217"/>
                    <a:pt x="695" y="217"/>
                  </a:cubicBezTo>
                  <a:cubicBezTo>
                    <a:pt x="688" y="217"/>
                    <a:pt x="688" y="239"/>
                    <a:pt x="688" y="260"/>
                  </a:cubicBezTo>
                  <a:cubicBezTo>
                    <a:pt x="688" y="288"/>
                    <a:pt x="688" y="300"/>
                    <a:pt x="684" y="300"/>
                  </a:cubicBezTo>
                  <a:cubicBezTo>
                    <a:pt x="680" y="300"/>
                    <a:pt x="674" y="291"/>
                    <a:pt x="662" y="273"/>
                  </a:cubicBezTo>
                  <a:cubicBezTo>
                    <a:pt x="658" y="258"/>
                    <a:pt x="653" y="251"/>
                    <a:pt x="648" y="251"/>
                  </a:cubicBezTo>
                  <a:cubicBezTo>
                    <a:pt x="637" y="251"/>
                    <a:pt x="626" y="288"/>
                    <a:pt x="636" y="325"/>
                  </a:cubicBezTo>
                  <a:cubicBezTo>
                    <a:pt x="650" y="346"/>
                    <a:pt x="656" y="356"/>
                    <a:pt x="655" y="356"/>
                  </a:cubicBezTo>
                  <a:cubicBezTo>
                    <a:pt x="654" y="356"/>
                    <a:pt x="647" y="349"/>
                    <a:pt x="636" y="338"/>
                  </a:cubicBezTo>
                  <a:cubicBezTo>
                    <a:pt x="623" y="325"/>
                    <a:pt x="623" y="325"/>
                    <a:pt x="623" y="325"/>
                  </a:cubicBezTo>
                  <a:cubicBezTo>
                    <a:pt x="616" y="331"/>
                    <a:pt x="610" y="334"/>
                    <a:pt x="603" y="334"/>
                  </a:cubicBezTo>
                  <a:cubicBezTo>
                    <a:pt x="597" y="334"/>
                    <a:pt x="590" y="331"/>
                    <a:pt x="584" y="325"/>
                  </a:cubicBezTo>
                  <a:cubicBezTo>
                    <a:pt x="584" y="325"/>
                    <a:pt x="584" y="325"/>
                    <a:pt x="584" y="364"/>
                  </a:cubicBezTo>
                  <a:cubicBezTo>
                    <a:pt x="591" y="391"/>
                    <a:pt x="583" y="404"/>
                    <a:pt x="568" y="404"/>
                  </a:cubicBezTo>
                  <a:cubicBezTo>
                    <a:pt x="555" y="404"/>
                    <a:pt x="537" y="395"/>
                    <a:pt x="519" y="377"/>
                  </a:cubicBezTo>
                  <a:lnTo>
                    <a:pt x="519" y="415"/>
                  </a:lnTo>
                  <a:cubicBezTo>
                    <a:pt x="536" y="441"/>
                    <a:pt x="542" y="461"/>
                    <a:pt x="537" y="461"/>
                  </a:cubicBezTo>
                  <a:cubicBezTo>
                    <a:pt x="534" y="461"/>
                    <a:pt x="528" y="455"/>
                    <a:pt x="519" y="441"/>
                  </a:cubicBezTo>
                  <a:cubicBezTo>
                    <a:pt x="501" y="432"/>
                    <a:pt x="489" y="417"/>
                    <a:pt x="488" y="417"/>
                  </a:cubicBezTo>
                  <a:lnTo>
                    <a:pt x="488" y="417"/>
                  </a:lnTo>
                  <a:cubicBezTo>
                    <a:pt x="487" y="417"/>
                    <a:pt x="489" y="420"/>
                    <a:pt x="493" y="428"/>
                  </a:cubicBezTo>
                  <a:cubicBezTo>
                    <a:pt x="508" y="451"/>
                    <a:pt x="501" y="465"/>
                    <a:pt x="485" y="465"/>
                  </a:cubicBezTo>
                  <a:cubicBezTo>
                    <a:pt x="474" y="465"/>
                    <a:pt x="457" y="458"/>
                    <a:pt x="441" y="441"/>
                  </a:cubicBezTo>
                  <a:lnTo>
                    <a:pt x="441" y="441"/>
                  </a:lnTo>
                  <a:cubicBezTo>
                    <a:pt x="454" y="467"/>
                    <a:pt x="467" y="480"/>
                    <a:pt x="467" y="493"/>
                  </a:cubicBezTo>
                  <a:cubicBezTo>
                    <a:pt x="461" y="493"/>
                    <a:pt x="457" y="496"/>
                    <a:pt x="452" y="496"/>
                  </a:cubicBezTo>
                  <a:cubicBezTo>
                    <a:pt x="448" y="496"/>
                    <a:pt x="441" y="493"/>
                    <a:pt x="428" y="480"/>
                  </a:cubicBezTo>
                  <a:cubicBezTo>
                    <a:pt x="411" y="480"/>
                    <a:pt x="399" y="475"/>
                    <a:pt x="397" y="475"/>
                  </a:cubicBezTo>
                  <a:lnTo>
                    <a:pt x="397" y="475"/>
                  </a:lnTo>
                  <a:cubicBezTo>
                    <a:pt x="396" y="475"/>
                    <a:pt x="398" y="476"/>
                    <a:pt x="402" y="480"/>
                  </a:cubicBezTo>
                  <a:cubicBezTo>
                    <a:pt x="402" y="480"/>
                    <a:pt x="396" y="486"/>
                    <a:pt x="389" y="486"/>
                  </a:cubicBezTo>
                  <a:cubicBezTo>
                    <a:pt x="385" y="486"/>
                    <a:pt x="381" y="485"/>
                    <a:pt x="376" y="480"/>
                  </a:cubicBezTo>
                  <a:cubicBezTo>
                    <a:pt x="363" y="493"/>
                    <a:pt x="350" y="493"/>
                    <a:pt x="337" y="519"/>
                  </a:cubicBezTo>
                  <a:cubicBezTo>
                    <a:pt x="348" y="530"/>
                    <a:pt x="341" y="549"/>
                    <a:pt x="332" y="549"/>
                  </a:cubicBezTo>
                  <a:cubicBezTo>
                    <a:pt x="329" y="549"/>
                    <a:pt x="327" y="548"/>
                    <a:pt x="324" y="545"/>
                  </a:cubicBezTo>
                  <a:cubicBezTo>
                    <a:pt x="324" y="545"/>
                    <a:pt x="311" y="558"/>
                    <a:pt x="324" y="584"/>
                  </a:cubicBezTo>
                  <a:cubicBezTo>
                    <a:pt x="318" y="591"/>
                    <a:pt x="311" y="594"/>
                    <a:pt x="305" y="594"/>
                  </a:cubicBezTo>
                  <a:cubicBezTo>
                    <a:pt x="298" y="594"/>
                    <a:pt x="292" y="591"/>
                    <a:pt x="285" y="584"/>
                  </a:cubicBezTo>
                  <a:cubicBezTo>
                    <a:pt x="275" y="579"/>
                    <a:pt x="268" y="576"/>
                    <a:pt x="266" y="576"/>
                  </a:cubicBezTo>
                  <a:cubicBezTo>
                    <a:pt x="262" y="576"/>
                    <a:pt x="265" y="582"/>
                    <a:pt x="273" y="597"/>
                  </a:cubicBezTo>
                  <a:cubicBezTo>
                    <a:pt x="298" y="610"/>
                    <a:pt x="285" y="623"/>
                    <a:pt x="285" y="623"/>
                  </a:cubicBezTo>
                  <a:lnTo>
                    <a:pt x="273" y="649"/>
                  </a:lnTo>
                  <a:cubicBezTo>
                    <a:pt x="285" y="662"/>
                    <a:pt x="285" y="662"/>
                    <a:pt x="285" y="662"/>
                  </a:cubicBezTo>
                  <a:cubicBezTo>
                    <a:pt x="273" y="675"/>
                    <a:pt x="234" y="688"/>
                    <a:pt x="234" y="701"/>
                  </a:cubicBezTo>
                  <a:cubicBezTo>
                    <a:pt x="222" y="723"/>
                    <a:pt x="221" y="726"/>
                    <a:pt x="238" y="727"/>
                  </a:cubicBezTo>
                  <a:lnTo>
                    <a:pt x="238" y="727"/>
                  </a:lnTo>
                  <a:cubicBezTo>
                    <a:pt x="236" y="727"/>
                    <a:pt x="235" y="727"/>
                    <a:pt x="234" y="727"/>
                  </a:cubicBezTo>
                  <a:cubicBezTo>
                    <a:pt x="234" y="740"/>
                    <a:pt x="195" y="753"/>
                    <a:pt x="182" y="779"/>
                  </a:cubicBezTo>
                  <a:cubicBezTo>
                    <a:pt x="169" y="818"/>
                    <a:pt x="169" y="818"/>
                    <a:pt x="182" y="830"/>
                  </a:cubicBezTo>
                  <a:cubicBezTo>
                    <a:pt x="218" y="840"/>
                    <a:pt x="223" y="849"/>
                    <a:pt x="208" y="849"/>
                  </a:cubicBezTo>
                  <a:cubicBezTo>
                    <a:pt x="202" y="849"/>
                    <a:pt x="193" y="847"/>
                    <a:pt x="182" y="843"/>
                  </a:cubicBezTo>
                  <a:cubicBezTo>
                    <a:pt x="130" y="843"/>
                    <a:pt x="117" y="843"/>
                    <a:pt x="143" y="856"/>
                  </a:cubicBezTo>
                  <a:cubicBezTo>
                    <a:pt x="156" y="882"/>
                    <a:pt x="156" y="882"/>
                    <a:pt x="156" y="882"/>
                  </a:cubicBezTo>
                  <a:cubicBezTo>
                    <a:pt x="149" y="879"/>
                    <a:pt x="144" y="877"/>
                    <a:pt x="140" y="877"/>
                  </a:cubicBezTo>
                  <a:cubicBezTo>
                    <a:pt x="131" y="877"/>
                    <a:pt x="133" y="889"/>
                    <a:pt x="143" y="908"/>
                  </a:cubicBezTo>
                  <a:cubicBezTo>
                    <a:pt x="143" y="915"/>
                    <a:pt x="143" y="918"/>
                    <a:pt x="140" y="918"/>
                  </a:cubicBezTo>
                  <a:cubicBezTo>
                    <a:pt x="136" y="918"/>
                    <a:pt x="130" y="915"/>
                    <a:pt x="117" y="908"/>
                  </a:cubicBezTo>
                  <a:cubicBezTo>
                    <a:pt x="117" y="908"/>
                    <a:pt x="117" y="921"/>
                    <a:pt x="117" y="934"/>
                  </a:cubicBezTo>
                  <a:cubicBezTo>
                    <a:pt x="143" y="973"/>
                    <a:pt x="104" y="1012"/>
                    <a:pt x="78" y="1025"/>
                  </a:cubicBezTo>
                  <a:cubicBezTo>
                    <a:pt x="78" y="1025"/>
                    <a:pt x="78" y="1025"/>
                    <a:pt x="91" y="1051"/>
                  </a:cubicBezTo>
                  <a:cubicBezTo>
                    <a:pt x="128" y="1060"/>
                    <a:pt x="132" y="1069"/>
                    <a:pt x="117" y="1069"/>
                  </a:cubicBezTo>
                  <a:cubicBezTo>
                    <a:pt x="111" y="1069"/>
                    <a:pt x="102" y="1068"/>
                    <a:pt x="91" y="1064"/>
                  </a:cubicBezTo>
                  <a:cubicBezTo>
                    <a:pt x="69" y="1059"/>
                    <a:pt x="57" y="1055"/>
                    <a:pt x="53" y="1055"/>
                  </a:cubicBezTo>
                  <a:cubicBezTo>
                    <a:pt x="48" y="1055"/>
                    <a:pt x="61" y="1062"/>
                    <a:pt x="91" y="1077"/>
                  </a:cubicBezTo>
                  <a:cubicBezTo>
                    <a:pt x="101" y="1087"/>
                    <a:pt x="95" y="1123"/>
                    <a:pt x="72" y="1123"/>
                  </a:cubicBezTo>
                  <a:cubicBezTo>
                    <a:pt x="66" y="1123"/>
                    <a:pt x="60" y="1121"/>
                    <a:pt x="52" y="1116"/>
                  </a:cubicBezTo>
                  <a:lnTo>
                    <a:pt x="0" y="1103"/>
                  </a:lnTo>
                  <a:lnTo>
                    <a:pt x="0" y="1103"/>
                  </a:lnTo>
                  <a:cubicBezTo>
                    <a:pt x="26" y="1129"/>
                    <a:pt x="26" y="1129"/>
                    <a:pt x="26" y="1129"/>
                  </a:cubicBezTo>
                  <a:cubicBezTo>
                    <a:pt x="52" y="1142"/>
                    <a:pt x="39" y="1155"/>
                    <a:pt x="39" y="1181"/>
                  </a:cubicBezTo>
                  <a:cubicBezTo>
                    <a:pt x="39" y="1207"/>
                    <a:pt x="52" y="1246"/>
                    <a:pt x="52" y="1259"/>
                  </a:cubicBezTo>
                  <a:cubicBezTo>
                    <a:pt x="39" y="1284"/>
                    <a:pt x="39" y="1310"/>
                    <a:pt x="13" y="1323"/>
                  </a:cubicBezTo>
                  <a:cubicBezTo>
                    <a:pt x="13" y="1336"/>
                    <a:pt x="13" y="1349"/>
                    <a:pt x="39" y="1362"/>
                  </a:cubicBezTo>
                  <a:cubicBezTo>
                    <a:pt x="65" y="1375"/>
                    <a:pt x="65" y="1401"/>
                    <a:pt x="39" y="1401"/>
                  </a:cubicBezTo>
                  <a:cubicBezTo>
                    <a:pt x="65" y="1427"/>
                    <a:pt x="65" y="1440"/>
                    <a:pt x="65" y="1440"/>
                  </a:cubicBezTo>
                  <a:cubicBezTo>
                    <a:pt x="39" y="1440"/>
                    <a:pt x="13" y="1453"/>
                    <a:pt x="39" y="1453"/>
                  </a:cubicBezTo>
                  <a:cubicBezTo>
                    <a:pt x="65" y="1453"/>
                    <a:pt x="65" y="1466"/>
                    <a:pt x="65" y="1492"/>
                  </a:cubicBezTo>
                  <a:cubicBezTo>
                    <a:pt x="52" y="1492"/>
                    <a:pt x="52" y="1583"/>
                    <a:pt x="65" y="1674"/>
                  </a:cubicBezTo>
                  <a:cubicBezTo>
                    <a:pt x="77" y="1758"/>
                    <a:pt x="100" y="1831"/>
                    <a:pt x="114" y="1831"/>
                  </a:cubicBezTo>
                  <a:cubicBezTo>
                    <a:pt x="115" y="1831"/>
                    <a:pt x="116" y="1830"/>
                    <a:pt x="117" y="1829"/>
                  </a:cubicBezTo>
                  <a:lnTo>
                    <a:pt x="130" y="1868"/>
                  </a:lnTo>
                  <a:lnTo>
                    <a:pt x="143" y="1894"/>
                  </a:lnTo>
                  <a:cubicBezTo>
                    <a:pt x="91" y="1907"/>
                    <a:pt x="130" y="1946"/>
                    <a:pt x="169" y="1972"/>
                  </a:cubicBezTo>
                  <a:cubicBezTo>
                    <a:pt x="195" y="1972"/>
                    <a:pt x="195" y="1972"/>
                    <a:pt x="195" y="1985"/>
                  </a:cubicBezTo>
                  <a:cubicBezTo>
                    <a:pt x="156" y="2011"/>
                    <a:pt x="169" y="2037"/>
                    <a:pt x="195" y="2037"/>
                  </a:cubicBezTo>
                  <a:cubicBezTo>
                    <a:pt x="247" y="2037"/>
                    <a:pt x="247" y="2037"/>
                    <a:pt x="208" y="2063"/>
                  </a:cubicBezTo>
                  <a:cubicBezTo>
                    <a:pt x="176" y="2073"/>
                    <a:pt x="170" y="2092"/>
                    <a:pt x="210" y="2092"/>
                  </a:cubicBezTo>
                  <a:cubicBezTo>
                    <a:pt x="220" y="2092"/>
                    <a:pt x="232" y="2091"/>
                    <a:pt x="247" y="2089"/>
                  </a:cubicBezTo>
                  <a:cubicBezTo>
                    <a:pt x="257" y="2083"/>
                    <a:pt x="264" y="2080"/>
                    <a:pt x="266" y="2080"/>
                  </a:cubicBezTo>
                  <a:cubicBezTo>
                    <a:pt x="270" y="2080"/>
                    <a:pt x="267" y="2086"/>
                    <a:pt x="260" y="2102"/>
                  </a:cubicBezTo>
                  <a:cubicBezTo>
                    <a:pt x="235" y="2126"/>
                    <a:pt x="226" y="2135"/>
                    <a:pt x="229" y="2135"/>
                  </a:cubicBezTo>
                  <a:cubicBezTo>
                    <a:pt x="231" y="2135"/>
                    <a:pt x="237" y="2132"/>
                    <a:pt x="247" y="2128"/>
                  </a:cubicBezTo>
                  <a:cubicBezTo>
                    <a:pt x="257" y="2124"/>
                    <a:pt x="266" y="2122"/>
                    <a:pt x="272" y="2122"/>
                  </a:cubicBezTo>
                  <a:cubicBezTo>
                    <a:pt x="289" y="2122"/>
                    <a:pt x="288" y="2134"/>
                    <a:pt x="260" y="2153"/>
                  </a:cubicBezTo>
                  <a:cubicBezTo>
                    <a:pt x="244" y="2184"/>
                    <a:pt x="238" y="2196"/>
                    <a:pt x="243" y="2196"/>
                  </a:cubicBezTo>
                  <a:cubicBezTo>
                    <a:pt x="247" y="2196"/>
                    <a:pt x="256" y="2190"/>
                    <a:pt x="273" y="2179"/>
                  </a:cubicBezTo>
                  <a:cubicBezTo>
                    <a:pt x="282" y="2177"/>
                    <a:pt x="290" y="2176"/>
                    <a:pt x="297" y="2176"/>
                  </a:cubicBezTo>
                  <a:cubicBezTo>
                    <a:pt x="332" y="2176"/>
                    <a:pt x="343" y="2199"/>
                    <a:pt x="311" y="2231"/>
                  </a:cubicBezTo>
                  <a:cubicBezTo>
                    <a:pt x="320" y="2240"/>
                    <a:pt x="317" y="2255"/>
                    <a:pt x="318" y="2255"/>
                  </a:cubicBezTo>
                  <a:cubicBezTo>
                    <a:pt x="319" y="2255"/>
                    <a:pt x="320" y="2253"/>
                    <a:pt x="324" y="2245"/>
                  </a:cubicBezTo>
                  <a:lnTo>
                    <a:pt x="324" y="2245"/>
                  </a:lnTo>
                  <a:lnTo>
                    <a:pt x="311" y="2270"/>
                  </a:lnTo>
                  <a:lnTo>
                    <a:pt x="324" y="2283"/>
                  </a:lnTo>
                  <a:lnTo>
                    <a:pt x="337" y="2270"/>
                  </a:lnTo>
                  <a:cubicBezTo>
                    <a:pt x="350" y="2283"/>
                    <a:pt x="363" y="2348"/>
                    <a:pt x="415" y="2400"/>
                  </a:cubicBezTo>
                  <a:cubicBezTo>
                    <a:pt x="469" y="2454"/>
                    <a:pt x="498" y="2477"/>
                    <a:pt x="511" y="2477"/>
                  </a:cubicBezTo>
                  <a:cubicBezTo>
                    <a:pt x="517" y="2477"/>
                    <a:pt x="519" y="2473"/>
                    <a:pt x="519" y="2465"/>
                  </a:cubicBezTo>
                  <a:cubicBezTo>
                    <a:pt x="530" y="2448"/>
                    <a:pt x="538" y="2441"/>
                    <a:pt x="543" y="2441"/>
                  </a:cubicBezTo>
                  <a:cubicBezTo>
                    <a:pt x="549" y="2441"/>
                    <a:pt x="547" y="2455"/>
                    <a:pt x="532" y="2478"/>
                  </a:cubicBezTo>
                  <a:cubicBezTo>
                    <a:pt x="545" y="2491"/>
                    <a:pt x="545" y="2517"/>
                    <a:pt x="558" y="2530"/>
                  </a:cubicBezTo>
                  <a:cubicBezTo>
                    <a:pt x="584" y="2543"/>
                    <a:pt x="597" y="2556"/>
                    <a:pt x="584" y="2581"/>
                  </a:cubicBezTo>
                  <a:cubicBezTo>
                    <a:pt x="595" y="2576"/>
                    <a:pt x="607" y="2573"/>
                    <a:pt x="618" y="2573"/>
                  </a:cubicBezTo>
                  <a:cubicBezTo>
                    <a:pt x="657" y="2573"/>
                    <a:pt x="690" y="2603"/>
                    <a:pt x="701" y="2633"/>
                  </a:cubicBezTo>
                  <a:cubicBezTo>
                    <a:pt x="707" y="2640"/>
                    <a:pt x="713" y="2643"/>
                    <a:pt x="722" y="2643"/>
                  </a:cubicBezTo>
                  <a:cubicBezTo>
                    <a:pt x="730" y="2643"/>
                    <a:pt x="739" y="2640"/>
                    <a:pt x="752" y="2633"/>
                  </a:cubicBezTo>
                  <a:cubicBezTo>
                    <a:pt x="763" y="2628"/>
                    <a:pt x="769" y="2625"/>
                    <a:pt x="773" y="2625"/>
                  </a:cubicBezTo>
                  <a:cubicBezTo>
                    <a:pt x="778" y="2625"/>
                    <a:pt x="778" y="2631"/>
                    <a:pt x="778" y="2646"/>
                  </a:cubicBezTo>
                  <a:cubicBezTo>
                    <a:pt x="769" y="2664"/>
                    <a:pt x="791" y="2694"/>
                    <a:pt x="810" y="2694"/>
                  </a:cubicBezTo>
                  <a:cubicBezTo>
                    <a:pt x="818" y="2694"/>
                    <a:pt x="826" y="2688"/>
                    <a:pt x="830" y="2672"/>
                  </a:cubicBezTo>
                  <a:lnTo>
                    <a:pt x="830" y="2698"/>
                  </a:lnTo>
                  <a:cubicBezTo>
                    <a:pt x="830" y="2709"/>
                    <a:pt x="835" y="2713"/>
                    <a:pt x="841" y="2713"/>
                  </a:cubicBezTo>
                  <a:cubicBezTo>
                    <a:pt x="850" y="2713"/>
                    <a:pt x="862" y="2706"/>
                    <a:pt x="869" y="2698"/>
                  </a:cubicBezTo>
                  <a:cubicBezTo>
                    <a:pt x="875" y="2677"/>
                    <a:pt x="880" y="2666"/>
                    <a:pt x="883" y="2666"/>
                  </a:cubicBezTo>
                  <a:lnTo>
                    <a:pt x="883" y="2666"/>
                  </a:lnTo>
                  <a:cubicBezTo>
                    <a:pt x="886" y="2666"/>
                    <a:pt x="884" y="2686"/>
                    <a:pt x="869" y="2724"/>
                  </a:cubicBezTo>
                  <a:cubicBezTo>
                    <a:pt x="861" y="2749"/>
                    <a:pt x="863" y="2764"/>
                    <a:pt x="866" y="2764"/>
                  </a:cubicBezTo>
                  <a:cubicBezTo>
                    <a:pt x="868" y="2764"/>
                    <a:pt x="869" y="2759"/>
                    <a:pt x="869" y="2750"/>
                  </a:cubicBezTo>
                  <a:cubicBezTo>
                    <a:pt x="887" y="2741"/>
                    <a:pt x="899" y="2726"/>
                    <a:pt x="904" y="2726"/>
                  </a:cubicBezTo>
                  <a:cubicBezTo>
                    <a:pt x="907" y="2726"/>
                    <a:pt x="908" y="2729"/>
                    <a:pt x="908" y="2737"/>
                  </a:cubicBezTo>
                  <a:cubicBezTo>
                    <a:pt x="912" y="2737"/>
                    <a:pt x="917" y="2739"/>
                    <a:pt x="921" y="2739"/>
                  </a:cubicBezTo>
                  <a:cubicBezTo>
                    <a:pt x="930" y="2739"/>
                    <a:pt x="938" y="2733"/>
                    <a:pt x="947" y="2698"/>
                  </a:cubicBezTo>
                  <a:cubicBezTo>
                    <a:pt x="960" y="2685"/>
                    <a:pt x="960" y="2685"/>
                    <a:pt x="973" y="2685"/>
                  </a:cubicBezTo>
                  <a:cubicBezTo>
                    <a:pt x="973" y="2711"/>
                    <a:pt x="973" y="2711"/>
                    <a:pt x="947" y="2724"/>
                  </a:cubicBezTo>
                  <a:cubicBezTo>
                    <a:pt x="934" y="2724"/>
                    <a:pt x="947" y="2724"/>
                    <a:pt x="973" y="2737"/>
                  </a:cubicBezTo>
                  <a:cubicBezTo>
                    <a:pt x="973" y="2737"/>
                    <a:pt x="986" y="2776"/>
                    <a:pt x="986" y="2789"/>
                  </a:cubicBezTo>
                  <a:cubicBezTo>
                    <a:pt x="986" y="2802"/>
                    <a:pt x="989" y="2812"/>
                    <a:pt x="992" y="2812"/>
                  </a:cubicBezTo>
                  <a:cubicBezTo>
                    <a:pt x="996" y="2812"/>
                    <a:pt x="999" y="2802"/>
                    <a:pt x="999" y="2776"/>
                  </a:cubicBezTo>
                  <a:cubicBezTo>
                    <a:pt x="1007" y="2741"/>
                    <a:pt x="1010" y="2730"/>
                    <a:pt x="1019" y="2730"/>
                  </a:cubicBezTo>
                  <a:cubicBezTo>
                    <a:pt x="1023" y="2730"/>
                    <a:pt x="1029" y="2733"/>
                    <a:pt x="1038" y="2737"/>
                  </a:cubicBezTo>
                  <a:cubicBezTo>
                    <a:pt x="1051" y="2737"/>
                    <a:pt x="1051" y="2737"/>
                    <a:pt x="1051" y="2763"/>
                  </a:cubicBezTo>
                  <a:cubicBezTo>
                    <a:pt x="1038" y="2789"/>
                    <a:pt x="1038" y="2789"/>
                    <a:pt x="1064" y="2789"/>
                  </a:cubicBezTo>
                  <a:cubicBezTo>
                    <a:pt x="1066" y="2790"/>
                    <a:pt x="1068" y="2791"/>
                    <a:pt x="1071" y="2791"/>
                  </a:cubicBezTo>
                  <a:cubicBezTo>
                    <a:pt x="1099" y="2791"/>
                    <a:pt x="1143" y="2734"/>
                    <a:pt x="1154" y="2698"/>
                  </a:cubicBezTo>
                  <a:cubicBezTo>
                    <a:pt x="1161" y="2672"/>
                    <a:pt x="1164" y="2659"/>
                    <a:pt x="1166" y="2659"/>
                  </a:cubicBezTo>
                  <a:cubicBezTo>
                    <a:pt x="1167" y="2659"/>
                    <a:pt x="1167" y="2672"/>
                    <a:pt x="1167" y="2698"/>
                  </a:cubicBezTo>
                  <a:cubicBezTo>
                    <a:pt x="1167" y="2724"/>
                    <a:pt x="1167" y="2724"/>
                    <a:pt x="1180" y="2724"/>
                  </a:cubicBezTo>
                  <a:cubicBezTo>
                    <a:pt x="1180" y="2716"/>
                    <a:pt x="1182" y="2713"/>
                    <a:pt x="1183" y="2713"/>
                  </a:cubicBezTo>
                  <a:lnTo>
                    <a:pt x="1183" y="2713"/>
                  </a:lnTo>
                  <a:cubicBezTo>
                    <a:pt x="1186" y="2713"/>
                    <a:pt x="1189" y="2724"/>
                    <a:pt x="1180" y="2724"/>
                  </a:cubicBezTo>
                  <a:cubicBezTo>
                    <a:pt x="1180" y="2737"/>
                    <a:pt x="1177" y="2740"/>
                    <a:pt x="1172" y="2740"/>
                  </a:cubicBezTo>
                  <a:cubicBezTo>
                    <a:pt x="1167" y="2740"/>
                    <a:pt x="1161" y="2737"/>
                    <a:pt x="1154" y="2737"/>
                  </a:cubicBezTo>
                  <a:lnTo>
                    <a:pt x="1154" y="2763"/>
                  </a:lnTo>
                  <a:cubicBezTo>
                    <a:pt x="1154" y="2789"/>
                    <a:pt x="1158" y="2802"/>
                    <a:pt x="1163" y="2802"/>
                  </a:cubicBezTo>
                  <a:cubicBezTo>
                    <a:pt x="1167" y="2802"/>
                    <a:pt x="1174" y="2789"/>
                    <a:pt x="1180" y="2763"/>
                  </a:cubicBezTo>
                  <a:cubicBezTo>
                    <a:pt x="1186" y="2758"/>
                    <a:pt x="1189" y="2755"/>
                    <a:pt x="1192" y="2755"/>
                  </a:cubicBezTo>
                  <a:cubicBezTo>
                    <a:pt x="1196" y="2755"/>
                    <a:pt x="1199" y="2761"/>
                    <a:pt x="1206" y="2776"/>
                  </a:cubicBezTo>
                  <a:cubicBezTo>
                    <a:pt x="1206" y="2794"/>
                    <a:pt x="1213" y="2813"/>
                    <a:pt x="1217" y="2813"/>
                  </a:cubicBezTo>
                  <a:cubicBezTo>
                    <a:pt x="1218" y="2813"/>
                    <a:pt x="1219" y="2810"/>
                    <a:pt x="1219" y="2802"/>
                  </a:cubicBezTo>
                  <a:cubicBezTo>
                    <a:pt x="1219" y="2802"/>
                    <a:pt x="1232" y="2802"/>
                    <a:pt x="1245" y="2828"/>
                  </a:cubicBezTo>
                  <a:cubicBezTo>
                    <a:pt x="1271" y="2828"/>
                    <a:pt x="1271" y="2828"/>
                    <a:pt x="1284" y="2815"/>
                  </a:cubicBezTo>
                  <a:cubicBezTo>
                    <a:pt x="1284" y="2789"/>
                    <a:pt x="1297" y="2789"/>
                    <a:pt x="1297" y="2789"/>
                  </a:cubicBezTo>
                  <a:cubicBezTo>
                    <a:pt x="1310" y="2789"/>
                    <a:pt x="1323" y="2789"/>
                    <a:pt x="1323" y="2763"/>
                  </a:cubicBezTo>
                  <a:cubicBezTo>
                    <a:pt x="1323" y="2737"/>
                    <a:pt x="1336" y="2724"/>
                    <a:pt x="1362" y="2724"/>
                  </a:cubicBezTo>
                  <a:cubicBezTo>
                    <a:pt x="1367" y="2713"/>
                    <a:pt x="1371" y="2707"/>
                    <a:pt x="1373" y="2707"/>
                  </a:cubicBezTo>
                  <a:cubicBezTo>
                    <a:pt x="1377" y="2707"/>
                    <a:pt x="1380" y="2720"/>
                    <a:pt x="1388" y="2750"/>
                  </a:cubicBezTo>
                  <a:cubicBezTo>
                    <a:pt x="1388" y="2763"/>
                    <a:pt x="1388" y="2776"/>
                    <a:pt x="1401" y="2776"/>
                  </a:cubicBezTo>
                  <a:cubicBezTo>
                    <a:pt x="1401" y="2776"/>
                    <a:pt x="1414" y="2776"/>
                    <a:pt x="1427" y="2789"/>
                  </a:cubicBezTo>
                  <a:cubicBezTo>
                    <a:pt x="1427" y="2785"/>
                    <a:pt x="1427" y="2780"/>
                    <a:pt x="1427" y="2776"/>
                  </a:cubicBezTo>
                  <a:lnTo>
                    <a:pt x="1427" y="2724"/>
                  </a:lnTo>
                  <a:cubicBezTo>
                    <a:pt x="1440" y="2724"/>
                    <a:pt x="1453" y="2776"/>
                    <a:pt x="1453" y="2789"/>
                  </a:cubicBezTo>
                  <a:cubicBezTo>
                    <a:pt x="1459" y="2815"/>
                    <a:pt x="1463" y="2828"/>
                    <a:pt x="1464" y="2828"/>
                  </a:cubicBezTo>
                  <a:cubicBezTo>
                    <a:pt x="1466" y="2828"/>
                    <a:pt x="1466" y="2815"/>
                    <a:pt x="1466" y="2789"/>
                  </a:cubicBezTo>
                  <a:cubicBezTo>
                    <a:pt x="1466" y="2779"/>
                    <a:pt x="1466" y="2760"/>
                    <a:pt x="1480" y="2760"/>
                  </a:cubicBezTo>
                  <a:cubicBezTo>
                    <a:pt x="1483" y="2760"/>
                    <a:pt x="1487" y="2761"/>
                    <a:pt x="1492" y="2763"/>
                  </a:cubicBezTo>
                  <a:cubicBezTo>
                    <a:pt x="1518" y="2763"/>
                    <a:pt x="1531" y="2763"/>
                    <a:pt x="1531" y="2789"/>
                  </a:cubicBezTo>
                  <a:cubicBezTo>
                    <a:pt x="1535" y="2798"/>
                    <a:pt x="1539" y="2801"/>
                    <a:pt x="1543" y="2801"/>
                  </a:cubicBezTo>
                  <a:cubicBezTo>
                    <a:pt x="1551" y="2801"/>
                    <a:pt x="1557" y="2789"/>
                    <a:pt x="1557" y="2789"/>
                  </a:cubicBezTo>
                  <a:cubicBezTo>
                    <a:pt x="1563" y="2776"/>
                    <a:pt x="1566" y="2770"/>
                    <a:pt x="1573" y="2770"/>
                  </a:cubicBezTo>
                  <a:cubicBezTo>
                    <a:pt x="1579" y="2770"/>
                    <a:pt x="1589" y="2776"/>
                    <a:pt x="1608" y="2789"/>
                  </a:cubicBezTo>
                  <a:cubicBezTo>
                    <a:pt x="1633" y="2807"/>
                    <a:pt x="1645" y="2817"/>
                    <a:pt x="1652" y="2817"/>
                  </a:cubicBezTo>
                  <a:cubicBezTo>
                    <a:pt x="1660" y="2817"/>
                    <a:pt x="1660" y="2804"/>
                    <a:pt x="1660" y="2776"/>
                  </a:cubicBezTo>
                  <a:cubicBezTo>
                    <a:pt x="1653" y="2762"/>
                    <a:pt x="1650" y="2751"/>
                    <a:pt x="1651" y="2751"/>
                  </a:cubicBezTo>
                  <a:lnTo>
                    <a:pt x="1651" y="2751"/>
                  </a:lnTo>
                  <a:cubicBezTo>
                    <a:pt x="1651" y="2751"/>
                    <a:pt x="1654" y="2758"/>
                    <a:pt x="1660" y="2776"/>
                  </a:cubicBezTo>
                  <a:cubicBezTo>
                    <a:pt x="1668" y="2784"/>
                    <a:pt x="1673" y="2787"/>
                    <a:pt x="1677" y="2787"/>
                  </a:cubicBezTo>
                  <a:cubicBezTo>
                    <a:pt x="1687" y="2787"/>
                    <a:pt x="1690" y="2768"/>
                    <a:pt x="1699" y="2750"/>
                  </a:cubicBezTo>
                  <a:cubicBezTo>
                    <a:pt x="1712" y="2724"/>
                    <a:pt x="1699" y="2672"/>
                    <a:pt x="1686" y="2659"/>
                  </a:cubicBezTo>
                  <a:cubicBezTo>
                    <a:pt x="1686" y="2625"/>
                    <a:pt x="1686" y="2613"/>
                    <a:pt x="1690" y="2613"/>
                  </a:cubicBezTo>
                  <a:cubicBezTo>
                    <a:pt x="1692" y="2613"/>
                    <a:pt x="1695" y="2616"/>
                    <a:pt x="1699" y="2620"/>
                  </a:cubicBezTo>
                  <a:cubicBezTo>
                    <a:pt x="1712" y="2620"/>
                    <a:pt x="1725" y="2646"/>
                    <a:pt x="1738" y="2672"/>
                  </a:cubicBezTo>
                  <a:cubicBezTo>
                    <a:pt x="1738" y="2685"/>
                    <a:pt x="1725" y="2698"/>
                    <a:pt x="1725" y="2698"/>
                  </a:cubicBezTo>
                  <a:cubicBezTo>
                    <a:pt x="1725" y="2724"/>
                    <a:pt x="1725" y="2737"/>
                    <a:pt x="1751" y="2737"/>
                  </a:cubicBezTo>
                  <a:cubicBezTo>
                    <a:pt x="1756" y="2747"/>
                    <a:pt x="1761" y="2751"/>
                    <a:pt x="1765" y="2751"/>
                  </a:cubicBezTo>
                  <a:cubicBezTo>
                    <a:pt x="1772" y="2751"/>
                    <a:pt x="1777" y="2740"/>
                    <a:pt x="1777" y="2724"/>
                  </a:cubicBezTo>
                  <a:cubicBezTo>
                    <a:pt x="1785" y="2739"/>
                    <a:pt x="1792" y="2746"/>
                    <a:pt x="1802" y="2746"/>
                  </a:cubicBezTo>
                  <a:cubicBezTo>
                    <a:pt x="1810" y="2746"/>
                    <a:pt x="1818" y="2743"/>
                    <a:pt x="1829" y="2737"/>
                  </a:cubicBezTo>
                  <a:cubicBezTo>
                    <a:pt x="1835" y="2737"/>
                    <a:pt x="1848" y="2734"/>
                    <a:pt x="1861" y="2734"/>
                  </a:cubicBezTo>
                  <a:cubicBezTo>
                    <a:pt x="1874" y="2734"/>
                    <a:pt x="1887" y="2737"/>
                    <a:pt x="1894" y="2750"/>
                  </a:cubicBezTo>
                  <a:cubicBezTo>
                    <a:pt x="1907" y="2737"/>
                    <a:pt x="1920" y="2737"/>
                    <a:pt x="1920" y="2711"/>
                  </a:cubicBezTo>
                  <a:cubicBezTo>
                    <a:pt x="1903" y="2686"/>
                    <a:pt x="1902" y="2672"/>
                    <a:pt x="1908" y="2672"/>
                  </a:cubicBezTo>
                  <a:cubicBezTo>
                    <a:pt x="1911" y="2672"/>
                    <a:pt x="1915" y="2676"/>
                    <a:pt x="1920" y="2685"/>
                  </a:cubicBezTo>
                  <a:cubicBezTo>
                    <a:pt x="1928" y="2698"/>
                    <a:pt x="1949" y="2704"/>
                    <a:pt x="1971" y="2704"/>
                  </a:cubicBezTo>
                  <a:cubicBezTo>
                    <a:pt x="2016" y="2704"/>
                    <a:pt x="2071" y="2681"/>
                    <a:pt x="2062" y="2646"/>
                  </a:cubicBezTo>
                  <a:cubicBezTo>
                    <a:pt x="2062" y="2646"/>
                    <a:pt x="2075" y="2646"/>
                    <a:pt x="2088" y="2633"/>
                  </a:cubicBezTo>
                  <a:cubicBezTo>
                    <a:pt x="2093" y="2636"/>
                    <a:pt x="2099" y="2637"/>
                    <a:pt x="2105" y="2637"/>
                  </a:cubicBezTo>
                  <a:cubicBezTo>
                    <a:pt x="2132" y="2637"/>
                    <a:pt x="2166" y="2616"/>
                    <a:pt x="2166" y="2594"/>
                  </a:cubicBezTo>
                  <a:cubicBezTo>
                    <a:pt x="2166" y="2594"/>
                    <a:pt x="2166" y="2594"/>
                    <a:pt x="2192" y="2581"/>
                  </a:cubicBezTo>
                  <a:cubicBezTo>
                    <a:pt x="2218" y="2581"/>
                    <a:pt x="2231" y="2581"/>
                    <a:pt x="2218" y="2556"/>
                  </a:cubicBezTo>
                  <a:cubicBezTo>
                    <a:pt x="2218" y="2537"/>
                    <a:pt x="2211" y="2525"/>
                    <a:pt x="2212" y="2525"/>
                  </a:cubicBezTo>
                  <a:lnTo>
                    <a:pt x="2212" y="2525"/>
                  </a:lnTo>
                  <a:cubicBezTo>
                    <a:pt x="2213" y="2525"/>
                    <a:pt x="2215" y="2526"/>
                    <a:pt x="2218" y="2530"/>
                  </a:cubicBezTo>
                  <a:cubicBezTo>
                    <a:pt x="2223" y="2540"/>
                    <a:pt x="2228" y="2544"/>
                    <a:pt x="2234" y="2544"/>
                  </a:cubicBezTo>
                  <a:cubicBezTo>
                    <a:pt x="2245" y="2544"/>
                    <a:pt x="2259" y="2533"/>
                    <a:pt x="2283" y="2517"/>
                  </a:cubicBezTo>
                  <a:cubicBezTo>
                    <a:pt x="2309" y="2491"/>
                    <a:pt x="2309" y="2491"/>
                    <a:pt x="2296" y="2478"/>
                  </a:cubicBezTo>
                  <a:cubicBezTo>
                    <a:pt x="2302" y="2458"/>
                    <a:pt x="2309" y="2452"/>
                    <a:pt x="2315" y="2452"/>
                  </a:cubicBezTo>
                  <a:cubicBezTo>
                    <a:pt x="2322" y="2452"/>
                    <a:pt x="2328" y="2458"/>
                    <a:pt x="2335" y="2465"/>
                  </a:cubicBezTo>
                  <a:cubicBezTo>
                    <a:pt x="2346" y="2486"/>
                    <a:pt x="2354" y="2497"/>
                    <a:pt x="2358" y="2497"/>
                  </a:cubicBezTo>
                  <a:cubicBezTo>
                    <a:pt x="2363" y="2497"/>
                    <a:pt x="2357" y="2477"/>
                    <a:pt x="2335" y="2439"/>
                  </a:cubicBezTo>
                  <a:cubicBezTo>
                    <a:pt x="2315" y="2410"/>
                    <a:pt x="2318" y="2395"/>
                    <a:pt x="2331" y="2395"/>
                  </a:cubicBezTo>
                  <a:cubicBezTo>
                    <a:pt x="2336" y="2395"/>
                    <a:pt x="2341" y="2397"/>
                    <a:pt x="2348" y="2400"/>
                  </a:cubicBezTo>
                  <a:cubicBezTo>
                    <a:pt x="2361" y="2426"/>
                    <a:pt x="2348" y="2426"/>
                    <a:pt x="2348" y="2439"/>
                  </a:cubicBezTo>
                  <a:cubicBezTo>
                    <a:pt x="2348" y="2439"/>
                    <a:pt x="2361" y="2452"/>
                    <a:pt x="2374" y="2465"/>
                  </a:cubicBezTo>
                  <a:cubicBezTo>
                    <a:pt x="2387" y="2465"/>
                    <a:pt x="2387" y="2465"/>
                    <a:pt x="2374" y="2439"/>
                  </a:cubicBezTo>
                  <a:cubicBezTo>
                    <a:pt x="2374" y="2439"/>
                    <a:pt x="2387" y="2426"/>
                    <a:pt x="2374" y="2400"/>
                  </a:cubicBezTo>
                  <a:cubicBezTo>
                    <a:pt x="2361" y="2387"/>
                    <a:pt x="2348" y="2361"/>
                    <a:pt x="2322" y="2361"/>
                  </a:cubicBezTo>
                  <a:cubicBezTo>
                    <a:pt x="2296" y="2348"/>
                    <a:pt x="2309" y="2335"/>
                    <a:pt x="2309" y="2335"/>
                  </a:cubicBezTo>
                  <a:cubicBezTo>
                    <a:pt x="2348" y="2335"/>
                    <a:pt x="2361" y="2348"/>
                    <a:pt x="2374" y="2374"/>
                  </a:cubicBezTo>
                  <a:cubicBezTo>
                    <a:pt x="2361" y="2387"/>
                    <a:pt x="2387" y="2400"/>
                    <a:pt x="2400" y="2413"/>
                  </a:cubicBezTo>
                  <a:cubicBezTo>
                    <a:pt x="2401" y="2416"/>
                    <a:pt x="2403" y="2418"/>
                    <a:pt x="2404" y="2418"/>
                  </a:cubicBezTo>
                  <a:cubicBezTo>
                    <a:pt x="2412" y="2418"/>
                    <a:pt x="2409" y="2356"/>
                    <a:pt x="2387" y="2322"/>
                  </a:cubicBezTo>
                  <a:lnTo>
                    <a:pt x="2387" y="2322"/>
                  </a:lnTo>
                  <a:lnTo>
                    <a:pt x="2413" y="2335"/>
                  </a:lnTo>
                  <a:cubicBezTo>
                    <a:pt x="2418" y="2345"/>
                    <a:pt x="2423" y="2349"/>
                    <a:pt x="2427" y="2349"/>
                  </a:cubicBezTo>
                  <a:cubicBezTo>
                    <a:pt x="2435" y="2349"/>
                    <a:pt x="2444" y="2338"/>
                    <a:pt x="2452" y="2322"/>
                  </a:cubicBezTo>
                  <a:cubicBezTo>
                    <a:pt x="2464" y="2309"/>
                    <a:pt x="2477" y="2309"/>
                    <a:pt x="2452" y="2296"/>
                  </a:cubicBezTo>
                  <a:cubicBezTo>
                    <a:pt x="2439" y="2270"/>
                    <a:pt x="2426" y="2257"/>
                    <a:pt x="2426" y="2257"/>
                  </a:cubicBezTo>
                  <a:cubicBezTo>
                    <a:pt x="2426" y="2257"/>
                    <a:pt x="2400" y="2244"/>
                    <a:pt x="2387" y="2231"/>
                  </a:cubicBezTo>
                  <a:lnTo>
                    <a:pt x="2387" y="2231"/>
                  </a:lnTo>
                  <a:cubicBezTo>
                    <a:pt x="2387" y="2231"/>
                    <a:pt x="2413" y="2231"/>
                    <a:pt x="2439" y="2244"/>
                  </a:cubicBezTo>
                  <a:cubicBezTo>
                    <a:pt x="2458" y="2249"/>
                    <a:pt x="2473" y="2252"/>
                    <a:pt x="2486" y="2252"/>
                  </a:cubicBezTo>
                  <a:cubicBezTo>
                    <a:pt x="2509" y="2252"/>
                    <a:pt x="2526" y="2243"/>
                    <a:pt x="2542" y="2218"/>
                  </a:cubicBezTo>
                  <a:cubicBezTo>
                    <a:pt x="2555" y="2205"/>
                    <a:pt x="2581" y="2179"/>
                    <a:pt x="2594" y="2179"/>
                  </a:cubicBezTo>
                  <a:cubicBezTo>
                    <a:pt x="2607" y="2166"/>
                    <a:pt x="2620" y="2153"/>
                    <a:pt x="2594" y="2140"/>
                  </a:cubicBezTo>
                  <a:lnTo>
                    <a:pt x="2607" y="2128"/>
                  </a:lnTo>
                  <a:cubicBezTo>
                    <a:pt x="2633" y="2128"/>
                    <a:pt x="2646" y="2115"/>
                    <a:pt x="2620" y="2102"/>
                  </a:cubicBezTo>
                  <a:cubicBezTo>
                    <a:pt x="2607" y="2076"/>
                    <a:pt x="2633" y="2089"/>
                    <a:pt x="2646" y="2076"/>
                  </a:cubicBezTo>
                  <a:cubicBezTo>
                    <a:pt x="2685" y="2076"/>
                    <a:pt x="2685" y="2076"/>
                    <a:pt x="2620" y="2050"/>
                  </a:cubicBezTo>
                  <a:cubicBezTo>
                    <a:pt x="2616" y="2046"/>
                    <a:pt x="2610" y="2044"/>
                    <a:pt x="2604" y="2044"/>
                  </a:cubicBezTo>
                  <a:cubicBezTo>
                    <a:pt x="2588" y="2044"/>
                    <a:pt x="2568" y="2054"/>
                    <a:pt x="2568" y="2063"/>
                  </a:cubicBezTo>
                  <a:lnTo>
                    <a:pt x="2555" y="2076"/>
                  </a:lnTo>
                  <a:lnTo>
                    <a:pt x="2555" y="2050"/>
                  </a:lnTo>
                  <a:cubicBezTo>
                    <a:pt x="2555" y="2037"/>
                    <a:pt x="2542" y="2011"/>
                    <a:pt x="2516" y="1998"/>
                  </a:cubicBezTo>
                  <a:cubicBezTo>
                    <a:pt x="2516" y="1998"/>
                    <a:pt x="2503" y="1985"/>
                    <a:pt x="2503" y="1985"/>
                  </a:cubicBezTo>
                  <a:lnTo>
                    <a:pt x="2503" y="1985"/>
                  </a:lnTo>
                  <a:cubicBezTo>
                    <a:pt x="2503" y="1985"/>
                    <a:pt x="2529" y="1985"/>
                    <a:pt x="2542" y="1998"/>
                  </a:cubicBezTo>
                  <a:cubicBezTo>
                    <a:pt x="2568" y="2024"/>
                    <a:pt x="2581" y="2037"/>
                    <a:pt x="2607" y="2037"/>
                  </a:cubicBezTo>
                  <a:cubicBezTo>
                    <a:pt x="2619" y="2041"/>
                    <a:pt x="2630" y="2042"/>
                    <a:pt x="2639" y="2042"/>
                  </a:cubicBezTo>
                  <a:cubicBezTo>
                    <a:pt x="2662" y="2042"/>
                    <a:pt x="2674" y="2033"/>
                    <a:pt x="2646" y="2024"/>
                  </a:cubicBezTo>
                  <a:cubicBezTo>
                    <a:pt x="2646" y="2011"/>
                    <a:pt x="2646" y="2011"/>
                    <a:pt x="2672" y="2011"/>
                  </a:cubicBezTo>
                  <a:cubicBezTo>
                    <a:pt x="2679" y="2014"/>
                    <a:pt x="2684" y="2016"/>
                    <a:pt x="2687" y="2016"/>
                  </a:cubicBezTo>
                  <a:cubicBezTo>
                    <a:pt x="2695" y="2016"/>
                    <a:pt x="2688" y="2004"/>
                    <a:pt x="2659" y="1985"/>
                  </a:cubicBezTo>
                  <a:cubicBezTo>
                    <a:pt x="2631" y="1966"/>
                    <a:pt x="2630" y="1954"/>
                    <a:pt x="2647" y="1954"/>
                  </a:cubicBezTo>
                  <a:cubicBezTo>
                    <a:pt x="2653" y="1954"/>
                    <a:pt x="2662" y="1955"/>
                    <a:pt x="2672" y="1959"/>
                  </a:cubicBezTo>
                  <a:cubicBezTo>
                    <a:pt x="2724" y="1959"/>
                    <a:pt x="2737" y="1920"/>
                    <a:pt x="2724" y="1907"/>
                  </a:cubicBezTo>
                  <a:cubicBezTo>
                    <a:pt x="2672" y="1894"/>
                    <a:pt x="2685" y="1868"/>
                    <a:pt x="2711" y="1868"/>
                  </a:cubicBezTo>
                  <a:cubicBezTo>
                    <a:pt x="2737" y="1855"/>
                    <a:pt x="2737" y="1855"/>
                    <a:pt x="2724" y="1829"/>
                  </a:cubicBezTo>
                  <a:lnTo>
                    <a:pt x="2724" y="1829"/>
                  </a:lnTo>
                  <a:cubicBezTo>
                    <a:pt x="2735" y="1835"/>
                    <a:pt x="2745" y="1838"/>
                    <a:pt x="2752" y="1838"/>
                  </a:cubicBezTo>
                  <a:cubicBezTo>
                    <a:pt x="2762" y="1838"/>
                    <a:pt x="2765" y="1831"/>
                    <a:pt x="2750" y="1816"/>
                  </a:cubicBezTo>
                  <a:lnTo>
                    <a:pt x="2724" y="1816"/>
                  </a:lnTo>
                  <a:lnTo>
                    <a:pt x="2685" y="1777"/>
                  </a:lnTo>
                  <a:cubicBezTo>
                    <a:pt x="2685" y="1784"/>
                    <a:pt x="2679" y="1787"/>
                    <a:pt x="2670" y="1787"/>
                  </a:cubicBezTo>
                  <a:cubicBezTo>
                    <a:pt x="2662" y="1787"/>
                    <a:pt x="2653" y="1784"/>
                    <a:pt x="2646" y="1777"/>
                  </a:cubicBezTo>
                  <a:cubicBezTo>
                    <a:pt x="2620" y="1777"/>
                    <a:pt x="2659" y="1738"/>
                    <a:pt x="2724" y="1738"/>
                  </a:cubicBezTo>
                  <a:lnTo>
                    <a:pt x="2776" y="1738"/>
                  </a:lnTo>
                  <a:cubicBezTo>
                    <a:pt x="2750" y="1725"/>
                    <a:pt x="2737" y="1725"/>
                    <a:pt x="2737" y="1725"/>
                  </a:cubicBezTo>
                  <a:cubicBezTo>
                    <a:pt x="2737" y="1716"/>
                    <a:pt x="2737" y="1707"/>
                    <a:pt x="2746" y="1707"/>
                  </a:cubicBezTo>
                  <a:cubicBezTo>
                    <a:pt x="2750" y="1707"/>
                    <a:pt x="2755" y="1709"/>
                    <a:pt x="2763" y="1712"/>
                  </a:cubicBezTo>
                  <a:cubicBezTo>
                    <a:pt x="2789" y="1712"/>
                    <a:pt x="2789" y="1712"/>
                    <a:pt x="2789" y="1700"/>
                  </a:cubicBezTo>
                  <a:cubicBezTo>
                    <a:pt x="2789" y="1700"/>
                    <a:pt x="2789" y="1700"/>
                    <a:pt x="2763" y="1687"/>
                  </a:cubicBezTo>
                  <a:cubicBezTo>
                    <a:pt x="2724" y="1687"/>
                    <a:pt x="2724" y="1687"/>
                    <a:pt x="2750" y="1674"/>
                  </a:cubicBezTo>
                  <a:cubicBezTo>
                    <a:pt x="2789" y="1674"/>
                    <a:pt x="2789" y="1661"/>
                    <a:pt x="2750" y="1648"/>
                  </a:cubicBezTo>
                  <a:cubicBezTo>
                    <a:pt x="2698" y="1635"/>
                    <a:pt x="2698" y="1635"/>
                    <a:pt x="2750" y="1635"/>
                  </a:cubicBezTo>
                  <a:cubicBezTo>
                    <a:pt x="2776" y="1635"/>
                    <a:pt x="2802" y="1635"/>
                    <a:pt x="2802" y="1622"/>
                  </a:cubicBezTo>
                  <a:lnTo>
                    <a:pt x="2776" y="1622"/>
                  </a:lnTo>
                  <a:cubicBezTo>
                    <a:pt x="2737" y="1609"/>
                    <a:pt x="2737" y="1609"/>
                    <a:pt x="2763" y="1596"/>
                  </a:cubicBezTo>
                  <a:cubicBezTo>
                    <a:pt x="2776" y="1596"/>
                    <a:pt x="2789" y="1596"/>
                    <a:pt x="2763" y="1570"/>
                  </a:cubicBezTo>
                  <a:cubicBezTo>
                    <a:pt x="2763" y="1544"/>
                    <a:pt x="2763" y="1544"/>
                    <a:pt x="2789" y="1544"/>
                  </a:cubicBezTo>
                  <a:cubicBezTo>
                    <a:pt x="2841" y="1544"/>
                    <a:pt x="2841" y="1544"/>
                    <a:pt x="2789" y="1531"/>
                  </a:cubicBezTo>
                  <a:cubicBezTo>
                    <a:pt x="2763" y="1518"/>
                    <a:pt x="2763" y="1518"/>
                    <a:pt x="2789" y="1505"/>
                  </a:cubicBezTo>
                  <a:cubicBezTo>
                    <a:pt x="2815" y="1492"/>
                    <a:pt x="2815" y="1492"/>
                    <a:pt x="2789" y="1479"/>
                  </a:cubicBezTo>
                  <a:cubicBezTo>
                    <a:pt x="2750" y="1479"/>
                    <a:pt x="2724" y="1479"/>
                    <a:pt x="2724" y="1492"/>
                  </a:cubicBezTo>
                  <a:lnTo>
                    <a:pt x="2698" y="1492"/>
                  </a:lnTo>
                  <a:cubicBezTo>
                    <a:pt x="2698" y="1492"/>
                    <a:pt x="2698" y="1492"/>
                    <a:pt x="2698" y="1479"/>
                  </a:cubicBezTo>
                  <a:cubicBezTo>
                    <a:pt x="2698" y="1466"/>
                    <a:pt x="2698" y="1453"/>
                    <a:pt x="2672" y="1440"/>
                  </a:cubicBezTo>
                  <a:cubicBezTo>
                    <a:pt x="2661" y="1435"/>
                    <a:pt x="2646" y="1432"/>
                    <a:pt x="2634" y="1432"/>
                  </a:cubicBezTo>
                  <a:cubicBezTo>
                    <a:pt x="2616" y="1432"/>
                    <a:pt x="2605" y="1438"/>
                    <a:pt x="2620" y="1453"/>
                  </a:cubicBezTo>
                  <a:lnTo>
                    <a:pt x="2594" y="1453"/>
                  </a:lnTo>
                  <a:cubicBezTo>
                    <a:pt x="2529" y="1453"/>
                    <a:pt x="2516" y="1466"/>
                    <a:pt x="2594" y="1466"/>
                  </a:cubicBezTo>
                  <a:cubicBezTo>
                    <a:pt x="2659" y="1479"/>
                    <a:pt x="2659" y="1479"/>
                    <a:pt x="2620" y="1479"/>
                  </a:cubicBezTo>
                  <a:cubicBezTo>
                    <a:pt x="2568" y="1479"/>
                    <a:pt x="2568" y="1492"/>
                    <a:pt x="2568" y="1492"/>
                  </a:cubicBezTo>
                  <a:cubicBezTo>
                    <a:pt x="2568" y="1505"/>
                    <a:pt x="2568" y="1505"/>
                    <a:pt x="2542" y="1505"/>
                  </a:cubicBezTo>
                  <a:cubicBezTo>
                    <a:pt x="2516" y="1505"/>
                    <a:pt x="2490" y="1505"/>
                    <a:pt x="2490" y="1518"/>
                  </a:cubicBezTo>
                  <a:cubicBezTo>
                    <a:pt x="2490" y="1518"/>
                    <a:pt x="2490" y="1518"/>
                    <a:pt x="2516" y="1531"/>
                  </a:cubicBezTo>
                  <a:cubicBezTo>
                    <a:pt x="2524" y="1527"/>
                    <a:pt x="2529" y="1526"/>
                    <a:pt x="2532" y="1526"/>
                  </a:cubicBezTo>
                  <a:cubicBezTo>
                    <a:pt x="2538" y="1526"/>
                    <a:pt x="2527" y="1535"/>
                    <a:pt x="2490" y="1544"/>
                  </a:cubicBezTo>
                  <a:lnTo>
                    <a:pt x="2516" y="1544"/>
                  </a:lnTo>
                  <a:cubicBezTo>
                    <a:pt x="2568" y="1557"/>
                    <a:pt x="2555" y="1570"/>
                    <a:pt x="2516" y="1570"/>
                  </a:cubicBezTo>
                  <a:lnTo>
                    <a:pt x="2503" y="1596"/>
                  </a:lnTo>
                  <a:cubicBezTo>
                    <a:pt x="2503" y="1596"/>
                    <a:pt x="2529" y="1596"/>
                    <a:pt x="2555" y="1609"/>
                  </a:cubicBezTo>
                  <a:cubicBezTo>
                    <a:pt x="2594" y="1609"/>
                    <a:pt x="2594" y="1609"/>
                    <a:pt x="2568" y="1622"/>
                  </a:cubicBezTo>
                  <a:lnTo>
                    <a:pt x="2529" y="1622"/>
                  </a:lnTo>
                  <a:cubicBezTo>
                    <a:pt x="2521" y="1617"/>
                    <a:pt x="2515" y="1616"/>
                    <a:pt x="2511" y="1616"/>
                  </a:cubicBezTo>
                  <a:cubicBezTo>
                    <a:pt x="2503" y="1616"/>
                    <a:pt x="2503" y="1622"/>
                    <a:pt x="2503" y="1622"/>
                  </a:cubicBezTo>
                  <a:cubicBezTo>
                    <a:pt x="2503" y="1631"/>
                    <a:pt x="2497" y="1640"/>
                    <a:pt x="2502" y="1649"/>
                  </a:cubicBezTo>
                  <a:lnTo>
                    <a:pt x="2502" y="1649"/>
                  </a:lnTo>
                  <a:cubicBezTo>
                    <a:pt x="2489" y="1661"/>
                    <a:pt x="2465" y="1661"/>
                    <a:pt x="2490" y="1661"/>
                  </a:cubicBezTo>
                  <a:cubicBezTo>
                    <a:pt x="2490" y="1661"/>
                    <a:pt x="2490" y="1674"/>
                    <a:pt x="2464" y="1674"/>
                  </a:cubicBezTo>
                  <a:cubicBezTo>
                    <a:pt x="2442" y="1685"/>
                    <a:pt x="2468" y="1715"/>
                    <a:pt x="2509" y="1715"/>
                  </a:cubicBezTo>
                  <a:cubicBezTo>
                    <a:pt x="2515" y="1715"/>
                    <a:pt x="2522" y="1714"/>
                    <a:pt x="2529" y="1712"/>
                  </a:cubicBezTo>
                  <a:cubicBezTo>
                    <a:pt x="2529" y="1725"/>
                    <a:pt x="2555" y="1738"/>
                    <a:pt x="2555" y="1738"/>
                  </a:cubicBezTo>
                  <a:cubicBezTo>
                    <a:pt x="2568" y="1738"/>
                    <a:pt x="2568" y="1751"/>
                    <a:pt x="2568" y="1751"/>
                  </a:cubicBezTo>
                  <a:lnTo>
                    <a:pt x="2516" y="1738"/>
                  </a:lnTo>
                  <a:cubicBezTo>
                    <a:pt x="2492" y="1729"/>
                    <a:pt x="2473" y="1724"/>
                    <a:pt x="2462" y="1724"/>
                  </a:cubicBezTo>
                  <a:cubicBezTo>
                    <a:pt x="2445" y="1724"/>
                    <a:pt x="2450" y="1735"/>
                    <a:pt x="2490" y="1751"/>
                  </a:cubicBezTo>
                  <a:lnTo>
                    <a:pt x="2464" y="1751"/>
                  </a:lnTo>
                  <a:cubicBezTo>
                    <a:pt x="2461" y="1748"/>
                    <a:pt x="2458" y="1746"/>
                    <a:pt x="2456" y="1746"/>
                  </a:cubicBezTo>
                  <a:cubicBezTo>
                    <a:pt x="2453" y="1746"/>
                    <a:pt x="2455" y="1755"/>
                    <a:pt x="2464" y="1764"/>
                  </a:cubicBezTo>
                  <a:cubicBezTo>
                    <a:pt x="2464" y="1777"/>
                    <a:pt x="2503" y="1803"/>
                    <a:pt x="2516" y="1803"/>
                  </a:cubicBezTo>
                  <a:cubicBezTo>
                    <a:pt x="2542" y="1816"/>
                    <a:pt x="2542" y="1816"/>
                    <a:pt x="2542" y="1816"/>
                  </a:cubicBezTo>
                  <a:cubicBezTo>
                    <a:pt x="2542" y="1823"/>
                    <a:pt x="2542" y="1826"/>
                    <a:pt x="2539" y="1826"/>
                  </a:cubicBezTo>
                  <a:cubicBezTo>
                    <a:pt x="2536" y="1826"/>
                    <a:pt x="2529" y="1823"/>
                    <a:pt x="2516" y="1816"/>
                  </a:cubicBezTo>
                  <a:cubicBezTo>
                    <a:pt x="2506" y="1813"/>
                    <a:pt x="2497" y="1811"/>
                    <a:pt x="2491" y="1811"/>
                  </a:cubicBezTo>
                  <a:cubicBezTo>
                    <a:pt x="2474" y="1811"/>
                    <a:pt x="2475" y="1823"/>
                    <a:pt x="2503" y="1842"/>
                  </a:cubicBezTo>
                  <a:lnTo>
                    <a:pt x="2477" y="1842"/>
                  </a:lnTo>
                  <a:cubicBezTo>
                    <a:pt x="2473" y="1838"/>
                    <a:pt x="2467" y="1835"/>
                    <a:pt x="2462" y="1835"/>
                  </a:cubicBezTo>
                  <a:cubicBezTo>
                    <a:pt x="2450" y="1835"/>
                    <a:pt x="2439" y="1847"/>
                    <a:pt x="2439" y="1881"/>
                  </a:cubicBezTo>
                  <a:cubicBezTo>
                    <a:pt x="2428" y="1902"/>
                    <a:pt x="2417" y="1923"/>
                    <a:pt x="2407" y="1923"/>
                  </a:cubicBezTo>
                  <a:cubicBezTo>
                    <a:pt x="2404" y="1923"/>
                    <a:pt x="2402" y="1922"/>
                    <a:pt x="2400" y="1920"/>
                  </a:cubicBezTo>
                  <a:cubicBezTo>
                    <a:pt x="2397" y="1919"/>
                    <a:pt x="2395" y="1918"/>
                    <a:pt x="2393" y="1918"/>
                  </a:cubicBezTo>
                  <a:cubicBezTo>
                    <a:pt x="2379" y="1918"/>
                    <a:pt x="2404" y="1963"/>
                    <a:pt x="2439" y="1998"/>
                  </a:cubicBezTo>
                  <a:cubicBezTo>
                    <a:pt x="2426" y="1991"/>
                    <a:pt x="2419" y="1988"/>
                    <a:pt x="2414" y="1988"/>
                  </a:cubicBezTo>
                  <a:cubicBezTo>
                    <a:pt x="2409" y="1988"/>
                    <a:pt x="2406" y="1991"/>
                    <a:pt x="2400" y="1998"/>
                  </a:cubicBezTo>
                  <a:cubicBezTo>
                    <a:pt x="2392" y="2013"/>
                    <a:pt x="2389" y="2019"/>
                    <a:pt x="2382" y="2019"/>
                  </a:cubicBezTo>
                  <a:cubicBezTo>
                    <a:pt x="2378" y="2019"/>
                    <a:pt x="2371" y="2016"/>
                    <a:pt x="2361" y="2011"/>
                  </a:cubicBezTo>
                  <a:cubicBezTo>
                    <a:pt x="2349" y="1999"/>
                    <a:pt x="2343" y="1993"/>
                    <a:pt x="2341" y="1993"/>
                  </a:cubicBezTo>
                  <a:lnTo>
                    <a:pt x="2341" y="1993"/>
                  </a:lnTo>
                  <a:cubicBezTo>
                    <a:pt x="2340" y="1993"/>
                    <a:pt x="2346" y="2002"/>
                    <a:pt x="2361" y="2024"/>
                  </a:cubicBezTo>
                  <a:cubicBezTo>
                    <a:pt x="2385" y="2040"/>
                    <a:pt x="2379" y="2051"/>
                    <a:pt x="2362" y="2051"/>
                  </a:cubicBezTo>
                  <a:cubicBezTo>
                    <a:pt x="2352" y="2051"/>
                    <a:pt x="2337" y="2047"/>
                    <a:pt x="2322" y="2037"/>
                  </a:cubicBezTo>
                  <a:cubicBezTo>
                    <a:pt x="2315" y="2030"/>
                    <a:pt x="2309" y="2027"/>
                    <a:pt x="2304" y="2027"/>
                  </a:cubicBezTo>
                  <a:cubicBezTo>
                    <a:pt x="2299" y="2027"/>
                    <a:pt x="2296" y="2030"/>
                    <a:pt x="2296" y="2037"/>
                  </a:cubicBezTo>
                  <a:cubicBezTo>
                    <a:pt x="2309" y="2063"/>
                    <a:pt x="2296" y="2076"/>
                    <a:pt x="2283" y="2089"/>
                  </a:cubicBezTo>
                  <a:cubicBezTo>
                    <a:pt x="2270" y="2102"/>
                    <a:pt x="2270" y="2102"/>
                    <a:pt x="2309" y="2140"/>
                  </a:cubicBezTo>
                  <a:cubicBezTo>
                    <a:pt x="2348" y="2166"/>
                    <a:pt x="2335" y="2166"/>
                    <a:pt x="2322" y="2179"/>
                  </a:cubicBezTo>
                  <a:cubicBezTo>
                    <a:pt x="2322" y="2186"/>
                    <a:pt x="2319" y="2189"/>
                    <a:pt x="2314" y="2189"/>
                  </a:cubicBezTo>
                  <a:cubicBezTo>
                    <a:pt x="2309" y="2189"/>
                    <a:pt x="2302" y="2186"/>
                    <a:pt x="2296" y="2179"/>
                  </a:cubicBezTo>
                  <a:cubicBezTo>
                    <a:pt x="2296" y="2179"/>
                    <a:pt x="2291" y="2177"/>
                    <a:pt x="2285" y="2175"/>
                  </a:cubicBezTo>
                  <a:lnTo>
                    <a:pt x="2285" y="2175"/>
                  </a:lnTo>
                  <a:cubicBezTo>
                    <a:pt x="2288" y="2174"/>
                    <a:pt x="2291" y="2171"/>
                    <a:pt x="2296" y="2166"/>
                  </a:cubicBezTo>
                  <a:cubicBezTo>
                    <a:pt x="2322" y="2166"/>
                    <a:pt x="2309" y="2140"/>
                    <a:pt x="2283" y="2128"/>
                  </a:cubicBezTo>
                  <a:cubicBezTo>
                    <a:pt x="2279" y="2124"/>
                    <a:pt x="2276" y="2122"/>
                    <a:pt x="2274" y="2122"/>
                  </a:cubicBezTo>
                  <a:cubicBezTo>
                    <a:pt x="2269" y="2122"/>
                    <a:pt x="2266" y="2131"/>
                    <a:pt x="2257" y="2140"/>
                  </a:cubicBezTo>
                  <a:cubicBezTo>
                    <a:pt x="2244" y="2140"/>
                    <a:pt x="2257" y="2166"/>
                    <a:pt x="2257" y="2166"/>
                  </a:cubicBezTo>
                  <a:cubicBezTo>
                    <a:pt x="2264" y="2170"/>
                    <a:pt x="2269" y="2173"/>
                    <a:pt x="2273" y="2174"/>
                  </a:cubicBezTo>
                  <a:lnTo>
                    <a:pt x="2273" y="2174"/>
                  </a:lnTo>
                  <a:cubicBezTo>
                    <a:pt x="2271" y="2175"/>
                    <a:pt x="2270" y="2177"/>
                    <a:pt x="2270" y="2179"/>
                  </a:cubicBezTo>
                  <a:cubicBezTo>
                    <a:pt x="2261" y="2179"/>
                    <a:pt x="2258" y="2185"/>
                    <a:pt x="2254" y="2185"/>
                  </a:cubicBezTo>
                  <a:cubicBezTo>
                    <a:pt x="2251" y="2185"/>
                    <a:pt x="2248" y="2184"/>
                    <a:pt x="2244" y="2179"/>
                  </a:cubicBezTo>
                  <a:cubicBezTo>
                    <a:pt x="2244" y="2179"/>
                    <a:pt x="2232" y="2174"/>
                    <a:pt x="2221" y="2174"/>
                  </a:cubicBezTo>
                  <a:cubicBezTo>
                    <a:pt x="2215" y="2174"/>
                    <a:pt x="2209" y="2175"/>
                    <a:pt x="2205" y="2179"/>
                  </a:cubicBezTo>
                  <a:cubicBezTo>
                    <a:pt x="2198" y="2187"/>
                    <a:pt x="2190" y="2194"/>
                    <a:pt x="2183" y="2194"/>
                  </a:cubicBezTo>
                  <a:cubicBezTo>
                    <a:pt x="2177" y="2194"/>
                    <a:pt x="2172" y="2190"/>
                    <a:pt x="2166" y="2179"/>
                  </a:cubicBezTo>
                  <a:lnTo>
                    <a:pt x="2166" y="2179"/>
                  </a:lnTo>
                  <a:cubicBezTo>
                    <a:pt x="2153" y="2192"/>
                    <a:pt x="2153" y="2192"/>
                    <a:pt x="2179" y="2205"/>
                  </a:cubicBezTo>
                  <a:cubicBezTo>
                    <a:pt x="2192" y="2218"/>
                    <a:pt x="2205" y="2244"/>
                    <a:pt x="2166" y="2244"/>
                  </a:cubicBezTo>
                  <a:cubicBezTo>
                    <a:pt x="2153" y="2257"/>
                    <a:pt x="2127" y="2283"/>
                    <a:pt x="2140" y="2296"/>
                  </a:cubicBezTo>
                  <a:cubicBezTo>
                    <a:pt x="2140" y="2296"/>
                    <a:pt x="2140" y="2296"/>
                    <a:pt x="2127" y="2283"/>
                  </a:cubicBezTo>
                  <a:cubicBezTo>
                    <a:pt x="2111" y="2267"/>
                    <a:pt x="2099" y="2260"/>
                    <a:pt x="2093" y="2260"/>
                  </a:cubicBezTo>
                  <a:cubicBezTo>
                    <a:pt x="2084" y="2260"/>
                    <a:pt x="2086" y="2274"/>
                    <a:pt x="2101" y="2296"/>
                  </a:cubicBezTo>
                  <a:cubicBezTo>
                    <a:pt x="2109" y="2311"/>
                    <a:pt x="2108" y="2318"/>
                    <a:pt x="2103" y="2318"/>
                  </a:cubicBezTo>
                  <a:cubicBezTo>
                    <a:pt x="2099" y="2318"/>
                    <a:pt x="2094" y="2314"/>
                    <a:pt x="2088" y="2309"/>
                  </a:cubicBezTo>
                  <a:cubicBezTo>
                    <a:pt x="2088" y="2309"/>
                    <a:pt x="2075" y="2322"/>
                    <a:pt x="2088" y="2335"/>
                  </a:cubicBezTo>
                  <a:cubicBezTo>
                    <a:pt x="2088" y="2361"/>
                    <a:pt x="2088" y="2361"/>
                    <a:pt x="2062" y="2361"/>
                  </a:cubicBezTo>
                  <a:cubicBezTo>
                    <a:pt x="2055" y="2346"/>
                    <a:pt x="2052" y="2340"/>
                    <a:pt x="2048" y="2340"/>
                  </a:cubicBezTo>
                  <a:cubicBezTo>
                    <a:pt x="2045" y="2340"/>
                    <a:pt x="2042" y="2343"/>
                    <a:pt x="2036" y="2348"/>
                  </a:cubicBezTo>
                  <a:cubicBezTo>
                    <a:pt x="2036" y="2369"/>
                    <a:pt x="1986" y="2407"/>
                    <a:pt x="1952" y="2407"/>
                  </a:cubicBezTo>
                  <a:cubicBezTo>
                    <a:pt x="1945" y="2407"/>
                    <a:pt x="1938" y="2405"/>
                    <a:pt x="1933" y="2400"/>
                  </a:cubicBezTo>
                  <a:lnTo>
                    <a:pt x="1933" y="2400"/>
                  </a:lnTo>
                  <a:cubicBezTo>
                    <a:pt x="1946" y="2426"/>
                    <a:pt x="1946" y="2426"/>
                    <a:pt x="1933" y="2426"/>
                  </a:cubicBezTo>
                  <a:cubicBezTo>
                    <a:pt x="1924" y="2413"/>
                    <a:pt x="1918" y="2407"/>
                    <a:pt x="1915" y="2407"/>
                  </a:cubicBezTo>
                  <a:cubicBezTo>
                    <a:pt x="1910" y="2407"/>
                    <a:pt x="1915" y="2430"/>
                    <a:pt x="1933" y="2465"/>
                  </a:cubicBezTo>
                  <a:lnTo>
                    <a:pt x="1933" y="2452"/>
                  </a:lnTo>
                  <a:lnTo>
                    <a:pt x="1946" y="2452"/>
                  </a:lnTo>
                  <a:cubicBezTo>
                    <a:pt x="1952" y="2471"/>
                    <a:pt x="1952" y="2484"/>
                    <a:pt x="1946" y="2484"/>
                  </a:cubicBezTo>
                  <a:cubicBezTo>
                    <a:pt x="1939" y="2484"/>
                    <a:pt x="1926" y="2471"/>
                    <a:pt x="1907" y="2439"/>
                  </a:cubicBezTo>
                  <a:cubicBezTo>
                    <a:pt x="1895" y="2421"/>
                    <a:pt x="1888" y="2411"/>
                    <a:pt x="1886" y="2411"/>
                  </a:cubicBezTo>
                  <a:lnTo>
                    <a:pt x="1886" y="2411"/>
                  </a:lnTo>
                  <a:cubicBezTo>
                    <a:pt x="1884" y="2411"/>
                    <a:pt x="1887" y="2424"/>
                    <a:pt x="1894" y="2452"/>
                  </a:cubicBezTo>
                  <a:cubicBezTo>
                    <a:pt x="1901" y="2474"/>
                    <a:pt x="1900" y="2488"/>
                    <a:pt x="1893" y="2488"/>
                  </a:cubicBezTo>
                  <a:cubicBezTo>
                    <a:pt x="1887" y="2488"/>
                    <a:pt x="1879" y="2481"/>
                    <a:pt x="1868" y="2465"/>
                  </a:cubicBezTo>
                  <a:lnTo>
                    <a:pt x="1868" y="2465"/>
                  </a:lnTo>
                  <a:cubicBezTo>
                    <a:pt x="1876" y="2519"/>
                    <a:pt x="1874" y="2550"/>
                    <a:pt x="1864" y="2550"/>
                  </a:cubicBezTo>
                  <a:cubicBezTo>
                    <a:pt x="1856" y="2550"/>
                    <a:pt x="1845" y="2535"/>
                    <a:pt x="1829" y="2504"/>
                  </a:cubicBezTo>
                  <a:cubicBezTo>
                    <a:pt x="1816" y="2452"/>
                    <a:pt x="1803" y="2439"/>
                    <a:pt x="1790" y="2439"/>
                  </a:cubicBezTo>
                  <a:cubicBezTo>
                    <a:pt x="1790" y="2439"/>
                    <a:pt x="1790" y="2465"/>
                    <a:pt x="1803" y="2491"/>
                  </a:cubicBezTo>
                  <a:cubicBezTo>
                    <a:pt x="1816" y="2510"/>
                    <a:pt x="1819" y="2520"/>
                    <a:pt x="1816" y="2520"/>
                  </a:cubicBezTo>
                  <a:cubicBezTo>
                    <a:pt x="1813" y="2520"/>
                    <a:pt x="1803" y="2510"/>
                    <a:pt x="1790" y="2491"/>
                  </a:cubicBezTo>
                  <a:cubicBezTo>
                    <a:pt x="1764" y="2465"/>
                    <a:pt x="1748" y="2452"/>
                    <a:pt x="1737" y="2452"/>
                  </a:cubicBezTo>
                  <a:cubicBezTo>
                    <a:pt x="1725" y="2452"/>
                    <a:pt x="1719" y="2465"/>
                    <a:pt x="1712" y="2491"/>
                  </a:cubicBezTo>
                  <a:cubicBezTo>
                    <a:pt x="1706" y="2517"/>
                    <a:pt x="1696" y="2530"/>
                    <a:pt x="1690" y="2530"/>
                  </a:cubicBezTo>
                  <a:cubicBezTo>
                    <a:pt x="1683" y="2530"/>
                    <a:pt x="1680" y="2517"/>
                    <a:pt x="1686" y="2491"/>
                  </a:cubicBezTo>
                  <a:cubicBezTo>
                    <a:pt x="1686" y="2469"/>
                    <a:pt x="1686" y="2460"/>
                    <a:pt x="1684" y="2460"/>
                  </a:cubicBezTo>
                  <a:cubicBezTo>
                    <a:pt x="1682" y="2460"/>
                    <a:pt x="1679" y="2466"/>
                    <a:pt x="1673" y="2478"/>
                  </a:cubicBezTo>
                  <a:lnTo>
                    <a:pt x="1634" y="2478"/>
                  </a:lnTo>
                  <a:cubicBezTo>
                    <a:pt x="1634" y="2491"/>
                    <a:pt x="1621" y="2504"/>
                    <a:pt x="1634" y="2530"/>
                  </a:cubicBezTo>
                  <a:cubicBezTo>
                    <a:pt x="1619" y="2506"/>
                    <a:pt x="1608" y="2488"/>
                    <a:pt x="1599" y="2488"/>
                  </a:cubicBezTo>
                  <a:cubicBezTo>
                    <a:pt x="1593" y="2488"/>
                    <a:pt x="1588" y="2496"/>
                    <a:pt x="1583" y="2517"/>
                  </a:cubicBezTo>
                  <a:lnTo>
                    <a:pt x="1570" y="2517"/>
                  </a:lnTo>
                  <a:cubicBezTo>
                    <a:pt x="1557" y="2517"/>
                    <a:pt x="1557" y="2517"/>
                    <a:pt x="1557" y="2543"/>
                  </a:cubicBezTo>
                  <a:cubicBezTo>
                    <a:pt x="1557" y="2550"/>
                    <a:pt x="1555" y="2553"/>
                    <a:pt x="1554" y="2553"/>
                  </a:cubicBezTo>
                  <a:cubicBezTo>
                    <a:pt x="1549" y="2553"/>
                    <a:pt x="1540" y="2535"/>
                    <a:pt x="1531" y="2517"/>
                  </a:cubicBezTo>
                  <a:cubicBezTo>
                    <a:pt x="1522" y="2508"/>
                    <a:pt x="1513" y="2493"/>
                    <a:pt x="1508" y="2493"/>
                  </a:cubicBezTo>
                  <a:cubicBezTo>
                    <a:pt x="1506" y="2493"/>
                    <a:pt x="1505" y="2496"/>
                    <a:pt x="1505" y="2504"/>
                  </a:cubicBezTo>
                  <a:cubicBezTo>
                    <a:pt x="1518" y="2517"/>
                    <a:pt x="1505" y="2543"/>
                    <a:pt x="1492" y="2569"/>
                  </a:cubicBezTo>
                  <a:cubicBezTo>
                    <a:pt x="1488" y="2576"/>
                    <a:pt x="1485" y="2579"/>
                    <a:pt x="1483" y="2579"/>
                  </a:cubicBezTo>
                  <a:cubicBezTo>
                    <a:pt x="1479" y="2579"/>
                    <a:pt x="1479" y="2561"/>
                    <a:pt x="1479" y="2543"/>
                  </a:cubicBezTo>
                  <a:cubicBezTo>
                    <a:pt x="1479" y="2530"/>
                    <a:pt x="1479" y="2530"/>
                    <a:pt x="1466" y="2504"/>
                  </a:cubicBezTo>
                  <a:cubicBezTo>
                    <a:pt x="1453" y="2504"/>
                    <a:pt x="1440" y="2504"/>
                    <a:pt x="1440" y="2530"/>
                  </a:cubicBezTo>
                  <a:cubicBezTo>
                    <a:pt x="1440" y="2543"/>
                    <a:pt x="1427" y="2549"/>
                    <a:pt x="1414" y="2549"/>
                  </a:cubicBezTo>
                  <a:cubicBezTo>
                    <a:pt x="1401" y="2549"/>
                    <a:pt x="1388" y="2543"/>
                    <a:pt x="1388" y="2530"/>
                  </a:cubicBezTo>
                  <a:cubicBezTo>
                    <a:pt x="1388" y="2530"/>
                    <a:pt x="1375" y="2530"/>
                    <a:pt x="1362" y="2517"/>
                  </a:cubicBezTo>
                  <a:cubicBezTo>
                    <a:pt x="1362" y="2517"/>
                    <a:pt x="1349" y="2543"/>
                    <a:pt x="1336" y="2543"/>
                  </a:cubicBezTo>
                  <a:cubicBezTo>
                    <a:pt x="1336" y="2543"/>
                    <a:pt x="1336" y="2543"/>
                    <a:pt x="1323" y="2569"/>
                  </a:cubicBezTo>
                  <a:cubicBezTo>
                    <a:pt x="1310" y="2569"/>
                    <a:pt x="1310" y="2569"/>
                    <a:pt x="1310" y="2543"/>
                  </a:cubicBezTo>
                  <a:cubicBezTo>
                    <a:pt x="1303" y="2563"/>
                    <a:pt x="1300" y="2577"/>
                    <a:pt x="1298" y="2577"/>
                  </a:cubicBezTo>
                  <a:cubicBezTo>
                    <a:pt x="1297" y="2577"/>
                    <a:pt x="1297" y="2567"/>
                    <a:pt x="1297" y="2543"/>
                  </a:cubicBezTo>
                  <a:cubicBezTo>
                    <a:pt x="1297" y="2517"/>
                    <a:pt x="1297" y="2504"/>
                    <a:pt x="1296" y="2504"/>
                  </a:cubicBezTo>
                  <a:cubicBezTo>
                    <a:pt x="1294" y="2504"/>
                    <a:pt x="1291" y="2517"/>
                    <a:pt x="1284" y="2543"/>
                  </a:cubicBezTo>
                  <a:cubicBezTo>
                    <a:pt x="1279" y="2548"/>
                    <a:pt x="1276" y="2551"/>
                    <a:pt x="1274" y="2551"/>
                  </a:cubicBezTo>
                  <a:cubicBezTo>
                    <a:pt x="1271" y="2551"/>
                    <a:pt x="1271" y="2545"/>
                    <a:pt x="1271" y="2530"/>
                  </a:cubicBezTo>
                  <a:cubicBezTo>
                    <a:pt x="1271" y="2523"/>
                    <a:pt x="1268" y="2520"/>
                    <a:pt x="1265" y="2520"/>
                  </a:cubicBezTo>
                  <a:cubicBezTo>
                    <a:pt x="1261" y="2520"/>
                    <a:pt x="1258" y="2523"/>
                    <a:pt x="1258" y="2530"/>
                  </a:cubicBezTo>
                  <a:cubicBezTo>
                    <a:pt x="1250" y="2561"/>
                    <a:pt x="1238" y="2578"/>
                    <a:pt x="1229" y="2578"/>
                  </a:cubicBezTo>
                  <a:cubicBezTo>
                    <a:pt x="1223" y="2578"/>
                    <a:pt x="1219" y="2571"/>
                    <a:pt x="1219" y="2556"/>
                  </a:cubicBezTo>
                  <a:cubicBezTo>
                    <a:pt x="1219" y="2556"/>
                    <a:pt x="1219" y="2556"/>
                    <a:pt x="1206" y="2569"/>
                  </a:cubicBezTo>
                  <a:cubicBezTo>
                    <a:pt x="1200" y="2594"/>
                    <a:pt x="1193" y="2607"/>
                    <a:pt x="1190" y="2607"/>
                  </a:cubicBezTo>
                  <a:cubicBezTo>
                    <a:pt x="1187" y="2607"/>
                    <a:pt x="1187" y="2594"/>
                    <a:pt x="1193" y="2569"/>
                  </a:cubicBezTo>
                  <a:cubicBezTo>
                    <a:pt x="1193" y="2543"/>
                    <a:pt x="1193" y="2530"/>
                    <a:pt x="1190" y="2530"/>
                  </a:cubicBezTo>
                  <a:cubicBezTo>
                    <a:pt x="1187" y="2530"/>
                    <a:pt x="1180" y="2543"/>
                    <a:pt x="1167" y="2569"/>
                  </a:cubicBezTo>
                  <a:cubicBezTo>
                    <a:pt x="1167" y="2569"/>
                    <a:pt x="1164" y="2572"/>
                    <a:pt x="1161" y="2572"/>
                  </a:cubicBezTo>
                  <a:cubicBezTo>
                    <a:pt x="1158" y="2572"/>
                    <a:pt x="1154" y="2569"/>
                    <a:pt x="1154" y="2556"/>
                  </a:cubicBezTo>
                  <a:cubicBezTo>
                    <a:pt x="1146" y="2539"/>
                    <a:pt x="1127" y="2517"/>
                    <a:pt x="1111" y="2517"/>
                  </a:cubicBezTo>
                  <a:cubicBezTo>
                    <a:pt x="1102" y="2517"/>
                    <a:pt x="1094" y="2524"/>
                    <a:pt x="1090" y="2543"/>
                  </a:cubicBezTo>
                  <a:lnTo>
                    <a:pt x="1077" y="2543"/>
                  </a:lnTo>
                  <a:cubicBezTo>
                    <a:pt x="1069" y="2527"/>
                    <a:pt x="1066" y="2515"/>
                    <a:pt x="1061" y="2515"/>
                  </a:cubicBezTo>
                  <a:cubicBezTo>
                    <a:pt x="1059" y="2515"/>
                    <a:pt x="1056" y="2520"/>
                    <a:pt x="1051" y="2530"/>
                  </a:cubicBezTo>
                  <a:lnTo>
                    <a:pt x="1025" y="2543"/>
                  </a:lnTo>
                  <a:cubicBezTo>
                    <a:pt x="1038" y="2530"/>
                    <a:pt x="1038" y="2504"/>
                    <a:pt x="1025" y="2491"/>
                  </a:cubicBezTo>
                  <a:cubicBezTo>
                    <a:pt x="1025" y="2491"/>
                    <a:pt x="1025" y="2491"/>
                    <a:pt x="1012" y="2517"/>
                  </a:cubicBezTo>
                  <a:cubicBezTo>
                    <a:pt x="1012" y="2532"/>
                    <a:pt x="1012" y="2538"/>
                    <a:pt x="1009" y="2538"/>
                  </a:cubicBezTo>
                  <a:cubicBezTo>
                    <a:pt x="1007" y="2538"/>
                    <a:pt x="1004" y="2535"/>
                    <a:pt x="999" y="2530"/>
                  </a:cubicBezTo>
                  <a:cubicBezTo>
                    <a:pt x="986" y="2530"/>
                    <a:pt x="986" y="2504"/>
                    <a:pt x="999" y="2491"/>
                  </a:cubicBezTo>
                  <a:lnTo>
                    <a:pt x="986" y="2478"/>
                  </a:lnTo>
                  <a:cubicBezTo>
                    <a:pt x="979" y="2506"/>
                    <a:pt x="972" y="2515"/>
                    <a:pt x="969" y="2515"/>
                  </a:cubicBezTo>
                  <a:cubicBezTo>
                    <a:pt x="966" y="2515"/>
                    <a:pt x="967" y="2509"/>
                    <a:pt x="973" y="2504"/>
                  </a:cubicBezTo>
                  <a:cubicBezTo>
                    <a:pt x="973" y="2478"/>
                    <a:pt x="973" y="2478"/>
                    <a:pt x="960" y="2465"/>
                  </a:cubicBezTo>
                  <a:cubicBezTo>
                    <a:pt x="956" y="2473"/>
                    <a:pt x="953" y="2476"/>
                    <a:pt x="951" y="2476"/>
                  </a:cubicBezTo>
                  <a:cubicBezTo>
                    <a:pt x="948" y="2476"/>
                    <a:pt x="951" y="2465"/>
                    <a:pt x="960" y="2465"/>
                  </a:cubicBezTo>
                  <a:cubicBezTo>
                    <a:pt x="960" y="2465"/>
                    <a:pt x="947" y="2465"/>
                    <a:pt x="934" y="2452"/>
                  </a:cubicBezTo>
                  <a:cubicBezTo>
                    <a:pt x="934" y="2452"/>
                    <a:pt x="921" y="2452"/>
                    <a:pt x="921" y="2478"/>
                  </a:cubicBezTo>
                  <a:cubicBezTo>
                    <a:pt x="908" y="2491"/>
                    <a:pt x="908" y="2517"/>
                    <a:pt x="895" y="2517"/>
                  </a:cubicBezTo>
                  <a:cubicBezTo>
                    <a:pt x="891" y="2521"/>
                    <a:pt x="888" y="2522"/>
                    <a:pt x="886" y="2522"/>
                  </a:cubicBezTo>
                  <a:cubicBezTo>
                    <a:pt x="884" y="2522"/>
                    <a:pt x="886" y="2517"/>
                    <a:pt x="895" y="2517"/>
                  </a:cubicBezTo>
                  <a:cubicBezTo>
                    <a:pt x="908" y="2491"/>
                    <a:pt x="921" y="2478"/>
                    <a:pt x="908" y="2465"/>
                  </a:cubicBezTo>
                  <a:cubicBezTo>
                    <a:pt x="895" y="2465"/>
                    <a:pt x="908" y="2439"/>
                    <a:pt x="908" y="2439"/>
                  </a:cubicBezTo>
                  <a:cubicBezTo>
                    <a:pt x="921" y="2419"/>
                    <a:pt x="918" y="2413"/>
                    <a:pt x="910" y="2413"/>
                  </a:cubicBezTo>
                  <a:lnTo>
                    <a:pt x="910" y="2413"/>
                  </a:lnTo>
                  <a:cubicBezTo>
                    <a:pt x="902" y="2413"/>
                    <a:pt x="889" y="2419"/>
                    <a:pt x="882" y="2426"/>
                  </a:cubicBezTo>
                  <a:cubicBezTo>
                    <a:pt x="866" y="2442"/>
                    <a:pt x="854" y="2449"/>
                    <a:pt x="848" y="2449"/>
                  </a:cubicBezTo>
                  <a:cubicBezTo>
                    <a:pt x="839" y="2449"/>
                    <a:pt x="841" y="2435"/>
                    <a:pt x="856" y="2413"/>
                  </a:cubicBezTo>
                  <a:cubicBezTo>
                    <a:pt x="864" y="2402"/>
                    <a:pt x="866" y="2397"/>
                    <a:pt x="864" y="2397"/>
                  </a:cubicBezTo>
                  <a:lnTo>
                    <a:pt x="864" y="2397"/>
                  </a:lnTo>
                  <a:cubicBezTo>
                    <a:pt x="860" y="2397"/>
                    <a:pt x="832" y="2428"/>
                    <a:pt x="804" y="2465"/>
                  </a:cubicBezTo>
                  <a:lnTo>
                    <a:pt x="765" y="2517"/>
                  </a:lnTo>
                  <a:lnTo>
                    <a:pt x="791" y="2452"/>
                  </a:lnTo>
                  <a:cubicBezTo>
                    <a:pt x="824" y="2402"/>
                    <a:pt x="836" y="2384"/>
                    <a:pt x="827" y="2384"/>
                  </a:cubicBezTo>
                  <a:cubicBezTo>
                    <a:pt x="822" y="2384"/>
                    <a:pt x="810" y="2390"/>
                    <a:pt x="791" y="2400"/>
                  </a:cubicBezTo>
                  <a:cubicBezTo>
                    <a:pt x="781" y="2405"/>
                    <a:pt x="774" y="2408"/>
                    <a:pt x="772" y="2408"/>
                  </a:cubicBezTo>
                  <a:cubicBezTo>
                    <a:pt x="768" y="2408"/>
                    <a:pt x="771" y="2402"/>
                    <a:pt x="778" y="2387"/>
                  </a:cubicBezTo>
                  <a:cubicBezTo>
                    <a:pt x="791" y="2374"/>
                    <a:pt x="778" y="2361"/>
                    <a:pt x="765" y="2348"/>
                  </a:cubicBezTo>
                  <a:cubicBezTo>
                    <a:pt x="752" y="2342"/>
                    <a:pt x="746" y="2338"/>
                    <a:pt x="741" y="2338"/>
                  </a:cubicBezTo>
                  <a:cubicBezTo>
                    <a:pt x="736" y="2338"/>
                    <a:pt x="733" y="2342"/>
                    <a:pt x="726" y="2348"/>
                  </a:cubicBezTo>
                  <a:lnTo>
                    <a:pt x="713" y="2335"/>
                  </a:lnTo>
                  <a:cubicBezTo>
                    <a:pt x="724" y="2319"/>
                    <a:pt x="724" y="2312"/>
                    <a:pt x="719" y="2312"/>
                  </a:cubicBezTo>
                  <a:cubicBezTo>
                    <a:pt x="711" y="2312"/>
                    <a:pt x="695" y="2325"/>
                    <a:pt x="688" y="2348"/>
                  </a:cubicBezTo>
                  <a:cubicBezTo>
                    <a:pt x="688" y="2348"/>
                    <a:pt x="675" y="2348"/>
                    <a:pt x="675" y="2335"/>
                  </a:cubicBezTo>
                  <a:lnTo>
                    <a:pt x="688" y="2322"/>
                  </a:lnTo>
                  <a:cubicBezTo>
                    <a:pt x="701" y="2296"/>
                    <a:pt x="688" y="2283"/>
                    <a:pt x="636" y="2244"/>
                  </a:cubicBezTo>
                  <a:cubicBezTo>
                    <a:pt x="604" y="2213"/>
                    <a:pt x="592" y="2196"/>
                    <a:pt x="578" y="2196"/>
                  </a:cubicBezTo>
                  <a:cubicBezTo>
                    <a:pt x="570" y="2196"/>
                    <a:pt x="560" y="2203"/>
                    <a:pt x="545" y="2218"/>
                  </a:cubicBezTo>
                  <a:cubicBezTo>
                    <a:pt x="530" y="2228"/>
                    <a:pt x="521" y="2232"/>
                    <a:pt x="517" y="2232"/>
                  </a:cubicBezTo>
                  <a:cubicBezTo>
                    <a:pt x="510" y="2232"/>
                    <a:pt x="516" y="2221"/>
                    <a:pt x="532" y="2205"/>
                  </a:cubicBezTo>
                  <a:cubicBezTo>
                    <a:pt x="551" y="2186"/>
                    <a:pt x="563" y="2174"/>
                    <a:pt x="558" y="2174"/>
                  </a:cubicBezTo>
                  <a:cubicBezTo>
                    <a:pt x="556" y="2174"/>
                    <a:pt x="552" y="2176"/>
                    <a:pt x="545" y="2179"/>
                  </a:cubicBezTo>
                  <a:cubicBezTo>
                    <a:pt x="545" y="2179"/>
                    <a:pt x="532" y="2166"/>
                    <a:pt x="545" y="2140"/>
                  </a:cubicBezTo>
                  <a:cubicBezTo>
                    <a:pt x="561" y="2116"/>
                    <a:pt x="557" y="2107"/>
                    <a:pt x="548" y="2107"/>
                  </a:cubicBezTo>
                  <a:cubicBezTo>
                    <a:pt x="543" y="2107"/>
                    <a:pt x="537" y="2110"/>
                    <a:pt x="532" y="2115"/>
                  </a:cubicBezTo>
                  <a:cubicBezTo>
                    <a:pt x="541" y="2096"/>
                    <a:pt x="551" y="2084"/>
                    <a:pt x="545" y="2084"/>
                  </a:cubicBezTo>
                  <a:cubicBezTo>
                    <a:pt x="543" y="2084"/>
                    <a:pt x="539" y="2085"/>
                    <a:pt x="532" y="2089"/>
                  </a:cubicBezTo>
                  <a:cubicBezTo>
                    <a:pt x="519" y="2089"/>
                    <a:pt x="467" y="2063"/>
                    <a:pt x="506" y="2037"/>
                  </a:cubicBezTo>
                  <a:cubicBezTo>
                    <a:pt x="506" y="2037"/>
                    <a:pt x="506" y="2037"/>
                    <a:pt x="493" y="2024"/>
                  </a:cubicBezTo>
                  <a:cubicBezTo>
                    <a:pt x="489" y="2028"/>
                    <a:pt x="485" y="2029"/>
                    <a:pt x="482" y="2029"/>
                  </a:cubicBezTo>
                  <a:cubicBezTo>
                    <a:pt x="472" y="2029"/>
                    <a:pt x="463" y="2020"/>
                    <a:pt x="454" y="2011"/>
                  </a:cubicBezTo>
                  <a:cubicBezTo>
                    <a:pt x="454" y="1998"/>
                    <a:pt x="441" y="1985"/>
                    <a:pt x="467" y="1972"/>
                  </a:cubicBezTo>
                  <a:cubicBezTo>
                    <a:pt x="493" y="1972"/>
                    <a:pt x="493" y="1959"/>
                    <a:pt x="454" y="1959"/>
                  </a:cubicBezTo>
                  <a:cubicBezTo>
                    <a:pt x="454" y="1959"/>
                    <a:pt x="437" y="1965"/>
                    <a:pt x="421" y="1965"/>
                  </a:cubicBezTo>
                  <a:cubicBezTo>
                    <a:pt x="414" y="1965"/>
                    <a:pt x="407" y="1963"/>
                    <a:pt x="402" y="1959"/>
                  </a:cubicBezTo>
                  <a:cubicBezTo>
                    <a:pt x="389" y="1972"/>
                    <a:pt x="363" y="1972"/>
                    <a:pt x="363" y="1972"/>
                  </a:cubicBezTo>
                  <a:lnTo>
                    <a:pt x="376" y="1959"/>
                  </a:lnTo>
                  <a:cubicBezTo>
                    <a:pt x="402" y="1946"/>
                    <a:pt x="428" y="1933"/>
                    <a:pt x="428" y="1933"/>
                  </a:cubicBezTo>
                  <a:cubicBezTo>
                    <a:pt x="422" y="1926"/>
                    <a:pt x="418" y="1923"/>
                    <a:pt x="414" y="1923"/>
                  </a:cubicBezTo>
                  <a:cubicBezTo>
                    <a:pt x="409" y="1923"/>
                    <a:pt x="402" y="1926"/>
                    <a:pt x="389" y="1933"/>
                  </a:cubicBezTo>
                  <a:cubicBezTo>
                    <a:pt x="415" y="1907"/>
                    <a:pt x="415" y="1907"/>
                    <a:pt x="402" y="1894"/>
                  </a:cubicBezTo>
                  <a:cubicBezTo>
                    <a:pt x="402" y="1868"/>
                    <a:pt x="389" y="1855"/>
                    <a:pt x="363" y="1855"/>
                  </a:cubicBezTo>
                  <a:cubicBezTo>
                    <a:pt x="402" y="1829"/>
                    <a:pt x="389" y="1790"/>
                    <a:pt x="350" y="1790"/>
                  </a:cubicBezTo>
                  <a:cubicBezTo>
                    <a:pt x="343" y="1794"/>
                    <a:pt x="337" y="1796"/>
                    <a:pt x="334" y="1796"/>
                  </a:cubicBezTo>
                  <a:cubicBezTo>
                    <a:pt x="325" y="1796"/>
                    <a:pt x="328" y="1786"/>
                    <a:pt x="337" y="1777"/>
                  </a:cubicBezTo>
                  <a:cubicBezTo>
                    <a:pt x="363" y="1764"/>
                    <a:pt x="363" y="1764"/>
                    <a:pt x="337" y="1764"/>
                  </a:cubicBezTo>
                  <a:cubicBezTo>
                    <a:pt x="311" y="1764"/>
                    <a:pt x="337" y="1751"/>
                    <a:pt x="350" y="1738"/>
                  </a:cubicBezTo>
                  <a:cubicBezTo>
                    <a:pt x="389" y="1712"/>
                    <a:pt x="389" y="1700"/>
                    <a:pt x="363" y="1700"/>
                  </a:cubicBezTo>
                  <a:cubicBezTo>
                    <a:pt x="337" y="1700"/>
                    <a:pt x="337" y="1674"/>
                    <a:pt x="337" y="1674"/>
                  </a:cubicBezTo>
                  <a:cubicBezTo>
                    <a:pt x="319" y="1664"/>
                    <a:pt x="314" y="1655"/>
                    <a:pt x="303" y="1655"/>
                  </a:cubicBezTo>
                  <a:cubicBezTo>
                    <a:pt x="298" y="1655"/>
                    <a:pt x="293" y="1657"/>
                    <a:pt x="285" y="1661"/>
                  </a:cubicBezTo>
                  <a:cubicBezTo>
                    <a:pt x="277" y="1665"/>
                    <a:pt x="268" y="1666"/>
                    <a:pt x="260" y="1666"/>
                  </a:cubicBezTo>
                  <a:cubicBezTo>
                    <a:pt x="258" y="1666"/>
                    <a:pt x="255" y="1666"/>
                    <a:pt x="253" y="1666"/>
                  </a:cubicBezTo>
                  <a:lnTo>
                    <a:pt x="253" y="1666"/>
                  </a:lnTo>
                  <a:cubicBezTo>
                    <a:pt x="262" y="1665"/>
                    <a:pt x="268" y="1656"/>
                    <a:pt x="285" y="1648"/>
                  </a:cubicBezTo>
                  <a:cubicBezTo>
                    <a:pt x="311" y="1635"/>
                    <a:pt x="298" y="1622"/>
                    <a:pt x="298" y="1609"/>
                  </a:cubicBezTo>
                  <a:cubicBezTo>
                    <a:pt x="298" y="1596"/>
                    <a:pt x="298" y="1583"/>
                    <a:pt x="298" y="1583"/>
                  </a:cubicBezTo>
                  <a:cubicBezTo>
                    <a:pt x="324" y="1544"/>
                    <a:pt x="324" y="1544"/>
                    <a:pt x="298" y="1544"/>
                  </a:cubicBezTo>
                  <a:lnTo>
                    <a:pt x="273" y="1544"/>
                  </a:lnTo>
                  <a:cubicBezTo>
                    <a:pt x="324" y="1531"/>
                    <a:pt x="311" y="1440"/>
                    <a:pt x="273" y="1440"/>
                  </a:cubicBezTo>
                  <a:lnTo>
                    <a:pt x="298" y="1440"/>
                  </a:lnTo>
                  <a:cubicBezTo>
                    <a:pt x="311" y="1440"/>
                    <a:pt x="311" y="1427"/>
                    <a:pt x="311" y="1414"/>
                  </a:cubicBezTo>
                  <a:cubicBezTo>
                    <a:pt x="311" y="1401"/>
                    <a:pt x="298" y="1375"/>
                    <a:pt x="298" y="1349"/>
                  </a:cubicBezTo>
                  <a:cubicBezTo>
                    <a:pt x="298" y="1310"/>
                    <a:pt x="311" y="1284"/>
                    <a:pt x="285" y="1284"/>
                  </a:cubicBezTo>
                  <a:cubicBezTo>
                    <a:pt x="285" y="1278"/>
                    <a:pt x="285" y="1275"/>
                    <a:pt x="289" y="1275"/>
                  </a:cubicBezTo>
                  <a:cubicBezTo>
                    <a:pt x="292" y="1275"/>
                    <a:pt x="298" y="1278"/>
                    <a:pt x="311" y="1284"/>
                  </a:cubicBezTo>
                  <a:cubicBezTo>
                    <a:pt x="324" y="1284"/>
                    <a:pt x="324" y="1284"/>
                    <a:pt x="324" y="1271"/>
                  </a:cubicBezTo>
                  <a:cubicBezTo>
                    <a:pt x="337" y="1271"/>
                    <a:pt x="311" y="1259"/>
                    <a:pt x="285" y="1259"/>
                  </a:cubicBezTo>
                  <a:cubicBezTo>
                    <a:pt x="260" y="1259"/>
                    <a:pt x="260" y="1246"/>
                    <a:pt x="285" y="1233"/>
                  </a:cubicBezTo>
                  <a:cubicBezTo>
                    <a:pt x="311" y="1220"/>
                    <a:pt x="324" y="1194"/>
                    <a:pt x="298" y="1168"/>
                  </a:cubicBezTo>
                  <a:cubicBezTo>
                    <a:pt x="311" y="1155"/>
                    <a:pt x="311" y="1155"/>
                    <a:pt x="337" y="1155"/>
                  </a:cubicBezTo>
                  <a:cubicBezTo>
                    <a:pt x="350" y="1155"/>
                    <a:pt x="389" y="1142"/>
                    <a:pt x="337" y="1116"/>
                  </a:cubicBezTo>
                  <a:lnTo>
                    <a:pt x="363" y="1116"/>
                  </a:lnTo>
                  <a:cubicBezTo>
                    <a:pt x="376" y="1116"/>
                    <a:pt x="389" y="1119"/>
                    <a:pt x="394" y="1119"/>
                  </a:cubicBezTo>
                  <a:cubicBezTo>
                    <a:pt x="399" y="1119"/>
                    <a:pt x="396" y="1116"/>
                    <a:pt x="376" y="1103"/>
                  </a:cubicBezTo>
                  <a:cubicBezTo>
                    <a:pt x="350" y="1077"/>
                    <a:pt x="363" y="1051"/>
                    <a:pt x="389" y="1051"/>
                  </a:cubicBezTo>
                  <a:cubicBezTo>
                    <a:pt x="402" y="1038"/>
                    <a:pt x="402" y="1038"/>
                    <a:pt x="376" y="1025"/>
                  </a:cubicBezTo>
                  <a:cubicBezTo>
                    <a:pt x="350" y="1012"/>
                    <a:pt x="337" y="1012"/>
                    <a:pt x="350" y="1012"/>
                  </a:cubicBezTo>
                  <a:cubicBezTo>
                    <a:pt x="372" y="1017"/>
                    <a:pt x="384" y="1021"/>
                    <a:pt x="389" y="1021"/>
                  </a:cubicBezTo>
                  <a:cubicBezTo>
                    <a:pt x="396" y="1021"/>
                    <a:pt x="386" y="1014"/>
                    <a:pt x="363" y="999"/>
                  </a:cubicBezTo>
                  <a:cubicBezTo>
                    <a:pt x="337" y="986"/>
                    <a:pt x="350" y="986"/>
                    <a:pt x="363" y="986"/>
                  </a:cubicBezTo>
                  <a:cubicBezTo>
                    <a:pt x="372" y="990"/>
                    <a:pt x="378" y="992"/>
                    <a:pt x="382" y="992"/>
                  </a:cubicBezTo>
                  <a:cubicBezTo>
                    <a:pt x="389" y="992"/>
                    <a:pt x="389" y="986"/>
                    <a:pt x="389" y="986"/>
                  </a:cubicBezTo>
                  <a:cubicBezTo>
                    <a:pt x="402" y="973"/>
                    <a:pt x="402" y="934"/>
                    <a:pt x="415" y="895"/>
                  </a:cubicBezTo>
                  <a:cubicBezTo>
                    <a:pt x="454" y="830"/>
                    <a:pt x="467" y="818"/>
                    <a:pt x="441" y="805"/>
                  </a:cubicBezTo>
                  <a:cubicBezTo>
                    <a:pt x="434" y="789"/>
                    <a:pt x="430" y="783"/>
                    <a:pt x="434" y="783"/>
                  </a:cubicBezTo>
                  <a:cubicBezTo>
                    <a:pt x="437" y="783"/>
                    <a:pt x="443" y="786"/>
                    <a:pt x="454" y="792"/>
                  </a:cubicBezTo>
                  <a:cubicBezTo>
                    <a:pt x="480" y="792"/>
                    <a:pt x="480" y="792"/>
                    <a:pt x="493" y="779"/>
                  </a:cubicBezTo>
                  <a:cubicBezTo>
                    <a:pt x="493" y="779"/>
                    <a:pt x="493" y="773"/>
                    <a:pt x="501" y="773"/>
                  </a:cubicBezTo>
                  <a:cubicBezTo>
                    <a:pt x="505" y="773"/>
                    <a:pt x="510" y="774"/>
                    <a:pt x="519" y="779"/>
                  </a:cubicBezTo>
                  <a:cubicBezTo>
                    <a:pt x="506" y="766"/>
                    <a:pt x="506" y="766"/>
                    <a:pt x="506" y="753"/>
                  </a:cubicBezTo>
                  <a:lnTo>
                    <a:pt x="506" y="753"/>
                  </a:lnTo>
                  <a:cubicBezTo>
                    <a:pt x="517" y="758"/>
                    <a:pt x="523" y="761"/>
                    <a:pt x="526" y="761"/>
                  </a:cubicBezTo>
                  <a:cubicBezTo>
                    <a:pt x="530" y="761"/>
                    <a:pt x="527" y="755"/>
                    <a:pt x="519" y="740"/>
                  </a:cubicBezTo>
                  <a:lnTo>
                    <a:pt x="519" y="740"/>
                  </a:lnTo>
                  <a:cubicBezTo>
                    <a:pt x="528" y="744"/>
                    <a:pt x="536" y="745"/>
                    <a:pt x="543" y="745"/>
                  </a:cubicBezTo>
                  <a:cubicBezTo>
                    <a:pt x="558" y="745"/>
                    <a:pt x="566" y="740"/>
                    <a:pt x="558" y="740"/>
                  </a:cubicBezTo>
                  <a:cubicBezTo>
                    <a:pt x="532" y="727"/>
                    <a:pt x="545" y="714"/>
                    <a:pt x="532" y="688"/>
                  </a:cubicBezTo>
                  <a:cubicBezTo>
                    <a:pt x="538" y="681"/>
                    <a:pt x="542" y="678"/>
                    <a:pt x="545" y="678"/>
                  </a:cubicBezTo>
                  <a:cubicBezTo>
                    <a:pt x="548" y="678"/>
                    <a:pt x="551" y="681"/>
                    <a:pt x="558" y="688"/>
                  </a:cubicBezTo>
                  <a:cubicBezTo>
                    <a:pt x="561" y="689"/>
                    <a:pt x="563" y="690"/>
                    <a:pt x="566" y="690"/>
                  </a:cubicBezTo>
                  <a:cubicBezTo>
                    <a:pt x="586" y="690"/>
                    <a:pt x="595" y="647"/>
                    <a:pt x="584" y="636"/>
                  </a:cubicBezTo>
                  <a:cubicBezTo>
                    <a:pt x="576" y="621"/>
                    <a:pt x="573" y="614"/>
                    <a:pt x="577" y="614"/>
                  </a:cubicBezTo>
                  <a:cubicBezTo>
                    <a:pt x="580" y="614"/>
                    <a:pt x="586" y="618"/>
                    <a:pt x="597" y="623"/>
                  </a:cubicBezTo>
                  <a:cubicBezTo>
                    <a:pt x="610" y="636"/>
                    <a:pt x="610" y="636"/>
                    <a:pt x="623" y="636"/>
                  </a:cubicBezTo>
                  <a:cubicBezTo>
                    <a:pt x="617" y="625"/>
                    <a:pt x="616" y="621"/>
                    <a:pt x="619" y="621"/>
                  </a:cubicBezTo>
                  <a:cubicBezTo>
                    <a:pt x="623" y="621"/>
                    <a:pt x="634" y="628"/>
                    <a:pt x="649" y="636"/>
                  </a:cubicBezTo>
                  <a:cubicBezTo>
                    <a:pt x="649" y="651"/>
                    <a:pt x="653" y="657"/>
                    <a:pt x="659" y="657"/>
                  </a:cubicBezTo>
                  <a:cubicBezTo>
                    <a:pt x="664" y="657"/>
                    <a:pt x="669" y="654"/>
                    <a:pt x="675" y="649"/>
                  </a:cubicBezTo>
                  <a:cubicBezTo>
                    <a:pt x="662" y="623"/>
                    <a:pt x="688" y="610"/>
                    <a:pt x="713" y="584"/>
                  </a:cubicBezTo>
                  <a:cubicBezTo>
                    <a:pt x="739" y="558"/>
                    <a:pt x="726" y="545"/>
                    <a:pt x="713" y="493"/>
                  </a:cubicBezTo>
                  <a:lnTo>
                    <a:pt x="701" y="454"/>
                  </a:lnTo>
                  <a:lnTo>
                    <a:pt x="726" y="480"/>
                  </a:lnTo>
                  <a:cubicBezTo>
                    <a:pt x="739" y="506"/>
                    <a:pt x="778" y="532"/>
                    <a:pt x="778" y="532"/>
                  </a:cubicBezTo>
                  <a:cubicBezTo>
                    <a:pt x="778" y="532"/>
                    <a:pt x="765" y="519"/>
                    <a:pt x="752" y="493"/>
                  </a:cubicBezTo>
                  <a:cubicBezTo>
                    <a:pt x="743" y="484"/>
                    <a:pt x="741" y="475"/>
                    <a:pt x="754" y="475"/>
                  </a:cubicBezTo>
                  <a:cubicBezTo>
                    <a:pt x="759" y="475"/>
                    <a:pt x="767" y="476"/>
                    <a:pt x="778" y="480"/>
                  </a:cubicBezTo>
                  <a:cubicBezTo>
                    <a:pt x="786" y="484"/>
                    <a:pt x="791" y="486"/>
                    <a:pt x="795" y="486"/>
                  </a:cubicBezTo>
                  <a:cubicBezTo>
                    <a:pt x="804" y="486"/>
                    <a:pt x="804" y="476"/>
                    <a:pt x="804" y="467"/>
                  </a:cubicBezTo>
                  <a:cubicBezTo>
                    <a:pt x="804" y="461"/>
                    <a:pt x="808" y="458"/>
                    <a:pt x="812" y="458"/>
                  </a:cubicBezTo>
                  <a:cubicBezTo>
                    <a:pt x="817" y="458"/>
                    <a:pt x="824" y="461"/>
                    <a:pt x="830" y="467"/>
                  </a:cubicBezTo>
                  <a:cubicBezTo>
                    <a:pt x="843" y="467"/>
                    <a:pt x="843" y="467"/>
                    <a:pt x="830" y="441"/>
                  </a:cubicBezTo>
                  <a:cubicBezTo>
                    <a:pt x="823" y="434"/>
                    <a:pt x="824" y="426"/>
                    <a:pt x="829" y="426"/>
                  </a:cubicBezTo>
                  <a:cubicBezTo>
                    <a:pt x="832" y="426"/>
                    <a:pt x="838" y="430"/>
                    <a:pt x="843" y="441"/>
                  </a:cubicBezTo>
                  <a:cubicBezTo>
                    <a:pt x="861" y="459"/>
                    <a:pt x="873" y="466"/>
                    <a:pt x="880" y="466"/>
                  </a:cubicBezTo>
                  <a:cubicBezTo>
                    <a:pt x="889" y="466"/>
                    <a:pt x="889" y="456"/>
                    <a:pt x="882" y="441"/>
                  </a:cubicBezTo>
                  <a:cubicBezTo>
                    <a:pt x="869" y="415"/>
                    <a:pt x="882" y="415"/>
                    <a:pt x="895" y="415"/>
                  </a:cubicBezTo>
                  <a:cubicBezTo>
                    <a:pt x="895" y="415"/>
                    <a:pt x="908" y="402"/>
                    <a:pt x="908" y="377"/>
                  </a:cubicBezTo>
                  <a:lnTo>
                    <a:pt x="921" y="377"/>
                  </a:lnTo>
                  <a:cubicBezTo>
                    <a:pt x="934" y="377"/>
                    <a:pt x="934" y="402"/>
                    <a:pt x="921" y="402"/>
                  </a:cubicBezTo>
                  <a:lnTo>
                    <a:pt x="934" y="415"/>
                  </a:lnTo>
                  <a:cubicBezTo>
                    <a:pt x="960" y="415"/>
                    <a:pt x="960" y="402"/>
                    <a:pt x="960" y="377"/>
                  </a:cubicBezTo>
                  <a:cubicBezTo>
                    <a:pt x="953" y="357"/>
                    <a:pt x="950" y="347"/>
                    <a:pt x="952" y="347"/>
                  </a:cubicBezTo>
                  <a:lnTo>
                    <a:pt x="952" y="347"/>
                  </a:lnTo>
                  <a:cubicBezTo>
                    <a:pt x="953" y="347"/>
                    <a:pt x="960" y="357"/>
                    <a:pt x="973" y="377"/>
                  </a:cubicBezTo>
                  <a:cubicBezTo>
                    <a:pt x="973" y="393"/>
                    <a:pt x="983" y="404"/>
                    <a:pt x="990" y="404"/>
                  </a:cubicBezTo>
                  <a:cubicBezTo>
                    <a:pt x="995" y="404"/>
                    <a:pt x="999" y="399"/>
                    <a:pt x="999" y="389"/>
                  </a:cubicBezTo>
                  <a:cubicBezTo>
                    <a:pt x="993" y="372"/>
                    <a:pt x="992" y="365"/>
                    <a:pt x="995" y="365"/>
                  </a:cubicBezTo>
                  <a:lnTo>
                    <a:pt x="995" y="365"/>
                  </a:lnTo>
                  <a:cubicBezTo>
                    <a:pt x="998" y="365"/>
                    <a:pt x="1005" y="375"/>
                    <a:pt x="1012" y="389"/>
                  </a:cubicBezTo>
                  <a:cubicBezTo>
                    <a:pt x="1018" y="414"/>
                    <a:pt x="1018" y="427"/>
                    <a:pt x="1020" y="427"/>
                  </a:cubicBezTo>
                  <a:cubicBezTo>
                    <a:pt x="1021" y="427"/>
                    <a:pt x="1024" y="411"/>
                    <a:pt x="1038" y="377"/>
                  </a:cubicBezTo>
                  <a:cubicBezTo>
                    <a:pt x="1051" y="377"/>
                    <a:pt x="1077" y="338"/>
                    <a:pt x="1103" y="338"/>
                  </a:cubicBezTo>
                  <a:cubicBezTo>
                    <a:pt x="1113" y="332"/>
                    <a:pt x="1124" y="329"/>
                    <a:pt x="1134" y="329"/>
                  </a:cubicBezTo>
                  <a:cubicBezTo>
                    <a:pt x="1145" y="329"/>
                    <a:pt x="1155" y="333"/>
                    <a:pt x="1162" y="343"/>
                  </a:cubicBezTo>
                  <a:lnTo>
                    <a:pt x="1162" y="343"/>
                  </a:lnTo>
                  <a:cubicBezTo>
                    <a:pt x="1161" y="324"/>
                    <a:pt x="1173" y="322"/>
                    <a:pt x="1193" y="312"/>
                  </a:cubicBezTo>
                  <a:cubicBezTo>
                    <a:pt x="1201" y="319"/>
                    <a:pt x="1207" y="322"/>
                    <a:pt x="1213" y="322"/>
                  </a:cubicBezTo>
                  <a:cubicBezTo>
                    <a:pt x="1226" y="322"/>
                    <a:pt x="1232" y="304"/>
                    <a:pt x="1232" y="286"/>
                  </a:cubicBezTo>
                  <a:lnTo>
                    <a:pt x="1219" y="286"/>
                  </a:lnTo>
                  <a:cubicBezTo>
                    <a:pt x="1212" y="255"/>
                    <a:pt x="1213" y="243"/>
                    <a:pt x="1221" y="243"/>
                  </a:cubicBezTo>
                  <a:cubicBezTo>
                    <a:pt x="1226" y="243"/>
                    <a:pt x="1235" y="249"/>
                    <a:pt x="1245" y="260"/>
                  </a:cubicBezTo>
                  <a:cubicBezTo>
                    <a:pt x="1245" y="260"/>
                    <a:pt x="1258" y="286"/>
                    <a:pt x="1258" y="312"/>
                  </a:cubicBezTo>
                  <a:cubicBezTo>
                    <a:pt x="1258" y="325"/>
                    <a:pt x="1271" y="351"/>
                    <a:pt x="1284" y="351"/>
                  </a:cubicBezTo>
                  <a:cubicBezTo>
                    <a:pt x="1284" y="351"/>
                    <a:pt x="1297" y="351"/>
                    <a:pt x="1284" y="325"/>
                  </a:cubicBezTo>
                  <a:cubicBezTo>
                    <a:pt x="1284" y="299"/>
                    <a:pt x="1284" y="299"/>
                    <a:pt x="1284" y="299"/>
                  </a:cubicBezTo>
                  <a:cubicBezTo>
                    <a:pt x="1297" y="299"/>
                    <a:pt x="1310" y="299"/>
                    <a:pt x="1310" y="273"/>
                  </a:cubicBezTo>
                  <a:cubicBezTo>
                    <a:pt x="1310" y="247"/>
                    <a:pt x="1323" y="247"/>
                    <a:pt x="1323" y="247"/>
                  </a:cubicBezTo>
                  <a:cubicBezTo>
                    <a:pt x="1336" y="273"/>
                    <a:pt x="1349" y="273"/>
                    <a:pt x="1349" y="273"/>
                  </a:cubicBezTo>
                  <a:lnTo>
                    <a:pt x="1362" y="299"/>
                  </a:lnTo>
                  <a:cubicBezTo>
                    <a:pt x="1362" y="325"/>
                    <a:pt x="1362" y="338"/>
                    <a:pt x="1362" y="338"/>
                  </a:cubicBezTo>
                  <a:cubicBezTo>
                    <a:pt x="1375" y="338"/>
                    <a:pt x="1375" y="325"/>
                    <a:pt x="1375" y="325"/>
                  </a:cubicBezTo>
                  <a:cubicBezTo>
                    <a:pt x="1375" y="305"/>
                    <a:pt x="1424" y="299"/>
                    <a:pt x="1476" y="299"/>
                  </a:cubicBezTo>
                  <a:cubicBezTo>
                    <a:pt x="1527" y="299"/>
                    <a:pt x="1583" y="305"/>
                    <a:pt x="1595" y="312"/>
                  </a:cubicBezTo>
                  <a:cubicBezTo>
                    <a:pt x="1603" y="327"/>
                    <a:pt x="1615" y="333"/>
                    <a:pt x="1624" y="333"/>
                  </a:cubicBezTo>
                  <a:cubicBezTo>
                    <a:pt x="1630" y="333"/>
                    <a:pt x="1634" y="330"/>
                    <a:pt x="1634" y="325"/>
                  </a:cubicBezTo>
                  <a:cubicBezTo>
                    <a:pt x="1634" y="312"/>
                    <a:pt x="1644" y="305"/>
                    <a:pt x="1660" y="305"/>
                  </a:cubicBezTo>
                  <a:cubicBezTo>
                    <a:pt x="1677" y="305"/>
                    <a:pt x="1699" y="312"/>
                    <a:pt x="1725" y="325"/>
                  </a:cubicBezTo>
                  <a:cubicBezTo>
                    <a:pt x="1763" y="332"/>
                    <a:pt x="1791" y="340"/>
                    <a:pt x="1809" y="340"/>
                  </a:cubicBezTo>
                  <a:cubicBezTo>
                    <a:pt x="1822" y="340"/>
                    <a:pt x="1829" y="336"/>
                    <a:pt x="1829" y="325"/>
                  </a:cubicBezTo>
                  <a:lnTo>
                    <a:pt x="1855" y="338"/>
                  </a:lnTo>
                  <a:cubicBezTo>
                    <a:pt x="1859" y="342"/>
                    <a:pt x="1865" y="343"/>
                    <a:pt x="1871" y="343"/>
                  </a:cubicBezTo>
                  <a:cubicBezTo>
                    <a:pt x="1884" y="343"/>
                    <a:pt x="1898" y="338"/>
                    <a:pt x="1907" y="338"/>
                  </a:cubicBezTo>
                  <a:cubicBezTo>
                    <a:pt x="1913" y="331"/>
                    <a:pt x="1920" y="328"/>
                    <a:pt x="1923" y="328"/>
                  </a:cubicBezTo>
                  <a:cubicBezTo>
                    <a:pt x="1926" y="328"/>
                    <a:pt x="1926" y="331"/>
                    <a:pt x="1920" y="338"/>
                  </a:cubicBezTo>
                  <a:cubicBezTo>
                    <a:pt x="1907" y="364"/>
                    <a:pt x="1894" y="377"/>
                    <a:pt x="1907" y="389"/>
                  </a:cubicBezTo>
                  <a:cubicBezTo>
                    <a:pt x="1920" y="389"/>
                    <a:pt x="1933" y="377"/>
                    <a:pt x="1933" y="351"/>
                  </a:cubicBezTo>
                  <a:cubicBezTo>
                    <a:pt x="1946" y="338"/>
                    <a:pt x="1959" y="338"/>
                    <a:pt x="1959" y="338"/>
                  </a:cubicBezTo>
                  <a:cubicBezTo>
                    <a:pt x="1959" y="338"/>
                    <a:pt x="1959" y="338"/>
                    <a:pt x="1959" y="364"/>
                  </a:cubicBezTo>
                  <a:cubicBezTo>
                    <a:pt x="1946" y="377"/>
                    <a:pt x="1933" y="402"/>
                    <a:pt x="1933" y="402"/>
                  </a:cubicBezTo>
                  <a:lnTo>
                    <a:pt x="1946" y="402"/>
                  </a:lnTo>
                  <a:cubicBezTo>
                    <a:pt x="1946" y="389"/>
                    <a:pt x="1959" y="389"/>
                    <a:pt x="1959" y="389"/>
                  </a:cubicBezTo>
                  <a:cubicBezTo>
                    <a:pt x="1972" y="389"/>
                    <a:pt x="1972" y="389"/>
                    <a:pt x="1946" y="428"/>
                  </a:cubicBezTo>
                  <a:cubicBezTo>
                    <a:pt x="1932" y="456"/>
                    <a:pt x="1929" y="469"/>
                    <a:pt x="1934" y="469"/>
                  </a:cubicBezTo>
                  <a:cubicBezTo>
                    <a:pt x="1937" y="469"/>
                    <a:pt x="1947" y="459"/>
                    <a:pt x="1959" y="441"/>
                  </a:cubicBezTo>
                  <a:lnTo>
                    <a:pt x="1985" y="428"/>
                  </a:lnTo>
                  <a:lnTo>
                    <a:pt x="1985" y="428"/>
                  </a:lnTo>
                  <a:cubicBezTo>
                    <a:pt x="1980" y="448"/>
                    <a:pt x="1982" y="455"/>
                    <a:pt x="1988" y="455"/>
                  </a:cubicBezTo>
                  <a:cubicBezTo>
                    <a:pt x="1997" y="455"/>
                    <a:pt x="2015" y="436"/>
                    <a:pt x="2024" y="428"/>
                  </a:cubicBezTo>
                  <a:lnTo>
                    <a:pt x="2024" y="428"/>
                  </a:lnTo>
                  <a:cubicBezTo>
                    <a:pt x="2017" y="456"/>
                    <a:pt x="2013" y="469"/>
                    <a:pt x="2018" y="469"/>
                  </a:cubicBezTo>
                  <a:cubicBezTo>
                    <a:pt x="2022" y="469"/>
                    <a:pt x="2031" y="459"/>
                    <a:pt x="2049" y="441"/>
                  </a:cubicBezTo>
                  <a:cubicBezTo>
                    <a:pt x="2055" y="436"/>
                    <a:pt x="2058" y="433"/>
                    <a:pt x="2060" y="433"/>
                  </a:cubicBezTo>
                  <a:cubicBezTo>
                    <a:pt x="2062" y="433"/>
                    <a:pt x="2062" y="439"/>
                    <a:pt x="2062" y="454"/>
                  </a:cubicBezTo>
                  <a:cubicBezTo>
                    <a:pt x="2062" y="480"/>
                    <a:pt x="2062" y="480"/>
                    <a:pt x="2075" y="493"/>
                  </a:cubicBezTo>
                  <a:cubicBezTo>
                    <a:pt x="2080" y="491"/>
                    <a:pt x="2085" y="490"/>
                    <a:pt x="2091" y="490"/>
                  </a:cubicBezTo>
                  <a:cubicBezTo>
                    <a:pt x="2119" y="490"/>
                    <a:pt x="2160" y="515"/>
                    <a:pt x="2192" y="558"/>
                  </a:cubicBezTo>
                  <a:cubicBezTo>
                    <a:pt x="2245" y="600"/>
                    <a:pt x="2272" y="643"/>
                    <a:pt x="2294" y="643"/>
                  </a:cubicBezTo>
                  <a:cubicBezTo>
                    <a:pt x="2299" y="643"/>
                    <a:pt x="2304" y="641"/>
                    <a:pt x="2309" y="636"/>
                  </a:cubicBezTo>
                  <a:lnTo>
                    <a:pt x="2309" y="636"/>
                  </a:lnTo>
                  <a:cubicBezTo>
                    <a:pt x="2309" y="649"/>
                    <a:pt x="2309" y="649"/>
                    <a:pt x="2296" y="675"/>
                  </a:cubicBezTo>
                  <a:cubicBezTo>
                    <a:pt x="2291" y="680"/>
                    <a:pt x="2287" y="683"/>
                    <a:pt x="2288" y="683"/>
                  </a:cubicBezTo>
                  <a:cubicBezTo>
                    <a:pt x="2290" y="683"/>
                    <a:pt x="2299" y="677"/>
                    <a:pt x="2322" y="662"/>
                  </a:cubicBezTo>
                  <a:cubicBezTo>
                    <a:pt x="2335" y="662"/>
                    <a:pt x="2348" y="659"/>
                    <a:pt x="2353" y="659"/>
                  </a:cubicBezTo>
                  <a:cubicBezTo>
                    <a:pt x="2357" y="659"/>
                    <a:pt x="2354" y="662"/>
                    <a:pt x="2335" y="675"/>
                  </a:cubicBezTo>
                  <a:cubicBezTo>
                    <a:pt x="2309" y="688"/>
                    <a:pt x="2322" y="701"/>
                    <a:pt x="2348" y="727"/>
                  </a:cubicBezTo>
                  <a:cubicBezTo>
                    <a:pt x="2358" y="748"/>
                    <a:pt x="2378" y="769"/>
                    <a:pt x="2391" y="769"/>
                  </a:cubicBezTo>
                  <a:cubicBezTo>
                    <a:pt x="2394" y="769"/>
                    <a:pt x="2397" y="768"/>
                    <a:pt x="2400" y="766"/>
                  </a:cubicBezTo>
                  <a:cubicBezTo>
                    <a:pt x="2426" y="766"/>
                    <a:pt x="2426" y="766"/>
                    <a:pt x="2400" y="779"/>
                  </a:cubicBezTo>
                  <a:cubicBezTo>
                    <a:pt x="2361" y="792"/>
                    <a:pt x="2361" y="843"/>
                    <a:pt x="2413" y="843"/>
                  </a:cubicBezTo>
                  <a:cubicBezTo>
                    <a:pt x="2426" y="843"/>
                    <a:pt x="2426" y="856"/>
                    <a:pt x="2400" y="869"/>
                  </a:cubicBezTo>
                  <a:cubicBezTo>
                    <a:pt x="2413" y="869"/>
                    <a:pt x="2413" y="882"/>
                    <a:pt x="2452" y="895"/>
                  </a:cubicBezTo>
                  <a:cubicBezTo>
                    <a:pt x="2452" y="895"/>
                    <a:pt x="2464" y="934"/>
                    <a:pt x="2464" y="947"/>
                  </a:cubicBezTo>
                  <a:cubicBezTo>
                    <a:pt x="2477" y="960"/>
                    <a:pt x="2503" y="973"/>
                    <a:pt x="2503" y="973"/>
                  </a:cubicBezTo>
                  <a:cubicBezTo>
                    <a:pt x="2490" y="986"/>
                    <a:pt x="2503" y="1025"/>
                    <a:pt x="2516" y="1077"/>
                  </a:cubicBezTo>
                  <a:cubicBezTo>
                    <a:pt x="2542" y="1142"/>
                    <a:pt x="2542" y="1194"/>
                    <a:pt x="2529" y="1207"/>
                  </a:cubicBezTo>
                  <a:lnTo>
                    <a:pt x="2555" y="1207"/>
                  </a:lnTo>
                  <a:cubicBezTo>
                    <a:pt x="2594" y="1207"/>
                    <a:pt x="2594" y="1220"/>
                    <a:pt x="2581" y="1233"/>
                  </a:cubicBezTo>
                  <a:cubicBezTo>
                    <a:pt x="2529" y="1246"/>
                    <a:pt x="2542" y="1284"/>
                    <a:pt x="2581" y="1284"/>
                  </a:cubicBezTo>
                  <a:lnTo>
                    <a:pt x="2555" y="1284"/>
                  </a:lnTo>
                  <a:cubicBezTo>
                    <a:pt x="2516" y="1297"/>
                    <a:pt x="2542" y="1323"/>
                    <a:pt x="2594" y="1323"/>
                  </a:cubicBezTo>
                  <a:cubicBezTo>
                    <a:pt x="2568" y="1336"/>
                    <a:pt x="2542" y="1349"/>
                    <a:pt x="2568" y="1362"/>
                  </a:cubicBezTo>
                  <a:lnTo>
                    <a:pt x="2516" y="1362"/>
                  </a:lnTo>
                  <a:cubicBezTo>
                    <a:pt x="2490" y="1375"/>
                    <a:pt x="2477" y="1375"/>
                    <a:pt x="2477" y="1375"/>
                  </a:cubicBezTo>
                  <a:cubicBezTo>
                    <a:pt x="2477" y="1388"/>
                    <a:pt x="2490" y="1388"/>
                    <a:pt x="2516" y="1388"/>
                  </a:cubicBezTo>
                  <a:lnTo>
                    <a:pt x="2516" y="1401"/>
                  </a:lnTo>
                  <a:cubicBezTo>
                    <a:pt x="2516" y="1401"/>
                    <a:pt x="2516" y="1414"/>
                    <a:pt x="2542" y="1414"/>
                  </a:cubicBezTo>
                  <a:cubicBezTo>
                    <a:pt x="2568" y="1414"/>
                    <a:pt x="2568" y="1414"/>
                    <a:pt x="2568" y="1427"/>
                  </a:cubicBezTo>
                  <a:lnTo>
                    <a:pt x="2685" y="1427"/>
                  </a:lnTo>
                  <a:cubicBezTo>
                    <a:pt x="2737" y="1427"/>
                    <a:pt x="2750" y="1427"/>
                    <a:pt x="2776" y="1414"/>
                  </a:cubicBezTo>
                  <a:cubicBezTo>
                    <a:pt x="2798" y="1380"/>
                    <a:pt x="2821" y="1347"/>
                    <a:pt x="2793" y="1347"/>
                  </a:cubicBezTo>
                  <a:cubicBezTo>
                    <a:pt x="2788" y="1347"/>
                    <a:pt x="2783" y="1348"/>
                    <a:pt x="2776" y="1349"/>
                  </a:cubicBezTo>
                  <a:cubicBezTo>
                    <a:pt x="2776" y="1349"/>
                    <a:pt x="2750" y="1336"/>
                    <a:pt x="2750" y="1323"/>
                  </a:cubicBezTo>
                  <a:cubicBezTo>
                    <a:pt x="2750" y="1310"/>
                    <a:pt x="2776" y="1310"/>
                    <a:pt x="2776" y="1310"/>
                  </a:cubicBezTo>
                  <a:cubicBezTo>
                    <a:pt x="2802" y="1297"/>
                    <a:pt x="2789" y="1259"/>
                    <a:pt x="2789" y="1207"/>
                  </a:cubicBezTo>
                  <a:cubicBezTo>
                    <a:pt x="2776" y="1155"/>
                    <a:pt x="2776" y="1116"/>
                    <a:pt x="2789" y="1103"/>
                  </a:cubicBezTo>
                  <a:cubicBezTo>
                    <a:pt x="2815" y="1090"/>
                    <a:pt x="2815" y="1077"/>
                    <a:pt x="2815" y="1077"/>
                  </a:cubicBezTo>
                  <a:lnTo>
                    <a:pt x="2815" y="1077"/>
                  </a:lnTo>
                  <a:cubicBezTo>
                    <a:pt x="2812" y="1078"/>
                    <a:pt x="2810" y="1079"/>
                    <a:pt x="2808" y="1079"/>
                  </a:cubicBezTo>
                  <a:cubicBezTo>
                    <a:pt x="2786" y="1079"/>
                    <a:pt x="2774" y="1018"/>
                    <a:pt x="2750" y="947"/>
                  </a:cubicBezTo>
                  <a:cubicBezTo>
                    <a:pt x="2726" y="888"/>
                    <a:pt x="2702" y="829"/>
                    <a:pt x="2679" y="829"/>
                  </a:cubicBezTo>
                  <a:cubicBezTo>
                    <a:pt x="2677" y="829"/>
                    <a:pt x="2674" y="829"/>
                    <a:pt x="2672" y="830"/>
                  </a:cubicBezTo>
                  <a:cubicBezTo>
                    <a:pt x="2672" y="818"/>
                    <a:pt x="2672" y="805"/>
                    <a:pt x="2672" y="805"/>
                  </a:cubicBezTo>
                  <a:cubicBezTo>
                    <a:pt x="2685" y="792"/>
                    <a:pt x="2685" y="779"/>
                    <a:pt x="2672" y="753"/>
                  </a:cubicBezTo>
                  <a:cubicBezTo>
                    <a:pt x="2633" y="753"/>
                    <a:pt x="2633" y="740"/>
                    <a:pt x="2633" y="740"/>
                  </a:cubicBezTo>
                  <a:cubicBezTo>
                    <a:pt x="2646" y="727"/>
                    <a:pt x="2646" y="714"/>
                    <a:pt x="2633" y="701"/>
                  </a:cubicBezTo>
                  <a:cubicBezTo>
                    <a:pt x="2624" y="682"/>
                    <a:pt x="2621" y="670"/>
                    <a:pt x="2610" y="670"/>
                  </a:cubicBezTo>
                  <a:cubicBezTo>
                    <a:pt x="2606" y="670"/>
                    <a:pt x="2601" y="671"/>
                    <a:pt x="2594" y="675"/>
                  </a:cubicBezTo>
                  <a:cubicBezTo>
                    <a:pt x="2594" y="675"/>
                    <a:pt x="2555" y="610"/>
                    <a:pt x="2555" y="571"/>
                  </a:cubicBezTo>
                  <a:cubicBezTo>
                    <a:pt x="2562" y="558"/>
                    <a:pt x="2559" y="555"/>
                    <a:pt x="2550" y="555"/>
                  </a:cubicBezTo>
                  <a:cubicBezTo>
                    <a:pt x="2542" y="555"/>
                    <a:pt x="2529" y="558"/>
                    <a:pt x="2516" y="558"/>
                  </a:cubicBezTo>
                  <a:cubicBezTo>
                    <a:pt x="2507" y="567"/>
                    <a:pt x="2492" y="576"/>
                    <a:pt x="2479" y="576"/>
                  </a:cubicBezTo>
                  <a:cubicBezTo>
                    <a:pt x="2473" y="576"/>
                    <a:pt x="2468" y="575"/>
                    <a:pt x="2464" y="571"/>
                  </a:cubicBezTo>
                  <a:lnTo>
                    <a:pt x="2503" y="545"/>
                  </a:lnTo>
                  <a:cubicBezTo>
                    <a:pt x="2529" y="532"/>
                    <a:pt x="2529" y="532"/>
                    <a:pt x="2516" y="519"/>
                  </a:cubicBezTo>
                  <a:lnTo>
                    <a:pt x="2503" y="506"/>
                  </a:lnTo>
                  <a:cubicBezTo>
                    <a:pt x="2500" y="508"/>
                    <a:pt x="2497" y="509"/>
                    <a:pt x="2493" y="509"/>
                  </a:cubicBezTo>
                  <a:cubicBezTo>
                    <a:pt x="2470" y="509"/>
                    <a:pt x="2445" y="473"/>
                    <a:pt x="2400" y="428"/>
                  </a:cubicBezTo>
                  <a:cubicBezTo>
                    <a:pt x="2352" y="380"/>
                    <a:pt x="2325" y="354"/>
                    <a:pt x="2309" y="354"/>
                  </a:cubicBezTo>
                  <a:cubicBezTo>
                    <a:pt x="2303" y="354"/>
                    <a:pt x="2299" y="357"/>
                    <a:pt x="2296" y="364"/>
                  </a:cubicBezTo>
                  <a:cubicBezTo>
                    <a:pt x="2291" y="368"/>
                    <a:pt x="2286" y="371"/>
                    <a:pt x="2282" y="371"/>
                  </a:cubicBezTo>
                  <a:cubicBezTo>
                    <a:pt x="2273" y="371"/>
                    <a:pt x="2265" y="362"/>
                    <a:pt x="2257" y="338"/>
                  </a:cubicBezTo>
                  <a:cubicBezTo>
                    <a:pt x="2257" y="272"/>
                    <a:pt x="2257" y="254"/>
                    <a:pt x="2247" y="254"/>
                  </a:cubicBezTo>
                  <a:cubicBezTo>
                    <a:pt x="2243" y="254"/>
                    <a:pt x="2238" y="256"/>
                    <a:pt x="2231" y="260"/>
                  </a:cubicBezTo>
                  <a:cubicBezTo>
                    <a:pt x="2244" y="260"/>
                    <a:pt x="2231" y="286"/>
                    <a:pt x="2218" y="299"/>
                  </a:cubicBezTo>
                  <a:cubicBezTo>
                    <a:pt x="2206" y="317"/>
                    <a:pt x="2197" y="326"/>
                    <a:pt x="2192" y="326"/>
                  </a:cubicBezTo>
                  <a:cubicBezTo>
                    <a:pt x="2186" y="326"/>
                    <a:pt x="2185" y="314"/>
                    <a:pt x="2192" y="286"/>
                  </a:cubicBezTo>
                  <a:cubicBezTo>
                    <a:pt x="2223" y="255"/>
                    <a:pt x="2134" y="209"/>
                    <a:pt x="2081" y="209"/>
                  </a:cubicBezTo>
                  <a:cubicBezTo>
                    <a:pt x="2067" y="209"/>
                    <a:pt x="2055" y="212"/>
                    <a:pt x="2049" y="221"/>
                  </a:cubicBezTo>
                  <a:lnTo>
                    <a:pt x="2062" y="195"/>
                  </a:lnTo>
                  <a:cubicBezTo>
                    <a:pt x="2075" y="182"/>
                    <a:pt x="2062" y="169"/>
                    <a:pt x="2024" y="156"/>
                  </a:cubicBezTo>
                  <a:cubicBezTo>
                    <a:pt x="1998" y="143"/>
                    <a:pt x="1998" y="143"/>
                    <a:pt x="1998" y="143"/>
                  </a:cubicBezTo>
                  <a:cubicBezTo>
                    <a:pt x="1990" y="155"/>
                    <a:pt x="1981" y="160"/>
                    <a:pt x="1972" y="160"/>
                  </a:cubicBezTo>
                  <a:cubicBezTo>
                    <a:pt x="1952" y="160"/>
                    <a:pt x="1933" y="135"/>
                    <a:pt x="1933" y="117"/>
                  </a:cubicBezTo>
                  <a:cubicBezTo>
                    <a:pt x="1933" y="91"/>
                    <a:pt x="1933" y="91"/>
                    <a:pt x="1920" y="78"/>
                  </a:cubicBezTo>
                  <a:cubicBezTo>
                    <a:pt x="1904" y="90"/>
                    <a:pt x="1889" y="95"/>
                    <a:pt x="1877" y="95"/>
                  </a:cubicBezTo>
                  <a:cubicBezTo>
                    <a:pt x="1849" y="95"/>
                    <a:pt x="1833" y="70"/>
                    <a:pt x="1842" y="52"/>
                  </a:cubicBezTo>
                  <a:lnTo>
                    <a:pt x="1816" y="52"/>
                  </a:lnTo>
                  <a:cubicBezTo>
                    <a:pt x="1803" y="65"/>
                    <a:pt x="1777" y="65"/>
                    <a:pt x="1764" y="65"/>
                  </a:cubicBezTo>
                  <a:cubicBezTo>
                    <a:pt x="1753" y="60"/>
                    <a:pt x="1745" y="57"/>
                    <a:pt x="1739" y="57"/>
                  </a:cubicBezTo>
                  <a:cubicBezTo>
                    <a:pt x="1732" y="57"/>
                    <a:pt x="1731" y="63"/>
                    <a:pt x="1738" y="78"/>
                  </a:cubicBezTo>
                  <a:cubicBezTo>
                    <a:pt x="1725" y="91"/>
                    <a:pt x="1725" y="117"/>
                    <a:pt x="1712" y="117"/>
                  </a:cubicBezTo>
                  <a:lnTo>
                    <a:pt x="1725" y="91"/>
                  </a:lnTo>
                  <a:cubicBezTo>
                    <a:pt x="1725" y="78"/>
                    <a:pt x="1699" y="65"/>
                    <a:pt x="1660" y="52"/>
                  </a:cubicBezTo>
                  <a:cubicBezTo>
                    <a:pt x="1608" y="52"/>
                    <a:pt x="1583" y="52"/>
                    <a:pt x="1570" y="26"/>
                  </a:cubicBezTo>
                  <a:lnTo>
                    <a:pt x="1557" y="39"/>
                  </a:lnTo>
                  <a:cubicBezTo>
                    <a:pt x="1550" y="52"/>
                    <a:pt x="1547" y="59"/>
                    <a:pt x="1545" y="59"/>
                  </a:cubicBezTo>
                  <a:cubicBezTo>
                    <a:pt x="1544" y="59"/>
                    <a:pt x="1544" y="52"/>
                    <a:pt x="1544" y="39"/>
                  </a:cubicBezTo>
                  <a:cubicBezTo>
                    <a:pt x="1537" y="26"/>
                    <a:pt x="1524" y="20"/>
                    <a:pt x="1510" y="20"/>
                  </a:cubicBezTo>
                  <a:cubicBezTo>
                    <a:pt x="1495" y="20"/>
                    <a:pt x="1479" y="26"/>
                    <a:pt x="1466" y="39"/>
                  </a:cubicBezTo>
                  <a:lnTo>
                    <a:pt x="1453" y="39"/>
                  </a:lnTo>
                  <a:cubicBezTo>
                    <a:pt x="1446" y="13"/>
                    <a:pt x="1433" y="0"/>
                    <a:pt x="1422" y="0"/>
                  </a:cubicBezTo>
                  <a:close/>
                  <a:moveTo>
                    <a:pt x="1142" y="2893"/>
                  </a:moveTo>
                  <a:cubicBezTo>
                    <a:pt x="1142" y="2919"/>
                    <a:pt x="1142" y="2919"/>
                    <a:pt x="1154" y="2919"/>
                  </a:cubicBezTo>
                  <a:cubicBezTo>
                    <a:pt x="1160" y="2924"/>
                    <a:pt x="1163" y="2927"/>
                    <a:pt x="1165" y="2927"/>
                  </a:cubicBezTo>
                  <a:cubicBezTo>
                    <a:pt x="1167" y="2927"/>
                    <a:pt x="1167" y="2921"/>
                    <a:pt x="1167" y="2906"/>
                  </a:cubicBezTo>
                  <a:cubicBezTo>
                    <a:pt x="1154" y="2906"/>
                    <a:pt x="1142" y="2893"/>
                    <a:pt x="1142" y="2893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15"/>
          <p:cNvSpPr/>
          <p:nvPr/>
        </p:nvSpPr>
        <p:spPr>
          <a:xfrm rot="258342">
            <a:off x="7937378" y="345467"/>
            <a:ext cx="1453811" cy="365811"/>
          </a:xfrm>
          <a:custGeom>
            <a:rect b="b" l="l" r="r" t="t"/>
            <a:pathLst>
              <a:path extrusionOk="0" h="8315" w="29029">
                <a:moveTo>
                  <a:pt x="16966" y="346"/>
                </a:moveTo>
                <a:lnTo>
                  <a:pt x="17018" y="359"/>
                </a:lnTo>
                <a:cubicBezTo>
                  <a:pt x="17007" y="382"/>
                  <a:pt x="16996" y="414"/>
                  <a:pt x="16968" y="414"/>
                </a:cubicBezTo>
                <a:cubicBezTo>
                  <a:pt x="16963" y="414"/>
                  <a:pt x="16958" y="413"/>
                  <a:pt x="16953" y="411"/>
                </a:cubicBezTo>
                <a:lnTo>
                  <a:pt x="16901" y="398"/>
                </a:lnTo>
                <a:cubicBezTo>
                  <a:pt x="16901" y="359"/>
                  <a:pt x="16966" y="346"/>
                  <a:pt x="16966" y="346"/>
                </a:cubicBezTo>
                <a:close/>
                <a:moveTo>
                  <a:pt x="15014" y="601"/>
                </a:moveTo>
                <a:cubicBezTo>
                  <a:pt x="15025" y="601"/>
                  <a:pt x="15028" y="607"/>
                  <a:pt x="15034" y="619"/>
                </a:cubicBezTo>
                <a:cubicBezTo>
                  <a:pt x="15047" y="645"/>
                  <a:pt x="14956" y="697"/>
                  <a:pt x="14917" y="709"/>
                </a:cubicBezTo>
                <a:cubicBezTo>
                  <a:pt x="14852" y="709"/>
                  <a:pt x="14878" y="658"/>
                  <a:pt x="14930" y="632"/>
                </a:cubicBezTo>
                <a:cubicBezTo>
                  <a:pt x="14980" y="610"/>
                  <a:pt x="15002" y="601"/>
                  <a:pt x="15014" y="601"/>
                </a:cubicBezTo>
                <a:close/>
                <a:moveTo>
                  <a:pt x="28655" y="2839"/>
                </a:moveTo>
                <a:cubicBezTo>
                  <a:pt x="28664" y="2839"/>
                  <a:pt x="28676" y="2842"/>
                  <a:pt x="28691" y="2850"/>
                </a:cubicBezTo>
                <a:cubicBezTo>
                  <a:pt x="28821" y="2876"/>
                  <a:pt x="28782" y="2914"/>
                  <a:pt x="28652" y="2914"/>
                </a:cubicBezTo>
                <a:cubicBezTo>
                  <a:pt x="28622" y="2924"/>
                  <a:pt x="28604" y="2931"/>
                  <a:pt x="28595" y="2931"/>
                </a:cubicBezTo>
                <a:cubicBezTo>
                  <a:pt x="28580" y="2931"/>
                  <a:pt x="28590" y="2915"/>
                  <a:pt x="28614" y="2876"/>
                </a:cubicBezTo>
                <a:cubicBezTo>
                  <a:pt x="28623" y="2857"/>
                  <a:pt x="28632" y="2839"/>
                  <a:pt x="28655" y="2839"/>
                </a:cubicBezTo>
                <a:close/>
                <a:moveTo>
                  <a:pt x="12686" y="3161"/>
                </a:moveTo>
                <a:cubicBezTo>
                  <a:pt x="12712" y="3174"/>
                  <a:pt x="12738" y="3187"/>
                  <a:pt x="12712" y="3226"/>
                </a:cubicBezTo>
                <a:lnTo>
                  <a:pt x="12673" y="3265"/>
                </a:lnTo>
                <a:lnTo>
                  <a:pt x="12660" y="3200"/>
                </a:lnTo>
                <a:lnTo>
                  <a:pt x="12686" y="3161"/>
                </a:lnTo>
                <a:close/>
                <a:moveTo>
                  <a:pt x="19583" y="3470"/>
                </a:moveTo>
                <a:cubicBezTo>
                  <a:pt x="19603" y="3470"/>
                  <a:pt x="19612" y="3498"/>
                  <a:pt x="19612" y="3498"/>
                </a:cubicBezTo>
                <a:cubicBezTo>
                  <a:pt x="19638" y="3550"/>
                  <a:pt x="19638" y="3550"/>
                  <a:pt x="19599" y="3563"/>
                </a:cubicBezTo>
                <a:cubicBezTo>
                  <a:pt x="19599" y="3563"/>
                  <a:pt x="19573" y="3563"/>
                  <a:pt x="19560" y="3524"/>
                </a:cubicBezTo>
                <a:lnTo>
                  <a:pt x="19573" y="3472"/>
                </a:lnTo>
                <a:cubicBezTo>
                  <a:pt x="19577" y="3470"/>
                  <a:pt x="19580" y="3470"/>
                  <a:pt x="19583" y="3470"/>
                </a:cubicBezTo>
                <a:close/>
                <a:moveTo>
                  <a:pt x="3136" y="3516"/>
                </a:moveTo>
                <a:cubicBezTo>
                  <a:pt x="3118" y="3516"/>
                  <a:pt x="3096" y="3519"/>
                  <a:pt x="3075" y="3524"/>
                </a:cubicBezTo>
                <a:cubicBezTo>
                  <a:pt x="3064" y="3523"/>
                  <a:pt x="3053" y="3522"/>
                  <a:pt x="3043" y="3522"/>
                </a:cubicBezTo>
                <a:cubicBezTo>
                  <a:pt x="2963" y="3522"/>
                  <a:pt x="2934" y="3566"/>
                  <a:pt x="2945" y="3589"/>
                </a:cubicBezTo>
                <a:cubicBezTo>
                  <a:pt x="2951" y="3600"/>
                  <a:pt x="2961" y="3604"/>
                  <a:pt x="2977" y="3604"/>
                </a:cubicBezTo>
                <a:cubicBezTo>
                  <a:pt x="3000" y="3604"/>
                  <a:pt x="3035" y="3596"/>
                  <a:pt x="3088" y="3589"/>
                </a:cubicBezTo>
                <a:cubicBezTo>
                  <a:pt x="3140" y="3576"/>
                  <a:pt x="3179" y="3537"/>
                  <a:pt x="3179" y="3537"/>
                </a:cubicBezTo>
                <a:cubicBezTo>
                  <a:pt x="3179" y="3522"/>
                  <a:pt x="3161" y="3516"/>
                  <a:pt x="3136" y="3516"/>
                </a:cubicBezTo>
                <a:close/>
                <a:moveTo>
                  <a:pt x="2798" y="3534"/>
                </a:moveTo>
                <a:cubicBezTo>
                  <a:pt x="2826" y="3534"/>
                  <a:pt x="2815" y="3561"/>
                  <a:pt x="2751" y="3615"/>
                </a:cubicBezTo>
                <a:cubicBezTo>
                  <a:pt x="2699" y="3628"/>
                  <a:pt x="2660" y="3654"/>
                  <a:pt x="2660" y="3654"/>
                </a:cubicBezTo>
                <a:cubicBezTo>
                  <a:pt x="2647" y="3615"/>
                  <a:pt x="2725" y="3563"/>
                  <a:pt x="2777" y="3537"/>
                </a:cubicBezTo>
                <a:cubicBezTo>
                  <a:pt x="2785" y="3535"/>
                  <a:pt x="2792" y="3534"/>
                  <a:pt x="2798" y="3534"/>
                </a:cubicBezTo>
                <a:close/>
                <a:moveTo>
                  <a:pt x="12245" y="3641"/>
                </a:moveTo>
                <a:cubicBezTo>
                  <a:pt x="12271" y="3654"/>
                  <a:pt x="12297" y="3680"/>
                  <a:pt x="12271" y="3719"/>
                </a:cubicBezTo>
                <a:lnTo>
                  <a:pt x="12258" y="3758"/>
                </a:lnTo>
                <a:cubicBezTo>
                  <a:pt x="12232" y="3745"/>
                  <a:pt x="12219" y="3693"/>
                  <a:pt x="12219" y="3693"/>
                </a:cubicBezTo>
                <a:lnTo>
                  <a:pt x="12245" y="3641"/>
                </a:lnTo>
                <a:close/>
                <a:moveTo>
                  <a:pt x="5059" y="3879"/>
                </a:moveTo>
                <a:cubicBezTo>
                  <a:pt x="5077" y="3879"/>
                  <a:pt x="5107" y="3909"/>
                  <a:pt x="5137" y="3939"/>
                </a:cubicBezTo>
                <a:lnTo>
                  <a:pt x="5124" y="3965"/>
                </a:lnTo>
                <a:lnTo>
                  <a:pt x="5059" y="3952"/>
                </a:lnTo>
                <a:lnTo>
                  <a:pt x="5046" y="3887"/>
                </a:lnTo>
                <a:cubicBezTo>
                  <a:pt x="5049" y="3881"/>
                  <a:pt x="5054" y="3879"/>
                  <a:pt x="5059" y="3879"/>
                </a:cubicBezTo>
                <a:close/>
                <a:moveTo>
                  <a:pt x="19794" y="4004"/>
                </a:moveTo>
                <a:lnTo>
                  <a:pt x="19833" y="4030"/>
                </a:lnTo>
                <a:lnTo>
                  <a:pt x="19846" y="4082"/>
                </a:lnTo>
                <a:cubicBezTo>
                  <a:pt x="19836" y="4087"/>
                  <a:pt x="19827" y="4090"/>
                  <a:pt x="19818" y="4090"/>
                </a:cubicBezTo>
                <a:cubicBezTo>
                  <a:pt x="19802" y="4090"/>
                  <a:pt x="19789" y="4081"/>
                  <a:pt x="19781" y="4056"/>
                </a:cubicBezTo>
                <a:lnTo>
                  <a:pt x="19794" y="4004"/>
                </a:lnTo>
                <a:close/>
                <a:moveTo>
                  <a:pt x="5046" y="4108"/>
                </a:moveTo>
                <a:cubicBezTo>
                  <a:pt x="5046" y="4108"/>
                  <a:pt x="5098" y="4121"/>
                  <a:pt x="5163" y="4134"/>
                </a:cubicBezTo>
                <a:cubicBezTo>
                  <a:pt x="5293" y="4147"/>
                  <a:pt x="5293" y="4160"/>
                  <a:pt x="5254" y="4199"/>
                </a:cubicBezTo>
                <a:cubicBezTo>
                  <a:pt x="5240" y="4206"/>
                  <a:pt x="5226" y="4217"/>
                  <a:pt x="5201" y="4217"/>
                </a:cubicBezTo>
                <a:cubicBezTo>
                  <a:pt x="5180" y="4217"/>
                  <a:pt x="5152" y="4209"/>
                  <a:pt x="5111" y="4186"/>
                </a:cubicBezTo>
                <a:cubicBezTo>
                  <a:pt x="5085" y="4147"/>
                  <a:pt x="5046" y="4108"/>
                  <a:pt x="5046" y="4108"/>
                </a:cubicBezTo>
                <a:close/>
                <a:moveTo>
                  <a:pt x="19713" y="4394"/>
                </a:moveTo>
                <a:cubicBezTo>
                  <a:pt x="19717" y="4394"/>
                  <a:pt x="19726" y="4404"/>
                  <a:pt x="19742" y="4419"/>
                </a:cubicBezTo>
                <a:cubicBezTo>
                  <a:pt x="19794" y="4458"/>
                  <a:pt x="19807" y="4497"/>
                  <a:pt x="19781" y="4510"/>
                </a:cubicBezTo>
                <a:cubicBezTo>
                  <a:pt x="19772" y="4514"/>
                  <a:pt x="19766" y="4517"/>
                  <a:pt x="19761" y="4517"/>
                </a:cubicBezTo>
                <a:cubicBezTo>
                  <a:pt x="19752" y="4517"/>
                  <a:pt x="19746" y="4505"/>
                  <a:pt x="19729" y="4471"/>
                </a:cubicBezTo>
                <a:cubicBezTo>
                  <a:pt x="19713" y="4416"/>
                  <a:pt x="19707" y="4394"/>
                  <a:pt x="19713" y="4394"/>
                </a:cubicBezTo>
                <a:close/>
                <a:moveTo>
                  <a:pt x="12100" y="4490"/>
                </a:moveTo>
                <a:cubicBezTo>
                  <a:pt x="12107" y="4490"/>
                  <a:pt x="12115" y="4493"/>
                  <a:pt x="12128" y="4497"/>
                </a:cubicBezTo>
                <a:cubicBezTo>
                  <a:pt x="12154" y="4510"/>
                  <a:pt x="12154" y="4575"/>
                  <a:pt x="12154" y="4575"/>
                </a:cubicBezTo>
                <a:cubicBezTo>
                  <a:pt x="12151" y="4583"/>
                  <a:pt x="12147" y="4587"/>
                  <a:pt x="12142" y="4587"/>
                </a:cubicBezTo>
                <a:cubicBezTo>
                  <a:pt x="12124" y="4587"/>
                  <a:pt x="12096" y="4546"/>
                  <a:pt x="12076" y="4536"/>
                </a:cubicBezTo>
                <a:cubicBezTo>
                  <a:pt x="12085" y="4501"/>
                  <a:pt x="12088" y="4490"/>
                  <a:pt x="12100" y="4490"/>
                </a:cubicBezTo>
                <a:close/>
                <a:moveTo>
                  <a:pt x="19715" y="4685"/>
                </a:moveTo>
                <a:cubicBezTo>
                  <a:pt x="19707" y="4686"/>
                  <a:pt x="19699" y="4688"/>
                  <a:pt x="19690" y="4691"/>
                </a:cubicBezTo>
                <a:cubicBezTo>
                  <a:pt x="19690" y="4697"/>
                  <a:pt x="19690" y="4702"/>
                  <a:pt x="19689" y="4706"/>
                </a:cubicBezTo>
                <a:lnTo>
                  <a:pt x="19689" y="4706"/>
                </a:lnTo>
                <a:cubicBezTo>
                  <a:pt x="19693" y="4700"/>
                  <a:pt x="19701" y="4692"/>
                  <a:pt x="19715" y="4685"/>
                </a:cubicBezTo>
                <a:close/>
                <a:moveTo>
                  <a:pt x="19689" y="4706"/>
                </a:moveTo>
                <a:cubicBezTo>
                  <a:pt x="19685" y="4712"/>
                  <a:pt x="19684" y="4717"/>
                  <a:pt x="19685" y="4717"/>
                </a:cubicBezTo>
                <a:cubicBezTo>
                  <a:pt x="19686" y="4717"/>
                  <a:pt x="19688" y="4714"/>
                  <a:pt x="19689" y="4706"/>
                </a:cubicBezTo>
                <a:close/>
                <a:moveTo>
                  <a:pt x="19871" y="4730"/>
                </a:moveTo>
                <a:lnTo>
                  <a:pt x="19897" y="4769"/>
                </a:lnTo>
                <a:cubicBezTo>
                  <a:pt x="19910" y="4808"/>
                  <a:pt x="19910" y="4808"/>
                  <a:pt x="19884" y="4821"/>
                </a:cubicBezTo>
                <a:lnTo>
                  <a:pt x="19859" y="4782"/>
                </a:lnTo>
                <a:lnTo>
                  <a:pt x="19871" y="4730"/>
                </a:lnTo>
                <a:close/>
                <a:moveTo>
                  <a:pt x="5840" y="4982"/>
                </a:moveTo>
                <a:cubicBezTo>
                  <a:pt x="5856" y="4982"/>
                  <a:pt x="5894" y="4995"/>
                  <a:pt x="5941" y="5003"/>
                </a:cubicBezTo>
                <a:cubicBezTo>
                  <a:pt x="5997" y="5058"/>
                  <a:pt x="6013" y="5074"/>
                  <a:pt x="5989" y="5074"/>
                </a:cubicBezTo>
                <a:cubicBezTo>
                  <a:pt x="5980" y="5074"/>
                  <a:pt x="5964" y="5071"/>
                  <a:pt x="5941" y="5068"/>
                </a:cubicBezTo>
                <a:cubicBezTo>
                  <a:pt x="5889" y="5029"/>
                  <a:pt x="5838" y="5003"/>
                  <a:pt x="5838" y="5003"/>
                </a:cubicBezTo>
                <a:cubicBezTo>
                  <a:pt x="5827" y="4987"/>
                  <a:pt x="5829" y="4982"/>
                  <a:pt x="5840" y="4982"/>
                </a:cubicBezTo>
                <a:close/>
                <a:moveTo>
                  <a:pt x="19988" y="5081"/>
                </a:moveTo>
                <a:cubicBezTo>
                  <a:pt x="19994" y="5105"/>
                  <a:pt x="20003" y="5115"/>
                  <a:pt x="20007" y="5115"/>
                </a:cubicBezTo>
                <a:cubicBezTo>
                  <a:pt x="20011" y="5115"/>
                  <a:pt x="20009" y="5101"/>
                  <a:pt x="19988" y="5081"/>
                </a:cubicBezTo>
                <a:close/>
                <a:moveTo>
                  <a:pt x="20079" y="5145"/>
                </a:moveTo>
                <a:lnTo>
                  <a:pt x="20105" y="5184"/>
                </a:lnTo>
                <a:cubicBezTo>
                  <a:pt x="20118" y="5223"/>
                  <a:pt x="20118" y="5223"/>
                  <a:pt x="20092" y="5249"/>
                </a:cubicBezTo>
                <a:lnTo>
                  <a:pt x="20066" y="5197"/>
                </a:lnTo>
                <a:lnTo>
                  <a:pt x="20079" y="5145"/>
                </a:lnTo>
                <a:close/>
                <a:moveTo>
                  <a:pt x="593" y="5177"/>
                </a:moveTo>
                <a:cubicBezTo>
                  <a:pt x="581" y="5177"/>
                  <a:pt x="575" y="5186"/>
                  <a:pt x="559" y="5210"/>
                </a:cubicBezTo>
                <a:lnTo>
                  <a:pt x="546" y="5262"/>
                </a:lnTo>
                <a:lnTo>
                  <a:pt x="598" y="5223"/>
                </a:lnTo>
                <a:lnTo>
                  <a:pt x="623" y="5184"/>
                </a:lnTo>
                <a:cubicBezTo>
                  <a:pt x="609" y="5180"/>
                  <a:pt x="600" y="5177"/>
                  <a:pt x="593" y="5177"/>
                </a:cubicBezTo>
                <a:close/>
                <a:moveTo>
                  <a:pt x="824" y="5389"/>
                </a:moveTo>
                <a:cubicBezTo>
                  <a:pt x="822" y="5397"/>
                  <a:pt x="820" y="5401"/>
                  <a:pt x="819" y="5401"/>
                </a:cubicBezTo>
                <a:cubicBezTo>
                  <a:pt x="819" y="5401"/>
                  <a:pt x="821" y="5397"/>
                  <a:pt x="824" y="5389"/>
                </a:cubicBezTo>
                <a:close/>
                <a:moveTo>
                  <a:pt x="5959" y="5388"/>
                </a:moveTo>
                <a:cubicBezTo>
                  <a:pt x="5986" y="5388"/>
                  <a:pt x="6019" y="5405"/>
                  <a:pt x="6019" y="5405"/>
                </a:cubicBezTo>
                <a:lnTo>
                  <a:pt x="6032" y="5444"/>
                </a:lnTo>
                <a:cubicBezTo>
                  <a:pt x="6019" y="5457"/>
                  <a:pt x="6006" y="5466"/>
                  <a:pt x="5993" y="5466"/>
                </a:cubicBezTo>
                <a:cubicBezTo>
                  <a:pt x="5980" y="5466"/>
                  <a:pt x="5967" y="5457"/>
                  <a:pt x="5954" y="5431"/>
                </a:cubicBezTo>
                <a:lnTo>
                  <a:pt x="5941" y="5392"/>
                </a:lnTo>
                <a:cubicBezTo>
                  <a:pt x="5946" y="5389"/>
                  <a:pt x="5953" y="5388"/>
                  <a:pt x="5959" y="5388"/>
                </a:cubicBezTo>
                <a:close/>
                <a:moveTo>
                  <a:pt x="691" y="5350"/>
                </a:moveTo>
                <a:cubicBezTo>
                  <a:pt x="694" y="5350"/>
                  <a:pt x="698" y="5351"/>
                  <a:pt x="701" y="5353"/>
                </a:cubicBezTo>
                <a:lnTo>
                  <a:pt x="675" y="5392"/>
                </a:lnTo>
                <a:cubicBezTo>
                  <a:pt x="673" y="5391"/>
                  <a:pt x="671" y="5390"/>
                  <a:pt x="669" y="5390"/>
                </a:cubicBezTo>
                <a:cubicBezTo>
                  <a:pt x="655" y="5390"/>
                  <a:pt x="654" y="5417"/>
                  <a:pt x="673" y="5417"/>
                </a:cubicBezTo>
                <a:cubicBezTo>
                  <a:pt x="680" y="5417"/>
                  <a:pt x="689" y="5414"/>
                  <a:pt x="701" y="5405"/>
                </a:cubicBezTo>
                <a:cubicBezTo>
                  <a:pt x="740" y="5431"/>
                  <a:pt x="766" y="5444"/>
                  <a:pt x="766" y="5444"/>
                </a:cubicBezTo>
                <a:cubicBezTo>
                  <a:pt x="745" y="5476"/>
                  <a:pt x="706" y="5499"/>
                  <a:pt x="678" y="5499"/>
                </a:cubicBezTo>
                <a:cubicBezTo>
                  <a:pt x="672" y="5499"/>
                  <a:pt x="667" y="5498"/>
                  <a:pt x="662" y="5496"/>
                </a:cubicBezTo>
                <a:cubicBezTo>
                  <a:pt x="640" y="5499"/>
                  <a:pt x="624" y="5502"/>
                  <a:pt x="613" y="5502"/>
                </a:cubicBezTo>
                <a:cubicBezTo>
                  <a:pt x="588" y="5502"/>
                  <a:pt x="596" y="5486"/>
                  <a:pt x="623" y="5431"/>
                </a:cubicBezTo>
                <a:cubicBezTo>
                  <a:pt x="646" y="5386"/>
                  <a:pt x="669" y="5350"/>
                  <a:pt x="691" y="5350"/>
                </a:cubicBezTo>
                <a:close/>
                <a:moveTo>
                  <a:pt x="20364" y="5509"/>
                </a:moveTo>
                <a:lnTo>
                  <a:pt x="20390" y="5547"/>
                </a:lnTo>
                <a:cubicBezTo>
                  <a:pt x="20416" y="5586"/>
                  <a:pt x="20390" y="5599"/>
                  <a:pt x="20390" y="5599"/>
                </a:cubicBezTo>
                <a:cubicBezTo>
                  <a:pt x="20390" y="5599"/>
                  <a:pt x="20386" y="5608"/>
                  <a:pt x="20375" y="5608"/>
                </a:cubicBezTo>
                <a:cubicBezTo>
                  <a:pt x="20367" y="5608"/>
                  <a:pt x="20355" y="5603"/>
                  <a:pt x="20338" y="5586"/>
                </a:cubicBezTo>
                <a:cubicBezTo>
                  <a:pt x="20338" y="5586"/>
                  <a:pt x="20338" y="5521"/>
                  <a:pt x="20364" y="5509"/>
                </a:cubicBezTo>
                <a:close/>
                <a:moveTo>
                  <a:pt x="11596" y="5521"/>
                </a:moveTo>
                <a:cubicBezTo>
                  <a:pt x="11635" y="5534"/>
                  <a:pt x="11661" y="5560"/>
                  <a:pt x="11635" y="5599"/>
                </a:cubicBezTo>
                <a:lnTo>
                  <a:pt x="11583" y="5625"/>
                </a:lnTo>
                <a:lnTo>
                  <a:pt x="11583" y="5560"/>
                </a:lnTo>
                <a:lnTo>
                  <a:pt x="11596" y="5521"/>
                </a:lnTo>
                <a:close/>
                <a:moveTo>
                  <a:pt x="409" y="5877"/>
                </a:moveTo>
                <a:cubicBezTo>
                  <a:pt x="413" y="5877"/>
                  <a:pt x="419" y="5880"/>
                  <a:pt x="429" y="5885"/>
                </a:cubicBezTo>
                <a:cubicBezTo>
                  <a:pt x="429" y="5885"/>
                  <a:pt x="442" y="5937"/>
                  <a:pt x="416" y="5988"/>
                </a:cubicBezTo>
                <a:lnTo>
                  <a:pt x="377" y="6014"/>
                </a:lnTo>
                <a:cubicBezTo>
                  <a:pt x="338" y="6001"/>
                  <a:pt x="364" y="5950"/>
                  <a:pt x="390" y="5911"/>
                </a:cubicBezTo>
                <a:cubicBezTo>
                  <a:pt x="398" y="5886"/>
                  <a:pt x="401" y="5877"/>
                  <a:pt x="409" y="5877"/>
                </a:cubicBezTo>
                <a:close/>
                <a:moveTo>
                  <a:pt x="766" y="6196"/>
                </a:moveTo>
                <a:lnTo>
                  <a:pt x="753" y="6235"/>
                </a:lnTo>
                <a:cubicBezTo>
                  <a:pt x="753" y="6235"/>
                  <a:pt x="753" y="6300"/>
                  <a:pt x="792" y="6313"/>
                </a:cubicBezTo>
                <a:lnTo>
                  <a:pt x="805" y="6261"/>
                </a:lnTo>
                <a:cubicBezTo>
                  <a:pt x="831" y="6222"/>
                  <a:pt x="792" y="6209"/>
                  <a:pt x="766" y="6196"/>
                </a:cubicBezTo>
                <a:close/>
                <a:moveTo>
                  <a:pt x="6332" y="6262"/>
                </a:moveTo>
                <a:cubicBezTo>
                  <a:pt x="6344" y="6262"/>
                  <a:pt x="6388" y="6308"/>
                  <a:pt x="6408" y="6339"/>
                </a:cubicBezTo>
                <a:lnTo>
                  <a:pt x="6382" y="6352"/>
                </a:lnTo>
                <a:cubicBezTo>
                  <a:pt x="6356" y="6313"/>
                  <a:pt x="6304" y="6287"/>
                  <a:pt x="6330" y="6274"/>
                </a:cubicBezTo>
                <a:cubicBezTo>
                  <a:pt x="6328" y="6265"/>
                  <a:pt x="6328" y="6262"/>
                  <a:pt x="6332" y="6262"/>
                </a:cubicBezTo>
                <a:close/>
                <a:moveTo>
                  <a:pt x="23185" y="6278"/>
                </a:moveTo>
                <a:cubicBezTo>
                  <a:pt x="23194" y="6278"/>
                  <a:pt x="23197" y="6285"/>
                  <a:pt x="23205" y="6300"/>
                </a:cubicBezTo>
                <a:cubicBezTo>
                  <a:pt x="23231" y="6326"/>
                  <a:pt x="23205" y="6378"/>
                  <a:pt x="23166" y="6391"/>
                </a:cubicBezTo>
                <a:cubicBezTo>
                  <a:pt x="23159" y="6395"/>
                  <a:pt x="23153" y="6397"/>
                  <a:pt x="23147" y="6397"/>
                </a:cubicBezTo>
                <a:cubicBezTo>
                  <a:pt x="23120" y="6397"/>
                  <a:pt x="23110" y="6351"/>
                  <a:pt x="23153" y="6287"/>
                </a:cubicBezTo>
                <a:cubicBezTo>
                  <a:pt x="23169" y="6281"/>
                  <a:pt x="23179" y="6278"/>
                  <a:pt x="23185" y="6278"/>
                </a:cubicBezTo>
                <a:close/>
                <a:moveTo>
                  <a:pt x="6707" y="6494"/>
                </a:moveTo>
                <a:cubicBezTo>
                  <a:pt x="6720" y="6494"/>
                  <a:pt x="6733" y="6501"/>
                  <a:pt x="6745" y="6520"/>
                </a:cubicBezTo>
                <a:cubicBezTo>
                  <a:pt x="6797" y="6533"/>
                  <a:pt x="6797" y="6598"/>
                  <a:pt x="6720" y="6598"/>
                </a:cubicBezTo>
                <a:cubicBezTo>
                  <a:pt x="6694" y="6559"/>
                  <a:pt x="6694" y="6559"/>
                  <a:pt x="6668" y="6507"/>
                </a:cubicBezTo>
                <a:cubicBezTo>
                  <a:pt x="6681" y="6501"/>
                  <a:pt x="6694" y="6494"/>
                  <a:pt x="6707" y="6494"/>
                </a:cubicBezTo>
                <a:close/>
                <a:moveTo>
                  <a:pt x="21817" y="6609"/>
                </a:moveTo>
                <a:cubicBezTo>
                  <a:pt x="21829" y="6609"/>
                  <a:pt x="21836" y="6613"/>
                  <a:pt x="21830" y="6624"/>
                </a:cubicBezTo>
                <a:cubicBezTo>
                  <a:pt x="21830" y="6624"/>
                  <a:pt x="21830" y="6650"/>
                  <a:pt x="21778" y="6676"/>
                </a:cubicBezTo>
                <a:cubicBezTo>
                  <a:pt x="21778" y="6676"/>
                  <a:pt x="21765" y="6679"/>
                  <a:pt x="21752" y="6679"/>
                </a:cubicBezTo>
                <a:cubicBezTo>
                  <a:pt x="21739" y="6679"/>
                  <a:pt x="21726" y="6676"/>
                  <a:pt x="21726" y="6663"/>
                </a:cubicBezTo>
                <a:lnTo>
                  <a:pt x="21739" y="6624"/>
                </a:lnTo>
                <a:cubicBezTo>
                  <a:pt x="21769" y="6616"/>
                  <a:pt x="21799" y="6609"/>
                  <a:pt x="21817" y="6609"/>
                </a:cubicBezTo>
                <a:close/>
                <a:moveTo>
                  <a:pt x="6953" y="6806"/>
                </a:moveTo>
                <a:lnTo>
                  <a:pt x="6992" y="6844"/>
                </a:lnTo>
                <a:cubicBezTo>
                  <a:pt x="7018" y="6870"/>
                  <a:pt x="7018" y="6870"/>
                  <a:pt x="6992" y="6896"/>
                </a:cubicBezTo>
                <a:lnTo>
                  <a:pt x="6966" y="6857"/>
                </a:lnTo>
                <a:lnTo>
                  <a:pt x="6953" y="6806"/>
                </a:lnTo>
                <a:close/>
                <a:moveTo>
                  <a:pt x="7355" y="7078"/>
                </a:moveTo>
                <a:cubicBezTo>
                  <a:pt x="7342" y="7104"/>
                  <a:pt x="7355" y="7156"/>
                  <a:pt x="7355" y="7156"/>
                </a:cubicBezTo>
                <a:cubicBezTo>
                  <a:pt x="7364" y="7164"/>
                  <a:pt x="7372" y="7167"/>
                  <a:pt x="7380" y="7167"/>
                </a:cubicBezTo>
                <a:cubicBezTo>
                  <a:pt x="7395" y="7167"/>
                  <a:pt x="7407" y="7156"/>
                  <a:pt x="7407" y="7156"/>
                </a:cubicBezTo>
                <a:cubicBezTo>
                  <a:pt x="7407" y="7156"/>
                  <a:pt x="7420" y="7130"/>
                  <a:pt x="7394" y="7104"/>
                </a:cubicBezTo>
                <a:lnTo>
                  <a:pt x="7355" y="7078"/>
                </a:lnTo>
                <a:close/>
                <a:moveTo>
                  <a:pt x="8042" y="7216"/>
                </a:moveTo>
                <a:cubicBezTo>
                  <a:pt x="8032" y="7216"/>
                  <a:pt x="8035" y="7225"/>
                  <a:pt x="8043" y="7247"/>
                </a:cubicBezTo>
                <a:lnTo>
                  <a:pt x="8120" y="7273"/>
                </a:lnTo>
                <a:cubicBezTo>
                  <a:pt x="8120" y="7247"/>
                  <a:pt x="8120" y="7247"/>
                  <a:pt x="8094" y="7234"/>
                </a:cubicBezTo>
                <a:cubicBezTo>
                  <a:pt x="8065" y="7222"/>
                  <a:pt x="8049" y="7216"/>
                  <a:pt x="8042" y="7216"/>
                </a:cubicBezTo>
                <a:close/>
                <a:moveTo>
                  <a:pt x="7461" y="7404"/>
                </a:moveTo>
                <a:cubicBezTo>
                  <a:pt x="7480" y="7404"/>
                  <a:pt x="7498" y="7415"/>
                  <a:pt x="7498" y="7415"/>
                </a:cubicBezTo>
                <a:cubicBezTo>
                  <a:pt x="7537" y="7428"/>
                  <a:pt x="7563" y="7454"/>
                  <a:pt x="7550" y="7480"/>
                </a:cubicBezTo>
                <a:cubicBezTo>
                  <a:pt x="7550" y="7480"/>
                  <a:pt x="7542" y="7502"/>
                  <a:pt x="7522" y="7502"/>
                </a:cubicBezTo>
                <a:cubicBezTo>
                  <a:pt x="7516" y="7502"/>
                  <a:pt x="7507" y="7499"/>
                  <a:pt x="7498" y="7493"/>
                </a:cubicBezTo>
                <a:cubicBezTo>
                  <a:pt x="7459" y="7467"/>
                  <a:pt x="7433" y="7415"/>
                  <a:pt x="7433" y="7415"/>
                </a:cubicBezTo>
                <a:cubicBezTo>
                  <a:pt x="7442" y="7407"/>
                  <a:pt x="7452" y="7404"/>
                  <a:pt x="7461" y="7404"/>
                </a:cubicBezTo>
                <a:close/>
                <a:moveTo>
                  <a:pt x="9378" y="7467"/>
                </a:moveTo>
                <a:cubicBezTo>
                  <a:pt x="9391" y="7506"/>
                  <a:pt x="9404" y="7532"/>
                  <a:pt x="9365" y="7545"/>
                </a:cubicBezTo>
                <a:lnTo>
                  <a:pt x="9314" y="7532"/>
                </a:lnTo>
                <a:lnTo>
                  <a:pt x="9340" y="7493"/>
                </a:lnTo>
                <a:lnTo>
                  <a:pt x="9378" y="7467"/>
                </a:lnTo>
                <a:close/>
                <a:moveTo>
                  <a:pt x="9019" y="7561"/>
                </a:moveTo>
                <a:cubicBezTo>
                  <a:pt x="9035" y="7561"/>
                  <a:pt x="9061" y="7571"/>
                  <a:pt x="9093" y="7597"/>
                </a:cubicBezTo>
                <a:cubicBezTo>
                  <a:pt x="9093" y="7623"/>
                  <a:pt x="9093" y="7623"/>
                  <a:pt x="9054" y="7636"/>
                </a:cubicBezTo>
                <a:cubicBezTo>
                  <a:pt x="9054" y="7636"/>
                  <a:pt x="9002" y="7610"/>
                  <a:pt x="9002" y="7584"/>
                </a:cubicBezTo>
                <a:cubicBezTo>
                  <a:pt x="8996" y="7571"/>
                  <a:pt x="9002" y="7561"/>
                  <a:pt x="9019" y="7561"/>
                </a:cubicBezTo>
                <a:close/>
                <a:moveTo>
                  <a:pt x="8223" y="7680"/>
                </a:moveTo>
                <a:cubicBezTo>
                  <a:pt x="8235" y="7680"/>
                  <a:pt x="8256" y="7683"/>
                  <a:pt x="8289" y="7688"/>
                </a:cubicBezTo>
                <a:cubicBezTo>
                  <a:pt x="8328" y="7688"/>
                  <a:pt x="8328" y="7726"/>
                  <a:pt x="8328" y="7726"/>
                </a:cubicBezTo>
                <a:cubicBezTo>
                  <a:pt x="8328" y="7733"/>
                  <a:pt x="8325" y="7735"/>
                  <a:pt x="8321" y="7735"/>
                </a:cubicBezTo>
                <a:cubicBezTo>
                  <a:pt x="8308" y="7735"/>
                  <a:pt x="8276" y="7713"/>
                  <a:pt x="8237" y="7713"/>
                </a:cubicBezTo>
                <a:cubicBezTo>
                  <a:pt x="8212" y="7689"/>
                  <a:pt x="8203" y="7680"/>
                  <a:pt x="8223" y="7680"/>
                </a:cubicBezTo>
                <a:close/>
                <a:moveTo>
                  <a:pt x="16171" y="1"/>
                </a:moveTo>
                <a:cubicBezTo>
                  <a:pt x="16147" y="1"/>
                  <a:pt x="16136" y="10"/>
                  <a:pt x="16136" y="22"/>
                </a:cubicBezTo>
                <a:cubicBezTo>
                  <a:pt x="16084" y="61"/>
                  <a:pt x="16084" y="61"/>
                  <a:pt x="16019" y="61"/>
                </a:cubicBezTo>
                <a:cubicBezTo>
                  <a:pt x="16019" y="50"/>
                  <a:pt x="16010" y="44"/>
                  <a:pt x="15993" y="44"/>
                </a:cubicBezTo>
                <a:cubicBezTo>
                  <a:pt x="15967" y="44"/>
                  <a:pt x="15924" y="57"/>
                  <a:pt x="15864" y="87"/>
                </a:cubicBezTo>
                <a:cubicBezTo>
                  <a:pt x="15845" y="92"/>
                  <a:pt x="15833" y="95"/>
                  <a:pt x="15824" y="95"/>
                </a:cubicBezTo>
                <a:cubicBezTo>
                  <a:pt x="15810" y="95"/>
                  <a:pt x="15807" y="86"/>
                  <a:pt x="15799" y="61"/>
                </a:cubicBezTo>
                <a:lnTo>
                  <a:pt x="15695" y="87"/>
                </a:lnTo>
                <a:cubicBezTo>
                  <a:pt x="15669" y="113"/>
                  <a:pt x="15630" y="126"/>
                  <a:pt x="15578" y="139"/>
                </a:cubicBezTo>
                <a:cubicBezTo>
                  <a:pt x="15539" y="165"/>
                  <a:pt x="15488" y="178"/>
                  <a:pt x="15436" y="191"/>
                </a:cubicBezTo>
                <a:cubicBezTo>
                  <a:pt x="15332" y="217"/>
                  <a:pt x="15241" y="230"/>
                  <a:pt x="15215" y="230"/>
                </a:cubicBezTo>
                <a:cubicBezTo>
                  <a:pt x="15215" y="230"/>
                  <a:pt x="15163" y="243"/>
                  <a:pt x="15124" y="294"/>
                </a:cubicBezTo>
                <a:cubicBezTo>
                  <a:pt x="15109" y="342"/>
                  <a:pt x="15083" y="370"/>
                  <a:pt x="15060" y="370"/>
                </a:cubicBezTo>
                <a:cubicBezTo>
                  <a:pt x="15045" y="370"/>
                  <a:pt x="15031" y="359"/>
                  <a:pt x="15021" y="333"/>
                </a:cubicBezTo>
                <a:cubicBezTo>
                  <a:pt x="15009" y="310"/>
                  <a:pt x="15002" y="297"/>
                  <a:pt x="14997" y="297"/>
                </a:cubicBezTo>
                <a:cubicBezTo>
                  <a:pt x="14989" y="297"/>
                  <a:pt x="14983" y="316"/>
                  <a:pt x="14969" y="359"/>
                </a:cubicBezTo>
                <a:cubicBezTo>
                  <a:pt x="14949" y="399"/>
                  <a:pt x="14809" y="476"/>
                  <a:pt x="14749" y="476"/>
                </a:cubicBezTo>
                <a:cubicBezTo>
                  <a:pt x="14730" y="476"/>
                  <a:pt x="14719" y="469"/>
                  <a:pt x="14722" y="450"/>
                </a:cubicBezTo>
                <a:lnTo>
                  <a:pt x="14696" y="398"/>
                </a:lnTo>
                <a:cubicBezTo>
                  <a:pt x="14657" y="450"/>
                  <a:pt x="14618" y="476"/>
                  <a:pt x="14618" y="476"/>
                </a:cubicBezTo>
                <a:cubicBezTo>
                  <a:pt x="14631" y="515"/>
                  <a:pt x="14580" y="541"/>
                  <a:pt x="14450" y="619"/>
                </a:cubicBezTo>
                <a:cubicBezTo>
                  <a:pt x="14359" y="684"/>
                  <a:pt x="14203" y="826"/>
                  <a:pt x="14126" y="891"/>
                </a:cubicBezTo>
                <a:cubicBezTo>
                  <a:pt x="14035" y="956"/>
                  <a:pt x="13918" y="1060"/>
                  <a:pt x="13866" y="1073"/>
                </a:cubicBezTo>
                <a:cubicBezTo>
                  <a:pt x="13827" y="1112"/>
                  <a:pt x="13788" y="1150"/>
                  <a:pt x="13737" y="1241"/>
                </a:cubicBezTo>
                <a:cubicBezTo>
                  <a:pt x="13725" y="1300"/>
                  <a:pt x="13659" y="1360"/>
                  <a:pt x="13628" y="1360"/>
                </a:cubicBezTo>
                <a:cubicBezTo>
                  <a:pt x="13625" y="1360"/>
                  <a:pt x="13622" y="1359"/>
                  <a:pt x="13620" y="1358"/>
                </a:cubicBezTo>
                <a:lnTo>
                  <a:pt x="13594" y="1397"/>
                </a:lnTo>
                <a:cubicBezTo>
                  <a:pt x="13542" y="1488"/>
                  <a:pt x="13503" y="1527"/>
                  <a:pt x="13503" y="1527"/>
                </a:cubicBezTo>
                <a:cubicBezTo>
                  <a:pt x="13500" y="1524"/>
                  <a:pt x="13495" y="1522"/>
                  <a:pt x="13488" y="1522"/>
                </a:cubicBezTo>
                <a:cubicBezTo>
                  <a:pt x="13464" y="1522"/>
                  <a:pt x="13422" y="1541"/>
                  <a:pt x="13412" y="1591"/>
                </a:cubicBezTo>
                <a:cubicBezTo>
                  <a:pt x="13438" y="1604"/>
                  <a:pt x="13399" y="1643"/>
                  <a:pt x="13347" y="1721"/>
                </a:cubicBezTo>
                <a:cubicBezTo>
                  <a:pt x="13321" y="1747"/>
                  <a:pt x="13231" y="1838"/>
                  <a:pt x="13127" y="1981"/>
                </a:cubicBezTo>
                <a:cubicBezTo>
                  <a:pt x="13023" y="2123"/>
                  <a:pt x="12906" y="2305"/>
                  <a:pt x="12803" y="2486"/>
                </a:cubicBezTo>
                <a:cubicBezTo>
                  <a:pt x="12699" y="2681"/>
                  <a:pt x="12595" y="2863"/>
                  <a:pt x="12530" y="3005"/>
                </a:cubicBezTo>
                <a:cubicBezTo>
                  <a:pt x="12465" y="3148"/>
                  <a:pt x="12426" y="3239"/>
                  <a:pt x="12426" y="3239"/>
                </a:cubicBezTo>
                <a:cubicBezTo>
                  <a:pt x="12426" y="3239"/>
                  <a:pt x="12414" y="3291"/>
                  <a:pt x="12362" y="3368"/>
                </a:cubicBezTo>
                <a:cubicBezTo>
                  <a:pt x="12349" y="3420"/>
                  <a:pt x="12310" y="3511"/>
                  <a:pt x="12310" y="3511"/>
                </a:cubicBezTo>
                <a:cubicBezTo>
                  <a:pt x="12306" y="3510"/>
                  <a:pt x="12303" y="3509"/>
                  <a:pt x="12300" y="3509"/>
                </a:cubicBezTo>
                <a:cubicBezTo>
                  <a:pt x="12237" y="3509"/>
                  <a:pt x="12166" y="3726"/>
                  <a:pt x="12141" y="3861"/>
                </a:cubicBezTo>
                <a:cubicBezTo>
                  <a:pt x="12154" y="3913"/>
                  <a:pt x="12128" y="3965"/>
                  <a:pt x="12102" y="4004"/>
                </a:cubicBezTo>
                <a:cubicBezTo>
                  <a:pt x="12098" y="4002"/>
                  <a:pt x="12093" y="4001"/>
                  <a:pt x="12088" y="4001"/>
                </a:cubicBezTo>
                <a:cubicBezTo>
                  <a:pt x="12039" y="4001"/>
                  <a:pt x="11986" y="4117"/>
                  <a:pt x="11986" y="4211"/>
                </a:cubicBezTo>
                <a:cubicBezTo>
                  <a:pt x="12007" y="4265"/>
                  <a:pt x="12002" y="4309"/>
                  <a:pt x="11964" y="4309"/>
                </a:cubicBezTo>
                <a:cubicBezTo>
                  <a:pt x="11955" y="4309"/>
                  <a:pt x="11945" y="4307"/>
                  <a:pt x="11934" y="4302"/>
                </a:cubicBezTo>
                <a:cubicBezTo>
                  <a:pt x="11927" y="4299"/>
                  <a:pt x="11920" y="4297"/>
                  <a:pt x="11914" y="4297"/>
                </a:cubicBezTo>
                <a:cubicBezTo>
                  <a:pt x="11873" y="4297"/>
                  <a:pt x="11848" y="4371"/>
                  <a:pt x="11882" y="4484"/>
                </a:cubicBezTo>
                <a:cubicBezTo>
                  <a:pt x="11895" y="4536"/>
                  <a:pt x="11895" y="4536"/>
                  <a:pt x="11843" y="4575"/>
                </a:cubicBezTo>
                <a:cubicBezTo>
                  <a:pt x="11765" y="4588"/>
                  <a:pt x="11752" y="4627"/>
                  <a:pt x="11778" y="4640"/>
                </a:cubicBezTo>
                <a:cubicBezTo>
                  <a:pt x="11817" y="4717"/>
                  <a:pt x="11791" y="4756"/>
                  <a:pt x="11713" y="4769"/>
                </a:cubicBezTo>
                <a:cubicBezTo>
                  <a:pt x="11622" y="4821"/>
                  <a:pt x="11622" y="4821"/>
                  <a:pt x="11648" y="4899"/>
                </a:cubicBezTo>
                <a:cubicBezTo>
                  <a:pt x="11687" y="4964"/>
                  <a:pt x="11596" y="5132"/>
                  <a:pt x="11519" y="5145"/>
                </a:cubicBezTo>
                <a:cubicBezTo>
                  <a:pt x="11506" y="5184"/>
                  <a:pt x="11454" y="5210"/>
                  <a:pt x="11480" y="5223"/>
                </a:cubicBezTo>
                <a:lnTo>
                  <a:pt x="11428" y="5249"/>
                </a:lnTo>
                <a:cubicBezTo>
                  <a:pt x="11402" y="5288"/>
                  <a:pt x="11389" y="5340"/>
                  <a:pt x="11389" y="5340"/>
                </a:cubicBezTo>
                <a:lnTo>
                  <a:pt x="11415" y="5353"/>
                </a:lnTo>
                <a:cubicBezTo>
                  <a:pt x="11389" y="5392"/>
                  <a:pt x="11220" y="5612"/>
                  <a:pt x="11052" y="5872"/>
                </a:cubicBezTo>
                <a:cubicBezTo>
                  <a:pt x="10766" y="6274"/>
                  <a:pt x="10688" y="6313"/>
                  <a:pt x="10740" y="6313"/>
                </a:cubicBezTo>
                <a:cubicBezTo>
                  <a:pt x="10811" y="6324"/>
                  <a:pt x="10775" y="6379"/>
                  <a:pt x="10709" y="6379"/>
                </a:cubicBezTo>
                <a:cubicBezTo>
                  <a:pt x="10702" y="6379"/>
                  <a:pt x="10695" y="6379"/>
                  <a:pt x="10688" y="6378"/>
                </a:cubicBezTo>
                <a:cubicBezTo>
                  <a:pt x="10663" y="6403"/>
                  <a:pt x="10572" y="6442"/>
                  <a:pt x="10507" y="6507"/>
                </a:cubicBezTo>
                <a:cubicBezTo>
                  <a:pt x="10454" y="6560"/>
                  <a:pt x="10401" y="6605"/>
                  <a:pt x="10376" y="6605"/>
                </a:cubicBezTo>
                <a:cubicBezTo>
                  <a:pt x="10371" y="6605"/>
                  <a:pt x="10367" y="6603"/>
                  <a:pt x="10364" y="6598"/>
                </a:cubicBezTo>
                <a:lnTo>
                  <a:pt x="10325" y="6624"/>
                </a:lnTo>
                <a:cubicBezTo>
                  <a:pt x="10299" y="6728"/>
                  <a:pt x="10092" y="6896"/>
                  <a:pt x="9962" y="6935"/>
                </a:cubicBezTo>
                <a:cubicBezTo>
                  <a:pt x="9884" y="6974"/>
                  <a:pt x="9858" y="7013"/>
                  <a:pt x="9794" y="7078"/>
                </a:cubicBezTo>
                <a:cubicBezTo>
                  <a:pt x="9749" y="7123"/>
                  <a:pt x="9735" y="7137"/>
                  <a:pt x="9713" y="7137"/>
                </a:cubicBezTo>
                <a:cubicBezTo>
                  <a:pt x="9704" y="7137"/>
                  <a:pt x="9693" y="7134"/>
                  <a:pt x="9677" y="7130"/>
                </a:cubicBezTo>
                <a:cubicBezTo>
                  <a:pt x="9676" y="7129"/>
                  <a:pt x="9673" y="7128"/>
                  <a:pt x="9669" y="7128"/>
                </a:cubicBezTo>
                <a:cubicBezTo>
                  <a:pt x="9625" y="7128"/>
                  <a:pt x="9431" y="7187"/>
                  <a:pt x="9443" y="7247"/>
                </a:cubicBezTo>
                <a:lnTo>
                  <a:pt x="9404" y="7234"/>
                </a:lnTo>
                <a:cubicBezTo>
                  <a:pt x="9397" y="7232"/>
                  <a:pt x="9390" y="7231"/>
                  <a:pt x="9384" y="7231"/>
                </a:cubicBezTo>
                <a:cubicBezTo>
                  <a:pt x="9343" y="7231"/>
                  <a:pt x="9315" y="7263"/>
                  <a:pt x="9327" y="7285"/>
                </a:cubicBezTo>
                <a:cubicBezTo>
                  <a:pt x="9340" y="7319"/>
                  <a:pt x="9336" y="7339"/>
                  <a:pt x="9318" y="7339"/>
                </a:cubicBezTo>
                <a:cubicBezTo>
                  <a:pt x="9301" y="7339"/>
                  <a:pt x="9273" y="7323"/>
                  <a:pt x="9236" y="7285"/>
                </a:cubicBezTo>
                <a:cubicBezTo>
                  <a:pt x="9229" y="7260"/>
                  <a:pt x="9216" y="7250"/>
                  <a:pt x="9207" y="7250"/>
                </a:cubicBezTo>
                <a:cubicBezTo>
                  <a:pt x="9197" y="7250"/>
                  <a:pt x="9190" y="7260"/>
                  <a:pt x="9197" y="7273"/>
                </a:cubicBezTo>
                <a:cubicBezTo>
                  <a:pt x="9163" y="7306"/>
                  <a:pt x="9139" y="7340"/>
                  <a:pt x="9100" y="7340"/>
                </a:cubicBezTo>
                <a:cubicBezTo>
                  <a:pt x="9094" y="7340"/>
                  <a:pt x="9087" y="7339"/>
                  <a:pt x="9080" y="7337"/>
                </a:cubicBezTo>
                <a:cubicBezTo>
                  <a:pt x="9041" y="7350"/>
                  <a:pt x="9002" y="7350"/>
                  <a:pt x="9015" y="7415"/>
                </a:cubicBezTo>
                <a:cubicBezTo>
                  <a:pt x="9028" y="7441"/>
                  <a:pt x="8976" y="7467"/>
                  <a:pt x="8937" y="7467"/>
                </a:cubicBezTo>
                <a:cubicBezTo>
                  <a:pt x="8937" y="7428"/>
                  <a:pt x="8937" y="7441"/>
                  <a:pt x="8963" y="7402"/>
                </a:cubicBezTo>
                <a:cubicBezTo>
                  <a:pt x="8979" y="7398"/>
                  <a:pt x="8985" y="7397"/>
                  <a:pt x="8984" y="7397"/>
                </a:cubicBezTo>
                <a:lnTo>
                  <a:pt x="8984" y="7397"/>
                </a:lnTo>
                <a:cubicBezTo>
                  <a:pt x="8983" y="7397"/>
                  <a:pt x="8941" y="7406"/>
                  <a:pt x="8886" y="7415"/>
                </a:cubicBezTo>
                <a:cubicBezTo>
                  <a:pt x="8847" y="7415"/>
                  <a:pt x="8756" y="7402"/>
                  <a:pt x="8756" y="7363"/>
                </a:cubicBezTo>
                <a:cubicBezTo>
                  <a:pt x="8741" y="7353"/>
                  <a:pt x="8726" y="7347"/>
                  <a:pt x="8716" y="7347"/>
                </a:cubicBezTo>
                <a:cubicBezTo>
                  <a:pt x="8700" y="7347"/>
                  <a:pt x="8698" y="7362"/>
                  <a:pt x="8730" y="7402"/>
                </a:cubicBezTo>
                <a:cubicBezTo>
                  <a:pt x="8730" y="7467"/>
                  <a:pt x="8730" y="7467"/>
                  <a:pt x="8652" y="7467"/>
                </a:cubicBezTo>
                <a:cubicBezTo>
                  <a:pt x="8637" y="7467"/>
                  <a:pt x="8619" y="7469"/>
                  <a:pt x="8603" y="7469"/>
                </a:cubicBezTo>
                <a:cubicBezTo>
                  <a:pt x="8580" y="7469"/>
                  <a:pt x="8561" y="7464"/>
                  <a:pt x="8561" y="7441"/>
                </a:cubicBezTo>
                <a:cubicBezTo>
                  <a:pt x="8561" y="7415"/>
                  <a:pt x="8561" y="7415"/>
                  <a:pt x="8484" y="7415"/>
                </a:cubicBezTo>
                <a:cubicBezTo>
                  <a:pt x="8474" y="7413"/>
                  <a:pt x="8464" y="7412"/>
                  <a:pt x="8454" y="7412"/>
                </a:cubicBezTo>
                <a:cubicBezTo>
                  <a:pt x="8408" y="7412"/>
                  <a:pt x="8357" y="7433"/>
                  <a:pt x="8315" y="7454"/>
                </a:cubicBezTo>
                <a:cubicBezTo>
                  <a:pt x="8263" y="7480"/>
                  <a:pt x="8211" y="7506"/>
                  <a:pt x="8185" y="7532"/>
                </a:cubicBezTo>
                <a:cubicBezTo>
                  <a:pt x="8179" y="7564"/>
                  <a:pt x="8175" y="7581"/>
                  <a:pt x="8171" y="7581"/>
                </a:cubicBezTo>
                <a:cubicBezTo>
                  <a:pt x="8166" y="7581"/>
                  <a:pt x="8159" y="7564"/>
                  <a:pt x="8146" y="7532"/>
                </a:cubicBezTo>
                <a:cubicBezTo>
                  <a:pt x="8159" y="7493"/>
                  <a:pt x="8107" y="7493"/>
                  <a:pt x="8068" y="7480"/>
                </a:cubicBezTo>
                <a:cubicBezTo>
                  <a:pt x="8068" y="7491"/>
                  <a:pt x="8065" y="7495"/>
                  <a:pt x="8062" y="7495"/>
                </a:cubicBezTo>
                <a:cubicBezTo>
                  <a:pt x="8054" y="7495"/>
                  <a:pt x="8044" y="7478"/>
                  <a:pt x="8058" y="7478"/>
                </a:cubicBezTo>
                <a:cubicBezTo>
                  <a:pt x="8060" y="7478"/>
                  <a:pt x="8064" y="7479"/>
                  <a:pt x="8068" y="7480"/>
                </a:cubicBezTo>
                <a:cubicBezTo>
                  <a:pt x="8076" y="7465"/>
                  <a:pt x="8093" y="7459"/>
                  <a:pt x="8113" y="7459"/>
                </a:cubicBezTo>
                <a:cubicBezTo>
                  <a:pt x="8127" y="7459"/>
                  <a:pt x="8143" y="7462"/>
                  <a:pt x="8159" y="7467"/>
                </a:cubicBezTo>
                <a:lnTo>
                  <a:pt x="8172" y="7441"/>
                </a:lnTo>
                <a:cubicBezTo>
                  <a:pt x="8158" y="7398"/>
                  <a:pt x="8140" y="7379"/>
                  <a:pt x="8118" y="7379"/>
                </a:cubicBezTo>
                <a:cubicBezTo>
                  <a:pt x="8099" y="7379"/>
                  <a:pt x="8079" y="7392"/>
                  <a:pt x="8055" y="7415"/>
                </a:cubicBezTo>
                <a:cubicBezTo>
                  <a:pt x="8036" y="7420"/>
                  <a:pt x="8024" y="7423"/>
                  <a:pt x="8016" y="7423"/>
                </a:cubicBezTo>
                <a:cubicBezTo>
                  <a:pt x="8000" y="7423"/>
                  <a:pt x="7994" y="7414"/>
                  <a:pt x="7978" y="7389"/>
                </a:cubicBezTo>
                <a:cubicBezTo>
                  <a:pt x="7959" y="7352"/>
                  <a:pt x="7940" y="7322"/>
                  <a:pt x="7927" y="7322"/>
                </a:cubicBezTo>
                <a:cubicBezTo>
                  <a:pt x="7921" y="7322"/>
                  <a:pt x="7916" y="7326"/>
                  <a:pt x="7913" y="7337"/>
                </a:cubicBezTo>
                <a:cubicBezTo>
                  <a:pt x="7913" y="7337"/>
                  <a:pt x="7848" y="7298"/>
                  <a:pt x="7822" y="7260"/>
                </a:cubicBezTo>
                <a:cubicBezTo>
                  <a:pt x="7780" y="7234"/>
                  <a:pt x="7749" y="7220"/>
                  <a:pt x="7729" y="7220"/>
                </a:cubicBezTo>
                <a:cubicBezTo>
                  <a:pt x="7718" y="7220"/>
                  <a:pt x="7710" y="7224"/>
                  <a:pt x="7705" y="7234"/>
                </a:cubicBezTo>
                <a:cubicBezTo>
                  <a:pt x="7701" y="7242"/>
                  <a:pt x="7695" y="7245"/>
                  <a:pt x="7687" y="7245"/>
                </a:cubicBezTo>
                <a:cubicBezTo>
                  <a:pt x="7668" y="7245"/>
                  <a:pt x="7641" y="7230"/>
                  <a:pt x="7614" y="7221"/>
                </a:cubicBezTo>
                <a:cubicBezTo>
                  <a:pt x="7596" y="7202"/>
                  <a:pt x="7571" y="7184"/>
                  <a:pt x="7554" y="7184"/>
                </a:cubicBezTo>
                <a:cubicBezTo>
                  <a:pt x="7546" y="7184"/>
                  <a:pt x="7540" y="7187"/>
                  <a:pt x="7537" y="7195"/>
                </a:cubicBezTo>
                <a:cubicBezTo>
                  <a:pt x="7530" y="7208"/>
                  <a:pt x="7511" y="7217"/>
                  <a:pt x="7485" y="7217"/>
                </a:cubicBezTo>
                <a:cubicBezTo>
                  <a:pt x="7459" y="7217"/>
                  <a:pt x="7426" y="7208"/>
                  <a:pt x="7394" y="7182"/>
                </a:cubicBezTo>
                <a:cubicBezTo>
                  <a:pt x="7316" y="7156"/>
                  <a:pt x="7303" y="7143"/>
                  <a:pt x="7316" y="7078"/>
                </a:cubicBezTo>
                <a:cubicBezTo>
                  <a:pt x="7342" y="7052"/>
                  <a:pt x="7303" y="7026"/>
                  <a:pt x="7277" y="7000"/>
                </a:cubicBezTo>
                <a:cubicBezTo>
                  <a:pt x="7277" y="7000"/>
                  <a:pt x="7264" y="6987"/>
                  <a:pt x="7264" y="6974"/>
                </a:cubicBezTo>
                <a:cubicBezTo>
                  <a:pt x="7251" y="6961"/>
                  <a:pt x="7238" y="6948"/>
                  <a:pt x="7238" y="6922"/>
                </a:cubicBezTo>
                <a:cubicBezTo>
                  <a:pt x="7238" y="6892"/>
                  <a:pt x="7233" y="6882"/>
                  <a:pt x="7224" y="6882"/>
                </a:cubicBezTo>
                <a:cubicBezTo>
                  <a:pt x="7214" y="6882"/>
                  <a:pt x="7200" y="6895"/>
                  <a:pt x="7186" y="6909"/>
                </a:cubicBezTo>
                <a:cubicBezTo>
                  <a:pt x="7161" y="6922"/>
                  <a:pt x="7148" y="6948"/>
                  <a:pt x="7148" y="6948"/>
                </a:cubicBezTo>
                <a:cubicBezTo>
                  <a:pt x="7109" y="6922"/>
                  <a:pt x="7135" y="6844"/>
                  <a:pt x="7161" y="6819"/>
                </a:cubicBezTo>
                <a:cubicBezTo>
                  <a:pt x="7168" y="6782"/>
                  <a:pt x="7171" y="6766"/>
                  <a:pt x="7163" y="6766"/>
                </a:cubicBezTo>
                <a:cubicBezTo>
                  <a:pt x="7157" y="6766"/>
                  <a:pt x="7144" y="6776"/>
                  <a:pt x="7122" y="6793"/>
                </a:cubicBezTo>
                <a:cubicBezTo>
                  <a:pt x="7118" y="6796"/>
                  <a:pt x="7111" y="6799"/>
                  <a:pt x="7101" y="6799"/>
                </a:cubicBezTo>
                <a:cubicBezTo>
                  <a:pt x="7076" y="6799"/>
                  <a:pt x="7037" y="6781"/>
                  <a:pt x="7018" y="6715"/>
                </a:cubicBezTo>
                <a:cubicBezTo>
                  <a:pt x="6966" y="6637"/>
                  <a:pt x="6914" y="6572"/>
                  <a:pt x="6940" y="6559"/>
                </a:cubicBezTo>
                <a:cubicBezTo>
                  <a:pt x="6940" y="6507"/>
                  <a:pt x="6888" y="6481"/>
                  <a:pt x="6888" y="6481"/>
                </a:cubicBezTo>
                <a:cubicBezTo>
                  <a:pt x="6836" y="6468"/>
                  <a:pt x="6810" y="6429"/>
                  <a:pt x="6771" y="6300"/>
                </a:cubicBezTo>
                <a:cubicBezTo>
                  <a:pt x="6725" y="6134"/>
                  <a:pt x="6712" y="6086"/>
                  <a:pt x="6690" y="6086"/>
                </a:cubicBezTo>
                <a:cubicBezTo>
                  <a:pt x="6680" y="6086"/>
                  <a:pt x="6670" y="6094"/>
                  <a:pt x="6655" y="6105"/>
                </a:cubicBezTo>
                <a:cubicBezTo>
                  <a:pt x="6640" y="6110"/>
                  <a:pt x="6627" y="6115"/>
                  <a:pt x="6619" y="6115"/>
                </a:cubicBezTo>
                <a:cubicBezTo>
                  <a:pt x="6605" y="6115"/>
                  <a:pt x="6605" y="6102"/>
                  <a:pt x="6629" y="6053"/>
                </a:cubicBezTo>
                <a:cubicBezTo>
                  <a:pt x="6629" y="6001"/>
                  <a:pt x="6577" y="5975"/>
                  <a:pt x="6512" y="5911"/>
                </a:cubicBezTo>
                <a:cubicBezTo>
                  <a:pt x="6496" y="5903"/>
                  <a:pt x="6480" y="5900"/>
                  <a:pt x="6464" y="5900"/>
                </a:cubicBezTo>
                <a:cubicBezTo>
                  <a:pt x="6429" y="5900"/>
                  <a:pt x="6396" y="5915"/>
                  <a:pt x="6369" y="5924"/>
                </a:cubicBezTo>
                <a:cubicBezTo>
                  <a:pt x="6350" y="5938"/>
                  <a:pt x="6337" y="5948"/>
                  <a:pt x="6329" y="5948"/>
                </a:cubicBezTo>
                <a:cubicBezTo>
                  <a:pt x="6316" y="5948"/>
                  <a:pt x="6313" y="5923"/>
                  <a:pt x="6304" y="5859"/>
                </a:cubicBezTo>
                <a:cubicBezTo>
                  <a:pt x="6279" y="5820"/>
                  <a:pt x="6279" y="5755"/>
                  <a:pt x="6317" y="5742"/>
                </a:cubicBezTo>
                <a:cubicBezTo>
                  <a:pt x="6321" y="5740"/>
                  <a:pt x="6325" y="5739"/>
                  <a:pt x="6328" y="5739"/>
                </a:cubicBezTo>
                <a:cubicBezTo>
                  <a:pt x="6350" y="5739"/>
                  <a:pt x="6369" y="5768"/>
                  <a:pt x="6369" y="5768"/>
                </a:cubicBezTo>
                <a:lnTo>
                  <a:pt x="6382" y="5820"/>
                </a:lnTo>
                <a:cubicBezTo>
                  <a:pt x="6408" y="5807"/>
                  <a:pt x="6447" y="5781"/>
                  <a:pt x="6395" y="5703"/>
                </a:cubicBezTo>
                <a:cubicBezTo>
                  <a:pt x="6406" y="5661"/>
                  <a:pt x="6391" y="5618"/>
                  <a:pt x="6370" y="5618"/>
                </a:cubicBezTo>
                <a:cubicBezTo>
                  <a:pt x="6366" y="5618"/>
                  <a:pt x="6361" y="5621"/>
                  <a:pt x="6356" y="5625"/>
                </a:cubicBezTo>
                <a:cubicBezTo>
                  <a:pt x="6356" y="5560"/>
                  <a:pt x="6317" y="5483"/>
                  <a:pt x="6266" y="5392"/>
                </a:cubicBezTo>
                <a:cubicBezTo>
                  <a:pt x="6227" y="5301"/>
                  <a:pt x="6162" y="5171"/>
                  <a:pt x="6162" y="5119"/>
                </a:cubicBezTo>
                <a:cubicBezTo>
                  <a:pt x="6128" y="5040"/>
                  <a:pt x="6104" y="5000"/>
                  <a:pt x="6072" y="5000"/>
                </a:cubicBezTo>
                <a:cubicBezTo>
                  <a:pt x="6068" y="5000"/>
                  <a:pt x="6063" y="5001"/>
                  <a:pt x="6058" y="5003"/>
                </a:cubicBezTo>
                <a:cubicBezTo>
                  <a:pt x="6046" y="5009"/>
                  <a:pt x="6035" y="5011"/>
                  <a:pt x="6025" y="5011"/>
                </a:cubicBezTo>
                <a:cubicBezTo>
                  <a:pt x="5997" y="5011"/>
                  <a:pt x="5986" y="4987"/>
                  <a:pt x="6006" y="4977"/>
                </a:cubicBezTo>
                <a:cubicBezTo>
                  <a:pt x="6019" y="4938"/>
                  <a:pt x="5967" y="4769"/>
                  <a:pt x="5876" y="4614"/>
                </a:cubicBezTo>
                <a:cubicBezTo>
                  <a:pt x="5786" y="4458"/>
                  <a:pt x="5669" y="4302"/>
                  <a:pt x="5630" y="4302"/>
                </a:cubicBezTo>
                <a:cubicBezTo>
                  <a:pt x="5630" y="4302"/>
                  <a:pt x="5604" y="4263"/>
                  <a:pt x="5565" y="4211"/>
                </a:cubicBezTo>
                <a:cubicBezTo>
                  <a:pt x="5552" y="4160"/>
                  <a:pt x="5487" y="4069"/>
                  <a:pt x="5422" y="3991"/>
                </a:cubicBezTo>
                <a:cubicBezTo>
                  <a:pt x="5358" y="3913"/>
                  <a:pt x="5280" y="3848"/>
                  <a:pt x="5241" y="3848"/>
                </a:cubicBezTo>
                <a:cubicBezTo>
                  <a:pt x="5241" y="3848"/>
                  <a:pt x="5202" y="3809"/>
                  <a:pt x="5124" y="3732"/>
                </a:cubicBezTo>
                <a:cubicBezTo>
                  <a:pt x="5059" y="3628"/>
                  <a:pt x="5007" y="3602"/>
                  <a:pt x="4943" y="3589"/>
                </a:cubicBezTo>
                <a:cubicBezTo>
                  <a:pt x="4929" y="3586"/>
                  <a:pt x="4917" y="3585"/>
                  <a:pt x="4908" y="3585"/>
                </a:cubicBezTo>
                <a:cubicBezTo>
                  <a:pt x="4889" y="3585"/>
                  <a:pt x="4879" y="3589"/>
                  <a:pt x="4875" y="3591"/>
                </a:cubicBezTo>
                <a:lnTo>
                  <a:pt x="4875" y="3591"/>
                </a:lnTo>
                <a:cubicBezTo>
                  <a:pt x="4876" y="3591"/>
                  <a:pt x="4877" y="3590"/>
                  <a:pt x="4878" y="3589"/>
                </a:cubicBezTo>
                <a:cubicBezTo>
                  <a:pt x="4891" y="3576"/>
                  <a:pt x="4865" y="3550"/>
                  <a:pt x="4826" y="3511"/>
                </a:cubicBezTo>
                <a:cubicBezTo>
                  <a:pt x="4800" y="3498"/>
                  <a:pt x="4774" y="3472"/>
                  <a:pt x="4735" y="3446"/>
                </a:cubicBezTo>
                <a:cubicBezTo>
                  <a:pt x="4696" y="3420"/>
                  <a:pt x="4657" y="3407"/>
                  <a:pt x="4605" y="3381"/>
                </a:cubicBezTo>
                <a:cubicBezTo>
                  <a:pt x="4484" y="3321"/>
                  <a:pt x="4433" y="3295"/>
                  <a:pt x="4420" y="3295"/>
                </a:cubicBezTo>
                <a:cubicBezTo>
                  <a:pt x="4411" y="3295"/>
                  <a:pt x="4421" y="3308"/>
                  <a:pt x="4437" y="3329"/>
                </a:cubicBezTo>
                <a:cubicBezTo>
                  <a:pt x="4216" y="3278"/>
                  <a:pt x="4216" y="3252"/>
                  <a:pt x="4229" y="3226"/>
                </a:cubicBezTo>
                <a:cubicBezTo>
                  <a:pt x="4275" y="3203"/>
                  <a:pt x="4253" y="3175"/>
                  <a:pt x="4209" y="3175"/>
                </a:cubicBezTo>
                <a:cubicBezTo>
                  <a:pt x="4178" y="3175"/>
                  <a:pt x="4137" y="3189"/>
                  <a:pt x="4100" y="3226"/>
                </a:cubicBezTo>
                <a:cubicBezTo>
                  <a:pt x="4074" y="3246"/>
                  <a:pt x="4039" y="3255"/>
                  <a:pt x="4008" y="3255"/>
                </a:cubicBezTo>
                <a:cubicBezTo>
                  <a:pt x="3962" y="3255"/>
                  <a:pt x="3923" y="3236"/>
                  <a:pt x="3931" y="3213"/>
                </a:cubicBezTo>
                <a:cubicBezTo>
                  <a:pt x="3931" y="3202"/>
                  <a:pt x="3942" y="3198"/>
                  <a:pt x="3960" y="3198"/>
                </a:cubicBezTo>
                <a:cubicBezTo>
                  <a:pt x="3983" y="3198"/>
                  <a:pt x="4018" y="3205"/>
                  <a:pt x="4048" y="3213"/>
                </a:cubicBezTo>
                <a:cubicBezTo>
                  <a:pt x="4048" y="3213"/>
                  <a:pt x="4048" y="3174"/>
                  <a:pt x="4061" y="3148"/>
                </a:cubicBezTo>
                <a:cubicBezTo>
                  <a:pt x="4039" y="3143"/>
                  <a:pt x="4027" y="3139"/>
                  <a:pt x="4015" y="3139"/>
                </a:cubicBezTo>
                <a:cubicBezTo>
                  <a:pt x="3998" y="3139"/>
                  <a:pt x="3982" y="3146"/>
                  <a:pt x="3944" y="3161"/>
                </a:cubicBezTo>
                <a:cubicBezTo>
                  <a:pt x="3944" y="3161"/>
                  <a:pt x="3928" y="3158"/>
                  <a:pt x="3903" y="3158"/>
                </a:cubicBezTo>
                <a:cubicBezTo>
                  <a:pt x="3879" y="3158"/>
                  <a:pt x="3847" y="3161"/>
                  <a:pt x="3814" y="3174"/>
                </a:cubicBezTo>
                <a:cubicBezTo>
                  <a:pt x="3762" y="3200"/>
                  <a:pt x="3762" y="3226"/>
                  <a:pt x="3814" y="3265"/>
                </a:cubicBezTo>
                <a:cubicBezTo>
                  <a:pt x="3839" y="3289"/>
                  <a:pt x="3827" y="3298"/>
                  <a:pt x="3802" y="3298"/>
                </a:cubicBezTo>
                <a:cubicBezTo>
                  <a:pt x="3787" y="3298"/>
                  <a:pt x="3768" y="3295"/>
                  <a:pt x="3749" y="3291"/>
                </a:cubicBezTo>
                <a:cubicBezTo>
                  <a:pt x="3646" y="3252"/>
                  <a:pt x="3646" y="3226"/>
                  <a:pt x="3697" y="3200"/>
                </a:cubicBezTo>
                <a:cubicBezTo>
                  <a:pt x="3762" y="3200"/>
                  <a:pt x="3762" y="3161"/>
                  <a:pt x="3762" y="3135"/>
                </a:cubicBezTo>
                <a:cubicBezTo>
                  <a:pt x="3762" y="3126"/>
                  <a:pt x="3747" y="3122"/>
                  <a:pt x="3722" y="3122"/>
                </a:cubicBezTo>
                <a:cubicBezTo>
                  <a:pt x="3642" y="3122"/>
                  <a:pt x="3465" y="3166"/>
                  <a:pt x="3425" y="3226"/>
                </a:cubicBezTo>
                <a:lnTo>
                  <a:pt x="3425" y="3200"/>
                </a:lnTo>
                <a:cubicBezTo>
                  <a:pt x="3425" y="3180"/>
                  <a:pt x="3396" y="3174"/>
                  <a:pt x="3352" y="3174"/>
                </a:cubicBezTo>
                <a:cubicBezTo>
                  <a:pt x="3308" y="3174"/>
                  <a:pt x="3250" y="3180"/>
                  <a:pt x="3192" y="3187"/>
                </a:cubicBezTo>
                <a:cubicBezTo>
                  <a:pt x="3088" y="3200"/>
                  <a:pt x="3036" y="3213"/>
                  <a:pt x="3036" y="3239"/>
                </a:cubicBezTo>
                <a:cubicBezTo>
                  <a:pt x="3049" y="3278"/>
                  <a:pt x="3049" y="3304"/>
                  <a:pt x="2997" y="3317"/>
                </a:cubicBezTo>
                <a:cubicBezTo>
                  <a:pt x="3004" y="3315"/>
                  <a:pt x="3010" y="3314"/>
                  <a:pt x="3016" y="3314"/>
                </a:cubicBezTo>
                <a:cubicBezTo>
                  <a:pt x="3049" y="3314"/>
                  <a:pt x="3051" y="3346"/>
                  <a:pt x="3062" y="3368"/>
                </a:cubicBezTo>
                <a:cubicBezTo>
                  <a:pt x="3062" y="3368"/>
                  <a:pt x="2945" y="3355"/>
                  <a:pt x="2893" y="3342"/>
                </a:cubicBezTo>
                <a:cubicBezTo>
                  <a:pt x="2851" y="3333"/>
                  <a:pt x="2808" y="3327"/>
                  <a:pt x="2761" y="3327"/>
                </a:cubicBezTo>
                <a:cubicBezTo>
                  <a:pt x="2679" y="3327"/>
                  <a:pt x="2584" y="3345"/>
                  <a:pt x="2452" y="3394"/>
                </a:cubicBezTo>
                <a:cubicBezTo>
                  <a:pt x="2349" y="3433"/>
                  <a:pt x="2206" y="3511"/>
                  <a:pt x="2141" y="3511"/>
                </a:cubicBezTo>
                <a:cubicBezTo>
                  <a:pt x="2050" y="3563"/>
                  <a:pt x="1998" y="3589"/>
                  <a:pt x="2024" y="3628"/>
                </a:cubicBezTo>
                <a:cubicBezTo>
                  <a:pt x="2024" y="3628"/>
                  <a:pt x="2023" y="3627"/>
                  <a:pt x="2020" y="3627"/>
                </a:cubicBezTo>
                <a:cubicBezTo>
                  <a:pt x="2012" y="3627"/>
                  <a:pt x="1989" y="3633"/>
                  <a:pt x="1933" y="3680"/>
                </a:cubicBezTo>
                <a:cubicBezTo>
                  <a:pt x="1869" y="3680"/>
                  <a:pt x="1778" y="3745"/>
                  <a:pt x="1791" y="3770"/>
                </a:cubicBezTo>
                <a:cubicBezTo>
                  <a:pt x="1765" y="3835"/>
                  <a:pt x="1713" y="3835"/>
                  <a:pt x="1661" y="3874"/>
                </a:cubicBezTo>
                <a:cubicBezTo>
                  <a:pt x="1544" y="3887"/>
                  <a:pt x="1544" y="3887"/>
                  <a:pt x="1648" y="3926"/>
                </a:cubicBezTo>
                <a:cubicBezTo>
                  <a:pt x="1651" y="3932"/>
                  <a:pt x="1659" y="3935"/>
                  <a:pt x="1670" y="3935"/>
                </a:cubicBezTo>
                <a:cubicBezTo>
                  <a:pt x="1706" y="3935"/>
                  <a:pt x="1774" y="3907"/>
                  <a:pt x="1804" y="3887"/>
                </a:cubicBezTo>
                <a:cubicBezTo>
                  <a:pt x="1856" y="3848"/>
                  <a:pt x="1894" y="3822"/>
                  <a:pt x="1933" y="3784"/>
                </a:cubicBezTo>
                <a:lnTo>
                  <a:pt x="1933" y="3784"/>
                </a:lnTo>
                <a:cubicBezTo>
                  <a:pt x="1894" y="3822"/>
                  <a:pt x="1856" y="3861"/>
                  <a:pt x="1830" y="3900"/>
                </a:cubicBezTo>
                <a:cubicBezTo>
                  <a:pt x="1778" y="3939"/>
                  <a:pt x="1726" y="4030"/>
                  <a:pt x="1739" y="4056"/>
                </a:cubicBezTo>
                <a:cubicBezTo>
                  <a:pt x="1739" y="4056"/>
                  <a:pt x="1765" y="4082"/>
                  <a:pt x="1726" y="4108"/>
                </a:cubicBezTo>
                <a:cubicBezTo>
                  <a:pt x="1726" y="4108"/>
                  <a:pt x="1700" y="4082"/>
                  <a:pt x="1687" y="4056"/>
                </a:cubicBezTo>
                <a:cubicBezTo>
                  <a:pt x="1700" y="4004"/>
                  <a:pt x="1687" y="3978"/>
                  <a:pt x="1661" y="3952"/>
                </a:cubicBezTo>
                <a:cubicBezTo>
                  <a:pt x="1655" y="3951"/>
                  <a:pt x="1649" y="3951"/>
                  <a:pt x="1643" y="3951"/>
                </a:cubicBezTo>
                <a:cubicBezTo>
                  <a:pt x="1563" y="3951"/>
                  <a:pt x="1444" y="4021"/>
                  <a:pt x="1479" y="4069"/>
                </a:cubicBezTo>
                <a:cubicBezTo>
                  <a:pt x="1441" y="4108"/>
                  <a:pt x="1441" y="4108"/>
                  <a:pt x="1389" y="4121"/>
                </a:cubicBezTo>
                <a:cubicBezTo>
                  <a:pt x="1383" y="4115"/>
                  <a:pt x="1378" y="4113"/>
                  <a:pt x="1372" y="4113"/>
                </a:cubicBezTo>
                <a:cubicBezTo>
                  <a:pt x="1349" y="4113"/>
                  <a:pt x="1327" y="4152"/>
                  <a:pt x="1337" y="4224"/>
                </a:cubicBezTo>
                <a:cubicBezTo>
                  <a:pt x="1337" y="4302"/>
                  <a:pt x="1311" y="4341"/>
                  <a:pt x="1220" y="4341"/>
                </a:cubicBezTo>
                <a:cubicBezTo>
                  <a:pt x="1103" y="4380"/>
                  <a:pt x="974" y="4549"/>
                  <a:pt x="1000" y="4562"/>
                </a:cubicBezTo>
                <a:cubicBezTo>
                  <a:pt x="1051" y="4601"/>
                  <a:pt x="961" y="4730"/>
                  <a:pt x="909" y="4743"/>
                </a:cubicBezTo>
                <a:cubicBezTo>
                  <a:pt x="844" y="4769"/>
                  <a:pt x="818" y="4821"/>
                  <a:pt x="818" y="4873"/>
                </a:cubicBezTo>
                <a:cubicBezTo>
                  <a:pt x="814" y="4871"/>
                  <a:pt x="809" y="4870"/>
                  <a:pt x="803" y="4870"/>
                </a:cubicBezTo>
                <a:cubicBezTo>
                  <a:pt x="776" y="4870"/>
                  <a:pt x="740" y="4897"/>
                  <a:pt x="740" y="4951"/>
                </a:cubicBezTo>
                <a:cubicBezTo>
                  <a:pt x="740" y="4951"/>
                  <a:pt x="718" y="4973"/>
                  <a:pt x="735" y="4973"/>
                </a:cubicBezTo>
                <a:cubicBezTo>
                  <a:pt x="740" y="4973"/>
                  <a:pt x="750" y="4970"/>
                  <a:pt x="766" y="4964"/>
                </a:cubicBezTo>
                <a:lnTo>
                  <a:pt x="766" y="4964"/>
                </a:lnTo>
                <a:cubicBezTo>
                  <a:pt x="766" y="4964"/>
                  <a:pt x="766" y="5029"/>
                  <a:pt x="753" y="5081"/>
                </a:cubicBezTo>
                <a:cubicBezTo>
                  <a:pt x="773" y="5061"/>
                  <a:pt x="789" y="5055"/>
                  <a:pt x="803" y="5055"/>
                </a:cubicBezTo>
                <a:cubicBezTo>
                  <a:pt x="818" y="5055"/>
                  <a:pt x="831" y="5061"/>
                  <a:pt x="844" y="5068"/>
                </a:cubicBezTo>
                <a:cubicBezTo>
                  <a:pt x="870" y="5093"/>
                  <a:pt x="740" y="5249"/>
                  <a:pt x="610" y="5288"/>
                </a:cubicBezTo>
                <a:lnTo>
                  <a:pt x="507" y="5340"/>
                </a:lnTo>
                <a:cubicBezTo>
                  <a:pt x="533" y="5353"/>
                  <a:pt x="559" y="5379"/>
                  <a:pt x="559" y="5379"/>
                </a:cubicBezTo>
                <a:cubicBezTo>
                  <a:pt x="538" y="5410"/>
                  <a:pt x="516" y="5451"/>
                  <a:pt x="495" y="5451"/>
                </a:cubicBezTo>
                <a:cubicBezTo>
                  <a:pt x="490" y="5451"/>
                  <a:pt x="486" y="5449"/>
                  <a:pt x="481" y="5444"/>
                </a:cubicBezTo>
                <a:cubicBezTo>
                  <a:pt x="472" y="5439"/>
                  <a:pt x="466" y="5436"/>
                  <a:pt x="462" y="5436"/>
                </a:cubicBezTo>
                <a:cubicBezTo>
                  <a:pt x="452" y="5436"/>
                  <a:pt x="446" y="5448"/>
                  <a:pt x="429" y="5483"/>
                </a:cubicBezTo>
                <a:cubicBezTo>
                  <a:pt x="429" y="5483"/>
                  <a:pt x="403" y="5521"/>
                  <a:pt x="442" y="5534"/>
                </a:cubicBezTo>
                <a:cubicBezTo>
                  <a:pt x="494" y="5573"/>
                  <a:pt x="494" y="5573"/>
                  <a:pt x="442" y="5599"/>
                </a:cubicBezTo>
                <a:cubicBezTo>
                  <a:pt x="364" y="5612"/>
                  <a:pt x="338" y="5664"/>
                  <a:pt x="377" y="5729"/>
                </a:cubicBezTo>
                <a:cubicBezTo>
                  <a:pt x="429" y="5755"/>
                  <a:pt x="429" y="5755"/>
                  <a:pt x="351" y="5781"/>
                </a:cubicBezTo>
                <a:cubicBezTo>
                  <a:pt x="347" y="5779"/>
                  <a:pt x="341" y="5778"/>
                  <a:pt x="336" y="5778"/>
                </a:cubicBezTo>
                <a:cubicBezTo>
                  <a:pt x="308" y="5778"/>
                  <a:pt x="271" y="5803"/>
                  <a:pt x="260" y="5846"/>
                </a:cubicBezTo>
                <a:lnTo>
                  <a:pt x="286" y="5859"/>
                </a:lnTo>
                <a:cubicBezTo>
                  <a:pt x="338" y="5885"/>
                  <a:pt x="312" y="5924"/>
                  <a:pt x="273" y="5962"/>
                </a:cubicBezTo>
                <a:cubicBezTo>
                  <a:pt x="270" y="5961"/>
                  <a:pt x="267" y="5960"/>
                  <a:pt x="264" y="5960"/>
                </a:cubicBezTo>
                <a:cubicBezTo>
                  <a:pt x="241" y="5960"/>
                  <a:pt x="220" y="6001"/>
                  <a:pt x="208" y="6092"/>
                </a:cubicBezTo>
                <a:cubicBezTo>
                  <a:pt x="169" y="6183"/>
                  <a:pt x="144" y="6222"/>
                  <a:pt x="118" y="6222"/>
                </a:cubicBezTo>
                <a:cubicBezTo>
                  <a:pt x="98" y="6212"/>
                  <a:pt x="85" y="6206"/>
                  <a:pt x="80" y="6206"/>
                </a:cubicBezTo>
                <a:cubicBezTo>
                  <a:pt x="72" y="6206"/>
                  <a:pt x="81" y="6221"/>
                  <a:pt x="105" y="6261"/>
                </a:cubicBezTo>
                <a:cubicBezTo>
                  <a:pt x="105" y="6326"/>
                  <a:pt x="105" y="6313"/>
                  <a:pt x="40" y="6391"/>
                </a:cubicBezTo>
                <a:cubicBezTo>
                  <a:pt x="1" y="6429"/>
                  <a:pt x="1" y="6429"/>
                  <a:pt x="1" y="6481"/>
                </a:cubicBezTo>
                <a:cubicBezTo>
                  <a:pt x="36" y="6496"/>
                  <a:pt x="60" y="6506"/>
                  <a:pt x="77" y="6506"/>
                </a:cubicBezTo>
                <a:cubicBezTo>
                  <a:pt x="90" y="6506"/>
                  <a:pt x="99" y="6499"/>
                  <a:pt x="105" y="6481"/>
                </a:cubicBezTo>
                <a:cubicBezTo>
                  <a:pt x="122" y="6447"/>
                  <a:pt x="128" y="6435"/>
                  <a:pt x="137" y="6435"/>
                </a:cubicBezTo>
                <a:cubicBezTo>
                  <a:pt x="142" y="6435"/>
                  <a:pt x="148" y="6438"/>
                  <a:pt x="157" y="6442"/>
                </a:cubicBezTo>
                <a:cubicBezTo>
                  <a:pt x="157" y="6442"/>
                  <a:pt x="144" y="6494"/>
                  <a:pt x="118" y="6533"/>
                </a:cubicBezTo>
                <a:cubicBezTo>
                  <a:pt x="105" y="6585"/>
                  <a:pt x="79" y="6624"/>
                  <a:pt x="79" y="6728"/>
                </a:cubicBezTo>
                <a:cubicBezTo>
                  <a:pt x="64" y="6786"/>
                  <a:pt x="78" y="6820"/>
                  <a:pt x="93" y="6820"/>
                </a:cubicBezTo>
                <a:cubicBezTo>
                  <a:pt x="105" y="6820"/>
                  <a:pt x="118" y="6799"/>
                  <a:pt x="118" y="6754"/>
                </a:cubicBezTo>
                <a:lnTo>
                  <a:pt x="169" y="6715"/>
                </a:lnTo>
                <a:cubicBezTo>
                  <a:pt x="183" y="6721"/>
                  <a:pt x="195" y="6724"/>
                  <a:pt x="206" y="6724"/>
                </a:cubicBezTo>
                <a:cubicBezTo>
                  <a:pt x="257" y="6724"/>
                  <a:pt x="273" y="6658"/>
                  <a:pt x="208" y="6637"/>
                </a:cubicBezTo>
                <a:cubicBezTo>
                  <a:pt x="118" y="6598"/>
                  <a:pt x="118" y="6598"/>
                  <a:pt x="195" y="6572"/>
                </a:cubicBezTo>
                <a:lnTo>
                  <a:pt x="195" y="6572"/>
                </a:lnTo>
                <a:cubicBezTo>
                  <a:pt x="207" y="6578"/>
                  <a:pt x="217" y="6580"/>
                  <a:pt x="226" y="6580"/>
                </a:cubicBezTo>
                <a:cubicBezTo>
                  <a:pt x="258" y="6580"/>
                  <a:pt x="276" y="6548"/>
                  <a:pt x="286" y="6507"/>
                </a:cubicBezTo>
                <a:cubicBezTo>
                  <a:pt x="303" y="6483"/>
                  <a:pt x="309" y="6474"/>
                  <a:pt x="318" y="6474"/>
                </a:cubicBezTo>
                <a:cubicBezTo>
                  <a:pt x="323" y="6474"/>
                  <a:pt x="329" y="6477"/>
                  <a:pt x="338" y="6481"/>
                </a:cubicBezTo>
                <a:cubicBezTo>
                  <a:pt x="342" y="6483"/>
                  <a:pt x="346" y="6484"/>
                  <a:pt x="350" y="6484"/>
                </a:cubicBezTo>
                <a:cubicBezTo>
                  <a:pt x="377" y="6484"/>
                  <a:pt x="418" y="6450"/>
                  <a:pt x="429" y="6416"/>
                </a:cubicBezTo>
                <a:cubicBezTo>
                  <a:pt x="455" y="6365"/>
                  <a:pt x="455" y="6365"/>
                  <a:pt x="429" y="6352"/>
                </a:cubicBezTo>
                <a:cubicBezTo>
                  <a:pt x="420" y="6358"/>
                  <a:pt x="414" y="6361"/>
                  <a:pt x="410" y="6361"/>
                </a:cubicBezTo>
                <a:cubicBezTo>
                  <a:pt x="392" y="6361"/>
                  <a:pt x="429" y="6295"/>
                  <a:pt x="494" y="6274"/>
                </a:cubicBezTo>
                <a:cubicBezTo>
                  <a:pt x="546" y="6248"/>
                  <a:pt x="546" y="6248"/>
                  <a:pt x="481" y="6222"/>
                </a:cubicBezTo>
                <a:cubicBezTo>
                  <a:pt x="429" y="6196"/>
                  <a:pt x="468" y="6105"/>
                  <a:pt x="546" y="6092"/>
                </a:cubicBezTo>
                <a:cubicBezTo>
                  <a:pt x="546" y="6092"/>
                  <a:pt x="559" y="6053"/>
                  <a:pt x="585" y="6001"/>
                </a:cubicBezTo>
                <a:cubicBezTo>
                  <a:pt x="598" y="5962"/>
                  <a:pt x="572" y="5950"/>
                  <a:pt x="546" y="5937"/>
                </a:cubicBezTo>
                <a:cubicBezTo>
                  <a:pt x="494" y="5911"/>
                  <a:pt x="494" y="5911"/>
                  <a:pt x="533" y="5872"/>
                </a:cubicBezTo>
                <a:cubicBezTo>
                  <a:pt x="559" y="5859"/>
                  <a:pt x="578" y="5855"/>
                  <a:pt x="591" y="5855"/>
                </a:cubicBezTo>
                <a:cubicBezTo>
                  <a:pt x="604" y="5855"/>
                  <a:pt x="610" y="5859"/>
                  <a:pt x="610" y="5859"/>
                </a:cubicBezTo>
                <a:cubicBezTo>
                  <a:pt x="616" y="5860"/>
                  <a:pt x="620" y="5861"/>
                  <a:pt x="625" y="5861"/>
                </a:cubicBezTo>
                <a:cubicBezTo>
                  <a:pt x="653" y="5861"/>
                  <a:pt x="666" y="5826"/>
                  <a:pt x="688" y="5781"/>
                </a:cubicBezTo>
                <a:cubicBezTo>
                  <a:pt x="714" y="5742"/>
                  <a:pt x="753" y="5651"/>
                  <a:pt x="727" y="5638"/>
                </a:cubicBezTo>
                <a:lnTo>
                  <a:pt x="727" y="5638"/>
                </a:lnTo>
                <a:lnTo>
                  <a:pt x="753" y="5651"/>
                </a:lnTo>
                <a:cubicBezTo>
                  <a:pt x="779" y="5612"/>
                  <a:pt x="805" y="5625"/>
                  <a:pt x="779" y="5612"/>
                </a:cubicBezTo>
                <a:cubicBezTo>
                  <a:pt x="779" y="5612"/>
                  <a:pt x="792" y="5573"/>
                  <a:pt x="870" y="5509"/>
                </a:cubicBezTo>
                <a:cubicBezTo>
                  <a:pt x="931" y="5447"/>
                  <a:pt x="952" y="5338"/>
                  <a:pt x="896" y="5338"/>
                </a:cubicBezTo>
                <a:cubicBezTo>
                  <a:pt x="881" y="5338"/>
                  <a:pt x="862" y="5345"/>
                  <a:pt x="838" y="5361"/>
                </a:cubicBezTo>
                <a:lnTo>
                  <a:pt x="838" y="5361"/>
                </a:lnTo>
                <a:cubicBezTo>
                  <a:pt x="843" y="5351"/>
                  <a:pt x="849" y="5340"/>
                  <a:pt x="857" y="5327"/>
                </a:cubicBezTo>
                <a:cubicBezTo>
                  <a:pt x="883" y="5288"/>
                  <a:pt x="857" y="5275"/>
                  <a:pt x="857" y="5275"/>
                </a:cubicBezTo>
                <a:cubicBezTo>
                  <a:pt x="831" y="5249"/>
                  <a:pt x="857" y="5210"/>
                  <a:pt x="883" y="5171"/>
                </a:cubicBezTo>
                <a:cubicBezTo>
                  <a:pt x="883" y="5171"/>
                  <a:pt x="909" y="5184"/>
                  <a:pt x="935" y="5197"/>
                </a:cubicBezTo>
                <a:cubicBezTo>
                  <a:pt x="952" y="5228"/>
                  <a:pt x="973" y="5241"/>
                  <a:pt x="991" y="5241"/>
                </a:cubicBezTo>
                <a:cubicBezTo>
                  <a:pt x="1025" y="5241"/>
                  <a:pt x="1047" y="5192"/>
                  <a:pt x="1013" y="5132"/>
                </a:cubicBezTo>
                <a:lnTo>
                  <a:pt x="1013" y="5132"/>
                </a:lnTo>
                <a:lnTo>
                  <a:pt x="1039" y="5158"/>
                </a:lnTo>
                <a:cubicBezTo>
                  <a:pt x="1042" y="5160"/>
                  <a:pt x="1045" y="5161"/>
                  <a:pt x="1048" y="5161"/>
                </a:cubicBezTo>
                <a:cubicBezTo>
                  <a:pt x="1071" y="5161"/>
                  <a:pt x="1094" y="5120"/>
                  <a:pt x="1116" y="5029"/>
                </a:cubicBezTo>
                <a:cubicBezTo>
                  <a:pt x="1142" y="4990"/>
                  <a:pt x="1116" y="4912"/>
                  <a:pt x="1090" y="4899"/>
                </a:cubicBezTo>
                <a:cubicBezTo>
                  <a:pt x="1064" y="4873"/>
                  <a:pt x="1103" y="4834"/>
                  <a:pt x="1103" y="4834"/>
                </a:cubicBezTo>
                <a:cubicBezTo>
                  <a:pt x="1118" y="4813"/>
                  <a:pt x="1124" y="4803"/>
                  <a:pt x="1131" y="4803"/>
                </a:cubicBezTo>
                <a:cubicBezTo>
                  <a:pt x="1137" y="4803"/>
                  <a:pt x="1144" y="4809"/>
                  <a:pt x="1155" y="4821"/>
                </a:cubicBezTo>
                <a:cubicBezTo>
                  <a:pt x="1165" y="4828"/>
                  <a:pt x="1174" y="4831"/>
                  <a:pt x="1183" y="4831"/>
                </a:cubicBezTo>
                <a:cubicBezTo>
                  <a:pt x="1224" y="4831"/>
                  <a:pt x="1257" y="4768"/>
                  <a:pt x="1246" y="4704"/>
                </a:cubicBezTo>
                <a:lnTo>
                  <a:pt x="1246" y="4704"/>
                </a:lnTo>
                <a:lnTo>
                  <a:pt x="1272" y="4717"/>
                </a:lnTo>
                <a:cubicBezTo>
                  <a:pt x="1277" y="4723"/>
                  <a:pt x="1283" y="4726"/>
                  <a:pt x="1290" y="4726"/>
                </a:cubicBezTo>
                <a:cubicBezTo>
                  <a:pt x="1318" y="4726"/>
                  <a:pt x="1365" y="4676"/>
                  <a:pt x="1479" y="4510"/>
                </a:cubicBezTo>
                <a:cubicBezTo>
                  <a:pt x="1601" y="4376"/>
                  <a:pt x="1700" y="4288"/>
                  <a:pt x="1733" y="4288"/>
                </a:cubicBezTo>
                <a:cubicBezTo>
                  <a:pt x="1735" y="4288"/>
                  <a:pt x="1737" y="4288"/>
                  <a:pt x="1739" y="4289"/>
                </a:cubicBezTo>
                <a:cubicBezTo>
                  <a:pt x="1741" y="4291"/>
                  <a:pt x="1743" y="4292"/>
                  <a:pt x="1745" y="4292"/>
                </a:cubicBezTo>
                <a:cubicBezTo>
                  <a:pt x="1777" y="4292"/>
                  <a:pt x="1859" y="4138"/>
                  <a:pt x="1908" y="4030"/>
                </a:cubicBezTo>
                <a:cubicBezTo>
                  <a:pt x="1911" y="4037"/>
                  <a:pt x="1916" y="4040"/>
                  <a:pt x="1924" y="4040"/>
                </a:cubicBezTo>
                <a:cubicBezTo>
                  <a:pt x="1944" y="4040"/>
                  <a:pt x="1980" y="4016"/>
                  <a:pt x="2037" y="3978"/>
                </a:cubicBezTo>
                <a:cubicBezTo>
                  <a:pt x="2122" y="3919"/>
                  <a:pt x="2151" y="3898"/>
                  <a:pt x="2165" y="3898"/>
                </a:cubicBezTo>
                <a:cubicBezTo>
                  <a:pt x="2172" y="3898"/>
                  <a:pt x="2175" y="3904"/>
                  <a:pt x="2180" y="3913"/>
                </a:cubicBezTo>
                <a:cubicBezTo>
                  <a:pt x="2180" y="3949"/>
                  <a:pt x="2177" y="3969"/>
                  <a:pt x="2179" y="3969"/>
                </a:cubicBezTo>
                <a:cubicBezTo>
                  <a:pt x="2182" y="3969"/>
                  <a:pt x="2191" y="3943"/>
                  <a:pt x="2219" y="3887"/>
                </a:cubicBezTo>
                <a:cubicBezTo>
                  <a:pt x="2228" y="3834"/>
                  <a:pt x="2304" y="3799"/>
                  <a:pt x="2359" y="3799"/>
                </a:cubicBezTo>
                <a:cubicBezTo>
                  <a:pt x="2384" y="3799"/>
                  <a:pt x="2405" y="3806"/>
                  <a:pt x="2413" y="3822"/>
                </a:cubicBezTo>
                <a:cubicBezTo>
                  <a:pt x="2418" y="3836"/>
                  <a:pt x="2426" y="3842"/>
                  <a:pt x="2437" y="3842"/>
                </a:cubicBezTo>
                <a:cubicBezTo>
                  <a:pt x="2460" y="3842"/>
                  <a:pt x="2497" y="3822"/>
                  <a:pt x="2556" y="3796"/>
                </a:cubicBezTo>
                <a:cubicBezTo>
                  <a:pt x="2582" y="3745"/>
                  <a:pt x="2673" y="3706"/>
                  <a:pt x="2764" y="3680"/>
                </a:cubicBezTo>
                <a:cubicBezTo>
                  <a:pt x="2893" y="3628"/>
                  <a:pt x="2906" y="3628"/>
                  <a:pt x="2880" y="3563"/>
                </a:cubicBezTo>
                <a:cubicBezTo>
                  <a:pt x="2867" y="3511"/>
                  <a:pt x="2919" y="3498"/>
                  <a:pt x="3010" y="3472"/>
                </a:cubicBezTo>
                <a:cubicBezTo>
                  <a:pt x="3036" y="3466"/>
                  <a:pt x="3062" y="3459"/>
                  <a:pt x="3081" y="3459"/>
                </a:cubicBezTo>
                <a:cubicBezTo>
                  <a:pt x="3101" y="3459"/>
                  <a:pt x="3114" y="3466"/>
                  <a:pt x="3114" y="3485"/>
                </a:cubicBezTo>
                <a:cubicBezTo>
                  <a:pt x="3114" y="3485"/>
                  <a:pt x="3166" y="3498"/>
                  <a:pt x="3218" y="3498"/>
                </a:cubicBezTo>
                <a:cubicBezTo>
                  <a:pt x="3239" y="3493"/>
                  <a:pt x="3261" y="3490"/>
                  <a:pt x="3278" y="3490"/>
                </a:cubicBezTo>
                <a:cubicBezTo>
                  <a:pt x="3303" y="3490"/>
                  <a:pt x="3321" y="3496"/>
                  <a:pt x="3321" y="3511"/>
                </a:cubicBezTo>
                <a:cubicBezTo>
                  <a:pt x="3321" y="3511"/>
                  <a:pt x="3373" y="3537"/>
                  <a:pt x="3464" y="3537"/>
                </a:cubicBezTo>
                <a:cubicBezTo>
                  <a:pt x="3568" y="3537"/>
                  <a:pt x="3659" y="3537"/>
                  <a:pt x="3659" y="3576"/>
                </a:cubicBezTo>
                <a:cubicBezTo>
                  <a:pt x="3710" y="3576"/>
                  <a:pt x="3710" y="3576"/>
                  <a:pt x="3710" y="3537"/>
                </a:cubicBezTo>
                <a:cubicBezTo>
                  <a:pt x="3710" y="3523"/>
                  <a:pt x="3725" y="3509"/>
                  <a:pt x="3769" y="3509"/>
                </a:cubicBezTo>
                <a:cubicBezTo>
                  <a:pt x="3807" y="3509"/>
                  <a:pt x="3866" y="3520"/>
                  <a:pt x="3957" y="3550"/>
                </a:cubicBezTo>
                <a:cubicBezTo>
                  <a:pt x="4030" y="3560"/>
                  <a:pt x="4137" y="3596"/>
                  <a:pt x="4182" y="3596"/>
                </a:cubicBezTo>
                <a:cubicBezTo>
                  <a:pt x="4193" y="3596"/>
                  <a:pt x="4201" y="3594"/>
                  <a:pt x="4203" y="3589"/>
                </a:cubicBezTo>
                <a:cubicBezTo>
                  <a:pt x="4242" y="3602"/>
                  <a:pt x="4242" y="3602"/>
                  <a:pt x="4229" y="3628"/>
                </a:cubicBezTo>
                <a:cubicBezTo>
                  <a:pt x="4218" y="3684"/>
                  <a:pt x="4275" y="3721"/>
                  <a:pt x="4368" y="3721"/>
                </a:cubicBezTo>
                <a:cubicBezTo>
                  <a:pt x="4381" y="3721"/>
                  <a:pt x="4396" y="3720"/>
                  <a:pt x="4411" y="3719"/>
                </a:cubicBezTo>
                <a:cubicBezTo>
                  <a:pt x="4415" y="3710"/>
                  <a:pt x="4424" y="3706"/>
                  <a:pt x="4434" y="3706"/>
                </a:cubicBezTo>
                <a:cubicBezTo>
                  <a:pt x="4455" y="3706"/>
                  <a:pt x="4484" y="3723"/>
                  <a:pt x="4502" y="3758"/>
                </a:cubicBezTo>
                <a:cubicBezTo>
                  <a:pt x="4502" y="3758"/>
                  <a:pt x="4541" y="3783"/>
                  <a:pt x="4592" y="3783"/>
                </a:cubicBezTo>
                <a:cubicBezTo>
                  <a:pt x="4657" y="3783"/>
                  <a:pt x="4657" y="3783"/>
                  <a:pt x="4722" y="3874"/>
                </a:cubicBezTo>
                <a:cubicBezTo>
                  <a:pt x="4696" y="3900"/>
                  <a:pt x="4748" y="3926"/>
                  <a:pt x="4787" y="3952"/>
                </a:cubicBezTo>
                <a:cubicBezTo>
                  <a:pt x="4826" y="3978"/>
                  <a:pt x="4956" y="4069"/>
                  <a:pt x="5059" y="4186"/>
                </a:cubicBezTo>
                <a:cubicBezTo>
                  <a:pt x="5163" y="4289"/>
                  <a:pt x="5254" y="4406"/>
                  <a:pt x="5254" y="4445"/>
                </a:cubicBezTo>
                <a:cubicBezTo>
                  <a:pt x="5306" y="4458"/>
                  <a:pt x="5306" y="4458"/>
                  <a:pt x="5332" y="4497"/>
                </a:cubicBezTo>
                <a:cubicBezTo>
                  <a:pt x="5314" y="4551"/>
                  <a:pt x="5333" y="4580"/>
                  <a:pt x="5364" y="4580"/>
                </a:cubicBezTo>
                <a:cubicBezTo>
                  <a:pt x="5377" y="4580"/>
                  <a:pt x="5393" y="4574"/>
                  <a:pt x="5410" y="4562"/>
                </a:cubicBezTo>
                <a:lnTo>
                  <a:pt x="5384" y="4523"/>
                </a:lnTo>
                <a:lnTo>
                  <a:pt x="5358" y="4484"/>
                </a:lnTo>
                <a:cubicBezTo>
                  <a:pt x="5364" y="4479"/>
                  <a:pt x="5371" y="4477"/>
                  <a:pt x="5379" y="4477"/>
                </a:cubicBezTo>
                <a:cubicBezTo>
                  <a:pt x="5430" y="4477"/>
                  <a:pt x="5490" y="4581"/>
                  <a:pt x="5422" y="4627"/>
                </a:cubicBezTo>
                <a:cubicBezTo>
                  <a:pt x="5397" y="4691"/>
                  <a:pt x="5397" y="4691"/>
                  <a:pt x="5474" y="4704"/>
                </a:cubicBezTo>
                <a:cubicBezTo>
                  <a:pt x="5552" y="4704"/>
                  <a:pt x="5578" y="4756"/>
                  <a:pt x="5552" y="4821"/>
                </a:cubicBezTo>
                <a:cubicBezTo>
                  <a:pt x="5500" y="4860"/>
                  <a:pt x="5500" y="4860"/>
                  <a:pt x="5578" y="4860"/>
                </a:cubicBezTo>
                <a:cubicBezTo>
                  <a:pt x="5734" y="4886"/>
                  <a:pt x="5838" y="5003"/>
                  <a:pt x="5721" y="5055"/>
                </a:cubicBezTo>
                <a:cubicBezTo>
                  <a:pt x="5669" y="5093"/>
                  <a:pt x="5669" y="5145"/>
                  <a:pt x="5682" y="5184"/>
                </a:cubicBezTo>
                <a:cubicBezTo>
                  <a:pt x="5695" y="5210"/>
                  <a:pt x="5708" y="5220"/>
                  <a:pt x="5721" y="5220"/>
                </a:cubicBezTo>
                <a:cubicBezTo>
                  <a:pt x="5734" y="5220"/>
                  <a:pt x="5747" y="5210"/>
                  <a:pt x="5760" y="5197"/>
                </a:cubicBezTo>
                <a:cubicBezTo>
                  <a:pt x="5772" y="5176"/>
                  <a:pt x="5784" y="5166"/>
                  <a:pt x="5793" y="5166"/>
                </a:cubicBezTo>
                <a:cubicBezTo>
                  <a:pt x="5811" y="5166"/>
                  <a:pt x="5820" y="5209"/>
                  <a:pt x="5812" y="5288"/>
                </a:cubicBezTo>
                <a:cubicBezTo>
                  <a:pt x="5799" y="5457"/>
                  <a:pt x="5838" y="5547"/>
                  <a:pt x="5967" y="5651"/>
                </a:cubicBezTo>
                <a:cubicBezTo>
                  <a:pt x="6075" y="5759"/>
                  <a:pt x="6138" y="5852"/>
                  <a:pt x="6113" y="5852"/>
                </a:cubicBezTo>
                <a:cubicBezTo>
                  <a:pt x="6104" y="5852"/>
                  <a:pt x="6087" y="5842"/>
                  <a:pt x="6058" y="5820"/>
                </a:cubicBezTo>
                <a:cubicBezTo>
                  <a:pt x="6009" y="5789"/>
                  <a:pt x="5983" y="5773"/>
                  <a:pt x="5978" y="5773"/>
                </a:cubicBezTo>
                <a:cubicBezTo>
                  <a:pt x="5972" y="5773"/>
                  <a:pt x="5991" y="5792"/>
                  <a:pt x="6032" y="5833"/>
                </a:cubicBezTo>
                <a:cubicBezTo>
                  <a:pt x="6071" y="5924"/>
                  <a:pt x="6110" y="6001"/>
                  <a:pt x="6136" y="6040"/>
                </a:cubicBezTo>
                <a:cubicBezTo>
                  <a:pt x="6157" y="6083"/>
                  <a:pt x="6197" y="6108"/>
                  <a:pt x="6224" y="6108"/>
                </a:cubicBezTo>
                <a:cubicBezTo>
                  <a:pt x="6230" y="6108"/>
                  <a:pt x="6235" y="6107"/>
                  <a:pt x="6240" y="6105"/>
                </a:cubicBezTo>
                <a:lnTo>
                  <a:pt x="6240" y="6105"/>
                </a:lnTo>
                <a:cubicBezTo>
                  <a:pt x="6214" y="6170"/>
                  <a:pt x="6227" y="6274"/>
                  <a:pt x="6330" y="6326"/>
                </a:cubicBezTo>
                <a:lnTo>
                  <a:pt x="6382" y="6403"/>
                </a:lnTo>
                <a:cubicBezTo>
                  <a:pt x="6408" y="6455"/>
                  <a:pt x="6408" y="6455"/>
                  <a:pt x="6460" y="6468"/>
                </a:cubicBezTo>
                <a:cubicBezTo>
                  <a:pt x="6512" y="6494"/>
                  <a:pt x="6512" y="6559"/>
                  <a:pt x="6512" y="6611"/>
                </a:cubicBezTo>
                <a:cubicBezTo>
                  <a:pt x="6512" y="6669"/>
                  <a:pt x="6512" y="6717"/>
                  <a:pt x="6531" y="6717"/>
                </a:cubicBezTo>
                <a:cubicBezTo>
                  <a:pt x="6533" y="6717"/>
                  <a:pt x="6535" y="6716"/>
                  <a:pt x="6538" y="6715"/>
                </a:cubicBezTo>
                <a:cubicBezTo>
                  <a:pt x="6542" y="6711"/>
                  <a:pt x="6548" y="6709"/>
                  <a:pt x="6555" y="6709"/>
                </a:cubicBezTo>
                <a:cubicBezTo>
                  <a:pt x="6589" y="6709"/>
                  <a:pt x="6650" y="6756"/>
                  <a:pt x="6694" y="6767"/>
                </a:cubicBezTo>
                <a:cubicBezTo>
                  <a:pt x="6751" y="6790"/>
                  <a:pt x="6758" y="6834"/>
                  <a:pt x="6722" y="6834"/>
                </a:cubicBezTo>
                <a:cubicBezTo>
                  <a:pt x="6717" y="6834"/>
                  <a:pt x="6712" y="6833"/>
                  <a:pt x="6707" y="6832"/>
                </a:cubicBezTo>
                <a:cubicBezTo>
                  <a:pt x="6681" y="6844"/>
                  <a:pt x="6681" y="6844"/>
                  <a:pt x="6707" y="6948"/>
                </a:cubicBezTo>
                <a:cubicBezTo>
                  <a:pt x="6730" y="6984"/>
                  <a:pt x="6797" y="7041"/>
                  <a:pt x="6818" y="7041"/>
                </a:cubicBezTo>
                <a:cubicBezTo>
                  <a:pt x="6820" y="7041"/>
                  <a:pt x="6822" y="7040"/>
                  <a:pt x="6823" y="7039"/>
                </a:cubicBezTo>
                <a:cubicBezTo>
                  <a:pt x="6825" y="7038"/>
                  <a:pt x="6827" y="7037"/>
                  <a:pt x="6829" y="7037"/>
                </a:cubicBezTo>
                <a:cubicBezTo>
                  <a:pt x="6870" y="7037"/>
                  <a:pt x="7045" y="7236"/>
                  <a:pt x="7070" y="7273"/>
                </a:cubicBezTo>
                <a:cubicBezTo>
                  <a:pt x="7070" y="7273"/>
                  <a:pt x="7096" y="7311"/>
                  <a:pt x="7135" y="7337"/>
                </a:cubicBezTo>
                <a:cubicBezTo>
                  <a:pt x="7173" y="7376"/>
                  <a:pt x="7225" y="7376"/>
                  <a:pt x="7264" y="7402"/>
                </a:cubicBezTo>
                <a:cubicBezTo>
                  <a:pt x="7264" y="7402"/>
                  <a:pt x="7303" y="7428"/>
                  <a:pt x="7368" y="7428"/>
                </a:cubicBezTo>
                <a:cubicBezTo>
                  <a:pt x="7407" y="7454"/>
                  <a:pt x="7446" y="7480"/>
                  <a:pt x="7433" y="7506"/>
                </a:cubicBezTo>
                <a:cubicBezTo>
                  <a:pt x="7457" y="7496"/>
                  <a:pt x="7472" y="7490"/>
                  <a:pt x="7482" y="7490"/>
                </a:cubicBezTo>
                <a:cubicBezTo>
                  <a:pt x="7499" y="7490"/>
                  <a:pt x="7503" y="7509"/>
                  <a:pt x="7511" y="7558"/>
                </a:cubicBezTo>
                <a:cubicBezTo>
                  <a:pt x="7489" y="7594"/>
                  <a:pt x="7479" y="7610"/>
                  <a:pt x="7489" y="7610"/>
                </a:cubicBezTo>
                <a:cubicBezTo>
                  <a:pt x="7497" y="7610"/>
                  <a:pt x="7516" y="7601"/>
                  <a:pt x="7550" y="7584"/>
                </a:cubicBezTo>
                <a:cubicBezTo>
                  <a:pt x="7571" y="7579"/>
                  <a:pt x="7584" y="7577"/>
                  <a:pt x="7593" y="7577"/>
                </a:cubicBezTo>
                <a:cubicBezTo>
                  <a:pt x="7612" y="7577"/>
                  <a:pt x="7614" y="7588"/>
                  <a:pt x="7640" y="7623"/>
                </a:cubicBezTo>
                <a:cubicBezTo>
                  <a:pt x="7631" y="7641"/>
                  <a:pt x="7648" y="7659"/>
                  <a:pt x="7663" y="7659"/>
                </a:cubicBezTo>
                <a:cubicBezTo>
                  <a:pt x="7670" y="7659"/>
                  <a:pt x="7676" y="7656"/>
                  <a:pt x="7679" y="7649"/>
                </a:cubicBezTo>
                <a:cubicBezTo>
                  <a:pt x="7704" y="7634"/>
                  <a:pt x="7739" y="7627"/>
                  <a:pt x="7773" y="7627"/>
                </a:cubicBezTo>
                <a:cubicBezTo>
                  <a:pt x="7829" y="7627"/>
                  <a:pt x="7882" y="7647"/>
                  <a:pt x="7874" y="7688"/>
                </a:cubicBezTo>
                <a:cubicBezTo>
                  <a:pt x="7874" y="7688"/>
                  <a:pt x="7884" y="7691"/>
                  <a:pt x="7900" y="7691"/>
                </a:cubicBezTo>
                <a:cubicBezTo>
                  <a:pt x="7916" y="7691"/>
                  <a:pt x="7939" y="7688"/>
                  <a:pt x="7965" y="7675"/>
                </a:cubicBezTo>
                <a:cubicBezTo>
                  <a:pt x="7993" y="7658"/>
                  <a:pt x="8009" y="7648"/>
                  <a:pt x="8016" y="7648"/>
                </a:cubicBezTo>
                <a:cubicBezTo>
                  <a:pt x="8025" y="7648"/>
                  <a:pt x="8018" y="7664"/>
                  <a:pt x="8004" y="7701"/>
                </a:cubicBezTo>
                <a:cubicBezTo>
                  <a:pt x="8026" y="7738"/>
                  <a:pt x="8053" y="7758"/>
                  <a:pt x="8082" y="7758"/>
                </a:cubicBezTo>
                <a:cubicBezTo>
                  <a:pt x="8103" y="7758"/>
                  <a:pt x="8125" y="7748"/>
                  <a:pt x="8146" y="7726"/>
                </a:cubicBezTo>
                <a:cubicBezTo>
                  <a:pt x="8146" y="7726"/>
                  <a:pt x="8163" y="7718"/>
                  <a:pt x="8185" y="7718"/>
                </a:cubicBezTo>
                <a:cubicBezTo>
                  <a:pt x="8201" y="7718"/>
                  <a:pt x="8220" y="7723"/>
                  <a:pt x="8237" y="7739"/>
                </a:cubicBezTo>
                <a:cubicBezTo>
                  <a:pt x="8285" y="7764"/>
                  <a:pt x="8419" y="7793"/>
                  <a:pt x="8500" y="7793"/>
                </a:cubicBezTo>
                <a:cubicBezTo>
                  <a:pt x="8550" y="7793"/>
                  <a:pt x="8581" y="7782"/>
                  <a:pt x="8561" y="7752"/>
                </a:cubicBezTo>
                <a:lnTo>
                  <a:pt x="8652" y="7752"/>
                </a:lnTo>
                <a:cubicBezTo>
                  <a:pt x="8693" y="7764"/>
                  <a:pt x="8726" y="7770"/>
                  <a:pt x="8753" y="7770"/>
                </a:cubicBezTo>
                <a:cubicBezTo>
                  <a:pt x="8787" y="7770"/>
                  <a:pt x="8812" y="7761"/>
                  <a:pt x="8834" y="7739"/>
                </a:cubicBezTo>
                <a:lnTo>
                  <a:pt x="8886" y="7701"/>
                </a:lnTo>
                <a:cubicBezTo>
                  <a:pt x="8886" y="7722"/>
                  <a:pt x="8920" y="7743"/>
                  <a:pt x="8954" y="7743"/>
                </a:cubicBezTo>
                <a:cubicBezTo>
                  <a:pt x="8962" y="7743"/>
                  <a:pt x="8969" y="7742"/>
                  <a:pt x="8976" y="7739"/>
                </a:cubicBezTo>
                <a:cubicBezTo>
                  <a:pt x="9028" y="7739"/>
                  <a:pt x="9028" y="7739"/>
                  <a:pt x="9028" y="7701"/>
                </a:cubicBezTo>
                <a:cubicBezTo>
                  <a:pt x="8963" y="7688"/>
                  <a:pt x="9015" y="7675"/>
                  <a:pt x="9067" y="7662"/>
                </a:cubicBezTo>
                <a:cubicBezTo>
                  <a:pt x="9074" y="7659"/>
                  <a:pt x="9082" y="7658"/>
                  <a:pt x="9090" y="7658"/>
                </a:cubicBezTo>
                <a:cubicBezTo>
                  <a:pt x="9124" y="7658"/>
                  <a:pt x="9160" y="7679"/>
                  <a:pt x="9171" y="7701"/>
                </a:cubicBezTo>
                <a:lnTo>
                  <a:pt x="9210" y="7688"/>
                </a:lnTo>
                <a:cubicBezTo>
                  <a:pt x="9202" y="7647"/>
                  <a:pt x="9214" y="7627"/>
                  <a:pt x="9227" y="7627"/>
                </a:cubicBezTo>
                <a:cubicBezTo>
                  <a:pt x="9235" y="7627"/>
                  <a:pt x="9244" y="7634"/>
                  <a:pt x="9249" y="7649"/>
                </a:cubicBezTo>
                <a:cubicBezTo>
                  <a:pt x="9263" y="7652"/>
                  <a:pt x="9277" y="7654"/>
                  <a:pt x="9290" y="7654"/>
                </a:cubicBezTo>
                <a:cubicBezTo>
                  <a:pt x="9328" y="7654"/>
                  <a:pt x="9363" y="7642"/>
                  <a:pt x="9391" y="7623"/>
                </a:cubicBezTo>
                <a:cubicBezTo>
                  <a:pt x="9386" y="7612"/>
                  <a:pt x="9394" y="7608"/>
                  <a:pt x="9402" y="7608"/>
                </a:cubicBezTo>
                <a:cubicBezTo>
                  <a:pt x="9412" y="7608"/>
                  <a:pt x="9421" y="7615"/>
                  <a:pt x="9391" y="7623"/>
                </a:cubicBezTo>
                <a:lnTo>
                  <a:pt x="9404" y="7662"/>
                </a:lnTo>
                <a:cubicBezTo>
                  <a:pt x="9414" y="7664"/>
                  <a:pt x="9421" y="7665"/>
                  <a:pt x="9426" y="7665"/>
                </a:cubicBezTo>
                <a:cubicBezTo>
                  <a:pt x="9452" y="7665"/>
                  <a:pt x="9441" y="7642"/>
                  <a:pt x="9430" y="7610"/>
                </a:cubicBezTo>
                <a:cubicBezTo>
                  <a:pt x="9430" y="7610"/>
                  <a:pt x="9482" y="7597"/>
                  <a:pt x="9521" y="7584"/>
                </a:cubicBezTo>
                <a:cubicBezTo>
                  <a:pt x="9573" y="7558"/>
                  <a:pt x="9612" y="7545"/>
                  <a:pt x="9560" y="7532"/>
                </a:cubicBezTo>
                <a:cubicBezTo>
                  <a:pt x="9547" y="7506"/>
                  <a:pt x="9534" y="7480"/>
                  <a:pt x="9573" y="7454"/>
                </a:cubicBezTo>
                <a:cubicBezTo>
                  <a:pt x="9568" y="7443"/>
                  <a:pt x="9576" y="7439"/>
                  <a:pt x="9584" y="7439"/>
                </a:cubicBezTo>
                <a:cubicBezTo>
                  <a:pt x="9594" y="7439"/>
                  <a:pt x="9603" y="7447"/>
                  <a:pt x="9573" y="7454"/>
                </a:cubicBezTo>
                <a:cubicBezTo>
                  <a:pt x="9582" y="7482"/>
                  <a:pt x="9592" y="7503"/>
                  <a:pt x="9616" y="7503"/>
                </a:cubicBezTo>
                <a:cubicBezTo>
                  <a:pt x="9625" y="7503"/>
                  <a:pt x="9636" y="7500"/>
                  <a:pt x="9651" y="7493"/>
                </a:cubicBezTo>
                <a:cubicBezTo>
                  <a:pt x="9659" y="7490"/>
                  <a:pt x="9665" y="7489"/>
                  <a:pt x="9671" y="7489"/>
                </a:cubicBezTo>
                <a:cubicBezTo>
                  <a:pt x="9694" y="7489"/>
                  <a:pt x="9703" y="7506"/>
                  <a:pt x="9703" y="7506"/>
                </a:cubicBezTo>
                <a:cubicBezTo>
                  <a:pt x="9699" y="7526"/>
                  <a:pt x="9707" y="7534"/>
                  <a:pt x="9720" y="7534"/>
                </a:cubicBezTo>
                <a:cubicBezTo>
                  <a:pt x="9760" y="7534"/>
                  <a:pt x="9852" y="7464"/>
                  <a:pt x="9871" y="7415"/>
                </a:cubicBezTo>
                <a:cubicBezTo>
                  <a:pt x="9905" y="7356"/>
                  <a:pt x="9934" y="7324"/>
                  <a:pt x="9960" y="7324"/>
                </a:cubicBezTo>
                <a:cubicBezTo>
                  <a:pt x="9974" y="7324"/>
                  <a:pt x="9988" y="7333"/>
                  <a:pt x="10001" y="7350"/>
                </a:cubicBezTo>
                <a:cubicBezTo>
                  <a:pt x="10006" y="7363"/>
                  <a:pt x="10012" y="7369"/>
                  <a:pt x="10019" y="7369"/>
                </a:cubicBezTo>
                <a:cubicBezTo>
                  <a:pt x="10045" y="7369"/>
                  <a:pt x="10076" y="7278"/>
                  <a:pt x="10066" y="7195"/>
                </a:cubicBezTo>
                <a:lnTo>
                  <a:pt x="10066" y="7091"/>
                </a:lnTo>
                <a:lnTo>
                  <a:pt x="10105" y="7169"/>
                </a:lnTo>
                <a:cubicBezTo>
                  <a:pt x="10158" y="7204"/>
                  <a:pt x="10187" y="7226"/>
                  <a:pt x="10210" y="7226"/>
                </a:cubicBezTo>
                <a:cubicBezTo>
                  <a:pt x="10238" y="7226"/>
                  <a:pt x="10257" y="7195"/>
                  <a:pt x="10299" y="7117"/>
                </a:cubicBezTo>
                <a:cubicBezTo>
                  <a:pt x="10340" y="7068"/>
                  <a:pt x="10356" y="7049"/>
                  <a:pt x="10364" y="7049"/>
                </a:cubicBezTo>
                <a:cubicBezTo>
                  <a:pt x="10369" y="7049"/>
                  <a:pt x="10372" y="7055"/>
                  <a:pt x="10377" y="7065"/>
                </a:cubicBezTo>
                <a:cubicBezTo>
                  <a:pt x="10380" y="7071"/>
                  <a:pt x="10386" y="7075"/>
                  <a:pt x="10394" y="7075"/>
                </a:cubicBezTo>
                <a:cubicBezTo>
                  <a:pt x="10418" y="7075"/>
                  <a:pt x="10467" y="7043"/>
                  <a:pt x="10546" y="6974"/>
                </a:cubicBezTo>
                <a:cubicBezTo>
                  <a:pt x="10650" y="6883"/>
                  <a:pt x="10688" y="6844"/>
                  <a:pt x="10675" y="6819"/>
                </a:cubicBezTo>
                <a:lnTo>
                  <a:pt x="10740" y="6754"/>
                </a:lnTo>
                <a:cubicBezTo>
                  <a:pt x="10746" y="6755"/>
                  <a:pt x="10751" y="6755"/>
                  <a:pt x="10755" y="6755"/>
                </a:cubicBezTo>
                <a:cubicBezTo>
                  <a:pt x="10824" y="6755"/>
                  <a:pt x="10865" y="6675"/>
                  <a:pt x="10792" y="6663"/>
                </a:cubicBezTo>
                <a:lnTo>
                  <a:pt x="10857" y="6598"/>
                </a:lnTo>
                <a:lnTo>
                  <a:pt x="10883" y="6624"/>
                </a:lnTo>
                <a:cubicBezTo>
                  <a:pt x="10883" y="6627"/>
                  <a:pt x="10884" y="6629"/>
                  <a:pt x="10887" y="6629"/>
                </a:cubicBezTo>
                <a:cubicBezTo>
                  <a:pt x="10897" y="6629"/>
                  <a:pt x="10921" y="6612"/>
                  <a:pt x="10961" y="6572"/>
                </a:cubicBezTo>
                <a:cubicBezTo>
                  <a:pt x="11013" y="6520"/>
                  <a:pt x="11091" y="6442"/>
                  <a:pt x="11207" y="6287"/>
                </a:cubicBezTo>
                <a:cubicBezTo>
                  <a:pt x="11467" y="5937"/>
                  <a:pt x="11480" y="5885"/>
                  <a:pt x="11428" y="5859"/>
                </a:cubicBezTo>
                <a:cubicBezTo>
                  <a:pt x="11409" y="5802"/>
                  <a:pt x="11418" y="5766"/>
                  <a:pt x="11444" y="5766"/>
                </a:cubicBezTo>
                <a:cubicBezTo>
                  <a:pt x="11454" y="5766"/>
                  <a:pt x="11466" y="5770"/>
                  <a:pt x="11480" y="5781"/>
                </a:cubicBezTo>
                <a:cubicBezTo>
                  <a:pt x="11485" y="5783"/>
                  <a:pt x="11491" y="5784"/>
                  <a:pt x="11498" y="5784"/>
                </a:cubicBezTo>
                <a:cubicBezTo>
                  <a:pt x="11527" y="5784"/>
                  <a:pt x="11563" y="5765"/>
                  <a:pt x="11532" y="5755"/>
                </a:cubicBezTo>
                <a:cubicBezTo>
                  <a:pt x="11532" y="5755"/>
                  <a:pt x="11583" y="5677"/>
                  <a:pt x="11635" y="5651"/>
                </a:cubicBezTo>
                <a:cubicBezTo>
                  <a:pt x="11765" y="5560"/>
                  <a:pt x="11765" y="5496"/>
                  <a:pt x="11739" y="5483"/>
                </a:cubicBezTo>
                <a:lnTo>
                  <a:pt x="11739" y="5483"/>
                </a:lnTo>
                <a:cubicBezTo>
                  <a:pt x="11725" y="5485"/>
                  <a:pt x="11714" y="5486"/>
                  <a:pt x="11707" y="5486"/>
                </a:cubicBezTo>
                <a:cubicBezTo>
                  <a:pt x="11676" y="5486"/>
                  <a:pt x="11710" y="5465"/>
                  <a:pt x="11752" y="5444"/>
                </a:cubicBezTo>
                <a:cubicBezTo>
                  <a:pt x="11804" y="5405"/>
                  <a:pt x="11856" y="5379"/>
                  <a:pt x="11830" y="5366"/>
                </a:cubicBezTo>
                <a:cubicBezTo>
                  <a:pt x="11830" y="5316"/>
                  <a:pt x="11924" y="5066"/>
                  <a:pt x="11978" y="5066"/>
                </a:cubicBezTo>
                <a:cubicBezTo>
                  <a:pt x="11981" y="5066"/>
                  <a:pt x="11983" y="5066"/>
                  <a:pt x="11986" y="5068"/>
                </a:cubicBezTo>
                <a:cubicBezTo>
                  <a:pt x="11986" y="5068"/>
                  <a:pt x="12011" y="5029"/>
                  <a:pt x="12024" y="4977"/>
                </a:cubicBezTo>
                <a:cubicBezTo>
                  <a:pt x="11998" y="4964"/>
                  <a:pt x="12050" y="4886"/>
                  <a:pt x="12089" y="4795"/>
                </a:cubicBezTo>
                <a:cubicBezTo>
                  <a:pt x="12123" y="4716"/>
                  <a:pt x="12147" y="4676"/>
                  <a:pt x="12170" y="4676"/>
                </a:cubicBezTo>
                <a:cubicBezTo>
                  <a:pt x="12174" y="4676"/>
                  <a:pt x="12177" y="4677"/>
                  <a:pt x="12180" y="4678"/>
                </a:cubicBezTo>
                <a:cubicBezTo>
                  <a:pt x="12180" y="4694"/>
                  <a:pt x="12182" y="4701"/>
                  <a:pt x="12186" y="4701"/>
                </a:cubicBezTo>
                <a:cubicBezTo>
                  <a:pt x="12194" y="4701"/>
                  <a:pt x="12210" y="4660"/>
                  <a:pt x="12219" y="4588"/>
                </a:cubicBezTo>
                <a:cubicBezTo>
                  <a:pt x="12245" y="4549"/>
                  <a:pt x="12206" y="4471"/>
                  <a:pt x="12219" y="4432"/>
                </a:cubicBezTo>
                <a:cubicBezTo>
                  <a:pt x="12193" y="4419"/>
                  <a:pt x="12193" y="4367"/>
                  <a:pt x="12206" y="4315"/>
                </a:cubicBezTo>
                <a:lnTo>
                  <a:pt x="12206" y="4315"/>
                </a:lnTo>
                <a:lnTo>
                  <a:pt x="12232" y="4328"/>
                </a:lnTo>
                <a:cubicBezTo>
                  <a:pt x="12258" y="4341"/>
                  <a:pt x="12297" y="4354"/>
                  <a:pt x="12297" y="4354"/>
                </a:cubicBezTo>
                <a:cubicBezTo>
                  <a:pt x="12310" y="4315"/>
                  <a:pt x="12336" y="4276"/>
                  <a:pt x="12310" y="4263"/>
                </a:cubicBezTo>
                <a:cubicBezTo>
                  <a:pt x="12349" y="4224"/>
                  <a:pt x="12375" y="4186"/>
                  <a:pt x="12414" y="4095"/>
                </a:cubicBezTo>
                <a:cubicBezTo>
                  <a:pt x="12452" y="4004"/>
                  <a:pt x="12491" y="3926"/>
                  <a:pt x="12491" y="3861"/>
                </a:cubicBezTo>
                <a:cubicBezTo>
                  <a:pt x="12556" y="3848"/>
                  <a:pt x="12686" y="3589"/>
                  <a:pt x="12647" y="3511"/>
                </a:cubicBezTo>
                <a:cubicBezTo>
                  <a:pt x="12621" y="3498"/>
                  <a:pt x="12647" y="3459"/>
                  <a:pt x="12686" y="3420"/>
                </a:cubicBezTo>
                <a:cubicBezTo>
                  <a:pt x="12738" y="3394"/>
                  <a:pt x="12738" y="3394"/>
                  <a:pt x="12738" y="3342"/>
                </a:cubicBezTo>
                <a:cubicBezTo>
                  <a:pt x="12725" y="3278"/>
                  <a:pt x="12777" y="3252"/>
                  <a:pt x="12829" y="3226"/>
                </a:cubicBezTo>
                <a:cubicBezTo>
                  <a:pt x="12906" y="3213"/>
                  <a:pt x="12919" y="3161"/>
                  <a:pt x="12919" y="3109"/>
                </a:cubicBezTo>
                <a:cubicBezTo>
                  <a:pt x="12932" y="3005"/>
                  <a:pt x="12984" y="2927"/>
                  <a:pt x="13010" y="2876"/>
                </a:cubicBezTo>
                <a:cubicBezTo>
                  <a:pt x="13021" y="2801"/>
                  <a:pt x="13040" y="2752"/>
                  <a:pt x="13018" y="2752"/>
                </a:cubicBezTo>
                <a:cubicBezTo>
                  <a:pt x="13013" y="2752"/>
                  <a:pt x="13006" y="2754"/>
                  <a:pt x="12997" y="2759"/>
                </a:cubicBezTo>
                <a:cubicBezTo>
                  <a:pt x="12971" y="2746"/>
                  <a:pt x="12971" y="2694"/>
                  <a:pt x="12971" y="2694"/>
                </a:cubicBezTo>
                <a:cubicBezTo>
                  <a:pt x="12978" y="2638"/>
                  <a:pt x="12989" y="2616"/>
                  <a:pt x="12993" y="2616"/>
                </a:cubicBezTo>
                <a:lnTo>
                  <a:pt x="12993" y="2616"/>
                </a:lnTo>
                <a:cubicBezTo>
                  <a:pt x="12997" y="2616"/>
                  <a:pt x="12996" y="2631"/>
                  <a:pt x="12984" y="2655"/>
                </a:cubicBezTo>
                <a:cubicBezTo>
                  <a:pt x="12978" y="2698"/>
                  <a:pt x="12981" y="2712"/>
                  <a:pt x="12991" y="2712"/>
                </a:cubicBezTo>
                <a:cubicBezTo>
                  <a:pt x="13002" y="2712"/>
                  <a:pt x="13022" y="2695"/>
                  <a:pt x="13049" y="2681"/>
                </a:cubicBezTo>
                <a:cubicBezTo>
                  <a:pt x="13101" y="2655"/>
                  <a:pt x="13140" y="2564"/>
                  <a:pt x="13166" y="2525"/>
                </a:cubicBezTo>
                <a:cubicBezTo>
                  <a:pt x="13192" y="2486"/>
                  <a:pt x="13244" y="2409"/>
                  <a:pt x="13270" y="2357"/>
                </a:cubicBezTo>
                <a:cubicBezTo>
                  <a:pt x="13373" y="2253"/>
                  <a:pt x="13399" y="2214"/>
                  <a:pt x="13373" y="2201"/>
                </a:cubicBezTo>
                <a:lnTo>
                  <a:pt x="13347" y="2188"/>
                </a:lnTo>
                <a:cubicBezTo>
                  <a:pt x="13425" y="2175"/>
                  <a:pt x="13762" y="1760"/>
                  <a:pt x="13749" y="1682"/>
                </a:cubicBezTo>
                <a:lnTo>
                  <a:pt x="13749" y="1682"/>
                </a:lnTo>
                <a:lnTo>
                  <a:pt x="13775" y="1708"/>
                </a:lnTo>
                <a:cubicBezTo>
                  <a:pt x="13777" y="1710"/>
                  <a:pt x="13779" y="1711"/>
                  <a:pt x="13782" y="1711"/>
                </a:cubicBezTo>
                <a:cubicBezTo>
                  <a:pt x="13799" y="1711"/>
                  <a:pt x="13836" y="1674"/>
                  <a:pt x="13892" y="1617"/>
                </a:cubicBezTo>
                <a:cubicBezTo>
                  <a:pt x="13918" y="1578"/>
                  <a:pt x="14035" y="1423"/>
                  <a:pt x="14152" y="1332"/>
                </a:cubicBezTo>
                <a:cubicBezTo>
                  <a:pt x="14294" y="1202"/>
                  <a:pt x="14411" y="1112"/>
                  <a:pt x="14398" y="1086"/>
                </a:cubicBezTo>
                <a:cubicBezTo>
                  <a:pt x="14411" y="1073"/>
                  <a:pt x="14421" y="1066"/>
                  <a:pt x="14429" y="1066"/>
                </a:cubicBezTo>
                <a:cubicBezTo>
                  <a:pt x="14437" y="1066"/>
                  <a:pt x="14443" y="1073"/>
                  <a:pt x="14450" y="1086"/>
                </a:cubicBezTo>
                <a:cubicBezTo>
                  <a:pt x="14441" y="1104"/>
                  <a:pt x="14440" y="1111"/>
                  <a:pt x="14444" y="1111"/>
                </a:cubicBezTo>
                <a:cubicBezTo>
                  <a:pt x="14452" y="1111"/>
                  <a:pt x="14477" y="1089"/>
                  <a:pt x="14502" y="1073"/>
                </a:cubicBezTo>
                <a:cubicBezTo>
                  <a:pt x="14541" y="1047"/>
                  <a:pt x="14528" y="1021"/>
                  <a:pt x="14515" y="995"/>
                </a:cubicBezTo>
                <a:cubicBezTo>
                  <a:pt x="14489" y="969"/>
                  <a:pt x="14528" y="943"/>
                  <a:pt x="14631" y="917"/>
                </a:cubicBezTo>
                <a:cubicBezTo>
                  <a:pt x="14735" y="891"/>
                  <a:pt x="14891" y="787"/>
                  <a:pt x="14969" y="709"/>
                </a:cubicBezTo>
                <a:cubicBezTo>
                  <a:pt x="14996" y="701"/>
                  <a:pt x="15029" y="685"/>
                  <a:pt x="15051" y="685"/>
                </a:cubicBezTo>
                <a:cubicBezTo>
                  <a:pt x="15061" y="685"/>
                  <a:pt x="15068" y="688"/>
                  <a:pt x="15072" y="697"/>
                </a:cubicBezTo>
                <a:cubicBezTo>
                  <a:pt x="15124" y="697"/>
                  <a:pt x="15228" y="697"/>
                  <a:pt x="15293" y="606"/>
                </a:cubicBezTo>
                <a:cubicBezTo>
                  <a:pt x="15319" y="593"/>
                  <a:pt x="15332" y="586"/>
                  <a:pt x="15340" y="586"/>
                </a:cubicBezTo>
                <a:cubicBezTo>
                  <a:pt x="15348" y="586"/>
                  <a:pt x="15351" y="593"/>
                  <a:pt x="15358" y="606"/>
                </a:cubicBezTo>
                <a:cubicBezTo>
                  <a:pt x="15384" y="612"/>
                  <a:pt x="15400" y="622"/>
                  <a:pt x="15413" y="622"/>
                </a:cubicBezTo>
                <a:cubicBezTo>
                  <a:pt x="15426" y="622"/>
                  <a:pt x="15436" y="612"/>
                  <a:pt x="15449" y="580"/>
                </a:cubicBezTo>
                <a:cubicBezTo>
                  <a:pt x="15518" y="533"/>
                  <a:pt x="15640" y="487"/>
                  <a:pt x="15739" y="487"/>
                </a:cubicBezTo>
                <a:cubicBezTo>
                  <a:pt x="15751" y="487"/>
                  <a:pt x="15762" y="488"/>
                  <a:pt x="15773" y="489"/>
                </a:cubicBezTo>
                <a:cubicBezTo>
                  <a:pt x="15812" y="476"/>
                  <a:pt x="15864" y="476"/>
                  <a:pt x="15864" y="437"/>
                </a:cubicBezTo>
                <a:lnTo>
                  <a:pt x="15851" y="411"/>
                </a:lnTo>
                <a:lnTo>
                  <a:pt x="15851" y="411"/>
                </a:lnTo>
                <a:cubicBezTo>
                  <a:pt x="15881" y="436"/>
                  <a:pt x="15897" y="449"/>
                  <a:pt x="15910" y="449"/>
                </a:cubicBezTo>
                <a:cubicBezTo>
                  <a:pt x="15924" y="449"/>
                  <a:pt x="15934" y="432"/>
                  <a:pt x="15954" y="398"/>
                </a:cubicBezTo>
                <a:cubicBezTo>
                  <a:pt x="15947" y="377"/>
                  <a:pt x="15960" y="367"/>
                  <a:pt x="15973" y="367"/>
                </a:cubicBezTo>
                <a:cubicBezTo>
                  <a:pt x="15983" y="367"/>
                  <a:pt x="15993" y="374"/>
                  <a:pt x="15993" y="385"/>
                </a:cubicBezTo>
                <a:cubicBezTo>
                  <a:pt x="16045" y="411"/>
                  <a:pt x="16097" y="411"/>
                  <a:pt x="16097" y="411"/>
                </a:cubicBezTo>
                <a:cubicBezTo>
                  <a:pt x="16123" y="411"/>
                  <a:pt x="16201" y="385"/>
                  <a:pt x="16292" y="385"/>
                </a:cubicBezTo>
                <a:lnTo>
                  <a:pt x="16460" y="385"/>
                </a:lnTo>
                <a:cubicBezTo>
                  <a:pt x="16512" y="385"/>
                  <a:pt x="16577" y="385"/>
                  <a:pt x="16642" y="398"/>
                </a:cubicBezTo>
                <a:cubicBezTo>
                  <a:pt x="16960" y="462"/>
                  <a:pt x="17104" y="525"/>
                  <a:pt x="17154" y="525"/>
                </a:cubicBezTo>
                <a:cubicBezTo>
                  <a:pt x="17165" y="525"/>
                  <a:pt x="17171" y="522"/>
                  <a:pt x="17174" y="515"/>
                </a:cubicBezTo>
                <a:cubicBezTo>
                  <a:pt x="17195" y="511"/>
                  <a:pt x="17210" y="508"/>
                  <a:pt x="17220" y="508"/>
                </a:cubicBezTo>
                <a:cubicBezTo>
                  <a:pt x="17241" y="508"/>
                  <a:pt x="17247" y="519"/>
                  <a:pt x="17264" y="554"/>
                </a:cubicBezTo>
                <a:cubicBezTo>
                  <a:pt x="17303" y="606"/>
                  <a:pt x="17342" y="632"/>
                  <a:pt x="17381" y="658"/>
                </a:cubicBezTo>
                <a:cubicBezTo>
                  <a:pt x="17433" y="684"/>
                  <a:pt x="17472" y="697"/>
                  <a:pt x="17459" y="722"/>
                </a:cubicBezTo>
                <a:cubicBezTo>
                  <a:pt x="17511" y="722"/>
                  <a:pt x="17511" y="722"/>
                  <a:pt x="17550" y="761"/>
                </a:cubicBezTo>
                <a:cubicBezTo>
                  <a:pt x="17537" y="787"/>
                  <a:pt x="17576" y="813"/>
                  <a:pt x="17641" y="813"/>
                </a:cubicBezTo>
                <a:cubicBezTo>
                  <a:pt x="17673" y="802"/>
                  <a:pt x="17692" y="796"/>
                  <a:pt x="17700" y="796"/>
                </a:cubicBezTo>
                <a:cubicBezTo>
                  <a:pt x="17712" y="796"/>
                  <a:pt x="17702" y="809"/>
                  <a:pt x="17680" y="839"/>
                </a:cubicBezTo>
                <a:cubicBezTo>
                  <a:pt x="17658" y="860"/>
                  <a:pt x="17724" y="943"/>
                  <a:pt x="17734" y="943"/>
                </a:cubicBezTo>
                <a:cubicBezTo>
                  <a:pt x="17737" y="943"/>
                  <a:pt x="17736" y="939"/>
                  <a:pt x="17731" y="930"/>
                </a:cubicBezTo>
                <a:cubicBezTo>
                  <a:pt x="17737" y="921"/>
                  <a:pt x="17746" y="918"/>
                  <a:pt x="17756" y="918"/>
                </a:cubicBezTo>
                <a:cubicBezTo>
                  <a:pt x="17791" y="918"/>
                  <a:pt x="17847" y="959"/>
                  <a:pt x="17887" y="969"/>
                </a:cubicBezTo>
                <a:cubicBezTo>
                  <a:pt x="17926" y="1008"/>
                  <a:pt x="17965" y="1034"/>
                  <a:pt x="17939" y="1060"/>
                </a:cubicBezTo>
                <a:cubicBezTo>
                  <a:pt x="17952" y="1086"/>
                  <a:pt x="18004" y="1138"/>
                  <a:pt x="18056" y="1189"/>
                </a:cubicBezTo>
                <a:cubicBezTo>
                  <a:pt x="18108" y="1228"/>
                  <a:pt x="18172" y="1280"/>
                  <a:pt x="18198" y="1293"/>
                </a:cubicBezTo>
                <a:cubicBezTo>
                  <a:pt x="18204" y="1287"/>
                  <a:pt x="18211" y="1285"/>
                  <a:pt x="18218" y="1285"/>
                </a:cubicBezTo>
                <a:cubicBezTo>
                  <a:pt x="18239" y="1285"/>
                  <a:pt x="18257" y="1312"/>
                  <a:pt x="18237" y="1332"/>
                </a:cubicBezTo>
                <a:cubicBezTo>
                  <a:pt x="18211" y="1345"/>
                  <a:pt x="18237" y="1384"/>
                  <a:pt x="18276" y="1423"/>
                </a:cubicBezTo>
                <a:cubicBezTo>
                  <a:pt x="18328" y="1436"/>
                  <a:pt x="18302" y="1462"/>
                  <a:pt x="18276" y="1475"/>
                </a:cubicBezTo>
                <a:cubicBezTo>
                  <a:pt x="18270" y="1473"/>
                  <a:pt x="18264" y="1472"/>
                  <a:pt x="18260" y="1472"/>
                </a:cubicBezTo>
                <a:cubicBezTo>
                  <a:pt x="18231" y="1472"/>
                  <a:pt x="18258" y="1511"/>
                  <a:pt x="18315" y="1578"/>
                </a:cubicBezTo>
                <a:cubicBezTo>
                  <a:pt x="18367" y="1591"/>
                  <a:pt x="18484" y="1747"/>
                  <a:pt x="18549" y="1877"/>
                </a:cubicBezTo>
                <a:cubicBezTo>
                  <a:pt x="18678" y="2084"/>
                  <a:pt x="18730" y="2110"/>
                  <a:pt x="18821" y="2175"/>
                </a:cubicBezTo>
                <a:lnTo>
                  <a:pt x="18899" y="2188"/>
                </a:lnTo>
                <a:lnTo>
                  <a:pt x="18847" y="2214"/>
                </a:lnTo>
                <a:cubicBezTo>
                  <a:pt x="18821" y="2227"/>
                  <a:pt x="18782" y="2305"/>
                  <a:pt x="18782" y="2305"/>
                </a:cubicBezTo>
                <a:cubicBezTo>
                  <a:pt x="18795" y="2324"/>
                  <a:pt x="18808" y="2331"/>
                  <a:pt x="18821" y="2331"/>
                </a:cubicBezTo>
                <a:cubicBezTo>
                  <a:pt x="18834" y="2331"/>
                  <a:pt x="18847" y="2324"/>
                  <a:pt x="18860" y="2318"/>
                </a:cubicBezTo>
                <a:cubicBezTo>
                  <a:pt x="18863" y="2316"/>
                  <a:pt x="18866" y="2315"/>
                  <a:pt x="18869" y="2315"/>
                </a:cubicBezTo>
                <a:cubicBezTo>
                  <a:pt x="18892" y="2315"/>
                  <a:pt x="18913" y="2357"/>
                  <a:pt x="18925" y="2448"/>
                </a:cubicBezTo>
                <a:cubicBezTo>
                  <a:pt x="18938" y="2551"/>
                  <a:pt x="18951" y="2590"/>
                  <a:pt x="19002" y="2629"/>
                </a:cubicBezTo>
                <a:cubicBezTo>
                  <a:pt x="19015" y="2681"/>
                  <a:pt x="19041" y="2720"/>
                  <a:pt x="19028" y="2772"/>
                </a:cubicBezTo>
                <a:cubicBezTo>
                  <a:pt x="19037" y="2806"/>
                  <a:pt x="19040" y="2818"/>
                  <a:pt x="19052" y="2818"/>
                </a:cubicBezTo>
                <a:cubicBezTo>
                  <a:pt x="19059" y="2818"/>
                  <a:pt x="19067" y="2815"/>
                  <a:pt x="19080" y="2811"/>
                </a:cubicBezTo>
                <a:cubicBezTo>
                  <a:pt x="19083" y="2809"/>
                  <a:pt x="19086" y="2809"/>
                  <a:pt x="19088" y="2809"/>
                </a:cubicBezTo>
                <a:cubicBezTo>
                  <a:pt x="19109" y="2809"/>
                  <a:pt x="19118" y="2855"/>
                  <a:pt x="19106" y="2901"/>
                </a:cubicBezTo>
                <a:cubicBezTo>
                  <a:pt x="19069" y="2964"/>
                  <a:pt x="19115" y="3097"/>
                  <a:pt x="19142" y="3097"/>
                </a:cubicBezTo>
                <a:cubicBezTo>
                  <a:pt x="19143" y="3097"/>
                  <a:pt x="19144" y="3097"/>
                  <a:pt x="19145" y="3096"/>
                </a:cubicBezTo>
                <a:cubicBezTo>
                  <a:pt x="19149" y="3095"/>
                  <a:pt x="19153" y="3094"/>
                  <a:pt x="19157" y="3094"/>
                </a:cubicBezTo>
                <a:cubicBezTo>
                  <a:pt x="19187" y="3094"/>
                  <a:pt x="19198" y="3139"/>
                  <a:pt x="19210" y="3174"/>
                </a:cubicBezTo>
                <a:cubicBezTo>
                  <a:pt x="19223" y="3226"/>
                  <a:pt x="19249" y="3265"/>
                  <a:pt x="19288" y="3304"/>
                </a:cubicBezTo>
                <a:lnTo>
                  <a:pt x="19327" y="3394"/>
                </a:lnTo>
                <a:cubicBezTo>
                  <a:pt x="19331" y="3407"/>
                  <a:pt x="19328" y="3413"/>
                  <a:pt x="19322" y="3413"/>
                </a:cubicBezTo>
                <a:cubicBezTo>
                  <a:pt x="19309" y="3413"/>
                  <a:pt x="19284" y="3390"/>
                  <a:pt x="19275" y="3355"/>
                </a:cubicBezTo>
                <a:lnTo>
                  <a:pt x="19262" y="3407"/>
                </a:lnTo>
                <a:cubicBezTo>
                  <a:pt x="19301" y="3498"/>
                  <a:pt x="19314" y="3550"/>
                  <a:pt x="19353" y="3589"/>
                </a:cubicBezTo>
                <a:cubicBezTo>
                  <a:pt x="19431" y="3615"/>
                  <a:pt x="19431" y="3615"/>
                  <a:pt x="19366" y="3628"/>
                </a:cubicBezTo>
                <a:cubicBezTo>
                  <a:pt x="19340" y="3641"/>
                  <a:pt x="19327" y="3693"/>
                  <a:pt x="19379" y="3732"/>
                </a:cubicBezTo>
                <a:cubicBezTo>
                  <a:pt x="19443" y="3758"/>
                  <a:pt x="19431" y="3809"/>
                  <a:pt x="19405" y="3822"/>
                </a:cubicBezTo>
                <a:cubicBezTo>
                  <a:pt x="19382" y="3815"/>
                  <a:pt x="19366" y="3810"/>
                  <a:pt x="19358" y="3810"/>
                </a:cubicBezTo>
                <a:cubicBezTo>
                  <a:pt x="19338" y="3810"/>
                  <a:pt x="19364" y="3842"/>
                  <a:pt x="19456" y="3952"/>
                </a:cubicBezTo>
                <a:cubicBezTo>
                  <a:pt x="19482" y="4043"/>
                  <a:pt x="19573" y="4224"/>
                  <a:pt x="19625" y="4354"/>
                </a:cubicBezTo>
                <a:cubicBezTo>
                  <a:pt x="19690" y="4536"/>
                  <a:pt x="19729" y="4627"/>
                  <a:pt x="19729" y="4678"/>
                </a:cubicBezTo>
                <a:cubicBezTo>
                  <a:pt x="19723" y="4681"/>
                  <a:pt x="19719" y="4683"/>
                  <a:pt x="19715" y="4685"/>
                </a:cubicBezTo>
                <a:lnTo>
                  <a:pt x="19715" y="4685"/>
                </a:lnTo>
                <a:cubicBezTo>
                  <a:pt x="19716" y="4685"/>
                  <a:pt x="19717" y="4685"/>
                  <a:pt x="19718" y="4685"/>
                </a:cubicBezTo>
                <a:cubicBezTo>
                  <a:pt x="19761" y="4685"/>
                  <a:pt x="19779" y="4739"/>
                  <a:pt x="19833" y="4847"/>
                </a:cubicBezTo>
                <a:cubicBezTo>
                  <a:pt x="19859" y="4990"/>
                  <a:pt x="19936" y="5055"/>
                  <a:pt x="19988" y="5081"/>
                </a:cubicBezTo>
                <a:lnTo>
                  <a:pt x="19936" y="5003"/>
                </a:lnTo>
                <a:cubicBezTo>
                  <a:pt x="19949" y="4997"/>
                  <a:pt x="19960" y="4995"/>
                  <a:pt x="19969" y="4995"/>
                </a:cubicBezTo>
                <a:cubicBezTo>
                  <a:pt x="20006" y="4995"/>
                  <a:pt x="20017" y="5036"/>
                  <a:pt x="20027" y="5119"/>
                </a:cubicBezTo>
                <a:cubicBezTo>
                  <a:pt x="20053" y="5158"/>
                  <a:pt x="20027" y="5171"/>
                  <a:pt x="20001" y="5184"/>
                </a:cubicBezTo>
                <a:cubicBezTo>
                  <a:pt x="19975" y="5197"/>
                  <a:pt x="19962" y="5262"/>
                  <a:pt x="19988" y="5301"/>
                </a:cubicBezTo>
                <a:cubicBezTo>
                  <a:pt x="20005" y="5326"/>
                  <a:pt x="20022" y="5352"/>
                  <a:pt x="20032" y="5352"/>
                </a:cubicBezTo>
                <a:cubicBezTo>
                  <a:pt x="20037" y="5352"/>
                  <a:pt x="20040" y="5345"/>
                  <a:pt x="20040" y="5327"/>
                </a:cubicBezTo>
                <a:cubicBezTo>
                  <a:pt x="20050" y="5322"/>
                  <a:pt x="20056" y="5319"/>
                  <a:pt x="20061" y="5319"/>
                </a:cubicBezTo>
                <a:cubicBezTo>
                  <a:pt x="20070" y="5319"/>
                  <a:pt x="20076" y="5328"/>
                  <a:pt x="20092" y="5353"/>
                </a:cubicBezTo>
                <a:cubicBezTo>
                  <a:pt x="20118" y="5392"/>
                  <a:pt x="20144" y="5431"/>
                  <a:pt x="20196" y="5457"/>
                </a:cubicBezTo>
                <a:cubicBezTo>
                  <a:pt x="20199" y="5455"/>
                  <a:pt x="20203" y="5454"/>
                  <a:pt x="20206" y="5454"/>
                </a:cubicBezTo>
                <a:cubicBezTo>
                  <a:pt x="20229" y="5454"/>
                  <a:pt x="20251" y="5488"/>
                  <a:pt x="20274" y="5521"/>
                </a:cubicBezTo>
                <a:cubicBezTo>
                  <a:pt x="20274" y="5573"/>
                  <a:pt x="20325" y="5651"/>
                  <a:pt x="20325" y="5651"/>
                </a:cubicBezTo>
                <a:lnTo>
                  <a:pt x="20300" y="5664"/>
                </a:lnTo>
                <a:cubicBezTo>
                  <a:pt x="20274" y="5690"/>
                  <a:pt x="20274" y="5742"/>
                  <a:pt x="20274" y="5742"/>
                </a:cubicBezTo>
                <a:cubicBezTo>
                  <a:pt x="20297" y="5765"/>
                  <a:pt x="20316" y="5770"/>
                  <a:pt x="20327" y="5770"/>
                </a:cubicBezTo>
                <a:cubicBezTo>
                  <a:pt x="20334" y="5770"/>
                  <a:pt x="20338" y="5768"/>
                  <a:pt x="20338" y="5768"/>
                </a:cubicBezTo>
                <a:cubicBezTo>
                  <a:pt x="20339" y="5768"/>
                  <a:pt x="20339" y="5767"/>
                  <a:pt x="20340" y="5767"/>
                </a:cubicBezTo>
                <a:cubicBezTo>
                  <a:pt x="20360" y="5767"/>
                  <a:pt x="20526" y="5994"/>
                  <a:pt x="20753" y="6183"/>
                </a:cubicBezTo>
                <a:cubicBezTo>
                  <a:pt x="20974" y="6391"/>
                  <a:pt x="21259" y="6546"/>
                  <a:pt x="21311" y="6585"/>
                </a:cubicBezTo>
                <a:cubicBezTo>
                  <a:pt x="21350" y="6611"/>
                  <a:pt x="21402" y="6650"/>
                  <a:pt x="21441" y="6663"/>
                </a:cubicBezTo>
                <a:cubicBezTo>
                  <a:pt x="21460" y="6676"/>
                  <a:pt x="21477" y="6682"/>
                  <a:pt x="21486" y="6682"/>
                </a:cubicBezTo>
                <a:cubicBezTo>
                  <a:pt x="21496" y="6682"/>
                  <a:pt x="21499" y="6676"/>
                  <a:pt x="21493" y="6663"/>
                </a:cubicBezTo>
                <a:cubicBezTo>
                  <a:pt x="21495" y="6657"/>
                  <a:pt x="21500" y="6655"/>
                  <a:pt x="21509" y="6655"/>
                </a:cubicBezTo>
                <a:cubicBezTo>
                  <a:pt x="21565" y="6655"/>
                  <a:pt x="21751" y="6746"/>
                  <a:pt x="21986" y="6780"/>
                </a:cubicBezTo>
                <a:cubicBezTo>
                  <a:pt x="22069" y="6790"/>
                  <a:pt x="22146" y="6794"/>
                  <a:pt x="22215" y="6794"/>
                </a:cubicBezTo>
                <a:cubicBezTo>
                  <a:pt x="22414" y="6794"/>
                  <a:pt x="22540" y="6760"/>
                  <a:pt x="22530" y="6741"/>
                </a:cubicBezTo>
                <a:lnTo>
                  <a:pt x="22569" y="6741"/>
                </a:lnTo>
                <a:cubicBezTo>
                  <a:pt x="22595" y="6741"/>
                  <a:pt x="22621" y="6728"/>
                  <a:pt x="22673" y="6715"/>
                </a:cubicBezTo>
                <a:cubicBezTo>
                  <a:pt x="22764" y="6702"/>
                  <a:pt x="22842" y="6637"/>
                  <a:pt x="22881" y="6624"/>
                </a:cubicBezTo>
                <a:cubicBezTo>
                  <a:pt x="22896" y="6601"/>
                  <a:pt x="22921" y="6582"/>
                  <a:pt x="22930" y="6582"/>
                </a:cubicBezTo>
                <a:cubicBezTo>
                  <a:pt x="22936" y="6582"/>
                  <a:pt x="22935" y="6590"/>
                  <a:pt x="22920" y="6611"/>
                </a:cubicBezTo>
                <a:cubicBezTo>
                  <a:pt x="22930" y="6632"/>
                  <a:pt x="22941" y="6653"/>
                  <a:pt x="22965" y="6653"/>
                </a:cubicBezTo>
                <a:cubicBezTo>
                  <a:pt x="22971" y="6653"/>
                  <a:pt x="22977" y="6652"/>
                  <a:pt x="22984" y="6650"/>
                </a:cubicBezTo>
                <a:cubicBezTo>
                  <a:pt x="23075" y="6611"/>
                  <a:pt x="23062" y="6585"/>
                  <a:pt x="23049" y="6559"/>
                </a:cubicBezTo>
                <a:cubicBezTo>
                  <a:pt x="23036" y="6520"/>
                  <a:pt x="23075" y="6507"/>
                  <a:pt x="23075" y="6507"/>
                </a:cubicBezTo>
                <a:cubicBezTo>
                  <a:pt x="23093" y="6496"/>
                  <a:pt x="23102" y="6489"/>
                  <a:pt x="23109" y="6489"/>
                </a:cubicBezTo>
                <a:cubicBezTo>
                  <a:pt x="23117" y="6489"/>
                  <a:pt x="23120" y="6499"/>
                  <a:pt x="23127" y="6520"/>
                </a:cubicBezTo>
                <a:cubicBezTo>
                  <a:pt x="23140" y="6546"/>
                  <a:pt x="23153" y="6572"/>
                  <a:pt x="23153" y="6572"/>
                </a:cubicBezTo>
                <a:lnTo>
                  <a:pt x="23205" y="6546"/>
                </a:lnTo>
                <a:cubicBezTo>
                  <a:pt x="23179" y="6520"/>
                  <a:pt x="23231" y="6494"/>
                  <a:pt x="23231" y="6494"/>
                </a:cubicBezTo>
                <a:cubicBezTo>
                  <a:pt x="23244" y="6490"/>
                  <a:pt x="23252" y="6487"/>
                  <a:pt x="23259" y="6487"/>
                </a:cubicBezTo>
                <a:cubicBezTo>
                  <a:pt x="23273" y="6487"/>
                  <a:pt x="23278" y="6499"/>
                  <a:pt x="23296" y="6533"/>
                </a:cubicBezTo>
                <a:cubicBezTo>
                  <a:pt x="23305" y="6552"/>
                  <a:pt x="23317" y="6560"/>
                  <a:pt x="23330" y="6560"/>
                </a:cubicBezTo>
                <a:cubicBezTo>
                  <a:pt x="23352" y="6560"/>
                  <a:pt x="23373" y="6532"/>
                  <a:pt x="23373" y="6481"/>
                </a:cubicBezTo>
                <a:lnTo>
                  <a:pt x="23438" y="6403"/>
                </a:lnTo>
                <a:cubicBezTo>
                  <a:pt x="23447" y="6406"/>
                  <a:pt x="23455" y="6408"/>
                  <a:pt x="23462" y="6408"/>
                </a:cubicBezTo>
                <a:cubicBezTo>
                  <a:pt x="23524" y="6408"/>
                  <a:pt x="23558" y="6320"/>
                  <a:pt x="23581" y="6274"/>
                </a:cubicBezTo>
                <a:cubicBezTo>
                  <a:pt x="23597" y="6279"/>
                  <a:pt x="23612" y="6282"/>
                  <a:pt x="23625" y="6282"/>
                </a:cubicBezTo>
                <a:cubicBezTo>
                  <a:pt x="23673" y="6282"/>
                  <a:pt x="23695" y="6245"/>
                  <a:pt x="23685" y="6183"/>
                </a:cubicBezTo>
                <a:cubicBezTo>
                  <a:pt x="23672" y="6170"/>
                  <a:pt x="23711" y="6131"/>
                  <a:pt x="23763" y="6131"/>
                </a:cubicBezTo>
                <a:cubicBezTo>
                  <a:pt x="23814" y="6118"/>
                  <a:pt x="23853" y="6092"/>
                  <a:pt x="23931" y="6027"/>
                </a:cubicBezTo>
                <a:cubicBezTo>
                  <a:pt x="23944" y="5975"/>
                  <a:pt x="24178" y="5742"/>
                  <a:pt x="24424" y="5444"/>
                </a:cubicBezTo>
                <a:cubicBezTo>
                  <a:pt x="24684" y="5106"/>
                  <a:pt x="24852" y="4873"/>
                  <a:pt x="24826" y="4847"/>
                </a:cubicBezTo>
                <a:cubicBezTo>
                  <a:pt x="24852" y="4808"/>
                  <a:pt x="24852" y="4808"/>
                  <a:pt x="24904" y="4795"/>
                </a:cubicBezTo>
                <a:cubicBezTo>
                  <a:pt x="24907" y="4797"/>
                  <a:pt x="24911" y="4798"/>
                  <a:pt x="24914" y="4798"/>
                </a:cubicBezTo>
                <a:cubicBezTo>
                  <a:pt x="24939" y="4798"/>
                  <a:pt x="24966" y="4759"/>
                  <a:pt x="24943" y="4691"/>
                </a:cubicBezTo>
                <a:cubicBezTo>
                  <a:pt x="24943" y="4657"/>
                  <a:pt x="24931" y="4634"/>
                  <a:pt x="24939" y="4634"/>
                </a:cubicBezTo>
                <a:cubicBezTo>
                  <a:pt x="24943" y="4634"/>
                  <a:pt x="24952" y="4640"/>
                  <a:pt x="24969" y="4652"/>
                </a:cubicBezTo>
                <a:cubicBezTo>
                  <a:pt x="24972" y="4656"/>
                  <a:pt x="24976" y="4657"/>
                  <a:pt x="24980" y="4657"/>
                </a:cubicBezTo>
                <a:cubicBezTo>
                  <a:pt x="25009" y="4657"/>
                  <a:pt x="25062" y="4581"/>
                  <a:pt x="25163" y="4445"/>
                </a:cubicBezTo>
                <a:cubicBezTo>
                  <a:pt x="25254" y="4328"/>
                  <a:pt x="25384" y="4173"/>
                  <a:pt x="25358" y="4147"/>
                </a:cubicBezTo>
                <a:cubicBezTo>
                  <a:pt x="25379" y="4097"/>
                  <a:pt x="25389" y="4075"/>
                  <a:pt x="25391" y="4075"/>
                </a:cubicBezTo>
                <a:lnTo>
                  <a:pt x="25391" y="4075"/>
                </a:lnTo>
                <a:cubicBezTo>
                  <a:pt x="25393" y="4075"/>
                  <a:pt x="25390" y="4091"/>
                  <a:pt x="25384" y="4121"/>
                </a:cubicBezTo>
                <a:cubicBezTo>
                  <a:pt x="25386" y="4131"/>
                  <a:pt x="25392" y="4136"/>
                  <a:pt x="25402" y="4136"/>
                </a:cubicBezTo>
                <a:cubicBezTo>
                  <a:pt x="25452" y="4136"/>
                  <a:pt x="25587" y="4005"/>
                  <a:pt x="25630" y="3874"/>
                </a:cubicBezTo>
                <a:cubicBezTo>
                  <a:pt x="25662" y="3842"/>
                  <a:pt x="25686" y="3819"/>
                  <a:pt x="25707" y="3819"/>
                </a:cubicBezTo>
                <a:cubicBezTo>
                  <a:pt x="25712" y="3819"/>
                  <a:pt x="25717" y="3820"/>
                  <a:pt x="25721" y="3822"/>
                </a:cubicBezTo>
                <a:cubicBezTo>
                  <a:pt x="25760" y="3783"/>
                  <a:pt x="25786" y="3758"/>
                  <a:pt x="25877" y="3628"/>
                </a:cubicBezTo>
                <a:cubicBezTo>
                  <a:pt x="25903" y="3589"/>
                  <a:pt x="26058" y="3459"/>
                  <a:pt x="26136" y="3407"/>
                </a:cubicBezTo>
                <a:cubicBezTo>
                  <a:pt x="26175" y="3368"/>
                  <a:pt x="26201" y="3329"/>
                  <a:pt x="26227" y="3304"/>
                </a:cubicBezTo>
                <a:cubicBezTo>
                  <a:pt x="26253" y="3278"/>
                  <a:pt x="26279" y="3252"/>
                  <a:pt x="26279" y="3252"/>
                </a:cubicBezTo>
                <a:cubicBezTo>
                  <a:pt x="26293" y="3242"/>
                  <a:pt x="26307" y="3233"/>
                  <a:pt x="26318" y="3226"/>
                </a:cubicBezTo>
                <a:lnTo>
                  <a:pt x="26318" y="3226"/>
                </a:lnTo>
                <a:cubicBezTo>
                  <a:pt x="26319" y="3228"/>
                  <a:pt x="26321" y="3229"/>
                  <a:pt x="26325" y="3229"/>
                </a:cubicBezTo>
                <a:cubicBezTo>
                  <a:pt x="26365" y="3229"/>
                  <a:pt x="26564" y="3100"/>
                  <a:pt x="26863" y="2992"/>
                </a:cubicBezTo>
                <a:cubicBezTo>
                  <a:pt x="27106" y="2898"/>
                  <a:pt x="27330" y="2859"/>
                  <a:pt x="27455" y="2859"/>
                </a:cubicBezTo>
                <a:cubicBezTo>
                  <a:pt x="27502" y="2859"/>
                  <a:pt x="27536" y="2865"/>
                  <a:pt x="27550" y="2876"/>
                </a:cubicBezTo>
                <a:cubicBezTo>
                  <a:pt x="27550" y="2876"/>
                  <a:pt x="27602" y="2863"/>
                  <a:pt x="27654" y="2837"/>
                </a:cubicBezTo>
                <a:cubicBezTo>
                  <a:pt x="27683" y="2800"/>
                  <a:pt x="27712" y="2784"/>
                  <a:pt x="27739" y="2784"/>
                </a:cubicBezTo>
                <a:cubicBezTo>
                  <a:pt x="27760" y="2784"/>
                  <a:pt x="27779" y="2794"/>
                  <a:pt x="27796" y="2811"/>
                </a:cubicBezTo>
                <a:cubicBezTo>
                  <a:pt x="27822" y="2837"/>
                  <a:pt x="27887" y="2863"/>
                  <a:pt x="27952" y="2863"/>
                </a:cubicBezTo>
                <a:cubicBezTo>
                  <a:pt x="27974" y="2868"/>
                  <a:pt x="27997" y="2871"/>
                  <a:pt x="28020" y="2871"/>
                </a:cubicBezTo>
                <a:cubicBezTo>
                  <a:pt x="28053" y="2871"/>
                  <a:pt x="28085" y="2865"/>
                  <a:pt x="28108" y="2850"/>
                </a:cubicBezTo>
                <a:lnTo>
                  <a:pt x="28108" y="2850"/>
                </a:lnTo>
                <a:lnTo>
                  <a:pt x="28095" y="2876"/>
                </a:lnTo>
                <a:cubicBezTo>
                  <a:pt x="28118" y="2921"/>
                  <a:pt x="28176" y="2940"/>
                  <a:pt x="28236" y="2940"/>
                </a:cubicBezTo>
                <a:cubicBezTo>
                  <a:pt x="28279" y="2940"/>
                  <a:pt x="28322" y="2931"/>
                  <a:pt x="28354" y="2914"/>
                </a:cubicBezTo>
                <a:cubicBezTo>
                  <a:pt x="28389" y="2961"/>
                  <a:pt x="28413" y="3007"/>
                  <a:pt x="28465" y="3007"/>
                </a:cubicBezTo>
                <a:cubicBezTo>
                  <a:pt x="28471" y="3007"/>
                  <a:pt x="28477" y="3007"/>
                  <a:pt x="28484" y="3005"/>
                </a:cubicBezTo>
                <a:cubicBezTo>
                  <a:pt x="28523" y="3031"/>
                  <a:pt x="28523" y="3031"/>
                  <a:pt x="28497" y="3083"/>
                </a:cubicBezTo>
                <a:cubicBezTo>
                  <a:pt x="28484" y="3122"/>
                  <a:pt x="28458" y="3148"/>
                  <a:pt x="28510" y="3161"/>
                </a:cubicBezTo>
                <a:cubicBezTo>
                  <a:pt x="28521" y="3168"/>
                  <a:pt x="28530" y="3172"/>
                  <a:pt x="28538" y="3172"/>
                </a:cubicBezTo>
                <a:cubicBezTo>
                  <a:pt x="28556" y="3172"/>
                  <a:pt x="28565" y="3153"/>
                  <a:pt x="28575" y="3135"/>
                </a:cubicBezTo>
                <a:cubicBezTo>
                  <a:pt x="28575" y="3135"/>
                  <a:pt x="28614" y="3161"/>
                  <a:pt x="28652" y="3200"/>
                </a:cubicBezTo>
                <a:cubicBezTo>
                  <a:pt x="28652" y="3200"/>
                  <a:pt x="28670" y="3211"/>
                  <a:pt x="28689" y="3211"/>
                </a:cubicBezTo>
                <a:cubicBezTo>
                  <a:pt x="28699" y="3211"/>
                  <a:pt x="28709" y="3208"/>
                  <a:pt x="28717" y="3200"/>
                </a:cubicBezTo>
                <a:cubicBezTo>
                  <a:pt x="28720" y="3194"/>
                  <a:pt x="28725" y="3191"/>
                  <a:pt x="28730" y="3191"/>
                </a:cubicBezTo>
                <a:cubicBezTo>
                  <a:pt x="28748" y="3191"/>
                  <a:pt x="28778" y="3219"/>
                  <a:pt x="28808" y="3239"/>
                </a:cubicBezTo>
                <a:cubicBezTo>
                  <a:pt x="28795" y="3252"/>
                  <a:pt x="28805" y="3261"/>
                  <a:pt x="28816" y="3261"/>
                </a:cubicBezTo>
                <a:cubicBezTo>
                  <a:pt x="28828" y="3261"/>
                  <a:pt x="28841" y="3252"/>
                  <a:pt x="28834" y="3226"/>
                </a:cubicBezTo>
                <a:cubicBezTo>
                  <a:pt x="28842" y="3209"/>
                  <a:pt x="28856" y="3193"/>
                  <a:pt x="28874" y="3193"/>
                </a:cubicBezTo>
                <a:cubicBezTo>
                  <a:pt x="28885" y="3193"/>
                  <a:pt x="28898" y="3198"/>
                  <a:pt x="28912" y="3213"/>
                </a:cubicBezTo>
                <a:cubicBezTo>
                  <a:pt x="28912" y="3213"/>
                  <a:pt x="28938" y="3187"/>
                  <a:pt x="28964" y="3174"/>
                </a:cubicBezTo>
                <a:cubicBezTo>
                  <a:pt x="29003" y="3122"/>
                  <a:pt x="29029" y="3109"/>
                  <a:pt x="28964" y="3005"/>
                </a:cubicBezTo>
                <a:cubicBezTo>
                  <a:pt x="28886" y="2901"/>
                  <a:pt x="28795" y="2837"/>
                  <a:pt x="28730" y="2785"/>
                </a:cubicBezTo>
                <a:cubicBezTo>
                  <a:pt x="28688" y="2760"/>
                  <a:pt x="28657" y="2745"/>
                  <a:pt x="28637" y="2745"/>
                </a:cubicBezTo>
                <a:cubicBezTo>
                  <a:pt x="28626" y="2745"/>
                  <a:pt x="28618" y="2750"/>
                  <a:pt x="28614" y="2759"/>
                </a:cubicBezTo>
                <a:lnTo>
                  <a:pt x="28575" y="2759"/>
                </a:lnTo>
                <a:cubicBezTo>
                  <a:pt x="28549" y="2759"/>
                  <a:pt x="28523" y="2746"/>
                  <a:pt x="28484" y="2733"/>
                </a:cubicBezTo>
                <a:cubicBezTo>
                  <a:pt x="28432" y="2720"/>
                  <a:pt x="28393" y="2668"/>
                  <a:pt x="28393" y="2668"/>
                </a:cubicBezTo>
                <a:cubicBezTo>
                  <a:pt x="28406" y="2629"/>
                  <a:pt x="28173" y="2551"/>
                  <a:pt x="27874" y="2525"/>
                </a:cubicBezTo>
                <a:cubicBezTo>
                  <a:pt x="27822" y="2525"/>
                  <a:pt x="27770" y="2520"/>
                  <a:pt x="27722" y="2520"/>
                </a:cubicBezTo>
                <a:cubicBezTo>
                  <a:pt x="27698" y="2520"/>
                  <a:pt x="27675" y="2521"/>
                  <a:pt x="27654" y="2525"/>
                </a:cubicBezTo>
                <a:cubicBezTo>
                  <a:pt x="27632" y="2521"/>
                  <a:pt x="27610" y="2520"/>
                  <a:pt x="27590" y="2520"/>
                </a:cubicBezTo>
                <a:cubicBezTo>
                  <a:pt x="27549" y="2520"/>
                  <a:pt x="27511" y="2525"/>
                  <a:pt x="27485" y="2525"/>
                </a:cubicBezTo>
                <a:cubicBezTo>
                  <a:pt x="27394" y="2525"/>
                  <a:pt x="27329" y="2525"/>
                  <a:pt x="27304" y="2512"/>
                </a:cubicBezTo>
                <a:cubicBezTo>
                  <a:pt x="27282" y="2508"/>
                  <a:pt x="27262" y="2507"/>
                  <a:pt x="27244" y="2507"/>
                </a:cubicBezTo>
                <a:cubicBezTo>
                  <a:pt x="27210" y="2507"/>
                  <a:pt x="27187" y="2512"/>
                  <a:pt x="27187" y="2512"/>
                </a:cubicBezTo>
                <a:cubicBezTo>
                  <a:pt x="27187" y="2538"/>
                  <a:pt x="26850" y="2590"/>
                  <a:pt x="26499" y="2772"/>
                </a:cubicBezTo>
                <a:cubicBezTo>
                  <a:pt x="26318" y="2850"/>
                  <a:pt x="26149" y="2966"/>
                  <a:pt x="26032" y="3057"/>
                </a:cubicBezTo>
                <a:cubicBezTo>
                  <a:pt x="25916" y="3135"/>
                  <a:pt x="25851" y="3213"/>
                  <a:pt x="25864" y="3226"/>
                </a:cubicBezTo>
                <a:cubicBezTo>
                  <a:pt x="25825" y="3252"/>
                  <a:pt x="25786" y="3291"/>
                  <a:pt x="25786" y="3291"/>
                </a:cubicBezTo>
                <a:cubicBezTo>
                  <a:pt x="25782" y="3287"/>
                  <a:pt x="25778" y="3285"/>
                  <a:pt x="25773" y="3285"/>
                </a:cubicBezTo>
                <a:cubicBezTo>
                  <a:pt x="25739" y="3285"/>
                  <a:pt x="25672" y="3351"/>
                  <a:pt x="25604" y="3407"/>
                </a:cubicBezTo>
                <a:cubicBezTo>
                  <a:pt x="25553" y="3511"/>
                  <a:pt x="25475" y="3589"/>
                  <a:pt x="25475" y="3589"/>
                </a:cubicBezTo>
                <a:cubicBezTo>
                  <a:pt x="25472" y="3583"/>
                  <a:pt x="25468" y="3581"/>
                  <a:pt x="25463" y="3581"/>
                </a:cubicBezTo>
                <a:cubicBezTo>
                  <a:pt x="25444" y="3581"/>
                  <a:pt x="25407" y="3618"/>
                  <a:pt x="25345" y="3680"/>
                </a:cubicBezTo>
                <a:cubicBezTo>
                  <a:pt x="25280" y="3758"/>
                  <a:pt x="25241" y="3796"/>
                  <a:pt x="25267" y="3809"/>
                </a:cubicBezTo>
                <a:cubicBezTo>
                  <a:pt x="25241" y="3848"/>
                  <a:pt x="25008" y="4134"/>
                  <a:pt x="24904" y="4224"/>
                </a:cubicBezTo>
                <a:cubicBezTo>
                  <a:pt x="24839" y="4250"/>
                  <a:pt x="24839" y="4315"/>
                  <a:pt x="24839" y="4367"/>
                </a:cubicBezTo>
                <a:cubicBezTo>
                  <a:pt x="24865" y="4393"/>
                  <a:pt x="24852" y="4445"/>
                  <a:pt x="24826" y="4484"/>
                </a:cubicBezTo>
                <a:cubicBezTo>
                  <a:pt x="24826" y="4484"/>
                  <a:pt x="24800" y="4471"/>
                  <a:pt x="24774" y="4445"/>
                </a:cubicBezTo>
                <a:cubicBezTo>
                  <a:pt x="24780" y="4422"/>
                  <a:pt x="24783" y="4409"/>
                  <a:pt x="24779" y="4409"/>
                </a:cubicBezTo>
                <a:cubicBezTo>
                  <a:pt x="24774" y="4409"/>
                  <a:pt x="24758" y="4428"/>
                  <a:pt x="24722" y="4471"/>
                </a:cubicBezTo>
                <a:cubicBezTo>
                  <a:pt x="24696" y="4510"/>
                  <a:pt x="24671" y="4549"/>
                  <a:pt x="24671" y="4549"/>
                </a:cubicBezTo>
                <a:cubicBezTo>
                  <a:pt x="24696" y="4562"/>
                  <a:pt x="24554" y="4769"/>
                  <a:pt x="24359" y="5029"/>
                </a:cubicBezTo>
                <a:cubicBezTo>
                  <a:pt x="24100" y="5366"/>
                  <a:pt x="24009" y="5444"/>
                  <a:pt x="24035" y="5470"/>
                </a:cubicBezTo>
                <a:cubicBezTo>
                  <a:pt x="24061" y="5496"/>
                  <a:pt x="24022" y="5534"/>
                  <a:pt x="23905" y="5612"/>
                </a:cubicBezTo>
                <a:cubicBezTo>
                  <a:pt x="23659" y="5729"/>
                  <a:pt x="23659" y="5716"/>
                  <a:pt x="23646" y="5781"/>
                </a:cubicBezTo>
                <a:cubicBezTo>
                  <a:pt x="23660" y="5767"/>
                  <a:pt x="23671" y="5761"/>
                  <a:pt x="23680" y="5761"/>
                </a:cubicBezTo>
                <a:cubicBezTo>
                  <a:pt x="23696" y="5761"/>
                  <a:pt x="23707" y="5777"/>
                  <a:pt x="23724" y="5794"/>
                </a:cubicBezTo>
                <a:cubicBezTo>
                  <a:pt x="23754" y="5824"/>
                  <a:pt x="23745" y="5854"/>
                  <a:pt x="23703" y="5854"/>
                </a:cubicBezTo>
                <a:cubicBezTo>
                  <a:pt x="23691" y="5854"/>
                  <a:pt x="23676" y="5852"/>
                  <a:pt x="23659" y="5846"/>
                </a:cubicBezTo>
                <a:cubicBezTo>
                  <a:pt x="23657" y="5845"/>
                  <a:pt x="23656" y="5845"/>
                  <a:pt x="23654" y="5845"/>
                </a:cubicBezTo>
                <a:cubicBezTo>
                  <a:pt x="23620" y="5845"/>
                  <a:pt x="23509" y="5942"/>
                  <a:pt x="23386" y="6040"/>
                </a:cubicBezTo>
                <a:cubicBezTo>
                  <a:pt x="23257" y="6144"/>
                  <a:pt x="23127" y="6235"/>
                  <a:pt x="23114" y="6274"/>
                </a:cubicBezTo>
                <a:lnTo>
                  <a:pt x="23101" y="6248"/>
                </a:lnTo>
                <a:cubicBezTo>
                  <a:pt x="23098" y="6241"/>
                  <a:pt x="23093" y="6238"/>
                  <a:pt x="23085" y="6238"/>
                </a:cubicBezTo>
                <a:cubicBezTo>
                  <a:pt x="23061" y="6238"/>
                  <a:pt x="23012" y="6265"/>
                  <a:pt x="22907" y="6313"/>
                </a:cubicBezTo>
                <a:cubicBezTo>
                  <a:pt x="22829" y="6339"/>
                  <a:pt x="22790" y="6352"/>
                  <a:pt x="22790" y="6352"/>
                </a:cubicBezTo>
                <a:cubicBezTo>
                  <a:pt x="22803" y="6378"/>
                  <a:pt x="22751" y="6403"/>
                  <a:pt x="22699" y="6429"/>
                </a:cubicBezTo>
                <a:cubicBezTo>
                  <a:pt x="22634" y="6429"/>
                  <a:pt x="22569" y="6429"/>
                  <a:pt x="22569" y="6416"/>
                </a:cubicBezTo>
                <a:cubicBezTo>
                  <a:pt x="22547" y="6401"/>
                  <a:pt x="22537" y="6395"/>
                  <a:pt x="22518" y="6395"/>
                </a:cubicBezTo>
                <a:cubicBezTo>
                  <a:pt x="22504" y="6395"/>
                  <a:pt x="22485" y="6398"/>
                  <a:pt x="22453" y="6403"/>
                </a:cubicBezTo>
                <a:cubicBezTo>
                  <a:pt x="22401" y="6442"/>
                  <a:pt x="22323" y="6455"/>
                  <a:pt x="22271" y="6455"/>
                </a:cubicBezTo>
                <a:cubicBezTo>
                  <a:pt x="22206" y="6442"/>
                  <a:pt x="22154" y="6429"/>
                  <a:pt x="22167" y="6416"/>
                </a:cubicBezTo>
                <a:cubicBezTo>
                  <a:pt x="22167" y="6416"/>
                  <a:pt x="22128" y="6403"/>
                  <a:pt x="22089" y="6403"/>
                </a:cubicBezTo>
                <a:cubicBezTo>
                  <a:pt x="22073" y="6414"/>
                  <a:pt x="22050" y="6418"/>
                  <a:pt x="22025" y="6418"/>
                </a:cubicBezTo>
                <a:cubicBezTo>
                  <a:pt x="21992" y="6418"/>
                  <a:pt x="21956" y="6411"/>
                  <a:pt x="21934" y="6403"/>
                </a:cubicBezTo>
                <a:cubicBezTo>
                  <a:pt x="21871" y="6396"/>
                  <a:pt x="21832" y="6383"/>
                  <a:pt x="21816" y="6383"/>
                </a:cubicBezTo>
                <a:cubicBezTo>
                  <a:pt x="21807" y="6383"/>
                  <a:pt x="21807" y="6388"/>
                  <a:pt x="21817" y="6403"/>
                </a:cubicBezTo>
                <a:cubicBezTo>
                  <a:pt x="21806" y="6436"/>
                  <a:pt x="21804" y="6459"/>
                  <a:pt x="21782" y="6459"/>
                </a:cubicBezTo>
                <a:cubicBezTo>
                  <a:pt x="21778" y="6459"/>
                  <a:pt x="21772" y="6458"/>
                  <a:pt x="21765" y="6455"/>
                </a:cubicBezTo>
                <a:lnTo>
                  <a:pt x="21765" y="6429"/>
                </a:lnTo>
                <a:cubicBezTo>
                  <a:pt x="21778" y="6391"/>
                  <a:pt x="21661" y="6365"/>
                  <a:pt x="21519" y="6287"/>
                </a:cubicBezTo>
                <a:cubicBezTo>
                  <a:pt x="21337" y="6196"/>
                  <a:pt x="21272" y="6144"/>
                  <a:pt x="21259" y="6092"/>
                </a:cubicBezTo>
                <a:lnTo>
                  <a:pt x="21207" y="6092"/>
                </a:lnTo>
                <a:cubicBezTo>
                  <a:pt x="21156" y="6092"/>
                  <a:pt x="21130" y="6066"/>
                  <a:pt x="21143" y="6040"/>
                </a:cubicBezTo>
                <a:cubicBezTo>
                  <a:pt x="21130" y="6001"/>
                  <a:pt x="21000" y="5885"/>
                  <a:pt x="20922" y="5846"/>
                </a:cubicBezTo>
                <a:lnTo>
                  <a:pt x="20857" y="5794"/>
                </a:lnTo>
                <a:cubicBezTo>
                  <a:pt x="20870" y="5716"/>
                  <a:pt x="20792" y="5625"/>
                  <a:pt x="20715" y="5625"/>
                </a:cubicBezTo>
                <a:cubicBezTo>
                  <a:pt x="20741" y="5612"/>
                  <a:pt x="20715" y="5573"/>
                  <a:pt x="20689" y="5547"/>
                </a:cubicBezTo>
                <a:cubicBezTo>
                  <a:pt x="20611" y="5496"/>
                  <a:pt x="20507" y="5353"/>
                  <a:pt x="20533" y="5340"/>
                </a:cubicBezTo>
                <a:lnTo>
                  <a:pt x="20507" y="5301"/>
                </a:lnTo>
                <a:cubicBezTo>
                  <a:pt x="20468" y="5288"/>
                  <a:pt x="20442" y="5249"/>
                  <a:pt x="20416" y="5210"/>
                </a:cubicBezTo>
                <a:cubicBezTo>
                  <a:pt x="20390" y="5171"/>
                  <a:pt x="20377" y="5132"/>
                  <a:pt x="20325" y="5119"/>
                </a:cubicBezTo>
                <a:cubicBezTo>
                  <a:pt x="20274" y="5093"/>
                  <a:pt x="20248" y="5055"/>
                  <a:pt x="20248" y="5055"/>
                </a:cubicBezTo>
                <a:cubicBezTo>
                  <a:pt x="20242" y="5037"/>
                  <a:pt x="20249" y="5030"/>
                  <a:pt x="20263" y="5030"/>
                </a:cubicBezTo>
                <a:cubicBezTo>
                  <a:pt x="20279" y="5030"/>
                  <a:pt x="20304" y="5040"/>
                  <a:pt x="20325" y="5055"/>
                </a:cubicBezTo>
                <a:cubicBezTo>
                  <a:pt x="20341" y="5068"/>
                  <a:pt x="20351" y="5073"/>
                  <a:pt x="20356" y="5073"/>
                </a:cubicBezTo>
                <a:cubicBezTo>
                  <a:pt x="20375" y="5073"/>
                  <a:pt x="20315" y="4984"/>
                  <a:pt x="20222" y="4912"/>
                </a:cubicBezTo>
                <a:cubicBezTo>
                  <a:pt x="20155" y="4860"/>
                  <a:pt x="20127" y="4838"/>
                  <a:pt x="20131" y="4838"/>
                </a:cubicBezTo>
                <a:lnTo>
                  <a:pt x="20131" y="4838"/>
                </a:lnTo>
                <a:cubicBezTo>
                  <a:pt x="20134" y="4838"/>
                  <a:pt x="20157" y="4851"/>
                  <a:pt x="20196" y="4873"/>
                </a:cubicBezTo>
                <a:cubicBezTo>
                  <a:pt x="20223" y="4887"/>
                  <a:pt x="20251" y="4901"/>
                  <a:pt x="20259" y="4901"/>
                </a:cubicBezTo>
                <a:cubicBezTo>
                  <a:pt x="20266" y="4901"/>
                  <a:pt x="20258" y="4890"/>
                  <a:pt x="20222" y="4860"/>
                </a:cubicBezTo>
                <a:cubicBezTo>
                  <a:pt x="20222" y="4860"/>
                  <a:pt x="20189" y="4794"/>
                  <a:pt x="20163" y="4794"/>
                </a:cubicBezTo>
                <a:cubicBezTo>
                  <a:pt x="20161" y="4794"/>
                  <a:pt x="20159" y="4794"/>
                  <a:pt x="20157" y="4795"/>
                </a:cubicBezTo>
                <a:lnTo>
                  <a:pt x="20105" y="4665"/>
                </a:lnTo>
                <a:cubicBezTo>
                  <a:pt x="20092" y="4575"/>
                  <a:pt x="20079" y="4536"/>
                  <a:pt x="20053" y="4484"/>
                </a:cubicBezTo>
                <a:cubicBezTo>
                  <a:pt x="20014" y="4458"/>
                  <a:pt x="20014" y="4458"/>
                  <a:pt x="20027" y="4406"/>
                </a:cubicBezTo>
                <a:cubicBezTo>
                  <a:pt x="20049" y="4395"/>
                  <a:pt x="20043" y="4365"/>
                  <a:pt x="19999" y="4365"/>
                </a:cubicBezTo>
                <a:cubicBezTo>
                  <a:pt x="19992" y="4365"/>
                  <a:pt x="19984" y="4365"/>
                  <a:pt x="19975" y="4367"/>
                </a:cubicBezTo>
                <a:cubicBezTo>
                  <a:pt x="19936" y="4341"/>
                  <a:pt x="19910" y="4302"/>
                  <a:pt x="19923" y="4237"/>
                </a:cubicBezTo>
                <a:cubicBezTo>
                  <a:pt x="19981" y="4226"/>
                  <a:pt x="19977" y="4183"/>
                  <a:pt x="19948" y="4183"/>
                </a:cubicBezTo>
                <a:cubicBezTo>
                  <a:pt x="19945" y="4183"/>
                  <a:pt x="19941" y="4184"/>
                  <a:pt x="19936" y="4186"/>
                </a:cubicBezTo>
                <a:cubicBezTo>
                  <a:pt x="19897" y="4160"/>
                  <a:pt x="19884" y="4108"/>
                  <a:pt x="19884" y="4108"/>
                </a:cubicBezTo>
                <a:cubicBezTo>
                  <a:pt x="19910" y="4095"/>
                  <a:pt x="19768" y="3706"/>
                  <a:pt x="19625" y="3291"/>
                </a:cubicBezTo>
                <a:cubicBezTo>
                  <a:pt x="19614" y="3246"/>
                  <a:pt x="19573" y="3210"/>
                  <a:pt x="19546" y="3210"/>
                </a:cubicBezTo>
                <a:cubicBezTo>
                  <a:pt x="19542" y="3210"/>
                  <a:pt x="19538" y="3211"/>
                  <a:pt x="19534" y="3213"/>
                </a:cubicBezTo>
                <a:cubicBezTo>
                  <a:pt x="19513" y="3221"/>
                  <a:pt x="19503" y="3226"/>
                  <a:pt x="19499" y="3226"/>
                </a:cubicBezTo>
                <a:cubicBezTo>
                  <a:pt x="19492" y="3226"/>
                  <a:pt x="19513" y="3208"/>
                  <a:pt x="19521" y="3174"/>
                </a:cubicBezTo>
                <a:cubicBezTo>
                  <a:pt x="19570" y="3115"/>
                  <a:pt x="19568" y="3043"/>
                  <a:pt x="19530" y="3043"/>
                </a:cubicBezTo>
                <a:cubicBezTo>
                  <a:pt x="19518" y="3043"/>
                  <a:pt x="19502" y="3051"/>
                  <a:pt x="19482" y="3070"/>
                </a:cubicBezTo>
                <a:cubicBezTo>
                  <a:pt x="19465" y="3105"/>
                  <a:pt x="19455" y="3124"/>
                  <a:pt x="19452" y="3124"/>
                </a:cubicBezTo>
                <a:cubicBezTo>
                  <a:pt x="19449" y="3124"/>
                  <a:pt x="19455" y="3095"/>
                  <a:pt x="19469" y="3031"/>
                </a:cubicBezTo>
                <a:cubicBezTo>
                  <a:pt x="19482" y="2966"/>
                  <a:pt x="19482" y="2966"/>
                  <a:pt x="19431" y="2940"/>
                </a:cubicBezTo>
                <a:cubicBezTo>
                  <a:pt x="19428" y="2942"/>
                  <a:pt x="19425" y="2942"/>
                  <a:pt x="19422" y="2942"/>
                </a:cubicBezTo>
                <a:cubicBezTo>
                  <a:pt x="19402" y="2942"/>
                  <a:pt x="19394" y="2900"/>
                  <a:pt x="19418" y="2889"/>
                </a:cubicBezTo>
                <a:cubicBezTo>
                  <a:pt x="19429" y="2841"/>
                  <a:pt x="19441" y="2783"/>
                  <a:pt x="19423" y="2783"/>
                </a:cubicBezTo>
                <a:cubicBezTo>
                  <a:pt x="19422" y="2783"/>
                  <a:pt x="19420" y="2784"/>
                  <a:pt x="19418" y="2785"/>
                </a:cubicBezTo>
                <a:cubicBezTo>
                  <a:pt x="19418" y="2785"/>
                  <a:pt x="19392" y="2733"/>
                  <a:pt x="19405" y="2681"/>
                </a:cubicBezTo>
                <a:cubicBezTo>
                  <a:pt x="19418" y="2629"/>
                  <a:pt x="19366" y="2590"/>
                  <a:pt x="19314" y="2551"/>
                </a:cubicBezTo>
                <a:cubicBezTo>
                  <a:pt x="19223" y="2449"/>
                  <a:pt x="19192" y="2406"/>
                  <a:pt x="19238" y="2406"/>
                </a:cubicBezTo>
                <a:cubicBezTo>
                  <a:pt x="19245" y="2406"/>
                  <a:pt x="19252" y="2407"/>
                  <a:pt x="19262" y="2409"/>
                </a:cubicBezTo>
                <a:cubicBezTo>
                  <a:pt x="19266" y="2410"/>
                  <a:pt x="19270" y="2411"/>
                  <a:pt x="19273" y="2411"/>
                </a:cubicBezTo>
                <a:cubicBezTo>
                  <a:pt x="19326" y="2411"/>
                  <a:pt x="19206" y="2213"/>
                  <a:pt x="19132" y="2188"/>
                </a:cubicBezTo>
                <a:cubicBezTo>
                  <a:pt x="19041" y="2175"/>
                  <a:pt x="19054" y="2175"/>
                  <a:pt x="19080" y="2162"/>
                </a:cubicBezTo>
                <a:cubicBezTo>
                  <a:pt x="19106" y="2149"/>
                  <a:pt x="19080" y="2097"/>
                  <a:pt x="19080" y="2097"/>
                </a:cubicBezTo>
                <a:cubicBezTo>
                  <a:pt x="19054" y="2058"/>
                  <a:pt x="19041" y="2007"/>
                  <a:pt x="19067" y="1994"/>
                </a:cubicBezTo>
                <a:cubicBezTo>
                  <a:pt x="19067" y="1994"/>
                  <a:pt x="19041" y="1955"/>
                  <a:pt x="18964" y="1877"/>
                </a:cubicBezTo>
                <a:cubicBezTo>
                  <a:pt x="18860" y="1812"/>
                  <a:pt x="18808" y="1669"/>
                  <a:pt x="18834" y="1591"/>
                </a:cubicBezTo>
                <a:lnTo>
                  <a:pt x="18743" y="1527"/>
                </a:lnTo>
                <a:cubicBezTo>
                  <a:pt x="18665" y="1514"/>
                  <a:pt x="18613" y="1488"/>
                  <a:pt x="18665" y="1449"/>
                </a:cubicBezTo>
                <a:lnTo>
                  <a:pt x="18691" y="1436"/>
                </a:lnTo>
                <a:cubicBezTo>
                  <a:pt x="18613" y="1423"/>
                  <a:pt x="18510" y="1241"/>
                  <a:pt x="18561" y="1202"/>
                </a:cubicBezTo>
                <a:cubicBezTo>
                  <a:pt x="18574" y="1189"/>
                  <a:pt x="18574" y="1189"/>
                  <a:pt x="18549" y="1138"/>
                </a:cubicBezTo>
                <a:lnTo>
                  <a:pt x="18523" y="1163"/>
                </a:lnTo>
                <a:cubicBezTo>
                  <a:pt x="18507" y="1171"/>
                  <a:pt x="18491" y="1184"/>
                  <a:pt x="18475" y="1184"/>
                </a:cubicBezTo>
                <a:cubicBezTo>
                  <a:pt x="18465" y="1184"/>
                  <a:pt x="18455" y="1179"/>
                  <a:pt x="18445" y="1163"/>
                </a:cubicBezTo>
                <a:cubicBezTo>
                  <a:pt x="18406" y="1112"/>
                  <a:pt x="18367" y="1086"/>
                  <a:pt x="18393" y="1060"/>
                </a:cubicBezTo>
                <a:cubicBezTo>
                  <a:pt x="18381" y="1002"/>
                  <a:pt x="18370" y="954"/>
                  <a:pt x="18349" y="954"/>
                </a:cubicBezTo>
                <a:cubicBezTo>
                  <a:pt x="18346" y="954"/>
                  <a:pt x="18344" y="955"/>
                  <a:pt x="18341" y="956"/>
                </a:cubicBezTo>
                <a:cubicBezTo>
                  <a:pt x="18341" y="956"/>
                  <a:pt x="18315" y="917"/>
                  <a:pt x="18289" y="865"/>
                </a:cubicBezTo>
                <a:cubicBezTo>
                  <a:pt x="18250" y="826"/>
                  <a:pt x="18211" y="774"/>
                  <a:pt x="18133" y="709"/>
                </a:cubicBezTo>
                <a:cubicBezTo>
                  <a:pt x="18069" y="697"/>
                  <a:pt x="17991" y="619"/>
                  <a:pt x="18004" y="606"/>
                </a:cubicBezTo>
                <a:cubicBezTo>
                  <a:pt x="18004" y="606"/>
                  <a:pt x="17913" y="528"/>
                  <a:pt x="17848" y="528"/>
                </a:cubicBezTo>
                <a:cubicBezTo>
                  <a:pt x="17757" y="463"/>
                  <a:pt x="17705" y="437"/>
                  <a:pt x="17731" y="411"/>
                </a:cubicBezTo>
                <a:cubicBezTo>
                  <a:pt x="17744" y="385"/>
                  <a:pt x="17744" y="372"/>
                  <a:pt x="17680" y="372"/>
                </a:cubicBezTo>
                <a:cubicBezTo>
                  <a:pt x="17676" y="380"/>
                  <a:pt x="17669" y="383"/>
                  <a:pt x="17659" y="383"/>
                </a:cubicBezTo>
                <a:cubicBezTo>
                  <a:pt x="17636" y="383"/>
                  <a:pt x="17599" y="365"/>
                  <a:pt x="17563" y="346"/>
                </a:cubicBezTo>
                <a:cubicBezTo>
                  <a:pt x="17511" y="320"/>
                  <a:pt x="17459" y="294"/>
                  <a:pt x="17459" y="294"/>
                </a:cubicBezTo>
                <a:cubicBezTo>
                  <a:pt x="17453" y="307"/>
                  <a:pt x="17449" y="314"/>
                  <a:pt x="17441" y="314"/>
                </a:cubicBezTo>
                <a:cubicBezTo>
                  <a:pt x="17433" y="314"/>
                  <a:pt x="17420" y="307"/>
                  <a:pt x="17394" y="294"/>
                </a:cubicBezTo>
                <a:cubicBezTo>
                  <a:pt x="17355" y="268"/>
                  <a:pt x="17200" y="178"/>
                  <a:pt x="17148" y="165"/>
                </a:cubicBezTo>
                <a:cubicBezTo>
                  <a:pt x="17063" y="139"/>
                  <a:pt x="17021" y="126"/>
                  <a:pt x="17007" y="126"/>
                </a:cubicBezTo>
                <a:cubicBezTo>
                  <a:pt x="16992" y="126"/>
                  <a:pt x="17005" y="139"/>
                  <a:pt x="17031" y="165"/>
                </a:cubicBezTo>
                <a:cubicBezTo>
                  <a:pt x="17057" y="171"/>
                  <a:pt x="17067" y="181"/>
                  <a:pt x="17059" y="181"/>
                </a:cubicBezTo>
                <a:cubicBezTo>
                  <a:pt x="17050" y="181"/>
                  <a:pt x="17024" y="171"/>
                  <a:pt x="16979" y="139"/>
                </a:cubicBezTo>
                <a:cubicBezTo>
                  <a:pt x="16953" y="139"/>
                  <a:pt x="16901" y="113"/>
                  <a:pt x="16823" y="87"/>
                </a:cubicBezTo>
                <a:cubicBezTo>
                  <a:pt x="16759" y="61"/>
                  <a:pt x="16681" y="48"/>
                  <a:pt x="16590" y="35"/>
                </a:cubicBezTo>
                <a:cubicBezTo>
                  <a:pt x="16473" y="22"/>
                  <a:pt x="16421" y="22"/>
                  <a:pt x="16395" y="22"/>
                </a:cubicBezTo>
                <a:cubicBezTo>
                  <a:pt x="16357" y="35"/>
                  <a:pt x="16357" y="35"/>
                  <a:pt x="16357" y="48"/>
                </a:cubicBezTo>
                <a:cubicBezTo>
                  <a:pt x="16389" y="80"/>
                  <a:pt x="16389" y="97"/>
                  <a:pt x="16374" y="97"/>
                </a:cubicBezTo>
                <a:cubicBezTo>
                  <a:pt x="16360" y="97"/>
                  <a:pt x="16331" y="80"/>
                  <a:pt x="16305" y="48"/>
                </a:cubicBezTo>
                <a:cubicBezTo>
                  <a:pt x="16242" y="13"/>
                  <a:pt x="16198" y="1"/>
                  <a:pt x="16171" y="1"/>
                </a:cubicBezTo>
                <a:close/>
                <a:moveTo>
                  <a:pt x="7861" y="8245"/>
                </a:moveTo>
                <a:cubicBezTo>
                  <a:pt x="7861" y="8245"/>
                  <a:pt x="7796" y="8258"/>
                  <a:pt x="7796" y="8284"/>
                </a:cubicBezTo>
                <a:cubicBezTo>
                  <a:pt x="7789" y="8299"/>
                  <a:pt x="7803" y="8314"/>
                  <a:pt x="7831" y="8314"/>
                </a:cubicBezTo>
                <a:cubicBezTo>
                  <a:pt x="7852" y="8314"/>
                  <a:pt x="7880" y="8306"/>
                  <a:pt x="7913" y="8284"/>
                </a:cubicBezTo>
                <a:cubicBezTo>
                  <a:pt x="7926" y="8258"/>
                  <a:pt x="7926" y="8258"/>
                  <a:pt x="7861" y="8245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15"/>
          <p:cNvGrpSpPr/>
          <p:nvPr/>
        </p:nvGrpSpPr>
        <p:grpSpPr>
          <a:xfrm>
            <a:off x="6297875" y="761225"/>
            <a:ext cx="116915" cy="152349"/>
            <a:chOff x="8518300" y="3923825"/>
            <a:chExt cx="116915" cy="152349"/>
          </a:xfrm>
        </p:grpSpPr>
        <p:sp>
          <p:nvSpPr>
            <p:cNvPr id="104" name="Google Shape;104;p15"/>
            <p:cNvSpPr/>
            <p:nvPr/>
          </p:nvSpPr>
          <p:spPr>
            <a:xfrm>
              <a:off x="8518300" y="3923825"/>
              <a:ext cx="65797" cy="59533"/>
            </a:xfrm>
            <a:custGeom>
              <a:rect b="b" l="l" r="r" t="t"/>
              <a:pathLst>
                <a:path extrusionOk="0" h="1245" w="1376">
                  <a:moveTo>
                    <a:pt x="593" y="7"/>
                  </a:moveTo>
                  <a:lnTo>
                    <a:pt x="593" y="7"/>
                  </a:lnTo>
                  <a:cubicBezTo>
                    <a:pt x="591" y="7"/>
                    <a:pt x="591" y="13"/>
                    <a:pt x="597" y="20"/>
                  </a:cubicBezTo>
                  <a:lnTo>
                    <a:pt x="597" y="20"/>
                  </a:lnTo>
                  <a:cubicBezTo>
                    <a:pt x="596" y="11"/>
                    <a:pt x="594" y="7"/>
                    <a:pt x="593" y="7"/>
                  </a:cubicBezTo>
                  <a:close/>
                  <a:moveTo>
                    <a:pt x="597" y="20"/>
                  </a:moveTo>
                  <a:cubicBezTo>
                    <a:pt x="597" y="22"/>
                    <a:pt x="597" y="26"/>
                    <a:pt x="597" y="30"/>
                  </a:cubicBezTo>
                  <a:lnTo>
                    <a:pt x="597" y="30"/>
                  </a:lnTo>
                  <a:cubicBezTo>
                    <a:pt x="598" y="27"/>
                    <a:pt x="598" y="24"/>
                    <a:pt x="598" y="20"/>
                  </a:cubicBezTo>
                  <a:cubicBezTo>
                    <a:pt x="597" y="20"/>
                    <a:pt x="597" y="20"/>
                    <a:pt x="597" y="20"/>
                  </a:cubicBezTo>
                  <a:close/>
                  <a:moveTo>
                    <a:pt x="559" y="59"/>
                  </a:moveTo>
                  <a:cubicBezTo>
                    <a:pt x="550" y="59"/>
                    <a:pt x="553" y="65"/>
                    <a:pt x="556" y="65"/>
                  </a:cubicBezTo>
                  <a:cubicBezTo>
                    <a:pt x="557" y="65"/>
                    <a:pt x="559" y="64"/>
                    <a:pt x="559" y="59"/>
                  </a:cubicBezTo>
                  <a:close/>
                  <a:moveTo>
                    <a:pt x="546" y="59"/>
                  </a:moveTo>
                  <a:lnTo>
                    <a:pt x="546" y="72"/>
                  </a:lnTo>
                  <a:cubicBezTo>
                    <a:pt x="533" y="72"/>
                    <a:pt x="533" y="72"/>
                    <a:pt x="533" y="59"/>
                  </a:cubicBezTo>
                  <a:close/>
                  <a:moveTo>
                    <a:pt x="610" y="46"/>
                  </a:moveTo>
                  <a:cubicBezTo>
                    <a:pt x="623" y="46"/>
                    <a:pt x="623" y="46"/>
                    <a:pt x="623" y="59"/>
                  </a:cubicBezTo>
                  <a:cubicBezTo>
                    <a:pt x="623" y="74"/>
                    <a:pt x="619" y="81"/>
                    <a:pt x="615" y="81"/>
                  </a:cubicBezTo>
                  <a:cubicBezTo>
                    <a:pt x="613" y="81"/>
                    <a:pt x="610" y="78"/>
                    <a:pt x="610" y="72"/>
                  </a:cubicBezTo>
                  <a:cubicBezTo>
                    <a:pt x="610" y="46"/>
                    <a:pt x="610" y="46"/>
                    <a:pt x="610" y="46"/>
                  </a:cubicBezTo>
                  <a:close/>
                  <a:moveTo>
                    <a:pt x="1051" y="98"/>
                  </a:moveTo>
                  <a:cubicBezTo>
                    <a:pt x="1051" y="111"/>
                    <a:pt x="1039" y="124"/>
                    <a:pt x="1039" y="124"/>
                  </a:cubicBezTo>
                  <a:cubicBezTo>
                    <a:pt x="1039" y="111"/>
                    <a:pt x="1051" y="98"/>
                    <a:pt x="1051" y="98"/>
                  </a:cubicBezTo>
                  <a:close/>
                  <a:moveTo>
                    <a:pt x="342" y="131"/>
                  </a:moveTo>
                  <a:cubicBezTo>
                    <a:pt x="344" y="131"/>
                    <a:pt x="347" y="133"/>
                    <a:pt x="351" y="137"/>
                  </a:cubicBezTo>
                  <a:cubicBezTo>
                    <a:pt x="342" y="137"/>
                    <a:pt x="340" y="131"/>
                    <a:pt x="342" y="131"/>
                  </a:cubicBezTo>
                  <a:close/>
                  <a:moveTo>
                    <a:pt x="701" y="124"/>
                  </a:moveTo>
                  <a:lnTo>
                    <a:pt x="714" y="137"/>
                  </a:lnTo>
                  <a:cubicBezTo>
                    <a:pt x="714" y="150"/>
                    <a:pt x="701" y="150"/>
                    <a:pt x="701" y="150"/>
                  </a:cubicBezTo>
                  <a:cubicBezTo>
                    <a:pt x="701" y="150"/>
                    <a:pt x="701" y="150"/>
                    <a:pt x="701" y="137"/>
                  </a:cubicBezTo>
                  <a:cubicBezTo>
                    <a:pt x="701" y="137"/>
                    <a:pt x="701" y="124"/>
                    <a:pt x="701" y="124"/>
                  </a:cubicBezTo>
                  <a:close/>
                  <a:moveTo>
                    <a:pt x="662" y="137"/>
                  </a:moveTo>
                  <a:lnTo>
                    <a:pt x="662" y="150"/>
                  </a:lnTo>
                  <a:lnTo>
                    <a:pt x="662" y="163"/>
                  </a:lnTo>
                  <a:lnTo>
                    <a:pt x="649" y="163"/>
                  </a:lnTo>
                  <a:cubicBezTo>
                    <a:pt x="649" y="150"/>
                    <a:pt x="649" y="137"/>
                    <a:pt x="662" y="137"/>
                  </a:cubicBezTo>
                  <a:close/>
                  <a:moveTo>
                    <a:pt x="351" y="150"/>
                  </a:moveTo>
                  <a:cubicBezTo>
                    <a:pt x="351" y="159"/>
                    <a:pt x="358" y="168"/>
                    <a:pt x="357" y="168"/>
                  </a:cubicBezTo>
                  <a:cubicBezTo>
                    <a:pt x="356" y="168"/>
                    <a:pt x="355" y="167"/>
                    <a:pt x="351" y="163"/>
                  </a:cubicBezTo>
                  <a:cubicBezTo>
                    <a:pt x="351" y="163"/>
                    <a:pt x="351" y="157"/>
                    <a:pt x="351" y="150"/>
                  </a:cubicBezTo>
                  <a:close/>
                  <a:moveTo>
                    <a:pt x="740" y="176"/>
                  </a:moveTo>
                  <a:cubicBezTo>
                    <a:pt x="740" y="195"/>
                    <a:pt x="743" y="205"/>
                    <a:pt x="745" y="205"/>
                  </a:cubicBezTo>
                  <a:cubicBezTo>
                    <a:pt x="747" y="205"/>
                    <a:pt x="747" y="195"/>
                    <a:pt x="740" y="176"/>
                  </a:cubicBezTo>
                  <a:close/>
                  <a:moveTo>
                    <a:pt x="1185" y="183"/>
                  </a:moveTo>
                  <a:cubicBezTo>
                    <a:pt x="1188" y="183"/>
                    <a:pt x="1194" y="189"/>
                    <a:pt x="1194" y="189"/>
                  </a:cubicBezTo>
                  <a:cubicBezTo>
                    <a:pt x="1194" y="198"/>
                    <a:pt x="1188" y="207"/>
                    <a:pt x="1179" y="207"/>
                  </a:cubicBezTo>
                  <a:cubicBezTo>
                    <a:pt x="1176" y="207"/>
                    <a:pt x="1172" y="206"/>
                    <a:pt x="1168" y="202"/>
                  </a:cubicBezTo>
                  <a:cubicBezTo>
                    <a:pt x="1168" y="202"/>
                    <a:pt x="1168" y="202"/>
                    <a:pt x="1181" y="189"/>
                  </a:cubicBezTo>
                  <a:cubicBezTo>
                    <a:pt x="1181" y="185"/>
                    <a:pt x="1183" y="183"/>
                    <a:pt x="1185" y="183"/>
                  </a:cubicBezTo>
                  <a:close/>
                  <a:moveTo>
                    <a:pt x="247" y="215"/>
                  </a:moveTo>
                  <a:cubicBezTo>
                    <a:pt x="260" y="228"/>
                    <a:pt x="260" y="228"/>
                    <a:pt x="260" y="228"/>
                  </a:cubicBezTo>
                  <a:cubicBezTo>
                    <a:pt x="247" y="228"/>
                    <a:pt x="247" y="228"/>
                    <a:pt x="247" y="215"/>
                  </a:cubicBezTo>
                  <a:close/>
                  <a:moveTo>
                    <a:pt x="260" y="241"/>
                  </a:moveTo>
                  <a:cubicBezTo>
                    <a:pt x="260" y="241"/>
                    <a:pt x="286" y="267"/>
                    <a:pt x="286" y="280"/>
                  </a:cubicBezTo>
                  <a:cubicBezTo>
                    <a:pt x="286" y="280"/>
                    <a:pt x="286" y="280"/>
                    <a:pt x="273" y="267"/>
                  </a:cubicBezTo>
                  <a:cubicBezTo>
                    <a:pt x="260" y="254"/>
                    <a:pt x="260" y="241"/>
                    <a:pt x="260" y="241"/>
                  </a:cubicBezTo>
                  <a:close/>
                  <a:moveTo>
                    <a:pt x="259" y="335"/>
                  </a:moveTo>
                  <a:cubicBezTo>
                    <a:pt x="260" y="335"/>
                    <a:pt x="267" y="338"/>
                    <a:pt x="273" y="345"/>
                  </a:cubicBezTo>
                  <a:cubicBezTo>
                    <a:pt x="260" y="338"/>
                    <a:pt x="257" y="335"/>
                    <a:pt x="259" y="335"/>
                  </a:cubicBezTo>
                  <a:close/>
                  <a:moveTo>
                    <a:pt x="295" y="366"/>
                  </a:moveTo>
                  <a:lnTo>
                    <a:pt x="295" y="366"/>
                  </a:lnTo>
                  <a:cubicBezTo>
                    <a:pt x="298" y="369"/>
                    <a:pt x="299" y="371"/>
                    <a:pt x="299" y="371"/>
                  </a:cubicBezTo>
                  <a:cubicBezTo>
                    <a:pt x="308" y="371"/>
                    <a:pt x="311" y="371"/>
                    <a:pt x="295" y="366"/>
                  </a:cubicBezTo>
                  <a:close/>
                  <a:moveTo>
                    <a:pt x="1311" y="448"/>
                  </a:moveTo>
                  <a:lnTo>
                    <a:pt x="1298" y="461"/>
                  </a:lnTo>
                  <a:lnTo>
                    <a:pt x="1285" y="448"/>
                  </a:lnTo>
                  <a:close/>
                  <a:moveTo>
                    <a:pt x="1194" y="500"/>
                  </a:moveTo>
                  <a:lnTo>
                    <a:pt x="1194" y="513"/>
                  </a:lnTo>
                  <a:lnTo>
                    <a:pt x="1207" y="513"/>
                  </a:lnTo>
                  <a:lnTo>
                    <a:pt x="1207" y="500"/>
                  </a:lnTo>
                  <a:lnTo>
                    <a:pt x="1207" y="500"/>
                  </a:lnTo>
                  <a:cubicBezTo>
                    <a:pt x="1203" y="500"/>
                    <a:pt x="1199" y="500"/>
                    <a:pt x="1194" y="500"/>
                  </a:cubicBezTo>
                  <a:close/>
                  <a:moveTo>
                    <a:pt x="1285" y="669"/>
                  </a:moveTo>
                  <a:cubicBezTo>
                    <a:pt x="1311" y="669"/>
                    <a:pt x="1324" y="682"/>
                    <a:pt x="1311" y="682"/>
                  </a:cubicBezTo>
                  <a:lnTo>
                    <a:pt x="1298" y="682"/>
                  </a:lnTo>
                  <a:lnTo>
                    <a:pt x="1285" y="669"/>
                  </a:lnTo>
                  <a:close/>
                  <a:moveTo>
                    <a:pt x="66" y="782"/>
                  </a:moveTo>
                  <a:cubicBezTo>
                    <a:pt x="60" y="786"/>
                    <a:pt x="58" y="786"/>
                    <a:pt x="66" y="786"/>
                  </a:cubicBezTo>
                  <a:cubicBezTo>
                    <a:pt x="66" y="784"/>
                    <a:pt x="66" y="783"/>
                    <a:pt x="66" y="782"/>
                  </a:cubicBezTo>
                  <a:close/>
                  <a:moveTo>
                    <a:pt x="948" y="812"/>
                  </a:moveTo>
                  <a:cubicBezTo>
                    <a:pt x="948" y="812"/>
                    <a:pt x="935" y="812"/>
                    <a:pt x="948" y="824"/>
                  </a:cubicBezTo>
                  <a:lnTo>
                    <a:pt x="961" y="824"/>
                  </a:lnTo>
                  <a:cubicBezTo>
                    <a:pt x="948" y="812"/>
                    <a:pt x="948" y="812"/>
                    <a:pt x="948" y="812"/>
                  </a:cubicBezTo>
                  <a:close/>
                  <a:moveTo>
                    <a:pt x="299" y="824"/>
                  </a:moveTo>
                  <a:cubicBezTo>
                    <a:pt x="299" y="824"/>
                    <a:pt x="299" y="824"/>
                    <a:pt x="299" y="837"/>
                  </a:cubicBezTo>
                  <a:lnTo>
                    <a:pt x="312" y="837"/>
                  </a:lnTo>
                  <a:cubicBezTo>
                    <a:pt x="312" y="824"/>
                    <a:pt x="312" y="824"/>
                    <a:pt x="312" y="824"/>
                  </a:cubicBezTo>
                  <a:lnTo>
                    <a:pt x="306" y="831"/>
                  </a:lnTo>
                  <a:lnTo>
                    <a:pt x="306" y="831"/>
                  </a:lnTo>
                  <a:cubicBezTo>
                    <a:pt x="304" y="829"/>
                    <a:pt x="302" y="827"/>
                    <a:pt x="299" y="824"/>
                  </a:cubicBezTo>
                  <a:close/>
                  <a:moveTo>
                    <a:pt x="312" y="837"/>
                  </a:moveTo>
                  <a:lnTo>
                    <a:pt x="312" y="837"/>
                  </a:lnTo>
                  <a:cubicBezTo>
                    <a:pt x="299" y="850"/>
                    <a:pt x="299" y="863"/>
                    <a:pt x="299" y="863"/>
                  </a:cubicBezTo>
                  <a:lnTo>
                    <a:pt x="312" y="837"/>
                  </a:lnTo>
                  <a:close/>
                  <a:moveTo>
                    <a:pt x="165" y="819"/>
                  </a:moveTo>
                  <a:lnTo>
                    <a:pt x="165" y="819"/>
                  </a:lnTo>
                  <a:cubicBezTo>
                    <a:pt x="165" y="819"/>
                    <a:pt x="164" y="820"/>
                    <a:pt x="163" y="822"/>
                  </a:cubicBezTo>
                  <a:lnTo>
                    <a:pt x="163" y="822"/>
                  </a:lnTo>
                  <a:cubicBezTo>
                    <a:pt x="160" y="821"/>
                    <a:pt x="157" y="821"/>
                    <a:pt x="155" y="821"/>
                  </a:cubicBezTo>
                  <a:cubicBezTo>
                    <a:pt x="143" y="821"/>
                    <a:pt x="137" y="828"/>
                    <a:pt x="139" y="828"/>
                  </a:cubicBezTo>
                  <a:cubicBezTo>
                    <a:pt x="139" y="828"/>
                    <a:pt x="141" y="827"/>
                    <a:pt x="144" y="824"/>
                  </a:cubicBezTo>
                  <a:lnTo>
                    <a:pt x="144" y="824"/>
                  </a:lnTo>
                  <a:lnTo>
                    <a:pt x="131" y="837"/>
                  </a:lnTo>
                  <a:cubicBezTo>
                    <a:pt x="116" y="859"/>
                    <a:pt x="114" y="868"/>
                    <a:pt x="119" y="868"/>
                  </a:cubicBezTo>
                  <a:cubicBezTo>
                    <a:pt x="123" y="868"/>
                    <a:pt x="132" y="862"/>
                    <a:pt x="144" y="850"/>
                  </a:cubicBezTo>
                  <a:cubicBezTo>
                    <a:pt x="154" y="835"/>
                    <a:pt x="160" y="826"/>
                    <a:pt x="163" y="822"/>
                  </a:cubicBezTo>
                  <a:lnTo>
                    <a:pt x="163" y="822"/>
                  </a:lnTo>
                  <a:cubicBezTo>
                    <a:pt x="163" y="822"/>
                    <a:pt x="164" y="822"/>
                    <a:pt x="164" y="822"/>
                  </a:cubicBezTo>
                  <a:lnTo>
                    <a:pt x="164" y="822"/>
                  </a:lnTo>
                  <a:cubicBezTo>
                    <a:pt x="165" y="820"/>
                    <a:pt x="165" y="819"/>
                    <a:pt x="165" y="819"/>
                  </a:cubicBezTo>
                  <a:close/>
                  <a:moveTo>
                    <a:pt x="218" y="845"/>
                  </a:moveTo>
                  <a:cubicBezTo>
                    <a:pt x="221" y="845"/>
                    <a:pt x="221" y="850"/>
                    <a:pt x="221" y="850"/>
                  </a:cubicBezTo>
                  <a:cubicBezTo>
                    <a:pt x="234" y="850"/>
                    <a:pt x="234" y="850"/>
                    <a:pt x="221" y="863"/>
                  </a:cubicBezTo>
                  <a:cubicBezTo>
                    <a:pt x="221" y="863"/>
                    <a:pt x="216" y="869"/>
                    <a:pt x="212" y="869"/>
                  </a:cubicBezTo>
                  <a:cubicBezTo>
                    <a:pt x="210" y="869"/>
                    <a:pt x="208" y="868"/>
                    <a:pt x="208" y="863"/>
                  </a:cubicBezTo>
                  <a:lnTo>
                    <a:pt x="208" y="850"/>
                  </a:lnTo>
                  <a:cubicBezTo>
                    <a:pt x="213" y="846"/>
                    <a:pt x="216" y="845"/>
                    <a:pt x="218" y="845"/>
                  </a:cubicBezTo>
                  <a:close/>
                  <a:moveTo>
                    <a:pt x="1051" y="850"/>
                  </a:moveTo>
                  <a:cubicBezTo>
                    <a:pt x="1055" y="854"/>
                    <a:pt x="1059" y="858"/>
                    <a:pt x="1064" y="863"/>
                  </a:cubicBezTo>
                  <a:cubicBezTo>
                    <a:pt x="1064" y="876"/>
                    <a:pt x="1064" y="876"/>
                    <a:pt x="1064" y="876"/>
                  </a:cubicBezTo>
                  <a:cubicBezTo>
                    <a:pt x="1051" y="863"/>
                    <a:pt x="1051" y="863"/>
                    <a:pt x="1051" y="850"/>
                  </a:cubicBezTo>
                  <a:close/>
                  <a:moveTo>
                    <a:pt x="1129" y="863"/>
                  </a:moveTo>
                  <a:cubicBezTo>
                    <a:pt x="1142" y="876"/>
                    <a:pt x="1155" y="889"/>
                    <a:pt x="1155" y="889"/>
                  </a:cubicBezTo>
                  <a:lnTo>
                    <a:pt x="1129" y="889"/>
                  </a:lnTo>
                  <a:lnTo>
                    <a:pt x="1129" y="876"/>
                  </a:lnTo>
                  <a:lnTo>
                    <a:pt x="1129" y="863"/>
                  </a:lnTo>
                  <a:close/>
                  <a:moveTo>
                    <a:pt x="1158" y="884"/>
                  </a:moveTo>
                  <a:cubicBezTo>
                    <a:pt x="1161" y="884"/>
                    <a:pt x="1164" y="889"/>
                    <a:pt x="1155" y="889"/>
                  </a:cubicBezTo>
                  <a:cubicBezTo>
                    <a:pt x="1155" y="885"/>
                    <a:pt x="1157" y="884"/>
                    <a:pt x="1158" y="884"/>
                  </a:cubicBezTo>
                  <a:close/>
                  <a:moveTo>
                    <a:pt x="1099" y="881"/>
                  </a:moveTo>
                  <a:cubicBezTo>
                    <a:pt x="1101" y="881"/>
                    <a:pt x="1109" y="887"/>
                    <a:pt x="1116" y="902"/>
                  </a:cubicBezTo>
                  <a:lnTo>
                    <a:pt x="1116" y="902"/>
                  </a:lnTo>
                  <a:cubicBezTo>
                    <a:pt x="1112" y="898"/>
                    <a:pt x="1108" y="894"/>
                    <a:pt x="1103" y="889"/>
                  </a:cubicBezTo>
                  <a:cubicBezTo>
                    <a:pt x="1098" y="884"/>
                    <a:pt x="1097" y="881"/>
                    <a:pt x="1099" y="881"/>
                  </a:cubicBezTo>
                  <a:close/>
                  <a:moveTo>
                    <a:pt x="260" y="876"/>
                  </a:moveTo>
                  <a:cubicBezTo>
                    <a:pt x="260" y="876"/>
                    <a:pt x="273" y="876"/>
                    <a:pt x="260" y="889"/>
                  </a:cubicBezTo>
                  <a:cubicBezTo>
                    <a:pt x="260" y="886"/>
                    <a:pt x="259" y="884"/>
                    <a:pt x="258" y="884"/>
                  </a:cubicBezTo>
                  <a:cubicBezTo>
                    <a:pt x="254" y="884"/>
                    <a:pt x="247" y="893"/>
                    <a:pt x="247" y="902"/>
                  </a:cubicBezTo>
                  <a:cubicBezTo>
                    <a:pt x="234" y="915"/>
                    <a:pt x="234" y="928"/>
                    <a:pt x="234" y="928"/>
                  </a:cubicBezTo>
                  <a:cubicBezTo>
                    <a:pt x="221" y="928"/>
                    <a:pt x="234" y="902"/>
                    <a:pt x="234" y="902"/>
                  </a:cubicBezTo>
                  <a:cubicBezTo>
                    <a:pt x="260" y="876"/>
                    <a:pt x="260" y="876"/>
                    <a:pt x="260" y="876"/>
                  </a:cubicBezTo>
                  <a:close/>
                  <a:moveTo>
                    <a:pt x="935" y="928"/>
                  </a:moveTo>
                  <a:cubicBezTo>
                    <a:pt x="939" y="933"/>
                    <a:pt x="944" y="937"/>
                    <a:pt x="948" y="941"/>
                  </a:cubicBezTo>
                  <a:lnTo>
                    <a:pt x="948" y="941"/>
                  </a:lnTo>
                  <a:cubicBezTo>
                    <a:pt x="948" y="941"/>
                    <a:pt x="948" y="928"/>
                    <a:pt x="948" y="928"/>
                  </a:cubicBezTo>
                  <a:close/>
                  <a:moveTo>
                    <a:pt x="1129" y="928"/>
                  </a:moveTo>
                  <a:cubicBezTo>
                    <a:pt x="1129" y="928"/>
                    <a:pt x="1135" y="934"/>
                    <a:pt x="1142" y="941"/>
                  </a:cubicBezTo>
                  <a:lnTo>
                    <a:pt x="1142" y="941"/>
                  </a:lnTo>
                  <a:cubicBezTo>
                    <a:pt x="1129" y="941"/>
                    <a:pt x="1129" y="928"/>
                    <a:pt x="1129" y="928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1064" y="954"/>
                  </a:moveTo>
                  <a:cubicBezTo>
                    <a:pt x="1077" y="954"/>
                    <a:pt x="1077" y="967"/>
                    <a:pt x="1077" y="967"/>
                  </a:cubicBezTo>
                  <a:cubicBezTo>
                    <a:pt x="1064" y="954"/>
                    <a:pt x="1064" y="954"/>
                    <a:pt x="1064" y="954"/>
                  </a:cubicBezTo>
                  <a:close/>
                  <a:moveTo>
                    <a:pt x="818" y="941"/>
                  </a:moveTo>
                  <a:cubicBezTo>
                    <a:pt x="818" y="954"/>
                    <a:pt x="818" y="967"/>
                    <a:pt x="818" y="967"/>
                  </a:cubicBezTo>
                  <a:cubicBezTo>
                    <a:pt x="822" y="971"/>
                    <a:pt x="823" y="972"/>
                    <a:pt x="824" y="972"/>
                  </a:cubicBezTo>
                  <a:cubicBezTo>
                    <a:pt x="825" y="972"/>
                    <a:pt x="818" y="960"/>
                    <a:pt x="818" y="941"/>
                  </a:cubicBezTo>
                  <a:close/>
                  <a:moveTo>
                    <a:pt x="594" y="939"/>
                  </a:moveTo>
                  <a:cubicBezTo>
                    <a:pt x="594" y="939"/>
                    <a:pt x="591" y="949"/>
                    <a:pt x="585" y="967"/>
                  </a:cubicBezTo>
                  <a:cubicBezTo>
                    <a:pt x="585" y="971"/>
                    <a:pt x="585" y="975"/>
                    <a:pt x="585" y="979"/>
                  </a:cubicBezTo>
                  <a:lnTo>
                    <a:pt x="585" y="979"/>
                  </a:lnTo>
                  <a:cubicBezTo>
                    <a:pt x="592" y="952"/>
                    <a:pt x="595" y="939"/>
                    <a:pt x="594" y="939"/>
                  </a:cubicBezTo>
                  <a:close/>
                  <a:moveTo>
                    <a:pt x="286" y="967"/>
                  </a:moveTo>
                  <a:cubicBezTo>
                    <a:pt x="273" y="980"/>
                    <a:pt x="270" y="987"/>
                    <a:pt x="272" y="987"/>
                  </a:cubicBezTo>
                  <a:cubicBezTo>
                    <a:pt x="273" y="987"/>
                    <a:pt x="280" y="980"/>
                    <a:pt x="286" y="967"/>
                  </a:cubicBezTo>
                  <a:close/>
                  <a:moveTo>
                    <a:pt x="922" y="980"/>
                  </a:moveTo>
                  <a:cubicBezTo>
                    <a:pt x="922" y="980"/>
                    <a:pt x="922" y="980"/>
                    <a:pt x="935" y="993"/>
                  </a:cubicBezTo>
                  <a:lnTo>
                    <a:pt x="922" y="993"/>
                  </a:lnTo>
                  <a:lnTo>
                    <a:pt x="922" y="980"/>
                  </a:lnTo>
                  <a:close/>
                  <a:moveTo>
                    <a:pt x="757" y="989"/>
                  </a:moveTo>
                  <a:cubicBezTo>
                    <a:pt x="756" y="990"/>
                    <a:pt x="755" y="992"/>
                    <a:pt x="753" y="993"/>
                  </a:cubicBezTo>
                  <a:cubicBezTo>
                    <a:pt x="753" y="998"/>
                    <a:pt x="755" y="1002"/>
                    <a:pt x="757" y="1002"/>
                  </a:cubicBezTo>
                  <a:cubicBezTo>
                    <a:pt x="759" y="1002"/>
                    <a:pt x="760" y="998"/>
                    <a:pt x="757" y="989"/>
                  </a:cubicBezTo>
                  <a:close/>
                  <a:moveTo>
                    <a:pt x="662" y="1006"/>
                  </a:moveTo>
                  <a:lnTo>
                    <a:pt x="649" y="1019"/>
                  </a:lnTo>
                  <a:cubicBezTo>
                    <a:pt x="649" y="1006"/>
                    <a:pt x="649" y="1006"/>
                    <a:pt x="662" y="1006"/>
                  </a:cubicBezTo>
                  <a:close/>
                  <a:moveTo>
                    <a:pt x="894" y="993"/>
                  </a:moveTo>
                  <a:lnTo>
                    <a:pt x="894" y="993"/>
                  </a:lnTo>
                  <a:cubicBezTo>
                    <a:pt x="897" y="998"/>
                    <a:pt x="903" y="1007"/>
                    <a:pt x="909" y="1019"/>
                  </a:cubicBezTo>
                  <a:lnTo>
                    <a:pt x="896" y="1019"/>
                  </a:lnTo>
                  <a:cubicBezTo>
                    <a:pt x="896" y="1007"/>
                    <a:pt x="884" y="995"/>
                    <a:pt x="894" y="993"/>
                  </a:cubicBezTo>
                  <a:close/>
                  <a:moveTo>
                    <a:pt x="1000" y="993"/>
                  </a:moveTo>
                  <a:cubicBezTo>
                    <a:pt x="1000" y="993"/>
                    <a:pt x="1013" y="993"/>
                    <a:pt x="1013" y="1006"/>
                  </a:cubicBezTo>
                  <a:cubicBezTo>
                    <a:pt x="1013" y="1006"/>
                    <a:pt x="1026" y="1019"/>
                    <a:pt x="1026" y="1019"/>
                  </a:cubicBezTo>
                  <a:cubicBezTo>
                    <a:pt x="1013" y="1019"/>
                    <a:pt x="1000" y="1006"/>
                    <a:pt x="1000" y="1006"/>
                  </a:cubicBezTo>
                  <a:cubicBezTo>
                    <a:pt x="1000" y="993"/>
                    <a:pt x="1000" y="993"/>
                    <a:pt x="1000" y="993"/>
                  </a:cubicBezTo>
                  <a:close/>
                  <a:moveTo>
                    <a:pt x="79" y="1006"/>
                  </a:moveTo>
                  <a:cubicBezTo>
                    <a:pt x="79" y="1006"/>
                    <a:pt x="66" y="1006"/>
                    <a:pt x="53" y="1019"/>
                  </a:cubicBezTo>
                  <a:lnTo>
                    <a:pt x="53" y="1032"/>
                  </a:lnTo>
                  <a:cubicBezTo>
                    <a:pt x="53" y="1032"/>
                    <a:pt x="66" y="1019"/>
                    <a:pt x="79" y="1006"/>
                  </a:cubicBezTo>
                  <a:close/>
                  <a:moveTo>
                    <a:pt x="555" y="985"/>
                  </a:moveTo>
                  <a:cubicBezTo>
                    <a:pt x="552" y="994"/>
                    <a:pt x="551" y="1004"/>
                    <a:pt x="559" y="1019"/>
                  </a:cubicBezTo>
                  <a:cubicBezTo>
                    <a:pt x="559" y="1032"/>
                    <a:pt x="546" y="1032"/>
                    <a:pt x="546" y="1032"/>
                  </a:cubicBezTo>
                  <a:cubicBezTo>
                    <a:pt x="546" y="1009"/>
                    <a:pt x="546" y="996"/>
                    <a:pt x="555" y="985"/>
                  </a:cubicBezTo>
                  <a:close/>
                  <a:moveTo>
                    <a:pt x="1021" y="1036"/>
                  </a:moveTo>
                  <a:cubicBezTo>
                    <a:pt x="1022" y="1038"/>
                    <a:pt x="1024" y="1041"/>
                    <a:pt x="1026" y="1045"/>
                  </a:cubicBezTo>
                  <a:cubicBezTo>
                    <a:pt x="1026" y="1040"/>
                    <a:pt x="1023" y="1037"/>
                    <a:pt x="1021" y="1036"/>
                  </a:cubicBezTo>
                  <a:close/>
                  <a:moveTo>
                    <a:pt x="455" y="1032"/>
                  </a:moveTo>
                  <a:cubicBezTo>
                    <a:pt x="455" y="1032"/>
                    <a:pt x="455" y="1045"/>
                    <a:pt x="442" y="1058"/>
                  </a:cubicBezTo>
                  <a:lnTo>
                    <a:pt x="429" y="1058"/>
                  </a:lnTo>
                  <a:cubicBezTo>
                    <a:pt x="429" y="1045"/>
                    <a:pt x="442" y="1032"/>
                    <a:pt x="455" y="1032"/>
                  </a:cubicBezTo>
                  <a:close/>
                  <a:moveTo>
                    <a:pt x="792" y="1058"/>
                  </a:moveTo>
                  <a:cubicBezTo>
                    <a:pt x="792" y="1071"/>
                    <a:pt x="805" y="1084"/>
                    <a:pt x="792" y="1084"/>
                  </a:cubicBezTo>
                  <a:cubicBezTo>
                    <a:pt x="792" y="1071"/>
                    <a:pt x="792" y="1058"/>
                    <a:pt x="792" y="1058"/>
                  </a:cubicBezTo>
                  <a:close/>
                  <a:moveTo>
                    <a:pt x="674" y="1040"/>
                  </a:moveTo>
                  <a:cubicBezTo>
                    <a:pt x="675" y="1040"/>
                    <a:pt x="675" y="1046"/>
                    <a:pt x="675" y="1058"/>
                  </a:cubicBezTo>
                  <a:cubicBezTo>
                    <a:pt x="675" y="1071"/>
                    <a:pt x="662" y="1084"/>
                    <a:pt x="662" y="1097"/>
                  </a:cubicBezTo>
                  <a:lnTo>
                    <a:pt x="649" y="1097"/>
                  </a:lnTo>
                  <a:cubicBezTo>
                    <a:pt x="649" y="1097"/>
                    <a:pt x="662" y="1084"/>
                    <a:pt x="662" y="1071"/>
                  </a:cubicBezTo>
                  <a:cubicBezTo>
                    <a:pt x="670" y="1049"/>
                    <a:pt x="673" y="1040"/>
                    <a:pt x="674" y="1040"/>
                  </a:cubicBezTo>
                  <a:close/>
                  <a:moveTo>
                    <a:pt x="683" y="1"/>
                  </a:moveTo>
                  <a:cubicBezTo>
                    <a:pt x="682" y="1"/>
                    <a:pt x="675" y="7"/>
                    <a:pt x="662" y="20"/>
                  </a:cubicBezTo>
                  <a:cubicBezTo>
                    <a:pt x="662" y="20"/>
                    <a:pt x="636" y="46"/>
                    <a:pt x="623" y="46"/>
                  </a:cubicBezTo>
                  <a:cubicBezTo>
                    <a:pt x="610" y="46"/>
                    <a:pt x="598" y="46"/>
                    <a:pt x="598" y="33"/>
                  </a:cubicBezTo>
                  <a:cubicBezTo>
                    <a:pt x="598" y="32"/>
                    <a:pt x="598" y="31"/>
                    <a:pt x="597" y="30"/>
                  </a:cubicBezTo>
                  <a:lnTo>
                    <a:pt x="597" y="30"/>
                  </a:lnTo>
                  <a:cubicBezTo>
                    <a:pt x="597" y="46"/>
                    <a:pt x="596" y="46"/>
                    <a:pt x="585" y="46"/>
                  </a:cubicBezTo>
                  <a:cubicBezTo>
                    <a:pt x="577" y="42"/>
                    <a:pt x="572" y="41"/>
                    <a:pt x="568" y="41"/>
                  </a:cubicBezTo>
                  <a:cubicBezTo>
                    <a:pt x="559" y="41"/>
                    <a:pt x="559" y="50"/>
                    <a:pt x="559" y="59"/>
                  </a:cubicBezTo>
                  <a:cubicBezTo>
                    <a:pt x="566" y="74"/>
                    <a:pt x="565" y="81"/>
                    <a:pt x="563" y="81"/>
                  </a:cubicBezTo>
                  <a:cubicBezTo>
                    <a:pt x="561" y="81"/>
                    <a:pt x="559" y="78"/>
                    <a:pt x="559" y="72"/>
                  </a:cubicBezTo>
                  <a:cubicBezTo>
                    <a:pt x="546" y="72"/>
                    <a:pt x="546" y="59"/>
                    <a:pt x="546" y="46"/>
                  </a:cubicBezTo>
                  <a:cubicBezTo>
                    <a:pt x="546" y="33"/>
                    <a:pt x="533" y="20"/>
                    <a:pt x="533" y="20"/>
                  </a:cubicBezTo>
                  <a:cubicBezTo>
                    <a:pt x="520" y="20"/>
                    <a:pt x="520" y="20"/>
                    <a:pt x="533" y="33"/>
                  </a:cubicBezTo>
                  <a:cubicBezTo>
                    <a:pt x="533" y="46"/>
                    <a:pt x="533" y="46"/>
                    <a:pt x="533" y="46"/>
                  </a:cubicBezTo>
                  <a:cubicBezTo>
                    <a:pt x="520" y="59"/>
                    <a:pt x="520" y="59"/>
                    <a:pt x="520" y="72"/>
                  </a:cubicBezTo>
                  <a:cubicBezTo>
                    <a:pt x="520" y="85"/>
                    <a:pt x="520" y="85"/>
                    <a:pt x="507" y="85"/>
                  </a:cubicBezTo>
                  <a:cubicBezTo>
                    <a:pt x="507" y="85"/>
                    <a:pt x="507" y="98"/>
                    <a:pt x="520" y="111"/>
                  </a:cubicBezTo>
                  <a:lnTo>
                    <a:pt x="507" y="111"/>
                  </a:lnTo>
                  <a:cubicBezTo>
                    <a:pt x="507" y="111"/>
                    <a:pt x="507" y="98"/>
                    <a:pt x="507" y="98"/>
                  </a:cubicBezTo>
                  <a:cubicBezTo>
                    <a:pt x="507" y="98"/>
                    <a:pt x="494" y="85"/>
                    <a:pt x="507" y="85"/>
                  </a:cubicBezTo>
                  <a:cubicBezTo>
                    <a:pt x="507" y="72"/>
                    <a:pt x="494" y="72"/>
                    <a:pt x="494" y="72"/>
                  </a:cubicBezTo>
                  <a:lnTo>
                    <a:pt x="494" y="59"/>
                  </a:lnTo>
                  <a:cubicBezTo>
                    <a:pt x="494" y="46"/>
                    <a:pt x="481" y="33"/>
                    <a:pt x="481" y="33"/>
                  </a:cubicBezTo>
                  <a:cubicBezTo>
                    <a:pt x="481" y="33"/>
                    <a:pt x="481" y="46"/>
                    <a:pt x="481" y="46"/>
                  </a:cubicBezTo>
                  <a:cubicBezTo>
                    <a:pt x="481" y="59"/>
                    <a:pt x="377" y="85"/>
                    <a:pt x="364" y="98"/>
                  </a:cubicBezTo>
                  <a:cubicBezTo>
                    <a:pt x="358" y="92"/>
                    <a:pt x="351" y="88"/>
                    <a:pt x="348" y="88"/>
                  </a:cubicBezTo>
                  <a:cubicBezTo>
                    <a:pt x="345" y="88"/>
                    <a:pt x="345" y="92"/>
                    <a:pt x="351" y="98"/>
                  </a:cubicBezTo>
                  <a:cubicBezTo>
                    <a:pt x="364" y="111"/>
                    <a:pt x="338" y="124"/>
                    <a:pt x="312" y="137"/>
                  </a:cubicBezTo>
                  <a:cubicBezTo>
                    <a:pt x="286" y="150"/>
                    <a:pt x="273" y="163"/>
                    <a:pt x="273" y="176"/>
                  </a:cubicBezTo>
                  <a:cubicBezTo>
                    <a:pt x="260" y="189"/>
                    <a:pt x="260" y="202"/>
                    <a:pt x="260" y="202"/>
                  </a:cubicBezTo>
                  <a:cubicBezTo>
                    <a:pt x="247" y="189"/>
                    <a:pt x="234" y="189"/>
                    <a:pt x="234" y="189"/>
                  </a:cubicBezTo>
                  <a:lnTo>
                    <a:pt x="234" y="189"/>
                  </a:lnTo>
                  <a:cubicBezTo>
                    <a:pt x="234" y="189"/>
                    <a:pt x="234" y="202"/>
                    <a:pt x="247" y="215"/>
                  </a:cubicBezTo>
                  <a:lnTo>
                    <a:pt x="221" y="202"/>
                  </a:lnTo>
                  <a:lnTo>
                    <a:pt x="221" y="202"/>
                  </a:lnTo>
                  <a:cubicBezTo>
                    <a:pt x="234" y="215"/>
                    <a:pt x="221" y="215"/>
                    <a:pt x="221" y="215"/>
                  </a:cubicBezTo>
                  <a:cubicBezTo>
                    <a:pt x="221" y="215"/>
                    <a:pt x="221" y="215"/>
                    <a:pt x="208" y="189"/>
                  </a:cubicBezTo>
                  <a:cubicBezTo>
                    <a:pt x="198" y="184"/>
                    <a:pt x="191" y="180"/>
                    <a:pt x="189" y="180"/>
                  </a:cubicBezTo>
                  <a:cubicBezTo>
                    <a:pt x="185" y="180"/>
                    <a:pt x="188" y="187"/>
                    <a:pt x="195" y="202"/>
                  </a:cubicBezTo>
                  <a:lnTo>
                    <a:pt x="195" y="215"/>
                  </a:lnTo>
                  <a:cubicBezTo>
                    <a:pt x="190" y="212"/>
                    <a:pt x="187" y="211"/>
                    <a:pt x="186" y="211"/>
                  </a:cubicBezTo>
                  <a:cubicBezTo>
                    <a:pt x="178" y="211"/>
                    <a:pt x="195" y="230"/>
                    <a:pt x="195" y="241"/>
                  </a:cubicBezTo>
                  <a:cubicBezTo>
                    <a:pt x="185" y="235"/>
                    <a:pt x="178" y="232"/>
                    <a:pt x="177" y="232"/>
                  </a:cubicBezTo>
                  <a:cubicBezTo>
                    <a:pt x="174" y="232"/>
                    <a:pt x="180" y="239"/>
                    <a:pt x="195" y="254"/>
                  </a:cubicBezTo>
                  <a:cubicBezTo>
                    <a:pt x="195" y="254"/>
                    <a:pt x="195" y="260"/>
                    <a:pt x="192" y="260"/>
                  </a:cubicBezTo>
                  <a:cubicBezTo>
                    <a:pt x="190" y="260"/>
                    <a:pt x="187" y="258"/>
                    <a:pt x="182" y="254"/>
                  </a:cubicBezTo>
                  <a:lnTo>
                    <a:pt x="157" y="254"/>
                  </a:lnTo>
                  <a:cubicBezTo>
                    <a:pt x="170" y="267"/>
                    <a:pt x="144" y="293"/>
                    <a:pt x="131" y="319"/>
                  </a:cubicBezTo>
                  <a:cubicBezTo>
                    <a:pt x="105" y="358"/>
                    <a:pt x="105" y="371"/>
                    <a:pt x="118" y="383"/>
                  </a:cubicBezTo>
                  <a:lnTo>
                    <a:pt x="92" y="383"/>
                  </a:lnTo>
                  <a:cubicBezTo>
                    <a:pt x="79" y="383"/>
                    <a:pt x="79" y="383"/>
                    <a:pt x="105" y="396"/>
                  </a:cubicBezTo>
                  <a:cubicBezTo>
                    <a:pt x="92" y="396"/>
                    <a:pt x="92" y="396"/>
                    <a:pt x="79" y="422"/>
                  </a:cubicBezTo>
                  <a:cubicBezTo>
                    <a:pt x="79" y="435"/>
                    <a:pt x="79" y="448"/>
                    <a:pt x="92" y="448"/>
                  </a:cubicBezTo>
                  <a:cubicBezTo>
                    <a:pt x="92" y="455"/>
                    <a:pt x="92" y="458"/>
                    <a:pt x="90" y="458"/>
                  </a:cubicBezTo>
                  <a:cubicBezTo>
                    <a:pt x="88" y="458"/>
                    <a:pt x="85" y="455"/>
                    <a:pt x="79" y="448"/>
                  </a:cubicBezTo>
                  <a:cubicBezTo>
                    <a:pt x="74" y="446"/>
                    <a:pt x="69" y="445"/>
                    <a:pt x="65" y="445"/>
                  </a:cubicBezTo>
                  <a:cubicBezTo>
                    <a:pt x="49" y="445"/>
                    <a:pt x="45" y="464"/>
                    <a:pt x="66" y="474"/>
                  </a:cubicBezTo>
                  <a:cubicBezTo>
                    <a:pt x="66" y="487"/>
                    <a:pt x="66" y="487"/>
                    <a:pt x="40" y="487"/>
                  </a:cubicBezTo>
                  <a:cubicBezTo>
                    <a:pt x="40" y="487"/>
                    <a:pt x="40" y="487"/>
                    <a:pt x="53" y="513"/>
                  </a:cubicBezTo>
                  <a:cubicBezTo>
                    <a:pt x="53" y="513"/>
                    <a:pt x="53" y="526"/>
                    <a:pt x="53" y="539"/>
                  </a:cubicBezTo>
                  <a:cubicBezTo>
                    <a:pt x="53" y="539"/>
                    <a:pt x="66" y="552"/>
                    <a:pt x="66" y="552"/>
                  </a:cubicBezTo>
                  <a:lnTo>
                    <a:pt x="66" y="565"/>
                  </a:lnTo>
                  <a:cubicBezTo>
                    <a:pt x="63" y="563"/>
                    <a:pt x="61" y="562"/>
                    <a:pt x="59" y="562"/>
                  </a:cubicBezTo>
                  <a:cubicBezTo>
                    <a:pt x="48" y="562"/>
                    <a:pt x="40" y="583"/>
                    <a:pt x="40" y="604"/>
                  </a:cubicBezTo>
                  <a:cubicBezTo>
                    <a:pt x="40" y="643"/>
                    <a:pt x="40" y="669"/>
                    <a:pt x="27" y="669"/>
                  </a:cubicBezTo>
                  <a:cubicBezTo>
                    <a:pt x="27" y="669"/>
                    <a:pt x="27" y="682"/>
                    <a:pt x="53" y="682"/>
                  </a:cubicBezTo>
                  <a:lnTo>
                    <a:pt x="66" y="682"/>
                  </a:lnTo>
                  <a:cubicBezTo>
                    <a:pt x="45" y="692"/>
                    <a:pt x="41" y="711"/>
                    <a:pt x="54" y="711"/>
                  </a:cubicBezTo>
                  <a:cubicBezTo>
                    <a:pt x="57" y="711"/>
                    <a:pt x="61" y="710"/>
                    <a:pt x="66" y="708"/>
                  </a:cubicBezTo>
                  <a:lnTo>
                    <a:pt x="66" y="708"/>
                  </a:lnTo>
                  <a:lnTo>
                    <a:pt x="53" y="721"/>
                  </a:lnTo>
                  <a:cubicBezTo>
                    <a:pt x="27" y="721"/>
                    <a:pt x="40" y="734"/>
                    <a:pt x="66" y="734"/>
                  </a:cubicBezTo>
                  <a:cubicBezTo>
                    <a:pt x="53" y="747"/>
                    <a:pt x="40" y="747"/>
                    <a:pt x="53" y="747"/>
                  </a:cubicBezTo>
                  <a:cubicBezTo>
                    <a:pt x="66" y="760"/>
                    <a:pt x="66" y="760"/>
                    <a:pt x="27" y="760"/>
                  </a:cubicBezTo>
                  <a:cubicBezTo>
                    <a:pt x="14" y="773"/>
                    <a:pt x="1" y="773"/>
                    <a:pt x="1" y="773"/>
                  </a:cubicBezTo>
                  <a:cubicBezTo>
                    <a:pt x="5" y="777"/>
                    <a:pt x="10" y="778"/>
                    <a:pt x="14" y="778"/>
                  </a:cubicBezTo>
                  <a:cubicBezTo>
                    <a:pt x="23" y="778"/>
                    <a:pt x="31" y="773"/>
                    <a:pt x="40" y="773"/>
                  </a:cubicBezTo>
                  <a:cubicBezTo>
                    <a:pt x="40" y="773"/>
                    <a:pt x="40" y="778"/>
                    <a:pt x="44" y="778"/>
                  </a:cubicBezTo>
                  <a:cubicBezTo>
                    <a:pt x="46" y="778"/>
                    <a:pt x="48" y="777"/>
                    <a:pt x="53" y="773"/>
                  </a:cubicBezTo>
                  <a:cubicBezTo>
                    <a:pt x="65" y="773"/>
                    <a:pt x="66" y="773"/>
                    <a:pt x="66" y="782"/>
                  </a:cubicBezTo>
                  <a:lnTo>
                    <a:pt x="66" y="782"/>
                  </a:lnTo>
                  <a:cubicBezTo>
                    <a:pt x="69" y="780"/>
                    <a:pt x="74" y="777"/>
                    <a:pt x="79" y="773"/>
                  </a:cubicBezTo>
                  <a:lnTo>
                    <a:pt x="105" y="773"/>
                  </a:lnTo>
                  <a:cubicBezTo>
                    <a:pt x="105" y="773"/>
                    <a:pt x="118" y="760"/>
                    <a:pt x="144" y="760"/>
                  </a:cubicBezTo>
                  <a:cubicBezTo>
                    <a:pt x="170" y="747"/>
                    <a:pt x="182" y="747"/>
                    <a:pt x="195" y="734"/>
                  </a:cubicBezTo>
                  <a:cubicBezTo>
                    <a:pt x="195" y="721"/>
                    <a:pt x="208" y="708"/>
                    <a:pt x="182" y="708"/>
                  </a:cubicBezTo>
                  <a:cubicBezTo>
                    <a:pt x="182" y="708"/>
                    <a:pt x="182" y="709"/>
                    <a:pt x="180" y="710"/>
                  </a:cubicBezTo>
                  <a:lnTo>
                    <a:pt x="180" y="710"/>
                  </a:lnTo>
                  <a:cubicBezTo>
                    <a:pt x="179" y="709"/>
                    <a:pt x="176" y="708"/>
                    <a:pt x="170" y="708"/>
                  </a:cubicBezTo>
                  <a:cubicBezTo>
                    <a:pt x="170" y="712"/>
                    <a:pt x="171" y="714"/>
                    <a:pt x="173" y="714"/>
                  </a:cubicBezTo>
                  <a:cubicBezTo>
                    <a:pt x="175" y="714"/>
                    <a:pt x="178" y="711"/>
                    <a:pt x="180" y="710"/>
                  </a:cubicBezTo>
                  <a:lnTo>
                    <a:pt x="180" y="710"/>
                  </a:lnTo>
                  <a:cubicBezTo>
                    <a:pt x="182" y="714"/>
                    <a:pt x="163" y="721"/>
                    <a:pt x="144" y="721"/>
                  </a:cubicBezTo>
                  <a:cubicBezTo>
                    <a:pt x="157" y="708"/>
                    <a:pt x="170" y="708"/>
                    <a:pt x="170" y="708"/>
                  </a:cubicBezTo>
                  <a:cubicBezTo>
                    <a:pt x="170" y="708"/>
                    <a:pt x="182" y="695"/>
                    <a:pt x="182" y="695"/>
                  </a:cubicBezTo>
                  <a:cubicBezTo>
                    <a:pt x="195" y="695"/>
                    <a:pt x="195" y="682"/>
                    <a:pt x="195" y="669"/>
                  </a:cubicBezTo>
                  <a:cubicBezTo>
                    <a:pt x="182" y="656"/>
                    <a:pt x="182" y="643"/>
                    <a:pt x="208" y="643"/>
                  </a:cubicBezTo>
                  <a:cubicBezTo>
                    <a:pt x="221" y="630"/>
                    <a:pt x="221" y="630"/>
                    <a:pt x="221" y="630"/>
                  </a:cubicBezTo>
                  <a:cubicBezTo>
                    <a:pt x="208" y="630"/>
                    <a:pt x="208" y="617"/>
                    <a:pt x="208" y="591"/>
                  </a:cubicBezTo>
                  <a:cubicBezTo>
                    <a:pt x="208" y="565"/>
                    <a:pt x="208" y="552"/>
                    <a:pt x="195" y="552"/>
                  </a:cubicBezTo>
                  <a:cubicBezTo>
                    <a:pt x="195" y="539"/>
                    <a:pt x="195" y="539"/>
                    <a:pt x="195" y="539"/>
                  </a:cubicBezTo>
                  <a:cubicBezTo>
                    <a:pt x="208" y="539"/>
                    <a:pt x="208" y="539"/>
                    <a:pt x="208" y="526"/>
                  </a:cubicBezTo>
                  <a:cubicBezTo>
                    <a:pt x="195" y="526"/>
                    <a:pt x="195" y="513"/>
                    <a:pt x="195" y="513"/>
                  </a:cubicBezTo>
                  <a:lnTo>
                    <a:pt x="195" y="513"/>
                  </a:lnTo>
                  <a:cubicBezTo>
                    <a:pt x="204" y="518"/>
                    <a:pt x="210" y="519"/>
                    <a:pt x="214" y="519"/>
                  </a:cubicBezTo>
                  <a:cubicBezTo>
                    <a:pt x="221" y="519"/>
                    <a:pt x="221" y="513"/>
                    <a:pt x="221" y="513"/>
                  </a:cubicBezTo>
                  <a:cubicBezTo>
                    <a:pt x="221" y="500"/>
                    <a:pt x="221" y="500"/>
                    <a:pt x="208" y="500"/>
                  </a:cubicBezTo>
                  <a:cubicBezTo>
                    <a:pt x="208" y="500"/>
                    <a:pt x="208" y="474"/>
                    <a:pt x="234" y="474"/>
                  </a:cubicBezTo>
                  <a:cubicBezTo>
                    <a:pt x="247" y="474"/>
                    <a:pt x="234" y="461"/>
                    <a:pt x="221" y="461"/>
                  </a:cubicBezTo>
                  <a:cubicBezTo>
                    <a:pt x="208" y="448"/>
                    <a:pt x="195" y="448"/>
                    <a:pt x="195" y="435"/>
                  </a:cubicBezTo>
                  <a:lnTo>
                    <a:pt x="195" y="435"/>
                  </a:lnTo>
                  <a:cubicBezTo>
                    <a:pt x="195" y="435"/>
                    <a:pt x="208" y="448"/>
                    <a:pt x="221" y="448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4" y="448"/>
                    <a:pt x="247" y="448"/>
                    <a:pt x="247" y="448"/>
                  </a:cubicBezTo>
                  <a:cubicBezTo>
                    <a:pt x="234" y="448"/>
                    <a:pt x="234" y="435"/>
                    <a:pt x="247" y="409"/>
                  </a:cubicBezTo>
                  <a:cubicBezTo>
                    <a:pt x="260" y="383"/>
                    <a:pt x="273" y="383"/>
                    <a:pt x="260" y="371"/>
                  </a:cubicBezTo>
                  <a:cubicBezTo>
                    <a:pt x="247" y="371"/>
                    <a:pt x="247" y="358"/>
                    <a:pt x="260" y="358"/>
                  </a:cubicBezTo>
                  <a:cubicBezTo>
                    <a:pt x="277" y="362"/>
                    <a:pt x="288" y="364"/>
                    <a:pt x="295" y="366"/>
                  </a:cubicBezTo>
                  <a:lnTo>
                    <a:pt x="295" y="366"/>
                  </a:lnTo>
                  <a:cubicBezTo>
                    <a:pt x="290" y="361"/>
                    <a:pt x="282" y="353"/>
                    <a:pt x="273" y="345"/>
                  </a:cubicBezTo>
                  <a:lnTo>
                    <a:pt x="273" y="345"/>
                  </a:lnTo>
                  <a:cubicBezTo>
                    <a:pt x="277" y="346"/>
                    <a:pt x="280" y="347"/>
                    <a:pt x="283" y="347"/>
                  </a:cubicBezTo>
                  <a:cubicBezTo>
                    <a:pt x="302" y="347"/>
                    <a:pt x="310" y="317"/>
                    <a:pt x="299" y="306"/>
                  </a:cubicBezTo>
                  <a:lnTo>
                    <a:pt x="312" y="306"/>
                  </a:lnTo>
                  <a:cubicBezTo>
                    <a:pt x="325" y="319"/>
                    <a:pt x="325" y="319"/>
                    <a:pt x="338" y="319"/>
                  </a:cubicBezTo>
                  <a:cubicBezTo>
                    <a:pt x="338" y="306"/>
                    <a:pt x="338" y="306"/>
                    <a:pt x="338" y="306"/>
                  </a:cubicBezTo>
                  <a:cubicBezTo>
                    <a:pt x="331" y="290"/>
                    <a:pt x="336" y="284"/>
                    <a:pt x="342" y="284"/>
                  </a:cubicBezTo>
                  <a:cubicBezTo>
                    <a:pt x="347" y="284"/>
                    <a:pt x="351" y="287"/>
                    <a:pt x="351" y="293"/>
                  </a:cubicBezTo>
                  <a:cubicBezTo>
                    <a:pt x="364" y="306"/>
                    <a:pt x="364" y="306"/>
                    <a:pt x="377" y="306"/>
                  </a:cubicBezTo>
                  <a:cubicBezTo>
                    <a:pt x="369" y="290"/>
                    <a:pt x="375" y="284"/>
                    <a:pt x="381" y="284"/>
                  </a:cubicBezTo>
                  <a:cubicBezTo>
                    <a:pt x="386" y="284"/>
                    <a:pt x="390" y="287"/>
                    <a:pt x="390" y="293"/>
                  </a:cubicBezTo>
                  <a:lnTo>
                    <a:pt x="403" y="293"/>
                  </a:lnTo>
                  <a:cubicBezTo>
                    <a:pt x="390" y="280"/>
                    <a:pt x="403" y="267"/>
                    <a:pt x="403" y="267"/>
                  </a:cubicBezTo>
                  <a:cubicBezTo>
                    <a:pt x="416" y="267"/>
                    <a:pt x="416" y="267"/>
                    <a:pt x="403" y="254"/>
                  </a:cubicBezTo>
                  <a:cubicBezTo>
                    <a:pt x="403" y="241"/>
                    <a:pt x="390" y="228"/>
                    <a:pt x="390" y="228"/>
                  </a:cubicBezTo>
                  <a:lnTo>
                    <a:pt x="390" y="228"/>
                  </a:lnTo>
                  <a:lnTo>
                    <a:pt x="403" y="241"/>
                  </a:lnTo>
                  <a:cubicBezTo>
                    <a:pt x="403" y="247"/>
                    <a:pt x="406" y="251"/>
                    <a:pt x="411" y="251"/>
                  </a:cubicBezTo>
                  <a:cubicBezTo>
                    <a:pt x="416" y="251"/>
                    <a:pt x="422" y="247"/>
                    <a:pt x="429" y="241"/>
                  </a:cubicBezTo>
                  <a:cubicBezTo>
                    <a:pt x="442" y="241"/>
                    <a:pt x="455" y="241"/>
                    <a:pt x="455" y="254"/>
                  </a:cubicBezTo>
                  <a:lnTo>
                    <a:pt x="455" y="228"/>
                  </a:lnTo>
                  <a:cubicBezTo>
                    <a:pt x="455" y="221"/>
                    <a:pt x="455" y="218"/>
                    <a:pt x="456" y="218"/>
                  </a:cubicBezTo>
                  <a:cubicBezTo>
                    <a:pt x="458" y="218"/>
                    <a:pt x="461" y="221"/>
                    <a:pt x="468" y="228"/>
                  </a:cubicBezTo>
                  <a:cubicBezTo>
                    <a:pt x="468" y="234"/>
                    <a:pt x="471" y="238"/>
                    <a:pt x="476" y="238"/>
                  </a:cubicBezTo>
                  <a:cubicBezTo>
                    <a:pt x="481" y="238"/>
                    <a:pt x="487" y="234"/>
                    <a:pt x="494" y="228"/>
                  </a:cubicBezTo>
                  <a:cubicBezTo>
                    <a:pt x="500" y="239"/>
                    <a:pt x="505" y="246"/>
                    <a:pt x="509" y="246"/>
                  </a:cubicBezTo>
                  <a:cubicBezTo>
                    <a:pt x="513" y="246"/>
                    <a:pt x="514" y="236"/>
                    <a:pt x="507" y="215"/>
                  </a:cubicBezTo>
                  <a:lnTo>
                    <a:pt x="507" y="215"/>
                  </a:lnTo>
                  <a:cubicBezTo>
                    <a:pt x="520" y="228"/>
                    <a:pt x="520" y="228"/>
                    <a:pt x="520" y="228"/>
                  </a:cubicBezTo>
                  <a:cubicBezTo>
                    <a:pt x="526" y="221"/>
                    <a:pt x="533" y="218"/>
                    <a:pt x="538" y="218"/>
                  </a:cubicBezTo>
                  <a:cubicBezTo>
                    <a:pt x="542" y="218"/>
                    <a:pt x="546" y="221"/>
                    <a:pt x="546" y="228"/>
                  </a:cubicBezTo>
                  <a:cubicBezTo>
                    <a:pt x="546" y="215"/>
                    <a:pt x="559" y="215"/>
                    <a:pt x="559" y="215"/>
                  </a:cubicBezTo>
                  <a:cubicBezTo>
                    <a:pt x="559" y="215"/>
                    <a:pt x="559" y="215"/>
                    <a:pt x="559" y="189"/>
                  </a:cubicBezTo>
                  <a:cubicBezTo>
                    <a:pt x="572" y="176"/>
                    <a:pt x="572" y="176"/>
                    <a:pt x="572" y="176"/>
                  </a:cubicBezTo>
                  <a:cubicBezTo>
                    <a:pt x="572" y="176"/>
                    <a:pt x="572" y="189"/>
                    <a:pt x="572" y="215"/>
                  </a:cubicBezTo>
                  <a:cubicBezTo>
                    <a:pt x="572" y="220"/>
                    <a:pt x="572" y="223"/>
                    <a:pt x="572" y="223"/>
                  </a:cubicBezTo>
                  <a:cubicBezTo>
                    <a:pt x="573" y="223"/>
                    <a:pt x="576" y="214"/>
                    <a:pt x="585" y="189"/>
                  </a:cubicBezTo>
                  <a:cubicBezTo>
                    <a:pt x="585" y="193"/>
                    <a:pt x="585" y="198"/>
                    <a:pt x="585" y="202"/>
                  </a:cubicBezTo>
                  <a:cubicBezTo>
                    <a:pt x="585" y="202"/>
                    <a:pt x="598" y="202"/>
                    <a:pt x="598" y="189"/>
                  </a:cubicBezTo>
                  <a:lnTo>
                    <a:pt x="610" y="189"/>
                  </a:lnTo>
                  <a:cubicBezTo>
                    <a:pt x="610" y="202"/>
                    <a:pt x="623" y="202"/>
                    <a:pt x="623" y="202"/>
                  </a:cubicBezTo>
                  <a:cubicBezTo>
                    <a:pt x="623" y="195"/>
                    <a:pt x="623" y="192"/>
                    <a:pt x="625" y="192"/>
                  </a:cubicBezTo>
                  <a:cubicBezTo>
                    <a:pt x="627" y="192"/>
                    <a:pt x="630" y="195"/>
                    <a:pt x="636" y="202"/>
                  </a:cubicBezTo>
                  <a:cubicBezTo>
                    <a:pt x="636" y="199"/>
                    <a:pt x="636" y="194"/>
                    <a:pt x="636" y="189"/>
                  </a:cubicBezTo>
                  <a:cubicBezTo>
                    <a:pt x="636" y="182"/>
                    <a:pt x="636" y="179"/>
                    <a:pt x="638" y="179"/>
                  </a:cubicBezTo>
                  <a:cubicBezTo>
                    <a:pt x="640" y="179"/>
                    <a:pt x="643" y="182"/>
                    <a:pt x="649" y="189"/>
                  </a:cubicBezTo>
                  <a:cubicBezTo>
                    <a:pt x="662" y="202"/>
                    <a:pt x="688" y="202"/>
                    <a:pt x="727" y="202"/>
                  </a:cubicBezTo>
                  <a:cubicBezTo>
                    <a:pt x="727" y="202"/>
                    <a:pt x="740" y="189"/>
                    <a:pt x="727" y="176"/>
                  </a:cubicBezTo>
                  <a:cubicBezTo>
                    <a:pt x="727" y="158"/>
                    <a:pt x="727" y="151"/>
                    <a:pt x="728" y="151"/>
                  </a:cubicBezTo>
                  <a:cubicBezTo>
                    <a:pt x="730" y="151"/>
                    <a:pt x="733" y="162"/>
                    <a:pt x="740" y="176"/>
                  </a:cubicBezTo>
                  <a:cubicBezTo>
                    <a:pt x="740" y="156"/>
                    <a:pt x="740" y="147"/>
                    <a:pt x="742" y="147"/>
                  </a:cubicBezTo>
                  <a:cubicBezTo>
                    <a:pt x="743" y="147"/>
                    <a:pt x="747" y="156"/>
                    <a:pt x="753" y="176"/>
                  </a:cubicBezTo>
                  <a:cubicBezTo>
                    <a:pt x="753" y="163"/>
                    <a:pt x="756" y="156"/>
                    <a:pt x="758" y="156"/>
                  </a:cubicBezTo>
                  <a:lnTo>
                    <a:pt x="758" y="156"/>
                  </a:lnTo>
                  <a:cubicBezTo>
                    <a:pt x="760" y="156"/>
                    <a:pt x="760" y="163"/>
                    <a:pt x="753" y="176"/>
                  </a:cubicBezTo>
                  <a:cubicBezTo>
                    <a:pt x="762" y="185"/>
                    <a:pt x="765" y="194"/>
                    <a:pt x="766" y="194"/>
                  </a:cubicBezTo>
                  <a:cubicBezTo>
                    <a:pt x="766" y="194"/>
                    <a:pt x="766" y="193"/>
                    <a:pt x="766" y="189"/>
                  </a:cubicBezTo>
                  <a:cubicBezTo>
                    <a:pt x="766" y="189"/>
                    <a:pt x="766" y="189"/>
                    <a:pt x="779" y="202"/>
                  </a:cubicBezTo>
                  <a:cubicBezTo>
                    <a:pt x="779" y="198"/>
                    <a:pt x="779" y="194"/>
                    <a:pt x="779" y="189"/>
                  </a:cubicBezTo>
                  <a:cubicBezTo>
                    <a:pt x="786" y="176"/>
                    <a:pt x="792" y="169"/>
                    <a:pt x="795" y="169"/>
                  </a:cubicBezTo>
                  <a:cubicBezTo>
                    <a:pt x="799" y="169"/>
                    <a:pt x="799" y="176"/>
                    <a:pt x="792" y="189"/>
                  </a:cubicBezTo>
                  <a:cubicBezTo>
                    <a:pt x="792" y="199"/>
                    <a:pt x="794" y="203"/>
                    <a:pt x="797" y="203"/>
                  </a:cubicBezTo>
                  <a:cubicBezTo>
                    <a:pt x="802" y="203"/>
                    <a:pt x="810" y="192"/>
                    <a:pt x="818" y="176"/>
                  </a:cubicBezTo>
                  <a:cubicBezTo>
                    <a:pt x="831" y="176"/>
                    <a:pt x="831" y="176"/>
                    <a:pt x="831" y="189"/>
                  </a:cubicBezTo>
                  <a:cubicBezTo>
                    <a:pt x="831" y="189"/>
                    <a:pt x="831" y="189"/>
                    <a:pt x="844" y="176"/>
                  </a:cubicBezTo>
                  <a:cubicBezTo>
                    <a:pt x="849" y="166"/>
                    <a:pt x="854" y="162"/>
                    <a:pt x="857" y="162"/>
                  </a:cubicBezTo>
                  <a:cubicBezTo>
                    <a:pt x="863" y="162"/>
                    <a:pt x="865" y="173"/>
                    <a:pt x="857" y="189"/>
                  </a:cubicBezTo>
                  <a:lnTo>
                    <a:pt x="870" y="176"/>
                  </a:lnTo>
                  <a:cubicBezTo>
                    <a:pt x="878" y="160"/>
                    <a:pt x="881" y="149"/>
                    <a:pt x="882" y="149"/>
                  </a:cubicBezTo>
                  <a:cubicBezTo>
                    <a:pt x="883" y="149"/>
                    <a:pt x="883" y="153"/>
                    <a:pt x="883" y="163"/>
                  </a:cubicBezTo>
                  <a:cubicBezTo>
                    <a:pt x="883" y="175"/>
                    <a:pt x="883" y="184"/>
                    <a:pt x="883" y="189"/>
                  </a:cubicBezTo>
                  <a:cubicBezTo>
                    <a:pt x="883" y="175"/>
                    <a:pt x="885" y="169"/>
                    <a:pt x="887" y="169"/>
                  </a:cubicBezTo>
                  <a:cubicBezTo>
                    <a:pt x="891" y="169"/>
                    <a:pt x="896" y="185"/>
                    <a:pt x="896" y="202"/>
                  </a:cubicBezTo>
                  <a:cubicBezTo>
                    <a:pt x="896" y="189"/>
                    <a:pt x="909" y="176"/>
                    <a:pt x="909" y="176"/>
                  </a:cubicBezTo>
                  <a:cubicBezTo>
                    <a:pt x="909" y="176"/>
                    <a:pt x="909" y="176"/>
                    <a:pt x="909" y="189"/>
                  </a:cubicBezTo>
                  <a:cubicBezTo>
                    <a:pt x="909" y="194"/>
                    <a:pt x="909" y="198"/>
                    <a:pt x="909" y="202"/>
                  </a:cubicBezTo>
                  <a:cubicBezTo>
                    <a:pt x="909" y="202"/>
                    <a:pt x="922" y="202"/>
                    <a:pt x="922" y="228"/>
                  </a:cubicBezTo>
                  <a:lnTo>
                    <a:pt x="935" y="228"/>
                  </a:lnTo>
                  <a:cubicBezTo>
                    <a:pt x="935" y="221"/>
                    <a:pt x="938" y="218"/>
                    <a:pt x="940" y="218"/>
                  </a:cubicBezTo>
                  <a:cubicBezTo>
                    <a:pt x="941" y="218"/>
                    <a:pt x="941" y="221"/>
                    <a:pt x="935" y="228"/>
                  </a:cubicBezTo>
                  <a:cubicBezTo>
                    <a:pt x="935" y="228"/>
                    <a:pt x="948" y="228"/>
                    <a:pt x="948" y="215"/>
                  </a:cubicBezTo>
                  <a:cubicBezTo>
                    <a:pt x="961" y="215"/>
                    <a:pt x="961" y="215"/>
                    <a:pt x="961" y="241"/>
                  </a:cubicBezTo>
                  <a:cubicBezTo>
                    <a:pt x="961" y="228"/>
                    <a:pt x="974" y="228"/>
                    <a:pt x="974" y="228"/>
                  </a:cubicBezTo>
                  <a:cubicBezTo>
                    <a:pt x="987" y="215"/>
                    <a:pt x="987" y="215"/>
                    <a:pt x="987" y="215"/>
                  </a:cubicBezTo>
                  <a:cubicBezTo>
                    <a:pt x="987" y="215"/>
                    <a:pt x="987" y="241"/>
                    <a:pt x="1000" y="241"/>
                  </a:cubicBezTo>
                  <a:cubicBezTo>
                    <a:pt x="1000" y="241"/>
                    <a:pt x="1000" y="241"/>
                    <a:pt x="1013" y="228"/>
                  </a:cubicBezTo>
                  <a:cubicBezTo>
                    <a:pt x="1004" y="228"/>
                    <a:pt x="1007" y="222"/>
                    <a:pt x="1010" y="222"/>
                  </a:cubicBezTo>
                  <a:cubicBezTo>
                    <a:pt x="1011" y="222"/>
                    <a:pt x="1013" y="224"/>
                    <a:pt x="1013" y="228"/>
                  </a:cubicBezTo>
                  <a:cubicBezTo>
                    <a:pt x="1013" y="228"/>
                    <a:pt x="1013" y="241"/>
                    <a:pt x="1026" y="254"/>
                  </a:cubicBezTo>
                  <a:cubicBezTo>
                    <a:pt x="1039" y="254"/>
                    <a:pt x="1039" y="254"/>
                    <a:pt x="1039" y="241"/>
                  </a:cubicBezTo>
                  <a:cubicBezTo>
                    <a:pt x="1039" y="253"/>
                    <a:pt x="1039" y="261"/>
                    <a:pt x="1039" y="267"/>
                  </a:cubicBezTo>
                  <a:cubicBezTo>
                    <a:pt x="1051" y="254"/>
                    <a:pt x="1051" y="254"/>
                    <a:pt x="1051" y="254"/>
                  </a:cubicBezTo>
                  <a:cubicBezTo>
                    <a:pt x="1051" y="267"/>
                    <a:pt x="1051" y="267"/>
                    <a:pt x="1064" y="267"/>
                  </a:cubicBezTo>
                  <a:cubicBezTo>
                    <a:pt x="1064" y="267"/>
                    <a:pt x="1064" y="267"/>
                    <a:pt x="1051" y="280"/>
                  </a:cubicBezTo>
                  <a:lnTo>
                    <a:pt x="1064" y="280"/>
                  </a:lnTo>
                  <a:cubicBezTo>
                    <a:pt x="1073" y="272"/>
                    <a:pt x="1078" y="269"/>
                    <a:pt x="1081" y="269"/>
                  </a:cubicBezTo>
                  <a:cubicBezTo>
                    <a:pt x="1089" y="269"/>
                    <a:pt x="1086" y="284"/>
                    <a:pt x="1077" y="293"/>
                  </a:cubicBezTo>
                  <a:lnTo>
                    <a:pt x="1090" y="293"/>
                  </a:lnTo>
                  <a:cubicBezTo>
                    <a:pt x="1103" y="280"/>
                    <a:pt x="1110" y="273"/>
                    <a:pt x="1111" y="273"/>
                  </a:cubicBezTo>
                  <a:lnTo>
                    <a:pt x="1111" y="273"/>
                  </a:lnTo>
                  <a:cubicBezTo>
                    <a:pt x="1113" y="273"/>
                    <a:pt x="1110" y="280"/>
                    <a:pt x="1103" y="293"/>
                  </a:cubicBezTo>
                  <a:cubicBezTo>
                    <a:pt x="1107" y="289"/>
                    <a:pt x="1109" y="288"/>
                    <a:pt x="1111" y="288"/>
                  </a:cubicBezTo>
                  <a:cubicBezTo>
                    <a:pt x="1115" y="288"/>
                    <a:pt x="1113" y="300"/>
                    <a:pt x="1103" y="319"/>
                  </a:cubicBezTo>
                  <a:cubicBezTo>
                    <a:pt x="1090" y="319"/>
                    <a:pt x="1077" y="332"/>
                    <a:pt x="1077" y="332"/>
                  </a:cubicBezTo>
                  <a:lnTo>
                    <a:pt x="1090" y="332"/>
                  </a:lnTo>
                  <a:cubicBezTo>
                    <a:pt x="1097" y="325"/>
                    <a:pt x="1100" y="322"/>
                    <a:pt x="1102" y="322"/>
                  </a:cubicBezTo>
                  <a:cubicBezTo>
                    <a:pt x="1103" y="322"/>
                    <a:pt x="1103" y="325"/>
                    <a:pt x="1103" y="332"/>
                  </a:cubicBezTo>
                  <a:lnTo>
                    <a:pt x="1129" y="332"/>
                  </a:lnTo>
                  <a:cubicBezTo>
                    <a:pt x="1142" y="345"/>
                    <a:pt x="1142" y="345"/>
                    <a:pt x="1129" y="358"/>
                  </a:cubicBezTo>
                  <a:cubicBezTo>
                    <a:pt x="1129" y="358"/>
                    <a:pt x="1129" y="363"/>
                    <a:pt x="1133" y="363"/>
                  </a:cubicBezTo>
                  <a:cubicBezTo>
                    <a:pt x="1135" y="363"/>
                    <a:pt x="1138" y="362"/>
                    <a:pt x="1142" y="358"/>
                  </a:cubicBezTo>
                  <a:cubicBezTo>
                    <a:pt x="1168" y="358"/>
                    <a:pt x="1168" y="371"/>
                    <a:pt x="1155" y="371"/>
                  </a:cubicBezTo>
                  <a:lnTo>
                    <a:pt x="1168" y="371"/>
                  </a:lnTo>
                  <a:cubicBezTo>
                    <a:pt x="1163" y="375"/>
                    <a:pt x="1159" y="380"/>
                    <a:pt x="1155" y="383"/>
                  </a:cubicBezTo>
                  <a:cubicBezTo>
                    <a:pt x="1168" y="383"/>
                    <a:pt x="1168" y="383"/>
                    <a:pt x="1181" y="396"/>
                  </a:cubicBezTo>
                  <a:cubicBezTo>
                    <a:pt x="1168" y="396"/>
                    <a:pt x="1194" y="500"/>
                    <a:pt x="1207" y="500"/>
                  </a:cubicBezTo>
                  <a:lnTo>
                    <a:pt x="1207" y="500"/>
                  </a:lnTo>
                  <a:lnTo>
                    <a:pt x="1207" y="500"/>
                  </a:lnTo>
                  <a:cubicBezTo>
                    <a:pt x="1224" y="501"/>
                    <a:pt x="1233" y="503"/>
                    <a:pt x="1233" y="513"/>
                  </a:cubicBezTo>
                  <a:lnTo>
                    <a:pt x="1207" y="513"/>
                  </a:lnTo>
                  <a:lnTo>
                    <a:pt x="1207" y="526"/>
                  </a:lnTo>
                  <a:cubicBezTo>
                    <a:pt x="1168" y="526"/>
                    <a:pt x="1194" y="539"/>
                    <a:pt x="1207" y="552"/>
                  </a:cubicBezTo>
                  <a:lnTo>
                    <a:pt x="1220" y="552"/>
                  </a:lnTo>
                  <a:cubicBezTo>
                    <a:pt x="1181" y="552"/>
                    <a:pt x="1181" y="565"/>
                    <a:pt x="1194" y="578"/>
                  </a:cubicBezTo>
                  <a:cubicBezTo>
                    <a:pt x="1168" y="578"/>
                    <a:pt x="1168" y="578"/>
                    <a:pt x="1207" y="591"/>
                  </a:cubicBezTo>
                  <a:cubicBezTo>
                    <a:pt x="1233" y="604"/>
                    <a:pt x="1233" y="604"/>
                    <a:pt x="1207" y="604"/>
                  </a:cubicBezTo>
                  <a:lnTo>
                    <a:pt x="1194" y="604"/>
                  </a:lnTo>
                  <a:cubicBezTo>
                    <a:pt x="1220" y="617"/>
                    <a:pt x="1220" y="617"/>
                    <a:pt x="1194" y="617"/>
                  </a:cubicBezTo>
                  <a:cubicBezTo>
                    <a:pt x="1168" y="617"/>
                    <a:pt x="1168" y="617"/>
                    <a:pt x="1194" y="630"/>
                  </a:cubicBezTo>
                  <a:cubicBezTo>
                    <a:pt x="1220" y="630"/>
                    <a:pt x="1220" y="643"/>
                    <a:pt x="1181" y="643"/>
                  </a:cubicBezTo>
                  <a:lnTo>
                    <a:pt x="1168" y="643"/>
                  </a:lnTo>
                  <a:cubicBezTo>
                    <a:pt x="1168" y="656"/>
                    <a:pt x="1168" y="656"/>
                    <a:pt x="1168" y="656"/>
                  </a:cubicBezTo>
                  <a:lnTo>
                    <a:pt x="1181" y="656"/>
                  </a:lnTo>
                  <a:cubicBezTo>
                    <a:pt x="1181" y="656"/>
                    <a:pt x="1168" y="669"/>
                    <a:pt x="1155" y="695"/>
                  </a:cubicBezTo>
                  <a:cubicBezTo>
                    <a:pt x="1142" y="721"/>
                    <a:pt x="1142" y="721"/>
                    <a:pt x="1155" y="734"/>
                  </a:cubicBezTo>
                  <a:cubicBezTo>
                    <a:pt x="1142" y="734"/>
                    <a:pt x="1129" y="734"/>
                    <a:pt x="1129" y="747"/>
                  </a:cubicBezTo>
                  <a:lnTo>
                    <a:pt x="1103" y="747"/>
                  </a:lnTo>
                  <a:cubicBezTo>
                    <a:pt x="1129" y="773"/>
                    <a:pt x="1116" y="786"/>
                    <a:pt x="1103" y="786"/>
                  </a:cubicBezTo>
                  <a:cubicBezTo>
                    <a:pt x="1090" y="786"/>
                    <a:pt x="1090" y="786"/>
                    <a:pt x="1103" y="799"/>
                  </a:cubicBezTo>
                  <a:cubicBezTo>
                    <a:pt x="1103" y="814"/>
                    <a:pt x="1103" y="820"/>
                    <a:pt x="1101" y="820"/>
                  </a:cubicBezTo>
                  <a:cubicBezTo>
                    <a:pt x="1099" y="820"/>
                    <a:pt x="1096" y="817"/>
                    <a:pt x="1090" y="812"/>
                  </a:cubicBezTo>
                  <a:cubicBezTo>
                    <a:pt x="1085" y="806"/>
                    <a:pt x="1080" y="803"/>
                    <a:pt x="1076" y="803"/>
                  </a:cubicBezTo>
                  <a:cubicBezTo>
                    <a:pt x="1071" y="803"/>
                    <a:pt x="1070" y="809"/>
                    <a:pt x="1077" y="824"/>
                  </a:cubicBezTo>
                  <a:lnTo>
                    <a:pt x="1064" y="812"/>
                  </a:lnTo>
                  <a:cubicBezTo>
                    <a:pt x="1053" y="812"/>
                    <a:pt x="1062" y="822"/>
                    <a:pt x="1064" y="833"/>
                  </a:cubicBezTo>
                  <a:lnTo>
                    <a:pt x="1064" y="833"/>
                  </a:lnTo>
                  <a:cubicBezTo>
                    <a:pt x="1060" y="830"/>
                    <a:pt x="1056" y="828"/>
                    <a:pt x="1051" y="824"/>
                  </a:cubicBezTo>
                  <a:cubicBezTo>
                    <a:pt x="1045" y="812"/>
                    <a:pt x="1042" y="808"/>
                    <a:pt x="1040" y="808"/>
                  </a:cubicBezTo>
                  <a:cubicBezTo>
                    <a:pt x="1039" y="808"/>
                    <a:pt x="1039" y="812"/>
                    <a:pt x="1039" y="812"/>
                  </a:cubicBezTo>
                  <a:cubicBezTo>
                    <a:pt x="1051" y="824"/>
                    <a:pt x="1051" y="837"/>
                    <a:pt x="1039" y="837"/>
                  </a:cubicBezTo>
                  <a:cubicBezTo>
                    <a:pt x="1039" y="837"/>
                    <a:pt x="1039" y="837"/>
                    <a:pt x="1051" y="850"/>
                  </a:cubicBezTo>
                  <a:lnTo>
                    <a:pt x="1039" y="850"/>
                  </a:lnTo>
                  <a:cubicBezTo>
                    <a:pt x="1039" y="850"/>
                    <a:pt x="1026" y="850"/>
                    <a:pt x="1013" y="837"/>
                  </a:cubicBezTo>
                  <a:lnTo>
                    <a:pt x="1013" y="837"/>
                  </a:lnTo>
                  <a:cubicBezTo>
                    <a:pt x="1016" y="841"/>
                    <a:pt x="1020" y="845"/>
                    <a:pt x="1026" y="850"/>
                  </a:cubicBezTo>
                  <a:cubicBezTo>
                    <a:pt x="1039" y="876"/>
                    <a:pt x="1039" y="876"/>
                    <a:pt x="1039" y="876"/>
                  </a:cubicBezTo>
                  <a:cubicBezTo>
                    <a:pt x="1039" y="876"/>
                    <a:pt x="1039" y="876"/>
                    <a:pt x="1026" y="863"/>
                  </a:cubicBezTo>
                  <a:lnTo>
                    <a:pt x="1013" y="863"/>
                  </a:lnTo>
                  <a:cubicBezTo>
                    <a:pt x="1000" y="863"/>
                    <a:pt x="1013" y="902"/>
                    <a:pt x="1026" y="928"/>
                  </a:cubicBezTo>
                  <a:cubicBezTo>
                    <a:pt x="1033" y="943"/>
                    <a:pt x="1036" y="950"/>
                    <a:pt x="1035" y="950"/>
                  </a:cubicBezTo>
                  <a:cubicBezTo>
                    <a:pt x="1034" y="950"/>
                    <a:pt x="1031" y="947"/>
                    <a:pt x="1026" y="941"/>
                  </a:cubicBezTo>
                  <a:cubicBezTo>
                    <a:pt x="1013" y="928"/>
                    <a:pt x="1013" y="928"/>
                    <a:pt x="1013" y="928"/>
                  </a:cubicBezTo>
                  <a:cubicBezTo>
                    <a:pt x="1000" y="915"/>
                    <a:pt x="1000" y="915"/>
                    <a:pt x="1013" y="915"/>
                  </a:cubicBezTo>
                  <a:lnTo>
                    <a:pt x="1000" y="902"/>
                  </a:lnTo>
                  <a:cubicBezTo>
                    <a:pt x="1000" y="909"/>
                    <a:pt x="1000" y="912"/>
                    <a:pt x="998" y="912"/>
                  </a:cubicBezTo>
                  <a:cubicBezTo>
                    <a:pt x="996" y="912"/>
                    <a:pt x="993" y="909"/>
                    <a:pt x="987" y="902"/>
                  </a:cubicBezTo>
                  <a:cubicBezTo>
                    <a:pt x="978" y="902"/>
                    <a:pt x="969" y="897"/>
                    <a:pt x="968" y="897"/>
                  </a:cubicBezTo>
                  <a:lnTo>
                    <a:pt x="968" y="897"/>
                  </a:lnTo>
                  <a:cubicBezTo>
                    <a:pt x="968" y="897"/>
                    <a:pt x="969" y="898"/>
                    <a:pt x="974" y="902"/>
                  </a:cubicBezTo>
                  <a:cubicBezTo>
                    <a:pt x="974" y="902"/>
                    <a:pt x="973" y="902"/>
                    <a:pt x="961" y="889"/>
                  </a:cubicBezTo>
                  <a:cubicBezTo>
                    <a:pt x="948" y="889"/>
                    <a:pt x="948" y="889"/>
                    <a:pt x="961" y="902"/>
                  </a:cubicBezTo>
                  <a:cubicBezTo>
                    <a:pt x="961" y="915"/>
                    <a:pt x="961" y="928"/>
                    <a:pt x="961" y="928"/>
                  </a:cubicBezTo>
                  <a:cubicBezTo>
                    <a:pt x="948" y="928"/>
                    <a:pt x="948" y="928"/>
                    <a:pt x="961" y="941"/>
                  </a:cubicBezTo>
                  <a:cubicBezTo>
                    <a:pt x="961" y="954"/>
                    <a:pt x="961" y="967"/>
                    <a:pt x="961" y="967"/>
                  </a:cubicBezTo>
                  <a:cubicBezTo>
                    <a:pt x="961" y="980"/>
                    <a:pt x="961" y="987"/>
                    <a:pt x="959" y="987"/>
                  </a:cubicBezTo>
                  <a:cubicBezTo>
                    <a:pt x="957" y="987"/>
                    <a:pt x="954" y="980"/>
                    <a:pt x="948" y="967"/>
                  </a:cubicBezTo>
                  <a:cubicBezTo>
                    <a:pt x="935" y="954"/>
                    <a:pt x="935" y="954"/>
                    <a:pt x="935" y="954"/>
                  </a:cubicBezTo>
                  <a:cubicBezTo>
                    <a:pt x="935" y="954"/>
                    <a:pt x="922" y="954"/>
                    <a:pt x="922" y="941"/>
                  </a:cubicBezTo>
                  <a:cubicBezTo>
                    <a:pt x="918" y="937"/>
                    <a:pt x="915" y="936"/>
                    <a:pt x="914" y="936"/>
                  </a:cubicBezTo>
                  <a:cubicBezTo>
                    <a:pt x="910" y="936"/>
                    <a:pt x="913" y="945"/>
                    <a:pt x="922" y="954"/>
                  </a:cubicBezTo>
                  <a:cubicBezTo>
                    <a:pt x="922" y="967"/>
                    <a:pt x="935" y="980"/>
                    <a:pt x="935" y="980"/>
                  </a:cubicBezTo>
                  <a:cubicBezTo>
                    <a:pt x="922" y="980"/>
                    <a:pt x="909" y="954"/>
                    <a:pt x="909" y="941"/>
                  </a:cubicBezTo>
                  <a:cubicBezTo>
                    <a:pt x="909" y="952"/>
                    <a:pt x="909" y="971"/>
                    <a:pt x="902" y="971"/>
                  </a:cubicBezTo>
                  <a:cubicBezTo>
                    <a:pt x="900" y="971"/>
                    <a:pt x="898" y="970"/>
                    <a:pt x="896" y="967"/>
                  </a:cubicBezTo>
                  <a:cubicBezTo>
                    <a:pt x="896" y="967"/>
                    <a:pt x="883" y="967"/>
                    <a:pt x="883" y="954"/>
                  </a:cubicBezTo>
                  <a:cubicBezTo>
                    <a:pt x="879" y="950"/>
                    <a:pt x="876" y="948"/>
                    <a:pt x="874" y="948"/>
                  </a:cubicBezTo>
                  <a:cubicBezTo>
                    <a:pt x="870" y="948"/>
                    <a:pt x="870" y="954"/>
                    <a:pt x="870" y="954"/>
                  </a:cubicBezTo>
                  <a:cubicBezTo>
                    <a:pt x="876" y="961"/>
                    <a:pt x="876" y="964"/>
                    <a:pt x="873" y="964"/>
                  </a:cubicBezTo>
                  <a:cubicBezTo>
                    <a:pt x="870" y="964"/>
                    <a:pt x="863" y="961"/>
                    <a:pt x="857" y="954"/>
                  </a:cubicBezTo>
                  <a:cubicBezTo>
                    <a:pt x="845" y="943"/>
                    <a:pt x="839" y="936"/>
                    <a:pt x="837" y="936"/>
                  </a:cubicBezTo>
                  <a:cubicBezTo>
                    <a:pt x="834" y="936"/>
                    <a:pt x="837" y="946"/>
                    <a:pt x="844" y="967"/>
                  </a:cubicBezTo>
                  <a:cubicBezTo>
                    <a:pt x="840" y="963"/>
                    <a:pt x="837" y="962"/>
                    <a:pt x="836" y="962"/>
                  </a:cubicBezTo>
                  <a:cubicBezTo>
                    <a:pt x="831" y="962"/>
                    <a:pt x="831" y="971"/>
                    <a:pt x="831" y="980"/>
                  </a:cubicBezTo>
                  <a:cubicBezTo>
                    <a:pt x="831" y="993"/>
                    <a:pt x="831" y="1019"/>
                    <a:pt x="844" y="1032"/>
                  </a:cubicBezTo>
                  <a:cubicBezTo>
                    <a:pt x="844" y="1057"/>
                    <a:pt x="844" y="1066"/>
                    <a:pt x="841" y="1066"/>
                  </a:cubicBezTo>
                  <a:cubicBezTo>
                    <a:pt x="839" y="1066"/>
                    <a:pt x="836" y="1063"/>
                    <a:pt x="831" y="1058"/>
                  </a:cubicBezTo>
                  <a:cubicBezTo>
                    <a:pt x="831" y="1058"/>
                    <a:pt x="818" y="1045"/>
                    <a:pt x="818" y="1032"/>
                  </a:cubicBezTo>
                  <a:cubicBezTo>
                    <a:pt x="818" y="1006"/>
                    <a:pt x="818" y="1006"/>
                    <a:pt x="818" y="1006"/>
                  </a:cubicBezTo>
                  <a:lnTo>
                    <a:pt x="831" y="1006"/>
                  </a:lnTo>
                  <a:cubicBezTo>
                    <a:pt x="818" y="993"/>
                    <a:pt x="818" y="980"/>
                    <a:pt x="818" y="980"/>
                  </a:cubicBezTo>
                  <a:cubicBezTo>
                    <a:pt x="812" y="974"/>
                    <a:pt x="808" y="970"/>
                    <a:pt x="807" y="970"/>
                  </a:cubicBezTo>
                  <a:cubicBezTo>
                    <a:pt x="805" y="970"/>
                    <a:pt x="805" y="974"/>
                    <a:pt x="805" y="980"/>
                  </a:cubicBezTo>
                  <a:cubicBezTo>
                    <a:pt x="805" y="967"/>
                    <a:pt x="792" y="967"/>
                    <a:pt x="792" y="967"/>
                  </a:cubicBezTo>
                  <a:cubicBezTo>
                    <a:pt x="783" y="967"/>
                    <a:pt x="775" y="973"/>
                    <a:pt x="770" y="973"/>
                  </a:cubicBezTo>
                  <a:cubicBezTo>
                    <a:pt x="768" y="973"/>
                    <a:pt x="766" y="971"/>
                    <a:pt x="766" y="967"/>
                  </a:cubicBezTo>
                  <a:cubicBezTo>
                    <a:pt x="753" y="967"/>
                    <a:pt x="753" y="967"/>
                    <a:pt x="753" y="980"/>
                  </a:cubicBezTo>
                  <a:cubicBezTo>
                    <a:pt x="755" y="984"/>
                    <a:pt x="756" y="987"/>
                    <a:pt x="757" y="989"/>
                  </a:cubicBezTo>
                  <a:lnTo>
                    <a:pt x="757" y="989"/>
                  </a:lnTo>
                  <a:cubicBezTo>
                    <a:pt x="760" y="987"/>
                    <a:pt x="761" y="985"/>
                    <a:pt x="762" y="985"/>
                  </a:cubicBezTo>
                  <a:lnTo>
                    <a:pt x="762" y="985"/>
                  </a:lnTo>
                  <a:cubicBezTo>
                    <a:pt x="764" y="985"/>
                    <a:pt x="761" y="994"/>
                    <a:pt x="753" y="1019"/>
                  </a:cubicBezTo>
                  <a:cubicBezTo>
                    <a:pt x="753" y="1012"/>
                    <a:pt x="753" y="1004"/>
                    <a:pt x="753" y="993"/>
                  </a:cubicBezTo>
                  <a:cubicBezTo>
                    <a:pt x="753" y="977"/>
                    <a:pt x="733" y="966"/>
                    <a:pt x="718" y="966"/>
                  </a:cubicBezTo>
                  <a:cubicBezTo>
                    <a:pt x="709" y="966"/>
                    <a:pt x="701" y="970"/>
                    <a:pt x="701" y="980"/>
                  </a:cubicBezTo>
                  <a:cubicBezTo>
                    <a:pt x="692" y="971"/>
                    <a:pt x="683" y="962"/>
                    <a:pt x="674" y="962"/>
                  </a:cubicBezTo>
                  <a:cubicBezTo>
                    <a:pt x="670" y="962"/>
                    <a:pt x="666" y="963"/>
                    <a:pt x="662" y="967"/>
                  </a:cubicBezTo>
                  <a:lnTo>
                    <a:pt x="649" y="967"/>
                  </a:lnTo>
                  <a:cubicBezTo>
                    <a:pt x="649" y="961"/>
                    <a:pt x="649" y="957"/>
                    <a:pt x="648" y="957"/>
                  </a:cubicBezTo>
                  <a:cubicBezTo>
                    <a:pt x="646" y="957"/>
                    <a:pt x="643" y="961"/>
                    <a:pt x="636" y="967"/>
                  </a:cubicBezTo>
                  <a:cubicBezTo>
                    <a:pt x="636" y="972"/>
                    <a:pt x="636" y="977"/>
                    <a:pt x="636" y="980"/>
                  </a:cubicBezTo>
                  <a:cubicBezTo>
                    <a:pt x="636" y="967"/>
                    <a:pt x="636" y="967"/>
                    <a:pt x="610" y="967"/>
                  </a:cubicBezTo>
                  <a:cubicBezTo>
                    <a:pt x="598" y="967"/>
                    <a:pt x="598" y="967"/>
                    <a:pt x="598" y="980"/>
                  </a:cubicBezTo>
                  <a:cubicBezTo>
                    <a:pt x="594" y="984"/>
                    <a:pt x="591" y="985"/>
                    <a:pt x="589" y="985"/>
                  </a:cubicBezTo>
                  <a:cubicBezTo>
                    <a:pt x="587" y="985"/>
                    <a:pt x="585" y="983"/>
                    <a:pt x="585" y="979"/>
                  </a:cubicBezTo>
                  <a:lnTo>
                    <a:pt x="585" y="979"/>
                  </a:lnTo>
                  <a:cubicBezTo>
                    <a:pt x="585" y="979"/>
                    <a:pt x="585" y="980"/>
                    <a:pt x="585" y="980"/>
                  </a:cubicBezTo>
                  <a:cubicBezTo>
                    <a:pt x="578" y="993"/>
                    <a:pt x="572" y="1000"/>
                    <a:pt x="568" y="1000"/>
                  </a:cubicBezTo>
                  <a:cubicBezTo>
                    <a:pt x="565" y="1000"/>
                    <a:pt x="565" y="993"/>
                    <a:pt x="572" y="980"/>
                  </a:cubicBezTo>
                  <a:cubicBezTo>
                    <a:pt x="572" y="967"/>
                    <a:pt x="572" y="967"/>
                    <a:pt x="572" y="967"/>
                  </a:cubicBezTo>
                  <a:cubicBezTo>
                    <a:pt x="572" y="967"/>
                    <a:pt x="585" y="954"/>
                    <a:pt x="585" y="941"/>
                  </a:cubicBezTo>
                  <a:lnTo>
                    <a:pt x="585" y="941"/>
                  </a:lnTo>
                  <a:cubicBezTo>
                    <a:pt x="585" y="941"/>
                    <a:pt x="584" y="941"/>
                    <a:pt x="572" y="954"/>
                  </a:cubicBezTo>
                  <a:cubicBezTo>
                    <a:pt x="572" y="952"/>
                    <a:pt x="571" y="951"/>
                    <a:pt x="569" y="951"/>
                  </a:cubicBezTo>
                  <a:cubicBezTo>
                    <a:pt x="563" y="951"/>
                    <a:pt x="543" y="972"/>
                    <a:pt x="533" y="993"/>
                  </a:cubicBezTo>
                  <a:lnTo>
                    <a:pt x="533" y="980"/>
                  </a:lnTo>
                  <a:cubicBezTo>
                    <a:pt x="533" y="967"/>
                    <a:pt x="533" y="954"/>
                    <a:pt x="533" y="954"/>
                  </a:cubicBezTo>
                  <a:cubicBezTo>
                    <a:pt x="520" y="954"/>
                    <a:pt x="520" y="954"/>
                    <a:pt x="507" y="967"/>
                  </a:cubicBezTo>
                  <a:cubicBezTo>
                    <a:pt x="507" y="980"/>
                    <a:pt x="507" y="993"/>
                    <a:pt x="494" y="993"/>
                  </a:cubicBezTo>
                  <a:cubicBezTo>
                    <a:pt x="507" y="993"/>
                    <a:pt x="494" y="1006"/>
                    <a:pt x="494" y="1019"/>
                  </a:cubicBezTo>
                  <a:cubicBezTo>
                    <a:pt x="494" y="1019"/>
                    <a:pt x="494" y="1006"/>
                    <a:pt x="494" y="993"/>
                  </a:cubicBezTo>
                  <a:cubicBezTo>
                    <a:pt x="494" y="967"/>
                    <a:pt x="494" y="941"/>
                    <a:pt x="481" y="941"/>
                  </a:cubicBezTo>
                  <a:cubicBezTo>
                    <a:pt x="468" y="941"/>
                    <a:pt x="455" y="928"/>
                    <a:pt x="468" y="915"/>
                  </a:cubicBezTo>
                  <a:cubicBezTo>
                    <a:pt x="455" y="915"/>
                    <a:pt x="455" y="915"/>
                    <a:pt x="442" y="928"/>
                  </a:cubicBezTo>
                  <a:cubicBezTo>
                    <a:pt x="442" y="913"/>
                    <a:pt x="442" y="907"/>
                    <a:pt x="439" y="907"/>
                  </a:cubicBezTo>
                  <a:cubicBezTo>
                    <a:pt x="437" y="907"/>
                    <a:pt x="434" y="910"/>
                    <a:pt x="429" y="915"/>
                  </a:cubicBezTo>
                  <a:cubicBezTo>
                    <a:pt x="429" y="904"/>
                    <a:pt x="429" y="897"/>
                    <a:pt x="428" y="897"/>
                  </a:cubicBezTo>
                  <a:cubicBezTo>
                    <a:pt x="426" y="897"/>
                    <a:pt x="423" y="907"/>
                    <a:pt x="416" y="928"/>
                  </a:cubicBezTo>
                  <a:cubicBezTo>
                    <a:pt x="403" y="941"/>
                    <a:pt x="403" y="954"/>
                    <a:pt x="416" y="954"/>
                  </a:cubicBezTo>
                  <a:lnTo>
                    <a:pt x="403" y="967"/>
                  </a:lnTo>
                  <a:cubicBezTo>
                    <a:pt x="403" y="967"/>
                    <a:pt x="390" y="980"/>
                    <a:pt x="377" y="993"/>
                  </a:cubicBezTo>
                  <a:lnTo>
                    <a:pt x="390" y="967"/>
                  </a:lnTo>
                  <a:cubicBezTo>
                    <a:pt x="390" y="967"/>
                    <a:pt x="403" y="954"/>
                    <a:pt x="403" y="941"/>
                  </a:cubicBezTo>
                  <a:cubicBezTo>
                    <a:pt x="411" y="916"/>
                    <a:pt x="414" y="902"/>
                    <a:pt x="412" y="902"/>
                  </a:cubicBezTo>
                  <a:lnTo>
                    <a:pt x="412" y="902"/>
                  </a:lnTo>
                  <a:cubicBezTo>
                    <a:pt x="411" y="902"/>
                    <a:pt x="408" y="906"/>
                    <a:pt x="403" y="915"/>
                  </a:cubicBezTo>
                  <a:cubicBezTo>
                    <a:pt x="403" y="915"/>
                    <a:pt x="403" y="915"/>
                    <a:pt x="403" y="902"/>
                  </a:cubicBezTo>
                  <a:cubicBezTo>
                    <a:pt x="403" y="896"/>
                    <a:pt x="403" y="893"/>
                    <a:pt x="401" y="893"/>
                  </a:cubicBezTo>
                  <a:cubicBezTo>
                    <a:pt x="400" y="893"/>
                    <a:pt x="396" y="896"/>
                    <a:pt x="390" y="902"/>
                  </a:cubicBezTo>
                  <a:cubicBezTo>
                    <a:pt x="377" y="915"/>
                    <a:pt x="371" y="922"/>
                    <a:pt x="369" y="922"/>
                  </a:cubicBezTo>
                  <a:cubicBezTo>
                    <a:pt x="367" y="922"/>
                    <a:pt x="371" y="915"/>
                    <a:pt x="377" y="902"/>
                  </a:cubicBezTo>
                  <a:cubicBezTo>
                    <a:pt x="387" y="883"/>
                    <a:pt x="382" y="871"/>
                    <a:pt x="374" y="871"/>
                  </a:cubicBezTo>
                  <a:cubicBezTo>
                    <a:pt x="371" y="871"/>
                    <a:pt x="368" y="873"/>
                    <a:pt x="364" y="876"/>
                  </a:cubicBezTo>
                  <a:cubicBezTo>
                    <a:pt x="359" y="887"/>
                    <a:pt x="353" y="891"/>
                    <a:pt x="350" y="891"/>
                  </a:cubicBezTo>
                  <a:cubicBezTo>
                    <a:pt x="345" y="891"/>
                    <a:pt x="344" y="884"/>
                    <a:pt x="351" y="876"/>
                  </a:cubicBezTo>
                  <a:cubicBezTo>
                    <a:pt x="351" y="870"/>
                    <a:pt x="351" y="867"/>
                    <a:pt x="349" y="867"/>
                  </a:cubicBezTo>
                  <a:cubicBezTo>
                    <a:pt x="348" y="867"/>
                    <a:pt x="345" y="870"/>
                    <a:pt x="338" y="876"/>
                  </a:cubicBezTo>
                  <a:cubicBezTo>
                    <a:pt x="347" y="867"/>
                    <a:pt x="350" y="858"/>
                    <a:pt x="346" y="858"/>
                  </a:cubicBezTo>
                  <a:cubicBezTo>
                    <a:pt x="345" y="858"/>
                    <a:pt x="342" y="860"/>
                    <a:pt x="338" y="863"/>
                  </a:cubicBezTo>
                  <a:cubicBezTo>
                    <a:pt x="338" y="863"/>
                    <a:pt x="338" y="858"/>
                    <a:pt x="334" y="858"/>
                  </a:cubicBezTo>
                  <a:cubicBezTo>
                    <a:pt x="332" y="858"/>
                    <a:pt x="329" y="859"/>
                    <a:pt x="325" y="863"/>
                  </a:cubicBezTo>
                  <a:lnTo>
                    <a:pt x="312" y="889"/>
                  </a:lnTo>
                  <a:cubicBezTo>
                    <a:pt x="312" y="889"/>
                    <a:pt x="299" y="902"/>
                    <a:pt x="299" y="915"/>
                  </a:cubicBezTo>
                  <a:cubicBezTo>
                    <a:pt x="297" y="918"/>
                    <a:pt x="295" y="919"/>
                    <a:pt x="294" y="919"/>
                  </a:cubicBezTo>
                  <a:cubicBezTo>
                    <a:pt x="287" y="919"/>
                    <a:pt x="289" y="895"/>
                    <a:pt x="299" y="863"/>
                  </a:cubicBezTo>
                  <a:cubicBezTo>
                    <a:pt x="286" y="863"/>
                    <a:pt x="286" y="850"/>
                    <a:pt x="299" y="837"/>
                  </a:cubicBezTo>
                  <a:lnTo>
                    <a:pt x="299" y="837"/>
                  </a:lnTo>
                  <a:cubicBezTo>
                    <a:pt x="294" y="843"/>
                    <a:pt x="290" y="847"/>
                    <a:pt x="286" y="850"/>
                  </a:cubicBezTo>
                  <a:lnTo>
                    <a:pt x="286" y="850"/>
                  </a:lnTo>
                  <a:cubicBezTo>
                    <a:pt x="294" y="835"/>
                    <a:pt x="297" y="829"/>
                    <a:pt x="293" y="829"/>
                  </a:cubicBezTo>
                  <a:cubicBezTo>
                    <a:pt x="290" y="829"/>
                    <a:pt x="284" y="832"/>
                    <a:pt x="273" y="837"/>
                  </a:cubicBezTo>
                  <a:cubicBezTo>
                    <a:pt x="273" y="825"/>
                    <a:pt x="286" y="812"/>
                    <a:pt x="286" y="812"/>
                  </a:cubicBezTo>
                  <a:lnTo>
                    <a:pt x="286" y="812"/>
                  </a:lnTo>
                  <a:lnTo>
                    <a:pt x="273" y="824"/>
                  </a:lnTo>
                  <a:cubicBezTo>
                    <a:pt x="267" y="831"/>
                    <a:pt x="260" y="834"/>
                    <a:pt x="257" y="834"/>
                  </a:cubicBezTo>
                  <a:cubicBezTo>
                    <a:pt x="254" y="834"/>
                    <a:pt x="254" y="831"/>
                    <a:pt x="260" y="824"/>
                  </a:cubicBezTo>
                  <a:cubicBezTo>
                    <a:pt x="267" y="818"/>
                    <a:pt x="267" y="815"/>
                    <a:pt x="264" y="815"/>
                  </a:cubicBezTo>
                  <a:cubicBezTo>
                    <a:pt x="260" y="815"/>
                    <a:pt x="254" y="818"/>
                    <a:pt x="247" y="824"/>
                  </a:cubicBezTo>
                  <a:cubicBezTo>
                    <a:pt x="247" y="812"/>
                    <a:pt x="247" y="812"/>
                    <a:pt x="247" y="799"/>
                  </a:cubicBezTo>
                  <a:cubicBezTo>
                    <a:pt x="242" y="804"/>
                    <a:pt x="239" y="807"/>
                    <a:pt x="237" y="807"/>
                  </a:cubicBezTo>
                  <a:cubicBezTo>
                    <a:pt x="234" y="807"/>
                    <a:pt x="234" y="801"/>
                    <a:pt x="234" y="786"/>
                  </a:cubicBezTo>
                  <a:cubicBezTo>
                    <a:pt x="221" y="812"/>
                    <a:pt x="208" y="812"/>
                    <a:pt x="208" y="824"/>
                  </a:cubicBezTo>
                  <a:cubicBezTo>
                    <a:pt x="208" y="824"/>
                    <a:pt x="208" y="824"/>
                    <a:pt x="195" y="837"/>
                  </a:cubicBezTo>
                  <a:lnTo>
                    <a:pt x="195" y="824"/>
                  </a:lnTo>
                  <a:lnTo>
                    <a:pt x="170" y="824"/>
                  </a:lnTo>
                  <a:cubicBezTo>
                    <a:pt x="168" y="824"/>
                    <a:pt x="166" y="823"/>
                    <a:pt x="164" y="822"/>
                  </a:cubicBezTo>
                  <a:lnTo>
                    <a:pt x="164" y="822"/>
                  </a:lnTo>
                  <a:cubicBezTo>
                    <a:pt x="163" y="825"/>
                    <a:pt x="160" y="830"/>
                    <a:pt x="157" y="837"/>
                  </a:cubicBezTo>
                  <a:cubicBezTo>
                    <a:pt x="131" y="863"/>
                    <a:pt x="144" y="863"/>
                    <a:pt x="144" y="863"/>
                  </a:cubicBezTo>
                  <a:cubicBezTo>
                    <a:pt x="144" y="876"/>
                    <a:pt x="144" y="876"/>
                    <a:pt x="131" y="876"/>
                  </a:cubicBezTo>
                  <a:cubicBezTo>
                    <a:pt x="131" y="889"/>
                    <a:pt x="118" y="902"/>
                    <a:pt x="118" y="902"/>
                  </a:cubicBezTo>
                  <a:cubicBezTo>
                    <a:pt x="124" y="909"/>
                    <a:pt x="127" y="912"/>
                    <a:pt x="129" y="912"/>
                  </a:cubicBezTo>
                  <a:cubicBezTo>
                    <a:pt x="131" y="912"/>
                    <a:pt x="131" y="909"/>
                    <a:pt x="131" y="902"/>
                  </a:cubicBezTo>
                  <a:cubicBezTo>
                    <a:pt x="136" y="897"/>
                    <a:pt x="139" y="894"/>
                    <a:pt x="140" y="894"/>
                  </a:cubicBezTo>
                  <a:lnTo>
                    <a:pt x="140" y="894"/>
                  </a:lnTo>
                  <a:cubicBezTo>
                    <a:pt x="141" y="894"/>
                    <a:pt x="138" y="900"/>
                    <a:pt x="131" y="915"/>
                  </a:cubicBezTo>
                  <a:cubicBezTo>
                    <a:pt x="131" y="921"/>
                    <a:pt x="131" y="924"/>
                    <a:pt x="132" y="924"/>
                  </a:cubicBezTo>
                  <a:cubicBezTo>
                    <a:pt x="133" y="924"/>
                    <a:pt x="136" y="917"/>
                    <a:pt x="144" y="902"/>
                  </a:cubicBezTo>
                  <a:cubicBezTo>
                    <a:pt x="154" y="897"/>
                    <a:pt x="161" y="894"/>
                    <a:pt x="163" y="894"/>
                  </a:cubicBezTo>
                  <a:lnTo>
                    <a:pt x="163" y="894"/>
                  </a:lnTo>
                  <a:cubicBezTo>
                    <a:pt x="167" y="894"/>
                    <a:pt x="164" y="900"/>
                    <a:pt x="157" y="915"/>
                  </a:cubicBezTo>
                  <a:lnTo>
                    <a:pt x="157" y="928"/>
                  </a:lnTo>
                  <a:cubicBezTo>
                    <a:pt x="170" y="928"/>
                    <a:pt x="170" y="915"/>
                    <a:pt x="182" y="902"/>
                  </a:cubicBezTo>
                  <a:cubicBezTo>
                    <a:pt x="189" y="889"/>
                    <a:pt x="192" y="883"/>
                    <a:pt x="194" y="883"/>
                  </a:cubicBezTo>
                  <a:cubicBezTo>
                    <a:pt x="195" y="883"/>
                    <a:pt x="195" y="889"/>
                    <a:pt x="195" y="902"/>
                  </a:cubicBezTo>
                  <a:cubicBezTo>
                    <a:pt x="195" y="915"/>
                    <a:pt x="182" y="928"/>
                    <a:pt x="182" y="928"/>
                  </a:cubicBezTo>
                  <a:cubicBezTo>
                    <a:pt x="170" y="928"/>
                    <a:pt x="182" y="941"/>
                    <a:pt x="182" y="941"/>
                  </a:cubicBezTo>
                  <a:cubicBezTo>
                    <a:pt x="182" y="941"/>
                    <a:pt x="188" y="947"/>
                    <a:pt x="192" y="947"/>
                  </a:cubicBezTo>
                  <a:cubicBezTo>
                    <a:pt x="194" y="947"/>
                    <a:pt x="195" y="946"/>
                    <a:pt x="195" y="941"/>
                  </a:cubicBezTo>
                  <a:lnTo>
                    <a:pt x="195" y="954"/>
                  </a:lnTo>
                  <a:cubicBezTo>
                    <a:pt x="195" y="954"/>
                    <a:pt x="195" y="954"/>
                    <a:pt x="195" y="967"/>
                  </a:cubicBezTo>
                  <a:cubicBezTo>
                    <a:pt x="195" y="975"/>
                    <a:pt x="198" y="978"/>
                    <a:pt x="201" y="978"/>
                  </a:cubicBezTo>
                  <a:cubicBezTo>
                    <a:pt x="210" y="978"/>
                    <a:pt x="225" y="960"/>
                    <a:pt x="234" y="941"/>
                  </a:cubicBezTo>
                  <a:cubicBezTo>
                    <a:pt x="234" y="946"/>
                    <a:pt x="236" y="947"/>
                    <a:pt x="238" y="947"/>
                  </a:cubicBezTo>
                  <a:cubicBezTo>
                    <a:pt x="242" y="947"/>
                    <a:pt x="247" y="941"/>
                    <a:pt x="247" y="941"/>
                  </a:cubicBezTo>
                  <a:cubicBezTo>
                    <a:pt x="247" y="928"/>
                    <a:pt x="260" y="928"/>
                    <a:pt x="260" y="928"/>
                  </a:cubicBezTo>
                  <a:lnTo>
                    <a:pt x="260" y="928"/>
                  </a:lnTo>
                  <a:cubicBezTo>
                    <a:pt x="260" y="928"/>
                    <a:pt x="247" y="941"/>
                    <a:pt x="247" y="954"/>
                  </a:cubicBezTo>
                  <a:cubicBezTo>
                    <a:pt x="223" y="971"/>
                    <a:pt x="214" y="987"/>
                    <a:pt x="217" y="987"/>
                  </a:cubicBezTo>
                  <a:cubicBezTo>
                    <a:pt x="219" y="987"/>
                    <a:pt x="225" y="981"/>
                    <a:pt x="234" y="967"/>
                  </a:cubicBezTo>
                  <a:lnTo>
                    <a:pt x="234" y="980"/>
                  </a:lnTo>
                  <a:cubicBezTo>
                    <a:pt x="221" y="993"/>
                    <a:pt x="221" y="993"/>
                    <a:pt x="247" y="993"/>
                  </a:cubicBezTo>
                  <a:cubicBezTo>
                    <a:pt x="247" y="993"/>
                    <a:pt x="260" y="967"/>
                    <a:pt x="273" y="954"/>
                  </a:cubicBezTo>
                  <a:cubicBezTo>
                    <a:pt x="278" y="950"/>
                    <a:pt x="280" y="948"/>
                    <a:pt x="282" y="948"/>
                  </a:cubicBezTo>
                  <a:cubicBezTo>
                    <a:pt x="286" y="948"/>
                    <a:pt x="286" y="954"/>
                    <a:pt x="286" y="954"/>
                  </a:cubicBezTo>
                  <a:cubicBezTo>
                    <a:pt x="286" y="954"/>
                    <a:pt x="286" y="954"/>
                    <a:pt x="286" y="967"/>
                  </a:cubicBezTo>
                  <a:lnTo>
                    <a:pt x="286" y="980"/>
                  </a:lnTo>
                  <a:cubicBezTo>
                    <a:pt x="276" y="991"/>
                    <a:pt x="274" y="1010"/>
                    <a:pt x="287" y="1010"/>
                  </a:cubicBezTo>
                  <a:cubicBezTo>
                    <a:pt x="290" y="1010"/>
                    <a:pt x="294" y="1009"/>
                    <a:pt x="299" y="1006"/>
                  </a:cubicBezTo>
                  <a:cubicBezTo>
                    <a:pt x="312" y="1019"/>
                    <a:pt x="325" y="1032"/>
                    <a:pt x="325" y="1045"/>
                  </a:cubicBezTo>
                  <a:cubicBezTo>
                    <a:pt x="323" y="1047"/>
                    <a:pt x="322" y="1049"/>
                    <a:pt x="322" y="1049"/>
                  </a:cubicBezTo>
                  <a:cubicBezTo>
                    <a:pt x="322" y="1049"/>
                    <a:pt x="343" y="1030"/>
                    <a:pt x="364" y="1019"/>
                  </a:cubicBezTo>
                  <a:cubicBezTo>
                    <a:pt x="364" y="1032"/>
                    <a:pt x="364" y="1032"/>
                    <a:pt x="364" y="1032"/>
                  </a:cubicBezTo>
                  <a:cubicBezTo>
                    <a:pt x="377" y="1045"/>
                    <a:pt x="377" y="1045"/>
                    <a:pt x="377" y="1058"/>
                  </a:cubicBezTo>
                  <a:cubicBezTo>
                    <a:pt x="387" y="1048"/>
                    <a:pt x="393" y="1044"/>
                    <a:pt x="396" y="1044"/>
                  </a:cubicBezTo>
                  <a:cubicBezTo>
                    <a:pt x="401" y="1044"/>
                    <a:pt x="398" y="1055"/>
                    <a:pt x="390" y="1071"/>
                  </a:cubicBezTo>
                  <a:cubicBezTo>
                    <a:pt x="390" y="1084"/>
                    <a:pt x="390" y="1097"/>
                    <a:pt x="403" y="1097"/>
                  </a:cubicBezTo>
                  <a:cubicBezTo>
                    <a:pt x="409" y="1090"/>
                    <a:pt x="413" y="1087"/>
                    <a:pt x="416" y="1087"/>
                  </a:cubicBezTo>
                  <a:cubicBezTo>
                    <a:pt x="419" y="1087"/>
                    <a:pt x="422" y="1090"/>
                    <a:pt x="429" y="1097"/>
                  </a:cubicBezTo>
                  <a:cubicBezTo>
                    <a:pt x="436" y="1097"/>
                    <a:pt x="439" y="1097"/>
                    <a:pt x="442" y="1093"/>
                  </a:cubicBezTo>
                  <a:lnTo>
                    <a:pt x="442" y="1093"/>
                  </a:lnTo>
                  <a:cubicBezTo>
                    <a:pt x="443" y="1097"/>
                    <a:pt x="446" y="1097"/>
                    <a:pt x="455" y="1097"/>
                  </a:cubicBezTo>
                  <a:cubicBezTo>
                    <a:pt x="455" y="1097"/>
                    <a:pt x="468" y="1084"/>
                    <a:pt x="468" y="1084"/>
                  </a:cubicBezTo>
                  <a:cubicBezTo>
                    <a:pt x="468" y="1071"/>
                    <a:pt x="468" y="1071"/>
                    <a:pt x="468" y="1071"/>
                  </a:cubicBezTo>
                  <a:cubicBezTo>
                    <a:pt x="468" y="1067"/>
                    <a:pt x="467" y="1066"/>
                    <a:pt x="465" y="1066"/>
                  </a:cubicBezTo>
                  <a:cubicBezTo>
                    <a:pt x="462" y="1066"/>
                    <a:pt x="459" y="1068"/>
                    <a:pt x="454" y="1072"/>
                  </a:cubicBezTo>
                  <a:lnTo>
                    <a:pt x="454" y="1072"/>
                  </a:lnTo>
                  <a:cubicBezTo>
                    <a:pt x="455" y="1072"/>
                    <a:pt x="455" y="1071"/>
                    <a:pt x="455" y="1071"/>
                  </a:cubicBezTo>
                  <a:cubicBezTo>
                    <a:pt x="455" y="1045"/>
                    <a:pt x="468" y="1045"/>
                    <a:pt x="468" y="1045"/>
                  </a:cubicBezTo>
                  <a:cubicBezTo>
                    <a:pt x="468" y="1045"/>
                    <a:pt x="481" y="1045"/>
                    <a:pt x="468" y="1058"/>
                  </a:cubicBezTo>
                  <a:cubicBezTo>
                    <a:pt x="468" y="1058"/>
                    <a:pt x="468" y="1071"/>
                    <a:pt x="481" y="1084"/>
                  </a:cubicBezTo>
                  <a:cubicBezTo>
                    <a:pt x="481" y="1084"/>
                    <a:pt x="481" y="1084"/>
                    <a:pt x="481" y="1097"/>
                  </a:cubicBezTo>
                  <a:cubicBezTo>
                    <a:pt x="481" y="1097"/>
                    <a:pt x="481" y="1110"/>
                    <a:pt x="494" y="1110"/>
                  </a:cubicBezTo>
                  <a:cubicBezTo>
                    <a:pt x="494" y="1110"/>
                    <a:pt x="507" y="1123"/>
                    <a:pt x="507" y="1136"/>
                  </a:cubicBezTo>
                  <a:cubicBezTo>
                    <a:pt x="507" y="1136"/>
                    <a:pt x="507" y="1136"/>
                    <a:pt x="520" y="1123"/>
                  </a:cubicBezTo>
                  <a:cubicBezTo>
                    <a:pt x="520" y="1114"/>
                    <a:pt x="520" y="1104"/>
                    <a:pt x="529" y="1104"/>
                  </a:cubicBezTo>
                  <a:cubicBezTo>
                    <a:pt x="533" y="1104"/>
                    <a:pt x="538" y="1106"/>
                    <a:pt x="546" y="1110"/>
                  </a:cubicBezTo>
                  <a:cubicBezTo>
                    <a:pt x="546" y="1110"/>
                    <a:pt x="559" y="1110"/>
                    <a:pt x="559" y="1097"/>
                  </a:cubicBezTo>
                  <a:cubicBezTo>
                    <a:pt x="572" y="1110"/>
                    <a:pt x="572" y="1110"/>
                    <a:pt x="572" y="1123"/>
                  </a:cubicBezTo>
                  <a:cubicBezTo>
                    <a:pt x="565" y="1136"/>
                    <a:pt x="565" y="1142"/>
                    <a:pt x="568" y="1142"/>
                  </a:cubicBezTo>
                  <a:cubicBezTo>
                    <a:pt x="572" y="1142"/>
                    <a:pt x="578" y="1136"/>
                    <a:pt x="585" y="1123"/>
                  </a:cubicBezTo>
                  <a:cubicBezTo>
                    <a:pt x="585" y="1116"/>
                    <a:pt x="585" y="1113"/>
                    <a:pt x="586" y="1113"/>
                  </a:cubicBezTo>
                  <a:cubicBezTo>
                    <a:pt x="588" y="1113"/>
                    <a:pt x="591" y="1116"/>
                    <a:pt x="598" y="1123"/>
                  </a:cubicBezTo>
                  <a:cubicBezTo>
                    <a:pt x="598" y="1123"/>
                    <a:pt x="598" y="1123"/>
                    <a:pt x="598" y="1110"/>
                  </a:cubicBezTo>
                  <a:cubicBezTo>
                    <a:pt x="604" y="1103"/>
                    <a:pt x="607" y="1100"/>
                    <a:pt x="609" y="1100"/>
                  </a:cubicBezTo>
                  <a:cubicBezTo>
                    <a:pt x="610" y="1100"/>
                    <a:pt x="610" y="1103"/>
                    <a:pt x="610" y="1110"/>
                  </a:cubicBezTo>
                  <a:cubicBezTo>
                    <a:pt x="610" y="1123"/>
                    <a:pt x="623" y="1123"/>
                    <a:pt x="623" y="1123"/>
                  </a:cubicBezTo>
                  <a:cubicBezTo>
                    <a:pt x="627" y="1119"/>
                    <a:pt x="633" y="1117"/>
                    <a:pt x="640" y="1117"/>
                  </a:cubicBezTo>
                  <a:cubicBezTo>
                    <a:pt x="657" y="1117"/>
                    <a:pt x="679" y="1127"/>
                    <a:pt x="688" y="1136"/>
                  </a:cubicBezTo>
                  <a:cubicBezTo>
                    <a:pt x="688" y="1123"/>
                    <a:pt x="688" y="1123"/>
                    <a:pt x="701" y="1123"/>
                  </a:cubicBezTo>
                  <a:cubicBezTo>
                    <a:pt x="701" y="1119"/>
                    <a:pt x="701" y="1115"/>
                    <a:pt x="701" y="1110"/>
                  </a:cubicBezTo>
                  <a:cubicBezTo>
                    <a:pt x="701" y="1092"/>
                    <a:pt x="704" y="1082"/>
                    <a:pt x="707" y="1082"/>
                  </a:cubicBezTo>
                  <a:cubicBezTo>
                    <a:pt x="711" y="1082"/>
                    <a:pt x="714" y="1095"/>
                    <a:pt x="714" y="1123"/>
                  </a:cubicBezTo>
                  <a:cubicBezTo>
                    <a:pt x="721" y="1103"/>
                    <a:pt x="724" y="1094"/>
                    <a:pt x="726" y="1094"/>
                  </a:cubicBezTo>
                  <a:cubicBezTo>
                    <a:pt x="727" y="1094"/>
                    <a:pt x="727" y="1103"/>
                    <a:pt x="727" y="1123"/>
                  </a:cubicBezTo>
                  <a:cubicBezTo>
                    <a:pt x="727" y="1136"/>
                    <a:pt x="727" y="1142"/>
                    <a:pt x="729" y="1142"/>
                  </a:cubicBezTo>
                  <a:cubicBezTo>
                    <a:pt x="730" y="1142"/>
                    <a:pt x="734" y="1136"/>
                    <a:pt x="740" y="1123"/>
                  </a:cubicBezTo>
                  <a:cubicBezTo>
                    <a:pt x="740" y="1087"/>
                    <a:pt x="744" y="1067"/>
                    <a:pt x="748" y="1067"/>
                  </a:cubicBezTo>
                  <a:cubicBezTo>
                    <a:pt x="751" y="1067"/>
                    <a:pt x="753" y="1081"/>
                    <a:pt x="753" y="1110"/>
                  </a:cubicBezTo>
                  <a:cubicBezTo>
                    <a:pt x="753" y="1136"/>
                    <a:pt x="766" y="1149"/>
                    <a:pt x="766" y="1149"/>
                  </a:cubicBezTo>
                  <a:cubicBezTo>
                    <a:pt x="779" y="1149"/>
                    <a:pt x="779" y="1136"/>
                    <a:pt x="766" y="1123"/>
                  </a:cubicBezTo>
                  <a:cubicBezTo>
                    <a:pt x="766" y="1103"/>
                    <a:pt x="766" y="1094"/>
                    <a:pt x="768" y="1094"/>
                  </a:cubicBezTo>
                  <a:cubicBezTo>
                    <a:pt x="769" y="1094"/>
                    <a:pt x="773" y="1103"/>
                    <a:pt x="779" y="1123"/>
                  </a:cubicBezTo>
                  <a:cubicBezTo>
                    <a:pt x="786" y="1142"/>
                    <a:pt x="792" y="1152"/>
                    <a:pt x="799" y="1152"/>
                  </a:cubicBezTo>
                  <a:cubicBezTo>
                    <a:pt x="805" y="1152"/>
                    <a:pt x="812" y="1142"/>
                    <a:pt x="818" y="1123"/>
                  </a:cubicBezTo>
                  <a:cubicBezTo>
                    <a:pt x="825" y="1110"/>
                    <a:pt x="831" y="1103"/>
                    <a:pt x="834" y="1103"/>
                  </a:cubicBezTo>
                  <a:cubicBezTo>
                    <a:pt x="837" y="1103"/>
                    <a:pt x="837" y="1110"/>
                    <a:pt x="831" y="1123"/>
                  </a:cubicBezTo>
                  <a:cubicBezTo>
                    <a:pt x="831" y="1138"/>
                    <a:pt x="831" y="1144"/>
                    <a:pt x="834" y="1144"/>
                  </a:cubicBezTo>
                  <a:cubicBezTo>
                    <a:pt x="835" y="1144"/>
                    <a:pt x="839" y="1141"/>
                    <a:pt x="844" y="1136"/>
                  </a:cubicBezTo>
                  <a:lnTo>
                    <a:pt x="857" y="1136"/>
                  </a:lnTo>
                  <a:cubicBezTo>
                    <a:pt x="870" y="1136"/>
                    <a:pt x="870" y="1123"/>
                    <a:pt x="870" y="1110"/>
                  </a:cubicBezTo>
                  <a:cubicBezTo>
                    <a:pt x="870" y="1124"/>
                    <a:pt x="874" y="1134"/>
                    <a:pt x="879" y="1134"/>
                  </a:cubicBezTo>
                  <a:cubicBezTo>
                    <a:pt x="884" y="1134"/>
                    <a:pt x="890" y="1127"/>
                    <a:pt x="896" y="1110"/>
                  </a:cubicBezTo>
                  <a:cubicBezTo>
                    <a:pt x="896" y="1110"/>
                    <a:pt x="896" y="1110"/>
                    <a:pt x="896" y="1097"/>
                  </a:cubicBezTo>
                  <a:cubicBezTo>
                    <a:pt x="896" y="1093"/>
                    <a:pt x="897" y="1091"/>
                    <a:pt x="899" y="1091"/>
                  </a:cubicBezTo>
                  <a:cubicBezTo>
                    <a:pt x="903" y="1091"/>
                    <a:pt x="913" y="1101"/>
                    <a:pt x="922" y="1110"/>
                  </a:cubicBezTo>
                  <a:cubicBezTo>
                    <a:pt x="922" y="1116"/>
                    <a:pt x="925" y="1120"/>
                    <a:pt x="928" y="1120"/>
                  </a:cubicBezTo>
                  <a:cubicBezTo>
                    <a:pt x="932" y="1120"/>
                    <a:pt x="935" y="1116"/>
                    <a:pt x="935" y="1110"/>
                  </a:cubicBezTo>
                  <a:cubicBezTo>
                    <a:pt x="935" y="1097"/>
                    <a:pt x="935" y="1084"/>
                    <a:pt x="935" y="1071"/>
                  </a:cubicBezTo>
                  <a:cubicBezTo>
                    <a:pt x="935" y="1067"/>
                    <a:pt x="935" y="1066"/>
                    <a:pt x="935" y="1066"/>
                  </a:cubicBezTo>
                  <a:cubicBezTo>
                    <a:pt x="936" y="1066"/>
                    <a:pt x="939" y="1075"/>
                    <a:pt x="948" y="1084"/>
                  </a:cubicBezTo>
                  <a:cubicBezTo>
                    <a:pt x="948" y="1097"/>
                    <a:pt x="948" y="1097"/>
                    <a:pt x="961" y="1110"/>
                  </a:cubicBezTo>
                  <a:cubicBezTo>
                    <a:pt x="961" y="1110"/>
                    <a:pt x="974" y="1097"/>
                    <a:pt x="974" y="1084"/>
                  </a:cubicBezTo>
                  <a:cubicBezTo>
                    <a:pt x="967" y="1077"/>
                    <a:pt x="970" y="1074"/>
                    <a:pt x="977" y="1074"/>
                  </a:cubicBezTo>
                  <a:cubicBezTo>
                    <a:pt x="983" y="1074"/>
                    <a:pt x="993" y="1077"/>
                    <a:pt x="1000" y="1084"/>
                  </a:cubicBezTo>
                  <a:cubicBezTo>
                    <a:pt x="1000" y="1084"/>
                    <a:pt x="1000" y="1071"/>
                    <a:pt x="1000" y="1071"/>
                  </a:cubicBezTo>
                  <a:cubicBezTo>
                    <a:pt x="1013" y="1071"/>
                    <a:pt x="1013" y="1058"/>
                    <a:pt x="1013" y="1058"/>
                  </a:cubicBezTo>
                  <a:cubicBezTo>
                    <a:pt x="1013" y="1058"/>
                    <a:pt x="1013" y="1058"/>
                    <a:pt x="1013" y="1045"/>
                  </a:cubicBezTo>
                  <a:cubicBezTo>
                    <a:pt x="1013" y="1038"/>
                    <a:pt x="1016" y="1035"/>
                    <a:pt x="1019" y="1035"/>
                  </a:cubicBezTo>
                  <a:cubicBezTo>
                    <a:pt x="1020" y="1035"/>
                    <a:pt x="1020" y="1035"/>
                    <a:pt x="1021" y="1036"/>
                  </a:cubicBezTo>
                  <a:lnTo>
                    <a:pt x="1021" y="1036"/>
                  </a:lnTo>
                  <a:cubicBezTo>
                    <a:pt x="1018" y="1029"/>
                    <a:pt x="1016" y="1026"/>
                    <a:pt x="1017" y="1026"/>
                  </a:cubicBezTo>
                  <a:lnTo>
                    <a:pt x="1017" y="1026"/>
                  </a:lnTo>
                  <a:cubicBezTo>
                    <a:pt x="1019" y="1026"/>
                    <a:pt x="1026" y="1032"/>
                    <a:pt x="1039" y="1045"/>
                  </a:cubicBezTo>
                  <a:cubicBezTo>
                    <a:pt x="1039" y="1038"/>
                    <a:pt x="1039" y="1035"/>
                    <a:pt x="1040" y="1035"/>
                  </a:cubicBezTo>
                  <a:cubicBezTo>
                    <a:pt x="1042" y="1035"/>
                    <a:pt x="1045" y="1038"/>
                    <a:pt x="1051" y="1045"/>
                  </a:cubicBezTo>
                  <a:cubicBezTo>
                    <a:pt x="1051" y="1049"/>
                    <a:pt x="1053" y="1050"/>
                    <a:pt x="1054" y="1050"/>
                  </a:cubicBezTo>
                  <a:cubicBezTo>
                    <a:pt x="1057" y="1050"/>
                    <a:pt x="1061" y="1041"/>
                    <a:pt x="1051" y="1032"/>
                  </a:cubicBezTo>
                  <a:cubicBezTo>
                    <a:pt x="1043" y="1016"/>
                    <a:pt x="1040" y="1005"/>
                    <a:pt x="1045" y="1005"/>
                  </a:cubicBezTo>
                  <a:cubicBezTo>
                    <a:pt x="1048" y="1005"/>
                    <a:pt x="1055" y="1009"/>
                    <a:pt x="1064" y="1019"/>
                  </a:cubicBezTo>
                  <a:cubicBezTo>
                    <a:pt x="1064" y="1019"/>
                    <a:pt x="1064" y="1019"/>
                    <a:pt x="1064" y="1006"/>
                  </a:cubicBezTo>
                  <a:cubicBezTo>
                    <a:pt x="1057" y="991"/>
                    <a:pt x="1054" y="985"/>
                    <a:pt x="1055" y="985"/>
                  </a:cubicBezTo>
                  <a:lnTo>
                    <a:pt x="1055" y="985"/>
                  </a:lnTo>
                  <a:cubicBezTo>
                    <a:pt x="1056" y="985"/>
                    <a:pt x="1059" y="988"/>
                    <a:pt x="1064" y="993"/>
                  </a:cubicBezTo>
                  <a:cubicBezTo>
                    <a:pt x="1071" y="1006"/>
                    <a:pt x="1077" y="1013"/>
                    <a:pt x="1081" y="1013"/>
                  </a:cubicBezTo>
                  <a:cubicBezTo>
                    <a:pt x="1084" y="1013"/>
                    <a:pt x="1084" y="1006"/>
                    <a:pt x="1077" y="993"/>
                  </a:cubicBezTo>
                  <a:cubicBezTo>
                    <a:pt x="1090" y="993"/>
                    <a:pt x="1129" y="993"/>
                    <a:pt x="1103" y="967"/>
                  </a:cubicBezTo>
                  <a:lnTo>
                    <a:pt x="1116" y="967"/>
                  </a:lnTo>
                  <a:cubicBezTo>
                    <a:pt x="1129" y="967"/>
                    <a:pt x="1129" y="967"/>
                    <a:pt x="1129" y="954"/>
                  </a:cubicBezTo>
                  <a:lnTo>
                    <a:pt x="1117" y="942"/>
                  </a:lnTo>
                  <a:lnTo>
                    <a:pt x="1117" y="942"/>
                  </a:lnTo>
                  <a:cubicBezTo>
                    <a:pt x="1126" y="951"/>
                    <a:pt x="1135" y="960"/>
                    <a:pt x="1139" y="960"/>
                  </a:cubicBezTo>
                  <a:cubicBezTo>
                    <a:pt x="1141" y="960"/>
                    <a:pt x="1142" y="958"/>
                    <a:pt x="1142" y="954"/>
                  </a:cubicBezTo>
                  <a:cubicBezTo>
                    <a:pt x="1142" y="954"/>
                    <a:pt x="1142" y="954"/>
                    <a:pt x="1142" y="941"/>
                  </a:cubicBezTo>
                  <a:lnTo>
                    <a:pt x="1142" y="941"/>
                  </a:lnTo>
                  <a:cubicBezTo>
                    <a:pt x="1146" y="945"/>
                    <a:pt x="1151" y="950"/>
                    <a:pt x="1155" y="954"/>
                  </a:cubicBezTo>
                  <a:lnTo>
                    <a:pt x="1155" y="941"/>
                  </a:lnTo>
                  <a:cubicBezTo>
                    <a:pt x="1146" y="932"/>
                    <a:pt x="1143" y="923"/>
                    <a:pt x="1147" y="923"/>
                  </a:cubicBezTo>
                  <a:cubicBezTo>
                    <a:pt x="1149" y="923"/>
                    <a:pt x="1151" y="924"/>
                    <a:pt x="1155" y="928"/>
                  </a:cubicBezTo>
                  <a:cubicBezTo>
                    <a:pt x="1162" y="935"/>
                    <a:pt x="1165" y="938"/>
                    <a:pt x="1167" y="938"/>
                  </a:cubicBezTo>
                  <a:cubicBezTo>
                    <a:pt x="1168" y="938"/>
                    <a:pt x="1168" y="935"/>
                    <a:pt x="1168" y="928"/>
                  </a:cubicBezTo>
                  <a:lnTo>
                    <a:pt x="1181" y="941"/>
                  </a:lnTo>
                  <a:cubicBezTo>
                    <a:pt x="1185" y="945"/>
                    <a:pt x="1187" y="947"/>
                    <a:pt x="1187" y="947"/>
                  </a:cubicBezTo>
                  <a:cubicBezTo>
                    <a:pt x="1188" y="947"/>
                    <a:pt x="1181" y="937"/>
                    <a:pt x="1181" y="928"/>
                  </a:cubicBezTo>
                  <a:cubicBezTo>
                    <a:pt x="1181" y="915"/>
                    <a:pt x="1194" y="915"/>
                    <a:pt x="1181" y="915"/>
                  </a:cubicBezTo>
                  <a:cubicBezTo>
                    <a:pt x="1169" y="903"/>
                    <a:pt x="1156" y="890"/>
                    <a:pt x="1155" y="889"/>
                  </a:cubicBezTo>
                  <a:lnTo>
                    <a:pt x="1155" y="889"/>
                  </a:lnTo>
                  <a:cubicBezTo>
                    <a:pt x="1168" y="902"/>
                    <a:pt x="1181" y="902"/>
                    <a:pt x="1181" y="902"/>
                  </a:cubicBezTo>
                  <a:cubicBezTo>
                    <a:pt x="1181" y="902"/>
                    <a:pt x="1194" y="915"/>
                    <a:pt x="1194" y="915"/>
                  </a:cubicBezTo>
                  <a:cubicBezTo>
                    <a:pt x="1202" y="919"/>
                    <a:pt x="1207" y="921"/>
                    <a:pt x="1211" y="921"/>
                  </a:cubicBezTo>
                  <a:cubicBezTo>
                    <a:pt x="1219" y="921"/>
                    <a:pt x="1216" y="911"/>
                    <a:pt x="1207" y="902"/>
                  </a:cubicBezTo>
                  <a:cubicBezTo>
                    <a:pt x="1199" y="886"/>
                    <a:pt x="1196" y="875"/>
                    <a:pt x="1201" y="875"/>
                  </a:cubicBezTo>
                  <a:cubicBezTo>
                    <a:pt x="1204" y="875"/>
                    <a:pt x="1210" y="879"/>
                    <a:pt x="1220" y="889"/>
                  </a:cubicBezTo>
                  <a:cubicBezTo>
                    <a:pt x="1222" y="892"/>
                    <a:pt x="1224" y="893"/>
                    <a:pt x="1225" y="893"/>
                  </a:cubicBezTo>
                  <a:cubicBezTo>
                    <a:pt x="1228" y="893"/>
                    <a:pt x="1215" y="872"/>
                    <a:pt x="1194" y="850"/>
                  </a:cubicBezTo>
                  <a:lnTo>
                    <a:pt x="1194" y="850"/>
                  </a:lnTo>
                  <a:cubicBezTo>
                    <a:pt x="1220" y="863"/>
                    <a:pt x="1233" y="870"/>
                    <a:pt x="1238" y="870"/>
                  </a:cubicBezTo>
                  <a:cubicBezTo>
                    <a:pt x="1243" y="870"/>
                    <a:pt x="1240" y="863"/>
                    <a:pt x="1233" y="850"/>
                  </a:cubicBezTo>
                  <a:cubicBezTo>
                    <a:pt x="1246" y="850"/>
                    <a:pt x="1246" y="850"/>
                    <a:pt x="1259" y="837"/>
                  </a:cubicBezTo>
                  <a:cubicBezTo>
                    <a:pt x="1259" y="824"/>
                    <a:pt x="1259" y="824"/>
                    <a:pt x="1246" y="824"/>
                  </a:cubicBezTo>
                  <a:cubicBezTo>
                    <a:pt x="1246" y="824"/>
                    <a:pt x="1259" y="812"/>
                    <a:pt x="1259" y="812"/>
                  </a:cubicBezTo>
                  <a:cubicBezTo>
                    <a:pt x="1267" y="815"/>
                    <a:pt x="1271" y="817"/>
                    <a:pt x="1272" y="817"/>
                  </a:cubicBezTo>
                  <a:cubicBezTo>
                    <a:pt x="1276" y="817"/>
                    <a:pt x="1264" y="808"/>
                    <a:pt x="1246" y="799"/>
                  </a:cubicBezTo>
                  <a:cubicBezTo>
                    <a:pt x="1246" y="799"/>
                    <a:pt x="1246" y="799"/>
                    <a:pt x="1259" y="786"/>
                  </a:cubicBezTo>
                  <a:lnTo>
                    <a:pt x="1272" y="799"/>
                  </a:lnTo>
                  <a:cubicBezTo>
                    <a:pt x="1285" y="799"/>
                    <a:pt x="1285" y="799"/>
                    <a:pt x="1298" y="760"/>
                  </a:cubicBezTo>
                  <a:cubicBezTo>
                    <a:pt x="1311" y="734"/>
                    <a:pt x="1324" y="721"/>
                    <a:pt x="1285" y="721"/>
                  </a:cubicBezTo>
                  <a:cubicBezTo>
                    <a:pt x="1267" y="712"/>
                    <a:pt x="1268" y="702"/>
                    <a:pt x="1279" y="702"/>
                  </a:cubicBezTo>
                  <a:cubicBezTo>
                    <a:pt x="1284" y="702"/>
                    <a:pt x="1290" y="704"/>
                    <a:pt x="1298" y="708"/>
                  </a:cubicBezTo>
                  <a:lnTo>
                    <a:pt x="1311" y="708"/>
                  </a:lnTo>
                  <a:cubicBezTo>
                    <a:pt x="1311" y="708"/>
                    <a:pt x="1311" y="695"/>
                    <a:pt x="1324" y="695"/>
                  </a:cubicBezTo>
                  <a:cubicBezTo>
                    <a:pt x="1363" y="695"/>
                    <a:pt x="1350" y="682"/>
                    <a:pt x="1337" y="682"/>
                  </a:cubicBezTo>
                  <a:cubicBezTo>
                    <a:pt x="1350" y="682"/>
                    <a:pt x="1363" y="682"/>
                    <a:pt x="1350" y="669"/>
                  </a:cubicBezTo>
                  <a:cubicBezTo>
                    <a:pt x="1337" y="669"/>
                    <a:pt x="1324" y="643"/>
                    <a:pt x="1363" y="643"/>
                  </a:cubicBezTo>
                  <a:cubicBezTo>
                    <a:pt x="1363" y="643"/>
                    <a:pt x="1363" y="643"/>
                    <a:pt x="1363" y="630"/>
                  </a:cubicBezTo>
                  <a:cubicBezTo>
                    <a:pt x="1350" y="630"/>
                    <a:pt x="1350" y="617"/>
                    <a:pt x="1350" y="617"/>
                  </a:cubicBezTo>
                  <a:cubicBezTo>
                    <a:pt x="1350" y="604"/>
                    <a:pt x="1350" y="604"/>
                    <a:pt x="1363" y="604"/>
                  </a:cubicBezTo>
                  <a:cubicBezTo>
                    <a:pt x="1376" y="604"/>
                    <a:pt x="1376" y="604"/>
                    <a:pt x="1363" y="591"/>
                  </a:cubicBezTo>
                  <a:cubicBezTo>
                    <a:pt x="1363" y="591"/>
                    <a:pt x="1337" y="578"/>
                    <a:pt x="1337" y="578"/>
                  </a:cubicBezTo>
                  <a:lnTo>
                    <a:pt x="1298" y="578"/>
                  </a:lnTo>
                  <a:cubicBezTo>
                    <a:pt x="1298" y="565"/>
                    <a:pt x="1298" y="565"/>
                    <a:pt x="1311" y="565"/>
                  </a:cubicBezTo>
                  <a:cubicBezTo>
                    <a:pt x="1311" y="565"/>
                    <a:pt x="1324" y="578"/>
                    <a:pt x="1337" y="578"/>
                  </a:cubicBezTo>
                  <a:cubicBezTo>
                    <a:pt x="1337" y="578"/>
                    <a:pt x="1324" y="565"/>
                    <a:pt x="1311" y="565"/>
                  </a:cubicBezTo>
                  <a:lnTo>
                    <a:pt x="1350" y="565"/>
                  </a:lnTo>
                  <a:cubicBezTo>
                    <a:pt x="1350" y="565"/>
                    <a:pt x="1350" y="552"/>
                    <a:pt x="1337" y="552"/>
                  </a:cubicBezTo>
                  <a:cubicBezTo>
                    <a:pt x="1350" y="552"/>
                    <a:pt x="1350" y="552"/>
                    <a:pt x="1350" y="539"/>
                  </a:cubicBezTo>
                  <a:cubicBezTo>
                    <a:pt x="1350" y="526"/>
                    <a:pt x="1350" y="526"/>
                    <a:pt x="1337" y="513"/>
                  </a:cubicBezTo>
                  <a:cubicBezTo>
                    <a:pt x="1376" y="513"/>
                    <a:pt x="1363" y="487"/>
                    <a:pt x="1337" y="487"/>
                  </a:cubicBezTo>
                  <a:cubicBezTo>
                    <a:pt x="1324" y="487"/>
                    <a:pt x="1324" y="474"/>
                    <a:pt x="1337" y="474"/>
                  </a:cubicBezTo>
                  <a:cubicBezTo>
                    <a:pt x="1350" y="461"/>
                    <a:pt x="1350" y="461"/>
                    <a:pt x="1337" y="461"/>
                  </a:cubicBezTo>
                  <a:cubicBezTo>
                    <a:pt x="1324" y="461"/>
                    <a:pt x="1337" y="461"/>
                    <a:pt x="1350" y="448"/>
                  </a:cubicBezTo>
                  <a:cubicBezTo>
                    <a:pt x="1376" y="435"/>
                    <a:pt x="1376" y="435"/>
                    <a:pt x="1363" y="435"/>
                  </a:cubicBezTo>
                  <a:cubicBezTo>
                    <a:pt x="1350" y="422"/>
                    <a:pt x="1350" y="422"/>
                    <a:pt x="1350" y="409"/>
                  </a:cubicBezTo>
                  <a:lnTo>
                    <a:pt x="1311" y="409"/>
                  </a:lnTo>
                  <a:cubicBezTo>
                    <a:pt x="1298" y="422"/>
                    <a:pt x="1285" y="422"/>
                    <a:pt x="1285" y="422"/>
                  </a:cubicBezTo>
                  <a:cubicBezTo>
                    <a:pt x="1272" y="409"/>
                    <a:pt x="1285" y="409"/>
                    <a:pt x="1285" y="409"/>
                  </a:cubicBezTo>
                  <a:cubicBezTo>
                    <a:pt x="1289" y="414"/>
                    <a:pt x="1292" y="415"/>
                    <a:pt x="1295" y="415"/>
                  </a:cubicBezTo>
                  <a:cubicBezTo>
                    <a:pt x="1299" y="415"/>
                    <a:pt x="1302" y="409"/>
                    <a:pt x="1311" y="409"/>
                  </a:cubicBezTo>
                  <a:cubicBezTo>
                    <a:pt x="1324" y="396"/>
                    <a:pt x="1324" y="396"/>
                    <a:pt x="1324" y="383"/>
                  </a:cubicBezTo>
                  <a:cubicBezTo>
                    <a:pt x="1324" y="383"/>
                    <a:pt x="1324" y="371"/>
                    <a:pt x="1324" y="371"/>
                  </a:cubicBezTo>
                  <a:cubicBezTo>
                    <a:pt x="1324" y="361"/>
                    <a:pt x="1324" y="352"/>
                    <a:pt x="1319" y="352"/>
                  </a:cubicBezTo>
                  <a:cubicBezTo>
                    <a:pt x="1317" y="352"/>
                    <a:pt x="1315" y="354"/>
                    <a:pt x="1311" y="358"/>
                  </a:cubicBezTo>
                  <a:lnTo>
                    <a:pt x="1298" y="358"/>
                  </a:lnTo>
                  <a:cubicBezTo>
                    <a:pt x="1319" y="347"/>
                    <a:pt x="1315" y="312"/>
                    <a:pt x="1299" y="305"/>
                  </a:cubicBezTo>
                  <a:lnTo>
                    <a:pt x="1299" y="305"/>
                  </a:lnTo>
                  <a:cubicBezTo>
                    <a:pt x="1310" y="293"/>
                    <a:pt x="1298" y="292"/>
                    <a:pt x="1298" y="280"/>
                  </a:cubicBezTo>
                  <a:cubicBezTo>
                    <a:pt x="1298" y="280"/>
                    <a:pt x="1272" y="267"/>
                    <a:pt x="1272" y="254"/>
                  </a:cubicBezTo>
                  <a:cubicBezTo>
                    <a:pt x="1263" y="245"/>
                    <a:pt x="1260" y="235"/>
                    <a:pt x="1255" y="235"/>
                  </a:cubicBezTo>
                  <a:cubicBezTo>
                    <a:pt x="1253" y="235"/>
                    <a:pt x="1250" y="237"/>
                    <a:pt x="1246" y="241"/>
                  </a:cubicBezTo>
                  <a:cubicBezTo>
                    <a:pt x="1246" y="241"/>
                    <a:pt x="1233" y="241"/>
                    <a:pt x="1246" y="228"/>
                  </a:cubicBezTo>
                  <a:cubicBezTo>
                    <a:pt x="1272" y="228"/>
                    <a:pt x="1259" y="215"/>
                    <a:pt x="1259" y="215"/>
                  </a:cubicBezTo>
                  <a:lnTo>
                    <a:pt x="1259" y="215"/>
                  </a:lnTo>
                  <a:cubicBezTo>
                    <a:pt x="1259" y="215"/>
                    <a:pt x="1246" y="228"/>
                    <a:pt x="1233" y="228"/>
                  </a:cubicBezTo>
                  <a:cubicBezTo>
                    <a:pt x="1227" y="234"/>
                    <a:pt x="1223" y="238"/>
                    <a:pt x="1222" y="238"/>
                  </a:cubicBezTo>
                  <a:cubicBezTo>
                    <a:pt x="1220" y="238"/>
                    <a:pt x="1220" y="234"/>
                    <a:pt x="1220" y="228"/>
                  </a:cubicBezTo>
                  <a:cubicBezTo>
                    <a:pt x="1230" y="209"/>
                    <a:pt x="1225" y="197"/>
                    <a:pt x="1217" y="197"/>
                  </a:cubicBezTo>
                  <a:cubicBezTo>
                    <a:pt x="1214" y="197"/>
                    <a:pt x="1211" y="198"/>
                    <a:pt x="1207" y="202"/>
                  </a:cubicBezTo>
                  <a:cubicBezTo>
                    <a:pt x="1207" y="189"/>
                    <a:pt x="1194" y="189"/>
                    <a:pt x="1207" y="176"/>
                  </a:cubicBezTo>
                  <a:cubicBezTo>
                    <a:pt x="1216" y="167"/>
                    <a:pt x="1219" y="158"/>
                    <a:pt x="1211" y="158"/>
                  </a:cubicBezTo>
                  <a:cubicBezTo>
                    <a:pt x="1207" y="158"/>
                    <a:pt x="1202" y="159"/>
                    <a:pt x="1194" y="163"/>
                  </a:cubicBezTo>
                  <a:cubicBezTo>
                    <a:pt x="1194" y="163"/>
                    <a:pt x="1194" y="163"/>
                    <a:pt x="1207" y="150"/>
                  </a:cubicBezTo>
                  <a:cubicBezTo>
                    <a:pt x="1207" y="143"/>
                    <a:pt x="1211" y="135"/>
                    <a:pt x="1210" y="135"/>
                  </a:cubicBezTo>
                  <a:lnTo>
                    <a:pt x="1210" y="135"/>
                  </a:lnTo>
                  <a:cubicBezTo>
                    <a:pt x="1209" y="135"/>
                    <a:pt x="1205" y="139"/>
                    <a:pt x="1194" y="150"/>
                  </a:cubicBezTo>
                  <a:cubicBezTo>
                    <a:pt x="1181" y="150"/>
                    <a:pt x="1168" y="137"/>
                    <a:pt x="1168" y="124"/>
                  </a:cubicBezTo>
                  <a:lnTo>
                    <a:pt x="1155" y="124"/>
                  </a:lnTo>
                  <a:lnTo>
                    <a:pt x="1142" y="137"/>
                  </a:lnTo>
                  <a:cubicBezTo>
                    <a:pt x="1142" y="124"/>
                    <a:pt x="1142" y="111"/>
                    <a:pt x="1142" y="111"/>
                  </a:cubicBezTo>
                  <a:cubicBezTo>
                    <a:pt x="1129" y="111"/>
                    <a:pt x="1103" y="111"/>
                    <a:pt x="1090" y="98"/>
                  </a:cubicBezTo>
                  <a:cubicBezTo>
                    <a:pt x="1077" y="92"/>
                    <a:pt x="1068" y="88"/>
                    <a:pt x="1060" y="88"/>
                  </a:cubicBezTo>
                  <a:cubicBezTo>
                    <a:pt x="1051" y="88"/>
                    <a:pt x="1045" y="92"/>
                    <a:pt x="1039" y="98"/>
                  </a:cubicBezTo>
                  <a:cubicBezTo>
                    <a:pt x="1039" y="72"/>
                    <a:pt x="1026" y="72"/>
                    <a:pt x="1026" y="72"/>
                  </a:cubicBezTo>
                  <a:cubicBezTo>
                    <a:pt x="1026" y="72"/>
                    <a:pt x="1026" y="72"/>
                    <a:pt x="1026" y="59"/>
                  </a:cubicBezTo>
                  <a:cubicBezTo>
                    <a:pt x="1013" y="72"/>
                    <a:pt x="1013" y="72"/>
                    <a:pt x="1013" y="72"/>
                  </a:cubicBezTo>
                  <a:cubicBezTo>
                    <a:pt x="1013" y="59"/>
                    <a:pt x="1013" y="59"/>
                    <a:pt x="1000" y="59"/>
                  </a:cubicBezTo>
                  <a:cubicBezTo>
                    <a:pt x="1000" y="54"/>
                    <a:pt x="1000" y="50"/>
                    <a:pt x="1000" y="46"/>
                  </a:cubicBezTo>
                  <a:cubicBezTo>
                    <a:pt x="987" y="59"/>
                    <a:pt x="987" y="59"/>
                    <a:pt x="974" y="72"/>
                  </a:cubicBezTo>
                  <a:cubicBezTo>
                    <a:pt x="974" y="72"/>
                    <a:pt x="961" y="72"/>
                    <a:pt x="974" y="59"/>
                  </a:cubicBezTo>
                  <a:cubicBezTo>
                    <a:pt x="974" y="53"/>
                    <a:pt x="967" y="49"/>
                    <a:pt x="959" y="49"/>
                  </a:cubicBezTo>
                  <a:cubicBezTo>
                    <a:pt x="951" y="49"/>
                    <a:pt x="941" y="53"/>
                    <a:pt x="935" y="59"/>
                  </a:cubicBezTo>
                  <a:cubicBezTo>
                    <a:pt x="935" y="46"/>
                    <a:pt x="935" y="46"/>
                    <a:pt x="922" y="46"/>
                  </a:cubicBezTo>
                  <a:cubicBezTo>
                    <a:pt x="922" y="43"/>
                    <a:pt x="922" y="38"/>
                    <a:pt x="922" y="33"/>
                  </a:cubicBezTo>
                  <a:cubicBezTo>
                    <a:pt x="935" y="20"/>
                    <a:pt x="922" y="20"/>
                    <a:pt x="922" y="7"/>
                  </a:cubicBezTo>
                  <a:cubicBezTo>
                    <a:pt x="909" y="20"/>
                    <a:pt x="896" y="20"/>
                    <a:pt x="883" y="20"/>
                  </a:cubicBezTo>
                  <a:cubicBezTo>
                    <a:pt x="857" y="20"/>
                    <a:pt x="844" y="33"/>
                    <a:pt x="844" y="59"/>
                  </a:cubicBezTo>
                  <a:lnTo>
                    <a:pt x="831" y="85"/>
                  </a:lnTo>
                  <a:lnTo>
                    <a:pt x="831" y="59"/>
                  </a:lnTo>
                  <a:cubicBezTo>
                    <a:pt x="831" y="56"/>
                    <a:pt x="831" y="51"/>
                    <a:pt x="831" y="46"/>
                  </a:cubicBezTo>
                  <a:cubicBezTo>
                    <a:pt x="831" y="53"/>
                    <a:pt x="828" y="56"/>
                    <a:pt x="825" y="56"/>
                  </a:cubicBezTo>
                  <a:cubicBezTo>
                    <a:pt x="821" y="56"/>
                    <a:pt x="818" y="53"/>
                    <a:pt x="818" y="46"/>
                  </a:cubicBezTo>
                  <a:cubicBezTo>
                    <a:pt x="810" y="31"/>
                    <a:pt x="807" y="25"/>
                    <a:pt x="803" y="25"/>
                  </a:cubicBezTo>
                  <a:cubicBezTo>
                    <a:pt x="801" y="25"/>
                    <a:pt x="797" y="28"/>
                    <a:pt x="792" y="33"/>
                  </a:cubicBezTo>
                  <a:cubicBezTo>
                    <a:pt x="792" y="33"/>
                    <a:pt x="792" y="33"/>
                    <a:pt x="779" y="20"/>
                  </a:cubicBezTo>
                  <a:cubicBezTo>
                    <a:pt x="779" y="20"/>
                    <a:pt x="779" y="20"/>
                    <a:pt x="779" y="33"/>
                  </a:cubicBezTo>
                  <a:cubicBezTo>
                    <a:pt x="779" y="46"/>
                    <a:pt x="779" y="53"/>
                    <a:pt x="777" y="53"/>
                  </a:cubicBezTo>
                  <a:cubicBezTo>
                    <a:pt x="776" y="53"/>
                    <a:pt x="773" y="46"/>
                    <a:pt x="766" y="33"/>
                  </a:cubicBezTo>
                  <a:cubicBezTo>
                    <a:pt x="766" y="18"/>
                    <a:pt x="762" y="12"/>
                    <a:pt x="758" y="12"/>
                  </a:cubicBezTo>
                  <a:cubicBezTo>
                    <a:pt x="755" y="12"/>
                    <a:pt x="753" y="15"/>
                    <a:pt x="753" y="20"/>
                  </a:cubicBezTo>
                  <a:cubicBezTo>
                    <a:pt x="753" y="33"/>
                    <a:pt x="753" y="33"/>
                    <a:pt x="740" y="33"/>
                  </a:cubicBezTo>
                  <a:cubicBezTo>
                    <a:pt x="740" y="33"/>
                    <a:pt x="740" y="33"/>
                    <a:pt x="727" y="59"/>
                  </a:cubicBezTo>
                  <a:cubicBezTo>
                    <a:pt x="714" y="59"/>
                    <a:pt x="727" y="33"/>
                    <a:pt x="727" y="33"/>
                  </a:cubicBezTo>
                  <a:lnTo>
                    <a:pt x="727" y="20"/>
                  </a:lnTo>
                  <a:cubicBezTo>
                    <a:pt x="714" y="20"/>
                    <a:pt x="714" y="20"/>
                    <a:pt x="701" y="33"/>
                  </a:cubicBezTo>
                  <a:cubicBezTo>
                    <a:pt x="701" y="24"/>
                    <a:pt x="695" y="15"/>
                    <a:pt x="691" y="15"/>
                  </a:cubicBezTo>
                  <a:cubicBezTo>
                    <a:pt x="689" y="15"/>
                    <a:pt x="688" y="17"/>
                    <a:pt x="688" y="20"/>
                  </a:cubicBezTo>
                  <a:cubicBezTo>
                    <a:pt x="688" y="36"/>
                    <a:pt x="688" y="41"/>
                    <a:pt x="688" y="41"/>
                  </a:cubicBezTo>
                  <a:cubicBezTo>
                    <a:pt x="686" y="41"/>
                    <a:pt x="683" y="28"/>
                    <a:pt x="675" y="20"/>
                  </a:cubicBezTo>
                  <a:cubicBezTo>
                    <a:pt x="682" y="7"/>
                    <a:pt x="685" y="1"/>
                    <a:pt x="683" y="1"/>
                  </a:cubicBezTo>
                  <a:close/>
                  <a:moveTo>
                    <a:pt x="1209" y="1204"/>
                  </a:moveTo>
                  <a:cubicBezTo>
                    <a:pt x="1207" y="1204"/>
                    <a:pt x="1207" y="1207"/>
                    <a:pt x="1207" y="1214"/>
                  </a:cubicBezTo>
                  <a:cubicBezTo>
                    <a:pt x="1207" y="1214"/>
                    <a:pt x="1207" y="1227"/>
                    <a:pt x="1220" y="1240"/>
                  </a:cubicBezTo>
                  <a:cubicBezTo>
                    <a:pt x="1220" y="1243"/>
                    <a:pt x="1221" y="1245"/>
                    <a:pt x="1222" y="1245"/>
                  </a:cubicBezTo>
                  <a:cubicBezTo>
                    <a:pt x="1225" y="1245"/>
                    <a:pt x="1230" y="1233"/>
                    <a:pt x="1220" y="1214"/>
                  </a:cubicBezTo>
                  <a:cubicBezTo>
                    <a:pt x="1214" y="1207"/>
                    <a:pt x="1210" y="1204"/>
                    <a:pt x="1209" y="1204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8584672" y="4028882"/>
              <a:ext cx="50543" cy="47292"/>
            </a:xfrm>
            <a:custGeom>
              <a:rect b="b" l="l" r="r" t="t"/>
              <a:pathLst>
                <a:path extrusionOk="0" h="989" w="1057">
                  <a:moveTo>
                    <a:pt x="390" y="67"/>
                  </a:moveTo>
                  <a:cubicBezTo>
                    <a:pt x="396" y="74"/>
                    <a:pt x="396" y="77"/>
                    <a:pt x="395" y="77"/>
                  </a:cubicBezTo>
                  <a:cubicBezTo>
                    <a:pt x="393" y="77"/>
                    <a:pt x="390" y="74"/>
                    <a:pt x="390" y="67"/>
                  </a:cubicBezTo>
                  <a:close/>
                  <a:moveTo>
                    <a:pt x="494" y="67"/>
                  </a:moveTo>
                  <a:cubicBezTo>
                    <a:pt x="494" y="93"/>
                    <a:pt x="494" y="106"/>
                    <a:pt x="494" y="106"/>
                  </a:cubicBezTo>
                  <a:lnTo>
                    <a:pt x="481" y="106"/>
                  </a:lnTo>
                  <a:cubicBezTo>
                    <a:pt x="481" y="80"/>
                    <a:pt x="481" y="67"/>
                    <a:pt x="481" y="67"/>
                  </a:cubicBezTo>
                  <a:close/>
                  <a:moveTo>
                    <a:pt x="597" y="67"/>
                  </a:moveTo>
                  <a:cubicBezTo>
                    <a:pt x="597" y="93"/>
                    <a:pt x="584" y="106"/>
                    <a:pt x="584" y="106"/>
                  </a:cubicBezTo>
                  <a:cubicBezTo>
                    <a:pt x="584" y="93"/>
                    <a:pt x="584" y="93"/>
                    <a:pt x="584" y="80"/>
                  </a:cubicBezTo>
                  <a:cubicBezTo>
                    <a:pt x="584" y="67"/>
                    <a:pt x="597" y="67"/>
                    <a:pt x="597" y="67"/>
                  </a:cubicBezTo>
                  <a:close/>
                  <a:moveTo>
                    <a:pt x="234" y="132"/>
                  </a:moveTo>
                  <a:lnTo>
                    <a:pt x="234" y="132"/>
                  </a:lnTo>
                  <a:cubicBezTo>
                    <a:pt x="240" y="143"/>
                    <a:pt x="241" y="147"/>
                    <a:pt x="240" y="147"/>
                  </a:cubicBezTo>
                  <a:cubicBezTo>
                    <a:pt x="239" y="147"/>
                    <a:pt x="234" y="140"/>
                    <a:pt x="234" y="132"/>
                  </a:cubicBezTo>
                  <a:close/>
                  <a:moveTo>
                    <a:pt x="705" y="165"/>
                  </a:moveTo>
                  <a:cubicBezTo>
                    <a:pt x="707" y="165"/>
                    <a:pt x="710" y="167"/>
                    <a:pt x="714" y="171"/>
                  </a:cubicBezTo>
                  <a:cubicBezTo>
                    <a:pt x="705" y="171"/>
                    <a:pt x="703" y="165"/>
                    <a:pt x="705" y="165"/>
                  </a:cubicBezTo>
                  <a:close/>
                  <a:moveTo>
                    <a:pt x="740" y="184"/>
                  </a:moveTo>
                  <a:lnTo>
                    <a:pt x="740" y="197"/>
                  </a:lnTo>
                  <a:lnTo>
                    <a:pt x="727" y="197"/>
                  </a:lnTo>
                  <a:cubicBezTo>
                    <a:pt x="727" y="184"/>
                    <a:pt x="740" y="184"/>
                    <a:pt x="740" y="184"/>
                  </a:cubicBezTo>
                  <a:close/>
                  <a:moveTo>
                    <a:pt x="233" y="187"/>
                  </a:moveTo>
                  <a:cubicBezTo>
                    <a:pt x="234" y="187"/>
                    <a:pt x="234" y="190"/>
                    <a:pt x="234" y="197"/>
                  </a:cubicBezTo>
                  <a:cubicBezTo>
                    <a:pt x="243" y="206"/>
                    <a:pt x="240" y="215"/>
                    <a:pt x="237" y="215"/>
                  </a:cubicBezTo>
                  <a:cubicBezTo>
                    <a:pt x="235" y="215"/>
                    <a:pt x="234" y="214"/>
                    <a:pt x="234" y="210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8" y="190"/>
                    <a:pt x="231" y="187"/>
                    <a:pt x="233" y="187"/>
                  </a:cubicBezTo>
                  <a:close/>
                  <a:moveTo>
                    <a:pt x="221" y="210"/>
                  </a:moveTo>
                  <a:cubicBezTo>
                    <a:pt x="221" y="216"/>
                    <a:pt x="221" y="220"/>
                    <a:pt x="220" y="220"/>
                  </a:cubicBezTo>
                  <a:cubicBezTo>
                    <a:pt x="218" y="220"/>
                    <a:pt x="215" y="216"/>
                    <a:pt x="208" y="210"/>
                  </a:cubicBezTo>
                  <a:close/>
                  <a:moveTo>
                    <a:pt x="312" y="223"/>
                  </a:moveTo>
                  <a:lnTo>
                    <a:pt x="325" y="236"/>
                  </a:lnTo>
                  <a:cubicBezTo>
                    <a:pt x="325" y="249"/>
                    <a:pt x="325" y="249"/>
                    <a:pt x="325" y="249"/>
                  </a:cubicBezTo>
                  <a:cubicBezTo>
                    <a:pt x="325" y="249"/>
                    <a:pt x="325" y="249"/>
                    <a:pt x="312" y="236"/>
                  </a:cubicBezTo>
                  <a:cubicBezTo>
                    <a:pt x="312" y="236"/>
                    <a:pt x="312" y="223"/>
                    <a:pt x="312" y="223"/>
                  </a:cubicBezTo>
                  <a:close/>
                  <a:moveTo>
                    <a:pt x="805" y="236"/>
                  </a:moveTo>
                  <a:cubicBezTo>
                    <a:pt x="805" y="249"/>
                    <a:pt x="792" y="249"/>
                    <a:pt x="766" y="262"/>
                  </a:cubicBezTo>
                  <a:cubicBezTo>
                    <a:pt x="766" y="262"/>
                    <a:pt x="766" y="262"/>
                    <a:pt x="779" y="249"/>
                  </a:cubicBezTo>
                  <a:cubicBezTo>
                    <a:pt x="792" y="249"/>
                    <a:pt x="805" y="236"/>
                    <a:pt x="805" y="236"/>
                  </a:cubicBezTo>
                  <a:close/>
                  <a:moveTo>
                    <a:pt x="673" y="267"/>
                  </a:moveTo>
                  <a:lnTo>
                    <a:pt x="673" y="267"/>
                  </a:lnTo>
                  <a:cubicBezTo>
                    <a:pt x="669" y="269"/>
                    <a:pt x="666" y="271"/>
                    <a:pt x="662" y="275"/>
                  </a:cubicBezTo>
                  <a:lnTo>
                    <a:pt x="669" y="275"/>
                  </a:lnTo>
                  <a:cubicBezTo>
                    <a:pt x="670" y="272"/>
                    <a:pt x="671" y="270"/>
                    <a:pt x="673" y="267"/>
                  </a:cubicBezTo>
                  <a:close/>
                  <a:moveTo>
                    <a:pt x="104" y="327"/>
                  </a:moveTo>
                  <a:lnTo>
                    <a:pt x="117" y="340"/>
                  </a:lnTo>
                  <a:cubicBezTo>
                    <a:pt x="130" y="353"/>
                    <a:pt x="130" y="353"/>
                    <a:pt x="117" y="353"/>
                  </a:cubicBezTo>
                  <a:cubicBezTo>
                    <a:pt x="117" y="353"/>
                    <a:pt x="104" y="340"/>
                    <a:pt x="104" y="327"/>
                  </a:cubicBezTo>
                  <a:close/>
                  <a:moveTo>
                    <a:pt x="104" y="417"/>
                  </a:moveTo>
                  <a:cubicBezTo>
                    <a:pt x="104" y="417"/>
                    <a:pt x="116" y="423"/>
                    <a:pt x="127" y="430"/>
                  </a:cubicBezTo>
                  <a:lnTo>
                    <a:pt x="127" y="430"/>
                  </a:lnTo>
                  <a:cubicBezTo>
                    <a:pt x="115" y="430"/>
                    <a:pt x="104" y="429"/>
                    <a:pt x="104" y="417"/>
                  </a:cubicBezTo>
                  <a:close/>
                  <a:moveTo>
                    <a:pt x="9" y="425"/>
                  </a:moveTo>
                  <a:cubicBezTo>
                    <a:pt x="4" y="425"/>
                    <a:pt x="9" y="430"/>
                    <a:pt x="27" y="430"/>
                  </a:cubicBezTo>
                  <a:cubicBezTo>
                    <a:pt x="18" y="426"/>
                    <a:pt x="12" y="425"/>
                    <a:pt x="9" y="425"/>
                  </a:cubicBezTo>
                  <a:close/>
                  <a:moveTo>
                    <a:pt x="844" y="443"/>
                  </a:moveTo>
                  <a:cubicBezTo>
                    <a:pt x="843" y="443"/>
                    <a:pt x="842" y="443"/>
                    <a:pt x="840" y="443"/>
                  </a:cubicBezTo>
                  <a:lnTo>
                    <a:pt x="840" y="443"/>
                  </a:lnTo>
                  <a:cubicBezTo>
                    <a:pt x="849" y="447"/>
                    <a:pt x="854" y="449"/>
                    <a:pt x="854" y="449"/>
                  </a:cubicBezTo>
                  <a:cubicBezTo>
                    <a:pt x="855" y="449"/>
                    <a:pt x="851" y="447"/>
                    <a:pt x="844" y="443"/>
                  </a:cubicBezTo>
                  <a:close/>
                  <a:moveTo>
                    <a:pt x="641" y="447"/>
                  </a:moveTo>
                  <a:cubicBezTo>
                    <a:pt x="640" y="447"/>
                    <a:pt x="643" y="450"/>
                    <a:pt x="649" y="456"/>
                  </a:cubicBezTo>
                  <a:lnTo>
                    <a:pt x="662" y="456"/>
                  </a:lnTo>
                  <a:cubicBezTo>
                    <a:pt x="649" y="450"/>
                    <a:pt x="643" y="447"/>
                    <a:pt x="641" y="447"/>
                  </a:cubicBezTo>
                  <a:close/>
                  <a:moveTo>
                    <a:pt x="139" y="464"/>
                  </a:moveTo>
                  <a:cubicBezTo>
                    <a:pt x="142" y="464"/>
                    <a:pt x="148" y="465"/>
                    <a:pt x="156" y="469"/>
                  </a:cubicBezTo>
                  <a:cubicBezTo>
                    <a:pt x="139" y="469"/>
                    <a:pt x="133" y="464"/>
                    <a:pt x="139" y="464"/>
                  </a:cubicBezTo>
                  <a:close/>
                  <a:moveTo>
                    <a:pt x="787" y="460"/>
                  </a:moveTo>
                  <a:cubicBezTo>
                    <a:pt x="789" y="460"/>
                    <a:pt x="792" y="463"/>
                    <a:pt x="792" y="469"/>
                  </a:cubicBezTo>
                  <a:cubicBezTo>
                    <a:pt x="785" y="463"/>
                    <a:pt x="785" y="460"/>
                    <a:pt x="787" y="460"/>
                  </a:cubicBezTo>
                  <a:close/>
                  <a:moveTo>
                    <a:pt x="597" y="469"/>
                  </a:moveTo>
                  <a:cubicBezTo>
                    <a:pt x="597" y="469"/>
                    <a:pt x="597" y="469"/>
                    <a:pt x="610" y="482"/>
                  </a:cubicBezTo>
                  <a:cubicBezTo>
                    <a:pt x="610" y="482"/>
                    <a:pt x="610" y="469"/>
                    <a:pt x="610" y="469"/>
                  </a:cubicBezTo>
                  <a:close/>
                  <a:moveTo>
                    <a:pt x="766" y="469"/>
                  </a:moveTo>
                  <a:cubicBezTo>
                    <a:pt x="779" y="482"/>
                    <a:pt x="792" y="482"/>
                    <a:pt x="792" y="482"/>
                  </a:cubicBezTo>
                  <a:lnTo>
                    <a:pt x="779" y="482"/>
                  </a:lnTo>
                  <a:lnTo>
                    <a:pt x="766" y="469"/>
                  </a:lnTo>
                  <a:close/>
                  <a:moveTo>
                    <a:pt x="758" y="485"/>
                  </a:moveTo>
                  <a:cubicBezTo>
                    <a:pt x="759" y="485"/>
                    <a:pt x="766" y="489"/>
                    <a:pt x="779" y="495"/>
                  </a:cubicBezTo>
                  <a:lnTo>
                    <a:pt x="766" y="495"/>
                  </a:lnTo>
                  <a:cubicBezTo>
                    <a:pt x="759" y="489"/>
                    <a:pt x="756" y="485"/>
                    <a:pt x="758" y="485"/>
                  </a:cubicBezTo>
                  <a:close/>
                  <a:moveTo>
                    <a:pt x="636" y="547"/>
                  </a:moveTo>
                  <a:cubicBezTo>
                    <a:pt x="641" y="547"/>
                    <a:pt x="647" y="550"/>
                    <a:pt x="652" y="554"/>
                  </a:cubicBezTo>
                  <a:lnTo>
                    <a:pt x="652" y="554"/>
                  </a:lnTo>
                  <a:cubicBezTo>
                    <a:pt x="649" y="550"/>
                    <a:pt x="643" y="547"/>
                    <a:pt x="636" y="547"/>
                  </a:cubicBezTo>
                  <a:close/>
                  <a:moveTo>
                    <a:pt x="690" y="589"/>
                  </a:moveTo>
                  <a:cubicBezTo>
                    <a:pt x="691" y="589"/>
                    <a:pt x="695" y="592"/>
                    <a:pt x="701" y="599"/>
                  </a:cubicBezTo>
                  <a:lnTo>
                    <a:pt x="688" y="599"/>
                  </a:lnTo>
                  <a:cubicBezTo>
                    <a:pt x="688" y="592"/>
                    <a:pt x="688" y="589"/>
                    <a:pt x="690" y="589"/>
                  </a:cubicBezTo>
                  <a:close/>
                  <a:moveTo>
                    <a:pt x="766" y="586"/>
                  </a:moveTo>
                  <a:cubicBezTo>
                    <a:pt x="766" y="586"/>
                    <a:pt x="779" y="599"/>
                    <a:pt x="766" y="599"/>
                  </a:cubicBezTo>
                  <a:lnTo>
                    <a:pt x="753" y="599"/>
                  </a:lnTo>
                  <a:cubicBezTo>
                    <a:pt x="740" y="586"/>
                    <a:pt x="740" y="586"/>
                    <a:pt x="740" y="586"/>
                  </a:cubicBezTo>
                  <a:close/>
                  <a:moveTo>
                    <a:pt x="675" y="612"/>
                  </a:moveTo>
                  <a:cubicBezTo>
                    <a:pt x="679" y="615"/>
                    <a:pt x="683" y="620"/>
                    <a:pt x="688" y="625"/>
                  </a:cubicBezTo>
                  <a:cubicBezTo>
                    <a:pt x="675" y="625"/>
                    <a:pt x="662" y="612"/>
                    <a:pt x="675" y="612"/>
                  </a:cubicBezTo>
                  <a:close/>
                  <a:moveTo>
                    <a:pt x="218" y="662"/>
                  </a:moveTo>
                  <a:cubicBezTo>
                    <a:pt x="217" y="662"/>
                    <a:pt x="214" y="666"/>
                    <a:pt x="208" y="677"/>
                  </a:cubicBezTo>
                  <a:cubicBezTo>
                    <a:pt x="216" y="669"/>
                    <a:pt x="219" y="662"/>
                    <a:pt x="218" y="662"/>
                  </a:cubicBezTo>
                  <a:close/>
                  <a:moveTo>
                    <a:pt x="286" y="677"/>
                  </a:move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lose/>
                  <a:moveTo>
                    <a:pt x="219" y="679"/>
                  </a:moveTo>
                  <a:cubicBezTo>
                    <a:pt x="219" y="679"/>
                    <a:pt x="214" y="682"/>
                    <a:pt x="208" y="687"/>
                  </a:cubicBezTo>
                  <a:lnTo>
                    <a:pt x="208" y="687"/>
                  </a:lnTo>
                  <a:cubicBezTo>
                    <a:pt x="208" y="686"/>
                    <a:pt x="207" y="685"/>
                    <a:pt x="207" y="685"/>
                  </a:cubicBezTo>
                  <a:lnTo>
                    <a:pt x="207" y="685"/>
                  </a:lnTo>
                  <a:cubicBezTo>
                    <a:pt x="206" y="686"/>
                    <a:pt x="206" y="687"/>
                    <a:pt x="205" y="689"/>
                  </a:cubicBezTo>
                  <a:lnTo>
                    <a:pt x="205" y="689"/>
                  </a:lnTo>
                  <a:cubicBezTo>
                    <a:pt x="206" y="688"/>
                    <a:pt x="207" y="687"/>
                    <a:pt x="208" y="687"/>
                  </a:cubicBezTo>
                  <a:lnTo>
                    <a:pt x="208" y="687"/>
                  </a:lnTo>
                  <a:cubicBezTo>
                    <a:pt x="208" y="688"/>
                    <a:pt x="208" y="689"/>
                    <a:pt x="208" y="690"/>
                  </a:cubicBezTo>
                  <a:cubicBezTo>
                    <a:pt x="216" y="682"/>
                    <a:pt x="219" y="679"/>
                    <a:pt x="219" y="679"/>
                  </a:cubicBezTo>
                  <a:close/>
                  <a:moveTo>
                    <a:pt x="299" y="677"/>
                  </a:moveTo>
                  <a:lnTo>
                    <a:pt x="299" y="690"/>
                  </a:lnTo>
                  <a:cubicBezTo>
                    <a:pt x="312" y="677"/>
                    <a:pt x="312" y="677"/>
                    <a:pt x="299" y="677"/>
                  </a:cubicBezTo>
                  <a:close/>
                  <a:moveTo>
                    <a:pt x="597" y="651"/>
                  </a:moveTo>
                  <a:lnTo>
                    <a:pt x="597" y="651"/>
                  </a:lnTo>
                  <a:cubicBezTo>
                    <a:pt x="601" y="654"/>
                    <a:pt x="605" y="658"/>
                    <a:pt x="610" y="664"/>
                  </a:cubicBezTo>
                  <a:lnTo>
                    <a:pt x="623" y="690"/>
                  </a:lnTo>
                  <a:cubicBezTo>
                    <a:pt x="610" y="690"/>
                    <a:pt x="610" y="677"/>
                    <a:pt x="597" y="651"/>
                  </a:cubicBezTo>
                  <a:close/>
                  <a:moveTo>
                    <a:pt x="714" y="677"/>
                  </a:moveTo>
                  <a:lnTo>
                    <a:pt x="727" y="690"/>
                  </a:lnTo>
                  <a:cubicBezTo>
                    <a:pt x="727" y="692"/>
                    <a:pt x="727" y="693"/>
                    <a:pt x="726" y="693"/>
                  </a:cubicBezTo>
                  <a:cubicBezTo>
                    <a:pt x="722" y="693"/>
                    <a:pt x="714" y="677"/>
                    <a:pt x="714" y="677"/>
                  </a:cubicBezTo>
                  <a:close/>
                  <a:moveTo>
                    <a:pt x="1025" y="690"/>
                  </a:moveTo>
                  <a:cubicBezTo>
                    <a:pt x="1025" y="690"/>
                    <a:pt x="1025" y="703"/>
                    <a:pt x="1038" y="703"/>
                  </a:cubicBezTo>
                  <a:cubicBezTo>
                    <a:pt x="1042" y="707"/>
                    <a:pt x="1046" y="708"/>
                    <a:pt x="1049" y="708"/>
                  </a:cubicBezTo>
                  <a:cubicBezTo>
                    <a:pt x="1056" y="708"/>
                    <a:pt x="1057" y="699"/>
                    <a:pt x="1038" y="690"/>
                  </a:cubicBezTo>
                  <a:close/>
                  <a:moveTo>
                    <a:pt x="468" y="664"/>
                  </a:moveTo>
                  <a:cubicBezTo>
                    <a:pt x="468" y="677"/>
                    <a:pt x="481" y="690"/>
                    <a:pt x="481" y="703"/>
                  </a:cubicBezTo>
                  <a:cubicBezTo>
                    <a:pt x="494" y="716"/>
                    <a:pt x="481" y="716"/>
                    <a:pt x="481" y="716"/>
                  </a:cubicBezTo>
                  <a:cubicBezTo>
                    <a:pt x="481" y="703"/>
                    <a:pt x="468" y="690"/>
                    <a:pt x="468" y="677"/>
                  </a:cubicBezTo>
                  <a:cubicBezTo>
                    <a:pt x="468" y="677"/>
                    <a:pt x="468" y="671"/>
                    <a:pt x="468" y="664"/>
                  </a:cubicBezTo>
                  <a:close/>
                  <a:moveTo>
                    <a:pt x="545" y="690"/>
                  </a:moveTo>
                  <a:lnTo>
                    <a:pt x="558" y="703"/>
                  </a:lnTo>
                  <a:lnTo>
                    <a:pt x="558" y="716"/>
                  </a:lnTo>
                  <a:lnTo>
                    <a:pt x="545" y="703"/>
                  </a:lnTo>
                  <a:cubicBezTo>
                    <a:pt x="545" y="690"/>
                    <a:pt x="545" y="690"/>
                    <a:pt x="545" y="690"/>
                  </a:cubicBezTo>
                  <a:close/>
                  <a:moveTo>
                    <a:pt x="650" y="694"/>
                  </a:moveTo>
                  <a:lnTo>
                    <a:pt x="650" y="694"/>
                  </a:lnTo>
                  <a:cubicBezTo>
                    <a:pt x="652" y="703"/>
                    <a:pt x="662" y="704"/>
                    <a:pt x="662" y="716"/>
                  </a:cubicBezTo>
                  <a:cubicBezTo>
                    <a:pt x="654" y="707"/>
                    <a:pt x="651" y="699"/>
                    <a:pt x="650" y="694"/>
                  </a:cubicBezTo>
                  <a:close/>
                  <a:moveTo>
                    <a:pt x="442" y="716"/>
                  </a:moveTo>
                  <a:cubicBezTo>
                    <a:pt x="442" y="716"/>
                    <a:pt x="455" y="729"/>
                    <a:pt x="455" y="742"/>
                  </a:cubicBezTo>
                  <a:cubicBezTo>
                    <a:pt x="455" y="742"/>
                    <a:pt x="442" y="729"/>
                    <a:pt x="442" y="716"/>
                  </a:cubicBezTo>
                  <a:close/>
                  <a:moveTo>
                    <a:pt x="720" y="741"/>
                  </a:moveTo>
                  <a:cubicBezTo>
                    <a:pt x="718" y="741"/>
                    <a:pt x="716" y="742"/>
                    <a:pt x="714" y="742"/>
                  </a:cubicBezTo>
                  <a:cubicBezTo>
                    <a:pt x="719" y="747"/>
                    <a:pt x="723" y="750"/>
                    <a:pt x="724" y="750"/>
                  </a:cubicBezTo>
                  <a:cubicBezTo>
                    <a:pt x="724" y="750"/>
                    <a:pt x="723" y="747"/>
                    <a:pt x="720" y="741"/>
                  </a:cubicBezTo>
                  <a:close/>
                  <a:moveTo>
                    <a:pt x="286" y="755"/>
                  </a:moveTo>
                  <a:cubicBezTo>
                    <a:pt x="299" y="755"/>
                    <a:pt x="299" y="755"/>
                    <a:pt x="299" y="768"/>
                  </a:cubicBezTo>
                  <a:lnTo>
                    <a:pt x="286" y="768"/>
                  </a:lnTo>
                  <a:cubicBezTo>
                    <a:pt x="286" y="755"/>
                    <a:pt x="286" y="755"/>
                    <a:pt x="286" y="755"/>
                  </a:cubicBezTo>
                  <a:close/>
                  <a:moveTo>
                    <a:pt x="575" y="711"/>
                  </a:moveTo>
                  <a:lnTo>
                    <a:pt x="575" y="711"/>
                  </a:lnTo>
                  <a:cubicBezTo>
                    <a:pt x="575" y="711"/>
                    <a:pt x="579" y="717"/>
                    <a:pt x="584" y="729"/>
                  </a:cubicBezTo>
                  <a:cubicBezTo>
                    <a:pt x="584" y="742"/>
                    <a:pt x="597" y="755"/>
                    <a:pt x="597" y="768"/>
                  </a:cubicBezTo>
                  <a:lnTo>
                    <a:pt x="584" y="768"/>
                  </a:lnTo>
                  <a:cubicBezTo>
                    <a:pt x="584" y="768"/>
                    <a:pt x="584" y="755"/>
                    <a:pt x="584" y="742"/>
                  </a:cubicBezTo>
                  <a:cubicBezTo>
                    <a:pt x="577" y="720"/>
                    <a:pt x="574" y="711"/>
                    <a:pt x="575" y="711"/>
                  </a:cubicBezTo>
                  <a:close/>
                  <a:moveTo>
                    <a:pt x="104" y="794"/>
                  </a:moveTo>
                  <a:cubicBezTo>
                    <a:pt x="92" y="794"/>
                    <a:pt x="79" y="807"/>
                    <a:pt x="79" y="807"/>
                  </a:cubicBezTo>
                  <a:cubicBezTo>
                    <a:pt x="92" y="807"/>
                    <a:pt x="92" y="807"/>
                    <a:pt x="104" y="794"/>
                  </a:cubicBezTo>
                  <a:close/>
                  <a:moveTo>
                    <a:pt x="455" y="794"/>
                  </a:moveTo>
                  <a:cubicBezTo>
                    <a:pt x="455" y="794"/>
                    <a:pt x="455" y="807"/>
                    <a:pt x="455" y="819"/>
                  </a:cubicBezTo>
                  <a:lnTo>
                    <a:pt x="442" y="819"/>
                  </a:lnTo>
                  <a:cubicBezTo>
                    <a:pt x="442" y="807"/>
                    <a:pt x="442" y="794"/>
                    <a:pt x="455" y="794"/>
                  </a:cubicBezTo>
                  <a:close/>
                  <a:moveTo>
                    <a:pt x="208" y="794"/>
                  </a:moveTo>
                  <a:lnTo>
                    <a:pt x="208" y="794"/>
                  </a:lnTo>
                  <a:cubicBezTo>
                    <a:pt x="202" y="813"/>
                    <a:pt x="202" y="823"/>
                    <a:pt x="203" y="823"/>
                  </a:cubicBezTo>
                  <a:cubicBezTo>
                    <a:pt x="205" y="823"/>
                    <a:pt x="208" y="813"/>
                    <a:pt x="208" y="794"/>
                  </a:cubicBezTo>
                  <a:close/>
                  <a:moveTo>
                    <a:pt x="468" y="819"/>
                  </a:moveTo>
                  <a:cubicBezTo>
                    <a:pt x="468" y="823"/>
                    <a:pt x="468" y="828"/>
                    <a:pt x="468" y="832"/>
                  </a:cubicBezTo>
                  <a:cubicBezTo>
                    <a:pt x="468" y="845"/>
                    <a:pt x="468" y="845"/>
                    <a:pt x="481" y="845"/>
                  </a:cubicBezTo>
                  <a:cubicBezTo>
                    <a:pt x="481" y="845"/>
                    <a:pt x="481" y="832"/>
                    <a:pt x="481" y="832"/>
                  </a:cubicBezTo>
                  <a:cubicBezTo>
                    <a:pt x="481" y="819"/>
                    <a:pt x="481" y="819"/>
                    <a:pt x="468" y="819"/>
                  </a:cubicBezTo>
                  <a:close/>
                  <a:moveTo>
                    <a:pt x="582" y="0"/>
                  </a:moveTo>
                  <a:cubicBezTo>
                    <a:pt x="580" y="0"/>
                    <a:pt x="577" y="4"/>
                    <a:pt x="571" y="15"/>
                  </a:cubicBezTo>
                  <a:cubicBezTo>
                    <a:pt x="565" y="22"/>
                    <a:pt x="562" y="25"/>
                    <a:pt x="558" y="25"/>
                  </a:cubicBezTo>
                  <a:cubicBezTo>
                    <a:pt x="555" y="25"/>
                    <a:pt x="552" y="22"/>
                    <a:pt x="545" y="15"/>
                  </a:cubicBezTo>
                  <a:cubicBezTo>
                    <a:pt x="545" y="15"/>
                    <a:pt x="545" y="15"/>
                    <a:pt x="545" y="28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45" y="35"/>
                    <a:pt x="545" y="35"/>
                    <a:pt x="545" y="41"/>
                  </a:cubicBezTo>
                  <a:cubicBezTo>
                    <a:pt x="545" y="28"/>
                    <a:pt x="545" y="22"/>
                    <a:pt x="544" y="22"/>
                  </a:cubicBezTo>
                  <a:cubicBezTo>
                    <a:pt x="542" y="22"/>
                    <a:pt x="539" y="28"/>
                    <a:pt x="533" y="41"/>
                  </a:cubicBezTo>
                  <a:cubicBezTo>
                    <a:pt x="533" y="28"/>
                    <a:pt x="533" y="28"/>
                    <a:pt x="533" y="28"/>
                  </a:cubicBezTo>
                  <a:cubicBezTo>
                    <a:pt x="520" y="28"/>
                    <a:pt x="507" y="41"/>
                    <a:pt x="494" y="41"/>
                  </a:cubicBezTo>
                  <a:cubicBezTo>
                    <a:pt x="468" y="41"/>
                    <a:pt x="468" y="41"/>
                    <a:pt x="468" y="54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42" y="41"/>
                    <a:pt x="442" y="41"/>
                    <a:pt x="442" y="28"/>
                  </a:cubicBezTo>
                  <a:cubicBezTo>
                    <a:pt x="442" y="41"/>
                    <a:pt x="442" y="41"/>
                    <a:pt x="442" y="41"/>
                  </a:cubicBezTo>
                  <a:cubicBezTo>
                    <a:pt x="442" y="35"/>
                    <a:pt x="438" y="32"/>
                    <a:pt x="435" y="32"/>
                  </a:cubicBezTo>
                  <a:cubicBezTo>
                    <a:pt x="432" y="32"/>
                    <a:pt x="429" y="35"/>
                    <a:pt x="429" y="41"/>
                  </a:cubicBezTo>
                  <a:cubicBezTo>
                    <a:pt x="429" y="32"/>
                    <a:pt x="422" y="23"/>
                    <a:pt x="418" y="23"/>
                  </a:cubicBezTo>
                  <a:cubicBezTo>
                    <a:pt x="417" y="23"/>
                    <a:pt x="416" y="24"/>
                    <a:pt x="416" y="28"/>
                  </a:cubicBezTo>
                  <a:cubicBezTo>
                    <a:pt x="429" y="54"/>
                    <a:pt x="416" y="54"/>
                    <a:pt x="416" y="67"/>
                  </a:cubicBezTo>
                  <a:cubicBezTo>
                    <a:pt x="416" y="67"/>
                    <a:pt x="416" y="67"/>
                    <a:pt x="403" y="54"/>
                  </a:cubicBezTo>
                  <a:cubicBezTo>
                    <a:pt x="403" y="50"/>
                    <a:pt x="402" y="49"/>
                    <a:pt x="400" y="49"/>
                  </a:cubicBezTo>
                  <a:cubicBezTo>
                    <a:pt x="396" y="49"/>
                    <a:pt x="390" y="58"/>
                    <a:pt x="390" y="67"/>
                  </a:cubicBezTo>
                  <a:cubicBezTo>
                    <a:pt x="390" y="54"/>
                    <a:pt x="377" y="54"/>
                    <a:pt x="377" y="54"/>
                  </a:cubicBezTo>
                  <a:cubicBezTo>
                    <a:pt x="377" y="50"/>
                    <a:pt x="377" y="46"/>
                    <a:pt x="377" y="41"/>
                  </a:cubicBezTo>
                  <a:cubicBezTo>
                    <a:pt x="370" y="35"/>
                    <a:pt x="367" y="32"/>
                    <a:pt x="366" y="32"/>
                  </a:cubicBezTo>
                  <a:cubicBezTo>
                    <a:pt x="364" y="32"/>
                    <a:pt x="364" y="35"/>
                    <a:pt x="364" y="41"/>
                  </a:cubicBezTo>
                  <a:cubicBezTo>
                    <a:pt x="364" y="54"/>
                    <a:pt x="351" y="54"/>
                    <a:pt x="338" y="54"/>
                  </a:cubicBezTo>
                  <a:cubicBezTo>
                    <a:pt x="325" y="67"/>
                    <a:pt x="325" y="80"/>
                    <a:pt x="338" y="106"/>
                  </a:cubicBezTo>
                  <a:cubicBezTo>
                    <a:pt x="325" y="93"/>
                    <a:pt x="312" y="67"/>
                    <a:pt x="312" y="67"/>
                  </a:cubicBezTo>
                  <a:lnTo>
                    <a:pt x="312" y="67"/>
                  </a:lnTo>
                  <a:cubicBezTo>
                    <a:pt x="312" y="67"/>
                    <a:pt x="312" y="80"/>
                    <a:pt x="325" y="93"/>
                  </a:cubicBezTo>
                  <a:cubicBezTo>
                    <a:pt x="325" y="106"/>
                    <a:pt x="325" y="106"/>
                    <a:pt x="312" y="106"/>
                  </a:cubicBezTo>
                  <a:cubicBezTo>
                    <a:pt x="306" y="100"/>
                    <a:pt x="302" y="96"/>
                    <a:pt x="301" y="96"/>
                  </a:cubicBezTo>
                  <a:cubicBezTo>
                    <a:pt x="299" y="96"/>
                    <a:pt x="299" y="100"/>
                    <a:pt x="299" y="106"/>
                  </a:cubicBezTo>
                  <a:cubicBezTo>
                    <a:pt x="299" y="115"/>
                    <a:pt x="299" y="124"/>
                    <a:pt x="294" y="124"/>
                  </a:cubicBezTo>
                  <a:cubicBezTo>
                    <a:pt x="293" y="124"/>
                    <a:pt x="290" y="123"/>
                    <a:pt x="286" y="119"/>
                  </a:cubicBezTo>
                  <a:cubicBezTo>
                    <a:pt x="278" y="104"/>
                    <a:pt x="271" y="98"/>
                    <a:pt x="268" y="98"/>
                  </a:cubicBezTo>
                  <a:cubicBezTo>
                    <a:pt x="267" y="98"/>
                    <a:pt x="268" y="101"/>
                    <a:pt x="273" y="106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32"/>
                    <a:pt x="273" y="145"/>
                  </a:cubicBezTo>
                  <a:cubicBezTo>
                    <a:pt x="260" y="145"/>
                    <a:pt x="260" y="132"/>
                    <a:pt x="260" y="132"/>
                  </a:cubicBezTo>
                  <a:lnTo>
                    <a:pt x="247" y="119"/>
                  </a:lnTo>
                  <a:cubicBezTo>
                    <a:pt x="247" y="119"/>
                    <a:pt x="247" y="119"/>
                    <a:pt x="247" y="132"/>
                  </a:cubicBezTo>
                  <a:cubicBezTo>
                    <a:pt x="239" y="132"/>
                    <a:pt x="236" y="126"/>
                    <a:pt x="235" y="126"/>
                  </a:cubicBezTo>
                  <a:cubicBezTo>
                    <a:pt x="234" y="126"/>
                    <a:pt x="234" y="128"/>
                    <a:pt x="234" y="132"/>
                  </a:cubicBezTo>
                  <a:cubicBezTo>
                    <a:pt x="228" y="119"/>
                    <a:pt x="224" y="113"/>
                    <a:pt x="223" y="113"/>
                  </a:cubicBezTo>
                  <a:cubicBezTo>
                    <a:pt x="221" y="113"/>
                    <a:pt x="221" y="119"/>
                    <a:pt x="221" y="132"/>
                  </a:cubicBezTo>
                  <a:cubicBezTo>
                    <a:pt x="221" y="145"/>
                    <a:pt x="208" y="158"/>
                    <a:pt x="208" y="158"/>
                  </a:cubicBezTo>
                  <a:cubicBezTo>
                    <a:pt x="202" y="164"/>
                    <a:pt x="199" y="168"/>
                    <a:pt x="195" y="168"/>
                  </a:cubicBezTo>
                  <a:cubicBezTo>
                    <a:pt x="192" y="168"/>
                    <a:pt x="189" y="164"/>
                    <a:pt x="182" y="158"/>
                  </a:cubicBezTo>
                  <a:cubicBezTo>
                    <a:pt x="169" y="151"/>
                    <a:pt x="163" y="148"/>
                    <a:pt x="161" y="148"/>
                  </a:cubicBezTo>
                  <a:cubicBezTo>
                    <a:pt x="160" y="148"/>
                    <a:pt x="163" y="151"/>
                    <a:pt x="169" y="158"/>
                  </a:cubicBezTo>
                  <a:cubicBezTo>
                    <a:pt x="195" y="171"/>
                    <a:pt x="182" y="171"/>
                    <a:pt x="182" y="184"/>
                  </a:cubicBezTo>
                  <a:cubicBezTo>
                    <a:pt x="180" y="181"/>
                    <a:pt x="178" y="180"/>
                    <a:pt x="176" y="180"/>
                  </a:cubicBezTo>
                  <a:cubicBezTo>
                    <a:pt x="169" y="180"/>
                    <a:pt x="169" y="199"/>
                    <a:pt x="169" y="210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5" y="223"/>
                    <a:pt x="195" y="223"/>
                    <a:pt x="182" y="223"/>
                  </a:cubicBezTo>
                  <a:cubicBezTo>
                    <a:pt x="182" y="223"/>
                    <a:pt x="169" y="210"/>
                    <a:pt x="156" y="197"/>
                  </a:cubicBezTo>
                  <a:cubicBezTo>
                    <a:pt x="156" y="184"/>
                    <a:pt x="143" y="184"/>
                    <a:pt x="143" y="184"/>
                  </a:cubicBezTo>
                  <a:cubicBezTo>
                    <a:pt x="130" y="184"/>
                    <a:pt x="130" y="184"/>
                    <a:pt x="143" y="197"/>
                  </a:cubicBezTo>
                  <a:cubicBezTo>
                    <a:pt x="156" y="210"/>
                    <a:pt x="156" y="210"/>
                    <a:pt x="156" y="210"/>
                  </a:cubicBezTo>
                  <a:cubicBezTo>
                    <a:pt x="156" y="210"/>
                    <a:pt x="143" y="210"/>
                    <a:pt x="156" y="223"/>
                  </a:cubicBezTo>
                  <a:cubicBezTo>
                    <a:pt x="169" y="236"/>
                    <a:pt x="169" y="236"/>
                    <a:pt x="156" y="236"/>
                  </a:cubicBezTo>
                  <a:cubicBezTo>
                    <a:pt x="152" y="231"/>
                    <a:pt x="149" y="230"/>
                    <a:pt x="147" y="230"/>
                  </a:cubicBezTo>
                  <a:cubicBezTo>
                    <a:pt x="143" y="230"/>
                    <a:pt x="143" y="236"/>
                    <a:pt x="143" y="236"/>
                  </a:cubicBezTo>
                  <a:cubicBezTo>
                    <a:pt x="143" y="223"/>
                    <a:pt x="143" y="223"/>
                    <a:pt x="130" y="223"/>
                  </a:cubicBezTo>
                  <a:cubicBezTo>
                    <a:pt x="130" y="210"/>
                    <a:pt x="117" y="210"/>
                    <a:pt x="117" y="210"/>
                  </a:cubicBezTo>
                  <a:cubicBezTo>
                    <a:pt x="104" y="210"/>
                    <a:pt x="117" y="223"/>
                    <a:pt x="117" y="223"/>
                  </a:cubicBezTo>
                  <a:cubicBezTo>
                    <a:pt x="130" y="223"/>
                    <a:pt x="79" y="275"/>
                    <a:pt x="79" y="288"/>
                  </a:cubicBezTo>
                  <a:cubicBezTo>
                    <a:pt x="66" y="288"/>
                    <a:pt x="53" y="288"/>
                    <a:pt x="66" y="301"/>
                  </a:cubicBezTo>
                  <a:cubicBezTo>
                    <a:pt x="79" y="301"/>
                    <a:pt x="79" y="314"/>
                    <a:pt x="66" y="327"/>
                  </a:cubicBezTo>
                  <a:cubicBezTo>
                    <a:pt x="53" y="353"/>
                    <a:pt x="40" y="366"/>
                    <a:pt x="53" y="366"/>
                  </a:cubicBezTo>
                  <a:cubicBezTo>
                    <a:pt x="53" y="366"/>
                    <a:pt x="53" y="366"/>
                    <a:pt x="53" y="378"/>
                  </a:cubicBezTo>
                  <a:cubicBezTo>
                    <a:pt x="53" y="378"/>
                    <a:pt x="66" y="391"/>
                    <a:pt x="66" y="391"/>
                  </a:cubicBezTo>
                  <a:cubicBezTo>
                    <a:pt x="57" y="391"/>
                    <a:pt x="48" y="386"/>
                    <a:pt x="43" y="386"/>
                  </a:cubicBezTo>
                  <a:cubicBezTo>
                    <a:pt x="41" y="386"/>
                    <a:pt x="40" y="387"/>
                    <a:pt x="40" y="391"/>
                  </a:cubicBezTo>
                  <a:cubicBezTo>
                    <a:pt x="27" y="391"/>
                    <a:pt x="40" y="391"/>
                    <a:pt x="53" y="404"/>
                  </a:cubicBezTo>
                  <a:cubicBezTo>
                    <a:pt x="40" y="404"/>
                    <a:pt x="27" y="391"/>
                    <a:pt x="27" y="391"/>
                  </a:cubicBezTo>
                  <a:lnTo>
                    <a:pt x="27" y="404"/>
                  </a:lnTo>
                  <a:lnTo>
                    <a:pt x="14" y="404"/>
                  </a:lnTo>
                  <a:lnTo>
                    <a:pt x="27" y="417"/>
                  </a:lnTo>
                  <a:cubicBezTo>
                    <a:pt x="15" y="414"/>
                    <a:pt x="9" y="412"/>
                    <a:pt x="7" y="412"/>
                  </a:cubicBezTo>
                  <a:cubicBezTo>
                    <a:pt x="2" y="412"/>
                    <a:pt x="17" y="421"/>
                    <a:pt x="27" y="430"/>
                  </a:cubicBezTo>
                  <a:cubicBezTo>
                    <a:pt x="40" y="443"/>
                    <a:pt x="40" y="443"/>
                    <a:pt x="27" y="443"/>
                  </a:cubicBezTo>
                  <a:lnTo>
                    <a:pt x="14" y="443"/>
                  </a:lnTo>
                  <a:cubicBezTo>
                    <a:pt x="27" y="456"/>
                    <a:pt x="27" y="469"/>
                    <a:pt x="27" y="495"/>
                  </a:cubicBezTo>
                  <a:cubicBezTo>
                    <a:pt x="14" y="521"/>
                    <a:pt x="27" y="534"/>
                    <a:pt x="40" y="534"/>
                  </a:cubicBezTo>
                  <a:cubicBezTo>
                    <a:pt x="40" y="534"/>
                    <a:pt x="40" y="534"/>
                    <a:pt x="27" y="547"/>
                  </a:cubicBezTo>
                  <a:lnTo>
                    <a:pt x="40" y="547"/>
                  </a:lnTo>
                  <a:cubicBezTo>
                    <a:pt x="27" y="547"/>
                    <a:pt x="27" y="560"/>
                    <a:pt x="27" y="560"/>
                  </a:cubicBezTo>
                  <a:cubicBezTo>
                    <a:pt x="27" y="573"/>
                    <a:pt x="27" y="586"/>
                    <a:pt x="40" y="586"/>
                  </a:cubicBezTo>
                  <a:cubicBezTo>
                    <a:pt x="14" y="586"/>
                    <a:pt x="1" y="612"/>
                    <a:pt x="27" y="612"/>
                  </a:cubicBezTo>
                  <a:lnTo>
                    <a:pt x="14" y="612"/>
                  </a:lnTo>
                  <a:cubicBezTo>
                    <a:pt x="14" y="625"/>
                    <a:pt x="27" y="625"/>
                    <a:pt x="40" y="625"/>
                  </a:cubicBezTo>
                  <a:cubicBezTo>
                    <a:pt x="40" y="625"/>
                    <a:pt x="40" y="638"/>
                    <a:pt x="40" y="651"/>
                  </a:cubicBezTo>
                  <a:lnTo>
                    <a:pt x="66" y="651"/>
                  </a:lnTo>
                  <a:cubicBezTo>
                    <a:pt x="53" y="664"/>
                    <a:pt x="53" y="677"/>
                    <a:pt x="66" y="690"/>
                  </a:cubicBezTo>
                  <a:cubicBezTo>
                    <a:pt x="79" y="703"/>
                    <a:pt x="79" y="716"/>
                    <a:pt x="79" y="729"/>
                  </a:cubicBezTo>
                  <a:lnTo>
                    <a:pt x="92" y="729"/>
                  </a:lnTo>
                  <a:cubicBezTo>
                    <a:pt x="104" y="722"/>
                    <a:pt x="111" y="719"/>
                    <a:pt x="113" y="719"/>
                  </a:cubicBezTo>
                  <a:cubicBezTo>
                    <a:pt x="114" y="719"/>
                    <a:pt x="111" y="722"/>
                    <a:pt x="104" y="729"/>
                  </a:cubicBezTo>
                  <a:cubicBezTo>
                    <a:pt x="86" y="738"/>
                    <a:pt x="87" y="747"/>
                    <a:pt x="99" y="747"/>
                  </a:cubicBezTo>
                  <a:cubicBezTo>
                    <a:pt x="100" y="747"/>
                    <a:pt x="103" y="747"/>
                    <a:pt x="105" y="746"/>
                  </a:cubicBezTo>
                  <a:lnTo>
                    <a:pt x="105" y="746"/>
                  </a:lnTo>
                  <a:cubicBezTo>
                    <a:pt x="104" y="748"/>
                    <a:pt x="104" y="751"/>
                    <a:pt x="104" y="755"/>
                  </a:cubicBezTo>
                  <a:cubicBezTo>
                    <a:pt x="92" y="761"/>
                    <a:pt x="92" y="764"/>
                    <a:pt x="96" y="764"/>
                  </a:cubicBezTo>
                  <a:cubicBezTo>
                    <a:pt x="101" y="764"/>
                    <a:pt x="111" y="761"/>
                    <a:pt x="117" y="755"/>
                  </a:cubicBezTo>
                  <a:lnTo>
                    <a:pt x="117" y="755"/>
                  </a:lnTo>
                  <a:cubicBezTo>
                    <a:pt x="117" y="755"/>
                    <a:pt x="105" y="768"/>
                    <a:pt x="117" y="768"/>
                  </a:cubicBezTo>
                  <a:cubicBezTo>
                    <a:pt x="117" y="768"/>
                    <a:pt x="117" y="768"/>
                    <a:pt x="104" y="794"/>
                  </a:cubicBezTo>
                  <a:lnTo>
                    <a:pt x="117" y="794"/>
                  </a:lnTo>
                  <a:cubicBezTo>
                    <a:pt x="121" y="790"/>
                    <a:pt x="123" y="788"/>
                    <a:pt x="125" y="786"/>
                  </a:cubicBezTo>
                  <a:cubicBezTo>
                    <a:pt x="125" y="786"/>
                    <a:pt x="134" y="777"/>
                    <a:pt x="143" y="768"/>
                  </a:cubicBezTo>
                  <a:cubicBezTo>
                    <a:pt x="153" y="758"/>
                    <a:pt x="155" y="749"/>
                    <a:pt x="156" y="749"/>
                  </a:cubicBezTo>
                  <a:cubicBezTo>
                    <a:pt x="156" y="749"/>
                    <a:pt x="156" y="751"/>
                    <a:pt x="156" y="755"/>
                  </a:cubicBezTo>
                  <a:cubicBezTo>
                    <a:pt x="156" y="755"/>
                    <a:pt x="169" y="742"/>
                    <a:pt x="182" y="729"/>
                  </a:cubicBezTo>
                  <a:cubicBezTo>
                    <a:pt x="191" y="710"/>
                    <a:pt x="201" y="699"/>
                    <a:pt x="205" y="689"/>
                  </a:cubicBezTo>
                  <a:lnTo>
                    <a:pt x="205" y="689"/>
                  </a:lnTo>
                  <a:cubicBezTo>
                    <a:pt x="199" y="693"/>
                    <a:pt x="190" y="699"/>
                    <a:pt x="182" y="703"/>
                  </a:cubicBezTo>
                  <a:cubicBezTo>
                    <a:pt x="191" y="694"/>
                    <a:pt x="201" y="684"/>
                    <a:pt x="205" y="684"/>
                  </a:cubicBezTo>
                  <a:cubicBezTo>
                    <a:pt x="206" y="684"/>
                    <a:pt x="206" y="685"/>
                    <a:pt x="207" y="685"/>
                  </a:cubicBezTo>
                  <a:lnTo>
                    <a:pt x="207" y="685"/>
                  </a:lnTo>
                  <a:cubicBezTo>
                    <a:pt x="208" y="682"/>
                    <a:pt x="208" y="679"/>
                    <a:pt x="208" y="677"/>
                  </a:cubicBezTo>
                  <a:lnTo>
                    <a:pt x="195" y="677"/>
                  </a:lnTo>
                  <a:cubicBezTo>
                    <a:pt x="195" y="677"/>
                    <a:pt x="195" y="664"/>
                    <a:pt x="195" y="664"/>
                  </a:cubicBezTo>
                  <a:cubicBezTo>
                    <a:pt x="208" y="651"/>
                    <a:pt x="208" y="651"/>
                    <a:pt x="208" y="651"/>
                  </a:cubicBezTo>
                  <a:cubicBezTo>
                    <a:pt x="195" y="638"/>
                    <a:pt x="195" y="638"/>
                    <a:pt x="208" y="625"/>
                  </a:cubicBezTo>
                  <a:cubicBezTo>
                    <a:pt x="220" y="613"/>
                    <a:pt x="221" y="612"/>
                    <a:pt x="221" y="612"/>
                  </a:cubicBezTo>
                  <a:lnTo>
                    <a:pt x="221" y="612"/>
                  </a:lnTo>
                  <a:cubicBezTo>
                    <a:pt x="217" y="616"/>
                    <a:pt x="214" y="617"/>
                    <a:pt x="210" y="617"/>
                  </a:cubicBezTo>
                  <a:cubicBezTo>
                    <a:pt x="202" y="617"/>
                    <a:pt x="195" y="608"/>
                    <a:pt x="195" y="599"/>
                  </a:cubicBezTo>
                  <a:cubicBezTo>
                    <a:pt x="195" y="586"/>
                    <a:pt x="182" y="586"/>
                    <a:pt x="169" y="586"/>
                  </a:cubicBezTo>
                  <a:cubicBezTo>
                    <a:pt x="182" y="573"/>
                    <a:pt x="182" y="573"/>
                    <a:pt x="182" y="573"/>
                  </a:cubicBezTo>
                  <a:lnTo>
                    <a:pt x="169" y="573"/>
                  </a:lnTo>
                  <a:cubicBezTo>
                    <a:pt x="182" y="560"/>
                    <a:pt x="182" y="560"/>
                    <a:pt x="182" y="560"/>
                  </a:cubicBezTo>
                  <a:lnTo>
                    <a:pt x="169" y="560"/>
                  </a:lnTo>
                  <a:cubicBezTo>
                    <a:pt x="169" y="560"/>
                    <a:pt x="169" y="547"/>
                    <a:pt x="182" y="534"/>
                  </a:cubicBezTo>
                  <a:lnTo>
                    <a:pt x="169" y="534"/>
                  </a:lnTo>
                  <a:cubicBezTo>
                    <a:pt x="182" y="534"/>
                    <a:pt x="182" y="534"/>
                    <a:pt x="182" y="521"/>
                  </a:cubicBezTo>
                  <a:cubicBezTo>
                    <a:pt x="169" y="521"/>
                    <a:pt x="169" y="521"/>
                    <a:pt x="169" y="508"/>
                  </a:cubicBezTo>
                  <a:cubicBezTo>
                    <a:pt x="169" y="495"/>
                    <a:pt x="169" y="482"/>
                    <a:pt x="156" y="482"/>
                  </a:cubicBezTo>
                  <a:cubicBezTo>
                    <a:pt x="176" y="476"/>
                    <a:pt x="186" y="476"/>
                    <a:pt x="189" y="476"/>
                  </a:cubicBezTo>
                  <a:cubicBezTo>
                    <a:pt x="192" y="476"/>
                    <a:pt x="189" y="476"/>
                    <a:pt x="182" y="469"/>
                  </a:cubicBezTo>
                  <a:lnTo>
                    <a:pt x="156" y="469"/>
                  </a:lnTo>
                  <a:cubicBezTo>
                    <a:pt x="182" y="469"/>
                    <a:pt x="169" y="443"/>
                    <a:pt x="143" y="443"/>
                  </a:cubicBezTo>
                  <a:lnTo>
                    <a:pt x="182" y="443"/>
                  </a:lnTo>
                  <a:cubicBezTo>
                    <a:pt x="182" y="443"/>
                    <a:pt x="182" y="430"/>
                    <a:pt x="182" y="430"/>
                  </a:cubicBezTo>
                  <a:cubicBezTo>
                    <a:pt x="165" y="430"/>
                    <a:pt x="165" y="425"/>
                    <a:pt x="171" y="425"/>
                  </a:cubicBezTo>
                  <a:cubicBezTo>
                    <a:pt x="174" y="425"/>
                    <a:pt x="178" y="426"/>
                    <a:pt x="182" y="430"/>
                  </a:cubicBezTo>
                  <a:lnTo>
                    <a:pt x="195" y="430"/>
                  </a:lnTo>
                  <a:cubicBezTo>
                    <a:pt x="169" y="417"/>
                    <a:pt x="195" y="417"/>
                    <a:pt x="208" y="417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5" y="391"/>
                    <a:pt x="208" y="391"/>
                    <a:pt x="195" y="391"/>
                  </a:cubicBezTo>
                  <a:cubicBezTo>
                    <a:pt x="182" y="378"/>
                    <a:pt x="169" y="378"/>
                    <a:pt x="169" y="378"/>
                  </a:cubicBezTo>
                  <a:lnTo>
                    <a:pt x="182" y="378"/>
                  </a:lnTo>
                  <a:cubicBezTo>
                    <a:pt x="187" y="383"/>
                    <a:pt x="190" y="384"/>
                    <a:pt x="191" y="384"/>
                  </a:cubicBezTo>
                  <a:cubicBezTo>
                    <a:pt x="195" y="384"/>
                    <a:pt x="195" y="378"/>
                    <a:pt x="195" y="378"/>
                  </a:cubicBezTo>
                  <a:cubicBezTo>
                    <a:pt x="202" y="372"/>
                    <a:pt x="205" y="369"/>
                    <a:pt x="208" y="369"/>
                  </a:cubicBezTo>
                  <a:cubicBezTo>
                    <a:pt x="211" y="369"/>
                    <a:pt x="215" y="372"/>
                    <a:pt x="221" y="378"/>
                  </a:cubicBezTo>
                  <a:lnTo>
                    <a:pt x="208" y="366"/>
                  </a:lnTo>
                  <a:cubicBezTo>
                    <a:pt x="208" y="359"/>
                    <a:pt x="208" y="356"/>
                    <a:pt x="210" y="356"/>
                  </a:cubicBezTo>
                  <a:cubicBezTo>
                    <a:pt x="211" y="356"/>
                    <a:pt x="215" y="359"/>
                    <a:pt x="221" y="366"/>
                  </a:cubicBezTo>
                  <a:cubicBezTo>
                    <a:pt x="234" y="366"/>
                    <a:pt x="234" y="366"/>
                    <a:pt x="221" y="353"/>
                  </a:cubicBezTo>
                  <a:lnTo>
                    <a:pt x="221" y="353"/>
                  </a:lnTo>
                  <a:cubicBezTo>
                    <a:pt x="232" y="358"/>
                    <a:pt x="238" y="361"/>
                    <a:pt x="241" y="361"/>
                  </a:cubicBezTo>
                  <a:cubicBezTo>
                    <a:pt x="245" y="361"/>
                    <a:pt x="242" y="355"/>
                    <a:pt x="234" y="340"/>
                  </a:cubicBezTo>
                  <a:lnTo>
                    <a:pt x="234" y="340"/>
                  </a:lnTo>
                  <a:cubicBezTo>
                    <a:pt x="241" y="346"/>
                    <a:pt x="244" y="349"/>
                    <a:pt x="246" y="349"/>
                  </a:cubicBezTo>
                  <a:cubicBezTo>
                    <a:pt x="247" y="349"/>
                    <a:pt x="247" y="346"/>
                    <a:pt x="247" y="340"/>
                  </a:cubicBezTo>
                  <a:cubicBezTo>
                    <a:pt x="247" y="333"/>
                    <a:pt x="247" y="330"/>
                    <a:pt x="249" y="330"/>
                  </a:cubicBezTo>
                  <a:cubicBezTo>
                    <a:pt x="250" y="330"/>
                    <a:pt x="254" y="333"/>
                    <a:pt x="260" y="340"/>
                  </a:cubicBezTo>
                  <a:cubicBezTo>
                    <a:pt x="247" y="327"/>
                    <a:pt x="247" y="327"/>
                    <a:pt x="260" y="327"/>
                  </a:cubicBezTo>
                  <a:cubicBezTo>
                    <a:pt x="260" y="314"/>
                    <a:pt x="260" y="314"/>
                    <a:pt x="247" y="301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47" y="288"/>
                    <a:pt x="247" y="301"/>
                    <a:pt x="260" y="314"/>
                  </a:cubicBezTo>
                  <a:cubicBezTo>
                    <a:pt x="266" y="319"/>
                    <a:pt x="269" y="322"/>
                    <a:pt x="270" y="322"/>
                  </a:cubicBezTo>
                  <a:cubicBezTo>
                    <a:pt x="271" y="322"/>
                    <a:pt x="268" y="316"/>
                    <a:pt x="260" y="301"/>
                  </a:cubicBezTo>
                  <a:lnTo>
                    <a:pt x="260" y="301"/>
                  </a:lnTo>
                  <a:cubicBezTo>
                    <a:pt x="269" y="310"/>
                    <a:pt x="272" y="319"/>
                    <a:pt x="273" y="319"/>
                  </a:cubicBezTo>
                  <a:cubicBezTo>
                    <a:pt x="273" y="319"/>
                    <a:pt x="273" y="317"/>
                    <a:pt x="273" y="314"/>
                  </a:cubicBezTo>
                  <a:cubicBezTo>
                    <a:pt x="273" y="314"/>
                    <a:pt x="273" y="301"/>
                    <a:pt x="260" y="288"/>
                  </a:cubicBezTo>
                  <a:lnTo>
                    <a:pt x="273" y="288"/>
                  </a:lnTo>
                  <a:cubicBezTo>
                    <a:pt x="286" y="301"/>
                    <a:pt x="286" y="301"/>
                    <a:pt x="286" y="301"/>
                  </a:cubicBezTo>
                  <a:cubicBezTo>
                    <a:pt x="286" y="288"/>
                    <a:pt x="286" y="288"/>
                    <a:pt x="286" y="288"/>
                  </a:cubicBezTo>
                  <a:cubicBezTo>
                    <a:pt x="291" y="293"/>
                    <a:pt x="295" y="296"/>
                    <a:pt x="296" y="296"/>
                  </a:cubicBezTo>
                  <a:cubicBezTo>
                    <a:pt x="297" y="296"/>
                    <a:pt x="294" y="290"/>
                    <a:pt x="286" y="275"/>
                  </a:cubicBezTo>
                  <a:lnTo>
                    <a:pt x="286" y="275"/>
                  </a:lnTo>
                  <a:cubicBezTo>
                    <a:pt x="291" y="280"/>
                    <a:pt x="296" y="284"/>
                    <a:pt x="299" y="288"/>
                  </a:cubicBezTo>
                  <a:lnTo>
                    <a:pt x="299" y="288"/>
                  </a:lnTo>
                  <a:cubicBezTo>
                    <a:pt x="299" y="275"/>
                    <a:pt x="299" y="275"/>
                    <a:pt x="299" y="275"/>
                  </a:cubicBezTo>
                  <a:cubicBezTo>
                    <a:pt x="312" y="275"/>
                    <a:pt x="325" y="275"/>
                    <a:pt x="351" y="262"/>
                  </a:cubicBezTo>
                  <a:cubicBezTo>
                    <a:pt x="351" y="262"/>
                    <a:pt x="338" y="249"/>
                    <a:pt x="338" y="236"/>
                  </a:cubicBezTo>
                  <a:cubicBezTo>
                    <a:pt x="325" y="223"/>
                    <a:pt x="322" y="220"/>
                    <a:pt x="323" y="220"/>
                  </a:cubicBezTo>
                  <a:cubicBezTo>
                    <a:pt x="325" y="220"/>
                    <a:pt x="331" y="223"/>
                    <a:pt x="338" y="223"/>
                  </a:cubicBezTo>
                  <a:cubicBezTo>
                    <a:pt x="338" y="223"/>
                    <a:pt x="338" y="223"/>
                    <a:pt x="338" y="223"/>
                  </a:cubicBezTo>
                  <a:lnTo>
                    <a:pt x="338" y="223"/>
                  </a:lnTo>
                  <a:cubicBezTo>
                    <a:pt x="344" y="229"/>
                    <a:pt x="348" y="233"/>
                    <a:pt x="349" y="233"/>
                  </a:cubicBezTo>
                  <a:cubicBezTo>
                    <a:pt x="351" y="233"/>
                    <a:pt x="351" y="229"/>
                    <a:pt x="351" y="223"/>
                  </a:cubicBezTo>
                  <a:cubicBezTo>
                    <a:pt x="351" y="232"/>
                    <a:pt x="357" y="241"/>
                    <a:pt x="361" y="241"/>
                  </a:cubicBezTo>
                  <a:cubicBezTo>
                    <a:pt x="363" y="241"/>
                    <a:pt x="364" y="240"/>
                    <a:pt x="364" y="236"/>
                  </a:cubicBezTo>
                  <a:cubicBezTo>
                    <a:pt x="368" y="240"/>
                    <a:pt x="370" y="241"/>
                    <a:pt x="372" y="241"/>
                  </a:cubicBezTo>
                  <a:cubicBezTo>
                    <a:pt x="376" y="241"/>
                    <a:pt x="373" y="232"/>
                    <a:pt x="364" y="223"/>
                  </a:cubicBezTo>
                  <a:cubicBezTo>
                    <a:pt x="364" y="210"/>
                    <a:pt x="364" y="203"/>
                    <a:pt x="366" y="203"/>
                  </a:cubicBezTo>
                  <a:cubicBezTo>
                    <a:pt x="367" y="203"/>
                    <a:pt x="370" y="210"/>
                    <a:pt x="377" y="223"/>
                  </a:cubicBezTo>
                  <a:cubicBezTo>
                    <a:pt x="382" y="233"/>
                    <a:pt x="385" y="237"/>
                    <a:pt x="386" y="237"/>
                  </a:cubicBezTo>
                  <a:cubicBezTo>
                    <a:pt x="388" y="237"/>
                    <a:pt x="385" y="226"/>
                    <a:pt x="377" y="210"/>
                  </a:cubicBezTo>
                  <a:cubicBezTo>
                    <a:pt x="377" y="198"/>
                    <a:pt x="377" y="189"/>
                    <a:pt x="377" y="184"/>
                  </a:cubicBezTo>
                  <a:cubicBezTo>
                    <a:pt x="377" y="197"/>
                    <a:pt x="390" y="197"/>
                    <a:pt x="390" y="197"/>
                  </a:cubicBezTo>
                  <a:cubicBezTo>
                    <a:pt x="390" y="187"/>
                    <a:pt x="392" y="183"/>
                    <a:pt x="395" y="183"/>
                  </a:cubicBezTo>
                  <a:cubicBezTo>
                    <a:pt x="400" y="183"/>
                    <a:pt x="408" y="194"/>
                    <a:pt x="416" y="210"/>
                  </a:cubicBezTo>
                  <a:lnTo>
                    <a:pt x="416" y="184"/>
                  </a:lnTo>
                  <a:cubicBezTo>
                    <a:pt x="411" y="174"/>
                    <a:pt x="410" y="170"/>
                    <a:pt x="411" y="170"/>
                  </a:cubicBezTo>
                  <a:lnTo>
                    <a:pt x="411" y="170"/>
                  </a:lnTo>
                  <a:cubicBezTo>
                    <a:pt x="413" y="170"/>
                    <a:pt x="421" y="181"/>
                    <a:pt x="429" y="197"/>
                  </a:cubicBezTo>
                  <a:cubicBezTo>
                    <a:pt x="429" y="184"/>
                    <a:pt x="416" y="171"/>
                    <a:pt x="429" y="171"/>
                  </a:cubicBezTo>
                  <a:cubicBezTo>
                    <a:pt x="429" y="171"/>
                    <a:pt x="429" y="171"/>
                    <a:pt x="429" y="184"/>
                  </a:cubicBezTo>
                  <a:cubicBezTo>
                    <a:pt x="438" y="193"/>
                    <a:pt x="441" y="202"/>
                    <a:pt x="441" y="202"/>
                  </a:cubicBezTo>
                  <a:cubicBezTo>
                    <a:pt x="442" y="202"/>
                    <a:pt x="442" y="201"/>
                    <a:pt x="442" y="197"/>
                  </a:cubicBezTo>
                  <a:cubicBezTo>
                    <a:pt x="442" y="197"/>
                    <a:pt x="442" y="197"/>
                    <a:pt x="442" y="210"/>
                  </a:cubicBezTo>
                  <a:lnTo>
                    <a:pt x="455" y="210"/>
                  </a:lnTo>
                  <a:cubicBezTo>
                    <a:pt x="455" y="210"/>
                    <a:pt x="468" y="210"/>
                    <a:pt x="455" y="197"/>
                  </a:cubicBezTo>
                  <a:cubicBezTo>
                    <a:pt x="468" y="197"/>
                    <a:pt x="468" y="197"/>
                    <a:pt x="468" y="210"/>
                  </a:cubicBezTo>
                  <a:cubicBezTo>
                    <a:pt x="468" y="197"/>
                    <a:pt x="468" y="197"/>
                    <a:pt x="468" y="197"/>
                  </a:cubicBezTo>
                  <a:lnTo>
                    <a:pt x="481" y="197"/>
                  </a:lnTo>
                  <a:cubicBezTo>
                    <a:pt x="468" y="171"/>
                    <a:pt x="468" y="171"/>
                    <a:pt x="481" y="171"/>
                  </a:cubicBezTo>
                  <a:cubicBezTo>
                    <a:pt x="481" y="171"/>
                    <a:pt x="481" y="184"/>
                    <a:pt x="481" y="184"/>
                  </a:cubicBezTo>
                  <a:cubicBezTo>
                    <a:pt x="494" y="184"/>
                    <a:pt x="494" y="184"/>
                    <a:pt x="494" y="171"/>
                  </a:cubicBezTo>
                  <a:cubicBezTo>
                    <a:pt x="485" y="171"/>
                    <a:pt x="482" y="165"/>
                    <a:pt x="485" y="165"/>
                  </a:cubicBezTo>
                  <a:cubicBezTo>
                    <a:pt x="486" y="165"/>
                    <a:pt x="489" y="167"/>
                    <a:pt x="494" y="171"/>
                  </a:cubicBezTo>
                  <a:cubicBezTo>
                    <a:pt x="494" y="171"/>
                    <a:pt x="494" y="184"/>
                    <a:pt x="507" y="184"/>
                  </a:cubicBezTo>
                  <a:cubicBezTo>
                    <a:pt x="507" y="184"/>
                    <a:pt x="507" y="184"/>
                    <a:pt x="507" y="171"/>
                  </a:cubicBezTo>
                  <a:cubicBezTo>
                    <a:pt x="514" y="192"/>
                    <a:pt x="517" y="202"/>
                    <a:pt x="518" y="202"/>
                  </a:cubicBezTo>
                  <a:cubicBezTo>
                    <a:pt x="520" y="202"/>
                    <a:pt x="520" y="196"/>
                    <a:pt x="520" y="184"/>
                  </a:cubicBezTo>
                  <a:lnTo>
                    <a:pt x="533" y="184"/>
                  </a:lnTo>
                  <a:cubicBezTo>
                    <a:pt x="533" y="176"/>
                    <a:pt x="534" y="173"/>
                    <a:pt x="535" y="173"/>
                  </a:cubicBezTo>
                  <a:lnTo>
                    <a:pt x="535" y="173"/>
                  </a:lnTo>
                  <a:cubicBezTo>
                    <a:pt x="538" y="173"/>
                    <a:pt x="541" y="188"/>
                    <a:pt x="533" y="197"/>
                  </a:cubicBezTo>
                  <a:cubicBezTo>
                    <a:pt x="533" y="197"/>
                    <a:pt x="545" y="197"/>
                    <a:pt x="545" y="184"/>
                  </a:cubicBezTo>
                  <a:cubicBezTo>
                    <a:pt x="545" y="171"/>
                    <a:pt x="549" y="164"/>
                    <a:pt x="550" y="164"/>
                  </a:cubicBezTo>
                  <a:lnTo>
                    <a:pt x="550" y="164"/>
                  </a:lnTo>
                  <a:cubicBezTo>
                    <a:pt x="552" y="164"/>
                    <a:pt x="552" y="171"/>
                    <a:pt x="545" y="184"/>
                  </a:cubicBezTo>
                  <a:cubicBezTo>
                    <a:pt x="551" y="179"/>
                    <a:pt x="554" y="175"/>
                    <a:pt x="555" y="175"/>
                  </a:cubicBezTo>
                  <a:lnTo>
                    <a:pt x="555" y="175"/>
                  </a:lnTo>
                  <a:cubicBezTo>
                    <a:pt x="556" y="175"/>
                    <a:pt x="553" y="182"/>
                    <a:pt x="545" y="197"/>
                  </a:cubicBezTo>
                  <a:cubicBezTo>
                    <a:pt x="545" y="201"/>
                    <a:pt x="545" y="206"/>
                    <a:pt x="545" y="210"/>
                  </a:cubicBezTo>
                  <a:cubicBezTo>
                    <a:pt x="558" y="197"/>
                    <a:pt x="558" y="197"/>
                    <a:pt x="558" y="197"/>
                  </a:cubicBezTo>
                  <a:lnTo>
                    <a:pt x="571" y="197"/>
                  </a:lnTo>
                  <a:cubicBezTo>
                    <a:pt x="571" y="197"/>
                    <a:pt x="584" y="197"/>
                    <a:pt x="571" y="210"/>
                  </a:cubicBezTo>
                  <a:cubicBezTo>
                    <a:pt x="571" y="210"/>
                    <a:pt x="571" y="210"/>
                    <a:pt x="584" y="197"/>
                  </a:cubicBezTo>
                  <a:cubicBezTo>
                    <a:pt x="588" y="193"/>
                    <a:pt x="591" y="192"/>
                    <a:pt x="592" y="192"/>
                  </a:cubicBezTo>
                  <a:cubicBezTo>
                    <a:pt x="596" y="192"/>
                    <a:pt x="594" y="201"/>
                    <a:pt x="584" y="210"/>
                  </a:cubicBezTo>
                  <a:lnTo>
                    <a:pt x="594" y="210"/>
                  </a:lnTo>
                  <a:cubicBezTo>
                    <a:pt x="593" y="213"/>
                    <a:pt x="591" y="215"/>
                    <a:pt x="592" y="215"/>
                  </a:cubicBezTo>
                  <a:cubicBezTo>
                    <a:pt x="592" y="215"/>
                    <a:pt x="594" y="214"/>
                    <a:pt x="597" y="210"/>
                  </a:cubicBezTo>
                  <a:cubicBezTo>
                    <a:pt x="610" y="197"/>
                    <a:pt x="610" y="197"/>
                    <a:pt x="610" y="197"/>
                  </a:cubicBezTo>
                  <a:cubicBezTo>
                    <a:pt x="610" y="208"/>
                    <a:pt x="631" y="251"/>
                    <a:pt x="645" y="251"/>
                  </a:cubicBezTo>
                  <a:cubicBezTo>
                    <a:pt x="646" y="251"/>
                    <a:pt x="648" y="250"/>
                    <a:pt x="649" y="249"/>
                  </a:cubicBezTo>
                  <a:lnTo>
                    <a:pt x="662" y="249"/>
                  </a:lnTo>
                  <a:cubicBezTo>
                    <a:pt x="662" y="249"/>
                    <a:pt x="662" y="262"/>
                    <a:pt x="662" y="262"/>
                  </a:cubicBezTo>
                  <a:cubicBezTo>
                    <a:pt x="636" y="275"/>
                    <a:pt x="649" y="275"/>
                    <a:pt x="662" y="275"/>
                  </a:cubicBezTo>
                  <a:cubicBezTo>
                    <a:pt x="675" y="262"/>
                    <a:pt x="675" y="262"/>
                    <a:pt x="675" y="262"/>
                  </a:cubicBezTo>
                  <a:lnTo>
                    <a:pt x="675" y="262"/>
                  </a:lnTo>
                  <a:cubicBezTo>
                    <a:pt x="674" y="263"/>
                    <a:pt x="673" y="265"/>
                    <a:pt x="673" y="267"/>
                  </a:cubicBezTo>
                  <a:lnTo>
                    <a:pt x="673" y="267"/>
                  </a:lnTo>
                  <a:cubicBezTo>
                    <a:pt x="677" y="264"/>
                    <a:pt x="681" y="263"/>
                    <a:pt x="684" y="262"/>
                  </a:cubicBezTo>
                  <a:lnTo>
                    <a:pt x="684" y="262"/>
                  </a:lnTo>
                  <a:cubicBezTo>
                    <a:pt x="675" y="265"/>
                    <a:pt x="675" y="275"/>
                    <a:pt x="675" y="275"/>
                  </a:cubicBezTo>
                  <a:lnTo>
                    <a:pt x="669" y="275"/>
                  </a:lnTo>
                  <a:cubicBezTo>
                    <a:pt x="663" y="288"/>
                    <a:pt x="665" y="288"/>
                    <a:pt x="675" y="288"/>
                  </a:cubicBezTo>
                  <a:cubicBezTo>
                    <a:pt x="662" y="294"/>
                    <a:pt x="656" y="297"/>
                    <a:pt x="657" y="297"/>
                  </a:cubicBezTo>
                  <a:cubicBezTo>
                    <a:pt x="659" y="297"/>
                    <a:pt x="669" y="294"/>
                    <a:pt x="688" y="288"/>
                  </a:cubicBezTo>
                  <a:lnTo>
                    <a:pt x="688" y="288"/>
                  </a:lnTo>
                  <a:cubicBezTo>
                    <a:pt x="662" y="301"/>
                    <a:pt x="662" y="301"/>
                    <a:pt x="675" y="301"/>
                  </a:cubicBezTo>
                  <a:cubicBezTo>
                    <a:pt x="695" y="294"/>
                    <a:pt x="704" y="291"/>
                    <a:pt x="706" y="291"/>
                  </a:cubicBezTo>
                  <a:cubicBezTo>
                    <a:pt x="708" y="291"/>
                    <a:pt x="701" y="294"/>
                    <a:pt x="688" y="301"/>
                  </a:cubicBezTo>
                  <a:cubicBezTo>
                    <a:pt x="662" y="314"/>
                    <a:pt x="662" y="314"/>
                    <a:pt x="688" y="314"/>
                  </a:cubicBezTo>
                  <a:cubicBezTo>
                    <a:pt x="697" y="309"/>
                    <a:pt x="703" y="308"/>
                    <a:pt x="705" y="308"/>
                  </a:cubicBezTo>
                  <a:cubicBezTo>
                    <a:pt x="711" y="308"/>
                    <a:pt x="705" y="314"/>
                    <a:pt x="688" y="314"/>
                  </a:cubicBezTo>
                  <a:cubicBezTo>
                    <a:pt x="688" y="314"/>
                    <a:pt x="675" y="327"/>
                    <a:pt x="688" y="327"/>
                  </a:cubicBezTo>
                  <a:cubicBezTo>
                    <a:pt x="688" y="327"/>
                    <a:pt x="675" y="340"/>
                    <a:pt x="675" y="353"/>
                  </a:cubicBezTo>
                  <a:cubicBezTo>
                    <a:pt x="675" y="366"/>
                    <a:pt x="675" y="366"/>
                    <a:pt x="688" y="366"/>
                  </a:cubicBezTo>
                  <a:cubicBezTo>
                    <a:pt x="688" y="378"/>
                    <a:pt x="675" y="378"/>
                    <a:pt x="675" y="378"/>
                  </a:cubicBezTo>
                  <a:cubicBezTo>
                    <a:pt x="675" y="378"/>
                    <a:pt x="675" y="391"/>
                    <a:pt x="662" y="391"/>
                  </a:cubicBezTo>
                  <a:cubicBezTo>
                    <a:pt x="688" y="391"/>
                    <a:pt x="688" y="404"/>
                    <a:pt x="675" y="404"/>
                  </a:cubicBezTo>
                  <a:cubicBezTo>
                    <a:pt x="675" y="404"/>
                    <a:pt x="675" y="404"/>
                    <a:pt x="688" y="417"/>
                  </a:cubicBezTo>
                  <a:cubicBezTo>
                    <a:pt x="675" y="417"/>
                    <a:pt x="662" y="430"/>
                    <a:pt x="688" y="430"/>
                  </a:cubicBezTo>
                  <a:cubicBezTo>
                    <a:pt x="701" y="437"/>
                    <a:pt x="708" y="440"/>
                    <a:pt x="704" y="440"/>
                  </a:cubicBezTo>
                  <a:cubicBezTo>
                    <a:pt x="701" y="440"/>
                    <a:pt x="688" y="437"/>
                    <a:pt x="662" y="430"/>
                  </a:cubicBezTo>
                  <a:lnTo>
                    <a:pt x="649" y="430"/>
                  </a:lnTo>
                  <a:cubicBezTo>
                    <a:pt x="662" y="443"/>
                    <a:pt x="675" y="443"/>
                    <a:pt x="662" y="443"/>
                  </a:cubicBezTo>
                  <a:cubicBezTo>
                    <a:pt x="662" y="443"/>
                    <a:pt x="662" y="443"/>
                    <a:pt x="688" y="456"/>
                  </a:cubicBezTo>
                  <a:cubicBezTo>
                    <a:pt x="701" y="456"/>
                    <a:pt x="701" y="456"/>
                    <a:pt x="701" y="469"/>
                  </a:cubicBezTo>
                  <a:cubicBezTo>
                    <a:pt x="688" y="456"/>
                    <a:pt x="688" y="456"/>
                    <a:pt x="675" y="456"/>
                  </a:cubicBezTo>
                  <a:lnTo>
                    <a:pt x="662" y="456"/>
                  </a:lnTo>
                  <a:cubicBezTo>
                    <a:pt x="688" y="469"/>
                    <a:pt x="688" y="469"/>
                    <a:pt x="688" y="469"/>
                  </a:cubicBezTo>
                  <a:lnTo>
                    <a:pt x="662" y="469"/>
                  </a:lnTo>
                  <a:cubicBezTo>
                    <a:pt x="649" y="469"/>
                    <a:pt x="688" y="495"/>
                    <a:pt x="714" y="508"/>
                  </a:cubicBezTo>
                  <a:lnTo>
                    <a:pt x="701" y="508"/>
                  </a:lnTo>
                  <a:cubicBezTo>
                    <a:pt x="688" y="508"/>
                    <a:pt x="688" y="495"/>
                    <a:pt x="688" y="495"/>
                  </a:cubicBezTo>
                  <a:lnTo>
                    <a:pt x="636" y="495"/>
                  </a:lnTo>
                  <a:cubicBezTo>
                    <a:pt x="636" y="495"/>
                    <a:pt x="636" y="495"/>
                    <a:pt x="649" y="508"/>
                  </a:cubicBezTo>
                  <a:cubicBezTo>
                    <a:pt x="662" y="521"/>
                    <a:pt x="662" y="521"/>
                    <a:pt x="662" y="521"/>
                  </a:cubicBezTo>
                  <a:cubicBezTo>
                    <a:pt x="662" y="521"/>
                    <a:pt x="662" y="521"/>
                    <a:pt x="662" y="534"/>
                  </a:cubicBezTo>
                  <a:cubicBezTo>
                    <a:pt x="675" y="534"/>
                    <a:pt x="688" y="547"/>
                    <a:pt x="688" y="547"/>
                  </a:cubicBezTo>
                  <a:cubicBezTo>
                    <a:pt x="695" y="554"/>
                    <a:pt x="698" y="557"/>
                    <a:pt x="696" y="557"/>
                  </a:cubicBezTo>
                  <a:cubicBezTo>
                    <a:pt x="695" y="557"/>
                    <a:pt x="688" y="554"/>
                    <a:pt x="675" y="547"/>
                  </a:cubicBezTo>
                  <a:cubicBezTo>
                    <a:pt x="671" y="543"/>
                    <a:pt x="668" y="541"/>
                    <a:pt x="666" y="541"/>
                  </a:cubicBezTo>
                  <a:cubicBezTo>
                    <a:pt x="662" y="541"/>
                    <a:pt x="662" y="547"/>
                    <a:pt x="662" y="547"/>
                  </a:cubicBezTo>
                  <a:cubicBezTo>
                    <a:pt x="662" y="547"/>
                    <a:pt x="662" y="547"/>
                    <a:pt x="649" y="534"/>
                  </a:cubicBezTo>
                  <a:cubicBezTo>
                    <a:pt x="636" y="534"/>
                    <a:pt x="636" y="534"/>
                    <a:pt x="649" y="547"/>
                  </a:cubicBezTo>
                  <a:cubicBezTo>
                    <a:pt x="662" y="560"/>
                    <a:pt x="675" y="560"/>
                    <a:pt x="675" y="560"/>
                  </a:cubicBezTo>
                  <a:cubicBezTo>
                    <a:pt x="675" y="560"/>
                    <a:pt x="663" y="548"/>
                    <a:pt x="662" y="547"/>
                  </a:cubicBezTo>
                  <a:lnTo>
                    <a:pt x="662" y="547"/>
                  </a:lnTo>
                  <a:cubicBezTo>
                    <a:pt x="675" y="560"/>
                    <a:pt x="688" y="560"/>
                    <a:pt x="688" y="560"/>
                  </a:cubicBezTo>
                  <a:lnTo>
                    <a:pt x="675" y="560"/>
                  </a:lnTo>
                  <a:cubicBezTo>
                    <a:pt x="675" y="563"/>
                    <a:pt x="674" y="564"/>
                    <a:pt x="672" y="564"/>
                  </a:cubicBezTo>
                  <a:cubicBezTo>
                    <a:pt x="668" y="564"/>
                    <a:pt x="660" y="558"/>
                    <a:pt x="652" y="554"/>
                  </a:cubicBezTo>
                  <a:lnTo>
                    <a:pt x="652" y="554"/>
                  </a:lnTo>
                  <a:cubicBezTo>
                    <a:pt x="656" y="557"/>
                    <a:pt x="656" y="560"/>
                    <a:pt x="649" y="560"/>
                  </a:cubicBezTo>
                  <a:lnTo>
                    <a:pt x="623" y="560"/>
                  </a:lnTo>
                  <a:cubicBezTo>
                    <a:pt x="607" y="555"/>
                    <a:pt x="598" y="552"/>
                    <a:pt x="594" y="552"/>
                  </a:cubicBezTo>
                  <a:cubicBezTo>
                    <a:pt x="589" y="552"/>
                    <a:pt x="595" y="558"/>
                    <a:pt x="610" y="573"/>
                  </a:cubicBezTo>
                  <a:cubicBezTo>
                    <a:pt x="607" y="569"/>
                    <a:pt x="605" y="568"/>
                    <a:pt x="605" y="568"/>
                  </a:cubicBezTo>
                  <a:lnTo>
                    <a:pt x="605" y="568"/>
                  </a:lnTo>
                  <a:cubicBezTo>
                    <a:pt x="604" y="568"/>
                    <a:pt x="610" y="577"/>
                    <a:pt x="610" y="586"/>
                  </a:cubicBezTo>
                  <a:cubicBezTo>
                    <a:pt x="623" y="599"/>
                    <a:pt x="636" y="625"/>
                    <a:pt x="649" y="638"/>
                  </a:cubicBezTo>
                  <a:cubicBezTo>
                    <a:pt x="675" y="651"/>
                    <a:pt x="675" y="651"/>
                    <a:pt x="662" y="651"/>
                  </a:cubicBezTo>
                  <a:cubicBezTo>
                    <a:pt x="649" y="651"/>
                    <a:pt x="649" y="638"/>
                    <a:pt x="636" y="625"/>
                  </a:cubicBezTo>
                  <a:cubicBezTo>
                    <a:pt x="623" y="612"/>
                    <a:pt x="623" y="612"/>
                    <a:pt x="623" y="612"/>
                  </a:cubicBezTo>
                  <a:cubicBezTo>
                    <a:pt x="623" y="599"/>
                    <a:pt x="610" y="599"/>
                    <a:pt x="610" y="599"/>
                  </a:cubicBezTo>
                  <a:cubicBezTo>
                    <a:pt x="604" y="592"/>
                    <a:pt x="601" y="589"/>
                    <a:pt x="599" y="589"/>
                  </a:cubicBezTo>
                  <a:cubicBezTo>
                    <a:pt x="597" y="589"/>
                    <a:pt x="597" y="592"/>
                    <a:pt x="597" y="599"/>
                  </a:cubicBezTo>
                  <a:cubicBezTo>
                    <a:pt x="591" y="592"/>
                    <a:pt x="588" y="589"/>
                    <a:pt x="586" y="589"/>
                  </a:cubicBezTo>
                  <a:cubicBezTo>
                    <a:pt x="584" y="589"/>
                    <a:pt x="584" y="592"/>
                    <a:pt x="584" y="599"/>
                  </a:cubicBezTo>
                  <a:cubicBezTo>
                    <a:pt x="584" y="599"/>
                    <a:pt x="571" y="599"/>
                    <a:pt x="571" y="586"/>
                  </a:cubicBezTo>
                  <a:cubicBezTo>
                    <a:pt x="558" y="586"/>
                    <a:pt x="558" y="586"/>
                    <a:pt x="571" y="599"/>
                  </a:cubicBezTo>
                  <a:cubicBezTo>
                    <a:pt x="579" y="614"/>
                    <a:pt x="582" y="620"/>
                    <a:pt x="581" y="620"/>
                  </a:cubicBezTo>
                  <a:cubicBezTo>
                    <a:pt x="580" y="620"/>
                    <a:pt x="577" y="617"/>
                    <a:pt x="571" y="612"/>
                  </a:cubicBezTo>
                  <a:cubicBezTo>
                    <a:pt x="566" y="607"/>
                    <a:pt x="558" y="603"/>
                    <a:pt x="552" y="603"/>
                  </a:cubicBezTo>
                  <a:cubicBezTo>
                    <a:pt x="544" y="603"/>
                    <a:pt x="538" y="610"/>
                    <a:pt x="545" y="625"/>
                  </a:cubicBezTo>
                  <a:lnTo>
                    <a:pt x="533" y="625"/>
                  </a:lnTo>
                  <a:cubicBezTo>
                    <a:pt x="533" y="618"/>
                    <a:pt x="529" y="615"/>
                    <a:pt x="526" y="615"/>
                  </a:cubicBezTo>
                  <a:cubicBezTo>
                    <a:pt x="523" y="615"/>
                    <a:pt x="520" y="618"/>
                    <a:pt x="520" y="625"/>
                  </a:cubicBezTo>
                  <a:cubicBezTo>
                    <a:pt x="507" y="625"/>
                    <a:pt x="507" y="625"/>
                    <a:pt x="507" y="638"/>
                  </a:cubicBezTo>
                  <a:cubicBezTo>
                    <a:pt x="507" y="647"/>
                    <a:pt x="513" y="656"/>
                    <a:pt x="512" y="656"/>
                  </a:cubicBezTo>
                  <a:cubicBezTo>
                    <a:pt x="512" y="656"/>
                    <a:pt x="510" y="655"/>
                    <a:pt x="507" y="651"/>
                  </a:cubicBezTo>
                  <a:cubicBezTo>
                    <a:pt x="507" y="638"/>
                    <a:pt x="507" y="638"/>
                    <a:pt x="494" y="638"/>
                  </a:cubicBezTo>
                  <a:cubicBezTo>
                    <a:pt x="481" y="638"/>
                    <a:pt x="481" y="638"/>
                    <a:pt x="494" y="651"/>
                  </a:cubicBezTo>
                  <a:cubicBezTo>
                    <a:pt x="494" y="659"/>
                    <a:pt x="492" y="662"/>
                    <a:pt x="491" y="662"/>
                  </a:cubicBezTo>
                  <a:cubicBezTo>
                    <a:pt x="487" y="662"/>
                    <a:pt x="481" y="647"/>
                    <a:pt x="481" y="638"/>
                  </a:cubicBezTo>
                  <a:cubicBezTo>
                    <a:pt x="475" y="627"/>
                    <a:pt x="472" y="621"/>
                    <a:pt x="471" y="621"/>
                  </a:cubicBezTo>
                  <a:lnTo>
                    <a:pt x="471" y="621"/>
                  </a:lnTo>
                  <a:cubicBezTo>
                    <a:pt x="470" y="621"/>
                    <a:pt x="473" y="633"/>
                    <a:pt x="481" y="664"/>
                  </a:cubicBezTo>
                  <a:cubicBezTo>
                    <a:pt x="481" y="669"/>
                    <a:pt x="481" y="674"/>
                    <a:pt x="481" y="677"/>
                  </a:cubicBezTo>
                  <a:cubicBezTo>
                    <a:pt x="468" y="664"/>
                    <a:pt x="481" y="664"/>
                    <a:pt x="481" y="664"/>
                  </a:cubicBezTo>
                  <a:cubicBezTo>
                    <a:pt x="481" y="664"/>
                    <a:pt x="468" y="651"/>
                    <a:pt x="468" y="638"/>
                  </a:cubicBezTo>
                  <a:cubicBezTo>
                    <a:pt x="468" y="638"/>
                    <a:pt x="468" y="638"/>
                    <a:pt x="468" y="651"/>
                  </a:cubicBezTo>
                  <a:cubicBezTo>
                    <a:pt x="465" y="648"/>
                    <a:pt x="463" y="647"/>
                    <a:pt x="462" y="647"/>
                  </a:cubicBezTo>
                  <a:cubicBezTo>
                    <a:pt x="455" y="647"/>
                    <a:pt x="455" y="669"/>
                    <a:pt x="455" y="690"/>
                  </a:cubicBezTo>
                  <a:cubicBezTo>
                    <a:pt x="455" y="690"/>
                    <a:pt x="455" y="690"/>
                    <a:pt x="455" y="677"/>
                  </a:cubicBezTo>
                  <a:cubicBezTo>
                    <a:pt x="455" y="664"/>
                    <a:pt x="455" y="664"/>
                    <a:pt x="442" y="664"/>
                  </a:cubicBezTo>
                  <a:cubicBezTo>
                    <a:pt x="442" y="664"/>
                    <a:pt x="442" y="664"/>
                    <a:pt x="442" y="677"/>
                  </a:cubicBezTo>
                  <a:cubicBezTo>
                    <a:pt x="442" y="703"/>
                    <a:pt x="442" y="716"/>
                    <a:pt x="442" y="716"/>
                  </a:cubicBezTo>
                  <a:cubicBezTo>
                    <a:pt x="429" y="690"/>
                    <a:pt x="416" y="677"/>
                    <a:pt x="416" y="677"/>
                  </a:cubicBezTo>
                  <a:cubicBezTo>
                    <a:pt x="403" y="677"/>
                    <a:pt x="403" y="677"/>
                    <a:pt x="403" y="664"/>
                  </a:cubicBezTo>
                  <a:cubicBezTo>
                    <a:pt x="390" y="664"/>
                    <a:pt x="390" y="664"/>
                    <a:pt x="390" y="677"/>
                  </a:cubicBezTo>
                  <a:cubicBezTo>
                    <a:pt x="390" y="670"/>
                    <a:pt x="387" y="667"/>
                    <a:pt x="383" y="667"/>
                  </a:cubicBezTo>
                  <a:cubicBezTo>
                    <a:pt x="380" y="667"/>
                    <a:pt x="377" y="670"/>
                    <a:pt x="377" y="677"/>
                  </a:cubicBezTo>
                  <a:cubicBezTo>
                    <a:pt x="371" y="659"/>
                    <a:pt x="368" y="649"/>
                    <a:pt x="367" y="649"/>
                  </a:cubicBezTo>
                  <a:lnTo>
                    <a:pt x="367" y="649"/>
                  </a:lnTo>
                  <a:cubicBezTo>
                    <a:pt x="367" y="649"/>
                    <a:pt x="370" y="662"/>
                    <a:pt x="377" y="690"/>
                  </a:cubicBezTo>
                  <a:cubicBezTo>
                    <a:pt x="377" y="703"/>
                    <a:pt x="377" y="716"/>
                    <a:pt x="390" y="716"/>
                  </a:cubicBezTo>
                  <a:lnTo>
                    <a:pt x="390" y="729"/>
                  </a:lnTo>
                  <a:cubicBezTo>
                    <a:pt x="377" y="729"/>
                    <a:pt x="377" y="742"/>
                    <a:pt x="377" y="755"/>
                  </a:cubicBezTo>
                  <a:cubicBezTo>
                    <a:pt x="377" y="750"/>
                    <a:pt x="377" y="745"/>
                    <a:pt x="377" y="742"/>
                  </a:cubicBezTo>
                  <a:cubicBezTo>
                    <a:pt x="377" y="729"/>
                    <a:pt x="377" y="716"/>
                    <a:pt x="377" y="703"/>
                  </a:cubicBezTo>
                  <a:cubicBezTo>
                    <a:pt x="377" y="687"/>
                    <a:pt x="372" y="676"/>
                    <a:pt x="368" y="676"/>
                  </a:cubicBezTo>
                  <a:cubicBezTo>
                    <a:pt x="366" y="676"/>
                    <a:pt x="364" y="680"/>
                    <a:pt x="364" y="690"/>
                  </a:cubicBezTo>
                  <a:cubicBezTo>
                    <a:pt x="364" y="690"/>
                    <a:pt x="364" y="690"/>
                    <a:pt x="364" y="677"/>
                  </a:cubicBezTo>
                  <a:cubicBezTo>
                    <a:pt x="364" y="671"/>
                    <a:pt x="364" y="668"/>
                    <a:pt x="363" y="668"/>
                  </a:cubicBezTo>
                  <a:cubicBezTo>
                    <a:pt x="362" y="668"/>
                    <a:pt x="359" y="675"/>
                    <a:pt x="351" y="690"/>
                  </a:cubicBezTo>
                  <a:cubicBezTo>
                    <a:pt x="351" y="675"/>
                    <a:pt x="346" y="668"/>
                    <a:pt x="343" y="668"/>
                  </a:cubicBezTo>
                  <a:cubicBezTo>
                    <a:pt x="340" y="668"/>
                    <a:pt x="338" y="671"/>
                    <a:pt x="338" y="677"/>
                  </a:cubicBezTo>
                  <a:cubicBezTo>
                    <a:pt x="338" y="692"/>
                    <a:pt x="334" y="698"/>
                    <a:pt x="330" y="698"/>
                  </a:cubicBezTo>
                  <a:cubicBezTo>
                    <a:pt x="327" y="698"/>
                    <a:pt x="325" y="695"/>
                    <a:pt x="325" y="690"/>
                  </a:cubicBezTo>
                  <a:cubicBezTo>
                    <a:pt x="325" y="681"/>
                    <a:pt x="325" y="666"/>
                    <a:pt x="321" y="666"/>
                  </a:cubicBezTo>
                  <a:cubicBezTo>
                    <a:pt x="319" y="666"/>
                    <a:pt x="316" y="669"/>
                    <a:pt x="312" y="677"/>
                  </a:cubicBezTo>
                  <a:cubicBezTo>
                    <a:pt x="312" y="677"/>
                    <a:pt x="312" y="677"/>
                    <a:pt x="312" y="690"/>
                  </a:cubicBezTo>
                  <a:cubicBezTo>
                    <a:pt x="312" y="690"/>
                    <a:pt x="312" y="703"/>
                    <a:pt x="312" y="716"/>
                  </a:cubicBezTo>
                  <a:cubicBezTo>
                    <a:pt x="312" y="716"/>
                    <a:pt x="312" y="729"/>
                    <a:pt x="312" y="742"/>
                  </a:cubicBezTo>
                  <a:cubicBezTo>
                    <a:pt x="312" y="745"/>
                    <a:pt x="311" y="747"/>
                    <a:pt x="310" y="747"/>
                  </a:cubicBezTo>
                  <a:cubicBezTo>
                    <a:pt x="306" y="747"/>
                    <a:pt x="299" y="732"/>
                    <a:pt x="299" y="703"/>
                  </a:cubicBezTo>
                  <a:cubicBezTo>
                    <a:pt x="286" y="703"/>
                    <a:pt x="286" y="703"/>
                    <a:pt x="286" y="677"/>
                  </a:cubicBezTo>
                  <a:cubicBezTo>
                    <a:pt x="286" y="689"/>
                    <a:pt x="286" y="697"/>
                    <a:pt x="286" y="703"/>
                  </a:cubicBezTo>
                  <a:cubicBezTo>
                    <a:pt x="286" y="681"/>
                    <a:pt x="286" y="672"/>
                    <a:pt x="284" y="672"/>
                  </a:cubicBezTo>
                  <a:cubicBezTo>
                    <a:pt x="282" y="672"/>
                    <a:pt x="279" y="678"/>
                    <a:pt x="273" y="690"/>
                  </a:cubicBezTo>
                  <a:cubicBezTo>
                    <a:pt x="273" y="685"/>
                    <a:pt x="273" y="681"/>
                    <a:pt x="273" y="677"/>
                  </a:cubicBezTo>
                  <a:cubicBezTo>
                    <a:pt x="267" y="696"/>
                    <a:pt x="263" y="703"/>
                    <a:pt x="262" y="703"/>
                  </a:cubicBezTo>
                  <a:cubicBezTo>
                    <a:pt x="260" y="703"/>
                    <a:pt x="260" y="696"/>
                    <a:pt x="260" y="690"/>
                  </a:cubicBezTo>
                  <a:cubicBezTo>
                    <a:pt x="247" y="690"/>
                    <a:pt x="247" y="690"/>
                    <a:pt x="247" y="677"/>
                  </a:cubicBezTo>
                  <a:cubicBezTo>
                    <a:pt x="247" y="670"/>
                    <a:pt x="247" y="667"/>
                    <a:pt x="246" y="667"/>
                  </a:cubicBezTo>
                  <a:cubicBezTo>
                    <a:pt x="244" y="667"/>
                    <a:pt x="241" y="670"/>
                    <a:pt x="234" y="677"/>
                  </a:cubicBezTo>
                  <a:cubicBezTo>
                    <a:pt x="234" y="703"/>
                    <a:pt x="234" y="716"/>
                    <a:pt x="234" y="716"/>
                  </a:cubicBezTo>
                  <a:cubicBezTo>
                    <a:pt x="234" y="716"/>
                    <a:pt x="234" y="716"/>
                    <a:pt x="234" y="729"/>
                  </a:cubicBezTo>
                  <a:cubicBezTo>
                    <a:pt x="221" y="729"/>
                    <a:pt x="221" y="729"/>
                    <a:pt x="221" y="742"/>
                  </a:cubicBezTo>
                  <a:cubicBezTo>
                    <a:pt x="210" y="753"/>
                    <a:pt x="199" y="783"/>
                    <a:pt x="204" y="783"/>
                  </a:cubicBezTo>
                  <a:cubicBezTo>
                    <a:pt x="205" y="783"/>
                    <a:pt x="206" y="782"/>
                    <a:pt x="208" y="781"/>
                  </a:cubicBezTo>
                  <a:lnTo>
                    <a:pt x="208" y="794"/>
                  </a:lnTo>
                  <a:cubicBezTo>
                    <a:pt x="215" y="772"/>
                    <a:pt x="219" y="762"/>
                    <a:pt x="220" y="762"/>
                  </a:cubicBezTo>
                  <a:cubicBezTo>
                    <a:pt x="221" y="762"/>
                    <a:pt x="221" y="769"/>
                    <a:pt x="221" y="781"/>
                  </a:cubicBezTo>
                  <a:cubicBezTo>
                    <a:pt x="208" y="807"/>
                    <a:pt x="221" y="807"/>
                    <a:pt x="221" y="807"/>
                  </a:cubicBezTo>
                  <a:cubicBezTo>
                    <a:pt x="221" y="807"/>
                    <a:pt x="221" y="807"/>
                    <a:pt x="221" y="819"/>
                  </a:cubicBezTo>
                  <a:cubicBezTo>
                    <a:pt x="221" y="823"/>
                    <a:pt x="221" y="828"/>
                    <a:pt x="221" y="832"/>
                  </a:cubicBezTo>
                  <a:cubicBezTo>
                    <a:pt x="221" y="828"/>
                    <a:pt x="223" y="825"/>
                    <a:pt x="225" y="825"/>
                  </a:cubicBezTo>
                  <a:cubicBezTo>
                    <a:pt x="227" y="825"/>
                    <a:pt x="229" y="834"/>
                    <a:pt x="221" y="858"/>
                  </a:cubicBezTo>
                  <a:cubicBezTo>
                    <a:pt x="221" y="864"/>
                    <a:pt x="221" y="867"/>
                    <a:pt x="222" y="867"/>
                  </a:cubicBezTo>
                  <a:cubicBezTo>
                    <a:pt x="223" y="867"/>
                    <a:pt x="227" y="861"/>
                    <a:pt x="234" y="845"/>
                  </a:cubicBezTo>
                  <a:cubicBezTo>
                    <a:pt x="234" y="832"/>
                    <a:pt x="237" y="826"/>
                    <a:pt x="241" y="826"/>
                  </a:cubicBezTo>
                  <a:cubicBezTo>
                    <a:pt x="244" y="826"/>
                    <a:pt x="247" y="832"/>
                    <a:pt x="247" y="845"/>
                  </a:cubicBezTo>
                  <a:cubicBezTo>
                    <a:pt x="247" y="845"/>
                    <a:pt x="260" y="832"/>
                    <a:pt x="260" y="819"/>
                  </a:cubicBezTo>
                  <a:cubicBezTo>
                    <a:pt x="260" y="827"/>
                    <a:pt x="260" y="832"/>
                    <a:pt x="260" y="832"/>
                  </a:cubicBezTo>
                  <a:cubicBezTo>
                    <a:pt x="260" y="845"/>
                    <a:pt x="260" y="845"/>
                    <a:pt x="260" y="845"/>
                  </a:cubicBezTo>
                  <a:cubicBezTo>
                    <a:pt x="273" y="845"/>
                    <a:pt x="273" y="845"/>
                    <a:pt x="273" y="832"/>
                  </a:cubicBezTo>
                  <a:cubicBezTo>
                    <a:pt x="273" y="845"/>
                    <a:pt x="273" y="845"/>
                    <a:pt x="273" y="845"/>
                  </a:cubicBezTo>
                  <a:cubicBezTo>
                    <a:pt x="273" y="845"/>
                    <a:pt x="286" y="845"/>
                    <a:pt x="286" y="858"/>
                  </a:cubicBezTo>
                  <a:cubicBezTo>
                    <a:pt x="286" y="864"/>
                    <a:pt x="287" y="867"/>
                    <a:pt x="288" y="867"/>
                  </a:cubicBezTo>
                  <a:cubicBezTo>
                    <a:pt x="291" y="867"/>
                    <a:pt x="299" y="839"/>
                    <a:pt x="299" y="819"/>
                  </a:cubicBezTo>
                  <a:cubicBezTo>
                    <a:pt x="299" y="819"/>
                    <a:pt x="299" y="807"/>
                    <a:pt x="299" y="807"/>
                  </a:cubicBezTo>
                  <a:cubicBezTo>
                    <a:pt x="299" y="794"/>
                    <a:pt x="312" y="794"/>
                    <a:pt x="312" y="794"/>
                  </a:cubicBezTo>
                  <a:cubicBezTo>
                    <a:pt x="312" y="794"/>
                    <a:pt x="312" y="807"/>
                    <a:pt x="312" y="819"/>
                  </a:cubicBezTo>
                  <a:cubicBezTo>
                    <a:pt x="305" y="849"/>
                    <a:pt x="306" y="865"/>
                    <a:pt x="308" y="865"/>
                  </a:cubicBezTo>
                  <a:cubicBezTo>
                    <a:pt x="310" y="865"/>
                    <a:pt x="312" y="855"/>
                    <a:pt x="312" y="832"/>
                  </a:cubicBezTo>
                  <a:cubicBezTo>
                    <a:pt x="312" y="845"/>
                    <a:pt x="312" y="845"/>
                    <a:pt x="312" y="858"/>
                  </a:cubicBezTo>
                  <a:cubicBezTo>
                    <a:pt x="312" y="865"/>
                    <a:pt x="312" y="868"/>
                    <a:pt x="314" y="868"/>
                  </a:cubicBezTo>
                  <a:cubicBezTo>
                    <a:pt x="315" y="868"/>
                    <a:pt x="318" y="865"/>
                    <a:pt x="325" y="858"/>
                  </a:cubicBezTo>
                  <a:cubicBezTo>
                    <a:pt x="325" y="858"/>
                    <a:pt x="325" y="819"/>
                    <a:pt x="325" y="807"/>
                  </a:cubicBezTo>
                  <a:cubicBezTo>
                    <a:pt x="325" y="794"/>
                    <a:pt x="338" y="794"/>
                    <a:pt x="338" y="794"/>
                  </a:cubicBezTo>
                  <a:cubicBezTo>
                    <a:pt x="338" y="794"/>
                    <a:pt x="338" y="794"/>
                    <a:pt x="338" y="807"/>
                  </a:cubicBezTo>
                  <a:cubicBezTo>
                    <a:pt x="338" y="811"/>
                    <a:pt x="338" y="816"/>
                    <a:pt x="338" y="819"/>
                  </a:cubicBezTo>
                  <a:cubicBezTo>
                    <a:pt x="338" y="838"/>
                    <a:pt x="345" y="851"/>
                    <a:pt x="354" y="851"/>
                  </a:cubicBezTo>
                  <a:cubicBezTo>
                    <a:pt x="357" y="851"/>
                    <a:pt x="360" y="849"/>
                    <a:pt x="364" y="845"/>
                  </a:cubicBezTo>
                  <a:cubicBezTo>
                    <a:pt x="377" y="845"/>
                    <a:pt x="377" y="845"/>
                    <a:pt x="377" y="858"/>
                  </a:cubicBezTo>
                  <a:cubicBezTo>
                    <a:pt x="377" y="861"/>
                    <a:pt x="377" y="862"/>
                    <a:pt x="378" y="862"/>
                  </a:cubicBezTo>
                  <a:cubicBezTo>
                    <a:pt x="381" y="862"/>
                    <a:pt x="392" y="839"/>
                    <a:pt x="403" y="807"/>
                  </a:cubicBezTo>
                  <a:cubicBezTo>
                    <a:pt x="403" y="832"/>
                    <a:pt x="403" y="832"/>
                    <a:pt x="403" y="832"/>
                  </a:cubicBezTo>
                  <a:cubicBezTo>
                    <a:pt x="416" y="832"/>
                    <a:pt x="416" y="832"/>
                    <a:pt x="416" y="845"/>
                  </a:cubicBezTo>
                  <a:cubicBezTo>
                    <a:pt x="416" y="829"/>
                    <a:pt x="418" y="822"/>
                    <a:pt x="421" y="822"/>
                  </a:cubicBezTo>
                  <a:cubicBezTo>
                    <a:pt x="424" y="822"/>
                    <a:pt x="429" y="836"/>
                    <a:pt x="429" y="858"/>
                  </a:cubicBezTo>
                  <a:cubicBezTo>
                    <a:pt x="442" y="871"/>
                    <a:pt x="442" y="871"/>
                    <a:pt x="442" y="871"/>
                  </a:cubicBezTo>
                  <a:cubicBezTo>
                    <a:pt x="442" y="845"/>
                    <a:pt x="455" y="845"/>
                    <a:pt x="455" y="845"/>
                  </a:cubicBezTo>
                  <a:cubicBezTo>
                    <a:pt x="468" y="845"/>
                    <a:pt x="468" y="845"/>
                    <a:pt x="468" y="819"/>
                  </a:cubicBezTo>
                  <a:cubicBezTo>
                    <a:pt x="455" y="794"/>
                    <a:pt x="455" y="794"/>
                    <a:pt x="468" y="794"/>
                  </a:cubicBezTo>
                  <a:cubicBezTo>
                    <a:pt x="468" y="794"/>
                    <a:pt x="468" y="794"/>
                    <a:pt x="468" y="807"/>
                  </a:cubicBezTo>
                  <a:cubicBezTo>
                    <a:pt x="468" y="807"/>
                    <a:pt x="481" y="819"/>
                    <a:pt x="481" y="819"/>
                  </a:cubicBezTo>
                  <a:cubicBezTo>
                    <a:pt x="481" y="819"/>
                    <a:pt x="494" y="819"/>
                    <a:pt x="494" y="832"/>
                  </a:cubicBezTo>
                  <a:cubicBezTo>
                    <a:pt x="494" y="832"/>
                    <a:pt x="494" y="845"/>
                    <a:pt x="507" y="845"/>
                  </a:cubicBezTo>
                  <a:cubicBezTo>
                    <a:pt x="507" y="845"/>
                    <a:pt x="510" y="842"/>
                    <a:pt x="513" y="842"/>
                  </a:cubicBezTo>
                  <a:cubicBezTo>
                    <a:pt x="516" y="842"/>
                    <a:pt x="520" y="845"/>
                    <a:pt x="520" y="858"/>
                  </a:cubicBezTo>
                  <a:cubicBezTo>
                    <a:pt x="520" y="858"/>
                    <a:pt x="520" y="858"/>
                    <a:pt x="520" y="832"/>
                  </a:cubicBezTo>
                  <a:cubicBezTo>
                    <a:pt x="520" y="823"/>
                    <a:pt x="520" y="814"/>
                    <a:pt x="524" y="814"/>
                  </a:cubicBezTo>
                  <a:cubicBezTo>
                    <a:pt x="526" y="814"/>
                    <a:pt x="529" y="816"/>
                    <a:pt x="533" y="819"/>
                  </a:cubicBezTo>
                  <a:cubicBezTo>
                    <a:pt x="533" y="819"/>
                    <a:pt x="545" y="819"/>
                    <a:pt x="545" y="807"/>
                  </a:cubicBezTo>
                  <a:cubicBezTo>
                    <a:pt x="545" y="807"/>
                    <a:pt x="545" y="807"/>
                    <a:pt x="545" y="819"/>
                  </a:cubicBezTo>
                  <a:cubicBezTo>
                    <a:pt x="551" y="831"/>
                    <a:pt x="557" y="838"/>
                    <a:pt x="561" y="838"/>
                  </a:cubicBezTo>
                  <a:cubicBezTo>
                    <a:pt x="565" y="838"/>
                    <a:pt x="566" y="828"/>
                    <a:pt x="558" y="807"/>
                  </a:cubicBezTo>
                  <a:cubicBezTo>
                    <a:pt x="558" y="800"/>
                    <a:pt x="558" y="797"/>
                    <a:pt x="560" y="797"/>
                  </a:cubicBezTo>
                  <a:cubicBezTo>
                    <a:pt x="562" y="797"/>
                    <a:pt x="565" y="800"/>
                    <a:pt x="571" y="807"/>
                  </a:cubicBezTo>
                  <a:cubicBezTo>
                    <a:pt x="571" y="807"/>
                    <a:pt x="571" y="807"/>
                    <a:pt x="571" y="794"/>
                  </a:cubicBezTo>
                  <a:cubicBezTo>
                    <a:pt x="584" y="807"/>
                    <a:pt x="584" y="807"/>
                    <a:pt x="584" y="807"/>
                  </a:cubicBezTo>
                  <a:cubicBezTo>
                    <a:pt x="584" y="796"/>
                    <a:pt x="601" y="777"/>
                    <a:pt x="615" y="777"/>
                  </a:cubicBezTo>
                  <a:cubicBezTo>
                    <a:pt x="618" y="777"/>
                    <a:pt x="621" y="778"/>
                    <a:pt x="623" y="781"/>
                  </a:cubicBezTo>
                  <a:cubicBezTo>
                    <a:pt x="623" y="768"/>
                    <a:pt x="623" y="768"/>
                    <a:pt x="623" y="768"/>
                  </a:cubicBezTo>
                  <a:cubicBezTo>
                    <a:pt x="628" y="778"/>
                    <a:pt x="631" y="782"/>
                    <a:pt x="632" y="782"/>
                  </a:cubicBezTo>
                  <a:cubicBezTo>
                    <a:pt x="634" y="782"/>
                    <a:pt x="631" y="771"/>
                    <a:pt x="623" y="755"/>
                  </a:cubicBezTo>
                  <a:lnTo>
                    <a:pt x="610" y="755"/>
                  </a:lnTo>
                  <a:cubicBezTo>
                    <a:pt x="604" y="743"/>
                    <a:pt x="604" y="737"/>
                    <a:pt x="607" y="737"/>
                  </a:cubicBezTo>
                  <a:cubicBezTo>
                    <a:pt x="612" y="737"/>
                    <a:pt x="622" y="746"/>
                    <a:pt x="636" y="768"/>
                  </a:cubicBezTo>
                  <a:cubicBezTo>
                    <a:pt x="629" y="752"/>
                    <a:pt x="626" y="746"/>
                    <a:pt x="629" y="746"/>
                  </a:cubicBezTo>
                  <a:cubicBezTo>
                    <a:pt x="632" y="746"/>
                    <a:pt x="638" y="749"/>
                    <a:pt x="649" y="755"/>
                  </a:cubicBezTo>
                  <a:cubicBezTo>
                    <a:pt x="635" y="725"/>
                    <a:pt x="628" y="709"/>
                    <a:pt x="630" y="709"/>
                  </a:cubicBezTo>
                  <a:lnTo>
                    <a:pt x="630" y="709"/>
                  </a:lnTo>
                  <a:cubicBezTo>
                    <a:pt x="631" y="709"/>
                    <a:pt x="638" y="719"/>
                    <a:pt x="649" y="742"/>
                  </a:cubicBezTo>
                  <a:cubicBezTo>
                    <a:pt x="662" y="768"/>
                    <a:pt x="675" y="768"/>
                    <a:pt x="675" y="768"/>
                  </a:cubicBezTo>
                  <a:cubicBezTo>
                    <a:pt x="688" y="768"/>
                    <a:pt x="675" y="755"/>
                    <a:pt x="662" y="742"/>
                  </a:cubicBezTo>
                  <a:cubicBezTo>
                    <a:pt x="656" y="729"/>
                    <a:pt x="652" y="722"/>
                    <a:pt x="654" y="722"/>
                  </a:cubicBezTo>
                  <a:lnTo>
                    <a:pt x="654" y="722"/>
                  </a:lnTo>
                  <a:cubicBezTo>
                    <a:pt x="656" y="722"/>
                    <a:pt x="662" y="729"/>
                    <a:pt x="675" y="742"/>
                  </a:cubicBezTo>
                  <a:cubicBezTo>
                    <a:pt x="688" y="755"/>
                    <a:pt x="698" y="761"/>
                    <a:pt x="703" y="761"/>
                  </a:cubicBezTo>
                  <a:cubicBezTo>
                    <a:pt x="708" y="761"/>
                    <a:pt x="708" y="755"/>
                    <a:pt x="701" y="742"/>
                  </a:cubicBezTo>
                  <a:cubicBezTo>
                    <a:pt x="694" y="720"/>
                    <a:pt x="695" y="711"/>
                    <a:pt x="699" y="711"/>
                  </a:cubicBezTo>
                  <a:lnTo>
                    <a:pt x="699" y="711"/>
                  </a:lnTo>
                  <a:cubicBezTo>
                    <a:pt x="702" y="711"/>
                    <a:pt x="708" y="717"/>
                    <a:pt x="714" y="729"/>
                  </a:cubicBezTo>
                  <a:cubicBezTo>
                    <a:pt x="716" y="733"/>
                    <a:pt x="718" y="737"/>
                    <a:pt x="720" y="741"/>
                  </a:cubicBezTo>
                  <a:lnTo>
                    <a:pt x="720" y="741"/>
                  </a:lnTo>
                  <a:cubicBezTo>
                    <a:pt x="727" y="737"/>
                    <a:pt x="727" y="729"/>
                    <a:pt x="727" y="729"/>
                  </a:cubicBezTo>
                  <a:cubicBezTo>
                    <a:pt x="740" y="729"/>
                    <a:pt x="727" y="716"/>
                    <a:pt x="714" y="703"/>
                  </a:cubicBezTo>
                  <a:lnTo>
                    <a:pt x="714" y="703"/>
                  </a:lnTo>
                  <a:cubicBezTo>
                    <a:pt x="727" y="716"/>
                    <a:pt x="737" y="722"/>
                    <a:pt x="742" y="722"/>
                  </a:cubicBezTo>
                  <a:cubicBezTo>
                    <a:pt x="747" y="722"/>
                    <a:pt x="747" y="716"/>
                    <a:pt x="740" y="703"/>
                  </a:cubicBezTo>
                  <a:cubicBezTo>
                    <a:pt x="740" y="703"/>
                    <a:pt x="740" y="703"/>
                    <a:pt x="740" y="690"/>
                  </a:cubicBezTo>
                  <a:cubicBezTo>
                    <a:pt x="734" y="683"/>
                    <a:pt x="734" y="680"/>
                    <a:pt x="737" y="680"/>
                  </a:cubicBezTo>
                  <a:cubicBezTo>
                    <a:pt x="740" y="680"/>
                    <a:pt x="747" y="683"/>
                    <a:pt x="753" y="690"/>
                  </a:cubicBezTo>
                  <a:cubicBezTo>
                    <a:pt x="759" y="696"/>
                    <a:pt x="766" y="699"/>
                    <a:pt x="769" y="699"/>
                  </a:cubicBezTo>
                  <a:cubicBezTo>
                    <a:pt x="772" y="699"/>
                    <a:pt x="772" y="696"/>
                    <a:pt x="766" y="690"/>
                  </a:cubicBezTo>
                  <a:cubicBezTo>
                    <a:pt x="753" y="690"/>
                    <a:pt x="753" y="677"/>
                    <a:pt x="740" y="664"/>
                  </a:cubicBezTo>
                  <a:cubicBezTo>
                    <a:pt x="734" y="657"/>
                    <a:pt x="734" y="654"/>
                    <a:pt x="737" y="654"/>
                  </a:cubicBezTo>
                  <a:cubicBezTo>
                    <a:pt x="740" y="654"/>
                    <a:pt x="747" y="657"/>
                    <a:pt x="753" y="664"/>
                  </a:cubicBezTo>
                  <a:cubicBezTo>
                    <a:pt x="766" y="677"/>
                    <a:pt x="766" y="677"/>
                    <a:pt x="779" y="677"/>
                  </a:cubicBezTo>
                  <a:cubicBezTo>
                    <a:pt x="779" y="677"/>
                    <a:pt x="792" y="677"/>
                    <a:pt x="779" y="664"/>
                  </a:cubicBezTo>
                  <a:cubicBezTo>
                    <a:pt x="770" y="655"/>
                    <a:pt x="774" y="645"/>
                    <a:pt x="781" y="645"/>
                  </a:cubicBezTo>
                  <a:cubicBezTo>
                    <a:pt x="784" y="645"/>
                    <a:pt x="788" y="647"/>
                    <a:pt x="792" y="651"/>
                  </a:cubicBezTo>
                  <a:cubicBezTo>
                    <a:pt x="792" y="651"/>
                    <a:pt x="792" y="638"/>
                    <a:pt x="792" y="638"/>
                  </a:cubicBezTo>
                  <a:cubicBezTo>
                    <a:pt x="792" y="638"/>
                    <a:pt x="779" y="625"/>
                    <a:pt x="792" y="625"/>
                  </a:cubicBezTo>
                  <a:cubicBezTo>
                    <a:pt x="792" y="625"/>
                    <a:pt x="792" y="625"/>
                    <a:pt x="779" y="612"/>
                  </a:cubicBezTo>
                  <a:lnTo>
                    <a:pt x="792" y="612"/>
                  </a:lnTo>
                  <a:cubicBezTo>
                    <a:pt x="805" y="618"/>
                    <a:pt x="811" y="622"/>
                    <a:pt x="813" y="622"/>
                  </a:cubicBezTo>
                  <a:cubicBezTo>
                    <a:pt x="815" y="622"/>
                    <a:pt x="811" y="618"/>
                    <a:pt x="805" y="612"/>
                  </a:cubicBezTo>
                  <a:cubicBezTo>
                    <a:pt x="792" y="599"/>
                    <a:pt x="792" y="599"/>
                    <a:pt x="805" y="599"/>
                  </a:cubicBezTo>
                  <a:cubicBezTo>
                    <a:pt x="787" y="590"/>
                    <a:pt x="775" y="581"/>
                    <a:pt x="778" y="581"/>
                  </a:cubicBezTo>
                  <a:cubicBezTo>
                    <a:pt x="780" y="581"/>
                    <a:pt x="784" y="582"/>
                    <a:pt x="792" y="586"/>
                  </a:cubicBezTo>
                  <a:cubicBezTo>
                    <a:pt x="792" y="586"/>
                    <a:pt x="805" y="573"/>
                    <a:pt x="792" y="573"/>
                  </a:cubicBezTo>
                  <a:cubicBezTo>
                    <a:pt x="777" y="558"/>
                    <a:pt x="770" y="552"/>
                    <a:pt x="773" y="552"/>
                  </a:cubicBezTo>
                  <a:cubicBezTo>
                    <a:pt x="775" y="552"/>
                    <a:pt x="781" y="555"/>
                    <a:pt x="792" y="560"/>
                  </a:cubicBezTo>
                  <a:cubicBezTo>
                    <a:pt x="792" y="560"/>
                    <a:pt x="779" y="547"/>
                    <a:pt x="792" y="547"/>
                  </a:cubicBezTo>
                  <a:lnTo>
                    <a:pt x="766" y="547"/>
                  </a:lnTo>
                  <a:cubicBezTo>
                    <a:pt x="766" y="543"/>
                    <a:pt x="769" y="541"/>
                    <a:pt x="773" y="541"/>
                  </a:cubicBezTo>
                  <a:cubicBezTo>
                    <a:pt x="780" y="541"/>
                    <a:pt x="792" y="547"/>
                    <a:pt x="792" y="547"/>
                  </a:cubicBezTo>
                  <a:cubicBezTo>
                    <a:pt x="800" y="551"/>
                    <a:pt x="806" y="552"/>
                    <a:pt x="811" y="552"/>
                  </a:cubicBezTo>
                  <a:cubicBezTo>
                    <a:pt x="822" y="552"/>
                    <a:pt x="823" y="543"/>
                    <a:pt x="805" y="534"/>
                  </a:cubicBezTo>
                  <a:cubicBezTo>
                    <a:pt x="818" y="534"/>
                    <a:pt x="818" y="521"/>
                    <a:pt x="805" y="521"/>
                  </a:cubicBezTo>
                  <a:lnTo>
                    <a:pt x="792" y="508"/>
                  </a:lnTo>
                  <a:lnTo>
                    <a:pt x="792" y="508"/>
                  </a:lnTo>
                  <a:cubicBezTo>
                    <a:pt x="805" y="521"/>
                    <a:pt x="831" y="521"/>
                    <a:pt x="831" y="521"/>
                  </a:cubicBezTo>
                  <a:cubicBezTo>
                    <a:pt x="831" y="508"/>
                    <a:pt x="831" y="508"/>
                    <a:pt x="818" y="508"/>
                  </a:cubicBezTo>
                  <a:lnTo>
                    <a:pt x="805" y="508"/>
                  </a:lnTo>
                  <a:cubicBezTo>
                    <a:pt x="805" y="502"/>
                    <a:pt x="808" y="499"/>
                    <a:pt x="812" y="498"/>
                  </a:cubicBezTo>
                  <a:lnTo>
                    <a:pt x="812" y="498"/>
                  </a:lnTo>
                  <a:cubicBezTo>
                    <a:pt x="815" y="500"/>
                    <a:pt x="821" y="503"/>
                    <a:pt x="831" y="508"/>
                  </a:cubicBezTo>
                  <a:cubicBezTo>
                    <a:pt x="824" y="502"/>
                    <a:pt x="818" y="498"/>
                    <a:pt x="813" y="498"/>
                  </a:cubicBezTo>
                  <a:cubicBezTo>
                    <a:pt x="813" y="498"/>
                    <a:pt x="812" y="498"/>
                    <a:pt x="812" y="498"/>
                  </a:cubicBezTo>
                  <a:lnTo>
                    <a:pt x="812" y="498"/>
                  </a:lnTo>
                  <a:cubicBezTo>
                    <a:pt x="807" y="495"/>
                    <a:pt x="810" y="495"/>
                    <a:pt x="818" y="495"/>
                  </a:cubicBezTo>
                  <a:lnTo>
                    <a:pt x="831" y="495"/>
                  </a:lnTo>
                  <a:cubicBezTo>
                    <a:pt x="824" y="489"/>
                    <a:pt x="824" y="485"/>
                    <a:pt x="826" y="485"/>
                  </a:cubicBezTo>
                  <a:cubicBezTo>
                    <a:pt x="828" y="485"/>
                    <a:pt x="831" y="489"/>
                    <a:pt x="831" y="495"/>
                  </a:cubicBezTo>
                  <a:lnTo>
                    <a:pt x="844" y="495"/>
                  </a:lnTo>
                  <a:cubicBezTo>
                    <a:pt x="870" y="495"/>
                    <a:pt x="857" y="495"/>
                    <a:pt x="831" y="482"/>
                  </a:cubicBezTo>
                  <a:lnTo>
                    <a:pt x="844" y="482"/>
                  </a:lnTo>
                  <a:cubicBezTo>
                    <a:pt x="844" y="482"/>
                    <a:pt x="844" y="482"/>
                    <a:pt x="831" y="469"/>
                  </a:cubicBezTo>
                  <a:lnTo>
                    <a:pt x="844" y="469"/>
                  </a:lnTo>
                  <a:cubicBezTo>
                    <a:pt x="849" y="472"/>
                    <a:pt x="853" y="473"/>
                    <a:pt x="855" y="473"/>
                  </a:cubicBezTo>
                  <a:cubicBezTo>
                    <a:pt x="865" y="473"/>
                    <a:pt x="854" y="456"/>
                    <a:pt x="844" y="456"/>
                  </a:cubicBezTo>
                  <a:cubicBezTo>
                    <a:pt x="819" y="444"/>
                    <a:pt x="818" y="443"/>
                    <a:pt x="840" y="443"/>
                  </a:cubicBezTo>
                  <a:lnTo>
                    <a:pt x="840" y="443"/>
                  </a:lnTo>
                  <a:cubicBezTo>
                    <a:pt x="832" y="440"/>
                    <a:pt x="819" y="435"/>
                    <a:pt x="805" y="430"/>
                  </a:cubicBezTo>
                  <a:lnTo>
                    <a:pt x="805" y="430"/>
                  </a:lnTo>
                  <a:cubicBezTo>
                    <a:pt x="837" y="437"/>
                    <a:pt x="854" y="440"/>
                    <a:pt x="857" y="440"/>
                  </a:cubicBezTo>
                  <a:cubicBezTo>
                    <a:pt x="860" y="440"/>
                    <a:pt x="850" y="437"/>
                    <a:pt x="831" y="430"/>
                  </a:cubicBezTo>
                  <a:cubicBezTo>
                    <a:pt x="818" y="417"/>
                    <a:pt x="818" y="417"/>
                    <a:pt x="831" y="417"/>
                  </a:cubicBezTo>
                  <a:cubicBezTo>
                    <a:pt x="857" y="417"/>
                    <a:pt x="857" y="417"/>
                    <a:pt x="857" y="404"/>
                  </a:cubicBezTo>
                  <a:cubicBezTo>
                    <a:pt x="857" y="404"/>
                    <a:pt x="857" y="404"/>
                    <a:pt x="844" y="391"/>
                  </a:cubicBezTo>
                  <a:cubicBezTo>
                    <a:pt x="870" y="391"/>
                    <a:pt x="857" y="378"/>
                    <a:pt x="818" y="378"/>
                  </a:cubicBezTo>
                  <a:lnTo>
                    <a:pt x="844" y="378"/>
                  </a:lnTo>
                  <a:cubicBezTo>
                    <a:pt x="857" y="378"/>
                    <a:pt x="857" y="378"/>
                    <a:pt x="857" y="353"/>
                  </a:cubicBezTo>
                  <a:cubicBezTo>
                    <a:pt x="847" y="334"/>
                    <a:pt x="845" y="322"/>
                    <a:pt x="834" y="322"/>
                  </a:cubicBezTo>
                  <a:cubicBezTo>
                    <a:pt x="830" y="322"/>
                    <a:pt x="825" y="323"/>
                    <a:pt x="818" y="327"/>
                  </a:cubicBezTo>
                  <a:cubicBezTo>
                    <a:pt x="792" y="327"/>
                    <a:pt x="792" y="327"/>
                    <a:pt x="818" y="314"/>
                  </a:cubicBezTo>
                  <a:lnTo>
                    <a:pt x="805" y="314"/>
                  </a:lnTo>
                  <a:cubicBezTo>
                    <a:pt x="818" y="314"/>
                    <a:pt x="831" y="301"/>
                    <a:pt x="831" y="301"/>
                  </a:cubicBezTo>
                  <a:lnTo>
                    <a:pt x="831" y="301"/>
                  </a:lnTo>
                  <a:lnTo>
                    <a:pt x="818" y="314"/>
                  </a:lnTo>
                  <a:lnTo>
                    <a:pt x="831" y="314"/>
                  </a:lnTo>
                  <a:cubicBezTo>
                    <a:pt x="831" y="314"/>
                    <a:pt x="831" y="314"/>
                    <a:pt x="844" y="301"/>
                  </a:cubicBezTo>
                  <a:cubicBezTo>
                    <a:pt x="870" y="288"/>
                    <a:pt x="857" y="288"/>
                    <a:pt x="844" y="288"/>
                  </a:cubicBezTo>
                  <a:cubicBezTo>
                    <a:pt x="835" y="292"/>
                    <a:pt x="831" y="293"/>
                    <a:pt x="829" y="293"/>
                  </a:cubicBezTo>
                  <a:cubicBezTo>
                    <a:pt x="827" y="293"/>
                    <a:pt x="835" y="288"/>
                    <a:pt x="844" y="288"/>
                  </a:cubicBezTo>
                  <a:cubicBezTo>
                    <a:pt x="857" y="275"/>
                    <a:pt x="870" y="275"/>
                    <a:pt x="857" y="275"/>
                  </a:cubicBezTo>
                  <a:cubicBezTo>
                    <a:pt x="831" y="275"/>
                    <a:pt x="818" y="262"/>
                    <a:pt x="844" y="262"/>
                  </a:cubicBezTo>
                  <a:cubicBezTo>
                    <a:pt x="844" y="262"/>
                    <a:pt x="844" y="249"/>
                    <a:pt x="844" y="249"/>
                  </a:cubicBezTo>
                  <a:lnTo>
                    <a:pt x="831" y="249"/>
                  </a:lnTo>
                  <a:cubicBezTo>
                    <a:pt x="818" y="236"/>
                    <a:pt x="818" y="236"/>
                    <a:pt x="831" y="223"/>
                  </a:cubicBezTo>
                  <a:lnTo>
                    <a:pt x="831" y="223"/>
                  </a:lnTo>
                  <a:cubicBezTo>
                    <a:pt x="831" y="223"/>
                    <a:pt x="819" y="229"/>
                    <a:pt x="812" y="229"/>
                  </a:cubicBezTo>
                  <a:cubicBezTo>
                    <a:pt x="810" y="229"/>
                    <a:pt x="809" y="228"/>
                    <a:pt x="808" y="228"/>
                  </a:cubicBezTo>
                  <a:lnTo>
                    <a:pt x="808" y="228"/>
                  </a:lnTo>
                  <a:lnTo>
                    <a:pt x="818" y="223"/>
                  </a:lnTo>
                  <a:cubicBezTo>
                    <a:pt x="818" y="216"/>
                    <a:pt x="815" y="213"/>
                    <a:pt x="811" y="213"/>
                  </a:cubicBezTo>
                  <a:cubicBezTo>
                    <a:pt x="808" y="213"/>
                    <a:pt x="805" y="216"/>
                    <a:pt x="805" y="223"/>
                  </a:cubicBezTo>
                  <a:cubicBezTo>
                    <a:pt x="805" y="210"/>
                    <a:pt x="805" y="210"/>
                    <a:pt x="805" y="197"/>
                  </a:cubicBezTo>
                  <a:cubicBezTo>
                    <a:pt x="805" y="197"/>
                    <a:pt x="805" y="191"/>
                    <a:pt x="801" y="191"/>
                  </a:cubicBezTo>
                  <a:cubicBezTo>
                    <a:pt x="799" y="191"/>
                    <a:pt x="796" y="193"/>
                    <a:pt x="792" y="197"/>
                  </a:cubicBezTo>
                  <a:cubicBezTo>
                    <a:pt x="802" y="186"/>
                    <a:pt x="796" y="167"/>
                    <a:pt x="786" y="167"/>
                  </a:cubicBezTo>
                  <a:cubicBezTo>
                    <a:pt x="784" y="167"/>
                    <a:pt x="781" y="168"/>
                    <a:pt x="779" y="171"/>
                  </a:cubicBezTo>
                  <a:cubicBezTo>
                    <a:pt x="772" y="177"/>
                    <a:pt x="769" y="181"/>
                    <a:pt x="768" y="181"/>
                  </a:cubicBezTo>
                  <a:cubicBezTo>
                    <a:pt x="766" y="181"/>
                    <a:pt x="766" y="177"/>
                    <a:pt x="766" y="171"/>
                  </a:cubicBezTo>
                  <a:cubicBezTo>
                    <a:pt x="753" y="171"/>
                    <a:pt x="766" y="158"/>
                    <a:pt x="779" y="145"/>
                  </a:cubicBezTo>
                  <a:cubicBezTo>
                    <a:pt x="792" y="132"/>
                    <a:pt x="792" y="132"/>
                    <a:pt x="779" y="132"/>
                  </a:cubicBezTo>
                  <a:cubicBezTo>
                    <a:pt x="775" y="136"/>
                    <a:pt x="772" y="138"/>
                    <a:pt x="769" y="138"/>
                  </a:cubicBezTo>
                  <a:cubicBezTo>
                    <a:pt x="765" y="138"/>
                    <a:pt x="762" y="132"/>
                    <a:pt x="753" y="132"/>
                  </a:cubicBezTo>
                  <a:cubicBezTo>
                    <a:pt x="740" y="132"/>
                    <a:pt x="740" y="132"/>
                    <a:pt x="727" y="145"/>
                  </a:cubicBezTo>
                  <a:cubicBezTo>
                    <a:pt x="740" y="132"/>
                    <a:pt x="740" y="132"/>
                    <a:pt x="727" y="119"/>
                  </a:cubicBezTo>
                  <a:cubicBezTo>
                    <a:pt x="727" y="110"/>
                    <a:pt x="727" y="101"/>
                    <a:pt x="722" y="101"/>
                  </a:cubicBezTo>
                  <a:cubicBezTo>
                    <a:pt x="721" y="101"/>
                    <a:pt x="718" y="102"/>
                    <a:pt x="714" y="106"/>
                  </a:cubicBezTo>
                  <a:cubicBezTo>
                    <a:pt x="701" y="119"/>
                    <a:pt x="714" y="119"/>
                    <a:pt x="701" y="119"/>
                  </a:cubicBezTo>
                  <a:cubicBezTo>
                    <a:pt x="720" y="100"/>
                    <a:pt x="704" y="88"/>
                    <a:pt x="689" y="88"/>
                  </a:cubicBezTo>
                  <a:cubicBezTo>
                    <a:pt x="684" y="88"/>
                    <a:pt x="679" y="90"/>
                    <a:pt x="675" y="93"/>
                  </a:cubicBezTo>
                  <a:cubicBezTo>
                    <a:pt x="675" y="93"/>
                    <a:pt x="675" y="93"/>
                    <a:pt x="688" y="80"/>
                  </a:cubicBezTo>
                  <a:cubicBezTo>
                    <a:pt x="688" y="80"/>
                    <a:pt x="688" y="67"/>
                    <a:pt x="688" y="67"/>
                  </a:cubicBezTo>
                  <a:lnTo>
                    <a:pt x="662" y="67"/>
                  </a:lnTo>
                  <a:cubicBezTo>
                    <a:pt x="654" y="67"/>
                    <a:pt x="645" y="61"/>
                    <a:pt x="640" y="61"/>
                  </a:cubicBezTo>
                  <a:cubicBezTo>
                    <a:pt x="638" y="61"/>
                    <a:pt x="636" y="63"/>
                    <a:pt x="636" y="67"/>
                  </a:cubicBezTo>
                  <a:cubicBezTo>
                    <a:pt x="623" y="67"/>
                    <a:pt x="623" y="67"/>
                    <a:pt x="636" y="54"/>
                  </a:cubicBezTo>
                  <a:cubicBezTo>
                    <a:pt x="649" y="41"/>
                    <a:pt x="636" y="41"/>
                    <a:pt x="636" y="41"/>
                  </a:cubicBezTo>
                  <a:cubicBezTo>
                    <a:pt x="636" y="41"/>
                    <a:pt x="636" y="54"/>
                    <a:pt x="623" y="67"/>
                  </a:cubicBezTo>
                  <a:cubicBezTo>
                    <a:pt x="623" y="74"/>
                    <a:pt x="620" y="77"/>
                    <a:pt x="617" y="77"/>
                  </a:cubicBezTo>
                  <a:cubicBezTo>
                    <a:pt x="614" y="77"/>
                    <a:pt x="610" y="74"/>
                    <a:pt x="610" y="67"/>
                  </a:cubicBezTo>
                  <a:cubicBezTo>
                    <a:pt x="610" y="58"/>
                    <a:pt x="610" y="49"/>
                    <a:pt x="606" y="49"/>
                  </a:cubicBezTo>
                  <a:cubicBezTo>
                    <a:pt x="604" y="49"/>
                    <a:pt x="601" y="50"/>
                    <a:pt x="597" y="54"/>
                  </a:cubicBezTo>
                  <a:cubicBezTo>
                    <a:pt x="597" y="54"/>
                    <a:pt x="584" y="54"/>
                    <a:pt x="597" y="41"/>
                  </a:cubicBezTo>
                  <a:cubicBezTo>
                    <a:pt x="597" y="34"/>
                    <a:pt x="597" y="26"/>
                    <a:pt x="595" y="26"/>
                  </a:cubicBezTo>
                  <a:cubicBezTo>
                    <a:pt x="593" y="26"/>
                    <a:pt x="590" y="30"/>
                    <a:pt x="584" y="41"/>
                  </a:cubicBezTo>
                  <a:cubicBezTo>
                    <a:pt x="571" y="41"/>
                    <a:pt x="571" y="41"/>
                    <a:pt x="584" y="15"/>
                  </a:cubicBezTo>
                  <a:cubicBezTo>
                    <a:pt x="584" y="8"/>
                    <a:pt x="584" y="0"/>
                    <a:pt x="582" y="0"/>
                  </a:cubicBezTo>
                  <a:close/>
                  <a:moveTo>
                    <a:pt x="221" y="962"/>
                  </a:moveTo>
                  <a:cubicBezTo>
                    <a:pt x="221" y="962"/>
                    <a:pt x="208" y="975"/>
                    <a:pt x="208" y="988"/>
                  </a:cubicBezTo>
                  <a:cubicBezTo>
                    <a:pt x="221" y="988"/>
                    <a:pt x="221" y="975"/>
                    <a:pt x="221" y="962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15"/>
          <p:cNvGrpSpPr/>
          <p:nvPr/>
        </p:nvGrpSpPr>
        <p:grpSpPr>
          <a:xfrm>
            <a:off x="325646" y="396365"/>
            <a:ext cx="99964" cy="96059"/>
            <a:chOff x="6298750" y="3724413"/>
            <a:chExt cx="216280" cy="207875"/>
          </a:xfrm>
        </p:grpSpPr>
        <p:sp>
          <p:nvSpPr>
            <p:cNvPr id="107" name="Google Shape;107;p15"/>
            <p:cNvSpPr/>
            <p:nvPr/>
          </p:nvSpPr>
          <p:spPr>
            <a:xfrm>
              <a:off x="6298750" y="3724413"/>
              <a:ext cx="216280" cy="207875"/>
            </a:xfrm>
            <a:custGeom>
              <a:rect b="b" l="l" r="r" t="t"/>
              <a:pathLst>
                <a:path extrusionOk="0" h="1385" w="1441">
                  <a:moveTo>
                    <a:pt x="753" y="53"/>
                  </a:moveTo>
                  <a:lnTo>
                    <a:pt x="753" y="66"/>
                  </a:lnTo>
                  <a:cubicBezTo>
                    <a:pt x="740" y="66"/>
                    <a:pt x="740" y="66"/>
                    <a:pt x="753" y="53"/>
                  </a:cubicBezTo>
                  <a:close/>
                  <a:moveTo>
                    <a:pt x="403" y="78"/>
                  </a:moveTo>
                  <a:lnTo>
                    <a:pt x="403" y="78"/>
                  </a:lnTo>
                  <a:cubicBezTo>
                    <a:pt x="403" y="79"/>
                    <a:pt x="403" y="79"/>
                    <a:pt x="404" y="80"/>
                  </a:cubicBezTo>
                  <a:lnTo>
                    <a:pt x="404" y="80"/>
                  </a:lnTo>
                  <a:cubicBezTo>
                    <a:pt x="404" y="79"/>
                    <a:pt x="403" y="79"/>
                    <a:pt x="403" y="78"/>
                  </a:cubicBezTo>
                  <a:close/>
                  <a:moveTo>
                    <a:pt x="831" y="66"/>
                  </a:moveTo>
                  <a:cubicBezTo>
                    <a:pt x="831" y="66"/>
                    <a:pt x="831" y="66"/>
                    <a:pt x="831" y="78"/>
                  </a:cubicBezTo>
                  <a:cubicBezTo>
                    <a:pt x="824" y="85"/>
                    <a:pt x="821" y="88"/>
                    <a:pt x="820" y="88"/>
                  </a:cubicBezTo>
                  <a:cubicBezTo>
                    <a:pt x="818" y="88"/>
                    <a:pt x="818" y="85"/>
                    <a:pt x="818" y="78"/>
                  </a:cubicBezTo>
                  <a:cubicBezTo>
                    <a:pt x="818" y="66"/>
                    <a:pt x="818" y="66"/>
                    <a:pt x="831" y="66"/>
                  </a:cubicBezTo>
                  <a:close/>
                  <a:moveTo>
                    <a:pt x="429" y="143"/>
                  </a:moveTo>
                  <a:lnTo>
                    <a:pt x="429" y="143"/>
                  </a:lnTo>
                  <a:cubicBezTo>
                    <a:pt x="429" y="143"/>
                    <a:pt x="434" y="154"/>
                    <a:pt x="438" y="165"/>
                  </a:cubicBezTo>
                  <a:lnTo>
                    <a:pt x="438" y="165"/>
                  </a:lnTo>
                  <a:cubicBezTo>
                    <a:pt x="429" y="154"/>
                    <a:pt x="429" y="143"/>
                    <a:pt x="429" y="143"/>
                  </a:cubicBezTo>
                  <a:close/>
                  <a:moveTo>
                    <a:pt x="844" y="156"/>
                  </a:moveTo>
                  <a:lnTo>
                    <a:pt x="844" y="169"/>
                  </a:lnTo>
                  <a:lnTo>
                    <a:pt x="831" y="182"/>
                  </a:lnTo>
                  <a:cubicBezTo>
                    <a:pt x="831" y="169"/>
                    <a:pt x="844" y="156"/>
                    <a:pt x="844" y="156"/>
                  </a:cubicBezTo>
                  <a:close/>
                  <a:moveTo>
                    <a:pt x="896" y="156"/>
                  </a:moveTo>
                  <a:lnTo>
                    <a:pt x="896" y="169"/>
                  </a:lnTo>
                  <a:cubicBezTo>
                    <a:pt x="883" y="182"/>
                    <a:pt x="883" y="182"/>
                    <a:pt x="883" y="182"/>
                  </a:cubicBezTo>
                  <a:cubicBezTo>
                    <a:pt x="883" y="182"/>
                    <a:pt x="883" y="182"/>
                    <a:pt x="883" y="169"/>
                  </a:cubicBezTo>
                  <a:cubicBezTo>
                    <a:pt x="883" y="169"/>
                    <a:pt x="883" y="156"/>
                    <a:pt x="896" y="156"/>
                  </a:cubicBezTo>
                  <a:close/>
                  <a:moveTo>
                    <a:pt x="714" y="208"/>
                  </a:moveTo>
                  <a:cubicBezTo>
                    <a:pt x="714" y="208"/>
                    <a:pt x="714" y="208"/>
                    <a:pt x="714" y="208"/>
                  </a:cubicBezTo>
                  <a:cubicBezTo>
                    <a:pt x="714" y="208"/>
                    <a:pt x="714" y="208"/>
                    <a:pt x="714" y="208"/>
                  </a:cubicBezTo>
                  <a:close/>
                  <a:moveTo>
                    <a:pt x="805" y="208"/>
                  </a:moveTo>
                  <a:cubicBezTo>
                    <a:pt x="805" y="208"/>
                    <a:pt x="805" y="208"/>
                    <a:pt x="805" y="208"/>
                  </a:cubicBezTo>
                  <a:cubicBezTo>
                    <a:pt x="805" y="208"/>
                    <a:pt x="805" y="208"/>
                    <a:pt x="805" y="208"/>
                  </a:cubicBezTo>
                  <a:close/>
                  <a:moveTo>
                    <a:pt x="922" y="208"/>
                  </a:moveTo>
                  <a:cubicBezTo>
                    <a:pt x="915" y="228"/>
                    <a:pt x="915" y="237"/>
                    <a:pt x="917" y="237"/>
                  </a:cubicBezTo>
                  <a:lnTo>
                    <a:pt x="917" y="237"/>
                  </a:lnTo>
                  <a:cubicBezTo>
                    <a:pt x="918" y="237"/>
                    <a:pt x="922" y="228"/>
                    <a:pt x="922" y="208"/>
                  </a:cubicBezTo>
                  <a:close/>
                  <a:moveTo>
                    <a:pt x="1062" y="249"/>
                  </a:moveTo>
                  <a:cubicBezTo>
                    <a:pt x="1059" y="249"/>
                    <a:pt x="1055" y="252"/>
                    <a:pt x="1051" y="260"/>
                  </a:cubicBezTo>
                  <a:lnTo>
                    <a:pt x="1062" y="249"/>
                  </a:lnTo>
                  <a:close/>
                  <a:moveTo>
                    <a:pt x="1224" y="242"/>
                  </a:moveTo>
                  <a:cubicBezTo>
                    <a:pt x="1226" y="242"/>
                    <a:pt x="1229" y="243"/>
                    <a:pt x="1233" y="247"/>
                  </a:cubicBezTo>
                  <a:cubicBezTo>
                    <a:pt x="1220" y="260"/>
                    <a:pt x="1207" y="260"/>
                    <a:pt x="1207" y="260"/>
                  </a:cubicBezTo>
                  <a:cubicBezTo>
                    <a:pt x="1216" y="251"/>
                    <a:pt x="1219" y="242"/>
                    <a:pt x="1224" y="242"/>
                  </a:cubicBezTo>
                  <a:close/>
                  <a:moveTo>
                    <a:pt x="429" y="260"/>
                  </a:moveTo>
                  <a:cubicBezTo>
                    <a:pt x="429" y="262"/>
                    <a:pt x="429" y="263"/>
                    <a:pt x="429" y="264"/>
                  </a:cubicBezTo>
                  <a:lnTo>
                    <a:pt x="429" y="264"/>
                  </a:lnTo>
                  <a:cubicBezTo>
                    <a:pt x="428" y="264"/>
                    <a:pt x="428" y="264"/>
                    <a:pt x="427" y="263"/>
                  </a:cubicBezTo>
                  <a:lnTo>
                    <a:pt x="427" y="263"/>
                  </a:lnTo>
                  <a:cubicBezTo>
                    <a:pt x="428" y="265"/>
                    <a:pt x="428" y="265"/>
                    <a:pt x="428" y="265"/>
                  </a:cubicBezTo>
                  <a:cubicBezTo>
                    <a:pt x="429" y="265"/>
                    <a:pt x="429" y="265"/>
                    <a:pt x="429" y="264"/>
                  </a:cubicBezTo>
                  <a:lnTo>
                    <a:pt x="429" y="264"/>
                  </a:lnTo>
                  <a:cubicBezTo>
                    <a:pt x="433" y="267"/>
                    <a:pt x="436" y="269"/>
                    <a:pt x="436" y="269"/>
                  </a:cubicBezTo>
                  <a:cubicBezTo>
                    <a:pt x="437" y="269"/>
                    <a:pt x="434" y="265"/>
                    <a:pt x="429" y="260"/>
                  </a:cubicBezTo>
                  <a:close/>
                  <a:moveTo>
                    <a:pt x="1364" y="315"/>
                  </a:moveTo>
                  <a:cubicBezTo>
                    <a:pt x="1363" y="315"/>
                    <a:pt x="1356" y="318"/>
                    <a:pt x="1350" y="325"/>
                  </a:cubicBezTo>
                  <a:cubicBezTo>
                    <a:pt x="1363" y="318"/>
                    <a:pt x="1366" y="315"/>
                    <a:pt x="1364" y="315"/>
                  </a:cubicBezTo>
                  <a:close/>
                  <a:moveTo>
                    <a:pt x="1204" y="349"/>
                  </a:moveTo>
                  <a:cubicBezTo>
                    <a:pt x="1205" y="349"/>
                    <a:pt x="1202" y="356"/>
                    <a:pt x="1194" y="364"/>
                  </a:cubicBezTo>
                  <a:cubicBezTo>
                    <a:pt x="1200" y="353"/>
                    <a:pt x="1203" y="349"/>
                    <a:pt x="1204" y="349"/>
                  </a:cubicBezTo>
                  <a:close/>
                  <a:moveTo>
                    <a:pt x="1333" y="371"/>
                  </a:moveTo>
                  <a:cubicBezTo>
                    <a:pt x="1337" y="371"/>
                    <a:pt x="1337" y="377"/>
                    <a:pt x="1337" y="377"/>
                  </a:cubicBezTo>
                  <a:cubicBezTo>
                    <a:pt x="1324" y="390"/>
                    <a:pt x="1311" y="390"/>
                    <a:pt x="1311" y="390"/>
                  </a:cubicBezTo>
                  <a:cubicBezTo>
                    <a:pt x="1311" y="377"/>
                    <a:pt x="1311" y="377"/>
                    <a:pt x="1324" y="377"/>
                  </a:cubicBezTo>
                  <a:cubicBezTo>
                    <a:pt x="1328" y="372"/>
                    <a:pt x="1331" y="371"/>
                    <a:pt x="1333" y="371"/>
                  </a:cubicBezTo>
                  <a:close/>
                  <a:moveTo>
                    <a:pt x="208" y="558"/>
                  </a:moveTo>
                  <a:cubicBezTo>
                    <a:pt x="208" y="558"/>
                    <a:pt x="214" y="564"/>
                    <a:pt x="217" y="568"/>
                  </a:cubicBezTo>
                  <a:lnTo>
                    <a:pt x="217" y="568"/>
                  </a:lnTo>
                  <a:cubicBezTo>
                    <a:pt x="221" y="566"/>
                    <a:pt x="218" y="563"/>
                    <a:pt x="208" y="558"/>
                  </a:cubicBezTo>
                  <a:close/>
                  <a:moveTo>
                    <a:pt x="1337" y="649"/>
                  </a:moveTo>
                  <a:cubicBezTo>
                    <a:pt x="1363" y="649"/>
                    <a:pt x="1376" y="649"/>
                    <a:pt x="1376" y="662"/>
                  </a:cubicBezTo>
                  <a:lnTo>
                    <a:pt x="1350" y="662"/>
                  </a:lnTo>
                  <a:lnTo>
                    <a:pt x="1337" y="649"/>
                  </a:lnTo>
                  <a:close/>
                  <a:moveTo>
                    <a:pt x="1246" y="675"/>
                  </a:moveTo>
                  <a:cubicBezTo>
                    <a:pt x="1259" y="675"/>
                    <a:pt x="1272" y="688"/>
                    <a:pt x="1272" y="688"/>
                  </a:cubicBezTo>
                  <a:cubicBezTo>
                    <a:pt x="1259" y="688"/>
                    <a:pt x="1246" y="675"/>
                    <a:pt x="1246" y="675"/>
                  </a:cubicBezTo>
                  <a:close/>
                  <a:moveTo>
                    <a:pt x="299" y="701"/>
                  </a:moveTo>
                  <a:cubicBezTo>
                    <a:pt x="299" y="701"/>
                    <a:pt x="299" y="701"/>
                    <a:pt x="286" y="714"/>
                  </a:cubicBezTo>
                  <a:cubicBezTo>
                    <a:pt x="299" y="714"/>
                    <a:pt x="299" y="714"/>
                    <a:pt x="299" y="701"/>
                  </a:cubicBezTo>
                  <a:close/>
                  <a:moveTo>
                    <a:pt x="208" y="704"/>
                  </a:moveTo>
                  <a:cubicBezTo>
                    <a:pt x="212" y="704"/>
                    <a:pt x="215" y="708"/>
                    <a:pt x="221" y="714"/>
                  </a:cubicBezTo>
                  <a:cubicBezTo>
                    <a:pt x="221" y="714"/>
                    <a:pt x="221" y="714"/>
                    <a:pt x="208" y="727"/>
                  </a:cubicBezTo>
                  <a:lnTo>
                    <a:pt x="195" y="727"/>
                  </a:lnTo>
                  <a:lnTo>
                    <a:pt x="195" y="714"/>
                  </a:lnTo>
                  <a:cubicBezTo>
                    <a:pt x="202" y="708"/>
                    <a:pt x="205" y="704"/>
                    <a:pt x="208" y="704"/>
                  </a:cubicBezTo>
                  <a:close/>
                  <a:moveTo>
                    <a:pt x="120" y="731"/>
                  </a:moveTo>
                  <a:cubicBezTo>
                    <a:pt x="121" y="731"/>
                    <a:pt x="121" y="733"/>
                    <a:pt x="118" y="738"/>
                  </a:cubicBezTo>
                  <a:lnTo>
                    <a:pt x="118" y="738"/>
                  </a:lnTo>
                  <a:cubicBezTo>
                    <a:pt x="118" y="734"/>
                    <a:pt x="120" y="731"/>
                    <a:pt x="120" y="731"/>
                  </a:cubicBezTo>
                  <a:close/>
                  <a:moveTo>
                    <a:pt x="234" y="753"/>
                  </a:moveTo>
                  <a:lnTo>
                    <a:pt x="234" y="756"/>
                  </a:lnTo>
                  <a:lnTo>
                    <a:pt x="234" y="756"/>
                  </a:lnTo>
                  <a:cubicBezTo>
                    <a:pt x="240" y="753"/>
                    <a:pt x="242" y="753"/>
                    <a:pt x="234" y="753"/>
                  </a:cubicBezTo>
                  <a:close/>
                  <a:moveTo>
                    <a:pt x="247" y="740"/>
                  </a:moveTo>
                  <a:cubicBezTo>
                    <a:pt x="247" y="753"/>
                    <a:pt x="247" y="753"/>
                    <a:pt x="234" y="766"/>
                  </a:cubicBezTo>
                  <a:lnTo>
                    <a:pt x="234" y="756"/>
                  </a:lnTo>
                  <a:lnTo>
                    <a:pt x="234" y="756"/>
                  </a:lnTo>
                  <a:cubicBezTo>
                    <a:pt x="231" y="758"/>
                    <a:pt x="226" y="761"/>
                    <a:pt x="221" y="766"/>
                  </a:cubicBezTo>
                  <a:cubicBezTo>
                    <a:pt x="208" y="779"/>
                    <a:pt x="195" y="779"/>
                    <a:pt x="195" y="779"/>
                  </a:cubicBezTo>
                  <a:cubicBezTo>
                    <a:pt x="195" y="779"/>
                    <a:pt x="208" y="766"/>
                    <a:pt x="221" y="766"/>
                  </a:cubicBezTo>
                  <a:cubicBezTo>
                    <a:pt x="234" y="740"/>
                    <a:pt x="234" y="740"/>
                    <a:pt x="247" y="740"/>
                  </a:cubicBezTo>
                  <a:close/>
                  <a:moveTo>
                    <a:pt x="27" y="818"/>
                  </a:moveTo>
                  <a:cubicBezTo>
                    <a:pt x="27" y="818"/>
                    <a:pt x="14" y="818"/>
                    <a:pt x="1" y="831"/>
                  </a:cubicBezTo>
                  <a:cubicBezTo>
                    <a:pt x="1" y="831"/>
                    <a:pt x="14" y="831"/>
                    <a:pt x="27" y="818"/>
                  </a:cubicBezTo>
                  <a:close/>
                  <a:moveTo>
                    <a:pt x="325" y="870"/>
                  </a:moveTo>
                  <a:cubicBezTo>
                    <a:pt x="325" y="870"/>
                    <a:pt x="325" y="883"/>
                    <a:pt x="312" y="883"/>
                  </a:cubicBezTo>
                  <a:cubicBezTo>
                    <a:pt x="312" y="883"/>
                    <a:pt x="318" y="877"/>
                    <a:pt x="325" y="870"/>
                  </a:cubicBezTo>
                  <a:close/>
                  <a:moveTo>
                    <a:pt x="1285" y="857"/>
                  </a:moveTo>
                  <a:cubicBezTo>
                    <a:pt x="1298" y="870"/>
                    <a:pt x="1311" y="870"/>
                    <a:pt x="1311" y="883"/>
                  </a:cubicBezTo>
                  <a:lnTo>
                    <a:pt x="1298" y="870"/>
                  </a:lnTo>
                  <a:lnTo>
                    <a:pt x="1285" y="857"/>
                  </a:lnTo>
                  <a:close/>
                  <a:moveTo>
                    <a:pt x="922" y="896"/>
                  </a:moveTo>
                  <a:cubicBezTo>
                    <a:pt x="909" y="896"/>
                    <a:pt x="909" y="896"/>
                    <a:pt x="922" y="909"/>
                  </a:cubicBezTo>
                  <a:cubicBezTo>
                    <a:pt x="922" y="903"/>
                    <a:pt x="922" y="899"/>
                    <a:pt x="922" y="896"/>
                  </a:cubicBezTo>
                  <a:close/>
                  <a:moveTo>
                    <a:pt x="1016" y="900"/>
                  </a:moveTo>
                  <a:cubicBezTo>
                    <a:pt x="1015" y="900"/>
                    <a:pt x="1018" y="906"/>
                    <a:pt x="1025" y="921"/>
                  </a:cubicBezTo>
                  <a:lnTo>
                    <a:pt x="1025" y="921"/>
                  </a:lnTo>
                  <a:cubicBezTo>
                    <a:pt x="1025" y="917"/>
                    <a:pt x="1025" y="913"/>
                    <a:pt x="1025" y="909"/>
                  </a:cubicBezTo>
                  <a:cubicBezTo>
                    <a:pt x="1020" y="903"/>
                    <a:pt x="1017" y="900"/>
                    <a:pt x="1016" y="900"/>
                  </a:cubicBezTo>
                  <a:close/>
                  <a:moveTo>
                    <a:pt x="506" y="915"/>
                  </a:moveTo>
                  <a:lnTo>
                    <a:pt x="506" y="915"/>
                  </a:lnTo>
                  <a:cubicBezTo>
                    <a:pt x="503" y="926"/>
                    <a:pt x="494" y="937"/>
                    <a:pt x="494" y="948"/>
                  </a:cubicBezTo>
                  <a:cubicBezTo>
                    <a:pt x="481" y="960"/>
                    <a:pt x="481" y="960"/>
                    <a:pt x="481" y="960"/>
                  </a:cubicBezTo>
                  <a:cubicBezTo>
                    <a:pt x="481" y="948"/>
                    <a:pt x="494" y="935"/>
                    <a:pt x="494" y="922"/>
                  </a:cubicBezTo>
                  <a:cubicBezTo>
                    <a:pt x="500" y="922"/>
                    <a:pt x="503" y="919"/>
                    <a:pt x="506" y="915"/>
                  </a:cubicBezTo>
                  <a:close/>
                  <a:moveTo>
                    <a:pt x="372" y="955"/>
                  </a:moveTo>
                  <a:cubicBezTo>
                    <a:pt x="375" y="955"/>
                    <a:pt x="377" y="957"/>
                    <a:pt x="377" y="960"/>
                  </a:cubicBezTo>
                  <a:cubicBezTo>
                    <a:pt x="377" y="960"/>
                    <a:pt x="364" y="973"/>
                    <a:pt x="351" y="973"/>
                  </a:cubicBezTo>
                  <a:cubicBezTo>
                    <a:pt x="351" y="964"/>
                    <a:pt x="364" y="955"/>
                    <a:pt x="372" y="955"/>
                  </a:cubicBezTo>
                  <a:close/>
                  <a:moveTo>
                    <a:pt x="374" y="981"/>
                  </a:moveTo>
                  <a:cubicBezTo>
                    <a:pt x="370" y="981"/>
                    <a:pt x="364" y="990"/>
                    <a:pt x="364" y="999"/>
                  </a:cubicBezTo>
                  <a:cubicBezTo>
                    <a:pt x="351" y="1012"/>
                    <a:pt x="351" y="1012"/>
                    <a:pt x="364" y="1012"/>
                  </a:cubicBezTo>
                  <a:cubicBezTo>
                    <a:pt x="364" y="1017"/>
                    <a:pt x="365" y="1018"/>
                    <a:pt x="367" y="1018"/>
                  </a:cubicBezTo>
                  <a:cubicBezTo>
                    <a:pt x="371" y="1018"/>
                    <a:pt x="377" y="1012"/>
                    <a:pt x="377" y="1012"/>
                  </a:cubicBezTo>
                  <a:cubicBezTo>
                    <a:pt x="390" y="999"/>
                    <a:pt x="377" y="999"/>
                    <a:pt x="377" y="986"/>
                  </a:cubicBezTo>
                  <a:cubicBezTo>
                    <a:pt x="377" y="983"/>
                    <a:pt x="376" y="981"/>
                    <a:pt x="374" y="981"/>
                  </a:cubicBezTo>
                  <a:close/>
                  <a:moveTo>
                    <a:pt x="568" y="994"/>
                  </a:moveTo>
                  <a:cubicBezTo>
                    <a:pt x="571" y="994"/>
                    <a:pt x="571" y="999"/>
                    <a:pt x="571" y="999"/>
                  </a:cubicBezTo>
                  <a:lnTo>
                    <a:pt x="571" y="1012"/>
                  </a:lnTo>
                  <a:lnTo>
                    <a:pt x="558" y="1025"/>
                  </a:lnTo>
                  <a:lnTo>
                    <a:pt x="558" y="999"/>
                  </a:lnTo>
                  <a:cubicBezTo>
                    <a:pt x="563" y="995"/>
                    <a:pt x="566" y="994"/>
                    <a:pt x="568" y="994"/>
                  </a:cubicBezTo>
                  <a:close/>
                  <a:moveTo>
                    <a:pt x="1077" y="999"/>
                  </a:moveTo>
                  <a:cubicBezTo>
                    <a:pt x="1077" y="1012"/>
                    <a:pt x="1090" y="1025"/>
                    <a:pt x="1077" y="1025"/>
                  </a:cubicBezTo>
                  <a:lnTo>
                    <a:pt x="1077" y="1012"/>
                  </a:lnTo>
                  <a:lnTo>
                    <a:pt x="1064" y="999"/>
                  </a:lnTo>
                  <a:close/>
                  <a:moveTo>
                    <a:pt x="857" y="1013"/>
                  </a:moveTo>
                  <a:lnTo>
                    <a:pt x="870" y="1038"/>
                  </a:lnTo>
                  <a:cubicBezTo>
                    <a:pt x="861" y="1038"/>
                    <a:pt x="858" y="1025"/>
                    <a:pt x="857" y="1013"/>
                  </a:cubicBezTo>
                  <a:close/>
                  <a:moveTo>
                    <a:pt x="1039" y="1004"/>
                  </a:moveTo>
                  <a:cubicBezTo>
                    <a:pt x="1041" y="1004"/>
                    <a:pt x="1044" y="1010"/>
                    <a:pt x="1051" y="1025"/>
                  </a:cubicBezTo>
                  <a:cubicBezTo>
                    <a:pt x="1064" y="1038"/>
                    <a:pt x="1064" y="1038"/>
                    <a:pt x="1051" y="1038"/>
                  </a:cubicBezTo>
                  <a:cubicBezTo>
                    <a:pt x="1051" y="1038"/>
                    <a:pt x="1051" y="1025"/>
                    <a:pt x="1038" y="1012"/>
                  </a:cubicBezTo>
                  <a:cubicBezTo>
                    <a:pt x="1038" y="1007"/>
                    <a:pt x="1038" y="1004"/>
                    <a:pt x="1039" y="1004"/>
                  </a:cubicBezTo>
                  <a:close/>
                  <a:moveTo>
                    <a:pt x="685" y="1004"/>
                  </a:moveTo>
                  <a:cubicBezTo>
                    <a:pt x="686" y="1004"/>
                    <a:pt x="683" y="1010"/>
                    <a:pt x="675" y="1025"/>
                  </a:cubicBezTo>
                  <a:cubicBezTo>
                    <a:pt x="662" y="1038"/>
                    <a:pt x="662" y="1051"/>
                    <a:pt x="662" y="1051"/>
                  </a:cubicBezTo>
                  <a:lnTo>
                    <a:pt x="662" y="1051"/>
                  </a:lnTo>
                  <a:cubicBezTo>
                    <a:pt x="662" y="1051"/>
                    <a:pt x="662" y="1038"/>
                    <a:pt x="675" y="1012"/>
                  </a:cubicBezTo>
                  <a:cubicBezTo>
                    <a:pt x="681" y="1007"/>
                    <a:pt x="684" y="1004"/>
                    <a:pt x="685" y="1004"/>
                  </a:cubicBezTo>
                  <a:close/>
                  <a:moveTo>
                    <a:pt x="583" y="1020"/>
                  </a:moveTo>
                  <a:cubicBezTo>
                    <a:pt x="584" y="1020"/>
                    <a:pt x="584" y="1027"/>
                    <a:pt x="584" y="1038"/>
                  </a:cubicBezTo>
                  <a:cubicBezTo>
                    <a:pt x="571" y="1051"/>
                    <a:pt x="571" y="1064"/>
                    <a:pt x="558" y="1077"/>
                  </a:cubicBezTo>
                  <a:lnTo>
                    <a:pt x="546" y="1077"/>
                  </a:lnTo>
                  <a:cubicBezTo>
                    <a:pt x="546" y="1077"/>
                    <a:pt x="558" y="1064"/>
                    <a:pt x="571" y="1051"/>
                  </a:cubicBezTo>
                  <a:cubicBezTo>
                    <a:pt x="579" y="1030"/>
                    <a:pt x="582" y="1020"/>
                    <a:pt x="583" y="1020"/>
                  </a:cubicBezTo>
                  <a:close/>
                  <a:moveTo>
                    <a:pt x="807" y="1033"/>
                  </a:moveTo>
                  <a:cubicBezTo>
                    <a:pt x="810" y="1033"/>
                    <a:pt x="815" y="1048"/>
                    <a:pt x="805" y="1077"/>
                  </a:cubicBezTo>
                  <a:cubicBezTo>
                    <a:pt x="805" y="1064"/>
                    <a:pt x="805" y="1038"/>
                    <a:pt x="805" y="1038"/>
                  </a:cubicBezTo>
                  <a:cubicBezTo>
                    <a:pt x="805" y="1035"/>
                    <a:pt x="806" y="1033"/>
                    <a:pt x="807" y="1033"/>
                  </a:cubicBezTo>
                  <a:close/>
                  <a:moveTo>
                    <a:pt x="987" y="1064"/>
                  </a:moveTo>
                  <a:cubicBezTo>
                    <a:pt x="999" y="1064"/>
                    <a:pt x="999" y="1077"/>
                    <a:pt x="999" y="1077"/>
                  </a:cubicBezTo>
                  <a:cubicBezTo>
                    <a:pt x="999" y="1082"/>
                    <a:pt x="999" y="1083"/>
                    <a:pt x="999" y="1083"/>
                  </a:cubicBezTo>
                  <a:cubicBezTo>
                    <a:pt x="998" y="1083"/>
                    <a:pt x="995" y="1077"/>
                    <a:pt x="987" y="1077"/>
                  </a:cubicBezTo>
                  <a:cubicBezTo>
                    <a:pt x="987" y="1064"/>
                    <a:pt x="987" y="1064"/>
                    <a:pt x="987" y="1064"/>
                  </a:cubicBezTo>
                  <a:close/>
                  <a:moveTo>
                    <a:pt x="701" y="1077"/>
                  </a:moveTo>
                  <a:cubicBezTo>
                    <a:pt x="688" y="1090"/>
                    <a:pt x="688" y="1103"/>
                    <a:pt x="688" y="1103"/>
                  </a:cubicBezTo>
                  <a:cubicBezTo>
                    <a:pt x="688" y="1090"/>
                    <a:pt x="688" y="1077"/>
                    <a:pt x="688" y="1077"/>
                  </a:cubicBezTo>
                  <a:close/>
                  <a:moveTo>
                    <a:pt x="909" y="1077"/>
                  </a:moveTo>
                  <a:cubicBezTo>
                    <a:pt x="922" y="1077"/>
                    <a:pt x="922" y="1077"/>
                    <a:pt x="922" y="1090"/>
                  </a:cubicBezTo>
                  <a:cubicBezTo>
                    <a:pt x="922" y="1090"/>
                    <a:pt x="935" y="1103"/>
                    <a:pt x="922" y="1103"/>
                  </a:cubicBezTo>
                  <a:cubicBezTo>
                    <a:pt x="922" y="1103"/>
                    <a:pt x="909" y="1090"/>
                    <a:pt x="909" y="1090"/>
                  </a:cubicBezTo>
                  <a:cubicBezTo>
                    <a:pt x="909" y="1077"/>
                    <a:pt x="909" y="1077"/>
                    <a:pt x="909" y="1077"/>
                  </a:cubicBezTo>
                  <a:close/>
                  <a:moveTo>
                    <a:pt x="701" y="1"/>
                  </a:moveTo>
                  <a:cubicBezTo>
                    <a:pt x="701" y="1"/>
                    <a:pt x="701" y="14"/>
                    <a:pt x="701" y="14"/>
                  </a:cubicBezTo>
                  <a:cubicBezTo>
                    <a:pt x="701" y="27"/>
                    <a:pt x="597" y="27"/>
                    <a:pt x="584" y="27"/>
                  </a:cubicBezTo>
                  <a:cubicBezTo>
                    <a:pt x="578" y="20"/>
                    <a:pt x="571" y="17"/>
                    <a:pt x="567" y="17"/>
                  </a:cubicBezTo>
                  <a:cubicBezTo>
                    <a:pt x="562" y="17"/>
                    <a:pt x="558" y="20"/>
                    <a:pt x="558" y="27"/>
                  </a:cubicBezTo>
                  <a:cubicBezTo>
                    <a:pt x="558" y="40"/>
                    <a:pt x="546" y="53"/>
                    <a:pt x="520" y="53"/>
                  </a:cubicBezTo>
                  <a:cubicBezTo>
                    <a:pt x="481" y="53"/>
                    <a:pt x="468" y="66"/>
                    <a:pt x="468" y="78"/>
                  </a:cubicBezTo>
                  <a:lnTo>
                    <a:pt x="455" y="78"/>
                  </a:lnTo>
                  <a:cubicBezTo>
                    <a:pt x="455" y="78"/>
                    <a:pt x="442" y="104"/>
                    <a:pt x="442" y="104"/>
                  </a:cubicBezTo>
                  <a:cubicBezTo>
                    <a:pt x="429" y="91"/>
                    <a:pt x="429" y="78"/>
                    <a:pt x="429" y="78"/>
                  </a:cubicBezTo>
                  <a:cubicBezTo>
                    <a:pt x="416" y="78"/>
                    <a:pt x="416" y="91"/>
                    <a:pt x="429" y="104"/>
                  </a:cubicBezTo>
                  <a:cubicBezTo>
                    <a:pt x="429" y="117"/>
                    <a:pt x="429" y="117"/>
                    <a:pt x="429" y="117"/>
                  </a:cubicBezTo>
                  <a:cubicBezTo>
                    <a:pt x="429" y="117"/>
                    <a:pt x="429" y="117"/>
                    <a:pt x="416" y="104"/>
                  </a:cubicBezTo>
                  <a:cubicBezTo>
                    <a:pt x="416" y="94"/>
                    <a:pt x="407" y="84"/>
                    <a:pt x="404" y="80"/>
                  </a:cubicBezTo>
                  <a:lnTo>
                    <a:pt x="404" y="80"/>
                  </a:lnTo>
                  <a:cubicBezTo>
                    <a:pt x="415" y="92"/>
                    <a:pt x="403" y="104"/>
                    <a:pt x="403" y="104"/>
                  </a:cubicBezTo>
                  <a:cubicBezTo>
                    <a:pt x="403" y="104"/>
                    <a:pt x="403" y="104"/>
                    <a:pt x="390" y="78"/>
                  </a:cubicBezTo>
                  <a:cubicBezTo>
                    <a:pt x="383" y="66"/>
                    <a:pt x="380" y="59"/>
                    <a:pt x="379" y="59"/>
                  </a:cubicBezTo>
                  <a:cubicBezTo>
                    <a:pt x="377" y="59"/>
                    <a:pt x="377" y="66"/>
                    <a:pt x="377" y="78"/>
                  </a:cubicBezTo>
                  <a:lnTo>
                    <a:pt x="377" y="91"/>
                  </a:lnTo>
                  <a:cubicBezTo>
                    <a:pt x="374" y="85"/>
                    <a:pt x="371" y="83"/>
                    <a:pt x="370" y="83"/>
                  </a:cubicBezTo>
                  <a:cubicBezTo>
                    <a:pt x="365" y="83"/>
                    <a:pt x="367" y="108"/>
                    <a:pt x="377" y="117"/>
                  </a:cubicBezTo>
                  <a:cubicBezTo>
                    <a:pt x="364" y="104"/>
                    <a:pt x="357" y="98"/>
                    <a:pt x="356" y="98"/>
                  </a:cubicBezTo>
                  <a:cubicBezTo>
                    <a:pt x="354" y="98"/>
                    <a:pt x="357" y="104"/>
                    <a:pt x="364" y="117"/>
                  </a:cubicBezTo>
                  <a:cubicBezTo>
                    <a:pt x="364" y="130"/>
                    <a:pt x="364" y="130"/>
                    <a:pt x="351" y="130"/>
                  </a:cubicBezTo>
                  <a:cubicBezTo>
                    <a:pt x="338" y="117"/>
                    <a:pt x="338" y="117"/>
                    <a:pt x="325" y="117"/>
                  </a:cubicBezTo>
                  <a:cubicBezTo>
                    <a:pt x="338" y="130"/>
                    <a:pt x="312" y="156"/>
                    <a:pt x="286" y="169"/>
                  </a:cubicBezTo>
                  <a:cubicBezTo>
                    <a:pt x="260" y="195"/>
                    <a:pt x="234" y="221"/>
                    <a:pt x="247" y="221"/>
                  </a:cubicBezTo>
                  <a:cubicBezTo>
                    <a:pt x="247" y="228"/>
                    <a:pt x="247" y="231"/>
                    <a:pt x="246" y="231"/>
                  </a:cubicBezTo>
                  <a:cubicBezTo>
                    <a:pt x="244" y="231"/>
                    <a:pt x="241" y="228"/>
                    <a:pt x="234" y="221"/>
                  </a:cubicBezTo>
                  <a:cubicBezTo>
                    <a:pt x="230" y="217"/>
                    <a:pt x="228" y="216"/>
                    <a:pt x="226" y="216"/>
                  </a:cubicBezTo>
                  <a:cubicBezTo>
                    <a:pt x="222" y="216"/>
                    <a:pt x="225" y="225"/>
                    <a:pt x="234" y="234"/>
                  </a:cubicBezTo>
                  <a:cubicBezTo>
                    <a:pt x="243" y="243"/>
                    <a:pt x="253" y="252"/>
                    <a:pt x="248" y="252"/>
                  </a:cubicBezTo>
                  <a:cubicBezTo>
                    <a:pt x="246" y="252"/>
                    <a:pt x="242" y="251"/>
                    <a:pt x="234" y="247"/>
                  </a:cubicBezTo>
                  <a:cubicBezTo>
                    <a:pt x="228" y="241"/>
                    <a:pt x="225" y="237"/>
                    <a:pt x="221" y="237"/>
                  </a:cubicBezTo>
                  <a:cubicBezTo>
                    <a:pt x="218" y="237"/>
                    <a:pt x="215" y="241"/>
                    <a:pt x="208" y="247"/>
                  </a:cubicBezTo>
                  <a:cubicBezTo>
                    <a:pt x="195" y="260"/>
                    <a:pt x="182" y="273"/>
                    <a:pt x="195" y="286"/>
                  </a:cubicBezTo>
                  <a:cubicBezTo>
                    <a:pt x="190" y="281"/>
                    <a:pt x="182" y="278"/>
                    <a:pt x="176" y="278"/>
                  </a:cubicBezTo>
                  <a:cubicBezTo>
                    <a:pt x="168" y="278"/>
                    <a:pt x="162" y="284"/>
                    <a:pt x="169" y="299"/>
                  </a:cubicBezTo>
                  <a:cubicBezTo>
                    <a:pt x="169" y="305"/>
                    <a:pt x="169" y="309"/>
                    <a:pt x="168" y="309"/>
                  </a:cubicBezTo>
                  <a:cubicBezTo>
                    <a:pt x="166" y="309"/>
                    <a:pt x="163" y="305"/>
                    <a:pt x="156" y="299"/>
                  </a:cubicBezTo>
                  <a:cubicBezTo>
                    <a:pt x="156" y="312"/>
                    <a:pt x="143" y="312"/>
                    <a:pt x="156" y="325"/>
                  </a:cubicBezTo>
                  <a:lnTo>
                    <a:pt x="143" y="351"/>
                  </a:lnTo>
                  <a:cubicBezTo>
                    <a:pt x="130" y="364"/>
                    <a:pt x="143" y="377"/>
                    <a:pt x="143" y="377"/>
                  </a:cubicBezTo>
                  <a:cubicBezTo>
                    <a:pt x="130" y="377"/>
                    <a:pt x="118" y="390"/>
                    <a:pt x="118" y="429"/>
                  </a:cubicBezTo>
                  <a:cubicBezTo>
                    <a:pt x="105" y="455"/>
                    <a:pt x="105" y="481"/>
                    <a:pt x="79" y="481"/>
                  </a:cubicBezTo>
                  <a:cubicBezTo>
                    <a:pt x="79" y="481"/>
                    <a:pt x="79" y="481"/>
                    <a:pt x="92" y="494"/>
                  </a:cubicBezTo>
                  <a:cubicBezTo>
                    <a:pt x="118" y="494"/>
                    <a:pt x="118" y="507"/>
                    <a:pt x="105" y="507"/>
                  </a:cubicBezTo>
                  <a:cubicBezTo>
                    <a:pt x="79" y="507"/>
                    <a:pt x="79" y="519"/>
                    <a:pt x="105" y="532"/>
                  </a:cubicBezTo>
                  <a:lnTo>
                    <a:pt x="92" y="532"/>
                  </a:lnTo>
                  <a:cubicBezTo>
                    <a:pt x="66" y="532"/>
                    <a:pt x="79" y="545"/>
                    <a:pt x="105" y="545"/>
                  </a:cubicBezTo>
                  <a:cubicBezTo>
                    <a:pt x="92" y="558"/>
                    <a:pt x="79" y="558"/>
                    <a:pt x="92" y="558"/>
                  </a:cubicBezTo>
                  <a:cubicBezTo>
                    <a:pt x="92" y="565"/>
                    <a:pt x="92" y="568"/>
                    <a:pt x="87" y="568"/>
                  </a:cubicBezTo>
                  <a:cubicBezTo>
                    <a:pt x="82" y="568"/>
                    <a:pt x="72" y="565"/>
                    <a:pt x="53" y="558"/>
                  </a:cubicBezTo>
                  <a:cubicBezTo>
                    <a:pt x="40" y="558"/>
                    <a:pt x="27" y="558"/>
                    <a:pt x="27" y="571"/>
                  </a:cubicBezTo>
                  <a:lnTo>
                    <a:pt x="53" y="571"/>
                  </a:lnTo>
                  <a:lnTo>
                    <a:pt x="53" y="584"/>
                  </a:lnTo>
                  <a:lnTo>
                    <a:pt x="66" y="584"/>
                  </a:lnTo>
                  <a:cubicBezTo>
                    <a:pt x="92" y="584"/>
                    <a:pt x="92" y="597"/>
                    <a:pt x="92" y="597"/>
                  </a:cubicBezTo>
                  <a:lnTo>
                    <a:pt x="156" y="597"/>
                  </a:lnTo>
                  <a:cubicBezTo>
                    <a:pt x="182" y="597"/>
                    <a:pt x="208" y="597"/>
                    <a:pt x="221" y="584"/>
                  </a:cubicBezTo>
                  <a:cubicBezTo>
                    <a:pt x="234" y="571"/>
                    <a:pt x="247" y="571"/>
                    <a:pt x="221" y="571"/>
                  </a:cubicBezTo>
                  <a:cubicBezTo>
                    <a:pt x="221" y="571"/>
                    <a:pt x="220" y="570"/>
                    <a:pt x="217" y="568"/>
                  </a:cubicBezTo>
                  <a:lnTo>
                    <a:pt x="217" y="568"/>
                  </a:lnTo>
                  <a:cubicBezTo>
                    <a:pt x="217" y="568"/>
                    <a:pt x="215" y="568"/>
                    <a:pt x="213" y="568"/>
                  </a:cubicBezTo>
                  <a:cubicBezTo>
                    <a:pt x="205" y="568"/>
                    <a:pt x="189" y="565"/>
                    <a:pt x="169" y="558"/>
                  </a:cubicBezTo>
                  <a:lnTo>
                    <a:pt x="221" y="558"/>
                  </a:lnTo>
                  <a:cubicBezTo>
                    <a:pt x="234" y="558"/>
                    <a:pt x="234" y="545"/>
                    <a:pt x="234" y="532"/>
                  </a:cubicBezTo>
                  <a:cubicBezTo>
                    <a:pt x="234" y="507"/>
                    <a:pt x="234" y="494"/>
                    <a:pt x="260" y="494"/>
                  </a:cubicBezTo>
                  <a:lnTo>
                    <a:pt x="273" y="494"/>
                  </a:lnTo>
                  <a:cubicBezTo>
                    <a:pt x="260" y="494"/>
                    <a:pt x="260" y="481"/>
                    <a:pt x="273" y="455"/>
                  </a:cubicBezTo>
                  <a:cubicBezTo>
                    <a:pt x="273" y="442"/>
                    <a:pt x="286" y="416"/>
                    <a:pt x="273" y="416"/>
                  </a:cubicBezTo>
                  <a:cubicBezTo>
                    <a:pt x="273" y="403"/>
                    <a:pt x="273" y="403"/>
                    <a:pt x="273" y="403"/>
                  </a:cubicBezTo>
                  <a:cubicBezTo>
                    <a:pt x="277" y="407"/>
                    <a:pt x="282" y="409"/>
                    <a:pt x="286" y="409"/>
                  </a:cubicBezTo>
                  <a:cubicBezTo>
                    <a:pt x="293" y="409"/>
                    <a:pt x="299" y="403"/>
                    <a:pt x="299" y="403"/>
                  </a:cubicBezTo>
                  <a:cubicBezTo>
                    <a:pt x="286" y="390"/>
                    <a:pt x="286" y="377"/>
                    <a:pt x="286" y="377"/>
                  </a:cubicBezTo>
                  <a:lnTo>
                    <a:pt x="286" y="377"/>
                  </a:lnTo>
                  <a:cubicBezTo>
                    <a:pt x="293" y="383"/>
                    <a:pt x="299" y="387"/>
                    <a:pt x="304" y="387"/>
                  </a:cubicBezTo>
                  <a:cubicBezTo>
                    <a:pt x="309" y="387"/>
                    <a:pt x="312" y="383"/>
                    <a:pt x="312" y="377"/>
                  </a:cubicBezTo>
                  <a:cubicBezTo>
                    <a:pt x="312" y="377"/>
                    <a:pt x="312" y="377"/>
                    <a:pt x="299" y="364"/>
                  </a:cubicBezTo>
                  <a:cubicBezTo>
                    <a:pt x="299" y="364"/>
                    <a:pt x="312" y="351"/>
                    <a:pt x="338" y="351"/>
                  </a:cubicBezTo>
                  <a:cubicBezTo>
                    <a:pt x="351" y="351"/>
                    <a:pt x="338" y="338"/>
                    <a:pt x="325" y="338"/>
                  </a:cubicBezTo>
                  <a:cubicBezTo>
                    <a:pt x="325" y="325"/>
                    <a:pt x="312" y="312"/>
                    <a:pt x="312" y="312"/>
                  </a:cubicBezTo>
                  <a:lnTo>
                    <a:pt x="312" y="312"/>
                  </a:lnTo>
                  <a:cubicBezTo>
                    <a:pt x="312" y="312"/>
                    <a:pt x="325" y="325"/>
                    <a:pt x="338" y="325"/>
                  </a:cubicBezTo>
                  <a:cubicBezTo>
                    <a:pt x="351" y="338"/>
                    <a:pt x="351" y="338"/>
                    <a:pt x="351" y="338"/>
                  </a:cubicBezTo>
                  <a:lnTo>
                    <a:pt x="351" y="325"/>
                  </a:lnTo>
                  <a:cubicBezTo>
                    <a:pt x="338" y="325"/>
                    <a:pt x="351" y="312"/>
                    <a:pt x="364" y="299"/>
                  </a:cubicBezTo>
                  <a:cubicBezTo>
                    <a:pt x="390" y="273"/>
                    <a:pt x="403" y="273"/>
                    <a:pt x="390" y="260"/>
                  </a:cubicBezTo>
                  <a:cubicBezTo>
                    <a:pt x="377" y="247"/>
                    <a:pt x="377" y="247"/>
                    <a:pt x="403" y="247"/>
                  </a:cubicBezTo>
                  <a:cubicBezTo>
                    <a:pt x="414" y="254"/>
                    <a:pt x="422" y="260"/>
                    <a:pt x="427" y="263"/>
                  </a:cubicBezTo>
                  <a:lnTo>
                    <a:pt x="427" y="263"/>
                  </a:lnTo>
                  <a:cubicBezTo>
                    <a:pt x="425" y="260"/>
                    <a:pt x="422" y="254"/>
                    <a:pt x="416" y="247"/>
                  </a:cubicBezTo>
                  <a:cubicBezTo>
                    <a:pt x="408" y="232"/>
                    <a:pt x="405" y="226"/>
                    <a:pt x="406" y="226"/>
                  </a:cubicBezTo>
                  <a:cubicBezTo>
                    <a:pt x="407" y="226"/>
                    <a:pt x="410" y="229"/>
                    <a:pt x="416" y="234"/>
                  </a:cubicBezTo>
                  <a:cubicBezTo>
                    <a:pt x="423" y="242"/>
                    <a:pt x="431" y="245"/>
                    <a:pt x="438" y="245"/>
                  </a:cubicBezTo>
                  <a:cubicBezTo>
                    <a:pt x="454" y="245"/>
                    <a:pt x="464" y="227"/>
                    <a:pt x="455" y="208"/>
                  </a:cubicBezTo>
                  <a:lnTo>
                    <a:pt x="455" y="208"/>
                  </a:lnTo>
                  <a:lnTo>
                    <a:pt x="468" y="221"/>
                  </a:lnTo>
                  <a:cubicBezTo>
                    <a:pt x="468" y="228"/>
                    <a:pt x="468" y="231"/>
                    <a:pt x="469" y="231"/>
                  </a:cubicBezTo>
                  <a:cubicBezTo>
                    <a:pt x="471" y="231"/>
                    <a:pt x="474" y="228"/>
                    <a:pt x="481" y="221"/>
                  </a:cubicBezTo>
                  <a:lnTo>
                    <a:pt x="494" y="221"/>
                  </a:lnTo>
                  <a:cubicBezTo>
                    <a:pt x="488" y="210"/>
                    <a:pt x="490" y="206"/>
                    <a:pt x="493" y="206"/>
                  </a:cubicBezTo>
                  <a:cubicBezTo>
                    <a:pt x="498" y="206"/>
                    <a:pt x="507" y="214"/>
                    <a:pt x="507" y="221"/>
                  </a:cubicBezTo>
                  <a:cubicBezTo>
                    <a:pt x="520" y="234"/>
                    <a:pt x="520" y="234"/>
                    <a:pt x="520" y="234"/>
                  </a:cubicBezTo>
                  <a:cubicBezTo>
                    <a:pt x="520" y="215"/>
                    <a:pt x="526" y="208"/>
                    <a:pt x="533" y="208"/>
                  </a:cubicBezTo>
                  <a:cubicBezTo>
                    <a:pt x="539" y="208"/>
                    <a:pt x="546" y="215"/>
                    <a:pt x="546" y="221"/>
                  </a:cubicBezTo>
                  <a:lnTo>
                    <a:pt x="558" y="221"/>
                  </a:lnTo>
                  <a:cubicBezTo>
                    <a:pt x="558" y="208"/>
                    <a:pt x="558" y="208"/>
                    <a:pt x="558" y="208"/>
                  </a:cubicBezTo>
                  <a:cubicBezTo>
                    <a:pt x="571" y="208"/>
                    <a:pt x="571" y="208"/>
                    <a:pt x="571" y="195"/>
                  </a:cubicBezTo>
                  <a:cubicBezTo>
                    <a:pt x="571" y="192"/>
                    <a:pt x="571" y="187"/>
                    <a:pt x="571" y="182"/>
                  </a:cubicBezTo>
                  <a:cubicBezTo>
                    <a:pt x="571" y="189"/>
                    <a:pt x="575" y="192"/>
                    <a:pt x="580" y="192"/>
                  </a:cubicBezTo>
                  <a:cubicBezTo>
                    <a:pt x="584" y="192"/>
                    <a:pt x="591" y="189"/>
                    <a:pt x="597" y="182"/>
                  </a:cubicBezTo>
                  <a:cubicBezTo>
                    <a:pt x="610" y="182"/>
                    <a:pt x="623" y="182"/>
                    <a:pt x="623" y="195"/>
                  </a:cubicBezTo>
                  <a:lnTo>
                    <a:pt x="623" y="182"/>
                  </a:lnTo>
                  <a:cubicBezTo>
                    <a:pt x="630" y="176"/>
                    <a:pt x="633" y="173"/>
                    <a:pt x="635" y="173"/>
                  </a:cubicBezTo>
                  <a:cubicBezTo>
                    <a:pt x="636" y="173"/>
                    <a:pt x="636" y="176"/>
                    <a:pt x="636" y="182"/>
                  </a:cubicBezTo>
                  <a:cubicBezTo>
                    <a:pt x="636" y="189"/>
                    <a:pt x="640" y="192"/>
                    <a:pt x="644" y="192"/>
                  </a:cubicBezTo>
                  <a:cubicBezTo>
                    <a:pt x="649" y="192"/>
                    <a:pt x="656" y="189"/>
                    <a:pt x="662" y="182"/>
                  </a:cubicBezTo>
                  <a:cubicBezTo>
                    <a:pt x="669" y="202"/>
                    <a:pt x="672" y="211"/>
                    <a:pt x="675" y="211"/>
                  </a:cubicBezTo>
                  <a:cubicBezTo>
                    <a:pt x="678" y="211"/>
                    <a:pt x="682" y="202"/>
                    <a:pt x="688" y="182"/>
                  </a:cubicBezTo>
                  <a:cubicBezTo>
                    <a:pt x="688" y="208"/>
                    <a:pt x="688" y="208"/>
                    <a:pt x="688" y="208"/>
                  </a:cubicBezTo>
                  <a:cubicBezTo>
                    <a:pt x="694" y="197"/>
                    <a:pt x="699" y="193"/>
                    <a:pt x="704" y="193"/>
                  </a:cubicBezTo>
                  <a:cubicBezTo>
                    <a:pt x="710" y="193"/>
                    <a:pt x="714" y="201"/>
                    <a:pt x="714" y="208"/>
                  </a:cubicBezTo>
                  <a:cubicBezTo>
                    <a:pt x="714" y="195"/>
                    <a:pt x="727" y="195"/>
                    <a:pt x="727" y="195"/>
                  </a:cubicBezTo>
                  <a:cubicBezTo>
                    <a:pt x="727" y="195"/>
                    <a:pt x="740" y="195"/>
                    <a:pt x="740" y="182"/>
                  </a:cubicBezTo>
                  <a:cubicBezTo>
                    <a:pt x="740" y="169"/>
                    <a:pt x="753" y="169"/>
                    <a:pt x="753" y="169"/>
                  </a:cubicBezTo>
                  <a:lnTo>
                    <a:pt x="753" y="169"/>
                  </a:lnTo>
                  <a:cubicBezTo>
                    <a:pt x="753" y="169"/>
                    <a:pt x="753" y="182"/>
                    <a:pt x="740" y="195"/>
                  </a:cubicBezTo>
                  <a:cubicBezTo>
                    <a:pt x="740" y="201"/>
                    <a:pt x="740" y="204"/>
                    <a:pt x="742" y="204"/>
                  </a:cubicBezTo>
                  <a:cubicBezTo>
                    <a:pt x="745" y="204"/>
                    <a:pt x="751" y="197"/>
                    <a:pt x="766" y="182"/>
                  </a:cubicBezTo>
                  <a:lnTo>
                    <a:pt x="766" y="182"/>
                  </a:lnTo>
                  <a:cubicBezTo>
                    <a:pt x="757" y="191"/>
                    <a:pt x="754" y="201"/>
                    <a:pt x="758" y="201"/>
                  </a:cubicBezTo>
                  <a:cubicBezTo>
                    <a:pt x="760" y="201"/>
                    <a:pt x="762" y="199"/>
                    <a:pt x="766" y="195"/>
                  </a:cubicBezTo>
                  <a:cubicBezTo>
                    <a:pt x="766" y="195"/>
                    <a:pt x="766" y="195"/>
                    <a:pt x="766" y="182"/>
                  </a:cubicBezTo>
                  <a:lnTo>
                    <a:pt x="779" y="182"/>
                  </a:lnTo>
                  <a:cubicBezTo>
                    <a:pt x="792" y="195"/>
                    <a:pt x="792" y="195"/>
                    <a:pt x="792" y="208"/>
                  </a:cubicBezTo>
                  <a:cubicBezTo>
                    <a:pt x="798" y="202"/>
                    <a:pt x="802" y="198"/>
                    <a:pt x="803" y="198"/>
                  </a:cubicBezTo>
                  <a:cubicBezTo>
                    <a:pt x="805" y="198"/>
                    <a:pt x="805" y="202"/>
                    <a:pt x="805" y="208"/>
                  </a:cubicBezTo>
                  <a:cubicBezTo>
                    <a:pt x="805" y="205"/>
                    <a:pt x="805" y="201"/>
                    <a:pt x="805" y="195"/>
                  </a:cubicBezTo>
                  <a:cubicBezTo>
                    <a:pt x="811" y="189"/>
                    <a:pt x="815" y="186"/>
                    <a:pt x="816" y="186"/>
                  </a:cubicBezTo>
                  <a:cubicBezTo>
                    <a:pt x="818" y="186"/>
                    <a:pt x="818" y="189"/>
                    <a:pt x="818" y="195"/>
                  </a:cubicBezTo>
                  <a:cubicBezTo>
                    <a:pt x="818" y="201"/>
                    <a:pt x="818" y="205"/>
                    <a:pt x="818" y="208"/>
                  </a:cubicBezTo>
                  <a:cubicBezTo>
                    <a:pt x="831" y="195"/>
                    <a:pt x="831" y="195"/>
                    <a:pt x="831" y="195"/>
                  </a:cubicBezTo>
                  <a:cubicBezTo>
                    <a:pt x="831" y="208"/>
                    <a:pt x="870" y="221"/>
                    <a:pt x="896" y="234"/>
                  </a:cubicBezTo>
                  <a:cubicBezTo>
                    <a:pt x="909" y="234"/>
                    <a:pt x="909" y="221"/>
                    <a:pt x="922" y="208"/>
                  </a:cubicBezTo>
                  <a:lnTo>
                    <a:pt x="922" y="208"/>
                  </a:lnTo>
                  <a:cubicBezTo>
                    <a:pt x="922" y="208"/>
                    <a:pt x="922" y="208"/>
                    <a:pt x="922" y="208"/>
                  </a:cubicBezTo>
                  <a:cubicBezTo>
                    <a:pt x="928" y="195"/>
                    <a:pt x="931" y="189"/>
                    <a:pt x="933" y="189"/>
                  </a:cubicBezTo>
                  <a:cubicBezTo>
                    <a:pt x="935" y="189"/>
                    <a:pt x="935" y="195"/>
                    <a:pt x="935" y="208"/>
                  </a:cubicBezTo>
                  <a:cubicBezTo>
                    <a:pt x="941" y="202"/>
                    <a:pt x="944" y="198"/>
                    <a:pt x="946" y="198"/>
                  </a:cubicBezTo>
                  <a:cubicBezTo>
                    <a:pt x="948" y="198"/>
                    <a:pt x="948" y="202"/>
                    <a:pt x="948" y="208"/>
                  </a:cubicBezTo>
                  <a:cubicBezTo>
                    <a:pt x="937" y="219"/>
                    <a:pt x="935" y="238"/>
                    <a:pt x="942" y="238"/>
                  </a:cubicBezTo>
                  <a:cubicBezTo>
                    <a:pt x="943" y="238"/>
                    <a:pt x="945" y="237"/>
                    <a:pt x="948" y="234"/>
                  </a:cubicBezTo>
                  <a:cubicBezTo>
                    <a:pt x="948" y="234"/>
                    <a:pt x="948" y="234"/>
                    <a:pt x="948" y="247"/>
                  </a:cubicBezTo>
                  <a:cubicBezTo>
                    <a:pt x="948" y="251"/>
                    <a:pt x="949" y="252"/>
                    <a:pt x="950" y="252"/>
                  </a:cubicBezTo>
                  <a:cubicBezTo>
                    <a:pt x="954" y="252"/>
                    <a:pt x="961" y="243"/>
                    <a:pt x="961" y="234"/>
                  </a:cubicBezTo>
                  <a:cubicBezTo>
                    <a:pt x="974" y="221"/>
                    <a:pt x="980" y="215"/>
                    <a:pt x="982" y="215"/>
                  </a:cubicBezTo>
                  <a:cubicBezTo>
                    <a:pt x="983" y="215"/>
                    <a:pt x="980" y="221"/>
                    <a:pt x="974" y="234"/>
                  </a:cubicBezTo>
                  <a:cubicBezTo>
                    <a:pt x="967" y="247"/>
                    <a:pt x="970" y="254"/>
                    <a:pt x="977" y="254"/>
                  </a:cubicBezTo>
                  <a:cubicBezTo>
                    <a:pt x="983" y="254"/>
                    <a:pt x="993" y="247"/>
                    <a:pt x="999" y="234"/>
                  </a:cubicBezTo>
                  <a:cubicBezTo>
                    <a:pt x="1012" y="234"/>
                    <a:pt x="1012" y="234"/>
                    <a:pt x="999" y="247"/>
                  </a:cubicBezTo>
                  <a:cubicBezTo>
                    <a:pt x="999" y="247"/>
                    <a:pt x="1005" y="253"/>
                    <a:pt x="1013" y="253"/>
                  </a:cubicBezTo>
                  <a:cubicBezTo>
                    <a:pt x="1017" y="253"/>
                    <a:pt x="1021" y="251"/>
                    <a:pt x="1025" y="247"/>
                  </a:cubicBezTo>
                  <a:cubicBezTo>
                    <a:pt x="1030" y="238"/>
                    <a:pt x="1033" y="234"/>
                    <a:pt x="1035" y="234"/>
                  </a:cubicBezTo>
                  <a:cubicBezTo>
                    <a:pt x="1038" y="234"/>
                    <a:pt x="1038" y="248"/>
                    <a:pt x="1038" y="273"/>
                  </a:cubicBezTo>
                  <a:lnTo>
                    <a:pt x="1051" y="260"/>
                  </a:lnTo>
                  <a:cubicBezTo>
                    <a:pt x="1059" y="244"/>
                    <a:pt x="1067" y="233"/>
                    <a:pt x="1069" y="233"/>
                  </a:cubicBezTo>
                  <a:cubicBezTo>
                    <a:pt x="1070" y="233"/>
                    <a:pt x="1069" y="237"/>
                    <a:pt x="1064" y="247"/>
                  </a:cubicBezTo>
                  <a:lnTo>
                    <a:pt x="1062" y="249"/>
                  </a:lnTo>
                  <a:lnTo>
                    <a:pt x="1062" y="249"/>
                  </a:lnTo>
                  <a:cubicBezTo>
                    <a:pt x="1070" y="249"/>
                    <a:pt x="1074" y="268"/>
                    <a:pt x="1064" y="286"/>
                  </a:cubicBezTo>
                  <a:cubicBezTo>
                    <a:pt x="1077" y="273"/>
                    <a:pt x="1077" y="260"/>
                    <a:pt x="1077" y="260"/>
                  </a:cubicBezTo>
                  <a:cubicBezTo>
                    <a:pt x="1090" y="260"/>
                    <a:pt x="1090" y="260"/>
                    <a:pt x="1077" y="273"/>
                  </a:cubicBezTo>
                  <a:cubicBezTo>
                    <a:pt x="1077" y="284"/>
                    <a:pt x="1069" y="303"/>
                    <a:pt x="1072" y="303"/>
                  </a:cubicBezTo>
                  <a:cubicBezTo>
                    <a:pt x="1073" y="303"/>
                    <a:pt x="1075" y="301"/>
                    <a:pt x="1077" y="299"/>
                  </a:cubicBezTo>
                  <a:cubicBezTo>
                    <a:pt x="1077" y="299"/>
                    <a:pt x="1077" y="299"/>
                    <a:pt x="1077" y="312"/>
                  </a:cubicBezTo>
                  <a:lnTo>
                    <a:pt x="1090" y="312"/>
                  </a:lnTo>
                  <a:cubicBezTo>
                    <a:pt x="1103" y="312"/>
                    <a:pt x="1103" y="312"/>
                    <a:pt x="1090" y="325"/>
                  </a:cubicBezTo>
                  <a:cubicBezTo>
                    <a:pt x="1090" y="325"/>
                    <a:pt x="1103" y="325"/>
                    <a:pt x="1116" y="312"/>
                  </a:cubicBezTo>
                  <a:cubicBezTo>
                    <a:pt x="1116" y="325"/>
                    <a:pt x="1116" y="325"/>
                    <a:pt x="1116" y="338"/>
                  </a:cubicBezTo>
                  <a:cubicBezTo>
                    <a:pt x="1116" y="325"/>
                    <a:pt x="1129" y="325"/>
                    <a:pt x="1129" y="325"/>
                  </a:cubicBezTo>
                  <a:lnTo>
                    <a:pt x="1129" y="338"/>
                  </a:lnTo>
                  <a:cubicBezTo>
                    <a:pt x="1142" y="325"/>
                    <a:pt x="1142" y="325"/>
                    <a:pt x="1142" y="325"/>
                  </a:cubicBezTo>
                  <a:cubicBezTo>
                    <a:pt x="1142" y="325"/>
                    <a:pt x="1142" y="338"/>
                    <a:pt x="1142" y="338"/>
                  </a:cubicBezTo>
                  <a:cubicBezTo>
                    <a:pt x="1149" y="344"/>
                    <a:pt x="1152" y="348"/>
                    <a:pt x="1155" y="348"/>
                  </a:cubicBezTo>
                  <a:cubicBezTo>
                    <a:pt x="1158" y="348"/>
                    <a:pt x="1162" y="344"/>
                    <a:pt x="1168" y="338"/>
                  </a:cubicBezTo>
                  <a:cubicBezTo>
                    <a:pt x="1159" y="338"/>
                    <a:pt x="1162" y="332"/>
                    <a:pt x="1165" y="332"/>
                  </a:cubicBezTo>
                  <a:cubicBezTo>
                    <a:pt x="1167" y="332"/>
                    <a:pt x="1168" y="334"/>
                    <a:pt x="1168" y="338"/>
                  </a:cubicBezTo>
                  <a:cubicBezTo>
                    <a:pt x="1168" y="338"/>
                    <a:pt x="1168" y="364"/>
                    <a:pt x="1168" y="364"/>
                  </a:cubicBezTo>
                  <a:cubicBezTo>
                    <a:pt x="1175" y="370"/>
                    <a:pt x="1178" y="374"/>
                    <a:pt x="1181" y="374"/>
                  </a:cubicBezTo>
                  <a:cubicBezTo>
                    <a:pt x="1184" y="374"/>
                    <a:pt x="1187" y="370"/>
                    <a:pt x="1194" y="364"/>
                  </a:cubicBezTo>
                  <a:lnTo>
                    <a:pt x="1194" y="364"/>
                  </a:lnTo>
                  <a:cubicBezTo>
                    <a:pt x="1188" y="369"/>
                    <a:pt x="1184" y="374"/>
                    <a:pt x="1181" y="377"/>
                  </a:cubicBezTo>
                  <a:lnTo>
                    <a:pt x="1194" y="377"/>
                  </a:lnTo>
                  <a:cubicBezTo>
                    <a:pt x="1194" y="390"/>
                    <a:pt x="1194" y="390"/>
                    <a:pt x="1207" y="390"/>
                  </a:cubicBezTo>
                  <a:cubicBezTo>
                    <a:pt x="1207" y="390"/>
                    <a:pt x="1207" y="390"/>
                    <a:pt x="1194" y="403"/>
                  </a:cubicBezTo>
                  <a:cubicBezTo>
                    <a:pt x="1199" y="400"/>
                    <a:pt x="1203" y="399"/>
                    <a:pt x="1206" y="399"/>
                  </a:cubicBezTo>
                  <a:cubicBezTo>
                    <a:pt x="1220" y="399"/>
                    <a:pt x="1218" y="418"/>
                    <a:pt x="1207" y="429"/>
                  </a:cubicBezTo>
                  <a:cubicBezTo>
                    <a:pt x="1207" y="429"/>
                    <a:pt x="1207" y="429"/>
                    <a:pt x="1220" y="416"/>
                  </a:cubicBezTo>
                  <a:cubicBezTo>
                    <a:pt x="1228" y="412"/>
                    <a:pt x="1234" y="410"/>
                    <a:pt x="1239" y="410"/>
                  </a:cubicBezTo>
                  <a:cubicBezTo>
                    <a:pt x="1250" y="410"/>
                    <a:pt x="1251" y="420"/>
                    <a:pt x="1233" y="429"/>
                  </a:cubicBezTo>
                  <a:cubicBezTo>
                    <a:pt x="1246" y="429"/>
                    <a:pt x="1246" y="442"/>
                    <a:pt x="1220" y="442"/>
                  </a:cubicBezTo>
                  <a:cubicBezTo>
                    <a:pt x="1207" y="455"/>
                    <a:pt x="1194" y="455"/>
                    <a:pt x="1194" y="455"/>
                  </a:cubicBezTo>
                  <a:lnTo>
                    <a:pt x="1207" y="455"/>
                  </a:lnTo>
                  <a:cubicBezTo>
                    <a:pt x="1220" y="455"/>
                    <a:pt x="1220" y="455"/>
                    <a:pt x="1233" y="468"/>
                  </a:cubicBezTo>
                  <a:cubicBezTo>
                    <a:pt x="1233" y="468"/>
                    <a:pt x="1246" y="468"/>
                    <a:pt x="1246" y="481"/>
                  </a:cubicBezTo>
                  <a:cubicBezTo>
                    <a:pt x="1246" y="481"/>
                    <a:pt x="1246" y="494"/>
                    <a:pt x="1233" y="494"/>
                  </a:cubicBezTo>
                  <a:cubicBezTo>
                    <a:pt x="1246" y="507"/>
                    <a:pt x="1246" y="507"/>
                    <a:pt x="1259" y="507"/>
                  </a:cubicBezTo>
                  <a:cubicBezTo>
                    <a:pt x="1272" y="507"/>
                    <a:pt x="1272" y="519"/>
                    <a:pt x="1259" y="519"/>
                  </a:cubicBezTo>
                  <a:cubicBezTo>
                    <a:pt x="1272" y="519"/>
                    <a:pt x="1272" y="532"/>
                    <a:pt x="1272" y="532"/>
                  </a:cubicBezTo>
                  <a:lnTo>
                    <a:pt x="1259" y="532"/>
                  </a:lnTo>
                  <a:cubicBezTo>
                    <a:pt x="1272" y="532"/>
                    <a:pt x="1272" y="532"/>
                    <a:pt x="1272" y="545"/>
                  </a:cubicBezTo>
                  <a:cubicBezTo>
                    <a:pt x="1259" y="545"/>
                    <a:pt x="1259" y="649"/>
                    <a:pt x="1259" y="649"/>
                  </a:cubicBezTo>
                  <a:cubicBezTo>
                    <a:pt x="1259" y="649"/>
                    <a:pt x="1259" y="662"/>
                    <a:pt x="1259" y="662"/>
                  </a:cubicBezTo>
                  <a:cubicBezTo>
                    <a:pt x="1259" y="662"/>
                    <a:pt x="1259" y="675"/>
                    <a:pt x="1259" y="675"/>
                  </a:cubicBezTo>
                  <a:cubicBezTo>
                    <a:pt x="1254" y="673"/>
                    <a:pt x="1250" y="672"/>
                    <a:pt x="1248" y="672"/>
                  </a:cubicBezTo>
                  <a:cubicBezTo>
                    <a:pt x="1237" y="672"/>
                    <a:pt x="1246" y="691"/>
                    <a:pt x="1246" y="701"/>
                  </a:cubicBezTo>
                  <a:cubicBezTo>
                    <a:pt x="1259" y="701"/>
                    <a:pt x="1259" y="714"/>
                    <a:pt x="1259" y="714"/>
                  </a:cubicBezTo>
                  <a:cubicBezTo>
                    <a:pt x="1251" y="710"/>
                    <a:pt x="1246" y="709"/>
                    <a:pt x="1242" y="709"/>
                  </a:cubicBezTo>
                  <a:cubicBezTo>
                    <a:pt x="1234" y="709"/>
                    <a:pt x="1237" y="718"/>
                    <a:pt x="1246" y="727"/>
                  </a:cubicBezTo>
                  <a:cubicBezTo>
                    <a:pt x="1235" y="724"/>
                    <a:pt x="1228" y="722"/>
                    <a:pt x="1223" y="722"/>
                  </a:cubicBezTo>
                  <a:cubicBezTo>
                    <a:pt x="1210" y="722"/>
                    <a:pt x="1217" y="734"/>
                    <a:pt x="1246" y="753"/>
                  </a:cubicBezTo>
                  <a:cubicBezTo>
                    <a:pt x="1237" y="749"/>
                    <a:pt x="1232" y="747"/>
                    <a:pt x="1228" y="747"/>
                  </a:cubicBezTo>
                  <a:cubicBezTo>
                    <a:pt x="1221" y="747"/>
                    <a:pt x="1224" y="753"/>
                    <a:pt x="1233" y="753"/>
                  </a:cubicBezTo>
                  <a:cubicBezTo>
                    <a:pt x="1259" y="766"/>
                    <a:pt x="1246" y="766"/>
                    <a:pt x="1220" y="766"/>
                  </a:cubicBezTo>
                  <a:cubicBezTo>
                    <a:pt x="1246" y="792"/>
                    <a:pt x="1233" y="792"/>
                    <a:pt x="1207" y="792"/>
                  </a:cubicBezTo>
                  <a:lnTo>
                    <a:pt x="1194" y="792"/>
                  </a:lnTo>
                  <a:lnTo>
                    <a:pt x="1207" y="805"/>
                  </a:lnTo>
                  <a:cubicBezTo>
                    <a:pt x="1194" y="805"/>
                    <a:pt x="1181" y="805"/>
                    <a:pt x="1168" y="818"/>
                  </a:cubicBezTo>
                  <a:cubicBezTo>
                    <a:pt x="1142" y="844"/>
                    <a:pt x="1142" y="857"/>
                    <a:pt x="1155" y="857"/>
                  </a:cubicBezTo>
                  <a:cubicBezTo>
                    <a:pt x="1163" y="872"/>
                    <a:pt x="1166" y="878"/>
                    <a:pt x="1162" y="878"/>
                  </a:cubicBezTo>
                  <a:cubicBezTo>
                    <a:pt x="1159" y="878"/>
                    <a:pt x="1153" y="875"/>
                    <a:pt x="1142" y="870"/>
                  </a:cubicBezTo>
                  <a:cubicBezTo>
                    <a:pt x="1142" y="870"/>
                    <a:pt x="1136" y="864"/>
                    <a:pt x="1133" y="864"/>
                  </a:cubicBezTo>
                  <a:cubicBezTo>
                    <a:pt x="1131" y="864"/>
                    <a:pt x="1129" y="865"/>
                    <a:pt x="1129" y="870"/>
                  </a:cubicBezTo>
                  <a:cubicBezTo>
                    <a:pt x="1116" y="870"/>
                    <a:pt x="1116" y="870"/>
                    <a:pt x="1103" y="857"/>
                  </a:cubicBezTo>
                  <a:lnTo>
                    <a:pt x="1103" y="857"/>
                  </a:lnTo>
                  <a:cubicBezTo>
                    <a:pt x="1116" y="883"/>
                    <a:pt x="1103" y="896"/>
                    <a:pt x="1077" y="896"/>
                  </a:cubicBezTo>
                  <a:cubicBezTo>
                    <a:pt x="1077" y="896"/>
                    <a:pt x="1077" y="896"/>
                    <a:pt x="1077" y="909"/>
                  </a:cubicBezTo>
                  <a:cubicBezTo>
                    <a:pt x="1077" y="924"/>
                    <a:pt x="1077" y="930"/>
                    <a:pt x="1075" y="930"/>
                  </a:cubicBezTo>
                  <a:cubicBezTo>
                    <a:pt x="1073" y="930"/>
                    <a:pt x="1070" y="927"/>
                    <a:pt x="1064" y="922"/>
                  </a:cubicBezTo>
                  <a:cubicBezTo>
                    <a:pt x="1064" y="914"/>
                    <a:pt x="1056" y="907"/>
                    <a:pt x="1051" y="907"/>
                  </a:cubicBezTo>
                  <a:cubicBezTo>
                    <a:pt x="1047" y="907"/>
                    <a:pt x="1046" y="911"/>
                    <a:pt x="1051" y="922"/>
                  </a:cubicBezTo>
                  <a:lnTo>
                    <a:pt x="1038" y="922"/>
                  </a:lnTo>
                  <a:cubicBezTo>
                    <a:pt x="1035" y="918"/>
                    <a:pt x="1033" y="916"/>
                    <a:pt x="1033" y="916"/>
                  </a:cubicBezTo>
                  <a:lnTo>
                    <a:pt x="1033" y="916"/>
                  </a:lnTo>
                  <a:cubicBezTo>
                    <a:pt x="1032" y="916"/>
                    <a:pt x="1038" y="925"/>
                    <a:pt x="1038" y="935"/>
                  </a:cubicBezTo>
                  <a:cubicBezTo>
                    <a:pt x="1044" y="946"/>
                    <a:pt x="1047" y="953"/>
                    <a:pt x="1047" y="953"/>
                  </a:cubicBezTo>
                  <a:cubicBezTo>
                    <a:pt x="1046" y="953"/>
                    <a:pt x="1040" y="943"/>
                    <a:pt x="1025" y="922"/>
                  </a:cubicBezTo>
                  <a:cubicBezTo>
                    <a:pt x="1025" y="921"/>
                    <a:pt x="1025" y="921"/>
                    <a:pt x="1025" y="921"/>
                  </a:cubicBezTo>
                  <a:lnTo>
                    <a:pt x="1025" y="921"/>
                  </a:lnTo>
                  <a:cubicBezTo>
                    <a:pt x="1024" y="924"/>
                    <a:pt x="1023" y="927"/>
                    <a:pt x="1021" y="927"/>
                  </a:cubicBezTo>
                  <a:cubicBezTo>
                    <a:pt x="1019" y="927"/>
                    <a:pt x="1016" y="925"/>
                    <a:pt x="1012" y="922"/>
                  </a:cubicBezTo>
                  <a:lnTo>
                    <a:pt x="1012" y="922"/>
                  </a:lnTo>
                  <a:cubicBezTo>
                    <a:pt x="1012" y="935"/>
                    <a:pt x="1012" y="935"/>
                    <a:pt x="1025" y="960"/>
                  </a:cubicBezTo>
                  <a:cubicBezTo>
                    <a:pt x="1025" y="973"/>
                    <a:pt x="1025" y="973"/>
                    <a:pt x="1025" y="973"/>
                  </a:cubicBezTo>
                  <a:cubicBezTo>
                    <a:pt x="1012" y="960"/>
                    <a:pt x="1012" y="960"/>
                    <a:pt x="1012" y="948"/>
                  </a:cubicBezTo>
                  <a:cubicBezTo>
                    <a:pt x="999" y="948"/>
                    <a:pt x="999" y="935"/>
                    <a:pt x="987" y="922"/>
                  </a:cubicBezTo>
                  <a:cubicBezTo>
                    <a:pt x="987" y="916"/>
                    <a:pt x="984" y="913"/>
                    <a:pt x="983" y="913"/>
                  </a:cubicBezTo>
                  <a:cubicBezTo>
                    <a:pt x="980" y="913"/>
                    <a:pt x="979" y="919"/>
                    <a:pt x="987" y="935"/>
                  </a:cubicBezTo>
                  <a:cubicBezTo>
                    <a:pt x="999" y="973"/>
                    <a:pt x="999" y="973"/>
                    <a:pt x="999" y="973"/>
                  </a:cubicBezTo>
                  <a:cubicBezTo>
                    <a:pt x="987" y="973"/>
                    <a:pt x="987" y="973"/>
                    <a:pt x="987" y="960"/>
                  </a:cubicBezTo>
                  <a:cubicBezTo>
                    <a:pt x="974" y="948"/>
                    <a:pt x="974" y="948"/>
                    <a:pt x="974" y="948"/>
                  </a:cubicBezTo>
                  <a:cubicBezTo>
                    <a:pt x="961" y="948"/>
                    <a:pt x="961" y="999"/>
                    <a:pt x="974" y="1025"/>
                  </a:cubicBezTo>
                  <a:cubicBezTo>
                    <a:pt x="974" y="1038"/>
                    <a:pt x="974" y="1045"/>
                    <a:pt x="972" y="1045"/>
                  </a:cubicBezTo>
                  <a:cubicBezTo>
                    <a:pt x="970" y="1045"/>
                    <a:pt x="967" y="1038"/>
                    <a:pt x="961" y="1025"/>
                  </a:cubicBezTo>
                  <a:cubicBezTo>
                    <a:pt x="961" y="1012"/>
                    <a:pt x="961" y="1012"/>
                    <a:pt x="961" y="1012"/>
                  </a:cubicBezTo>
                  <a:cubicBezTo>
                    <a:pt x="961" y="1017"/>
                    <a:pt x="959" y="1018"/>
                    <a:pt x="958" y="1018"/>
                  </a:cubicBezTo>
                  <a:cubicBezTo>
                    <a:pt x="955" y="1018"/>
                    <a:pt x="952" y="1012"/>
                    <a:pt x="961" y="1012"/>
                  </a:cubicBezTo>
                  <a:cubicBezTo>
                    <a:pt x="948" y="999"/>
                    <a:pt x="961" y="999"/>
                    <a:pt x="961" y="999"/>
                  </a:cubicBezTo>
                  <a:lnTo>
                    <a:pt x="961" y="986"/>
                  </a:lnTo>
                  <a:cubicBezTo>
                    <a:pt x="955" y="969"/>
                    <a:pt x="949" y="962"/>
                    <a:pt x="945" y="962"/>
                  </a:cubicBezTo>
                  <a:cubicBezTo>
                    <a:pt x="941" y="962"/>
                    <a:pt x="940" y="972"/>
                    <a:pt x="948" y="986"/>
                  </a:cubicBezTo>
                  <a:cubicBezTo>
                    <a:pt x="948" y="993"/>
                    <a:pt x="948" y="996"/>
                    <a:pt x="946" y="996"/>
                  </a:cubicBezTo>
                  <a:cubicBezTo>
                    <a:pt x="944" y="996"/>
                    <a:pt x="941" y="993"/>
                    <a:pt x="935" y="986"/>
                  </a:cubicBezTo>
                  <a:cubicBezTo>
                    <a:pt x="935" y="981"/>
                    <a:pt x="933" y="976"/>
                    <a:pt x="931" y="973"/>
                  </a:cubicBezTo>
                  <a:lnTo>
                    <a:pt x="931" y="973"/>
                  </a:lnTo>
                  <a:cubicBezTo>
                    <a:pt x="933" y="973"/>
                    <a:pt x="935" y="973"/>
                    <a:pt x="935" y="973"/>
                  </a:cubicBezTo>
                  <a:cubicBezTo>
                    <a:pt x="931" y="970"/>
                    <a:pt x="929" y="968"/>
                    <a:pt x="929" y="968"/>
                  </a:cubicBezTo>
                  <a:lnTo>
                    <a:pt x="929" y="968"/>
                  </a:lnTo>
                  <a:cubicBezTo>
                    <a:pt x="929" y="968"/>
                    <a:pt x="930" y="970"/>
                    <a:pt x="931" y="973"/>
                  </a:cubicBezTo>
                  <a:lnTo>
                    <a:pt x="931" y="973"/>
                  </a:lnTo>
                  <a:cubicBezTo>
                    <a:pt x="927" y="972"/>
                    <a:pt x="922" y="969"/>
                    <a:pt x="922" y="960"/>
                  </a:cubicBezTo>
                  <a:cubicBezTo>
                    <a:pt x="909" y="960"/>
                    <a:pt x="909" y="960"/>
                    <a:pt x="909" y="973"/>
                  </a:cubicBezTo>
                  <a:cubicBezTo>
                    <a:pt x="909" y="986"/>
                    <a:pt x="909" y="986"/>
                    <a:pt x="909" y="986"/>
                  </a:cubicBezTo>
                  <a:cubicBezTo>
                    <a:pt x="896" y="986"/>
                    <a:pt x="896" y="999"/>
                    <a:pt x="896" y="1012"/>
                  </a:cubicBezTo>
                  <a:cubicBezTo>
                    <a:pt x="896" y="1025"/>
                    <a:pt x="896" y="1038"/>
                    <a:pt x="896" y="1038"/>
                  </a:cubicBezTo>
                  <a:cubicBezTo>
                    <a:pt x="890" y="1044"/>
                    <a:pt x="887" y="1047"/>
                    <a:pt x="885" y="1047"/>
                  </a:cubicBezTo>
                  <a:cubicBezTo>
                    <a:pt x="883" y="1047"/>
                    <a:pt x="883" y="1041"/>
                    <a:pt x="883" y="1025"/>
                  </a:cubicBezTo>
                  <a:cubicBezTo>
                    <a:pt x="883" y="1025"/>
                    <a:pt x="883" y="1012"/>
                    <a:pt x="883" y="1012"/>
                  </a:cubicBezTo>
                  <a:cubicBezTo>
                    <a:pt x="883" y="1012"/>
                    <a:pt x="883" y="999"/>
                    <a:pt x="883" y="999"/>
                  </a:cubicBezTo>
                  <a:lnTo>
                    <a:pt x="870" y="999"/>
                  </a:lnTo>
                  <a:cubicBezTo>
                    <a:pt x="870" y="1004"/>
                    <a:pt x="872" y="1009"/>
                    <a:pt x="874" y="1013"/>
                  </a:cubicBezTo>
                  <a:lnTo>
                    <a:pt x="874" y="1013"/>
                  </a:lnTo>
                  <a:cubicBezTo>
                    <a:pt x="872" y="1012"/>
                    <a:pt x="870" y="1012"/>
                    <a:pt x="870" y="1012"/>
                  </a:cubicBezTo>
                  <a:cubicBezTo>
                    <a:pt x="870" y="1012"/>
                    <a:pt x="870" y="1012"/>
                    <a:pt x="857" y="999"/>
                  </a:cubicBezTo>
                  <a:lnTo>
                    <a:pt x="857" y="999"/>
                  </a:lnTo>
                  <a:cubicBezTo>
                    <a:pt x="857" y="999"/>
                    <a:pt x="857" y="999"/>
                    <a:pt x="857" y="999"/>
                  </a:cubicBezTo>
                  <a:cubicBezTo>
                    <a:pt x="850" y="986"/>
                    <a:pt x="847" y="980"/>
                    <a:pt x="845" y="980"/>
                  </a:cubicBezTo>
                  <a:cubicBezTo>
                    <a:pt x="844" y="980"/>
                    <a:pt x="844" y="986"/>
                    <a:pt x="844" y="999"/>
                  </a:cubicBezTo>
                  <a:cubicBezTo>
                    <a:pt x="853" y="1009"/>
                    <a:pt x="849" y="1018"/>
                    <a:pt x="846" y="1018"/>
                  </a:cubicBezTo>
                  <a:cubicBezTo>
                    <a:pt x="845" y="1018"/>
                    <a:pt x="844" y="1016"/>
                    <a:pt x="844" y="1012"/>
                  </a:cubicBezTo>
                  <a:cubicBezTo>
                    <a:pt x="831" y="1012"/>
                    <a:pt x="831" y="1012"/>
                    <a:pt x="831" y="999"/>
                  </a:cubicBezTo>
                  <a:cubicBezTo>
                    <a:pt x="827" y="995"/>
                    <a:pt x="824" y="994"/>
                    <a:pt x="822" y="994"/>
                  </a:cubicBezTo>
                  <a:cubicBezTo>
                    <a:pt x="818" y="994"/>
                    <a:pt x="818" y="999"/>
                    <a:pt x="818" y="999"/>
                  </a:cubicBezTo>
                  <a:cubicBezTo>
                    <a:pt x="818" y="1006"/>
                    <a:pt x="818" y="1009"/>
                    <a:pt x="816" y="1009"/>
                  </a:cubicBezTo>
                  <a:cubicBezTo>
                    <a:pt x="815" y="1009"/>
                    <a:pt x="811" y="1006"/>
                    <a:pt x="805" y="999"/>
                  </a:cubicBezTo>
                  <a:cubicBezTo>
                    <a:pt x="792" y="986"/>
                    <a:pt x="785" y="980"/>
                    <a:pt x="782" y="980"/>
                  </a:cubicBezTo>
                  <a:cubicBezTo>
                    <a:pt x="779" y="980"/>
                    <a:pt x="779" y="986"/>
                    <a:pt x="779" y="999"/>
                  </a:cubicBezTo>
                  <a:cubicBezTo>
                    <a:pt x="779" y="996"/>
                    <a:pt x="779" y="994"/>
                    <a:pt x="779" y="994"/>
                  </a:cubicBezTo>
                  <a:cubicBezTo>
                    <a:pt x="778" y="994"/>
                    <a:pt x="775" y="1003"/>
                    <a:pt x="766" y="1012"/>
                  </a:cubicBezTo>
                  <a:cubicBezTo>
                    <a:pt x="766" y="1025"/>
                    <a:pt x="753" y="1051"/>
                    <a:pt x="753" y="1064"/>
                  </a:cubicBezTo>
                  <a:cubicBezTo>
                    <a:pt x="753" y="1070"/>
                    <a:pt x="753" y="1074"/>
                    <a:pt x="753" y="1077"/>
                  </a:cubicBezTo>
                  <a:cubicBezTo>
                    <a:pt x="740" y="1077"/>
                    <a:pt x="740" y="1064"/>
                    <a:pt x="740" y="1051"/>
                  </a:cubicBezTo>
                  <a:cubicBezTo>
                    <a:pt x="740" y="1038"/>
                    <a:pt x="753" y="1038"/>
                    <a:pt x="753" y="1038"/>
                  </a:cubicBezTo>
                  <a:cubicBezTo>
                    <a:pt x="753" y="1025"/>
                    <a:pt x="753" y="999"/>
                    <a:pt x="740" y="999"/>
                  </a:cubicBezTo>
                  <a:cubicBezTo>
                    <a:pt x="740" y="986"/>
                    <a:pt x="727" y="986"/>
                    <a:pt x="727" y="986"/>
                  </a:cubicBezTo>
                  <a:cubicBezTo>
                    <a:pt x="714" y="986"/>
                    <a:pt x="714" y="986"/>
                    <a:pt x="701" y="973"/>
                  </a:cubicBezTo>
                  <a:cubicBezTo>
                    <a:pt x="701" y="973"/>
                    <a:pt x="701" y="970"/>
                    <a:pt x="700" y="970"/>
                  </a:cubicBezTo>
                  <a:cubicBezTo>
                    <a:pt x="698" y="970"/>
                    <a:pt x="695" y="973"/>
                    <a:pt x="688" y="986"/>
                  </a:cubicBezTo>
                  <a:cubicBezTo>
                    <a:pt x="688" y="992"/>
                    <a:pt x="688" y="996"/>
                    <a:pt x="688" y="999"/>
                  </a:cubicBezTo>
                  <a:cubicBezTo>
                    <a:pt x="688" y="971"/>
                    <a:pt x="668" y="950"/>
                    <a:pt x="652" y="950"/>
                  </a:cubicBezTo>
                  <a:cubicBezTo>
                    <a:pt x="646" y="950"/>
                    <a:pt x="640" y="953"/>
                    <a:pt x="636" y="960"/>
                  </a:cubicBezTo>
                  <a:cubicBezTo>
                    <a:pt x="636" y="951"/>
                    <a:pt x="623" y="942"/>
                    <a:pt x="616" y="942"/>
                  </a:cubicBezTo>
                  <a:cubicBezTo>
                    <a:pt x="613" y="942"/>
                    <a:pt x="610" y="944"/>
                    <a:pt x="610" y="948"/>
                  </a:cubicBezTo>
                  <a:lnTo>
                    <a:pt x="597" y="948"/>
                  </a:lnTo>
                  <a:cubicBezTo>
                    <a:pt x="597" y="938"/>
                    <a:pt x="597" y="929"/>
                    <a:pt x="593" y="929"/>
                  </a:cubicBezTo>
                  <a:cubicBezTo>
                    <a:pt x="591" y="929"/>
                    <a:pt x="588" y="931"/>
                    <a:pt x="584" y="935"/>
                  </a:cubicBezTo>
                  <a:cubicBezTo>
                    <a:pt x="575" y="944"/>
                    <a:pt x="573" y="953"/>
                    <a:pt x="572" y="953"/>
                  </a:cubicBezTo>
                  <a:cubicBezTo>
                    <a:pt x="571" y="953"/>
                    <a:pt x="571" y="951"/>
                    <a:pt x="571" y="948"/>
                  </a:cubicBezTo>
                  <a:cubicBezTo>
                    <a:pt x="584" y="935"/>
                    <a:pt x="571" y="935"/>
                    <a:pt x="558" y="922"/>
                  </a:cubicBezTo>
                  <a:cubicBezTo>
                    <a:pt x="546" y="922"/>
                    <a:pt x="546" y="922"/>
                    <a:pt x="546" y="935"/>
                  </a:cubicBezTo>
                  <a:cubicBezTo>
                    <a:pt x="520" y="935"/>
                    <a:pt x="533" y="922"/>
                    <a:pt x="546" y="922"/>
                  </a:cubicBezTo>
                  <a:cubicBezTo>
                    <a:pt x="553" y="907"/>
                    <a:pt x="552" y="897"/>
                    <a:pt x="548" y="897"/>
                  </a:cubicBezTo>
                  <a:cubicBezTo>
                    <a:pt x="544" y="897"/>
                    <a:pt x="538" y="904"/>
                    <a:pt x="533" y="922"/>
                  </a:cubicBezTo>
                  <a:cubicBezTo>
                    <a:pt x="517" y="937"/>
                    <a:pt x="511" y="943"/>
                    <a:pt x="508" y="943"/>
                  </a:cubicBezTo>
                  <a:cubicBezTo>
                    <a:pt x="507" y="943"/>
                    <a:pt x="507" y="940"/>
                    <a:pt x="507" y="935"/>
                  </a:cubicBezTo>
                  <a:cubicBezTo>
                    <a:pt x="520" y="922"/>
                    <a:pt x="520" y="922"/>
                    <a:pt x="520" y="922"/>
                  </a:cubicBezTo>
                  <a:cubicBezTo>
                    <a:pt x="520" y="922"/>
                    <a:pt x="533" y="909"/>
                    <a:pt x="533" y="896"/>
                  </a:cubicBezTo>
                  <a:lnTo>
                    <a:pt x="533" y="896"/>
                  </a:lnTo>
                  <a:cubicBezTo>
                    <a:pt x="533" y="896"/>
                    <a:pt x="532" y="896"/>
                    <a:pt x="520" y="909"/>
                  </a:cubicBezTo>
                  <a:lnTo>
                    <a:pt x="510" y="909"/>
                  </a:lnTo>
                  <a:cubicBezTo>
                    <a:pt x="512" y="905"/>
                    <a:pt x="515" y="900"/>
                    <a:pt x="520" y="896"/>
                  </a:cubicBezTo>
                  <a:cubicBezTo>
                    <a:pt x="520" y="892"/>
                    <a:pt x="518" y="891"/>
                    <a:pt x="514" y="891"/>
                  </a:cubicBezTo>
                  <a:cubicBezTo>
                    <a:pt x="506" y="891"/>
                    <a:pt x="487" y="903"/>
                    <a:pt x="468" y="922"/>
                  </a:cubicBezTo>
                  <a:lnTo>
                    <a:pt x="481" y="909"/>
                  </a:lnTo>
                  <a:cubicBezTo>
                    <a:pt x="494" y="896"/>
                    <a:pt x="481" y="896"/>
                    <a:pt x="481" y="896"/>
                  </a:cubicBezTo>
                  <a:cubicBezTo>
                    <a:pt x="474" y="889"/>
                    <a:pt x="471" y="886"/>
                    <a:pt x="468" y="886"/>
                  </a:cubicBezTo>
                  <a:cubicBezTo>
                    <a:pt x="464" y="886"/>
                    <a:pt x="461" y="889"/>
                    <a:pt x="455" y="896"/>
                  </a:cubicBezTo>
                  <a:cubicBezTo>
                    <a:pt x="455" y="909"/>
                    <a:pt x="442" y="922"/>
                    <a:pt x="442" y="922"/>
                  </a:cubicBezTo>
                  <a:cubicBezTo>
                    <a:pt x="442" y="922"/>
                    <a:pt x="442" y="935"/>
                    <a:pt x="429" y="948"/>
                  </a:cubicBezTo>
                  <a:cubicBezTo>
                    <a:pt x="429" y="948"/>
                    <a:pt x="429" y="922"/>
                    <a:pt x="442" y="909"/>
                  </a:cubicBezTo>
                  <a:cubicBezTo>
                    <a:pt x="442" y="883"/>
                    <a:pt x="455" y="870"/>
                    <a:pt x="442" y="857"/>
                  </a:cubicBezTo>
                  <a:cubicBezTo>
                    <a:pt x="429" y="857"/>
                    <a:pt x="429" y="844"/>
                    <a:pt x="429" y="831"/>
                  </a:cubicBezTo>
                  <a:lnTo>
                    <a:pt x="403" y="831"/>
                  </a:lnTo>
                  <a:cubicBezTo>
                    <a:pt x="416" y="818"/>
                    <a:pt x="416" y="818"/>
                    <a:pt x="403" y="818"/>
                  </a:cubicBezTo>
                  <a:cubicBezTo>
                    <a:pt x="399" y="822"/>
                    <a:pt x="396" y="824"/>
                    <a:pt x="394" y="824"/>
                  </a:cubicBezTo>
                  <a:cubicBezTo>
                    <a:pt x="390" y="824"/>
                    <a:pt x="390" y="818"/>
                    <a:pt x="390" y="818"/>
                  </a:cubicBezTo>
                  <a:cubicBezTo>
                    <a:pt x="396" y="805"/>
                    <a:pt x="400" y="798"/>
                    <a:pt x="398" y="798"/>
                  </a:cubicBezTo>
                  <a:cubicBezTo>
                    <a:pt x="396" y="798"/>
                    <a:pt x="390" y="805"/>
                    <a:pt x="377" y="818"/>
                  </a:cubicBezTo>
                  <a:cubicBezTo>
                    <a:pt x="364" y="831"/>
                    <a:pt x="364" y="844"/>
                    <a:pt x="364" y="857"/>
                  </a:cubicBezTo>
                  <a:cubicBezTo>
                    <a:pt x="351" y="857"/>
                    <a:pt x="338" y="870"/>
                    <a:pt x="325" y="870"/>
                  </a:cubicBezTo>
                  <a:cubicBezTo>
                    <a:pt x="329" y="866"/>
                    <a:pt x="333" y="861"/>
                    <a:pt x="338" y="857"/>
                  </a:cubicBezTo>
                  <a:cubicBezTo>
                    <a:pt x="351" y="857"/>
                    <a:pt x="364" y="844"/>
                    <a:pt x="364" y="831"/>
                  </a:cubicBezTo>
                  <a:cubicBezTo>
                    <a:pt x="380" y="815"/>
                    <a:pt x="386" y="804"/>
                    <a:pt x="382" y="804"/>
                  </a:cubicBezTo>
                  <a:cubicBezTo>
                    <a:pt x="380" y="804"/>
                    <a:pt x="374" y="808"/>
                    <a:pt x="364" y="818"/>
                  </a:cubicBezTo>
                  <a:cubicBezTo>
                    <a:pt x="364" y="805"/>
                    <a:pt x="364" y="805"/>
                    <a:pt x="377" y="792"/>
                  </a:cubicBezTo>
                  <a:cubicBezTo>
                    <a:pt x="377" y="792"/>
                    <a:pt x="377" y="789"/>
                    <a:pt x="375" y="789"/>
                  </a:cubicBezTo>
                  <a:cubicBezTo>
                    <a:pt x="374" y="789"/>
                    <a:pt x="370" y="792"/>
                    <a:pt x="364" y="805"/>
                  </a:cubicBezTo>
                  <a:cubicBezTo>
                    <a:pt x="353" y="810"/>
                    <a:pt x="347" y="813"/>
                    <a:pt x="344" y="813"/>
                  </a:cubicBezTo>
                  <a:cubicBezTo>
                    <a:pt x="340" y="813"/>
                    <a:pt x="343" y="807"/>
                    <a:pt x="351" y="792"/>
                  </a:cubicBezTo>
                  <a:cubicBezTo>
                    <a:pt x="360" y="773"/>
                    <a:pt x="356" y="761"/>
                    <a:pt x="353" y="761"/>
                  </a:cubicBezTo>
                  <a:cubicBezTo>
                    <a:pt x="352" y="761"/>
                    <a:pt x="351" y="762"/>
                    <a:pt x="351" y="766"/>
                  </a:cubicBezTo>
                  <a:cubicBezTo>
                    <a:pt x="340" y="777"/>
                    <a:pt x="331" y="781"/>
                    <a:pt x="326" y="781"/>
                  </a:cubicBezTo>
                  <a:cubicBezTo>
                    <a:pt x="319" y="781"/>
                    <a:pt x="318" y="773"/>
                    <a:pt x="325" y="766"/>
                  </a:cubicBezTo>
                  <a:cubicBezTo>
                    <a:pt x="338" y="753"/>
                    <a:pt x="338" y="753"/>
                    <a:pt x="325" y="753"/>
                  </a:cubicBezTo>
                  <a:cubicBezTo>
                    <a:pt x="325" y="744"/>
                    <a:pt x="332" y="735"/>
                    <a:pt x="331" y="735"/>
                  </a:cubicBezTo>
                  <a:lnTo>
                    <a:pt x="331" y="735"/>
                  </a:lnTo>
                  <a:cubicBezTo>
                    <a:pt x="330" y="735"/>
                    <a:pt x="329" y="736"/>
                    <a:pt x="325" y="740"/>
                  </a:cubicBezTo>
                  <a:cubicBezTo>
                    <a:pt x="325" y="740"/>
                    <a:pt x="325" y="740"/>
                    <a:pt x="312" y="753"/>
                  </a:cubicBezTo>
                  <a:cubicBezTo>
                    <a:pt x="312" y="753"/>
                    <a:pt x="299" y="753"/>
                    <a:pt x="286" y="766"/>
                  </a:cubicBezTo>
                  <a:cubicBezTo>
                    <a:pt x="286" y="766"/>
                    <a:pt x="275" y="766"/>
                    <a:pt x="262" y="777"/>
                  </a:cubicBezTo>
                  <a:lnTo>
                    <a:pt x="262" y="777"/>
                  </a:lnTo>
                  <a:cubicBezTo>
                    <a:pt x="265" y="769"/>
                    <a:pt x="272" y="755"/>
                    <a:pt x="286" y="740"/>
                  </a:cubicBezTo>
                  <a:lnTo>
                    <a:pt x="312" y="714"/>
                  </a:lnTo>
                  <a:lnTo>
                    <a:pt x="312" y="714"/>
                  </a:lnTo>
                  <a:cubicBezTo>
                    <a:pt x="311" y="716"/>
                    <a:pt x="309" y="717"/>
                    <a:pt x="308" y="718"/>
                  </a:cubicBezTo>
                  <a:lnTo>
                    <a:pt x="308" y="718"/>
                  </a:lnTo>
                  <a:cubicBezTo>
                    <a:pt x="311" y="714"/>
                    <a:pt x="308" y="714"/>
                    <a:pt x="299" y="714"/>
                  </a:cubicBezTo>
                  <a:lnTo>
                    <a:pt x="299" y="723"/>
                  </a:lnTo>
                  <a:lnTo>
                    <a:pt x="299" y="723"/>
                  </a:lnTo>
                  <a:cubicBezTo>
                    <a:pt x="292" y="727"/>
                    <a:pt x="286" y="727"/>
                    <a:pt x="286" y="727"/>
                  </a:cubicBezTo>
                  <a:cubicBezTo>
                    <a:pt x="286" y="727"/>
                    <a:pt x="273" y="727"/>
                    <a:pt x="286" y="714"/>
                  </a:cubicBezTo>
                  <a:lnTo>
                    <a:pt x="286" y="714"/>
                  </a:lnTo>
                  <a:cubicBezTo>
                    <a:pt x="273" y="721"/>
                    <a:pt x="267" y="724"/>
                    <a:pt x="265" y="724"/>
                  </a:cubicBezTo>
                  <a:cubicBezTo>
                    <a:pt x="263" y="724"/>
                    <a:pt x="267" y="721"/>
                    <a:pt x="273" y="714"/>
                  </a:cubicBezTo>
                  <a:cubicBezTo>
                    <a:pt x="291" y="705"/>
                    <a:pt x="290" y="696"/>
                    <a:pt x="279" y="696"/>
                  </a:cubicBezTo>
                  <a:cubicBezTo>
                    <a:pt x="274" y="696"/>
                    <a:pt x="268" y="697"/>
                    <a:pt x="260" y="701"/>
                  </a:cubicBezTo>
                  <a:cubicBezTo>
                    <a:pt x="273" y="688"/>
                    <a:pt x="286" y="688"/>
                    <a:pt x="286" y="675"/>
                  </a:cubicBezTo>
                  <a:lnTo>
                    <a:pt x="286" y="675"/>
                  </a:lnTo>
                  <a:lnTo>
                    <a:pt x="273" y="688"/>
                  </a:lnTo>
                  <a:cubicBezTo>
                    <a:pt x="260" y="695"/>
                    <a:pt x="254" y="698"/>
                    <a:pt x="252" y="698"/>
                  </a:cubicBezTo>
                  <a:cubicBezTo>
                    <a:pt x="250" y="698"/>
                    <a:pt x="254" y="695"/>
                    <a:pt x="260" y="688"/>
                  </a:cubicBezTo>
                  <a:cubicBezTo>
                    <a:pt x="273" y="675"/>
                    <a:pt x="260" y="675"/>
                    <a:pt x="247" y="675"/>
                  </a:cubicBezTo>
                  <a:cubicBezTo>
                    <a:pt x="247" y="675"/>
                    <a:pt x="247" y="675"/>
                    <a:pt x="260" y="662"/>
                  </a:cubicBezTo>
                  <a:cubicBezTo>
                    <a:pt x="234" y="662"/>
                    <a:pt x="234" y="662"/>
                    <a:pt x="247" y="649"/>
                  </a:cubicBezTo>
                  <a:cubicBezTo>
                    <a:pt x="260" y="636"/>
                    <a:pt x="260" y="636"/>
                    <a:pt x="247" y="636"/>
                  </a:cubicBezTo>
                  <a:cubicBezTo>
                    <a:pt x="221" y="662"/>
                    <a:pt x="208" y="662"/>
                    <a:pt x="208" y="662"/>
                  </a:cubicBezTo>
                  <a:cubicBezTo>
                    <a:pt x="208" y="675"/>
                    <a:pt x="208" y="675"/>
                    <a:pt x="195" y="675"/>
                  </a:cubicBezTo>
                  <a:cubicBezTo>
                    <a:pt x="195" y="662"/>
                    <a:pt x="195" y="662"/>
                    <a:pt x="169" y="662"/>
                  </a:cubicBezTo>
                  <a:cubicBezTo>
                    <a:pt x="165" y="658"/>
                    <a:pt x="159" y="656"/>
                    <a:pt x="154" y="656"/>
                  </a:cubicBezTo>
                  <a:cubicBezTo>
                    <a:pt x="143" y="656"/>
                    <a:pt x="135" y="662"/>
                    <a:pt x="143" y="662"/>
                  </a:cubicBezTo>
                  <a:lnTo>
                    <a:pt x="130" y="675"/>
                  </a:lnTo>
                  <a:cubicBezTo>
                    <a:pt x="108" y="690"/>
                    <a:pt x="98" y="697"/>
                    <a:pt x="102" y="697"/>
                  </a:cubicBezTo>
                  <a:cubicBezTo>
                    <a:pt x="105" y="697"/>
                    <a:pt x="114" y="693"/>
                    <a:pt x="130" y="688"/>
                  </a:cubicBezTo>
                  <a:cubicBezTo>
                    <a:pt x="150" y="675"/>
                    <a:pt x="160" y="669"/>
                    <a:pt x="163" y="669"/>
                  </a:cubicBezTo>
                  <a:cubicBezTo>
                    <a:pt x="166" y="669"/>
                    <a:pt x="163" y="675"/>
                    <a:pt x="156" y="688"/>
                  </a:cubicBezTo>
                  <a:cubicBezTo>
                    <a:pt x="130" y="701"/>
                    <a:pt x="130" y="701"/>
                    <a:pt x="130" y="701"/>
                  </a:cubicBezTo>
                  <a:cubicBezTo>
                    <a:pt x="130" y="714"/>
                    <a:pt x="130" y="714"/>
                    <a:pt x="118" y="714"/>
                  </a:cubicBezTo>
                  <a:cubicBezTo>
                    <a:pt x="105" y="727"/>
                    <a:pt x="92" y="740"/>
                    <a:pt x="105" y="740"/>
                  </a:cubicBezTo>
                  <a:lnTo>
                    <a:pt x="116" y="740"/>
                  </a:lnTo>
                  <a:cubicBezTo>
                    <a:pt x="114" y="743"/>
                    <a:pt x="110" y="748"/>
                    <a:pt x="105" y="753"/>
                  </a:cubicBezTo>
                  <a:cubicBezTo>
                    <a:pt x="98" y="759"/>
                    <a:pt x="95" y="763"/>
                    <a:pt x="96" y="763"/>
                  </a:cubicBezTo>
                  <a:cubicBezTo>
                    <a:pt x="98" y="763"/>
                    <a:pt x="105" y="759"/>
                    <a:pt x="118" y="753"/>
                  </a:cubicBezTo>
                  <a:cubicBezTo>
                    <a:pt x="128" y="742"/>
                    <a:pt x="135" y="738"/>
                    <a:pt x="137" y="738"/>
                  </a:cubicBezTo>
                  <a:cubicBezTo>
                    <a:pt x="141" y="738"/>
                    <a:pt x="138" y="745"/>
                    <a:pt x="130" y="753"/>
                  </a:cubicBezTo>
                  <a:cubicBezTo>
                    <a:pt x="130" y="753"/>
                    <a:pt x="130" y="766"/>
                    <a:pt x="130" y="766"/>
                  </a:cubicBezTo>
                  <a:cubicBezTo>
                    <a:pt x="130" y="766"/>
                    <a:pt x="143" y="766"/>
                    <a:pt x="156" y="753"/>
                  </a:cubicBezTo>
                  <a:cubicBezTo>
                    <a:pt x="169" y="746"/>
                    <a:pt x="176" y="743"/>
                    <a:pt x="177" y="743"/>
                  </a:cubicBezTo>
                  <a:cubicBezTo>
                    <a:pt x="179" y="743"/>
                    <a:pt x="176" y="746"/>
                    <a:pt x="169" y="753"/>
                  </a:cubicBezTo>
                  <a:cubicBezTo>
                    <a:pt x="156" y="766"/>
                    <a:pt x="156" y="766"/>
                    <a:pt x="156" y="766"/>
                  </a:cubicBezTo>
                  <a:cubicBezTo>
                    <a:pt x="143" y="779"/>
                    <a:pt x="143" y="779"/>
                    <a:pt x="143" y="792"/>
                  </a:cubicBezTo>
                  <a:lnTo>
                    <a:pt x="156" y="792"/>
                  </a:lnTo>
                  <a:cubicBezTo>
                    <a:pt x="156" y="805"/>
                    <a:pt x="143" y="805"/>
                    <a:pt x="156" y="805"/>
                  </a:cubicBezTo>
                  <a:cubicBezTo>
                    <a:pt x="156" y="805"/>
                    <a:pt x="156" y="805"/>
                    <a:pt x="156" y="818"/>
                  </a:cubicBezTo>
                  <a:cubicBezTo>
                    <a:pt x="151" y="823"/>
                    <a:pt x="155" y="826"/>
                    <a:pt x="161" y="826"/>
                  </a:cubicBezTo>
                  <a:cubicBezTo>
                    <a:pt x="171" y="826"/>
                    <a:pt x="188" y="820"/>
                    <a:pt x="195" y="805"/>
                  </a:cubicBezTo>
                  <a:lnTo>
                    <a:pt x="208" y="805"/>
                  </a:lnTo>
                  <a:cubicBezTo>
                    <a:pt x="215" y="798"/>
                    <a:pt x="218" y="795"/>
                    <a:pt x="220" y="795"/>
                  </a:cubicBezTo>
                  <a:cubicBezTo>
                    <a:pt x="221" y="795"/>
                    <a:pt x="221" y="798"/>
                    <a:pt x="221" y="805"/>
                  </a:cubicBezTo>
                  <a:cubicBezTo>
                    <a:pt x="221" y="805"/>
                    <a:pt x="221" y="805"/>
                    <a:pt x="208" y="818"/>
                  </a:cubicBezTo>
                  <a:cubicBezTo>
                    <a:pt x="184" y="834"/>
                    <a:pt x="170" y="845"/>
                    <a:pt x="172" y="845"/>
                  </a:cubicBezTo>
                  <a:cubicBezTo>
                    <a:pt x="173" y="845"/>
                    <a:pt x="180" y="841"/>
                    <a:pt x="195" y="831"/>
                  </a:cubicBezTo>
                  <a:lnTo>
                    <a:pt x="195" y="831"/>
                  </a:lnTo>
                  <a:lnTo>
                    <a:pt x="182" y="844"/>
                  </a:lnTo>
                  <a:cubicBezTo>
                    <a:pt x="169" y="857"/>
                    <a:pt x="182" y="857"/>
                    <a:pt x="195" y="857"/>
                  </a:cubicBezTo>
                  <a:cubicBezTo>
                    <a:pt x="195" y="857"/>
                    <a:pt x="221" y="844"/>
                    <a:pt x="234" y="831"/>
                  </a:cubicBezTo>
                  <a:cubicBezTo>
                    <a:pt x="239" y="826"/>
                    <a:pt x="241" y="825"/>
                    <a:pt x="243" y="825"/>
                  </a:cubicBezTo>
                  <a:cubicBezTo>
                    <a:pt x="247" y="825"/>
                    <a:pt x="247" y="831"/>
                    <a:pt x="247" y="831"/>
                  </a:cubicBezTo>
                  <a:cubicBezTo>
                    <a:pt x="247" y="831"/>
                    <a:pt x="247" y="831"/>
                    <a:pt x="234" y="844"/>
                  </a:cubicBezTo>
                  <a:cubicBezTo>
                    <a:pt x="227" y="851"/>
                    <a:pt x="224" y="859"/>
                    <a:pt x="227" y="859"/>
                  </a:cubicBezTo>
                  <a:cubicBezTo>
                    <a:pt x="230" y="859"/>
                    <a:pt x="236" y="855"/>
                    <a:pt x="247" y="844"/>
                  </a:cubicBezTo>
                  <a:lnTo>
                    <a:pt x="247" y="844"/>
                  </a:lnTo>
                  <a:lnTo>
                    <a:pt x="234" y="857"/>
                  </a:lnTo>
                  <a:cubicBezTo>
                    <a:pt x="221" y="870"/>
                    <a:pt x="221" y="883"/>
                    <a:pt x="247" y="883"/>
                  </a:cubicBezTo>
                  <a:cubicBezTo>
                    <a:pt x="247" y="896"/>
                    <a:pt x="260" y="909"/>
                    <a:pt x="247" y="922"/>
                  </a:cubicBezTo>
                  <a:cubicBezTo>
                    <a:pt x="247" y="925"/>
                    <a:pt x="249" y="927"/>
                    <a:pt x="253" y="927"/>
                  </a:cubicBezTo>
                  <a:cubicBezTo>
                    <a:pt x="262" y="927"/>
                    <a:pt x="281" y="918"/>
                    <a:pt x="299" y="909"/>
                  </a:cubicBezTo>
                  <a:lnTo>
                    <a:pt x="299" y="909"/>
                  </a:lnTo>
                  <a:cubicBezTo>
                    <a:pt x="286" y="922"/>
                    <a:pt x="299" y="922"/>
                    <a:pt x="299" y="935"/>
                  </a:cubicBezTo>
                  <a:cubicBezTo>
                    <a:pt x="312" y="935"/>
                    <a:pt x="312" y="935"/>
                    <a:pt x="299" y="948"/>
                  </a:cubicBezTo>
                  <a:cubicBezTo>
                    <a:pt x="304" y="945"/>
                    <a:pt x="308" y="944"/>
                    <a:pt x="311" y="944"/>
                  </a:cubicBezTo>
                  <a:cubicBezTo>
                    <a:pt x="325" y="944"/>
                    <a:pt x="323" y="963"/>
                    <a:pt x="312" y="973"/>
                  </a:cubicBezTo>
                  <a:cubicBezTo>
                    <a:pt x="299" y="986"/>
                    <a:pt x="299" y="986"/>
                    <a:pt x="312" y="999"/>
                  </a:cubicBezTo>
                  <a:cubicBezTo>
                    <a:pt x="316" y="995"/>
                    <a:pt x="319" y="994"/>
                    <a:pt x="322" y="994"/>
                  </a:cubicBezTo>
                  <a:cubicBezTo>
                    <a:pt x="326" y="994"/>
                    <a:pt x="329" y="999"/>
                    <a:pt x="338" y="999"/>
                  </a:cubicBezTo>
                  <a:cubicBezTo>
                    <a:pt x="343" y="1005"/>
                    <a:pt x="347" y="1008"/>
                    <a:pt x="349" y="1008"/>
                  </a:cubicBezTo>
                  <a:cubicBezTo>
                    <a:pt x="353" y="1008"/>
                    <a:pt x="356" y="1002"/>
                    <a:pt x="364" y="986"/>
                  </a:cubicBezTo>
                  <a:cubicBezTo>
                    <a:pt x="372" y="971"/>
                    <a:pt x="379" y="965"/>
                    <a:pt x="384" y="965"/>
                  </a:cubicBezTo>
                  <a:cubicBezTo>
                    <a:pt x="388" y="965"/>
                    <a:pt x="390" y="968"/>
                    <a:pt x="390" y="973"/>
                  </a:cubicBezTo>
                  <a:cubicBezTo>
                    <a:pt x="390" y="973"/>
                    <a:pt x="403" y="973"/>
                    <a:pt x="390" y="986"/>
                  </a:cubicBezTo>
                  <a:cubicBezTo>
                    <a:pt x="390" y="986"/>
                    <a:pt x="390" y="999"/>
                    <a:pt x="390" y="999"/>
                  </a:cubicBezTo>
                  <a:cubicBezTo>
                    <a:pt x="390" y="1012"/>
                    <a:pt x="390" y="1012"/>
                    <a:pt x="390" y="1025"/>
                  </a:cubicBezTo>
                  <a:cubicBezTo>
                    <a:pt x="390" y="1025"/>
                    <a:pt x="377" y="1038"/>
                    <a:pt x="390" y="1038"/>
                  </a:cubicBezTo>
                  <a:cubicBezTo>
                    <a:pt x="403" y="1051"/>
                    <a:pt x="403" y="1051"/>
                    <a:pt x="403" y="1064"/>
                  </a:cubicBezTo>
                  <a:cubicBezTo>
                    <a:pt x="403" y="1064"/>
                    <a:pt x="403" y="1064"/>
                    <a:pt x="403" y="1051"/>
                  </a:cubicBezTo>
                  <a:cubicBezTo>
                    <a:pt x="410" y="1044"/>
                    <a:pt x="418" y="1036"/>
                    <a:pt x="425" y="1036"/>
                  </a:cubicBezTo>
                  <a:cubicBezTo>
                    <a:pt x="431" y="1036"/>
                    <a:pt x="436" y="1040"/>
                    <a:pt x="442" y="1051"/>
                  </a:cubicBezTo>
                  <a:cubicBezTo>
                    <a:pt x="442" y="1058"/>
                    <a:pt x="445" y="1061"/>
                    <a:pt x="450" y="1061"/>
                  </a:cubicBezTo>
                  <a:cubicBezTo>
                    <a:pt x="455" y="1061"/>
                    <a:pt x="461" y="1058"/>
                    <a:pt x="468" y="1051"/>
                  </a:cubicBezTo>
                  <a:lnTo>
                    <a:pt x="468" y="1051"/>
                  </a:lnTo>
                  <a:cubicBezTo>
                    <a:pt x="468" y="1051"/>
                    <a:pt x="466" y="1053"/>
                    <a:pt x="455" y="1064"/>
                  </a:cubicBezTo>
                  <a:cubicBezTo>
                    <a:pt x="447" y="1079"/>
                    <a:pt x="448" y="1086"/>
                    <a:pt x="456" y="1086"/>
                  </a:cubicBezTo>
                  <a:cubicBezTo>
                    <a:pt x="461" y="1086"/>
                    <a:pt x="470" y="1083"/>
                    <a:pt x="481" y="1077"/>
                  </a:cubicBezTo>
                  <a:lnTo>
                    <a:pt x="494" y="1077"/>
                  </a:lnTo>
                  <a:cubicBezTo>
                    <a:pt x="500" y="1071"/>
                    <a:pt x="503" y="1067"/>
                    <a:pt x="505" y="1067"/>
                  </a:cubicBezTo>
                  <a:cubicBezTo>
                    <a:pt x="507" y="1067"/>
                    <a:pt x="507" y="1071"/>
                    <a:pt x="507" y="1077"/>
                  </a:cubicBezTo>
                  <a:cubicBezTo>
                    <a:pt x="507" y="1090"/>
                    <a:pt x="507" y="1090"/>
                    <a:pt x="507" y="1090"/>
                  </a:cubicBezTo>
                  <a:cubicBezTo>
                    <a:pt x="520" y="1090"/>
                    <a:pt x="571" y="1103"/>
                    <a:pt x="571" y="1116"/>
                  </a:cubicBezTo>
                  <a:cubicBezTo>
                    <a:pt x="584" y="1103"/>
                    <a:pt x="571" y="1103"/>
                    <a:pt x="584" y="1103"/>
                  </a:cubicBezTo>
                  <a:cubicBezTo>
                    <a:pt x="579" y="1121"/>
                    <a:pt x="578" y="1128"/>
                    <a:pt x="580" y="1128"/>
                  </a:cubicBezTo>
                  <a:cubicBezTo>
                    <a:pt x="583" y="1128"/>
                    <a:pt x="590" y="1117"/>
                    <a:pt x="597" y="1103"/>
                  </a:cubicBezTo>
                  <a:lnTo>
                    <a:pt x="584" y="1090"/>
                  </a:lnTo>
                  <a:cubicBezTo>
                    <a:pt x="590" y="1079"/>
                    <a:pt x="595" y="1073"/>
                    <a:pt x="599" y="1073"/>
                  </a:cubicBezTo>
                  <a:cubicBezTo>
                    <a:pt x="604" y="1073"/>
                    <a:pt x="605" y="1086"/>
                    <a:pt x="597" y="1116"/>
                  </a:cubicBezTo>
                  <a:cubicBezTo>
                    <a:pt x="604" y="1103"/>
                    <a:pt x="607" y="1097"/>
                    <a:pt x="609" y="1097"/>
                  </a:cubicBezTo>
                  <a:cubicBezTo>
                    <a:pt x="610" y="1097"/>
                    <a:pt x="610" y="1103"/>
                    <a:pt x="610" y="1116"/>
                  </a:cubicBezTo>
                  <a:cubicBezTo>
                    <a:pt x="610" y="1129"/>
                    <a:pt x="610" y="1136"/>
                    <a:pt x="612" y="1136"/>
                  </a:cubicBezTo>
                  <a:cubicBezTo>
                    <a:pt x="614" y="1136"/>
                    <a:pt x="617" y="1129"/>
                    <a:pt x="623" y="1116"/>
                  </a:cubicBezTo>
                  <a:cubicBezTo>
                    <a:pt x="637" y="1089"/>
                    <a:pt x="647" y="1072"/>
                    <a:pt x="652" y="1072"/>
                  </a:cubicBezTo>
                  <a:cubicBezTo>
                    <a:pt x="656" y="1072"/>
                    <a:pt x="655" y="1085"/>
                    <a:pt x="649" y="1116"/>
                  </a:cubicBezTo>
                  <a:cubicBezTo>
                    <a:pt x="636" y="1142"/>
                    <a:pt x="636" y="1155"/>
                    <a:pt x="636" y="1155"/>
                  </a:cubicBezTo>
                  <a:cubicBezTo>
                    <a:pt x="649" y="1155"/>
                    <a:pt x="649" y="1142"/>
                    <a:pt x="649" y="1129"/>
                  </a:cubicBezTo>
                  <a:cubicBezTo>
                    <a:pt x="649" y="1116"/>
                    <a:pt x="653" y="1110"/>
                    <a:pt x="656" y="1110"/>
                  </a:cubicBezTo>
                  <a:cubicBezTo>
                    <a:pt x="659" y="1110"/>
                    <a:pt x="662" y="1116"/>
                    <a:pt x="662" y="1129"/>
                  </a:cubicBezTo>
                  <a:cubicBezTo>
                    <a:pt x="662" y="1159"/>
                    <a:pt x="667" y="1172"/>
                    <a:pt x="673" y="1172"/>
                  </a:cubicBezTo>
                  <a:cubicBezTo>
                    <a:pt x="677" y="1172"/>
                    <a:pt x="683" y="1166"/>
                    <a:pt x="688" y="1155"/>
                  </a:cubicBezTo>
                  <a:cubicBezTo>
                    <a:pt x="701" y="1142"/>
                    <a:pt x="711" y="1136"/>
                    <a:pt x="716" y="1136"/>
                  </a:cubicBezTo>
                  <a:cubicBezTo>
                    <a:pt x="721" y="1136"/>
                    <a:pt x="721" y="1142"/>
                    <a:pt x="714" y="1155"/>
                  </a:cubicBezTo>
                  <a:cubicBezTo>
                    <a:pt x="707" y="1170"/>
                    <a:pt x="703" y="1177"/>
                    <a:pt x="705" y="1177"/>
                  </a:cubicBezTo>
                  <a:cubicBezTo>
                    <a:pt x="706" y="1177"/>
                    <a:pt x="709" y="1173"/>
                    <a:pt x="714" y="1168"/>
                  </a:cubicBezTo>
                  <a:lnTo>
                    <a:pt x="727" y="1168"/>
                  </a:lnTo>
                  <a:cubicBezTo>
                    <a:pt x="740" y="1168"/>
                    <a:pt x="740" y="1155"/>
                    <a:pt x="740" y="1142"/>
                  </a:cubicBezTo>
                  <a:cubicBezTo>
                    <a:pt x="740" y="1167"/>
                    <a:pt x="745" y="1182"/>
                    <a:pt x="753" y="1182"/>
                  </a:cubicBezTo>
                  <a:cubicBezTo>
                    <a:pt x="757" y="1182"/>
                    <a:pt x="761" y="1177"/>
                    <a:pt x="766" y="1168"/>
                  </a:cubicBezTo>
                  <a:lnTo>
                    <a:pt x="779" y="1168"/>
                  </a:lnTo>
                  <a:cubicBezTo>
                    <a:pt x="779" y="1168"/>
                    <a:pt x="779" y="1168"/>
                    <a:pt x="779" y="1142"/>
                  </a:cubicBezTo>
                  <a:cubicBezTo>
                    <a:pt x="770" y="1142"/>
                    <a:pt x="767" y="1148"/>
                    <a:pt x="767" y="1148"/>
                  </a:cubicBezTo>
                  <a:cubicBezTo>
                    <a:pt x="766" y="1148"/>
                    <a:pt x="766" y="1146"/>
                    <a:pt x="766" y="1142"/>
                  </a:cubicBezTo>
                  <a:cubicBezTo>
                    <a:pt x="766" y="1142"/>
                    <a:pt x="766" y="1129"/>
                    <a:pt x="779" y="1129"/>
                  </a:cubicBezTo>
                  <a:lnTo>
                    <a:pt x="779" y="1142"/>
                  </a:lnTo>
                  <a:cubicBezTo>
                    <a:pt x="782" y="1139"/>
                    <a:pt x="785" y="1137"/>
                    <a:pt x="787" y="1137"/>
                  </a:cubicBezTo>
                  <a:cubicBezTo>
                    <a:pt x="792" y="1137"/>
                    <a:pt x="792" y="1149"/>
                    <a:pt x="792" y="1168"/>
                  </a:cubicBezTo>
                  <a:cubicBezTo>
                    <a:pt x="801" y="1177"/>
                    <a:pt x="804" y="1186"/>
                    <a:pt x="805" y="1186"/>
                  </a:cubicBezTo>
                  <a:cubicBezTo>
                    <a:pt x="805" y="1186"/>
                    <a:pt x="805" y="1185"/>
                    <a:pt x="805" y="1181"/>
                  </a:cubicBezTo>
                  <a:cubicBezTo>
                    <a:pt x="805" y="1168"/>
                    <a:pt x="818" y="1142"/>
                    <a:pt x="818" y="1129"/>
                  </a:cubicBezTo>
                  <a:cubicBezTo>
                    <a:pt x="818" y="1125"/>
                    <a:pt x="819" y="1124"/>
                    <a:pt x="820" y="1124"/>
                  </a:cubicBezTo>
                  <a:cubicBezTo>
                    <a:pt x="823" y="1124"/>
                    <a:pt x="827" y="1133"/>
                    <a:pt x="818" y="1142"/>
                  </a:cubicBezTo>
                  <a:cubicBezTo>
                    <a:pt x="818" y="1168"/>
                    <a:pt x="818" y="1168"/>
                    <a:pt x="831" y="1181"/>
                  </a:cubicBezTo>
                  <a:cubicBezTo>
                    <a:pt x="844" y="1181"/>
                    <a:pt x="844" y="1181"/>
                    <a:pt x="844" y="1168"/>
                  </a:cubicBezTo>
                  <a:cubicBezTo>
                    <a:pt x="844" y="1153"/>
                    <a:pt x="853" y="1147"/>
                    <a:pt x="863" y="1147"/>
                  </a:cubicBezTo>
                  <a:cubicBezTo>
                    <a:pt x="870" y="1147"/>
                    <a:pt x="877" y="1150"/>
                    <a:pt x="883" y="1155"/>
                  </a:cubicBezTo>
                  <a:lnTo>
                    <a:pt x="896" y="1155"/>
                  </a:lnTo>
                  <a:cubicBezTo>
                    <a:pt x="896" y="1155"/>
                    <a:pt x="896" y="1142"/>
                    <a:pt x="896" y="1142"/>
                  </a:cubicBezTo>
                  <a:cubicBezTo>
                    <a:pt x="896" y="1142"/>
                    <a:pt x="909" y="1142"/>
                    <a:pt x="909" y="1129"/>
                  </a:cubicBezTo>
                  <a:cubicBezTo>
                    <a:pt x="909" y="1129"/>
                    <a:pt x="922" y="1129"/>
                    <a:pt x="922" y="1142"/>
                  </a:cubicBezTo>
                  <a:cubicBezTo>
                    <a:pt x="922" y="1123"/>
                    <a:pt x="922" y="1113"/>
                    <a:pt x="923" y="1113"/>
                  </a:cubicBezTo>
                  <a:cubicBezTo>
                    <a:pt x="925" y="1113"/>
                    <a:pt x="928" y="1123"/>
                    <a:pt x="935" y="1142"/>
                  </a:cubicBezTo>
                  <a:cubicBezTo>
                    <a:pt x="935" y="1127"/>
                    <a:pt x="935" y="1121"/>
                    <a:pt x="937" y="1121"/>
                  </a:cubicBezTo>
                  <a:cubicBezTo>
                    <a:pt x="939" y="1121"/>
                    <a:pt x="942" y="1124"/>
                    <a:pt x="948" y="1129"/>
                  </a:cubicBezTo>
                  <a:cubicBezTo>
                    <a:pt x="948" y="1113"/>
                    <a:pt x="948" y="1102"/>
                    <a:pt x="951" y="1102"/>
                  </a:cubicBezTo>
                  <a:cubicBezTo>
                    <a:pt x="953" y="1102"/>
                    <a:pt x="956" y="1106"/>
                    <a:pt x="961" y="1116"/>
                  </a:cubicBezTo>
                  <a:cubicBezTo>
                    <a:pt x="961" y="1116"/>
                    <a:pt x="961" y="1116"/>
                    <a:pt x="961" y="1103"/>
                  </a:cubicBezTo>
                  <a:cubicBezTo>
                    <a:pt x="961" y="1084"/>
                    <a:pt x="961" y="1074"/>
                    <a:pt x="962" y="1074"/>
                  </a:cubicBezTo>
                  <a:cubicBezTo>
                    <a:pt x="964" y="1074"/>
                    <a:pt x="967" y="1084"/>
                    <a:pt x="974" y="1103"/>
                  </a:cubicBezTo>
                  <a:cubicBezTo>
                    <a:pt x="979" y="1115"/>
                    <a:pt x="983" y="1121"/>
                    <a:pt x="984" y="1121"/>
                  </a:cubicBezTo>
                  <a:cubicBezTo>
                    <a:pt x="987" y="1121"/>
                    <a:pt x="987" y="1112"/>
                    <a:pt x="987" y="1090"/>
                  </a:cubicBezTo>
                  <a:cubicBezTo>
                    <a:pt x="994" y="1098"/>
                    <a:pt x="1010" y="1105"/>
                    <a:pt x="1020" y="1105"/>
                  </a:cubicBezTo>
                  <a:cubicBezTo>
                    <a:pt x="1027" y="1105"/>
                    <a:pt x="1031" y="1101"/>
                    <a:pt x="1025" y="1090"/>
                  </a:cubicBezTo>
                  <a:lnTo>
                    <a:pt x="1025" y="1077"/>
                  </a:lnTo>
                  <a:cubicBezTo>
                    <a:pt x="1032" y="1084"/>
                    <a:pt x="1038" y="1087"/>
                    <a:pt x="1043" y="1087"/>
                  </a:cubicBezTo>
                  <a:cubicBezTo>
                    <a:pt x="1048" y="1087"/>
                    <a:pt x="1051" y="1084"/>
                    <a:pt x="1051" y="1077"/>
                  </a:cubicBezTo>
                  <a:lnTo>
                    <a:pt x="1051" y="1077"/>
                  </a:lnTo>
                  <a:cubicBezTo>
                    <a:pt x="1059" y="1085"/>
                    <a:pt x="1064" y="1090"/>
                    <a:pt x="1064" y="1090"/>
                  </a:cubicBezTo>
                  <a:cubicBezTo>
                    <a:pt x="1064" y="1077"/>
                    <a:pt x="1064" y="1077"/>
                    <a:pt x="1064" y="1064"/>
                  </a:cubicBezTo>
                  <a:cubicBezTo>
                    <a:pt x="1051" y="1064"/>
                    <a:pt x="1051" y="1051"/>
                    <a:pt x="1064" y="1051"/>
                  </a:cubicBezTo>
                  <a:cubicBezTo>
                    <a:pt x="1064" y="1051"/>
                    <a:pt x="1077" y="1064"/>
                    <a:pt x="1077" y="1077"/>
                  </a:cubicBezTo>
                  <a:lnTo>
                    <a:pt x="1090" y="1077"/>
                  </a:lnTo>
                  <a:cubicBezTo>
                    <a:pt x="1089" y="1075"/>
                    <a:pt x="1088" y="1074"/>
                    <a:pt x="1088" y="1072"/>
                  </a:cubicBezTo>
                  <a:lnTo>
                    <a:pt x="1088" y="1072"/>
                  </a:lnTo>
                  <a:cubicBezTo>
                    <a:pt x="1090" y="1073"/>
                    <a:pt x="1093" y="1074"/>
                    <a:pt x="1095" y="1074"/>
                  </a:cubicBezTo>
                  <a:cubicBezTo>
                    <a:pt x="1100" y="1074"/>
                    <a:pt x="1103" y="1071"/>
                    <a:pt x="1103" y="1064"/>
                  </a:cubicBezTo>
                  <a:lnTo>
                    <a:pt x="1103" y="1077"/>
                  </a:lnTo>
                  <a:cubicBezTo>
                    <a:pt x="1107" y="1081"/>
                    <a:pt x="1110" y="1083"/>
                    <a:pt x="1111" y="1083"/>
                  </a:cubicBezTo>
                  <a:cubicBezTo>
                    <a:pt x="1115" y="1083"/>
                    <a:pt x="1112" y="1073"/>
                    <a:pt x="1103" y="1064"/>
                  </a:cubicBezTo>
                  <a:lnTo>
                    <a:pt x="1116" y="1064"/>
                  </a:lnTo>
                  <a:cubicBezTo>
                    <a:pt x="1116" y="1064"/>
                    <a:pt x="1116" y="1064"/>
                    <a:pt x="1103" y="1051"/>
                  </a:cubicBezTo>
                  <a:cubicBezTo>
                    <a:pt x="1103" y="1038"/>
                    <a:pt x="1090" y="1025"/>
                    <a:pt x="1103" y="1025"/>
                  </a:cubicBezTo>
                  <a:cubicBezTo>
                    <a:pt x="1103" y="1038"/>
                    <a:pt x="1116" y="1051"/>
                    <a:pt x="1116" y="1051"/>
                  </a:cubicBezTo>
                  <a:cubicBezTo>
                    <a:pt x="1116" y="1047"/>
                    <a:pt x="1118" y="1046"/>
                    <a:pt x="1120" y="1046"/>
                  </a:cubicBezTo>
                  <a:cubicBezTo>
                    <a:pt x="1123" y="1046"/>
                    <a:pt x="1129" y="1051"/>
                    <a:pt x="1129" y="1051"/>
                  </a:cubicBezTo>
                  <a:cubicBezTo>
                    <a:pt x="1134" y="1067"/>
                    <a:pt x="1137" y="1072"/>
                    <a:pt x="1139" y="1072"/>
                  </a:cubicBezTo>
                  <a:cubicBezTo>
                    <a:pt x="1142" y="1072"/>
                    <a:pt x="1142" y="1059"/>
                    <a:pt x="1142" y="1051"/>
                  </a:cubicBezTo>
                  <a:cubicBezTo>
                    <a:pt x="1134" y="1035"/>
                    <a:pt x="1136" y="1024"/>
                    <a:pt x="1142" y="1024"/>
                  </a:cubicBezTo>
                  <a:cubicBezTo>
                    <a:pt x="1145" y="1024"/>
                    <a:pt x="1150" y="1028"/>
                    <a:pt x="1155" y="1038"/>
                  </a:cubicBezTo>
                  <a:cubicBezTo>
                    <a:pt x="1159" y="1046"/>
                    <a:pt x="1161" y="1049"/>
                    <a:pt x="1163" y="1049"/>
                  </a:cubicBezTo>
                  <a:cubicBezTo>
                    <a:pt x="1166" y="1049"/>
                    <a:pt x="1161" y="1027"/>
                    <a:pt x="1142" y="999"/>
                  </a:cubicBezTo>
                  <a:lnTo>
                    <a:pt x="1142" y="999"/>
                  </a:lnTo>
                  <a:cubicBezTo>
                    <a:pt x="1164" y="1021"/>
                    <a:pt x="1173" y="1030"/>
                    <a:pt x="1178" y="1030"/>
                  </a:cubicBezTo>
                  <a:cubicBezTo>
                    <a:pt x="1181" y="1030"/>
                    <a:pt x="1181" y="1024"/>
                    <a:pt x="1181" y="1012"/>
                  </a:cubicBezTo>
                  <a:cubicBezTo>
                    <a:pt x="1185" y="1017"/>
                    <a:pt x="1188" y="1018"/>
                    <a:pt x="1191" y="1018"/>
                  </a:cubicBezTo>
                  <a:cubicBezTo>
                    <a:pt x="1195" y="1018"/>
                    <a:pt x="1198" y="1012"/>
                    <a:pt x="1207" y="1012"/>
                  </a:cubicBezTo>
                  <a:cubicBezTo>
                    <a:pt x="1220" y="999"/>
                    <a:pt x="1220" y="999"/>
                    <a:pt x="1207" y="986"/>
                  </a:cubicBezTo>
                  <a:lnTo>
                    <a:pt x="1220" y="986"/>
                  </a:lnTo>
                  <a:cubicBezTo>
                    <a:pt x="1223" y="990"/>
                    <a:pt x="1226" y="992"/>
                    <a:pt x="1227" y="992"/>
                  </a:cubicBezTo>
                  <a:cubicBezTo>
                    <a:pt x="1231" y="992"/>
                    <a:pt x="1226" y="979"/>
                    <a:pt x="1207" y="960"/>
                  </a:cubicBezTo>
                  <a:lnTo>
                    <a:pt x="1220" y="960"/>
                  </a:lnTo>
                  <a:lnTo>
                    <a:pt x="1233" y="973"/>
                  </a:lnTo>
                  <a:cubicBezTo>
                    <a:pt x="1233" y="977"/>
                    <a:pt x="1234" y="979"/>
                    <a:pt x="1236" y="979"/>
                  </a:cubicBezTo>
                  <a:cubicBezTo>
                    <a:pt x="1241" y="979"/>
                    <a:pt x="1253" y="967"/>
                    <a:pt x="1272" y="948"/>
                  </a:cubicBezTo>
                  <a:cubicBezTo>
                    <a:pt x="1298" y="922"/>
                    <a:pt x="1298" y="922"/>
                    <a:pt x="1285" y="896"/>
                  </a:cubicBezTo>
                  <a:cubicBezTo>
                    <a:pt x="1270" y="888"/>
                    <a:pt x="1264" y="881"/>
                    <a:pt x="1266" y="881"/>
                  </a:cubicBezTo>
                  <a:cubicBezTo>
                    <a:pt x="1268" y="881"/>
                    <a:pt x="1274" y="885"/>
                    <a:pt x="1285" y="896"/>
                  </a:cubicBezTo>
                  <a:cubicBezTo>
                    <a:pt x="1293" y="896"/>
                    <a:pt x="1302" y="901"/>
                    <a:pt x="1303" y="901"/>
                  </a:cubicBezTo>
                  <a:cubicBezTo>
                    <a:pt x="1304" y="901"/>
                    <a:pt x="1302" y="900"/>
                    <a:pt x="1298" y="896"/>
                  </a:cubicBezTo>
                  <a:lnTo>
                    <a:pt x="1324" y="896"/>
                  </a:lnTo>
                  <a:cubicBezTo>
                    <a:pt x="1350" y="896"/>
                    <a:pt x="1337" y="896"/>
                    <a:pt x="1324" y="883"/>
                  </a:cubicBezTo>
                  <a:cubicBezTo>
                    <a:pt x="1311" y="876"/>
                    <a:pt x="1308" y="873"/>
                    <a:pt x="1309" y="873"/>
                  </a:cubicBezTo>
                  <a:cubicBezTo>
                    <a:pt x="1311" y="873"/>
                    <a:pt x="1317" y="876"/>
                    <a:pt x="1324" y="883"/>
                  </a:cubicBezTo>
                  <a:lnTo>
                    <a:pt x="1350" y="883"/>
                  </a:lnTo>
                  <a:cubicBezTo>
                    <a:pt x="1339" y="872"/>
                    <a:pt x="1337" y="853"/>
                    <a:pt x="1351" y="853"/>
                  </a:cubicBezTo>
                  <a:cubicBezTo>
                    <a:pt x="1354" y="853"/>
                    <a:pt x="1358" y="854"/>
                    <a:pt x="1363" y="857"/>
                  </a:cubicBezTo>
                  <a:cubicBezTo>
                    <a:pt x="1363" y="857"/>
                    <a:pt x="1363" y="844"/>
                    <a:pt x="1363" y="844"/>
                  </a:cubicBezTo>
                  <a:cubicBezTo>
                    <a:pt x="1350" y="831"/>
                    <a:pt x="1363" y="831"/>
                    <a:pt x="1363" y="818"/>
                  </a:cubicBezTo>
                  <a:cubicBezTo>
                    <a:pt x="1363" y="818"/>
                    <a:pt x="1368" y="812"/>
                    <a:pt x="1376" y="812"/>
                  </a:cubicBezTo>
                  <a:cubicBezTo>
                    <a:pt x="1380" y="812"/>
                    <a:pt x="1384" y="813"/>
                    <a:pt x="1389" y="818"/>
                  </a:cubicBezTo>
                  <a:cubicBezTo>
                    <a:pt x="1389" y="818"/>
                    <a:pt x="1402" y="818"/>
                    <a:pt x="1389" y="805"/>
                  </a:cubicBezTo>
                  <a:cubicBezTo>
                    <a:pt x="1389" y="805"/>
                    <a:pt x="1363" y="792"/>
                    <a:pt x="1363" y="779"/>
                  </a:cubicBezTo>
                  <a:cubicBezTo>
                    <a:pt x="1350" y="779"/>
                    <a:pt x="1337" y="766"/>
                    <a:pt x="1337" y="766"/>
                  </a:cubicBezTo>
                  <a:lnTo>
                    <a:pt x="1337" y="766"/>
                  </a:lnTo>
                  <a:cubicBezTo>
                    <a:pt x="1350" y="779"/>
                    <a:pt x="1363" y="792"/>
                    <a:pt x="1363" y="792"/>
                  </a:cubicBezTo>
                  <a:cubicBezTo>
                    <a:pt x="1363" y="792"/>
                    <a:pt x="1337" y="779"/>
                    <a:pt x="1324" y="766"/>
                  </a:cubicBezTo>
                  <a:lnTo>
                    <a:pt x="1350" y="766"/>
                  </a:lnTo>
                  <a:cubicBezTo>
                    <a:pt x="1363" y="779"/>
                    <a:pt x="1376" y="779"/>
                    <a:pt x="1376" y="779"/>
                  </a:cubicBezTo>
                  <a:cubicBezTo>
                    <a:pt x="1389" y="779"/>
                    <a:pt x="1389" y="766"/>
                    <a:pt x="1376" y="766"/>
                  </a:cubicBezTo>
                  <a:cubicBezTo>
                    <a:pt x="1389" y="766"/>
                    <a:pt x="1389" y="766"/>
                    <a:pt x="1389" y="753"/>
                  </a:cubicBezTo>
                  <a:cubicBezTo>
                    <a:pt x="1389" y="740"/>
                    <a:pt x="1402" y="740"/>
                    <a:pt x="1389" y="727"/>
                  </a:cubicBezTo>
                  <a:cubicBezTo>
                    <a:pt x="1415" y="727"/>
                    <a:pt x="1415" y="701"/>
                    <a:pt x="1389" y="688"/>
                  </a:cubicBezTo>
                  <a:cubicBezTo>
                    <a:pt x="1415" y="688"/>
                    <a:pt x="1415" y="688"/>
                    <a:pt x="1402" y="675"/>
                  </a:cubicBezTo>
                  <a:cubicBezTo>
                    <a:pt x="1389" y="675"/>
                    <a:pt x="1402" y="675"/>
                    <a:pt x="1415" y="662"/>
                  </a:cubicBezTo>
                  <a:cubicBezTo>
                    <a:pt x="1440" y="662"/>
                    <a:pt x="1440" y="662"/>
                    <a:pt x="1428" y="649"/>
                  </a:cubicBezTo>
                  <a:cubicBezTo>
                    <a:pt x="1415" y="649"/>
                    <a:pt x="1415" y="636"/>
                    <a:pt x="1415" y="636"/>
                  </a:cubicBezTo>
                  <a:cubicBezTo>
                    <a:pt x="1405" y="627"/>
                    <a:pt x="1403" y="618"/>
                    <a:pt x="1397" y="618"/>
                  </a:cubicBezTo>
                  <a:cubicBezTo>
                    <a:pt x="1395" y="618"/>
                    <a:pt x="1392" y="619"/>
                    <a:pt x="1389" y="623"/>
                  </a:cubicBezTo>
                  <a:cubicBezTo>
                    <a:pt x="1380" y="623"/>
                    <a:pt x="1372" y="618"/>
                    <a:pt x="1367" y="614"/>
                  </a:cubicBezTo>
                  <a:lnTo>
                    <a:pt x="1367" y="614"/>
                  </a:lnTo>
                  <a:cubicBezTo>
                    <a:pt x="1369" y="615"/>
                    <a:pt x="1371" y="616"/>
                    <a:pt x="1372" y="616"/>
                  </a:cubicBezTo>
                  <a:cubicBezTo>
                    <a:pt x="1377" y="616"/>
                    <a:pt x="1380" y="610"/>
                    <a:pt x="1389" y="610"/>
                  </a:cubicBezTo>
                  <a:cubicBezTo>
                    <a:pt x="1402" y="610"/>
                    <a:pt x="1402" y="597"/>
                    <a:pt x="1402" y="597"/>
                  </a:cubicBezTo>
                  <a:lnTo>
                    <a:pt x="1402" y="571"/>
                  </a:lnTo>
                  <a:cubicBezTo>
                    <a:pt x="1415" y="558"/>
                    <a:pt x="1415" y="558"/>
                    <a:pt x="1402" y="558"/>
                  </a:cubicBezTo>
                  <a:lnTo>
                    <a:pt x="1389" y="558"/>
                  </a:lnTo>
                  <a:cubicBezTo>
                    <a:pt x="1415" y="558"/>
                    <a:pt x="1415" y="507"/>
                    <a:pt x="1389" y="507"/>
                  </a:cubicBezTo>
                  <a:lnTo>
                    <a:pt x="1402" y="507"/>
                  </a:lnTo>
                  <a:cubicBezTo>
                    <a:pt x="1415" y="507"/>
                    <a:pt x="1415" y="494"/>
                    <a:pt x="1415" y="481"/>
                  </a:cubicBezTo>
                  <a:cubicBezTo>
                    <a:pt x="1415" y="481"/>
                    <a:pt x="1402" y="468"/>
                    <a:pt x="1389" y="455"/>
                  </a:cubicBezTo>
                  <a:cubicBezTo>
                    <a:pt x="1389" y="442"/>
                    <a:pt x="1389" y="429"/>
                    <a:pt x="1376" y="429"/>
                  </a:cubicBezTo>
                  <a:cubicBezTo>
                    <a:pt x="1363" y="429"/>
                    <a:pt x="1363" y="429"/>
                    <a:pt x="1389" y="416"/>
                  </a:cubicBezTo>
                  <a:cubicBezTo>
                    <a:pt x="1389" y="411"/>
                    <a:pt x="1387" y="410"/>
                    <a:pt x="1385" y="410"/>
                  </a:cubicBezTo>
                  <a:cubicBezTo>
                    <a:pt x="1380" y="410"/>
                    <a:pt x="1371" y="416"/>
                    <a:pt x="1363" y="416"/>
                  </a:cubicBezTo>
                  <a:cubicBezTo>
                    <a:pt x="1350" y="416"/>
                    <a:pt x="1350" y="416"/>
                    <a:pt x="1363" y="403"/>
                  </a:cubicBezTo>
                  <a:cubicBezTo>
                    <a:pt x="1376" y="390"/>
                    <a:pt x="1363" y="377"/>
                    <a:pt x="1350" y="377"/>
                  </a:cubicBezTo>
                  <a:cubicBezTo>
                    <a:pt x="1350" y="364"/>
                    <a:pt x="1337" y="364"/>
                    <a:pt x="1350" y="364"/>
                  </a:cubicBezTo>
                  <a:cubicBezTo>
                    <a:pt x="1363" y="351"/>
                    <a:pt x="1376" y="338"/>
                    <a:pt x="1350" y="338"/>
                  </a:cubicBezTo>
                  <a:cubicBezTo>
                    <a:pt x="1350" y="338"/>
                    <a:pt x="1350" y="338"/>
                    <a:pt x="1350" y="325"/>
                  </a:cubicBezTo>
                  <a:cubicBezTo>
                    <a:pt x="1337" y="325"/>
                    <a:pt x="1324" y="312"/>
                    <a:pt x="1337" y="286"/>
                  </a:cubicBezTo>
                  <a:lnTo>
                    <a:pt x="1337" y="286"/>
                  </a:lnTo>
                  <a:cubicBezTo>
                    <a:pt x="1337" y="286"/>
                    <a:pt x="1337" y="286"/>
                    <a:pt x="1324" y="299"/>
                  </a:cubicBezTo>
                  <a:cubicBezTo>
                    <a:pt x="1315" y="299"/>
                    <a:pt x="1306" y="305"/>
                    <a:pt x="1305" y="305"/>
                  </a:cubicBezTo>
                  <a:cubicBezTo>
                    <a:pt x="1305" y="305"/>
                    <a:pt x="1306" y="303"/>
                    <a:pt x="1311" y="299"/>
                  </a:cubicBezTo>
                  <a:cubicBezTo>
                    <a:pt x="1317" y="293"/>
                    <a:pt x="1321" y="289"/>
                    <a:pt x="1319" y="289"/>
                  </a:cubicBezTo>
                  <a:cubicBezTo>
                    <a:pt x="1317" y="289"/>
                    <a:pt x="1311" y="293"/>
                    <a:pt x="1298" y="299"/>
                  </a:cubicBezTo>
                  <a:cubicBezTo>
                    <a:pt x="1298" y="299"/>
                    <a:pt x="1285" y="299"/>
                    <a:pt x="1298" y="286"/>
                  </a:cubicBezTo>
                  <a:cubicBezTo>
                    <a:pt x="1311" y="273"/>
                    <a:pt x="1311" y="273"/>
                    <a:pt x="1311" y="273"/>
                  </a:cubicBezTo>
                  <a:cubicBezTo>
                    <a:pt x="1298" y="273"/>
                    <a:pt x="1285" y="260"/>
                    <a:pt x="1259" y="247"/>
                  </a:cubicBezTo>
                  <a:cubicBezTo>
                    <a:pt x="1249" y="228"/>
                    <a:pt x="1240" y="216"/>
                    <a:pt x="1230" y="216"/>
                  </a:cubicBezTo>
                  <a:cubicBezTo>
                    <a:pt x="1227" y="216"/>
                    <a:pt x="1223" y="218"/>
                    <a:pt x="1220" y="221"/>
                  </a:cubicBezTo>
                  <a:cubicBezTo>
                    <a:pt x="1220" y="208"/>
                    <a:pt x="1220" y="208"/>
                    <a:pt x="1207" y="195"/>
                  </a:cubicBezTo>
                  <a:cubicBezTo>
                    <a:pt x="1207" y="195"/>
                    <a:pt x="1207" y="195"/>
                    <a:pt x="1220" y="183"/>
                  </a:cubicBezTo>
                  <a:lnTo>
                    <a:pt x="1220" y="183"/>
                  </a:lnTo>
                  <a:cubicBezTo>
                    <a:pt x="1207" y="195"/>
                    <a:pt x="1207" y="195"/>
                    <a:pt x="1194" y="195"/>
                  </a:cubicBezTo>
                  <a:cubicBezTo>
                    <a:pt x="1207" y="182"/>
                    <a:pt x="1207" y="182"/>
                    <a:pt x="1194" y="182"/>
                  </a:cubicBezTo>
                  <a:cubicBezTo>
                    <a:pt x="1194" y="178"/>
                    <a:pt x="1194" y="173"/>
                    <a:pt x="1194" y="169"/>
                  </a:cubicBezTo>
                  <a:cubicBezTo>
                    <a:pt x="1188" y="176"/>
                    <a:pt x="1181" y="176"/>
                    <a:pt x="1176" y="176"/>
                  </a:cubicBezTo>
                  <a:cubicBezTo>
                    <a:pt x="1171" y="176"/>
                    <a:pt x="1168" y="176"/>
                    <a:pt x="1168" y="182"/>
                  </a:cubicBezTo>
                  <a:cubicBezTo>
                    <a:pt x="1155" y="182"/>
                    <a:pt x="1155" y="182"/>
                    <a:pt x="1168" y="169"/>
                  </a:cubicBezTo>
                  <a:cubicBezTo>
                    <a:pt x="1168" y="156"/>
                    <a:pt x="1142" y="156"/>
                    <a:pt x="1129" y="156"/>
                  </a:cubicBezTo>
                  <a:cubicBezTo>
                    <a:pt x="1129" y="143"/>
                    <a:pt x="1129" y="143"/>
                    <a:pt x="1129" y="143"/>
                  </a:cubicBezTo>
                  <a:cubicBezTo>
                    <a:pt x="1125" y="147"/>
                    <a:pt x="1123" y="149"/>
                    <a:pt x="1121" y="149"/>
                  </a:cubicBezTo>
                  <a:cubicBezTo>
                    <a:pt x="1117" y="149"/>
                    <a:pt x="1120" y="140"/>
                    <a:pt x="1129" y="130"/>
                  </a:cubicBezTo>
                  <a:cubicBezTo>
                    <a:pt x="1142" y="117"/>
                    <a:pt x="1129" y="117"/>
                    <a:pt x="1129" y="104"/>
                  </a:cubicBezTo>
                  <a:cubicBezTo>
                    <a:pt x="1123" y="111"/>
                    <a:pt x="1116" y="114"/>
                    <a:pt x="1110" y="114"/>
                  </a:cubicBezTo>
                  <a:cubicBezTo>
                    <a:pt x="1103" y="114"/>
                    <a:pt x="1097" y="111"/>
                    <a:pt x="1090" y="104"/>
                  </a:cubicBezTo>
                  <a:cubicBezTo>
                    <a:pt x="1083" y="101"/>
                    <a:pt x="1077" y="99"/>
                    <a:pt x="1072" y="99"/>
                  </a:cubicBezTo>
                  <a:cubicBezTo>
                    <a:pt x="1057" y="99"/>
                    <a:pt x="1048" y="111"/>
                    <a:pt x="1038" y="130"/>
                  </a:cubicBezTo>
                  <a:cubicBezTo>
                    <a:pt x="1038" y="117"/>
                    <a:pt x="1051" y="91"/>
                    <a:pt x="1051" y="91"/>
                  </a:cubicBezTo>
                  <a:cubicBezTo>
                    <a:pt x="1048" y="88"/>
                    <a:pt x="1045" y="86"/>
                    <a:pt x="1043" y="86"/>
                  </a:cubicBezTo>
                  <a:cubicBezTo>
                    <a:pt x="1038" y="86"/>
                    <a:pt x="1038" y="95"/>
                    <a:pt x="1038" y="104"/>
                  </a:cubicBezTo>
                  <a:cubicBezTo>
                    <a:pt x="1032" y="111"/>
                    <a:pt x="1029" y="114"/>
                    <a:pt x="1027" y="114"/>
                  </a:cubicBezTo>
                  <a:cubicBezTo>
                    <a:pt x="1025" y="114"/>
                    <a:pt x="1025" y="111"/>
                    <a:pt x="1025" y="104"/>
                  </a:cubicBezTo>
                  <a:cubicBezTo>
                    <a:pt x="1019" y="98"/>
                    <a:pt x="1016" y="95"/>
                    <a:pt x="1012" y="95"/>
                  </a:cubicBezTo>
                  <a:cubicBezTo>
                    <a:pt x="1009" y="95"/>
                    <a:pt x="1006" y="98"/>
                    <a:pt x="999" y="104"/>
                  </a:cubicBezTo>
                  <a:cubicBezTo>
                    <a:pt x="999" y="91"/>
                    <a:pt x="999" y="91"/>
                    <a:pt x="999" y="78"/>
                  </a:cubicBezTo>
                  <a:cubicBezTo>
                    <a:pt x="987" y="78"/>
                    <a:pt x="987" y="78"/>
                    <a:pt x="987" y="91"/>
                  </a:cubicBezTo>
                  <a:cubicBezTo>
                    <a:pt x="987" y="98"/>
                    <a:pt x="983" y="101"/>
                    <a:pt x="980" y="101"/>
                  </a:cubicBezTo>
                  <a:cubicBezTo>
                    <a:pt x="977" y="101"/>
                    <a:pt x="974" y="98"/>
                    <a:pt x="974" y="91"/>
                  </a:cubicBezTo>
                  <a:cubicBezTo>
                    <a:pt x="983" y="72"/>
                    <a:pt x="979" y="60"/>
                    <a:pt x="971" y="60"/>
                  </a:cubicBezTo>
                  <a:cubicBezTo>
                    <a:pt x="968" y="60"/>
                    <a:pt x="964" y="62"/>
                    <a:pt x="961" y="66"/>
                  </a:cubicBezTo>
                  <a:cubicBezTo>
                    <a:pt x="961" y="78"/>
                    <a:pt x="961" y="78"/>
                    <a:pt x="948" y="78"/>
                  </a:cubicBezTo>
                  <a:cubicBezTo>
                    <a:pt x="948" y="78"/>
                    <a:pt x="948" y="78"/>
                    <a:pt x="935" y="91"/>
                  </a:cubicBezTo>
                  <a:lnTo>
                    <a:pt x="922" y="91"/>
                  </a:lnTo>
                  <a:cubicBezTo>
                    <a:pt x="922" y="91"/>
                    <a:pt x="935" y="78"/>
                    <a:pt x="935" y="78"/>
                  </a:cubicBezTo>
                  <a:lnTo>
                    <a:pt x="935" y="66"/>
                  </a:lnTo>
                  <a:cubicBezTo>
                    <a:pt x="928" y="59"/>
                    <a:pt x="925" y="56"/>
                    <a:pt x="922" y="56"/>
                  </a:cubicBezTo>
                  <a:cubicBezTo>
                    <a:pt x="918" y="56"/>
                    <a:pt x="915" y="59"/>
                    <a:pt x="909" y="66"/>
                  </a:cubicBezTo>
                  <a:cubicBezTo>
                    <a:pt x="909" y="61"/>
                    <a:pt x="909" y="56"/>
                    <a:pt x="909" y="53"/>
                  </a:cubicBezTo>
                  <a:cubicBezTo>
                    <a:pt x="903" y="64"/>
                    <a:pt x="900" y="68"/>
                    <a:pt x="898" y="68"/>
                  </a:cubicBezTo>
                  <a:cubicBezTo>
                    <a:pt x="896" y="68"/>
                    <a:pt x="896" y="60"/>
                    <a:pt x="896" y="53"/>
                  </a:cubicBezTo>
                  <a:cubicBezTo>
                    <a:pt x="903" y="37"/>
                    <a:pt x="906" y="31"/>
                    <a:pt x="903" y="31"/>
                  </a:cubicBezTo>
                  <a:cubicBezTo>
                    <a:pt x="900" y="31"/>
                    <a:pt x="893" y="34"/>
                    <a:pt x="883" y="40"/>
                  </a:cubicBezTo>
                  <a:cubicBezTo>
                    <a:pt x="870" y="40"/>
                    <a:pt x="857" y="53"/>
                    <a:pt x="844" y="53"/>
                  </a:cubicBezTo>
                  <a:cubicBezTo>
                    <a:pt x="818" y="53"/>
                    <a:pt x="818" y="40"/>
                    <a:pt x="818" y="27"/>
                  </a:cubicBezTo>
                  <a:cubicBezTo>
                    <a:pt x="818" y="21"/>
                    <a:pt x="818" y="17"/>
                    <a:pt x="818" y="14"/>
                  </a:cubicBezTo>
                  <a:cubicBezTo>
                    <a:pt x="818" y="40"/>
                    <a:pt x="805" y="40"/>
                    <a:pt x="792" y="40"/>
                  </a:cubicBezTo>
                  <a:cubicBezTo>
                    <a:pt x="788" y="36"/>
                    <a:pt x="784" y="34"/>
                    <a:pt x="781" y="34"/>
                  </a:cubicBezTo>
                  <a:cubicBezTo>
                    <a:pt x="773" y="34"/>
                    <a:pt x="766" y="43"/>
                    <a:pt x="766" y="53"/>
                  </a:cubicBezTo>
                  <a:lnTo>
                    <a:pt x="779" y="53"/>
                  </a:lnTo>
                  <a:cubicBezTo>
                    <a:pt x="771" y="68"/>
                    <a:pt x="768" y="74"/>
                    <a:pt x="767" y="74"/>
                  </a:cubicBezTo>
                  <a:cubicBezTo>
                    <a:pt x="766" y="74"/>
                    <a:pt x="766" y="71"/>
                    <a:pt x="766" y="66"/>
                  </a:cubicBezTo>
                  <a:cubicBezTo>
                    <a:pt x="753" y="66"/>
                    <a:pt x="753" y="53"/>
                    <a:pt x="753" y="40"/>
                  </a:cubicBezTo>
                  <a:cubicBezTo>
                    <a:pt x="766" y="27"/>
                    <a:pt x="753" y="1"/>
                    <a:pt x="753" y="1"/>
                  </a:cubicBezTo>
                  <a:cubicBezTo>
                    <a:pt x="753" y="1"/>
                    <a:pt x="740" y="1"/>
                    <a:pt x="753" y="14"/>
                  </a:cubicBezTo>
                  <a:cubicBezTo>
                    <a:pt x="740" y="40"/>
                    <a:pt x="740" y="40"/>
                    <a:pt x="740" y="40"/>
                  </a:cubicBezTo>
                  <a:cubicBezTo>
                    <a:pt x="740" y="40"/>
                    <a:pt x="737" y="36"/>
                    <a:pt x="734" y="36"/>
                  </a:cubicBezTo>
                  <a:cubicBezTo>
                    <a:pt x="730" y="36"/>
                    <a:pt x="727" y="40"/>
                    <a:pt x="727" y="53"/>
                  </a:cubicBezTo>
                  <a:cubicBezTo>
                    <a:pt x="727" y="66"/>
                    <a:pt x="714" y="66"/>
                    <a:pt x="714" y="66"/>
                  </a:cubicBezTo>
                  <a:cubicBezTo>
                    <a:pt x="714" y="66"/>
                    <a:pt x="714" y="78"/>
                    <a:pt x="714" y="91"/>
                  </a:cubicBezTo>
                  <a:lnTo>
                    <a:pt x="701" y="91"/>
                  </a:lnTo>
                  <a:cubicBezTo>
                    <a:pt x="701" y="91"/>
                    <a:pt x="701" y="78"/>
                    <a:pt x="701" y="78"/>
                  </a:cubicBezTo>
                  <a:cubicBezTo>
                    <a:pt x="701" y="78"/>
                    <a:pt x="701" y="66"/>
                    <a:pt x="714" y="66"/>
                  </a:cubicBezTo>
                  <a:cubicBezTo>
                    <a:pt x="714" y="40"/>
                    <a:pt x="701" y="40"/>
                    <a:pt x="701" y="40"/>
                  </a:cubicBezTo>
                  <a:lnTo>
                    <a:pt x="701" y="27"/>
                  </a:lnTo>
                  <a:cubicBezTo>
                    <a:pt x="714" y="14"/>
                    <a:pt x="701" y="1"/>
                    <a:pt x="701" y="1"/>
                  </a:cubicBezTo>
                  <a:close/>
                  <a:moveTo>
                    <a:pt x="1038" y="1350"/>
                  </a:moveTo>
                  <a:cubicBezTo>
                    <a:pt x="1038" y="1350"/>
                    <a:pt x="1038" y="1363"/>
                    <a:pt x="1038" y="1376"/>
                  </a:cubicBezTo>
                  <a:cubicBezTo>
                    <a:pt x="1044" y="1381"/>
                    <a:pt x="1047" y="1384"/>
                    <a:pt x="1049" y="1384"/>
                  </a:cubicBezTo>
                  <a:cubicBezTo>
                    <a:pt x="1051" y="1384"/>
                    <a:pt x="1051" y="1378"/>
                    <a:pt x="1051" y="1363"/>
                  </a:cubicBezTo>
                  <a:cubicBezTo>
                    <a:pt x="1051" y="1350"/>
                    <a:pt x="1051" y="1350"/>
                    <a:pt x="1038" y="13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6323950" y="3739450"/>
              <a:ext cx="173400" cy="152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889" y="0"/>
            <a:ext cx="9142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>
            <p:ph idx="1" type="subTitle"/>
          </p:nvPr>
        </p:nvSpPr>
        <p:spPr>
          <a:xfrm flipH="1">
            <a:off x="3700904" y="2613050"/>
            <a:ext cx="324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2" type="subTitle"/>
          </p:nvPr>
        </p:nvSpPr>
        <p:spPr>
          <a:xfrm flipH="1">
            <a:off x="3700904" y="3637200"/>
            <a:ext cx="32418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3" type="subTitle"/>
          </p:nvPr>
        </p:nvSpPr>
        <p:spPr>
          <a:xfrm flipH="1">
            <a:off x="3700904" y="1588900"/>
            <a:ext cx="32418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type="title"/>
          </p:nvPr>
        </p:nvSpPr>
        <p:spPr>
          <a:xfrm>
            <a:off x="1482665" y="2691459"/>
            <a:ext cx="1780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i="0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5" name="Google Shape;115;p16"/>
          <p:cNvSpPr txBox="1"/>
          <p:nvPr>
            <p:ph idx="4" type="title"/>
          </p:nvPr>
        </p:nvSpPr>
        <p:spPr>
          <a:xfrm>
            <a:off x="1482665" y="1627284"/>
            <a:ext cx="1780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i="0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6" name="Google Shape;116;p16"/>
          <p:cNvSpPr txBox="1"/>
          <p:nvPr>
            <p:ph idx="5" type="title"/>
          </p:nvPr>
        </p:nvSpPr>
        <p:spPr>
          <a:xfrm>
            <a:off x="1482814" y="3713409"/>
            <a:ext cx="1780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i="0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7" name="Google Shape;117;p16"/>
          <p:cNvSpPr/>
          <p:nvPr/>
        </p:nvSpPr>
        <p:spPr>
          <a:xfrm>
            <a:off x="7276247" y="377782"/>
            <a:ext cx="1196262" cy="192535"/>
          </a:xfrm>
          <a:custGeom>
            <a:rect b="b" l="l" r="r" t="t"/>
            <a:pathLst>
              <a:path extrusionOk="0" h="2767" w="17192">
                <a:moveTo>
                  <a:pt x="7918" y="356"/>
                </a:moveTo>
                <a:cubicBezTo>
                  <a:pt x="7917" y="356"/>
                  <a:pt x="7917" y="356"/>
                  <a:pt x="7917" y="356"/>
                </a:cubicBezTo>
                <a:lnTo>
                  <a:pt x="7917" y="356"/>
                </a:lnTo>
                <a:cubicBezTo>
                  <a:pt x="7917" y="356"/>
                  <a:pt x="7918" y="356"/>
                  <a:pt x="7919" y="356"/>
                </a:cubicBezTo>
                <a:lnTo>
                  <a:pt x="7919" y="356"/>
                </a:lnTo>
                <a:lnTo>
                  <a:pt x="7918" y="356"/>
                </a:lnTo>
                <a:close/>
                <a:moveTo>
                  <a:pt x="1040" y="309"/>
                </a:moveTo>
                <a:lnTo>
                  <a:pt x="1040" y="371"/>
                </a:lnTo>
                <a:lnTo>
                  <a:pt x="1071" y="387"/>
                </a:lnTo>
                <a:cubicBezTo>
                  <a:pt x="1102" y="340"/>
                  <a:pt x="1102" y="340"/>
                  <a:pt x="1071" y="325"/>
                </a:cubicBezTo>
                <a:lnTo>
                  <a:pt x="1040" y="309"/>
                </a:lnTo>
                <a:close/>
                <a:moveTo>
                  <a:pt x="14425" y="309"/>
                </a:moveTo>
                <a:cubicBezTo>
                  <a:pt x="14455" y="309"/>
                  <a:pt x="14455" y="309"/>
                  <a:pt x="14440" y="371"/>
                </a:cubicBezTo>
                <a:cubicBezTo>
                  <a:pt x="14427" y="411"/>
                  <a:pt x="14390" y="452"/>
                  <a:pt x="14360" y="452"/>
                </a:cubicBezTo>
                <a:cubicBezTo>
                  <a:pt x="14356" y="452"/>
                  <a:pt x="14351" y="451"/>
                  <a:pt x="14347" y="449"/>
                </a:cubicBezTo>
                <a:cubicBezTo>
                  <a:pt x="14316" y="449"/>
                  <a:pt x="14347" y="340"/>
                  <a:pt x="14425" y="309"/>
                </a:cubicBezTo>
                <a:close/>
                <a:moveTo>
                  <a:pt x="539" y="439"/>
                </a:moveTo>
                <a:cubicBezTo>
                  <a:pt x="547" y="439"/>
                  <a:pt x="555" y="443"/>
                  <a:pt x="561" y="449"/>
                </a:cubicBezTo>
                <a:cubicBezTo>
                  <a:pt x="592" y="449"/>
                  <a:pt x="592" y="449"/>
                  <a:pt x="576" y="510"/>
                </a:cubicBezTo>
                <a:cubicBezTo>
                  <a:pt x="576" y="510"/>
                  <a:pt x="553" y="544"/>
                  <a:pt x="527" y="544"/>
                </a:cubicBezTo>
                <a:cubicBezTo>
                  <a:pt x="523" y="544"/>
                  <a:pt x="519" y="544"/>
                  <a:pt x="514" y="541"/>
                </a:cubicBezTo>
                <a:lnTo>
                  <a:pt x="499" y="480"/>
                </a:lnTo>
                <a:cubicBezTo>
                  <a:pt x="509" y="450"/>
                  <a:pt x="525" y="439"/>
                  <a:pt x="539" y="439"/>
                </a:cubicBezTo>
                <a:close/>
                <a:moveTo>
                  <a:pt x="13437" y="408"/>
                </a:moveTo>
                <a:cubicBezTo>
                  <a:pt x="13442" y="408"/>
                  <a:pt x="13446" y="415"/>
                  <a:pt x="13451" y="433"/>
                </a:cubicBezTo>
                <a:cubicBezTo>
                  <a:pt x="13451" y="464"/>
                  <a:pt x="13435" y="510"/>
                  <a:pt x="13435" y="541"/>
                </a:cubicBezTo>
                <a:cubicBezTo>
                  <a:pt x="13435" y="541"/>
                  <a:pt x="13422" y="569"/>
                  <a:pt x="13412" y="569"/>
                </a:cubicBezTo>
                <a:cubicBezTo>
                  <a:pt x="13408" y="569"/>
                  <a:pt x="13404" y="562"/>
                  <a:pt x="13404" y="541"/>
                </a:cubicBezTo>
                <a:lnTo>
                  <a:pt x="13389" y="541"/>
                </a:lnTo>
                <a:lnTo>
                  <a:pt x="13389" y="495"/>
                </a:lnTo>
                <a:cubicBezTo>
                  <a:pt x="13411" y="451"/>
                  <a:pt x="13425" y="408"/>
                  <a:pt x="13437" y="408"/>
                </a:cubicBezTo>
                <a:close/>
                <a:moveTo>
                  <a:pt x="6681" y="557"/>
                </a:moveTo>
                <a:cubicBezTo>
                  <a:pt x="6681" y="619"/>
                  <a:pt x="6681" y="680"/>
                  <a:pt x="6666" y="680"/>
                </a:cubicBezTo>
                <a:lnTo>
                  <a:pt x="6635" y="619"/>
                </a:lnTo>
                <a:lnTo>
                  <a:pt x="6650" y="557"/>
                </a:lnTo>
                <a:close/>
                <a:moveTo>
                  <a:pt x="7315" y="557"/>
                </a:moveTo>
                <a:cubicBezTo>
                  <a:pt x="7330" y="559"/>
                  <a:pt x="7327" y="569"/>
                  <a:pt x="7315" y="619"/>
                </a:cubicBezTo>
                <a:cubicBezTo>
                  <a:pt x="7299" y="650"/>
                  <a:pt x="7284" y="680"/>
                  <a:pt x="7269" y="711"/>
                </a:cubicBezTo>
                <a:cubicBezTo>
                  <a:pt x="7269" y="711"/>
                  <a:pt x="7299" y="604"/>
                  <a:pt x="7315" y="557"/>
                </a:cubicBezTo>
                <a:close/>
                <a:moveTo>
                  <a:pt x="129" y="495"/>
                </a:moveTo>
                <a:cubicBezTo>
                  <a:pt x="111" y="502"/>
                  <a:pt x="95" y="513"/>
                  <a:pt x="82" y="526"/>
                </a:cubicBezTo>
                <a:cubicBezTo>
                  <a:pt x="60" y="511"/>
                  <a:pt x="43" y="506"/>
                  <a:pt x="31" y="506"/>
                </a:cubicBezTo>
                <a:cubicBezTo>
                  <a:pt x="2" y="506"/>
                  <a:pt x="1" y="538"/>
                  <a:pt x="23" y="538"/>
                </a:cubicBezTo>
                <a:cubicBezTo>
                  <a:pt x="30" y="538"/>
                  <a:pt x="39" y="535"/>
                  <a:pt x="51" y="526"/>
                </a:cubicBezTo>
                <a:lnTo>
                  <a:pt x="51" y="541"/>
                </a:lnTo>
                <a:lnTo>
                  <a:pt x="66" y="603"/>
                </a:lnTo>
                <a:cubicBezTo>
                  <a:pt x="66" y="682"/>
                  <a:pt x="78" y="725"/>
                  <a:pt x="92" y="725"/>
                </a:cubicBezTo>
                <a:cubicBezTo>
                  <a:pt x="105" y="725"/>
                  <a:pt x="120" y="686"/>
                  <a:pt x="128" y="603"/>
                </a:cubicBezTo>
                <a:cubicBezTo>
                  <a:pt x="128" y="552"/>
                  <a:pt x="128" y="517"/>
                  <a:pt x="129" y="495"/>
                </a:cubicBezTo>
                <a:close/>
                <a:moveTo>
                  <a:pt x="837" y="540"/>
                </a:moveTo>
                <a:cubicBezTo>
                  <a:pt x="844" y="540"/>
                  <a:pt x="854" y="546"/>
                  <a:pt x="870" y="557"/>
                </a:cubicBezTo>
                <a:cubicBezTo>
                  <a:pt x="901" y="557"/>
                  <a:pt x="932" y="572"/>
                  <a:pt x="901" y="634"/>
                </a:cubicBezTo>
                <a:lnTo>
                  <a:pt x="885" y="603"/>
                </a:lnTo>
                <a:cubicBezTo>
                  <a:pt x="890" y="588"/>
                  <a:pt x="889" y="581"/>
                  <a:pt x="885" y="581"/>
                </a:cubicBezTo>
                <a:cubicBezTo>
                  <a:pt x="877" y="581"/>
                  <a:pt x="860" y="608"/>
                  <a:pt x="870" y="650"/>
                </a:cubicBezTo>
                <a:cubicBezTo>
                  <a:pt x="870" y="711"/>
                  <a:pt x="823" y="758"/>
                  <a:pt x="823" y="758"/>
                </a:cubicBezTo>
                <a:cubicBezTo>
                  <a:pt x="823" y="758"/>
                  <a:pt x="793" y="680"/>
                  <a:pt x="808" y="634"/>
                </a:cubicBezTo>
                <a:lnTo>
                  <a:pt x="808" y="634"/>
                </a:lnTo>
                <a:lnTo>
                  <a:pt x="808" y="650"/>
                </a:lnTo>
                <a:cubicBezTo>
                  <a:pt x="818" y="567"/>
                  <a:pt x="822" y="540"/>
                  <a:pt x="837" y="540"/>
                </a:cubicBezTo>
                <a:close/>
                <a:moveTo>
                  <a:pt x="8088" y="850"/>
                </a:moveTo>
                <a:lnTo>
                  <a:pt x="8103" y="866"/>
                </a:lnTo>
                <a:cubicBezTo>
                  <a:pt x="8076" y="906"/>
                  <a:pt x="8050" y="946"/>
                  <a:pt x="8023" y="946"/>
                </a:cubicBezTo>
                <a:cubicBezTo>
                  <a:pt x="8019" y="946"/>
                  <a:pt x="8015" y="945"/>
                  <a:pt x="8010" y="943"/>
                </a:cubicBezTo>
                <a:lnTo>
                  <a:pt x="8026" y="881"/>
                </a:lnTo>
                <a:lnTo>
                  <a:pt x="8088" y="850"/>
                </a:lnTo>
                <a:close/>
                <a:moveTo>
                  <a:pt x="12361" y="863"/>
                </a:moveTo>
                <a:cubicBezTo>
                  <a:pt x="12377" y="863"/>
                  <a:pt x="12400" y="897"/>
                  <a:pt x="12400" y="897"/>
                </a:cubicBezTo>
                <a:cubicBezTo>
                  <a:pt x="12400" y="897"/>
                  <a:pt x="12431" y="943"/>
                  <a:pt x="12415" y="959"/>
                </a:cubicBezTo>
                <a:cubicBezTo>
                  <a:pt x="12384" y="928"/>
                  <a:pt x="12353" y="912"/>
                  <a:pt x="12323" y="881"/>
                </a:cubicBezTo>
                <a:lnTo>
                  <a:pt x="12353" y="866"/>
                </a:lnTo>
                <a:cubicBezTo>
                  <a:pt x="12356" y="864"/>
                  <a:pt x="12358" y="863"/>
                  <a:pt x="12361" y="863"/>
                </a:cubicBezTo>
                <a:close/>
                <a:moveTo>
                  <a:pt x="12231" y="1107"/>
                </a:moveTo>
                <a:cubicBezTo>
                  <a:pt x="12239" y="1107"/>
                  <a:pt x="12251" y="1119"/>
                  <a:pt x="12276" y="1144"/>
                </a:cubicBezTo>
                <a:lnTo>
                  <a:pt x="12245" y="1160"/>
                </a:lnTo>
                <a:lnTo>
                  <a:pt x="12199" y="1144"/>
                </a:lnTo>
                <a:lnTo>
                  <a:pt x="12214" y="1129"/>
                </a:lnTo>
                <a:cubicBezTo>
                  <a:pt x="12221" y="1115"/>
                  <a:pt x="12225" y="1107"/>
                  <a:pt x="12231" y="1107"/>
                </a:cubicBezTo>
                <a:close/>
                <a:moveTo>
                  <a:pt x="5236" y="1219"/>
                </a:moveTo>
                <a:cubicBezTo>
                  <a:pt x="5241" y="1219"/>
                  <a:pt x="5253" y="1228"/>
                  <a:pt x="5244" y="1237"/>
                </a:cubicBezTo>
                <a:cubicBezTo>
                  <a:pt x="5231" y="1224"/>
                  <a:pt x="5231" y="1219"/>
                  <a:pt x="5236" y="1219"/>
                </a:cubicBezTo>
                <a:close/>
                <a:moveTo>
                  <a:pt x="12220" y="1221"/>
                </a:moveTo>
                <a:cubicBezTo>
                  <a:pt x="12218" y="1221"/>
                  <a:pt x="12218" y="1229"/>
                  <a:pt x="12230" y="1252"/>
                </a:cubicBezTo>
                <a:cubicBezTo>
                  <a:pt x="12239" y="1243"/>
                  <a:pt x="12225" y="1221"/>
                  <a:pt x="12220" y="1221"/>
                </a:cubicBezTo>
                <a:close/>
                <a:moveTo>
                  <a:pt x="313" y="1237"/>
                </a:moveTo>
                <a:cubicBezTo>
                  <a:pt x="300" y="1264"/>
                  <a:pt x="286" y="1292"/>
                  <a:pt x="272" y="1330"/>
                </a:cubicBezTo>
                <a:lnTo>
                  <a:pt x="282" y="1330"/>
                </a:lnTo>
                <a:cubicBezTo>
                  <a:pt x="298" y="1330"/>
                  <a:pt x="313" y="1283"/>
                  <a:pt x="329" y="1237"/>
                </a:cubicBezTo>
                <a:close/>
                <a:moveTo>
                  <a:pt x="267" y="1330"/>
                </a:moveTo>
                <a:lnTo>
                  <a:pt x="267" y="1345"/>
                </a:lnTo>
                <a:cubicBezTo>
                  <a:pt x="269" y="1340"/>
                  <a:pt x="271" y="1335"/>
                  <a:pt x="272" y="1330"/>
                </a:cubicBezTo>
                <a:close/>
                <a:moveTo>
                  <a:pt x="5074" y="1237"/>
                </a:moveTo>
                <a:cubicBezTo>
                  <a:pt x="5120" y="1283"/>
                  <a:pt x="5151" y="1314"/>
                  <a:pt x="5136" y="1345"/>
                </a:cubicBezTo>
                <a:lnTo>
                  <a:pt x="5089" y="1314"/>
                </a:lnTo>
                <a:lnTo>
                  <a:pt x="5058" y="1268"/>
                </a:lnTo>
                <a:lnTo>
                  <a:pt x="5074" y="1237"/>
                </a:lnTo>
                <a:close/>
                <a:moveTo>
                  <a:pt x="12029" y="1289"/>
                </a:moveTo>
                <a:cubicBezTo>
                  <a:pt x="12037" y="1289"/>
                  <a:pt x="12048" y="1296"/>
                  <a:pt x="12075" y="1314"/>
                </a:cubicBezTo>
                <a:lnTo>
                  <a:pt x="12060" y="1345"/>
                </a:lnTo>
                <a:lnTo>
                  <a:pt x="11998" y="1314"/>
                </a:lnTo>
                <a:lnTo>
                  <a:pt x="12013" y="1299"/>
                </a:lnTo>
                <a:cubicBezTo>
                  <a:pt x="12020" y="1292"/>
                  <a:pt x="12024" y="1289"/>
                  <a:pt x="12029" y="1289"/>
                </a:cubicBezTo>
                <a:close/>
                <a:moveTo>
                  <a:pt x="4159" y="1351"/>
                </a:moveTo>
                <a:cubicBezTo>
                  <a:pt x="4156" y="1351"/>
                  <a:pt x="4152" y="1355"/>
                  <a:pt x="4146" y="1360"/>
                </a:cubicBezTo>
                <a:cubicBezTo>
                  <a:pt x="4131" y="1376"/>
                  <a:pt x="4116" y="1391"/>
                  <a:pt x="4177" y="1407"/>
                </a:cubicBezTo>
                <a:lnTo>
                  <a:pt x="4193" y="1391"/>
                </a:lnTo>
                <a:cubicBezTo>
                  <a:pt x="4173" y="1362"/>
                  <a:pt x="4166" y="1351"/>
                  <a:pt x="4159" y="1351"/>
                </a:cubicBezTo>
                <a:close/>
                <a:moveTo>
                  <a:pt x="4918" y="1371"/>
                </a:moveTo>
                <a:cubicBezTo>
                  <a:pt x="4932" y="1371"/>
                  <a:pt x="4957" y="1381"/>
                  <a:pt x="4997" y="1407"/>
                </a:cubicBezTo>
                <a:cubicBezTo>
                  <a:pt x="5043" y="1438"/>
                  <a:pt x="5043" y="1438"/>
                  <a:pt x="5027" y="1453"/>
                </a:cubicBezTo>
                <a:cubicBezTo>
                  <a:pt x="4997" y="1438"/>
                  <a:pt x="4966" y="1422"/>
                  <a:pt x="4950" y="1407"/>
                </a:cubicBezTo>
                <a:lnTo>
                  <a:pt x="4919" y="1407"/>
                </a:lnTo>
                <a:cubicBezTo>
                  <a:pt x="4901" y="1389"/>
                  <a:pt x="4899" y="1371"/>
                  <a:pt x="4918" y="1371"/>
                </a:cubicBezTo>
                <a:close/>
                <a:moveTo>
                  <a:pt x="11879" y="1391"/>
                </a:moveTo>
                <a:cubicBezTo>
                  <a:pt x="11885" y="1391"/>
                  <a:pt x="11894" y="1396"/>
                  <a:pt x="11905" y="1407"/>
                </a:cubicBezTo>
                <a:cubicBezTo>
                  <a:pt x="11952" y="1438"/>
                  <a:pt x="11952" y="1438"/>
                  <a:pt x="11936" y="1469"/>
                </a:cubicBezTo>
                <a:cubicBezTo>
                  <a:pt x="11929" y="1476"/>
                  <a:pt x="11925" y="1483"/>
                  <a:pt x="11922" y="1483"/>
                </a:cubicBezTo>
                <a:cubicBezTo>
                  <a:pt x="11918" y="1483"/>
                  <a:pt x="11914" y="1472"/>
                  <a:pt x="11905" y="1438"/>
                </a:cubicBezTo>
                <a:lnTo>
                  <a:pt x="11874" y="1438"/>
                </a:lnTo>
                <a:cubicBezTo>
                  <a:pt x="11864" y="1408"/>
                  <a:pt x="11867" y="1391"/>
                  <a:pt x="11879" y="1391"/>
                </a:cubicBezTo>
                <a:close/>
                <a:moveTo>
                  <a:pt x="12126" y="1497"/>
                </a:moveTo>
                <a:cubicBezTo>
                  <a:pt x="12135" y="1511"/>
                  <a:pt x="12148" y="1526"/>
                  <a:pt x="12168" y="1546"/>
                </a:cubicBezTo>
                <a:cubicBezTo>
                  <a:pt x="12193" y="1552"/>
                  <a:pt x="12206" y="1559"/>
                  <a:pt x="12206" y="1559"/>
                </a:cubicBezTo>
                <a:cubicBezTo>
                  <a:pt x="12207" y="1559"/>
                  <a:pt x="12183" y="1545"/>
                  <a:pt x="12137" y="1500"/>
                </a:cubicBezTo>
                <a:cubicBezTo>
                  <a:pt x="12133" y="1499"/>
                  <a:pt x="12130" y="1498"/>
                  <a:pt x="12126" y="1497"/>
                </a:cubicBezTo>
                <a:close/>
                <a:moveTo>
                  <a:pt x="11331" y="1542"/>
                </a:moveTo>
                <a:cubicBezTo>
                  <a:pt x="11341" y="1542"/>
                  <a:pt x="11357" y="1546"/>
                  <a:pt x="11380" y="1561"/>
                </a:cubicBezTo>
                <a:cubicBezTo>
                  <a:pt x="11380" y="1561"/>
                  <a:pt x="11411" y="1608"/>
                  <a:pt x="11395" y="1623"/>
                </a:cubicBezTo>
                <a:lnTo>
                  <a:pt x="11349" y="1592"/>
                </a:lnTo>
                <a:cubicBezTo>
                  <a:pt x="11302" y="1561"/>
                  <a:pt x="11318" y="1546"/>
                  <a:pt x="11318" y="1546"/>
                </a:cubicBezTo>
                <a:cubicBezTo>
                  <a:pt x="11318" y="1546"/>
                  <a:pt x="11322" y="1542"/>
                  <a:pt x="11331" y="1542"/>
                </a:cubicBezTo>
                <a:close/>
                <a:moveTo>
                  <a:pt x="1884" y="1653"/>
                </a:moveTo>
                <a:cubicBezTo>
                  <a:pt x="1901" y="1653"/>
                  <a:pt x="1919" y="1658"/>
                  <a:pt x="1936" y="1670"/>
                </a:cubicBezTo>
                <a:cubicBezTo>
                  <a:pt x="1952" y="1685"/>
                  <a:pt x="1905" y="1716"/>
                  <a:pt x="1844" y="1716"/>
                </a:cubicBezTo>
                <a:lnTo>
                  <a:pt x="1813" y="1685"/>
                </a:lnTo>
                <a:cubicBezTo>
                  <a:pt x="1832" y="1666"/>
                  <a:pt x="1857" y="1653"/>
                  <a:pt x="1884" y="1653"/>
                </a:cubicBezTo>
                <a:close/>
                <a:moveTo>
                  <a:pt x="4502" y="1747"/>
                </a:moveTo>
                <a:lnTo>
                  <a:pt x="4502" y="1747"/>
                </a:lnTo>
                <a:cubicBezTo>
                  <a:pt x="4522" y="1760"/>
                  <a:pt x="4522" y="1765"/>
                  <a:pt x="4517" y="1765"/>
                </a:cubicBezTo>
                <a:cubicBezTo>
                  <a:pt x="4510" y="1765"/>
                  <a:pt x="4493" y="1756"/>
                  <a:pt x="4502" y="1747"/>
                </a:cubicBezTo>
                <a:close/>
                <a:moveTo>
                  <a:pt x="4770" y="1752"/>
                </a:moveTo>
                <a:cubicBezTo>
                  <a:pt x="4787" y="1752"/>
                  <a:pt x="4796" y="1778"/>
                  <a:pt x="4796" y="1778"/>
                </a:cubicBezTo>
                <a:cubicBezTo>
                  <a:pt x="4873" y="1809"/>
                  <a:pt x="4811" y="1793"/>
                  <a:pt x="4796" y="1809"/>
                </a:cubicBezTo>
                <a:lnTo>
                  <a:pt x="4765" y="1809"/>
                </a:lnTo>
                <a:cubicBezTo>
                  <a:pt x="4718" y="1793"/>
                  <a:pt x="4718" y="1793"/>
                  <a:pt x="4749" y="1762"/>
                </a:cubicBezTo>
                <a:cubicBezTo>
                  <a:pt x="4757" y="1755"/>
                  <a:pt x="4764" y="1752"/>
                  <a:pt x="4770" y="1752"/>
                </a:cubicBezTo>
                <a:close/>
                <a:moveTo>
                  <a:pt x="1927" y="1786"/>
                </a:moveTo>
                <a:cubicBezTo>
                  <a:pt x="1909" y="1786"/>
                  <a:pt x="1882" y="1801"/>
                  <a:pt x="1859" y="1824"/>
                </a:cubicBezTo>
                <a:cubicBezTo>
                  <a:pt x="1813" y="1855"/>
                  <a:pt x="1828" y="1871"/>
                  <a:pt x="1859" y="1917"/>
                </a:cubicBezTo>
                <a:cubicBezTo>
                  <a:pt x="1869" y="1927"/>
                  <a:pt x="1881" y="1931"/>
                  <a:pt x="1893" y="1931"/>
                </a:cubicBezTo>
                <a:cubicBezTo>
                  <a:pt x="1916" y="1931"/>
                  <a:pt x="1936" y="1917"/>
                  <a:pt x="1936" y="1917"/>
                </a:cubicBezTo>
                <a:cubicBezTo>
                  <a:pt x="1967" y="1871"/>
                  <a:pt x="1952" y="1855"/>
                  <a:pt x="1936" y="1840"/>
                </a:cubicBezTo>
                <a:cubicBezTo>
                  <a:pt x="1952" y="1801"/>
                  <a:pt x="1944" y="1786"/>
                  <a:pt x="1927" y="1786"/>
                </a:cubicBezTo>
                <a:close/>
                <a:moveTo>
                  <a:pt x="4169" y="1852"/>
                </a:moveTo>
                <a:cubicBezTo>
                  <a:pt x="4167" y="1852"/>
                  <a:pt x="4164" y="1853"/>
                  <a:pt x="4162" y="1855"/>
                </a:cubicBezTo>
                <a:lnTo>
                  <a:pt x="4146" y="1855"/>
                </a:lnTo>
                <a:cubicBezTo>
                  <a:pt x="4162" y="1886"/>
                  <a:pt x="4193" y="1917"/>
                  <a:pt x="4224" y="1948"/>
                </a:cubicBezTo>
                <a:cubicBezTo>
                  <a:pt x="4239" y="1932"/>
                  <a:pt x="4208" y="1886"/>
                  <a:pt x="4208" y="1886"/>
                </a:cubicBezTo>
                <a:cubicBezTo>
                  <a:pt x="4208" y="1886"/>
                  <a:pt x="4186" y="1852"/>
                  <a:pt x="4169" y="1852"/>
                </a:cubicBezTo>
                <a:close/>
                <a:moveTo>
                  <a:pt x="3621" y="1948"/>
                </a:moveTo>
                <a:lnTo>
                  <a:pt x="3652" y="2056"/>
                </a:lnTo>
                <a:cubicBezTo>
                  <a:pt x="3656" y="2069"/>
                  <a:pt x="3658" y="2075"/>
                  <a:pt x="3659" y="2075"/>
                </a:cubicBezTo>
                <a:cubicBezTo>
                  <a:pt x="3660" y="2075"/>
                  <a:pt x="3652" y="2038"/>
                  <a:pt x="3652" y="1994"/>
                </a:cubicBezTo>
                <a:lnTo>
                  <a:pt x="3621" y="1948"/>
                </a:lnTo>
                <a:close/>
                <a:moveTo>
                  <a:pt x="4489" y="2046"/>
                </a:moveTo>
                <a:cubicBezTo>
                  <a:pt x="4504" y="2046"/>
                  <a:pt x="4520" y="2052"/>
                  <a:pt x="4533" y="2071"/>
                </a:cubicBezTo>
                <a:cubicBezTo>
                  <a:pt x="4533" y="2071"/>
                  <a:pt x="4564" y="2118"/>
                  <a:pt x="4548" y="2118"/>
                </a:cubicBezTo>
                <a:cubicBezTo>
                  <a:pt x="4543" y="2123"/>
                  <a:pt x="4535" y="2125"/>
                  <a:pt x="4525" y="2125"/>
                </a:cubicBezTo>
                <a:cubicBezTo>
                  <a:pt x="4507" y="2125"/>
                  <a:pt x="4486" y="2118"/>
                  <a:pt x="4486" y="2118"/>
                </a:cubicBezTo>
                <a:cubicBezTo>
                  <a:pt x="4440" y="2071"/>
                  <a:pt x="4456" y="2056"/>
                  <a:pt x="4456" y="2056"/>
                </a:cubicBezTo>
                <a:cubicBezTo>
                  <a:pt x="4456" y="2056"/>
                  <a:pt x="4471" y="2046"/>
                  <a:pt x="4489" y="2046"/>
                </a:cubicBezTo>
                <a:close/>
                <a:moveTo>
                  <a:pt x="9282" y="2052"/>
                </a:moveTo>
                <a:cubicBezTo>
                  <a:pt x="9287" y="2052"/>
                  <a:pt x="9290" y="2053"/>
                  <a:pt x="9293" y="2056"/>
                </a:cubicBezTo>
                <a:lnTo>
                  <a:pt x="9278" y="2056"/>
                </a:lnTo>
                <a:cubicBezTo>
                  <a:pt x="9309" y="2087"/>
                  <a:pt x="9309" y="2087"/>
                  <a:pt x="9278" y="2118"/>
                </a:cubicBezTo>
                <a:cubicBezTo>
                  <a:pt x="9266" y="2136"/>
                  <a:pt x="9254" y="2142"/>
                  <a:pt x="9242" y="2142"/>
                </a:cubicBezTo>
                <a:cubicBezTo>
                  <a:pt x="9225" y="2142"/>
                  <a:pt x="9210" y="2127"/>
                  <a:pt x="9200" y="2118"/>
                </a:cubicBezTo>
                <a:cubicBezTo>
                  <a:pt x="9226" y="2080"/>
                  <a:pt x="9262" y="2052"/>
                  <a:pt x="9282" y="2052"/>
                </a:cubicBezTo>
                <a:close/>
                <a:moveTo>
                  <a:pt x="4098" y="2109"/>
                </a:moveTo>
                <a:cubicBezTo>
                  <a:pt x="4104" y="2109"/>
                  <a:pt x="4111" y="2119"/>
                  <a:pt x="4131" y="2149"/>
                </a:cubicBezTo>
                <a:lnTo>
                  <a:pt x="4116" y="2164"/>
                </a:lnTo>
                <a:lnTo>
                  <a:pt x="4069" y="2118"/>
                </a:lnTo>
                <a:lnTo>
                  <a:pt x="4085" y="2118"/>
                </a:lnTo>
                <a:cubicBezTo>
                  <a:pt x="4090" y="2112"/>
                  <a:pt x="4094" y="2109"/>
                  <a:pt x="4098" y="2109"/>
                </a:cubicBezTo>
                <a:close/>
                <a:moveTo>
                  <a:pt x="2846" y="2109"/>
                </a:moveTo>
                <a:cubicBezTo>
                  <a:pt x="2852" y="2109"/>
                  <a:pt x="2858" y="2112"/>
                  <a:pt x="2864" y="2118"/>
                </a:cubicBezTo>
                <a:lnTo>
                  <a:pt x="2833" y="2164"/>
                </a:lnTo>
                <a:lnTo>
                  <a:pt x="2786" y="2211"/>
                </a:lnTo>
                <a:lnTo>
                  <a:pt x="2802" y="2149"/>
                </a:lnTo>
                <a:cubicBezTo>
                  <a:pt x="2821" y="2119"/>
                  <a:pt x="2835" y="2109"/>
                  <a:pt x="2846" y="2109"/>
                </a:cubicBezTo>
                <a:close/>
                <a:moveTo>
                  <a:pt x="3953" y="2136"/>
                </a:moveTo>
                <a:cubicBezTo>
                  <a:pt x="3964" y="2136"/>
                  <a:pt x="3986" y="2182"/>
                  <a:pt x="4007" y="2257"/>
                </a:cubicBezTo>
                <a:lnTo>
                  <a:pt x="3961" y="2272"/>
                </a:lnTo>
                <a:cubicBezTo>
                  <a:pt x="3946" y="2226"/>
                  <a:pt x="3930" y="2164"/>
                  <a:pt x="3946" y="2164"/>
                </a:cubicBezTo>
                <a:cubicBezTo>
                  <a:pt x="3946" y="2145"/>
                  <a:pt x="3948" y="2136"/>
                  <a:pt x="3953" y="2136"/>
                </a:cubicBezTo>
                <a:close/>
                <a:moveTo>
                  <a:pt x="17055" y="2073"/>
                </a:moveTo>
                <a:cubicBezTo>
                  <a:pt x="17064" y="2073"/>
                  <a:pt x="17054" y="2150"/>
                  <a:pt x="17021" y="2226"/>
                </a:cubicBezTo>
                <a:cubicBezTo>
                  <a:pt x="16998" y="2280"/>
                  <a:pt x="16990" y="2307"/>
                  <a:pt x="16990" y="2307"/>
                </a:cubicBezTo>
                <a:cubicBezTo>
                  <a:pt x="16990" y="2307"/>
                  <a:pt x="16998" y="2280"/>
                  <a:pt x="17006" y="2226"/>
                </a:cubicBezTo>
                <a:cubicBezTo>
                  <a:pt x="17006" y="2164"/>
                  <a:pt x="17006" y="2118"/>
                  <a:pt x="17037" y="2118"/>
                </a:cubicBezTo>
                <a:cubicBezTo>
                  <a:pt x="17046" y="2086"/>
                  <a:pt x="17052" y="2073"/>
                  <a:pt x="17055" y="2073"/>
                </a:cubicBezTo>
                <a:close/>
                <a:moveTo>
                  <a:pt x="3331" y="2139"/>
                </a:moveTo>
                <a:cubicBezTo>
                  <a:pt x="3337" y="2139"/>
                  <a:pt x="3330" y="2169"/>
                  <a:pt x="3312" y="2241"/>
                </a:cubicBezTo>
                <a:cubicBezTo>
                  <a:pt x="3296" y="2288"/>
                  <a:pt x="3265" y="2334"/>
                  <a:pt x="3265" y="2334"/>
                </a:cubicBezTo>
                <a:cubicBezTo>
                  <a:pt x="3265" y="2334"/>
                  <a:pt x="3281" y="2272"/>
                  <a:pt x="3296" y="2164"/>
                </a:cubicBezTo>
                <a:lnTo>
                  <a:pt x="3296" y="2180"/>
                </a:lnTo>
                <a:cubicBezTo>
                  <a:pt x="3316" y="2154"/>
                  <a:pt x="3327" y="2139"/>
                  <a:pt x="3331" y="2139"/>
                </a:cubicBezTo>
                <a:close/>
                <a:moveTo>
                  <a:pt x="2901" y="2226"/>
                </a:moveTo>
                <a:cubicBezTo>
                  <a:pt x="2905" y="2226"/>
                  <a:pt x="2894" y="2253"/>
                  <a:pt x="2879" y="2303"/>
                </a:cubicBezTo>
                <a:cubicBezTo>
                  <a:pt x="2864" y="2350"/>
                  <a:pt x="2833" y="2411"/>
                  <a:pt x="2771" y="2442"/>
                </a:cubicBezTo>
                <a:lnTo>
                  <a:pt x="2740" y="2427"/>
                </a:lnTo>
                <a:lnTo>
                  <a:pt x="2817" y="2334"/>
                </a:lnTo>
                <a:cubicBezTo>
                  <a:pt x="2875" y="2260"/>
                  <a:pt x="2897" y="2226"/>
                  <a:pt x="2901" y="2226"/>
                </a:cubicBezTo>
                <a:close/>
                <a:moveTo>
                  <a:pt x="10051" y="2350"/>
                </a:moveTo>
                <a:cubicBezTo>
                  <a:pt x="10051" y="2411"/>
                  <a:pt x="10035" y="2458"/>
                  <a:pt x="10020" y="2458"/>
                </a:cubicBezTo>
                <a:lnTo>
                  <a:pt x="9989" y="2458"/>
                </a:lnTo>
                <a:cubicBezTo>
                  <a:pt x="10004" y="2427"/>
                  <a:pt x="10020" y="2381"/>
                  <a:pt x="10035" y="2350"/>
                </a:cubicBezTo>
                <a:close/>
                <a:moveTo>
                  <a:pt x="3466" y="2411"/>
                </a:moveTo>
                <a:cubicBezTo>
                  <a:pt x="3466" y="2473"/>
                  <a:pt x="3466" y="2520"/>
                  <a:pt x="3451" y="2520"/>
                </a:cubicBezTo>
                <a:cubicBezTo>
                  <a:pt x="3436" y="2520"/>
                  <a:pt x="3435" y="2520"/>
                  <a:pt x="3421" y="2505"/>
                </a:cubicBezTo>
                <a:lnTo>
                  <a:pt x="3421" y="2505"/>
                </a:lnTo>
                <a:cubicBezTo>
                  <a:pt x="3425" y="2475"/>
                  <a:pt x="3438" y="2438"/>
                  <a:pt x="3451" y="2411"/>
                </a:cubicBezTo>
                <a:close/>
                <a:moveTo>
                  <a:pt x="3915" y="2520"/>
                </a:moveTo>
                <a:lnTo>
                  <a:pt x="3930" y="2581"/>
                </a:lnTo>
                <a:cubicBezTo>
                  <a:pt x="3926" y="2580"/>
                  <a:pt x="3923" y="2579"/>
                  <a:pt x="3920" y="2579"/>
                </a:cubicBezTo>
                <a:cubicBezTo>
                  <a:pt x="3906" y="2579"/>
                  <a:pt x="3900" y="2599"/>
                  <a:pt x="3894" y="2599"/>
                </a:cubicBezTo>
                <a:cubicBezTo>
                  <a:pt x="3891" y="2599"/>
                  <a:pt x="3888" y="2595"/>
                  <a:pt x="3884" y="2581"/>
                </a:cubicBezTo>
                <a:cubicBezTo>
                  <a:pt x="3868" y="2581"/>
                  <a:pt x="3884" y="2535"/>
                  <a:pt x="3915" y="2520"/>
                </a:cubicBezTo>
                <a:close/>
                <a:moveTo>
                  <a:pt x="3093" y="2628"/>
                </a:moveTo>
                <a:cubicBezTo>
                  <a:pt x="3086" y="2651"/>
                  <a:pt x="3085" y="2663"/>
                  <a:pt x="3086" y="2663"/>
                </a:cubicBezTo>
                <a:cubicBezTo>
                  <a:pt x="3087" y="2663"/>
                  <a:pt x="3091" y="2651"/>
                  <a:pt x="3093" y="2628"/>
                </a:cubicBezTo>
                <a:close/>
                <a:moveTo>
                  <a:pt x="5477" y="2622"/>
                </a:moveTo>
                <a:cubicBezTo>
                  <a:pt x="5471" y="2622"/>
                  <a:pt x="5467" y="2629"/>
                  <a:pt x="5460" y="2643"/>
                </a:cubicBezTo>
                <a:cubicBezTo>
                  <a:pt x="5476" y="2674"/>
                  <a:pt x="5491" y="2705"/>
                  <a:pt x="5522" y="2736"/>
                </a:cubicBezTo>
                <a:cubicBezTo>
                  <a:pt x="5536" y="2750"/>
                  <a:pt x="5548" y="2757"/>
                  <a:pt x="5555" y="2757"/>
                </a:cubicBezTo>
                <a:cubicBezTo>
                  <a:pt x="5571" y="2757"/>
                  <a:pt x="5565" y="2723"/>
                  <a:pt x="5522" y="2659"/>
                </a:cubicBezTo>
                <a:cubicBezTo>
                  <a:pt x="5496" y="2633"/>
                  <a:pt x="5485" y="2622"/>
                  <a:pt x="5477" y="2622"/>
                </a:cubicBezTo>
                <a:close/>
                <a:moveTo>
                  <a:pt x="13590" y="0"/>
                </a:moveTo>
                <a:cubicBezTo>
                  <a:pt x="13559" y="47"/>
                  <a:pt x="13513" y="62"/>
                  <a:pt x="13451" y="62"/>
                </a:cubicBezTo>
                <a:cubicBezTo>
                  <a:pt x="13358" y="62"/>
                  <a:pt x="13327" y="62"/>
                  <a:pt x="13374" y="124"/>
                </a:cubicBezTo>
                <a:cubicBezTo>
                  <a:pt x="13374" y="186"/>
                  <a:pt x="13389" y="232"/>
                  <a:pt x="13343" y="232"/>
                </a:cubicBezTo>
                <a:lnTo>
                  <a:pt x="13343" y="186"/>
                </a:lnTo>
                <a:cubicBezTo>
                  <a:pt x="13343" y="157"/>
                  <a:pt x="13323" y="145"/>
                  <a:pt x="13287" y="145"/>
                </a:cubicBezTo>
                <a:cubicBezTo>
                  <a:pt x="13246" y="145"/>
                  <a:pt x="13185" y="161"/>
                  <a:pt x="13111" y="186"/>
                </a:cubicBezTo>
                <a:cubicBezTo>
                  <a:pt x="13003" y="205"/>
                  <a:pt x="12939" y="225"/>
                  <a:pt x="12895" y="225"/>
                </a:cubicBezTo>
                <a:cubicBezTo>
                  <a:pt x="12869" y="225"/>
                  <a:pt x="12850" y="218"/>
                  <a:pt x="12833" y="201"/>
                </a:cubicBezTo>
                <a:lnTo>
                  <a:pt x="12817" y="263"/>
                </a:lnTo>
                <a:cubicBezTo>
                  <a:pt x="12808" y="307"/>
                  <a:pt x="12800" y="326"/>
                  <a:pt x="12788" y="326"/>
                </a:cubicBezTo>
                <a:cubicBezTo>
                  <a:pt x="12779" y="326"/>
                  <a:pt x="12769" y="314"/>
                  <a:pt x="12755" y="294"/>
                </a:cubicBezTo>
                <a:cubicBezTo>
                  <a:pt x="12746" y="288"/>
                  <a:pt x="12732" y="284"/>
                  <a:pt x="12716" y="284"/>
                </a:cubicBezTo>
                <a:cubicBezTo>
                  <a:pt x="12656" y="284"/>
                  <a:pt x="12563" y="329"/>
                  <a:pt x="12539" y="402"/>
                </a:cubicBezTo>
                <a:lnTo>
                  <a:pt x="12477" y="433"/>
                </a:lnTo>
                <a:cubicBezTo>
                  <a:pt x="12451" y="407"/>
                  <a:pt x="12423" y="395"/>
                  <a:pt x="12398" y="395"/>
                </a:cubicBezTo>
                <a:cubicBezTo>
                  <a:pt x="12351" y="395"/>
                  <a:pt x="12318" y="439"/>
                  <a:pt x="12338" y="510"/>
                </a:cubicBezTo>
                <a:cubicBezTo>
                  <a:pt x="12324" y="489"/>
                  <a:pt x="12310" y="481"/>
                  <a:pt x="12298" y="481"/>
                </a:cubicBezTo>
                <a:cubicBezTo>
                  <a:pt x="12282" y="481"/>
                  <a:pt x="12269" y="493"/>
                  <a:pt x="12261" y="510"/>
                </a:cubicBezTo>
                <a:cubicBezTo>
                  <a:pt x="12235" y="587"/>
                  <a:pt x="12168" y="642"/>
                  <a:pt x="12128" y="642"/>
                </a:cubicBezTo>
                <a:cubicBezTo>
                  <a:pt x="12119" y="642"/>
                  <a:pt x="12112" y="640"/>
                  <a:pt x="12106" y="634"/>
                </a:cubicBezTo>
                <a:lnTo>
                  <a:pt x="12075" y="650"/>
                </a:lnTo>
                <a:cubicBezTo>
                  <a:pt x="12091" y="680"/>
                  <a:pt x="12075" y="727"/>
                  <a:pt x="12044" y="742"/>
                </a:cubicBezTo>
                <a:cubicBezTo>
                  <a:pt x="12013" y="773"/>
                  <a:pt x="11998" y="820"/>
                  <a:pt x="12013" y="850"/>
                </a:cubicBezTo>
                <a:cubicBezTo>
                  <a:pt x="12029" y="912"/>
                  <a:pt x="12013" y="928"/>
                  <a:pt x="12013" y="928"/>
                </a:cubicBezTo>
                <a:cubicBezTo>
                  <a:pt x="12013" y="928"/>
                  <a:pt x="11967" y="881"/>
                  <a:pt x="11952" y="835"/>
                </a:cubicBezTo>
                <a:cubicBezTo>
                  <a:pt x="11947" y="815"/>
                  <a:pt x="11938" y="805"/>
                  <a:pt x="11930" y="805"/>
                </a:cubicBezTo>
                <a:cubicBezTo>
                  <a:pt x="11913" y="805"/>
                  <a:pt x="11895" y="849"/>
                  <a:pt x="11905" y="943"/>
                </a:cubicBezTo>
                <a:cubicBezTo>
                  <a:pt x="11913" y="1015"/>
                  <a:pt x="11921" y="1050"/>
                  <a:pt x="11921" y="1050"/>
                </a:cubicBezTo>
                <a:cubicBezTo>
                  <a:pt x="11920" y="1050"/>
                  <a:pt x="11912" y="1019"/>
                  <a:pt x="11890" y="959"/>
                </a:cubicBezTo>
                <a:cubicBezTo>
                  <a:pt x="11880" y="928"/>
                  <a:pt x="11863" y="891"/>
                  <a:pt x="11852" y="891"/>
                </a:cubicBezTo>
                <a:cubicBezTo>
                  <a:pt x="11847" y="891"/>
                  <a:pt x="11843" y="901"/>
                  <a:pt x="11843" y="928"/>
                </a:cubicBezTo>
                <a:cubicBezTo>
                  <a:pt x="11828" y="943"/>
                  <a:pt x="11828" y="990"/>
                  <a:pt x="11843" y="1005"/>
                </a:cubicBezTo>
                <a:lnTo>
                  <a:pt x="11797" y="1067"/>
                </a:lnTo>
                <a:cubicBezTo>
                  <a:pt x="11720" y="1067"/>
                  <a:pt x="11689" y="1082"/>
                  <a:pt x="11673" y="1098"/>
                </a:cubicBezTo>
                <a:cubicBezTo>
                  <a:pt x="11694" y="1139"/>
                  <a:pt x="11701" y="1153"/>
                  <a:pt x="11685" y="1153"/>
                </a:cubicBezTo>
                <a:cubicBezTo>
                  <a:pt x="11677" y="1153"/>
                  <a:pt x="11663" y="1149"/>
                  <a:pt x="11643" y="1144"/>
                </a:cubicBezTo>
                <a:cubicBezTo>
                  <a:pt x="11619" y="1132"/>
                  <a:pt x="11604" y="1125"/>
                  <a:pt x="11599" y="1125"/>
                </a:cubicBezTo>
                <a:cubicBezTo>
                  <a:pt x="11592" y="1125"/>
                  <a:pt x="11611" y="1143"/>
                  <a:pt x="11658" y="1190"/>
                </a:cubicBezTo>
                <a:cubicBezTo>
                  <a:pt x="11682" y="1238"/>
                  <a:pt x="11669" y="1258"/>
                  <a:pt x="11641" y="1258"/>
                </a:cubicBezTo>
                <a:cubicBezTo>
                  <a:pt x="11633" y="1258"/>
                  <a:pt x="11623" y="1256"/>
                  <a:pt x="11612" y="1252"/>
                </a:cubicBezTo>
                <a:cubicBezTo>
                  <a:pt x="11573" y="1214"/>
                  <a:pt x="11550" y="1198"/>
                  <a:pt x="11540" y="1198"/>
                </a:cubicBezTo>
                <a:cubicBezTo>
                  <a:pt x="11530" y="1198"/>
                  <a:pt x="11534" y="1214"/>
                  <a:pt x="11550" y="1237"/>
                </a:cubicBezTo>
                <a:cubicBezTo>
                  <a:pt x="11596" y="1268"/>
                  <a:pt x="11550" y="1299"/>
                  <a:pt x="11550" y="1299"/>
                </a:cubicBezTo>
                <a:cubicBezTo>
                  <a:pt x="11550" y="1299"/>
                  <a:pt x="11535" y="1302"/>
                  <a:pt x="11512" y="1314"/>
                </a:cubicBezTo>
                <a:lnTo>
                  <a:pt x="11512" y="1314"/>
                </a:lnTo>
                <a:cubicBezTo>
                  <a:pt x="11504" y="1305"/>
                  <a:pt x="11495" y="1294"/>
                  <a:pt x="11488" y="1283"/>
                </a:cubicBezTo>
                <a:lnTo>
                  <a:pt x="11472" y="1299"/>
                </a:lnTo>
                <a:lnTo>
                  <a:pt x="11481" y="1332"/>
                </a:lnTo>
                <a:lnTo>
                  <a:pt x="11481" y="1332"/>
                </a:lnTo>
                <a:cubicBezTo>
                  <a:pt x="11492" y="1324"/>
                  <a:pt x="11502" y="1318"/>
                  <a:pt x="11512" y="1314"/>
                </a:cubicBezTo>
                <a:lnTo>
                  <a:pt x="11512" y="1314"/>
                </a:lnTo>
                <a:cubicBezTo>
                  <a:pt x="11538" y="1343"/>
                  <a:pt x="11562" y="1364"/>
                  <a:pt x="11550" y="1376"/>
                </a:cubicBezTo>
                <a:lnTo>
                  <a:pt x="11488" y="1360"/>
                </a:lnTo>
                <a:lnTo>
                  <a:pt x="11481" y="1332"/>
                </a:lnTo>
                <a:lnTo>
                  <a:pt x="11481" y="1332"/>
                </a:lnTo>
                <a:cubicBezTo>
                  <a:pt x="11464" y="1343"/>
                  <a:pt x="11445" y="1357"/>
                  <a:pt x="11426" y="1376"/>
                </a:cubicBezTo>
                <a:cubicBezTo>
                  <a:pt x="11380" y="1422"/>
                  <a:pt x="11364" y="1422"/>
                  <a:pt x="11333" y="1453"/>
                </a:cubicBezTo>
                <a:lnTo>
                  <a:pt x="11241" y="1561"/>
                </a:lnTo>
                <a:cubicBezTo>
                  <a:pt x="11225" y="1577"/>
                  <a:pt x="11256" y="1623"/>
                  <a:pt x="11287" y="1670"/>
                </a:cubicBezTo>
                <a:cubicBezTo>
                  <a:pt x="11320" y="1703"/>
                  <a:pt x="11333" y="1713"/>
                  <a:pt x="11333" y="1713"/>
                </a:cubicBezTo>
                <a:cubicBezTo>
                  <a:pt x="11332" y="1713"/>
                  <a:pt x="11307" y="1694"/>
                  <a:pt x="11272" y="1685"/>
                </a:cubicBezTo>
                <a:cubicBezTo>
                  <a:pt x="11214" y="1635"/>
                  <a:pt x="11177" y="1611"/>
                  <a:pt x="11165" y="1611"/>
                </a:cubicBezTo>
                <a:cubicBezTo>
                  <a:pt x="11153" y="1611"/>
                  <a:pt x="11174" y="1643"/>
                  <a:pt x="11241" y="1701"/>
                </a:cubicBezTo>
                <a:cubicBezTo>
                  <a:pt x="11290" y="1741"/>
                  <a:pt x="11313" y="1761"/>
                  <a:pt x="11308" y="1761"/>
                </a:cubicBezTo>
                <a:cubicBezTo>
                  <a:pt x="11303" y="1761"/>
                  <a:pt x="11276" y="1745"/>
                  <a:pt x="11225" y="1716"/>
                </a:cubicBezTo>
                <a:cubicBezTo>
                  <a:pt x="11206" y="1703"/>
                  <a:pt x="11195" y="1696"/>
                  <a:pt x="11190" y="1696"/>
                </a:cubicBezTo>
                <a:cubicBezTo>
                  <a:pt x="11184" y="1696"/>
                  <a:pt x="11192" y="1711"/>
                  <a:pt x="11210" y="1747"/>
                </a:cubicBezTo>
                <a:cubicBezTo>
                  <a:pt x="11217" y="1770"/>
                  <a:pt x="11221" y="1782"/>
                  <a:pt x="11219" y="1782"/>
                </a:cubicBezTo>
                <a:cubicBezTo>
                  <a:pt x="11217" y="1782"/>
                  <a:pt x="11210" y="1770"/>
                  <a:pt x="11194" y="1747"/>
                </a:cubicBezTo>
                <a:cubicBezTo>
                  <a:pt x="11166" y="1728"/>
                  <a:pt x="11131" y="1715"/>
                  <a:pt x="11116" y="1715"/>
                </a:cubicBezTo>
                <a:cubicBezTo>
                  <a:pt x="11107" y="1715"/>
                  <a:pt x="11105" y="1720"/>
                  <a:pt x="11117" y="1731"/>
                </a:cubicBezTo>
                <a:cubicBezTo>
                  <a:pt x="11117" y="1731"/>
                  <a:pt x="11117" y="1735"/>
                  <a:pt x="11109" y="1735"/>
                </a:cubicBezTo>
                <a:cubicBezTo>
                  <a:pt x="11102" y="1735"/>
                  <a:pt x="11086" y="1731"/>
                  <a:pt x="11055" y="1716"/>
                </a:cubicBezTo>
                <a:cubicBezTo>
                  <a:pt x="11045" y="1709"/>
                  <a:pt x="11039" y="1706"/>
                  <a:pt x="11035" y="1706"/>
                </a:cubicBezTo>
                <a:cubicBezTo>
                  <a:pt x="11022" y="1706"/>
                  <a:pt x="11043" y="1745"/>
                  <a:pt x="11055" y="1793"/>
                </a:cubicBezTo>
                <a:cubicBezTo>
                  <a:pt x="11072" y="1854"/>
                  <a:pt x="11070" y="1885"/>
                  <a:pt x="11060" y="1885"/>
                </a:cubicBezTo>
                <a:cubicBezTo>
                  <a:pt x="11052" y="1885"/>
                  <a:pt x="11038" y="1865"/>
                  <a:pt x="11024" y="1824"/>
                </a:cubicBezTo>
                <a:cubicBezTo>
                  <a:pt x="11010" y="1792"/>
                  <a:pt x="10997" y="1779"/>
                  <a:pt x="10985" y="1779"/>
                </a:cubicBezTo>
                <a:cubicBezTo>
                  <a:pt x="10959" y="1779"/>
                  <a:pt x="10945" y="1852"/>
                  <a:pt x="10978" y="1917"/>
                </a:cubicBezTo>
                <a:cubicBezTo>
                  <a:pt x="11005" y="1971"/>
                  <a:pt x="11016" y="1994"/>
                  <a:pt x="11015" y="1994"/>
                </a:cubicBezTo>
                <a:cubicBezTo>
                  <a:pt x="11014" y="1994"/>
                  <a:pt x="11006" y="1982"/>
                  <a:pt x="10993" y="1963"/>
                </a:cubicBezTo>
                <a:cubicBezTo>
                  <a:pt x="10975" y="1935"/>
                  <a:pt x="10967" y="1930"/>
                  <a:pt x="10964" y="1930"/>
                </a:cubicBezTo>
                <a:cubicBezTo>
                  <a:pt x="10962" y="1930"/>
                  <a:pt x="10962" y="1932"/>
                  <a:pt x="10962" y="1932"/>
                </a:cubicBezTo>
                <a:cubicBezTo>
                  <a:pt x="10962" y="1932"/>
                  <a:pt x="10932" y="1932"/>
                  <a:pt x="10901" y="1886"/>
                </a:cubicBezTo>
                <a:cubicBezTo>
                  <a:pt x="10901" y="1886"/>
                  <a:pt x="10885" y="1886"/>
                  <a:pt x="10885" y="1963"/>
                </a:cubicBezTo>
                <a:cubicBezTo>
                  <a:pt x="10899" y="2017"/>
                  <a:pt x="10892" y="2038"/>
                  <a:pt x="10875" y="2038"/>
                </a:cubicBezTo>
                <a:cubicBezTo>
                  <a:pt x="10852" y="2038"/>
                  <a:pt x="10812" y="2001"/>
                  <a:pt x="10777" y="1948"/>
                </a:cubicBezTo>
                <a:lnTo>
                  <a:pt x="10777" y="2010"/>
                </a:lnTo>
                <a:cubicBezTo>
                  <a:pt x="10797" y="2078"/>
                  <a:pt x="10804" y="2128"/>
                  <a:pt x="10799" y="2128"/>
                </a:cubicBezTo>
                <a:cubicBezTo>
                  <a:pt x="10796" y="2128"/>
                  <a:pt x="10788" y="2111"/>
                  <a:pt x="10777" y="2071"/>
                </a:cubicBezTo>
                <a:lnTo>
                  <a:pt x="10762" y="2025"/>
                </a:lnTo>
                <a:lnTo>
                  <a:pt x="10762" y="2025"/>
                </a:lnTo>
                <a:cubicBezTo>
                  <a:pt x="10777" y="2071"/>
                  <a:pt x="10762" y="2087"/>
                  <a:pt x="10746" y="2087"/>
                </a:cubicBezTo>
                <a:cubicBezTo>
                  <a:pt x="10715" y="2056"/>
                  <a:pt x="10684" y="2025"/>
                  <a:pt x="10684" y="1979"/>
                </a:cubicBezTo>
                <a:cubicBezTo>
                  <a:pt x="10669" y="1932"/>
                  <a:pt x="10669" y="1932"/>
                  <a:pt x="10653" y="1932"/>
                </a:cubicBezTo>
                <a:lnTo>
                  <a:pt x="10669" y="1994"/>
                </a:lnTo>
                <a:cubicBezTo>
                  <a:pt x="10684" y="2041"/>
                  <a:pt x="10700" y="2102"/>
                  <a:pt x="10684" y="2102"/>
                </a:cubicBezTo>
                <a:cubicBezTo>
                  <a:pt x="10669" y="2102"/>
                  <a:pt x="10638" y="2102"/>
                  <a:pt x="10638" y="2056"/>
                </a:cubicBezTo>
                <a:cubicBezTo>
                  <a:pt x="10627" y="2012"/>
                  <a:pt x="10600" y="1975"/>
                  <a:pt x="10591" y="1975"/>
                </a:cubicBezTo>
                <a:cubicBezTo>
                  <a:pt x="10588" y="1975"/>
                  <a:pt x="10587" y="1981"/>
                  <a:pt x="10592" y="1994"/>
                </a:cubicBezTo>
                <a:cubicBezTo>
                  <a:pt x="10592" y="1994"/>
                  <a:pt x="10576" y="1994"/>
                  <a:pt x="10561" y="1948"/>
                </a:cubicBezTo>
                <a:cubicBezTo>
                  <a:pt x="10545" y="1956"/>
                  <a:pt x="10534" y="1959"/>
                  <a:pt x="10524" y="1959"/>
                </a:cubicBezTo>
                <a:cubicBezTo>
                  <a:pt x="10514" y="1959"/>
                  <a:pt x="10507" y="1956"/>
                  <a:pt x="10499" y="1948"/>
                </a:cubicBezTo>
                <a:cubicBezTo>
                  <a:pt x="10499" y="1979"/>
                  <a:pt x="10487" y="1994"/>
                  <a:pt x="10476" y="1994"/>
                </a:cubicBezTo>
                <a:cubicBezTo>
                  <a:pt x="10464" y="1994"/>
                  <a:pt x="10452" y="1979"/>
                  <a:pt x="10452" y="1948"/>
                </a:cubicBezTo>
                <a:cubicBezTo>
                  <a:pt x="10452" y="1948"/>
                  <a:pt x="10421" y="1948"/>
                  <a:pt x="10406" y="2010"/>
                </a:cubicBezTo>
                <a:cubicBezTo>
                  <a:pt x="10375" y="2010"/>
                  <a:pt x="10360" y="2010"/>
                  <a:pt x="10360" y="1963"/>
                </a:cubicBezTo>
                <a:cubicBezTo>
                  <a:pt x="10360" y="1932"/>
                  <a:pt x="10360" y="1917"/>
                  <a:pt x="10358" y="1917"/>
                </a:cubicBezTo>
                <a:cubicBezTo>
                  <a:pt x="10356" y="1917"/>
                  <a:pt x="10352" y="1932"/>
                  <a:pt x="10344" y="1963"/>
                </a:cubicBezTo>
                <a:cubicBezTo>
                  <a:pt x="10329" y="2010"/>
                  <a:pt x="10329" y="2010"/>
                  <a:pt x="10313" y="2010"/>
                </a:cubicBezTo>
                <a:lnTo>
                  <a:pt x="10282" y="2010"/>
                </a:lnTo>
                <a:cubicBezTo>
                  <a:pt x="10282" y="2051"/>
                  <a:pt x="10282" y="2065"/>
                  <a:pt x="10278" y="2065"/>
                </a:cubicBezTo>
                <a:cubicBezTo>
                  <a:pt x="10276" y="2065"/>
                  <a:pt x="10272" y="2061"/>
                  <a:pt x="10267" y="2056"/>
                </a:cubicBezTo>
                <a:cubicBezTo>
                  <a:pt x="10251" y="2056"/>
                  <a:pt x="10205" y="1994"/>
                  <a:pt x="10190" y="1994"/>
                </a:cubicBezTo>
                <a:cubicBezTo>
                  <a:pt x="10143" y="1994"/>
                  <a:pt x="10143" y="1994"/>
                  <a:pt x="10159" y="2056"/>
                </a:cubicBezTo>
                <a:cubicBezTo>
                  <a:pt x="10169" y="2056"/>
                  <a:pt x="10166" y="2083"/>
                  <a:pt x="10158" y="2083"/>
                </a:cubicBezTo>
                <a:cubicBezTo>
                  <a:pt x="10154" y="2083"/>
                  <a:pt x="10148" y="2077"/>
                  <a:pt x="10143" y="2056"/>
                </a:cubicBezTo>
                <a:cubicBezTo>
                  <a:pt x="10128" y="2056"/>
                  <a:pt x="10097" y="1979"/>
                  <a:pt x="10051" y="1979"/>
                </a:cubicBezTo>
                <a:cubicBezTo>
                  <a:pt x="10034" y="1973"/>
                  <a:pt x="10021" y="1969"/>
                  <a:pt x="10011" y="1969"/>
                </a:cubicBezTo>
                <a:cubicBezTo>
                  <a:pt x="9993" y="1969"/>
                  <a:pt x="9983" y="1980"/>
                  <a:pt x="9973" y="2010"/>
                </a:cubicBezTo>
                <a:cubicBezTo>
                  <a:pt x="9966" y="2064"/>
                  <a:pt x="9958" y="2091"/>
                  <a:pt x="9954" y="2091"/>
                </a:cubicBezTo>
                <a:cubicBezTo>
                  <a:pt x="9950" y="2091"/>
                  <a:pt x="9950" y="2064"/>
                  <a:pt x="9958" y="2010"/>
                </a:cubicBezTo>
                <a:cubicBezTo>
                  <a:pt x="9977" y="1943"/>
                  <a:pt x="9972" y="1912"/>
                  <a:pt x="9963" y="1912"/>
                </a:cubicBezTo>
                <a:cubicBezTo>
                  <a:pt x="9957" y="1912"/>
                  <a:pt x="9948" y="1924"/>
                  <a:pt x="9942" y="1948"/>
                </a:cubicBezTo>
                <a:cubicBezTo>
                  <a:pt x="9933" y="1977"/>
                  <a:pt x="9923" y="1988"/>
                  <a:pt x="9913" y="1988"/>
                </a:cubicBezTo>
                <a:cubicBezTo>
                  <a:pt x="9907" y="1988"/>
                  <a:pt x="9902" y="1984"/>
                  <a:pt x="9896" y="1979"/>
                </a:cubicBezTo>
                <a:cubicBezTo>
                  <a:pt x="9913" y="1953"/>
                  <a:pt x="9911" y="1942"/>
                  <a:pt x="9901" y="1942"/>
                </a:cubicBezTo>
                <a:cubicBezTo>
                  <a:pt x="9893" y="1942"/>
                  <a:pt x="9879" y="1949"/>
                  <a:pt x="9865" y="1963"/>
                </a:cubicBezTo>
                <a:cubicBezTo>
                  <a:pt x="9850" y="1963"/>
                  <a:pt x="9850" y="1963"/>
                  <a:pt x="9865" y="1917"/>
                </a:cubicBezTo>
                <a:lnTo>
                  <a:pt x="9850" y="1901"/>
                </a:lnTo>
                <a:cubicBezTo>
                  <a:pt x="9829" y="1922"/>
                  <a:pt x="9809" y="1931"/>
                  <a:pt x="9792" y="1931"/>
                </a:cubicBezTo>
                <a:cubicBezTo>
                  <a:pt x="9746" y="1931"/>
                  <a:pt x="9719" y="1869"/>
                  <a:pt x="9741" y="1824"/>
                </a:cubicBezTo>
                <a:lnTo>
                  <a:pt x="9741" y="1824"/>
                </a:lnTo>
                <a:cubicBezTo>
                  <a:pt x="9741" y="1824"/>
                  <a:pt x="9726" y="1824"/>
                  <a:pt x="9680" y="1855"/>
                </a:cubicBezTo>
                <a:cubicBezTo>
                  <a:pt x="9646" y="1888"/>
                  <a:pt x="9624" y="1905"/>
                  <a:pt x="9615" y="1905"/>
                </a:cubicBezTo>
                <a:cubicBezTo>
                  <a:pt x="9603" y="1905"/>
                  <a:pt x="9614" y="1877"/>
                  <a:pt x="9649" y="1824"/>
                </a:cubicBezTo>
                <a:cubicBezTo>
                  <a:pt x="9679" y="1786"/>
                  <a:pt x="9699" y="1766"/>
                  <a:pt x="9699" y="1766"/>
                </a:cubicBezTo>
                <a:lnTo>
                  <a:pt x="9699" y="1766"/>
                </a:lnTo>
                <a:cubicBezTo>
                  <a:pt x="9699" y="1766"/>
                  <a:pt x="9679" y="1786"/>
                  <a:pt x="9633" y="1824"/>
                </a:cubicBezTo>
                <a:cubicBezTo>
                  <a:pt x="9622" y="1835"/>
                  <a:pt x="9610" y="1840"/>
                  <a:pt x="9600" y="1840"/>
                </a:cubicBezTo>
                <a:cubicBezTo>
                  <a:pt x="9565" y="1840"/>
                  <a:pt x="9544" y="1790"/>
                  <a:pt x="9602" y="1731"/>
                </a:cubicBezTo>
                <a:lnTo>
                  <a:pt x="9680" y="1654"/>
                </a:lnTo>
                <a:lnTo>
                  <a:pt x="9680" y="1654"/>
                </a:lnTo>
                <a:cubicBezTo>
                  <a:pt x="9656" y="1670"/>
                  <a:pt x="9641" y="1673"/>
                  <a:pt x="9631" y="1673"/>
                </a:cubicBezTo>
                <a:cubicBezTo>
                  <a:pt x="9622" y="1673"/>
                  <a:pt x="9618" y="1670"/>
                  <a:pt x="9618" y="1670"/>
                </a:cubicBezTo>
                <a:cubicBezTo>
                  <a:pt x="9604" y="1691"/>
                  <a:pt x="9593" y="1699"/>
                  <a:pt x="9581" y="1699"/>
                </a:cubicBezTo>
                <a:cubicBezTo>
                  <a:pt x="9567" y="1699"/>
                  <a:pt x="9550" y="1687"/>
                  <a:pt x="9525" y="1670"/>
                </a:cubicBezTo>
                <a:cubicBezTo>
                  <a:pt x="9494" y="1639"/>
                  <a:pt x="9417" y="1623"/>
                  <a:pt x="9386" y="1592"/>
                </a:cubicBezTo>
                <a:cubicBezTo>
                  <a:pt x="9355" y="1561"/>
                  <a:pt x="9309" y="1515"/>
                  <a:pt x="9340" y="1469"/>
                </a:cubicBezTo>
                <a:cubicBezTo>
                  <a:pt x="9324" y="1453"/>
                  <a:pt x="9309" y="1438"/>
                  <a:pt x="9231" y="1438"/>
                </a:cubicBezTo>
                <a:cubicBezTo>
                  <a:pt x="9170" y="1438"/>
                  <a:pt x="9154" y="1422"/>
                  <a:pt x="9185" y="1376"/>
                </a:cubicBezTo>
                <a:lnTo>
                  <a:pt x="9170" y="1360"/>
                </a:lnTo>
                <a:cubicBezTo>
                  <a:pt x="9108" y="1360"/>
                  <a:pt x="9092" y="1345"/>
                  <a:pt x="9092" y="1345"/>
                </a:cubicBezTo>
                <a:cubicBezTo>
                  <a:pt x="9120" y="1317"/>
                  <a:pt x="9147" y="1265"/>
                  <a:pt x="9109" y="1265"/>
                </a:cubicBezTo>
                <a:cubicBezTo>
                  <a:pt x="9105" y="1265"/>
                  <a:pt x="9099" y="1266"/>
                  <a:pt x="9092" y="1268"/>
                </a:cubicBezTo>
                <a:cubicBezTo>
                  <a:pt x="9065" y="1282"/>
                  <a:pt x="9049" y="1289"/>
                  <a:pt x="9038" y="1289"/>
                </a:cubicBezTo>
                <a:cubicBezTo>
                  <a:pt x="9024" y="1289"/>
                  <a:pt x="9017" y="1278"/>
                  <a:pt x="9000" y="1252"/>
                </a:cubicBezTo>
                <a:cubicBezTo>
                  <a:pt x="8922" y="1113"/>
                  <a:pt x="8814" y="974"/>
                  <a:pt x="8690" y="866"/>
                </a:cubicBezTo>
                <a:cubicBezTo>
                  <a:pt x="8644" y="820"/>
                  <a:pt x="8598" y="789"/>
                  <a:pt x="8551" y="742"/>
                </a:cubicBezTo>
                <a:lnTo>
                  <a:pt x="8412" y="650"/>
                </a:lnTo>
                <a:cubicBezTo>
                  <a:pt x="8348" y="598"/>
                  <a:pt x="8295" y="568"/>
                  <a:pt x="8270" y="568"/>
                </a:cubicBezTo>
                <a:cubicBezTo>
                  <a:pt x="8264" y="568"/>
                  <a:pt x="8260" y="570"/>
                  <a:pt x="8258" y="572"/>
                </a:cubicBezTo>
                <a:lnTo>
                  <a:pt x="8180" y="526"/>
                </a:lnTo>
                <a:lnTo>
                  <a:pt x="8088" y="480"/>
                </a:lnTo>
                <a:cubicBezTo>
                  <a:pt x="8119" y="433"/>
                  <a:pt x="8088" y="387"/>
                  <a:pt x="8041" y="371"/>
                </a:cubicBezTo>
                <a:cubicBezTo>
                  <a:pt x="8000" y="361"/>
                  <a:pt x="7960" y="358"/>
                  <a:pt x="7919" y="356"/>
                </a:cubicBezTo>
                <a:lnTo>
                  <a:pt x="7919" y="356"/>
                </a:lnTo>
                <a:lnTo>
                  <a:pt x="7949" y="371"/>
                </a:lnTo>
                <a:cubicBezTo>
                  <a:pt x="7922" y="411"/>
                  <a:pt x="7895" y="452"/>
                  <a:pt x="7878" y="452"/>
                </a:cubicBezTo>
                <a:cubicBezTo>
                  <a:pt x="7876" y="452"/>
                  <a:pt x="7873" y="451"/>
                  <a:pt x="7871" y="449"/>
                </a:cubicBezTo>
                <a:lnTo>
                  <a:pt x="7840" y="449"/>
                </a:lnTo>
                <a:cubicBezTo>
                  <a:pt x="7856" y="403"/>
                  <a:pt x="7886" y="372"/>
                  <a:pt x="7917" y="356"/>
                </a:cubicBezTo>
                <a:lnTo>
                  <a:pt x="7917" y="356"/>
                </a:lnTo>
                <a:cubicBezTo>
                  <a:pt x="7896" y="356"/>
                  <a:pt x="7876" y="356"/>
                  <a:pt x="7856" y="356"/>
                </a:cubicBezTo>
                <a:cubicBezTo>
                  <a:pt x="7837" y="375"/>
                  <a:pt x="7812" y="388"/>
                  <a:pt x="7784" y="388"/>
                </a:cubicBezTo>
                <a:cubicBezTo>
                  <a:pt x="7768" y="388"/>
                  <a:pt x="7750" y="383"/>
                  <a:pt x="7732" y="371"/>
                </a:cubicBezTo>
                <a:cubicBezTo>
                  <a:pt x="7769" y="298"/>
                  <a:pt x="7718" y="254"/>
                  <a:pt x="7650" y="254"/>
                </a:cubicBezTo>
                <a:cubicBezTo>
                  <a:pt x="7632" y="254"/>
                  <a:pt x="7612" y="257"/>
                  <a:pt x="7593" y="263"/>
                </a:cubicBezTo>
                <a:cubicBezTo>
                  <a:pt x="7564" y="313"/>
                  <a:pt x="7542" y="337"/>
                  <a:pt x="7530" y="337"/>
                </a:cubicBezTo>
                <a:cubicBezTo>
                  <a:pt x="7516" y="337"/>
                  <a:pt x="7515" y="306"/>
                  <a:pt x="7531" y="248"/>
                </a:cubicBezTo>
                <a:cubicBezTo>
                  <a:pt x="7546" y="195"/>
                  <a:pt x="7536" y="165"/>
                  <a:pt x="7510" y="165"/>
                </a:cubicBezTo>
                <a:cubicBezTo>
                  <a:pt x="7484" y="165"/>
                  <a:pt x="7440" y="199"/>
                  <a:pt x="7392" y="279"/>
                </a:cubicBezTo>
                <a:cubicBezTo>
                  <a:pt x="7371" y="300"/>
                  <a:pt x="7362" y="312"/>
                  <a:pt x="7357" y="312"/>
                </a:cubicBezTo>
                <a:cubicBezTo>
                  <a:pt x="7350" y="312"/>
                  <a:pt x="7347" y="296"/>
                  <a:pt x="7330" y="263"/>
                </a:cubicBezTo>
                <a:cubicBezTo>
                  <a:pt x="7321" y="191"/>
                  <a:pt x="7307" y="161"/>
                  <a:pt x="7297" y="161"/>
                </a:cubicBezTo>
                <a:cubicBezTo>
                  <a:pt x="7289" y="161"/>
                  <a:pt x="7284" y="176"/>
                  <a:pt x="7284" y="201"/>
                </a:cubicBezTo>
                <a:cubicBezTo>
                  <a:pt x="7261" y="255"/>
                  <a:pt x="7241" y="282"/>
                  <a:pt x="7224" y="282"/>
                </a:cubicBezTo>
                <a:cubicBezTo>
                  <a:pt x="7207" y="282"/>
                  <a:pt x="7191" y="255"/>
                  <a:pt x="7176" y="201"/>
                </a:cubicBezTo>
                <a:cubicBezTo>
                  <a:pt x="7153" y="139"/>
                  <a:pt x="7141" y="109"/>
                  <a:pt x="7129" y="109"/>
                </a:cubicBezTo>
                <a:cubicBezTo>
                  <a:pt x="7118" y="109"/>
                  <a:pt x="7106" y="139"/>
                  <a:pt x="7083" y="201"/>
                </a:cubicBezTo>
                <a:cubicBezTo>
                  <a:pt x="7069" y="252"/>
                  <a:pt x="7034" y="275"/>
                  <a:pt x="6999" y="275"/>
                </a:cubicBezTo>
                <a:cubicBezTo>
                  <a:pt x="6957" y="275"/>
                  <a:pt x="6914" y="244"/>
                  <a:pt x="6898" y="186"/>
                </a:cubicBezTo>
                <a:cubicBezTo>
                  <a:pt x="6877" y="186"/>
                  <a:pt x="6856" y="158"/>
                  <a:pt x="6845" y="158"/>
                </a:cubicBezTo>
                <a:cubicBezTo>
                  <a:pt x="6839" y="158"/>
                  <a:pt x="6836" y="165"/>
                  <a:pt x="6836" y="186"/>
                </a:cubicBezTo>
                <a:lnTo>
                  <a:pt x="6805" y="124"/>
                </a:lnTo>
                <a:lnTo>
                  <a:pt x="6728" y="124"/>
                </a:lnTo>
                <a:lnTo>
                  <a:pt x="6728" y="186"/>
                </a:lnTo>
                <a:cubicBezTo>
                  <a:pt x="6650" y="170"/>
                  <a:pt x="6573" y="163"/>
                  <a:pt x="6496" y="163"/>
                </a:cubicBezTo>
                <a:cubicBezTo>
                  <a:pt x="6418" y="163"/>
                  <a:pt x="6341" y="170"/>
                  <a:pt x="6264" y="186"/>
                </a:cubicBezTo>
                <a:cubicBezTo>
                  <a:pt x="6156" y="201"/>
                  <a:pt x="6032" y="248"/>
                  <a:pt x="5924" y="294"/>
                </a:cubicBezTo>
                <a:cubicBezTo>
                  <a:pt x="5877" y="325"/>
                  <a:pt x="5877" y="340"/>
                  <a:pt x="5893" y="356"/>
                </a:cubicBezTo>
                <a:cubicBezTo>
                  <a:pt x="5938" y="410"/>
                  <a:pt x="5936" y="443"/>
                  <a:pt x="5911" y="443"/>
                </a:cubicBezTo>
                <a:cubicBezTo>
                  <a:pt x="5893" y="443"/>
                  <a:pt x="5863" y="426"/>
                  <a:pt x="5831" y="387"/>
                </a:cubicBezTo>
                <a:cubicBezTo>
                  <a:pt x="5800" y="402"/>
                  <a:pt x="5723" y="387"/>
                  <a:pt x="5661" y="418"/>
                </a:cubicBezTo>
                <a:cubicBezTo>
                  <a:pt x="5619" y="428"/>
                  <a:pt x="5577" y="453"/>
                  <a:pt x="5544" y="453"/>
                </a:cubicBezTo>
                <a:cubicBezTo>
                  <a:pt x="5529" y="453"/>
                  <a:pt x="5516" y="448"/>
                  <a:pt x="5507" y="433"/>
                </a:cubicBezTo>
                <a:lnTo>
                  <a:pt x="5491" y="449"/>
                </a:lnTo>
                <a:cubicBezTo>
                  <a:pt x="5460" y="588"/>
                  <a:pt x="5352" y="680"/>
                  <a:pt x="5228" y="696"/>
                </a:cubicBezTo>
                <a:cubicBezTo>
                  <a:pt x="5167" y="727"/>
                  <a:pt x="5151" y="789"/>
                  <a:pt x="5151" y="850"/>
                </a:cubicBezTo>
                <a:cubicBezTo>
                  <a:pt x="5151" y="898"/>
                  <a:pt x="5151" y="916"/>
                  <a:pt x="5133" y="916"/>
                </a:cubicBezTo>
                <a:cubicBezTo>
                  <a:pt x="5122" y="916"/>
                  <a:pt x="5104" y="909"/>
                  <a:pt x="5074" y="897"/>
                </a:cubicBezTo>
                <a:cubicBezTo>
                  <a:pt x="5069" y="892"/>
                  <a:pt x="5062" y="890"/>
                  <a:pt x="5053" y="890"/>
                </a:cubicBezTo>
                <a:cubicBezTo>
                  <a:pt x="5031" y="890"/>
                  <a:pt x="4998" y="901"/>
                  <a:pt x="4966" y="912"/>
                </a:cubicBezTo>
                <a:cubicBezTo>
                  <a:pt x="4935" y="943"/>
                  <a:pt x="4919" y="990"/>
                  <a:pt x="4950" y="1020"/>
                </a:cubicBezTo>
                <a:lnTo>
                  <a:pt x="4904" y="1005"/>
                </a:lnTo>
                <a:cubicBezTo>
                  <a:pt x="4892" y="999"/>
                  <a:pt x="4883" y="997"/>
                  <a:pt x="4877" y="997"/>
                </a:cubicBezTo>
                <a:cubicBezTo>
                  <a:pt x="4849" y="997"/>
                  <a:pt x="4866" y="1045"/>
                  <a:pt x="4904" y="1082"/>
                </a:cubicBezTo>
                <a:cubicBezTo>
                  <a:pt x="4944" y="1123"/>
                  <a:pt x="4959" y="1146"/>
                  <a:pt x="4945" y="1146"/>
                </a:cubicBezTo>
                <a:cubicBezTo>
                  <a:pt x="4931" y="1146"/>
                  <a:pt x="4893" y="1127"/>
                  <a:pt x="4826" y="1082"/>
                </a:cubicBezTo>
                <a:cubicBezTo>
                  <a:pt x="4780" y="1044"/>
                  <a:pt x="4753" y="1028"/>
                  <a:pt x="4743" y="1028"/>
                </a:cubicBezTo>
                <a:cubicBezTo>
                  <a:pt x="4734" y="1028"/>
                  <a:pt x="4741" y="1044"/>
                  <a:pt x="4765" y="1067"/>
                </a:cubicBezTo>
                <a:cubicBezTo>
                  <a:pt x="4793" y="1095"/>
                  <a:pt x="4808" y="1162"/>
                  <a:pt x="4764" y="1162"/>
                </a:cubicBezTo>
                <a:cubicBezTo>
                  <a:pt x="4760" y="1162"/>
                  <a:pt x="4755" y="1161"/>
                  <a:pt x="4749" y="1160"/>
                </a:cubicBezTo>
                <a:lnTo>
                  <a:pt x="4749" y="1160"/>
                </a:lnTo>
                <a:cubicBezTo>
                  <a:pt x="4734" y="1175"/>
                  <a:pt x="4718" y="1190"/>
                  <a:pt x="4796" y="1268"/>
                </a:cubicBezTo>
                <a:cubicBezTo>
                  <a:pt x="4842" y="1299"/>
                  <a:pt x="4826" y="1314"/>
                  <a:pt x="4796" y="1345"/>
                </a:cubicBezTo>
                <a:cubicBezTo>
                  <a:pt x="4765" y="1314"/>
                  <a:pt x="4749" y="1283"/>
                  <a:pt x="4734" y="1252"/>
                </a:cubicBezTo>
                <a:lnTo>
                  <a:pt x="4703" y="1283"/>
                </a:lnTo>
                <a:cubicBezTo>
                  <a:pt x="4684" y="1290"/>
                  <a:pt x="4662" y="1293"/>
                  <a:pt x="4641" y="1293"/>
                </a:cubicBezTo>
                <a:cubicBezTo>
                  <a:pt x="4611" y="1293"/>
                  <a:pt x="4582" y="1286"/>
                  <a:pt x="4564" y="1268"/>
                </a:cubicBezTo>
                <a:cubicBezTo>
                  <a:pt x="4546" y="1259"/>
                  <a:pt x="4533" y="1255"/>
                  <a:pt x="4524" y="1255"/>
                </a:cubicBezTo>
                <a:cubicBezTo>
                  <a:pt x="4503" y="1255"/>
                  <a:pt x="4517" y="1281"/>
                  <a:pt x="4595" y="1314"/>
                </a:cubicBezTo>
                <a:cubicBezTo>
                  <a:pt x="4687" y="1376"/>
                  <a:pt x="4672" y="1391"/>
                  <a:pt x="4641" y="1422"/>
                </a:cubicBezTo>
                <a:cubicBezTo>
                  <a:pt x="4626" y="1438"/>
                  <a:pt x="4618" y="1445"/>
                  <a:pt x="4608" y="1445"/>
                </a:cubicBezTo>
                <a:cubicBezTo>
                  <a:pt x="4599" y="1445"/>
                  <a:pt x="4587" y="1438"/>
                  <a:pt x="4564" y="1422"/>
                </a:cubicBezTo>
                <a:cubicBezTo>
                  <a:pt x="4548" y="1407"/>
                  <a:pt x="4541" y="1399"/>
                  <a:pt x="4533" y="1399"/>
                </a:cubicBezTo>
                <a:cubicBezTo>
                  <a:pt x="4525" y="1399"/>
                  <a:pt x="4517" y="1407"/>
                  <a:pt x="4502" y="1422"/>
                </a:cubicBezTo>
                <a:cubicBezTo>
                  <a:pt x="4471" y="1469"/>
                  <a:pt x="4533" y="1623"/>
                  <a:pt x="4595" y="1731"/>
                </a:cubicBezTo>
                <a:cubicBezTo>
                  <a:pt x="4626" y="1778"/>
                  <a:pt x="4645" y="1797"/>
                  <a:pt x="4645" y="1797"/>
                </a:cubicBezTo>
                <a:cubicBezTo>
                  <a:pt x="4645" y="1797"/>
                  <a:pt x="4626" y="1778"/>
                  <a:pt x="4579" y="1747"/>
                </a:cubicBezTo>
                <a:cubicBezTo>
                  <a:pt x="4558" y="1726"/>
                  <a:pt x="4544" y="1718"/>
                  <a:pt x="4532" y="1718"/>
                </a:cubicBezTo>
                <a:cubicBezTo>
                  <a:pt x="4519" y="1718"/>
                  <a:pt x="4510" y="1730"/>
                  <a:pt x="4502" y="1747"/>
                </a:cubicBezTo>
                <a:cubicBezTo>
                  <a:pt x="4471" y="1701"/>
                  <a:pt x="4486" y="1685"/>
                  <a:pt x="4502" y="1670"/>
                </a:cubicBezTo>
                <a:lnTo>
                  <a:pt x="4471" y="1639"/>
                </a:lnTo>
                <a:cubicBezTo>
                  <a:pt x="4431" y="1605"/>
                  <a:pt x="4405" y="1589"/>
                  <a:pt x="4394" y="1589"/>
                </a:cubicBezTo>
                <a:cubicBezTo>
                  <a:pt x="4379" y="1589"/>
                  <a:pt x="4390" y="1617"/>
                  <a:pt x="4425" y="1670"/>
                </a:cubicBezTo>
                <a:cubicBezTo>
                  <a:pt x="4434" y="1706"/>
                  <a:pt x="4437" y="1721"/>
                  <a:pt x="4430" y="1721"/>
                </a:cubicBezTo>
                <a:cubicBezTo>
                  <a:pt x="4424" y="1721"/>
                  <a:pt x="4413" y="1713"/>
                  <a:pt x="4394" y="1701"/>
                </a:cubicBezTo>
                <a:cubicBezTo>
                  <a:pt x="4351" y="1690"/>
                  <a:pt x="4316" y="1672"/>
                  <a:pt x="4313" y="1672"/>
                </a:cubicBezTo>
                <a:cubicBezTo>
                  <a:pt x="4312" y="1672"/>
                  <a:pt x="4318" y="1675"/>
                  <a:pt x="4332" y="1685"/>
                </a:cubicBezTo>
                <a:cubicBezTo>
                  <a:pt x="4332" y="1685"/>
                  <a:pt x="4318" y="1699"/>
                  <a:pt x="4295" y="1699"/>
                </a:cubicBezTo>
                <a:cubicBezTo>
                  <a:pt x="4284" y="1699"/>
                  <a:pt x="4270" y="1695"/>
                  <a:pt x="4255" y="1685"/>
                </a:cubicBezTo>
                <a:cubicBezTo>
                  <a:pt x="4224" y="1716"/>
                  <a:pt x="4208" y="1731"/>
                  <a:pt x="4255" y="1762"/>
                </a:cubicBezTo>
                <a:cubicBezTo>
                  <a:pt x="4286" y="1809"/>
                  <a:pt x="4270" y="1824"/>
                  <a:pt x="4255" y="1840"/>
                </a:cubicBezTo>
                <a:cubicBezTo>
                  <a:pt x="4224" y="1840"/>
                  <a:pt x="4224" y="1855"/>
                  <a:pt x="4255" y="1901"/>
                </a:cubicBezTo>
                <a:cubicBezTo>
                  <a:pt x="4270" y="1932"/>
                  <a:pt x="4301" y="1994"/>
                  <a:pt x="4270" y="2010"/>
                </a:cubicBezTo>
                <a:cubicBezTo>
                  <a:pt x="4270" y="2048"/>
                  <a:pt x="4270" y="2068"/>
                  <a:pt x="4260" y="2068"/>
                </a:cubicBezTo>
                <a:cubicBezTo>
                  <a:pt x="4251" y="2068"/>
                  <a:pt x="4231" y="2048"/>
                  <a:pt x="4193" y="2010"/>
                </a:cubicBezTo>
                <a:cubicBezTo>
                  <a:pt x="4173" y="1980"/>
                  <a:pt x="4160" y="1969"/>
                  <a:pt x="4149" y="1969"/>
                </a:cubicBezTo>
                <a:cubicBezTo>
                  <a:pt x="4142" y="1969"/>
                  <a:pt x="4137" y="1973"/>
                  <a:pt x="4131" y="1979"/>
                </a:cubicBezTo>
                <a:cubicBezTo>
                  <a:pt x="4116" y="1979"/>
                  <a:pt x="4116" y="1979"/>
                  <a:pt x="4085" y="1948"/>
                </a:cubicBezTo>
                <a:cubicBezTo>
                  <a:pt x="4072" y="1939"/>
                  <a:pt x="4065" y="1935"/>
                  <a:pt x="4062" y="1935"/>
                </a:cubicBezTo>
                <a:cubicBezTo>
                  <a:pt x="4056" y="1935"/>
                  <a:pt x="4078" y="1961"/>
                  <a:pt x="4100" y="1994"/>
                </a:cubicBezTo>
                <a:lnTo>
                  <a:pt x="4146" y="2102"/>
                </a:lnTo>
                <a:cubicBezTo>
                  <a:pt x="4131" y="2102"/>
                  <a:pt x="4069" y="2010"/>
                  <a:pt x="4038" y="1963"/>
                </a:cubicBezTo>
                <a:cubicBezTo>
                  <a:pt x="4007" y="1917"/>
                  <a:pt x="3992" y="1894"/>
                  <a:pt x="3990" y="1894"/>
                </a:cubicBezTo>
                <a:lnTo>
                  <a:pt x="3990" y="1894"/>
                </a:lnTo>
                <a:cubicBezTo>
                  <a:pt x="3988" y="1894"/>
                  <a:pt x="4000" y="1917"/>
                  <a:pt x="4023" y="1963"/>
                </a:cubicBezTo>
                <a:cubicBezTo>
                  <a:pt x="4048" y="2001"/>
                  <a:pt x="4063" y="2049"/>
                  <a:pt x="4034" y="2049"/>
                </a:cubicBezTo>
                <a:cubicBezTo>
                  <a:pt x="4028" y="2049"/>
                  <a:pt x="4019" y="2046"/>
                  <a:pt x="4007" y="2041"/>
                </a:cubicBezTo>
                <a:cubicBezTo>
                  <a:pt x="3996" y="2046"/>
                  <a:pt x="3985" y="2050"/>
                  <a:pt x="3974" y="2050"/>
                </a:cubicBezTo>
                <a:cubicBezTo>
                  <a:pt x="3956" y="2050"/>
                  <a:pt x="3940" y="2039"/>
                  <a:pt x="3930" y="2010"/>
                </a:cubicBezTo>
                <a:cubicBezTo>
                  <a:pt x="3926" y="1997"/>
                  <a:pt x="3922" y="1992"/>
                  <a:pt x="3918" y="1992"/>
                </a:cubicBezTo>
                <a:cubicBezTo>
                  <a:pt x="3907" y="1992"/>
                  <a:pt x="3899" y="2025"/>
                  <a:pt x="3899" y="2025"/>
                </a:cubicBezTo>
                <a:cubicBezTo>
                  <a:pt x="3899" y="2052"/>
                  <a:pt x="3899" y="2069"/>
                  <a:pt x="3887" y="2069"/>
                </a:cubicBezTo>
                <a:cubicBezTo>
                  <a:pt x="3878" y="2069"/>
                  <a:pt x="3863" y="2060"/>
                  <a:pt x="3837" y="2041"/>
                </a:cubicBezTo>
                <a:cubicBezTo>
                  <a:pt x="3783" y="2002"/>
                  <a:pt x="3760" y="1979"/>
                  <a:pt x="3752" y="1979"/>
                </a:cubicBezTo>
                <a:cubicBezTo>
                  <a:pt x="3745" y="1979"/>
                  <a:pt x="3752" y="2002"/>
                  <a:pt x="3760" y="2056"/>
                </a:cubicBezTo>
                <a:cubicBezTo>
                  <a:pt x="3769" y="2091"/>
                  <a:pt x="3778" y="2121"/>
                  <a:pt x="3775" y="2121"/>
                </a:cubicBezTo>
                <a:cubicBezTo>
                  <a:pt x="3773" y="2121"/>
                  <a:pt x="3765" y="2103"/>
                  <a:pt x="3745" y="2056"/>
                </a:cubicBezTo>
                <a:cubicBezTo>
                  <a:pt x="3740" y="2043"/>
                  <a:pt x="3737" y="2037"/>
                  <a:pt x="3734" y="2037"/>
                </a:cubicBezTo>
                <a:cubicBezTo>
                  <a:pt x="3727" y="2037"/>
                  <a:pt x="3721" y="2077"/>
                  <a:pt x="3698" y="2133"/>
                </a:cubicBezTo>
                <a:cubicBezTo>
                  <a:pt x="3698" y="2211"/>
                  <a:pt x="3714" y="2272"/>
                  <a:pt x="3729" y="2350"/>
                </a:cubicBezTo>
                <a:cubicBezTo>
                  <a:pt x="3739" y="2416"/>
                  <a:pt x="3742" y="2448"/>
                  <a:pt x="3733" y="2448"/>
                </a:cubicBezTo>
                <a:cubicBezTo>
                  <a:pt x="3727" y="2448"/>
                  <a:pt x="3716" y="2435"/>
                  <a:pt x="3698" y="2411"/>
                </a:cubicBezTo>
                <a:cubicBezTo>
                  <a:pt x="3667" y="2411"/>
                  <a:pt x="3652" y="2365"/>
                  <a:pt x="3636" y="2303"/>
                </a:cubicBezTo>
                <a:cubicBezTo>
                  <a:pt x="3636" y="2241"/>
                  <a:pt x="3652" y="2241"/>
                  <a:pt x="3652" y="2241"/>
                </a:cubicBezTo>
                <a:lnTo>
                  <a:pt x="3667" y="2241"/>
                </a:lnTo>
                <a:cubicBezTo>
                  <a:pt x="3667" y="2195"/>
                  <a:pt x="3652" y="2133"/>
                  <a:pt x="3621" y="2133"/>
                </a:cubicBezTo>
                <a:cubicBezTo>
                  <a:pt x="3613" y="2110"/>
                  <a:pt x="3605" y="2099"/>
                  <a:pt x="3600" y="2099"/>
                </a:cubicBezTo>
                <a:cubicBezTo>
                  <a:pt x="3594" y="2099"/>
                  <a:pt x="3590" y="2110"/>
                  <a:pt x="3590" y="2133"/>
                </a:cubicBezTo>
                <a:cubicBezTo>
                  <a:pt x="3577" y="2108"/>
                  <a:pt x="3554" y="2083"/>
                  <a:pt x="3521" y="2083"/>
                </a:cubicBezTo>
                <a:cubicBezTo>
                  <a:pt x="3514" y="2083"/>
                  <a:pt x="3506" y="2084"/>
                  <a:pt x="3497" y="2087"/>
                </a:cubicBezTo>
                <a:cubicBezTo>
                  <a:pt x="3492" y="2090"/>
                  <a:pt x="3486" y="2091"/>
                  <a:pt x="3480" y="2091"/>
                </a:cubicBezTo>
                <a:cubicBezTo>
                  <a:pt x="3451" y="2091"/>
                  <a:pt x="3417" y="2063"/>
                  <a:pt x="3405" y="2025"/>
                </a:cubicBezTo>
                <a:cubicBezTo>
                  <a:pt x="3374" y="2025"/>
                  <a:pt x="3358" y="2025"/>
                  <a:pt x="3358" y="2071"/>
                </a:cubicBezTo>
                <a:cubicBezTo>
                  <a:pt x="3358" y="2142"/>
                  <a:pt x="3348" y="2167"/>
                  <a:pt x="3342" y="2167"/>
                </a:cubicBezTo>
                <a:cubicBezTo>
                  <a:pt x="3338" y="2167"/>
                  <a:pt x="3336" y="2153"/>
                  <a:pt x="3343" y="2133"/>
                </a:cubicBezTo>
                <a:cubicBezTo>
                  <a:pt x="3343" y="2071"/>
                  <a:pt x="3281" y="2041"/>
                  <a:pt x="3235" y="2010"/>
                </a:cubicBezTo>
                <a:cubicBezTo>
                  <a:pt x="3222" y="1991"/>
                  <a:pt x="3205" y="1983"/>
                  <a:pt x="3188" y="1983"/>
                </a:cubicBezTo>
                <a:cubicBezTo>
                  <a:pt x="3162" y="1983"/>
                  <a:pt x="3136" y="2003"/>
                  <a:pt x="3126" y="2041"/>
                </a:cubicBezTo>
                <a:lnTo>
                  <a:pt x="3095" y="2041"/>
                </a:lnTo>
                <a:cubicBezTo>
                  <a:pt x="3095" y="1988"/>
                  <a:pt x="3060" y="1957"/>
                  <a:pt x="3027" y="1957"/>
                </a:cubicBezTo>
                <a:cubicBezTo>
                  <a:pt x="3012" y="1957"/>
                  <a:pt x="2997" y="1964"/>
                  <a:pt x="2987" y="1979"/>
                </a:cubicBezTo>
                <a:cubicBezTo>
                  <a:pt x="2972" y="1979"/>
                  <a:pt x="2956" y="1963"/>
                  <a:pt x="2941" y="1963"/>
                </a:cubicBezTo>
                <a:cubicBezTo>
                  <a:pt x="2941" y="1926"/>
                  <a:pt x="2941" y="1905"/>
                  <a:pt x="2931" y="1905"/>
                </a:cubicBezTo>
                <a:cubicBezTo>
                  <a:pt x="2924" y="1905"/>
                  <a:pt x="2913" y="1914"/>
                  <a:pt x="2895" y="1932"/>
                </a:cubicBezTo>
                <a:cubicBezTo>
                  <a:pt x="2863" y="1954"/>
                  <a:pt x="2838" y="1990"/>
                  <a:pt x="2836" y="1990"/>
                </a:cubicBezTo>
                <a:cubicBezTo>
                  <a:pt x="2835" y="1990"/>
                  <a:pt x="2839" y="1982"/>
                  <a:pt x="2848" y="1963"/>
                </a:cubicBezTo>
                <a:cubicBezTo>
                  <a:pt x="2879" y="1917"/>
                  <a:pt x="2848" y="1917"/>
                  <a:pt x="2802" y="1871"/>
                </a:cubicBezTo>
                <a:cubicBezTo>
                  <a:pt x="2780" y="1849"/>
                  <a:pt x="2769" y="1837"/>
                  <a:pt x="2761" y="1837"/>
                </a:cubicBezTo>
                <a:cubicBezTo>
                  <a:pt x="2752" y="1837"/>
                  <a:pt x="2748" y="1853"/>
                  <a:pt x="2740" y="1886"/>
                </a:cubicBezTo>
                <a:cubicBezTo>
                  <a:pt x="2647" y="1886"/>
                  <a:pt x="2678" y="1840"/>
                  <a:pt x="2709" y="1793"/>
                </a:cubicBezTo>
                <a:cubicBezTo>
                  <a:pt x="2755" y="1762"/>
                  <a:pt x="2771" y="1739"/>
                  <a:pt x="2759" y="1739"/>
                </a:cubicBezTo>
                <a:cubicBezTo>
                  <a:pt x="2748" y="1739"/>
                  <a:pt x="2709" y="1762"/>
                  <a:pt x="2647" y="1824"/>
                </a:cubicBezTo>
                <a:cubicBezTo>
                  <a:pt x="2615" y="1850"/>
                  <a:pt x="2590" y="1860"/>
                  <a:pt x="2575" y="1860"/>
                </a:cubicBezTo>
                <a:cubicBezTo>
                  <a:pt x="2555" y="1860"/>
                  <a:pt x="2552" y="1842"/>
                  <a:pt x="2570" y="1824"/>
                </a:cubicBezTo>
                <a:cubicBezTo>
                  <a:pt x="2593" y="1801"/>
                  <a:pt x="2609" y="1793"/>
                  <a:pt x="2618" y="1793"/>
                </a:cubicBezTo>
                <a:cubicBezTo>
                  <a:pt x="2628" y="1793"/>
                  <a:pt x="2632" y="1801"/>
                  <a:pt x="2632" y="1809"/>
                </a:cubicBezTo>
                <a:lnTo>
                  <a:pt x="2709" y="1716"/>
                </a:lnTo>
                <a:cubicBezTo>
                  <a:pt x="2703" y="1710"/>
                  <a:pt x="2699" y="1706"/>
                  <a:pt x="2693" y="1706"/>
                </a:cubicBezTo>
                <a:cubicBezTo>
                  <a:pt x="2686" y="1706"/>
                  <a:pt x="2674" y="1713"/>
                  <a:pt x="2647" y="1731"/>
                </a:cubicBezTo>
                <a:cubicBezTo>
                  <a:pt x="2647" y="1731"/>
                  <a:pt x="2643" y="1728"/>
                  <a:pt x="2634" y="1728"/>
                </a:cubicBezTo>
                <a:cubicBezTo>
                  <a:pt x="2624" y="1728"/>
                  <a:pt x="2609" y="1731"/>
                  <a:pt x="2585" y="1747"/>
                </a:cubicBezTo>
                <a:cubicBezTo>
                  <a:pt x="2539" y="1778"/>
                  <a:pt x="2493" y="1824"/>
                  <a:pt x="2477" y="1871"/>
                </a:cubicBezTo>
                <a:cubicBezTo>
                  <a:pt x="2460" y="1905"/>
                  <a:pt x="2448" y="1915"/>
                  <a:pt x="2438" y="1915"/>
                </a:cubicBezTo>
                <a:cubicBezTo>
                  <a:pt x="2429" y="1915"/>
                  <a:pt x="2422" y="1908"/>
                  <a:pt x="2415" y="1901"/>
                </a:cubicBezTo>
                <a:cubicBezTo>
                  <a:pt x="2415" y="1840"/>
                  <a:pt x="2462" y="1793"/>
                  <a:pt x="2524" y="1762"/>
                </a:cubicBezTo>
                <a:cubicBezTo>
                  <a:pt x="2526" y="1764"/>
                  <a:pt x="2528" y="1765"/>
                  <a:pt x="2531" y="1765"/>
                </a:cubicBezTo>
                <a:cubicBezTo>
                  <a:pt x="2548" y="1765"/>
                  <a:pt x="2576" y="1727"/>
                  <a:pt x="2616" y="1701"/>
                </a:cubicBezTo>
                <a:cubicBezTo>
                  <a:pt x="2632" y="1677"/>
                  <a:pt x="2632" y="1670"/>
                  <a:pt x="2620" y="1670"/>
                </a:cubicBezTo>
                <a:cubicBezTo>
                  <a:pt x="2609" y="1670"/>
                  <a:pt x="2585" y="1677"/>
                  <a:pt x="2554" y="1685"/>
                </a:cubicBezTo>
                <a:cubicBezTo>
                  <a:pt x="2508" y="1685"/>
                  <a:pt x="2446" y="1701"/>
                  <a:pt x="2400" y="1731"/>
                </a:cubicBezTo>
                <a:lnTo>
                  <a:pt x="2446" y="1685"/>
                </a:lnTo>
                <a:cubicBezTo>
                  <a:pt x="2493" y="1654"/>
                  <a:pt x="2462" y="1623"/>
                  <a:pt x="2431" y="1592"/>
                </a:cubicBezTo>
                <a:cubicBezTo>
                  <a:pt x="2414" y="1575"/>
                  <a:pt x="2402" y="1563"/>
                  <a:pt x="2389" y="1563"/>
                </a:cubicBezTo>
                <a:cubicBezTo>
                  <a:pt x="2378" y="1563"/>
                  <a:pt x="2368" y="1571"/>
                  <a:pt x="2354" y="1592"/>
                </a:cubicBezTo>
                <a:cubicBezTo>
                  <a:pt x="2315" y="1630"/>
                  <a:pt x="2277" y="1658"/>
                  <a:pt x="2256" y="1658"/>
                </a:cubicBezTo>
                <a:cubicBezTo>
                  <a:pt x="2252" y="1658"/>
                  <a:pt x="2248" y="1657"/>
                  <a:pt x="2245" y="1654"/>
                </a:cubicBezTo>
                <a:lnTo>
                  <a:pt x="2245" y="1654"/>
                </a:lnTo>
                <a:cubicBezTo>
                  <a:pt x="2261" y="1670"/>
                  <a:pt x="2230" y="1701"/>
                  <a:pt x="2184" y="1747"/>
                </a:cubicBezTo>
                <a:cubicBezTo>
                  <a:pt x="2184" y="1701"/>
                  <a:pt x="2199" y="1654"/>
                  <a:pt x="2214" y="1608"/>
                </a:cubicBezTo>
                <a:cubicBezTo>
                  <a:pt x="2276" y="1500"/>
                  <a:pt x="2276" y="1438"/>
                  <a:pt x="2214" y="1360"/>
                </a:cubicBezTo>
                <a:cubicBezTo>
                  <a:pt x="2184" y="1330"/>
                  <a:pt x="2137" y="1268"/>
                  <a:pt x="2153" y="1206"/>
                </a:cubicBezTo>
                <a:cubicBezTo>
                  <a:pt x="2134" y="1187"/>
                  <a:pt x="2120" y="1174"/>
                  <a:pt x="2106" y="1174"/>
                </a:cubicBezTo>
                <a:cubicBezTo>
                  <a:pt x="2097" y="1174"/>
                  <a:pt x="2087" y="1179"/>
                  <a:pt x="2075" y="1190"/>
                </a:cubicBezTo>
                <a:lnTo>
                  <a:pt x="2029" y="1144"/>
                </a:lnTo>
                <a:cubicBezTo>
                  <a:pt x="2051" y="1111"/>
                  <a:pt x="2034" y="1079"/>
                  <a:pt x="2011" y="1079"/>
                </a:cubicBezTo>
                <a:cubicBezTo>
                  <a:pt x="2002" y="1079"/>
                  <a:pt x="1992" y="1084"/>
                  <a:pt x="1983" y="1098"/>
                </a:cubicBezTo>
                <a:cubicBezTo>
                  <a:pt x="1975" y="1103"/>
                  <a:pt x="1969" y="1105"/>
                  <a:pt x="1963" y="1105"/>
                </a:cubicBezTo>
                <a:cubicBezTo>
                  <a:pt x="1936" y="1105"/>
                  <a:pt x="1934" y="1049"/>
                  <a:pt x="1921" y="1036"/>
                </a:cubicBezTo>
                <a:cubicBezTo>
                  <a:pt x="1943" y="976"/>
                  <a:pt x="1955" y="945"/>
                  <a:pt x="1948" y="945"/>
                </a:cubicBezTo>
                <a:cubicBezTo>
                  <a:pt x="1942" y="945"/>
                  <a:pt x="1915" y="980"/>
                  <a:pt x="1859" y="1051"/>
                </a:cubicBezTo>
                <a:cubicBezTo>
                  <a:pt x="1828" y="1082"/>
                  <a:pt x="1813" y="1144"/>
                  <a:pt x="1844" y="1190"/>
                </a:cubicBezTo>
                <a:lnTo>
                  <a:pt x="1890" y="1252"/>
                </a:lnTo>
                <a:lnTo>
                  <a:pt x="1797" y="1221"/>
                </a:lnTo>
                <a:cubicBezTo>
                  <a:pt x="1780" y="1216"/>
                  <a:pt x="1763" y="1212"/>
                  <a:pt x="1747" y="1212"/>
                </a:cubicBezTo>
                <a:cubicBezTo>
                  <a:pt x="1719" y="1212"/>
                  <a:pt x="1693" y="1223"/>
                  <a:pt x="1674" y="1252"/>
                </a:cubicBezTo>
                <a:cubicBezTo>
                  <a:pt x="1674" y="1252"/>
                  <a:pt x="1644" y="1272"/>
                  <a:pt x="1624" y="1272"/>
                </a:cubicBezTo>
                <a:cubicBezTo>
                  <a:pt x="1619" y="1272"/>
                  <a:pt x="1615" y="1271"/>
                  <a:pt x="1612" y="1268"/>
                </a:cubicBezTo>
                <a:lnTo>
                  <a:pt x="1689" y="1190"/>
                </a:lnTo>
                <a:cubicBezTo>
                  <a:pt x="1735" y="1160"/>
                  <a:pt x="1782" y="1129"/>
                  <a:pt x="1828" y="1082"/>
                </a:cubicBezTo>
                <a:cubicBezTo>
                  <a:pt x="1874" y="1014"/>
                  <a:pt x="1869" y="945"/>
                  <a:pt x="1832" y="945"/>
                </a:cubicBezTo>
                <a:cubicBezTo>
                  <a:pt x="1819" y="945"/>
                  <a:pt x="1802" y="954"/>
                  <a:pt x="1782" y="974"/>
                </a:cubicBezTo>
                <a:cubicBezTo>
                  <a:pt x="1766" y="959"/>
                  <a:pt x="1766" y="959"/>
                  <a:pt x="1782" y="897"/>
                </a:cubicBezTo>
                <a:cubicBezTo>
                  <a:pt x="1789" y="866"/>
                  <a:pt x="1793" y="850"/>
                  <a:pt x="1784" y="850"/>
                </a:cubicBezTo>
                <a:cubicBezTo>
                  <a:pt x="1774" y="850"/>
                  <a:pt x="1751" y="866"/>
                  <a:pt x="1704" y="897"/>
                </a:cubicBezTo>
                <a:cubicBezTo>
                  <a:pt x="1666" y="919"/>
                  <a:pt x="1639" y="929"/>
                  <a:pt x="1624" y="929"/>
                </a:cubicBezTo>
                <a:cubicBezTo>
                  <a:pt x="1595" y="929"/>
                  <a:pt x="1603" y="895"/>
                  <a:pt x="1643" y="835"/>
                </a:cubicBezTo>
                <a:cubicBezTo>
                  <a:pt x="1683" y="741"/>
                  <a:pt x="1584" y="659"/>
                  <a:pt x="1536" y="659"/>
                </a:cubicBezTo>
                <a:cubicBezTo>
                  <a:pt x="1529" y="659"/>
                  <a:pt x="1523" y="661"/>
                  <a:pt x="1519" y="665"/>
                </a:cubicBezTo>
                <a:cubicBezTo>
                  <a:pt x="1494" y="703"/>
                  <a:pt x="1466" y="717"/>
                  <a:pt x="1443" y="717"/>
                </a:cubicBezTo>
                <a:cubicBezTo>
                  <a:pt x="1410" y="717"/>
                  <a:pt x="1386" y="686"/>
                  <a:pt x="1395" y="650"/>
                </a:cubicBezTo>
                <a:cubicBezTo>
                  <a:pt x="1395" y="597"/>
                  <a:pt x="1381" y="573"/>
                  <a:pt x="1352" y="573"/>
                </a:cubicBezTo>
                <a:cubicBezTo>
                  <a:pt x="1339" y="573"/>
                  <a:pt x="1322" y="578"/>
                  <a:pt x="1303" y="588"/>
                </a:cubicBezTo>
                <a:cubicBezTo>
                  <a:pt x="1328" y="550"/>
                  <a:pt x="1332" y="502"/>
                  <a:pt x="1308" y="502"/>
                </a:cubicBezTo>
                <a:cubicBezTo>
                  <a:pt x="1303" y="502"/>
                  <a:pt x="1296" y="505"/>
                  <a:pt x="1287" y="510"/>
                </a:cubicBezTo>
                <a:cubicBezTo>
                  <a:pt x="1287" y="510"/>
                  <a:pt x="1284" y="509"/>
                  <a:pt x="1279" y="509"/>
                </a:cubicBezTo>
                <a:cubicBezTo>
                  <a:pt x="1270" y="509"/>
                  <a:pt x="1256" y="516"/>
                  <a:pt x="1256" y="557"/>
                </a:cubicBezTo>
                <a:lnTo>
                  <a:pt x="1148" y="619"/>
                </a:lnTo>
                <a:cubicBezTo>
                  <a:pt x="1179" y="634"/>
                  <a:pt x="1148" y="680"/>
                  <a:pt x="1117" y="742"/>
                </a:cubicBezTo>
                <a:cubicBezTo>
                  <a:pt x="1112" y="749"/>
                  <a:pt x="1107" y="753"/>
                  <a:pt x="1101" y="753"/>
                </a:cubicBezTo>
                <a:cubicBezTo>
                  <a:pt x="1068" y="753"/>
                  <a:pt x="1024" y="651"/>
                  <a:pt x="1024" y="495"/>
                </a:cubicBezTo>
                <a:lnTo>
                  <a:pt x="1009" y="371"/>
                </a:lnTo>
                <a:lnTo>
                  <a:pt x="978" y="480"/>
                </a:lnTo>
                <a:cubicBezTo>
                  <a:pt x="947" y="464"/>
                  <a:pt x="916" y="449"/>
                  <a:pt x="932" y="402"/>
                </a:cubicBezTo>
                <a:cubicBezTo>
                  <a:pt x="947" y="340"/>
                  <a:pt x="947" y="340"/>
                  <a:pt x="932" y="340"/>
                </a:cubicBezTo>
                <a:cubicBezTo>
                  <a:pt x="932" y="340"/>
                  <a:pt x="927" y="338"/>
                  <a:pt x="920" y="338"/>
                </a:cubicBezTo>
                <a:cubicBezTo>
                  <a:pt x="909" y="338"/>
                  <a:pt x="895" y="343"/>
                  <a:pt x="885" y="371"/>
                </a:cubicBezTo>
                <a:cubicBezTo>
                  <a:pt x="859" y="433"/>
                  <a:pt x="847" y="459"/>
                  <a:pt x="840" y="459"/>
                </a:cubicBezTo>
                <a:cubicBezTo>
                  <a:pt x="834" y="459"/>
                  <a:pt x="830" y="444"/>
                  <a:pt x="823" y="418"/>
                </a:cubicBezTo>
                <a:cubicBezTo>
                  <a:pt x="823" y="350"/>
                  <a:pt x="819" y="314"/>
                  <a:pt x="804" y="314"/>
                </a:cubicBezTo>
                <a:cubicBezTo>
                  <a:pt x="792" y="314"/>
                  <a:pt x="774" y="338"/>
                  <a:pt x="746" y="387"/>
                </a:cubicBezTo>
                <a:cubicBezTo>
                  <a:pt x="731" y="441"/>
                  <a:pt x="723" y="468"/>
                  <a:pt x="719" y="468"/>
                </a:cubicBezTo>
                <a:cubicBezTo>
                  <a:pt x="715" y="468"/>
                  <a:pt x="715" y="441"/>
                  <a:pt x="715" y="387"/>
                </a:cubicBezTo>
                <a:cubicBezTo>
                  <a:pt x="731" y="325"/>
                  <a:pt x="715" y="263"/>
                  <a:pt x="669" y="263"/>
                </a:cubicBezTo>
                <a:lnTo>
                  <a:pt x="653" y="309"/>
                </a:lnTo>
                <a:cubicBezTo>
                  <a:pt x="645" y="371"/>
                  <a:pt x="631" y="398"/>
                  <a:pt x="618" y="398"/>
                </a:cubicBezTo>
                <a:cubicBezTo>
                  <a:pt x="608" y="398"/>
                  <a:pt x="598" y="382"/>
                  <a:pt x="592" y="356"/>
                </a:cubicBezTo>
                <a:cubicBezTo>
                  <a:pt x="592" y="323"/>
                  <a:pt x="583" y="307"/>
                  <a:pt x="563" y="307"/>
                </a:cubicBezTo>
                <a:cubicBezTo>
                  <a:pt x="545" y="307"/>
                  <a:pt x="519" y="319"/>
                  <a:pt x="483" y="340"/>
                </a:cubicBezTo>
                <a:cubicBezTo>
                  <a:pt x="422" y="309"/>
                  <a:pt x="391" y="309"/>
                  <a:pt x="406" y="263"/>
                </a:cubicBezTo>
                <a:cubicBezTo>
                  <a:pt x="414" y="209"/>
                  <a:pt x="418" y="182"/>
                  <a:pt x="414" y="182"/>
                </a:cubicBezTo>
                <a:cubicBezTo>
                  <a:pt x="410" y="182"/>
                  <a:pt x="398" y="209"/>
                  <a:pt x="375" y="263"/>
                </a:cubicBezTo>
                <a:cubicBezTo>
                  <a:pt x="352" y="286"/>
                  <a:pt x="344" y="298"/>
                  <a:pt x="335" y="298"/>
                </a:cubicBezTo>
                <a:cubicBezTo>
                  <a:pt x="325" y="298"/>
                  <a:pt x="313" y="286"/>
                  <a:pt x="282" y="263"/>
                </a:cubicBezTo>
                <a:cubicBezTo>
                  <a:pt x="267" y="232"/>
                  <a:pt x="259" y="217"/>
                  <a:pt x="252" y="217"/>
                </a:cubicBezTo>
                <a:cubicBezTo>
                  <a:pt x="244" y="217"/>
                  <a:pt x="236" y="232"/>
                  <a:pt x="221" y="263"/>
                </a:cubicBezTo>
                <a:cubicBezTo>
                  <a:pt x="221" y="371"/>
                  <a:pt x="205" y="433"/>
                  <a:pt x="236" y="433"/>
                </a:cubicBezTo>
                <a:cubicBezTo>
                  <a:pt x="267" y="433"/>
                  <a:pt x="267" y="433"/>
                  <a:pt x="267" y="480"/>
                </a:cubicBezTo>
                <a:lnTo>
                  <a:pt x="205" y="480"/>
                </a:lnTo>
                <a:cubicBezTo>
                  <a:pt x="184" y="480"/>
                  <a:pt x="163" y="483"/>
                  <a:pt x="143" y="489"/>
                </a:cubicBezTo>
                <a:lnTo>
                  <a:pt x="143" y="489"/>
                </a:lnTo>
                <a:cubicBezTo>
                  <a:pt x="139" y="474"/>
                  <a:pt x="136" y="467"/>
                  <a:pt x="133" y="467"/>
                </a:cubicBezTo>
                <a:cubicBezTo>
                  <a:pt x="131" y="467"/>
                  <a:pt x="129" y="476"/>
                  <a:pt x="129" y="495"/>
                </a:cubicBezTo>
                <a:lnTo>
                  <a:pt x="129" y="495"/>
                </a:lnTo>
                <a:cubicBezTo>
                  <a:pt x="134" y="493"/>
                  <a:pt x="138" y="491"/>
                  <a:pt x="143" y="489"/>
                </a:cubicBezTo>
                <a:lnTo>
                  <a:pt x="143" y="489"/>
                </a:lnTo>
                <a:cubicBezTo>
                  <a:pt x="147" y="502"/>
                  <a:pt x="153" y="519"/>
                  <a:pt x="159" y="541"/>
                </a:cubicBezTo>
                <a:cubicBezTo>
                  <a:pt x="174" y="665"/>
                  <a:pt x="174" y="650"/>
                  <a:pt x="190" y="665"/>
                </a:cubicBezTo>
                <a:cubicBezTo>
                  <a:pt x="221" y="665"/>
                  <a:pt x="221" y="665"/>
                  <a:pt x="221" y="711"/>
                </a:cubicBezTo>
                <a:cubicBezTo>
                  <a:pt x="205" y="773"/>
                  <a:pt x="236" y="835"/>
                  <a:pt x="252" y="835"/>
                </a:cubicBezTo>
                <a:cubicBezTo>
                  <a:pt x="282" y="835"/>
                  <a:pt x="282" y="835"/>
                  <a:pt x="282" y="773"/>
                </a:cubicBezTo>
                <a:cubicBezTo>
                  <a:pt x="289" y="755"/>
                  <a:pt x="295" y="744"/>
                  <a:pt x="301" y="744"/>
                </a:cubicBezTo>
                <a:cubicBezTo>
                  <a:pt x="310" y="744"/>
                  <a:pt x="320" y="770"/>
                  <a:pt x="329" y="835"/>
                </a:cubicBezTo>
                <a:cubicBezTo>
                  <a:pt x="329" y="862"/>
                  <a:pt x="329" y="877"/>
                  <a:pt x="331" y="877"/>
                </a:cubicBezTo>
                <a:cubicBezTo>
                  <a:pt x="335" y="877"/>
                  <a:pt x="342" y="850"/>
                  <a:pt x="360" y="789"/>
                </a:cubicBezTo>
                <a:cubicBezTo>
                  <a:pt x="367" y="738"/>
                  <a:pt x="381" y="715"/>
                  <a:pt x="394" y="715"/>
                </a:cubicBezTo>
                <a:cubicBezTo>
                  <a:pt x="408" y="715"/>
                  <a:pt x="422" y="746"/>
                  <a:pt x="422" y="804"/>
                </a:cubicBezTo>
                <a:lnTo>
                  <a:pt x="468" y="820"/>
                </a:lnTo>
                <a:cubicBezTo>
                  <a:pt x="499" y="820"/>
                  <a:pt x="514" y="773"/>
                  <a:pt x="530" y="711"/>
                </a:cubicBezTo>
                <a:cubicBezTo>
                  <a:pt x="548" y="657"/>
                  <a:pt x="555" y="635"/>
                  <a:pt x="559" y="635"/>
                </a:cubicBezTo>
                <a:cubicBezTo>
                  <a:pt x="561" y="635"/>
                  <a:pt x="561" y="646"/>
                  <a:pt x="561" y="665"/>
                </a:cubicBezTo>
                <a:cubicBezTo>
                  <a:pt x="576" y="711"/>
                  <a:pt x="576" y="742"/>
                  <a:pt x="561" y="789"/>
                </a:cubicBezTo>
                <a:cubicBezTo>
                  <a:pt x="545" y="835"/>
                  <a:pt x="561" y="835"/>
                  <a:pt x="592" y="850"/>
                </a:cubicBezTo>
                <a:cubicBezTo>
                  <a:pt x="605" y="857"/>
                  <a:pt x="622" y="864"/>
                  <a:pt x="638" y="864"/>
                </a:cubicBezTo>
                <a:cubicBezTo>
                  <a:pt x="658" y="864"/>
                  <a:pt x="676" y="854"/>
                  <a:pt x="684" y="820"/>
                </a:cubicBezTo>
                <a:lnTo>
                  <a:pt x="684" y="820"/>
                </a:lnTo>
                <a:lnTo>
                  <a:pt x="669" y="881"/>
                </a:lnTo>
                <a:cubicBezTo>
                  <a:pt x="679" y="881"/>
                  <a:pt x="676" y="909"/>
                  <a:pt x="677" y="909"/>
                </a:cubicBezTo>
                <a:cubicBezTo>
                  <a:pt x="677" y="909"/>
                  <a:pt x="679" y="902"/>
                  <a:pt x="684" y="881"/>
                </a:cubicBezTo>
                <a:cubicBezTo>
                  <a:pt x="684" y="881"/>
                  <a:pt x="715" y="881"/>
                  <a:pt x="731" y="959"/>
                </a:cubicBezTo>
                <a:cubicBezTo>
                  <a:pt x="739" y="975"/>
                  <a:pt x="752" y="983"/>
                  <a:pt x="767" y="983"/>
                </a:cubicBezTo>
                <a:cubicBezTo>
                  <a:pt x="809" y="983"/>
                  <a:pt x="862" y="922"/>
                  <a:pt x="839" y="820"/>
                </a:cubicBezTo>
                <a:lnTo>
                  <a:pt x="870" y="820"/>
                </a:lnTo>
                <a:cubicBezTo>
                  <a:pt x="876" y="822"/>
                  <a:pt x="882" y="823"/>
                  <a:pt x="887" y="823"/>
                </a:cubicBezTo>
                <a:cubicBezTo>
                  <a:pt x="916" y="823"/>
                  <a:pt x="916" y="789"/>
                  <a:pt x="916" y="789"/>
                </a:cubicBezTo>
                <a:cubicBezTo>
                  <a:pt x="932" y="765"/>
                  <a:pt x="943" y="758"/>
                  <a:pt x="955" y="758"/>
                </a:cubicBezTo>
                <a:cubicBezTo>
                  <a:pt x="966" y="758"/>
                  <a:pt x="978" y="765"/>
                  <a:pt x="993" y="773"/>
                </a:cubicBezTo>
                <a:lnTo>
                  <a:pt x="932" y="866"/>
                </a:lnTo>
                <a:cubicBezTo>
                  <a:pt x="874" y="953"/>
                  <a:pt x="858" y="1010"/>
                  <a:pt x="877" y="1010"/>
                </a:cubicBezTo>
                <a:cubicBezTo>
                  <a:pt x="889" y="1010"/>
                  <a:pt x="912" y="989"/>
                  <a:pt x="947" y="943"/>
                </a:cubicBezTo>
                <a:cubicBezTo>
                  <a:pt x="956" y="930"/>
                  <a:pt x="960" y="924"/>
                  <a:pt x="960" y="924"/>
                </a:cubicBezTo>
                <a:lnTo>
                  <a:pt x="960" y="924"/>
                </a:lnTo>
                <a:cubicBezTo>
                  <a:pt x="961" y="924"/>
                  <a:pt x="943" y="957"/>
                  <a:pt x="932" y="990"/>
                </a:cubicBezTo>
                <a:cubicBezTo>
                  <a:pt x="912" y="1019"/>
                  <a:pt x="911" y="1037"/>
                  <a:pt x="934" y="1037"/>
                </a:cubicBezTo>
                <a:cubicBezTo>
                  <a:pt x="946" y="1037"/>
                  <a:pt x="966" y="1031"/>
                  <a:pt x="993" y="1020"/>
                </a:cubicBezTo>
                <a:cubicBezTo>
                  <a:pt x="995" y="1022"/>
                  <a:pt x="997" y="1022"/>
                  <a:pt x="999" y="1022"/>
                </a:cubicBezTo>
                <a:cubicBezTo>
                  <a:pt x="1022" y="1022"/>
                  <a:pt x="1089" y="955"/>
                  <a:pt x="1117" y="912"/>
                </a:cubicBezTo>
                <a:cubicBezTo>
                  <a:pt x="1136" y="884"/>
                  <a:pt x="1154" y="879"/>
                  <a:pt x="1166" y="879"/>
                </a:cubicBezTo>
                <a:cubicBezTo>
                  <a:pt x="1174" y="879"/>
                  <a:pt x="1179" y="881"/>
                  <a:pt x="1179" y="881"/>
                </a:cubicBezTo>
                <a:cubicBezTo>
                  <a:pt x="1179" y="881"/>
                  <a:pt x="1194" y="897"/>
                  <a:pt x="1163" y="943"/>
                </a:cubicBezTo>
                <a:cubicBezTo>
                  <a:pt x="1126" y="1000"/>
                  <a:pt x="1123" y="1033"/>
                  <a:pt x="1147" y="1033"/>
                </a:cubicBezTo>
                <a:cubicBezTo>
                  <a:pt x="1162" y="1033"/>
                  <a:pt x="1189" y="1020"/>
                  <a:pt x="1225" y="990"/>
                </a:cubicBezTo>
                <a:lnTo>
                  <a:pt x="1225" y="990"/>
                </a:lnTo>
                <a:lnTo>
                  <a:pt x="1194" y="1036"/>
                </a:lnTo>
                <a:cubicBezTo>
                  <a:pt x="1163" y="1082"/>
                  <a:pt x="1148" y="1144"/>
                  <a:pt x="1272" y="1175"/>
                </a:cubicBezTo>
                <a:cubicBezTo>
                  <a:pt x="1349" y="1237"/>
                  <a:pt x="1395" y="1283"/>
                  <a:pt x="1364" y="1330"/>
                </a:cubicBezTo>
                <a:cubicBezTo>
                  <a:pt x="1345" y="1349"/>
                  <a:pt x="1361" y="1358"/>
                  <a:pt x="1394" y="1358"/>
                </a:cubicBezTo>
                <a:cubicBezTo>
                  <a:pt x="1439" y="1358"/>
                  <a:pt x="1518" y="1341"/>
                  <a:pt x="1581" y="1314"/>
                </a:cubicBezTo>
                <a:lnTo>
                  <a:pt x="1581" y="1314"/>
                </a:lnTo>
                <a:cubicBezTo>
                  <a:pt x="1534" y="1360"/>
                  <a:pt x="1550" y="1376"/>
                  <a:pt x="1581" y="1407"/>
                </a:cubicBezTo>
                <a:cubicBezTo>
                  <a:pt x="1596" y="1453"/>
                  <a:pt x="1627" y="1469"/>
                  <a:pt x="1581" y="1500"/>
                </a:cubicBezTo>
                <a:cubicBezTo>
                  <a:pt x="1531" y="1533"/>
                  <a:pt x="1508" y="1548"/>
                  <a:pt x="1514" y="1548"/>
                </a:cubicBezTo>
                <a:cubicBezTo>
                  <a:pt x="1519" y="1548"/>
                  <a:pt x="1546" y="1537"/>
                  <a:pt x="1596" y="1515"/>
                </a:cubicBezTo>
                <a:cubicBezTo>
                  <a:pt x="1613" y="1510"/>
                  <a:pt x="1628" y="1508"/>
                  <a:pt x="1639" y="1508"/>
                </a:cubicBezTo>
                <a:cubicBezTo>
                  <a:pt x="1702" y="1508"/>
                  <a:pt x="1690" y="1571"/>
                  <a:pt x="1612" y="1623"/>
                </a:cubicBezTo>
                <a:cubicBezTo>
                  <a:pt x="1581" y="1670"/>
                  <a:pt x="1596" y="1685"/>
                  <a:pt x="1612" y="1716"/>
                </a:cubicBezTo>
                <a:cubicBezTo>
                  <a:pt x="1623" y="1713"/>
                  <a:pt x="1633" y="1712"/>
                  <a:pt x="1642" y="1712"/>
                </a:cubicBezTo>
                <a:cubicBezTo>
                  <a:pt x="1684" y="1712"/>
                  <a:pt x="1710" y="1740"/>
                  <a:pt x="1735" y="1778"/>
                </a:cubicBezTo>
                <a:cubicBezTo>
                  <a:pt x="1750" y="1792"/>
                  <a:pt x="1761" y="1803"/>
                  <a:pt x="1778" y="1803"/>
                </a:cubicBezTo>
                <a:cubicBezTo>
                  <a:pt x="1797" y="1803"/>
                  <a:pt x="1825" y="1788"/>
                  <a:pt x="1874" y="1747"/>
                </a:cubicBezTo>
                <a:cubicBezTo>
                  <a:pt x="1913" y="1716"/>
                  <a:pt x="1936" y="1704"/>
                  <a:pt x="1954" y="1704"/>
                </a:cubicBezTo>
                <a:cubicBezTo>
                  <a:pt x="1971" y="1704"/>
                  <a:pt x="1983" y="1716"/>
                  <a:pt x="1998" y="1731"/>
                </a:cubicBezTo>
                <a:cubicBezTo>
                  <a:pt x="2029" y="1762"/>
                  <a:pt x="2029" y="1762"/>
                  <a:pt x="1983" y="1809"/>
                </a:cubicBezTo>
                <a:cubicBezTo>
                  <a:pt x="1983" y="1809"/>
                  <a:pt x="1967" y="1855"/>
                  <a:pt x="1983" y="1871"/>
                </a:cubicBezTo>
                <a:cubicBezTo>
                  <a:pt x="2014" y="1901"/>
                  <a:pt x="2014" y="1917"/>
                  <a:pt x="1983" y="1948"/>
                </a:cubicBezTo>
                <a:cubicBezTo>
                  <a:pt x="1967" y="1979"/>
                  <a:pt x="1967" y="2010"/>
                  <a:pt x="1983" y="2041"/>
                </a:cubicBezTo>
                <a:cubicBezTo>
                  <a:pt x="2014" y="2071"/>
                  <a:pt x="2060" y="2118"/>
                  <a:pt x="2014" y="2149"/>
                </a:cubicBezTo>
                <a:cubicBezTo>
                  <a:pt x="2019" y="2154"/>
                  <a:pt x="2023" y="2158"/>
                  <a:pt x="2027" y="2158"/>
                </a:cubicBezTo>
                <a:cubicBezTo>
                  <a:pt x="2035" y="2158"/>
                  <a:pt x="2046" y="2147"/>
                  <a:pt x="2075" y="2118"/>
                </a:cubicBezTo>
                <a:cubicBezTo>
                  <a:pt x="2090" y="2103"/>
                  <a:pt x="2111" y="2089"/>
                  <a:pt x="2133" y="2089"/>
                </a:cubicBezTo>
                <a:cubicBezTo>
                  <a:pt x="2158" y="2089"/>
                  <a:pt x="2183" y="2107"/>
                  <a:pt x="2199" y="2164"/>
                </a:cubicBezTo>
                <a:cubicBezTo>
                  <a:pt x="2221" y="2186"/>
                  <a:pt x="2257" y="2215"/>
                  <a:pt x="2288" y="2215"/>
                </a:cubicBezTo>
                <a:cubicBezTo>
                  <a:pt x="2301" y="2215"/>
                  <a:pt x="2313" y="2209"/>
                  <a:pt x="2323" y="2195"/>
                </a:cubicBezTo>
                <a:lnTo>
                  <a:pt x="2323" y="2195"/>
                </a:lnTo>
                <a:cubicBezTo>
                  <a:pt x="2338" y="2211"/>
                  <a:pt x="2338" y="2211"/>
                  <a:pt x="2307" y="2257"/>
                </a:cubicBezTo>
                <a:cubicBezTo>
                  <a:pt x="2257" y="2317"/>
                  <a:pt x="2259" y="2351"/>
                  <a:pt x="2296" y="2351"/>
                </a:cubicBezTo>
                <a:cubicBezTo>
                  <a:pt x="2316" y="2351"/>
                  <a:pt x="2346" y="2341"/>
                  <a:pt x="2384" y="2319"/>
                </a:cubicBezTo>
                <a:cubicBezTo>
                  <a:pt x="2397" y="2300"/>
                  <a:pt x="2406" y="2292"/>
                  <a:pt x="2413" y="2292"/>
                </a:cubicBezTo>
                <a:cubicBezTo>
                  <a:pt x="2423" y="2292"/>
                  <a:pt x="2425" y="2312"/>
                  <a:pt x="2415" y="2350"/>
                </a:cubicBezTo>
                <a:cubicBezTo>
                  <a:pt x="2415" y="2350"/>
                  <a:pt x="2418" y="2352"/>
                  <a:pt x="2424" y="2352"/>
                </a:cubicBezTo>
                <a:cubicBezTo>
                  <a:pt x="2433" y="2352"/>
                  <a:pt x="2449" y="2347"/>
                  <a:pt x="2477" y="2319"/>
                </a:cubicBezTo>
                <a:cubicBezTo>
                  <a:pt x="2501" y="2307"/>
                  <a:pt x="2516" y="2299"/>
                  <a:pt x="2525" y="2299"/>
                </a:cubicBezTo>
                <a:cubicBezTo>
                  <a:pt x="2539" y="2299"/>
                  <a:pt x="2539" y="2318"/>
                  <a:pt x="2539" y="2365"/>
                </a:cubicBezTo>
                <a:cubicBezTo>
                  <a:pt x="2508" y="2411"/>
                  <a:pt x="2539" y="2427"/>
                  <a:pt x="2554" y="2427"/>
                </a:cubicBezTo>
                <a:cubicBezTo>
                  <a:pt x="2616" y="2427"/>
                  <a:pt x="2848" y="2504"/>
                  <a:pt x="2848" y="2566"/>
                </a:cubicBezTo>
                <a:cubicBezTo>
                  <a:pt x="2882" y="2543"/>
                  <a:pt x="2891" y="2529"/>
                  <a:pt x="2900" y="2529"/>
                </a:cubicBezTo>
                <a:cubicBezTo>
                  <a:pt x="2903" y="2529"/>
                  <a:pt x="2906" y="2531"/>
                  <a:pt x="2910" y="2535"/>
                </a:cubicBezTo>
                <a:cubicBezTo>
                  <a:pt x="2910" y="2578"/>
                  <a:pt x="2915" y="2597"/>
                  <a:pt x="2923" y="2597"/>
                </a:cubicBezTo>
                <a:cubicBezTo>
                  <a:pt x="2935" y="2597"/>
                  <a:pt x="2953" y="2554"/>
                  <a:pt x="2972" y="2489"/>
                </a:cubicBezTo>
                <a:lnTo>
                  <a:pt x="2925" y="2489"/>
                </a:lnTo>
                <a:cubicBezTo>
                  <a:pt x="2938" y="2444"/>
                  <a:pt x="2956" y="2420"/>
                  <a:pt x="2970" y="2420"/>
                </a:cubicBezTo>
                <a:cubicBezTo>
                  <a:pt x="2989" y="2420"/>
                  <a:pt x="2999" y="2467"/>
                  <a:pt x="2972" y="2566"/>
                </a:cubicBezTo>
                <a:cubicBezTo>
                  <a:pt x="2972" y="2620"/>
                  <a:pt x="2972" y="2647"/>
                  <a:pt x="2978" y="2647"/>
                </a:cubicBezTo>
                <a:cubicBezTo>
                  <a:pt x="2983" y="2647"/>
                  <a:pt x="2995" y="2620"/>
                  <a:pt x="3018" y="2566"/>
                </a:cubicBezTo>
                <a:cubicBezTo>
                  <a:pt x="3040" y="2508"/>
                  <a:pt x="3055" y="2481"/>
                  <a:pt x="3066" y="2481"/>
                </a:cubicBezTo>
                <a:cubicBezTo>
                  <a:pt x="3079" y="2481"/>
                  <a:pt x="3087" y="2516"/>
                  <a:pt x="3095" y="2581"/>
                </a:cubicBezTo>
                <a:cubicBezTo>
                  <a:pt x="3095" y="2600"/>
                  <a:pt x="3095" y="2616"/>
                  <a:pt x="3093" y="2628"/>
                </a:cubicBezTo>
                <a:cubicBezTo>
                  <a:pt x="3097" y="2616"/>
                  <a:pt x="3103" y="2600"/>
                  <a:pt x="3111" y="2581"/>
                </a:cubicBezTo>
                <a:cubicBezTo>
                  <a:pt x="3154" y="2462"/>
                  <a:pt x="3192" y="2394"/>
                  <a:pt x="3214" y="2394"/>
                </a:cubicBezTo>
                <a:cubicBezTo>
                  <a:pt x="3233" y="2394"/>
                  <a:pt x="3241" y="2438"/>
                  <a:pt x="3235" y="2535"/>
                </a:cubicBezTo>
                <a:cubicBezTo>
                  <a:pt x="3219" y="2643"/>
                  <a:pt x="3235" y="2705"/>
                  <a:pt x="3265" y="2705"/>
                </a:cubicBezTo>
                <a:cubicBezTo>
                  <a:pt x="3296" y="2705"/>
                  <a:pt x="3296" y="2643"/>
                  <a:pt x="3296" y="2597"/>
                </a:cubicBezTo>
                <a:cubicBezTo>
                  <a:pt x="3289" y="2543"/>
                  <a:pt x="3289" y="2516"/>
                  <a:pt x="3296" y="2516"/>
                </a:cubicBezTo>
                <a:cubicBezTo>
                  <a:pt x="3304" y="2516"/>
                  <a:pt x="3320" y="2543"/>
                  <a:pt x="3343" y="2597"/>
                </a:cubicBezTo>
                <a:cubicBezTo>
                  <a:pt x="3377" y="2692"/>
                  <a:pt x="3412" y="2733"/>
                  <a:pt x="3446" y="2733"/>
                </a:cubicBezTo>
                <a:cubicBezTo>
                  <a:pt x="3473" y="2733"/>
                  <a:pt x="3501" y="2707"/>
                  <a:pt x="3528" y="2659"/>
                </a:cubicBezTo>
                <a:cubicBezTo>
                  <a:pt x="3567" y="2597"/>
                  <a:pt x="3605" y="2566"/>
                  <a:pt x="3629" y="2566"/>
                </a:cubicBezTo>
                <a:cubicBezTo>
                  <a:pt x="3652" y="2566"/>
                  <a:pt x="3660" y="2597"/>
                  <a:pt x="3636" y="2659"/>
                </a:cubicBezTo>
                <a:cubicBezTo>
                  <a:pt x="3601" y="2720"/>
                  <a:pt x="3591" y="2747"/>
                  <a:pt x="3597" y="2747"/>
                </a:cubicBezTo>
                <a:cubicBezTo>
                  <a:pt x="3602" y="2747"/>
                  <a:pt x="3616" y="2732"/>
                  <a:pt x="3636" y="2705"/>
                </a:cubicBezTo>
                <a:lnTo>
                  <a:pt x="3745" y="2705"/>
                </a:lnTo>
                <a:cubicBezTo>
                  <a:pt x="3776" y="2705"/>
                  <a:pt x="3791" y="2643"/>
                  <a:pt x="3776" y="2581"/>
                </a:cubicBezTo>
                <a:lnTo>
                  <a:pt x="3776" y="2581"/>
                </a:lnTo>
                <a:cubicBezTo>
                  <a:pt x="3802" y="2644"/>
                  <a:pt x="3835" y="2686"/>
                  <a:pt x="3860" y="2686"/>
                </a:cubicBezTo>
                <a:cubicBezTo>
                  <a:pt x="3878" y="2686"/>
                  <a:pt x="3893" y="2664"/>
                  <a:pt x="3899" y="2612"/>
                </a:cubicBezTo>
                <a:lnTo>
                  <a:pt x="3946" y="2612"/>
                </a:lnTo>
                <a:cubicBezTo>
                  <a:pt x="3976" y="2612"/>
                  <a:pt x="3976" y="2612"/>
                  <a:pt x="3976" y="2551"/>
                </a:cubicBezTo>
                <a:cubicBezTo>
                  <a:pt x="3982" y="2523"/>
                  <a:pt x="3989" y="2513"/>
                  <a:pt x="3999" y="2513"/>
                </a:cubicBezTo>
                <a:cubicBezTo>
                  <a:pt x="4016" y="2513"/>
                  <a:pt x="4039" y="2546"/>
                  <a:pt x="4069" y="2566"/>
                </a:cubicBezTo>
                <a:cubicBezTo>
                  <a:pt x="4102" y="2599"/>
                  <a:pt x="4127" y="2632"/>
                  <a:pt x="4133" y="2632"/>
                </a:cubicBezTo>
                <a:cubicBezTo>
                  <a:pt x="4136" y="2632"/>
                  <a:pt x="4136" y="2626"/>
                  <a:pt x="4131" y="2612"/>
                </a:cubicBezTo>
                <a:cubicBezTo>
                  <a:pt x="4116" y="2551"/>
                  <a:pt x="4131" y="2489"/>
                  <a:pt x="4131" y="2427"/>
                </a:cubicBezTo>
                <a:cubicBezTo>
                  <a:pt x="4131" y="2406"/>
                  <a:pt x="4136" y="2398"/>
                  <a:pt x="4143" y="2398"/>
                </a:cubicBezTo>
                <a:cubicBezTo>
                  <a:pt x="4157" y="2398"/>
                  <a:pt x="4177" y="2432"/>
                  <a:pt x="4177" y="2473"/>
                </a:cubicBezTo>
                <a:cubicBezTo>
                  <a:pt x="4177" y="2535"/>
                  <a:pt x="4208" y="2520"/>
                  <a:pt x="4270" y="2551"/>
                </a:cubicBezTo>
                <a:cubicBezTo>
                  <a:pt x="4286" y="2535"/>
                  <a:pt x="4332" y="2520"/>
                  <a:pt x="4301" y="2458"/>
                </a:cubicBezTo>
                <a:cubicBezTo>
                  <a:pt x="4276" y="2420"/>
                  <a:pt x="4363" y="2372"/>
                  <a:pt x="4422" y="2372"/>
                </a:cubicBezTo>
                <a:cubicBezTo>
                  <a:pt x="4435" y="2372"/>
                  <a:pt x="4447" y="2375"/>
                  <a:pt x="4456" y="2381"/>
                </a:cubicBezTo>
                <a:lnTo>
                  <a:pt x="4486" y="2350"/>
                </a:lnTo>
                <a:cubicBezTo>
                  <a:pt x="4517" y="2334"/>
                  <a:pt x="4486" y="2288"/>
                  <a:pt x="4517" y="2272"/>
                </a:cubicBezTo>
                <a:cubicBezTo>
                  <a:pt x="4548" y="2257"/>
                  <a:pt x="4533" y="2257"/>
                  <a:pt x="4517" y="2195"/>
                </a:cubicBezTo>
                <a:cubicBezTo>
                  <a:pt x="4525" y="2187"/>
                  <a:pt x="4533" y="2180"/>
                  <a:pt x="4544" y="2180"/>
                </a:cubicBezTo>
                <a:cubicBezTo>
                  <a:pt x="4556" y="2180"/>
                  <a:pt x="4571" y="2187"/>
                  <a:pt x="4595" y="2211"/>
                </a:cubicBezTo>
                <a:cubicBezTo>
                  <a:pt x="4561" y="2160"/>
                  <a:pt x="4545" y="2137"/>
                  <a:pt x="4554" y="2137"/>
                </a:cubicBezTo>
                <a:cubicBezTo>
                  <a:pt x="4561" y="2137"/>
                  <a:pt x="4584" y="2152"/>
                  <a:pt x="4626" y="2180"/>
                </a:cubicBezTo>
                <a:cubicBezTo>
                  <a:pt x="4672" y="2218"/>
                  <a:pt x="4691" y="2241"/>
                  <a:pt x="4691" y="2241"/>
                </a:cubicBezTo>
                <a:cubicBezTo>
                  <a:pt x="4691" y="2241"/>
                  <a:pt x="4672" y="2218"/>
                  <a:pt x="4641" y="2164"/>
                </a:cubicBezTo>
                <a:cubicBezTo>
                  <a:pt x="4632" y="2128"/>
                  <a:pt x="4628" y="2113"/>
                  <a:pt x="4636" y="2113"/>
                </a:cubicBezTo>
                <a:cubicBezTo>
                  <a:pt x="4641" y="2113"/>
                  <a:pt x="4653" y="2120"/>
                  <a:pt x="4672" y="2133"/>
                </a:cubicBezTo>
                <a:cubicBezTo>
                  <a:pt x="4700" y="2147"/>
                  <a:pt x="4715" y="2155"/>
                  <a:pt x="4721" y="2155"/>
                </a:cubicBezTo>
                <a:cubicBezTo>
                  <a:pt x="4728" y="2155"/>
                  <a:pt x="4720" y="2143"/>
                  <a:pt x="4703" y="2118"/>
                </a:cubicBezTo>
                <a:cubicBezTo>
                  <a:pt x="4657" y="2049"/>
                  <a:pt x="4654" y="1981"/>
                  <a:pt x="4686" y="1981"/>
                </a:cubicBezTo>
                <a:cubicBezTo>
                  <a:pt x="4698" y="1981"/>
                  <a:pt x="4714" y="1989"/>
                  <a:pt x="4734" y="2010"/>
                </a:cubicBezTo>
                <a:cubicBezTo>
                  <a:pt x="4734" y="2010"/>
                  <a:pt x="4749" y="1994"/>
                  <a:pt x="4734" y="1948"/>
                </a:cubicBezTo>
                <a:cubicBezTo>
                  <a:pt x="4701" y="1899"/>
                  <a:pt x="4686" y="1876"/>
                  <a:pt x="4690" y="1876"/>
                </a:cubicBezTo>
                <a:cubicBezTo>
                  <a:pt x="4693" y="1876"/>
                  <a:pt x="4712" y="1895"/>
                  <a:pt x="4749" y="1932"/>
                </a:cubicBezTo>
                <a:cubicBezTo>
                  <a:pt x="4778" y="1962"/>
                  <a:pt x="4801" y="1975"/>
                  <a:pt x="4814" y="1975"/>
                </a:cubicBezTo>
                <a:cubicBezTo>
                  <a:pt x="4837" y="1975"/>
                  <a:pt x="4834" y="1938"/>
                  <a:pt x="4796" y="1871"/>
                </a:cubicBezTo>
                <a:cubicBezTo>
                  <a:pt x="4796" y="1871"/>
                  <a:pt x="4773" y="1836"/>
                  <a:pt x="4805" y="1836"/>
                </a:cubicBezTo>
                <a:cubicBezTo>
                  <a:pt x="4811" y="1836"/>
                  <a:pt x="4818" y="1837"/>
                  <a:pt x="4826" y="1840"/>
                </a:cubicBezTo>
                <a:cubicBezTo>
                  <a:pt x="4835" y="1844"/>
                  <a:pt x="4845" y="1846"/>
                  <a:pt x="4856" y="1846"/>
                </a:cubicBezTo>
                <a:cubicBezTo>
                  <a:pt x="4926" y="1846"/>
                  <a:pt x="5028" y="1771"/>
                  <a:pt x="4935" y="1731"/>
                </a:cubicBezTo>
                <a:lnTo>
                  <a:pt x="4981" y="1685"/>
                </a:lnTo>
                <a:cubicBezTo>
                  <a:pt x="5043" y="1685"/>
                  <a:pt x="5058" y="1670"/>
                  <a:pt x="5043" y="1623"/>
                </a:cubicBezTo>
                <a:lnTo>
                  <a:pt x="5012" y="1561"/>
                </a:lnTo>
                <a:lnTo>
                  <a:pt x="5012" y="1561"/>
                </a:lnTo>
                <a:cubicBezTo>
                  <a:pt x="5047" y="1596"/>
                  <a:pt x="5090" y="1614"/>
                  <a:pt x="5116" y="1614"/>
                </a:cubicBezTo>
                <a:cubicBezTo>
                  <a:pt x="5125" y="1614"/>
                  <a:pt x="5132" y="1612"/>
                  <a:pt x="5136" y="1608"/>
                </a:cubicBezTo>
                <a:cubicBezTo>
                  <a:pt x="5151" y="1592"/>
                  <a:pt x="5151" y="1592"/>
                  <a:pt x="5105" y="1546"/>
                </a:cubicBezTo>
                <a:cubicBezTo>
                  <a:pt x="5058" y="1515"/>
                  <a:pt x="5058" y="1515"/>
                  <a:pt x="5089" y="1500"/>
                </a:cubicBezTo>
                <a:cubicBezTo>
                  <a:pt x="5093" y="1495"/>
                  <a:pt x="5100" y="1494"/>
                  <a:pt x="5108" y="1494"/>
                </a:cubicBezTo>
                <a:cubicBezTo>
                  <a:pt x="5130" y="1494"/>
                  <a:pt x="5163" y="1508"/>
                  <a:pt x="5197" y="1530"/>
                </a:cubicBezTo>
                <a:lnTo>
                  <a:pt x="5213" y="1515"/>
                </a:lnTo>
                <a:cubicBezTo>
                  <a:pt x="5165" y="1467"/>
                  <a:pt x="5153" y="1443"/>
                  <a:pt x="5158" y="1443"/>
                </a:cubicBezTo>
                <a:cubicBezTo>
                  <a:pt x="5161" y="1443"/>
                  <a:pt x="5170" y="1451"/>
                  <a:pt x="5182" y="1469"/>
                </a:cubicBezTo>
                <a:cubicBezTo>
                  <a:pt x="5196" y="1478"/>
                  <a:pt x="5209" y="1482"/>
                  <a:pt x="5221" y="1482"/>
                </a:cubicBezTo>
                <a:cubicBezTo>
                  <a:pt x="5246" y="1482"/>
                  <a:pt x="5264" y="1464"/>
                  <a:pt x="5275" y="1453"/>
                </a:cubicBezTo>
                <a:cubicBezTo>
                  <a:pt x="5261" y="1432"/>
                  <a:pt x="5266" y="1424"/>
                  <a:pt x="5272" y="1424"/>
                </a:cubicBezTo>
                <a:cubicBezTo>
                  <a:pt x="5281" y="1424"/>
                  <a:pt x="5292" y="1436"/>
                  <a:pt x="5275" y="1453"/>
                </a:cubicBezTo>
                <a:lnTo>
                  <a:pt x="5321" y="1484"/>
                </a:lnTo>
                <a:cubicBezTo>
                  <a:pt x="5332" y="1487"/>
                  <a:pt x="5340" y="1488"/>
                  <a:pt x="5344" y="1488"/>
                </a:cubicBezTo>
                <a:cubicBezTo>
                  <a:pt x="5367" y="1488"/>
                  <a:pt x="5331" y="1460"/>
                  <a:pt x="5306" y="1422"/>
                </a:cubicBezTo>
                <a:lnTo>
                  <a:pt x="5337" y="1391"/>
                </a:lnTo>
                <a:cubicBezTo>
                  <a:pt x="5352" y="1376"/>
                  <a:pt x="5367" y="1360"/>
                  <a:pt x="5306" y="1345"/>
                </a:cubicBezTo>
                <a:cubicBezTo>
                  <a:pt x="5259" y="1314"/>
                  <a:pt x="5228" y="1268"/>
                  <a:pt x="5244" y="1237"/>
                </a:cubicBezTo>
                <a:lnTo>
                  <a:pt x="5244" y="1237"/>
                </a:lnTo>
                <a:cubicBezTo>
                  <a:pt x="5282" y="1275"/>
                  <a:pt x="5310" y="1303"/>
                  <a:pt x="5335" y="1303"/>
                </a:cubicBezTo>
                <a:cubicBezTo>
                  <a:pt x="5341" y="1303"/>
                  <a:pt x="5347" y="1301"/>
                  <a:pt x="5352" y="1299"/>
                </a:cubicBezTo>
                <a:cubicBezTo>
                  <a:pt x="5354" y="1296"/>
                  <a:pt x="5357" y="1296"/>
                  <a:pt x="5359" y="1296"/>
                </a:cubicBezTo>
                <a:cubicBezTo>
                  <a:pt x="5376" y="1296"/>
                  <a:pt x="5398" y="1330"/>
                  <a:pt x="5398" y="1330"/>
                </a:cubicBezTo>
                <a:cubicBezTo>
                  <a:pt x="5416" y="1356"/>
                  <a:pt x="5431" y="1366"/>
                  <a:pt x="5443" y="1366"/>
                </a:cubicBezTo>
                <a:cubicBezTo>
                  <a:pt x="5474" y="1366"/>
                  <a:pt x="5487" y="1301"/>
                  <a:pt x="5476" y="1268"/>
                </a:cubicBezTo>
                <a:cubicBezTo>
                  <a:pt x="5448" y="1194"/>
                  <a:pt x="5448" y="1159"/>
                  <a:pt x="5469" y="1159"/>
                </a:cubicBezTo>
                <a:cubicBezTo>
                  <a:pt x="5483" y="1159"/>
                  <a:pt x="5506" y="1175"/>
                  <a:pt x="5537" y="1206"/>
                </a:cubicBezTo>
                <a:cubicBezTo>
                  <a:pt x="5552" y="1228"/>
                  <a:pt x="5562" y="1238"/>
                  <a:pt x="5566" y="1238"/>
                </a:cubicBezTo>
                <a:cubicBezTo>
                  <a:pt x="5581" y="1238"/>
                  <a:pt x="5546" y="1141"/>
                  <a:pt x="5476" y="1036"/>
                </a:cubicBezTo>
                <a:lnTo>
                  <a:pt x="5398" y="897"/>
                </a:lnTo>
                <a:lnTo>
                  <a:pt x="5398" y="897"/>
                </a:lnTo>
                <a:lnTo>
                  <a:pt x="5507" y="1020"/>
                </a:lnTo>
                <a:cubicBezTo>
                  <a:pt x="5586" y="1100"/>
                  <a:pt x="5624" y="1138"/>
                  <a:pt x="5641" y="1138"/>
                </a:cubicBezTo>
                <a:cubicBezTo>
                  <a:pt x="5657" y="1138"/>
                  <a:pt x="5653" y="1104"/>
                  <a:pt x="5646" y="1036"/>
                </a:cubicBezTo>
                <a:cubicBezTo>
                  <a:pt x="5646" y="1003"/>
                  <a:pt x="5646" y="987"/>
                  <a:pt x="5653" y="987"/>
                </a:cubicBezTo>
                <a:cubicBezTo>
                  <a:pt x="5659" y="987"/>
                  <a:pt x="5671" y="999"/>
                  <a:pt x="5692" y="1020"/>
                </a:cubicBezTo>
                <a:cubicBezTo>
                  <a:pt x="5709" y="1037"/>
                  <a:pt x="5720" y="1044"/>
                  <a:pt x="5730" y="1044"/>
                </a:cubicBezTo>
                <a:cubicBezTo>
                  <a:pt x="5747" y="1044"/>
                  <a:pt x="5761" y="1025"/>
                  <a:pt x="5800" y="1005"/>
                </a:cubicBezTo>
                <a:cubicBezTo>
                  <a:pt x="5862" y="959"/>
                  <a:pt x="5893" y="959"/>
                  <a:pt x="5862" y="897"/>
                </a:cubicBezTo>
                <a:lnTo>
                  <a:pt x="5908" y="881"/>
                </a:lnTo>
                <a:cubicBezTo>
                  <a:pt x="5933" y="906"/>
                  <a:pt x="5951" y="916"/>
                  <a:pt x="5962" y="916"/>
                </a:cubicBezTo>
                <a:cubicBezTo>
                  <a:pt x="5986" y="916"/>
                  <a:pt x="5977" y="867"/>
                  <a:pt x="5924" y="804"/>
                </a:cubicBezTo>
                <a:lnTo>
                  <a:pt x="5970" y="773"/>
                </a:lnTo>
                <a:lnTo>
                  <a:pt x="6001" y="835"/>
                </a:lnTo>
                <a:cubicBezTo>
                  <a:pt x="6013" y="852"/>
                  <a:pt x="6026" y="861"/>
                  <a:pt x="6049" y="861"/>
                </a:cubicBezTo>
                <a:cubicBezTo>
                  <a:pt x="6086" y="861"/>
                  <a:pt x="6148" y="837"/>
                  <a:pt x="6264" y="789"/>
                </a:cubicBezTo>
                <a:cubicBezTo>
                  <a:pt x="6480" y="742"/>
                  <a:pt x="6496" y="742"/>
                  <a:pt x="6480" y="634"/>
                </a:cubicBezTo>
                <a:cubicBezTo>
                  <a:pt x="6472" y="578"/>
                  <a:pt x="6485" y="547"/>
                  <a:pt x="6501" y="547"/>
                </a:cubicBezTo>
                <a:cubicBezTo>
                  <a:pt x="6516" y="547"/>
                  <a:pt x="6535" y="574"/>
                  <a:pt x="6542" y="634"/>
                </a:cubicBezTo>
                <a:cubicBezTo>
                  <a:pt x="6542" y="666"/>
                  <a:pt x="6557" y="706"/>
                  <a:pt x="6566" y="706"/>
                </a:cubicBezTo>
                <a:cubicBezTo>
                  <a:pt x="6570" y="706"/>
                  <a:pt x="6573" y="699"/>
                  <a:pt x="6573" y="680"/>
                </a:cubicBezTo>
                <a:cubicBezTo>
                  <a:pt x="6604" y="680"/>
                  <a:pt x="6635" y="711"/>
                  <a:pt x="6650" y="727"/>
                </a:cubicBezTo>
                <a:cubicBezTo>
                  <a:pt x="6684" y="774"/>
                  <a:pt x="6709" y="792"/>
                  <a:pt x="6725" y="792"/>
                </a:cubicBezTo>
                <a:cubicBezTo>
                  <a:pt x="6746" y="792"/>
                  <a:pt x="6752" y="762"/>
                  <a:pt x="6743" y="727"/>
                </a:cubicBezTo>
                <a:cubicBezTo>
                  <a:pt x="6730" y="682"/>
                  <a:pt x="6728" y="667"/>
                  <a:pt x="6732" y="667"/>
                </a:cubicBezTo>
                <a:cubicBezTo>
                  <a:pt x="6737" y="667"/>
                  <a:pt x="6756" y="699"/>
                  <a:pt x="6774" y="727"/>
                </a:cubicBezTo>
                <a:cubicBezTo>
                  <a:pt x="6796" y="771"/>
                  <a:pt x="6810" y="807"/>
                  <a:pt x="6817" y="807"/>
                </a:cubicBezTo>
                <a:cubicBezTo>
                  <a:pt x="6819" y="807"/>
                  <a:pt x="6820" y="802"/>
                  <a:pt x="6820" y="789"/>
                </a:cubicBezTo>
                <a:cubicBezTo>
                  <a:pt x="6820" y="756"/>
                  <a:pt x="6871" y="732"/>
                  <a:pt x="6917" y="732"/>
                </a:cubicBezTo>
                <a:cubicBezTo>
                  <a:pt x="6959" y="732"/>
                  <a:pt x="6998" y="752"/>
                  <a:pt x="6990" y="804"/>
                </a:cubicBezTo>
                <a:lnTo>
                  <a:pt x="7037" y="804"/>
                </a:lnTo>
                <a:cubicBezTo>
                  <a:pt x="7037" y="763"/>
                  <a:pt x="7064" y="749"/>
                  <a:pt x="7096" y="749"/>
                </a:cubicBezTo>
                <a:cubicBezTo>
                  <a:pt x="7112" y="749"/>
                  <a:pt x="7129" y="753"/>
                  <a:pt x="7145" y="758"/>
                </a:cubicBezTo>
                <a:cubicBezTo>
                  <a:pt x="7191" y="758"/>
                  <a:pt x="7222" y="773"/>
                  <a:pt x="7207" y="820"/>
                </a:cubicBezTo>
                <a:cubicBezTo>
                  <a:pt x="7198" y="853"/>
                  <a:pt x="7195" y="868"/>
                  <a:pt x="7202" y="868"/>
                </a:cubicBezTo>
                <a:cubicBezTo>
                  <a:pt x="7209" y="868"/>
                  <a:pt x="7224" y="857"/>
                  <a:pt x="7253" y="835"/>
                </a:cubicBezTo>
                <a:cubicBezTo>
                  <a:pt x="7269" y="835"/>
                  <a:pt x="7330" y="742"/>
                  <a:pt x="7346" y="742"/>
                </a:cubicBezTo>
                <a:cubicBezTo>
                  <a:pt x="7359" y="689"/>
                  <a:pt x="7396" y="647"/>
                  <a:pt x="7416" y="647"/>
                </a:cubicBezTo>
                <a:cubicBezTo>
                  <a:pt x="7418" y="647"/>
                  <a:pt x="7421" y="647"/>
                  <a:pt x="7423" y="650"/>
                </a:cubicBezTo>
                <a:lnTo>
                  <a:pt x="7408" y="696"/>
                </a:lnTo>
                <a:lnTo>
                  <a:pt x="7377" y="804"/>
                </a:lnTo>
                <a:cubicBezTo>
                  <a:pt x="7389" y="804"/>
                  <a:pt x="7401" y="807"/>
                  <a:pt x="7413" y="807"/>
                </a:cubicBezTo>
                <a:cubicBezTo>
                  <a:pt x="7430" y="807"/>
                  <a:pt x="7445" y="801"/>
                  <a:pt x="7454" y="773"/>
                </a:cubicBezTo>
                <a:cubicBezTo>
                  <a:pt x="7454" y="820"/>
                  <a:pt x="7469" y="835"/>
                  <a:pt x="7516" y="850"/>
                </a:cubicBezTo>
                <a:cubicBezTo>
                  <a:pt x="7541" y="867"/>
                  <a:pt x="7567" y="880"/>
                  <a:pt x="7592" y="880"/>
                </a:cubicBezTo>
                <a:cubicBezTo>
                  <a:pt x="7613" y="880"/>
                  <a:pt x="7634" y="871"/>
                  <a:pt x="7655" y="850"/>
                </a:cubicBezTo>
                <a:lnTo>
                  <a:pt x="7655" y="850"/>
                </a:lnTo>
                <a:cubicBezTo>
                  <a:pt x="7644" y="928"/>
                  <a:pt x="7704" y="990"/>
                  <a:pt x="7768" y="990"/>
                </a:cubicBezTo>
                <a:cubicBezTo>
                  <a:pt x="7793" y="990"/>
                  <a:pt x="7819" y="980"/>
                  <a:pt x="7840" y="959"/>
                </a:cubicBezTo>
                <a:cubicBezTo>
                  <a:pt x="7853" y="939"/>
                  <a:pt x="7864" y="931"/>
                  <a:pt x="7871" y="931"/>
                </a:cubicBezTo>
                <a:cubicBezTo>
                  <a:pt x="7882" y="931"/>
                  <a:pt x="7887" y="947"/>
                  <a:pt x="7887" y="974"/>
                </a:cubicBezTo>
                <a:cubicBezTo>
                  <a:pt x="7878" y="1010"/>
                  <a:pt x="7879" y="1025"/>
                  <a:pt x="7888" y="1025"/>
                </a:cubicBezTo>
                <a:cubicBezTo>
                  <a:pt x="7895" y="1025"/>
                  <a:pt x="7905" y="1018"/>
                  <a:pt x="7918" y="1005"/>
                </a:cubicBezTo>
                <a:cubicBezTo>
                  <a:pt x="7926" y="999"/>
                  <a:pt x="7933" y="997"/>
                  <a:pt x="7939" y="997"/>
                </a:cubicBezTo>
                <a:cubicBezTo>
                  <a:pt x="7964" y="997"/>
                  <a:pt x="7961" y="1047"/>
                  <a:pt x="7949" y="1098"/>
                </a:cubicBezTo>
                <a:cubicBezTo>
                  <a:pt x="7916" y="1174"/>
                  <a:pt x="7914" y="1205"/>
                  <a:pt x="7938" y="1205"/>
                </a:cubicBezTo>
                <a:cubicBezTo>
                  <a:pt x="7947" y="1205"/>
                  <a:pt x="7961" y="1199"/>
                  <a:pt x="7979" y="1190"/>
                </a:cubicBezTo>
                <a:cubicBezTo>
                  <a:pt x="7992" y="1186"/>
                  <a:pt x="8004" y="1184"/>
                  <a:pt x="8016" y="1184"/>
                </a:cubicBezTo>
                <a:cubicBezTo>
                  <a:pt x="8050" y="1184"/>
                  <a:pt x="8080" y="1199"/>
                  <a:pt x="8103" y="1221"/>
                </a:cubicBezTo>
                <a:cubicBezTo>
                  <a:pt x="8180" y="1206"/>
                  <a:pt x="8196" y="1221"/>
                  <a:pt x="8211" y="1175"/>
                </a:cubicBezTo>
                <a:cubicBezTo>
                  <a:pt x="8242" y="1144"/>
                  <a:pt x="8273" y="1113"/>
                  <a:pt x="8304" y="1098"/>
                </a:cubicBezTo>
                <a:cubicBezTo>
                  <a:pt x="8362" y="1098"/>
                  <a:pt x="8350" y="1124"/>
                  <a:pt x="8334" y="1124"/>
                </a:cubicBezTo>
                <a:cubicBezTo>
                  <a:pt x="8329" y="1124"/>
                  <a:pt x="8323" y="1121"/>
                  <a:pt x="8320" y="1113"/>
                </a:cubicBezTo>
                <a:cubicBezTo>
                  <a:pt x="8242" y="1113"/>
                  <a:pt x="8273" y="1144"/>
                  <a:pt x="8242" y="1206"/>
                </a:cubicBezTo>
                <a:cubicBezTo>
                  <a:pt x="8242" y="1237"/>
                  <a:pt x="8242" y="1283"/>
                  <a:pt x="8289" y="1314"/>
                </a:cubicBezTo>
                <a:cubicBezTo>
                  <a:pt x="8304" y="1330"/>
                  <a:pt x="8335" y="1360"/>
                  <a:pt x="8350" y="1376"/>
                </a:cubicBezTo>
                <a:cubicBezTo>
                  <a:pt x="8350" y="1441"/>
                  <a:pt x="8365" y="1468"/>
                  <a:pt x="8385" y="1468"/>
                </a:cubicBezTo>
                <a:cubicBezTo>
                  <a:pt x="8394" y="1468"/>
                  <a:pt x="8403" y="1463"/>
                  <a:pt x="8412" y="1453"/>
                </a:cubicBezTo>
                <a:lnTo>
                  <a:pt x="8459" y="1422"/>
                </a:lnTo>
                <a:lnTo>
                  <a:pt x="8459" y="1422"/>
                </a:lnTo>
                <a:cubicBezTo>
                  <a:pt x="8403" y="1505"/>
                  <a:pt x="8533" y="1661"/>
                  <a:pt x="8627" y="1661"/>
                </a:cubicBezTo>
                <a:cubicBezTo>
                  <a:pt x="8639" y="1661"/>
                  <a:pt x="8650" y="1659"/>
                  <a:pt x="8660" y="1654"/>
                </a:cubicBezTo>
                <a:lnTo>
                  <a:pt x="8660" y="1654"/>
                </a:lnTo>
                <a:lnTo>
                  <a:pt x="8629" y="1685"/>
                </a:lnTo>
                <a:cubicBezTo>
                  <a:pt x="8582" y="1731"/>
                  <a:pt x="8598" y="1747"/>
                  <a:pt x="8629" y="1778"/>
                </a:cubicBezTo>
                <a:cubicBezTo>
                  <a:pt x="8644" y="1824"/>
                  <a:pt x="8752" y="1840"/>
                  <a:pt x="8799" y="1886"/>
                </a:cubicBezTo>
                <a:cubicBezTo>
                  <a:pt x="8834" y="1933"/>
                  <a:pt x="8878" y="1979"/>
                  <a:pt x="8910" y="1979"/>
                </a:cubicBezTo>
                <a:cubicBezTo>
                  <a:pt x="8921" y="1979"/>
                  <a:pt x="8930" y="1975"/>
                  <a:pt x="8938" y="1963"/>
                </a:cubicBezTo>
                <a:lnTo>
                  <a:pt x="8938" y="1963"/>
                </a:lnTo>
                <a:cubicBezTo>
                  <a:pt x="8969" y="1979"/>
                  <a:pt x="8969" y="1979"/>
                  <a:pt x="8922" y="2025"/>
                </a:cubicBezTo>
                <a:cubicBezTo>
                  <a:pt x="8876" y="2056"/>
                  <a:pt x="8876" y="2071"/>
                  <a:pt x="8891" y="2087"/>
                </a:cubicBezTo>
                <a:cubicBezTo>
                  <a:pt x="8893" y="2089"/>
                  <a:pt x="8896" y="2090"/>
                  <a:pt x="8899" y="2090"/>
                </a:cubicBezTo>
                <a:cubicBezTo>
                  <a:pt x="8920" y="2090"/>
                  <a:pt x="8960" y="2052"/>
                  <a:pt x="9000" y="2025"/>
                </a:cubicBezTo>
                <a:cubicBezTo>
                  <a:pt x="9011" y="2008"/>
                  <a:pt x="9021" y="1999"/>
                  <a:pt x="9028" y="1999"/>
                </a:cubicBezTo>
                <a:cubicBezTo>
                  <a:pt x="9040" y="1999"/>
                  <a:pt x="9046" y="2023"/>
                  <a:pt x="9046" y="2071"/>
                </a:cubicBezTo>
                <a:cubicBezTo>
                  <a:pt x="9030" y="2149"/>
                  <a:pt x="9108" y="2195"/>
                  <a:pt x="9185" y="2195"/>
                </a:cubicBezTo>
                <a:cubicBezTo>
                  <a:pt x="9200" y="2211"/>
                  <a:pt x="9216" y="2226"/>
                  <a:pt x="9185" y="2257"/>
                </a:cubicBezTo>
                <a:cubicBezTo>
                  <a:pt x="9150" y="2292"/>
                  <a:pt x="9168" y="2355"/>
                  <a:pt x="9220" y="2355"/>
                </a:cubicBezTo>
                <a:cubicBezTo>
                  <a:pt x="9237" y="2355"/>
                  <a:pt x="9256" y="2349"/>
                  <a:pt x="9278" y="2334"/>
                </a:cubicBezTo>
                <a:lnTo>
                  <a:pt x="9278" y="2334"/>
                </a:lnTo>
                <a:cubicBezTo>
                  <a:pt x="9293" y="2350"/>
                  <a:pt x="9293" y="2350"/>
                  <a:pt x="9262" y="2396"/>
                </a:cubicBezTo>
                <a:cubicBezTo>
                  <a:pt x="9242" y="2426"/>
                  <a:pt x="9228" y="2464"/>
                  <a:pt x="9243" y="2464"/>
                </a:cubicBezTo>
                <a:cubicBezTo>
                  <a:pt x="9251" y="2464"/>
                  <a:pt x="9267" y="2453"/>
                  <a:pt x="9293" y="2427"/>
                </a:cubicBezTo>
                <a:cubicBezTo>
                  <a:pt x="9307" y="2420"/>
                  <a:pt x="9321" y="2417"/>
                  <a:pt x="9335" y="2417"/>
                </a:cubicBezTo>
                <a:cubicBezTo>
                  <a:pt x="9386" y="2417"/>
                  <a:pt x="9436" y="2456"/>
                  <a:pt x="9448" y="2504"/>
                </a:cubicBezTo>
                <a:cubicBezTo>
                  <a:pt x="9455" y="2511"/>
                  <a:pt x="9462" y="2518"/>
                  <a:pt x="9470" y="2518"/>
                </a:cubicBezTo>
                <a:cubicBezTo>
                  <a:pt x="9480" y="2518"/>
                  <a:pt x="9493" y="2507"/>
                  <a:pt x="9510" y="2473"/>
                </a:cubicBezTo>
                <a:cubicBezTo>
                  <a:pt x="9514" y="2461"/>
                  <a:pt x="9519" y="2449"/>
                  <a:pt x="9523" y="2439"/>
                </a:cubicBezTo>
                <a:lnTo>
                  <a:pt x="9523" y="2439"/>
                </a:lnTo>
                <a:cubicBezTo>
                  <a:pt x="9517" y="2487"/>
                  <a:pt x="9514" y="2510"/>
                  <a:pt x="9520" y="2510"/>
                </a:cubicBezTo>
                <a:cubicBezTo>
                  <a:pt x="9526" y="2510"/>
                  <a:pt x="9542" y="2487"/>
                  <a:pt x="9571" y="2442"/>
                </a:cubicBezTo>
                <a:cubicBezTo>
                  <a:pt x="9585" y="2421"/>
                  <a:pt x="9596" y="2413"/>
                  <a:pt x="9601" y="2413"/>
                </a:cubicBezTo>
                <a:cubicBezTo>
                  <a:pt x="9607" y="2413"/>
                  <a:pt x="9604" y="2425"/>
                  <a:pt x="9587" y="2442"/>
                </a:cubicBezTo>
                <a:cubicBezTo>
                  <a:pt x="9571" y="2489"/>
                  <a:pt x="9618" y="2520"/>
                  <a:pt x="9618" y="2520"/>
                </a:cubicBezTo>
                <a:cubicBezTo>
                  <a:pt x="9618" y="2520"/>
                  <a:pt x="9757" y="2520"/>
                  <a:pt x="9865" y="2535"/>
                </a:cubicBezTo>
                <a:cubicBezTo>
                  <a:pt x="9910" y="2558"/>
                  <a:pt x="9956" y="2572"/>
                  <a:pt x="10007" y="2572"/>
                </a:cubicBezTo>
                <a:cubicBezTo>
                  <a:pt x="10026" y="2572"/>
                  <a:pt x="10045" y="2570"/>
                  <a:pt x="10066" y="2566"/>
                </a:cubicBezTo>
                <a:cubicBezTo>
                  <a:pt x="10097" y="2566"/>
                  <a:pt x="10128" y="2551"/>
                  <a:pt x="10128" y="2535"/>
                </a:cubicBezTo>
                <a:cubicBezTo>
                  <a:pt x="10128" y="2517"/>
                  <a:pt x="10133" y="2499"/>
                  <a:pt x="10143" y="2499"/>
                </a:cubicBezTo>
                <a:cubicBezTo>
                  <a:pt x="10151" y="2499"/>
                  <a:pt x="10161" y="2509"/>
                  <a:pt x="10174" y="2535"/>
                </a:cubicBezTo>
                <a:cubicBezTo>
                  <a:pt x="10190" y="2581"/>
                  <a:pt x="10205" y="2581"/>
                  <a:pt x="10236" y="2597"/>
                </a:cubicBezTo>
                <a:cubicBezTo>
                  <a:pt x="10251" y="2597"/>
                  <a:pt x="10282" y="2597"/>
                  <a:pt x="10282" y="2643"/>
                </a:cubicBezTo>
                <a:cubicBezTo>
                  <a:pt x="10298" y="2597"/>
                  <a:pt x="10298" y="2597"/>
                  <a:pt x="10329" y="2597"/>
                </a:cubicBezTo>
                <a:cubicBezTo>
                  <a:pt x="10329" y="2620"/>
                  <a:pt x="10333" y="2632"/>
                  <a:pt x="10340" y="2632"/>
                </a:cubicBezTo>
                <a:cubicBezTo>
                  <a:pt x="10348" y="2632"/>
                  <a:pt x="10360" y="2620"/>
                  <a:pt x="10375" y="2597"/>
                </a:cubicBezTo>
                <a:cubicBezTo>
                  <a:pt x="10383" y="2535"/>
                  <a:pt x="10387" y="2504"/>
                  <a:pt x="10389" y="2504"/>
                </a:cubicBezTo>
                <a:cubicBezTo>
                  <a:pt x="10391" y="2504"/>
                  <a:pt x="10391" y="2535"/>
                  <a:pt x="10391" y="2597"/>
                </a:cubicBezTo>
                <a:cubicBezTo>
                  <a:pt x="10391" y="2629"/>
                  <a:pt x="10428" y="2669"/>
                  <a:pt x="10441" y="2669"/>
                </a:cubicBezTo>
                <a:cubicBezTo>
                  <a:pt x="10446" y="2669"/>
                  <a:pt x="10446" y="2662"/>
                  <a:pt x="10437" y="2643"/>
                </a:cubicBezTo>
                <a:cubicBezTo>
                  <a:pt x="10421" y="2597"/>
                  <a:pt x="10483" y="2581"/>
                  <a:pt x="10499" y="2535"/>
                </a:cubicBezTo>
                <a:cubicBezTo>
                  <a:pt x="10514" y="2535"/>
                  <a:pt x="10545" y="2535"/>
                  <a:pt x="10545" y="2581"/>
                </a:cubicBezTo>
                <a:cubicBezTo>
                  <a:pt x="10549" y="2598"/>
                  <a:pt x="10560" y="2604"/>
                  <a:pt x="10575" y="2604"/>
                </a:cubicBezTo>
                <a:cubicBezTo>
                  <a:pt x="10618" y="2604"/>
                  <a:pt x="10688" y="2550"/>
                  <a:pt x="10700" y="2504"/>
                </a:cubicBezTo>
                <a:cubicBezTo>
                  <a:pt x="10700" y="2473"/>
                  <a:pt x="10700" y="2458"/>
                  <a:pt x="10702" y="2458"/>
                </a:cubicBezTo>
                <a:cubicBezTo>
                  <a:pt x="10704" y="2458"/>
                  <a:pt x="10707" y="2473"/>
                  <a:pt x="10715" y="2504"/>
                </a:cubicBezTo>
                <a:cubicBezTo>
                  <a:pt x="10725" y="2545"/>
                  <a:pt x="10736" y="2552"/>
                  <a:pt x="10751" y="2552"/>
                </a:cubicBezTo>
                <a:cubicBezTo>
                  <a:pt x="10758" y="2552"/>
                  <a:pt x="10767" y="2551"/>
                  <a:pt x="10777" y="2551"/>
                </a:cubicBezTo>
                <a:cubicBezTo>
                  <a:pt x="10777" y="2532"/>
                  <a:pt x="10778" y="2525"/>
                  <a:pt x="10781" y="2525"/>
                </a:cubicBezTo>
                <a:cubicBezTo>
                  <a:pt x="10786" y="2525"/>
                  <a:pt x="10797" y="2565"/>
                  <a:pt x="10808" y="2597"/>
                </a:cubicBezTo>
                <a:cubicBezTo>
                  <a:pt x="10818" y="2626"/>
                  <a:pt x="10821" y="2637"/>
                  <a:pt x="10834" y="2637"/>
                </a:cubicBezTo>
                <a:cubicBezTo>
                  <a:pt x="10842" y="2637"/>
                  <a:pt x="10853" y="2634"/>
                  <a:pt x="10870" y="2628"/>
                </a:cubicBezTo>
                <a:cubicBezTo>
                  <a:pt x="10870" y="2566"/>
                  <a:pt x="10962" y="2535"/>
                  <a:pt x="11024" y="2520"/>
                </a:cubicBezTo>
                <a:cubicBezTo>
                  <a:pt x="11148" y="2473"/>
                  <a:pt x="11132" y="2396"/>
                  <a:pt x="11117" y="2288"/>
                </a:cubicBezTo>
                <a:lnTo>
                  <a:pt x="11071" y="2180"/>
                </a:lnTo>
                <a:lnTo>
                  <a:pt x="11071" y="2180"/>
                </a:lnTo>
                <a:lnTo>
                  <a:pt x="11132" y="2272"/>
                </a:lnTo>
                <a:cubicBezTo>
                  <a:pt x="11163" y="2319"/>
                  <a:pt x="11210" y="2365"/>
                  <a:pt x="11241" y="2411"/>
                </a:cubicBezTo>
                <a:cubicBezTo>
                  <a:pt x="11256" y="2396"/>
                  <a:pt x="11241" y="2350"/>
                  <a:pt x="11210" y="2303"/>
                </a:cubicBezTo>
                <a:cubicBezTo>
                  <a:pt x="11175" y="2269"/>
                  <a:pt x="11184" y="2251"/>
                  <a:pt x="11216" y="2251"/>
                </a:cubicBezTo>
                <a:cubicBezTo>
                  <a:pt x="11227" y="2251"/>
                  <a:pt x="11241" y="2253"/>
                  <a:pt x="11256" y="2257"/>
                </a:cubicBezTo>
                <a:cubicBezTo>
                  <a:pt x="11278" y="2266"/>
                  <a:pt x="11294" y="2269"/>
                  <a:pt x="11307" y="2269"/>
                </a:cubicBezTo>
                <a:cubicBezTo>
                  <a:pt x="11340" y="2269"/>
                  <a:pt x="11345" y="2244"/>
                  <a:pt x="11333" y="2211"/>
                </a:cubicBezTo>
                <a:cubicBezTo>
                  <a:pt x="11342" y="2202"/>
                  <a:pt x="11351" y="2193"/>
                  <a:pt x="11369" y="2193"/>
                </a:cubicBezTo>
                <a:cubicBezTo>
                  <a:pt x="11382" y="2193"/>
                  <a:pt x="11400" y="2197"/>
                  <a:pt x="11426" y="2211"/>
                </a:cubicBezTo>
                <a:cubicBezTo>
                  <a:pt x="11442" y="2195"/>
                  <a:pt x="11442" y="2195"/>
                  <a:pt x="11395" y="2149"/>
                </a:cubicBezTo>
                <a:cubicBezTo>
                  <a:pt x="11376" y="2119"/>
                  <a:pt x="11375" y="2109"/>
                  <a:pt x="11392" y="2109"/>
                </a:cubicBezTo>
                <a:cubicBezTo>
                  <a:pt x="11403" y="2109"/>
                  <a:pt x="11419" y="2112"/>
                  <a:pt x="11442" y="2118"/>
                </a:cubicBezTo>
                <a:cubicBezTo>
                  <a:pt x="11478" y="2148"/>
                  <a:pt x="11507" y="2159"/>
                  <a:pt x="11527" y="2159"/>
                </a:cubicBezTo>
                <a:cubicBezTo>
                  <a:pt x="11559" y="2159"/>
                  <a:pt x="11569" y="2131"/>
                  <a:pt x="11550" y="2102"/>
                </a:cubicBezTo>
                <a:cubicBezTo>
                  <a:pt x="11503" y="2056"/>
                  <a:pt x="11519" y="2041"/>
                  <a:pt x="11550" y="2025"/>
                </a:cubicBezTo>
                <a:cubicBezTo>
                  <a:pt x="11565" y="2025"/>
                  <a:pt x="11581" y="1994"/>
                  <a:pt x="11550" y="1948"/>
                </a:cubicBezTo>
                <a:lnTo>
                  <a:pt x="11596" y="1917"/>
                </a:lnTo>
                <a:cubicBezTo>
                  <a:pt x="11596" y="1915"/>
                  <a:pt x="11597" y="1914"/>
                  <a:pt x="11598" y="1914"/>
                </a:cubicBezTo>
                <a:cubicBezTo>
                  <a:pt x="11604" y="1914"/>
                  <a:pt x="11625" y="1950"/>
                  <a:pt x="11612" y="1963"/>
                </a:cubicBezTo>
                <a:lnTo>
                  <a:pt x="11673" y="1994"/>
                </a:lnTo>
                <a:cubicBezTo>
                  <a:pt x="11704" y="1963"/>
                  <a:pt x="11720" y="1932"/>
                  <a:pt x="11689" y="1886"/>
                </a:cubicBezTo>
                <a:cubicBezTo>
                  <a:pt x="11657" y="1838"/>
                  <a:pt x="11641" y="1814"/>
                  <a:pt x="11645" y="1814"/>
                </a:cubicBezTo>
                <a:cubicBezTo>
                  <a:pt x="11648" y="1814"/>
                  <a:pt x="11667" y="1834"/>
                  <a:pt x="11704" y="1871"/>
                </a:cubicBezTo>
                <a:cubicBezTo>
                  <a:pt x="11731" y="1888"/>
                  <a:pt x="11763" y="1906"/>
                  <a:pt x="11779" y="1906"/>
                </a:cubicBezTo>
                <a:cubicBezTo>
                  <a:pt x="11791" y="1906"/>
                  <a:pt x="11795" y="1897"/>
                  <a:pt x="11782" y="1871"/>
                </a:cubicBezTo>
                <a:cubicBezTo>
                  <a:pt x="11749" y="1822"/>
                  <a:pt x="11751" y="1803"/>
                  <a:pt x="11764" y="1803"/>
                </a:cubicBezTo>
                <a:cubicBezTo>
                  <a:pt x="11776" y="1803"/>
                  <a:pt x="11798" y="1818"/>
                  <a:pt x="11813" y="1840"/>
                </a:cubicBezTo>
                <a:cubicBezTo>
                  <a:pt x="11846" y="1880"/>
                  <a:pt x="11865" y="1903"/>
                  <a:pt x="11875" y="1903"/>
                </a:cubicBezTo>
                <a:cubicBezTo>
                  <a:pt x="11887" y="1903"/>
                  <a:pt x="11883" y="1865"/>
                  <a:pt x="11874" y="1778"/>
                </a:cubicBezTo>
                <a:cubicBezTo>
                  <a:pt x="11905" y="1747"/>
                  <a:pt x="11921" y="1639"/>
                  <a:pt x="11967" y="1592"/>
                </a:cubicBezTo>
                <a:cubicBezTo>
                  <a:pt x="12021" y="1539"/>
                  <a:pt x="12063" y="1497"/>
                  <a:pt x="12113" y="1497"/>
                </a:cubicBezTo>
                <a:cubicBezTo>
                  <a:pt x="12118" y="1497"/>
                  <a:pt x="12122" y="1497"/>
                  <a:pt x="12126" y="1497"/>
                </a:cubicBezTo>
                <a:lnTo>
                  <a:pt x="12126" y="1497"/>
                </a:lnTo>
                <a:cubicBezTo>
                  <a:pt x="12101" y="1458"/>
                  <a:pt x="12118" y="1438"/>
                  <a:pt x="12153" y="1391"/>
                </a:cubicBezTo>
                <a:cubicBezTo>
                  <a:pt x="12245" y="1376"/>
                  <a:pt x="12245" y="1314"/>
                  <a:pt x="12230" y="1252"/>
                </a:cubicBezTo>
                <a:lnTo>
                  <a:pt x="12230" y="1252"/>
                </a:lnTo>
                <a:lnTo>
                  <a:pt x="12183" y="1283"/>
                </a:lnTo>
                <a:cubicBezTo>
                  <a:pt x="12106" y="1206"/>
                  <a:pt x="12122" y="1190"/>
                  <a:pt x="12199" y="1190"/>
                </a:cubicBezTo>
                <a:cubicBezTo>
                  <a:pt x="12203" y="1188"/>
                  <a:pt x="12207" y="1187"/>
                  <a:pt x="12212" y="1187"/>
                </a:cubicBezTo>
                <a:cubicBezTo>
                  <a:pt x="12239" y="1187"/>
                  <a:pt x="12267" y="1226"/>
                  <a:pt x="12307" y="1252"/>
                </a:cubicBezTo>
                <a:cubicBezTo>
                  <a:pt x="12330" y="1287"/>
                  <a:pt x="12371" y="1304"/>
                  <a:pt x="12396" y="1304"/>
                </a:cubicBezTo>
                <a:cubicBezTo>
                  <a:pt x="12405" y="1304"/>
                  <a:pt x="12411" y="1303"/>
                  <a:pt x="12415" y="1299"/>
                </a:cubicBezTo>
                <a:cubicBezTo>
                  <a:pt x="12431" y="1283"/>
                  <a:pt x="12446" y="1268"/>
                  <a:pt x="12400" y="1252"/>
                </a:cubicBezTo>
                <a:cubicBezTo>
                  <a:pt x="12338" y="1221"/>
                  <a:pt x="12353" y="1206"/>
                  <a:pt x="12369" y="1190"/>
                </a:cubicBezTo>
                <a:cubicBezTo>
                  <a:pt x="12400" y="1175"/>
                  <a:pt x="12415" y="1160"/>
                  <a:pt x="12400" y="1098"/>
                </a:cubicBezTo>
                <a:cubicBezTo>
                  <a:pt x="12369" y="1036"/>
                  <a:pt x="12384" y="1036"/>
                  <a:pt x="12400" y="1020"/>
                </a:cubicBezTo>
                <a:cubicBezTo>
                  <a:pt x="12415" y="1036"/>
                  <a:pt x="12431" y="1044"/>
                  <a:pt x="12446" y="1044"/>
                </a:cubicBezTo>
                <a:cubicBezTo>
                  <a:pt x="12461" y="1044"/>
                  <a:pt x="12476" y="1036"/>
                  <a:pt x="12491" y="1022"/>
                </a:cubicBezTo>
                <a:lnTo>
                  <a:pt x="12491" y="1022"/>
                </a:lnTo>
                <a:cubicBezTo>
                  <a:pt x="12499" y="1033"/>
                  <a:pt x="12511" y="1049"/>
                  <a:pt x="12523" y="1067"/>
                </a:cubicBezTo>
                <a:cubicBezTo>
                  <a:pt x="12554" y="1098"/>
                  <a:pt x="12585" y="1129"/>
                  <a:pt x="12616" y="1144"/>
                </a:cubicBezTo>
                <a:cubicBezTo>
                  <a:pt x="12632" y="1129"/>
                  <a:pt x="12601" y="1082"/>
                  <a:pt x="12601" y="1082"/>
                </a:cubicBezTo>
                <a:cubicBezTo>
                  <a:pt x="12601" y="1082"/>
                  <a:pt x="12616" y="1036"/>
                  <a:pt x="12663" y="1005"/>
                </a:cubicBezTo>
                <a:cubicBezTo>
                  <a:pt x="12709" y="974"/>
                  <a:pt x="12771" y="928"/>
                  <a:pt x="12833" y="881"/>
                </a:cubicBezTo>
                <a:cubicBezTo>
                  <a:pt x="12941" y="835"/>
                  <a:pt x="13064" y="789"/>
                  <a:pt x="13188" y="758"/>
                </a:cubicBezTo>
                <a:cubicBezTo>
                  <a:pt x="13214" y="777"/>
                  <a:pt x="13240" y="786"/>
                  <a:pt x="13259" y="786"/>
                </a:cubicBezTo>
                <a:cubicBezTo>
                  <a:pt x="13285" y="786"/>
                  <a:pt x="13299" y="769"/>
                  <a:pt x="13281" y="742"/>
                </a:cubicBezTo>
                <a:cubicBezTo>
                  <a:pt x="13250" y="680"/>
                  <a:pt x="13404" y="650"/>
                  <a:pt x="13559" y="650"/>
                </a:cubicBezTo>
                <a:cubicBezTo>
                  <a:pt x="13714" y="650"/>
                  <a:pt x="13853" y="650"/>
                  <a:pt x="13868" y="603"/>
                </a:cubicBezTo>
                <a:lnTo>
                  <a:pt x="13945" y="603"/>
                </a:lnTo>
                <a:cubicBezTo>
                  <a:pt x="13992" y="603"/>
                  <a:pt x="14054" y="557"/>
                  <a:pt x="14085" y="557"/>
                </a:cubicBezTo>
                <a:cubicBezTo>
                  <a:pt x="14100" y="534"/>
                  <a:pt x="14115" y="522"/>
                  <a:pt x="14121" y="522"/>
                </a:cubicBezTo>
                <a:cubicBezTo>
                  <a:pt x="14127" y="522"/>
                  <a:pt x="14123" y="534"/>
                  <a:pt x="14100" y="557"/>
                </a:cubicBezTo>
                <a:cubicBezTo>
                  <a:pt x="14069" y="603"/>
                  <a:pt x="14085" y="665"/>
                  <a:pt x="14100" y="680"/>
                </a:cubicBezTo>
                <a:cubicBezTo>
                  <a:pt x="14131" y="680"/>
                  <a:pt x="14162" y="634"/>
                  <a:pt x="14177" y="572"/>
                </a:cubicBezTo>
                <a:cubicBezTo>
                  <a:pt x="14193" y="526"/>
                  <a:pt x="14224" y="526"/>
                  <a:pt x="14224" y="526"/>
                </a:cubicBezTo>
                <a:cubicBezTo>
                  <a:pt x="14224" y="526"/>
                  <a:pt x="14255" y="526"/>
                  <a:pt x="14239" y="588"/>
                </a:cubicBezTo>
                <a:lnTo>
                  <a:pt x="14208" y="696"/>
                </a:lnTo>
                <a:lnTo>
                  <a:pt x="14239" y="696"/>
                </a:lnTo>
                <a:cubicBezTo>
                  <a:pt x="14239" y="650"/>
                  <a:pt x="14270" y="650"/>
                  <a:pt x="14270" y="650"/>
                </a:cubicBezTo>
                <a:cubicBezTo>
                  <a:pt x="14270" y="650"/>
                  <a:pt x="14301" y="650"/>
                  <a:pt x="14270" y="758"/>
                </a:cubicBezTo>
                <a:cubicBezTo>
                  <a:pt x="14262" y="820"/>
                  <a:pt x="14262" y="847"/>
                  <a:pt x="14270" y="847"/>
                </a:cubicBezTo>
                <a:cubicBezTo>
                  <a:pt x="14278" y="847"/>
                  <a:pt x="14293" y="820"/>
                  <a:pt x="14316" y="773"/>
                </a:cubicBezTo>
                <a:lnTo>
                  <a:pt x="14409" y="758"/>
                </a:lnTo>
                <a:lnTo>
                  <a:pt x="14409" y="758"/>
                </a:lnTo>
                <a:cubicBezTo>
                  <a:pt x="14403" y="798"/>
                  <a:pt x="14413" y="813"/>
                  <a:pt x="14429" y="813"/>
                </a:cubicBezTo>
                <a:cubicBezTo>
                  <a:pt x="14456" y="813"/>
                  <a:pt x="14504" y="771"/>
                  <a:pt x="14533" y="742"/>
                </a:cubicBezTo>
                <a:lnTo>
                  <a:pt x="14533" y="742"/>
                </a:lnTo>
                <a:cubicBezTo>
                  <a:pt x="14516" y="809"/>
                  <a:pt x="14517" y="839"/>
                  <a:pt x="14532" y="839"/>
                </a:cubicBezTo>
                <a:cubicBezTo>
                  <a:pt x="14544" y="839"/>
                  <a:pt x="14566" y="816"/>
                  <a:pt x="14595" y="773"/>
                </a:cubicBezTo>
                <a:cubicBezTo>
                  <a:pt x="14607" y="755"/>
                  <a:pt x="14619" y="746"/>
                  <a:pt x="14628" y="746"/>
                </a:cubicBezTo>
                <a:cubicBezTo>
                  <a:pt x="14643" y="746"/>
                  <a:pt x="14650" y="767"/>
                  <a:pt x="14641" y="804"/>
                </a:cubicBezTo>
                <a:cubicBezTo>
                  <a:pt x="14641" y="866"/>
                  <a:pt x="14672" y="881"/>
                  <a:pt x="14703" y="912"/>
                </a:cubicBezTo>
                <a:cubicBezTo>
                  <a:pt x="14712" y="903"/>
                  <a:pt x="14722" y="899"/>
                  <a:pt x="14734" y="899"/>
                </a:cubicBezTo>
                <a:cubicBezTo>
                  <a:pt x="14763" y="899"/>
                  <a:pt x="14803" y="921"/>
                  <a:pt x="14857" y="943"/>
                </a:cubicBezTo>
                <a:cubicBezTo>
                  <a:pt x="14935" y="990"/>
                  <a:pt x="14996" y="1036"/>
                  <a:pt x="15074" y="1098"/>
                </a:cubicBezTo>
                <a:cubicBezTo>
                  <a:pt x="15224" y="1234"/>
                  <a:pt x="15314" y="1335"/>
                  <a:pt x="15365" y="1335"/>
                </a:cubicBezTo>
                <a:cubicBezTo>
                  <a:pt x="15371" y="1335"/>
                  <a:pt x="15377" y="1333"/>
                  <a:pt x="15383" y="1330"/>
                </a:cubicBezTo>
                <a:cubicBezTo>
                  <a:pt x="15398" y="1345"/>
                  <a:pt x="15398" y="1345"/>
                  <a:pt x="15383" y="1407"/>
                </a:cubicBezTo>
                <a:cubicBezTo>
                  <a:pt x="15375" y="1430"/>
                  <a:pt x="15367" y="1442"/>
                  <a:pt x="15375" y="1442"/>
                </a:cubicBezTo>
                <a:cubicBezTo>
                  <a:pt x="15383" y="1442"/>
                  <a:pt x="15406" y="1430"/>
                  <a:pt x="15460" y="1407"/>
                </a:cubicBezTo>
                <a:cubicBezTo>
                  <a:pt x="15487" y="1398"/>
                  <a:pt x="15513" y="1379"/>
                  <a:pt x="15517" y="1379"/>
                </a:cubicBezTo>
                <a:cubicBezTo>
                  <a:pt x="15519" y="1379"/>
                  <a:pt x="15508" y="1389"/>
                  <a:pt x="15476" y="1422"/>
                </a:cubicBezTo>
                <a:cubicBezTo>
                  <a:pt x="15429" y="1453"/>
                  <a:pt x="15476" y="1500"/>
                  <a:pt x="15522" y="1577"/>
                </a:cubicBezTo>
                <a:cubicBezTo>
                  <a:pt x="15569" y="1624"/>
                  <a:pt x="15607" y="1670"/>
                  <a:pt x="15642" y="1670"/>
                </a:cubicBezTo>
                <a:cubicBezTo>
                  <a:pt x="15654" y="1670"/>
                  <a:pt x="15665" y="1665"/>
                  <a:pt x="15676" y="1654"/>
                </a:cubicBezTo>
                <a:cubicBezTo>
                  <a:pt x="15754" y="1654"/>
                  <a:pt x="15754" y="1654"/>
                  <a:pt x="15692" y="1685"/>
                </a:cubicBezTo>
                <a:cubicBezTo>
                  <a:pt x="15608" y="1727"/>
                  <a:pt x="15625" y="1844"/>
                  <a:pt x="15720" y="1844"/>
                </a:cubicBezTo>
                <a:cubicBezTo>
                  <a:pt x="15730" y="1844"/>
                  <a:pt x="15742" y="1843"/>
                  <a:pt x="15754" y="1840"/>
                </a:cubicBezTo>
                <a:cubicBezTo>
                  <a:pt x="15769" y="1855"/>
                  <a:pt x="15785" y="1871"/>
                  <a:pt x="15754" y="1917"/>
                </a:cubicBezTo>
                <a:cubicBezTo>
                  <a:pt x="15769" y="1932"/>
                  <a:pt x="15785" y="1948"/>
                  <a:pt x="15877" y="1963"/>
                </a:cubicBezTo>
                <a:cubicBezTo>
                  <a:pt x="15893" y="1979"/>
                  <a:pt x="15955" y="2041"/>
                  <a:pt x="15986" y="2071"/>
                </a:cubicBezTo>
                <a:cubicBezTo>
                  <a:pt x="16007" y="2082"/>
                  <a:pt x="16037" y="2093"/>
                  <a:pt x="16063" y="2093"/>
                </a:cubicBezTo>
                <a:cubicBezTo>
                  <a:pt x="16074" y="2093"/>
                  <a:pt x="16085" y="2091"/>
                  <a:pt x="16094" y="2087"/>
                </a:cubicBezTo>
                <a:lnTo>
                  <a:pt x="16109" y="2102"/>
                </a:lnTo>
                <a:cubicBezTo>
                  <a:pt x="16078" y="2149"/>
                  <a:pt x="16156" y="2226"/>
                  <a:pt x="16295" y="2303"/>
                </a:cubicBezTo>
                <a:cubicBezTo>
                  <a:pt x="16418" y="2381"/>
                  <a:pt x="16542" y="2427"/>
                  <a:pt x="16542" y="2489"/>
                </a:cubicBezTo>
                <a:cubicBezTo>
                  <a:pt x="16542" y="2489"/>
                  <a:pt x="16547" y="2491"/>
                  <a:pt x="16555" y="2491"/>
                </a:cubicBezTo>
                <a:cubicBezTo>
                  <a:pt x="16567" y="2491"/>
                  <a:pt x="16585" y="2486"/>
                  <a:pt x="16604" y="2458"/>
                </a:cubicBezTo>
                <a:cubicBezTo>
                  <a:pt x="16638" y="2407"/>
                  <a:pt x="16658" y="2384"/>
                  <a:pt x="16669" y="2384"/>
                </a:cubicBezTo>
                <a:cubicBezTo>
                  <a:pt x="16678" y="2384"/>
                  <a:pt x="16681" y="2399"/>
                  <a:pt x="16681" y="2427"/>
                </a:cubicBezTo>
                <a:cubicBezTo>
                  <a:pt x="16681" y="2489"/>
                  <a:pt x="16706" y="2525"/>
                  <a:pt x="16736" y="2525"/>
                </a:cubicBezTo>
                <a:cubicBezTo>
                  <a:pt x="16759" y="2525"/>
                  <a:pt x="16785" y="2504"/>
                  <a:pt x="16805" y="2458"/>
                </a:cubicBezTo>
                <a:lnTo>
                  <a:pt x="16805" y="2504"/>
                </a:lnTo>
                <a:cubicBezTo>
                  <a:pt x="16805" y="2560"/>
                  <a:pt x="16820" y="2584"/>
                  <a:pt x="16841" y="2584"/>
                </a:cubicBezTo>
                <a:cubicBezTo>
                  <a:pt x="16865" y="2584"/>
                  <a:pt x="16896" y="2548"/>
                  <a:pt x="16913" y="2489"/>
                </a:cubicBezTo>
                <a:cubicBezTo>
                  <a:pt x="16924" y="2521"/>
                  <a:pt x="16935" y="2561"/>
                  <a:pt x="16951" y="2561"/>
                </a:cubicBezTo>
                <a:cubicBezTo>
                  <a:pt x="16958" y="2561"/>
                  <a:pt x="16965" y="2554"/>
                  <a:pt x="16975" y="2535"/>
                </a:cubicBezTo>
                <a:cubicBezTo>
                  <a:pt x="16990" y="2535"/>
                  <a:pt x="16990" y="2535"/>
                  <a:pt x="16990" y="2659"/>
                </a:cubicBezTo>
                <a:cubicBezTo>
                  <a:pt x="16990" y="2705"/>
                  <a:pt x="16975" y="2767"/>
                  <a:pt x="17006" y="2767"/>
                </a:cubicBezTo>
                <a:cubicBezTo>
                  <a:pt x="17021" y="2767"/>
                  <a:pt x="17037" y="2721"/>
                  <a:pt x="17037" y="2659"/>
                </a:cubicBezTo>
                <a:lnTo>
                  <a:pt x="17083" y="2659"/>
                </a:lnTo>
                <a:cubicBezTo>
                  <a:pt x="17083" y="2659"/>
                  <a:pt x="17098" y="2659"/>
                  <a:pt x="17114" y="2612"/>
                </a:cubicBezTo>
                <a:cubicBezTo>
                  <a:pt x="17114" y="2551"/>
                  <a:pt x="17129" y="2551"/>
                  <a:pt x="17160" y="2551"/>
                </a:cubicBezTo>
                <a:cubicBezTo>
                  <a:pt x="17160" y="2569"/>
                  <a:pt x="17162" y="2577"/>
                  <a:pt x="17163" y="2577"/>
                </a:cubicBezTo>
                <a:cubicBezTo>
                  <a:pt x="17167" y="2577"/>
                  <a:pt x="17171" y="2537"/>
                  <a:pt x="17160" y="2504"/>
                </a:cubicBezTo>
                <a:cubicBezTo>
                  <a:pt x="17133" y="2449"/>
                  <a:pt x="17154" y="2394"/>
                  <a:pt x="17170" y="2394"/>
                </a:cubicBezTo>
                <a:cubicBezTo>
                  <a:pt x="17172" y="2394"/>
                  <a:pt x="17174" y="2394"/>
                  <a:pt x="17176" y="2396"/>
                </a:cubicBezTo>
                <a:lnTo>
                  <a:pt x="17176" y="2303"/>
                </a:lnTo>
                <a:cubicBezTo>
                  <a:pt x="17191" y="2226"/>
                  <a:pt x="17176" y="2149"/>
                  <a:pt x="17145" y="2071"/>
                </a:cubicBezTo>
                <a:cubicBezTo>
                  <a:pt x="17109" y="2036"/>
                  <a:pt x="17079" y="2000"/>
                  <a:pt x="17056" y="2000"/>
                </a:cubicBezTo>
                <a:cubicBezTo>
                  <a:pt x="17040" y="2000"/>
                  <a:pt x="17028" y="2019"/>
                  <a:pt x="17021" y="2071"/>
                </a:cubicBezTo>
                <a:cubicBezTo>
                  <a:pt x="17021" y="2071"/>
                  <a:pt x="17006" y="2118"/>
                  <a:pt x="16990" y="2118"/>
                </a:cubicBezTo>
                <a:cubicBezTo>
                  <a:pt x="16975" y="2118"/>
                  <a:pt x="16959" y="2056"/>
                  <a:pt x="16959" y="2056"/>
                </a:cubicBezTo>
                <a:cubicBezTo>
                  <a:pt x="16959" y="2010"/>
                  <a:pt x="16913" y="1994"/>
                  <a:pt x="16836" y="1979"/>
                </a:cubicBezTo>
                <a:cubicBezTo>
                  <a:pt x="16774" y="1948"/>
                  <a:pt x="16727" y="1917"/>
                  <a:pt x="16727" y="1871"/>
                </a:cubicBezTo>
                <a:cubicBezTo>
                  <a:pt x="16743" y="1809"/>
                  <a:pt x="16727" y="1809"/>
                  <a:pt x="16727" y="1809"/>
                </a:cubicBezTo>
                <a:cubicBezTo>
                  <a:pt x="16722" y="1824"/>
                  <a:pt x="16710" y="1831"/>
                  <a:pt x="16694" y="1831"/>
                </a:cubicBezTo>
                <a:cubicBezTo>
                  <a:pt x="16660" y="1831"/>
                  <a:pt x="16609" y="1804"/>
                  <a:pt x="16557" y="1762"/>
                </a:cubicBezTo>
                <a:cubicBezTo>
                  <a:pt x="16477" y="1709"/>
                  <a:pt x="16397" y="1633"/>
                  <a:pt x="16357" y="1633"/>
                </a:cubicBezTo>
                <a:cubicBezTo>
                  <a:pt x="16351" y="1633"/>
                  <a:pt x="16345" y="1634"/>
                  <a:pt x="16341" y="1639"/>
                </a:cubicBezTo>
                <a:lnTo>
                  <a:pt x="16310" y="1623"/>
                </a:lnTo>
                <a:cubicBezTo>
                  <a:pt x="16357" y="1577"/>
                  <a:pt x="16326" y="1561"/>
                  <a:pt x="16295" y="1530"/>
                </a:cubicBezTo>
                <a:cubicBezTo>
                  <a:pt x="16264" y="1530"/>
                  <a:pt x="16233" y="1530"/>
                  <a:pt x="16202" y="1500"/>
                </a:cubicBezTo>
                <a:cubicBezTo>
                  <a:pt x="16248" y="1469"/>
                  <a:pt x="16233" y="1453"/>
                  <a:pt x="16202" y="1422"/>
                </a:cubicBezTo>
                <a:cubicBezTo>
                  <a:pt x="16182" y="1403"/>
                  <a:pt x="16169" y="1383"/>
                  <a:pt x="16154" y="1383"/>
                </a:cubicBezTo>
                <a:cubicBezTo>
                  <a:pt x="16145" y="1383"/>
                  <a:pt x="16136" y="1390"/>
                  <a:pt x="16125" y="1407"/>
                </a:cubicBezTo>
                <a:cubicBezTo>
                  <a:pt x="16063" y="1345"/>
                  <a:pt x="16016" y="1268"/>
                  <a:pt x="15986" y="1175"/>
                </a:cubicBezTo>
                <a:cubicBezTo>
                  <a:pt x="16000" y="1147"/>
                  <a:pt x="15995" y="1138"/>
                  <a:pt x="15979" y="1138"/>
                </a:cubicBezTo>
                <a:cubicBezTo>
                  <a:pt x="15960" y="1138"/>
                  <a:pt x="15927" y="1151"/>
                  <a:pt x="15893" y="1160"/>
                </a:cubicBezTo>
                <a:cubicBezTo>
                  <a:pt x="15855" y="1172"/>
                  <a:pt x="15818" y="1195"/>
                  <a:pt x="15797" y="1195"/>
                </a:cubicBezTo>
                <a:cubicBezTo>
                  <a:pt x="15792" y="1195"/>
                  <a:pt x="15788" y="1193"/>
                  <a:pt x="15785" y="1190"/>
                </a:cubicBezTo>
                <a:lnTo>
                  <a:pt x="15862" y="1113"/>
                </a:lnTo>
                <a:cubicBezTo>
                  <a:pt x="15924" y="1098"/>
                  <a:pt x="15924" y="1098"/>
                  <a:pt x="15893" y="1067"/>
                </a:cubicBezTo>
                <a:lnTo>
                  <a:pt x="15862" y="1020"/>
                </a:lnTo>
                <a:cubicBezTo>
                  <a:pt x="15854" y="1028"/>
                  <a:pt x="15846" y="1031"/>
                  <a:pt x="15836" y="1031"/>
                </a:cubicBezTo>
                <a:cubicBezTo>
                  <a:pt x="15784" y="1031"/>
                  <a:pt x="15700" y="939"/>
                  <a:pt x="15584" y="835"/>
                </a:cubicBezTo>
                <a:cubicBezTo>
                  <a:pt x="15429" y="681"/>
                  <a:pt x="15348" y="618"/>
                  <a:pt x="15305" y="618"/>
                </a:cubicBezTo>
                <a:cubicBezTo>
                  <a:pt x="15291" y="618"/>
                  <a:pt x="15282" y="623"/>
                  <a:pt x="15275" y="634"/>
                </a:cubicBezTo>
                <a:cubicBezTo>
                  <a:pt x="15264" y="650"/>
                  <a:pt x="15253" y="659"/>
                  <a:pt x="15242" y="659"/>
                </a:cubicBezTo>
                <a:cubicBezTo>
                  <a:pt x="15221" y="659"/>
                  <a:pt x="15197" y="628"/>
                  <a:pt x="15166" y="557"/>
                </a:cubicBezTo>
                <a:cubicBezTo>
                  <a:pt x="15121" y="374"/>
                  <a:pt x="15100" y="326"/>
                  <a:pt x="15068" y="326"/>
                </a:cubicBezTo>
                <a:cubicBezTo>
                  <a:pt x="15056" y="326"/>
                  <a:pt x="15043" y="332"/>
                  <a:pt x="15027" y="340"/>
                </a:cubicBezTo>
                <a:cubicBezTo>
                  <a:pt x="15058" y="356"/>
                  <a:pt x="15027" y="402"/>
                  <a:pt x="15012" y="449"/>
                </a:cubicBezTo>
                <a:cubicBezTo>
                  <a:pt x="14984" y="497"/>
                  <a:pt x="14962" y="521"/>
                  <a:pt x="14950" y="521"/>
                </a:cubicBezTo>
                <a:cubicBezTo>
                  <a:pt x="14935" y="521"/>
                  <a:pt x="14933" y="486"/>
                  <a:pt x="14950" y="418"/>
                </a:cubicBezTo>
                <a:cubicBezTo>
                  <a:pt x="14997" y="335"/>
                  <a:pt x="14713" y="226"/>
                  <a:pt x="14548" y="226"/>
                </a:cubicBezTo>
                <a:cubicBezTo>
                  <a:pt x="14499" y="226"/>
                  <a:pt x="14461" y="236"/>
                  <a:pt x="14444" y="257"/>
                </a:cubicBezTo>
                <a:lnTo>
                  <a:pt x="14444" y="257"/>
                </a:lnTo>
                <a:cubicBezTo>
                  <a:pt x="14447" y="246"/>
                  <a:pt x="14451" y="233"/>
                  <a:pt x="14455" y="217"/>
                </a:cubicBezTo>
                <a:cubicBezTo>
                  <a:pt x="14471" y="155"/>
                  <a:pt x="14440" y="155"/>
                  <a:pt x="14301" y="124"/>
                </a:cubicBezTo>
                <a:lnTo>
                  <a:pt x="14208" y="93"/>
                </a:lnTo>
                <a:cubicBezTo>
                  <a:pt x="14202" y="133"/>
                  <a:pt x="14173" y="148"/>
                  <a:pt x="14138" y="148"/>
                </a:cubicBezTo>
                <a:cubicBezTo>
                  <a:pt x="14080" y="148"/>
                  <a:pt x="14007" y="107"/>
                  <a:pt x="14007" y="78"/>
                </a:cubicBezTo>
                <a:cubicBezTo>
                  <a:pt x="13992" y="16"/>
                  <a:pt x="13992" y="16"/>
                  <a:pt x="13915" y="0"/>
                </a:cubicBezTo>
                <a:cubicBezTo>
                  <a:pt x="13868" y="47"/>
                  <a:pt x="13806" y="62"/>
                  <a:pt x="13744" y="62"/>
                </a:cubicBezTo>
                <a:cubicBezTo>
                  <a:pt x="13698" y="62"/>
                  <a:pt x="13652" y="31"/>
                  <a:pt x="13652" y="0"/>
                </a:cubicBezTo>
                <a:close/>
              </a:path>
            </a:pathLst>
          </a:custGeom>
          <a:solidFill>
            <a:srgbClr val="0082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8190634" y="849287"/>
            <a:ext cx="1195851" cy="195528"/>
          </a:xfrm>
          <a:custGeom>
            <a:rect b="b" l="l" r="r" t="t"/>
            <a:pathLst>
              <a:path extrusionOk="0" h="2810" w="17186">
                <a:moveTo>
                  <a:pt x="1050" y="356"/>
                </a:moveTo>
                <a:lnTo>
                  <a:pt x="1050" y="418"/>
                </a:lnTo>
                <a:lnTo>
                  <a:pt x="1081" y="434"/>
                </a:lnTo>
                <a:cubicBezTo>
                  <a:pt x="1111" y="387"/>
                  <a:pt x="1111" y="387"/>
                  <a:pt x="1081" y="372"/>
                </a:cubicBezTo>
                <a:lnTo>
                  <a:pt x="1050" y="356"/>
                </a:lnTo>
                <a:close/>
                <a:moveTo>
                  <a:pt x="7943" y="403"/>
                </a:moveTo>
                <a:lnTo>
                  <a:pt x="7974" y="418"/>
                </a:lnTo>
                <a:cubicBezTo>
                  <a:pt x="7947" y="458"/>
                  <a:pt x="7932" y="498"/>
                  <a:pt x="7908" y="498"/>
                </a:cubicBezTo>
                <a:cubicBezTo>
                  <a:pt x="7905" y="498"/>
                  <a:pt x="7901" y="497"/>
                  <a:pt x="7897" y="495"/>
                </a:cubicBezTo>
                <a:lnTo>
                  <a:pt x="7866" y="480"/>
                </a:lnTo>
                <a:cubicBezTo>
                  <a:pt x="7881" y="449"/>
                  <a:pt x="7912" y="418"/>
                  <a:pt x="7943" y="403"/>
                </a:cubicBezTo>
                <a:close/>
                <a:moveTo>
                  <a:pt x="14434" y="356"/>
                </a:moveTo>
                <a:cubicBezTo>
                  <a:pt x="14465" y="356"/>
                  <a:pt x="14465" y="356"/>
                  <a:pt x="14450" y="418"/>
                </a:cubicBezTo>
                <a:cubicBezTo>
                  <a:pt x="14434" y="480"/>
                  <a:pt x="14388" y="511"/>
                  <a:pt x="14357" y="511"/>
                </a:cubicBezTo>
                <a:cubicBezTo>
                  <a:pt x="14342" y="511"/>
                  <a:pt x="14357" y="387"/>
                  <a:pt x="14434" y="356"/>
                </a:cubicBezTo>
                <a:close/>
                <a:moveTo>
                  <a:pt x="551" y="478"/>
                </a:moveTo>
                <a:cubicBezTo>
                  <a:pt x="559" y="478"/>
                  <a:pt x="565" y="480"/>
                  <a:pt x="571" y="480"/>
                </a:cubicBezTo>
                <a:cubicBezTo>
                  <a:pt x="601" y="495"/>
                  <a:pt x="601" y="480"/>
                  <a:pt x="586" y="542"/>
                </a:cubicBezTo>
                <a:cubicBezTo>
                  <a:pt x="586" y="542"/>
                  <a:pt x="555" y="588"/>
                  <a:pt x="524" y="588"/>
                </a:cubicBezTo>
                <a:lnTo>
                  <a:pt x="509" y="526"/>
                </a:lnTo>
                <a:cubicBezTo>
                  <a:pt x="519" y="485"/>
                  <a:pt x="536" y="478"/>
                  <a:pt x="551" y="478"/>
                </a:cubicBezTo>
                <a:close/>
                <a:moveTo>
                  <a:pt x="13448" y="461"/>
                </a:moveTo>
                <a:cubicBezTo>
                  <a:pt x="13452" y="461"/>
                  <a:pt x="13456" y="467"/>
                  <a:pt x="13461" y="480"/>
                </a:cubicBezTo>
                <a:cubicBezTo>
                  <a:pt x="13461" y="526"/>
                  <a:pt x="13461" y="557"/>
                  <a:pt x="13445" y="604"/>
                </a:cubicBezTo>
                <a:cubicBezTo>
                  <a:pt x="13445" y="604"/>
                  <a:pt x="13434" y="620"/>
                  <a:pt x="13425" y="620"/>
                </a:cubicBezTo>
                <a:cubicBezTo>
                  <a:pt x="13419" y="620"/>
                  <a:pt x="13414" y="613"/>
                  <a:pt x="13414" y="588"/>
                </a:cubicBezTo>
                <a:lnTo>
                  <a:pt x="13414" y="542"/>
                </a:lnTo>
                <a:cubicBezTo>
                  <a:pt x="13425" y="497"/>
                  <a:pt x="13436" y="461"/>
                  <a:pt x="13448" y="461"/>
                </a:cubicBezTo>
                <a:close/>
                <a:moveTo>
                  <a:pt x="6706" y="604"/>
                </a:moveTo>
                <a:cubicBezTo>
                  <a:pt x="6706" y="665"/>
                  <a:pt x="6706" y="712"/>
                  <a:pt x="6691" y="712"/>
                </a:cubicBezTo>
                <a:lnTo>
                  <a:pt x="6660" y="665"/>
                </a:lnTo>
                <a:lnTo>
                  <a:pt x="6676" y="604"/>
                </a:lnTo>
                <a:close/>
                <a:moveTo>
                  <a:pt x="7325" y="604"/>
                </a:moveTo>
                <a:cubicBezTo>
                  <a:pt x="7356" y="604"/>
                  <a:pt x="7356" y="604"/>
                  <a:pt x="7340" y="650"/>
                </a:cubicBezTo>
                <a:cubicBezTo>
                  <a:pt x="7325" y="696"/>
                  <a:pt x="7309" y="727"/>
                  <a:pt x="7294" y="758"/>
                </a:cubicBezTo>
                <a:cubicBezTo>
                  <a:pt x="7263" y="758"/>
                  <a:pt x="7309" y="650"/>
                  <a:pt x="7325" y="604"/>
                </a:cubicBezTo>
                <a:close/>
                <a:moveTo>
                  <a:pt x="851" y="581"/>
                </a:moveTo>
                <a:cubicBezTo>
                  <a:pt x="858" y="581"/>
                  <a:pt x="867" y="584"/>
                  <a:pt x="880" y="588"/>
                </a:cubicBezTo>
                <a:cubicBezTo>
                  <a:pt x="911" y="604"/>
                  <a:pt x="941" y="619"/>
                  <a:pt x="911" y="665"/>
                </a:cubicBezTo>
                <a:lnTo>
                  <a:pt x="895" y="650"/>
                </a:lnTo>
                <a:cubicBezTo>
                  <a:pt x="900" y="635"/>
                  <a:pt x="899" y="628"/>
                  <a:pt x="894" y="628"/>
                </a:cubicBezTo>
                <a:cubicBezTo>
                  <a:pt x="885" y="628"/>
                  <a:pt x="864" y="655"/>
                  <a:pt x="864" y="696"/>
                </a:cubicBezTo>
                <a:lnTo>
                  <a:pt x="818" y="805"/>
                </a:lnTo>
                <a:cubicBezTo>
                  <a:pt x="802" y="789"/>
                  <a:pt x="802" y="743"/>
                  <a:pt x="818" y="681"/>
                </a:cubicBezTo>
                <a:cubicBezTo>
                  <a:pt x="829" y="602"/>
                  <a:pt x="832" y="581"/>
                  <a:pt x="851" y="581"/>
                </a:cubicBezTo>
                <a:close/>
                <a:moveTo>
                  <a:pt x="8113" y="882"/>
                </a:moveTo>
                <a:lnTo>
                  <a:pt x="8128" y="913"/>
                </a:lnTo>
                <a:cubicBezTo>
                  <a:pt x="8102" y="939"/>
                  <a:pt x="8075" y="978"/>
                  <a:pt x="8058" y="978"/>
                </a:cubicBezTo>
                <a:cubicBezTo>
                  <a:pt x="8056" y="978"/>
                  <a:pt x="8053" y="977"/>
                  <a:pt x="8051" y="975"/>
                </a:cubicBezTo>
                <a:lnTo>
                  <a:pt x="8051" y="913"/>
                </a:lnTo>
                <a:lnTo>
                  <a:pt x="8113" y="882"/>
                </a:lnTo>
                <a:close/>
                <a:moveTo>
                  <a:pt x="12371" y="910"/>
                </a:moveTo>
                <a:cubicBezTo>
                  <a:pt x="12387" y="910"/>
                  <a:pt x="12410" y="944"/>
                  <a:pt x="12410" y="944"/>
                </a:cubicBezTo>
                <a:cubicBezTo>
                  <a:pt x="12410" y="944"/>
                  <a:pt x="12456" y="990"/>
                  <a:pt x="12425" y="1005"/>
                </a:cubicBezTo>
                <a:cubicBezTo>
                  <a:pt x="12394" y="990"/>
                  <a:pt x="12363" y="959"/>
                  <a:pt x="12332" y="944"/>
                </a:cubicBezTo>
                <a:lnTo>
                  <a:pt x="12363" y="913"/>
                </a:lnTo>
                <a:cubicBezTo>
                  <a:pt x="12366" y="911"/>
                  <a:pt x="12368" y="910"/>
                  <a:pt x="12371" y="910"/>
                </a:cubicBezTo>
                <a:close/>
                <a:moveTo>
                  <a:pt x="12240" y="1165"/>
                </a:moveTo>
                <a:cubicBezTo>
                  <a:pt x="12248" y="1165"/>
                  <a:pt x="12259" y="1173"/>
                  <a:pt x="12286" y="1191"/>
                </a:cubicBezTo>
                <a:lnTo>
                  <a:pt x="12255" y="1222"/>
                </a:lnTo>
                <a:lnTo>
                  <a:pt x="12209" y="1191"/>
                </a:lnTo>
                <a:lnTo>
                  <a:pt x="12224" y="1175"/>
                </a:lnTo>
                <a:cubicBezTo>
                  <a:pt x="12231" y="1169"/>
                  <a:pt x="12234" y="1165"/>
                  <a:pt x="12240" y="1165"/>
                </a:cubicBezTo>
                <a:close/>
                <a:moveTo>
                  <a:pt x="12237" y="1252"/>
                </a:moveTo>
                <a:cubicBezTo>
                  <a:pt x="12235" y="1252"/>
                  <a:pt x="12234" y="1260"/>
                  <a:pt x="12240" y="1284"/>
                </a:cubicBezTo>
                <a:cubicBezTo>
                  <a:pt x="12249" y="1274"/>
                  <a:pt x="12241" y="1252"/>
                  <a:pt x="12237" y="1252"/>
                </a:cubicBezTo>
                <a:close/>
                <a:moveTo>
                  <a:pt x="5267" y="1285"/>
                </a:moveTo>
                <a:cubicBezTo>
                  <a:pt x="5275" y="1285"/>
                  <a:pt x="5286" y="1298"/>
                  <a:pt x="5269" y="1315"/>
                </a:cubicBezTo>
                <a:cubicBezTo>
                  <a:pt x="5255" y="1294"/>
                  <a:pt x="5260" y="1285"/>
                  <a:pt x="5267" y="1285"/>
                </a:cubicBezTo>
                <a:close/>
                <a:moveTo>
                  <a:pt x="323" y="1284"/>
                </a:moveTo>
                <a:cubicBezTo>
                  <a:pt x="310" y="1311"/>
                  <a:pt x="296" y="1338"/>
                  <a:pt x="282" y="1376"/>
                </a:cubicBezTo>
                <a:lnTo>
                  <a:pt x="292" y="1376"/>
                </a:lnTo>
                <a:cubicBezTo>
                  <a:pt x="323" y="1376"/>
                  <a:pt x="323" y="1330"/>
                  <a:pt x="339" y="1284"/>
                </a:cubicBezTo>
                <a:close/>
                <a:moveTo>
                  <a:pt x="5099" y="1284"/>
                </a:moveTo>
                <a:cubicBezTo>
                  <a:pt x="5145" y="1330"/>
                  <a:pt x="5192" y="1361"/>
                  <a:pt x="5161" y="1376"/>
                </a:cubicBezTo>
                <a:lnTo>
                  <a:pt x="5115" y="1361"/>
                </a:lnTo>
                <a:lnTo>
                  <a:pt x="5084" y="1299"/>
                </a:lnTo>
                <a:lnTo>
                  <a:pt x="5099" y="1284"/>
                </a:lnTo>
                <a:close/>
                <a:moveTo>
                  <a:pt x="277" y="1376"/>
                </a:moveTo>
                <a:lnTo>
                  <a:pt x="277" y="1392"/>
                </a:lnTo>
                <a:cubicBezTo>
                  <a:pt x="279" y="1386"/>
                  <a:pt x="280" y="1381"/>
                  <a:pt x="282" y="1376"/>
                </a:cubicBezTo>
                <a:close/>
                <a:moveTo>
                  <a:pt x="12052" y="1339"/>
                </a:moveTo>
                <a:cubicBezTo>
                  <a:pt x="12060" y="1339"/>
                  <a:pt x="12068" y="1351"/>
                  <a:pt x="12085" y="1376"/>
                </a:cubicBezTo>
                <a:lnTo>
                  <a:pt x="12070" y="1392"/>
                </a:lnTo>
                <a:lnTo>
                  <a:pt x="12008" y="1376"/>
                </a:lnTo>
                <a:lnTo>
                  <a:pt x="12023" y="1361"/>
                </a:lnTo>
                <a:cubicBezTo>
                  <a:pt x="12037" y="1347"/>
                  <a:pt x="12045" y="1339"/>
                  <a:pt x="12052" y="1339"/>
                </a:cubicBezTo>
                <a:close/>
                <a:moveTo>
                  <a:pt x="11498" y="1345"/>
                </a:moveTo>
                <a:cubicBezTo>
                  <a:pt x="11544" y="1376"/>
                  <a:pt x="11575" y="1423"/>
                  <a:pt x="11560" y="1438"/>
                </a:cubicBezTo>
                <a:lnTo>
                  <a:pt x="11513" y="1407"/>
                </a:lnTo>
                <a:lnTo>
                  <a:pt x="11482" y="1361"/>
                </a:lnTo>
                <a:lnTo>
                  <a:pt x="11498" y="1345"/>
                </a:lnTo>
                <a:close/>
                <a:moveTo>
                  <a:pt x="4169" y="1398"/>
                </a:moveTo>
                <a:cubicBezTo>
                  <a:pt x="4166" y="1398"/>
                  <a:pt x="4162" y="1402"/>
                  <a:pt x="4156" y="1407"/>
                </a:cubicBezTo>
                <a:cubicBezTo>
                  <a:pt x="4142" y="1422"/>
                  <a:pt x="4127" y="1436"/>
                  <a:pt x="4177" y="1451"/>
                </a:cubicBezTo>
                <a:lnTo>
                  <a:pt x="4177" y="1451"/>
                </a:lnTo>
                <a:lnTo>
                  <a:pt x="4203" y="1438"/>
                </a:lnTo>
                <a:cubicBezTo>
                  <a:pt x="4183" y="1409"/>
                  <a:pt x="4176" y="1398"/>
                  <a:pt x="4169" y="1398"/>
                </a:cubicBezTo>
                <a:close/>
                <a:moveTo>
                  <a:pt x="4177" y="1451"/>
                </a:moveTo>
                <a:lnTo>
                  <a:pt x="4172" y="1454"/>
                </a:lnTo>
                <a:lnTo>
                  <a:pt x="4187" y="1454"/>
                </a:lnTo>
                <a:cubicBezTo>
                  <a:pt x="4184" y="1453"/>
                  <a:pt x="4180" y="1452"/>
                  <a:pt x="4177" y="1451"/>
                </a:cubicBezTo>
                <a:close/>
                <a:moveTo>
                  <a:pt x="4939" y="1413"/>
                </a:moveTo>
                <a:cubicBezTo>
                  <a:pt x="4952" y="1413"/>
                  <a:pt x="4979" y="1425"/>
                  <a:pt x="5022" y="1454"/>
                </a:cubicBezTo>
                <a:cubicBezTo>
                  <a:pt x="5068" y="1485"/>
                  <a:pt x="5068" y="1485"/>
                  <a:pt x="5053" y="1500"/>
                </a:cubicBezTo>
                <a:cubicBezTo>
                  <a:pt x="5022" y="1485"/>
                  <a:pt x="4991" y="1469"/>
                  <a:pt x="4960" y="1454"/>
                </a:cubicBezTo>
                <a:lnTo>
                  <a:pt x="4945" y="1454"/>
                </a:lnTo>
                <a:cubicBezTo>
                  <a:pt x="4928" y="1429"/>
                  <a:pt x="4925" y="1413"/>
                  <a:pt x="4939" y="1413"/>
                </a:cubicBezTo>
                <a:close/>
                <a:moveTo>
                  <a:pt x="11902" y="1438"/>
                </a:moveTo>
                <a:cubicBezTo>
                  <a:pt x="11910" y="1438"/>
                  <a:pt x="11920" y="1443"/>
                  <a:pt x="11931" y="1454"/>
                </a:cubicBezTo>
                <a:cubicBezTo>
                  <a:pt x="11961" y="1500"/>
                  <a:pt x="11961" y="1500"/>
                  <a:pt x="11946" y="1515"/>
                </a:cubicBezTo>
                <a:cubicBezTo>
                  <a:pt x="11939" y="1522"/>
                  <a:pt x="11935" y="1529"/>
                  <a:pt x="11930" y="1529"/>
                </a:cubicBezTo>
                <a:cubicBezTo>
                  <a:pt x="11924" y="1529"/>
                  <a:pt x="11917" y="1519"/>
                  <a:pt x="11900" y="1485"/>
                </a:cubicBezTo>
                <a:lnTo>
                  <a:pt x="11900" y="1500"/>
                </a:lnTo>
                <a:cubicBezTo>
                  <a:pt x="11879" y="1459"/>
                  <a:pt x="11886" y="1438"/>
                  <a:pt x="11902" y="1438"/>
                </a:cubicBezTo>
                <a:close/>
                <a:moveTo>
                  <a:pt x="12144" y="1530"/>
                </a:moveTo>
                <a:cubicBezTo>
                  <a:pt x="12154" y="1543"/>
                  <a:pt x="12171" y="1558"/>
                  <a:pt x="12193" y="1577"/>
                </a:cubicBezTo>
                <a:cubicBezTo>
                  <a:pt x="12198" y="1579"/>
                  <a:pt x="12202" y="1580"/>
                  <a:pt x="12205" y="1582"/>
                </a:cubicBezTo>
                <a:lnTo>
                  <a:pt x="12205" y="1582"/>
                </a:lnTo>
                <a:cubicBezTo>
                  <a:pt x="12193" y="1573"/>
                  <a:pt x="12174" y="1558"/>
                  <a:pt x="12147" y="1531"/>
                </a:cubicBezTo>
                <a:cubicBezTo>
                  <a:pt x="12146" y="1531"/>
                  <a:pt x="12145" y="1530"/>
                  <a:pt x="12144" y="1530"/>
                </a:cubicBezTo>
                <a:close/>
                <a:moveTo>
                  <a:pt x="12205" y="1582"/>
                </a:moveTo>
                <a:lnTo>
                  <a:pt x="12205" y="1582"/>
                </a:lnTo>
                <a:cubicBezTo>
                  <a:pt x="12213" y="1588"/>
                  <a:pt x="12218" y="1590"/>
                  <a:pt x="12219" y="1590"/>
                </a:cubicBezTo>
                <a:cubicBezTo>
                  <a:pt x="12220" y="1590"/>
                  <a:pt x="12216" y="1586"/>
                  <a:pt x="12205" y="1582"/>
                </a:cubicBezTo>
                <a:close/>
                <a:moveTo>
                  <a:pt x="11351" y="1590"/>
                </a:moveTo>
                <a:cubicBezTo>
                  <a:pt x="11358" y="1590"/>
                  <a:pt x="11371" y="1596"/>
                  <a:pt x="11390" y="1624"/>
                </a:cubicBezTo>
                <a:cubicBezTo>
                  <a:pt x="11390" y="1624"/>
                  <a:pt x="11436" y="1655"/>
                  <a:pt x="11420" y="1670"/>
                </a:cubicBezTo>
                <a:lnTo>
                  <a:pt x="11359" y="1655"/>
                </a:lnTo>
                <a:cubicBezTo>
                  <a:pt x="11328" y="1608"/>
                  <a:pt x="11343" y="1593"/>
                  <a:pt x="11343" y="1593"/>
                </a:cubicBezTo>
                <a:cubicBezTo>
                  <a:pt x="11343" y="1593"/>
                  <a:pt x="11346" y="1590"/>
                  <a:pt x="11351" y="1590"/>
                </a:cubicBezTo>
                <a:close/>
                <a:moveTo>
                  <a:pt x="4481" y="1716"/>
                </a:moveTo>
                <a:cubicBezTo>
                  <a:pt x="4500" y="1729"/>
                  <a:pt x="4501" y="1734"/>
                  <a:pt x="4496" y="1734"/>
                </a:cubicBezTo>
                <a:cubicBezTo>
                  <a:pt x="4489" y="1734"/>
                  <a:pt x="4472" y="1725"/>
                  <a:pt x="4481" y="1716"/>
                </a:cubicBezTo>
                <a:close/>
                <a:moveTo>
                  <a:pt x="1896" y="1692"/>
                </a:moveTo>
                <a:cubicBezTo>
                  <a:pt x="1912" y="1692"/>
                  <a:pt x="1929" y="1695"/>
                  <a:pt x="1946" y="1701"/>
                </a:cubicBezTo>
                <a:cubicBezTo>
                  <a:pt x="1962" y="1716"/>
                  <a:pt x="1915" y="1763"/>
                  <a:pt x="1853" y="1763"/>
                </a:cubicBezTo>
                <a:lnTo>
                  <a:pt x="1822" y="1732"/>
                </a:lnTo>
                <a:cubicBezTo>
                  <a:pt x="1842" y="1702"/>
                  <a:pt x="1868" y="1692"/>
                  <a:pt x="1896" y="1692"/>
                </a:cubicBezTo>
                <a:close/>
                <a:moveTo>
                  <a:pt x="4793" y="1785"/>
                </a:moveTo>
                <a:cubicBezTo>
                  <a:pt x="4817" y="1785"/>
                  <a:pt x="4836" y="1825"/>
                  <a:pt x="4836" y="1825"/>
                </a:cubicBezTo>
                <a:cubicBezTo>
                  <a:pt x="4860" y="1848"/>
                  <a:pt x="4856" y="1852"/>
                  <a:pt x="4844" y="1852"/>
                </a:cubicBezTo>
                <a:cubicBezTo>
                  <a:pt x="4838" y="1852"/>
                  <a:pt x="4831" y="1851"/>
                  <a:pt x="4823" y="1851"/>
                </a:cubicBezTo>
                <a:cubicBezTo>
                  <a:pt x="4816" y="1851"/>
                  <a:pt x="4809" y="1852"/>
                  <a:pt x="4805" y="1856"/>
                </a:cubicBezTo>
                <a:lnTo>
                  <a:pt x="4790" y="1856"/>
                </a:lnTo>
                <a:cubicBezTo>
                  <a:pt x="4744" y="1840"/>
                  <a:pt x="4744" y="1840"/>
                  <a:pt x="4774" y="1794"/>
                </a:cubicBezTo>
                <a:cubicBezTo>
                  <a:pt x="4781" y="1788"/>
                  <a:pt x="4787" y="1785"/>
                  <a:pt x="4793" y="1785"/>
                </a:cubicBezTo>
                <a:close/>
                <a:moveTo>
                  <a:pt x="1931" y="1832"/>
                </a:moveTo>
                <a:cubicBezTo>
                  <a:pt x="1915" y="1832"/>
                  <a:pt x="1892" y="1848"/>
                  <a:pt x="1869" y="1871"/>
                </a:cubicBezTo>
                <a:lnTo>
                  <a:pt x="1869" y="1856"/>
                </a:lnTo>
                <a:cubicBezTo>
                  <a:pt x="1822" y="1902"/>
                  <a:pt x="1838" y="1917"/>
                  <a:pt x="1869" y="1948"/>
                </a:cubicBezTo>
                <a:cubicBezTo>
                  <a:pt x="1879" y="1964"/>
                  <a:pt x="1891" y="1969"/>
                  <a:pt x="1903" y="1969"/>
                </a:cubicBezTo>
                <a:cubicBezTo>
                  <a:pt x="1925" y="1969"/>
                  <a:pt x="1946" y="1948"/>
                  <a:pt x="1946" y="1948"/>
                </a:cubicBezTo>
                <a:cubicBezTo>
                  <a:pt x="1992" y="1917"/>
                  <a:pt x="1962" y="1902"/>
                  <a:pt x="1946" y="1886"/>
                </a:cubicBezTo>
                <a:cubicBezTo>
                  <a:pt x="1954" y="1848"/>
                  <a:pt x="1946" y="1832"/>
                  <a:pt x="1931" y="1832"/>
                </a:cubicBezTo>
                <a:close/>
                <a:moveTo>
                  <a:pt x="4172" y="1886"/>
                </a:moveTo>
                <a:lnTo>
                  <a:pt x="4156" y="1902"/>
                </a:lnTo>
                <a:cubicBezTo>
                  <a:pt x="4187" y="1933"/>
                  <a:pt x="4203" y="1964"/>
                  <a:pt x="4234" y="1979"/>
                </a:cubicBezTo>
                <a:cubicBezTo>
                  <a:pt x="4249" y="1964"/>
                  <a:pt x="4218" y="1933"/>
                  <a:pt x="4218" y="1933"/>
                </a:cubicBezTo>
                <a:cubicBezTo>
                  <a:pt x="4218" y="1933"/>
                  <a:pt x="4187" y="1886"/>
                  <a:pt x="4172" y="1886"/>
                </a:cubicBezTo>
                <a:close/>
                <a:moveTo>
                  <a:pt x="3646" y="1979"/>
                </a:moveTo>
                <a:cubicBezTo>
                  <a:pt x="3662" y="2041"/>
                  <a:pt x="3662" y="2103"/>
                  <a:pt x="3662" y="2103"/>
                </a:cubicBezTo>
                <a:cubicBezTo>
                  <a:pt x="3666" y="2116"/>
                  <a:pt x="3668" y="2122"/>
                  <a:pt x="3668" y="2122"/>
                </a:cubicBezTo>
                <a:cubicBezTo>
                  <a:pt x="3670" y="2122"/>
                  <a:pt x="3662" y="2085"/>
                  <a:pt x="3662" y="2041"/>
                </a:cubicBezTo>
                <a:lnTo>
                  <a:pt x="3646" y="1979"/>
                </a:lnTo>
                <a:close/>
                <a:moveTo>
                  <a:pt x="4490" y="2077"/>
                </a:moveTo>
                <a:cubicBezTo>
                  <a:pt x="4501" y="2077"/>
                  <a:pt x="4514" y="2083"/>
                  <a:pt x="4527" y="2103"/>
                </a:cubicBezTo>
                <a:cubicBezTo>
                  <a:pt x="4527" y="2103"/>
                  <a:pt x="4574" y="2149"/>
                  <a:pt x="4558" y="2165"/>
                </a:cubicBezTo>
                <a:cubicBezTo>
                  <a:pt x="4555" y="2168"/>
                  <a:pt x="4551" y="2169"/>
                  <a:pt x="4546" y="2169"/>
                </a:cubicBezTo>
                <a:cubicBezTo>
                  <a:pt x="4526" y="2169"/>
                  <a:pt x="4496" y="2149"/>
                  <a:pt x="4496" y="2149"/>
                </a:cubicBezTo>
                <a:lnTo>
                  <a:pt x="4481" y="2149"/>
                </a:lnTo>
                <a:cubicBezTo>
                  <a:pt x="4450" y="2103"/>
                  <a:pt x="4465" y="2087"/>
                  <a:pt x="4465" y="2087"/>
                </a:cubicBezTo>
                <a:cubicBezTo>
                  <a:pt x="4465" y="2087"/>
                  <a:pt x="4475" y="2077"/>
                  <a:pt x="4490" y="2077"/>
                </a:cubicBezTo>
                <a:close/>
                <a:moveTo>
                  <a:pt x="4094" y="2149"/>
                </a:moveTo>
                <a:cubicBezTo>
                  <a:pt x="4110" y="2149"/>
                  <a:pt x="4110" y="2149"/>
                  <a:pt x="4141" y="2180"/>
                </a:cubicBezTo>
                <a:lnTo>
                  <a:pt x="4110" y="2180"/>
                </a:lnTo>
                <a:lnTo>
                  <a:pt x="4079" y="2149"/>
                </a:lnTo>
                <a:close/>
                <a:moveTo>
                  <a:pt x="9303" y="2103"/>
                </a:moveTo>
                <a:cubicBezTo>
                  <a:pt x="9334" y="2118"/>
                  <a:pt x="9334" y="2118"/>
                  <a:pt x="9303" y="2165"/>
                </a:cubicBezTo>
                <a:cubicBezTo>
                  <a:pt x="9291" y="2183"/>
                  <a:pt x="9279" y="2189"/>
                  <a:pt x="9268" y="2189"/>
                </a:cubicBezTo>
                <a:cubicBezTo>
                  <a:pt x="9250" y="2189"/>
                  <a:pt x="9235" y="2174"/>
                  <a:pt x="9226" y="2165"/>
                </a:cubicBezTo>
                <a:cubicBezTo>
                  <a:pt x="9241" y="2118"/>
                  <a:pt x="9288" y="2103"/>
                  <a:pt x="9303" y="2103"/>
                </a:cubicBezTo>
                <a:close/>
                <a:moveTo>
                  <a:pt x="2854" y="2147"/>
                </a:moveTo>
                <a:cubicBezTo>
                  <a:pt x="2861" y="2147"/>
                  <a:pt x="2867" y="2149"/>
                  <a:pt x="2873" y="2149"/>
                </a:cubicBezTo>
                <a:lnTo>
                  <a:pt x="2843" y="2196"/>
                </a:lnTo>
                <a:lnTo>
                  <a:pt x="2796" y="2242"/>
                </a:lnTo>
                <a:lnTo>
                  <a:pt x="2812" y="2180"/>
                </a:lnTo>
                <a:cubicBezTo>
                  <a:pt x="2830" y="2152"/>
                  <a:pt x="2843" y="2147"/>
                  <a:pt x="2854" y="2147"/>
                </a:cubicBezTo>
                <a:close/>
                <a:moveTo>
                  <a:pt x="3948" y="2168"/>
                </a:moveTo>
                <a:cubicBezTo>
                  <a:pt x="3959" y="2168"/>
                  <a:pt x="3980" y="2213"/>
                  <a:pt x="4002" y="2288"/>
                </a:cubicBezTo>
                <a:lnTo>
                  <a:pt x="3971" y="2304"/>
                </a:lnTo>
                <a:cubicBezTo>
                  <a:pt x="3940" y="2257"/>
                  <a:pt x="3924" y="2211"/>
                  <a:pt x="3940" y="2196"/>
                </a:cubicBezTo>
                <a:cubicBezTo>
                  <a:pt x="3940" y="2177"/>
                  <a:pt x="3943" y="2168"/>
                  <a:pt x="3948" y="2168"/>
                </a:cubicBezTo>
                <a:close/>
                <a:moveTo>
                  <a:pt x="17065" y="2120"/>
                </a:moveTo>
                <a:cubicBezTo>
                  <a:pt x="17073" y="2120"/>
                  <a:pt x="17064" y="2196"/>
                  <a:pt x="17031" y="2273"/>
                </a:cubicBezTo>
                <a:cubicBezTo>
                  <a:pt x="17008" y="2327"/>
                  <a:pt x="17000" y="2354"/>
                  <a:pt x="17000" y="2354"/>
                </a:cubicBezTo>
                <a:cubicBezTo>
                  <a:pt x="17000" y="2354"/>
                  <a:pt x="17008" y="2327"/>
                  <a:pt x="17015" y="2273"/>
                </a:cubicBezTo>
                <a:cubicBezTo>
                  <a:pt x="17015" y="2211"/>
                  <a:pt x="17031" y="2165"/>
                  <a:pt x="17046" y="2165"/>
                </a:cubicBezTo>
                <a:cubicBezTo>
                  <a:pt x="17055" y="2133"/>
                  <a:pt x="17062" y="2120"/>
                  <a:pt x="17065" y="2120"/>
                </a:cubicBezTo>
                <a:close/>
                <a:moveTo>
                  <a:pt x="3329" y="2182"/>
                </a:moveTo>
                <a:cubicBezTo>
                  <a:pt x="3335" y="2182"/>
                  <a:pt x="3331" y="2207"/>
                  <a:pt x="3322" y="2273"/>
                </a:cubicBezTo>
                <a:lnTo>
                  <a:pt x="3275" y="2381"/>
                </a:lnTo>
                <a:cubicBezTo>
                  <a:pt x="3260" y="2381"/>
                  <a:pt x="3291" y="2319"/>
                  <a:pt x="3306" y="2211"/>
                </a:cubicBezTo>
                <a:cubicBezTo>
                  <a:pt x="3318" y="2193"/>
                  <a:pt x="3326" y="2182"/>
                  <a:pt x="3329" y="2182"/>
                </a:cubicBezTo>
                <a:close/>
                <a:moveTo>
                  <a:pt x="2912" y="2264"/>
                </a:moveTo>
                <a:cubicBezTo>
                  <a:pt x="2913" y="2264"/>
                  <a:pt x="2902" y="2287"/>
                  <a:pt x="2889" y="2335"/>
                </a:cubicBezTo>
                <a:cubicBezTo>
                  <a:pt x="2873" y="2396"/>
                  <a:pt x="2843" y="2443"/>
                  <a:pt x="2781" y="2474"/>
                </a:cubicBezTo>
                <a:lnTo>
                  <a:pt x="2750" y="2458"/>
                </a:lnTo>
                <a:lnTo>
                  <a:pt x="2827" y="2381"/>
                </a:lnTo>
                <a:cubicBezTo>
                  <a:pt x="2888" y="2303"/>
                  <a:pt x="2910" y="2264"/>
                  <a:pt x="2912" y="2264"/>
                </a:cubicBezTo>
                <a:close/>
                <a:moveTo>
                  <a:pt x="10060" y="2412"/>
                </a:moveTo>
                <a:cubicBezTo>
                  <a:pt x="10060" y="2458"/>
                  <a:pt x="10045" y="2520"/>
                  <a:pt x="10029" y="2520"/>
                </a:cubicBezTo>
                <a:lnTo>
                  <a:pt x="10014" y="2520"/>
                </a:lnTo>
                <a:cubicBezTo>
                  <a:pt x="10014" y="2474"/>
                  <a:pt x="10029" y="2443"/>
                  <a:pt x="10045" y="2412"/>
                </a:cubicBezTo>
                <a:close/>
                <a:moveTo>
                  <a:pt x="3476" y="2443"/>
                </a:moveTo>
                <a:cubicBezTo>
                  <a:pt x="3476" y="2505"/>
                  <a:pt x="3476" y="2551"/>
                  <a:pt x="3445" y="2551"/>
                </a:cubicBezTo>
                <a:lnTo>
                  <a:pt x="3430" y="2551"/>
                </a:lnTo>
                <a:cubicBezTo>
                  <a:pt x="3430" y="2520"/>
                  <a:pt x="3430" y="2474"/>
                  <a:pt x="3445" y="2443"/>
                </a:cubicBezTo>
                <a:close/>
                <a:moveTo>
                  <a:pt x="3909" y="2551"/>
                </a:moveTo>
                <a:lnTo>
                  <a:pt x="3924" y="2613"/>
                </a:lnTo>
                <a:cubicBezTo>
                  <a:pt x="3924" y="2613"/>
                  <a:pt x="3916" y="2646"/>
                  <a:pt x="3906" y="2646"/>
                </a:cubicBezTo>
                <a:cubicBezTo>
                  <a:pt x="3902" y="2646"/>
                  <a:pt x="3898" y="2641"/>
                  <a:pt x="3894" y="2628"/>
                </a:cubicBezTo>
                <a:lnTo>
                  <a:pt x="3878" y="2613"/>
                </a:lnTo>
                <a:cubicBezTo>
                  <a:pt x="3863" y="2613"/>
                  <a:pt x="3878" y="2566"/>
                  <a:pt x="3909" y="2551"/>
                </a:cubicBezTo>
                <a:close/>
                <a:moveTo>
                  <a:pt x="5486" y="2680"/>
                </a:moveTo>
                <a:cubicBezTo>
                  <a:pt x="5480" y="2680"/>
                  <a:pt x="5476" y="2684"/>
                  <a:pt x="5470" y="2690"/>
                </a:cubicBezTo>
                <a:cubicBezTo>
                  <a:pt x="5485" y="2721"/>
                  <a:pt x="5501" y="2752"/>
                  <a:pt x="5532" y="2783"/>
                </a:cubicBezTo>
                <a:cubicBezTo>
                  <a:pt x="5546" y="2797"/>
                  <a:pt x="5558" y="2804"/>
                  <a:pt x="5565" y="2804"/>
                </a:cubicBezTo>
                <a:cubicBezTo>
                  <a:pt x="5580" y="2804"/>
                  <a:pt x="5575" y="2770"/>
                  <a:pt x="5532" y="2706"/>
                </a:cubicBezTo>
                <a:cubicBezTo>
                  <a:pt x="5505" y="2687"/>
                  <a:pt x="5493" y="2680"/>
                  <a:pt x="5486" y="2680"/>
                </a:cubicBezTo>
                <a:close/>
                <a:moveTo>
                  <a:pt x="13584" y="1"/>
                </a:moveTo>
                <a:cubicBezTo>
                  <a:pt x="13553" y="47"/>
                  <a:pt x="13507" y="63"/>
                  <a:pt x="13445" y="63"/>
                </a:cubicBezTo>
                <a:cubicBezTo>
                  <a:pt x="13352" y="63"/>
                  <a:pt x="13322" y="63"/>
                  <a:pt x="13352" y="124"/>
                </a:cubicBezTo>
                <a:cubicBezTo>
                  <a:pt x="13352" y="186"/>
                  <a:pt x="13368" y="233"/>
                  <a:pt x="13337" y="248"/>
                </a:cubicBezTo>
                <a:lnTo>
                  <a:pt x="13337" y="186"/>
                </a:lnTo>
                <a:cubicBezTo>
                  <a:pt x="13337" y="165"/>
                  <a:pt x="13318" y="157"/>
                  <a:pt x="13285" y="157"/>
                </a:cubicBezTo>
                <a:cubicBezTo>
                  <a:pt x="13244" y="157"/>
                  <a:pt x="13181" y="169"/>
                  <a:pt x="13105" y="186"/>
                </a:cubicBezTo>
                <a:cubicBezTo>
                  <a:pt x="12987" y="208"/>
                  <a:pt x="12921" y="237"/>
                  <a:pt x="12876" y="237"/>
                </a:cubicBezTo>
                <a:cubicBezTo>
                  <a:pt x="12857" y="237"/>
                  <a:pt x="12841" y="231"/>
                  <a:pt x="12827" y="217"/>
                </a:cubicBezTo>
                <a:lnTo>
                  <a:pt x="12812" y="279"/>
                </a:lnTo>
                <a:cubicBezTo>
                  <a:pt x="12802" y="316"/>
                  <a:pt x="12787" y="337"/>
                  <a:pt x="12773" y="337"/>
                </a:cubicBezTo>
                <a:cubicBezTo>
                  <a:pt x="12764" y="337"/>
                  <a:pt x="12756" y="328"/>
                  <a:pt x="12750" y="310"/>
                </a:cubicBezTo>
                <a:cubicBezTo>
                  <a:pt x="12739" y="299"/>
                  <a:pt x="12722" y="294"/>
                  <a:pt x="12703" y="294"/>
                </a:cubicBezTo>
                <a:cubicBezTo>
                  <a:pt x="12643" y="294"/>
                  <a:pt x="12557" y="344"/>
                  <a:pt x="12533" y="403"/>
                </a:cubicBezTo>
                <a:lnTo>
                  <a:pt x="12471" y="434"/>
                </a:lnTo>
                <a:cubicBezTo>
                  <a:pt x="12446" y="408"/>
                  <a:pt x="12418" y="396"/>
                  <a:pt x="12394" y="396"/>
                </a:cubicBezTo>
                <a:cubicBezTo>
                  <a:pt x="12346" y="396"/>
                  <a:pt x="12312" y="444"/>
                  <a:pt x="12332" y="526"/>
                </a:cubicBezTo>
                <a:cubicBezTo>
                  <a:pt x="12318" y="505"/>
                  <a:pt x="12304" y="497"/>
                  <a:pt x="12292" y="497"/>
                </a:cubicBezTo>
                <a:cubicBezTo>
                  <a:pt x="12277" y="497"/>
                  <a:pt x="12264" y="509"/>
                  <a:pt x="12255" y="526"/>
                </a:cubicBezTo>
                <a:cubicBezTo>
                  <a:pt x="12231" y="587"/>
                  <a:pt x="12168" y="649"/>
                  <a:pt x="12127" y="649"/>
                </a:cubicBezTo>
                <a:cubicBezTo>
                  <a:pt x="12116" y="649"/>
                  <a:pt x="12107" y="644"/>
                  <a:pt x="12101" y="635"/>
                </a:cubicBezTo>
                <a:lnTo>
                  <a:pt x="12070" y="650"/>
                </a:lnTo>
                <a:cubicBezTo>
                  <a:pt x="12070" y="712"/>
                  <a:pt x="12070" y="743"/>
                  <a:pt x="12039" y="758"/>
                </a:cubicBezTo>
                <a:cubicBezTo>
                  <a:pt x="12008" y="774"/>
                  <a:pt x="11992" y="820"/>
                  <a:pt x="12008" y="851"/>
                </a:cubicBezTo>
                <a:cubicBezTo>
                  <a:pt x="12023" y="913"/>
                  <a:pt x="12008" y="928"/>
                  <a:pt x="12008" y="928"/>
                </a:cubicBezTo>
                <a:cubicBezTo>
                  <a:pt x="12008" y="928"/>
                  <a:pt x="11961" y="897"/>
                  <a:pt x="11946" y="835"/>
                </a:cubicBezTo>
                <a:cubicBezTo>
                  <a:pt x="11941" y="817"/>
                  <a:pt x="11934" y="809"/>
                  <a:pt x="11927" y="809"/>
                </a:cubicBezTo>
                <a:cubicBezTo>
                  <a:pt x="11909" y="809"/>
                  <a:pt x="11889" y="861"/>
                  <a:pt x="11900" y="959"/>
                </a:cubicBezTo>
                <a:cubicBezTo>
                  <a:pt x="11907" y="1029"/>
                  <a:pt x="11911" y="1060"/>
                  <a:pt x="11909" y="1060"/>
                </a:cubicBezTo>
                <a:cubicBezTo>
                  <a:pt x="11907" y="1060"/>
                  <a:pt x="11900" y="1029"/>
                  <a:pt x="11884" y="975"/>
                </a:cubicBezTo>
                <a:cubicBezTo>
                  <a:pt x="11874" y="933"/>
                  <a:pt x="11857" y="892"/>
                  <a:pt x="11846" y="892"/>
                </a:cubicBezTo>
                <a:cubicBezTo>
                  <a:pt x="11841" y="892"/>
                  <a:pt x="11838" y="902"/>
                  <a:pt x="11838" y="928"/>
                </a:cubicBezTo>
                <a:cubicBezTo>
                  <a:pt x="11822" y="959"/>
                  <a:pt x="11822" y="990"/>
                  <a:pt x="11838" y="1005"/>
                </a:cubicBezTo>
                <a:lnTo>
                  <a:pt x="11791" y="1067"/>
                </a:lnTo>
                <a:cubicBezTo>
                  <a:pt x="11714" y="1067"/>
                  <a:pt x="11683" y="1083"/>
                  <a:pt x="11668" y="1114"/>
                </a:cubicBezTo>
                <a:cubicBezTo>
                  <a:pt x="11687" y="1143"/>
                  <a:pt x="11695" y="1154"/>
                  <a:pt x="11681" y="1154"/>
                </a:cubicBezTo>
                <a:cubicBezTo>
                  <a:pt x="11674" y="1154"/>
                  <a:pt x="11660" y="1150"/>
                  <a:pt x="11637" y="1145"/>
                </a:cubicBezTo>
                <a:cubicBezTo>
                  <a:pt x="11618" y="1140"/>
                  <a:pt x="11605" y="1136"/>
                  <a:pt x="11598" y="1136"/>
                </a:cubicBezTo>
                <a:cubicBezTo>
                  <a:pt x="11582" y="1136"/>
                  <a:pt x="11599" y="1153"/>
                  <a:pt x="11652" y="1206"/>
                </a:cubicBezTo>
                <a:cubicBezTo>
                  <a:pt x="11676" y="1241"/>
                  <a:pt x="11664" y="1259"/>
                  <a:pt x="11637" y="1259"/>
                </a:cubicBezTo>
                <a:cubicBezTo>
                  <a:pt x="11628" y="1259"/>
                  <a:pt x="11618" y="1257"/>
                  <a:pt x="11606" y="1253"/>
                </a:cubicBezTo>
                <a:cubicBezTo>
                  <a:pt x="11570" y="1217"/>
                  <a:pt x="11547" y="1204"/>
                  <a:pt x="11537" y="1204"/>
                </a:cubicBezTo>
                <a:cubicBezTo>
                  <a:pt x="11524" y="1204"/>
                  <a:pt x="11528" y="1221"/>
                  <a:pt x="11544" y="1237"/>
                </a:cubicBezTo>
                <a:cubicBezTo>
                  <a:pt x="11591" y="1268"/>
                  <a:pt x="11544" y="1315"/>
                  <a:pt x="11544" y="1315"/>
                </a:cubicBezTo>
                <a:cubicBezTo>
                  <a:pt x="11544" y="1315"/>
                  <a:pt x="11482" y="1315"/>
                  <a:pt x="11420" y="1376"/>
                </a:cubicBezTo>
                <a:cubicBezTo>
                  <a:pt x="11390" y="1392"/>
                  <a:pt x="11359" y="1438"/>
                  <a:pt x="11328" y="1469"/>
                </a:cubicBezTo>
                <a:lnTo>
                  <a:pt x="11235" y="1562"/>
                </a:lnTo>
                <a:cubicBezTo>
                  <a:pt x="11220" y="1577"/>
                  <a:pt x="11235" y="1624"/>
                  <a:pt x="11281" y="1670"/>
                </a:cubicBezTo>
                <a:cubicBezTo>
                  <a:pt x="11314" y="1703"/>
                  <a:pt x="11325" y="1713"/>
                  <a:pt x="11322" y="1713"/>
                </a:cubicBezTo>
                <a:cubicBezTo>
                  <a:pt x="11319" y="1713"/>
                  <a:pt x="11293" y="1694"/>
                  <a:pt x="11266" y="1686"/>
                </a:cubicBezTo>
                <a:cubicBezTo>
                  <a:pt x="11201" y="1635"/>
                  <a:pt x="11163" y="1612"/>
                  <a:pt x="11154" y="1612"/>
                </a:cubicBezTo>
                <a:cubicBezTo>
                  <a:pt x="11142" y="1612"/>
                  <a:pt x="11169" y="1643"/>
                  <a:pt x="11235" y="1701"/>
                </a:cubicBezTo>
                <a:cubicBezTo>
                  <a:pt x="11284" y="1742"/>
                  <a:pt x="11307" y="1761"/>
                  <a:pt x="11302" y="1761"/>
                </a:cubicBezTo>
                <a:cubicBezTo>
                  <a:pt x="11298" y="1761"/>
                  <a:pt x="11271" y="1746"/>
                  <a:pt x="11220" y="1716"/>
                </a:cubicBezTo>
                <a:cubicBezTo>
                  <a:pt x="11200" y="1704"/>
                  <a:pt x="11189" y="1696"/>
                  <a:pt x="11184" y="1696"/>
                </a:cubicBezTo>
                <a:cubicBezTo>
                  <a:pt x="11176" y="1696"/>
                  <a:pt x="11180" y="1711"/>
                  <a:pt x="11189" y="1747"/>
                </a:cubicBezTo>
                <a:cubicBezTo>
                  <a:pt x="11206" y="1773"/>
                  <a:pt x="11213" y="1784"/>
                  <a:pt x="11209" y="1784"/>
                </a:cubicBezTo>
                <a:cubicBezTo>
                  <a:pt x="11206" y="1784"/>
                  <a:pt x="11194" y="1777"/>
                  <a:pt x="11173" y="1763"/>
                </a:cubicBezTo>
                <a:cubicBezTo>
                  <a:pt x="11155" y="1736"/>
                  <a:pt x="11127" y="1719"/>
                  <a:pt x="11112" y="1719"/>
                </a:cubicBezTo>
                <a:cubicBezTo>
                  <a:pt x="11102" y="1719"/>
                  <a:pt x="11098" y="1728"/>
                  <a:pt x="11111" y="1747"/>
                </a:cubicBezTo>
                <a:cubicBezTo>
                  <a:pt x="11111" y="1747"/>
                  <a:pt x="11096" y="1747"/>
                  <a:pt x="11050" y="1716"/>
                </a:cubicBezTo>
                <a:cubicBezTo>
                  <a:pt x="11041" y="1711"/>
                  <a:pt x="11034" y="1708"/>
                  <a:pt x="11030" y="1708"/>
                </a:cubicBezTo>
                <a:cubicBezTo>
                  <a:pt x="11010" y="1708"/>
                  <a:pt x="11024" y="1756"/>
                  <a:pt x="11050" y="1794"/>
                </a:cubicBezTo>
                <a:cubicBezTo>
                  <a:pt x="11066" y="1860"/>
                  <a:pt x="11069" y="1891"/>
                  <a:pt x="11062" y="1891"/>
                </a:cubicBezTo>
                <a:cubicBezTo>
                  <a:pt x="11055" y="1891"/>
                  <a:pt x="11040" y="1868"/>
                  <a:pt x="11019" y="1825"/>
                </a:cubicBezTo>
                <a:cubicBezTo>
                  <a:pt x="11000" y="1792"/>
                  <a:pt x="10985" y="1779"/>
                  <a:pt x="10973" y="1779"/>
                </a:cubicBezTo>
                <a:cubicBezTo>
                  <a:pt x="10945" y="1779"/>
                  <a:pt x="10940" y="1852"/>
                  <a:pt x="10972" y="1917"/>
                </a:cubicBezTo>
                <a:cubicBezTo>
                  <a:pt x="10999" y="1972"/>
                  <a:pt x="11011" y="1994"/>
                  <a:pt x="11009" y="1994"/>
                </a:cubicBezTo>
                <a:cubicBezTo>
                  <a:pt x="11008" y="1994"/>
                  <a:pt x="11001" y="1983"/>
                  <a:pt x="10988" y="1964"/>
                </a:cubicBezTo>
                <a:cubicBezTo>
                  <a:pt x="10969" y="1936"/>
                  <a:pt x="10956" y="1930"/>
                  <a:pt x="10949" y="1930"/>
                </a:cubicBezTo>
                <a:cubicBezTo>
                  <a:pt x="10944" y="1930"/>
                  <a:pt x="10941" y="1933"/>
                  <a:pt x="10941" y="1933"/>
                </a:cubicBezTo>
                <a:cubicBezTo>
                  <a:pt x="10941" y="1933"/>
                  <a:pt x="10939" y="1935"/>
                  <a:pt x="10934" y="1935"/>
                </a:cubicBezTo>
                <a:cubicBezTo>
                  <a:pt x="10927" y="1935"/>
                  <a:pt x="10914" y="1930"/>
                  <a:pt x="10895" y="1902"/>
                </a:cubicBezTo>
                <a:cubicBezTo>
                  <a:pt x="10895" y="1902"/>
                  <a:pt x="10880" y="1902"/>
                  <a:pt x="10880" y="1964"/>
                </a:cubicBezTo>
                <a:cubicBezTo>
                  <a:pt x="10893" y="2017"/>
                  <a:pt x="10886" y="2039"/>
                  <a:pt x="10869" y="2039"/>
                </a:cubicBezTo>
                <a:cubicBezTo>
                  <a:pt x="10847" y="2039"/>
                  <a:pt x="10807" y="2001"/>
                  <a:pt x="10771" y="1948"/>
                </a:cubicBezTo>
                <a:lnTo>
                  <a:pt x="10771" y="2010"/>
                </a:lnTo>
                <a:cubicBezTo>
                  <a:pt x="10791" y="2079"/>
                  <a:pt x="10798" y="2128"/>
                  <a:pt x="10793" y="2128"/>
                </a:cubicBezTo>
                <a:cubicBezTo>
                  <a:pt x="10790" y="2128"/>
                  <a:pt x="10783" y="2112"/>
                  <a:pt x="10771" y="2072"/>
                </a:cubicBezTo>
                <a:cubicBezTo>
                  <a:pt x="10761" y="2039"/>
                  <a:pt x="10750" y="2000"/>
                  <a:pt x="10749" y="2000"/>
                </a:cubicBezTo>
                <a:lnTo>
                  <a:pt x="10749" y="2000"/>
                </a:lnTo>
                <a:cubicBezTo>
                  <a:pt x="10749" y="2000"/>
                  <a:pt x="10751" y="2007"/>
                  <a:pt x="10756" y="2026"/>
                </a:cubicBezTo>
                <a:cubicBezTo>
                  <a:pt x="10769" y="2064"/>
                  <a:pt x="10760" y="2091"/>
                  <a:pt x="10748" y="2091"/>
                </a:cubicBezTo>
                <a:cubicBezTo>
                  <a:pt x="10746" y="2091"/>
                  <a:pt x="10743" y="2090"/>
                  <a:pt x="10740" y="2087"/>
                </a:cubicBezTo>
                <a:cubicBezTo>
                  <a:pt x="10694" y="2072"/>
                  <a:pt x="10679" y="2026"/>
                  <a:pt x="10663" y="1995"/>
                </a:cubicBezTo>
                <a:lnTo>
                  <a:pt x="10663" y="1995"/>
                </a:lnTo>
                <a:cubicBezTo>
                  <a:pt x="10663" y="2041"/>
                  <a:pt x="10679" y="2103"/>
                  <a:pt x="10663" y="2103"/>
                </a:cubicBezTo>
                <a:cubicBezTo>
                  <a:pt x="10648" y="2103"/>
                  <a:pt x="10632" y="2103"/>
                  <a:pt x="10632" y="2056"/>
                </a:cubicBezTo>
                <a:cubicBezTo>
                  <a:pt x="10621" y="2024"/>
                  <a:pt x="10596" y="1984"/>
                  <a:pt x="10586" y="1984"/>
                </a:cubicBezTo>
                <a:cubicBezTo>
                  <a:pt x="10582" y="1984"/>
                  <a:pt x="10581" y="1991"/>
                  <a:pt x="10586" y="2010"/>
                </a:cubicBezTo>
                <a:cubicBezTo>
                  <a:pt x="10586" y="2010"/>
                  <a:pt x="10570" y="2010"/>
                  <a:pt x="10555" y="1964"/>
                </a:cubicBezTo>
                <a:lnTo>
                  <a:pt x="10493" y="1964"/>
                </a:lnTo>
                <a:cubicBezTo>
                  <a:pt x="10493" y="1987"/>
                  <a:pt x="10482" y="1998"/>
                  <a:pt x="10470" y="1998"/>
                </a:cubicBezTo>
                <a:cubicBezTo>
                  <a:pt x="10458" y="1998"/>
                  <a:pt x="10447" y="1987"/>
                  <a:pt x="10447" y="1964"/>
                </a:cubicBezTo>
                <a:cubicBezTo>
                  <a:pt x="10447" y="1964"/>
                  <a:pt x="10416" y="1964"/>
                  <a:pt x="10400" y="2010"/>
                </a:cubicBezTo>
                <a:cubicBezTo>
                  <a:pt x="10369" y="2010"/>
                  <a:pt x="10354" y="2010"/>
                  <a:pt x="10354" y="1964"/>
                </a:cubicBezTo>
                <a:cubicBezTo>
                  <a:pt x="10354" y="1939"/>
                  <a:pt x="10354" y="1923"/>
                  <a:pt x="10352" y="1923"/>
                </a:cubicBezTo>
                <a:cubicBezTo>
                  <a:pt x="10350" y="1923"/>
                  <a:pt x="10346" y="1935"/>
                  <a:pt x="10339" y="1964"/>
                </a:cubicBezTo>
                <a:cubicBezTo>
                  <a:pt x="10323" y="2010"/>
                  <a:pt x="10323" y="2010"/>
                  <a:pt x="10308" y="2010"/>
                </a:cubicBezTo>
                <a:lnTo>
                  <a:pt x="10277" y="2010"/>
                </a:lnTo>
                <a:cubicBezTo>
                  <a:pt x="10277" y="2072"/>
                  <a:pt x="10277" y="2072"/>
                  <a:pt x="10261" y="2072"/>
                </a:cubicBezTo>
                <a:cubicBezTo>
                  <a:pt x="10246" y="2072"/>
                  <a:pt x="10199" y="2010"/>
                  <a:pt x="10184" y="2010"/>
                </a:cubicBezTo>
                <a:cubicBezTo>
                  <a:pt x="10138" y="2010"/>
                  <a:pt x="10138" y="2010"/>
                  <a:pt x="10138" y="2056"/>
                </a:cubicBezTo>
                <a:cubicBezTo>
                  <a:pt x="10158" y="2056"/>
                  <a:pt x="10151" y="2084"/>
                  <a:pt x="10140" y="2084"/>
                </a:cubicBezTo>
                <a:cubicBezTo>
                  <a:pt x="10134" y="2084"/>
                  <a:pt x="10127" y="2077"/>
                  <a:pt x="10122" y="2056"/>
                </a:cubicBezTo>
                <a:cubicBezTo>
                  <a:pt x="10107" y="2056"/>
                  <a:pt x="10076" y="1979"/>
                  <a:pt x="10045" y="1979"/>
                </a:cubicBezTo>
                <a:cubicBezTo>
                  <a:pt x="10028" y="1974"/>
                  <a:pt x="10015" y="1970"/>
                  <a:pt x="10005" y="1970"/>
                </a:cubicBezTo>
                <a:cubicBezTo>
                  <a:pt x="9987" y="1970"/>
                  <a:pt x="9977" y="1981"/>
                  <a:pt x="9968" y="2010"/>
                </a:cubicBezTo>
                <a:cubicBezTo>
                  <a:pt x="9960" y="2070"/>
                  <a:pt x="9953" y="2097"/>
                  <a:pt x="9949" y="2097"/>
                </a:cubicBezTo>
                <a:cubicBezTo>
                  <a:pt x="9944" y="2097"/>
                  <a:pt x="9944" y="2066"/>
                  <a:pt x="9952" y="2010"/>
                </a:cubicBezTo>
                <a:cubicBezTo>
                  <a:pt x="9972" y="1951"/>
                  <a:pt x="9966" y="1923"/>
                  <a:pt x="9956" y="1923"/>
                </a:cubicBezTo>
                <a:cubicBezTo>
                  <a:pt x="9950" y="1923"/>
                  <a:pt x="9942" y="1932"/>
                  <a:pt x="9937" y="1948"/>
                </a:cubicBezTo>
                <a:cubicBezTo>
                  <a:pt x="9927" y="1978"/>
                  <a:pt x="9917" y="1988"/>
                  <a:pt x="9907" y="1988"/>
                </a:cubicBezTo>
                <a:cubicBezTo>
                  <a:pt x="9902" y="1988"/>
                  <a:pt x="9896" y="1985"/>
                  <a:pt x="9890" y="1979"/>
                </a:cubicBezTo>
                <a:cubicBezTo>
                  <a:pt x="9899" y="1954"/>
                  <a:pt x="9898" y="1942"/>
                  <a:pt x="9888" y="1942"/>
                </a:cubicBezTo>
                <a:cubicBezTo>
                  <a:pt x="9879" y="1942"/>
                  <a:pt x="9865" y="1950"/>
                  <a:pt x="9844" y="1964"/>
                </a:cubicBezTo>
                <a:cubicBezTo>
                  <a:pt x="9844" y="1964"/>
                  <a:pt x="9844" y="1964"/>
                  <a:pt x="9844" y="1917"/>
                </a:cubicBezTo>
                <a:lnTo>
                  <a:pt x="9798" y="1902"/>
                </a:lnTo>
                <a:cubicBezTo>
                  <a:pt x="9776" y="1923"/>
                  <a:pt x="9757" y="1932"/>
                  <a:pt x="9741" y="1932"/>
                </a:cubicBezTo>
                <a:cubicBezTo>
                  <a:pt x="9699" y="1932"/>
                  <a:pt x="9678" y="1874"/>
                  <a:pt x="9689" y="1840"/>
                </a:cubicBezTo>
                <a:cubicBezTo>
                  <a:pt x="9689" y="1840"/>
                  <a:pt x="9686" y="1836"/>
                  <a:pt x="9676" y="1836"/>
                </a:cubicBezTo>
                <a:cubicBezTo>
                  <a:pt x="9666" y="1836"/>
                  <a:pt x="9651" y="1840"/>
                  <a:pt x="9628" y="1856"/>
                </a:cubicBezTo>
                <a:cubicBezTo>
                  <a:pt x="9591" y="1892"/>
                  <a:pt x="9568" y="1912"/>
                  <a:pt x="9563" y="1912"/>
                </a:cubicBezTo>
                <a:cubicBezTo>
                  <a:pt x="9557" y="1912"/>
                  <a:pt x="9572" y="1889"/>
                  <a:pt x="9612" y="1840"/>
                </a:cubicBezTo>
                <a:cubicBezTo>
                  <a:pt x="9643" y="1794"/>
                  <a:pt x="9659" y="1771"/>
                  <a:pt x="9657" y="1771"/>
                </a:cubicBezTo>
                <a:lnTo>
                  <a:pt x="9657" y="1771"/>
                </a:lnTo>
                <a:cubicBezTo>
                  <a:pt x="9655" y="1771"/>
                  <a:pt x="9635" y="1794"/>
                  <a:pt x="9597" y="1840"/>
                </a:cubicBezTo>
                <a:cubicBezTo>
                  <a:pt x="9588" y="1846"/>
                  <a:pt x="9579" y="1848"/>
                  <a:pt x="9569" y="1848"/>
                </a:cubicBezTo>
                <a:cubicBezTo>
                  <a:pt x="9528" y="1848"/>
                  <a:pt x="9490" y="1798"/>
                  <a:pt x="9566" y="1747"/>
                </a:cubicBezTo>
                <a:lnTo>
                  <a:pt x="9628" y="1655"/>
                </a:lnTo>
                <a:lnTo>
                  <a:pt x="9628" y="1655"/>
                </a:lnTo>
                <a:cubicBezTo>
                  <a:pt x="9604" y="1670"/>
                  <a:pt x="9589" y="1674"/>
                  <a:pt x="9579" y="1674"/>
                </a:cubicBezTo>
                <a:cubicBezTo>
                  <a:pt x="9570" y="1674"/>
                  <a:pt x="9566" y="1670"/>
                  <a:pt x="9566" y="1670"/>
                </a:cubicBezTo>
                <a:cubicBezTo>
                  <a:pt x="9552" y="1691"/>
                  <a:pt x="9541" y="1699"/>
                  <a:pt x="9531" y="1699"/>
                </a:cubicBezTo>
                <a:cubicBezTo>
                  <a:pt x="9518" y="1699"/>
                  <a:pt x="9505" y="1687"/>
                  <a:pt x="9489" y="1670"/>
                </a:cubicBezTo>
                <a:cubicBezTo>
                  <a:pt x="9442" y="1655"/>
                  <a:pt x="9365" y="1639"/>
                  <a:pt x="9334" y="1608"/>
                </a:cubicBezTo>
                <a:cubicBezTo>
                  <a:pt x="9303" y="1562"/>
                  <a:pt x="9272" y="1531"/>
                  <a:pt x="9288" y="1469"/>
                </a:cubicBezTo>
                <a:cubicBezTo>
                  <a:pt x="9272" y="1454"/>
                  <a:pt x="9257" y="1438"/>
                  <a:pt x="9195" y="1438"/>
                </a:cubicBezTo>
                <a:cubicBezTo>
                  <a:pt x="9118" y="1438"/>
                  <a:pt x="9102" y="1423"/>
                  <a:pt x="9148" y="1392"/>
                </a:cubicBezTo>
                <a:lnTo>
                  <a:pt x="9133" y="1376"/>
                </a:lnTo>
                <a:cubicBezTo>
                  <a:pt x="9056" y="1376"/>
                  <a:pt x="9040" y="1361"/>
                  <a:pt x="9040" y="1361"/>
                </a:cubicBezTo>
                <a:cubicBezTo>
                  <a:pt x="9080" y="1321"/>
                  <a:pt x="9097" y="1281"/>
                  <a:pt x="9061" y="1281"/>
                </a:cubicBezTo>
                <a:cubicBezTo>
                  <a:pt x="9055" y="1281"/>
                  <a:pt x="9049" y="1282"/>
                  <a:pt x="9040" y="1284"/>
                </a:cubicBezTo>
                <a:cubicBezTo>
                  <a:pt x="9015" y="1290"/>
                  <a:pt x="9000" y="1294"/>
                  <a:pt x="8989" y="1294"/>
                </a:cubicBezTo>
                <a:cubicBezTo>
                  <a:pt x="8973" y="1294"/>
                  <a:pt x="8966" y="1286"/>
                  <a:pt x="8948" y="1268"/>
                </a:cubicBezTo>
                <a:cubicBezTo>
                  <a:pt x="8870" y="1114"/>
                  <a:pt x="8762" y="990"/>
                  <a:pt x="8638" y="882"/>
                </a:cubicBezTo>
                <a:cubicBezTo>
                  <a:pt x="8592" y="835"/>
                  <a:pt x="8546" y="789"/>
                  <a:pt x="8499" y="758"/>
                </a:cubicBezTo>
                <a:lnTo>
                  <a:pt x="8360" y="650"/>
                </a:lnTo>
                <a:cubicBezTo>
                  <a:pt x="8297" y="612"/>
                  <a:pt x="8244" y="584"/>
                  <a:pt x="8227" y="584"/>
                </a:cubicBezTo>
                <a:cubicBezTo>
                  <a:pt x="8223" y="584"/>
                  <a:pt x="8221" y="585"/>
                  <a:pt x="8221" y="588"/>
                </a:cubicBezTo>
                <a:lnTo>
                  <a:pt x="8128" y="526"/>
                </a:lnTo>
                <a:lnTo>
                  <a:pt x="8051" y="480"/>
                </a:lnTo>
                <a:cubicBezTo>
                  <a:pt x="8067" y="434"/>
                  <a:pt x="8051" y="403"/>
                  <a:pt x="7989" y="387"/>
                </a:cubicBezTo>
                <a:cubicBezTo>
                  <a:pt x="7953" y="369"/>
                  <a:pt x="7917" y="362"/>
                  <a:pt x="7881" y="362"/>
                </a:cubicBezTo>
                <a:cubicBezTo>
                  <a:pt x="7855" y="362"/>
                  <a:pt x="7829" y="365"/>
                  <a:pt x="7804" y="372"/>
                </a:cubicBezTo>
                <a:cubicBezTo>
                  <a:pt x="7786" y="390"/>
                  <a:pt x="7762" y="397"/>
                  <a:pt x="7740" y="397"/>
                </a:cubicBezTo>
                <a:cubicBezTo>
                  <a:pt x="7724" y="397"/>
                  <a:pt x="7708" y="394"/>
                  <a:pt x="7696" y="387"/>
                </a:cubicBezTo>
                <a:cubicBezTo>
                  <a:pt x="7730" y="307"/>
                  <a:pt x="7680" y="261"/>
                  <a:pt x="7620" y="261"/>
                </a:cubicBezTo>
                <a:cubicBezTo>
                  <a:pt x="7599" y="261"/>
                  <a:pt x="7577" y="267"/>
                  <a:pt x="7557" y="279"/>
                </a:cubicBezTo>
                <a:cubicBezTo>
                  <a:pt x="7527" y="324"/>
                  <a:pt x="7504" y="347"/>
                  <a:pt x="7492" y="347"/>
                </a:cubicBezTo>
                <a:cubicBezTo>
                  <a:pt x="7479" y="347"/>
                  <a:pt x="7479" y="320"/>
                  <a:pt x="7495" y="264"/>
                </a:cubicBezTo>
                <a:cubicBezTo>
                  <a:pt x="7510" y="209"/>
                  <a:pt x="7499" y="179"/>
                  <a:pt x="7472" y="179"/>
                </a:cubicBezTo>
                <a:cubicBezTo>
                  <a:pt x="7444" y="179"/>
                  <a:pt x="7402" y="209"/>
                  <a:pt x="7356" y="279"/>
                </a:cubicBezTo>
                <a:cubicBezTo>
                  <a:pt x="7334" y="308"/>
                  <a:pt x="7322" y="324"/>
                  <a:pt x="7314" y="324"/>
                </a:cubicBezTo>
                <a:cubicBezTo>
                  <a:pt x="7306" y="324"/>
                  <a:pt x="7302" y="304"/>
                  <a:pt x="7294" y="264"/>
                </a:cubicBezTo>
                <a:cubicBezTo>
                  <a:pt x="7284" y="198"/>
                  <a:pt x="7269" y="172"/>
                  <a:pt x="7256" y="172"/>
                </a:cubicBezTo>
                <a:cubicBezTo>
                  <a:pt x="7247" y="172"/>
                  <a:pt x="7238" y="183"/>
                  <a:pt x="7232" y="202"/>
                </a:cubicBezTo>
                <a:cubicBezTo>
                  <a:pt x="7209" y="256"/>
                  <a:pt x="7189" y="283"/>
                  <a:pt x="7174" y="283"/>
                </a:cubicBezTo>
                <a:cubicBezTo>
                  <a:pt x="7159" y="283"/>
                  <a:pt x="7147" y="256"/>
                  <a:pt x="7139" y="202"/>
                </a:cubicBezTo>
                <a:cubicBezTo>
                  <a:pt x="7116" y="140"/>
                  <a:pt x="7104" y="109"/>
                  <a:pt x="7093" y="109"/>
                </a:cubicBezTo>
                <a:cubicBezTo>
                  <a:pt x="7081" y="109"/>
                  <a:pt x="7070" y="140"/>
                  <a:pt x="7046" y="202"/>
                </a:cubicBezTo>
                <a:cubicBezTo>
                  <a:pt x="7032" y="252"/>
                  <a:pt x="6998" y="276"/>
                  <a:pt x="6962" y="276"/>
                </a:cubicBezTo>
                <a:cubicBezTo>
                  <a:pt x="6921" y="276"/>
                  <a:pt x="6878" y="244"/>
                  <a:pt x="6861" y="186"/>
                </a:cubicBezTo>
                <a:cubicBezTo>
                  <a:pt x="6840" y="186"/>
                  <a:pt x="6813" y="159"/>
                  <a:pt x="6797" y="159"/>
                </a:cubicBezTo>
                <a:cubicBezTo>
                  <a:pt x="6789" y="159"/>
                  <a:pt x="6784" y="166"/>
                  <a:pt x="6784" y="186"/>
                </a:cubicBezTo>
                <a:lnTo>
                  <a:pt x="6753" y="124"/>
                </a:lnTo>
                <a:lnTo>
                  <a:pt x="6691" y="124"/>
                </a:lnTo>
                <a:lnTo>
                  <a:pt x="6691" y="186"/>
                </a:lnTo>
                <a:cubicBezTo>
                  <a:pt x="6605" y="167"/>
                  <a:pt x="6513" y="154"/>
                  <a:pt x="6419" y="154"/>
                </a:cubicBezTo>
                <a:cubicBezTo>
                  <a:pt x="6361" y="154"/>
                  <a:pt x="6302" y="159"/>
                  <a:pt x="6243" y="171"/>
                </a:cubicBezTo>
                <a:cubicBezTo>
                  <a:pt x="6119" y="186"/>
                  <a:pt x="6011" y="217"/>
                  <a:pt x="5903" y="279"/>
                </a:cubicBezTo>
                <a:cubicBezTo>
                  <a:pt x="5856" y="310"/>
                  <a:pt x="5841" y="325"/>
                  <a:pt x="5872" y="341"/>
                </a:cubicBezTo>
                <a:cubicBezTo>
                  <a:pt x="5914" y="391"/>
                  <a:pt x="5915" y="419"/>
                  <a:pt x="5895" y="419"/>
                </a:cubicBezTo>
                <a:cubicBezTo>
                  <a:pt x="5878" y="419"/>
                  <a:pt x="5845" y="399"/>
                  <a:pt x="5810" y="356"/>
                </a:cubicBezTo>
                <a:cubicBezTo>
                  <a:pt x="5779" y="372"/>
                  <a:pt x="5702" y="356"/>
                  <a:pt x="5640" y="387"/>
                </a:cubicBezTo>
                <a:cubicBezTo>
                  <a:pt x="5601" y="407"/>
                  <a:pt x="5562" y="426"/>
                  <a:pt x="5531" y="426"/>
                </a:cubicBezTo>
                <a:cubicBezTo>
                  <a:pt x="5512" y="426"/>
                  <a:pt x="5497" y="420"/>
                  <a:pt x="5485" y="403"/>
                </a:cubicBezTo>
                <a:lnTo>
                  <a:pt x="5455" y="418"/>
                </a:lnTo>
                <a:cubicBezTo>
                  <a:pt x="5439" y="557"/>
                  <a:pt x="5331" y="665"/>
                  <a:pt x="5192" y="681"/>
                </a:cubicBezTo>
                <a:cubicBezTo>
                  <a:pt x="5145" y="712"/>
                  <a:pt x="5115" y="758"/>
                  <a:pt x="5115" y="820"/>
                </a:cubicBezTo>
                <a:cubicBezTo>
                  <a:pt x="5115" y="873"/>
                  <a:pt x="5115" y="890"/>
                  <a:pt x="5094" y="890"/>
                </a:cubicBezTo>
                <a:cubicBezTo>
                  <a:pt x="5085" y="890"/>
                  <a:pt x="5072" y="887"/>
                  <a:pt x="5053" y="882"/>
                </a:cubicBezTo>
                <a:cubicBezTo>
                  <a:pt x="5048" y="872"/>
                  <a:pt x="5039" y="869"/>
                  <a:pt x="5027" y="869"/>
                </a:cubicBezTo>
                <a:cubicBezTo>
                  <a:pt x="5002" y="869"/>
                  <a:pt x="4966" y="887"/>
                  <a:pt x="4945" y="897"/>
                </a:cubicBezTo>
                <a:cubicBezTo>
                  <a:pt x="4914" y="913"/>
                  <a:pt x="4898" y="959"/>
                  <a:pt x="4929" y="990"/>
                </a:cubicBezTo>
                <a:lnTo>
                  <a:pt x="4867" y="975"/>
                </a:lnTo>
                <a:cubicBezTo>
                  <a:pt x="4862" y="973"/>
                  <a:pt x="4858" y="972"/>
                  <a:pt x="4854" y="972"/>
                </a:cubicBezTo>
                <a:cubicBezTo>
                  <a:pt x="4824" y="972"/>
                  <a:pt x="4840" y="1024"/>
                  <a:pt x="4867" y="1052"/>
                </a:cubicBezTo>
                <a:cubicBezTo>
                  <a:pt x="4916" y="1092"/>
                  <a:pt x="4930" y="1116"/>
                  <a:pt x="4914" y="1116"/>
                </a:cubicBezTo>
                <a:cubicBezTo>
                  <a:pt x="4898" y="1116"/>
                  <a:pt x="4856" y="1096"/>
                  <a:pt x="4790" y="1052"/>
                </a:cubicBezTo>
                <a:cubicBezTo>
                  <a:pt x="4751" y="1013"/>
                  <a:pt x="4728" y="998"/>
                  <a:pt x="4718" y="998"/>
                </a:cubicBezTo>
                <a:cubicBezTo>
                  <a:pt x="4709" y="998"/>
                  <a:pt x="4713" y="1013"/>
                  <a:pt x="4728" y="1036"/>
                </a:cubicBezTo>
                <a:cubicBezTo>
                  <a:pt x="4770" y="1065"/>
                  <a:pt x="4774" y="1131"/>
                  <a:pt x="4739" y="1131"/>
                </a:cubicBezTo>
                <a:cubicBezTo>
                  <a:pt x="4736" y="1131"/>
                  <a:pt x="4732" y="1130"/>
                  <a:pt x="4728" y="1129"/>
                </a:cubicBezTo>
                <a:lnTo>
                  <a:pt x="4728" y="1129"/>
                </a:lnTo>
                <a:cubicBezTo>
                  <a:pt x="4713" y="1145"/>
                  <a:pt x="4682" y="1160"/>
                  <a:pt x="4774" y="1237"/>
                </a:cubicBezTo>
                <a:cubicBezTo>
                  <a:pt x="4805" y="1284"/>
                  <a:pt x="4790" y="1299"/>
                  <a:pt x="4774" y="1315"/>
                </a:cubicBezTo>
                <a:cubicBezTo>
                  <a:pt x="4744" y="1284"/>
                  <a:pt x="4713" y="1253"/>
                  <a:pt x="4713" y="1222"/>
                </a:cubicBezTo>
                <a:lnTo>
                  <a:pt x="4666" y="1253"/>
                </a:lnTo>
                <a:cubicBezTo>
                  <a:pt x="4649" y="1265"/>
                  <a:pt x="4631" y="1270"/>
                  <a:pt x="4614" y="1270"/>
                </a:cubicBezTo>
                <a:cubicBezTo>
                  <a:pt x="4587" y="1270"/>
                  <a:pt x="4562" y="1256"/>
                  <a:pt x="4543" y="1237"/>
                </a:cubicBezTo>
                <a:cubicBezTo>
                  <a:pt x="4528" y="1234"/>
                  <a:pt x="4516" y="1232"/>
                  <a:pt x="4507" y="1232"/>
                </a:cubicBezTo>
                <a:cubicBezTo>
                  <a:pt x="4480" y="1232"/>
                  <a:pt x="4487" y="1252"/>
                  <a:pt x="4558" y="1299"/>
                </a:cubicBezTo>
                <a:cubicBezTo>
                  <a:pt x="4666" y="1345"/>
                  <a:pt x="4651" y="1361"/>
                  <a:pt x="4620" y="1407"/>
                </a:cubicBezTo>
                <a:cubicBezTo>
                  <a:pt x="4604" y="1423"/>
                  <a:pt x="4597" y="1430"/>
                  <a:pt x="4587" y="1430"/>
                </a:cubicBezTo>
                <a:cubicBezTo>
                  <a:pt x="4577" y="1430"/>
                  <a:pt x="4566" y="1423"/>
                  <a:pt x="4543" y="1407"/>
                </a:cubicBezTo>
                <a:cubicBezTo>
                  <a:pt x="4519" y="1384"/>
                  <a:pt x="4508" y="1373"/>
                  <a:pt x="4498" y="1373"/>
                </a:cubicBezTo>
                <a:cubicBezTo>
                  <a:pt x="4489" y="1373"/>
                  <a:pt x="4481" y="1384"/>
                  <a:pt x="4465" y="1407"/>
                </a:cubicBezTo>
                <a:cubicBezTo>
                  <a:pt x="4434" y="1438"/>
                  <a:pt x="4496" y="1608"/>
                  <a:pt x="4574" y="1701"/>
                </a:cubicBezTo>
                <a:cubicBezTo>
                  <a:pt x="4604" y="1747"/>
                  <a:pt x="4624" y="1767"/>
                  <a:pt x="4624" y="1767"/>
                </a:cubicBezTo>
                <a:cubicBezTo>
                  <a:pt x="4624" y="1767"/>
                  <a:pt x="4604" y="1747"/>
                  <a:pt x="4558" y="1716"/>
                </a:cubicBezTo>
                <a:cubicBezTo>
                  <a:pt x="4537" y="1695"/>
                  <a:pt x="4523" y="1687"/>
                  <a:pt x="4511" y="1687"/>
                </a:cubicBezTo>
                <a:cubicBezTo>
                  <a:pt x="4498" y="1687"/>
                  <a:pt x="4489" y="1699"/>
                  <a:pt x="4481" y="1716"/>
                </a:cubicBezTo>
                <a:cubicBezTo>
                  <a:pt x="4434" y="1670"/>
                  <a:pt x="4450" y="1655"/>
                  <a:pt x="4481" y="1639"/>
                </a:cubicBezTo>
                <a:lnTo>
                  <a:pt x="4434" y="1608"/>
                </a:lnTo>
                <a:cubicBezTo>
                  <a:pt x="4397" y="1583"/>
                  <a:pt x="4373" y="1571"/>
                  <a:pt x="4361" y="1571"/>
                </a:cubicBezTo>
                <a:cubicBezTo>
                  <a:pt x="4344" y="1571"/>
                  <a:pt x="4357" y="1599"/>
                  <a:pt x="4404" y="1655"/>
                </a:cubicBezTo>
                <a:cubicBezTo>
                  <a:pt x="4413" y="1684"/>
                  <a:pt x="4417" y="1695"/>
                  <a:pt x="4406" y="1695"/>
                </a:cubicBezTo>
                <a:cubicBezTo>
                  <a:pt x="4400" y="1695"/>
                  <a:pt x="4390" y="1691"/>
                  <a:pt x="4373" y="1686"/>
                </a:cubicBezTo>
                <a:cubicBezTo>
                  <a:pt x="4334" y="1666"/>
                  <a:pt x="4301" y="1646"/>
                  <a:pt x="4290" y="1646"/>
                </a:cubicBezTo>
                <a:cubicBezTo>
                  <a:pt x="4283" y="1646"/>
                  <a:pt x="4284" y="1653"/>
                  <a:pt x="4295" y="1670"/>
                </a:cubicBezTo>
                <a:cubicBezTo>
                  <a:pt x="4295" y="1670"/>
                  <a:pt x="4288" y="1677"/>
                  <a:pt x="4266" y="1677"/>
                </a:cubicBezTo>
                <a:cubicBezTo>
                  <a:pt x="4254" y="1677"/>
                  <a:pt x="4239" y="1675"/>
                  <a:pt x="4218" y="1670"/>
                </a:cubicBezTo>
                <a:cubicBezTo>
                  <a:pt x="4203" y="1686"/>
                  <a:pt x="4187" y="1701"/>
                  <a:pt x="4218" y="1747"/>
                </a:cubicBezTo>
                <a:cubicBezTo>
                  <a:pt x="4264" y="1778"/>
                  <a:pt x="4249" y="1794"/>
                  <a:pt x="4218" y="1809"/>
                </a:cubicBezTo>
                <a:cubicBezTo>
                  <a:pt x="4203" y="1825"/>
                  <a:pt x="4203" y="1825"/>
                  <a:pt x="4218" y="1871"/>
                </a:cubicBezTo>
                <a:cubicBezTo>
                  <a:pt x="4249" y="1917"/>
                  <a:pt x="4280" y="1964"/>
                  <a:pt x="4249" y="1995"/>
                </a:cubicBezTo>
                <a:cubicBezTo>
                  <a:pt x="4249" y="2024"/>
                  <a:pt x="4249" y="2039"/>
                  <a:pt x="4241" y="2039"/>
                </a:cubicBezTo>
                <a:cubicBezTo>
                  <a:pt x="4232" y="2039"/>
                  <a:pt x="4213" y="2020"/>
                  <a:pt x="4172" y="1979"/>
                </a:cubicBezTo>
                <a:cubicBezTo>
                  <a:pt x="4153" y="1951"/>
                  <a:pt x="4140" y="1946"/>
                  <a:pt x="4129" y="1946"/>
                </a:cubicBezTo>
                <a:cubicBezTo>
                  <a:pt x="4122" y="1946"/>
                  <a:pt x="4116" y="1948"/>
                  <a:pt x="4110" y="1948"/>
                </a:cubicBezTo>
                <a:cubicBezTo>
                  <a:pt x="4106" y="1952"/>
                  <a:pt x="4103" y="1954"/>
                  <a:pt x="4100" y="1954"/>
                </a:cubicBezTo>
                <a:cubicBezTo>
                  <a:pt x="4091" y="1954"/>
                  <a:pt x="4082" y="1940"/>
                  <a:pt x="4048" y="1917"/>
                </a:cubicBezTo>
                <a:cubicBezTo>
                  <a:pt x="4036" y="1909"/>
                  <a:pt x="4029" y="1905"/>
                  <a:pt x="4026" y="1905"/>
                </a:cubicBezTo>
                <a:cubicBezTo>
                  <a:pt x="4018" y="1905"/>
                  <a:pt x="4041" y="1934"/>
                  <a:pt x="4064" y="1979"/>
                </a:cubicBezTo>
                <a:lnTo>
                  <a:pt x="4125" y="2072"/>
                </a:lnTo>
                <a:cubicBezTo>
                  <a:pt x="4110" y="2072"/>
                  <a:pt x="4033" y="1995"/>
                  <a:pt x="4017" y="1948"/>
                </a:cubicBezTo>
                <a:cubicBezTo>
                  <a:pt x="3979" y="1902"/>
                  <a:pt x="3959" y="1879"/>
                  <a:pt x="3957" y="1879"/>
                </a:cubicBezTo>
                <a:lnTo>
                  <a:pt x="3957" y="1879"/>
                </a:lnTo>
                <a:cubicBezTo>
                  <a:pt x="3955" y="1879"/>
                  <a:pt x="3971" y="1902"/>
                  <a:pt x="4002" y="1948"/>
                </a:cubicBezTo>
                <a:cubicBezTo>
                  <a:pt x="4026" y="1984"/>
                  <a:pt x="4031" y="2020"/>
                  <a:pt x="4011" y="2020"/>
                </a:cubicBezTo>
                <a:cubicBezTo>
                  <a:pt x="4005" y="2020"/>
                  <a:pt x="3997" y="2017"/>
                  <a:pt x="3986" y="2010"/>
                </a:cubicBezTo>
                <a:cubicBezTo>
                  <a:pt x="3971" y="2018"/>
                  <a:pt x="3955" y="2026"/>
                  <a:pt x="3942" y="2026"/>
                </a:cubicBezTo>
                <a:cubicBezTo>
                  <a:pt x="3928" y="2026"/>
                  <a:pt x="3917" y="2018"/>
                  <a:pt x="3909" y="1995"/>
                </a:cubicBezTo>
                <a:cubicBezTo>
                  <a:pt x="3899" y="1974"/>
                  <a:pt x="3892" y="1967"/>
                  <a:pt x="3887" y="1967"/>
                </a:cubicBezTo>
                <a:cubicBezTo>
                  <a:pt x="3878" y="1967"/>
                  <a:pt x="3878" y="1995"/>
                  <a:pt x="3878" y="1995"/>
                </a:cubicBezTo>
                <a:cubicBezTo>
                  <a:pt x="3878" y="2031"/>
                  <a:pt x="3873" y="2046"/>
                  <a:pt x="3859" y="2046"/>
                </a:cubicBezTo>
                <a:cubicBezTo>
                  <a:pt x="3849" y="2046"/>
                  <a:pt x="3835" y="2038"/>
                  <a:pt x="3816" y="2026"/>
                </a:cubicBezTo>
                <a:cubicBezTo>
                  <a:pt x="3764" y="1981"/>
                  <a:pt x="3737" y="1958"/>
                  <a:pt x="3727" y="1958"/>
                </a:cubicBezTo>
                <a:cubicBezTo>
                  <a:pt x="3715" y="1958"/>
                  <a:pt x="3723" y="1985"/>
                  <a:pt x="3739" y="2041"/>
                </a:cubicBezTo>
                <a:cubicBezTo>
                  <a:pt x="3748" y="2068"/>
                  <a:pt x="3757" y="2101"/>
                  <a:pt x="3754" y="2101"/>
                </a:cubicBezTo>
                <a:cubicBezTo>
                  <a:pt x="3751" y="2101"/>
                  <a:pt x="3743" y="2085"/>
                  <a:pt x="3724" y="2041"/>
                </a:cubicBezTo>
                <a:cubicBezTo>
                  <a:pt x="3715" y="2028"/>
                  <a:pt x="3708" y="2022"/>
                  <a:pt x="3704" y="2022"/>
                </a:cubicBezTo>
                <a:cubicBezTo>
                  <a:pt x="3691" y="2022"/>
                  <a:pt x="3688" y="2059"/>
                  <a:pt x="3677" y="2103"/>
                </a:cubicBezTo>
                <a:cubicBezTo>
                  <a:pt x="3677" y="2180"/>
                  <a:pt x="3677" y="2257"/>
                  <a:pt x="3693" y="2335"/>
                </a:cubicBezTo>
                <a:cubicBezTo>
                  <a:pt x="3701" y="2396"/>
                  <a:pt x="3705" y="2423"/>
                  <a:pt x="3698" y="2423"/>
                </a:cubicBezTo>
                <a:cubicBezTo>
                  <a:pt x="3693" y="2423"/>
                  <a:pt x="3682" y="2408"/>
                  <a:pt x="3662" y="2381"/>
                </a:cubicBezTo>
                <a:cubicBezTo>
                  <a:pt x="3646" y="2381"/>
                  <a:pt x="3615" y="2335"/>
                  <a:pt x="3615" y="2273"/>
                </a:cubicBezTo>
                <a:cubicBezTo>
                  <a:pt x="3615" y="2226"/>
                  <a:pt x="3631" y="2226"/>
                  <a:pt x="3631" y="2226"/>
                </a:cubicBezTo>
                <a:lnTo>
                  <a:pt x="3646" y="2226"/>
                </a:lnTo>
                <a:cubicBezTo>
                  <a:pt x="3646" y="2165"/>
                  <a:pt x="3631" y="2118"/>
                  <a:pt x="3600" y="2118"/>
                </a:cubicBezTo>
                <a:cubicBezTo>
                  <a:pt x="3584" y="2087"/>
                  <a:pt x="3573" y="2072"/>
                  <a:pt x="3567" y="2072"/>
                </a:cubicBezTo>
                <a:cubicBezTo>
                  <a:pt x="3561" y="2072"/>
                  <a:pt x="3561" y="2087"/>
                  <a:pt x="3569" y="2118"/>
                </a:cubicBezTo>
                <a:cubicBezTo>
                  <a:pt x="3553" y="2072"/>
                  <a:pt x="3507" y="2056"/>
                  <a:pt x="3476" y="2056"/>
                </a:cubicBezTo>
                <a:cubicBezTo>
                  <a:pt x="3468" y="2059"/>
                  <a:pt x="3459" y="2061"/>
                  <a:pt x="3451" y="2061"/>
                </a:cubicBezTo>
                <a:cubicBezTo>
                  <a:pt x="3414" y="2061"/>
                  <a:pt x="3383" y="2035"/>
                  <a:pt x="3383" y="2010"/>
                </a:cubicBezTo>
                <a:cubicBezTo>
                  <a:pt x="3353" y="2010"/>
                  <a:pt x="3337" y="2010"/>
                  <a:pt x="3337" y="2056"/>
                </a:cubicBezTo>
                <a:cubicBezTo>
                  <a:pt x="3337" y="2118"/>
                  <a:pt x="3327" y="2145"/>
                  <a:pt x="3318" y="2145"/>
                </a:cubicBezTo>
                <a:cubicBezTo>
                  <a:pt x="3312" y="2145"/>
                  <a:pt x="3306" y="2129"/>
                  <a:pt x="3306" y="2103"/>
                </a:cubicBezTo>
                <a:cubicBezTo>
                  <a:pt x="3322" y="2056"/>
                  <a:pt x="3260" y="2010"/>
                  <a:pt x="3213" y="1979"/>
                </a:cubicBezTo>
                <a:cubicBezTo>
                  <a:pt x="3203" y="1968"/>
                  <a:pt x="3188" y="1963"/>
                  <a:pt x="3172" y="1963"/>
                </a:cubicBezTo>
                <a:cubicBezTo>
                  <a:pt x="3145" y="1963"/>
                  <a:pt x="3115" y="1980"/>
                  <a:pt x="3105" y="2010"/>
                </a:cubicBezTo>
                <a:lnTo>
                  <a:pt x="3074" y="2010"/>
                </a:lnTo>
                <a:cubicBezTo>
                  <a:pt x="3074" y="1965"/>
                  <a:pt x="3033" y="1936"/>
                  <a:pt x="2993" y="1936"/>
                </a:cubicBezTo>
                <a:cubicBezTo>
                  <a:pt x="2978" y="1936"/>
                  <a:pt x="2963" y="1940"/>
                  <a:pt x="2951" y="1948"/>
                </a:cubicBezTo>
                <a:cubicBezTo>
                  <a:pt x="2935" y="1948"/>
                  <a:pt x="2920" y="1948"/>
                  <a:pt x="2920" y="1933"/>
                </a:cubicBezTo>
                <a:cubicBezTo>
                  <a:pt x="2920" y="1897"/>
                  <a:pt x="2920" y="1882"/>
                  <a:pt x="2910" y="1882"/>
                </a:cubicBezTo>
                <a:cubicBezTo>
                  <a:pt x="2904" y="1882"/>
                  <a:pt x="2893" y="1889"/>
                  <a:pt x="2873" y="1902"/>
                </a:cubicBezTo>
                <a:cubicBezTo>
                  <a:pt x="2857" y="1915"/>
                  <a:pt x="2843" y="1927"/>
                  <a:pt x="2833" y="1938"/>
                </a:cubicBezTo>
                <a:lnTo>
                  <a:pt x="2833" y="1938"/>
                </a:lnTo>
                <a:cubicBezTo>
                  <a:pt x="2853" y="1899"/>
                  <a:pt x="2823" y="1883"/>
                  <a:pt x="2781" y="1840"/>
                </a:cubicBezTo>
                <a:cubicBezTo>
                  <a:pt x="2760" y="1826"/>
                  <a:pt x="2748" y="1819"/>
                  <a:pt x="2739" y="1819"/>
                </a:cubicBezTo>
                <a:cubicBezTo>
                  <a:pt x="2728" y="1819"/>
                  <a:pt x="2720" y="1830"/>
                  <a:pt x="2703" y="1856"/>
                </a:cubicBezTo>
                <a:cubicBezTo>
                  <a:pt x="2626" y="1856"/>
                  <a:pt x="2657" y="1809"/>
                  <a:pt x="2688" y="1778"/>
                </a:cubicBezTo>
                <a:cubicBezTo>
                  <a:pt x="2727" y="1740"/>
                  <a:pt x="2742" y="1716"/>
                  <a:pt x="2732" y="1716"/>
                </a:cubicBezTo>
                <a:cubicBezTo>
                  <a:pt x="2723" y="1716"/>
                  <a:pt x="2688" y="1740"/>
                  <a:pt x="2626" y="1794"/>
                </a:cubicBezTo>
                <a:cubicBezTo>
                  <a:pt x="2585" y="1828"/>
                  <a:pt x="2559" y="1841"/>
                  <a:pt x="2546" y="1841"/>
                </a:cubicBezTo>
                <a:cubicBezTo>
                  <a:pt x="2529" y="1841"/>
                  <a:pt x="2532" y="1820"/>
                  <a:pt x="2549" y="1794"/>
                </a:cubicBezTo>
                <a:cubicBezTo>
                  <a:pt x="2564" y="1771"/>
                  <a:pt x="2576" y="1763"/>
                  <a:pt x="2586" y="1763"/>
                </a:cubicBezTo>
                <a:cubicBezTo>
                  <a:pt x="2595" y="1763"/>
                  <a:pt x="2603" y="1771"/>
                  <a:pt x="2611" y="1778"/>
                </a:cubicBezTo>
                <a:lnTo>
                  <a:pt x="2688" y="1701"/>
                </a:lnTo>
                <a:cubicBezTo>
                  <a:pt x="2682" y="1695"/>
                  <a:pt x="2678" y="1691"/>
                  <a:pt x="2672" y="1691"/>
                </a:cubicBezTo>
                <a:cubicBezTo>
                  <a:pt x="2665" y="1691"/>
                  <a:pt x="2653" y="1698"/>
                  <a:pt x="2626" y="1716"/>
                </a:cubicBezTo>
                <a:cubicBezTo>
                  <a:pt x="2626" y="1716"/>
                  <a:pt x="2622" y="1713"/>
                  <a:pt x="2613" y="1713"/>
                </a:cubicBezTo>
                <a:cubicBezTo>
                  <a:pt x="2603" y="1713"/>
                  <a:pt x="2588" y="1716"/>
                  <a:pt x="2564" y="1732"/>
                </a:cubicBezTo>
                <a:cubicBezTo>
                  <a:pt x="2502" y="1747"/>
                  <a:pt x="2472" y="1794"/>
                  <a:pt x="2441" y="1840"/>
                </a:cubicBezTo>
                <a:cubicBezTo>
                  <a:pt x="2432" y="1874"/>
                  <a:pt x="2424" y="1885"/>
                  <a:pt x="2415" y="1885"/>
                </a:cubicBezTo>
                <a:cubicBezTo>
                  <a:pt x="2408" y="1885"/>
                  <a:pt x="2401" y="1878"/>
                  <a:pt x="2394" y="1871"/>
                </a:cubicBezTo>
                <a:cubicBezTo>
                  <a:pt x="2394" y="1809"/>
                  <a:pt x="2441" y="1763"/>
                  <a:pt x="2487" y="1747"/>
                </a:cubicBezTo>
                <a:cubicBezTo>
                  <a:pt x="2502" y="1747"/>
                  <a:pt x="2549" y="1716"/>
                  <a:pt x="2580" y="1670"/>
                </a:cubicBezTo>
                <a:cubicBezTo>
                  <a:pt x="2603" y="1655"/>
                  <a:pt x="2603" y="1651"/>
                  <a:pt x="2591" y="1651"/>
                </a:cubicBezTo>
                <a:cubicBezTo>
                  <a:pt x="2580" y="1651"/>
                  <a:pt x="2557" y="1655"/>
                  <a:pt x="2533" y="1655"/>
                </a:cubicBezTo>
                <a:cubicBezTo>
                  <a:pt x="2472" y="1655"/>
                  <a:pt x="2425" y="1670"/>
                  <a:pt x="2379" y="1701"/>
                </a:cubicBezTo>
                <a:lnTo>
                  <a:pt x="2425" y="1670"/>
                </a:lnTo>
                <a:cubicBezTo>
                  <a:pt x="2456" y="1624"/>
                  <a:pt x="2441" y="1593"/>
                  <a:pt x="2410" y="1562"/>
                </a:cubicBezTo>
                <a:cubicBezTo>
                  <a:pt x="2393" y="1545"/>
                  <a:pt x="2380" y="1533"/>
                  <a:pt x="2365" y="1533"/>
                </a:cubicBezTo>
                <a:cubicBezTo>
                  <a:pt x="2353" y="1533"/>
                  <a:pt x="2338" y="1541"/>
                  <a:pt x="2317" y="1562"/>
                </a:cubicBezTo>
                <a:cubicBezTo>
                  <a:pt x="2279" y="1587"/>
                  <a:pt x="2252" y="1612"/>
                  <a:pt x="2234" y="1612"/>
                </a:cubicBezTo>
                <a:cubicBezTo>
                  <a:pt x="2230" y="1612"/>
                  <a:pt x="2227" y="1611"/>
                  <a:pt x="2224" y="1608"/>
                </a:cubicBezTo>
                <a:lnTo>
                  <a:pt x="2224" y="1608"/>
                </a:lnTo>
                <a:cubicBezTo>
                  <a:pt x="2240" y="1624"/>
                  <a:pt x="2193" y="1670"/>
                  <a:pt x="2162" y="1701"/>
                </a:cubicBezTo>
                <a:cubicBezTo>
                  <a:pt x="2162" y="1655"/>
                  <a:pt x="2178" y="1624"/>
                  <a:pt x="2193" y="1577"/>
                </a:cubicBezTo>
                <a:cubicBezTo>
                  <a:pt x="2240" y="1469"/>
                  <a:pt x="2255" y="1392"/>
                  <a:pt x="2193" y="1330"/>
                </a:cubicBezTo>
                <a:cubicBezTo>
                  <a:pt x="2162" y="1284"/>
                  <a:pt x="2116" y="1237"/>
                  <a:pt x="2132" y="1175"/>
                </a:cubicBezTo>
                <a:cubicBezTo>
                  <a:pt x="2112" y="1156"/>
                  <a:pt x="2099" y="1136"/>
                  <a:pt x="2080" y="1136"/>
                </a:cubicBezTo>
                <a:cubicBezTo>
                  <a:pt x="2069" y="1136"/>
                  <a:pt x="2056" y="1143"/>
                  <a:pt x="2039" y="1160"/>
                </a:cubicBezTo>
                <a:lnTo>
                  <a:pt x="2008" y="1114"/>
                </a:lnTo>
                <a:cubicBezTo>
                  <a:pt x="2019" y="1068"/>
                  <a:pt x="2006" y="1040"/>
                  <a:pt x="1979" y="1040"/>
                </a:cubicBezTo>
                <a:cubicBezTo>
                  <a:pt x="1970" y="1040"/>
                  <a:pt x="1959" y="1044"/>
                  <a:pt x="1946" y="1052"/>
                </a:cubicBezTo>
                <a:cubicBezTo>
                  <a:pt x="1939" y="1062"/>
                  <a:pt x="1934" y="1066"/>
                  <a:pt x="1930" y="1066"/>
                </a:cubicBezTo>
                <a:cubicBezTo>
                  <a:pt x="1914" y="1066"/>
                  <a:pt x="1912" y="1014"/>
                  <a:pt x="1900" y="990"/>
                </a:cubicBezTo>
                <a:cubicBezTo>
                  <a:pt x="1914" y="939"/>
                  <a:pt x="1922" y="912"/>
                  <a:pt x="1916" y="912"/>
                </a:cubicBezTo>
                <a:cubicBezTo>
                  <a:pt x="1910" y="912"/>
                  <a:pt x="1887" y="947"/>
                  <a:pt x="1838" y="1021"/>
                </a:cubicBezTo>
                <a:cubicBezTo>
                  <a:pt x="1807" y="1052"/>
                  <a:pt x="1792" y="1098"/>
                  <a:pt x="1807" y="1145"/>
                </a:cubicBezTo>
                <a:lnTo>
                  <a:pt x="1869" y="1206"/>
                </a:lnTo>
                <a:lnTo>
                  <a:pt x="1776" y="1191"/>
                </a:lnTo>
                <a:cubicBezTo>
                  <a:pt x="1757" y="1185"/>
                  <a:pt x="1735" y="1181"/>
                  <a:pt x="1714" y="1181"/>
                </a:cubicBezTo>
                <a:cubicBezTo>
                  <a:pt x="1684" y="1181"/>
                  <a:pt x="1655" y="1188"/>
                  <a:pt x="1637" y="1206"/>
                </a:cubicBezTo>
                <a:cubicBezTo>
                  <a:pt x="1637" y="1206"/>
                  <a:pt x="1614" y="1240"/>
                  <a:pt x="1598" y="1240"/>
                </a:cubicBezTo>
                <a:cubicBezTo>
                  <a:pt x="1595" y="1240"/>
                  <a:pt x="1593" y="1239"/>
                  <a:pt x="1591" y="1237"/>
                </a:cubicBezTo>
                <a:lnTo>
                  <a:pt x="1668" y="1160"/>
                </a:lnTo>
                <a:cubicBezTo>
                  <a:pt x="1714" y="1129"/>
                  <a:pt x="1761" y="1098"/>
                  <a:pt x="1792" y="1052"/>
                </a:cubicBezTo>
                <a:cubicBezTo>
                  <a:pt x="1839" y="980"/>
                  <a:pt x="1841" y="908"/>
                  <a:pt x="1803" y="908"/>
                </a:cubicBezTo>
                <a:cubicBezTo>
                  <a:pt x="1792" y="908"/>
                  <a:pt x="1778" y="914"/>
                  <a:pt x="1761" y="928"/>
                </a:cubicBezTo>
                <a:cubicBezTo>
                  <a:pt x="1730" y="913"/>
                  <a:pt x="1730" y="913"/>
                  <a:pt x="1761" y="851"/>
                </a:cubicBezTo>
                <a:cubicBezTo>
                  <a:pt x="1768" y="820"/>
                  <a:pt x="1772" y="805"/>
                  <a:pt x="1763" y="805"/>
                </a:cubicBezTo>
                <a:cubicBezTo>
                  <a:pt x="1753" y="805"/>
                  <a:pt x="1730" y="820"/>
                  <a:pt x="1683" y="851"/>
                </a:cubicBezTo>
                <a:cubicBezTo>
                  <a:pt x="1642" y="875"/>
                  <a:pt x="1614" y="887"/>
                  <a:pt x="1598" y="887"/>
                </a:cubicBezTo>
                <a:cubicBezTo>
                  <a:pt x="1572" y="887"/>
                  <a:pt x="1578" y="856"/>
                  <a:pt x="1606" y="789"/>
                </a:cubicBezTo>
                <a:cubicBezTo>
                  <a:pt x="1658" y="712"/>
                  <a:pt x="1569" y="623"/>
                  <a:pt x="1521" y="623"/>
                </a:cubicBezTo>
                <a:cubicBezTo>
                  <a:pt x="1511" y="623"/>
                  <a:pt x="1503" y="627"/>
                  <a:pt x="1498" y="635"/>
                </a:cubicBezTo>
                <a:cubicBezTo>
                  <a:pt x="1475" y="669"/>
                  <a:pt x="1450" y="682"/>
                  <a:pt x="1429" y="682"/>
                </a:cubicBezTo>
                <a:cubicBezTo>
                  <a:pt x="1392" y="682"/>
                  <a:pt x="1364" y="643"/>
                  <a:pt x="1374" y="604"/>
                </a:cubicBezTo>
                <a:cubicBezTo>
                  <a:pt x="1374" y="562"/>
                  <a:pt x="1360" y="542"/>
                  <a:pt x="1333" y="542"/>
                </a:cubicBezTo>
                <a:cubicBezTo>
                  <a:pt x="1319" y="542"/>
                  <a:pt x="1302" y="547"/>
                  <a:pt x="1281" y="557"/>
                </a:cubicBezTo>
                <a:cubicBezTo>
                  <a:pt x="1307" y="520"/>
                  <a:pt x="1311" y="472"/>
                  <a:pt x="1279" y="472"/>
                </a:cubicBezTo>
                <a:cubicBezTo>
                  <a:pt x="1272" y="472"/>
                  <a:pt x="1262" y="474"/>
                  <a:pt x="1251" y="480"/>
                </a:cubicBezTo>
                <a:cubicBezTo>
                  <a:pt x="1251" y="480"/>
                  <a:pt x="1249" y="478"/>
                  <a:pt x="1247" y="478"/>
                </a:cubicBezTo>
                <a:cubicBezTo>
                  <a:pt x="1242" y="478"/>
                  <a:pt x="1235" y="485"/>
                  <a:pt x="1235" y="526"/>
                </a:cubicBezTo>
                <a:lnTo>
                  <a:pt x="1127" y="588"/>
                </a:lnTo>
                <a:cubicBezTo>
                  <a:pt x="1142" y="604"/>
                  <a:pt x="1127" y="650"/>
                  <a:pt x="1096" y="696"/>
                </a:cubicBezTo>
                <a:cubicBezTo>
                  <a:pt x="1091" y="704"/>
                  <a:pt x="1086" y="707"/>
                  <a:pt x="1079" y="707"/>
                </a:cubicBezTo>
                <a:cubicBezTo>
                  <a:pt x="1047" y="707"/>
                  <a:pt x="1003" y="608"/>
                  <a:pt x="1003" y="464"/>
                </a:cubicBezTo>
                <a:lnTo>
                  <a:pt x="988" y="341"/>
                </a:lnTo>
                <a:lnTo>
                  <a:pt x="941" y="434"/>
                </a:lnTo>
                <a:cubicBezTo>
                  <a:pt x="911" y="434"/>
                  <a:pt x="895" y="418"/>
                  <a:pt x="911" y="356"/>
                </a:cubicBezTo>
                <a:cubicBezTo>
                  <a:pt x="926" y="310"/>
                  <a:pt x="926" y="310"/>
                  <a:pt x="895" y="294"/>
                </a:cubicBezTo>
                <a:cubicBezTo>
                  <a:pt x="895" y="294"/>
                  <a:pt x="892" y="293"/>
                  <a:pt x="887" y="293"/>
                </a:cubicBezTo>
                <a:cubicBezTo>
                  <a:pt x="876" y="293"/>
                  <a:pt x="859" y="300"/>
                  <a:pt x="849" y="341"/>
                </a:cubicBezTo>
                <a:cubicBezTo>
                  <a:pt x="822" y="402"/>
                  <a:pt x="811" y="429"/>
                  <a:pt x="806" y="429"/>
                </a:cubicBezTo>
                <a:cubicBezTo>
                  <a:pt x="802" y="429"/>
                  <a:pt x="802" y="414"/>
                  <a:pt x="802" y="387"/>
                </a:cubicBezTo>
                <a:cubicBezTo>
                  <a:pt x="802" y="319"/>
                  <a:pt x="793" y="284"/>
                  <a:pt x="774" y="284"/>
                </a:cubicBezTo>
                <a:cubicBezTo>
                  <a:pt x="759" y="284"/>
                  <a:pt x="737" y="308"/>
                  <a:pt x="710" y="356"/>
                </a:cubicBezTo>
                <a:cubicBezTo>
                  <a:pt x="687" y="390"/>
                  <a:pt x="677" y="413"/>
                  <a:pt x="673" y="424"/>
                </a:cubicBezTo>
                <a:lnTo>
                  <a:pt x="673" y="424"/>
                </a:lnTo>
                <a:cubicBezTo>
                  <a:pt x="675" y="414"/>
                  <a:pt x="679" y="391"/>
                  <a:pt x="679" y="356"/>
                </a:cubicBezTo>
                <a:cubicBezTo>
                  <a:pt x="694" y="294"/>
                  <a:pt x="679" y="233"/>
                  <a:pt x="648" y="233"/>
                </a:cubicBezTo>
                <a:lnTo>
                  <a:pt x="632" y="279"/>
                </a:lnTo>
                <a:cubicBezTo>
                  <a:pt x="615" y="341"/>
                  <a:pt x="597" y="367"/>
                  <a:pt x="582" y="367"/>
                </a:cubicBezTo>
                <a:cubicBezTo>
                  <a:pt x="571" y="367"/>
                  <a:pt x="562" y="352"/>
                  <a:pt x="555" y="325"/>
                </a:cubicBezTo>
                <a:cubicBezTo>
                  <a:pt x="546" y="289"/>
                  <a:pt x="537" y="274"/>
                  <a:pt x="519" y="274"/>
                </a:cubicBezTo>
                <a:cubicBezTo>
                  <a:pt x="506" y="274"/>
                  <a:pt x="488" y="282"/>
                  <a:pt x="462" y="294"/>
                </a:cubicBezTo>
                <a:cubicBezTo>
                  <a:pt x="401" y="279"/>
                  <a:pt x="370" y="279"/>
                  <a:pt x="370" y="233"/>
                </a:cubicBezTo>
                <a:cubicBezTo>
                  <a:pt x="377" y="171"/>
                  <a:pt x="381" y="140"/>
                  <a:pt x="377" y="140"/>
                </a:cubicBezTo>
                <a:cubicBezTo>
                  <a:pt x="373" y="140"/>
                  <a:pt x="362" y="171"/>
                  <a:pt x="339" y="233"/>
                </a:cubicBezTo>
                <a:cubicBezTo>
                  <a:pt x="324" y="254"/>
                  <a:pt x="317" y="266"/>
                  <a:pt x="306" y="266"/>
                </a:cubicBezTo>
                <a:cubicBezTo>
                  <a:pt x="294" y="266"/>
                  <a:pt x="279" y="250"/>
                  <a:pt x="246" y="217"/>
                </a:cubicBezTo>
                <a:cubicBezTo>
                  <a:pt x="230" y="186"/>
                  <a:pt x="223" y="171"/>
                  <a:pt x="215" y="171"/>
                </a:cubicBezTo>
                <a:cubicBezTo>
                  <a:pt x="207" y="171"/>
                  <a:pt x="200" y="186"/>
                  <a:pt x="184" y="217"/>
                </a:cubicBezTo>
                <a:cubicBezTo>
                  <a:pt x="184" y="325"/>
                  <a:pt x="169" y="387"/>
                  <a:pt x="200" y="387"/>
                </a:cubicBezTo>
                <a:cubicBezTo>
                  <a:pt x="230" y="387"/>
                  <a:pt x="230" y="387"/>
                  <a:pt x="230" y="449"/>
                </a:cubicBezTo>
                <a:lnTo>
                  <a:pt x="169" y="449"/>
                </a:lnTo>
                <a:cubicBezTo>
                  <a:pt x="157" y="445"/>
                  <a:pt x="145" y="443"/>
                  <a:pt x="134" y="443"/>
                </a:cubicBezTo>
                <a:cubicBezTo>
                  <a:pt x="100" y="443"/>
                  <a:pt x="68" y="461"/>
                  <a:pt x="45" y="495"/>
                </a:cubicBezTo>
                <a:cubicBezTo>
                  <a:pt x="7" y="508"/>
                  <a:pt x="0" y="584"/>
                  <a:pt x="34" y="584"/>
                </a:cubicBezTo>
                <a:cubicBezTo>
                  <a:pt x="41" y="584"/>
                  <a:pt x="50" y="581"/>
                  <a:pt x="60" y="573"/>
                </a:cubicBezTo>
                <a:lnTo>
                  <a:pt x="91" y="635"/>
                </a:lnTo>
                <a:cubicBezTo>
                  <a:pt x="91" y="720"/>
                  <a:pt x="99" y="762"/>
                  <a:pt x="109" y="762"/>
                </a:cubicBezTo>
                <a:cubicBezTo>
                  <a:pt x="118" y="762"/>
                  <a:pt x="130" y="720"/>
                  <a:pt x="138" y="635"/>
                </a:cubicBezTo>
                <a:cubicBezTo>
                  <a:pt x="146" y="543"/>
                  <a:pt x="150" y="501"/>
                  <a:pt x="154" y="501"/>
                </a:cubicBezTo>
                <a:cubicBezTo>
                  <a:pt x="158" y="501"/>
                  <a:pt x="162" y="531"/>
                  <a:pt x="169" y="588"/>
                </a:cubicBezTo>
                <a:cubicBezTo>
                  <a:pt x="184" y="696"/>
                  <a:pt x="184" y="696"/>
                  <a:pt x="215" y="696"/>
                </a:cubicBezTo>
                <a:cubicBezTo>
                  <a:pt x="230" y="696"/>
                  <a:pt x="246" y="696"/>
                  <a:pt x="230" y="758"/>
                </a:cubicBezTo>
                <a:cubicBezTo>
                  <a:pt x="230" y="805"/>
                  <a:pt x="246" y="866"/>
                  <a:pt x="261" y="866"/>
                </a:cubicBezTo>
                <a:cubicBezTo>
                  <a:pt x="292" y="866"/>
                  <a:pt x="292" y="866"/>
                  <a:pt x="292" y="820"/>
                </a:cubicBezTo>
                <a:cubicBezTo>
                  <a:pt x="299" y="794"/>
                  <a:pt x="308" y="779"/>
                  <a:pt x="316" y="779"/>
                </a:cubicBezTo>
                <a:cubicBezTo>
                  <a:pt x="328" y="779"/>
                  <a:pt x="339" y="809"/>
                  <a:pt x="339" y="882"/>
                </a:cubicBezTo>
                <a:cubicBezTo>
                  <a:pt x="345" y="908"/>
                  <a:pt x="349" y="924"/>
                  <a:pt x="353" y="924"/>
                </a:cubicBezTo>
                <a:cubicBezTo>
                  <a:pt x="357" y="924"/>
                  <a:pt x="361" y="897"/>
                  <a:pt x="370" y="835"/>
                </a:cubicBezTo>
                <a:cubicBezTo>
                  <a:pt x="384" y="777"/>
                  <a:pt x="402" y="750"/>
                  <a:pt x="417" y="750"/>
                </a:cubicBezTo>
                <a:cubicBezTo>
                  <a:pt x="434" y="750"/>
                  <a:pt x="447" y="785"/>
                  <a:pt x="447" y="851"/>
                </a:cubicBezTo>
                <a:lnTo>
                  <a:pt x="493" y="851"/>
                </a:lnTo>
                <a:cubicBezTo>
                  <a:pt x="509" y="851"/>
                  <a:pt x="524" y="805"/>
                  <a:pt x="540" y="758"/>
                </a:cubicBezTo>
                <a:cubicBezTo>
                  <a:pt x="557" y="697"/>
                  <a:pt x="565" y="670"/>
                  <a:pt x="571" y="670"/>
                </a:cubicBezTo>
                <a:cubicBezTo>
                  <a:pt x="576" y="670"/>
                  <a:pt x="579" y="685"/>
                  <a:pt x="586" y="712"/>
                </a:cubicBezTo>
                <a:cubicBezTo>
                  <a:pt x="586" y="743"/>
                  <a:pt x="586" y="789"/>
                  <a:pt x="586" y="820"/>
                </a:cubicBezTo>
                <a:cubicBezTo>
                  <a:pt x="571" y="882"/>
                  <a:pt x="586" y="882"/>
                  <a:pt x="617" y="882"/>
                </a:cubicBezTo>
                <a:cubicBezTo>
                  <a:pt x="632" y="890"/>
                  <a:pt x="648" y="897"/>
                  <a:pt x="661" y="897"/>
                </a:cubicBezTo>
                <a:cubicBezTo>
                  <a:pt x="675" y="897"/>
                  <a:pt x="686" y="890"/>
                  <a:pt x="694" y="866"/>
                </a:cubicBezTo>
                <a:lnTo>
                  <a:pt x="694" y="866"/>
                </a:lnTo>
                <a:lnTo>
                  <a:pt x="679" y="913"/>
                </a:lnTo>
                <a:cubicBezTo>
                  <a:pt x="689" y="923"/>
                  <a:pt x="685" y="948"/>
                  <a:pt x="687" y="948"/>
                </a:cubicBezTo>
                <a:cubicBezTo>
                  <a:pt x="687" y="948"/>
                  <a:pt x="689" y="943"/>
                  <a:pt x="694" y="928"/>
                </a:cubicBezTo>
                <a:cubicBezTo>
                  <a:pt x="694" y="928"/>
                  <a:pt x="725" y="928"/>
                  <a:pt x="741" y="1005"/>
                </a:cubicBezTo>
                <a:cubicBezTo>
                  <a:pt x="749" y="1026"/>
                  <a:pt x="763" y="1036"/>
                  <a:pt x="779" y="1036"/>
                </a:cubicBezTo>
                <a:cubicBezTo>
                  <a:pt x="821" y="1036"/>
                  <a:pt x="875" y="968"/>
                  <a:pt x="864" y="866"/>
                </a:cubicBezTo>
                <a:lnTo>
                  <a:pt x="864" y="866"/>
                </a:lnTo>
                <a:lnTo>
                  <a:pt x="880" y="882"/>
                </a:lnTo>
                <a:cubicBezTo>
                  <a:pt x="884" y="884"/>
                  <a:pt x="888" y="885"/>
                  <a:pt x="892" y="885"/>
                </a:cubicBezTo>
                <a:cubicBezTo>
                  <a:pt x="915" y="885"/>
                  <a:pt x="926" y="851"/>
                  <a:pt x="926" y="851"/>
                </a:cubicBezTo>
                <a:cubicBezTo>
                  <a:pt x="943" y="817"/>
                  <a:pt x="955" y="806"/>
                  <a:pt x="968" y="806"/>
                </a:cubicBezTo>
                <a:cubicBezTo>
                  <a:pt x="979" y="806"/>
                  <a:pt x="989" y="813"/>
                  <a:pt x="1003" y="820"/>
                </a:cubicBezTo>
                <a:lnTo>
                  <a:pt x="941" y="913"/>
                </a:lnTo>
                <a:cubicBezTo>
                  <a:pt x="883" y="1000"/>
                  <a:pt x="868" y="1063"/>
                  <a:pt x="891" y="1063"/>
                </a:cubicBezTo>
                <a:cubicBezTo>
                  <a:pt x="905" y="1063"/>
                  <a:pt x="932" y="1042"/>
                  <a:pt x="972" y="990"/>
                </a:cubicBezTo>
                <a:lnTo>
                  <a:pt x="972" y="990"/>
                </a:lnTo>
                <a:lnTo>
                  <a:pt x="941" y="1036"/>
                </a:lnTo>
                <a:cubicBezTo>
                  <a:pt x="921" y="1078"/>
                  <a:pt x="921" y="1091"/>
                  <a:pt x="946" y="1091"/>
                </a:cubicBezTo>
                <a:cubicBezTo>
                  <a:pt x="959" y="1091"/>
                  <a:pt x="978" y="1088"/>
                  <a:pt x="1003" y="1083"/>
                </a:cubicBezTo>
                <a:cubicBezTo>
                  <a:pt x="1004" y="1084"/>
                  <a:pt x="1006" y="1084"/>
                  <a:pt x="1008" y="1084"/>
                </a:cubicBezTo>
                <a:cubicBezTo>
                  <a:pt x="1030" y="1084"/>
                  <a:pt x="1098" y="1002"/>
                  <a:pt x="1127" y="959"/>
                </a:cubicBezTo>
                <a:cubicBezTo>
                  <a:pt x="1145" y="931"/>
                  <a:pt x="1164" y="926"/>
                  <a:pt x="1176" y="926"/>
                </a:cubicBezTo>
                <a:cubicBezTo>
                  <a:pt x="1184" y="926"/>
                  <a:pt x="1189" y="928"/>
                  <a:pt x="1189" y="928"/>
                </a:cubicBezTo>
                <a:cubicBezTo>
                  <a:pt x="1189" y="928"/>
                  <a:pt x="1204" y="959"/>
                  <a:pt x="1173" y="990"/>
                </a:cubicBezTo>
                <a:cubicBezTo>
                  <a:pt x="1133" y="1050"/>
                  <a:pt x="1132" y="1084"/>
                  <a:pt x="1161" y="1084"/>
                </a:cubicBezTo>
                <a:cubicBezTo>
                  <a:pt x="1177" y="1084"/>
                  <a:pt x="1202" y="1074"/>
                  <a:pt x="1235" y="1052"/>
                </a:cubicBezTo>
                <a:lnTo>
                  <a:pt x="1235" y="1052"/>
                </a:lnTo>
                <a:lnTo>
                  <a:pt x="1204" y="1083"/>
                </a:lnTo>
                <a:cubicBezTo>
                  <a:pt x="1173" y="1129"/>
                  <a:pt x="1158" y="1191"/>
                  <a:pt x="1281" y="1222"/>
                </a:cubicBezTo>
                <a:cubicBezTo>
                  <a:pt x="1359" y="1299"/>
                  <a:pt x="1405" y="1345"/>
                  <a:pt x="1374" y="1392"/>
                </a:cubicBezTo>
                <a:cubicBezTo>
                  <a:pt x="1357" y="1404"/>
                  <a:pt x="1368" y="1409"/>
                  <a:pt x="1395" y="1409"/>
                </a:cubicBezTo>
                <a:cubicBezTo>
                  <a:pt x="1439" y="1409"/>
                  <a:pt x="1524" y="1395"/>
                  <a:pt x="1591" y="1376"/>
                </a:cubicBezTo>
                <a:lnTo>
                  <a:pt x="1591" y="1376"/>
                </a:lnTo>
                <a:cubicBezTo>
                  <a:pt x="1560" y="1407"/>
                  <a:pt x="1575" y="1423"/>
                  <a:pt x="1606" y="1469"/>
                </a:cubicBezTo>
                <a:cubicBezTo>
                  <a:pt x="1637" y="1500"/>
                  <a:pt x="1652" y="1515"/>
                  <a:pt x="1606" y="1562"/>
                </a:cubicBezTo>
                <a:cubicBezTo>
                  <a:pt x="1555" y="1587"/>
                  <a:pt x="1532" y="1599"/>
                  <a:pt x="1540" y="1599"/>
                </a:cubicBezTo>
                <a:cubicBezTo>
                  <a:pt x="1546" y="1599"/>
                  <a:pt x="1573" y="1591"/>
                  <a:pt x="1622" y="1577"/>
                </a:cubicBezTo>
                <a:cubicBezTo>
                  <a:pt x="1644" y="1568"/>
                  <a:pt x="1662" y="1563"/>
                  <a:pt x="1675" y="1563"/>
                </a:cubicBezTo>
                <a:cubicBezTo>
                  <a:pt x="1726" y="1563"/>
                  <a:pt x="1710" y="1624"/>
                  <a:pt x="1637" y="1686"/>
                </a:cubicBezTo>
                <a:cubicBezTo>
                  <a:pt x="1606" y="1716"/>
                  <a:pt x="1622" y="1732"/>
                  <a:pt x="1637" y="1778"/>
                </a:cubicBezTo>
                <a:cubicBezTo>
                  <a:pt x="1648" y="1775"/>
                  <a:pt x="1659" y="1774"/>
                  <a:pt x="1668" y="1774"/>
                </a:cubicBezTo>
                <a:cubicBezTo>
                  <a:pt x="1710" y="1774"/>
                  <a:pt x="1735" y="1799"/>
                  <a:pt x="1761" y="1825"/>
                </a:cubicBezTo>
                <a:cubicBezTo>
                  <a:pt x="1776" y="1848"/>
                  <a:pt x="1788" y="1863"/>
                  <a:pt x="1807" y="1863"/>
                </a:cubicBezTo>
                <a:cubicBezTo>
                  <a:pt x="1826" y="1863"/>
                  <a:pt x="1853" y="1848"/>
                  <a:pt x="1900" y="1809"/>
                </a:cubicBezTo>
                <a:cubicBezTo>
                  <a:pt x="1938" y="1771"/>
                  <a:pt x="1962" y="1755"/>
                  <a:pt x="1979" y="1755"/>
                </a:cubicBezTo>
                <a:cubicBezTo>
                  <a:pt x="1996" y="1755"/>
                  <a:pt x="2008" y="1771"/>
                  <a:pt x="2023" y="1794"/>
                </a:cubicBezTo>
                <a:cubicBezTo>
                  <a:pt x="2054" y="1825"/>
                  <a:pt x="2054" y="1825"/>
                  <a:pt x="2008" y="1856"/>
                </a:cubicBezTo>
                <a:cubicBezTo>
                  <a:pt x="2008" y="1856"/>
                  <a:pt x="1992" y="1917"/>
                  <a:pt x="2008" y="1933"/>
                </a:cubicBezTo>
                <a:cubicBezTo>
                  <a:pt x="2039" y="1948"/>
                  <a:pt x="2039" y="1964"/>
                  <a:pt x="2008" y="2010"/>
                </a:cubicBezTo>
                <a:cubicBezTo>
                  <a:pt x="1992" y="2041"/>
                  <a:pt x="1992" y="2072"/>
                  <a:pt x="2008" y="2103"/>
                </a:cubicBezTo>
                <a:cubicBezTo>
                  <a:pt x="2054" y="2134"/>
                  <a:pt x="2085" y="2165"/>
                  <a:pt x="2039" y="2211"/>
                </a:cubicBezTo>
                <a:cubicBezTo>
                  <a:pt x="2044" y="2217"/>
                  <a:pt x="2048" y="2220"/>
                  <a:pt x="2053" y="2220"/>
                </a:cubicBezTo>
                <a:cubicBezTo>
                  <a:pt x="2060" y="2220"/>
                  <a:pt x="2071" y="2209"/>
                  <a:pt x="2101" y="2180"/>
                </a:cubicBezTo>
                <a:cubicBezTo>
                  <a:pt x="2115" y="2159"/>
                  <a:pt x="2135" y="2145"/>
                  <a:pt x="2155" y="2145"/>
                </a:cubicBezTo>
                <a:cubicBezTo>
                  <a:pt x="2181" y="2145"/>
                  <a:pt x="2207" y="2167"/>
                  <a:pt x="2224" y="2226"/>
                </a:cubicBezTo>
                <a:cubicBezTo>
                  <a:pt x="2246" y="2248"/>
                  <a:pt x="2282" y="2277"/>
                  <a:pt x="2313" y="2277"/>
                </a:cubicBezTo>
                <a:cubicBezTo>
                  <a:pt x="2326" y="2277"/>
                  <a:pt x="2339" y="2271"/>
                  <a:pt x="2348" y="2257"/>
                </a:cubicBezTo>
                <a:lnTo>
                  <a:pt x="2348" y="2257"/>
                </a:lnTo>
                <a:cubicBezTo>
                  <a:pt x="2363" y="2273"/>
                  <a:pt x="2363" y="2273"/>
                  <a:pt x="2332" y="2319"/>
                </a:cubicBezTo>
                <a:cubicBezTo>
                  <a:pt x="2280" y="2372"/>
                  <a:pt x="2285" y="2403"/>
                  <a:pt x="2327" y="2403"/>
                </a:cubicBezTo>
                <a:cubicBezTo>
                  <a:pt x="2347" y="2403"/>
                  <a:pt x="2375" y="2396"/>
                  <a:pt x="2410" y="2381"/>
                </a:cubicBezTo>
                <a:cubicBezTo>
                  <a:pt x="2424" y="2359"/>
                  <a:pt x="2435" y="2348"/>
                  <a:pt x="2441" y="2348"/>
                </a:cubicBezTo>
                <a:cubicBezTo>
                  <a:pt x="2448" y="2348"/>
                  <a:pt x="2449" y="2363"/>
                  <a:pt x="2441" y="2396"/>
                </a:cubicBezTo>
                <a:cubicBezTo>
                  <a:pt x="2441" y="2396"/>
                  <a:pt x="2445" y="2400"/>
                  <a:pt x="2456" y="2400"/>
                </a:cubicBezTo>
                <a:cubicBezTo>
                  <a:pt x="2468" y="2400"/>
                  <a:pt x="2487" y="2396"/>
                  <a:pt x="2518" y="2381"/>
                </a:cubicBezTo>
                <a:cubicBezTo>
                  <a:pt x="2537" y="2368"/>
                  <a:pt x="2548" y="2361"/>
                  <a:pt x="2555" y="2361"/>
                </a:cubicBezTo>
                <a:cubicBezTo>
                  <a:pt x="2564" y="2361"/>
                  <a:pt x="2564" y="2376"/>
                  <a:pt x="2564" y="2412"/>
                </a:cubicBezTo>
                <a:cubicBezTo>
                  <a:pt x="2549" y="2458"/>
                  <a:pt x="2564" y="2474"/>
                  <a:pt x="2580" y="2489"/>
                </a:cubicBezTo>
                <a:cubicBezTo>
                  <a:pt x="2584" y="2488"/>
                  <a:pt x="2590" y="2487"/>
                  <a:pt x="2596" y="2487"/>
                </a:cubicBezTo>
                <a:cubicBezTo>
                  <a:pt x="2675" y="2487"/>
                  <a:pt x="2873" y="2571"/>
                  <a:pt x="2873" y="2628"/>
                </a:cubicBezTo>
                <a:cubicBezTo>
                  <a:pt x="2920" y="2582"/>
                  <a:pt x="2920" y="2582"/>
                  <a:pt x="2935" y="2582"/>
                </a:cubicBezTo>
                <a:cubicBezTo>
                  <a:pt x="2935" y="2634"/>
                  <a:pt x="2941" y="2656"/>
                  <a:pt x="2949" y="2656"/>
                </a:cubicBezTo>
                <a:cubicBezTo>
                  <a:pt x="2961" y="2656"/>
                  <a:pt x="2979" y="2614"/>
                  <a:pt x="2997" y="2551"/>
                </a:cubicBezTo>
                <a:lnTo>
                  <a:pt x="2951" y="2551"/>
                </a:lnTo>
                <a:cubicBezTo>
                  <a:pt x="2970" y="2505"/>
                  <a:pt x="2990" y="2481"/>
                  <a:pt x="3004" y="2481"/>
                </a:cubicBezTo>
                <a:cubicBezTo>
                  <a:pt x="3023" y="2481"/>
                  <a:pt x="3030" y="2524"/>
                  <a:pt x="3013" y="2613"/>
                </a:cubicBezTo>
                <a:cubicBezTo>
                  <a:pt x="3013" y="2669"/>
                  <a:pt x="3013" y="2696"/>
                  <a:pt x="3019" y="2696"/>
                </a:cubicBezTo>
                <a:cubicBezTo>
                  <a:pt x="3025" y="2696"/>
                  <a:pt x="3037" y="2673"/>
                  <a:pt x="3059" y="2628"/>
                </a:cubicBezTo>
                <a:cubicBezTo>
                  <a:pt x="3081" y="2576"/>
                  <a:pt x="3097" y="2549"/>
                  <a:pt x="3106" y="2549"/>
                </a:cubicBezTo>
                <a:cubicBezTo>
                  <a:pt x="3117" y="2549"/>
                  <a:pt x="3121" y="2580"/>
                  <a:pt x="3121" y="2644"/>
                </a:cubicBezTo>
                <a:cubicBezTo>
                  <a:pt x="3121" y="2698"/>
                  <a:pt x="3117" y="2725"/>
                  <a:pt x="3117" y="2725"/>
                </a:cubicBezTo>
                <a:cubicBezTo>
                  <a:pt x="3117" y="2725"/>
                  <a:pt x="3121" y="2698"/>
                  <a:pt x="3136" y="2644"/>
                </a:cubicBezTo>
                <a:cubicBezTo>
                  <a:pt x="3187" y="2524"/>
                  <a:pt x="3229" y="2456"/>
                  <a:pt x="3251" y="2456"/>
                </a:cubicBezTo>
                <a:cubicBezTo>
                  <a:pt x="3269" y="2456"/>
                  <a:pt x="3274" y="2501"/>
                  <a:pt x="3260" y="2597"/>
                </a:cubicBezTo>
                <a:cubicBezTo>
                  <a:pt x="3244" y="2706"/>
                  <a:pt x="3260" y="2767"/>
                  <a:pt x="3291" y="2767"/>
                </a:cubicBezTo>
                <a:cubicBezTo>
                  <a:pt x="3322" y="2767"/>
                  <a:pt x="3322" y="2721"/>
                  <a:pt x="3322" y="2659"/>
                </a:cubicBezTo>
                <a:cubicBezTo>
                  <a:pt x="3314" y="2605"/>
                  <a:pt x="3314" y="2578"/>
                  <a:pt x="3322" y="2578"/>
                </a:cubicBezTo>
                <a:cubicBezTo>
                  <a:pt x="3329" y="2578"/>
                  <a:pt x="3345" y="2605"/>
                  <a:pt x="3368" y="2659"/>
                </a:cubicBezTo>
                <a:cubicBezTo>
                  <a:pt x="3402" y="2754"/>
                  <a:pt x="3437" y="2796"/>
                  <a:pt x="3474" y="2796"/>
                </a:cubicBezTo>
                <a:cubicBezTo>
                  <a:pt x="3503" y="2796"/>
                  <a:pt x="3535" y="2769"/>
                  <a:pt x="3569" y="2721"/>
                </a:cubicBezTo>
                <a:cubicBezTo>
                  <a:pt x="3600" y="2659"/>
                  <a:pt x="3638" y="2628"/>
                  <a:pt x="3662" y="2628"/>
                </a:cubicBezTo>
                <a:cubicBezTo>
                  <a:pt x="3685" y="2628"/>
                  <a:pt x="3693" y="2659"/>
                  <a:pt x="3662" y="2721"/>
                </a:cubicBezTo>
                <a:cubicBezTo>
                  <a:pt x="3626" y="2783"/>
                  <a:pt x="3616" y="2809"/>
                  <a:pt x="3623" y="2809"/>
                </a:cubicBezTo>
                <a:cubicBezTo>
                  <a:pt x="3627" y="2809"/>
                  <a:pt x="3642" y="2794"/>
                  <a:pt x="3662" y="2767"/>
                </a:cubicBezTo>
                <a:cubicBezTo>
                  <a:pt x="3677" y="2775"/>
                  <a:pt x="3696" y="2779"/>
                  <a:pt x="3718" y="2779"/>
                </a:cubicBezTo>
                <a:cubicBezTo>
                  <a:pt x="3739" y="2779"/>
                  <a:pt x="3762" y="2775"/>
                  <a:pt x="3785" y="2767"/>
                </a:cubicBezTo>
                <a:cubicBezTo>
                  <a:pt x="3801" y="2767"/>
                  <a:pt x="3816" y="2706"/>
                  <a:pt x="3801" y="2659"/>
                </a:cubicBezTo>
                <a:lnTo>
                  <a:pt x="3801" y="2659"/>
                </a:lnTo>
                <a:cubicBezTo>
                  <a:pt x="3828" y="2714"/>
                  <a:pt x="3861" y="2753"/>
                  <a:pt x="3890" y="2753"/>
                </a:cubicBezTo>
                <a:cubicBezTo>
                  <a:pt x="3909" y="2753"/>
                  <a:pt x="3927" y="2734"/>
                  <a:pt x="3940" y="2690"/>
                </a:cubicBezTo>
                <a:lnTo>
                  <a:pt x="3986" y="2675"/>
                </a:lnTo>
                <a:cubicBezTo>
                  <a:pt x="4002" y="2675"/>
                  <a:pt x="4002" y="2675"/>
                  <a:pt x="4017" y="2613"/>
                </a:cubicBezTo>
                <a:cubicBezTo>
                  <a:pt x="4017" y="2585"/>
                  <a:pt x="4021" y="2576"/>
                  <a:pt x="4028" y="2576"/>
                </a:cubicBezTo>
                <a:cubicBezTo>
                  <a:pt x="4041" y="2576"/>
                  <a:pt x="4065" y="2608"/>
                  <a:pt x="4094" y="2628"/>
                </a:cubicBezTo>
                <a:cubicBezTo>
                  <a:pt x="4127" y="2661"/>
                  <a:pt x="4160" y="2694"/>
                  <a:pt x="4165" y="2694"/>
                </a:cubicBezTo>
                <a:cubicBezTo>
                  <a:pt x="4168" y="2694"/>
                  <a:pt x="4165" y="2688"/>
                  <a:pt x="4156" y="2675"/>
                </a:cubicBezTo>
                <a:cubicBezTo>
                  <a:pt x="4141" y="2613"/>
                  <a:pt x="4156" y="2551"/>
                  <a:pt x="4156" y="2489"/>
                </a:cubicBezTo>
                <a:cubicBezTo>
                  <a:pt x="4156" y="2469"/>
                  <a:pt x="4161" y="2460"/>
                  <a:pt x="4168" y="2460"/>
                </a:cubicBezTo>
                <a:cubicBezTo>
                  <a:pt x="4182" y="2460"/>
                  <a:pt x="4203" y="2494"/>
                  <a:pt x="4203" y="2536"/>
                </a:cubicBezTo>
                <a:cubicBezTo>
                  <a:pt x="4203" y="2597"/>
                  <a:pt x="4234" y="2582"/>
                  <a:pt x="4295" y="2613"/>
                </a:cubicBezTo>
                <a:cubicBezTo>
                  <a:pt x="4326" y="2597"/>
                  <a:pt x="4357" y="2582"/>
                  <a:pt x="4342" y="2536"/>
                </a:cubicBezTo>
                <a:cubicBezTo>
                  <a:pt x="4316" y="2497"/>
                  <a:pt x="4399" y="2436"/>
                  <a:pt x="4454" y="2436"/>
                </a:cubicBezTo>
                <a:cubicBezTo>
                  <a:pt x="4464" y="2436"/>
                  <a:pt x="4473" y="2438"/>
                  <a:pt x="4481" y="2443"/>
                </a:cubicBezTo>
                <a:lnTo>
                  <a:pt x="4527" y="2412"/>
                </a:lnTo>
                <a:cubicBezTo>
                  <a:pt x="4543" y="2396"/>
                  <a:pt x="4527" y="2350"/>
                  <a:pt x="4543" y="2335"/>
                </a:cubicBezTo>
                <a:cubicBezTo>
                  <a:pt x="4574" y="2319"/>
                  <a:pt x="4558" y="2319"/>
                  <a:pt x="4543" y="2257"/>
                </a:cubicBezTo>
                <a:cubicBezTo>
                  <a:pt x="4550" y="2250"/>
                  <a:pt x="4562" y="2242"/>
                  <a:pt x="4576" y="2242"/>
                </a:cubicBezTo>
                <a:cubicBezTo>
                  <a:pt x="4589" y="2242"/>
                  <a:pt x="4604" y="2250"/>
                  <a:pt x="4620" y="2273"/>
                </a:cubicBezTo>
                <a:cubicBezTo>
                  <a:pt x="4586" y="2222"/>
                  <a:pt x="4571" y="2199"/>
                  <a:pt x="4579" y="2199"/>
                </a:cubicBezTo>
                <a:cubicBezTo>
                  <a:pt x="4586" y="2199"/>
                  <a:pt x="4609" y="2214"/>
                  <a:pt x="4651" y="2242"/>
                </a:cubicBezTo>
                <a:cubicBezTo>
                  <a:pt x="4697" y="2281"/>
                  <a:pt x="4717" y="2304"/>
                  <a:pt x="4717" y="2304"/>
                </a:cubicBezTo>
                <a:cubicBezTo>
                  <a:pt x="4717" y="2304"/>
                  <a:pt x="4697" y="2281"/>
                  <a:pt x="4666" y="2226"/>
                </a:cubicBezTo>
                <a:cubicBezTo>
                  <a:pt x="4658" y="2192"/>
                  <a:pt x="4654" y="2182"/>
                  <a:pt x="4663" y="2182"/>
                </a:cubicBezTo>
                <a:cubicBezTo>
                  <a:pt x="4670" y="2182"/>
                  <a:pt x="4685" y="2189"/>
                  <a:pt x="4713" y="2196"/>
                </a:cubicBezTo>
                <a:cubicBezTo>
                  <a:pt x="4734" y="2209"/>
                  <a:pt x="4745" y="2217"/>
                  <a:pt x="4748" y="2217"/>
                </a:cubicBezTo>
                <a:cubicBezTo>
                  <a:pt x="4753" y="2217"/>
                  <a:pt x="4745" y="2206"/>
                  <a:pt x="4728" y="2180"/>
                </a:cubicBezTo>
                <a:cubicBezTo>
                  <a:pt x="4684" y="2115"/>
                  <a:pt x="4679" y="2049"/>
                  <a:pt x="4707" y="2049"/>
                </a:cubicBezTo>
                <a:cubicBezTo>
                  <a:pt x="4719" y="2049"/>
                  <a:pt x="4736" y="2060"/>
                  <a:pt x="4759" y="2087"/>
                </a:cubicBezTo>
                <a:cubicBezTo>
                  <a:pt x="4759" y="2087"/>
                  <a:pt x="4774" y="2056"/>
                  <a:pt x="4759" y="2010"/>
                </a:cubicBezTo>
                <a:cubicBezTo>
                  <a:pt x="4727" y="1962"/>
                  <a:pt x="4711" y="1938"/>
                  <a:pt x="4715" y="1938"/>
                </a:cubicBezTo>
                <a:cubicBezTo>
                  <a:pt x="4718" y="1938"/>
                  <a:pt x="4738" y="1958"/>
                  <a:pt x="4774" y="1995"/>
                </a:cubicBezTo>
                <a:cubicBezTo>
                  <a:pt x="4805" y="2025"/>
                  <a:pt x="4828" y="2038"/>
                  <a:pt x="4841" y="2038"/>
                </a:cubicBezTo>
                <a:cubicBezTo>
                  <a:pt x="4862" y="2038"/>
                  <a:pt x="4859" y="2005"/>
                  <a:pt x="4821" y="1948"/>
                </a:cubicBezTo>
                <a:cubicBezTo>
                  <a:pt x="4821" y="1948"/>
                  <a:pt x="4809" y="1899"/>
                  <a:pt x="4839" y="1899"/>
                </a:cubicBezTo>
                <a:cubicBezTo>
                  <a:pt x="4842" y="1899"/>
                  <a:pt x="4847" y="1900"/>
                  <a:pt x="4852" y="1902"/>
                </a:cubicBezTo>
                <a:cubicBezTo>
                  <a:pt x="4860" y="1906"/>
                  <a:pt x="4871" y="1908"/>
                  <a:pt x="4882" y="1908"/>
                </a:cubicBezTo>
                <a:cubicBezTo>
                  <a:pt x="4952" y="1908"/>
                  <a:pt x="5055" y="1834"/>
                  <a:pt x="4975" y="1794"/>
                </a:cubicBezTo>
                <a:lnTo>
                  <a:pt x="5006" y="1747"/>
                </a:lnTo>
                <a:cubicBezTo>
                  <a:pt x="5068" y="1747"/>
                  <a:pt x="5099" y="1747"/>
                  <a:pt x="5068" y="1686"/>
                </a:cubicBezTo>
                <a:lnTo>
                  <a:pt x="5037" y="1624"/>
                </a:lnTo>
                <a:lnTo>
                  <a:pt x="5037" y="1624"/>
                </a:lnTo>
                <a:cubicBezTo>
                  <a:pt x="5072" y="1658"/>
                  <a:pt x="5115" y="1676"/>
                  <a:pt x="5142" y="1676"/>
                </a:cubicBezTo>
                <a:cubicBezTo>
                  <a:pt x="5150" y="1676"/>
                  <a:pt x="5157" y="1674"/>
                  <a:pt x="5161" y="1670"/>
                </a:cubicBezTo>
                <a:cubicBezTo>
                  <a:pt x="5176" y="1655"/>
                  <a:pt x="5176" y="1655"/>
                  <a:pt x="5130" y="1608"/>
                </a:cubicBezTo>
                <a:cubicBezTo>
                  <a:pt x="5099" y="1577"/>
                  <a:pt x="5099" y="1577"/>
                  <a:pt x="5115" y="1562"/>
                </a:cubicBezTo>
                <a:cubicBezTo>
                  <a:pt x="5119" y="1558"/>
                  <a:pt x="5125" y="1556"/>
                  <a:pt x="5133" y="1556"/>
                </a:cubicBezTo>
                <a:cubicBezTo>
                  <a:pt x="5155" y="1556"/>
                  <a:pt x="5189" y="1570"/>
                  <a:pt x="5223" y="1593"/>
                </a:cubicBezTo>
                <a:lnTo>
                  <a:pt x="5238" y="1577"/>
                </a:lnTo>
                <a:cubicBezTo>
                  <a:pt x="5190" y="1529"/>
                  <a:pt x="5178" y="1505"/>
                  <a:pt x="5187" y="1505"/>
                </a:cubicBezTo>
                <a:cubicBezTo>
                  <a:pt x="5192" y="1505"/>
                  <a:pt x="5205" y="1514"/>
                  <a:pt x="5223" y="1531"/>
                </a:cubicBezTo>
                <a:cubicBezTo>
                  <a:pt x="5232" y="1541"/>
                  <a:pt x="5242" y="1544"/>
                  <a:pt x="5251" y="1544"/>
                </a:cubicBezTo>
                <a:cubicBezTo>
                  <a:pt x="5273" y="1544"/>
                  <a:pt x="5294" y="1526"/>
                  <a:pt x="5315" y="1515"/>
                </a:cubicBezTo>
                <a:cubicBezTo>
                  <a:pt x="5297" y="1497"/>
                  <a:pt x="5296" y="1491"/>
                  <a:pt x="5300" y="1491"/>
                </a:cubicBezTo>
                <a:cubicBezTo>
                  <a:pt x="5306" y="1491"/>
                  <a:pt x="5325" y="1506"/>
                  <a:pt x="5315" y="1515"/>
                </a:cubicBezTo>
                <a:lnTo>
                  <a:pt x="5346" y="1546"/>
                </a:lnTo>
                <a:cubicBezTo>
                  <a:pt x="5361" y="1554"/>
                  <a:pt x="5369" y="1557"/>
                  <a:pt x="5373" y="1557"/>
                </a:cubicBezTo>
                <a:cubicBezTo>
                  <a:pt x="5387" y="1557"/>
                  <a:pt x="5355" y="1524"/>
                  <a:pt x="5331" y="1500"/>
                </a:cubicBezTo>
                <a:lnTo>
                  <a:pt x="5362" y="1454"/>
                </a:lnTo>
                <a:cubicBezTo>
                  <a:pt x="5377" y="1438"/>
                  <a:pt x="5393" y="1423"/>
                  <a:pt x="5331" y="1407"/>
                </a:cubicBezTo>
                <a:cubicBezTo>
                  <a:pt x="5285" y="1376"/>
                  <a:pt x="5254" y="1330"/>
                  <a:pt x="5269" y="1315"/>
                </a:cubicBezTo>
                <a:lnTo>
                  <a:pt x="5269" y="1315"/>
                </a:lnTo>
                <a:cubicBezTo>
                  <a:pt x="5305" y="1338"/>
                  <a:pt x="5340" y="1371"/>
                  <a:pt x="5362" y="1371"/>
                </a:cubicBezTo>
                <a:cubicBezTo>
                  <a:pt x="5368" y="1371"/>
                  <a:pt x="5374" y="1368"/>
                  <a:pt x="5377" y="1361"/>
                </a:cubicBezTo>
                <a:cubicBezTo>
                  <a:pt x="5379" y="1359"/>
                  <a:pt x="5382" y="1358"/>
                  <a:pt x="5385" y="1358"/>
                </a:cubicBezTo>
                <a:cubicBezTo>
                  <a:pt x="5401" y="1358"/>
                  <a:pt x="5424" y="1392"/>
                  <a:pt x="5424" y="1392"/>
                </a:cubicBezTo>
                <a:cubicBezTo>
                  <a:pt x="5442" y="1420"/>
                  <a:pt x="5458" y="1431"/>
                  <a:pt x="5471" y="1431"/>
                </a:cubicBezTo>
                <a:cubicBezTo>
                  <a:pt x="5500" y="1431"/>
                  <a:pt x="5512" y="1373"/>
                  <a:pt x="5501" y="1330"/>
                </a:cubicBezTo>
                <a:cubicBezTo>
                  <a:pt x="5482" y="1256"/>
                  <a:pt x="5481" y="1221"/>
                  <a:pt x="5498" y="1221"/>
                </a:cubicBezTo>
                <a:cubicBezTo>
                  <a:pt x="5510" y="1221"/>
                  <a:pt x="5532" y="1237"/>
                  <a:pt x="5563" y="1268"/>
                </a:cubicBezTo>
                <a:cubicBezTo>
                  <a:pt x="5578" y="1291"/>
                  <a:pt x="5587" y="1300"/>
                  <a:pt x="5592" y="1300"/>
                </a:cubicBezTo>
                <a:cubicBezTo>
                  <a:pt x="5606" y="1300"/>
                  <a:pt x="5571" y="1204"/>
                  <a:pt x="5501" y="1098"/>
                </a:cubicBezTo>
                <a:lnTo>
                  <a:pt x="5408" y="944"/>
                </a:lnTo>
                <a:lnTo>
                  <a:pt x="5516" y="1067"/>
                </a:lnTo>
                <a:cubicBezTo>
                  <a:pt x="5604" y="1147"/>
                  <a:pt x="5642" y="1185"/>
                  <a:pt x="5659" y="1185"/>
                </a:cubicBezTo>
                <a:cubicBezTo>
                  <a:pt x="5675" y="1185"/>
                  <a:pt x="5671" y="1150"/>
                  <a:pt x="5671" y="1083"/>
                </a:cubicBezTo>
                <a:cubicBezTo>
                  <a:pt x="5671" y="1050"/>
                  <a:pt x="5671" y="1034"/>
                  <a:pt x="5678" y="1034"/>
                </a:cubicBezTo>
                <a:cubicBezTo>
                  <a:pt x="5684" y="1034"/>
                  <a:pt x="5696" y="1046"/>
                  <a:pt x="5717" y="1067"/>
                </a:cubicBezTo>
                <a:cubicBezTo>
                  <a:pt x="5729" y="1084"/>
                  <a:pt x="5738" y="1091"/>
                  <a:pt x="5748" y="1091"/>
                </a:cubicBezTo>
                <a:cubicBezTo>
                  <a:pt x="5766" y="1091"/>
                  <a:pt x="5786" y="1071"/>
                  <a:pt x="5825" y="1052"/>
                </a:cubicBezTo>
                <a:cubicBezTo>
                  <a:pt x="5887" y="1005"/>
                  <a:pt x="5918" y="1005"/>
                  <a:pt x="5887" y="959"/>
                </a:cubicBezTo>
                <a:lnTo>
                  <a:pt x="5934" y="928"/>
                </a:lnTo>
                <a:cubicBezTo>
                  <a:pt x="5953" y="953"/>
                  <a:pt x="5970" y="963"/>
                  <a:pt x="5981" y="963"/>
                </a:cubicBezTo>
                <a:cubicBezTo>
                  <a:pt x="6004" y="963"/>
                  <a:pt x="6002" y="914"/>
                  <a:pt x="5949" y="851"/>
                </a:cubicBezTo>
                <a:cubicBezTo>
                  <a:pt x="5965" y="835"/>
                  <a:pt x="5980" y="835"/>
                  <a:pt x="5996" y="820"/>
                </a:cubicBezTo>
                <a:lnTo>
                  <a:pt x="6011" y="882"/>
                </a:lnTo>
                <a:cubicBezTo>
                  <a:pt x="6023" y="899"/>
                  <a:pt x="6036" y="908"/>
                  <a:pt x="6059" y="908"/>
                </a:cubicBezTo>
                <a:cubicBezTo>
                  <a:pt x="6096" y="908"/>
                  <a:pt x="6158" y="884"/>
                  <a:pt x="6274" y="835"/>
                </a:cubicBezTo>
                <a:cubicBezTo>
                  <a:pt x="6490" y="789"/>
                  <a:pt x="6521" y="789"/>
                  <a:pt x="6506" y="681"/>
                </a:cubicBezTo>
                <a:cubicBezTo>
                  <a:pt x="6498" y="619"/>
                  <a:pt x="6506" y="588"/>
                  <a:pt x="6517" y="588"/>
                </a:cubicBezTo>
                <a:cubicBezTo>
                  <a:pt x="6529" y="588"/>
                  <a:pt x="6544" y="619"/>
                  <a:pt x="6552" y="681"/>
                </a:cubicBezTo>
                <a:cubicBezTo>
                  <a:pt x="6563" y="713"/>
                  <a:pt x="6581" y="753"/>
                  <a:pt x="6586" y="753"/>
                </a:cubicBezTo>
                <a:cubicBezTo>
                  <a:pt x="6588" y="753"/>
                  <a:pt x="6587" y="746"/>
                  <a:pt x="6583" y="727"/>
                </a:cubicBezTo>
                <a:cubicBezTo>
                  <a:pt x="6614" y="727"/>
                  <a:pt x="6645" y="743"/>
                  <a:pt x="6676" y="774"/>
                </a:cubicBezTo>
                <a:cubicBezTo>
                  <a:pt x="6709" y="821"/>
                  <a:pt x="6731" y="839"/>
                  <a:pt x="6745" y="839"/>
                </a:cubicBezTo>
                <a:cubicBezTo>
                  <a:pt x="6763" y="839"/>
                  <a:pt x="6768" y="809"/>
                  <a:pt x="6768" y="774"/>
                </a:cubicBezTo>
                <a:cubicBezTo>
                  <a:pt x="6756" y="729"/>
                  <a:pt x="6753" y="713"/>
                  <a:pt x="6756" y="713"/>
                </a:cubicBezTo>
                <a:lnTo>
                  <a:pt x="6756" y="713"/>
                </a:lnTo>
                <a:cubicBezTo>
                  <a:pt x="6760" y="713"/>
                  <a:pt x="6775" y="746"/>
                  <a:pt x="6784" y="774"/>
                </a:cubicBezTo>
                <a:cubicBezTo>
                  <a:pt x="6806" y="818"/>
                  <a:pt x="6828" y="854"/>
                  <a:pt x="6839" y="854"/>
                </a:cubicBezTo>
                <a:cubicBezTo>
                  <a:pt x="6843" y="854"/>
                  <a:pt x="6846" y="849"/>
                  <a:pt x="6846" y="835"/>
                </a:cubicBezTo>
                <a:cubicBezTo>
                  <a:pt x="6846" y="801"/>
                  <a:pt x="6900" y="771"/>
                  <a:pt x="6947" y="771"/>
                </a:cubicBezTo>
                <a:cubicBezTo>
                  <a:pt x="6983" y="771"/>
                  <a:pt x="7016" y="788"/>
                  <a:pt x="7016" y="835"/>
                </a:cubicBezTo>
                <a:lnTo>
                  <a:pt x="7062" y="835"/>
                </a:lnTo>
                <a:cubicBezTo>
                  <a:pt x="7062" y="794"/>
                  <a:pt x="7083" y="787"/>
                  <a:pt x="7110" y="787"/>
                </a:cubicBezTo>
                <a:cubicBezTo>
                  <a:pt x="7124" y="787"/>
                  <a:pt x="7139" y="789"/>
                  <a:pt x="7155" y="789"/>
                </a:cubicBezTo>
                <a:cubicBezTo>
                  <a:pt x="7201" y="789"/>
                  <a:pt x="7232" y="805"/>
                  <a:pt x="7217" y="851"/>
                </a:cubicBezTo>
                <a:cubicBezTo>
                  <a:pt x="7217" y="884"/>
                  <a:pt x="7217" y="899"/>
                  <a:pt x="7224" y="899"/>
                </a:cubicBezTo>
                <a:cubicBezTo>
                  <a:pt x="7230" y="899"/>
                  <a:pt x="7241" y="888"/>
                  <a:pt x="7263" y="866"/>
                </a:cubicBezTo>
                <a:cubicBezTo>
                  <a:pt x="7294" y="866"/>
                  <a:pt x="7340" y="774"/>
                  <a:pt x="7371" y="774"/>
                </a:cubicBezTo>
                <a:cubicBezTo>
                  <a:pt x="7387" y="727"/>
                  <a:pt x="7417" y="681"/>
                  <a:pt x="7448" y="681"/>
                </a:cubicBezTo>
                <a:lnTo>
                  <a:pt x="7433" y="743"/>
                </a:lnTo>
                <a:lnTo>
                  <a:pt x="7402" y="835"/>
                </a:lnTo>
                <a:cubicBezTo>
                  <a:pt x="7408" y="835"/>
                  <a:pt x="7417" y="838"/>
                  <a:pt x="7426" y="838"/>
                </a:cubicBezTo>
                <a:cubicBezTo>
                  <a:pt x="7440" y="838"/>
                  <a:pt x="7455" y="832"/>
                  <a:pt x="7464" y="805"/>
                </a:cubicBezTo>
                <a:cubicBezTo>
                  <a:pt x="7464" y="866"/>
                  <a:pt x="7495" y="866"/>
                  <a:pt x="7541" y="897"/>
                </a:cubicBezTo>
                <a:cubicBezTo>
                  <a:pt x="7568" y="906"/>
                  <a:pt x="7595" y="915"/>
                  <a:pt x="7621" y="915"/>
                </a:cubicBezTo>
                <a:cubicBezTo>
                  <a:pt x="7641" y="915"/>
                  <a:pt x="7661" y="910"/>
                  <a:pt x="7680" y="897"/>
                </a:cubicBezTo>
                <a:lnTo>
                  <a:pt x="7680" y="897"/>
                </a:lnTo>
                <a:cubicBezTo>
                  <a:pt x="7659" y="972"/>
                  <a:pt x="7711" y="1025"/>
                  <a:pt x="7771" y="1025"/>
                </a:cubicBezTo>
                <a:cubicBezTo>
                  <a:pt x="7798" y="1025"/>
                  <a:pt x="7826" y="1014"/>
                  <a:pt x="7850" y="990"/>
                </a:cubicBezTo>
                <a:cubicBezTo>
                  <a:pt x="7862" y="972"/>
                  <a:pt x="7875" y="963"/>
                  <a:pt x="7884" y="963"/>
                </a:cubicBezTo>
                <a:cubicBezTo>
                  <a:pt x="7898" y="963"/>
                  <a:pt x="7906" y="983"/>
                  <a:pt x="7897" y="1021"/>
                </a:cubicBezTo>
                <a:cubicBezTo>
                  <a:pt x="7897" y="1046"/>
                  <a:pt x="7897" y="1058"/>
                  <a:pt x="7904" y="1058"/>
                </a:cubicBezTo>
                <a:cubicBezTo>
                  <a:pt x="7911" y="1058"/>
                  <a:pt x="7922" y="1050"/>
                  <a:pt x="7943" y="1036"/>
                </a:cubicBezTo>
                <a:cubicBezTo>
                  <a:pt x="7951" y="1031"/>
                  <a:pt x="7958" y="1028"/>
                  <a:pt x="7963" y="1028"/>
                </a:cubicBezTo>
                <a:cubicBezTo>
                  <a:pt x="7984" y="1028"/>
                  <a:pt x="7974" y="1079"/>
                  <a:pt x="7974" y="1129"/>
                </a:cubicBezTo>
                <a:cubicBezTo>
                  <a:pt x="7941" y="1206"/>
                  <a:pt x="7939" y="1236"/>
                  <a:pt x="7957" y="1236"/>
                </a:cubicBezTo>
                <a:cubicBezTo>
                  <a:pt x="7965" y="1236"/>
                  <a:pt x="7976" y="1231"/>
                  <a:pt x="7989" y="1222"/>
                </a:cubicBezTo>
                <a:cubicBezTo>
                  <a:pt x="8002" y="1218"/>
                  <a:pt x="8014" y="1216"/>
                  <a:pt x="8026" y="1216"/>
                </a:cubicBezTo>
                <a:cubicBezTo>
                  <a:pt x="8059" y="1216"/>
                  <a:pt x="8090" y="1230"/>
                  <a:pt x="8113" y="1253"/>
                </a:cubicBezTo>
                <a:cubicBezTo>
                  <a:pt x="8190" y="1237"/>
                  <a:pt x="8206" y="1253"/>
                  <a:pt x="8237" y="1206"/>
                </a:cubicBezTo>
                <a:cubicBezTo>
                  <a:pt x="8252" y="1175"/>
                  <a:pt x="8283" y="1160"/>
                  <a:pt x="8329" y="1145"/>
                </a:cubicBezTo>
                <a:cubicBezTo>
                  <a:pt x="8379" y="1145"/>
                  <a:pt x="8369" y="1164"/>
                  <a:pt x="8355" y="1164"/>
                </a:cubicBezTo>
                <a:cubicBezTo>
                  <a:pt x="8352" y="1164"/>
                  <a:pt x="8348" y="1163"/>
                  <a:pt x="8345" y="1160"/>
                </a:cubicBezTo>
                <a:cubicBezTo>
                  <a:pt x="8268" y="1160"/>
                  <a:pt x="8283" y="1175"/>
                  <a:pt x="8268" y="1237"/>
                </a:cubicBezTo>
                <a:cubicBezTo>
                  <a:pt x="8252" y="1284"/>
                  <a:pt x="8268" y="1330"/>
                  <a:pt x="8298" y="1345"/>
                </a:cubicBezTo>
                <a:cubicBezTo>
                  <a:pt x="8329" y="1376"/>
                  <a:pt x="8345" y="1392"/>
                  <a:pt x="8360" y="1423"/>
                </a:cubicBezTo>
                <a:cubicBezTo>
                  <a:pt x="8370" y="1482"/>
                  <a:pt x="8380" y="1510"/>
                  <a:pt x="8398" y="1510"/>
                </a:cubicBezTo>
                <a:cubicBezTo>
                  <a:pt x="8408" y="1510"/>
                  <a:pt x="8421" y="1501"/>
                  <a:pt x="8438" y="1485"/>
                </a:cubicBezTo>
                <a:lnTo>
                  <a:pt x="8468" y="1454"/>
                </a:lnTo>
                <a:lnTo>
                  <a:pt x="8468" y="1454"/>
                </a:lnTo>
                <a:cubicBezTo>
                  <a:pt x="8415" y="1534"/>
                  <a:pt x="8536" y="1697"/>
                  <a:pt x="8640" y="1697"/>
                </a:cubicBezTo>
                <a:cubicBezTo>
                  <a:pt x="8656" y="1697"/>
                  <a:pt x="8671" y="1694"/>
                  <a:pt x="8685" y="1686"/>
                </a:cubicBezTo>
                <a:lnTo>
                  <a:pt x="8685" y="1686"/>
                </a:lnTo>
                <a:lnTo>
                  <a:pt x="8638" y="1716"/>
                </a:lnTo>
                <a:cubicBezTo>
                  <a:pt x="8608" y="1763"/>
                  <a:pt x="8623" y="1778"/>
                  <a:pt x="8638" y="1809"/>
                </a:cubicBezTo>
                <a:cubicBezTo>
                  <a:pt x="8669" y="1856"/>
                  <a:pt x="8762" y="1871"/>
                  <a:pt x="8808" y="1917"/>
                </a:cubicBezTo>
                <a:cubicBezTo>
                  <a:pt x="8846" y="1968"/>
                  <a:pt x="8894" y="2018"/>
                  <a:pt x="8936" y="2018"/>
                </a:cubicBezTo>
                <a:cubicBezTo>
                  <a:pt x="8945" y="2018"/>
                  <a:pt x="8955" y="2016"/>
                  <a:pt x="8963" y="2010"/>
                </a:cubicBezTo>
                <a:lnTo>
                  <a:pt x="8963" y="2010"/>
                </a:lnTo>
                <a:cubicBezTo>
                  <a:pt x="8978" y="2026"/>
                  <a:pt x="8978" y="2026"/>
                  <a:pt x="8932" y="2056"/>
                </a:cubicBezTo>
                <a:cubicBezTo>
                  <a:pt x="8901" y="2103"/>
                  <a:pt x="8901" y="2103"/>
                  <a:pt x="8917" y="2118"/>
                </a:cubicBezTo>
                <a:cubicBezTo>
                  <a:pt x="8919" y="2120"/>
                  <a:pt x="8921" y="2121"/>
                  <a:pt x="8925" y="2121"/>
                </a:cubicBezTo>
                <a:cubicBezTo>
                  <a:pt x="8944" y="2121"/>
                  <a:pt x="8983" y="2083"/>
                  <a:pt x="9009" y="2056"/>
                </a:cubicBezTo>
                <a:cubicBezTo>
                  <a:pt x="9021" y="2039"/>
                  <a:pt x="9033" y="2030"/>
                  <a:pt x="9042" y="2030"/>
                </a:cubicBezTo>
                <a:cubicBezTo>
                  <a:pt x="9057" y="2030"/>
                  <a:pt x="9065" y="2055"/>
                  <a:pt x="9056" y="2103"/>
                </a:cubicBezTo>
                <a:cubicBezTo>
                  <a:pt x="9056" y="2172"/>
                  <a:pt x="9105" y="2229"/>
                  <a:pt x="9171" y="2229"/>
                </a:cubicBezTo>
                <a:cubicBezTo>
                  <a:pt x="9179" y="2229"/>
                  <a:pt x="9187" y="2228"/>
                  <a:pt x="9195" y="2226"/>
                </a:cubicBezTo>
                <a:cubicBezTo>
                  <a:pt x="9210" y="2242"/>
                  <a:pt x="9226" y="2257"/>
                  <a:pt x="9195" y="2304"/>
                </a:cubicBezTo>
                <a:cubicBezTo>
                  <a:pt x="9171" y="2327"/>
                  <a:pt x="9184" y="2386"/>
                  <a:pt x="9231" y="2386"/>
                </a:cubicBezTo>
                <a:cubicBezTo>
                  <a:pt x="9247" y="2386"/>
                  <a:pt x="9265" y="2380"/>
                  <a:pt x="9288" y="2366"/>
                </a:cubicBezTo>
                <a:lnTo>
                  <a:pt x="9288" y="2366"/>
                </a:lnTo>
                <a:cubicBezTo>
                  <a:pt x="9303" y="2381"/>
                  <a:pt x="9303" y="2381"/>
                  <a:pt x="9272" y="2427"/>
                </a:cubicBezTo>
                <a:cubicBezTo>
                  <a:pt x="9252" y="2458"/>
                  <a:pt x="9245" y="2495"/>
                  <a:pt x="9264" y="2495"/>
                </a:cubicBezTo>
                <a:cubicBezTo>
                  <a:pt x="9275" y="2495"/>
                  <a:pt x="9292" y="2485"/>
                  <a:pt x="9319" y="2458"/>
                </a:cubicBezTo>
                <a:cubicBezTo>
                  <a:pt x="9332" y="2452"/>
                  <a:pt x="9346" y="2448"/>
                  <a:pt x="9359" y="2448"/>
                </a:cubicBezTo>
                <a:cubicBezTo>
                  <a:pt x="9405" y="2448"/>
                  <a:pt x="9446" y="2487"/>
                  <a:pt x="9458" y="2536"/>
                </a:cubicBezTo>
                <a:cubicBezTo>
                  <a:pt x="9465" y="2543"/>
                  <a:pt x="9477" y="2551"/>
                  <a:pt x="9489" y="2551"/>
                </a:cubicBezTo>
                <a:cubicBezTo>
                  <a:pt x="9500" y="2551"/>
                  <a:pt x="9512" y="2543"/>
                  <a:pt x="9519" y="2520"/>
                </a:cubicBezTo>
                <a:cubicBezTo>
                  <a:pt x="9542" y="2476"/>
                  <a:pt x="9556" y="2439"/>
                  <a:pt x="9556" y="2439"/>
                </a:cubicBezTo>
                <a:lnTo>
                  <a:pt x="9556" y="2439"/>
                </a:lnTo>
                <a:cubicBezTo>
                  <a:pt x="9557" y="2439"/>
                  <a:pt x="9555" y="2445"/>
                  <a:pt x="9550" y="2458"/>
                </a:cubicBezTo>
                <a:cubicBezTo>
                  <a:pt x="9533" y="2519"/>
                  <a:pt x="9525" y="2550"/>
                  <a:pt x="9535" y="2550"/>
                </a:cubicBezTo>
                <a:cubicBezTo>
                  <a:pt x="9543" y="2550"/>
                  <a:pt x="9563" y="2530"/>
                  <a:pt x="9597" y="2489"/>
                </a:cubicBezTo>
                <a:cubicBezTo>
                  <a:pt x="9604" y="2460"/>
                  <a:pt x="9611" y="2448"/>
                  <a:pt x="9615" y="2448"/>
                </a:cubicBezTo>
                <a:cubicBezTo>
                  <a:pt x="9620" y="2448"/>
                  <a:pt x="9620" y="2464"/>
                  <a:pt x="9612" y="2489"/>
                </a:cubicBezTo>
                <a:cubicBezTo>
                  <a:pt x="9597" y="2520"/>
                  <a:pt x="9628" y="2551"/>
                  <a:pt x="9628" y="2551"/>
                </a:cubicBezTo>
                <a:cubicBezTo>
                  <a:pt x="9628" y="2551"/>
                  <a:pt x="9782" y="2551"/>
                  <a:pt x="9890" y="2582"/>
                </a:cubicBezTo>
                <a:cubicBezTo>
                  <a:pt x="9934" y="2593"/>
                  <a:pt x="9978" y="2604"/>
                  <a:pt x="10022" y="2604"/>
                </a:cubicBezTo>
                <a:cubicBezTo>
                  <a:pt x="10040" y="2604"/>
                  <a:pt x="10058" y="2602"/>
                  <a:pt x="10076" y="2597"/>
                </a:cubicBezTo>
                <a:cubicBezTo>
                  <a:pt x="10122" y="2597"/>
                  <a:pt x="10138" y="2582"/>
                  <a:pt x="10138" y="2566"/>
                </a:cubicBezTo>
                <a:cubicBezTo>
                  <a:pt x="10138" y="2549"/>
                  <a:pt x="10148" y="2531"/>
                  <a:pt x="10160" y="2531"/>
                </a:cubicBezTo>
                <a:cubicBezTo>
                  <a:pt x="10168" y="2531"/>
                  <a:pt x="10177" y="2540"/>
                  <a:pt x="10184" y="2566"/>
                </a:cubicBezTo>
                <a:cubicBezTo>
                  <a:pt x="10199" y="2613"/>
                  <a:pt x="10230" y="2628"/>
                  <a:pt x="10246" y="2628"/>
                </a:cubicBezTo>
                <a:cubicBezTo>
                  <a:pt x="10277" y="2628"/>
                  <a:pt x="10292" y="2628"/>
                  <a:pt x="10292" y="2690"/>
                </a:cubicBezTo>
                <a:cubicBezTo>
                  <a:pt x="10323" y="2628"/>
                  <a:pt x="10323" y="2628"/>
                  <a:pt x="10339" y="2628"/>
                </a:cubicBezTo>
                <a:cubicBezTo>
                  <a:pt x="10339" y="2657"/>
                  <a:pt x="10345" y="2669"/>
                  <a:pt x="10354" y="2669"/>
                </a:cubicBezTo>
                <a:cubicBezTo>
                  <a:pt x="10364" y="2669"/>
                  <a:pt x="10377" y="2653"/>
                  <a:pt x="10385" y="2628"/>
                </a:cubicBezTo>
                <a:cubicBezTo>
                  <a:pt x="10393" y="2574"/>
                  <a:pt x="10397" y="2547"/>
                  <a:pt x="10398" y="2547"/>
                </a:cubicBezTo>
                <a:cubicBezTo>
                  <a:pt x="10400" y="2547"/>
                  <a:pt x="10400" y="2574"/>
                  <a:pt x="10400" y="2628"/>
                </a:cubicBezTo>
                <a:cubicBezTo>
                  <a:pt x="10400" y="2670"/>
                  <a:pt x="10442" y="2704"/>
                  <a:pt x="10460" y="2704"/>
                </a:cubicBezTo>
                <a:cubicBezTo>
                  <a:pt x="10469" y="2704"/>
                  <a:pt x="10473" y="2695"/>
                  <a:pt x="10462" y="2675"/>
                </a:cubicBezTo>
                <a:cubicBezTo>
                  <a:pt x="10431" y="2628"/>
                  <a:pt x="10493" y="2628"/>
                  <a:pt x="10509" y="2566"/>
                </a:cubicBezTo>
                <a:cubicBezTo>
                  <a:pt x="10540" y="2566"/>
                  <a:pt x="10555" y="2566"/>
                  <a:pt x="10570" y="2613"/>
                </a:cubicBezTo>
                <a:cubicBezTo>
                  <a:pt x="10570" y="2629"/>
                  <a:pt x="10580" y="2636"/>
                  <a:pt x="10594" y="2636"/>
                </a:cubicBezTo>
                <a:cubicBezTo>
                  <a:pt x="10633" y="2636"/>
                  <a:pt x="10710" y="2581"/>
                  <a:pt x="10710" y="2536"/>
                </a:cubicBezTo>
                <a:cubicBezTo>
                  <a:pt x="10717" y="2505"/>
                  <a:pt x="10717" y="2489"/>
                  <a:pt x="10717" y="2489"/>
                </a:cubicBezTo>
                <a:cubicBezTo>
                  <a:pt x="10717" y="2489"/>
                  <a:pt x="10717" y="2505"/>
                  <a:pt x="10725" y="2536"/>
                </a:cubicBezTo>
                <a:cubicBezTo>
                  <a:pt x="10746" y="2577"/>
                  <a:pt x="10759" y="2584"/>
                  <a:pt x="10771" y="2584"/>
                </a:cubicBezTo>
                <a:cubicBezTo>
                  <a:pt x="10776" y="2584"/>
                  <a:pt x="10782" y="2582"/>
                  <a:pt x="10787" y="2582"/>
                </a:cubicBezTo>
                <a:cubicBezTo>
                  <a:pt x="10787" y="2563"/>
                  <a:pt x="10790" y="2556"/>
                  <a:pt x="10794" y="2556"/>
                </a:cubicBezTo>
                <a:cubicBezTo>
                  <a:pt x="10804" y="2556"/>
                  <a:pt x="10822" y="2596"/>
                  <a:pt x="10833" y="2628"/>
                </a:cubicBezTo>
                <a:cubicBezTo>
                  <a:pt x="10845" y="2663"/>
                  <a:pt x="10848" y="2680"/>
                  <a:pt x="10868" y="2680"/>
                </a:cubicBezTo>
                <a:cubicBezTo>
                  <a:pt x="10875" y="2680"/>
                  <a:pt x="10883" y="2679"/>
                  <a:pt x="10895" y="2675"/>
                </a:cubicBezTo>
                <a:cubicBezTo>
                  <a:pt x="10895" y="2613"/>
                  <a:pt x="10988" y="2566"/>
                  <a:pt x="11050" y="2551"/>
                </a:cubicBezTo>
                <a:cubicBezTo>
                  <a:pt x="11158" y="2505"/>
                  <a:pt x="11142" y="2427"/>
                  <a:pt x="11127" y="2319"/>
                </a:cubicBezTo>
                <a:lnTo>
                  <a:pt x="11096" y="2211"/>
                </a:lnTo>
                <a:lnTo>
                  <a:pt x="11158" y="2304"/>
                </a:lnTo>
                <a:cubicBezTo>
                  <a:pt x="11189" y="2350"/>
                  <a:pt x="11220" y="2396"/>
                  <a:pt x="11250" y="2443"/>
                </a:cubicBezTo>
                <a:cubicBezTo>
                  <a:pt x="11281" y="2427"/>
                  <a:pt x="11250" y="2381"/>
                  <a:pt x="11220" y="2335"/>
                </a:cubicBezTo>
                <a:cubicBezTo>
                  <a:pt x="11190" y="2305"/>
                  <a:pt x="11192" y="2288"/>
                  <a:pt x="11218" y="2288"/>
                </a:cubicBezTo>
                <a:cubicBezTo>
                  <a:pt x="11232" y="2288"/>
                  <a:pt x="11254" y="2293"/>
                  <a:pt x="11281" y="2304"/>
                </a:cubicBezTo>
                <a:cubicBezTo>
                  <a:pt x="11296" y="2307"/>
                  <a:pt x="11308" y="2309"/>
                  <a:pt x="11318" y="2309"/>
                </a:cubicBezTo>
                <a:cubicBezTo>
                  <a:pt x="11349" y="2309"/>
                  <a:pt x="11355" y="2289"/>
                  <a:pt x="11343" y="2242"/>
                </a:cubicBezTo>
                <a:cubicBezTo>
                  <a:pt x="11352" y="2233"/>
                  <a:pt x="11366" y="2224"/>
                  <a:pt x="11385" y="2224"/>
                </a:cubicBezTo>
                <a:cubicBezTo>
                  <a:pt x="11400" y="2224"/>
                  <a:pt x="11416" y="2229"/>
                  <a:pt x="11436" y="2242"/>
                </a:cubicBezTo>
                <a:cubicBezTo>
                  <a:pt x="11451" y="2226"/>
                  <a:pt x="11451" y="2226"/>
                  <a:pt x="11420" y="2196"/>
                </a:cubicBezTo>
                <a:cubicBezTo>
                  <a:pt x="11401" y="2166"/>
                  <a:pt x="11400" y="2149"/>
                  <a:pt x="11414" y="2149"/>
                </a:cubicBezTo>
                <a:cubicBezTo>
                  <a:pt x="11422" y="2149"/>
                  <a:pt x="11435" y="2154"/>
                  <a:pt x="11451" y="2165"/>
                </a:cubicBezTo>
                <a:cubicBezTo>
                  <a:pt x="11483" y="2186"/>
                  <a:pt x="11512" y="2194"/>
                  <a:pt x="11533" y="2194"/>
                </a:cubicBezTo>
                <a:cubicBezTo>
                  <a:pt x="11574" y="2194"/>
                  <a:pt x="11590" y="2164"/>
                  <a:pt x="11560" y="2134"/>
                </a:cubicBezTo>
                <a:cubicBezTo>
                  <a:pt x="11529" y="2103"/>
                  <a:pt x="11544" y="2087"/>
                  <a:pt x="11560" y="2072"/>
                </a:cubicBezTo>
                <a:cubicBezTo>
                  <a:pt x="11575" y="2056"/>
                  <a:pt x="11591" y="2041"/>
                  <a:pt x="11575" y="1979"/>
                </a:cubicBezTo>
                <a:lnTo>
                  <a:pt x="11606" y="1948"/>
                </a:lnTo>
                <a:cubicBezTo>
                  <a:pt x="11608" y="1946"/>
                  <a:pt x="11610" y="1945"/>
                  <a:pt x="11613" y="1945"/>
                </a:cubicBezTo>
                <a:cubicBezTo>
                  <a:pt x="11629" y="1945"/>
                  <a:pt x="11648" y="1983"/>
                  <a:pt x="11621" y="2010"/>
                </a:cubicBezTo>
                <a:lnTo>
                  <a:pt x="11683" y="2026"/>
                </a:lnTo>
                <a:cubicBezTo>
                  <a:pt x="11714" y="1995"/>
                  <a:pt x="11730" y="1979"/>
                  <a:pt x="11714" y="1917"/>
                </a:cubicBezTo>
                <a:cubicBezTo>
                  <a:pt x="11682" y="1869"/>
                  <a:pt x="11666" y="1846"/>
                  <a:pt x="11670" y="1846"/>
                </a:cubicBezTo>
                <a:lnTo>
                  <a:pt x="11670" y="1846"/>
                </a:lnTo>
                <a:cubicBezTo>
                  <a:pt x="11673" y="1846"/>
                  <a:pt x="11693" y="1865"/>
                  <a:pt x="11730" y="1902"/>
                </a:cubicBezTo>
                <a:cubicBezTo>
                  <a:pt x="11754" y="1927"/>
                  <a:pt x="11779" y="1943"/>
                  <a:pt x="11795" y="1943"/>
                </a:cubicBezTo>
                <a:cubicBezTo>
                  <a:pt x="11808" y="1943"/>
                  <a:pt x="11814" y="1931"/>
                  <a:pt x="11807" y="1902"/>
                </a:cubicBezTo>
                <a:cubicBezTo>
                  <a:pt x="11766" y="1853"/>
                  <a:pt x="11768" y="1834"/>
                  <a:pt x="11784" y="1834"/>
                </a:cubicBezTo>
                <a:cubicBezTo>
                  <a:pt x="11798" y="1834"/>
                  <a:pt x="11823" y="1849"/>
                  <a:pt x="11838" y="1871"/>
                </a:cubicBezTo>
                <a:cubicBezTo>
                  <a:pt x="11865" y="1911"/>
                  <a:pt x="11880" y="1934"/>
                  <a:pt x="11887" y="1934"/>
                </a:cubicBezTo>
                <a:cubicBezTo>
                  <a:pt x="11897" y="1934"/>
                  <a:pt x="11893" y="1896"/>
                  <a:pt x="11884" y="1809"/>
                </a:cubicBezTo>
                <a:cubicBezTo>
                  <a:pt x="11915" y="1778"/>
                  <a:pt x="11946" y="1670"/>
                  <a:pt x="11992" y="1624"/>
                </a:cubicBezTo>
                <a:cubicBezTo>
                  <a:pt x="12034" y="1582"/>
                  <a:pt x="12075" y="1529"/>
                  <a:pt x="12128" y="1529"/>
                </a:cubicBezTo>
                <a:cubicBezTo>
                  <a:pt x="12133" y="1529"/>
                  <a:pt x="12138" y="1529"/>
                  <a:pt x="12144" y="1530"/>
                </a:cubicBezTo>
                <a:lnTo>
                  <a:pt x="12144" y="1530"/>
                </a:lnTo>
                <a:cubicBezTo>
                  <a:pt x="12111" y="1490"/>
                  <a:pt x="12131" y="1470"/>
                  <a:pt x="12178" y="1423"/>
                </a:cubicBezTo>
                <a:cubicBezTo>
                  <a:pt x="12271" y="1423"/>
                  <a:pt x="12255" y="1345"/>
                  <a:pt x="12240" y="1284"/>
                </a:cubicBezTo>
                <a:lnTo>
                  <a:pt x="12240" y="1284"/>
                </a:lnTo>
                <a:cubicBezTo>
                  <a:pt x="12224" y="1299"/>
                  <a:pt x="12224" y="1299"/>
                  <a:pt x="12209" y="1315"/>
                </a:cubicBezTo>
                <a:cubicBezTo>
                  <a:pt x="12131" y="1237"/>
                  <a:pt x="12147" y="1222"/>
                  <a:pt x="12224" y="1222"/>
                </a:cubicBezTo>
                <a:cubicBezTo>
                  <a:pt x="12226" y="1220"/>
                  <a:pt x="12229" y="1219"/>
                  <a:pt x="12232" y="1219"/>
                </a:cubicBezTo>
                <a:cubicBezTo>
                  <a:pt x="12252" y="1219"/>
                  <a:pt x="12290" y="1259"/>
                  <a:pt x="12317" y="1299"/>
                </a:cubicBezTo>
                <a:cubicBezTo>
                  <a:pt x="12355" y="1324"/>
                  <a:pt x="12393" y="1350"/>
                  <a:pt x="12414" y="1350"/>
                </a:cubicBezTo>
                <a:cubicBezTo>
                  <a:pt x="12418" y="1350"/>
                  <a:pt x="12422" y="1348"/>
                  <a:pt x="12425" y="1345"/>
                </a:cubicBezTo>
                <a:cubicBezTo>
                  <a:pt x="12441" y="1330"/>
                  <a:pt x="12471" y="1315"/>
                  <a:pt x="12410" y="1284"/>
                </a:cubicBezTo>
                <a:cubicBezTo>
                  <a:pt x="12363" y="1253"/>
                  <a:pt x="12379" y="1237"/>
                  <a:pt x="12394" y="1222"/>
                </a:cubicBezTo>
                <a:cubicBezTo>
                  <a:pt x="12410" y="1206"/>
                  <a:pt x="12425" y="1191"/>
                  <a:pt x="12410" y="1129"/>
                </a:cubicBezTo>
                <a:cubicBezTo>
                  <a:pt x="12394" y="1067"/>
                  <a:pt x="12394" y="1083"/>
                  <a:pt x="12410" y="1067"/>
                </a:cubicBezTo>
                <a:cubicBezTo>
                  <a:pt x="12425" y="1075"/>
                  <a:pt x="12444" y="1079"/>
                  <a:pt x="12462" y="1079"/>
                </a:cubicBezTo>
                <a:cubicBezTo>
                  <a:pt x="12479" y="1079"/>
                  <a:pt x="12495" y="1075"/>
                  <a:pt x="12502" y="1067"/>
                </a:cubicBezTo>
                <a:cubicBezTo>
                  <a:pt x="12493" y="1053"/>
                  <a:pt x="12489" y="1048"/>
                  <a:pt x="12490" y="1048"/>
                </a:cubicBezTo>
                <a:lnTo>
                  <a:pt x="12490" y="1048"/>
                </a:lnTo>
                <a:cubicBezTo>
                  <a:pt x="12492" y="1048"/>
                  <a:pt x="12516" y="1077"/>
                  <a:pt x="12549" y="1098"/>
                </a:cubicBezTo>
                <a:cubicBezTo>
                  <a:pt x="12564" y="1129"/>
                  <a:pt x="12595" y="1160"/>
                  <a:pt x="12626" y="1175"/>
                </a:cubicBezTo>
                <a:cubicBezTo>
                  <a:pt x="12641" y="1160"/>
                  <a:pt x="12611" y="1114"/>
                  <a:pt x="12611" y="1114"/>
                </a:cubicBezTo>
                <a:cubicBezTo>
                  <a:pt x="12611" y="1114"/>
                  <a:pt x="12626" y="1083"/>
                  <a:pt x="12672" y="1036"/>
                </a:cubicBezTo>
                <a:cubicBezTo>
                  <a:pt x="12734" y="990"/>
                  <a:pt x="12796" y="959"/>
                  <a:pt x="12858" y="928"/>
                </a:cubicBezTo>
                <a:cubicBezTo>
                  <a:pt x="12966" y="866"/>
                  <a:pt x="13074" y="820"/>
                  <a:pt x="13198" y="789"/>
                </a:cubicBezTo>
                <a:cubicBezTo>
                  <a:pt x="13224" y="808"/>
                  <a:pt x="13252" y="817"/>
                  <a:pt x="13275" y="817"/>
                </a:cubicBezTo>
                <a:cubicBezTo>
                  <a:pt x="13305" y="817"/>
                  <a:pt x="13324" y="801"/>
                  <a:pt x="13306" y="774"/>
                </a:cubicBezTo>
                <a:cubicBezTo>
                  <a:pt x="13260" y="727"/>
                  <a:pt x="13414" y="681"/>
                  <a:pt x="13569" y="681"/>
                </a:cubicBezTo>
                <a:cubicBezTo>
                  <a:pt x="13723" y="681"/>
                  <a:pt x="13878" y="681"/>
                  <a:pt x="13878" y="635"/>
                </a:cubicBezTo>
                <a:lnTo>
                  <a:pt x="13955" y="635"/>
                </a:lnTo>
                <a:cubicBezTo>
                  <a:pt x="14017" y="635"/>
                  <a:pt x="14079" y="588"/>
                  <a:pt x="14094" y="588"/>
                </a:cubicBezTo>
                <a:cubicBezTo>
                  <a:pt x="14115" y="567"/>
                  <a:pt x="14130" y="559"/>
                  <a:pt x="14137" y="559"/>
                </a:cubicBezTo>
                <a:cubicBezTo>
                  <a:pt x="14145" y="559"/>
                  <a:pt x="14142" y="571"/>
                  <a:pt x="14125" y="588"/>
                </a:cubicBezTo>
                <a:cubicBezTo>
                  <a:pt x="14094" y="635"/>
                  <a:pt x="14110" y="696"/>
                  <a:pt x="14125" y="712"/>
                </a:cubicBezTo>
                <a:cubicBezTo>
                  <a:pt x="14141" y="712"/>
                  <a:pt x="14187" y="665"/>
                  <a:pt x="14203" y="619"/>
                </a:cubicBezTo>
                <a:cubicBezTo>
                  <a:pt x="14218" y="557"/>
                  <a:pt x="14233" y="557"/>
                  <a:pt x="14233" y="557"/>
                </a:cubicBezTo>
                <a:cubicBezTo>
                  <a:pt x="14233" y="557"/>
                  <a:pt x="14264" y="557"/>
                  <a:pt x="14249" y="619"/>
                </a:cubicBezTo>
                <a:lnTo>
                  <a:pt x="14218" y="727"/>
                </a:lnTo>
                <a:lnTo>
                  <a:pt x="14249" y="727"/>
                </a:lnTo>
                <a:cubicBezTo>
                  <a:pt x="14264" y="681"/>
                  <a:pt x="14295" y="681"/>
                  <a:pt x="14295" y="681"/>
                </a:cubicBezTo>
                <a:cubicBezTo>
                  <a:pt x="14295" y="681"/>
                  <a:pt x="14311" y="681"/>
                  <a:pt x="14295" y="805"/>
                </a:cubicBezTo>
                <a:cubicBezTo>
                  <a:pt x="14279" y="861"/>
                  <a:pt x="14276" y="888"/>
                  <a:pt x="14285" y="888"/>
                </a:cubicBezTo>
                <a:cubicBezTo>
                  <a:pt x="14293" y="888"/>
                  <a:pt x="14312" y="865"/>
                  <a:pt x="14342" y="820"/>
                </a:cubicBezTo>
                <a:lnTo>
                  <a:pt x="14403" y="774"/>
                </a:lnTo>
                <a:lnTo>
                  <a:pt x="14403" y="774"/>
                </a:lnTo>
                <a:cubicBezTo>
                  <a:pt x="14398" y="820"/>
                  <a:pt x="14405" y="836"/>
                  <a:pt x="14419" y="836"/>
                </a:cubicBezTo>
                <a:cubicBezTo>
                  <a:pt x="14442" y="836"/>
                  <a:pt x="14483" y="793"/>
                  <a:pt x="14512" y="774"/>
                </a:cubicBezTo>
                <a:lnTo>
                  <a:pt x="14512" y="774"/>
                </a:lnTo>
                <a:cubicBezTo>
                  <a:pt x="14503" y="840"/>
                  <a:pt x="14504" y="871"/>
                  <a:pt x="14518" y="871"/>
                </a:cubicBezTo>
                <a:cubicBezTo>
                  <a:pt x="14531" y="871"/>
                  <a:pt x="14553" y="848"/>
                  <a:pt x="14589" y="805"/>
                </a:cubicBezTo>
                <a:cubicBezTo>
                  <a:pt x="14601" y="786"/>
                  <a:pt x="14611" y="778"/>
                  <a:pt x="14618" y="778"/>
                </a:cubicBezTo>
                <a:cubicBezTo>
                  <a:pt x="14630" y="778"/>
                  <a:pt x="14635" y="798"/>
                  <a:pt x="14635" y="835"/>
                </a:cubicBezTo>
                <a:cubicBezTo>
                  <a:pt x="14635" y="897"/>
                  <a:pt x="14651" y="913"/>
                  <a:pt x="14697" y="944"/>
                </a:cubicBezTo>
                <a:cubicBezTo>
                  <a:pt x="14706" y="935"/>
                  <a:pt x="14717" y="931"/>
                  <a:pt x="14729" y="931"/>
                </a:cubicBezTo>
                <a:cubicBezTo>
                  <a:pt x="14758" y="931"/>
                  <a:pt x="14797" y="953"/>
                  <a:pt x="14852" y="975"/>
                </a:cubicBezTo>
                <a:cubicBezTo>
                  <a:pt x="14929" y="1021"/>
                  <a:pt x="14991" y="1067"/>
                  <a:pt x="15068" y="1129"/>
                </a:cubicBezTo>
                <a:cubicBezTo>
                  <a:pt x="15213" y="1261"/>
                  <a:pt x="15302" y="1371"/>
                  <a:pt x="15354" y="1371"/>
                </a:cubicBezTo>
                <a:cubicBezTo>
                  <a:pt x="15363" y="1371"/>
                  <a:pt x="15370" y="1368"/>
                  <a:pt x="15377" y="1361"/>
                </a:cubicBezTo>
                <a:cubicBezTo>
                  <a:pt x="15393" y="1376"/>
                  <a:pt x="15393" y="1376"/>
                  <a:pt x="15377" y="1438"/>
                </a:cubicBezTo>
                <a:cubicBezTo>
                  <a:pt x="15370" y="1467"/>
                  <a:pt x="15363" y="1479"/>
                  <a:pt x="15366" y="1479"/>
                </a:cubicBezTo>
                <a:cubicBezTo>
                  <a:pt x="15371" y="1479"/>
                  <a:pt x="15389" y="1463"/>
                  <a:pt x="15439" y="1438"/>
                </a:cubicBezTo>
                <a:cubicBezTo>
                  <a:pt x="15474" y="1429"/>
                  <a:pt x="15505" y="1410"/>
                  <a:pt x="15510" y="1410"/>
                </a:cubicBezTo>
                <a:cubicBezTo>
                  <a:pt x="15513" y="1410"/>
                  <a:pt x="15503" y="1421"/>
                  <a:pt x="15470" y="1454"/>
                </a:cubicBezTo>
                <a:cubicBezTo>
                  <a:pt x="15424" y="1500"/>
                  <a:pt x="15470" y="1531"/>
                  <a:pt x="15516" y="1608"/>
                </a:cubicBezTo>
                <a:cubicBezTo>
                  <a:pt x="15563" y="1655"/>
                  <a:pt x="15601" y="1702"/>
                  <a:pt x="15637" y="1702"/>
                </a:cubicBezTo>
                <a:cubicBezTo>
                  <a:pt x="15648" y="1702"/>
                  <a:pt x="15660" y="1697"/>
                  <a:pt x="15671" y="1686"/>
                </a:cubicBezTo>
                <a:cubicBezTo>
                  <a:pt x="15748" y="1686"/>
                  <a:pt x="15748" y="1686"/>
                  <a:pt x="15686" y="1716"/>
                </a:cubicBezTo>
                <a:cubicBezTo>
                  <a:pt x="15603" y="1758"/>
                  <a:pt x="15620" y="1875"/>
                  <a:pt x="15714" y="1875"/>
                </a:cubicBezTo>
                <a:cubicBezTo>
                  <a:pt x="15725" y="1875"/>
                  <a:pt x="15736" y="1874"/>
                  <a:pt x="15748" y="1871"/>
                </a:cubicBezTo>
                <a:cubicBezTo>
                  <a:pt x="15764" y="1886"/>
                  <a:pt x="15779" y="1902"/>
                  <a:pt x="15748" y="1948"/>
                </a:cubicBezTo>
                <a:cubicBezTo>
                  <a:pt x="15764" y="1964"/>
                  <a:pt x="15779" y="1979"/>
                  <a:pt x="15872" y="1995"/>
                </a:cubicBezTo>
                <a:cubicBezTo>
                  <a:pt x="15887" y="2010"/>
                  <a:pt x="15949" y="2072"/>
                  <a:pt x="15995" y="2103"/>
                </a:cubicBezTo>
                <a:cubicBezTo>
                  <a:pt x="16017" y="2114"/>
                  <a:pt x="16039" y="2125"/>
                  <a:pt x="16061" y="2125"/>
                </a:cubicBezTo>
                <a:cubicBezTo>
                  <a:pt x="16070" y="2125"/>
                  <a:pt x="16079" y="2123"/>
                  <a:pt x="16088" y="2118"/>
                </a:cubicBezTo>
                <a:lnTo>
                  <a:pt x="16104" y="2134"/>
                </a:lnTo>
                <a:cubicBezTo>
                  <a:pt x="16073" y="2180"/>
                  <a:pt x="16150" y="2257"/>
                  <a:pt x="16289" y="2335"/>
                </a:cubicBezTo>
                <a:cubicBezTo>
                  <a:pt x="16413" y="2412"/>
                  <a:pt x="16536" y="2458"/>
                  <a:pt x="16536" y="2520"/>
                </a:cubicBezTo>
                <a:cubicBezTo>
                  <a:pt x="16536" y="2520"/>
                  <a:pt x="16567" y="2520"/>
                  <a:pt x="16598" y="2489"/>
                </a:cubicBezTo>
                <a:cubicBezTo>
                  <a:pt x="16632" y="2438"/>
                  <a:pt x="16652" y="2415"/>
                  <a:pt x="16663" y="2415"/>
                </a:cubicBezTo>
                <a:cubicBezTo>
                  <a:pt x="16672" y="2415"/>
                  <a:pt x="16675" y="2431"/>
                  <a:pt x="16675" y="2458"/>
                </a:cubicBezTo>
                <a:cubicBezTo>
                  <a:pt x="16667" y="2520"/>
                  <a:pt x="16698" y="2557"/>
                  <a:pt x="16732" y="2557"/>
                </a:cubicBezTo>
                <a:cubicBezTo>
                  <a:pt x="16758" y="2557"/>
                  <a:pt x="16786" y="2536"/>
                  <a:pt x="16799" y="2489"/>
                </a:cubicBezTo>
                <a:lnTo>
                  <a:pt x="16799" y="2536"/>
                </a:lnTo>
                <a:cubicBezTo>
                  <a:pt x="16799" y="2591"/>
                  <a:pt x="16815" y="2616"/>
                  <a:pt x="16835" y="2616"/>
                </a:cubicBezTo>
                <a:cubicBezTo>
                  <a:pt x="16859" y="2616"/>
                  <a:pt x="16890" y="2580"/>
                  <a:pt x="16907" y="2520"/>
                </a:cubicBezTo>
                <a:cubicBezTo>
                  <a:pt x="16918" y="2553"/>
                  <a:pt x="16929" y="2593"/>
                  <a:pt x="16945" y="2593"/>
                </a:cubicBezTo>
                <a:cubicBezTo>
                  <a:pt x="16952" y="2593"/>
                  <a:pt x="16960" y="2585"/>
                  <a:pt x="16969" y="2566"/>
                </a:cubicBezTo>
                <a:cubicBezTo>
                  <a:pt x="16985" y="2566"/>
                  <a:pt x="16985" y="2566"/>
                  <a:pt x="16985" y="2690"/>
                </a:cubicBezTo>
                <a:cubicBezTo>
                  <a:pt x="16985" y="2737"/>
                  <a:pt x="16969" y="2798"/>
                  <a:pt x="17000" y="2798"/>
                </a:cubicBezTo>
                <a:cubicBezTo>
                  <a:pt x="17015" y="2798"/>
                  <a:pt x="17031" y="2752"/>
                  <a:pt x="17031" y="2690"/>
                </a:cubicBezTo>
                <a:lnTo>
                  <a:pt x="17077" y="2690"/>
                </a:lnTo>
                <a:cubicBezTo>
                  <a:pt x="17077" y="2690"/>
                  <a:pt x="17093" y="2690"/>
                  <a:pt x="17108" y="2644"/>
                </a:cubicBezTo>
                <a:cubicBezTo>
                  <a:pt x="17108" y="2582"/>
                  <a:pt x="17124" y="2582"/>
                  <a:pt x="17155" y="2582"/>
                </a:cubicBezTo>
                <a:cubicBezTo>
                  <a:pt x="17155" y="2601"/>
                  <a:pt x="17156" y="2608"/>
                  <a:pt x="17158" y="2608"/>
                </a:cubicBezTo>
                <a:cubicBezTo>
                  <a:pt x="17161" y="2608"/>
                  <a:pt x="17165" y="2568"/>
                  <a:pt x="17155" y="2536"/>
                </a:cubicBezTo>
                <a:cubicBezTo>
                  <a:pt x="17127" y="2480"/>
                  <a:pt x="17149" y="2425"/>
                  <a:pt x="17165" y="2425"/>
                </a:cubicBezTo>
                <a:cubicBezTo>
                  <a:pt x="17167" y="2425"/>
                  <a:pt x="17168" y="2426"/>
                  <a:pt x="17170" y="2427"/>
                </a:cubicBezTo>
                <a:lnTo>
                  <a:pt x="17170" y="2304"/>
                </a:lnTo>
                <a:cubicBezTo>
                  <a:pt x="17186" y="2226"/>
                  <a:pt x="17170" y="2149"/>
                  <a:pt x="17139" y="2087"/>
                </a:cubicBezTo>
                <a:cubicBezTo>
                  <a:pt x="17102" y="2050"/>
                  <a:pt x="17070" y="2013"/>
                  <a:pt x="17048" y="2013"/>
                </a:cubicBezTo>
                <a:cubicBezTo>
                  <a:pt x="17033" y="2013"/>
                  <a:pt x="17022" y="2029"/>
                  <a:pt x="17015" y="2072"/>
                </a:cubicBezTo>
                <a:cubicBezTo>
                  <a:pt x="17015" y="2072"/>
                  <a:pt x="17003" y="2121"/>
                  <a:pt x="16990" y="2121"/>
                </a:cubicBezTo>
                <a:cubicBezTo>
                  <a:pt x="16988" y="2121"/>
                  <a:pt x="16986" y="2120"/>
                  <a:pt x="16985" y="2118"/>
                </a:cubicBezTo>
                <a:cubicBezTo>
                  <a:pt x="16969" y="2118"/>
                  <a:pt x="16954" y="2072"/>
                  <a:pt x="16954" y="2072"/>
                </a:cubicBezTo>
                <a:cubicBezTo>
                  <a:pt x="16954" y="2010"/>
                  <a:pt x="16907" y="1995"/>
                  <a:pt x="16845" y="1979"/>
                </a:cubicBezTo>
                <a:cubicBezTo>
                  <a:pt x="16768" y="1964"/>
                  <a:pt x="16722" y="1933"/>
                  <a:pt x="16722" y="1871"/>
                </a:cubicBezTo>
                <a:cubicBezTo>
                  <a:pt x="16737" y="1825"/>
                  <a:pt x="16722" y="1809"/>
                  <a:pt x="16722" y="1809"/>
                </a:cubicBezTo>
                <a:cubicBezTo>
                  <a:pt x="16717" y="1828"/>
                  <a:pt x="16707" y="1835"/>
                  <a:pt x="16693" y="1835"/>
                </a:cubicBezTo>
                <a:cubicBezTo>
                  <a:pt x="16660" y="1835"/>
                  <a:pt x="16606" y="1795"/>
                  <a:pt x="16552" y="1763"/>
                </a:cubicBezTo>
                <a:cubicBezTo>
                  <a:pt x="16475" y="1724"/>
                  <a:pt x="16398" y="1643"/>
                  <a:pt x="16356" y="1643"/>
                </a:cubicBezTo>
                <a:cubicBezTo>
                  <a:pt x="16348" y="1643"/>
                  <a:pt x="16341" y="1647"/>
                  <a:pt x="16335" y="1655"/>
                </a:cubicBezTo>
                <a:lnTo>
                  <a:pt x="16305" y="1624"/>
                </a:lnTo>
                <a:cubicBezTo>
                  <a:pt x="16351" y="1593"/>
                  <a:pt x="16320" y="1562"/>
                  <a:pt x="16289" y="1531"/>
                </a:cubicBezTo>
                <a:cubicBezTo>
                  <a:pt x="16280" y="1535"/>
                  <a:pt x="16271" y="1537"/>
                  <a:pt x="16262" y="1537"/>
                </a:cubicBezTo>
                <a:cubicBezTo>
                  <a:pt x="16240" y="1537"/>
                  <a:pt x="16218" y="1526"/>
                  <a:pt x="16196" y="1515"/>
                </a:cubicBezTo>
                <a:cubicBezTo>
                  <a:pt x="16243" y="1469"/>
                  <a:pt x="16227" y="1454"/>
                  <a:pt x="16196" y="1423"/>
                </a:cubicBezTo>
                <a:cubicBezTo>
                  <a:pt x="16177" y="1404"/>
                  <a:pt x="16164" y="1390"/>
                  <a:pt x="16149" y="1390"/>
                </a:cubicBezTo>
                <a:cubicBezTo>
                  <a:pt x="16140" y="1390"/>
                  <a:pt x="16131" y="1395"/>
                  <a:pt x="16119" y="1407"/>
                </a:cubicBezTo>
                <a:cubicBezTo>
                  <a:pt x="16057" y="1345"/>
                  <a:pt x="16011" y="1268"/>
                  <a:pt x="15980" y="1175"/>
                </a:cubicBezTo>
                <a:cubicBezTo>
                  <a:pt x="15995" y="1152"/>
                  <a:pt x="15988" y="1145"/>
                  <a:pt x="15968" y="1145"/>
                </a:cubicBezTo>
                <a:cubicBezTo>
                  <a:pt x="15949" y="1145"/>
                  <a:pt x="15918" y="1152"/>
                  <a:pt x="15887" y="1160"/>
                </a:cubicBezTo>
                <a:cubicBezTo>
                  <a:pt x="15847" y="1173"/>
                  <a:pt x="15807" y="1209"/>
                  <a:pt x="15787" y="1209"/>
                </a:cubicBezTo>
                <a:cubicBezTo>
                  <a:pt x="15784" y="1209"/>
                  <a:pt x="15781" y="1209"/>
                  <a:pt x="15779" y="1206"/>
                </a:cubicBezTo>
                <a:lnTo>
                  <a:pt x="15856" y="1129"/>
                </a:lnTo>
                <a:cubicBezTo>
                  <a:pt x="15918" y="1114"/>
                  <a:pt x="15918" y="1114"/>
                  <a:pt x="15887" y="1067"/>
                </a:cubicBezTo>
                <a:lnTo>
                  <a:pt x="15856" y="1036"/>
                </a:lnTo>
                <a:cubicBezTo>
                  <a:pt x="15850" y="1040"/>
                  <a:pt x="15843" y="1042"/>
                  <a:pt x="15836" y="1042"/>
                </a:cubicBezTo>
                <a:cubicBezTo>
                  <a:pt x="15785" y="1042"/>
                  <a:pt x="15699" y="956"/>
                  <a:pt x="15578" y="835"/>
                </a:cubicBezTo>
                <a:cubicBezTo>
                  <a:pt x="15427" y="696"/>
                  <a:pt x="15346" y="627"/>
                  <a:pt x="15302" y="627"/>
                </a:cubicBezTo>
                <a:cubicBezTo>
                  <a:pt x="15287" y="627"/>
                  <a:pt x="15277" y="635"/>
                  <a:pt x="15269" y="650"/>
                </a:cubicBezTo>
                <a:cubicBezTo>
                  <a:pt x="15259" y="664"/>
                  <a:pt x="15250" y="671"/>
                  <a:pt x="15240" y="671"/>
                </a:cubicBezTo>
                <a:cubicBezTo>
                  <a:pt x="15217" y="671"/>
                  <a:pt x="15193" y="637"/>
                  <a:pt x="15161" y="573"/>
                </a:cubicBezTo>
                <a:cubicBezTo>
                  <a:pt x="15113" y="382"/>
                  <a:pt x="15093" y="329"/>
                  <a:pt x="15058" y="329"/>
                </a:cubicBezTo>
                <a:cubicBezTo>
                  <a:pt x="15048" y="329"/>
                  <a:pt x="15036" y="334"/>
                  <a:pt x="15022" y="341"/>
                </a:cubicBezTo>
                <a:cubicBezTo>
                  <a:pt x="15053" y="372"/>
                  <a:pt x="15022" y="418"/>
                  <a:pt x="15006" y="464"/>
                </a:cubicBezTo>
                <a:cubicBezTo>
                  <a:pt x="14979" y="506"/>
                  <a:pt x="14958" y="525"/>
                  <a:pt x="14945" y="525"/>
                </a:cubicBezTo>
                <a:cubicBezTo>
                  <a:pt x="14929" y="525"/>
                  <a:pt x="14927" y="494"/>
                  <a:pt x="14944" y="434"/>
                </a:cubicBezTo>
                <a:cubicBezTo>
                  <a:pt x="14990" y="342"/>
                  <a:pt x="14723" y="234"/>
                  <a:pt x="14555" y="234"/>
                </a:cubicBezTo>
                <a:cubicBezTo>
                  <a:pt x="14497" y="234"/>
                  <a:pt x="14450" y="247"/>
                  <a:pt x="14434" y="279"/>
                </a:cubicBezTo>
                <a:lnTo>
                  <a:pt x="14450" y="217"/>
                </a:lnTo>
                <a:cubicBezTo>
                  <a:pt x="14465" y="171"/>
                  <a:pt x="14434" y="155"/>
                  <a:pt x="14295" y="124"/>
                </a:cubicBezTo>
                <a:lnTo>
                  <a:pt x="14203" y="109"/>
                </a:lnTo>
                <a:cubicBezTo>
                  <a:pt x="14192" y="141"/>
                  <a:pt x="14165" y="153"/>
                  <a:pt x="14134" y="153"/>
                </a:cubicBezTo>
                <a:cubicBezTo>
                  <a:pt x="14075" y="153"/>
                  <a:pt x="14002" y="109"/>
                  <a:pt x="14002" y="78"/>
                </a:cubicBezTo>
                <a:cubicBezTo>
                  <a:pt x="13986" y="16"/>
                  <a:pt x="13986" y="16"/>
                  <a:pt x="13909" y="16"/>
                </a:cubicBezTo>
                <a:cubicBezTo>
                  <a:pt x="13874" y="51"/>
                  <a:pt x="13831" y="68"/>
                  <a:pt x="13785" y="68"/>
                </a:cubicBezTo>
                <a:cubicBezTo>
                  <a:pt x="13770" y="68"/>
                  <a:pt x="13754" y="67"/>
                  <a:pt x="13739" y="63"/>
                </a:cubicBezTo>
                <a:cubicBezTo>
                  <a:pt x="13692" y="63"/>
                  <a:pt x="13646" y="32"/>
                  <a:pt x="13646" y="1"/>
                </a:cubicBezTo>
                <a:close/>
              </a:path>
            </a:pathLst>
          </a:custGeom>
          <a:solidFill>
            <a:srgbClr val="FFA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-484253" y="4345422"/>
            <a:ext cx="1194807" cy="194902"/>
          </a:xfrm>
          <a:custGeom>
            <a:rect b="b" l="l" r="r" t="t"/>
            <a:pathLst>
              <a:path extrusionOk="0" h="2801" w="17171">
                <a:moveTo>
                  <a:pt x="1050" y="340"/>
                </a:moveTo>
                <a:lnTo>
                  <a:pt x="1050" y="402"/>
                </a:lnTo>
                <a:lnTo>
                  <a:pt x="1081" y="418"/>
                </a:lnTo>
                <a:cubicBezTo>
                  <a:pt x="1097" y="356"/>
                  <a:pt x="1097" y="356"/>
                  <a:pt x="1081" y="340"/>
                </a:cubicBezTo>
                <a:close/>
                <a:moveTo>
                  <a:pt x="14435" y="325"/>
                </a:moveTo>
                <a:cubicBezTo>
                  <a:pt x="14466" y="325"/>
                  <a:pt x="14466" y="325"/>
                  <a:pt x="14435" y="387"/>
                </a:cubicBezTo>
                <a:cubicBezTo>
                  <a:pt x="14420" y="448"/>
                  <a:pt x="14373" y="479"/>
                  <a:pt x="14358" y="479"/>
                </a:cubicBezTo>
                <a:cubicBezTo>
                  <a:pt x="14327" y="464"/>
                  <a:pt x="14358" y="371"/>
                  <a:pt x="14435" y="325"/>
                </a:cubicBezTo>
                <a:close/>
                <a:moveTo>
                  <a:pt x="7928" y="371"/>
                </a:moveTo>
                <a:lnTo>
                  <a:pt x="7959" y="387"/>
                </a:lnTo>
                <a:cubicBezTo>
                  <a:pt x="7932" y="440"/>
                  <a:pt x="7917" y="482"/>
                  <a:pt x="7893" y="482"/>
                </a:cubicBezTo>
                <a:cubicBezTo>
                  <a:pt x="7890" y="482"/>
                  <a:pt x="7886" y="481"/>
                  <a:pt x="7882" y="479"/>
                </a:cubicBezTo>
                <a:lnTo>
                  <a:pt x="7851" y="464"/>
                </a:lnTo>
                <a:cubicBezTo>
                  <a:pt x="7866" y="433"/>
                  <a:pt x="7897" y="402"/>
                  <a:pt x="7928" y="371"/>
                </a:cubicBezTo>
                <a:close/>
                <a:moveTo>
                  <a:pt x="539" y="455"/>
                </a:moveTo>
                <a:cubicBezTo>
                  <a:pt x="549" y="455"/>
                  <a:pt x="560" y="458"/>
                  <a:pt x="571" y="464"/>
                </a:cubicBezTo>
                <a:cubicBezTo>
                  <a:pt x="602" y="464"/>
                  <a:pt x="602" y="464"/>
                  <a:pt x="587" y="526"/>
                </a:cubicBezTo>
                <a:cubicBezTo>
                  <a:pt x="587" y="526"/>
                  <a:pt x="553" y="560"/>
                  <a:pt x="533" y="560"/>
                </a:cubicBezTo>
                <a:cubicBezTo>
                  <a:pt x="530" y="560"/>
                  <a:pt x="527" y="559"/>
                  <a:pt x="525" y="557"/>
                </a:cubicBezTo>
                <a:lnTo>
                  <a:pt x="510" y="495"/>
                </a:lnTo>
                <a:cubicBezTo>
                  <a:pt x="510" y="465"/>
                  <a:pt x="522" y="455"/>
                  <a:pt x="539" y="455"/>
                </a:cubicBezTo>
                <a:close/>
                <a:moveTo>
                  <a:pt x="13448" y="430"/>
                </a:moveTo>
                <a:cubicBezTo>
                  <a:pt x="13453" y="430"/>
                  <a:pt x="13457" y="435"/>
                  <a:pt x="13461" y="448"/>
                </a:cubicBezTo>
                <a:cubicBezTo>
                  <a:pt x="13461" y="495"/>
                  <a:pt x="13461" y="526"/>
                  <a:pt x="13446" y="572"/>
                </a:cubicBezTo>
                <a:cubicBezTo>
                  <a:pt x="13446" y="572"/>
                  <a:pt x="13432" y="600"/>
                  <a:pt x="13423" y="600"/>
                </a:cubicBezTo>
                <a:cubicBezTo>
                  <a:pt x="13419" y="600"/>
                  <a:pt x="13415" y="593"/>
                  <a:pt x="13415" y="572"/>
                </a:cubicBezTo>
                <a:lnTo>
                  <a:pt x="13415" y="510"/>
                </a:lnTo>
                <a:cubicBezTo>
                  <a:pt x="13426" y="466"/>
                  <a:pt x="13437" y="430"/>
                  <a:pt x="13448" y="430"/>
                </a:cubicBezTo>
                <a:close/>
                <a:moveTo>
                  <a:pt x="6692" y="588"/>
                </a:moveTo>
                <a:cubicBezTo>
                  <a:pt x="6692" y="649"/>
                  <a:pt x="6692" y="696"/>
                  <a:pt x="6676" y="696"/>
                </a:cubicBezTo>
                <a:lnTo>
                  <a:pt x="6645" y="649"/>
                </a:lnTo>
                <a:lnTo>
                  <a:pt x="6661" y="588"/>
                </a:lnTo>
                <a:close/>
                <a:moveTo>
                  <a:pt x="7325" y="573"/>
                </a:moveTo>
                <a:lnTo>
                  <a:pt x="7325" y="573"/>
                </a:lnTo>
                <a:cubicBezTo>
                  <a:pt x="7340" y="575"/>
                  <a:pt x="7338" y="585"/>
                  <a:pt x="7326" y="634"/>
                </a:cubicBezTo>
                <a:cubicBezTo>
                  <a:pt x="7310" y="680"/>
                  <a:pt x="7295" y="711"/>
                  <a:pt x="7279" y="742"/>
                </a:cubicBezTo>
                <a:cubicBezTo>
                  <a:pt x="7264" y="727"/>
                  <a:pt x="7310" y="634"/>
                  <a:pt x="7325" y="573"/>
                </a:cubicBezTo>
                <a:close/>
                <a:moveTo>
                  <a:pt x="852" y="549"/>
                </a:moveTo>
                <a:cubicBezTo>
                  <a:pt x="859" y="549"/>
                  <a:pt x="868" y="552"/>
                  <a:pt x="880" y="557"/>
                </a:cubicBezTo>
                <a:cubicBezTo>
                  <a:pt x="911" y="572"/>
                  <a:pt x="942" y="588"/>
                  <a:pt x="911" y="634"/>
                </a:cubicBezTo>
                <a:lnTo>
                  <a:pt x="896" y="634"/>
                </a:lnTo>
                <a:cubicBezTo>
                  <a:pt x="901" y="618"/>
                  <a:pt x="899" y="612"/>
                  <a:pt x="895" y="612"/>
                </a:cubicBezTo>
                <a:cubicBezTo>
                  <a:pt x="886" y="612"/>
                  <a:pt x="865" y="639"/>
                  <a:pt x="865" y="680"/>
                </a:cubicBezTo>
                <a:lnTo>
                  <a:pt x="819" y="788"/>
                </a:lnTo>
                <a:cubicBezTo>
                  <a:pt x="788" y="773"/>
                  <a:pt x="788" y="711"/>
                  <a:pt x="803" y="649"/>
                </a:cubicBezTo>
                <a:lnTo>
                  <a:pt x="819" y="649"/>
                </a:lnTo>
                <a:cubicBezTo>
                  <a:pt x="830" y="571"/>
                  <a:pt x="833" y="549"/>
                  <a:pt x="852" y="549"/>
                </a:cubicBezTo>
                <a:close/>
                <a:moveTo>
                  <a:pt x="8098" y="866"/>
                </a:moveTo>
                <a:lnTo>
                  <a:pt x="8114" y="881"/>
                </a:lnTo>
                <a:cubicBezTo>
                  <a:pt x="8087" y="921"/>
                  <a:pt x="8060" y="962"/>
                  <a:pt x="8044" y="962"/>
                </a:cubicBezTo>
                <a:cubicBezTo>
                  <a:pt x="8041" y="962"/>
                  <a:pt x="8039" y="961"/>
                  <a:pt x="8037" y="959"/>
                </a:cubicBezTo>
                <a:lnTo>
                  <a:pt x="8037" y="897"/>
                </a:lnTo>
                <a:lnTo>
                  <a:pt x="8098" y="866"/>
                </a:lnTo>
                <a:close/>
                <a:moveTo>
                  <a:pt x="12372" y="878"/>
                </a:moveTo>
                <a:cubicBezTo>
                  <a:pt x="12392" y="878"/>
                  <a:pt x="12426" y="912"/>
                  <a:pt x="12426" y="912"/>
                </a:cubicBezTo>
                <a:cubicBezTo>
                  <a:pt x="12426" y="912"/>
                  <a:pt x="12457" y="959"/>
                  <a:pt x="12426" y="974"/>
                </a:cubicBezTo>
                <a:cubicBezTo>
                  <a:pt x="12395" y="959"/>
                  <a:pt x="12364" y="928"/>
                  <a:pt x="12333" y="897"/>
                </a:cubicBezTo>
                <a:lnTo>
                  <a:pt x="12364" y="881"/>
                </a:lnTo>
                <a:cubicBezTo>
                  <a:pt x="12366" y="879"/>
                  <a:pt x="12369" y="878"/>
                  <a:pt x="12372" y="878"/>
                </a:cubicBezTo>
                <a:close/>
                <a:moveTo>
                  <a:pt x="12239" y="1135"/>
                </a:moveTo>
                <a:cubicBezTo>
                  <a:pt x="12247" y="1135"/>
                  <a:pt x="12257" y="1145"/>
                  <a:pt x="12287" y="1175"/>
                </a:cubicBezTo>
                <a:lnTo>
                  <a:pt x="12271" y="1190"/>
                </a:lnTo>
                <a:lnTo>
                  <a:pt x="12210" y="1159"/>
                </a:lnTo>
                <a:lnTo>
                  <a:pt x="12225" y="1144"/>
                </a:lnTo>
                <a:cubicBezTo>
                  <a:pt x="12231" y="1138"/>
                  <a:pt x="12234" y="1135"/>
                  <a:pt x="12239" y="1135"/>
                </a:cubicBezTo>
                <a:close/>
                <a:moveTo>
                  <a:pt x="5256" y="1269"/>
                </a:moveTo>
                <a:cubicBezTo>
                  <a:pt x="5264" y="1269"/>
                  <a:pt x="5278" y="1282"/>
                  <a:pt x="5270" y="1299"/>
                </a:cubicBezTo>
                <a:cubicBezTo>
                  <a:pt x="5249" y="1278"/>
                  <a:pt x="5250" y="1269"/>
                  <a:pt x="5256" y="1269"/>
                </a:cubicBezTo>
                <a:close/>
                <a:moveTo>
                  <a:pt x="12238" y="1274"/>
                </a:moveTo>
                <a:cubicBezTo>
                  <a:pt x="12235" y="1274"/>
                  <a:pt x="12234" y="1280"/>
                  <a:pt x="12240" y="1299"/>
                </a:cubicBezTo>
                <a:cubicBezTo>
                  <a:pt x="12250" y="1289"/>
                  <a:pt x="12242" y="1274"/>
                  <a:pt x="12238" y="1274"/>
                </a:cubicBezTo>
                <a:close/>
                <a:moveTo>
                  <a:pt x="4714" y="1219"/>
                </a:moveTo>
                <a:cubicBezTo>
                  <a:pt x="4722" y="1229"/>
                  <a:pt x="4732" y="1240"/>
                  <a:pt x="4744" y="1252"/>
                </a:cubicBezTo>
                <a:cubicBezTo>
                  <a:pt x="4791" y="1283"/>
                  <a:pt x="4760" y="1314"/>
                  <a:pt x="4744" y="1329"/>
                </a:cubicBezTo>
                <a:cubicBezTo>
                  <a:pt x="4716" y="1301"/>
                  <a:pt x="4714" y="1261"/>
                  <a:pt x="4714" y="1219"/>
                </a:cubicBezTo>
                <a:close/>
                <a:moveTo>
                  <a:pt x="309" y="1252"/>
                </a:moveTo>
                <a:cubicBezTo>
                  <a:pt x="293" y="1283"/>
                  <a:pt x="278" y="1314"/>
                  <a:pt x="278" y="1360"/>
                </a:cubicBezTo>
                <a:lnTo>
                  <a:pt x="293" y="1360"/>
                </a:lnTo>
                <a:cubicBezTo>
                  <a:pt x="309" y="1360"/>
                  <a:pt x="309" y="1314"/>
                  <a:pt x="324" y="1252"/>
                </a:cubicBezTo>
                <a:close/>
                <a:moveTo>
                  <a:pt x="5115" y="1268"/>
                </a:moveTo>
                <a:cubicBezTo>
                  <a:pt x="5162" y="1299"/>
                  <a:pt x="5193" y="1345"/>
                  <a:pt x="5177" y="1360"/>
                </a:cubicBezTo>
                <a:lnTo>
                  <a:pt x="5100" y="1345"/>
                </a:lnTo>
                <a:lnTo>
                  <a:pt x="5100" y="1283"/>
                </a:lnTo>
                <a:lnTo>
                  <a:pt x="5115" y="1268"/>
                </a:lnTo>
                <a:close/>
                <a:moveTo>
                  <a:pt x="12053" y="1305"/>
                </a:moveTo>
                <a:cubicBezTo>
                  <a:pt x="12059" y="1305"/>
                  <a:pt x="12066" y="1316"/>
                  <a:pt x="12086" y="1345"/>
                </a:cubicBezTo>
                <a:lnTo>
                  <a:pt x="12070" y="1360"/>
                </a:lnTo>
                <a:lnTo>
                  <a:pt x="12009" y="1345"/>
                </a:lnTo>
                <a:lnTo>
                  <a:pt x="12040" y="1314"/>
                </a:lnTo>
                <a:cubicBezTo>
                  <a:pt x="12045" y="1308"/>
                  <a:pt x="12049" y="1305"/>
                  <a:pt x="12053" y="1305"/>
                </a:cubicBezTo>
                <a:close/>
                <a:moveTo>
                  <a:pt x="11499" y="1314"/>
                </a:moveTo>
                <a:cubicBezTo>
                  <a:pt x="11545" y="1345"/>
                  <a:pt x="11576" y="1391"/>
                  <a:pt x="11560" y="1407"/>
                </a:cubicBezTo>
                <a:lnTo>
                  <a:pt x="11514" y="1376"/>
                </a:lnTo>
                <a:lnTo>
                  <a:pt x="11483" y="1329"/>
                </a:lnTo>
                <a:lnTo>
                  <a:pt x="11499" y="1314"/>
                </a:lnTo>
                <a:close/>
                <a:moveTo>
                  <a:pt x="4155" y="1367"/>
                </a:moveTo>
                <a:cubicBezTo>
                  <a:pt x="4151" y="1367"/>
                  <a:pt x="4147" y="1370"/>
                  <a:pt x="4142" y="1376"/>
                </a:cubicBezTo>
                <a:cubicBezTo>
                  <a:pt x="4142" y="1391"/>
                  <a:pt x="4126" y="1407"/>
                  <a:pt x="4173" y="1438"/>
                </a:cubicBezTo>
                <a:lnTo>
                  <a:pt x="4173" y="1422"/>
                </a:lnTo>
                <a:lnTo>
                  <a:pt x="4203" y="1407"/>
                </a:lnTo>
                <a:cubicBezTo>
                  <a:pt x="4174" y="1377"/>
                  <a:pt x="4163" y="1367"/>
                  <a:pt x="4155" y="1367"/>
                </a:cubicBezTo>
                <a:close/>
                <a:moveTo>
                  <a:pt x="4927" y="1393"/>
                </a:moveTo>
                <a:cubicBezTo>
                  <a:pt x="4939" y="1393"/>
                  <a:pt x="4965" y="1401"/>
                  <a:pt x="5007" y="1422"/>
                </a:cubicBezTo>
                <a:cubicBezTo>
                  <a:pt x="5054" y="1469"/>
                  <a:pt x="5054" y="1469"/>
                  <a:pt x="5038" y="1484"/>
                </a:cubicBezTo>
                <a:cubicBezTo>
                  <a:pt x="5007" y="1469"/>
                  <a:pt x="4976" y="1453"/>
                  <a:pt x="4945" y="1422"/>
                </a:cubicBezTo>
                <a:cubicBezTo>
                  <a:pt x="4920" y="1405"/>
                  <a:pt x="4913" y="1393"/>
                  <a:pt x="4927" y="1393"/>
                </a:cubicBezTo>
                <a:close/>
                <a:moveTo>
                  <a:pt x="11903" y="1407"/>
                </a:moveTo>
                <a:cubicBezTo>
                  <a:pt x="11911" y="1407"/>
                  <a:pt x="11921" y="1412"/>
                  <a:pt x="11931" y="1422"/>
                </a:cubicBezTo>
                <a:cubicBezTo>
                  <a:pt x="11962" y="1469"/>
                  <a:pt x="11962" y="1469"/>
                  <a:pt x="11947" y="1484"/>
                </a:cubicBezTo>
                <a:cubicBezTo>
                  <a:pt x="11939" y="1492"/>
                  <a:pt x="11931" y="1499"/>
                  <a:pt x="11924" y="1499"/>
                </a:cubicBezTo>
                <a:cubicBezTo>
                  <a:pt x="11916" y="1499"/>
                  <a:pt x="11908" y="1492"/>
                  <a:pt x="11900" y="1469"/>
                </a:cubicBezTo>
                <a:cubicBezTo>
                  <a:pt x="11880" y="1427"/>
                  <a:pt x="11887" y="1407"/>
                  <a:pt x="11903" y="1407"/>
                </a:cubicBezTo>
                <a:close/>
                <a:moveTo>
                  <a:pt x="4482" y="1700"/>
                </a:moveTo>
                <a:lnTo>
                  <a:pt x="4482" y="1700"/>
                </a:lnTo>
                <a:cubicBezTo>
                  <a:pt x="4500" y="1719"/>
                  <a:pt x="4501" y="1725"/>
                  <a:pt x="4497" y="1725"/>
                </a:cubicBezTo>
                <a:cubicBezTo>
                  <a:pt x="4491" y="1725"/>
                  <a:pt x="4472" y="1710"/>
                  <a:pt x="4482" y="1700"/>
                </a:cubicBezTo>
                <a:close/>
                <a:moveTo>
                  <a:pt x="1895" y="1668"/>
                </a:moveTo>
                <a:cubicBezTo>
                  <a:pt x="1912" y="1668"/>
                  <a:pt x="1929" y="1673"/>
                  <a:pt x="1947" y="1685"/>
                </a:cubicBezTo>
                <a:cubicBezTo>
                  <a:pt x="1962" y="1700"/>
                  <a:pt x="1916" y="1731"/>
                  <a:pt x="1854" y="1731"/>
                </a:cubicBezTo>
                <a:lnTo>
                  <a:pt x="1823" y="1700"/>
                </a:lnTo>
                <a:cubicBezTo>
                  <a:pt x="1842" y="1681"/>
                  <a:pt x="1867" y="1668"/>
                  <a:pt x="1895" y="1668"/>
                </a:cubicBezTo>
                <a:close/>
                <a:moveTo>
                  <a:pt x="4778" y="1769"/>
                </a:moveTo>
                <a:cubicBezTo>
                  <a:pt x="4802" y="1769"/>
                  <a:pt x="4822" y="1809"/>
                  <a:pt x="4822" y="1809"/>
                </a:cubicBezTo>
                <a:cubicBezTo>
                  <a:pt x="4868" y="1839"/>
                  <a:pt x="4822" y="1824"/>
                  <a:pt x="4806" y="1839"/>
                </a:cubicBezTo>
                <a:lnTo>
                  <a:pt x="4791" y="1839"/>
                </a:lnTo>
                <a:cubicBezTo>
                  <a:pt x="4729" y="1809"/>
                  <a:pt x="4729" y="1809"/>
                  <a:pt x="4760" y="1778"/>
                </a:cubicBezTo>
                <a:cubicBezTo>
                  <a:pt x="4766" y="1771"/>
                  <a:pt x="4772" y="1769"/>
                  <a:pt x="4778" y="1769"/>
                </a:cubicBezTo>
                <a:close/>
                <a:moveTo>
                  <a:pt x="1924" y="1812"/>
                </a:moveTo>
                <a:cubicBezTo>
                  <a:pt x="1908" y="1812"/>
                  <a:pt x="1885" y="1824"/>
                  <a:pt x="1870" y="1839"/>
                </a:cubicBezTo>
                <a:lnTo>
                  <a:pt x="1854" y="1839"/>
                </a:lnTo>
                <a:cubicBezTo>
                  <a:pt x="1823" y="1870"/>
                  <a:pt x="1839" y="1886"/>
                  <a:pt x="1854" y="1932"/>
                </a:cubicBezTo>
                <a:cubicBezTo>
                  <a:pt x="1864" y="1943"/>
                  <a:pt x="1877" y="1946"/>
                  <a:pt x="1888" y="1946"/>
                </a:cubicBezTo>
                <a:cubicBezTo>
                  <a:pt x="1911" y="1946"/>
                  <a:pt x="1931" y="1932"/>
                  <a:pt x="1931" y="1932"/>
                </a:cubicBezTo>
                <a:cubicBezTo>
                  <a:pt x="1978" y="1886"/>
                  <a:pt x="1962" y="1870"/>
                  <a:pt x="1931" y="1855"/>
                </a:cubicBezTo>
                <a:cubicBezTo>
                  <a:pt x="1947" y="1824"/>
                  <a:pt x="1939" y="1812"/>
                  <a:pt x="1924" y="1812"/>
                </a:cubicBezTo>
                <a:close/>
                <a:moveTo>
                  <a:pt x="4165" y="1867"/>
                </a:moveTo>
                <a:cubicBezTo>
                  <a:pt x="4162" y="1867"/>
                  <a:pt x="4159" y="1868"/>
                  <a:pt x="4157" y="1870"/>
                </a:cubicBezTo>
                <a:cubicBezTo>
                  <a:pt x="4173" y="1901"/>
                  <a:pt x="4203" y="1932"/>
                  <a:pt x="4234" y="1963"/>
                </a:cubicBezTo>
                <a:cubicBezTo>
                  <a:pt x="4250" y="1948"/>
                  <a:pt x="4203" y="1901"/>
                  <a:pt x="4203" y="1901"/>
                </a:cubicBezTo>
                <a:cubicBezTo>
                  <a:pt x="4203" y="1901"/>
                  <a:pt x="4181" y="1867"/>
                  <a:pt x="4165" y="1867"/>
                </a:cubicBezTo>
                <a:close/>
                <a:moveTo>
                  <a:pt x="3632" y="1963"/>
                </a:moveTo>
                <a:lnTo>
                  <a:pt x="3647" y="2071"/>
                </a:lnTo>
                <a:cubicBezTo>
                  <a:pt x="3651" y="2084"/>
                  <a:pt x="3653" y="2090"/>
                  <a:pt x="3654" y="2090"/>
                </a:cubicBezTo>
                <a:cubicBezTo>
                  <a:pt x="3655" y="2090"/>
                  <a:pt x="3647" y="2054"/>
                  <a:pt x="3647" y="2010"/>
                </a:cubicBezTo>
                <a:lnTo>
                  <a:pt x="3632" y="1963"/>
                </a:lnTo>
                <a:close/>
                <a:moveTo>
                  <a:pt x="4478" y="2061"/>
                </a:moveTo>
                <a:cubicBezTo>
                  <a:pt x="4491" y="2061"/>
                  <a:pt x="4508" y="2067"/>
                  <a:pt x="4528" y="2087"/>
                </a:cubicBezTo>
                <a:cubicBezTo>
                  <a:pt x="4528" y="2087"/>
                  <a:pt x="4559" y="2118"/>
                  <a:pt x="4543" y="2133"/>
                </a:cubicBezTo>
                <a:cubicBezTo>
                  <a:pt x="4540" y="2136"/>
                  <a:pt x="4536" y="2137"/>
                  <a:pt x="4531" y="2137"/>
                </a:cubicBezTo>
                <a:cubicBezTo>
                  <a:pt x="4511" y="2137"/>
                  <a:pt x="4482" y="2118"/>
                  <a:pt x="4482" y="2118"/>
                </a:cubicBezTo>
                <a:lnTo>
                  <a:pt x="4466" y="2118"/>
                </a:lnTo>
                <a:cubicBezTo>
                  <a:pt x="4435" y="2087"/>
                  <a:pt x="4451" y="2071"/>
                  <a:pt x="4451" y="2071"/>
                </a:cubicBezTo>
                <a:cubicBezTo>
                  <a:pt x="4451" y="2071"/>
                  <a:pt x="4461" y="2061"/>
                  <a:pt x="4478" y="2061"/>
                </a:cubicBezTo>
                <a:close/>
                <a:moveTo>
                  <a:pt x="4080" y="2118"/>
                </a:moveTo>
                <a:cubicBezTo>
                  <a:pt x="4095" y="2118"/>
                  <a:pt x="4095" y="2118"/>
                  <a:pt x="4126" y="2164"/>
                </a:cubicBezTo>
                <a:lnTo>
                  <a:pt x="4111" y="2164"/>
                </a:lnTo>
                <a:lnTo>
                  <a:pt x="4064" y="2118"/>
                </a:lnTo>
                <a:close/>
                <a:moveTo>
                  <a:pt x="9291" y="2073"/>
                </a:moveTo>
                <a:lnTo>
                  <a:pt x="9291" y="2073"/>
                </a:lnTo>
                <a:cubicBezTo>
                  <a:pt x="9335" y="2102"/>
                  <a:pt x="9334" y="2103"/>
                  <a:pt x="9288" y="2149"/>
                </a:cubicBezTo>
                <a:cubicBezTo>
                  <a:pt x="9276" y="2167"/>
                  <a:pt x="9264" y="2173"/>
                  <a:pt x="9253" y="2173"/>
                </a:cubicBezTo>
                <a:cubicBezTo>
                  <a:pt x="9236" y="2173"/>
                  <a:pt x="9221" y="2158"/>
                  <a:pt x="9211" y="2149"/>
                </a:cubicBezTo>
                <a:cubicBezTo>
                  <a:pt x="9224" y="2098"/>
                  <a:pt x="9267" y="2079"/>
                  <a:pt x="9291" y="2073"/>
                </a:cubicBezTo>
                <a:close/>
                <a:moveTo>
                  <a:pt x="2843" y="2118"/>
                </a:moveTo>
                <a:lnTo>
                  <a:pt x="2828" y="2180"/>
                </a:lnTo>
                <a:lnTo>
                  <a:pt x="2782" y="2226"/>
                </a:lnTo>
                <a:lnTo>
                  <a:pt x="2797" y="2164"/>
                </a:lnTo>
                <a:cubicBezTo>
                  <a:pt x="2812" y="2118"/>
                  <a:pt x="2828" y="2118"/>
                  <a:pt x="2843" y="2118"/>
                </a:cubicBezTo>
                <a:close/>
                <a:moveTo>
                  <a:pt x="17057" y="2088"/>
                </a:moveTo>
                <a:lnTo>
                  <a:pt x="17057" y="2088"/>
                </a:lnTo>
                <a:cubicBezTo>
                  <a:pt x="17066" y="2088"/>
                  <a:pt x="17049" y="2165"/>
                  <a:pt x="17016" y="2241"/>
                </a:cubicBezTo>
                <a:lnTo>
                  <a:pt x="17001" y="2241"/>
                </a:lnTo>
                <a:cubicBezTo>
                  <a:pt x="17001" y="2195"/>
                  <a:pt x="17016" y="2133"/>
                  <a:pt x="17032" y="2133"/>
                </a:cubicBezTo>
                <a:cubicBezTo>
                  <a:pt x="17045" y="2101"/>
                  <a:pt x="17054" y="2088"/>
                  <a:pt x="17057" y="2088"/>
                </a:cubicBezTo>
                <a:close/>
                <a:moveTo>
                  <a:pt x="3936" y="2152"/>
                </a:moveTo>
                <a:cubicBezTo>
                  <a:pt x="3951" y="2152"/>
                  <a:pt x="3976" y="2197"/>
                  <a:pt x="3987" y="2272"/>
                </a:cubicBezTo>
                <a:lnTo>
                  <a:pt x="3956" y="2288"/>
                </a:lnTo>
                <a:cubicBezTo>
                  <a:pt x="3941" y="2241"/>
                  <a:pt x="3910" y="2180"/>
                  <a:pt x="3925" y="2180"/>
                </a:cubicBezTo>
                <a:cubicBezTo>
                  <a:pt x="3925" y="2161"/>
                  <a:pt x="3930" y="2152"/>
                  <a:pt x="3936" y="2152"/>
                </a:cubicBezTo>
                <a:close/>
                <a:moveTo>
                  <a:pt x="3327" y="2153"/>
                </a:moveTo>
                <a:cubicBezTo>
                  <a:pt x="3332" y="2153"/>
                  <a:pt x="3325" y="2180"/>
                  <a:pt x="3307" y="2241"/>
                </a:cubicBezTo>
                <a:cubicBezTo>
                  <a:pt x="3276" y="2303"/>
                  <a:pt x="3261" y="2350"/>
                  <a:pt x="3261" y="2350"/>
                </a:cubicBezTo>
                <a:cubicBezTo>
                  <a:pt x="3261" y="2350"/>
                  <a:pt x="3276" y="2303"/>
                  <a:pt x="3307" y="2195"/>
                </a:cubicBezTo>
                <a:lnTo>
                  <a:pt x="3292" y="2195"/>
                </a:lnTo>
                <a:cubicBezTo>
                  <a:pt x="3312" y="2168"/>
                  <a:pt x="3323" y="2153"/>
                  <a:pt x="3327" y="2153"/>
                </a:cubicBezTo>
                <a:close/>
                <a:moveTo>
                  <a:pt x="2891" y="2241"/>
                </a:moveTo>
                <a:cubicBezTo>
                  <a:pt x="2896" y="2241"/>
                  <a:pt x="2889" y="2268"/>
                  <a:pt x="2874" y="2319"/>
                </a:cubicBezTo>
                <a:cubicBezTo>
                  <a:pt x="2859" y="2365"/>
                  <a:pt x="2812" y="2427"/>
                  <a:pt x="2766" y="2458"/>
                </a:cubicBezTo>
                <a:lnTo>
                  <a:pt x="2720" y="2442"/>
                </a:lnTo>
                <a:lnTo>
                  <a:pt x="2812" y="2350"/>
                </a:lnTo>
                <a:cubicBezTo>
                  <a:pt x="2862" y="2276"/>
                  <a:pt x="2885" y="2241"/>
                  <a:pt x="2891" y="2241"/>
                </a:cubicBezTo>
                <a:close/>
                <a:moveTo>
                  <a:pt x="10061" y="2380"/>
                </a:moveTo>
                <a:cubicBezTo>
                  <a:pt x="10061" y="2427"/>
                  <a:pt x="10046" y="2489"/>
                  <a:pt x="10030" y="2489"/>
                </a:cubicBezTo>
                <a:lnTo>
                  <a:pt x="10015" y="2489"/>
                </a:lnTo>
                <a:cubicBezTo>
                  <a:pt x="10015" y="2442"/>
                  <a:pt x="10030" y="2411"/>
                  <a:pt x="10046" y="2380"/>
                </a:cubicBezTo>
                <a:close/>
                <a:moveTo>
                  <a:pt x="3462" y="2427"/>
                </a:moveTo>
                <a:cubicBezTo>
                  <a:pt x="3462" y="2489"/>
                  <a:pt x="3462" y="2535"/>
                  <a:pt x="3431" y="2535"/>
                </a:cubicBezTo>
                <a:lnTo>
                  <a:pt x="3415" y="2535"/>
                </a:lnTo>
                <a:cubicBezTo>
                  <a:pt x="3415" y="2504"/>
                  <a:pt x="3415" y="2458"/>
                  <a:pt x="3431" y="2427"/>
                </a:cubicBezTo>
                <a:close/>
                <a:moveTo>
                  <a:pt x="3910" y="2535"/>
                </a:moveTo>
                <a:lnTo>
                  <a:pt x="3925" y="2597"/>
                </a:lnTo>
                <a:cubicBezTo>
                  <a:pt x="3915" y="2597"/>
                  <a:pt x="3905" y="2624"/>
                  <a:pt x="3894" y="2624"/>
                </a:cubicBezTo>
                <a:cubicBezTo>
                  <a:pt x="3889" y="2624"/>
                  <a:pt x="3884" y="2617"/>
                  <a:pt x="3879" y="2597"/>
                </a:cubicBezTo>
                <a:cubicBezTo>
                  <a:pt x="3848" y="2597"/>
                  <a:pt x="3879" y="2535"/>
                  <a:pt x="3910" y="2535"/>
                </a:cubicBezTo>
                <a:close/>
                <a:moveTo>
                  <a:pt x="5488" y="2637"/>
                </a:moveTo>
                <a:cubicBezTo>
                  <a:pt x="5482" y="2637"/>
                  <a:pt x="5478" y="2645"/>
                  <a:pt x="5471" y="2659"/>
                </a:cubicBezTo>
                <a:cubicBezTo>
                  <a:pt x="5471" y="2690"/>
                  <a:pt x="5502" y="2720"/>
                  <a:pt x="5533" y="2751"/>
                </a:cubicBezTo>
                <a:cubicBezTo>
                  <a:pt x="5542" y="2766"/>
                  <a:pt x="5550" y="2773"/>
                  <a:pt x="5556" y="2773"/>
                </a:cubicBezTo>
                <a:cubicBezTo>
                  <a:pt x="5567" y="2773"/>
                  <a:pt x="5565" y="2738"/>
                  <a:pt x="5533" y="2674"/>
                </a:cubicBezTo>
                <a:cubicBezTo>
                  <a:pt x="5507" y="2649"/>
                  <a:pt x="5496" y="2637"/>
                  <a:pt x="5488" y="2637"/>
                </a:cubicBezTo>
                <a:close/>
                <a:moveTo>
                  <a:pt x="13570" y="0"/>
                </a:moveTo>
                <a:cubicBezTo>
                  <a:pt x="13539" y="47"/>
                  <a:pt x="13492" y="62"/>
                  <a:pt x="13446" y="62"/>
                </a:cubicBezTo>
                <a:cubicBezTo>
                  <a:pt x="13353" y="62"/>
                  <a:pt x="13307" y="62"/>
                  <a:pt x="13353" y="124"/>
                </a:cubicBezTo>
                <a:cubicBezTo>
                  <a:pt x="13353" y="186"/>
                  <a:pt x="13369" y="232"/>
                  <a:pt x="13338" y="248"/>
                </a:cubicBezTo>
                <a:lnTo>
                  <a:pt x="13338" y="186"/>
                </a:lnTo>
                <a:cubicBezTo>
                  <a:pt x="13338" y="160"/>
                  <a:pt x="13319" y="150"/>
                  <a:pt x="13287" y="150"/>
                </a:cubicBezTo>
                <a:cubicBezTo>
                  <a:pt x="13244" y="150"/>
                  <a:pt x="13177" y="168"/>
                  <a:pt x="13106" y="186"/>
                </a:cubicBezTo>
                <a:cubicBezTo>
                  <a:pt x="12986" y="208"/>
                  <a:pt x="12920" y="229"/>
                  <a:pt x="12875" y="229"/>
                </a:cubicBezTo>
                <a:cubicBezTo>
                  <a:pt x="12856" y="229"/>
                  <a:pt x="12841" y="226"/>
                  <a:pt x="12828" y="217"/>
                </a:cubicBezTo>
                <a:lnTo>
                  <a:pt x="12812" y="278"/>
                </a:lnTo>
                <a:cubicBezTo>
                  <a:pt x="12804" y="313"/>
                  <a:pt x="12790" y="333"/>
                  <a:pt x="12777" y="333"/>
                </a:cubicBezTo>
                <a:cubicBezTo>
                  <a:pt x="12767" y="333"/>
                  <a:pt x="12757" y="321"/>
                  <a:pt x="12751" y="294"/>
                </a:cubicBezTo>
                <a:cubicBezTo>
                  <a:pt x="12738" y="287"/>
                  <a:pt x="12722" y="284"/>
                  <a:pt x="12705" y="284"/>
                </a:cubicBezTo>
                <a:cubicBezTo>
                  <a:pt x="12641" y="284"/>
                  <a:pt x="12559" y="329"/>
                  <a:pt x="12534" y="402"/>
                </a:cubicBezTo>
                <a:lnTo>
                  <a:pt x="12441" y="433"/>
                </a:lnTo>
                <a:cubicBezTo>
                  <a:pt x="12416" y="407"/>
                  <a:pt x="12388" y="395"/>
                  <a:pt x="12364" y="395"/>
                </a:cubicBezTo>
                <a:cubicBezTo>
                  <a:pt x="12316" y="395"/>
                  <a:pt x="12282" y="443"/>
                  <a:pt x="12302" y="526"/>
                </a:cubicBezTo>
                <a:cubicBezTo>
                  <a:pt x="12287" y="503"/>
                  <a:pt x="12271" y="495"/>
                  <a:pt x="12256" y="495"/>
                </a:cubicBezTo>
                <a:cubicBezTo>
                  <a:pt x="12240" y="495"/>
                  <a:pt x="12225" y="503"/>
                  <a:pt x="12210" y="510"/>
                </a:cubicBezTo>
                <a:cubicBezTo>
                  <a:pt x="12197" y="571"/>
                  <a:pt x="12127" y="632"/>
                  <a:pt x="12083" y="632"/>
                </a:cubicBezTo>
                <a:cubicBezTo>
                  <a:pt x="12071" y="632"/>
                  <a:pt x="12061" y="628"/>
                  <a:pt x="12055" y="618"/>
                </a:cubicBezTo>
                <a:lnTo>
                  <a:pt x="12040" y="649"/>
                </a:lnTo>
                <a:cubicBezTo>
                  <a:pt x="12040" y="680"/>
                  <a:pt x="12024" y="727"/>
                  <a:pt x="11993" y="742"/>
                </a:cubicBezTo>
                <a:cubicBezTo>
                  <a:pt x="11962" y="773"/>
                  <a:pt x="11947" y="804"/>
                  <a:pt x="11962" y="850"/>
                </a:cubicBezTo>
                <a:cubicBezTo>
                  <a:pt x="11978" y="912"/>
                  <a:pt x="11962" y="928"/>
                  <a:pt x="11962" y="928"/>
                </a:cubicBezTo>
                <a:cubicBezTo>
                  <a:pt x="11962" y="928"/>
                  <a:pt x="11931" y="881"/>
                  <a:pt x="11916" y="819"/>
                </a:cubicBezTo>
                <a:cubicBezTo>
                  <a:pt x="11911" y="801"/>
                  <a:pt x="11904" y="793"/>
                  <a:pt x="11897" y="793"/>
                </a:cubicBezTo>
                <a:cubicBezTo>
                  <a:pt x="11879" y="793"/>
                  <a:pt x="11859" y="845"/>
                  <a:pt x="11870" y="943"/>
                </a:cubicBezTo>
                <a:cubicBezTo>
                  <a:pt x="11878" y="1015"/>
                  <a:pt x="11881" y="1049"/>
                  <a:pt x="11877" y="1049"/>
                </a:cubicBezTo>
                <a:cubicBezTo>
                  <a:pt x="11873" y="1049"/>
                  <a:pt x="11861" y="1019"/>
                  <a:pt x="11839" y="959"/>
                </a:cubicBezTo>
                <a:cubicBezTo>
                  <a:pt x="11828" y="928"/>
                  <a:pt x="11818" y="891"/>
                  <a:pt x="11813" y="891"/>
                </a:cubicBezTo>
                <a:cubicBezTo>
                  <a:pt x="11810" y="891"/>
                  <a:pt x="11808" y="901"/>
                  <a:pt x="11808" y="928"/>
                </a:cubicBezTo>
                <a:cubicBezTo>
                  <a:pt x="11792" y="943"/>
                  <a:pt x="11792" y="974"/>
                  <a:pt x="11808" y="1005"/>
                </a:cubicBezTo>
                <a:lnTo>
                  <a:pt x="11746" y="1067"/>
                </a:lnTo>
                <a:cubicBezTo>
                  <a:pt x="11669" y="1067"/>
                  <a:pt x="11653" y="1082"/>
                  <a:pt x="11638" y="1098"/>
                </a:cubicBezTo>
                <a:cubicBezTo>
                  <a:pt x="11647" y="1134"/>
                  <a:pt x="11651" y="1149"/>
                  <a:pt x="11640" y="1149"/>
                </a:cubicBezTo>
                <a:cubicBezTo>
                  <a:pt x="11632" y="1149"/>
                  <a:pt x="11617" y="1141"/>
                  <a:pt x="11591" y="1129"/>
                </a:cubicBezTo>
                <a:cubicBezTo>
                  <a:pt x="11577" y="1124"/>
                  <a:pt x="11567" y="1120"/>
                  <a:pt x="11563" y="1120"/>
                </a:cubicBezTo>
                <a:cubicBezTo>
                  <a:pt x="11552" y="1120"/>
                  <a:pt x="11569" y="1137"/>
                  <a:pt x="11622" y="1190"/>
                </a:cubicBezTo>
                <a:cubicBezTo>
                  <a:pt x="11646" y="1238"/>
                  <a:pt x="11633" y="1258"/>
                  <a:pt x="11606" y="1258"/>
                </a:cubicBezTo>
                <a:cubicBezTo>
                  <a:pt x="11597" y="1258"/>
                  <a:pt x="11587" y="1256"/>
                  <a:pt x="11576" y="1252"/>
                </a:cubicBezTo>
                <a:cubicBezTo>
                  <a:pt x="11526" y="1211"/>
                  <a:pt x="11499" y="1196"/>
                  <a:pt x="11491" y="1196"/>
                </a:cubicBezTo>
                <a:cubicBezTo>
                  <a:pt x="11484" y="1196"/>
                  <a:pt x="11493" y="1207"/>
                  <a:pt x="11514" y="1221"/>
                </a:cubicBezTo>
                <a:cubicBezTo>
                  <a:pt x="11560" y="1268"/>
                  <a:pt x="11514" y="1299"/>
                  <a:pt x="11514" y="1299"/>
                </a:cubicBezTo>
                <a:cubicBezTo>
                  <a:pt x="11514" y="1299"/>
                  <a:pt x="11468" y="1310"/>
                  <a:pt x="11416" y="1343"/>
                </a:cubicBezTo>
                <a:lnTo>
                  <a:pt x="11416" y="1343"/>
                </a:lnTo>
                <a:cubicBezTo>
                  <a:pt x="11358" y="1322"/>
                  <a:pt x="11296" y="1312"/>
                  <a:pt x="11235" y="1312"/>
                </a:cubicBezTo>
                <a:cubicBezTo>
                  <a:pt x="10907" y="1312"/>
                  <a:pt x="10577" y="1590"/>
                  <a:pt x="10710" y="2010"/>
                </a:cubicBezTo>
                <a:cubicBezTo>
                  <a:pt x="10726" y="2071"/>
                  <a:pt x="10710" y="2087"/>
                  <a:pt x="10695" y="2087"/>
                </a:cubicBezTo>
                <a:cubicBezTo>
                  <a:pt x="10649" y="2056"/>
                  <a:pt x="10633" y="2025"/>
                  <a:pt x="10633" y="1979"/>
                </a:cubicBezTo>
                <a:cubicBezTo>
                  <a:pt x="10618" y="1932"/>
                  <a:pt x="10618" y="1932"/>
                  <a:pt x="10602" y="1932"/>
                </a:cubicBezTo>
                <a:lnTo>
                  <a:pt x="10618" y="1979"/>
                </a:lnTo>
                <a:cubicBezTo>
                  <a:pt x="10633" y="2040"/>
                  <a:pt x="10633" y="2087"/>
                  <a:pt x="10618" y="2087"/>
                </a:cubicBezTo>
                <a:cubicBezTo>
                  <a:pt x="10602" y="2087"/>
                  <a:pt x="10587" y="2087"/>
                  <a:pt x="10587" y="2040"/>
                </a:cubicBezTo>
                <a:cubicBezTo>
                  <a:pt x="10576" y="2008"/>
                  <a:pt x="10549" y="1975"/>
                  <a:pt x="10540" y="1975"/>
                </a:cubicBezTo>
                <a:cubicBezTo>
                  <a:pt x="10537" y="1975"/>
                  <a:pt x="10536" y="1980"/>
                  <a:pt x="10540" y="1994"/>
                </a:cubicBezTo>
                <a:cubicBezTo>
                  <a:pt x="10540" y="1994"/>
                  <a:pt x="10525" y="1994"/>
                  <a:pt x="10509" y="1948"/>
                </a:cubicBezTo>
                <a:lnTo>
                  <a:pt x="10448" y="1948"/>
                </a:lnTo>
                <a:cubicBezTo>
                  <a:pt x="10448" y="1979"/>
                  <a:pt x="10436" y="1994"/>
                  <a:pt x="10424" y="1994"/>
                </a:cubicBezTo>
                <a:cubicBezTo>
                  <a:pt x="10413" y="1994"/>
                  <a:pt x="10401" y="1979"/>
                  <a:pt x="10401" y="1948"/>
                </a:cubicBezTo>
                <a:cubicBezTo>
                  <a:pt x="10401" y="1948"/>
                  <a:pt x="10370" y="1948"/>
                  <a:pt x="10355" y="2010"/>
                </a:cubicBezTo>
                <a:cubicBezTo>
                  <a:pt x="10324" y="2010"/>
                  <a:pt x="10309" y="2010"/>
                  <a:pt x="10309" y="1948"/>
                </a:cubicBezTo>
                <a:cubicBezTo>
                  <a:pt x="10309" y="1924"/>
                  <a:pt x="10309" y="1913"/>
                  <a:pt x="10307" y="1913"/>
                </a:cubicBezTo>
                <a:cubicBezTo>
                  <a:pt x="10305" y="1913"/>
                  <a:pt x="10301" y="1924"/>
                  <a:pt x="10293" y="1948"/>
                </a:cubicBezTo>
                <a:cubicBezTo>
                  <a:pt x="10278" y="2010"/>
                  <a:pt x="10278" y="2010"/>
                  <a:pt x="10262" y="2010"/>
                </a:cubicBezTo>
                <a:lnTo>
                  <a:pt x="10231" y="2010"/>
                </a:lnTo>
                <a:cubicBezTo>
                  <a:pt x="10231" y="2056"/>
                  <a:pt x="10231" y="2056"/>
                  <a:pt x="10216" y="2056"/>
                </a:cubicBezTo>
                <a:cubicBezTo>
                  <a:pt x="10200" y="2056"/>
                  <a:pt x="10154" y="1994"/>
                  <a:pt x="10138" y="1994"/>
                </a:cubicBezTo>
                <a:cubicBezTo>
                  <a:pt x="10092" y="1994"/>
                  <a:pt x="10092" y="1994"/>
                  <a:pt x="10092" y="2056"/>
                </a:cubicBezTo>
                <a:cubicBezTo>
                  <a:pt x="10113" y="2056"/>
                  <a:pt x="10106" y="2076"/>
                  <a:pt x="10094" y="2076"/>
                </a:cubicBezTo>
                <a:cubicBezTo>
                  <a:pt x="10089" y="2076"/>
                  <a:pt x="10082" y="2071"/>
                  <a:pt x="10077" y="2056"/>
                </a:cubicBezTo>
                <a:cubicBezTo>
                  <a:pt x="10077" y="2056"/>
                  <a:pt x="10030" y="1979"/>
                  <a:pt x="9999" y="1963"/>
                </a:cubicBezTo>
                <a:cubicBezTo>
                  <a:pt x="9953" y="1963"/>
                  <a:pt x="9938" y="1963"/>
                  <a:pt x="9922" y="2010"/>
                </a:cubicBezTo>
                <a:cubicBezTo>
                  <a:pt x="9914" y="2064"/>
                  <a:pt x="9907" y="2091"/>
                  <a:pt x="9903" y="2091"/>
                </a:cubicBezTo>
                <a:cubicBezTo>
                  <a:pt x="9899" y="2091"/>
                  <a:pt x="9899" y="2064"/>
                  <a:pt x="9907" y="2010"/>
                </a:cubicBezTo>
                <a:cubicBezTo>
                  <a:pt x="9927" y="1939"/>
                  <a:pt x="9921" y="1908"/>
                  <a:pt x="9910" y="1908"/>
                </a:cubicBezTo>
                <a:cubicBezTo>
                  <a:pt x="9904" y="1908"/>
                  <a:pt x="9897" y="1916"/>
                  <a:pt x="9891" y="1932"/>
                </a:cubicBezTo>
                <a:cubicBezTo>
                  <a:pt x="9881" y="1973"/>
                  <a:pt x="9871" y="1980"/>
                  <a:pt x="9860" y="1980"/>
                </a:cubicBezTo>
                <a:cubicBezTo>
                  <a:pt x="9855" y="1980"/>
                  <a:pt x="9850" y="1979"/>
                  <a:pt x="9845" y="1979"/>
                </a:cubicBezTo>
                <a:cubicBezTo>
                  <a:pt x="9854" y="1952"/>
                  <a:pt x="9858" y="1935"/>
                  <a:pt x="9847" y="1935"/>
                </a:cubicBezTo>
                <a:cubicBezTo>
                  <a:pt x="9839" y="1935"/>
                  <a:pt x="9824" y="1944"/>
                  <a:pt x="9798" y="1963"/>
                </a:cubicBezTo>
                <a:cubicBezTo>
                  <a:pt x="9798" y="1963"/>
                  <a:pt x="9798" y="1963"/>
                  <a:pt x="9814" y="1901"/>
                </a:cubicBezTo>
                <a:cubicBezTo>
                  <a:pt x="9814" y="1901"/>
                  <a:pt x="9798" y="1901"/>
                  <a:pt x="9798" y="1886"/>
                </a:cubicBezTo>
                <a:cubicBezTo>
                  <a:pt x="9775" y="1914"/>
                  <a:pt x="9753" y="1925"/>
                  <a:pt x="9734" y="1925"/>
                </a:cubicBezTo>
                <a:cubicBezTo>
                  <a:pt x="9691" y="1925"/>
                  <a:pt x="9664" y="1867"/>
                  <a:pt x="9675" y="1824"/>
                </a:cubicBezTo>
                <a:lnTo>
                  <a:pt x="9675" y="1824"/>
                </a:lnTo>
                <a:cubicBezTo>
                  <a:pt x="9675" y="1824"/>
                  <a:pt x="9675" y="1824"/>
                  <a:pt x="9628" y="1855"/>
                </a:cubicBezTo>
                <a:cubicBezTo>
                  <a:pt x="9595" y="1888"/>
                  <a:pt x="9573" y="1904"/>
                  <a:pt x="9564" y="1904"/>
                </a:cubicBezTo>
                <a:cubicBezTo>
                  <a:pt x="9552" y="1904"/>
                  <a:pt x="9562" y="1877"/>
                  <a:pt x="9598" y="1824"/>
                </a:cubicBezTo>
                <a:cubicBezTo>
                  <a:pt x="9628" y="1785"/>
                  <a:pt x="9644" y="1766"/>
                  <a:pt x="9642" y="1766"/>
                </a:cubicBezTo>
                <a:lnTo>
                  <a:pt x="9642" y="1766"/>
                </a:lnTo>
                <a:cubicBezTo>
                  <a:pt x="9640" y="1766"/>
                  <a:pt x="9621" y="1785"/>
                  <a:pt x="9582" y="1824"/>
                </a:cubicBezTo>
                <a:cubicBezTo>
                  <a:pt x="9574" y="1830"/>
                  <a:pt x="9565" y="1832"/>
                  <a:pt x="9556" y="1832"/>
                </a:cubicBezTo>
                <a:cubicBezTo>
                  <a:pt x="9518" y="1832"/>
                  <a:pt x="9488" y="1782"/>
                  <a:pt x="9551" y="1731"/>
                </a:cubicBezTo>
                <a:lnTo>
                  <a:pt x="9628" y="1639"/>
                </a:lnTo>
                <a:lnTo>
                  <a:pt x="9628" y="1639"/>
                </a:lnTo>
                <a:cubicBezTo>
                  <a:pt x="9605" y="1654"/>
                  <a:pt x="9590" y="1658"/>
                  <a:pt x="9580" y="1658"/>
                </a:cubicBezTo>
                <a:cubicBezTo>
                  <a:pt x="9570" y="1658"/>
                  <a:pt x="9567" y="1654"/>
                  <a:pt x="9567" y="1654"/>
                </a:cubicBezTo>
                <a:cubicBezTo>
                  <a:pt x="9553" y="1675"/>
                  <a:pt x="9542" y="1683"/>
                  <a:pt x="9530" y="1683"/>
                </a:cubicBezTo>
                <a:cubicBezTo>
                  <a:pt x="9515" y="1683"/>
                  <a:pt x="9499" y="1671"/>
                  <a:pt x="9474" y="1654"/>
                </a:cubicBezTo>
                <a:cubicBezTo>
                  <a:pt x="9443" y="1623"/>
                  <a:pt x="9366" y="1623"/>
                  <a:pt x="9335" y="1577"/>
                </a:cubicBezTo>
                <a:cubicBezTo>
                  <a:pt x="9304" y="1546"/>
                  <a:pt x="9258" y="1515"/>
                  <a:pt x="9288" y="1453"/>
                </a:cubicBezTo>
                <a:cubicBezTo>
                  <a:pt x="9273" y="1438"/>
                  <a:pt x="9258" y="1422"/>
                  <a:pt x="9180" y="1422"/>
                </a:cubicBezTo>
                <a:cubicBezTo>
                  <a:pt x="9118" y="1422"/>
                  <a:pt x="9103" y="1407"/>
                  <a:pt x="9134" y="1376"/>
                </a:cubicBezTo>
                <a:lnTo>
                  <a:pt x="9118" y="1360"/>
                </a:lnTo>
                <a:cubicBezTo>
                  <a:pt x="9057" y="1360"/>
                  <a:pt x="9041" y="1329"/>
                  <a:pt x="9041" y="1329"/>
                </a:cubicBezTo>
                <a:cubicBezTo>
                  <a:pt x="9066" y="1304"/>
                  <a:pt x="9091" y="1259"/>
                  <a:pt x="9067" y="1259"/>
                </a:cubicBezTo>
                <a:cubicBezTo>
                  <a:pt x="9061" y="1259"/>
                  <a:pt x="9053" y="1262"/>
                  <a:pt x="9041" y="1268"/>
                </a:cubicBezTo>
                <a:cubicBezTo>
                  <a:pt x="9013" y="1273"/>
                  <a:pt x="8997" y="1277"/>
                  <a:pt x="8987" y="1277"/>
                </a:cubicBezTo>
                <a:cubicBezTo>
                  <a:pt x="8969" y="1277"/>
                  <a:pt x="8968" y="1266"/>
                  <a:pt x="8948" y="1237"/>
                </a:cubicBezTo>
                <a:cubicBezTo>
                  <a:pt x="8871" y="1098"/>
                  <a:pt x="8763" y="959"/>
                  <a:pt x="8639" y="850"/>
                </a:cubicBezTo>
                <a:cubicBezTo>
                  <a:pt x="8593" y="819"/>
                  <a:pt x="8547" y="773"/>
                  <a:pt x="8500" y="742"/>
                </a:cubicBezTo>
                <a:cubicBezTo>
                  <a:pt x="8454" y="696"/>
                  <a:pt x="8407" y="665"/>
                  <a:pt x="8361" y="634"/>
                </a:cubicBezTo>
                <a:cubicBezTo>
                  <a:pt x="8297" y="596"/>
                  <a:pt x="8244" y="568"/>
                  <a:pt x="8219" y="568"/>
                </a:cubicBezTo>
                <a:cubicBezTo>
                  <a:pt x="8213" y="568"/>
                  <a:pt x="8209" y="569"/>
                  <a:pt x="8207" y="572"/>
                </a:cubicBezTo>
                <a:lnTo>
                  <a:pt x="8129" y="510"/>
                </a:lnTo>
                <a:lnTo>
                  <a:pt x="8037" y="464"/>
                </a:lnTo>
                <a:cubicBezTo>
                  <a:pt x="8067" y="418"/>
                  <a:pt x="8037" y="387"/>
                  <a:pt x="7990" y="356"/>
                </a:cubicBezTo>
                <a:cubicBezTo>
                  <a:pt x="7959" y="348"/>
                  <a:pt x="7928" y="344"/>
                  <a:pt x="7895" y="344"/>
                </a:cubicBezTo>
                <a:cubicBezTo>
                  <a:pt x="7863" y="344"/>
                  <a:pt x="7828" y="348"/>
                  <a:pt x="7789" y="356"/>
                </a:cubicBezTo>
                <a:cubicBezTo>
                  <a:pt x="7780" y="374"/>
                  <a:pt x="7761" y="381"/>
                  <a:pt x="7736" y="381"/>
                </a:cubicBezTo>
                <a:cubicBezTo>
                  <a:pt x="7719" y="381"/>
                  <a:pt x="7700" y="378"/>
                  <a:pt x="7681" y="371"/>
                </a:cubicBezTo>
                <a:cubicBezTo>
                  <a:pt x="7715" y="291"/>
                  <a:pt x="7665" y="245"/>
                  <a:pt x="7606" y="245"/>
                </a:cubicBezTo>
                <a:cubicBezTo>
                  <a:pt x="7584" y="245"/>
                  <a:pt x="7562" y="251"/>
                  <a:pt x="7542" y="263"/>
                </a:cubicBezTo>
                <a:cubicBezTo>
                  <a:pt x="7512" y="308"/>
                  <a:pt x="7490" y="331"/>
                  <a:pt x="7478" y="331"/>
                </a:cubicBezTo>
                <a:cubicBezTo>
                  <a:pt x="7465" y="331"/>
                  <a:pt x="7464" y="304"/>
                  <a:pt x="7480" y="248"/>
                </a:cubicBezTo>
                <a:cubicBezTo>
                  <a:pt x="7496" y="193"/>
                  <a:pt x="7484" y="163"/>
                  <a:pt x="7457" y="163"/>
                </a:cubicBezTo>
                <a:cubicBezTo>
                  <a:pt x="7430" y="163"/>
                  <a:pt x="7387" y="193"/>
                  <a:pt x="7341" y="263"/>
                </a:cubicBezTo>
                <a:cubicBezTo>
                  <a:pt x="7319" y="285"/>
                  <a:pt x="7308" y="296"/>
                  <a:pt x="7300" y="296"/>
                </a:cubicBezTo>
                <a:cubicBezTo>
                  <a:pt x="7291" y="296"/>
                  <a:pt x="7287" y="281"/>
                  <a:pt x="7279" y="248"/>
                </a:cubicBezTo>
                <a:cubicBezTo>
                  <a:pt x="7270" y="182"/>
                  <a:pt x="7255" y="156"/>
                  <a:pt x="7241" y="156"/>
                </a:cubicBezTo>
                <a:cubicBezTo>
                  <a:pt x="7232" y="156"/>
                  <a:pt x="7223" y="167"/>
                  <a:pt x="7217" y="186"/>
                </a:cubicBezTo>
                <a:cubicBezTo>
                  <a:pt x="7194" y="240"/>
                  <a:pt x="7179" y="267"/>
                  <a:pt x="7165" y="267"/>
                </a:cubicBezTo>
                <a:cubicBezTo>
                  <a:pt x="7152" y="267"/>
                  <a:pt x="7140" y="240"/>
                  <a:pt x="7125" y="186"/>
                </a:cubicBezTo>
                <a:cubicBezTo>
                  <a:pt x="7101" y="124"/>
                  <a:pt x="7090" y="93"/>
                  <a:pt x="7078" y="93"/>
                </a:cubicBezTo>
                <a:cubicBezTo>
                  <a:pt x="7067" y="93"/>
                  <a:pt x="7055" y="124"/>
                  <a:pt x="7032" y="186"/>
                </a:cubicBezTo>
                <a:cubicBezTo>
                  <a:pt x="7018" y="241"/>
                  <a:pt x="6985" y="266"/>
                  <a:pt x="6951" y="266"/>
                </a:cubicBezTo>
                <a:cubicBezTo>
                  <a:pt x="6908" y="266"/>
                  <a:pt x="6863" y="230"/>
                  <a:pt x="6846" y="170"/>
                </a:cubicBezTo>
                <a:cubicBezTo>
                  <a:pt x="6826" y="170"/>
                  <a:pt x="6805" y="150"/>
                  <a:pt x="6794" y="150"/>
                </a:cubicBezTo>
                <a:cubicBezTo>
                  <a:pt x="6788" y="150"/>
                  <a:pt x="6785" y="155"/>
                  <a:pt x="6785" y="170"/>
                </a:cubicBezTo>
                <a:lnTo>
                  <a:pt x="6738" y="124"/>
                </a:lnTo>
                <a:lnTo>
                  <a:pt x="6676" y="124"/>
                </a:lnTo>
                <a:lnTo>
                  <a:pt x="6676" y="170"/>
                </a:lnTo>
                <a:cubicBezTo>
                  <a:pt x="6599" y="155"/>
                  <a:pt x="6522" y="147"/>
                  <a:pt x="6445" y="147"/>
                </a:cubicBezTo>
                <a:cubicBezTo>
                  <a:pt x="6367" y="147"/>
                  <a:pt x="6290" y="155"/>
                  <a:pt x="6213" y="170"/>
                </a:cubicBezTo>
                <a:cubicBezTo>
                  <a:pt x="6105" y="201"/>
                  <a:pt x="5981" y="232"/>
                  <a:pt x="5873" y="278"/>
                </a:cubicBezTo>
                <a:cubicBezTo>
                  <a:pt x="5826" y="309"/>
                  <a:pt x="5826" y="325"/>
                  <a:pt x="5842" y="356"/>
                </a:cubicBezTo>
                <a:cubicBezTo>
                  <a:pt x="5886" y="399"/>
                  <a:pt x="5885" y="428"/>
                  <a:pt x="5862" y="428"/>
                </a:cubicBezTo>
                <a:cubicBezTo>
                  <a:pt x="5844" y="428"/>
                  <a:pt x="5813" y="411"/>
                  <a:pt x="5780" y="371"/>
                </a:cubicBezTo>
                <a:cubicBezTo>
                  <a:pt x="5749" y="371"/>
                  <a:pt x="5672" y="371"/>
                  <a:pt x="5610" y="402"/>
                </a:cubicBezTo>
                <a:cubicBezTo>
                  <a:pt x="5568" y="413"/>
                  <a:pt x="5525" y="438"/>
                  <a:pt x="5498" y="438"/>
                </a:cubicBezTo>
                <a:cubicBezTo>
                  <a:pt x="5485" y="438"/>
                  <a:pt x="5476" y="432"/>
                  <a:pt x="5471" y="418"/>
                </a:cubicBezTo>
                <a:lnTo>
                  <a:pt x="5440" y="433"/>
                </a:lnTo>
                <a:cubicBezTo>
                  <a:pt x="5409" y="572"/>
                  <a:pt x="5301" y="665"/>
                  <a:pt x="5177" y="696"/>
                </a:cubicBezTo>
                <a:cubicBezTo>
                  <a:pt x="5131" y="727"/>
                  <a:pt x="5100" y="773"/>
                  <a:pt x="5100" y="835"/>
                </a:cubicBezTo>
                <a:cubicBezTo>
                  <a:pt x="5100" y="882"/>
                  <a:pt x="5100" y="901"/>
                  <a:pt x="5082" y="901"/>
                </a:cubicBezTo>
                <a:cubicBezTo>
                  <a:pt x="5071" y="901"/>
                  <a:pt x="5053" y="893"/>
                  <a:pt x="5023" y="881"/>
                </a:cubicBezTo>
                <a:cubicBezTo>
                  <a:pt x="5018" y="877"/>
                  <a:pt x="5011" y="875"/>
                  <a:pt x="5002" y="875"/>
                </a:cubicBezTo>
                <a:cubicBezTo>
                  <a:pt x="4980" y="875"/>
                  <a:pt x="4947" y="886"/>
                  <a:pt x="4914" y="897"/>
                </a:cubicBezTo>
                <a:cubicBezTo>
                  <a:pt x="4884" y="928"/>
                  <a:pt x="4868" y="974"/>
                  <a:pt x="4914" y="1005"/>
                </a:cubicBezTo>
                <a:lnTo>
                  <a:pt x="4853" y="989"/>
                </a:lnTo>
                <a:cubicBezTo>
                  <a:pt x="4844" y="987"/>
                  <a:pt x="4837" y="986"/>
                  <a:pt x="4832" y="986"/>
                </a:cubicBezTo>
                <a:cubicBezTo>
                  <a:pt x="4795" y="986"/>
                  <a:pt x="4812" y="1027"/>
                  <a:pt x="4853" y="1067"/>
                </a:cubicBezTo>
                <a:cubicBezTo>
                  <a:pt x="4893" y="1107"/>
                  <a:pt x="4908" y="1131"/>
                  <a:pt x="4893" y="1131"/>
                </a:cubicBezTo>
                <a:cubicBezTo>
                  <a:pt x="4880" y="1131"/>
                  <a:pt x="4842" y="1111"/>
                  <a:pt x="4775" y="1067"/>
                </a:cubicBezTo>
                <a:cubicBezTo>
                  <a:pt x="4729" y="1028"/>
                  <a:pt x="4702" y="1013"/>
                  <a:pt x="4692" y="1013"/>
                </a:cubicBezTo>
                <a:cubicBezTo>
                  <a:pt x="4683" y="1013"/>
                  <a:pt x="4690" y="1028"/>
                  <a:pt x="4714" y="1051"/>
                </a:cubicBezTo>
                <a:cubicBezTo>
                  <a:pt x="4742" y="1079"/>
                  <a:pt x="4757" y="1146"/>
                  <a:pt x="4713" y="1146"/>
                </a:cubicBezTo>
                <a:cubicBezTo>
                  <a:pt x="4708" y="1146"/>
                  <a:pt x="4704" y="1145"/>
                  <a:pt x="4698" y="1144"/>
                </a:cubicBezTo>
                <a:lnTo>
                  <a:pt x="4698" y="1144"/>
                </a:lnTo>
                <a:cubicBezTo>
                  <a:pt x="4686" y="1156"/>
                  <a:pt x="4674" y="1169"/>
                  <a:pt x="4708" y="1212"/>
                </a:cubicBezTo>
                <a:lnTo>
                  <a:pt x="4708" y="1212"/>
                </a:lnTo>
                <a:lnTo>
                  <a:pt x="4683" y="1237"/>
                </a:lnTo>
                <a:cubicBezTo>
                  <a:pt x="4665" y="1249"/>
                  <a:pt x="4645" y="1254"/>
                  <a:pt x="4625" y="1254"/>
                </a:cubicBezTo>
                <a:cubicBezTo>
                  <a:pt x="4594" y="1254"/>
                  <a:pt x="4563" y="1240"/>
                  <a:pt x="4543" y="1221"/>
                </a:cubicBezTo>
                <a:cubicBezTo>
                  <a:pt x="4529" y="1218"/>
                  <a:pt x="4518" y="1216"/>
                  <a:pt x="4510" y="1216"/>
                </a:cubicBezTo>
                <a:cubicBezTo>
                  <a:pt x="4487" y="1216"/>
                  <a:pt x="4504" y="1236"/>
                  <a:pt x="4574" y="1283"/>
                </a:cubicBezTo>
                <a:cubicBezTo>
                  <a:pt x="4667" y="1329"/>
                  <a:pt x="4652" y="1345"/>
                  <a:pt x="4621" y="1391"/>
                </a:cubicBezTo>
                <a:cubicBezTo>
                  <a:pt x="4605" y="1407"/>
                  <a:pt x="4598" y="1414"/>
                  <a:pt x="4588" y="1414"/>
                </a:cubicBezTo>
                <a:cubicBezTo>
                  <a:pt x="4578" y="1414"/>
                  <a:pt x="4567" y="1407"/>
                  <a:pt x="4543" y="1391"/>
                </a:cubicBezTo>
                <a:cubicBezTo>
                  <a:pt x="4527" y="1374"/>
                  <a:pt x="4519" y="1362"/>
                  <a:pt x="4510" y="1362"/>
                </a:cubicBezTo>
                <a:cubicBezTo>
                  <a:pt x="4503" y="1362"/>
                  <a:pt x="4496" y="1370"/>
                  <a:pt x="4482" y="1391"/>
                </a:cubicBezTo>
                <a:cubicBezTo>
                  <a:pt x="4451" y="1422"/>
                  <a:pt x="4513" y="1592"/>
                  <a:pt x="4574" y="1685"/>
                </a:cubicBezTo>
                <a:cubicBezTo>
                  <a:pt x="4605" y="1731"/>
                  <a:pt x="4625" y="1751"/>
                  <a:pt x="4625" y="1751"/>
                </a:cubicBezTo>
                <a:cubicBezTo>
                  <a:pt x="4625" y="1751"/>
                  <a:pt x="4605" y="1731"/>
                  <a:pt x="4559" y="1700"/>
                </a:cubicBezTo>
                <a:cubicBezTo>
                  <a:pt x="4539" y="1687"/>
                  <a:pt x="4525" y="1683"/>
                  <a:pt x="4514" y="1683"/>
                </a:cubicBezTo>
                <a:cubicBezTo>
                  <a:pt x="4500" y="1683"/>
                  <a:pt x="4491" y="1691"/>
                  <a:pt x="4482" y="1700"/>
                </a:cubicBezTo>
                <a:cubicBezTo>
                  <a:pt x="4451" y="1654"/>
                  <a:pt x="4466" y="1654"/>
                  <a:pt x="4482" y="1639"/>
                </a:cubicBezTo>
                <a:lnTo>
                  <a:pt x="4435" y="1592"/>
                </a:lnTo>
                <a:cubicBezTo>
                  <a:pt x="4398" y="1567"/>
                  <a:pt x="4373" y="1555"/>
                  <a:pt x="4361" y="1555"/>
                </a:cubicBezTo>
                <a:cubicBezTo>
                  <a:pt x="4343" y="1555"/>
                  <a:pt x="4352" y="1583"/>
                  <a:pt x="4389" y="1639"/>
                </a:cubicBezTo>
                <a:cubicBezTo>
                  <a:pt x="4409" y="1668"/>
                  <a:pt x="4416" y="1679"/>
                  <a:pt x="4403" y="1679"/>
                </a:cubicBezTo>
                <a:cubicBezTo>
                  <a:pt x="4395" y="1679"/>
                  <a:pt x="4381" y="1675"/>
                  <a:pt x="4358" y="1669"/>
                </a:cubicBezTo>
                <a:cubicBezTo>
                  <a:pt x="4329" y="1650"/>
                  <a:pt x="4299" y="1630"/>
                  <a:pt x="4290" y="1630"/>
                </a:cubicBezTo>
                <a:cubicBezTo>
                  <a:pt x="4284" y="1630"/>
                  <a:pt x="4285" y="1637"/>
                  <a:pt x="4296" y="1654"/>
                </a:cubicBezTo>
                <a:cubicBezTo>
                  <a:pt x="4296" y="1654"/>
                  <a:pt x="4282" y="1661"/>
                  <a:pt x="4260" y="1661"/>
                </a:cubicBezTo>
                <a:cubicBezTo>
                  <a:pt x="4248" y="1661"/>
                  <a:pt x="4234" y="1659"/>
                  <a:pt x="4219" y="1654"/>
                </a:cubicBezTo>
                <a:cubicBezTo>
                  <a:pt x="4188" y="1669"/>
                  <a:pt x="4173" y="1685"/>
                  <a:pt x="4219" y="1731"/>
                </a:cubicBezTo>
                <a:cubicBezTo>
                  <a:pt x="4265" y="1778"/>
                  <a:pt x="4234" y="1778"/>
                  <a:pt x="4219" y="1793"/>
                </a:cubicBezTo>
                <a:cubicBezTo>
                  <a:pt x="4188" y="1809"/>
                  <a:pt x="4188" y="1809"/>
                  <a:pt x="4219" y="1855"/>
                </a:cubicBezTo>
                <a:cubicBezTo>
                  <a:pt x="4250" y="1901"/>
                  <a:pt x="4265" y="1963"/>
                  <a:pt x="4234" y="1979"/>
                </a:cubicBezTo>
                <a:cubicBezTo>
                  <a:pt x="4234" y="2008"/>
                  <a:pt x="4234" y="2023"/>
                  <a:pt x="4228" y="2023"/>
                </a:cubicBezTo>
                <a:cubicBezTo>
                  <a:pt x="4221" y="2023"/>
                  <a:pt x="4205" y="2004"/>
                  <a:pt x="4173" y="1963"/>
                </a:cubicBezTo>
                <a:cubicBezTo>
                  <a:pt x="4145" y="1935"/>
                  <a:pt x="4134" y="1930"/>
                  <a:pt x="4126" y="1930"/>
                </a:cubicBezTo>
                <a:cubicBezTo>
                  <a:pt x="4121" y="1930"/>
                  <a:pt x="4117" y="1932"/>
                  <a:pt x="4111" y="1932"/>
                </a:cubicBezTo>
                <a:cubicBezTo>
                  <a:pt x="4107" y="1936"/>
                  <a:pt x="4104" y="1938"/>
                  <a:pt x="4100" y="1938"/>
                </a:cubicBezTo>
                <a:cubicBezTo>
                  <a:pt x="4092" y="1938"/>
                  <a:pt x="4083" y="1924"/>
                  <a:pt x="4049" y="1901"/>
                </a:cubicBezTo>
                <a:cubicBezTo>
                  <a:pt x="4036" y="1893"/>
                  <a:pt x="4030" y="1889"/>
                  <a:pt x="4027" y="1889"/>
                </a:cubicBezTo>
                <a:cubicBezTo>
                  <a:pt x="4019" y="1889"/>
                  <a:pt x="4042" y="1918"/>
                  <a:pt x="4064" y="1963"/>
                </a:cubicBezTo>
                <a:lnTo>
                  <a:pt x="4126" y="2056"/>
                </a:lnTo>
                <a:cubicBezTo>
                  <a:pt x="4111" y="2056"/>
                  <a:pt x="4033" y="1979"/>
                  <a:pt x="4003" y="1932"/>
                </a:cubicBezTo>
                <a:cubicBezTo>
                  <a:pt x="3972" y="1886"/>
                  <a:pt x="3956" y="1863"/>
                  <a:pt x="3954" y="1863"/>
                </a:cubicBezTo>
                <a:lnTo>
                  <a:pt x="3954" y="1863"/>
                </a:lnTo>
                <a:cubicBezTo>
                  <a:pt x="3952" y="1863"/>
                  <a:pt x="3964" y="1886"/>
                  <a:pt x="3987" y="1932"/>
                </a:cubicBezTo>
                <a:cubicBezTo>
                  <a:pt x="4010" y="1967"/>
                  <a:pt x="4025" y="2010"/>
                  <a:pt x="4011" y="2010"/>
                </a:cubicBezTo>
                <a:cubicBezTo>
                  <a:pt x="4006" y="2010"/>
                  <a:pt x="3999" y="2006"/>
                  <a:pt x="3987" y="1994"/>
                </a:cubicBezTo>
                <a:cubicBezTo>
                  <a:pt x="3972" y="2002"/>
                  <a:pt x="3956" y="2010"/>
                  <a:pt x="3943" y="2010"/>
                </a:cubicBezTo>
                <a:cubicBezTo>
                  <a:pt x="3929" y="2010"/>
                  <a:pt x="3918" y="2002"/>
                  <a:pt x="3910" y="1979"/>
                </a:cubicBezTo>
                <a:cubicBezTo>
                  <a:pt x="3900" y="1958"/>
                  <a:pt x="3893" y="1951"/>
                  <a:pt x="3888" y="1951"/>
                </a:cubicBezTo>
                <a:cubicBezTo>
                  <a:pt x="3879" y="1951"/>
                  <a:pt x="3879" y="1979"/>
                  <a:pt x="3879" y="1979"/>
                </a:cubicBezTo>
                <a:cubicBezTo>
                  <a:pt x="3879" y="2006"/>
                  <a:pt x="3874" y="2022"/>
                  <a:pt x="3857" y="2022"/>
                </a:cubicBezTo>
                <a:cubicBezTo>
                  <a:pt x="3845" y="2022"/>
                  <a:pt x="3828" y="2013"/>
                  <a:pt x="3802" y="1994"/>
                </a:cubicBezTo>
                <a:cubicBezTo>
                  <a:pt x="3757" y="1949"/>
                  <a:pt x="3734" y="1926"/>
                  <a:pt x="3725" y="1926"/>
                </a:cubicBezTo>
                <a:cubicBezTo>
                  <a:pt x="3716" y="1926"/>
                  <a:pt x="3724" y="1953"/>
                  <a:pt x="3740" y="2010"/>
                </a:cubicBezTo>
                <a:cubicBezTo>
                  <a:pt x="3749" y="2044"/>
                  <a:pt x="3752" y="2074"/>
                  <a:pt x="3748" y="2074"/>
                </a:cubicBezTo>
                <a:cubicBezTo>
                  <a:pt x="3745" y="2074"/>
                  <a:pt x="3738" y="2057"/>
                  <a:pt x="3724" y="2010"/>
                </a:cubicBezTo>
                <a:cubicBezTo>
                  <a:pt x="3716" y="1997"/>
                  <a:pt x="3710" y="1991"/>
                  <a:pt x="3705" y="1991"/>
                </a:cubicBezTo>
                <a:cubicBezTo>
                  <a:pt x="3692" y="1991"/>
                  <a:pt x="3689" y="2031"/>
                  <a:pt x="3678" y="2087"/>
                </a:cubicBezTo>
                <a:cubicBezTo>
                  <a:pt x="3678" y="2149"/>
                  <a:pt x="3678" y="2226"/>
                  <a:pt x="3693" y="2303"/>
                </a:cubicBezTo>
                <a:cubicBezTo>
                  <a:pt x="3703" y="2369"/>
                  <a:pt x="3706" y="2394"/>
                  <a:pt x="3698" y="2394"/>
                </a:cubicBezTo>
                <a:cubicBezTo>
                  <a:pt x="3692" y="2394"/>
                  <a:pt x="3681" y="2383"/>
                  <a:pt x="3663" y="2365"/>
                </a:cubicBezTo>
                <a:cubicBezTo>
                  <a:pt x="3647" y="2365"/>
                  <a:pt x="3616" y="2303"/>
                  <a:pt x="3616" y="2257"/>
                </a:cubicBezTo>
                <a:cubicBezTo>
                  <a:pt x="3601" y="2195"/>
                  <a:pt x="3632" y="2195"/>
                  <a:pt x="3632" y="2195"/>
                </a:cubicBezTo>
                <a:lnTo>
                  <a:pt x="3647" y="2195"/>
                </a:lnTo>
                <a:cubicBezTo>
                  <a:pt x="3647" y="2149"/>
                  <a:pt x="3632" y="2087"/>
                  <a:pt x="3601" y="2087"/>
                </a:cubicBezTo>
                <a:cubicBezTo>
                  <a:pt x="3585" y="2064"/>
                  <a:pt x="3574" y="2052"/>
                  <a:pt x="3566" y="2052"/>
                </a:cubicBezTo>
                <a:cubicBezTo>
                  <a:pt x="3558" y="2052"/>
                  <a:pt x="3554" y="2064"/>
                  <a:pt x="3554" y="2087"/>
                </a:cubicBezTo>
                <a:cubicBezTo>
                  <a:pt x="3554" y="2062"/>
                  <a:pt x="3523" y="2036"/>
                  <a:pt x="3495" y="2036"/>
                </a:cubicBezTo>
                <a:cubicBezTo>
                  <a:pt x="3489" y="2036"/>
                  <a:pt x="3483" y="2038"/>
                  <a:pt x="3477" y="2040"/>
                </a:cubicBezTo>
                <a:cubicBezTo>
                  <a:pt x="3469" y="2043"/>
                  <a:pt x="3461" y="2044"/>
                  <a:pt x="3453" y="2044"/>
                </a:cubicBezTo>
                <a:cubicBezTo>
                  <a:pt x="3416" y="2044"/>
                  <a:pt x="3384" y="2017"/>
                  <a:pt x="3384" y="1979"/>
                </a:cubicBezTo>
                <a:cubicBezTo>
                  <a:pt x="3353" y="1979"/>
                  <a:pt x="3338" y="1979"/>
                  <a:pt x="3338" y="2025"/>
                </a:cubicBezTo>
                <a:cubicBezTo>
                  <a:pt x="3329" y="2090"/>
                  <a:pt x="3319" y="2116"/>
                  <a:pt x="3313" y="2116"/>
                </a:cubicBezTo>
                <a:cubicBezTo>
                  <a:pt x="3309" y="2116"/>
                  <a:pt x="3307" y="2105"/>
                  <a:pt x="3307" y="2087"/>
                </a:cubicBezTo>
                <a:cubicBezTo>
                  <a:pt x="3322" y="2025"/>
                  <a:pt x="3261" y="1994"/>
                  <a:pt x="3214" y="1963"/>
                </a:cubicBezTo>
                <a:cubicBezTo>
                  <a:pt x="3195" y="1944"/>
                  <a:pt x="3173" y="1935"/>
                  <a:pt x="3152" y="1935"/>
                </a:cubicBezTo>
                <a:cubicBezTo>
                  <a:pt x="3124" y="1935"/>
                  <a:pt x="3100" y="1952"/>
                  <a:pt x="3091" y="1979"/>
                </a:cubicBezTo>
                <a:lnTo>
                  <a:pt x="3075" y="1979"/>
                </a:lnTo>
                <a:cubicBezTo>
                  <a:pt x="3075" y="1937"/>
                  <a:pt x="3041" y="1910"/>
                  <a:pt x="3004" y="1910"/>
                </a:cubicBezTo>
                <a:cubicBezTo>
                  <a:pt x="2986" y="1910"/>
                  <a:pt x="2967" y="1917"/>
                  <a:pt x="2952" y="1932"/>
                </a:cubicBezTo>
                <a:cubicBezTo>
                  <a:pt x="2936" y="1932"/>
                  <a:pt x="2921" y="1917"/>
                  <a:pt x="2921" y="1917"/>
                </a:cubicBezTo>
                <a:cubicBezTo>
                  <a:pt x="2921" y="1879"/>
                  <a:pt x="2921" y="1859"/>
                  <a:pt x="2907" y="1859"/>
                </a:cubicBezTo>
                <a:cubicBezTo>
                  <a:pt x="2898" y="1859"/>
                  <a:pt x="2883" y="1868"/>
                  <a:pt x="2859" y="1886"/>
                </a:cubicBezTo>
                <a:cubicBezTo>
                  <a:pt x="2849" y="1892"/>
                  <a:pt x="2841" y="1899"/>
                  <a:pt x="2835" y="1906"/>
                </a:cubicBezTo>
                <a:lnTo>
                  <a:pt x="2835" y="1906"/>
                </a:lnTo>
                <a:cubicBezTo>
                  <a:pt x="2853" y="1870"/>
                  <a:pt x="2824" y="1866"/>
                  <a:pt x="2782" y="1824"/>
                </a:cubicBezTo>
                <a:cubicBezTo>
                  <a:pt x="2760" y="1803"/>
                  <a:pt x="2745" y="1791"/>
                  <a:pt x="2734" y="1791"/>
                </a:cubicBezTo>
                <a:cubicBezTo>
                  <a:pt x="2721" y="1791"/>
                  <a:pt x="2713" y="1806"/>
                  <a:pt x="2704" y="1839"/>
                </a:cubicBezTo>
                <a:cubicBezTo>
                  <a:pt x="2612" y="1839"/>
                  <a:pt x="2658" y="1793"/>
                  <a:pt x="2689" y="1747"/>
                </a:cubicBezTo>
                <a:cubicBezTo>
                  <a:pt x="2727" y="1708"/>
                  <a:pt x="2743" y="1685"/>
                  <a:pt x="2733" y="1685"/>
                </a:cubicBezTo>
                <a:cubicBezTo>
                  <a:pt x="2724" y="1685"/>
                  <a:pt x="2689" y="1708"/>
                  <a:pt x="2627" y="1762"/>
                </a:cubicBezTo>
                <a:cubicBezTo>
                  <a:pt x="2586" y="1796"/>
                  <a:pt x="2557" y="1809"/>
                  <a:pt x="2542" y="1809"/>
                </a:cubicBezTo>
                <a:cubicBezTo>
                  <a:pt x="2522" y="1809"/>
                  <a:pt x="2524" y="1788"/>
                  <a:pt x="2550" y="1762"/>
                </a:cubicBezTo>
                <a:cubicBezTo>
                  <a:pt x="2565" y="1747"/>
                  <a:pt x="2577" y="1743"/>
                  <a:pt x="2586" y="1743"/>
                </a:cubicBezTo>
                <a:cubicBezTo>
                  <a:pt x="2596" y="1743"/>
                  <a:pt x="2604" y="1747"/>
                  <a:pt x="2612" y="1747"/>
                </a:cubicBezTo>
                <a:lnTo>
                  <a:pt x="2689" y="1669"/>
                </a:lnTo>
                <a:cubicBezTo>
                  <a:pt x="2682" y="1663"/>
                  <a:pt x="2679" y="1659"/>
                  <a:pt x="2673" y="1659"/>
                </a:cubicBezTo>
                <a:cubicBezTo>
                  <a:pt x="2665" y="1659"/>
                  <a:pt x="2654" y="1667"/>
                  <a:pt x="2627" y="1685"/>
                </a:cubicBezTo>
                <a:cubicBezTo>
                  <a:pt x="2627" y="1685"/>
                  <a:pt x="2623" y="1681"/>
                  <a:pt x="2612" y="1681"/>
                </a:cubicBezTo>
                <a:cubicBezTo>
                  <a:pt x="2600" y="1681"/>
                  <a:pt x="2581" y="1685"/>
                  <a:pt x="2550" y="1700"/>
                </a:cubicBezTo>
                <a:cubicBezTo>
                  <a:pt x="2503" y="1731"/>
                  <a:pt x="2457" y="1778"/>
                  <a:pt x="2442" y="1824"/>
                </a:cubicBezTo>
                <a:cubicBezTo>
                  <a:pt x="2422" y="1853"/>
                  <a:pt x="2415" y="1864"/>
                  <a:pt x="2408" y="1864"/>
                </a:cubicBezTo>
                <a:cubicBezTo>
                  <a:pt x="2404" y="1864"/>
                  <a:pt x="2401" y="1861"/>
                  <a:pt x="2395" y="1855"/>
                </a:cubicBezTo>
                <a:cubicBezTo>
                  <a:pt x="2395" y="1793"/>
                  <a:pt x="2442" y="1747"/>
                  <a:pt x="2488" y="1716"/>
                </a:cubicBezTo>
                <a:cubicBezTo>
                  <a:pt x="2490" y="1718"/>
                  <a:pt x="2493" y="1719"/>
                  <a:pt x="2496" y="1719"/>
                </a:cubicBezTo>
                <a:cubicBezTo>
                  <a:pt x="2516" y="1719"/>
                  <a:pt x="2554" y="1681"/>
                  <a:pt x="2581" y="1654"/>
                </a:cubicBezTo>
                <a:cubicBezTo>
                  <a:pt x="2608" y="1626"/>
                  <a:pt x="2603" y="1621"/>
                  <a:pt x="2584" y="1621"/>
                </a:cubicBezTo>
                <a:cubicBezTo>
                  <a:pt x="2571" y="1621"/>
                  <a:pt x="2553" y="1623"/>
                  <a:pt x="2534" y="1623"/>
                </a:cubicBezTo>
                <a:cubicBezTo>
                  <a:pt x="2472" y="1639"/>
                  <a:pt x="2426" y="1654"/>
                  <a:pt x="2380" y="1685"/>
                </a:cubicBezTo>
                <a:lnTo>
                  <a:pt x="2411" y="1639"/>
                </a:lnTo>
                <a:cubicBezTo>
                  <a:pt x="2457" y="1608"/>
                  <a:pt x="2426" y="1577"/>
                  <a:pt x="2395" y="1546"/>
                </a:cubicBezTo>
                <a:cubicBezTo>
                  <a:pt x="2376" y="1527"/>
                  <a:pt x="2369" y="1514"/>
                  <a:pt x="2355" y="1514"/>
                </a:cubicBezTo>
                <a:cubicBezTo>
                  <a:pt x="2347" y="1514"/>
                  <a:pt x="2336" y="1519"/>
                  <a:pt x="2318" y="1530"/>
                </a:cubicBezTo>
                <a:cubicBezTo>
                  <a:pt x="2278" y="1557"/>
                  <a:pt x="2249" y="1595"/>
                  <a:pt x="2232" y="1595"/>
                </a:cubicBezTo>
                <a:cubicBezTo>
                  <a:pt x="2230" y="1595"/>
                  <a:pt x="2227" y="1594"/>
                  <a:pt x="2225" y="1592"/>
                </a:cubicBezTo>
                <a:lnTo>
                  <a:pt x="2225" y="1592"/>
                </a:lnTo>
                <a:cubicBezTo>
                  <a:pt x="2241" y="1608"/>
                  <a:pt x="2194" y="1639"/>
                  <a:pt x="2148" y="1685"/>
                </a:cubicBezTo>
                <a:cubicBezTo>
                  <a:pt x="2163" y="1639"/>
                  <a:pt x="2179" y="1592"/>
                  <a:pt x="2194" y="1561"/>
                </a:cubicBezTo>
                <a:cubicBezTo>
                  <a:pt x="2241" y="1453"/>
                  <a:pt x="2256" y="1376"/>
                  <a:pt x="2194" y="1299"/>
                </a:cubicBezTo>
                <a:cubicBezTo>
                  <a:pt x="2163" y="1268"/>
                  <a:pt x="2101" y="1206"/>
                  <a:pt x="2132" y="1144"/>
                </a:cubicBezTo>
                <a:cubicBezTo>
                  <a:pt x="2113" y="1125"/>
                  <a:pt x="2100" y="1112"/>
                  <a:pt x="2082" y="1112"/>
                </a:cubicBezTo>
                <a:cubicBezTo>
                  <a:pt x="2071" y="1112"/>
                  <a:pt x="2057" y="1117"/>
                  <a:pt x="2040" y="1129"/>
                </a:cubicBezTo>
                <a:lnTo>
                  <a:pt x="2009" y="1098"/>
                </a:lnTo>
                <a:cubicBezTo>
                  <a:pt x="2020" y="1053"/>
                  <a:pt x="2007" y="1017"/>
                  <a:pt x="1982" y="1017"/>
                </a:cubicBezTo>
                <a:cubicBezTo>
                  <a:pt x="1972" y="1017"/>
                  <a:pt x="1960" y="1023"/>
                  <a:pt x="1947" y="1036"/>
                </a:cubicBezTo>
                <a:cubicBezTo>
                  <a:pt x="1939" y="1041"/>
                  <a:pt x="1933" y="1043"/>
                  <a:pt x="1929" y="1043"/>
                </a:cubicBezTo>
                <a:cubicBezTo>
                  <a:pt x="1904" y="1043"/>
                  <a:pt x="1911" y="987"/>
                  <a:pt x="1885" y="974"/>
                </a:cubicBezTo>
                <a:cubicBezTo>
                  <a:pt x="1908" y="914"/>
                  <a:pt x="1919" y="883"/>
                  <a:pt x="1915" y="883"/>
                </a:cubicBezTo>
                <a:lnTo>
                  <a:pt x="1915" y="883"/>
                </a:lnTo>
                <a:cubicBezTo>
                  <a:pt x="1910" y="883"/>
                  <a:pt x="1886" y="918"/>
                  <a:pt x="1839" y="989"/>
                </a:cubicBezTo>
                <a:cubicBezTo>
                  <a:pt x="1808" y="1036"/>
                  <a:pt x="1792" y="1082"/>
                  <a:pt x="1808" y="1129"/>
                </a:cubicBezTo>
                <a:lnTo>
                  <a:pt x="1870" y="1190"/>
                </a:lnTo>
                <a:lnTo>
                  <a:pt x="1777" y="1175"/>
                </a:lnTo>
                <a:cubicBezTo>
                  <a:pt x="1759" y="1163"/>
                  <a:pt x="1739" y="1158"/>
                  <a:pt x="1720" y="1158"/>
                </a:cubicBezTo>
                <a:cubicBezTo>
                  <a:pt x="1688" y="1158"/>
                  <a:pt x="1657" y="1171"/>
                  <a:pt x="1638" y="1190"/>
                </a:cubicBezTo>
                <a:cubicBezTo>
                  <a:pt x="1638" y="1190"/>
                  <a:pt x="1620" y="1216"/>
                  <a:pt x="1599" y="1216"/>
                </a:cubicBezTo>
                <a:cubicBezTo>
                  <a:pt x="1591" y="1216"/>
                  <a:pt x="1584" y="1214"/>
                  <a:pt x="1576" y="1206"/>
                </a:cubicBezTo>
                <a:lnTo>
                  <a:pt x="1653" y="1129"/>
                </a:lnTo>
                <a:cubicBezTo>
                  <a:pt x="1715" y="1113"/>
                  <a:pt x="1761" y="1082"/>
                  <a:pt x="1792" y="1036"/>
                </a:cubicBezTo>
                <a:cubicBezTo>
                  <a:pt x="1839" y="965"/>
                  <a:pt x="1833" y="886"/>
                  <a:pt x="1793" y="886"/>
                </a:cubicBezTo>
                <a:cubicBezTo>
                  <a:pt x="1780" y="886"/>
                  <a:pt x="1764" y="894"/>
                  <a:pt x="1746" y="912"/>
                </a:cubicBezTo>
                <a:cubicBezTo>
                  <a:pt x="1731" y="897"/>
                  <a:pt x="1731" y="897"/>
                  <a:pt x="1746" y="835"/>
                </a:cubicBezTo>
                <a:cubicBezTo>
                  <a:pt x="1761" y="804"/>
                  <a:pt x="1765" y="788"/>
                  <a:pt x="1754" y="788"/>
                </a:cubicBezTo>
                <a:cubicBezTo>
                  <a:pt x="1742" y="788"/>
                  <a:pt x="1715" y="804"/>
                  <a:pt x="1669" y="835"/>
                </a:cubicBezTo>
                <a:cubicBezTo>
                  <a:pt x="1633" y="859"/>
                  <a:pt x="1609" y="871"/>
                  <a:pt x="1595" y="871"/>
                </a:cubicBezTo>
                <a:cubicBezTo>
                  <a:pt x="1573" y="871"/>
                  <a:pt x="1578" y="840"/>
                  <a:pt x="1607" y="773"/>
                </a:cubicBezTo>
                <a:cubicBezTo>
                  <a:pt x="1645" y="684"/>
                  <a:pt x="1569" y="606"/>
                  <a:pt x="1523" y="606"/>
                </a:cubicBezTo>
                <a:cubicBezTo>
                  <a:pt x="1513" y="606"/>
                  <a:pt x="1504" y="610"/>
                  <a:pt x="1499" y="618"/>
                </a:cubicBezTo>
                <a:cubicBezTo>
                  <a:pt x="1470" y="653"/>
                  <a:pt x="1444" y="666"/>
                  <a:pt x="1422" y="666"/>
                </a:cubicBezTo>
                <a:cubicBezTo>
                  <a:pt x="1384" y="666"/>
                  <a:pt x="1360" y="627"/>
                  <a:pt x="1360" y="588"/>
                </a:cubicBezTo>
                <a:cubicBezTo>
                  <a:pt x="1370" y="546"/>
                  <a:pt x="1360" y="526"/>
                  <a:pt x="1333" y="526"/>
                </a:cubicBezTo>
                <a:cubicBezTo>
                  <a:pt x="1320" y="526"/>
                  <a:pt x="1303" y="531"/>
                  <a:pt x="1282" y="541"/>
                </a:cubicBezTo>
                <a:cubicBezTo>
                  <a:pt x="1308" y="502"/>
                  <a:pt x="1312" y="441"/>
                  <a:pt x="1276" y="441"/>
                </a:cubicBezTo>
                <a:cubicBezTo>
                  <a:pt x="1270" y="441"/>
                  <a:pt x="1261" y="444"/>
                  <a:pt x="1251" y="448"/>
                </a:cubicBezTo>
                <a:cubicBezTo>
                  <a:pt x="1251" y="448"/>
                  <a:pt x="1248" y="447"/>
                  <a:pt x="1243" y="447"/>
                </a:cubicBezTo>
                <a:cubicBezTo>
                  <a:pt x="1234" y="447"/>
                  <a:pt x="1221" y="454"/>
                  <a:pt x="1221" y="495"/>
                </a:cubicBezTo>
                <a:lnTo>
                  <a:pt x="1112" y="572"/>
                </a:lnTo>
                <a:cubicBezTo>
                  <a:pt x="1143" y="588"/>
                  <a:pt x="1112" y="634"/>
                  <a:pt x="1097" y="680"/>
                </a:cubicBezTo>
                <a:cubicBezTo>
                  <a:pt x="1092" y="688"/>
                  <a:pt x="1086" y="691"/>
                  <a:pt x="1079" y="691"/>
                </a:cubicBezTo>
                <a:cubicBezTo>
                  <a:pt x="1044" y="691"/>
                  <a:pt x="991" y="592"/>
                  <a:pt x="1004" y="448"/>
                </a:cubicBezTo>
                <a:lnTo>
                  <a:pt x="989" y="325"/>
                </a:lnTo>
                <a:lnTo>
                  <a:pt x="942" y="418"/>
                </a:lnTo>
                <a:cubicBezTo>
                  <a:pt x="911" y="402"/>
                  <a:pt x="880" y="402"/>
                  <a:pt x="911" y="340"/>
                </a:cubicBezTo>
                <a:cubicBezTo>
                  <a:pt x="927" y="294"/>
                  <a:pt x="927" y="294"/>
                  <a:pt x="896" y="278"/>
                </a:cubicBezTo>
                <a:cubicBezTo>
                  <a:pt x="896" y="278"/>
                  <a:pt x="892" y="277"/>
                  <a:pt x="887" y="277"/>
                </a:cubicBezTo>
                <a:cubicBezTo>
                  <a:pt x="877" y="277"/>
                  <a:pt x="860" y="284"/>
                  <a:pt x="850" y="325"/>
                </a:cubicBezTo>
                <a:cubicBezTo>
                  <a:pt x="824" y="376"/>
                  <a:pt x="813" y="399"/>
                  <a:pt x="805" y="399"/>
                </a:cubicBezTo>
                <a:cubicBezTo>
                  <a:pt x="799" y="399"/>
                  <a:pt x="795" y="384"/>
                  <a:pt x="788" y="356"/>
                </a:cubicBezTo>
                <a:cubicBezTo>
                  <a:pt x="788" y="295"/>
                  <a:pt x="783" y="264"/>
                  <a:pt x="765" y="264"/>
                </a:cubicBezTo>
                <a:cubicBezTo>
                  <a:pt x="751" y="264"/>
                  <a:pt x="729" y="284"/>
                  <a:pt x="695" y="325"/>
                </a:cubicBezTo>
                <a:cubicBezTo>
                  <a:pt x="680" y="379"/>
                  <a:pt x="672" y="406"/>
                  <a:pt x="668" y="406"/>
                </a:cubicBezTo>
                <a:cubicBezTo>
                  <a:pt x="664" y="406"/>
                  <a:pt x="664" y="379"/>
                  <a:pt x="664" y="325"/>
                </a:cubicBezTo>
                <a:cubicBezTo>
                  <a:pt x="680" y="278"/>
                  <a:pt x="664" y="217"/>
                  <a:pt x="633" y="201"/>
                </a:cubicBezTo>
                <a:lnTo>
                  <a:pt x="618" y="263"/>
                </a:lnTo>
                <a:cubicBezTo>
                  <a:pt x="610" y="320"/>
                  <a:pt x="597" y="342"/>
                  <a:pt x="583" y="342"/>
                </a:cubicBezTo>
                <a:cubicBezTo>
                  <a:pt x="570" y="342"/>
                  <a:pt x="555" y="323"/>
                  <a:pt x="540" y="294"/>
                </a:cubicBezTo>
                <a:cubicBezTo>
                  <a:pt x="549" y="267"/>
                  <a:pt x="543" y="250"/>
                  <a:pt x="520" y="250"/>
                </a:cubicBezTo>
                <a:cubicBezTo>
                  <a:pt x="504" y="250"/>
                  <a:pt x="480" y="259"/>
                  <a:pt x="448" y="278"/>
                </a:cubicBezTo>
                <a:cubicBezTo>
                  <a:pt x="386" y="263"/>
                  <a:pt x="355" y="263"/>
                  <a:pt x="370" y="201"/>
                </a:cubicBezTo>
                <a:cubicBezTo>
                  <a:pt x="378" y="147"/>
                  <a:pt x="382" y="120"/>
                  <a:pt x="378" y="120"/>
                </a:cubicBezTo>
                <a:cubicBezTo>
                  <a:pt x="374" y="120"/>
                  <a:pt x="363" y="147"/>
                  <a:pt x="340" y="201"/>
                </a:cubicBezTo>
                <a:cubicBezTo>
                  <a:pt x="316" y="224"/>
                  <a:pt x="305" y="236"/>
                  <a:pt x="293" y="236"/>
                </a:cubicBezTo>
                <a:cubicBezTo>
                  <a:pt x="282" y="236"/>
                  <a:pt x="270" y="224"/>
                  <a:pt x="247" y="201"/>
                </a:cubicBezTo>
                <a:cubicBezTo>
                  <a:pt x="214" y="176"/>
                  <a:pt x="207" y="160"/>
                  <a:pt x="204" y="160"/>
                </a:cubicBezTo>
                <a:cubicBezTo>
                  <a:pt x="200" y="160"/>
                  <a:pt x="199" y="172"/>
                  <a:pt x="185" y="201"/>
                </a:cubicBezTo>
                <a:cubicBezTo>
                  <a:pt x="185" y="309"/>
                  <a:pt x="170" y="371"/>
                  <a:pt x="200" y="371"/>
                </a:cubicBezTo>
                <a:cubicBezTo>
                  <a:pt x="231" y="371"/>
                  <a:pt x="231" y="371"/>
                  <a:pt x="216" y="433"/>
                </a:cubicBezTo>
                <a:lnTo>
                  <a:pt x="170" y="433"/>
                </a:lnTo>
                <a:cubicBezTo>
                  <a:pt x="123" y="433"/>
                  <a:pt x="77" y="448"/>
                  <a:pt x="46" y="479"/>
                </a:cubicBezTo>
                <a:cubicBezTo>
                  <a:pt x="8" y="492"/>
                  <a:pt x="1" y="568"/>
                  <a:pt x="26" y="568"/>
                </a:cubicBezTo>
                <a:cubicBezTo>
                  <a:pt x="31" y="568"/>
                  <a:pt x="38" y="565"/>
                  <a:pt x="46" y="557"/>
                </a:cubicBezTo>
                <a:lnTo>
                  <a:pt x="77" y="603"/>
                </a:lnTo>
                <a:cubicBezTo>
                  <a:pt x="77" y="688"/>
                  <a:pt x="88" y="731"/>
                  <a:pt x="100" y="731"/>
                </a:cubicBezTo>
                <a:cubicBezTo>
                  <a:pt x="112" y="731"/>
                  <a:pt x="123" y="688"/>
                  <a:pt x="123" y="603"/>
                </a:cubicBezTo>
                <a:cubicBezTo>
                  <a:pt x="131" y="513"/>
                  <a:pt x="131" y="475"/>
                  <a:pt x="133" y="475"/>
                </a:cubicBezTo>
                <a:cubicBezTo>
                  <a:pt x="135" y="475"/>
                  <a:pt x="139" y="506"/>
                  <a:pt x="154" y="557"/>
                </a:cubicBezTo>
                <a:cubicBezTo>
                  <a:pt x="185" y="665"/>
                  <a:pt x="185" y="665"/>
                  <a:pt x="200" y="665"/>
                </a:cubicBezTo>
                <a:cubicBezTo>
                  <a:pt x="231" y="665"/>
                  <a:pt x="231" y="665"/>
                  <a:pt x="216" y="727"/>
                </a:cubicBezTo>
                <a:cubicBezTo>
                  <a:pt x="216" y="788"/>
                  <a:pt x="231" y="835"/>
                  <a:pt x="262" y="835"/>
                </a:cubicBezTo>
                <a:cubicBezTo>
                  <a:pt x="266" y="839"/>
                  <a:pt x="269" y="841"/>
                  <a:pt x="271" y="841"/>
                </a:cubicBezTo>
                <a:cubicBezTo>
                  <a:pt x="279" y="841"/>
                  <a:pt x="282" y="823"/>
                  <a:pt x="293" y="788"/>
                </a:cubicBezTo>
                <a:cubicBezTo>
                  <a:pt x="293" y="769"/>
                  <a:pt x="299" y="754"/>
                  <a:pt x="305" y="754"/>
                </a:cubicBezTo>
                <a:cubicBezTo>
                  <a:pt x="314" y="754"/>
                  <a:pt x="324" y="780"/>
                  <a:pt x="324" y="850"/>
                </a:cubicBezTo>
                <a:cubicBezTo>
                  <a:pt x="331" y="877"/>
                  <a:pt x="335" y="892"/>
                  <a:pt x="338" y="892"/>
                </a:cubicBezTo>
                <a:cubicBezTo>
                  <a:pt x="342" y="892"/>
                  <a:pt x="346" y="866"/>
                  <a:pt x="355" y="804"/>
                </a:cubicBezTo>
                <a:cubicBezTo>
                  <a:pt x="369" y="754"/>
                  <a:pt x="387" y="730"/>
                  <a:pt x="402" y="730"/>
                </a:cubicBezTo>
                <a:cubicBezTo>
                  <a:pt x="419" y="730"/>
                  <a:pt x="432" y="761"/>
                  <a:pt x="432" y="819"/>
                </a:cubicBezTo>
                <a:lnTo>
                  <a:pt x="479" y="835"/>
                </a:lnTo>
                <a:cubicBezTo>
                  <a:pt x="510" y="835"/>
                  <a:pt x="525" y="788"/>
                  <a:pt x="525" y="727"/>
                </a:cubicBezTo>
                <a:cubicBezTo>
                  <a:pt x="543" y="665"/>
                  <a:pt x="550" y="639"/>
                  <a:pt x="556" y="639"/>
                </a:cubicBezTo>
                <a:cubicBezTo>
                  <a:pt x="561" y="639"/>
                  <a:pt x="565" y="654"/>
                  <a:pt x="571" y="680"/>
                </a:cubicBezTo>
                <a:cubicBezTo>
                  <a:pt x="571" y="727"/>
                  <a:pt x="571" y="758"/>
                  <a:pt x="571" y="788"/>
                </a:cubicBezTo>
                <a:cubicBezTo>
                  <a:pt x="556" y="850"/>
                  <a:pt x="571" y="850"/>
                  <a:pt x="602" y="866"/>
                </a:cubicBezTo>
                <a:cubicBezTo>
                  <a:pt x="618" y="866"/>
                  <a:pt x="633" y="873"/>
                  <a:pt x="649" y="873"/>
                </a:cubicBezTo>
                <a:cubicBezTo>
                  <a:pt x="664" y="873"/>
                  <a:pt x="680" y="866"/>
                  <a:pt x="695" y="835"/>
                </a:cubicBezTo>
                <a:lnTo>
                  <a:pt x="695" y="835"/>
                </a:lnTo>
                <a:lnTo>
                  <a:pt x="664" y="897"/>
                </a:lnTo>
                <a:cubicBezTo>
                  <a:pt x="685" y="897"/>
                  <a:pt x="678" y="924"/>
                  <a:pt x="680" y="924"/>
                </a:cubicBezTo>
                <a:cubicBezTo>
                  <a:pt x="681" y="924"/>
                  <a:pt x="685" y="917"/>
                  <a:pt x="695" y="897"/>
                </a:cubicBezTo>
                <a:cubicBezTo>
                  <a:pt x="695" y="897"/>
                  <a:pt x="710" y="897"/>
                  <a:pt x="741" y="974"/>
                </a:cubicBezTo>
                <a:cubicBezTo>
                  <a:pt x="746" y="995"/>
                  <a:pt x="758" y="1005"/>
                  <a:pt x="774" y="1005"/>
                </a:cubicBezTo>
                <a:cubicBezTo>
                  <a:pt x="813" y="1005"/>
                  <a:pt x="872" y="940"/>
                  <a:pt x="850" y="850"/>
                </a:cubicBezTo>
                <a:lnTo>
                  <a:pt x="880" y="850"/>
                </a:lnTo>
                <a:cubicBezTo>
                  <a:pt x="883" y="853"/>
                  <a:pt x="885" y="853"/>
                  <a:pt x="888" y="853"/>
                </a:cubicBezTo>
                <a:cubicBezTo>
                  <a:pt x="904" y="853"/>
                  <a:pt x="927" y="819"/>
                  <a:pt x="927" y="819"/>
                </a:cubicBezTo>
                <a:cubicBezTo>
                  <a:pt x="935" y="796"/>
                  <a:pt x="946" y="788"/>
                  <a:pt x="958" y="788"/>
                </a:cubicBezTo>
                <a:cubicBezTo>
                  <a:pt x="969" y="788"/>
                  <a:pt x="981" y="796"/>
                  <a:pt x="989" y="804"/>
                </a:cubicBezTo>
                <a:lnTo>
                  <a:pt x="942" y="897"/>
                </a:lnTo>
                <a:cubicBezTo>
                  <a:pt x="884" y="984"/>
                  <a:pt x="863" y="1041"/>
                  <a:pt x="881" y="1041"/>
                </a:cubicBezTo>
                <a:cubicBezTo>
                  <a:pt x="892" y="1041"/>
                  <a:pt x="917" y="1020"/>
                  <a:pt x="958" y="974"/>
                </a:cubicBezTo>
                <a:lnTo>
                  <a:pt x="958" y="974"/>
                </a:lnTo>
                <a:cubicBezTo>
                  <a:pt x="949" y="986"/>
                  <a:pt x="938" y="1003"/>
                  <a:pt x="927" y="1020"/>
                </a:cubicBezTo>
                <a:cubicBezTo>
                  <a:pt x="917" y="1050"/>
                  <a:pt x="920" y="1067"/>
                  <a:pt x="940" y="1067"/>
                </a:cubicBezTo>
                <a:cubicBezTo>
                  <a:pt x="951" y="1067"/>
                  <a:pt x="967" y="1062"/>
                  <a:pt x="989" y="1051"/>
                </a:cubicBezTo>
                <a:cubicBezTo>
                  <a:pt x="991" y="1053"/>
                  <a:pt x="995" y="1053"/>
                  <a:pt x="998" y="1053"/>
                </a:cubicBezTo>
                <a:cubicBezTo>
                  <a:pt x="1033" y="1053"/>
                  <a:pt x="1100" y="985"/>
                  <a:pt x="1128" y="943"/>
                </a:cubicBezTo>
                <a:cubicBezTo>
                  <a:pt x="1146" y="915"/>
                  <a:pt x="1159" y="910"/>
                  <a:pt x="1167" y="910"/>
                </a:cubicBezTo>
                <a:cubicBezTo>
                  <a:pt x="1172" y="910"/>
                  <a:pt x="1174" y="912"/>
                  <a:pt x="1174" y="912"/>
                </a:cubicBezTo>
                <a:cubicBezTo>
                  <a:pt x="1174" y="912"/>
                  <a:pt x="1205" y="928"/>
                  <a:pt x="1174" y="974"/>
                </a:cubicBezTo>
                <a:cubicBezTo>
                  <a:pt x="1136" y="1031"/>
                  <a:pt x="1133" y="1064"/>
                  <a:pt x="1158" y="1064"/>
                </a:cubicBezTo>
                <a:cubicBezTo>
                  <a:pt x="1173" y="1064"/>
                  <a:pt x="1200" y="1050"/>
                  <a:pt x="1236" y="1020"/>
                </a:cubicBezTo>
                <a:lnTo>
                  <a:pt x="1236" y="1020"/>
                </a:lnTo>
                <a:lnTo>
                  <a:pt x="1205" y="1067"/>
                </a:lnTo>
                <a:cubicBezTo>
                  <a:pt x="1159" y="1113"/>
                  <a:pt x="1143" y="1175"/>
                  <a:pt x="1282" y="1206"/>
                </a:cubicBezTo>
                <a:cubicBezTo>
                  <a:pt x="1344" y="1268"/>
                  <a:pt x="1406" y="1314"/>
                  <a:pt x="1360" y="1360"/>
                </a:cubicBezTo>
                <a:cubicBezTo>
                  <a:pt x="1347" y="1380"/>
                  <a:pt x="1364" y="1388"/>
                  <a:pt x="1397" y="1388"/>
                </a:cubicBezTo>
                <a:cubicBezTo>
                  <a:pt x="1443" y="1388"/>
                  <a:pt x="1520" y="1372"/>
                  <a:pt x="1591" y="1345"/>
                </a:cubicBezTo>
                <a:lnTo>
                  <a:pt x="1591" y="1345"/>
                </a:lnTo>
                <a:cubicBezTo>
                  <a:pt x="1545" y="1391"/>
                  <a:pt x="1561" y="1407"/>
                  <a:pt x="1591" y="1438"/>
                </a:cubicBezTo>
                <a:cubicBezTo>
                  <a:pt x="1607" y="1484"/>
                  <a:pt x="1638" y="1499"/>
                  <a:pt x="1591" y="1530"/>
                </a:cubicBezTo>
                <a:cubicBezTo>
                  <a:pt x="1533" y="1564"/>
                  <a:pt x="1507" y="1579"/>
                  <a:pt x="1513" y="1579"/>
                </a:cubicBezTo>
                <a:cubicBezTo>
                  <a:pt x="1519" y="1579"/>
                  <a:pt x="1550" y="1567"/>
                  <a:pt x="1607" y="1546"/>
                </a:cubicBezTo>
                <a:cubicBezTo>
                  <a:pt x="1624" y="1541"/>
                  <a:pt x="1638" y="1539"/>
                  <a:pt x="1650" y="1539"/>
                </a:cubicBezTo>
                <a:cubicBezTo>
                  <a:pt x="1713" y="1539"/>
                  <a:pt x="1701" y="1602"/>
                  <a:pt x="1622" y="1654"/>
                </a:cubicBezTo>
                <a:cubicBezTo>
                  <a:pt x="1576" y="1700"/>
                  <a:pt x="1607" y="1716"/>
                  <a:pt x="1622" y="1747"/>
                </a:cubicBezTo>
                <a:cubicBezTo>
                  <a:pt x="1633" y="1744"/>
                  <a:pt x="1643" y="1743"/>
                  <a:pt x="1652" y="1743"/>
                </a:cubicBezTo>
                <a:cubicBezTo>
                  <a:pt x="1695" y="1743"/>
                  <a:pt x="1721" y="1770"/>
                  <a:pt x="1746" y="1809"/>
                </a:cubicBezTo>
                <a:cubicBezTo>
                  <a:pt x="1760" y="1823"/>
                  <a:pt x="1771" y="1834"/>
                  <a:pt x="1787" y="1834"/>
                </a:cubicBezTo>
                <a:cubicBezTo>
                  <a:pt x="1805" y="1834"/>
                  <a:pt x="1828" y="1819"/>
                  <a:pt x="1870" y="1778"/>
                </a:cubicBezTo>
                <a:cubicBezTo>
                  <a:pt x="1916" y="1747"/>
                  <a:pt x="1943" y="1735"/>
                  <a:pt x="1962" y="1735"/>
                </a:cubicBezTo>
                <a:cubicBezTo>
                  <a:pt x="1982" y="1735"/>
                  <a:pt x="1993" y="1747"/>
                  <a:pt x="2009" y="1762"/>
                </a:cubicBezTo>
                <a:cubicBezTo>
                  <a:pt x="2040" y="1793"/>
                  <a:pt x="2040" y="1793"/>
                  <a:pt x="2009" y="1839"/>
                </a:cubicBezTo>
                <a:cubicBezTo>
                  <a:pt x="2009" y="1839"/>
                  <a:pt x="1978" y="1886"/>
                  <a:pt x="2009" y="1901"/>
                </a:cubicBezTo>
                <a:cubicBezTo>
                  <a:pt x="2024" y="1932"/>
                  <a:pt x="2040" y="1948"/>
                  <a:pt x="2009" y="1979"/>
                </a:cubicBezTo>
                <a:cubicBezTo>
                  <a:pt x="1993" y="2010"/>
                  <a:pt x="1993" y="2040"/>
                  <a:pt x="2009" y="2071"/>
                </a:cubicBezTo>
                <a:cubicBezTo>
                  <a:pt x="2040" y="2102"/>
                  <a:pt x="2071" y="2133"/>
                  <a:pt x="2024" y="2180"/>
                </a:cubicBezTo>
                <a:cubicBezTo>
                  <a:pt x="2036" y="2185"/>
                  <a:pt x="2043" y="2189"/>
                  <a:pt x="2049" y="2189"/>
                </a:cubicBezTo>
                <a:cubicBezTo>
                  <a:pt x="2059" y="2189"/>
                  <a:pt x="2066" y="2178"/>
                  <a:pt x="2086" y="2149"/>
                </a:cubicBezTo>
                <a:cubicBezTo>
                  <a:pt x="2108" y="2134"/>
                  <a:pt x="2130" y="2119"/>
                  <a:pt x="2150" y="2119"/>
                </a:cubicBezTo>
                <a:cubicBezTo>
                  <a:pt x="2173" y="2119"/>
                  <a:pt x="2193" y="2138"/>
                  <a:pt x="2210" y="2195"/>
                </a:cubicBezTo>
                <a:cubicBezTo>
                  <a:pt x="2231" y="2216"/>
                  <a:pt x="2268" y="2245"/>
                  <a:pt x="2298" y="2245"/>
                </a:cubicBezTo>
                <a:cubicBezTo>
                  <a:pt x="2312" y="2245"/>
                  <a:pt x="2324" y="2240"/>
                  <a:pt x="2333" y="2226"/>
                </a:cubicBezTo>
                <a:lnTo>
                  <a:pt x="2333" y="2226"/>
                </a:lnTo>
                <a:cubicBezTo>
                  <a:pt x="2349" y="2241"/>
                  <a:pt x="2349" y="2241"/>
                  <a:pt x="2318" y="2288"/>
                </a:cubicBezTo>
                <a:cubicBezTo>
                  <a:pt x="2278" y="2348"/>
                  <a:pt x="2277" y="2382"/>
                  <a:pt x="2310" y="2382"/>
                </a:cubicBezTo>
                <a:cubicBezTo>
                  <a:pt x="2328" y="2382"/>
                  <a:pt x="2357" y="2371"/>
                  <a:pt x="2395" y="2350"/>
                </a:cubicBezTo>
                <a:cubicBezTo>
                  <a:pt x="2407" y="2331"/>
                  <a:pt x="2417" y="2323"/>
                  <a:pt x="2424" y="2323"/>
                </a:cubicBezTo>
                <a:cubicBezTo>
                  <a:pt x="2433" y="2323"/>
                  <a:pt x="2435" y="2343"/>
                  <a:pt x="2426" y="2380"/>
                </a:cubicBezTo>
                <a:cubicBezTo>
                  <a:pt x="2426" y="2380"/>
                  <a:pt x="2431" y="2383"/>
                  <a:pt x="2440" y="2383"/>
                </a:cubicBezTo>
                <a:cubicBezTo>
                  <a:pt x="2453" y="2383"/>
                  <a:pt x="2476" y="2377"/>
                  <a:pt x="2503" y="2350"/>
                </a:cubicBezTo>
                <a:cubicBezTo>
                  <a:pt x="2521" y="2338"/>
                  <a:pt x="2532" y="2330"/>
                  <a:pt x="2540" y="2330"/>
                </a:cubicBezTo>
                <a:cubicBezTo>
                  <a:pt x="2552" y="2330"/>
                  <a:pt x="2556" y="2349"/>
                  <a:pt x="2565" y="2396"/>
                </a:cubicBezTo>
                <a:cubicBezTo>
                  <a:pt x="2534" y="2442"/>
                  <a:pt x="2565" y="2458"/>
                  <a:pt x="2565" y="2458"/>
                </a:cubicBezTo>
                <a:cubicBezTo>
                  <a:pt x="2627" y="2458"/>
                  <a:pt x="2859" y="2535"/>
                  <a:pt x="2874" y="2597"/>
                </a:cubicBezTo>
                <a:cubicBezTo>
                  <a:pt x="2894" y="2567"/>
                  <a:pt x="2901" y="2557"/>
                  <a:pt x="2912" y="2557"/>
                </a:cubicBezTo>
                <a:cubicBezTo>
                  <a:pt x="2918" y="2557"/>
                  <a:pt x="2925" y="2560"/>
                  <a:pt x="2936" y="2566"/>
                </a:cubicBezTo>
                <a:cubicBezTo>
                  <a:pt x="2936" y="2609"/>
                  <a:pt x="2941" y="2627"/>
                  <a:pt x="2948" y="2627"/>
                </a:cubicBezTo>
                <a:cubicBezTo>
                  <a:pt x="2958" y="2627"/>
                  <a:pt x="2973" y="2585"/>
                  <a:pt x="2982" y="2520"/>
                </a:cubicBezTo>
                <a:lnTo>
                  <a:pt x="2952" y="2520"/>
                </a:lnTo>
                <a:cubicBezTo>
                  <a:pt x="2964" y="2475"/>
                  <a:pt x="2980" y="2451"/>
                  <a:pt x="2991" y="2451"/>
                </a:cubicBezTo>
                <a:cubicBezTo>
                  <a:pt x="3008" y="2451"/>
                  <a:pt x="3016" y="2498"/>
                  <a:pt x="2998" y="2597"/>
                </a:cubicBezTo>
                <a:cubicBezTo>
                  <a:pt x="2998" y="2651"/>
                  <a:pt x="2998" y="2678"/>
                  <a:pt x="3004" y="2678"/>
                </a:cubicBezTo>
                <a:cubicBezTo>
                  <a:pt x="3010" y="2678"/>
                  <a:pt x="3021" y="2651"/>
                  <a:pt x="3044" y="2597"/>
                </a:cubicBezTo>
                <a:cubicBezTo>
                  <a:pt x="3067" y="2552"/>
                  <a:pt x="3082" y="2529"/>
                  <a:pt x="3091" y="2529"/>
                </a:cubicBezTo>
                <a:cubicBezTo>
                  <a:pt x="3102" y="2529"/>
                  <a:pt x="3106" y="2556"/>
                  <a:pt x="3106" y="2612"/>
                </a:cubicBezTo>
                <a:cubicBezTo>
                  <a:pt x="3106" y="2672"/>
                  <a:pt x="3102" y="2699"/>
                  <a:pt x="3104" y="2699"/>
                </a:cubicBezTo>
                <a:cubicBezTo>
                  <a:pt x="3106" y="2699"/>
                  <a:pt x="3113" y="2668"/>
                  <a:pt x="3137" y="2612"/>
                </a:cubicBezTo>
                <a:cubicBezTo>
                  <a:pt x="3180" y="2501"/>
                  <a:pt x="3218" y="2433"/>
                  <a:pt x="3238" y="2433"/>
                </a:cubicBezTo>
                <a:cubicBezTo>
                  <a:pt x="3254" y="2433"/>
                  <a:pt x="3259" y="2478"/>
                  <a:pt x="3245" y="2581"/>
                </a:cubicBezTo>
                <a:cubicBezTo>
                  <a:pt x="3245" y="2690"/>
                  <a:pt x="3245" y="2751"/>
                  <a:pt x="3276" y="2751"/>
                </a:cubicBezTo>
                <a:cubicBezTo>
                  <a:pt x="3322" y="2751"/>
                  <a:pt x="3307" y="2690"/>
                  <a:pt x="3307" y="2643"/>
                </a:cubicBezTo>
                <a:cubicBezTo>
                  <a:pt x="3307" y="2581"/>
                  <a:pt x="3307" y="2550"/>
                  <a:pt x="3313" y="2550"/>
                </a:cubicBezTo>
                <a:cubicBezTo>
                  <a:pt x="3319" y="2550"/>
                  <a:pt x="3330" y="2581"/>
                  <a:pt x="3353" y="2643"/>
                </a:cubicBezTo>
                <a:cubicBezTo>
                  <a:pt x="3395" y="2735"/>
                  <a:pt x="3428" y="2777"/>
                  <a:pt x="3461" y="2777"/>
                </a:cubicBezTo>
                <a:cubicBezTo>
                  <a:pt x="3490" y="2777"/>
                  <a:pt x="3519" y="2746"/>
                  <a:pt x="3554" y="2690"/>
                </a:cubicBezTo>
                <a:cubicBezTo>
                  <a:pt x="3593" y="2635"/>
                  <a:pt x="3632" y="2608"/>
                  <a:pt x="3653" y="2608"/>
                </a:cubicBezTo>
                <a:cubicBezTo>
                  <a:pt x="3674" y="2608"/>
                  <a:pt x="3678" y="2635"/>
                  <a:pt x="3647" y="2690"/>
                </a:cubicBezTo>
                <a:cubicBezTo>
                  <a:pt x="3611" y="2762"/>
                  <a:pt x="3606" y="2792"/>
                  <a:pt x="3615" y="2792"/>
                </a:cubicBezTo>
                <a:cubicBezTo>
                  <a:pt x="3621" y="2792"/>
                  <a:pt x="3634" y="2777"/>
                  <a:pt x="3647" y="2751"/>
                </a:cubicBezTo>
                <a:lnTo>
                  <a:pt x="3771" y="2751"/>
                </a:lnTo>
                <a:cubicBezTo>
                  <a:pt x="3802" y="2751"/>
                  <a:pt x="3802" y="2690"/>
                  <a:pt x="3802" y="2628"/>
                </a:cubicBezTo>
                <a:cubicBezTo>
                  <a:pt x="3820" y="2691"/>
                  <a:pt x="3853" y="2732"/>
                  <a:pt x="3881" y="2732"/>
                </a:cubicBezTo>
                <a:cubicBezTo>
                  <a:pt x="3901" y="2732"/>
                  <a:pt x="3919" y="2711"/>
                  <a:pt x="3925" y="2659"/>
                </a:cubicBezTo>
                <a:lnTo>
                  <a:pt x="3972" y="2659"/>
                </a:lnTo>
                <a:cubicBezTo>
                  <a:pt x="4003" y="2659"/>
                  <a:pt x="4003" y="2659"/>
                  <a:pt x="4003" y="2597"/>
                </a:cubicBezTo>
                <a:cubicBezTo>
                  <a:pt x="4003" y="2575"/>
                  <a:pt x="4008" y="2567"/>
                  <a:pt x="4017" y="2567"/>
                </a:cubicBezTo>
                <a:cubicBezTo>
                  <a:pt x="4033" y="2567"/>
                  <a:pt x="4060" y="2597"/>
                  <a:pt x="4080" y="2628"/>
                </a:cubicBezTo>
                <a:cubicBezTo>
                  <a:pt x="4110" y="2658"/>
                  <a:pt x="4140" y="2682"/>
                  <a:pt x="4153" y="2682"/>
                </a:cubicBezTo>
                <a:cubicBezTo>
                  <a:pt x="4160" y="2682"/>
                  <a:pt x="4162" y="2675"/>
                  <a:pt x="4157" y="2659"/>
                </a:cubicBezTo>
                <a:cubicBezTo>
                  <a:pt x="4142" y="2597"/>
                  <a:pt x="4142" y="2535"/>
                  <a:pt x="4157" y="2473"/>
                </a:cubicBezTo>
                <a:cubicBezTo>
                  <a:pt x="4157" y="2458"/>
                  <a:pt x="4161" y="2451"/>
                  <a:pt x="4166" y="2451"/>
                </a:cubicBezTo>
                <a:cubicBezTo>
                  <a:pt x="4176" y="2451"/>
                  <a:pt x="4193" y="2478"/>
                  <a:pt x="4203" y="2520"/>
                </a:cubicBezTo>
                <a:cubicBezTo>
                  <a:pt x="4203" y="2581"/>
                  <a:pt x="4219" y="2581"/>
                  <a:pt x="4281" y="2597"/>
                </a:cubicBezTo>
                <a:cubicBezTo>
                  <a:pt x="4312" y="2597"/>
                  <a:pt x="4358" y="2566"/>
                  <a:pt x="4327" y="2520"/>
                </a:cubicBezTo>
                <a:cubicBezTo>
                  <a:pt x="4301" y="2481"/>
                  <a:pt x="4384" y="2420"/>
                  <a:pt x="4439" y="2420"/>
                </a:cubicBezTo>
                <a:cubicBezTo>
                  <a:pt x="4450" y="2420"/>
                  <a:pt x="4459" y="2422"/>
                  <a:pt x="4466" y="2427"/>
                </a:cubicBezTo>
                <a:lnTo>
                  <a:pt x="4513" y="2411"/>
                </a:lnTo>
                <a:cubicBezTo>
                  <a:pt x="4528" y="2396"/>
                  <a:pt x="4513" y="2334"/>
                  <a:pt x="4528" y="2319"/>
                </a:cubicBezTo>
                <a:cubicBezTo>
                  <a:pt x="4559" y="2303"/>
                  <a:pt x="4559" y="2303"/>
                  <a:pt x="4528" y="2241"/>
                </a:cubicBezTo>
                <a:cubicBezTo>
                  <a:pt x="4543" y="2241"/>
                  <a:pt x="4555" y="2237"/>
                  <a:pt x="4567" y="2237"/>
                </a:cubicBezTo>
                <a:cubicBezTo>
                  <a:pt x="4578" y="2237"/>
                  <a:pt x="4590" y="2241"/>
                  <a:pt x="4605" y="2257"/>
                </a:cubicBezTo>
                <a:cubicBezTo>
                  <a:pt x="4580" y="2206"/>
                  <a:pt x="4568" y="2183"/>
                  <a:pt x="4576" y="2183"/>
                </a:cubicBezTo>
                <a:cubicBezTo>
                  <a:pt x="4582" y="2183"/>
                  <a:pt x="4601" y="2198"/>
                  <a:pt x="4636" y="2226"/>
                </a:cubicBezTo>
                <a:cubicBezTo>
                  <a:pt x="4683" y="2265"/>
                  <a:pt x="4702" y="2288"/>
                  <a:pt x="4704" y="2288"/>
                </a:cubicBezTo>
                <a:cubicBezTo>
                  <a:pt x="4706" y="2288"/>
                  <a:pt x="4690" y="2265"/>
                  <a:pt x="4667" y="2210"/>
                </a:cubicBezTo>
                <a:cubicBezTo>
                  <a:pt x="4648" y="2181"/>
                  <a:pt x="4640" y="2170"/>
                  <a:pt x="4654" y="2170"/>
                </a:cubicBezTo>
                <a:cubicBezTo>
                  <a:pt x="4661" y="2170"/>
                  <a:pt x="4675" y="2174"/>
                  <a:pt x="4698" y="2180"/>
                </a:cubicBezTo>
                <a:cubicBezTo>
                  <a:pt x="4719" y="2193"/>
                  <a:pt x="4730" y="2201"/>
                  <a:pt x="4734" y="2201"/>
                </a:cubicBezTo>
                <a:cubicBezTo>
                  <a:pt x="4738" y="2201"/>
                  <a:pt x="4731" y="2190"/>
                  <a:pt x="4714" y="2164"/>
                </a:cubicBezTo>
                <a:cubicBezTo>
                  <a:pt x="4670" y="2098"/>
                  <a:pt x="4665" y="2033"/>
                  <a:pt x="4693" y="2033"/>
                </a:cubicBezTo>
                <a:cubicBezTo>
                  <a:pt x="4704" y="2033"/>
                  <a:pt x="4722" y="2044"/>
                  <a:pt x="4744" y="2071"/>
                </a:cubicBezTo>
                <a:cubicBezTo>
                  <a:pt x="4744" y="2071"/>
                  <a:pt x="4760" y="2056"/>
                  <a:pt x="4744" y="1994"/>
                </a:cubicBezTo>
                <a:cubicBezTo>
                  <a:pt x="4712" y="1946"/>
                  <a:pt x="4697" y="1922"/>
                  <a:pt x="4700" y="1922"/>
                </a:cubicBezTo>
                <a:lnTo>
                  <a:pt x="4700" y="1922"/>
                </a:lnTo>
                <a:cubicBezTo>
                  <a:pt x="4704" y="1922"/>
                  <a:pt x="4723" y="1942"/>
                  <a:pt x="4760" y="1979"/>
                </a:cubicBezTo>
                <a:cubicBezTo>
                  <a:pt x="4790" y="2009"/>
                  <a:pt x="4813" y="2022"/>
                  <a:pt x="4826" y="2022"/>
                </a:cubicBezTo>
                <a:cubicBezTo>
                  <a:pt x="4847" y="2022"/>
                  <a:pt x="4844" y="1989"/>
                  <a:pt x="4806" y="1932"/>
                </a:cubicBezTo>
                <a:cubicBezTo>
                  <a:pt x="4806" y="1932"/>
                  <a:pt x="4796" y="1893"/>
                  <a:pt x="4816" y="1893"/>
                </a:cubicBezTo>
                <a:cubicBezTo>
                  <a:pt x="4821" y="1893"/>
                  <a:pt x="4828" y="1895"/>
                  <a:pt x="4837" y="1901"/>
                </a:cubicBezTo>
                <a:cubicBezTo>
                  <a:pt x="4843" y="1903"/>
                  <a:pt x="4849" y="1903"/>
                  <a:pt x="4855" y="1903"/>
                </a:cubicBezTo>
                <a:cubicBezTo>
                  <a:pt x="4924" y="1903"/>
                  <a:pt x="5045" y="1834"/>
                  <a:pt x="4961" y="1778"/>
                </a:cubicBezTo>
                <a:lnTo>
                  <a:pt x="4992" y="1747"/>
                </a:lnTo>
                <a:cubicBezTo>
                  <a:pt x="5069" y="1747"/>
                  <a:pt x="5084" y="1731"/>
                  <a:pt x="5054" y="1669"/>
                </a:cubicBezTo>
                <a:lnTo>
                  <a:pt x="5023" y="1623"/>
                </a:lnTo>
                <a:lnTo>
                  <a:pt x="5023" y="1623"/>
                </a:lnTo>
                <a:cubicBezTo>
                  <a:pt x="5057" y="1646"/>
                  <a:pt x="5099" y="1660"/>
                  <a:pt x="5125" y="1660"/>
                </a:cubicBezTo>
                <a:cubicBezTo>
                  <a:pt x="5135" y="1660"/>
                  <a:pt x="5142" y="1658"/>
                  <a:pt x="5146" y="1654"/>
                </a:cubicBezTo>
                <a:cubicBezTo>
                  <a:pt x="5162" y="1639"/>
                  <a:pt x="5162" y="1639"/>
                  <a:pt x="5115" y="1608"/>
                </a:cubicBezTo>
                <a:cubicBezTo>
                  <a:pt x="5084" y="1561"/>
                  <a:pt x="5084" y="1561"/>
                  <a:pt x="5100" y="1546"/>
                </a:cubicBezTo>
                <a:cubicBezTo>
                  <a:pt x="5104" y="1542"/>
                  <a:pt x="5111" y="1540"/>
                  <a:pt x="5119" y="1540"/>
                </a:cubicBezTo>
                <a:cubicBezTo>
                  <a:pt x="5144" y="1540"/>
                  <a:pt x="5185" y="1557"/>
                  <a:pt x="5208" y="1592"/>
                </a:cubicBezTo>
                <a:lnTo>
                  <a:pt x="5224" y="1561"/>
                </a:lnTo>
                <a:cubicBezTo>
                  <a:pt x="5175" y="1513"/>
                  <a:pt x="5163" y="1489"/>
                  <a:pt x="5172" y="1489"/>
                </a:cubicBezTo>
                <a:cubicBezTo>
                  <a:pt x="5178" y="1489"/>
                  <a:pt x="5191" y="1498"/>
                  <a:pt x="5208" y="1515"/>
                </a:cubicBezTo>
                <a:cubicBezTo>
                  <a:pt x="5218" y="1525"/>
                  <a:pt x="5229" y="1528"/>
                  <a:pt x="5240" y="1528"/>
                </a:cubicBezTo>
                <a:cubicBezTo>
                  <a:pt x="5265" y="1528"/>
                  <a:pt x="5290" y="1510"/>
                  <a:pt x="5301" y="1499"/>
                </a:cubicBezTo>
                <a:cubicBezTo>
                  <a:pt x="5283" y="1481"/>
                  <a:pt x="5281" y="1475"/>
                  <a:pt x="5285" y="1475"/>
                </a:cubicBezTo>
                <a:cubicBezTo>
                  <a:pt x="5291" y="1475"/>
                  <a:pt x="5310" y="1490"/>
                  <a:pt x="5301" y="1499"/>
                </a:cubicBezTo>
                <a:lnTo>
                  <a:pt x="5332" y="1530"/>
                </a:lnTo>
                <a:cubicBezTo>
                  <a:pt x="5346" y="1538"/>
                  <a:pt x="5355" y="1541"/>
                  <a:pt x="5359" y="1541"/>
                </a:cubicBezTo>
                <a:cubicBezTo>
                  <a:pt x="5373" y="1541"/>
                  <a:pt x="5340" y="1508"/>
                  <a:pt x="5316" y="1484"/>
                </a:cubicBezTo>
                <a:lnTo>
                  <a:pt x="5347" y="1438"/>
                </a:lnTo>
                <a:cubicBezTo>
                  <a:pt x="5363" y="1422"/>
                  <a:pt x="5378" y="1407"/>
                  <a:pt x="5332" y="1391"/>
                </a:cubicBezTo>
                <a:cubicBezTo>
                  <a:pt x="5270" y="1360"/>
                  <a:pt x="5239" y="1314"/>
                  <a:pt x="5270" y="1299"/>
                </a:cubicBezTo>
                <a:lnTo>
                  <a:pt x="5270" y="1299"/>
                </a:lnTo>
                <a:cubicBezTo>
                  <a:pt x="5297" y="1325"/>
                  <a:pt x="5335" y="1363"/>
                  <a:pt x="5355" y="1363"/>
                </a:cubicBezTo>
                <a:cubicBezTo>
                  <a:pt x="5358" y="1363"/>
                  <a:pt x="5361" y="1362"/>
                  <a:pt x="5363" y="1360"/>
                </a:cubicBezTo>
                <a:cubicBezTo>
                  <a:pt x="5367" y="1353"/>
                  <a:pt x="5371" y="1350"/>
                  <a:pt x="5376" y="1350"/>
                </a:cubicBezTo>
                <a:cubicBezTo>
                  <a:pt x="5392" y="1350"/>
                  <a:pt x="5409" y="1376"/>
                  <a:pt x="5409" y="1376"/>
                </a:cubicBezTo>
                <a:cubicBezTo>
                  <a:pt x="5428" y="1404"/>
                  <a:pt x="5444" y="1415"/>
                  <a:pt x="5456" y="1415"/>
                </a:cubicBezTo>
                <a:cubicBezTo>
                  <a:pt x="5485" y="1415"/>
                  <a:pt x="5497" y="1357"/>
                  <a:pt x="5486" y="1314"/>
                </a:cubicBezTo>
                <a:cubicBezTo>
                  <a:pt x="5469" y="1243"/>
                  <a:pt x="5466" y="1208"/>
                  <a:pt x="5482" y="1208"/>
                </a:cubicBezTo>
                <a:cubicBezTo>
                  <a:pt x="5493" y="1208"/>
                  <a:pt x="5515" y="1228"/>
                  <a:pt x="5548" y="1268"/>
                </a:cubicBezTo>
                <a:cubicBezTo>
                  <a:pt x="5566" y="1285"/>
                  <a:pt x="5577" y="1293"/>
                  <a:pt x="5583" y="1293"/>
                </a:cubicBezTo>
                <a:cubicBezTo>
                  <a:pt x="5602" y="1293"/>
                  <a:pt x="5558" y="1202"/>
                  <a:pt x="5486" y="1082"/>
                </a:cubicBezTo>
                <a:lnTo>
                  <a:pt x="5409" y="943"/>
                </a:lnTo>
                <a:lnTo>
                  <a:pt x="5517" y="1067"/>
                </a:lnTo>
                <a:cubicBezTo>
                  <a:pt x="5599" y="1148"/>
                  <a:pt x="5637" y="1187"/>
                  <a:pt x="5656" y="1187"/>
                </a:cubicBezTo>
                <a:cubicBezTo>
                  <a:pt x="5672" y="1187"/>
                  <a:pt x="5672" y="1156"/>
                  <a:pt x="5672" y="1098"/>
                </a:cubicBezTo>
                <a:cubicBezTo>
                  <a:pt x="5672" y="1054"/>
                  <a:pt x="5672" y="1035"/>
                  <a:pt x="5677" y="1035"/>
                </a:cubicBezTo>
                <a:cubicBezTo>
                  <a:pt x="5682" y="1035"/>
                  <a:pt x="5689" y="1046"/>
                  <a:pt x="5703" y="1067"/>
                </a:cubicBezTo>
                <a:cubicBezTo>
                  <a:pt x="5722" y="1086"/>
                  <a:pt x="5736" y="1095"/>
                  <a:pt x="5750" y="1095"/>
                </a:cubicBezTo>
                <a:cubicBezTo>
                  <a:pt x="5770" y="1095"/>
                  <a:pt x="5790" y="1078"/>
                  <a:pt x="5826" y="1051"/>
                </a:cubicBezTo>
                <a:cubicBezTo>
                  <a:pt x="5888" y="1005"/>
                  <a:pt x="5904" y="1005"/>
                  <a:pt x="5888" y="959"/>
                </a:cubicBezTo>
                <a:lnTo>
                  <a:pt x="5919" y="928"/>
                </a:lnTo>
                <a:cubicBezTo>
                  <a:pt x="5944" y="957"/>
                  <a:pt x="5962" y="969"/>
                  <a:pt x="5974" y="969"/>
                </a:cubicBezTo>
                <a:cubicBezTo>
                  <a:pt x="5998" y="969"/>
                  <a:pt x="5992" y="913"/>
                  <a:pt x="5950" y="850"/>
                </a:cubicBezTo>
                <a:cubicBezTo>
                  <a:pt x="5965" y="850"/>
                  <a:pt x="5981" y="835"/>
                  <a:pt x="5996" y="835"/>
                </a:cubicBezTo>
                <a:lnTo>
                  <a:pt x="6012" y="881"/>
                </a:lnTo>
                <a:cubicBezTo>
                  <a:pt x="6023" y="899"/>
                  <a:pt x="6037" y="907"/>
                  <a:pt x="6060" y="907"/>
                </a:cubicBezTo>
                <a:cubicBezTo>
                  <a:pt x="6097" y="907"/>
                  <a:pt x="6159" y="883"/>
                  <a:pt x="6275" y="835"/>
                </a:cubicBezTo>
                <a:cubicBezTo>
                  <a:pt x="6491" y="788"/>
                  <a:pt x="6522" y="788"/>
                  <a:pt x="6506" y="680"/>
                </a:cubicBezTo>
                <a:cubicBezTo>
                  <a:pt x="6490" y="624"/>
                  <a:pt x="6499" y="593"/>
                  <a:pt x="6514" y="593"/>
                </a:cubicBezTo>
                <a:cubicBezTo>
                  <a:pt x="6527" y="593"/>
                  <a:pt x="6545" y="621"/>
                  <a:pt x="6553" y="680"/>
                </a:cubicBezTo>
                <a:cubicBezTo>
                  <a:pt x="6553" y="722"/>
                  <a:pt x="6573" y="756"/>
                  <a:pt x="6583" y="756"/>
                </a:cubicBezTo>
                <a:cubicBezTo>
                  <a:pt x="6587" y="756"/>
                  <a:pt x="6589" y="747"/>
                  <a:pt x="6584" y="727"/>
                </a:cubicBezTo>
                <a:lnTo>
                  <a:pt x="6584" y="727"/>
                </a:lnTo>
                <a:cubicBezTo>
                  <a:pt x="6615" y="742"/>
                  <a:pt x="6645" y="758"/>
                  <a:pt x="6661" y="788"/>
                </a:cubicBezTo>
                <a:cubicBezTo>
                  <a:pt x="6699" y="833"/>
                  <a:pt x="6724" y="849"/>
                  <a:pt x="6740" y="849"/>
                </a:cubicBezTo>
                <a:cubicBezTo>
                  <a:pt x="6764" y="849"/>
                  <a:pt x="6769" y="816"/>
                  <a:pt x="6769" y="788"/>
                </a:cubicBezTo>
                <a:cubicBezTo>
                  <a:pt x="6756" y="741"/>
                  <a:pt x="6754" y="724"/>
                  <a:pt x="6758" y="724"/>
                </a:cubicBezTo>
                <a:lnTo>
                  <a:pt x="6758" y="724"/>
                </a:lnTo>
                <a:cubicBezTo>
                  <a:pt x="6762" y="724"/>
                  <a:pt x="6776" y="754"/>
                  <a:pt x="6785" y="788"/>
                </a:cubicBezTo>
                <a:cubicBezTo>
                  <a:pt x="6806" y="821"/>
                  <a:pt x="6828" y="861"/>
                  <a:pt x="6839" y="861"/>
                </a:cubicBezTo>
                <a:cubicBezTo>
                  <a:pt x="6844" y="861"/>
                  <a:pt x="6846" y="853"/>
                  <a:pt x="6846" y="835"/>
                </a:cubicBezTo>
                <a:cubicBezTo>
                  <a:pt x="6846" y="803"/>
                  <a:pt x="6893" y="779"/>
                  <a:pt x="6935" y="779"/>
                </a:cubicBezTo>
                <a:cubicBezTo>
                  <a:pt x="6973" y="779"/>
                  <a:pt x="7008" y="799"/>
                  <a:pt x="7001" y="850"/>
                </a:cubicBezTo>
                <a:lnTo>
                  <a:pt x="7047" y="850"/>
                </a:lnTo>
                <a:cubicBezTo>
                  <a:pt x="7047" y="809"/>
                  <a:pt x="7075" y="802"/>
                  <a:pt x="7107" y="802"/>
                </a:cubicBezTo>
                <a:cubicBezTo>
                  <a:pt x="7123" y="802"/>
                  <a:pt x="7140" y="804"/>
                  <a:pt x="7156" y="804"/>
                </a:cubicBezTo>
                <a:cubicBezTo>
                  <a:pt x="7202" y="804"/>
                  <a:pt x="7233" y="819"/>
                  <a:pt x="7217" y="866"/>
                </a:cubicBezTo>
                <a:cubicBezTo>
                  <a:pt x="7217" y="899"/>
                  <a:pt x="7217" y="914"/>
                  <a:pt x="7224" y="914"/>
                </a:cubicBezTo>
                <a:cubicBezTo>
                  <a:pt x="7231" y="914"/>
                  <a:pt x="7242" y="903"/>
                  <a:pt x="7264" y="881"/>
                </a:cubicBezTo>
                <a:cubicBezTo>
                  <a:pt x="7295" y="881"/>
                  <a:pt x="7341" y="788"/>
                  <a:pt x="7372" y="788"/>
                </a:cubicBezTo>
                <a:cubicBezTo>
                  <a:pt x="7372" y="742"/>
                  <a:pt x="7418" y="696"/>
                  <a:pt x="7449" y="696"/>
                </a:cubicBezTo>
                <a:lnTo>
                  <a:pt x="7434" y="742"/>
                </a:lnTo>
                <a:lnTo>
                  <a:pt x="7403" y="850"/>
                </a:lnTo>
                <a:cubicBezTo>
                  <a:pt x="7409" y="850"/>
                  <a:pt x="7418" y="853"/>
                  <a:pt x="7427" y="853"/>
                </a:cubicBezTo>
                <a:cubicBezTo>
                  <a:pt x="7441" y="853"/>
                  <a:pt x="7455" y="847"/>
                  <a:pt x="7465" y="819"/>
                </a:cubicBezTo>
                <a:cubicBezTo>
                  <a:pt x="7465" y="881"/>
                  <a:pt x="7496" y="881"/>
                  <a:pt x="7542" y="912"/>
                </a:cubicBezTo>
                <a:cubicBezTo>
                  <a:pt x="7569" y="921"/>
                  <a:pt x="7595" y="930"/>
                  <a:pt x="7622" y="930"/>
                </a:cubicBezTo>
                <a:cubicBezTo>
                  <a:pt x="7642" y="930"/>
                  <a:pt x="7661" y="925"/>
                  <a:pt x="7681" y="912"/>
                </a:cubicBezTo>
                <a:lnTo>
                  <a:pt x="7681" y="912"/>
                </a:lnTo>
                <a:cubicBezTo>
                  <a:pt x="7659" y="978"/>
                  <a:pt x="7716" y="1037"/>
                  <a:pt x="7778" y="1037"/>
                </a:cubicBezTo>
                <a:cubicBezTo>
                  <a:pt x="7803" y="1037"/>
                  <a:pt x="7829" y="1027"/>
                  <a:pt x="7851" y="1005"/>
                </a:cubicBezTo>
                <a:cubicBezTo>
                  <a:pt x="7863" y="987"/>
                  <a:pt x="7873" y="978"/>
                  <a:pt x="7880" y="978"/>
                </a:cubicBezTo>
                <a:cubicBezTo>
                  <a:pt x="7892" y="978"/>
                  <a:pt x="7897" y="998"/>
                  <a:pt x="7897" y="1036"/>
                </a:cubicBezTo>
                <a:cubicBezTo>
                  <a:pt x="7889" y="1069"/>
                  <a:pt x="7890" y="1084"/>
                  <a:pt x="7899" y="1084"/>
                </a:cubicBezTo>
                <a:cubicBezTo>
                  <a:pt x="7907" y="1084"/>
                  <a:pt x="7922" y="1073"/>
                  <a:pt x="7944" y="1051"/>
                </a:cubicBezTo>
                <a:cubicBezTo>
                  <a:pt x="7952" y="1046"/>
                  <a:pt x="7959" y="1043"/>
                  <a:pt x="7963" y="1043"/>
                </a:cubicBezTo>
                <a:cubicBezTo>
                  <a:pt x="7984" y="1043"/>
                  <a:pt x="7972" y="1093"/>
                  <a:pt x="7959" y="1144"/>
                </a:cubicBezTo>
                <a:cubicBezTo>
                  <a:pt x="7926" y="1221"/>
                  <a:pt x="7932" y="1251"/>
                  <a:pt x="7955" y="1251"/>
                </a:cubicBezTo>
                <a:cubicBezTo>
                  <a:pt x="7964" y="1251"/>
                  <a:pt x="7977" y="1246"/>
                  <a:pt x="7990" y="1237"/>
                </a:cubicBezTo>
                <a:cubicBezTo>
                  <a:pt x="8003" y="1233"/>
                  <a:pt x="8015" y="1231"/>
                  <a:pt x="8027" y="1231"/>
                </a:cubicBezTo>
                <a:cubicBezTo>
                  <a:pt x="8060" y="1231"/>
                  <a:pt x="8091" y="1245"/>
                  <a:pt x="8114" y="1268"/>
                </a:cubicBezTo>
                <a:cubicBezTo>
                  <a:pt x="8140" y="1268"/>
                  <a:pt x="8158" y="1269"/>
                  <a:pt x="8173" y="1269"/>
                </a:cubicBezTo>
                <a:cubicBezTo>
                  <a:pt x="8201" y="1269"/>
                  <a:pt x="8212" y="1262"/>
                  <a:pt x="8222" y="1221"/>
                </a:cubicBezTo>
                <a:cubicBezTo>
                  <a:pt x="8253" y="1190"/>
                  <a:pt x="8284" y="1175"/>
                  <a:pt x="8315" y="1159"/>
                </a:cubicBezTo>
                <a:cubicBezTo>
                  <a:pt x="8377" y="1159"/>
                  <a:pt x="8369" y="1179"/>
                  <a:pt x="8356" y="1179"/>
                </a:cubicBezTo>
                <a:cubicBezTo>
                  <a:pt x="8352" y="1179"/>
                  <a:pt x="8349" y="1178"/>
                  <a:pt x="8346" y="1175"/>
                </a:cubicBezTo>
                <a:cubicBezTo>
                  <a:pt x="8268" y="1175"/>
                  <a:pt x="8284" y="1190"/>
                  <a:pt x="8268" y="1252"/>
                </a:cubicBezTo>
                <a:cubicBezTo>
                  <a:pt x="8253" y="1299"/>
                  <a:pt x="8268" y="1345"/>
                  <a:pt x="8299" y="1360"/>
                </a:cubicBezTo>
                <a:cubicBezTo>
                  <a:pt x="8315" y="1376"/>
                  <a:pt x="8346" y="1422"/>
                  <a:pt x="8361" y="1438"/>
                </a:cubicBezTo>
                <a:cubicBezTo>
                  <a:pt x="8371" y="1497"/>
                  <a:pt x="8381" y="1525"/>
                  <a:pt x="8399" y="1525"/>
                </a:cubicBezTo>
                <a:cubicBezTo>
                  <a:pt x="8409" y="1525"/>
                  <a:pt x="8422" y="1516"/>
                  <a:pt x="8438" y="1499"/>
                </a:cubicBezTo>
                <a:cubicBezTo>
                  <a:pt x="8451" y="1487"/>
                  <a:pt x="8461" y="1477"/>
                  <a:pt x="8469" y="1469"/>
                </a:cubicBezTo>
                <a:lnTo>
                  <a:pt x="8469" y="1469"/>
                </a:lnTo>
                <a:cubicBezTo>
                  <a:pt x="8415" y="1549"/>
                  <a:pt x="8537" y="1712"/>
                  <a:pt x="8641" y="1712"/>
                </a:cubicBezTo>
                <a:cubicBezTo>
                  <a:pt x="8657" y="1712"/>
                  <a:pt x="8672" y="1708"/>
                  <a:pt x="8686" y="1700"/>
                </a:cubicBezTo>
                <a:lnTo>
                  <a:pt x="8686" y="1700"/>
                </a:lnTo>
                <a:lnTo>
                  <a:pt x="8639" y="1747"/>
                </a:lnTo>
                <a:cubicBezTo>
                  <a:pt x="8593" y="1778"/>
                  <a:pt x="8608" y="1793"/>
                  <a:pt x="8639" y="1824"/>
                </a:cubicBezTo>
                <a:cubicBezTo>
                  <a:pt x="8670" y="1870"/>
                  <a:pt x="8763" y="1886"/>
                  <a:pt x="8809" y="1932"/>
                </a:cubicBezTo>
                <a:cubicBezTo>
                  <a:pt x="8847" y="1983"/>
                  <a:pt x="8895" y="2033"/>
                  <a:pt x="8937" y="2033"/>
                </a:cubicBezTo>
                <a:cubicBezTo>
                  <a:pt x="8946" y="2033"/>
                  <a:pt x="8955" y="2031"/>
                  <a:pt x="8964" y="2025"/>
                </a:cubicBezTo>
                <a:lnTo>
                  <a:pt x="8964" y="2025"/>
                </a:lnTo>
                <a:cubicBezTo>
                  <a:pt x="8979" y="2040"/>
                  <a:pt x="8979" y="2040"/>
                  <a:pt x="8933" y="2071"/>
                </a:cubicBezTo>
                <a:cubicBezTo>
                  <a:pt x="8902" y="2118"/>
                  <a:pt x="8902" y="2118"/>
                  <a:pt x="8917" y="2133"/>
                </a:cubicBezTo>
                <a:cubicBezTo>
                  <a:pt x="8920" y="2136"/>
                  <a:pt x="8923" y="2137"/>
                  <a:pt x="8927" y="2137"/>
                </a:cubicBezTo>
                <a:cubicBezTo>
                  <a:pt x="8944" y="2137"/>
                  <a:pt x="8972" y="2109"/>
                  <a:pt x="9010" y="2071"/>
                </a:cubicBezTo>
                <a:cubicBezTo>
                  <a:pt x="9028" y="2054"/>
                  <a:pt x="9038" y="2045"/>
                  <a:pt x="9045" y="2045"/>
                </a:cubicBezTo>
                <a:cubicBezTo>
                  <a:pt x="9057" y="2045"/>
                  <a:pt x="9057" y="2069"/>
                  <a:pt x="9057" y="2118"/>
                </a:cubicBezTo>
                <a:cubicBezTo>
                  <a:pt x="9057" y="2187"/>
                  <a:pt x="9106" y="2244"/>
                  <a:pt x="9172" y="2244"/>
                </a:cubicBezTo>
                <a:cubicBezTo>
                  <a:pt x="9180" y="2244"/>
                  <a:pt x="9188" y="2243"/>
                  <a:pt x="9196" y="2241"/>
                </a:cubicBezTo>
                <a:cubicBezTo>
                  <a:pt x="9211" y="2257"/>
                  <a:pt x="9227" y="2272"/>
                  <a:pt x="9196" y="2319"/>
                </a:cubicBezTo>
                <a:cubicBezTo>
                  <a:pt x="9173" y="2353"/>
                  <a:pt x="9184" y="2403"/>
                  <a:pt x="9228" y="2403"/>
                </a:cubicBezTo>
                <a:cubicBezTo>
                  <a:pt x="9244" y="2403"/>
                  <a:pt x="9264" y="2397"/>
                  <a:pt x="9288" y="2380"/>
                </a:cubicBezTo>
                <a:lnTo>
                  <a:pt x="9288" y="2380"/>
                </a:lnTo>
                <a:cubicBezTo>
                  <a:pt x="9304" y="2396"/>
                  <a:pt x="9304" y="2396"/>
                  <a:pt x="9273" y="2442"/>
                </a:cubicBezTo>
                <a:cubicBezTo>
                  <a:pt x="9253" y="2473"/>
                  <a:pt x="9239" y="2510"/>
                  <a:pt x="9258" y="2510"/>
                </a:cubicBezTo>
                <a:cubicBezTo>
                  <a:pt x="9268" y="2510"/>
                  <a:pt x="9288" y="2500"/>
                  <a:pt x="9319" y="2473"/>
                </a:cubicBezTo>
                <a:cubicBezTo>
                  <a:pt x="9333" y="2467"/>
                  <a:pt x="9346" y="2463"/>
                  <a:pt x="9359" y="2463"/>
                </a:cubicBezTo>
                <a:cubicBezTo>
                  <a:pt x="9405" y="2463"/>
                  <a:pt x="9446" y="2505"/>
                  <a:pt x="9458" y="2566"/>
                </a:cubicBezTo>
                <a:cubicBezTo>
                  <a:pt x="9465" y="2566"/>
                  <a:pt x="9473" y="2568"/>
                  <a:pt x="9482" y="2568"/>
                </a:cubicBezTo>
                <a:cubicBezTo>
                  <a:pt x="9496" y="2568"/>
                  <a:pt x="9511" y="2563"/>
                  <a:pt x="9520" y="2535"/>
                </a:cubicBezTo>
                <a:lnTo>
                  <a:pt x="9551" y="2489"/>
                </a:lnTo>
                <a:lnTo>
                  <a:pt x="9551" y="2489"/>
                </a:lnTo>
                <a:cubicBezTo>
                  <a:pt x="9535" y="2545"/>
                  <a:pt x="9527" y="2572"/>
                  <a:pt x="9532" y="2572"/>
                </a:cubicBezTo>
                <a:cubicBezTo>
                  <a:pt x="9537" y="2572"/>
                  <a:pt x="9552" y="2549"/>
                  <a:pt x="9582" y="2504"/>
                </a:cubicBezTo>
                <a:cubicBezTo>
                  <a:pt x="9596" y="2475"/>
                  <a:pt x="9607" y="2463"/>
                  <a:pt x="9614" y="2463"/>
                </a:cubicBezTo>
                <a:cubicBezTo>
                  <a:pt x="9621" y="2463"/>
                  <a:pt x="9621" y="2479"/>
                  <a:pt x="9613" y="2504"/>
                </a:cubicBezTo>
                <a:cubicBezTo>
                  <a:pt x="9582" y="2535"/>
                  <a:pt x="9628" y="2566"/>
                  <a:pt x="9628" y="2566"/>
                </a:cubicBezTo>
                <a:cubicBezTo>
                  <a:pt x="9628" y="2566"/>
                  <a:pt x="9783" y="2566"/>
                  <a:pt x="9891" y="2597"/>
                </a:cubicBezTo>
                <a:cubicBezTo>
                  <a:pt x="9953" y="2612"/>
                  <a:pt x="10015" y="2628"/>
                  <a:pt x="10077" y="2628"/>
                </a:cubicBezTo>
                <a:cubicBezTo>
                  <a:pt x="10123" y="2628"/>
                  <a:pt x="10138" y="2612"/>
                  <a:pt x="10138" y="2581"/>
                </a:cubicBezTo>
                <a:cubicBezTo>
                  <a:pt x="10138" y="2564"/>
                  <a:pt x="10149" y="2546"/>
                  <a:pt x="10160" y="2546"/>
                </a:cubicBezTo>
                <a:cubicBezTo>
                  <a:pt x="10169" y="2546"/>
                  <a:pt x="10178" y="2555"/>
                  <a:pt x="10185" y="2581"/>
                </a:cubicBezTo>
                <a:cubicBezTo>
                  <a:pt x="10200" y="2628"/>
                  <a:pt x="10231" y="2643"/>
                  <a:pt x="10247" y="2643"/>
                </a:cubicBezTo>
                <a:cubicBezTo>
                  <a:pt x="10262" y="2643"/>
                  <a:pt x="10293" y="2643"/>
                  <a:pt x="10293" y="2705"/>
                </a:cubicBezTo>
                <a:cubicBezTo>
                  <a:pt x="10324" y="2643"/>
                  <a:pt x="10324" y="2643"/>
                  <a:pt x="10339" y="2643"/>
                </a:cubicBezTo>
                <a:cubicBezTo>
                  <a:pt x="10339" y="2666"/>
                  <a:pt x="10347" y="2678"/>
                  <a:pt x="10357" y="2678"/>
                </a:cubicBezTo>
                <a:cubicBezTo>
                  <a:pt x="10366" y="2678"/>
                  <a:pt x="10378" y="2666"/>
                  <a:pt x="10386" y="2643"/>
                </a:cubicBezTo>
                <a:cubicBezTo>
                  <a:pt x="10394" y="2589"/>
                  <a:pt x="10397" y="2562"/>
                  <a:pt x="10399" y="2562"/>
                </a:cubicBezTo>
                <a:cubicBezTo>
                  <a:pt x="10401" y="2562"/>
                  <a:pt x="10401" y="2589"/>
                  <a:pt x="10401" y="2643"/>
                </a:cubicBezTo>
                <a:cubicBezTo>
                  <a:pt x="10401" y="2676"/>
                  <a:pt x="10439" y="2716"/>
                  <a:pt x="10456" y="2716"/>
                </a:cubicBezTo>
                <a:cubicBezTo>
                  <a:pt x="10464" y="2716"/>
                  <a:pt x="10468" y="2708"/>
                  <a:pt x="10463" y="2690"/>
                </a:cubicBezTo>
                <a:cubicBezTo>
                  <a:pt x="10432" y="2643"/>
                  <a:pt x="10494" y="2643"/>
                  <a:pt x="10509" y="2581"/>
                </a:cubicBezTo>
                <a:cubicBezTo>
                  <a:pt x="10540" y="2581"/>
                  <a:pt x="10556" y="2581"/>
                  <a:pt x="10571" y="2628"/>
                </a:cubicBezTo>
                <a:cubicBezTo>
                  <a:pt x="10571" y="2644"/>
                  <a:pt x="10581" y="2650"/>
                  <a:pt x="10595" y="2650"/>
                </a:cubicBezTo>
                <a:cubicBezTo>
                  <a:pt x="10634" y="2650"/>
                  <a:pt x="10710" y="2596"/>
                  <a:pt x="10710" y="2550"/>
                </a:cubicBezTo>
                <a:cubicBezTo>
                  <a:pt x="10718" y="2520"/>
                  <a:pt x="10718" y="2504"/>
                  <a:pt x="10718" y="2504"/>
                </a:cubicBezTo>
                <a:cubicBezTo>
                  <a:pt x="10718" y="2504"/>
                  <a:pt x="10718" y="2520"/>
                  <a:pt x="10726" y="2550"/>
                </a:cubicBezTo>
                <a:cubicBezTo>
                  <a:pt x="10746" y="2592"/>
                  <a:pt x="10760" y="2599"/>
                  <a:pt x="10772" y="2599"/>
                </a:cubicBezTo>
                <a:cubicBezTo>
                  <a:pt x="10777" y="2599"/>
                  <a:pt x="10782" y="2597"/>
                  <a:pt x="10788" y="2597"/>
                </a:cubicBezTo>
                <a:cubicBezTo>
                  <a:pt x="10788" y="2578"/>
                  <a:pt x="10790" y="2571"/>
                  <a:pt x="10795" y="2571"/>
                </a:cubicBezTo>
                <a:cubicBezTo>
                  <a:pt x="10805" y="2571"/>
                  <a:pt x="10823" y="2611"/>
                  <a:pt x="10834" y="2643"/>
                </a:cubicBezTo>
                <a:cubicBezTo>
                  <a:pt x="10846" y="2678"/>
                  <a:pt x="10848" y="2695"/>
                  <a:pt x="10869" y="2695"/>
                </a:cubicBezTo>
                <a:cubicBezTo>
                  <a:pt x="10876" y="2695"/>
                  <a:pt x="10884" y="2693"/>
                  <a:pt x="10896" y="2690"/>
                </a:cubicBezTo>
                <a:cubicBezTo>
                  <a:pt x="10896" y="2628"/>
                  <a:pt x="10989" y="2581"/>
                  <a:pt x="11050" y="2566"/>
                </a:cubicBezTo>
                <a:cubicBezTo>
                  <a:pt x="11136" y="2529"/>
                  <a:pt x="11154" y="2473"/>
                  <a:pt x="11142" y="2397"/>
                </a:cubicBezTo>
                <a:lnTo>
                  <a:pt x="11142" y="2397"/>
                </a:lnTo>
                <a:cubicBezTo>
                  <a:pt x="11165" y="2400"/>
                  <a:pt x="11188" y="2401"/>
                  <a:pt x="11211" y="2401"/>
                </a:cubicBezTo>
                <a:cubicBezTo>
                  <a:pt x="11213" y="2401"/>
                  <a:pt x="11215" y="2401"/>
                  <a:pt x="11217" y="2401"/>
                </a:cubicBezTo>
                <a:lnTo>
                  <a:pt x="11217" y="2401"/>
                </a:lnTo>
                <a:cubicBezTo>
                  <a:pt x="11232" y="2420"/>
                  <a:pt x="11248" y="2439"/>
                  <a:pt x="11267" y="2458"/>
                </a:cubicBezTo>
                <a:cubicBezTo>
                  <a:pt x="11276" y="2448"/>
                  <a:pt x="11268" y="2426"/>
                  <a:pt x="11253" y="2400"/>
                </a:cubicBezTo>
                <a:lnTo>
                  <a:pt x="11253" y="2400"/>
                </a:lnTo>
                <a:cubicBezTo>
                  <a:pt x="11497" y="2381"/>
                  <a:pt x="11731" y="2203"/>
                  <a:pt x="11766" y="1946"/>
                </a:cubicBezTo>
                <a:lnTo>
                  <a:pt x="11766" y="1946"/>
                </a:lnTo>
                <a:cubicBezTo>
                  <a:pt x="11777" y="1953"/>
                  <a:pt x="11788" y="1958"/>
                  <a:pt x="11795" y="1958"/>
                </a:cubicBezTo>
                <a:cubicBezTo>
                  <a:pt x="11809" y="1958"/>
                  <a:pt x="11815" y="1946"/>
                  <a:pt x="11808" y="1917"/>
                </a:cubicBezTo>
                <a:cubicBezTo>
                  <a:pt x="11777" y="1870"/>
                  <a:pt x="11777" y="1855"/>
                  <a:pt x="11788" y="1855"/>
                </a:cubicBezTo>
                <a:cubicBezTo>
                  <a:pt x="11800" y="1855"/>
                  <a:pt x="11823" y="1870"/>
                  <a:pt x="11839" y="1886"/>
                </a:cubicBezTo>
                <a:cubicBezTo>
                  <a:pt x="11866" y="1928"/>
                  <a:pt x="11882" y="1950"/>
                  <a:pt x="11889" y="1950"/>
                </a:cubicBezTo>
                <a:cubicBezTo>
                  <a:pt x="11897" y="1950"/>
                  <a:pt x="11894" y="1916"/>
                  <a:pt x="11885" y="1839"/>
                </a:cubicBezTo>
                <a:cubicBezTo>
                  <a:pt x="11916" y="1793"/>
                  <a:pt x="11947" y="1685"/>
                  <a:pt x="11993" y="1639"/>
                </a:cubicBezTo>
                <a:cubicBezTo>
                  <a:pt x="12031" y="1601"/>
                  <a:pt x="12069" y="1553"/>
                  <a:pt x="12115" y="1553"/>
                </a:cubicBezTo>
                <a:cubicBezTo>
                  <a:pt x="12125" y="1553"/>
                  <a:pt x="12136" y="1555"/>
                  <a:pt x="12148" y="1561"/>
                </a:cubicBezTo>
                <a:cubicBezTo>
                  <a:pt x="12190" y="1595"/>
                  <a:pt x="12214" y="1606"/>
                  <a:pt x="12219" y="1606"/>
                </a:cubicBezTo>
                <a:cubicBezTo>
                  <a:pt x="12223" y="1606"/>
                  <a:pt x="12215" y="1599"/>
                  <a:pt x="12194" y="1592"/>
                </a:cubicBezTo>
                <a:cubicBezTo>
                  <a:pt x="12101" y="1515"/>
                  <a:pt x="12132" y="1499"/>
                  <a:pt x="12179" y="1453"/>
                </a:cubicBezTo>
                <a:cubicBezTo>
                  <a:pt x="12271" y="1438"/>
                  <a:pt x="12256" y="1360"/>
                  <a:pt x="12240" y="1299"/>
                </a:cubicBezTo>
                <a:lnTo>
                  <a:pt x="12240" y="1299"/>
                </a:lnTo>
                <a:lnTo>
                  <a:pt x="12210" y="1345"/>
                </a:lnTo>
                <a:cubicBezTo>
                  <a:pt x="12149" y="1272"/>
                  <a:pt x="12145" y="1247"/>
                  <a:pt x="12184" y="1247"/>
                </a:cubicBezTo>
                <a:cubicBezTo>
                  <a:pt x="12195" y="1247"/>
                  <a:pt x="12208" y="1249"/>
                  <a:pt x="12225" y="1252"/>
                </a:cubicBezTo>
                <a:cubicBezTo>
                  <a:pt x="12228" y="1249"/>
                  <a:pt x="12231" y="1248"/>
                  <a:pt x="12236" y="1248"/>
                </a:cubicBezTo>
                <a:cubicBezTo>
                  <a:pt x="12256" y="1248"/>
                  <a:pt x="12292" y="1276"/>
                  <a:pt x="12318" y="1314"/>
                </a:cubicBezTo>
                <a:cubicBezTo>
                  <a:pt x="12343" y="1339"/>
                  <a:pt x="12389" y="1364"/>
                  <a:pt x="12413" y="1364"/>
                </a:cubicBezTo>
                <a:cubicBezTo>
                  <a:pt x="12419" y="1364"/>
                  <a:pt x="12423" y="1363"/>
                  <a:pt x="12426" y="1360"/>
                </a:cubicBezTo>
                <a:cubicBezTo>
                  <a:pt x="12441" y="1345"/>
                  <a:pt x="12472" y="1329"/>
                  <a:pt x="12410" y="1299"/>
                </a:cubicBezTo>
                <a:cubicBezTo>
                  <a:pt x="12349" y="1268"/>
                  <a:pt x="12380" y="1268"/>
                  <a:pt x="12395" y="1237"/>
                </a:cubicBezTo>
                <a:cubicBezTo>
                  <a:pt x="12410" y="1221"/>
                  <a:pt x="12426" y="1206"/>
                  <a:pt x="12410" y="1159"/>
                </a:cubicBezTo>
                <a:cubicBezTo>
                  <a:pt x="12395" y="1098"/>
                  <a:pt x="12395" y="1098"/>
                  <a:pt x="12410" y="1082"/>
                </a:cubicBezTo>
                <a:cubicBezTo>
                  <a:pt x="12426" y="1090"/>
                  <a:pt x="12445" y="1094"/>
                  <a:pt x="12465" y="1094"/>
                </a:cubicBezTo>
                <a:cubicBezTo>
                  <a:pt x="12483" y="1094"/>
                  <a:pt x="12501" y="1090"/>
                  <a:pt x="12516" y="1084"/>
                </a:cubicBezTo>
                <a:lnTo>
                  <a:pt x="12516" y="1084"/>
                </a:lnTo>
                <a:cubicBezTo>
                  <a:pt x="12526" y="1096"/>
                  <a:pt x="12539" y="1112"/>
                  <a:pt x="12550" y="1129"/>
                </a:cubicBezTo>
                <a:cubicBezTo>
                  <a:pt x="12565" y="1159"/>
                  <a:pt x="12596" y="1175"/>
                  <a:pt x="12627" y="1190"/>
                </a:cubicBezTo>
                <a:cubicBezTo>
                  <a:pt x="12658" y="1190"/>
                  <a:pt x="12611" y="1144"/>
                  <a:pt x="12611" y="1144"/>
                </a:cubicBezTo>
                <a:cubicBezTo>
                  <a:pt x="12611" y="1144"/>
                  <a:pt x="12627" y="1098"/>
                  <a:pt x="12673" y="1051"/>
                </a:cubicBezTo>
                <a:cubicBezTo>
                  <a:pt x="12720" y="1020"/>
                  <a:pt x="12781" y="974"/>
                  <a:pt x="12859" y="943"/>
                </a:cubicBezTo>
                <a:cubicBezTo>
                  <a:pt x="12967" y="881"/>
                  <a:pt x="13075" y="835"/>
                  <a:pt x="13199" y="804"/>
                </a:cubicBezTo>
                <a:cubicBezTo>
                  <a:pt x="13225" y="823"/>
                  <a:pt x="13253" y="832"/>
                  <a:pt x="13275" y="832"/>
                </a:cubicBezTo>
                <a:cubicBezTo>
                  <a:pt x="13306" y="832"/>
                  <a:pt x="13325" y="815"/>
                  <a:pt x="13307" y="788"/>
                </a:cubicBezTo>
                <a:cubicBezTo>
                  <a:pt x="13261" y="742"/>
                  <a:pt x="13415" y="696"/>
                  <a:pt x="13570" y="696"/>
                </a:cubicBezTo>
                <a:cubicBezTo>
                  <a:pt x="13724" y="696"/>
                  <a:pt x="13879" y="696"/>
                  <a:pt x="13879" y="649"/>
                </a:cubicBezTo>
                <a:lnTo>
                  <a:pt x="13956" y="649"/>
                </a:lnTo>
                <a:cubicBezTo>
                  <a:pt x="14009" y="649"/>
                  <a:pt x="14062" y="615"/>
                  <a:pt x="14086" y="615"/>
                </a:cubicBezTo>
                <a:cubicBezTo>
                  <a:pt x="14090" y="615"/>
                  <a:pt x="14093" y="616"/>
                  <a:pt x="14095" y="618"/>
                </a:cubicBezTo>
                <a:cubicBezTo>
                  <a:pt x="14117" y="590"/>
                  <a:pt x="14132" y="578"/>
                  <a:pt x="14138" y="578"/>
                </a:cubicBezTo>
                <a:cubicBezTo>
                  <a:pt x="14146" y="578"/>
                  <a:pt x="14143" y="594"/>
                  <a:pt x="14126" y="618"/>
                </a:cubicBezTo>
                <a:cubicBezTo>
                  <a:pt x="14080" y="649"/>
                  <a:pt x="14111" y="727"/>
                  <a:pt x="14126" y="727"/>
                </a:cubicBezTo>
                <a:cubicBezTo>
                  <a:pt x="14128" y="728"/>
                  <a:pt x="14130" y="729"/>
                  <a:pt x="14132" y="729"/>
                </a:cubicBezTo>
                <a:cubicBezTo>
                  <a:pt x="14151" y="729"/>
                  <a:pt x="14190" y="675"/>
                  <a:pt x="14203" y="634"/>
                </a:cubicBezTo>
                <a:cubicBezTo>
                  <a:pt x="14214" y="593"/>
                  <a:pt x="14224" y="586"/>
                  <a:pt x="14230" y="586"/>
                </a:cubicBezTo>
                <a:cubicBezTo>
                  <a:pt x="14233" y="586"/>
                  <a:pt x="14234" y="588"/>
                  <a:pt x="14234" y="588"/>
                </a:cubicBezTo>
                <a:cubicBezTo>
                  <a:pt x="14234" y="588"/>
                  <a:pt x="14265" y="588"/>
                  <a:pt x="14250" y="649"/>
                </a:cubicBezTo>
                <a:lnTo>
                  <a:pt x="14219" y="758"/>
                </a:lnTo>
                <a:lnTo>
                  <a:pt x="14250" y="758"/>
                </a:lnTo>
                <a:cubicBezTo>
                  <a:pt x="14260" y="716"/>
                  <a:pt x="14277" y="709"/>
                  <a:pt x="14288" y="709"/>
                </a:cubicBezTo>
                <a:cubicBezTo>
                  <a:pt x="14293" y="709"/>
                  <a:pt x="14296" y="711"/>
                  <a:pt x="14296" y="711"/>
                </a:cubicBezTo>
                <a:cubicBezTo>
                  <a:pt x="14296" y="711"/>
                  <a:pt x="14312" y="711"/>
                  <a:pt x="14296" y="819"/>
                </a:cubicBezTo>
                <a:cubicBezTo>
                  <a:pt x="14280" y="876"/>
                  <a:pt x="14281" y="903"/>
                  <a:pt x="14291" y="903"/>
                </a:cubicBezTo>
                <a:cubicBezTo>
                  <a:pt x="14301" y="903"/>
                  <a:pt x="14320" y="879"/>
                  <a:pt x="14342" y="835"/>
                </a:cubicBezTo>
                <a:lnTo>
                  <a:pt x="14404" y="804"/>
                </a:lnTo>
                <a:lnTo>
                  <a:pt x="14404" y="804"/>
                </a:lnTo>
                <a:cubicBezTo>
                  <a:pt x="14399" y="844"/>
                  <a:pt x="14406" y="859"/>
                  <a:pt x="14420" y="859"/>
                </a:cubicBezTo>
                <a:cubicBezTo>
                  <a:pt x="14444" y="859"/>
                  <a:pt x="14489" y="818"/>
                  <a:pt x="14528" y="788"/>
                </a:cubicBezTo>
                <a:lnTo>
                  <a:pt x="14528" y="788"/>
                </a:lnTo>
                <a:cubicBezTo>
                  <a:pt x="14511" y="849"/>
                  <a:pt x="14513" y="880"/>
                  <a:pt x="14529" y="880"/>
                </a:cubicBezTo>
                <a:cubicBezTo>
                  <a:pt x="14541" y="880"/>
                  <a:pt x="14562" y="860"/>
                  <a:pt x="14590" y="819"/>
                </a:cubicBezTo>
                <a:cubicBezTo>
                  <a:pt x="14603" y="799"/>
                  <a:pt x="14617" y="788"/>
                  <a:pt x="14626" y="788"/>
                </a:cubicBezTo>
                <a:cubicBezTo>
                  <a:pt x="14639" y="788"/>
                  <a:pt x="14645" y="807"/>
                  <a:pt x="14636" y="850"/>
                </a:cubicBezTo>
                <a:cubicBezTo>
                  <a:pt x="14636" y="912"/>
                  <a:pt x="14667" y="912"/>
                  <a:pt x="14698" y="943"/>
                </a:cubicBezTo>
                <a:cubicBezTo>
                  <a:pt x="14706" y="939"/>
                  <a:pt x="14716" y="937"/>
                  <a:pt x="14726" y="937"/>
                </a:cubicBezTo>
                <a:cubicBezTo>
                  <a:pt x="14756" y="937"/>
                  <a:pt x="14796" y="951"/>
                  <a:pt x="14853" y="974"/>
                </a:cubicBezTo>
                <a:cubicBezTo>
                  <a:pt x="14930" y="1036"/>
                  <a:pt x="14992" y="1082"/>
                  <a:pt x="15069" y="1144"/>
                </a:cubicBezTo>
                <a:cubicBezTo>
                  <a:pt x="15219" y="1281"/>
                  <a:pt x="15309" y="1381"/>
                  <a:pt x="15360" y="1381"/>
                </a:cubicBezTo>
                <a:cubicBezTo>
                  <a:pt x="15367" y="1381"/>
                  <a:pt x="15373" y="1379"/>
                  <a:pt x="15378" y="1376"/>
                </a:cubicBezTo>
                <a:cubicBezTo>
                  <a:pt x="15393" y="1391"/>
                  <a:pt x="15393" y="1391"/>
                  <a:pt x="15378" y="1438"/>
                </a:cubicBezTo>
                <a:cubicBezTo>
                  <a:pt x="15370" y="1469"/>
                  <a:pt x="15363" y="1484"/>
                  <a:pt x="15370" y="1484"/>
                </a:cubicBezTo>
                <a:cubicBezTo>
                  <a:pt x="15378" y="1484"/>
                  <a:pt x="15401" y="1469"/>
                  <a:pt x="15455" y="1438"/>
                </a:cubicBezTo>
                <a:cubicBezTo>
                  <a:pt x="15478" y="1430"/>
                  <a:pt x="15502" y="1418"/>
                  <a:pt x="15509" y="1418"/>
                </a:cubicBezTo>
                <a:cubicBezTo>
                  <a:pt x="15517" y="1418"/>
                  <a:pt x="15509" y="1430"/>
                  <a:pt x="15471" y="1469"/>
                </a:cubicBezTo>
                <a:cubicBezTo>
                  <a:pt x="15424" y="1499"/>
                  <a:pt x="15455" y="1530"/>
                  <a:pt x="15517" y="1608"/>
                </a:cubicBezTo>
                <a:cubicBezTo>
                  <a:pt x="15566" y="1668"/>
                  <a:pt x="15605" y="1710"/>
                  <a:pt x="15642" y="1710"/>
                </a:cubicBezTo>
                <a:cubicBezTo>
                  <a:pt x="15652" y="1710"/>
                  <a:pt x="15662" y="1707"/>
                  <a:pt x="15672" y="1700"/>
                </a:cubicBezTo>
                <a:cubicBezTo>
                  <a:pt x="15749" y="1700"/>
                  <a:pt x="15749" y="1700"/>
                  <a:pt x="15687" y="1716"/>
                </a:cubicBezTo>
                <a:cubicBezTo>
                  <a:pt x="15607" y="1769"/>
                  <a:pt x="15619" y="1880"/>
                  <a:pt x="15703" y="1880"/>
                </a:cubicBezTo>
                <a:cubicBezTo>
                  <a:pt x="15716" y="1880"/>
                  <a:pt x="15732" y="1877"/>
                  <a:pt x="15749" y="1870"/>
                </a:cubicBezTo>
                <a:cubicBezTo>
                  <a:pt x="15764" y="1901"/>
                  <a:pt x="15780" y="1917"/>
                  <a:pt x="15749" y="1948"/>
                </a:cubicBezTo>
                <a:cubicBezTo>
                  <a:pt x="15764" y="1963"/>
                  <a:pt x="15780" y="1979"/>
                  <a:pt x="15873" y="1994"/>
                </a:cubicBezTo>
                <a:cubicBezTo>
                  <a:pt x="15888" y="2010"/>
                  <a:pt x="15950" y="2071"/>
                  <a:pt x="15981" y="2102"/>
                </a:cubicBezTo>
                <a:cubicBezTo>
                  <a:pt x="16012" y="2133"/>
                  <a:pt x="16058" y="2133"/>
                  <a:pt x="16089" y="2133"/>
                </a:cubicBezTo>
                <a:cubicBezTo>
                  <a:pt x="16104" y="2149"/>
                  <a:pt x="16120" y="2149"/>
                  <a:pt x="16104" y="2149"/>
                </a:cubicBezTo>
                <a:cubicBezTo>
                  <a:pt x="16074" y="2180"/>
                  <a:pt x="16151" y="2257"/>
                  <a:pt x="16290" y="2334"/>
                </a:cubicBezTo>
                <a:cubicBezTo>
                  <a:pt x="16414" y="2411"/>
                  <a:pt x="16537" y="2473"/>
                  <a:pt x="16537" y="2535"/>
                </a:cubicBezTo>
                <a:cubicBezTo>
                  <a:pt x="16537" y="2535"/>
                  <a:pt x="16568" y="2535"/>
                  <a:pt x="16599" y="2489"/>
                </a:cubicBezTo>
                <a:cubicBezTo>
                  <a:pt x="16632" y="2440"/>
                  <a:pt x="16651" y="2421"/>
                  <a:pt x="16663" y="2421"/>
                </a:cubicBezTo>
                <a:cubicBezTo>
                  <a:pt x="16673" y="2421"/>
                  <a:pt x="16676" y="2436"/>
                  <a:pt x="16676" y="2458"/>
                </a:cubicBezTo>
                <a:cubicBezTo>
                  <a:pt x="16668" y="2526"/>
                  <a:pt x="16692" y="2561"/>
                  <a:pt x="16723" y="2561"/>
                </a:cubicBezTo>
                <a:cubicBezTo>
                  <a:pt x="16749" y="2561"/>
                  <a:pt x="16779" y="2537"/>
                  <a:pt x="16800" y="2489"/>
                </a:cubicBezTo>
                <a:lnTo>
                  <a:pt x="16800" y="2550"/>
                </a:lnTo>
                <a:cubicBezTo>
                  <a:pt x="16800" y="2597"/>
                  <a:pt x="16814" y="2618"/>
                  <a:pt x="16833" y="2618"/>
                </a:cubicBezTo>
                <a:cubicBezTo>
                  <a:pt x="16858" y="2618"/>
                  <a:pt x="16891" y="2581"/>
                  <a:pt x="16908" y="2520"/>
                </a:cubicBezTo>
                <a:cubicBezTo>
                  <a:pt x="16919" y="2564"/>
                  <a:pt x="16930" y="2600"/>
                  <a:pt x="16947" y="2600"/>
                </a:cubicBezTo>
                <a:cubicBezTo>
                  <a:pt x="16954" y="2600"/>
                  <a:pt x="16961" y="2595"/>
                  <a:pt x="16970" y="2581"/>
                </a:cubicBezTo>
                <a:cubicBezTo>
                  <a:pt x="16985" y="2581"/>
                  <a:pt x="16985" y="2581"/>
                  <a:pt x="16985" y="2690"/>
                </a:cubicBezTo>
                <a:cubicBezTo>
                  <a:pt x="16985" y="2751"/>
                  <a:pt x="16970" y="2798"/>
                  <a:pt x="17001" y="2798"/>
                </a:cubicBezTo>
                <a:cubicBezTo>
                  <a:pt x="17003" y="2799"/>
                  <a:pt x="17004" y="2800"/>
                  <a:pt x="17005" y="2800"/>
                </a:cubicBezTo>
                <a:cubicBezTo>
                  <a:pt x="17017" y="2800"/>
                  <a:pt x="17018" y="2745"/>
                  <a:pt x="17032" y="2690"/>
                </a:cubicBezTo>
                <a:lnTo>
                  <a:pt x="17078" y="2690"/>
                </a:lnTo>
                <a:cubicBezTo>
                  <a:pt x="17078" y="2690"/>
                  <a:pt x="17094" y="2690"/>
                  <a:pt x="17094" y="2643"/>
                </a:cubicBezTo>
                <a:cubicBezTo>
                  <a:pt x="17109" y="2581"/>
                  <a:pt x="17125" y="2581"/>
                  <a:pt x="17140" y="2581"/>
                </a:cubicBezTo>
                <a:cubicBezTo>
                  <a:pt x="17140" y="2600"/>
                  <a:pt x="17143" y="2607"/>
                  <a:pt x="17146" y="2607"/>
                </a:cubicBezTo>
                <a:cubicBezTo>
                  <a:pt x="17153" y="2607"/>
                  <a:pt x="17162" y="2567"/>
                  <a:pt x="17140" y="2535"/>
                </a:cubicBezTo>
                <a:cubicBezTo>
                  <a:pt x="17125" y="2473"/>
                  <a:pt x="17140" y="2427"/>
                  <a:pt x="17171" y="2427"/>
                </a:cubicBezTo>
                <a:lnTo>
                  <a:pt x="17171" y="2319"/>
                </a:lnTo>
                <a:cubicBezTo>
                  <a:pt x="17171" y="2241"/>
                  <a:pt x="17171" y="2164"/>
                  <a:pt x="17140" y="2087"/>
                </a:cubicBezTo>
                <a:cubicBezTo>
                  <a:pt x="17093" y="2049"/>
                  <a:pt x="17064" y="2012"/>
                  <a:pt x="17044" y="2012"/>
                </a:cubicBezTo>
                <a:cubicBezTo>
                  <a:pt x="17031" y="2012"/>
                  <a:pt x="17022" y="2028"/>
                  <a:pt x="17016" y="2071"/>
                </a:cubicBezTo>
                <a:cubicBezTo>
                  <a:pt x="17016" y="2071"/>
                  <a:pt x="17001" y="2133"/>
                  <a:pt x="16985" y="2133"/>
                </a:cubicBezTo>
                <a:cubicBezTo>
                  <a:pt x="16955" y="2133"/>
                  <a:pt x="16955" y="2071"/>
                  <a:pt x="16955" y="2071"/>
                </a:cubicBezTo>
                <a:cubicBezTo>
                  <a:pt x="16955" y="2010"/>
                  <a:pt x="16908" y="1994"/>
                  <a:pt x="16831" y="1979"/>
                </a:cubicBezTo>
                <a:cubicBezTo>
                  <a:pt x="16769" y="1963"/>
                  <a:pt x="16723" y="1932"/>
                  <a:pt x="16723" y="1870"/>
                </a:cubicBezTo>
                <a:cubicBezTo>
                  <a:pt x="16738" y="1824"/>
                  <a:pt x="16723" y="1824"/>
                  <a:pt x="16723" y="1824"/>
                </a:cubicBezTo>
                <a:cubicBezTo>
                  <a:pt x="16718" y="1837"/>
                  <a:pt x="16709" y="1843"/>
                  <a:pt x="16696" y="1843"/>
                </a:cubicBezTo>
                <a:cubicBezTo>
                  <a:pt x="16663" y="1843"/>
                  <a:pt x="16608" y="1807"/>
                  <a:pt x="16553" y="1762"/>
                </a:cubicBezTo>
                <a:cubicBezTo>
                  <a:pt x="16473" y="1722"/>
                  <a:pt x="16393" y="1648"/>
                  <a:pt x="16352" y="1648"/>
                </a:cubicBezTo>
                <a:cubicBezTo>
                  <a:pt x="16346" y="1648"/>
                  <a:pt x="16341" y="1650"/>
                  <a:pt x="16336" y="1654"/>
                </a:cubicBezTo>
                <a:lnTo>
                  <a:pt x="16305" y="1623"/>
                </a:lnTo>
                <a:cubicBezTo>
                  <a:pt x="16336" y="1592"/>
                  <a:pt x="16321" y="1561"/>
                  <a:pt x="16290" y="1530"/>
                </a:cubicBezTo>
                <a:cubicBezTo>
                  <a:pt x="16281" y="1535"/>
                  <a:pt x="16272" y="1537"/>
                  <a:pt x="16263" y="1537"/>
                </a:cubicBezTo>
                <a:cubicBezTo>
                  <a:pt x="16241" y="1537"/>
                  <a:pt x="16219" y="1526"/>
                  <a:pt x="16197" y="1515"/>
                </a:cubicBezTo>
                <a:cubicBezTo>
                  <a:pt x="16228" y="1469"/>
                  <a:pt x="16228" y="1453"/>
                  <a:pt x="16197" y="1422"/>
                </a:cubicBezTo>
                <a:cubicBezTo>
                  <a:pt x="16180" y="1405"/>
                  <a:pt x="16168" y="1393"/>
                  <a:pt x="16153" y="1393"/>
                </a:cubicBezTo>
                <a:cubicBezTo>
                  <a:pt x="16140" y="1393"/>
                  <a:pt x="16125" y="1401"/>
                  <a:pt x="16104" y="1422"/>
                </a:cubicBezTo>
                <a:cubicBezTo>
                  <a:pt x="16043" y="1360"/>
                  <a:pt x="15996" y="1268"/>
                  <a:pt x="15981" y="1190"/>
                </a:cubicBezTo>
                <a:cubicBezTo>
                  <a:pt x="15998" y="1156"/>
                  <a:pt x="15987" y="1146"/>
                  <a:pt x="15963" y="1146"/>
                </a:cubicBezTo>
                <a:cubicBezTo>
                  <a:pt x="15943" y="1146"/>
                  <a:pt x="15916" y="1153"/>
                  <a:pt x="15888" y="1159"/>
                </a:cubicBezTo>
                <a:cubicBezTo>
                  <a:pt x="15838" y="1185"/>
                  <a:pt x="15808" y="1210"/>
                  <a:pt x="15790" y="1210"/>
                </a:cubicBezTo>
                <a:cubicBezTo>
                  <a:pt x="15786" y="1210"/>
                  <a:pt x="15783" y="1209"/>
                  <a:pt x="15780" y="1206"/>
                </a:cubicBezTo>
                <a:lnTo>
                  <a:pt x="15857" y="1129"/>
                </a:lnTo>
                <a:cubicBezTo>
                  <a:pt x="15919" y="1113"/>
                  <a:pt x="15919" y="1113"/>
                  <a:pt x="15888" y="1067"/>
                </a:cubicBezTo>
                <a:lnTo>
                  <a:pt x="15842" y="1036"/>
                </a:lnTo>
                <a:cubicBezTo>
                  <a:pt x="15836" y="1040"/>
                  <a:pt x="15829" y="1042"/>
                  <a:pt x="15822" y="1042"/>
                </a:cubicBezTo>
                <a:cubicBezTo>
                  <a:pt x="15774" y="1042"/>
                  <a:pt x="15700" y="956"/>
                  <a:pt x="15579" y="835"/>
                </a:cubicBezTo>
                <a:cubicBezTo>
                  <a:pt x="15425" y="681"/>
                  <a:pt x="15334" y="617"/>
                  <a:pt x="15286" y="617"/>
                </a:cubicBezTo>
                <a:cubicBezTo>
                  <a:pt x="15272" y="617"/>
                  <a:pt x="15262" y="623"/>
                  <a:pt x="15254" y="634"/>
                </a:cubicBezTo>
                <a:cubicBezTo>
                  <a:pt x="15249" y="650"/>
                  <a:pt x="15242" y="659"/>
                  <a:pt x="15233" y="659"/>
                </a:cubicBezTo>
                <a:cubicBezTo>
                  <a:pt x="15216" y="659"/>
                  <a:pt x="15192" y="627"/>
                  <a:pt x="15162" y="557"/>
                </a:cubicBezTo>
                <a:cubicBezTo>
                  <a:pt x="15105" y="374"/>
                  <a:pt x="15081" y="326"/>
                  <a:pt x="15054" y="326"/>
                </a:cubicBezTo>
                <a:cubicBezTo>
                  <a:pt x="15045" y="326"/>
                  <a:pt x="15035" y="332"/>
                  <a:pt x="15023" y="340"/>
                </a:cubicBezTo>
                <a:cubicBezTo>
                  <a:pt x="15053" y="356"/>
                  <a:pt x="15023" y="402"/>
                  <a:pt x="14992" y="448"/>
                </a:cubicBezTo>
                <a:cubicBezTo>
                  <a:pt x="14971" y="497"/>
                  <a:pt x="14953" y="521"/>
                  <a:pt x="14943" y="521"/>
                </a:cubicBezTo>
                <a:cubicBezTo>
                  <a:pt x="14930" y="521"/>
                  <a:pt x="14928" y="486"/>
                  <a:pt x="14945" y="418"/>
                </a:cubicBezTo>
                <a:cubicBezTo>
                  <a:pt x="14992" y="335"/>
                  <a:pt x="14709" y="226"/>
                  <a:pt x="14543" y="226"/>
                </a:cubicBezTo>
                <a:cubicBezTo>
                  <a:pt x="14491" y="226"/>
                  <a:pt x="14450" y="237"/>
                  <a:pt x="14435" y="263"/>
                </a:cubicBezTo>
                <a:lnTo>
                  <a:pt x="14451" y="217"/>
                </a:lnTo>
                <a:cubicBezTo>
                  <a:pt x="14466" y="155"/>
                  <a:pt x="14435" y="155"/>
                  <a:pt x="14296" y="124"/>
                </a:cubicBezTo>
                <a:lnTo>
                  <a:pt x="14188" y="93"/>
                </a:lnTo>
                <a:cubicBezTo>
                  <a:pt x="14182" y="133"/>
                  <a:pt x="14155" y="148"/>
                  <a:pt x="14123" y="148"/>
                </a:cubicBezTo>
                <a:cubicBezTo>
                  <a:pt x="14069" y="148"/>
                  <a:pt x="14002" y="107"/>
                  <a:pt x="14002" y="78"/>
                </a:cubicBezTo>
                <a:cubicBezTo>
                  <a:pt x="13972" y="16"/>
                  <a:pt x="13972" y="16"/>
                  <a:pt x="13910" y="0"/>
                </a:cubicBezTo>
                <a:cubicBezTo>
                  <a:pt x="13872" y="38"/>
                  <a:pt x="13823" y="66"/>
                  <a:pt x="13772" y="66"/>
                </a:cubicBezTo>
                <a:cubicBezTo>
                  <a:pt x="13762" y="66"/>
                  <a:pt x="13751" y="65"/>
                  <a:pt x="13740" y="62"/>
                </a:cubicBezTo>
                <a:cubicBezTo>
                  <a:pt x="13678" y="62"/>
                  <a:pt x="13647" y="31"/>
                  <a:pt x="13647" y="0"/>
                </a:cubicBezTo>
                <a:close/>
              </a:path>
            </a:pathLst>
          </a:custGeom>
          <a:solidFill>
            <a:srgbClr val="FF3F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 txBox="1"/>
          <p:nvPr>
            <p:ph idx="6" type="title"/>
          </p:nvPr>
        </p:nvSpPr>
        <p:spPr>
          <a:xfrm>
            <a:off x="593163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21" name="Google Shape;121;p16"/>
          <p:cNvGrpSpPr/>
          <p:nvPr/>
        </p:nvGrpSpPr>
        <p:grpSpPr>
          <a:xfrm>
            <a:off x="8656964" y="4432204"/>
            <a:ext cx="263155" cy="455038"/>
            <a:chOff x="5399975" y="4887475"/>
            <a:chExt cx="203350" cy="351625"/>
          </a:xfrm>
        </p:grpSpPr>
        <p:sp>
          <p:nvSpPr>
            <p:cNvPr id="122" name="Google Shape;122;p16"/>
            <p:cNvSpPr/>
            <p:nvPr/>
          </p:nvSpPr>
          <p:spPr>
            <a:xfrm>
              <a:off x="5399975" y="4967025"/>
              <a:ext cx="34725" cy="39150"/>
            </a:xfrm>
            <a:custGeom>
              <a:rect b="b" l="l" r="r" t="t"/>
              <a:pathLst>
                <a:path extrusionOk="0" h="1566" w="1389">
                  <a:moveTo>
                    <a:pt x="748" y="0"/>
                  </a:moveTo>
                  <a:cubicBezTo>
                    <a:pt x="747" y="0"/>
                    <a:pt x="747" y="5"/>
                    <a:pt x="751" y="14"/>
                  </a:cubicBezTo>
                  <a:lnTo>
                    <a:pt x="751" y="14"/>
                  </a:lnTo>
                  <a:cubicBezTo>
                    <a:pt x="750" y="4"/>
                    <a:pt x="748" y="0"/>
                    <a:pt x="748" y="0"/>
                  </a:cubicBezTo>
                  <a:close/>
                  <a:moveTo>
                    <a:pt x="636" y="17"/>
                  </a:moveTo>
                  <a:cubicBezTo>
                    <a:pt x="636" y="17"/>
                    <a:pt x="636" y="17"/>
                    <a:pt x="636" y="17"/>
                  </a:cubicBezTo>
                  <a:cubicBezTo>
                    <a:pt x="636" y="17"/>
                    <a:pt x="636" y="17"/>
                    <a:pt x="636" y="17"/>
                  </a:cubicBezTo>
                  <a:close/>
                  <a:moveTo>
                    <a:pt x="751" y="14"/>
                  </a:moveTo>
                  <a:lnTo>
                    <a:pt x="751" y="14"/>
                  </a:lnTo>
                  <a:cubicBezTo>
                    <a:pt x="752" y="18"/>
                    <a:pt x="752" y="23"/>
                    <a:pt x="753" y="30"/>
                  </a:cubicBezTo>
                  <a:lnTo>
                    <a:pt x="753" y="30"/>
                  </a:lnTo>
                  <a:cubicBezTo>
                    <a:pt x="753" y="26"/>
                    <a:pt x="753" y="22"/>
                    <a:pt x="753" y="17"/>
                  </a:cubicBezTo>
                  <a:cubicBezTo>
                    <a:pt x="752" y="16"/>
                    <a:pt x="752" y="15"/>
                    <a:pt x="751" y="14"/>
                  </a:cubicBezTo>
                  <a:close/>
                  <a:moveTo>
                    <a:pt x="766" y="147"/>
                  </a:moveTo>
                  <a:cubicBezTo>
                    <a:pt x="766" y="160"/>
                    <a:pt x="763" y="167"/>
                    <a:pt x="761" y="167"/>
                  </a:cubicBezTo>
                  <a:cubicBezTo>
                    <a:pt x="760" y="167"/>
                    <a:pt x="760" y="160"/>
                    <a:pt x="766" y="147"/>
                  </a:cubicBezTo>
                  <a:close/>
                  <a:moveTo>
                    <a:pt x="1025" y="173"/>
                  </a:moveTo>
                  <a:lnTo>
                    <a:pt x="1025" y="173"/>
                  </a:lnTo>
                  <a:cubicBezTo>
                    <a:pt x="1020" y="184"/>
                    <a:pt x="1017" y="188"/>
                    <a:pt x="1016" y="188"/>
                  </a:cubicBezTo>
                  <a:cubicBezTo>
                    <a:pt x="1015" y="188"/>
                    <a:pt x="1018" y="181"/>
                    <a:pt x="1025" y="173"/>
                  </a:cubicBezTo>
                  <a:close/>
                  <a:moveTo>
                    <a:pt x="675" y="147"/>
                  </a:moveTo>
                  <a:cubicBezTo>
                    <a:pt x="675" y="147"/>
                    <a:pt x="675" y="173"/>
                    <a:pt x="688" y="199"/>
                  </a:cubicBezTo>
                  <a:lnTo>
                    <a:pt x="675" y="199"/>
                  </a:lnTo>
                  <a:cubicBezTo>
                    <a:pt x="675" y="199"/>
                    <a:pt x="675" y="173"/>
                    <a:pt x="675" y="173"/>
                  </a:cubicBezTo>
                  <a:cubicBezTo>
                    <a:pt x="675" y="173"/>
                    <a:pt x="675" y="147"/>
                    <a:pt x="675" y="147"/>
                  </a:cubicBezTo>
                  <a:close/>
                  <a:moveTo>
                    <a:pt x="536" y="175"/>
                  </a:moveTo>
                  <a:cubicBezTo>
                    <a:pt x="538" y="175"/>
                    <a:pt x="541" y="177"/>
                    <a:pt x="546" y="186"/>
                  </a:cubicBezTo>
                  <a:lnTo>
                    <a:pt x="546" y="208"/>
                  </a:lnTo>
                  <a:lnTo>
                    <a:pt x="546" y="208"/>
                  </a:lnTo>
                  <a:cubicBezTo>
                    <a:pt x="542" y="203"/>
                    <a:pt x="537" y="195"/>
                    <a:pt x="533" y="186"/>
                  </a:cubicBezTo>
                  <a:cubicBezTo>
                    <a:pt x="533" y="186"/>
                    <a:pt x="533" y="175"/>
                    <a:pt x="536" y="175"/>
                  </a:cubicBezTo>
                  <a:close/>
                  <a:moveTo>
                    <a:pt x="815" y="278"/>
                  </a:moveTo>
                  <a:lnTo>
                    <a:pt x="815" y="278"/>
                  </a:lnTo>
                  <a:cubicBezTo>
                    <a:pt x="815" y="278"/>
                    <a:pt x="812" y="289"/>
                    <a:pt x="805" y="303"/>
                  </a:cubicBezTo>
                  <a:cubicBezTo>
                    <a:pt x="811" y="285"/>
                    <a:pt x="814" y="278"/>
                    <a:pt x="815" y="278"/>
                  </a:cubicBezTo>
                  <a:close/>
                  <a:moveTo>
                    <a:pt x="805" y="290"/>
                  </a:moveTo>
                  <a:cubicBezTo>
                    <a:pt x="805" y="316"/>
                    <a:pt x="792" y="316"/>
                    <a:pt x="792" y="316"/>
                  </a:cubicBezTo>
                  <a:cubicBezTo>
                    <a:pt x="792" y="316"/>
                    <a:pt x="792" y="316"/>
                    <a:pt x="805" y="290"/>
                  </a:cubicBezTo>
                  <a:close/>
                  <a:moveTo>
                    <a:pt x="1103" y="277"/>
                  </a:moveTo>
                  <a:lnTo>
                    <a:pt x="1103" y="290"/>
                  </a:lnTo>
                  <a:cubicBezTo>
                    <a:pt x="1090" y="303"/>
                    <a:pt x="1077" y="316"/>
                    <a:pt x="1077" y="316"/>
                  </a:cubicBezTo>
                  <a:lnTo>
                    <a:pt x="1064" y="316"/>
                  </a:lnTo>
                  <a:cubicBezTo>
                    <a:pt x="1090" y="303"/>
                    <a:pt x="1103" y="277"/>
                    <a:pt x="1103" y="277"/>
                  </a:cubicBezTo>
                  <a:close/>
                  <a:moveTo>
                    <a:pt x="910" y="306"/>
                  </a:moveTo>
                  <a:cubicBezTo>
                    <a:pt x="910" y="306"/>
                    <a:pt x="907" y="312"/>
                    <a:pt x="900" y="323"/>
                  </a:cubicBezTo>
                  <a:lnTo>
                    <a:pt x="900" y="323"/>
                  </a:lnTo>
                  <a:cubicBezTo>
                    <a:pt x="906" y="312"/>
                    <a:pt x="910" y="306"/>
                    <a:pt x="910" y="306"/>
                  </a:cubicBezTo>
                  <a:close/>
                  <a:moveTo>
                    <a:pt x="610" y="303"/>
                  </a:moveTo>
                  <a:lnTo>
                    <a:pt x="610" y="328"/>
                  </a:lnTo>
                  <a:lnTo>
                    <a:pt x="610" y="328"/>
                  </a:lnTo>
                  <a:cubicBezTo>
                    <a:pt x="604" y="313"/>
                    <a:pt x="602" y="303"/>
                    <a:pt x="610" y="303"/>
                  </a:cubicBezTo>
                  <a:close/>
                  <a:moveTo>
                    <a:pt x="779" y="277"/>
                  </a:moveTo>
                  <a:lnTo>
                    <a:pt x="779" y="303"/>
                  </a:lnTo>
                  <a:lnTo>
                    <a:pt x="766" y="329"/>
                  </a:lnTo>
                  <a:cubicBezTo>
                    <a:pt x="766" y="303"/>
                    <a:pt x="779" y="277"/>
                    <a:pt x="779" y="277"/>
                  </a:cubicBezTo>
                  <a:close/>
                  <a:moveTo>
                    <a:pt x="481" y="303"/>
                  </a:moveTo>
                  <a:lnTo>
                    <a:pt x="481" y="303"/>
                  </a:lnTo>
                  <a:cubicBezTo>
                    <a:pt x="481" y="303"/>
                    <a:pt x="491" y="319"/>
                    <a:pt x="502" y="337"/>
                  </a:cubicBezTo>
                  <a:lnTo>
                    <a:pt x="502" y="337"/>
                  </a:lnTo>
                  <a:cubicBezTo>
                    <a:pt x="491" y="323"/>
                    <a:pt x="481" y="303"/>
                    <a:pt x="481" y="303"/>
                  </a:cubicBezTo>
                  <a:close/>
                  <a:moveTo>
                    <a:pt x="727" y="316"/>
                  </a:moveTo>
                  <a:cubicBezTo>
                    <a:pt x="718" y="334"/>
                    <a:pt x="715" y="352"/>
                    <a:pt x="719" y="352"/>
                  </a:cubicBezTo>
                  <a:cubicBezTo>
                    <a:pt x="721" y="352"/>
                    <a:pt x="723" y="349"/>
                    <a:pt x="727" y="342"/>
                  </a:cubicBezTo>
                  <a:cubicBezTo>
                    <a:pt x="727" y="342"/>
                    <a:pt x="727" y="342"/>
                    <a:pt x="727" y="316"/>
                  </a:cubicBezTo>
                  <a:close/>
                  <a:moveTo>
                    <a:pt x="899" y="355"/>
                  </a:moveTo>
                  <a:lnTo>
                    <a:pt x="899" y="355"/>
                  </a:lnTo>
                  <a:cubicBezTo>
                    <a:pt x="894" y="361"/>
                    <a:pt x="888" y="370"/>
                    <a:pt x="883" y="381"/>
                  </a:cubicBezTo>
                  <a:cubicBezTo>
                    <a:pt x="889" y="371"/>
                    <a:pt x="895" y="362"/>
                    <a:pt x="899" y="355"/>
                  </a:cubicBezTo>
                  <a:close/>
                  <a:moveTo>
                    <a:pt x="1207" y="388"/>
                  </a:moveTo>
                  <a:cubicBezTo>
                    <a:pt x="1214" y="388"/>
                    <a:pt x="1220" y="394"/>
                    <a:pt x="1220" y="394"/>
                  </a:cubicBezTo>
                  <a:cubicBezTo>
                    <a:pt x="1194" y="420"/>
                    <a:pt x="1168" y="420"/>
                    <a:pt x="1168" y="420"/>
                  </a:cubicBezTo>
                  <a:cubicBezTo>
                    <a:pt x="1168" y="407"/>
                    <a:pt x="1168" y="407"/>
                    <a:pt x="1194" y="394"/>
                  </a:cubicBezTo>
                  <a:cubicBezTo>
                    <a:pt x="1198" y="389"/>
                    <a:pt x="1203" y="388"/>
                    <a:pt x="1207" y="388"/>
                  </a:cubicBezTo>
                  <a:close/>
                  <a:moveTo>
                    <a:pt x="1272" y="640"/>
                  </a:moveTo>
                  <a:lnTo>
                    <a:pt x="1246" y="653"/>
                  </a:lnTo>
                  <a:lnTo>
                    <a:pt x="1220" y="640"/>
                  </a:lnTo>
                  <a:close/>
                  <a:moveTo>
                    <a:pt x="356" y="686"/>
                  </a:moveTo>
                  <a:cubicBezTo>
                    <a:pt x="361" y="686"/>
                    <a:pt x="364" y="688"/>
                    <a:pt x="364" y="692"/>
                  </a:cubicBezTo>
                  <a:lnTo>
                    <a:pt x="312" y="692"/>
                  </a:lnTo>
                  <a:cubicBezTo>
                    <a:pt x="329" y="692"/>
                    <a:pt x="347" y="686"/>
                    <a:pt x="356" y="686"/>
                  </a:cubicBezTo>
                  <a:close/>
                  <a:moveTo>
                    <a:pt x="472" y="751"/>
                  </a:moveTo>
                  <a:cubicBezTo>
                    <a:pt x="469" y="751"/>
                    <a:pt x="463" y="752"/>
                    <a:pt x="455" y="757"/>
                  </a:cubicBezTo>
                  <a:cubicBezTo>
                    <a:pt x="472" y="757"/>
                    <a:pt x="478" y="751"/>
                    <a:pt x="472" y="751"/>
                  </a:cubicBezTo>
                  <a:close/>
                  <a:moveTo>
                    <a:pt x="1246" y="744"/>
                  </a:moveTo>
                  <a:cubicBezTo>
                    <a:pt x="1272" y="757"/>
                    <a:pt x="1298" y="757"/>
                    <a:pt x="1298" y="757"/>
                  </a:cubicBezTo>
                  <a:cubicBezTo>
                    <a:pt x="1298" y="761"/>
                    <a:pt x="1293" y="762"/>
                    <a:pt x="1286" y="762"/>
                  </a:cubicBezTo>
                  <a:cubicBezTo>
                    <a:pt x="1270" y="762"/>
                    <a:pt x="1238" y="753"/>
                    <a:pt x="1220" y="744"/>
                  </a:cubicBezTo>
                  <a:close/>
                  <a:moveTo>
                    <a:pt x="507" y="770"/>
                  </a:moveTo>
                  <a:lnTo>
                    <a:pt x="468" y="796"/>
                  </a:lnTo>
                  <a:cubicBezTo>
                    <a:pt x="468" y="796"/>
                    <a:pt x="494" y="783"/>
                    <a:pt x="507" y="770"/>
                  </a:cubicBezTo>
                  <a:close/>
                  <a:moveTo>
                    <a:pt x="818" y="770"/>
                  </a:moveTo>
                  <a:cubicBezTo>
                    <a:pt x="818" y="783"/>
                    <a:pt x="818" y="783"/>
                    <a:pt x="831" y="796"/>
                  </a:cubicBezTo>
                  <a:cubicBezTo>
                    <a:pt x="818" y="770"/>
                    <a:pt x="818" y="770"/>
                    <a:pt x="818" y="770"/>
                  </a:cubicBezTo>
                  <a:close/>
                  <a:moveTo>
                    <a:pt x="286" y="783"/>
                  </a:moveTo>
                  <a:cubicBezTo>
                    <a:pt x="249" y="790"/>
                    <a:pt x="233" y="798"/>
                    <a:pt x="239" y="798"/>
                  </a:cubicBezTo>
                  <a:cubicBezTo>
                    <a:pt x="243" y="798"/>
                    <a:pt x="259" y="794"/>
                    <a:pt x="286" y="783"/>
                  </a:cubicBezTo>
                  <a:close/>
                  <a:moveTo>
                    <a:pt x="403" y="796"/>
                  </a:moveTo>
                  <a:cubicBezTo>
                    <a:pt x="403" y="809"/>
                    <a:pt x="403" y="809"/>
                    <a:pt x="377" y="809"/>
                  </a:cubicBezTo>
                  <a:cubicBezTo>
                    <a:pt x="403" y="796"/>
                    <a:pt x="403" y="796"/>
                    <a:pt x="403" y="796"/>
                  </a:cubicBezTo>
                  <a:close/>
                  <a:moveTo>
                    <a:pt x="415" y="834"/>
                  </a:moveTo>
                  <a:cubicBezTo>
                    <a:pt x="414" y="835"/>
                    <a:pt x="413" y="836"/>
                    <a:pt x="412" y="837"/>
                  </a:cubicBezTo>
                  <a:lnTo>
                    <a:pt x="412" y="837"/>
                  </a:lnTo>
                  <a:cubicBezTo>
                    <a:pt x="416" y="835"/>
                    <a:pt x="416" y="835"/>
                    <a:pt x="416" y="835"/>
                  </a:cubicBezTo>
                  <a:cubicBezTo>
                    <a:pt x="415" y="834"/>
                    <a:pt x="415" y="834"/>
                    <a:pt x="415" y="834"/>
                  </a:cubicBezTo>
                  <a:close/>
                  <a:moveTo>
                    <a:pt x="1247" y="859"/>
                  </a:moveTo>
                  <a:cubicBezTo>
                    <a:pt x="1246" y="860"/>
                    <a:pt x="1246" y="861"/>
                    <a:pt x="1246" y="861"/>
                  </a:cubicBezTo>
                  <a:cubicBezTo>
                    <a:pt x="1254" y="864"/>
                    <a:pt x="1257" y="866"/>
                    <a:pt x="1257" y="866"/>
                  </a:cubicBezTo>
                  <a:cubicBezTo>
                    <a:pt x="1257" y="866"/>
                    <a:pt x="1253" y="863"/>
                    <a:pt x="1247" y="859"/>
                  </a:cubicBezTo>
                  <a:close/>
                  <a:moveTo>
                    <a:pt x="680" y="880"/>
                  </a:moveTo>
                  <a:cubicBezTo>
                    <a:pt x="678" y="880"/>
                    <a:pt x="675" y="887"/>
                    <a:pt x="675" y="899"/>
                  </a:cubicBezTo>
                  <a:cubicBezTo>
                    <a:pt x="682" y="887"/>
                    <a:pt x="682" y="880"/>
                    <a:pt x="680" y="880"/>
                  </a:cubicBezTo>
                  <a:close/>
                  <a:moveTo>
                    <a:pt x="818" y="907"/>
                  </a:moveTo>
                  <a:cubicBezTo>
                    <a:pt x="818" y="907"/>
                    <a:pt x="818" y="909"/>
                    <a:pt x="818" y="912"/>
                  </a:cubicBezTo>
                  <a:cubicBezTo>
                    <a:pt x="818" y="912"/>
                    <a:pt x="818" y="912"/>
                    <a:pt x="818" y="912"/>
                  </a:cubicBezTo>
                  <a:lnTo>
                    <a:pt x="818" y="912"/>
                  </a:lnTo>
                  <a:cubicBezTo>
                    <a:pt x="831" y="938"/>
                    <a:pt x="831" y="938"/>
                    <a:pt x="831" y="938"/>
                  </a:cubicBezTo>
                  <a:cubicBezTo>
                    <a:pt x="821" y="919"/>
                    <a:pt x="819" y="907"/>
                    <a:pt x="818" y="907"/>
                  </a:cubicBezTo>
                  <a:close/>
                  <a:moveTo>
                    <a:pt x="792" y="925"/>
                  </a:moveTo>
                  <a:cubicBezTo>
                    <a:pt x="798" y="938"/>
                    <a:pt x="798" y="945"/>
                    <a:pt x="797" y="945"/>
                  </a:cubicBezTo>
                  <a:cubicBezTo>
                    <a:pt x="795" y="945"/>
                    <a:pt x="792" y="938"/>
                    <a:pt x="792" y="925"/>
                  </a:cubicBezTo>
                  <a:close/>
                  <a:moveTo>
                    <a:pt x="53" y="925"/>
                  </a:moveTo>
                  <a:cubicBezTo>
                    <a:pt x="53" y="925"/>
                    <a:pt x="27" y="925"/>
                    <a:pt x="1" y="938"/>
                  </a:cubicBezTo>
                  <a:lnTo>
                    <a:pt x="1" y="951"/>
                  </a:lnTo>
                  <a:cubicBezTo>
                    <a:pt x="1" y="951"/>
                    <a:pt x="27" y="938"/>
                    <a:pt x="53" y="938"/>
                  </a:cubicBezTo>
                  <a:lnTo>
                    <a:pt x="53" y="925"/>
                  </a:lnTo>
                  <a:close/>
                  <a:moveTo>
                    <a:pt x="896" y="938"/>
                  </a:moveTo>
                  <a:cubicBezTo>
                    <a:pt x="901" y="949"/>
                    <a:pt x="902" y="953"/>
                    <a:pt x="901" y="953"/>
                  </a:cubicBezTo>
                  <a:cubicBezTo>
                    <a:pt x="900" y="953"/>
                    <a:pt x="896" y="946"/>
                    <a:pt x="896" y="938"/>
                  </a:cubicBezTo>
                  <a:close/>
                  <a:moveTo>
                    <a:pt x="273" y="951"/>
                  </a:moveTo>
                  <a:cubicBezTo>
                    <a:pt x="256" y="951"/>
                    <a:pt x="250" y="957"/>
                    <a:pt x="256" y="957"/>
                  </a:cubicBezTo>
                  <a:cubicBezTo>
                    <a:pt x="259" y="957"/>
                    <a:pt x="264" y="956"/>
                    <a:pt x="273" y="951"/>
                  </a:cubicBezTo>
                  <a:close/>
                  <a:moveTo>
                    <a:pt x="1025" y="964"/>
                  </a:moveTo>
                  <a:lnTo>
                    <a:pt x="1025" y="964"/>
                  </a:lnTo>
                  <a:cubicBezTo>
                    <a:pt x="1051" y="990"/>
                    <a:pt x="1064" y="1003"/>
                    <a:pt x="1064" y="1003"/>
                  </a:cubicBezTo>
                  <a:lnTo>
                    <a:pt x="1038" y="990"/>
                  </a:lnTo>
                  <a:lnTo>
                    <a:pt x="1025" y="964"/>
                  </a:lnTo>
                  <a:close/>
                  <a:moveTo>
                    <a:pt x="662" y="1003"/>
                  </a:moveTo>
                  <a:lnTo>
                    <a:pt x="649" y="1029"/>
                  </a:lnTo>
                  <a:cubicBezTo>
                    <a:pt x="649" y="1003"/>
                    <a:pt x="662" y="1003"/>
                    <a:pt x="662" y="1003"/>
                  </a:cubicBezTo>
                  <a:close/>
                  <a:moveTo>
                    <a:pt x="844" y="1029"/>
                  </a:moveTo>
                  <a:cubicBezTo>
                    <a:pt x="857" y="1029"/>
                    <a:pt x="857" y="1029"/>
                    <a:pt x="857" y="1042"/>
                  </a:cubicBezTo>
                  <a:lnTo>
                    <a:pt x="844" y="1029"/>
                  </a:lnTo>
                  <a:close/>
                  <a:moveTo>
                    <a:pt x="468" y="1029"/>
                  </a:moveTo>
                  <a:cubicBezTo>
                    <a:pt x="468" y="1029"/>
                    <a:pt x="455" y="1055"/>
                    <a:pt x="442" y="1068"/>
                  </a:cubicBezTo>
                  <a:lnTo>
                    <a:pt x="429" y="1068"/>
                  </a:lnTo>
                  <a:cubicBezTo>
                    <a:pt x="442" y="1042"/>
                    <a:pt x="468" y="1029"/>
                    <a:pt x="468" y="1029"/>
                  </a:cubicBezTo>
                  <a:close/>
                  <a:moveTo>
                    <a:pt x="737" y="986"/>
                  </a:moveTo>
                  <a:cubicBezTo>
                    <a:pt x="738" y="986"/>
                    <a:pt x="735" y="999"/>
                    <a:pt x="727" y="1029"/>
                  </a:cubicBezTo>
                  <a:cubicBezTo>
                    <a:pt x="727" y="1055"/>
                    <a:pt x="714" y="1081"/>
                    <a:pt x="714" y="1081"/>
                  </a:cubicBezTo>
                  <a:cubicBezTo>
                    <a:pt x="714" y="1068"/>
                    <a:pt x="727" y="1055"/>
                    <a:pt x="727" y="1003"/>
                  </a:cubicBezTo>
                  <a:cubicBezTo>
                    <a:pt x="732" y="992"/>
                    <a:pt x="736" y="986"/>
                    <a:pt x="737" y="986"/>
                  </a:cubicBezTo>
                  <a:close/>
                  <a:moveTo>
                    <a:pt x="820" y="1019"/>
                  </a:moveTo>
                  <a:cubicBezTo>
                    <a:pt x="824" y="1019"/>
                    <a:pt x="831" y="1043"/>
                    <a:pt x="831" y="1081"/>
                  </a:cubicBezTo>
                  <a:cubicBezTo>
                    <a:pt x="818" y="1055"/>
                    <a:pt x="818" y="1029"/>
                    <a:pt x="818" y="1029"/>
                  </a:cubicBezTo>
                  <a:cubicBezTo>
                    <a:pt x="818" y="1022"/>
                    <a:pt x="819" y="1019"/>
                    <a:pt x="820" y="1019"/>
                  </a:cubicBezTo>
                  <a:close/>
                  <a:moveTo>
                    <a:pt x="987" y="1055"/>
                  </a:moveTo>
                  <a:cubicBezTo>
                    <a:pt x="987" y="1055"/>
                    <a:pt x="999" y="1068"/>
                    <a:pt x="999" y="1068"/>
                  </a:cubicBezTo>
                  <a:cubicBezTo>
                    <a:pt x="1004" y="1078"/>
                    <a:pt x="1006" y="1080"/>
                    <a:pt x="1005" y="1080"/>
                  </a:cubicBezTo>
                  <a:cubicBezTo>
                    <a:pt x="1005" y="1080"/>
                    <a:pt x="1003" y="1077"/>
                    <a:pt x="1001" y="1077"/>
                  </a:cubicBezTo>
                  <a:cubicBezTo>
                    <a:pt x="1000" y="1077"/>
                    <a:pt x="999" y="1078"/>
                    <a:pt x="999" y="1081"/>
                  </a:cubicBezTo>
                  <a:cubicBezTo>
                    <a:pt x="987" y="1055"/>
                    <a:pt x="987" y="1055"/>
                    <a:pt x="987" y="1055"/>
                  </a:cubicBezTo>
                  <a:close/>
                  <a:moveTo>
                    <a:pt x="1103" y="1055"/>
                  </a:moveTo>
                  <a:lnTo>
                    <a:pt x="1116" y="1081"/>
                  </a:lnTo>
                  <a:cubicBezTo>
                    <a:pt x="1123" y="1085"/>
                    <a:pt x="1127" y="1086"/>
                    <a:pt x="1129" y="1086"/>
                  </a:cubicBezTo>
                  <a:cubicBezTo>
                    <a:pt x="1134" y="1086"/>
                    <a:pt x="1122" y="1074"/>
                    <a:pt x="1103" y="1055"/>
                  </a:cubicBezTo>
                  <a:close/>
                  <a:moveTo>
                    <a:pt x="922" y="1081"/>
                  </a:moveTo>
                  <a:lnTo>
                    <a:pt x="922" y="1081"/>
                  </a:lnTo>
                  <a:cubicBezTo>
                    <a:pt x="922" y="1081"/>
                    <a:pt x="935" y="1081"/>
                    <a:pt x="935" y="1094"/>
                  </a:cubicBezTo>
                  <a:cubicBezTo>
                    <a:pt x="935" y="1094"/>
                    <a:pt x="948" y="1120"/>
                    <a:pt x="948" y="1120"/>
                  </a:cubicBezTo>
                  <a:cubicBezTo>
                    <a:pt x="948" y="1120"/>
                    <a:pt x="935" y="1107"/>
                    <a:pt x="935" y="1107"/>
                  </a:cubicBezTo>
                  <a:cubicBezTo>
                    <a:pt x="922" y="1081"/>
                    <a:pt x="922" y="1081"/>
                    <a:pt x="922" y="1081"/>
                  </a:cubicBezTo>
                  <a:close/>
                  <a:moveTo>
                    <a:pt x="658" y="1045"/>
                  </a:moveTo>
                  <a:cubicBezTo>
                    <a:pt x="658" y="1045"/>
                    <a:pt x="655" y="1058"/>
                    <a:pt x="649" y="1081"/>
                  </a:cubicBezTo>
                  <a:cubicBezTo>
                    <a:pt x="649" y="1107"/>
                    <a:pt x="636" y="1133"/>
                    <a:pt x="623" y="1159"/>
                  </a:cubicBezTo>
                  <a:cubicBezTo>
                    <a:pt x="623" y="1146"/>
                    <a:pt x="610" y="1146"/>
                    <a:pt x="610" y="1146"/>
                  </a:cubicBezTo>
                  <a:cubicBezTo>
                    <a:pt x="610" y="1146"/>
                    <a:pt x="623" y="1120"/>
                    <a:pt x="636" y="1107"/>
                  </a:cubicBezTo>
                  <a:cubicBezTo>
                    <a:pt x="651" y="1064"/>
                    <a:pt x="657" y="1045"/>
                    <a:pt x="658" y="1045"/>
                  </a:cubicBezTo>
                  <a:close/>
                  <a:moveTo>
                    <a:pt x="818" y="1172"/>
                  </a:moveTo>
                  <a:lnTo>
                    <a:pt x="831" y="1198"/>
                  </a:lnTo>
                  <a:cubicBezTo>
                    <a:pt x="822" y="1198"/>
                    <a:pt x="819" y="1209"/>
                    <a:pt x="818" y="1209"/>
                  </a:cubicBezTo>
                  <a:cubicBezTo>
                    <a:pt x="818" y="1209"/>
                    <a:pt x="818" y="1206"/>
                    <a:pt x="818" y="1198"/>
                  </a:cubicBezTo>
                  <a:cubicBezTo>
                    <a:pt x="818" y="1198"/>
                    <a:pt x="818" y="1172"/>
                    <a:pt x="818" y="1172"/>
                  </a:cubicBezTo>
                  <a:close/>
                  <a:moveTo>
                    <a:pt x="688" y="17"/>
                  </a:moveTo>
                  <a:cubicBezTo>
                    <a:pt x="688" y="17"/>
                    <a:pt x="675" y="17"/>
                    <a:pt x="688" y="43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75" y="69"/>
                    <a:pt x="675" y="95"/>
                  </a:cubicBezTo>
                  <a:cubicBezTo>
                    <a:pt x="675" y="121"/>
                    <a:pt x="675" y="121"/>
                    <a:pt x="675" y="121"/>
                  </a:cubicBezTo>
                  <a:cubicBezTo>
                    <a:pt x="662" y="95"/>
                    <a:pt x="662" y="95"/>
                    <a:pt x="662" y="95"/>
                  </a:cubicBezTo>
                  <a:cubicBezTo>
                    <a:pt x="649" y="82"/>
                    <a:pt x="649" y="82"/>
                    <a:pt x="649" y="69"/>
                  </a:cubicBezTo>
                  <a:cubicBezTo>
                    <a:pt x="649" y="43"/>
                    <a:pt x="636" y="17"/>
                    <a:pt x="636" y="17"/>
                  </a:cubicBezTo>
                  <a:cubicBezTo>
                    <a:pt x="636" y="17"/>
                    <a:pt x="636" y="43"/>
                    <a:pt x="636" y="43"/>
                  </a:cubicBezTo>
                  <a:cubicBezTo>
                    <a:pt x="649" y="69"/>
                    <a:pt x="546" y="95"/>
                    <a:pt x="533" y="95"/>
                  </a:cubicBezTo>
                  <a:cubicBezTo>
                    <a:pt x="527" y="84"/>
                    <a:pt x="522" y="80"/>
                    <a:pt x="518" y="80"/>
                  </a:cubicBezTo>
                  <a:cubicBezTo>
                    <a:pt x="513" y="80"/>
                    <a:pt x="512" y="88"/>
                    <a:pt x="520" y="95"/>
                  </a:cubicBezTo>
                  <a:cubicBezTo>
                    <a:pt x="533" y="121"/>
                    <a:pt x="520" y="134"/>
                    <a:pt x="494" y="134"/>
                  </a:cubicBezTo>
                  <a:cubicBezTo>
                    <a:pt x="468" y="147"/>
                    <a:pt x="455" y="160"/>
                    <a:pt x="468" y="186"/>
                  </a:cubicBezTo>
                  <a:lnTo>
                    <a:pt x="455" y="186"/>
                  </a:lnTo>
                  <a:cubicBezTo>
                    <a:pt x="455" y="186"/>
                    <a:pt x="455" y="212"/>
                    <a:pt x="455" y="225"/>
                  </a:cubicBezTo>
                  <a:cubicBezTo>
                    <a:pt x="442" y="199"/>
                    <a:pt x="416" y="186"/>
                    <a:pt x="416" y="186"/>
                  </a:cubicBezTo>
                  <a:lnTo>
                    <a:pt x="416" y="186"/>
                  </a:lnTo>
                  <a:cubicBezTo>
                    <a:pt x="416" y="186"/>
                    <a:pt x="429" y="212"/>
                    <a:pt x="442" y="225"/>
                  </a:cubicBezTo>
                  <a:cubicBezTo>
                    <a:pt x="455" y="251"/>
                    <a:pt x="455" y="251"/>
                    <a:pt x="455" y="251"/>
                  </a:cubicBezTo>
                  <a:cubicBezTo>
                    <a:pt x="455" y="251"/>
                    <a:pt x="455" y="251"/>
                    <a:pt x="429" y="225"/>
                  </a:cubicBezTo>
                  <a:cubicBezTo>
                    <a:pt x="416" y="212"/>
                    <a:pt x="403" y="186"/>
                    <a:pt x="403" y="186"/>
                  </a:cubicBezTo>
                  <a:lnTo>
                    <a:pt x="403" y="199"/>
                  </a:lnTo>
                  <a:cubicBezTo>
                    <a:pt x="416" y="212"/>
                    <a:pt x="416" y="212"/>
                    <a:pt x="416" y="212"/>
                  </a:cubicBezTo>
                  <a:cubicBezTo>
                    <a:pt x="403" y="212"/>
                    <a:pt x="403" y="212"/>
                    <a:pt x="377" y="173"/>
                  </a:cubicBezTo>
                  <a:cubicBezTo>
                    <a:pt x="366" y="157"/>
                    <a:pt x="357" y="150"/>
                    <a:pt x="354" y="150"/>
                  </a:cubicBezTo>
                  <a:cubicBezTo>
                    <a:pt x="349" y="150"/>
                    <a:pt x="354" y="163"/>
                    <a:pt x="377" y="186"/>
                  </a:cubicBezTo>
                  <a:lnTo>
                    <a:pt x="377" y="212"/>
                  </a:lnTo>
                  <a:cubicBezTo>
                    <a:pt x="369" y="200"/>
                    <a:pt x="366" y="196"/>
                    <a:pt x="366" y="196"/>
                  </a:cubicBezTo>
                  <a:lnTo>
                    <a:pt x="366" y="196"/>
                  </a:lnTo>
                  <a:cubicBezTo>
                    <a:pt x="366" y="196"/>
                    <a:pt x="381" y="220"/>
                    <a:pt x="390" y="238"/>
                  </a:cubicBezTo>
                  <a:cubicBezTo>
                    <a:pt x="370" y="219"/>
                    <a:pt x="361" y="209"/>
                    <a:pt x="359" y="209"/>
                  </a:cubicBezTo>
                  <a:lnTo>
                    <a:pt x="359" y="209"/>
                  </a:lnTo>
                  <a:cubicBezTo>
                    <a:pt x="357" y="209"/>
                    <a:pt x="364" y="219"/>
                    <a:pt x="377" y="238"/>
                  </a:cubicBezTo>
                  <a:cubicBezTo>
                    <a:pt x="384" y="253"/>
                    <a:pt x="388" y="259"/>
                    <a:pt x="384" y="259"/>
                  </a:cubicBezTo>
                  <a:cubicBezTo>
                    <a:pt x="381" y="259"/>
                    <a:pt x="375" y="256"/>
                    <a:pt x="364" y="251"/>
                  </a:cubicBezTo>
                  <a:cubicBezTo>
                    <a:pt x="351" y="238"/>
                    <a:pt x="351" y="238"/>
                    <a:pt x="338" y="238"/>
                  </a:cubicBezTo>
                  <a:cubicBezTo>
                    <a:pt x="351" y="264"/>
                    <a:pt x="338" y="277"/>
                    <a:pt x="312" y="303"/>
                  </a:cubicBezTo>
                  <a:cubicBezTo>
                    <a:pt x="286" y="329"/>
                    <a:pt x="273" y="342"/>
                    <a:pt x="299" y="368"/>
                  </a:cubicBezTo>
                  <a:cubicBezTo>
                    <a:pt x="299" y="368"/>
                    <a:pt x="299" y="368"/>
                    <a:pt x="273" y="355"/>
                  </a:cubicBezTo>
                  <a:cubicBezTo>
                    <a:pt x="262" y="349"/>
                    <a:pt x="256" y="346"/>
                    <a:pt x="255" y="346"/>
                  </a:cubicBezTo>
                  <a:lnTo>
                    <a:pt x="255" y="346"/>
                  </a:lnTo>
                  <a:cubicBezTo>
                    <a:pt x="254" y="346"/>
                    <a:pt x="263" y="352"/>
                    <a:pt x="286" y="368"/>
                  </a:cubicBezTo>
                  <a:cubicBezTo>
                    <a:pt x="302" y="384"/>
                    <a:pt x="313" y="395"/>
                    <a:pt x="310" y="395"/>
                  </a:cubicBezTo>
                  <a:cubicBezTo>
                    <a:pt x="308" y="395"/>
                    <a:pt x="301" y="391"/>
                    <a:pt x="286" y="381"/>
                  </a:cubicBezTo>
                  <a:cubicBezTo>
                    <a:pt x="280" y="374"/>
                    <a:pt x="273" y="371"/>
                    <a:pt x="268" y="371"/>
                  </a:cubicBezTo>
                  <a:cubicBezTo>
                    <a:pt x="263" y="371"/>
                    <a:pt x="260" y="374"/>
                    <a:pt x="260" y="381"/>
                  </a:cubicBezTo>
                  <a:cubicBezTo>
                    <a:pt x="249" y="392"/>
                    <a:pt x="237" y="404"/>
                    <a:pt x="252" y="415"/>
                  </a:cubicBezTo>
                  <a:lnTo>
                    <a:pt x="252" y="415"/>
                  </a:lnTo>
                  <a:cubicBezTo>
                    <a:pt x="240" y="408"/>
                    <a:pt x="229" y="405"/>
                    <a:pt x="220" y="405"/>
                  </a:cubicBezTo>
                  <a:cubicBezTo>
                    <a:pt x="203" y="405"/>
                    <a:pt x="197" y="417"/>
                    <a:pt x="221" y="433"/>
                  </a:cubicBezTo>
                  <a:cubicBezTo>
                    <a:pt x="221" y="433"/>
                    <a:pt x="221" y="438"/>
                    <a:pt x="214" y="438"/>
                  </a:cubicBezTo>
                  <a:cubicBezTo>
                    <a:pt x="210" y="438"/>
                    <a:pt x="204" y="437"/>
                    <a:pt x="195" y="433"/>
                  </a:cubicBezTo>
                  <a:lnTo>
                    <a:pt x="195" y="433"/>
                  </a:lnTo>
                  <a:cubicBezTo>
                    <a:pt x="195" y="433"/>
                    <a:pt x="195" y="446"/>
                    <a:pt x="208" y="458"/>
                  </a:cubicBezTo>
                  <a:cubicBezTo>
                    <a:pt x="208" y="458"/>
                    <a:pt x="208" y="471"/>
                    <a:pt x="208" y="484"/>
                  </a:cubicBezTo>
                  <a:cubicBezTo>
                    <a:pt x="195" y="497"/>
                    <a:pt x="221" y="510"/>
                    <a:pt x="221" y="510"/>
                  </a:cubicBezTo>
                  <a:cubicBezTo>
                    <a:pt x="216" y="508"/>
                    <a:pt x="212" y="507"/>
                    <a:pt x="208" y="507"/>
                  </a:cubicBezTo>
                  <a:cubicBezTo>
                    <a:pt x="191" y="507"/>
                    <a:pt x="182" y="528"/>
                    <a:pt x="182" y="549"/>
                  </a:cubicBezTo>
                  <a:cubicBezTo>
                    <a:pt x="169" y="575"/>
                    <a:pt x="169" y="601"/>
                    <a:pt x="143" y="601"/>
                  </a:cubicBezTo>
                  <a:cubicBezTo>
                    <a:pt x="143" y="601"/>
                    <a:pt x="143" y="601"/>
                    <a:pt x="169" y="614"/>
                  </a:cubicBezTo>
                  <a:cubicBezTo>
                    <a:pt x="221" y="614"/>
                    <a:pt x="221" y="627"/>
                    <a:pt x="195" y="627"/>
                  </a:cubicBezTo>
                  <a:cubicBezTo>
                    <a:pt x="143" y="627"/>
                    <a:pt x="143" y="640"/>
                    <a:pt x="182" y="640"/>
                  </a:cubicBezTo>
                  <a:lnTo>
                    <a:pt x="156" y="640"/>
                  </a:lnTo>
                  <a:cubicBezTo>
                    <a:pt x="117" y="640"/>
                    <a:pt x="130" y="666"/>
                    <a:pt x="182" y="666"/>
                  </a:cubicBezTo>
                  <a:cubicBezTo>
                    <a:pt x="156" y="666"/>
                    <a:pt x="130" y="666"/>
                    <a:pt x="156" y="679"/>
                  </a:cubicBezTo>
                  <a:lnTo>
                    <a:pt x="105" y="679"/>
                  </a:lnTo>
                  <a:cubicBezTo>
                    <a:pt x="92" y="679"/>
                    <a:pt x="66" y="679"/>
                    <a:pt x="66" y="692"/>
                  </a:cubicBezTo>
                  <a:lnTo>
                    <a:pt x="105" y="692"/>
                  </a:lnTo>
                  <a:cubicBezTo>
                    <a:pt x="105" y="692"/>
                    <a:pt x="105" y="705"/>
                    <a:pt x="130" y="705"/>
                  </a:cubicBezTo>
                  <a:lnTo>
                    <a:pt x="286" y="705"/>
                  </a:lnTo>
                  <a:cubicBezTo>
                    <a:pt x="325" y="692"/>
                    <a:pt x="351" y="692"/>
                    <a:pt x="377" y="692"/>
                  </a:cubicBezTo>
                  <a:cubicBezTo>
                    <a:pt x="403" y="679"/>
                    <a:pt x="429" y="666"/>
                    <a:pt x="377" y="666"/>
                  </a:cubicBezTo>
                  <a:cubicBezTo>
                    <a:pt x="403" y="666"/>
                    <a:pt x="403" y="653"/>
                    <a:pt x="403" y="640"/>
                  </a:cubicBezTo>
                  <a:cubicBezTo>
                    <a:pt x="416" y="627"/>
                    <a:pt x="416" y="627"/>
                    <a:pt x="442" y="627"/>
                  </a:cubicBezTo>
                  <a:lnTo>
                    <a:pt x="468" y="627"/>
                  </a:lnTo>
                  <a:cubicBezTo>
                    <a:pt x="442" y="627"/>
                    <a:pt x="442" y="614"/>
                    <a:pt x="442" y="601"/>
                  </a:cubicBezTo>
                  <a:cubicBezTo>
                    <a:pt x="455" y="588"/>
                    <a:pt x="455" y="575"/>
                    <a:pt x="442" y="562"/>
                  </a:cubicBezTo>
                  <a:lnTo>
                    <a:pt x="468" y="562"/>
                  </a:lnTo>
                  <a:cubicBezTo>
                    <a:pt x="442" y="549"/>
                    <a:pt x="442" y="536"/>
                    <a:pt x="442" y="536"/>
                  </a:cubicBezTo>
                  <a:lnTo>
                    <a:pt x="442" y="536"/>
                  </a:lnTo>
                  <a:cubicBezTo>
                    <a:pt x="468" y="549"/>
                    <a:pt x="468" y="549"/>
                    <a:pt x="468" y="549"/>
                  </a:cubicBezTo>
                  <a:cubicBezTo>
                    <a:pt x="481" y="549"/>
                    <a:pt x="481" y="536"/>
                    <a:pt x="455" y="536"/>
                  </a:cubicBezTo>
                  <a:cubicBezTo>
                    <a:pt x="455" y="527"/>
                    <a:pt x="461" y="518"/>
                    <a:pt x="474" y="518"/>
                  </a:cubicBezTo>
                  <a:cubicBezTo>
                    <a:pt x="480" y="518"/>
                    <a:pt x="486" y="520"/>
                    <a:pt x="494" y="523"/>
                  </a:cubicBezTo>
                  <a:cubicBezTo>
                    <a:pt x="488" y="518"/>
                    <a:pt x="479" y="509"/>
                    <a:pt x="468" y="497"/>
                  </a:cubicBezTo>
                  <a:cubicBezTo>
                    <a:pt x="455" y="485"/>
                    <a:pt x="429" y="472"/>
                    <a:pt x="429" y="471"/>
                  </a:cubicBezTo>
                  <a:lnTo>
                    <a:pt x="429" y="471"/>
                  </a:lnTo>
                  <a:lnTo>
                    <a:pt x="481" y="497"/>
                  </a:lnTo>
                  <a:cubicBezTo>
                    <a:pt x="494" y="510"/>
                    <a:pt x="494" y="510"/>
                    <a:pt x="494" y="510"/>
                  </a:cubicBezTo>
                  <a:lnTo>
                    <a:pt x="507" y="510"/>
                  </a:lnTo>
                  <a:cubicBezTo>
                    <a:pt x="481" y="497"/>
                    <a:pt x="494" y="484"/>
                    <a:pt x="494" y="471"/>
                  </a:cubicBezTo>
                  <a:cubicBezTo>
                    <a:pt x="520" y="458"/>
                    <a:pt x="520" y="446"/>
                    <a:pt x="507" y="433"/>
                  </a:cubicBezTo>
                  <a:lnTo>
                    <a:pt x="507" y="433"/>
                  </a:lnTo>
                  <a:cubicBezTo>
                    <a:pt x="542" y="454"/>
                    <a:pt x="558" y="464"/>
                    <a:pt x="563" y="464"/>
                  </a:cubicBezTo>
                  <a:cubicBezTo>
                    <a:pt x="568" y="464"/>
                    <a:pt x="564" y="457"/>
                    <a:pt x="558" y="446"/>
                  </a:cubicBezTo>
                  <a:cubicBezTo>
                    <a:pt x="558" y="446"/>
                    <a:pt x="533" y="433"/>
                    <a:pt x="520" y="420"/>
                  </a:cubicBezTo>
                  <a:cubicBezTo>
                    <a:pt x="498" y="398"/>
                    <a:pt x="489" y="389"/>
                    <a:pt x="491" y="389"/>
                  </a:cubicBezTo>
                  <a:lnTo>
                    <a:pt x="491" y="389"/>
                  </a:lnTo>
                  <a:cubicBezTo>
                    <a:pt x="492" y="389"/>
                    <a:pt x="502" y="395"/>
                    <a:pt x="520" y="407"/>
                  </a:cubicBezTo>
                  <a:cubicBezTo>
                    <a:pt x="531" y="418"/>
                    <a:pt x="540" y="423"/>
                    <a:pt x="546" y="423"/>
                  </a:cubicBezTo>
                  <a:cubicBezTo>
                    <a:pt x="562" y="423"/>
                    <a:pt x="560" y="395"/>
                    <a:pt x="533" y="368"/>
                  </a:cubicBezTo>
                  <a:lnTo>
                    <a:pt x="533" y="368"/>
                  </a:lnTo>
                  <a:cubicBezTo>
                    <a:pt x="538" y="373"/>
                    <a:pt x="546" y="381"/>
                    <a:pt x="558" y="394"/>
                  </a:cubicBezTo>
                  <a:cubicBezTo>
                    <a:pt x="571" y="407"/>
                    <a:pt x="571" y="407"/>
                    <a:pt x="584" y="407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573" y="376"/>
                    <a:pt x="572" y="369"/>
                    <a:pt x="575" y="369"/>
                  </a:cubicBezTo>
                  <a:cubicBezTo>
                    <a:pt x="579" y="369"/>
                    <a:pt x="590" y="379"/>
                    <a:pt x="597" y="394"/>
                  </a:cubicBezTo>
                  <a:cubicBezTo>
                    <a:pt x="610" y="407"/>
                    <a:pt x="610" y="407"/>
                    <a:pt x="610" y="407"/>
                  </a:cubicBezTo>
                  <a:cubicBezTo>
                    <a:pt x="605" y="389"/>
                    <a:pt x="607" y="382"/>
                    <a:pt x="611" y="382"/>
                  </a:cubicBezTo>
                  <a:cubicBezTo>
                    <a:pt x="616" y="382"/>
                    <a:pt x="623" y="392"/>
                    <a:pt x="623" y="407"/>
                  </a:cubicBezTo>
                  <a:lnTo>
                    <a:pt x="636" y="407"/>
                  </a:lnTo>
                  <a:cubicBezTo>
                    <a:pt x="623" y="381"/>
                    <a:pt x="623" y="381"/>
                    <a:pt x="623" y="381"/>
                  </a:cubicBezTo>
                  <a:cubicBezTo>
                    <a:pt x="636" y="381"/>
                    <a:pt x="636" y="368"/>
                    <a:pt x="623" y="355"/>
                  </a:cubicBezTo>
                  <a:cubicBezTo>
                    <a:pt x="620" y="348"/>
                    <a:pt x="616" y="341"/>
                    <a:pt x="613" y="335"/>
                  </a:cubicBezTo>
                  <a:lnTo>
                    <a:pt x="613" y="335"/>
                  </a:lnTo>
                  <a:cubicBezTo>
                    <a:pt x="620" y="346"/>
                    <a:pt x="626" y="350"/>
                    <a:pt x="631" y="350"/>
                  </a:cubicBezTo>
                  <a:cubicBezTo>
                    <a:pt x="634" y="350"/>
                    <a:pt x="636" y="347"/>
                    <a:pt x="636" y="342"/>
                  </a:cubicBezTo>
                  <a:cubicBezTo>
                    <a:pt x="649" y="342"/>
                    <a:pt x="649" y="342"/>
                    <a:pt x="662" y="368"/>
                  </a:cubicBezTo>
                  <a:lnTo>
                    <a:pt x="662" y="342"/>
                  </a:lnTo>
                  <a:cubicBezTo>
                    <a:pt x="669" y="355"/>
                    <a:pt x="672" y="361"/>
                    <a:pt x="674" y="361"/>
                  </a:cubicBezTo>
                  <a:cubicBezTo>
                    <a:pt x="675" y="361"/>
                    <a:pt x="675" y="355"/>
                    <a:pt x="675" y="342"/>
                  </a:cubicBezTo>
                  <a:cubicBezTo>
                    <a:pt x="681" y="366"/>
                    <a:pt x="684" y="376"/>
                    <a:pt x="686" y="376"/>
                  </a:cubicBezTo>
                  <a:cubicBezTo>
                    <a:pt x="688" y="376"/>
                    <a:pt x="688" y="363"/>
                    <a:pt x="688" y="342"/>
                  </a:cubicBezTo>
                  <a:cubicBezTo>
                    <a:pt x="688" y="368"/>
                    <a:pt x="688" y="368"/>
                    <a:pt x="688" y="368"/>
                  </a:cubicBezTo>
                  <a:cubicBezTo>
                    <a:pt x="688" y="355"/>
                    <a:pt x="691" y="348"/>
                    <a:pt x="695" y="348"/>
                  </a:cubicBezTo>
                  <a:cubicBezTo>
                    <a:pt x="698" y="348"/>
                    <a:pt x="701" y="355"/>
                    <a:pt x="701" y="368"/>
                  </a:cubicBezTo>
                  <a:cubicBezTo>
                    <a:pt x="701" y="342"/>
                    <a:pt x="701" y="342"/>
                    <a:pt x="701" y="342"/>
                  </a:cubicBezTo>
                  <a:cubicBezTo>
                    <a:pt x="714" y="342"/>
                    <a:pt x="714" y="342"/>
                    <a:pt x="714" y="316"/>
                  </a:cubicBezTo>
                  <a:cubicBezTo>
                    <a:pt x="721" y="290"/>
                    <a:pt x="724" y="277"/>
                    <a:pt x="725" y="277"/>
                  </a:cubicBezTo>
                  <a:cubicBezTo>
                    <a:pt x="727" y="277"/>
                    <a:pt x="727" y="290"/>
                    <a:pt x="727" y="316"/>
                  </a:cubicBezTo>
                  <a:cubicBezTo>
                    <a:pt x="740" y="342"/>
                    <a:pt x="740" y="342"/>
                    <a:pt x="740" y="342"/>
                  </a:cubicBezTo>
                  <a:cubicBezTo>
                    <a:pt x="740" y="335"/>
                    <a:pt x="740" y="327"/>
                    <a:pt x="740" y="316"/>
                  </a:cubicBezTo>
                  <a:cubicBezTo>
                    <a:pt x="747" y="303"/>
                    <a:pt x="750" y="296"/>
                    <a:pt x="751" y="296"/>
                  </a:cubicBezTo>
                  <a:cubicBezTo>
                    <a:pt x="753" y="296"/>
                    <a:pt x="753" y="303"/>
                    <a:pt x="753" y="316"/>
                  </a:cubicBezTo>
                  <a:cubicBezTo>
                    <a:pt x="753" y="342"/>
                    <a:pt x="766" y="342"/>
                    <a:pt x="792" y="355"/>
                  </a:cubicBezTo>
                  <a:cubicBezTo>
                    <a:pt x="792" y="355"/>
                    <a:pt x="796" y="346"/>
                    <a:pt x="800" y="335"/>
                  </a:cubicBezTo>
                  <a:lnTo>
                    <a:pt x="800" y="335"/>
                  </a:lnTo>
                  <a:cubicBezTo>
                    <a:pt x="797" y="352"/>
                    <a:pt x="796" y="361"/>
                    <a:pt x="797" y="361"/>
                  </a:cubicBezTo>
                  <a:cubicBezTo>
                    <a:pt x="798" y="361"/>
                    <a:pt x="805" y="342"/>
                    <a:pt x="818" y="303"/>
                  </a:cubicBezTo>
                  <a:cubicBezTo>
                    <a:pt x="818" y="307"/>
                    <a:pt x="818" y="311"/>
                    <a:pt x="818" y="316"/>
                  </a:cubicBezTo>
                  <a:cubicBezTo>
                    <a:pt x="818" y="334"/>
                    <a:pt x="811" y="352"/>
                    <a:pt x="812" y="352"/>
                  </a:cubicBezTo>
                  <a:cubicBezTo>
                    <a:pt x="813" y="352"/>
                    <a:pt x="814" y="349"/>
                    <a:pt x="818" y="342"/>
                  </a:cubicBezTo>
                  <a:cubicBezTo>
                    <a:pt x="818" y="342"/>
                    <a:pt x="818" y="342"/>
                    <a:pt x="818" y="368"/>
                  </a:cubicBezTo>
                  <a:cubicBezTo>
                    <a:pt x="821" y="361"/>
                    <a:pt x="826" y="351"/>
                    <a:pt x="831" y="342"/>
                  </a:cubicBezTo>
                  <a:lnTo>
                    <a:pt x="831" y="342"/>
                  </a:lnTo>
                  <a:cubicBezTo>
                    <a:pt x="826" y="363"/>
                    <a:pt x="825" y="371"/>
                    <a:pt x="827" y="371"/>
                  </a:cubicBezTo>
                  <a:cubicBezTo>
                    <a:pt x="830" y="371"/>
                    <a:pt x="841" y="352"/>
                    <a:pt x="857" y="329"/>
                  </a:cubicBezTo>
                  <a:cubicBezTo>
                    <a:pt x="865" y="304"/>
                    <a:pt x="868" y="295"/>
                    <a:pt x="869" y="295"/>
                  </a:cubicBezTo>
                  <a:cubicBezTo>
                    <a:pt x="870" y="295"/>
                    <a:pt x="870" y="298"/>
                    <a:pt x="870" y="303"/>
                  </a:cubicBezTo>
                  <a:cubicBezTo>
                    <a:pt x="857" y="329"/>
                    <a:pt x="857" y="329"/>
                    <a:pt x="857" y="329"/>
                  </a:cubicBezTo>
                  <a:cubicBezTo>
                    <a:pt x="857" y="329"/>
                    <a:pt x="857" y="329"/>
                    <a:pt x="857" y="355"/>
                  </a:cubicBezTo>
                  <a:cubicBezTo>
                    <a:pt x="857" y="355"/>
                    <a:pt x="857" y="355"/>
                    <a:pt x="870" y="342"/>
                  </a:cubicBezTo>
                  <a:cubicBezTo>
                    <a:pt x="879" y="324"/>
                    <a:pt x="885" y="317"/>
                    <a:pt x="887" y="317"/>
                  </a:cubicBezTo>
                  <a:lnTo>
                    <a:pt x="887" y="317"/>
                  </a:lnTo>
                  <a:cubicBezTo>
                    <a:pt x="893" y="317"/>
                    <a:pt x="887" y="342"/>
                    <a:pt x="870" y="368"/>
                  </a:cubicBezTo>
                  <a:lnTo>
                    <a:pt x="883" y="355"/>
                  </a:lnTo>
                  <a:cubicBezTo>
                    <a:pt x="888" y="345"/>
                    <a:pt x="892" y="337"/>
                    <a:pt x="896" y="330"/>
                  </a:cubicBezTo>
                  <a:lnTo>
                    <a:pt x="896" y="330"/>
                  </a:lnTo>
                  <a:cubicBezTo>
                    <a:pt x="896" y="342"/>
                    <a:pt x="895" y="342"/>
                    <a:pt x="883" y="355"/>
                  </a:cubicBezTo>
                  <a:cubicBezTo>
                    <a:pt x="896" y="341"/>
                    <a:pt x="904" y="335"/>
                    <a:pt x="906" y="335"/>
                  </a:cubicBezTo>
                  <a:lnTo>
                    <a:pt x="906" y="335"/>
                  </a:lnTo>
                  <a:cubicBezTo>
                    <a:pt x="909" y="335"/>
                    <a:pt x="906" y="343"/>
                    <a:pt x="899" y="355"/>
                  </a:cubicBezTo>
                  <a:lnTo>
                    <a:pt x="899" y="355"/>
                  </a:lnTo>
                  <a:cubicBezTo>
                    <a:pt x="907" y="346"/>
                    <a:pt x="914" y="342"/>
                    <a:pt x="922" y="342"/>
                  </a:cubicBezTo>
                  <a:cubicBezTo>
                    <a:pt x="922" y="342"/>
                    <a:pt x="922" y="342"/>
                    <a:pt x="909" y="368"/>
                  </a:cubicBezTo>
                  <a:cubicBezTo>
                    <a:pt x="899" y="387"/>
                    <a:pt x="890" y="399"/>
                    <a:pt x="890" y="399"/>
                  </a:cubicBezTo>
                  <a:cubicBezTo>
                    <a:pt x="891" y="399"/>
                    <a:pt x="892" y="397"/>
                    <a:pt x="895" y="394"/>
                  </a:cubicBezTo>
                  <a:lnTo>
                    <a:pt x="895" y="394"/>
                  </a:lnTo>
                  <a:cubicBezTo>
                    <a:pt x="894" y="395"/>
                    <a:pt x="891" y="398"/>
                    <a:pt x="883" y="407"/>
                  </a:cubicBezTo>
                  <a:cubicBezTo>
                    <a:pt x="883" y="420"/>
                    <a:pt x="883" y="420"/>
                    <a:pt x="896" y="420"/>
                  </a:cubicBezTo>
                  <a:cubicBezTo>
                    <a:pt x="901" y="409"/>
                    <a:pt x="904" y="405"/>
                    <a:pt x="905" y="405"/>
                  </a:cubicBezTo>
                  <a:lnTo>
                    <a:pt x="905" y="405"/>
                  </a:lnTo>
                  <a:cubicBezTo>
                    <a:pt x="906" y="405"/>
                    <a:pt x="903" y="412"/>
                    <a:pt x="896" y="420"/>
                  </a:cubicBezTo>
                  <a:cubicBezTo>
                    <a:pt x="896" y="420"/>
                    <a:pt x="896" y="420"/>
                    <a:pt x="922" y="407"/>
                  </a:cubicBezTo>
                  <a:lnTo>
                    <a:pt x="922" y="407"/>
                  </a:lnTo>
                  <a:cubicBezTo>
                    <a:pt x="922" y="407"/>
                    <a:pt x="922" y="407"/>
                    <a:pt x="909" y="433"/>
                  </a:cubicBezTo>
                  <a:cubicBezTo>
                    <a:pt x="922" y="420"/>
                    <a:pt x="922" y="420"/>
                    <a:pt x="922" y="420"/>
                  </a:cubicBezTo>
                  <a:lnTo>
                    <a:pt x="935" y="420"/>
                  </a:lnTo>
                  <a:cubicBezTo>
                    <a:pt x="947" y="407"/>
                    <a:pt x="948" y="407"/>
                    <a:pt x="948" y="407"/>
                  </a:cubicBezTo>
                  <a:lnTo>
                    <a:pt x="948" y="407"/>
                  </a:lnTo>
                  <a:cubicBezTo>
                    <a:pt x="948" y="407"/>
                    <a:pt x="935" y="433"/>
                    <a:pt x="935" y="433"/>
                  </a:cubicBezTo>
                  <a:cubicBezTo>
                    <a:pt x="948" y="433"/>
                    <a:pt x="948" y="433"/>
                    <a:pt x="961" y="420"/>
                  </a:cubicBezTo>
                  <a:lnTo>
                    <a:pt x="961" y="420"/>
                  </a:lnTo>
                  <a:cubicBezTo>
                    <a:pt x="961" y="420"/>
                    <a:pt x="948" y="446"/>
                    <a:pt x="961" y="446"/>
                  </a:cubicBezTo>
                  <a:cubicBezTo>
                    <a:pt x="961" y="452"/>
                    <a:pt x="961" y="455"/>
                    <a:pt x="962" y="455"/>
                  </a:cubicBezTo>
                  <a:cubicBezTo>
                    <a:pt x="964" y="455"/>
                    <a:pt x="967" y="452"/>
                    <a:pt x="974" y="446"/>
                  </a:cubicBezTo>
                  <a:cubicBezTo>
                    <a:pt x="993" y="426"/>
                    <a:pt x="1003" y="416"/>
                    <a:pt x="1004" y="416"/>
                  </a:cubicBezTo>
                  <a:lnTo>
                    <a:pt x="1004" y="416"/>
                  </a:lnTo>
                  <a:cubicBezTo>
                    <a:pt x="1006" y="416"/>
                    <a:pt x="999" y="426"/>
                    <a:pt x="987" y="446"/>
                  </a:cubicBezTo>
                  <a:cubicBezTo>
                    <a:pt x="985" y="447"/>
                    <a:pt x="984" y="448"/>
                    <a:pt x="983" y="449"/>
                  </a:cubicBezTo>
                  <a:lnTo>
                    <a:pt x="983" y="449"/>
                  </a:lnTo>
                  <a:cubicBezTo>
                    <a:pt x="980" y="449"/>
                    <a:pt x="974" y="452"/>
                    <a:pt x="961" y="458"/>
                  </a:cubicBezTo>
                  <a:cubicBezTo>
                    <a:pt x="955" y="470"/>
                    <a:pt x="952" y="477"/>
                    <a:pt x="953" y="477"/>
                  </a:cubicBezTo>
                  <a:cubicBezTo>
                    <a:pt x="955" y="477"/>
                    <a:pt x="964" y="468"/>
                    <a:pt x="983" y="449"/>
                  </a:cubicBezTo>
                  <a:lnTo>
                    <a:pt x="983" y="449"/>
                  </a:lnTo>
                  <a:cubicBezTo>
                    <a:pt x="987" y="449"/>
                    <a:pt x="987" y="452"/>
                    <a:pt x="987" y="458"/>
                  </a:cubicBezTo>
                  <a:cubicBezTo>
                    <a:pt x="980" y="465"/>
                    <a:pt x="977" y="468"/>
                    <a:pt x="978" y="468"/>
                  </a:cubicBezTo>
                  <a:cubicBezTo>
                    <a:pt x="980" y="468"/>
                    <a:pt x="986" y="465"/>
                    <a:pt x="999" y="459"/>
                  </a:cubicBezTo>
                  <a:lnTo>
                    <a:pt x="999" y="459"/>
                  </a:lnTo>
                  <a:cubicBezTo>
                    <a:pt x="997" y="460"/>
                    <a:pt x="991" y="463"/>
                    <a:pt x="974" y="471"/>
                  </a:cubicBezTo>
                  <a:lnTo>
                    <a:pt x="974" y="484"/>
                  </a:lnTo>
                  <a:cubicBezTo>
                    <a:pt x="990" y="476"/>
                    <a:pt x="999" y="473"/>
                    <a:pt x="1005" y="473"/>
                  </a:cubicBezTo>
                  <a:cubicBezTo>
                    <a:pt x="1016" y="473"/>
                    <a:pt x="1004" y="488"/>
                    <a:pt x="987" y="497"/>
                  </a:cubicBezTo>
                  <a:lnTo>
                    <a:pt x="987" y="497"/>
                  </a:lnTo>
                  <a:cubicBezTo>
                    <a:pt x="987" y="497"/>
                    <a:pt x="987" y="497"/>
                    <a:pt x="1012" y="484"/>
                  </a:cubicBezTo>
                  <a:cubicBezTo>
                    <a:pt x="1027" y="475"/>
                    <a:pt x="1036" y="470"/>
                    <a:pt x="1040" y="470"/>
                  </a:cubicBezTo>
                  <a:cubicBezTo>
                    <a:pt x="1046" y="470"/>
                    <a:pt x="1036" y="481"/>
                    <a:pt x="1012" y="497"/>
                  </a:cubicBezTo>
                  <a:lnTo>
                    <a:pt x="1012" y="497"/>
                  </a:lnTo>
                  <a:cubicBezTo>
                    <a:pt x="1020" y="494"/>
                    <a:pt x="1025" y="492"/>
                    <a:pt x="1028" y="492"/>
                  </a:cubicBezTo>
                  <a:cubicBezTo>
                    <a:pt x="1035" y="492"/>
                    <a:pt x="1027" y="501"/>
                    <a:pt x="999" y="510"/>
                  </a:cubicBezTo>
                  <a:cubicBezTo>
                    <a:pt x="974" y="523"/>
                    <a:pt x="948" y="536"/>
                    <a:pt x="948" y="536"/>
                  </a:cubicBezTo>
                  <a:lnTo>
                    <a:pt x="974" y="536"/>
                  </a:lnTo>
                  <a:cubicBezTo>
                    <a:pt x="999" y="523"/>
                    <a:pt x="999" y="523"/>
                    <a:pt x="999" y="523"/>
                  </a:cubicBezTo>
                  <a:cubicBezTo>
                    <a:pt x="999" y="536"/>
                    <a:pt x="1025" y="536"/>
                    <a:pt x="1025" y="536"/>
                  </a:cubicBezTo>
                  <a:cubicBezTo>
                    <a:pt x="1025" y="536"/>
                    <a:pt x="1038" y="549"/>
                    <a:pt x="1012" y="549"/>
                  </a:cubicBezTo>
                  <a:cubicBezTo>
                    <a:pt x="1012" y="556"/>
                    <a:pt x="1012" y="559"/>
                    <a:pt x="1016" y="559"/>
                  </a:cubicBezTo>
                  <a:cubicBezTo>
                    <a:pt x="1019" y="559"/>
                    <a:pt x="1025" y="556"/>
                    <a:pt x="1038" y="549"/>
                  </a:cubicBezTo>
                  <a:cubicBezTo>
                    <a:pt x="1064" y="549"/>
                    <a:pt x="1064" y="549"/>
                    <a:pt x="1038" y="562"/>
                  </a:cubicBezTo>
                  <a:lnTo>
                    <a:pt x="1064" y="562"/>
                  </a:lnTo>
                  <a:cubicBezTo>
                    <a:pt x="1038" y="562"/>
                    <a:pt x="1012" y="575"/>
                    <a:pt x="1038" y="575"/>
                  </a:cubicBezTo>
                  <a:cubicBezTo>
                    <a:pt x="1051" y="569"/>
                    <a:pt x="1058" y="565"/>
                    <a:pt x="1061" y="565"/>
                  </a:cubicBezTo>
                  <a:cubicBezTo>
                    <a:pt x="1064" y="565"/>
                    <a:pt x="1064" y="569"/>
                    <a:pt x="1064" y="575"/>
                  </a:cubicBezTo>
                  <a:cubicBezTo>
                    <a:pt x="1051" y="588"/>
                    <a:pt x="1038" y="640"/>
                    <a:pt x="1064" y="640"/>
                  </a:cubicBezTo>
                  <a:cubicBezTo>
                    <a:pt x="1064" y="640"/>
                    <a:pt x="1064" y="640"/>
                    <a:pt x="1064" y="653"/>
                  </a:cubicBezTo>
                  <a:cubicBezTo>
                    <a:pt x="1012" y="653"/>
                    <a:pt x="1038" y="653"/>
                    <a:pt x="1064" y="666"/>
                  </a:cubicBezTo>
                  <a:cubicBezTo>
                    <a:pt x="1090" y="666"/>
                    <a:pt x="1116" y="666"/>
                    <a:pt x="1116" y="679"/>
                  </a:cubicBezTo>
                  <a:cubicBezTo>
                    <a:pt x="1090" y="666"/>
                    <a:pt x="1064" y="666"/>
                    <a:pt x="1064" y="666"/>
                  </a:cubicBezTo>
                  <a:lnTo>
                    <a:pt x="1064" y="666"/>
                  </a:lnTo>
                  <a:cubicBezTo>
                    <a:pt x="1090" y="679"/>
                    <a:pt x="1077" y="679"/>
                    <a:pt x="1077" y="679"/>
                  </a:cubicBezTo>
                  <a:cubicBezTo>
                    <a:pt x="1064" y="675"/>
                    <a:pt x="1056" y="673"/>
                    <a:pt x="1050" y="673"/>
                  </a:cubicBezTo>
                  <a:cubicBezTo>
                    <a:pt x="1040" y="673"/>
                    <a:pt x="1043" y="679"/>
                    <a:pt x="1051" y="679"/>
                  </a:cubicBezTo>
                  <a:cubicBezTo>
                    <a:pt x="1088" y="688"/>
                    <a:pt x="1099" y="697"/>
                    <a:pt x="1084" y="697"/>
                  </a:cubicBezTo>
                  <a:cubicBezTo>
                    <a:pt x="1077" y="697"/>
                    <a:pt x="1067" y="696"/>
                    <a:pt x="1051" y="692"/>
                  </a:cubicBezTo>
                  <a:cubicBezTo>
                    <a:pt x="1030" y="687"/>
                    <a:pt x="1017" y="683"/>
                    <a:pt x="1015" y="683"/>
                  </a:cubicBezTo>
                  <a:lnTo>
                    <a:pt x="1015" y="683"/>
                  </a:lnTo>
                  <a:cubicBezTo>
                    <a:pt x="1013" y="683"/>
                    <a:pt x="1032" y="690"/>
                    <a:pt x="1077" y="705"/>
                  </a:cubicBezTo>
                  <a:cubicBezTo>
                    <a:pt x="1051" y="698"/>
                    <a:pt x="1038" y="695"/>
                    <a:pt x="1035" y="695"/>
                  </a:cubicBezTo>
                  <a:cubicBezTo>
                    <a:pt x="1032" y="695"/>
                    <a:pt x="1038" y="698"/>
                    <a:pt x="1051" y="705"/>
                  </a:cubicBezTo>
                  <a:cubicBezTo>
                    <a:pt x="1071" y="711"/>
                    <a:pt x="1081" y="715"/>
                    <a:pt x="1079" y="715"/>
                  </a:cubicBezTo>
                  <a:cubicBezTo>
                    <a:pt x="1077" y="715"/>
                    <a:pt x="1064" y="711"/>
                    <a:pt x="1038" y="705"/>
                  </a:cubicBezTo>
                  <a:cubicBezTo>
                    <a:pt x="1022" y="700"/>
                    <a:pt x="1013" y="696"/>
                    <a:pt x="1010" y="696"/>
                  </a:cubicBezTo>
                  <a:cubicBezTo>
                    <a:pt x="1006" y="696"/>
                    <a:pt x="1016" y="703"/>
                    <a:pt x="1038" y="718"/>
                  </a:cubicBezTo>
                  <a:cubicBezTo>
                    <a:pt x="1075" y="727"/>
                    <a:pt x="1086" y="736"/>
                    <a:pt x="1071" y="736"/>
                  </a:cubicBezTo>
                  <a:cubicBezTo>
                    <a:pt x="1064" y="736"/>
                    <a:pt x="1054" y="735"/>
                    <a:pt x="1038" y="731"/>
                  </a:cubicBezTo>
                  <a:lnTo>
                    <a:pt x="1012" y="718"/>
                  </a:lnTo>
                  <a:cubicBezTo>
                    <a:pt x="1012" y="718"/>
                    <a:pt x="1012" y="731"/>
                    <a:pt x="1012" y="731"/>
                  </a:cubicBezTo>
                  <a:lnTo>
                    <a:pt x="1025" y="731"/>
                  </a:lnTo>
                  <a:cubicBezTo>
                    <a:pt x="1025" y="731"/>
                    <a:pt x="999" y="731"/>
                    <a:pt x="999" y="744"/>
                  </a:cubicBezTo>
                  <a:cubicBezTo>
                    <a:pt x="987" y="770"/>
                    <a:pt x="974" y="770"/>
                    <a:pt x="999" y="783"/>
                  </a:cubicBezTo>
                  <a:cubicBezTo>
                    <a:pt x="999" y="783"/>
                    <a:pt x="988" y="777"/>
                    <a:pt x="980" y="777"/>
                  </a:cubicBezTo>
                  <a:cubicBezTo>
                    <a:pt x="976" y="777"/>
                    <a:pt x="974" y="778"/>
                    <a:pt x="974" y="783"/>
                  </a:cubicBezTo>
                  <a:cubicBezTo>
                    <a:pt x="961" y="783"/>
                    <a:pt x="961" y="783"/>
                    <a:pt x="948" y="770"/>
                  </a:cubicBezTo>
                  <a:lnTo>
                    <a:pt x="948" y="770"/>
                  </a:lnTo>
                  <a:cubicBezTo>
                    <a:pt x="967" y="799"/>
                    <a:pt x="965" y="814"/>
                    <a:pt x="957" y="814"/>
                  </a:cubicBezTo>
                  <a:cubicBezTo>
                    <a:pt x="954" y="814"/>
                    <a:pt x="951" y="812"/>
                    <a:pt x="948" y="809"/>
                  </a:cubicBezTo>
                  <a:cubicBezTo>
                    <a:pt x="935" y="809"/>
                    <a:pt x="935" y="809"/>
                    <a:pt x="948" y="822"/>
                  </a:cubicBezTo>
                  <a:cubicBezTo>
                    <a:pt x="955" y="837"/>
                    <a:pt x="958" y="843"/>
                    <a:pt x="957" y="843"/>
                  </a:cubicBezTo>
                  <a:cubicBezTo>
                    <a:pt x="956" y="843"/>
                    <a:pt x="953" y="840"/>
                    <a:pt x="948" y="835"/>
                  </a:cubicBezTo>
                  <a:cubicBezTo>
                    <a:pt x="941" y="822"/>
                    <a:pt x="931" y="815"/>
                    <a:pt x="927" y="815"/>
                  </a:cubicBezTo>
                  <a:cubicBezTo>
                    <a:pt x="922" y="815"/>
                    <a:pt x="922" y="822"/>
                    <a:pt x="935" y="835"/>
                  </a:cubicBezTo>
                  <a:lnTo>
                    <a:pt x="922" y="822"/>
                  </a:lnTo>
                  <a:cubicBezTo>
                    <a:pt x="915" y="818"/>
                    <a:pt x="911" y="817"/>
                    <a:pt x="909" y="817"/>
                  </a:cubicBezTo>
                  <a:cubicBezTo>
                    <a:pt x="904" y="817"/>
                    <a:pt x="916" y="829"/>
                    <a:pt x="935" y="848"/>
                  </a:cubicBezTo>
                  <a:cubicBezTo>
                    <a:pt x="946" y="865"/>
                    <a:pt x="952" y="874"/>
                    <a:pt x="952" y="874"/>
                  </a:cubicBezTo>
                  <a:cubicBezTo>
                    <a:pt x="951" y="874"/>
                    <a:pt x="938" y="858"/>
                    <a:pt x="909" y="822"/>
                  </a:cubicBezTo>
                  <a:cubicBezTo>
                    <a:pt x="896" y="802"/>
                    <a:pt x="889" y="796"/>
                    <a:pt x="888" y="796"/>
                  </a:cubicBezTo>
                  <a:lnTo>
                    <a:pt x="888" y="796"/>
                  </a:lnTo>
                  <a:cubicBezTo>
                    <a:pt x="886" y="796"/>
                    <a:pt x="889" y="802"/>
                    <a:pt x="896" y="809"/>
                  </a:cubicBezTo>
                  <a:cubicBezTo>
                    <a:pt x="905" y="828"/>
                    <a:pt x="915" y="840"/>
                    <a:pt x="909" y="840"/>
                  </a:cubicBezTo>
                  <a:cubicBezTo>
                    <a:pt x="907" y="840"/>
                    <a:pt x="903" y="838"/>
                    <a:pt x="896" y="835"/>
                  </a:cubicBezTo>
                  <a:lnTo>
                    <a:pt x="896" y="835"/>
                  </a:lnTo>
                  <a:cubicBezTo>
                    <a:pt x="896" y="835"/>
                    <a:pt x="896" y="835"/>
                    <a:pt x="922" y="874"/>
                  </a:cubicBezTo>
                  <a:cubicBezTo>
                    <a:pt x="948" y="899"/>
                    <a:pt x="935" y="899"/>
                    <a:pt x="935" y="899"/>
                  </a:cubicBezTo>
                  <a:cubicBezTo>
                    <a:pt x="922" y="874"/>
                    <a:pt x="922" y="874"/>
                    <a:pt x="909" y="861"/>
                  </a:cubicBezTo>
                  <a:cubicBezTo>
                    <a:pt x="909" y="861"/>
                    <a:pt x="883" y="848"/>
                    <a:pt x="870" y="822"/>
                  </a:cubicBezTo>
                  <a:lnTo>
                    <a:pt x="870" y="822"/>
                  </a:lnTo>
                  <a:cubicBezTo>
                    <a:pt x="873" y="828"/>
                    <a:pt x="877" y="837"/>
                    <a:pt x="883" y="848"/>
                  </a:cubicBezTo>
                  <a:cubicBezTo>
                    <a:pt x="909" y="887"/>
                    <a:pt x="909" y="887"/>
                    <a:pt x="909" y="887"/>
                  </a:cubicBezTo>
                  <a:cubicBezTo>
                    <a:pt x="909" y="887"/>
                    <a:pt x="896" y="887"/>
                    <a:pt x="883" y="861"/>
                  </a:cubicBezTo>
                  <a:cubicBezTo>
                    <a:pt x="870" y="848"/>
                    <a:pt x="870" y="848"/>
                    <a:pt x="870" y="848"/>
                  </a:cubicBezTo>
                  <a:lnTo>
                    <a:pt x="870" y="848"/>
                  </a:lnTo>
                  <a:cubicBezTo>
                    <a:pt x="870" y="848"/>
                    <a:pt x="896" y="912"/>
                    <a:pt x="922" y="964"/>
                  </a:cubicBezTo>
                  <a:cubicBezTo>
                    <a:pt x="909" y="938"/>
                    <a:pt x="896" y="938"/>
                    <a:pt x="896" y="938"/>
                  </a:cubicBezTo>
                  <a:cubicBezTo>
                    <a:pt x="883" y="925"/>
                    <a:pt x="896" y="925"/>
                    <a:pt x="896" y="925"/>
                  </a:cubicBezTo>
                  <a:lnTo>
                    <a:pt x="883" y="899"/>
                  </a:lnTo>
                  <a:cubicBezTo>
                    <a:pt x="870" y="880"/>
                    <a:pt x="863" y="870"/>
                    <a:pt x="862" y="870"/>
                  </a:cubicBezTo>
                  <a:lnTo>
                    <a:pt x="862" y="870"/>
                  </a:lnTo>
                  <a:cubicBezTo>
                    <a:pt x="860" y="870"/>
                    <a:pt x="863" y="880"/>
                    <a:pt x="870" y="899"/>
                  </a:cubicBezTo>
                  <a:cubicBezTo>
                    <a:pt x="861" y="891"/>
                    <a:pt x="852" y="875"/>
                    <a:pt x="851" y="875"/>
                  </a:cubicBezTo>
                  <a:lnTo>
                    <a:pt x="851" y="875"/>
                  </a:lnTo>
                  <a:cubicBezTo>
                    <a:pt x="851" y="875"/>
                    <a:pt x="853" y="878"/>
                    <a:pt x="857" y="887"/>
                  </a:cubicBezTo>
                  <a:lnTo>
                    <a:pt x="857" y="887"/>
                  </a:lnTo>
                  <a:cubicBezTo>
                    <a:pt x="857" y="886"/>
                    <a:pt x="856" y="885"/>
                    <a:pt x="844" y="861"/>
                  </a:cubicBezTo>
                  <a:cubicBezTo>
                    <a:pt x="831" y="861"/>
                    <a:pt x="831" y="861"/>
                    <a:pt x="844" y="887"/>
                  </a:cubicBezTo>
                  <a:cubicBezTo>
                    <a:pt x="857" y="912"/>
                    <a:pt x="857" y="912"/>
                    <a:pt x="844" y="912"/>
                  </a:cubicBezTo>
                  <a:cubicBezTo>
                    <a:pt x="844" y="912"/>
                    <a:pt x="844" y="912"/>
                    <a:pt x="857" y="938"/>
                  </a:cubicBezTo>
                  <a:lnTo>
                    <a:pt x="857" y="951"/>
                  </a:lnTo>
                  <a:cubicBezTo>
                    <a:pt x="857" y="964"/>
                    <a:pt x="870" y="990"/>
                    <a:pt x="870" y="990"/>
                  </a:cubicBezTo>
                  <a:cubicBezTo>
                    <a:pt x="870" y="995"/>
                    <a:pt x="870" y="998"/>
                    <a:pt x="869" y="998"/>
                  </a:cubicBezTo>
                  <a:cubicBezTo>
                    <a:pt x="866" y="998"/>
                    <a:pt x="860" y="989"/>
                    <a:pt x="844" y="964"/>
                  </a:cubicBezTo>
                  <a:cubicBezTo>
                    <a:pt x="844" y="938"/>
                    <a:pt x="844" y="938"/>
                    <a:pt x="831" y="938"/>
                  </a:cubicBezTo>
                  <a:cubicBezTo>
                    <a:pt x="831" y="964"/>
                    <a:pt x="844" y="990"/>
                    <a:pt x="844" y="990"/>
                  </a:cubicBezTo>
                  <a:cubicBezTo>
                    <a:pt x="844" y="990"/>
                    <a:pt x="818" y="938"/>
                    <a:pt x="818" y="913"/>
                  </a:cubicBezTo>
                  <a:lnTo>
                    <a:pt x="818" y="913"/>
                  </a:lnTo>
                  <a:cubicBezTo>
                    <a:pt x="818" y="931"/>
                    <a:pt x="824" y="949"/>
                    <a:pt x="824" y="949"/>
                  </a:cubicBezTo>
                  <a:cubicBezTo>
                    <a:pt x="823" y="949"/>
                    <a:pt x="822" y="946"/>
                    <a:pt x="818" y="938"/>
                  </a:cubicBezTo>
                  <a:cubicBezTo>
                    <a:pt x="805" y="938"/>
                    <a:pt x="805" y="938"/>
                    <a:pt x="805" y="925"/>
                  </a:cubicBezTo>
                  <a:cubicBezTo>
                    <a:pt x="801" y="917"/>
                    <a:pt x="798" y="914"/>
                    <a:pt x="796" y="914"/>
                  </a:cubicBezTo>
                  <a:cubicBezTo>
                    <a:pt x="792" y="914"/>
                    <a:pt x="792" y="925"/>
                    <a:pt x="792" y="925"/>
                  </a:cubicBezTo>
                  <a:cubicBezTo>
                    <a:pt x="779" y="899"/>
                    <a:pt x="772" y="887"/>
                    <a:pt x="771" y="887"/>
                  </a:cubicBezTo>
                  <a:lnTo>
                    <a:pt x="771" y="887"/>
                  </a:lnTo>
                  <a:cubicBezTo>
                    <a:pt x="769" y="887"/>
                    <a:pt x="772" y="899"/>
                    <a:pt x="779" y="925"/>
                  </a:cubicBezTo>
                  <a:cubicBezTo>
                    <a:pt x="775" y="918"/>
                    <a:pt x="772" y="915"/>
                    <a:pt x="771" y="915"/>
                  </a:cubicBezTo>
                  <a:cubicBezTo>
                    <a:pt x="770" y="915"/>
                    <a:pt x="769" y="915"/>
                    <a:pt x="768" y="917"/>
                  </a:cubicBezTo>
                  <a:lnTo>
                    <a:pt x="768" y="917"/>
                  </a:lnTo>
                  <a:lnTo>
                    <a:pt x="766" y="913"/>
                  </a:lnTo>
                  <a:lnTo>
                    <a:pt x="766" y="913"/>
                  </a:lnTo>
                  <a:cubicBezTo>
                    <a:pt x="767" y="914"/>
                    <a:pt x="768" y="916"/>
                    <a:pt x="768" y="917"/>
                  </a:cubicBezTo>
                  <a:lnTo>
                    <a:pt x="768" y="917"/>
                  </a:lnTo>
                  <a:cubicBezTo>
                    <a:pt x="768" y="917"/>
                    <a:pt x="768" y="917"/>
                    <a:pt x="768" y="917"/>
                  </a:cubicBezTo>
                  <a:lnTo>
                    <a:pt x="768" y="917"/>
                  </a:lnTo>
                  <a:lnTo>
                    <a:pt x="779" y="938"/>
                  </a:lnTo>
                  <a:cubicBezTo>
                    <a:pt x="779" y="946"/>
                    <a:pt x="779" y="950"/>
                    <a:pt x="779" y="950"/>
                  </a:cubicBezTo>
                  <a:cubicBezTo>
                    <a:pt x="779" y="950"/>
                    <a:pt x="779" y="951"/>
                    <a:pt x="779" y="951"/>
                  </a:cubicBezTo>
                  <a:cubicBezTo>
                    <a:pt x="779" y="951"/>
                    <a:pt x="779" y="940"/>
                    <a:pt x="768" y="917"/>
                  </a:cubicBezTo>
                  <a:lnTo>
                    <a:pt x="768" y="917"/>
                  </a:lnTo>
                  <a:cubicBezTo>
                    <a:pt x="766" y="923"/>
                    <a:pt x="766" y="937"/>
                    <a:pt x="766" y="951"/>
                  </a:cubicBezTo>
                  <a:cubicBezTo>
                    <a:pt x="766" y="977"/>
                    <a:pt x="766" y="1016"/>
                    <a:pt x="779" y="1042"/>
                  </a:cubicBezTo>
                  <a:cubicBezTo>
                    <a:pt x="779" y="1073"/>
                    <a:pt x="779" y="1085"/>
                    <a:pt x="776" y="1085"/>
                  </a:cubicBezTo>
                  <a:cubicBezTo>
                    <a:pt x="775" y="1085"/>
                    <a:pt x="771" y="1079"/>
                    <a:pt x="766" y="1068"/>
                  </a:cubicBezTo>
                  <a:cubicBezTo>
                    <a:pt x="766" y="1068"/>
                    <a:pt x="766" y="1042"/>
                    <a:pt x="766" y="1016"/>
                  </a:cubicBezTo>
                  <a:cubicBezTo>
                    <a:pt x="753" y="990"/>
                    <a:pt x="766" y="990"/>
                    <a:pt x="766" y="990"/>
                  </a:cubicBezTo>
                  <a:cubicBezTo>
                    <a:pt x="766" y="977"/>
                    <a:pt x="766" y="951"/>
                    <a:pt x="753" y="951"/>
                  </a:cubicBezTo>
                  <a:cubicBezTo>
                    <a:pt x="753" y="925"/>
                    <a:pt x="753" y="925"/>
                    <a:pt x="740" y="925"/>
                  </a:cubicBezTo>
                  <a:cubicBezTo>
                    <a:pt x="740" y="925"/>
                    <a:pt x="740" y="925"/>
                    <a:pt x="740" y="899"/>
                  </a:cubicBezTo>
                  <a:cubicBezTo>
                    <a:pt x="735" y="894"/>
                    <a:pt x="732" y="891"/>
                    <a:pt x="730" y="891"/>
                  </a:cubicBezTo>
                  <a:cubicBezTo>
                    <a:pt x="727" y="891"/>
                    <a:pt x="727" y="897"/>
                    <a:pt x="727" y="912"/>
                  </a:cubicBezTo>
                  <a:cubicBezTo>
                    <a:pt x="727" y="923"/>
                    <a:pt x="727" y="932"/>
                    <a:pt x="727" y="938"/>
                  </a:cubicBezTo>
                  <a:cubicBezTo>
                    <a:pt x="727" y="906"/>
                    <a:pt x="722" y="884"/>
                    <a:pt x="715" y="884"/>
                  </a:cubicBezTo>
                  <a:cubicBezTo>
                    <a:pt x="711" y="884"/>
                    <a:pt x="706" y="893"/>
                    <a:pt x="701" y="912"/>
                  </a:cubicBezTo>
                  <a:cubicBezTo>
                    <a:pt x="701" y="896"/>
                    <a:pt x="696" y="885"/>
                    <a:pt x="692" y="885"/>
                  </a:cubicBezTo>
                  <a:cubicBezTo>
                    <a:pt x="690" y="885"/>
                    <a:pt x="688" y="890"/>
                    <a:pt x="688" y="899"/>
                  </a:cubicBezTo>
                  <a:lnTo>
                    <a:pt x="675" y="899"/>
                  </a:lnTo>
                  <a:cubicBezTo>
                    <a:pt x="666" y="908"/>
                    <a:pt x="657" y="924"/>
                    <a:pt x="657" y="924"/>
                  </a:cubicBezTo>
                  <a:cubicBezTo>
                    <a:pt x="657" y="924"/>
                    <a:pt x="658" y="920"/>
                    <a:pt x="662" y="912"/>
                  </a:cubicBezTo>
                  <a:cubicBezTo>
                    <a:pt x="675" y="899"/>
                    <a:pt x="662" y="899"/>
                    <a:pt x="662" y="887"/>
                  </a:cubicBezTo>
                  <a:cubicBezTo>
                    <a:pt x="649" y="887"/>
                    <a:pt x="649" y="887"/>
                    <a:pt x="636" y="912"/>
                  </a:cubicBezTo>
                  <a:cubicBezTo>
                    <a:pt x="634" y="915"/>
                    <a:pt x="632" y="916"/>
                    <a:pt x="632" y="916"/>
                  </a:cubicBezTo>
                  <a:cubicBezTo>
                    <a:pt x="628" y="916"/>
                    <a:pt x="639" y="897"/>
                    <a:pt x="649" y="887"/>
                  </a:cubicBezTo>
                  <a:cubicBezTo>
                    <a:pt x="662" y="862"/>
                    <a:pt x="665" y="849"/>
                    <a:pt x="663" y="849"/>
                  </a:cubicBezTo>
                  <a:lnTo>
                    <a:pt x="663" y="849"/>
                  </a:lnTo>
                  <a:cubicBezTo>
                    <a:pt x="660" y="849"/>
                    <a:pt x="650" y="865"/>
                    <a:pt x="636" y="899"/>
                  </a:cubicBezTo>
                  <a:cubicBezTo>
                    <a:pt x="620" y="924"/>
                    <a:pt x="609" y="933"/>
                    <a:pt x="606" y="933"/>
                  </a:cubicBezTo>
                  <a:cubicBezTo>
                    <a:pt x="604" y="933"/>
                    <a:pt x="606" y="930"/>
                    <a:pt x="610" y="925"/>
                  </a:cubicBezTo>
                  <a:cubicBezTo>
                    <a:pt x="623" y="900"/>
                    <a:pt x="623" y="899"/>
                    <a:pt x="623" y="899"/>
                  </a:cubicBezTo>
                  <a:lnTo>
                    <a:pt x="623" y="899"/>
                  </a:lnTo>
                  <a:cubicBezTo>
                    <a:pt x="610" y="912"/>
                    <a:pt x="597" y="938"/>
                    <a:pt x="584" y="964"/>
                  </a:cubicBezTo>
                  <a:cubicBezTo>
                    <a:pt x="571" y="977"/>
                    <a:pt x="571" y="977"/>
                    <a:pt x="571" y="977"/>
                  </a:cubicBezTo>
                  <a:cubicBezTo>
                    <a:pt x="584" y="951"/>
                    <a:pt x="597" y="938"/>
                    <a:pt x="610" y="912"/>
                  </a:cubicBezTo>
                  <a:cubicBezTo>
                    <a:pt x="610" y="912"/>
                    <a:pt x="623" y="900"/>
                    <a:pt x="636" y="874"/>
                  </a:cubicBezTo>
                  <a:lnTo>
                    <a:pt x="636" y="874"/>
                  </a:lnTo>
                  <a:cubicBezTo>
                    <a:pt x="636" y="874"/>
                    <a:pt x="634" y="877"/>
                    <a:pt x="623" y="899"/>
                  </a:cubicBezTo>
                  <a:cubicBezTo>
                    <a:pt x="623" y="899"/>
                    <a:pt x="636" y="874"/>
                    <a:pt x="649" y="861"/>
                  </a:cubicBezTo>
                  <a:lnTo>
                    <a:pt x="649" y="861"/>
                  </a:lnTo>
                  <a:cubicBezTo>
                    <a:pt x="649" y="861"/>
                    <a:pt x="648" y="862"/>
                    <a:pt x="636" y="874"/>
                  </a:cubicBezTo>
                  <a:cubicBezTo>
                    <a:pt x="639" y="868"/>
                    <a:pt x="640" y="865"/>
                    <a:pt x="638" y="865"/>
                  </a:cubicBezTo>
                  <a:lnTo>
                    <a:pt x="638" y="865"/>
                  </a:lnTo>
                  <a:cubicBezTo>
                    <a:pt x="634" y="865"/>
                    <a:pt x="619" y="880"/>
                    <a:pt x="604" y="899"/>
                  </a:cubicBezTo>
                  <a:lnTo>
                    <a:pt x="604" y="899"/>
                  </a:lnTo>
                  <a:cubicBezTo>
                    <a:pt x="610" y="887"/>
                    <a:pt x="607" y="887"/>
                    <a:pt x="597" y="887"/>
                  </a:cubicBezTo>
                  <a:cubicBezTo>
                    <a:pt x="597" y="881"/>
                    <a:pt x="597" y="878"/>
                    <a:pt x="596" y="878"/>
                  </a:cubicBezTo>
                  <a:cubicBezTo>
                    <a:pt x="595" y="878"/>
                    <a:pt x="592" y="884"/>
                    <a:pt x="584" y="899"/>
                  </a:cubicBezTo>
                  <a:cubicBezTo>
                    <a:pt x="571" y="912"/>
                    <a:pt x="558" y="938"/>
                    <a:pt x="558" y="938"/>
                  </a:cubicBezTo>
                  <a:cubicBezTo>
                    <a:pt x="558" y="938"/>
                    <a:pt x="546" y="964"/>
                    <a:pt x="520" y="977"/>
                  </a:cubicBezTo>
                  <a:cubicBezTo>
                    <a:pt x="520" y="977"/>
                    <a:pt x="533" y="951"/>
                    <a:pt x="546" y="938"/>
                  </a:cubicBezTo>
                  <a:cubicBezTo>
                    <a:pt x="571" y="887"/>
                    <a:pt x="584" y="874"/>
                    <a:pt x="584" y="861"/>
                  </a:cubicBezTo>
                  <a:cubicBezTo>
                    <a:pt x="571" y="861"/>
                    <a:pt x="571" y="848"/>
                    <a:pt x="584" y="835"/>
                  </a:cubicBezTo>
                  <a:lnTo>
                    <a:pt x="584" y="835"/>
                  </a:lnTo>
                  <a:cubicBezTo>
                    <a:pt x="584" y="835"/>
                    <a:pt x="583" y="836"/>
                    <a:pt x="571" y="848"/>
                  </a:cubicBezTo>
                  <a:lnTo>
                    <a:pt x="558" y="848"/>
                  </a:lnTo>
                  <a:cubicBezTo>
                    <a:pt x="574" y="832"/>
                    <a:pt x="576" y="826"/>
                    <a:pt x="572" y="826"/>
                  </a:cubicBezTo>
                  <a:cubicBezTo>
                    <a:pt x="569" y="826"/>
                    <a:pt x="564" y="829"/>
                    <a:pt x="558" y="835"/>
                  </a:cubicBezTo>
                  <a:cubicBezTo>
                    <a:pt x="571" y="817"/>
                    <a:pt x="577" y="807"/>
                    <a:pt x="575" y="807"/>
                  </a:cubicBezTo>
                  <a:lnTo>
                    <a:pt x="575" y="807"/>
                  </a:lnTo>
                  <a:cubicBezTo>
                    <a:pt x="573" y="807"/>
                    <a:pt x="560" y="820"/>
                    <a:pt x="533" y="848"/>
                  </a:cubicBezTo>
                  <a:cubicBezTo>
                    <a:pt x="520" y="861"/>
                    <a:pt x="494" y="887"/>
                    <a:pt x="507" y="887"/>
                  </a:cubicBezTo>
                  <a:lnTo>
                    <a:pt x="507" y="899"/>
                  </a:lnTo>
                  <a:lnTo>
                    <a:pt x="481" y="912"/>
                  </a:lnTo>
                  <a:cubicBezTo>
                    <a:pt x="481" y="909"/>
                    <a:pt x="479" y="907"/>
                    <a:pt x="476" y="907"/>
                  </a:cubicBezTo>
                  <a:cubicBezTo>
                    <a:pt x="468" y="907"/>
                    <a:pt x="451" y="919"/>
                    <a:pt x="442" y="938"/>
                  </a:cubicBezTo>
                  <a:cubicBezTo>
                    <a:pt x="442" y="938"/>
                    <a:pt x="416" y="951"/>
                    <a:pt x="416" y="951"/>
                  </a:cubicBezTo>
                  <a:cubicBezTo>
                    <a:pt x="416" y="951"/>
                    <a:pt x="442" y="925"/>
                    <a:pt x="455" y="912"/>
                  </a:cubicBezTo>
                  <a:cubicBezTo>
                    <a:pt x="481" y="899"/>
                    <a:pt x="494" y="887"/>
                    <a:pt x="507" y="874"/>
                  </a:cubicBezTo>
                  <a:cubicBezTo>
                    <a:pt x="532" y="848"/>
                    <a:pt x="546" y="828"/>
                    <a:pt x="542" y="828"/>
                  </a:cubicBezTo>
                  <a:lnTo>
                    <a:pt x="542" y="828"/>
                  </a:lnTo>
                  <a:cubicBezTo>
                    <a:pt x="540" y="828"/>
                    <a:pt x="533" y="834"/>
                    <a:pt x="520" y="848"/>
                  </a:cubicBezTo>
                  <a:cubicBezTo>
                    <a:pt x="520" y="848"/>
                    <a:pt x="520" y="848"/>
                    <a:pt x="546" y="822"/>
                  </a:cubicBezTo>
                  <a:cubicBezTo>
                    <a:pt x="551" y="816"/>
                    <a:pt x="554" y="813"/>
                    <a:pt x="553" y="813"/>
                  </a:cubicBezTo>
                  <a:lnTo>
                    <a:pt x="553" y="813"/>
                  </a:lnTo>
                  <a:cubicBezTo>
                    <a:pt x="552" y="813"/>
                    <a:pt x="542" y="819"/>
                    <a:pt x="520" y="835"/>
                  </a:cubicBezTo>
                  <a:cubicBezTo>
                    <a:pt x="545" y="809"/>
                    <a:pt x="548" y="795"/>
                    <a:pt x="544" y="795"/>
                  </a:cubicBezTo>
                  <a:lnTo>
                    <a:pt x="544" y="795"/>
                  </a:lnTo>
                  <a:cubicBezTo>
                    <a:pt x="542" y="795"/>
                    <a:pt x="537" y="799"/>
                    <a:pt x="533" y="809"/>
                  </a:cubicBezTo>
                  <a:cubicBezTo>
                    <a:pt x="516" y="820"/>
                    <a:pt x="504" y="824"/>
                    <a:pt x="498" y="824"/>
                  </a:cubicBezTo>
                  <a:cubicBezTo>
                    <a:pt x="490" y="824"/>
                    <a:pt x="492" y="816"/>
                    <a:pt x="507" y="809"/>
                  </a:cubicBezTo>
                  <a:cubicBezTo>
                    <a:pt x="517" y="798"/>
                    <a:pt x="536" y="779"/>
                    <a:pt x="529" y="779"/>
                  </a:cubicBezTo>
                  <a:cubicBezTo>
                    <a:pt x="528" y="779"/>
                    <a:pt x="525" y="780"/>
                    <a:pt x="520" y="783"/>
                  </a:cubicBezTo>
                  <a:lnTo>
                    <a:pt x="520" y="783"/>
                  </a:lnTo>
                  <a:lnTo>
                    <a:pt x="520" y="783"/>
                  </a:lnTo>
                  <a:cubicBezTo>
                    <a:pt x="520" y="783"/>
                    <a:pt x="519" y="783"/>
                    <a:pt x="494" y="796"/>
                  </a:cubicBezTo>
                  <a:cubicBezTo>
                    <a:pt x="494" y="796"/>
                    <a:pt x="481" y="809"/>
                    <a:pt x="455" y="822"/>
                  </a:cubicBezTo>
                  <a:cubicBezTo>
                    <a:pt x="455" y="822"/>
                    <a:pt x="429" y="835"/>
                    <a:pt x="416" y="848"/>
                  </a:cubicBezTo>
                  <a:cubicBezTo>
                    <a:pt x="411" y="850"/>
                    <a:pt x="408" y="851"/>
                    <a:pt x="406" y="851"/>
                  </a:cubicBezTo>
                  <a:cubicBezTo>
                    <a:pt x="401" y="851"/>
                    <a:pt x="403" y="846"/>
                    <a:pt x="412" y="837"/>
                  </a:cubicBezTo>
                  <a:lnTo>
                    <a:pt x="412" y="837"/>
                  </a:lnTo>
                  <a:cubicBezTo>
                    <a:pt x="408" y="838"/>
                    <a:pt x="402" y="842"/>
                    <a:pt x="390" y="848"/>
                  </a:cubicBezTo>
                  <a:cubicBezTo>
                    <a:pt x="383" y="851"/>
                    <a:pt x="373" y="856"/>
                    <a:pt x="364" y="861"/>
                  </a:cubicBezTo>
                  <a:cubicBezTo>
                    <a:pt x="338" y="874"/>
                    <a:pt x="325" y="887"/>
                    <a:pt x="325" y="887"/>
                  </a:cubicBezTo>
                  <a:cubicBezTo>
                    <a:pt x="325" y="874"/>
                    <a:pt x="338" y="861"/>
                    <a:pt x="364" y="848"/>
                  </a:cubicBezTo>
                  <a:cubicBezTo>
                    <a:pt x="387" y="832"/>
                    <a:pt x="396" y="826"/>
                    <a:pt x="403" y="826"/>
                  </a:cubicBezTo>
                  <a:cubicBezTo>
                    <a:pt x="407" y="826"/>
                    <a:pt x="410" y="829"/>
                    <a:pt x="415" y="834"/>
                  </a:cubicBezTo>
                  <a:lnTo>
                    <a:pt x="415" y="834"/>
                  </a:lnTo>
                  <a:cubicBezTo>
                    <a:pt x="425" y="824"/>
                    <a:pt x="443" y="811"/>
                    <a:pt x="468" y="796"/>
                  </a:cubicBezTo>
                  <a:cubicBezTo>
                    <a:pt x="468" y="796"/>
                    <a:pt x="468" y="783"/>
                    <a:pt x="494" y="770"/>
                  </a:cubicBezTo>
                  <a:cubicBezTo>
                    <a:pt x="507" y="770"/>
                    <a:pt x="507" y="770"/>
                    <a:pt x="507" y="757"/>
                  </a:cubicBezTo>
                  <a:lnTo>
                    <a:pt x="507" y="757"/>
                  </a:lnTo>
                  <a:cubicBezTo>
                    <a:pt x="507" y="757"/>
                    <a:pt x="506" y="757"/>
                    <a:pt x="495" y="762"/>
                  </a:cubicBezTo>
                  <a:lnTo>
                    <a:pt x="495" y="762"/>
                  </a:lnTo>
                  <a:cubicBezTo>
                    <a:pt x="496" y="762"/>
                    <a:pt x="495" y="761"/>
                    <a:pt x="493" y="761"/>
                  </a:cubicBezTo>
                  <a:cubicBezTo>
                    <a:pt x="489" y="761"/>
                    <a:pt x="476" y="764"/>
                    <a:pt x="455" y="770"/>
                  </a:cubicBezTo>
                  <a:cubicBezTo>
                    <a:pt x="464" y="765"/>
                    <a:pt x="473" y="761"/>
                    <a:pt x="481" y="757"/>
                  </a:cubicBezTo>
                  <a:lnTo>
                    <a:pt x="481" y="757"/>
                  </a:lnTo>
                  <a:cubicBezTo>
                    <a:pt x="455" y="763"/>
                    <a:pt x="442" y="767"/>
                    <a:pt x="439" y="767"/>
                  </a:cubicBezTo>
                  <a:cubicBezTo>
                    <a:pt x="435" y="767"/>
                    <a:pt x="442" y="763"/>
                    <a:pt x="455" y="757"/>
                  </a:cubicBezTo>
                  <a:cubicBezTo>
                    <a:pt x="455" y="744"/>
                    <a:pt x="455" y="744"/>
                    <a:pt x="481" y="744"/>
                  </a:cubicBezTo>
                  <a:cubicBezTo>
                    <a:pt x="455" y="744"/>
                    <a:pt x="455" y="744"/>
                    <a:pt x="468" y="731"/>
                  </a:cubicBezTo>
                  <a:lnTo>
                    <a:pt x="468" y="731"/>
                  </a:lnTo>
                  <a:cubicBezTo>
                    <a:pt x="429" y="744"/>
                    <a:pt x="403" y="744"/>
                    <a:pt x="403" y="744"/>
                  </a:cubicBezTo>
                  <a:cubicBezTo>
                    <a:pt x="403" y="757"/>
                    <a:pt x="403" y="757"/>
                    <a:pt x="377" y="757"/>
                  </a:cubicBezTo>
                  <a:cubicBezTo>
                    <a:pt x="377" y="757"/>
                    <a:pt x="377" y="744"/>
                    <a:pt x="351" y="744"/>
                  </a:cubicBezTo>
                  <a:cubicBezTo>
                    <a:pt x="338" y="757"/>
                    <a:pt x="286" y="770"/>
                    <a:pt x="312" y="770"/>
                  </a:cubicBezTo>
                  <a:lnTo>
                    <a:pt x="286" y="783"/>
                  </a:lnTo>
                  <a:cubicBezTo>
                    <a:pt x="308" y="779"/>
                    <a:pt x="324" y="775"/>
                    <a:pt x="334" y="773"/>
                  </a:cubicBezTo>
                  <a:lnTo>
                    <a:pt x="334" y="773"/>
                  </a:lnTo>
                  <a:cubicBezTo>
                    <a:pt x="328" y="775"/>
                    <a:pt x="321" y="778"/>
                    <a:pt x="312" y="783"/>
                  </a:cubicBezTo>
                  <a:cubicBezTo>
                    <a:pt x="273" y="796"/>
                    <a:pt x="273" y="796"/>
                    <a:pt x="273" y="809"/>
                  </a:cubicBezTo>
                  <a:lnTo>
                    <a:pt x="247" y="809"/>
                  </a:lnTo>
                  <a:cubicBezTo>
                    <a:pt x="221" y="822"/>
                    <a:pt x="195" y="835"/>
                    <a:pt x="208" y="835"/>
                  </a:cubicBezTo>
                  <a:cubicBezTo>
                    <a:pt x="208" y="841"/>
                    <a:pt x="208" y="844"/>
                    <a:pt x="210" y="844"/>
                  </a:cubicBezTo>
                  <a:cubicBezTo>
                    <a:pt x="212" y="844"/>
                    <a:pt x="215" y="841"/>
                    <a:pt x="221" y="835"/>
                  </a:cubicBezTo>
                  <a:cubicBezTo>
                    <a:pt x="229" y="831"/>
                    <a:pt x="234" y="829"/>
                    <a:pt x="237" y="829"/>
                  </a:cubicBezTo>
                  <a:cubicBezTo>
                    <a:pt x="244" y="829"/>
                    <a:pt x="236" y="838"/>
                    <a:pt x="208" y="848"/>
                  </a:cubicBezTo>
                  <a:cubicBezTo>
                    <a:pt x="195" y="854"/>
                    <a:pt x="189" y="857"/>
                    <a:pt x="192" y="857"/>
                  </a:cubicBezTo>
                  <a:cubicBezTo>
                    <a:pt x="195" y="857"/>
                    <a:pt x="208" y="854"/>
                    <a:pt x="234" y="848"/>
                  </a:cubicBezTo>
                  <a:cubicBezTo>
                    <a:pt x="250" y="842"/>
                    <a:pt x="260" y="839"/>
                    <a:pt x="263" y="839"/>
                  </a:cubicBezTo>
                  <a:cubicBezTo>
                    <a:pt x="266" y="839"/>
                    <a:pt x="257" y="845"/>
                    <a:pt x="234" y="861"/>
                  </a:cubicBezTo>
                  <a:cubicBezTo>
                    <a:pt x="234" y="861"/>
                    <a:pt x="234" y="861"/>
                    <a:pt x="234" y="874"/>
                  </a:cubicBezTo>
                  <a:cubicBezTo>
                    <a:pt x="234" y="874"/>
                    <a:pt x="260" y="861"/>
                    <a:pt x="286" y="848"/>
                  </a:cubicBezTo>
                  <a:cubicBezTo>
                    <a:pt x="306" y="841"/>
                    <a:pt x="315" y="838"/>
                    <a:pt x="319" y="838"/>
                  </a:cubicBezTo>
                  <a:cubicBezTo>
                    <a:pt x="322" y="838"/>
                    <a:pt x="319" y="841"/>
                    <a:pt x="312" y="848"/>
                  </a:cubicBezTo>
                  <a:cubicBezTo>
                    <a:pt x="286" y="861"/>
                    <a:pt x="260" y="874"/>
                    <a:pt x="260" y="874"/>
                  </a:cubicBezTo>
                  <a:cubicBezTo>
                    <a:pt x="234" y="874"/>
                    <a:pt x="247" y="887"/>
                    <a:pt x="247" y="887"/>
                  </a:cubicBezTo>
                  <a:cubicBezTo>
                    <a:pt x="247" y="887"/>
                    <a:pt x="247" y="892"/>
                    <a:pt x="255" y="892"/>
                  </a:cubicBezTo>
                  <a:cubicBezTo>
                    <a:pt x="259" y="892"/>
                    <a:pt x="264" y="891"/>
                    <a:pt x="273" y="887"/>
                  </a:cubicBezTo>
                  <a:lnTo>
                    <a:pt x="273" y="887"/>
                  </a:lnTo>
                  <a:lnTo>
                    <a:pt x="247" y="899"/>
                  </a:lnTo>
                  <a:cubicBezTo>
                    <a:pt x="247" y="899"/>
                    <a:pt x="247" y="912"/>
                    <a:pt x="234" y="925"/>
                  </a:cubicBezTo>
                  <a:cubicBezTo>
                    <a:pt x="230" y="935"/>
                    <a:pt x="232" y="939"/>
                    <a:pt x="238" y="939"/>
                  </a:cubicBezTo>
                  <a:cubicBezTo>
                    <a:pt x="249" y="939"/>
                    <a:pt x="274" y="925"/>
                    <a:pt x="299" y="899"/>
                  </a:cubicBezTo>
                  <a:lnTo>
                    <a:pt x="325" y="899"/>
                  </a:lnTo>
                  <a:cubicBezTo>
                    <a:pt x="351" y="887"/>
                    <a:pt x="351" y="887"/>
                    <a:pt x="351" y="887"/>
                  </a:cubicBezTo>
                  <a:lnTo>
                    <a:pt x="351" y="887"/>
                  </a:lnTo>
                  <a:lnTo>
                    <a:pt x="312" y="912"/>
                  </a:lnTo>
                  <a:cubicBezTo>
                    <a:pt x="270" y="938"/>
                    <a:pt x="245" y="952"/>
                    <a:pt x="249" y="952"/>
                  </a:cubicBezTo>
                  <a:cubicBezTo>
                    <a:pt x="252" y="952"/>
                    <a:pt x="263" y="948"/>
                    <a:pt x="286" y="938"/>
                  </a:cubicBezTo>
                  <a:lnTo>
                    <a:pt x="286" y="938"/>
                  </a:lnTo>
                  <a:cubicBezTo>
                    <a:pt x="286" y="938"/>
                    <a:pt x="286" y="939"/>
                    <a:pt x="273" y="951"/>
                  </a:cubicBezTo>
                  <a:cubicBezTo>
                    <a:pt x="273" y="954"/>
                    <a:pt x="275" y="955"/>
                    <a:pt x="278" y="955"/>
                  </a:cubicBezTo>
                  <a:cubicBezTo>
                    <a:pt x="292" y="955"/>
                    <a:pt x="327" y="936"/>
                    <a:pt x="338" y="925"/>
                  </a:cubicBezTo>
                  <a:cubicBezTo>
                    <a:pt x="364" y="913"/>
                    <a:pt x="364" y="912"/>
                    <a:pt x="364" y="912"/>
                  </a:cubicBezTo>
                  <a:lnTo>
                    <a:pt x="364" y="912"/>
                  </a:lnTo>
                  <a:cubicBezTo>
                    <a:pt x="364" y="912"/>
                    <a:pt x="364" y="913"/>
                    <a:pt x="351" y="925"/>
                  </a:cubicBezTo>
                  <a:cubicBezTo>
                    <a:pt x="327" y="941"/>
                    <a:pt x="318" y="953"/>
                    <a:pt x="323" y="953"/>
                  </a:cubicBezTo>
                  <a:cubicBezTo>
                    <a:pt x="327" y="953"/>
                    <a:pt x="336" y="948"/>
                    <a:pt x="351" y="938"/>
                  </a:cubicBezTo>
                  <a:lnTo>
                    <a:pt x="351" y="938"/>
                  </a:lnTo>
                  <a:lnTo>
                    <a:pt x="338" y="951"/>
                  </a:lnTo>
                  <a:cubicBezTo>
                    <a:pt x="312" y="964"/>
                    <a:pt x="299" y="990"/>
                    <a:pt x="325" y="990"/>
                  </a:cubicBezTo>
                  <a:cubicBezTo>
                    <a:pt x="338" y="1003"/>
                    <a:pt x="351" y="1016"/>
                    <a:pt x="325" y="1029"/>
                  </a:cubicBezTo>
                  <a:cubicBezTo>
                    <a:pt x="322" y="1033"/>
                    <a:pt x="322" y="1034"/>
                    <a:pt x="325" y="1034"/>
                  </a:cubicBezTo>
                  <a:cubicBezTo>
                    <a:pt x="334" y="1034"/>
                    <a:pt x="365" y="1022"/>
                    <a:pt x="403" y="1003"/>
                  </a:cubicBezTo>
                  <a:lnTo>
                    <a:pt x="403" y="1003"/>
                  </a:lnTo>
                  <a:cubicBezTo>
                    <a:pt x="377" y="1016"/>
                    <a:pt x="377" y="1016"/>
                    <a:pt x="390" y="1029"/>
                  </a:cubicBezTo>
                  <a:cubicBezTo>
                    <a:pt x="390" y="1029"/>
                    <a:pt x="390" y="1029"/>
                    <a:pt x="377" y="1055"/>
                  </a:cubicBezTo>
                  <a:cubicBezTo>
                    <a:pt x="390" y="1042"/>
                    <a:pt x="398" y="1036"/>
                    <a:pt x="400" y="1036"/>
                  </a:cubicBezTo>
                  <a:lnTo>
                    <a:pt x="400" y="1036"/>
                  </a:lnTo>
                  <a:cubicBezTo>
                    <a:pt x="405" y="1036"/>
                    <a:pt x="394" y="1056"/>
                    <a:pt x="377" y="1081"/>
                  </a:cubicBezTo>
                  <a:cubicBezTo>
                    <a:pt x="364" y="1107"/>
                    <a:pt x="364" y="1107"/>
                    <a:pt x="364" y="1107"/>
                  </a:cubicBezTo>
                  <a:cubicBezTo>
                    <a:pt x="373" y="1103"/>
                    <a:pt x="378" y="1101"/>
                    <a:pt x="383" y="1101"/>
                  </a:cubicBezTo>
                  <a:cubicBezTo>
                    <a:pt x="391" y="1101"/>
                    <a:pt x="394" y="1107"/>
                    <a:pt x="403" y="1107"/>
                  </a:cubicBezTo>
                  <a:cubicBezTo>
                    <a:pt x="408" y="1112"/>
                    <a:pt x="411" y="1115"/>
                    <a:pt x="414" y="1115"/>
                  </a:cubicBezTo>
                  <a:cubicBezTo>
                    <a:pt x="416" y="1115"/>
                    <a:pt x="418" y="1113"/>
                    <a:pt x="421" y="1110"/>
                  </a:cubicBezTo>
                  <a:lnTo>
                    <a:pt x="421" y="1110"/>
                  </a:lnTo>
                  <a:cubicBezTo>
                    <a:pt x="417" y="1121"/>
                    <a:pt x="419" y="1123"/>
                    <a:pt x="429" y="1133"/>
                  </a:cubicBezTo>
                  <a:cubicBezTo>
                    <a:pt x="429" y="1133"/>
                    <a:pt x="455" y="1107"/>
                    <a:pt x="455" y="1107"/>
                  </a:cubicBezTo>
                  <a:cubicBezTo>
                    <a:pt x="468" y="1094"/>
                    <a:pt x="455" y="1094"/>
                    <a:pt x="455" y="1081"/>
                  </a:cubicBezTo>
                  <a:cubicBezTo>
                    <a:pt x="459" y="1077"/>
                    <a:pt x="460" y="1076"/>
                    <a:pt x="460" y="1076"/>
                  </a:cubicBezTo>
                  <a:lnTo>
                    <a:pt x="460" y="1076"/>
                  </a:lnTo>
                  <a:cubicBezTo>
                    <a:pt x="459" y="1076"/>
                    <a:pt x="450" y="1083"/>
                    <a:pt x="435" y="1091"/>
                  </a:cubicBezTo>
                  <a:lnTo>
                    <a:pt x="435" y="1091"/>
                  </a:lnTo>
                  <a:cubicBezTo>
                    <a:pt x="437" y="1088"/>
                    <a:pt x="439" y="1085"/>
                    <a:pt x="442" y="1081"/>
                  </a:cubicBezTo>
                  <a:cubicBezTo>
                    <a:pt x="481" y="1042"/>
                    <a:pt x="481" y="1042"/>
                    <a:pt x="481" y="1042"/>
                  </a:cubicBezTo>
                  <a:cubicBezTo>
                    <a:pt x="481" y="1042"/>
                    <a:pt x="481" y="1055"/>
                    <a:pt x="481" y="1068"/>
                  </a:cubicBezTo>
                  <a:cubicBezTo>
                    <a:pt x="481" y="1068"/>
                    <a:pt x="468" y="1094"/>
                    <a:pt x="468" y="1094"/>
                  </a:cubicBezTo>
                  <a:cubicBezTo>
                    <a:pt x="468" y="1094"/>
                    <a:pt x="468" y="1107"/>
                    <a:pt x="455" y="1120"/>
                  </a:cubicBezTo>
                  <a:cubicBezTo>
                    <a:pt x="455" y="1120"/>
                    <a:pt x="455" y="1146"/>
                    <a:pt x="455" y="1146"/>
                  </a:cubicBezTo>
                  <a:cubicBezTo>
                    <a:pt x="468" y="1159"/>
                    <a:pt x="468" y="1159"/>
                    <a:pt x="455" y="1185"/>
                  </a:cubicBezTo>
                  <a:cubicBezTo>
                    <a:pt x="455" y="1185"/>
                    <a:pt x="455" y="1184"/>
                    <a:pt x="468" y="1159"/>
                  </a:cubicBezTo>
                  <a:cubicBezTo>
                    <a:pt x="477" y="1150"/>
                    <a:pt x="492" y="1135"/>
                    <a:pt x="500" y="1135"/>
                  </a:cubicBezTo>
                  <a:cubicBezTo>
                    <a:pt x="504" y="1135"/>
                    <a:pt x="507" y="1138"/>
                    <a:pt x="507" y="1146"/>
                  </a:cubicBezTo>
                  <a:cubicBezTo>
                    <a:pt x="507" y="1152"/>
                    <a:pt x="510" y="1156"/>
                    <a:pt x="515" y="1156"/>
                  </a:cubicBezTo>
                  <a:cubicBezTo>
                    <a:pt x="520" y="1156"/>
                    <a:pt x="526" y="1152"/>
                    <a:pt x="533" y="1146"/>
                  </a:cubicBezTo>
                  <a:cubicBezTo>
                    <a:pt x="533" y="1146"/>
                    <a:pt x="533" y="1146"/>
                    <a:pt x="533" y="1159"/>
                  </a:cubicBezTo>
                  <a:cubicBezTo>
                    <a:pt x="519" y="1187"/>
                    <a:pt x="516" y="1200"/>
                    <a:pt x="520" y="1200"/>
                  </a:cubicBezTo>
                  <a:cubicBezTo>
                    <a:pt x="524" y="1200"/>
                    <a:pt x="533" y="1190"/>
                    <a:pt x="546" y="1172"/>
                  </a:cubicBezTo>
                  <a:cubicBezTo>
                    <a:pt x="546" y="1159"/>
                    <a:pt x="549" y="1152"/>
                    <a:pt x="550" y="1152"/>
                  </a:cubicBezTo>
                  <a:lnTo>
                    <a:pt x="550" y="1152"/>
                  </a:lnTo>
                  <a:cubicBezTo>
                    <a:pt x="552" y="1152"/>
                    <a:pt x="552" y="1159"/>
                    <a:pt x="546" y="1172"/>
                  </a:cubicBezTo>
                  <a:cubicBezTo>
                    <a:pt x="546" y="1172"/>
                    <a:pt x="558" y="1172"/>
                    <a:pt x="571" y="1159"/>
                  </a:cubicBezTo>
                  <a:cubicBezTo>
                    <a:pt x="578" y="1146"/>
                    <a:pt x="581" y="1139"/>
                    <a:pt x="583" y="1139"/>
                  </a:cubicBezTo>
                  <a:cubicBezTo>
                    <a:pt x="584" y="1139"/>
                    <a:pt x="584" y="1146"/>
                    <a:pt x="584" y="1159"/>
                  </a:cubicBezTo>
                  <a:cubicBezTo>
                    <a:pt x="571" y="1185"/>
                    <a:pt x="571" y="1185"/>
                    <a:pt x="571" y="1185"/>
                  </a:cubicBezTo>
                  <a:cubicBezTo>
                    <a:pt x="578" y="1181"/>
                    <a:pt x="586" y="1180"/>
                    <a:pt x="594" y="1180"/>
                  </a:cubicBezTo>
                  <a:cubicBezTo>
                    <a:pt x="615" y="1180"/>
                    <a:pt x="636" y="1192"/>
                    <a:pt x="636" y="1211"/>
                  </a:cubicBezTo>
                  <a:cubicBezTo>
                    <a:pt x="649" y="1185"/>
                    <a:pt x="649" y="1185"/>
                    <a:pt x="649" y="1185"/>
                  </a:cubicBezTo>
                  <a:lnTo>
                    <a:pt x="649" y="1185"/>
                  </a:lnTo>
                  <a:cubicBezTo>
                    <a:pt x="644" y="1205"/>
                    <a:pt x="643" y="1213"/>
                    <a:pt x="644" y="1213"/>
                  </a:cubicBezTo>
                  <a:cubicBezTo>
                    <a:pt x="646" y="1213"/>
                    <a:pt x="654" y="1191"/>
                    <a:pt x="662" y="1159"/>
                  </a:cubicBezTo>
                  <a:lnTo>
                    <a:pt x="649" y="1159"/>
                  </a:lnTo>
                  <a:cubicBezTo>
                    <a:pt x="655" y="1137"/>
                    <a:pt x="660" y="1127"/>
                    <a:pt x="664" y="1127"/>
                  </a:cubicBezTo>
                  <a:lnTo>
                    <a:pt x="664" y="1127"/>
                  </a:lnTo>
                  <a:cubicBezTo>
                    <a:pt x="669" y="1127"/>
                    <a:pt x="670" y="1147"/>
                    <a:pt x="662" y="1185"/>
                  </a:cubicBezTo>
                  <a:cubicBezTo>
                    <a:pt x="656" y="1211"/>
                    <a:pt x="656" y="1224"/>
                    <a:pt x="659" y="1224"/>
                  </a:cubicBezTo>
                  <a:cubicBezTo>
                    <a:pt x="662" y="1224"/>
                    <a:pt x="669" y="1211"/>
                    <a:pt x="675" y="1185"/>
                  </a:cubicBezTo>
                  <a:cubicBezTo>
                    <a:pt x="681" y="1167"/>
                    <a:pt x="684" y="1157"/>
                    <a:pt x="685" y="1157"/>
                  </a:cubicBezTo>
                  <a:lnTo>
                    <a:pt x="685" y="1157"/>
                  </a:lnTo>
                  <a:cubicBezTo>
                    <a:pt x="685" y="1157"/>
                    <a:pt x="682" y="1170"/>
                    <a:pt x="675" y="1198"/>
                  </a:cubicBezTo>
                  <a:cubicBezTo>
                    <a:pt x="675" y="1217"/>
                    <a:pt x="675" y="1227"/>
                    <a:pt x="677" y="1227"/>
                  </a:cubicBezTo>
                  <a:cubicBezTo>
                    <a:pt x="678" y="1227"/>
                    <a:pt x="682" y="1217"/>
                    <a:pt x="688" y="1198"/>
                  </a:cubicBezTo>
                  <a:cubicBezTo>
                    <a:pt x="695" y="1140"/>
                    <a:pt x="703" y="1106"/>
                    <a:pt x="705" y="1106"/>
                  </a:cubicBezTo>
                  <a:lnTo>
                    <a:pt x="705" y="1106"/>
                  </a:lnTo>
                  <a:cubicBezTo>
                    <a:pt x="708" y="1106"/>
                    <a:pt x="707" y="1126"/>
                    <a:pt x="701" y="1172"/>
                  </a:cubicBezTo>
                  <a:cubicBezTo>
                    <a:pt x="701" y="1224"/>
                    <a:pt x="701" y="1250"/>
                    <a:pt x="701" y="1250"/>
                  </a:cubicBezTo>
                  <a:cubicBezTo>
                    <a:pt x="714" y="1250"/>
                    <a:pt x="714" y="1224"/>
                    <a:pt x="714" y="1198"/>
                  </a:cubicBezTo>
                  <a:cubicBezTo>
                    <a:pt x="714" y="1172"/>
                    <a:pt x="714" y="1159"/>
                    <a:pt x="716" y="1159"/>
                  </a:cubicBezTo>
                  <a:cubicBezTo>
                    <a:pt x="717" y="1159"/>
                    <a:pt x="721" y="1172"/>
                    <a:pt x="727" y="1198"/>
                  </a:cubicBezTo>
                  <a:cubicBezTo>
                    <a:pt x="727" y="1241"/>
                    <a:pt x="731" y="1260"/>
                    <a:pt x="737" y="1260"/>
                  </a:cubicBezTo>
                  <a:cubicBezTo>
                    <a:pt x="741" y="1260"/>
                    <a:pt x="747" y="1247"/>
                    <a:pt x="753" y="1224"/>
                  </a:cubicBezTo>
                  <a:cubicBezTo>
                    <a:pt x="760" y="1198"/>
                    <a:pt x="766" y="1185"/>
                    <a:pt x="771" y="1185"/>
                  </a:cubicBezTo>
                  <a:cubicBezTo>
                    <a:pt x="776" y="1185"/>
                    <a:pt x="779" y="1198"/>
                    <a:pt x="779" y="1224"/>
                  </a:cubicBezTo>
                  <a:cubicBezTo>
                    <a:pt x="771" y="1254"/>
                    <a:pt x="768" y="1267"/>
                    <a:pt x="770" y="1267"/>
                  </a:cubicBezTo>
                  <a:cubicBezTo>
                    <a:pt x="770" y="1267"/>
                    <a:pt x="774" y="1260"/>
                    <a:pt x="779" y="1250"/>
                  </a:cubicBezTo>
                  <a:lnTo>
                    <a:pt x="792" y="1250"/>
                  </a:lnTo>
                  <a:cubicBezTo>
                    <a:pt x="805" y="1250"/>
                    <a:pt x="805" y="1224"/>
                    <a:pt x="805" y="1198"/>
                  </a:cubicBezTo>
                  <a:cubicBezTo>
                    <a:pt x="805" y="1230"/>
                    <a:pt x="810" y="1252"/>
                    <a:pt x="817" y="1252"/>
                  </a:cubicBezTo>
                  <a:cubicBezTo>
                    <a:pt x="821" y="1252"/>
                    <a:pt x="826" y="1244"/>
                    <a:pt x="831" y="1224"/>
                  </a:cubicBezTo>
                  <a:cubicBezTo>
                    <a:pt x="844" y="1224"/>
                    <a:pt x="844" y="1224"/>
                    <a:pt x="844" y="1198"/>
                  </a:cubicBezTo>
                  <a:cubicBezTo>
                    <a:pt x="844" y="1190"/>
                    <a:pt x="844" y="1187"/>
                    <a:pt x="844" y="1187"/>
                  </a:cubicBezTo>
                  <a:cubicBezTo>
                    <a:pt x="845" y="1187"/>
                    <a:pt x="848" y="1205"/>
                    <a:pt x="857" y="1224"/>
                  </a:cubicBezTo>
                  <a:cubicBezTo>
                    <a:pt x="866" y="1233"/>
                    <a:pt x="869" y="1248"/>
                    <a:pt x="869" y="1248"/>
                  </a:cubicBezTo>
                  <a:cubicBezTo>
                    <a:pt x="870" y="1248"/>
                    <a:pt x="870" y="1245"/>
                    <a:pt x="870" y="1237"/>
                  </a:cubicBezTo>
                  <a:cubicBezTo>
                    <a:pt x="870" y="1218"/>
                    <a:pt x="870" y="1199"/>
                    <a:pt x="870" y="1185"/>
                  </a:cubicBezTo>
                  <a:cubicBezTo>
                    <a:pt x="883" y="1211"/>
                    <a:pt x="883" y="1211"/>
                    <a:pt x="896" y="1237"/>
                  </a:cubicBezTo>
                  <a:cubicBezTo>
                    <a:pt x="896" y="1237"/>
                    <a:pt x="909" y="1237"/>
                    <a:pt x="909" y="1211"/>
                  </a:cubicBezTo>
                  <a:cubicBezTo>
                    <a:pt x="901" y="1196"/>
                    <a:pt x="907" y="1189"/>
                    <a:pt x="916" y="1189"/>
                  </a:cubicBezTo>
                  <a:cubicBezTo>
                    <a:pt x="922" y="1189"/>
                    <a:pt x="929" y="1192"/>
                    <a:pt x="935" y="1198"/>
                  </a:cubicBezTo>
                  <a:cubicBezTo>
                    <a:pt x="948" y="1198"/>
                    <a:pt x="935" y="1172"/>
                    <a:pt x="948" y="1172"/>
                  </a:cubicBezTo>
                  <a:cubicBezTo>
                    <a:pt x="948" y="1172"/>
                    <a:pt x="948" y="1172"/>
                    <a:pt x="948" y="1146"/>
                  </a:cubicBezTo>
                  <a:cubicBezTo>
                    <a:pt x="948" y="1146"/>
                    <a:pt x="948" y="1146"/>
                    <a:pt x="961" y="1172"/>
                  </a:cubicBezTo>
                  <a:cubicBezTo>
                    <a:pt x="954" y="1144"/>
                    <a:pt x="950" y="1131"/>
                    <a:pt x="951" y="1131"/>
                  </a:cubicBezTo>
                  <a:lnTo>
                    <a:pt x="951" y="1131"/>
                  </a:lnTo>
                  <a:cubicBezTo>
                    <a:pt x="951" y="1131"/>
                    <a:pt x="955" y="1141"/>
                    <a:pt x="961" y="1159"/>
                  </a:cubicBezTo>
                  <a:cubicBezTo>
                    <a:pt x="974" y="1185"/>
                    <a:pt x="980" y="1198"/>
                    <a:pt x="982" y="1198"/>
                  </a:cubicBezTo>
                  <a:cubicBezTo>
                    <a:pt x="983" y="1198"/>
                    <a:pt x="980" y="1185"/>
                    <a:pt x="974" y="1159"/>
                  </a:cubicBezTo>
                  <a:lnTo>
                    <a:pt x="974" y="1159"/>
                  </a:lnTo>
                  <a:cubicBezTo>
                    <a:pt x="980" y="1172"/>
                    <a:pt x="983" y="1178"/>
                    <a:pt x="985" y="1178"/>
                  </a:cubicBezTo>
                  <a:cubicBezTo>
                    <a:pt x="987" y="1178"/>
                    <a:pt x="987" y="1172"/>
                    <a:pt x="987" y="1159"/>
                  </a:cubicBezTo>
                  <a:cubicBezTo>
                    <a:pt x="970" y="1127"/>
                    <a:pt x="964" y="1105"/>
                    <a:pt x="968" y="1105"/>
                  </a:cubicBezTo>
                  <a:lnTo>
                    <a:pt x="968" y="1105"/>
                  </a:lnTo>
                  <a:cubicBezTo>
                    <a:pt x="970" y="1105"/>
                    <a:pt x="977" y="1113"/>
                    <a:pt x="987" y="1133"/>
                  </a:cubicBezTo>
                  <a:cubicBezTo>
                    <a:pt x="987" y="1133"/>
                    <a:pt x="987" y="1120"/>
                    <a:pt x="987" y="1107"/>
                  </a:cubicBezTo>
                  <a:cubicBezTo>
                    <a:pt x="973" y="1079"/>
                    <a:pt x="966" y="1066"/>
                    <a:pt x="967" y="1066"/>
                  </a:cubicBezTo>
                  <a:lnTo>
                    <a:pt x="967" y="1066"/>
                  </a:lnTo>
                  <a:cubicBezTo>
                    <a:pt x="968" y="1066"/>
                    <a:pt x="974" y="1076"/>
                    <a:pt x="987" y="1094"/>
                  </a:cubicBezTo>
                  <a:cubicBezTo>
                    <a:pt x="999" y="1120"/>
                    <a:pt x="1006" y="1133"/>
                    <a:pt x="1008" y="1133"/>
                  </a:cubicBezTo>
                  <a:cubicBezTo>
                    <a:pt x="1009" y="1133"/>
                    <a:pt x="1006" y="1120"/>
                    <a:pt x="999" y="1094"/>
                  </a:cubicBezTo>
                  <a:lnTo>
                    <a:pt x="999" y="1094"/>
                  </a:lnTo>
                  <a:cubicBezTo>
                    <a:pt x="1012" y="1101"/>
                    <a:pt x="1025" y="1107"/>
                    <a:pt x="1032" y="1107"/>
                  </a:cubicBezTo>
                  <a:cubicBezTo>
                    <a:pt x="1038" y="1107"/>
                    <a:pt x="1038" y="1101"/>
                    <a:pt x="1025" y="1081"/>
                  </a:cubicBezTo>
                  <a:lnTo>
                    <a:pt x="1038" y="1081"/>
                  </a:lnTo>
                  <a:cubicBezTo>
                    <a:pt x="1044" y="1086"/>
                    <a:pt x="1049" y="1090"/>
                    <a:pt x="1053" y="1090"/>
                  </a:cubicBezTo>
                  <a:cubicBezTo>
                    <a:pt x="1058" y="1090"/>
                    <a:pt x="1059" y="1083"/>
                    <a:pt x="1051" y="1068"/>
                  </a:cubicBezTo>
                  <a:lnTo>
                    <a:pt x="1038" y="1042"/>
                  </a:lnTo>
                  <a:lnTo>
                    <a:pt x="1038" y="1042"/>
                  </a:lnTo>
                  <a:cubicBezTo>
                    <a:pt x="1051" y="1068"/>
                    <a:pt x="1064" y="1081"/>
                    <a:pt x="1077" y="1081"/>
                  </a:cubicBezTo>
                  <a:cubicBezTo>
                    <a:pt x="1077" y="1081"/>
                    <a:pt x="1077" y="1081"/>
                    <a:pt x="1064" y="1055"/>
                  </a:cubicBezTo>
                  <a:cubicBezTo>
                    <a:pt x="1038" y="1042"/>
                    <a:pt x="1051" y="1042"/>
                    <a:pt x="1051" y="1029"/>
                  </a:cubicBezTo>
                  <a:lnTo>
                    <a:pt x="1051" y="1029"/>
                  </a:lnTo>
                  <a:cubicBezTo>
                    <a:pt x="1051" y="1029"/>
                    <a:pt x="1077" y="1055"/>
                    <a:pt x="1090" y="1068"/>
                  </a:cubicBezTo>
                  <a:cubicBezTo>
                    <a:pt x="1074" y="1043"/>
                    <a:pt x="1068" y="1034"/>
                    <a:pt x="1069" y="1034"/>
                  </a:cubicBezTo>
                  <a:lnTo>
                    <a:pt x="1069" y="1034"/>
                  </a:lnTo>
                  <a:cubicBezTo>
                    <a:pt x="1070" y="1034"/>
                    <a:pt x="1073" y="1037"/>
                    <a:pt x="1077" y="1042"/>
                  </a:cubicBezTo>
                  <a:cubicBezTo>
                    <a:pt x="1084" y="1055"/>
                    <a:pt x="1090" y="1058"/>
                    <a:pt x="1095" y="1058"/>
                  </a:cubicBezTo>
                  <a:cubicBezTo>
                    <a:pt x="1100" y="1058"/>
                    <a:pt x="1103" y="1055"/>
                    <a:pt x="1103" y="1055"/>
                  </a:cubicBezTo>
                  <a:lnTo>
                    <a:pt x="1116" y="1055"/>
                  </a:lnTo>
                  <a:cubicBezTo>
                    <a:pt x="1116" y="1055"/>
                    <a:pt x="1116" y="1042"/>
                    <a:pt x="1103" y="1029"/>
                  </a:cubicBezTo>
                  <a:cubicBezTo>
                    <a:pt x="1090" y="1016"/>
                    <a:pt x="1064" y="990"/>
                    <a:pt x="1077" y="990"/>
                  </a:cubicBezTo>
                  <a:cubicBezTo>
                    <a:pt x="1090" y="1016"/>
                    <a:pt x="1103" y="1029"/>
                    <a:pt x="1103" y="1029"/>
                  </a:cubicBezTo>
                  <a:cubicBezTo>
                    <a:pt x="1116" y="1029"/>
                    <a:pt x="1129" y="1042"/>
                    <a:pt x="1129" y="1042"/>
                  </a:cubicBezTo>
                  <a:cubicBezTo>
                    <a:pt x="1139" y="1056"/>
                    <a:pt x="1145" y="1062"/>
                    <a:pt x="1148" y="1062"/>
                  </a:cubicBezTo>
                  <a:cubicBezTo>
                    <a:pt x="1153" y="1062"/>
                    <a:pt x="1150" y="1046"/>
                    <a:pt x="1142" y="1029"/>
                  </a:cubicBezTo>
                  <a:cubicBezTo>
                    <a:pt x="1129" y="1010"/>
                    <a:pt x="1123" y="1000"/>
                    <a:pt x="1124" y="1000"/>
                  </a:cubicBezTo>
                  <a:lnTo>
                    <a:pt x="1124" y="1000"/>
                  </a:lnTo>
                  <a:cubicBezTo>
                    <a:pt x="1126" y="1000"/>
                    <a:pt x="1136" y="1010"/>
                    <a:pt x="1155" y="1029"/>
                  </a:cubicBezTo>
                  <a:cubicBezTo>
                    <a:pt x="1161" y="1035"/>
                    <a:pt x="1164" y="1037"/>
                    <a:pt x="1165" y="1037"/>
                  </a:cubicBezTo>
                  <a:cubicBezTo>
                    <a:pt x="1168" y="1037"/>
                    <a:pt x="1144" y="1005"/>
                    <a:pt x="1103" y="964"/>
                  </a:cubicBezTo>
                  <a:lnTo>
                    <a:pt x="1103" y="964"/>
                  </a:lnTo>
                  <a:cubicBezTo>
                    <a:pt x="1144" y="999"/>
                    <a:pt x="1164" y="1015"/>
                    <a:pt x="1169" y="1015"/>
                  </a:cubicBezTo>
                  <a:cubicBezTo>
                    <a:pt x="1174" y="1015"/>
                    <a:pt x="1167" y="1002"/>
                    <a:pt x="1155" y="977"/>
                  </a:cubicBezTo>
                  <a:lnTo>
                    <a:pt x="1155" y="977"/>
                  </a:lnTo>
                  <a:cubicBezTo>
                    <a:pt x="1168" y="984"/>
                    <a:pt x="1175" y="987"/>
                    <a:pt x="1179" y="987"/>
                  </a:cubicBezTo>
                  <a:cubicBezTo>
                    <a:pt x="1184" y="987"/>
                    <a:pt x="1188" y="984"/>
                    <a:pt x="1194" y="977"/>
                  </a:cubicBezTo>
                  <a:cubicBezTo>
                    <a:pt x="1194" y="977"/>
                    <a:pt x="1207" y="964"/>
                    <a:pt x="1181" y="951"/>
                  </a:cubicBezTo>
                  <a:lnTo>
                    <a:pt x="1194" y="951"/>
                  </a:lnTo>
                  <a:cubicBezTo>
                    <a:pt x="1205" y="959"/>
                    <a:pt x="1212" y="962"/>
                    <a:pt x="1215" y="962"/>
                  </a:cubicBezTo>
                  <a:cubicBezTo>
                    <a:pt x="1222" y="962"/>
                    <a:pt x="1205" y="944"/>
                    <a:pt x="1168" y="925"/>
                  </a:cubicBezTo>
                  <a:lnTo>
                    <a:pt x="1181" y="925"/>
                  </a:lnTo>
                  <a:lnTo>
                    <a:pt x="1194" y="938"/>
                  </a:lnTo>
                  <a:cubicBezTo>
                    <a:pt x="1201" y="942"/>
                    <a:pt x="1206" y="943"/>
                    <a:pt x="1210" y="943"/>
                  </a:cubicBezTo>
                  <a:cubicBezTo>
                    <a:pt x="1222" y="943"/>
                    <a:pt x="1227" y="931"/>
                    <a:pt x="1246" y="912"/>
                  </a:cubicBezTo>
                  <a:cubicBezTo>
                    <a:pt x="1259" y="887"/>
                    <a:pt x="1272" y="887"/>
                    <a:pt x="1220" y="861"/>
                  </a:cubicBezTo>
                  <a:cubicBezTo>
                    <a:pt x="1197" y="845"/>
                    <a:pt x="1188" y="839"/>
                    <a:pt x="1194" y="839"/>
                  </a:cubicBezTo>
                  <a:cubicBezTo>
                    <a:pt x="1199" y="839"/>
                    <a:pt x="1211" y="842"/>
                    <a:pt x="1233" y="848"/>
                  </a:cubicBezTo>
                  <a:lnTo>
                    <a:pt x="1220" y="835"/>
                  </a:lnTo>
                  <a:lnTo>
                    <a:pt x="1220" y="822"/>
                  </a:lnTo>
                  <a:cubicBezTo>
                    <a:pt x="1233" y="835"/>
                    <a:pt x="1259" y="848"/>
                    <a:pt x="1259" y="848"/>
                  </a:cubicBezTo>
                  <a:lnTo>
                    <a:pt x="1233" y="848"/>
                  </a:lnTo>
                  <a:cubicBezTo>
                    <a:pt x="1237" y="852"/>
                    <a:pt x="1243" y="856"/>
                    <a:pt x="1247" y="859"/>
                  </a:cubicBezTo>
                  <a:lnTo>
                    <a:pt x="1247" y="859"/>
                  </a:lnTo>
                  <a:cubicBezTo>
                    <a:pt x="1250" y="858"/>
                    <a:pt x="1255" y="855"/>
                    <a:pt x="1263" y="855"/>
                  </a:cubicBezTo>
                  <a:cubicBezTo>
                    <a:pt x="1269" y="855"/>
                    <a:pt x="1276" y="856"/>
                    <a:pt x="1285" y="861"/>
                  </a:cubicBezTo>
                  <a:cubicBezTo>
                    <a:pt x="1296" y="864"/>
                    <a:pt x="1303" y="866"/>
                    <a:pt x="1307" y="866"/>
                  </a:cubicBezTo>
                  <a:cubicBezTo>
                    <a:pt x="1315" y="866"/>
                    <a:pt x="1303" y="857"/>
                    <a:pt x="1285" y="848"/>
                  </a:cubicBezTo>
                  <a:lnTo>
                    <a:pt x="1311" y="848"/>
                  </a:lnTo>
                  <a:cubicBezTo>
                    <a:pt x="1301" y="838"/>
                    <a:pt x="1291" y="813"/>
                    <a:pt x="1304" y="813"/>
                  </a:cubicBezTo>
                  <a:cubicBezTo>
                    <a:pt x="1308" y="813"/>
                    <a:pt x="1314" y="815"/>
                    <a:pt x="1324" y="822"/>
                  </a:cubicBezTo>
                  <a:cubicBezTo>
                    <a:pt x="1324" y="822"/>
                    <a:pt x="1324" y="809"/>
                    <a:pt x="1337" y="809"/>
                  </a:cubicBezTo>
                  <a:cubicBezTo>
                    <a:pt x="1311" y="796"/>
                    <a:pt x="1311" y="796"/>
                    <a:pt x="1311" y="783"/>
                  </a:cubicBezTo>
                  <a:cubicBezTo>
                    <a:pt x="1311" y="776"/>
                    <a:pt x="1314" y="773"/>
                    <a:pt x="1319" y="773"/>
                  </a:cubicBezTo>
                  <a:cubicBezTo>
                    <a:pt x="1324" y="773"/>
                    <a:pt x="1330" y="776"/>
                    <a:pt x="1337" y="783"/>
                  </a:cubicBezTo>
                  <a:cubicBezTo>
                    <a:pt x="1344" y="787"/>
                    <a:pt x="1350" y="788"/>
                    <a:pt x="1353" y="788"/>
                  </a:cubicBezTo>
                  <a:cubicBezTo>
                    <a:pt x="1362" y="788"/>
                    <a:pt x="1359" y="779"/>
                    <a:pt x="1350" y="770"/>
                  </a:cubicBezTo>
                  <a:cubicBezTo>
                    <a:pt x="1350" y="770"/>
                    <a:pt x="1298" y="744"/>
                    <a:pt x="1298" y="744"/>
                  </a:cubicBezTo>
                  <a:cubicBezTo>
                    <a:pt x="1272" y="744"/>
                    <a:pt x="1246" y="731"/>
                    <a:pt x="1246" y="731"/>
                  </a:cubicBezTo>
                  <a:lnTo>
                    <a:pt x="1272" y="731"/>
                  </a:lnTo>
                  <a:cubicBezTo>
                    <a:pt x="1298" y="731"/>
                    <a:pt x="1324" y="744"/>
                    <a:pt x="1324" y="744"/>
                  </a:cubicBezTo>
                  <a:cubicBezTo>
                    <a:pt x="1324" y="744"/>
                    <a:pt x="1324" y="731"/>
                    <a:pt x="1298" y="731"/>
                  </a:cubicBezTo>
                  <a:cubicBezTo>
                    <a:pt x="1324" y="731"/>
                    <a:pt x="1324" y="731"/>
                    <a:pt x="1324" y="718"/>
                  </a:cubicBezTo>
                  <a:cubicBezTo>
                    <a:pt x="1337" y="705"/>
                    <a:pt x="1337" y="705"/>
                    <a:pt x="1311" y="692"/>
                  </a:cubicBezTo>
                  <a:cubicBezTo>
                    <a:pt x="1363" y="692"/>
                    <a:pt x="1363" y="666"/>
                    <a:pt x="1311" y="666"/>
                  </a:cubicBezTo>
                  <a:cubicBezTo>
                    <a:pt x="1285" y="666"/>
                    <a:pt x="1285" y="653"/>
                    <a:pt x="1311" y="653"/>
                  </a:cubicBezTo>
                  <a:cubicBezTo>
                    <a:pt x="1337" y="653"/>
                    <a:pt x="1337" y="653"/>
                    <a:pt x="1311" y="640"/>
                  </a:cubicBezTo>
                  <a:lnTo>
                    <a:pt x="1337" y="640"/>
                  </a:lnTo>
                  <a:cubicBezTo>
                    <a:pt x="1389" y="627"/>
                    <a:pt x="1389" y="627"/>
                    <a:pt x="1363" y="627"/>
                  </a:cubicBezTo>
                  <a:cubicBezTo>
                    <a:pt x="1337" y="614"/>
                    <a:pt x="1337" y="601"/>
                    <a:pt x="1337" y="601"/>
                  </a:cubicBezTo>
                  <a:cubicBezTo>
                    <a:pt x="1330" y="595"/>
                    <a:pt x="1327" y="591"/>
                    <a:pt x="1322" y="591"/>
                  </a:cubicBezTo>
                  <a:cubicBezTo>
                    <a:pt x="1317" y="591"/>
                    <a:pt x="1311" y="595"/>
                    <a:pt x="1298" y="601"/>
                  </a:cubicBezTo>
                  <a:lnTo>
                    <a:pt x="1246" y="601"/>
                  </a:lnTo>
                  <a:cubicBezTo>
                    <a:pt x="1220" y="588"/>
                    <a:pt x="1246" y="588"/>
                    <a:pt x="1246" y="588"/>
                  </a:cubicBezTo>
                  <a:cubicBezTo>
                    <a:pt x="1255" y="593"/>
                    <a:pt x="1260" y="594"/>
                    <a:pt x="1265" y="594"/>
                  </a:cubicBezTo>
                  <a:cubicBezTo>
                    <a:pt x="1275" y="594"/>
                    <a:pt x="1281" y="588"/>
                    <a:pt x="1298" y="588"/>
                  </a:cubicBezTo>
                  <a:cubicBezTo>
                    <a:pt x="1324" y="575"/>
                    <a:pt x="1324" y="575"/>
                    <a:pt x="1311" y="575"/>
                  </a:cubicBezTo>
                  <a:cubicBezTo>
                    <a:pt x="1311" y="562"/>
                    <a:pt x="1311" y="562"/>
                    <a:pt x="1311" y="549"/>
                  </a:cubicBezTo>
                  <a:cubicBezTo>
                    <a:pt x="1337" y="536"/>
                    <a:pt x="1337" y="536"/>
                    <a:pt x="1311" y="536"/>
                  </a:cubicBezTo>
                  <a:lnTo>
                    <a:pt x="1285" y="536"/>
                  </a:lnTo>
                  <a:cubicBezTo>
                    <a:pt x="1329" y="525"/>
                    <a:pt x="1326" y="495"/>
                    <a:pt x="1299" y="495"/>
                  </a:cubicBezTo>
                  <a:cubicBezTo>
                    <a:pt x="1295" y="495"/>
                    <a:pt x="1290" y="496"/>
                    <a:pt x="1285" y="497"/>
                  </a:cubicBezTo>
                  <a:lnTo>
                    <a:pt x="1285" y="497"/>
                  </a:lnTo>
                  <a:cubicBezTo>
                    <a:pt x="1298" y="484"/>
                    <a:pt x="1285" y="484"/>
                    <a:pt x="1298" y="484"/>
                  </a:cubicBezTo>
                  <a:cubicBezTo>
                    <a:pt x="1324" y="484"/>
                    <a:pt x="1324" y="471"/>
                    <a:pt x="1324" y="471"/>
                  </a:cubicBezTo>
                  <a:cubicBezTo>
                    <a:pt x="1324" y="458"/>
                    <a:pt x="1298" y="458"/>
                    <a:pt x="1285" y="446"/>
                  </a:cubicBezTo>
                  <a:cubicBezTo>
                    <a:pt x="1285" y="420"/>
                    <a:pt x="1285" y="420"/>
                    <a:pt x="1259" y="420"/>
                  </a:cubicBezTo>
                  <a:cubicBezTo>
                    <a:pt x="1259" y="420"/>
                    <a:pt x="1259" y="420"/>
                    <a:pt x="1285" y="407"/>
                  </a:cubicBezTo>
                  <a:cubicBezTo>
                    <a:pt x="1298" y="407"/>
                    <a:pt x="1298" y="394"/>
                    <a:pt x="1298" y="394"/>
                  </a:cubicBezTo>
                  <a:lnTo>
                    <a:pt x="1298" y="394"/>
                  </a:lnTo>
                  <a:cubicBezTo>
                    <a:pt x="1298" y="394"/>
                    <a:pt x="1272" y="407"/>
                    <a:pt x="1259" y="407"/>
                  </a:cubicBezTo>
                  <a:cubicBezTo>
                    <a:pt x="1246" y="413"/>
                    <a:pt x="1239" y="416"/>
                    <a:pt x="1238" y="416"/>
                  </a:cubicBezTo>
                  <a:cubicBezTo>
                    <a:pt x="1236" y="416"/>
                    <a:pt x="1239" y="413"/>
                    <a:pt x="1246" y="407"/>
                  </a:cubicBezTo>
                  <a:cubicBezTo>
                    <a:pt x="1272" y="381"/>
                    <a:pt x="1259" y="368"/>
                    <a:pt x="1233" y="368"/>
                  </a:cubicBezTo>
                  <a:cubicBezTo>
                    <a:pt x="1233" y="368"/>
                    <a:pt x="1233" y="368"/>
                    <a:pt x="1259" y="355"/>
                  </a:cubicBezTo>
                  <a:cubicBezTo>
                    <a:pt x="1269" y="344"/>
                    <a:pt x="1280" y="325"/>
                    <a:pt x="1263" y="325"/>
                  </a:cubicBezTo>
                  <a:cubicBezTo>
                    <a:pt x="1259" y="325"/>
                    <a:pt x="1253" y="326"/>
                    <a:pt x="1246" y="329"/>
                  </a:cubicBezTo>
                  <a:cubicBezTo>
                    <a:pt x="1246" y="329"/>
                    <a:pt x="1246" y="329"/>
                    <a:pt x="1259" y="316"/>
                  </a:cubicBezTo>
                  <a:cubicBezTo>
                    <a:pt x="1277" y="307"/>
                    <a:pt x="1289" y="297"/>
                    <a:pt x="1281" y="297"/>
                  </a:cubicBezTo>
                  <a:cubicBezTo>
                    <a:pt x="1277" y="297"/>
                    <a:pt x="1270" y="299"/>
                    <a:pt x="1259" y="303"/>
                  </a:cubicBezTo>
                  <a:cubicBezTo>
                    <a:pt x="1252" y="306"/>
                    <a:pt x="1246" y="308"/>
                    <a:pt x="1241" y="308"/>
                  </a:cubicBezTo>
                  <a:cubicBezTo>
                    <a:pt x="1229" y="308"/>
                    <a:pt x="1227" y="296"/>
                    <a:pt x="1246" y="277"/>
                  </a:cubicBezTo>
                  <a:cubicBezTo>
                    <a:pt x="1233" y="277"/>
                    <a:pt x="1233" y="277"/>
                    <a:pt x="1220" y="290"/>
                  </a:cubicBezTo>
                  <a:cubicBezTo>
                    <a:pt x="1207" y="303"/>
                    <a:pt x="1207" y="303"/>
                    <a:pt x="1194" y="303"/>
                  </a:cubicBezTo>
                  <a:cubicBezTo>
                    <a:pt x="1183" y="308"/>
                    <a:pt x="1177" y="311"/>
                    <a:pt x="1175" y="311"/>
                  </a:cubicBezTo>
                  <a:cubicBezTo>
                    <a:pt x="1173" y="311"/>
                    <a:pt x="1179" y="305"/>
                    <a:pt x="1194" y="290"/>
                  </a:cubicBezTo>
                  <a:cubicBezTo>
                    <a:pt x="1207" y="277"/>
                    <a:pt x="1207" y="277"/>
                    <a:pt x="1207" y="277"/>
                  </a:cubicBezTo>
                  <a:cubicBezTo>
                    <a:pt x="1207" y="264"/>
                    <a:pt x="1168" y="264"/>
                    <a:pt x="1155" y="251"/>
                  </a:cubicBezTo>
                  <a:cubicBezTo>
                    <a:pt x="1148" y="236"/>
                    <a:pt x="1140" y="229"/>
                    <a:pt x="1132" y="229"/>
                  </a:cubicBezTo>
                  <a:cubicBezTo>
                    <a:pt x="1127" y="229"/>
                    <a:pt x="1122" y="233"/>
                    <a:pt x="1116" y="238"/>
                  </a:cubicBezTo>
                  <a:cubicBezTo>
                    <a:pt x="1103" y="244"/>
                    <a:pt x="1097" y="248"/>
                    <a:pt x="1095" y="248"/>
                  </a:cubicBezTo>
                  <a:cubicBezTo>
                    <a:pt x="1094" y="248"/>
                    <a:pt x="1097" y="244"/>
                    <a:pt x="1103" y="238"/>
                  </a:cubicBezTo>
                  <a:cubicBezTo>
                    <a:pt x="1116" y="212"/>
                    <a:pt x="1116" y="212"/>
                    <a:pt x="1116" y="212"/>
                  </a:cubicBezTo>
                  <a:cubicBezTo>
                    <a:pt x="1103" y="199"/>
                    <a:pt x="1103" y="199"/>
                    <a:pt x="1116" y="186"/>
                  </a:cubicBezTo>
                  <a:lnTo>
                    <a:pt x="1116" y="186"/>
                  </a:lnTo>
                  <a:cubicBezTo>
                    <a:pt x="1103" y="199"/>
                    <a:pt x="1103" y="199"/>
                    <a:pt x="1103" y="199"/>
                  </a:cubicBezTo>
                  <a:cubicBezTo>
                    <a:pt x="1111" y="184"/>
                    <a:pt x="1114" y="178"/>
                    <a:pt x="1110" y="178"/>
                  </a:cubicBezTo>
                  <a:cubicBezTo>
                    <a:pt x="1107" y="178"/>
                    <a:pt x="1101" y="181"/>
                    <a:pt x="1090" y="186"/>
                  </a:cubicBezTo>
                  <a:cubicBezTo>
                    <a:pt x="1101" y="176"/>
                    <a:pt x="1111" y="157"/>
                    <a:pt x="1108" y="157"/>
                  </a:cubicBezTo>
                  <a:lnTo>
                    <a:pt x="1108" y="157"/>
                  </a:lnTo>
                  <a:cubicBezTo>
                    <a:pt x="1107" y="157"/>
                    <a:pt x="1106" y="158"/>
                    <a:pt x="1103" y="160"/>
                  </a:cubicBezTo>
                  <a:cubicBezTo>
                    <a:pt x="1090" y="186"/>
                    <a:pt x="1077" y="173"/>
                    <a:pt x="1064" y="199"/>
                  </a:cubicBezTo>
                  <a:cubicBezTo>
                    <a:pt x="1051" y="199"/>
                    <a:pt x="1051" y="186"/>
                    <a:pt x="1064" y="173"/>
                  </a:cubicBezTo>
                  <a:cubicBezTo>
                    <a:pt x="1070" y="162"/>
                    <a:pt x="1068" y="158"/>
                    <a:pt x="1063" y="158"/>
                  </a:cubicBezTo>
                  <a:cubicBezTo>
                    <a:pt x="1055" y="158"/>
                    <a:pt x="1040" y="166"/>
                    <a:pt x="1025" y="173"/>
                  </a:cubicBezTo>
                  <a:cubicBezTo>
                    <a:pt x="1038" y="147"/>
                    <a:pt x="1038" y="147"/>
                    <a:pt x="1038" y="147"/>
                  </a:cubicBezTo>
                  <a:lnTo>
                    <a:pt x="1038" y="147"/>
                  </a:lnTo>
                  <a:cubicBezTo>
                    <a:pt x="1031" y="151"/>
                    <a:pt x="1027" y="152"/>
                    <a:pt x="1025" y="152"/>
                  </a:cubicBezTo>
                  <a:cubicBezTo>
                    <a:pt x="1019" y="152"/>
                    <a:pt x="1029" y="140"/>
                    <a:pt x="1038" y="121"/>
                  </a:cubicBezTo>
                  <a:cubicBezTo>
                    <a:pt x="1064" y="108"/>
                    <a:pt x="1051" y="95"/>
                    <a:pt x="1051" y="95"/>
                  </a:cubicBezTo>
                  <a:lnTo>
                    <a:pt x="1051" y="95"/>
                  </a:lnTo>
                  <a:cubicBezTo>
                    <a:pt x="1046" y="106"/>
                    <a:pt x="1038" y="110"/>
                    <a:pt x="1031" y="110"/>
                  </a:cubicBezTo>
                  <a:cubicBezTo>
                    <a:pt x="1021" y="110"/>
                    <a:pt x="1012" y="103"/>
                    <a:pt x="1012" y="95"/>
                  </a:cubicBezTo>
                  <a:cubicBezTo>
                    <a:pt x="1008" y="93"/>
                    <a:pt x="1004" y="92"/>
                    <a:pt x="1000" y="92"/>
                  </a:cubicBezTo>
                  <a:cubicBezTo>
                    <a:pt x="982" y="92"/>
                    <a:pt x="969" y="115"/>
                    <a:pt x="948" y="147"/>
                  </a:cubicBezTo>
                  <a:cubicBezTo>
                    <a:pt x="948" y="121"/>
                    <a:pt x="974" y="82"/>
                    <a:pt x="974" y="82"/>
                  </a:cubicBezTo>
                  <a:cubicBezTo>
                    <a:pt x="961" y="82"/>
                    <a:pt x="961" y="95"/>
                    <a:pt x="948" y="121"/>
                  </a:cubicBezTo>
                  <a:cubicBezTo>
                    <a:pt x="941" y="134"/>
                    <a:pt x="938" y="141"/>
                    <a:pt x="936" y="141"/>
                  </a:cubicBezTo>
                  <a:cubicBezTo>
                    <a:pt x="935" y="141"/>
                    <a:pt x="935" y="134"/>
                    <a:pt x="935" y="121"/>
                  </a:cubicBezTo>
                  <a:cubicBezTo>
                    <a:pt x="935" y="105"/>
                    <a:pt x="935" y="94"/>
                    <a:pt x="932" y="94"/>
                  </a:cubicBezTo>
                  <a:cubicBezTo>
                    <a:pt x="930" y="94"/>
                    <a:pt x="927" y="98"/>
                    <a:pt x="922" y="108"/>
                  </a:cubicBezTo>
                  <a:cubicBezTo>
                    <a:pt x="922" y="108"/>
                    <a:pt x="909" y="108"/>
                    <a:pt x="922" y="82"/>
                  </a:cubicBezTo>
                  <a:cubicBezTo>
                    <a:pt x="909" y="82"/>
                    <a:pt x="909" y="82"/>
                    <a:pt x="909" y="108"/>
                  </a:cubicBezTo>
                  <a:cubicBezTo>
                    <a:pt x="902" y="121"/>
                    <a:pt x="899" y="128"/>
                    <a:pt x="897" y="128"/>
                  </a:cubicBezTo>
                  <a:cubicBezTo>
                    <a:pt x="896" y="128"/>
                    <a:pt x="896" y="121"/>
                    <a:pt x="896" y="108"/>
                  </a:cubicBezTo>
                  <a:cubicBezTo>
                    <a:pt x="904" y="74"/>
                    <a:pt x="901" y="56"/>
                    <a:pt x="895" y="56"/>
                  </a:cubicBezTo>
                  <a:cubicBezTo>
                    <a:pt x="891" y="56"/>
                    <a:pt x="887" y="61"/>
                    <a:pt x="883" y="69"/>
                  </a:cubicBezTo>
                  <a:cubicBezTo>
                    <a:pt x="883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57" y="108"/>
                  </a:cubicBezTo>
                  <a:lnTo>
                    <a:pt x="844" y="108"/>
                  </a:lnTo>
                  <a:cubicBezTo>
                    <a:pt x="844" y="108"/>
                    <a:pt x="852" y="92"/>
                    <a:pt x="855" y="92"/>
                  </a:cubicBezTo>
                  <a:cubicBezTo>
                    <a:pt x="856" y="92"/>
                    <a:pt x="857" y="93"/>
                    <a:pt x="857" y="95"/>
                  </a:cubicBezTo>
                  <a:lnTo>
                    <a:pt x="857" y="69"/>
                  </a:lnTo>
                  <a:cubicBezTo>
                    <a:pt x="857" y="69"/>
                    <a:pt x="854" y="66"/>
                    <a:pt x="850" y="66"/>
                  </a:cubicBezTo>
                  <a:cubicBezTo>
                    <a:pt x="847" y="66"/>
                    <a:pt x="844" y="69"/>
                    <a:pt x="844" y="82"/>
                  </a:cubicBezTo>
                  <a:cubicBezTo>
                    <a:pt x="831" y="108"/>
                    <a:pt x="824" y="121"/>
                    <a:pt x="823" y="121"/>
                  </a:cubicBezTo>
                  <a:cubicBezTo>
                    <a:pt x="821" y="121"/>
                    <a:pt x="824" y="108"/>
                    <a:pt x="831" y="82"/>
                  </a:cubicBezTo>
                  <a:cubicBezTo>
                    <a:pt x="840" y="64"/>
                    <a:pt x="843" y="46"/>
                    <a:pt x="839" y="46"/>
                  </a:cubicBezTo>
                  <a:lnTo>
                    <a:pt x="839" y="46"/>
                  </a:lnTo>
                  <a:cubicBezTo>
                    <a:pt x="837" y="46"/>
                    <a:pt x="835" y="49"/>
                    <a:pt x="831" y="56"/>
                  </a:cubicBezTo>
                  <a:cubicBezTo>
                    <a:pt x="825" y="78"/>
                    <a:pt x="822" y="86"/>
                    <a:pt x="820" y="86"/>
                  </a:cubicBezTo>
                  <a:cubicBezTo>
                    <a:pt x="818" y="86"/>
                    <a:pt x="818" y="71"/>
                    <a:pt x="818" y="56"/>
                  </a:cubicBezTo>
                  <a:cubicBezTo>
                    <a:pt x="805" y="56"/>
                    <a:pt x="779" y="69"/>
                    <a:pt x="779" y="69"/>
                  </a:cubicBezTo>
                  <a:cubicBezTo>
                    <a:pt x="753" y="69"/>
                    <a:pt x="753" y="69"/>
                    <a:pt x="753" y="43"/>
                  </a:cubicBezTo>
                  <a:cubicBezTo>
                    <a:pt x="753" y="39"/>
                    <a:pt x="753" y="34"/>
                    <a:pt x="753" y="30"/>
                  </a:cubicBezTo>
                  <a:lnTo>
                    <a:pt x="753" y="30"/>
                  </a:lnTo>
                  <a:cubicBezTo>
                    <a:pt x="751" y="69"/>
                    <a:pt x="739" y="69"/>
                    <a:pt x="727" y="69"/>
                  </a:cubicBezTo>
                  <a:cubicBezTo>
                    <a:pt x="723" y="62"/>
                    <a:pt x="721" y="59"/>
                    <a:pt x="719" y="59"/>
                  </a:cubicBezTo>
                  <a:cubicBezTo>
                    <a:pt x="714" y="59"/>
                    <a:pt x="714" y="77"/>
                    <a:pt x="714" y="95"/>
                  </a:cubicBezTo>
                  <a:cubicBezTo>
                    <a:pt x="705" y="95"/>
                    <a:pt x="703" y="107"/>
                    <a:pt x="705" y="107"/>
                  </a:cubicBezTo>
                  <a:cubicBezTo>
                    <a:pt x="707" y="107"/>
                    <a:pt x="710" y="104"/>
                    <a:pt x="714" y="95"/>
                  </a:cubicBezTo>
                  <a:lnTo>
                    <a:pt x="714" y="95"/>
                  </a:lnTo>
                  <a:cubicBezTo>
                    <a:pt x="714" y="126"/>
                    <a:pt x="714" y="138"/>
                    <a:pt x="712" y="138"/>
                  </a:cubicBezTo>
                  <a:cubicBezTo>
                    <a:pt x="710" y="138"/>
                    <a:pt x="707" y="132"/>
                    <a:pt x="702" y="122"/>
                  </a:cubicBezTo>
                  <a:lnTo>
                    <a:pt x="702" y="122"/>
                  </a:lnTo>
                  <a:lnTo>
                    <a:pt x="714" y="147"/>
                  </a:lnTo>
                  <a:lnTo>
                    <a:pt x="701" y="147"/>
                  </a:lnTo>
                  <a:cubicBezTo>
                    <a:pt x="701" y="147"/>
                    <a:pt x="701" y="147"/>
                    <a:pt x="701" y="121"/>
                  </a:cubicBezTo>
                  <a:cubicBezTo>
                    <a:pt x="701" y="121"/>
                    <a:pt x="701" y="95"/>
                    <a:pt x="701" y="69"/>
                  </a:cubicBezTo>
                  <a:cubicBezTo>
                    <a:pt x="701" y="43"/>
                    <a:pt x="688" y="17"/>
                    <a:pt x="688" y="17"/>
                  </a:cubicBezTo>
                  <a:close/>
                  <a:moveTo>
                    <a:pt x="1204" y="1501"/>
                  </a:moveTo>
                  <a:cubicBezTo>
                    <a:pt x="1203" y="1501"/>
                    <a:pt x="1200" y="1503"/>
                    <a:pt x="1195" y="1508"/>
                  </a:cubicBezTo>
                  <a:lnTo>
                    <a:pt x="1195" y="1508"/>
                  </a:lnTo>
                  <a:cubicBezTo>
                    <a:pt x="1194" y="1507"/>
                    <a:pt x="1194" y="1506"/>
                    <a:pt x="1194" y="1506"/>
                  </a:cubicBezTo>
                  <a:cubicBezTo>
                    <a:pt x="1194" y="1506"/>
                    <a:pt x="1194" y="1507"/>
                    <a:pt x="1194" y="1509"/>
                  </a:cubicBezTo>
                  <a:cubicBezTo>
                    <a:pt x="1194" y="1509"/>
                    <a:pt x="1194" y="1509"/>
                    <a:pt x="1195" y="1508"/>
                  </a:cubicBezTo>
                  <a:lnTo>
                    <a:pt x="1195" y="1508"/>
                  </a:lnTo>
                  <a:cubicBezTo>
                    <a:pt x="1196" y="1515"/>
                    <a:pt x="1199" y="1531"/>
                    <a:pt x="1207" y="1548"/>
                  </a:cubicBezTo>
                  <a:cubicBezTo>
                    <a:pt x="1212" y="1559"/>
                    <a:pt x="1218" y="1565"/>
                    <a:pt x="1220" y="1565"/>
                  </a:cubicBezTo>
                  <a:cubicBezTo>
                    <a:pt x="1224" y="1565"/>
                    <a:pt x="1222" y="1552"/>
                    <a:pt x="1207" y="1522"/>
                  </a:cubicBezTo>
                  <a:cubicBezTo>
                    <a:pt x="1207" y="1507"/>
                    <a:pt x="1207" y="1501"/>
                    <a:pt x="1204" y="150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5579950" y="4887475"/>
              <a:ext cx="23375" cy="26050"/>
            </a:xfrm>
            <a:custGeom>
              <a:rect b="b" l="l" r="r" t="t"/>
              <a:pathLst>
                <a:path extrusionOk="0" h="1042" w="935">
                  <a:moveTo>
                    <a:pt x="514" y="0"/>
                  </a:moveTo>
                  <a:cubicBezTo>
                    <a:pt x="513" y="0"/>
                    <a:pt x="514" y="3"/>
                    <a:pt x="517" y="7"/>
                  </a:cubicBezTo>
                  <a:lnTo>
                    <a:pt x="517" y="7"/>
                  </a:lnTo>
                  <a:cubicBezTo>
                    <a:pt x="516" y="2"/>
                    <a:pt x="514" y="0"/>
                    <a:pt x="514" y="0"/>
                  </a:cubicBezTo>
                  <a:close/>
                  <a:moveTo>
                    <a:pt x="517" y="7"/>
                  </a:moveTo>
                  <a:cubicBezTo>
                    <a:pt x="518" y="8"/>
                    <a:pt x="518" y="10"/>
                    <a:pt x="518" y="11"/>
                  </a:cubicBezTo>
                  <a:lnTo>
                    <a:pt x="518" y="11"/>
                  </a:lnTo>
                  <a:cubicBezTo>
                    <a:pt x="519" y="10"/>
                    <a:pt x="519" y="10"/>
                    <a:pt x="519" y="9"/>
                  </a:cubicBezTo>
                  <a:cubicBezTo>
                    <a:pt x="518" y="8"/>
                    <a:pt x="518" y="7"/>
                    <a:pt x="517" y="7"/>
                  </a:cubicBezTo>
                  <a:close/>
                  <a:moveTo>
                    <a:pt x="571" y="35"/>
                  </a:moveTo>
                  <a:lnTo>
                    <a:pt x="571" y="35"/>
                  </a:lnTo>
                  <a:cubicBezTo>
                    <a:pt x="566" y="50"/>
                    <a:pt x="563" y="55"/>
                    <a:pt x="562" y="55"/>
                  </a:cubicBezTo>
                  <a:cubicBezTo>
                    <a:pt x="560" y="55"/>
                    <a:pt x="563" y="43"/>
                    <a:pt x="571" y="35"/>
                  </a:cubicBezTo>
                  <a:close/>
                  <a:moveTo>
                    <a:pt x="752" y="107"/>
                  </a:moveTo>
                  <a:cubicBezTo>
                    <a:pt x="752" y="107"/>
                    <a:pt x="750" y="112"/>
                    <a:pt x="746" y="118"/>
                  </a:cubicBezTo>
                  <a:lnTo>
                    <a:pt x="746" y="118"/>
                  </a:lnTo>
                  <a:cubicBezTo>
                    <a:pt x="748" y="117"/>
                    <a:pt x="750" y="115"/>
                    <a:pt x="753" y="113"/>
                  </a:cubicBezTo>
                  <a:cubicBezTo>
                    <a:pt x="753" y="109"/>
                    <a:pt x="753" y="107"/>
                    <a:pt x="752" y="107"/>
                  </a:cubicBezTo>
                  <a:close/>
                  <a:moveTo>
                    <a:pt x="454" y="87"/>
                  </a:moveTo>
                  <a:cubicBezTo>
                    <a:pt x="454" y="87"/>
                    <a:pt x="467" y="113"/>
                    <a:pt x="467" y="126"/>
                  </a:cubicBezTo>
                  <a:cubicBezTo>
                    <a:pt x="467" y="126"/>
                    <a:pt x="454" y="113"/>
                    <a:pt x="454" y="113"/>
                  </a:cubicBezTo>
                  <a:cubicBezTo>
                    <a:pt x="454" y="113"/>
                    <a:pt x="454" y="87"/>
                    <a:pt x="454" y="87"/>
                  </a:cubicBezTo>
                  <a:close/>
                  <a:moveTo>
                    <a:pt x="364" y="113"/>
                  </a:moveTo>
                  <a:lnTo>
                    <a:pt x="376" y="126"/>
                  </a:lnTo>
                  <a:cubicBezTo>
                    <a:pt x="376" y="134"/>
                    <a:pt x="383" y="150"/>
                    <a:pt x="382" y="150"/>
                  </a:cubicBezTo>
                  <a:cubicBezTo>
                    <a:pt x="382" y="150"/>
                    <a:pt x="380" y="147"/>
                    <a:pt x="376" y="138"/>
                  </a:cubicBezTo>
                  <a:cubicBezTo>
                    <a:pt x="376" y="138"/>
                    <a:pt x="376" y="126"/>
                    <a:pt x="364" y="113"/>
                  </a:cubicBezTo>
                  <a:close/>
                  <a:moveTo>
                    <a:pt x="312" y="138"/>
                  </a:moveTo>
                  <a:cubicBezTo>
                    <a:pt x="319" y="146"/>
                    <a:pt x="322" y="153"/>
                    <a:pt x="321" y="153"/>
                  </a:cubicBezTo>
                  <a:cubicBezTo>
                    <a:pt x="320" y="153"/>
                    <a:pt x="317" y="149"/>
                    <a:pt x="312" y="138"/>
                  </a:cubicBezTo>
                  <a:close/>
                  <a:moveTo>
                    <a:pt x="621" y="219"/>
                  </a:moveTo>
                  <a:cubicBezTo>
                    <a:pt x="618" y="221"/>
                    <a:pt x="615" y="224"/>
                    <a:pt x="610" y="229"/>
                  </a:cubicBezTo>
                  <a:cubicBezTo>
                    <a:pt x="622" y="229"/>
                    <a:pt x="612" y="229"/>
                    <a:pt x="621" y="219"/>
                  </a:cubicBezTo>
                  <a:close/>
                  <a:moveTo>
                    <a:pt x="858" y="223"/>
                  </a:moveTo>
                  <a:cubicBezTo>
                    <a:pt x="856" y="223"/>
                    <a:pt x="852" y="225"/>
                    <a:pt x="843" y="229"/>
                  </a:cubicBezTo>
                  <a:cubicBezTo>
                    <a:pt x="852" y="229"/>
                    <a:pt x="861" y="223"/>
                    <a:pt x="858" y="223"/>
                  </a:cubicBezTo>
                  <a:close/>
                  <a:moveTo>
                    <a:pt x="519" y="222"/>
                  </a:moveTo>
                  <a:cubicBezTo>
                    <a:pt x="519" y="226"/>
                    <a:pt x="518" y="229"/>
                    <a:pt x="517" y="231"/>
                  </a:cubicBezTo>
                  <a:lnTo>
                    <a:pt x="517" y="231"/>
                  </a:lnTo>
                  <a:cubicBezTo>
                    <a:pt x="518" y="231"/>
                    <a:pt x="518" y="230"/>
                    <a:pt x="519" y="229"/>
                  </a:cubicBezTo>
                  <a:cubicBezTo>
                    <a:pt x="519" y="226"/>
                    <a:pt x="519" y="223"/>
                    <a:pt x="519" y="222"/>
                  </a:cubicBezTo>
                  <a:close/>
                  <a:moveTo>
                    <a:pt x="517" y="231"/>
                  </a:moveTo>
                  <a:cubicBezTo>
                    <a:pt x="514" y="235"/>
                    <a:pt x="513" y="238"/>
                    <a:pt x="514" y="238"/>
                  </a:cubicBezTo>
                  <a:cubicBezTo>
                    <a:pt x="514" y="238"/>
                    <a:pt x="516" y="236"/>
                    <a:pt x="517" y="231"/>
                  </a:cubicBezTo>
                  <a:close/>
                  <a:moveTo>
                    <a:pt x="817" y="255"/>
                  </a:moveTo>
                  <a:cubicBezTo>
                    <a:pt x="804" y="268"/>
                    <a:pt x="792" y="268"/>
                    <a:pt x="792" y="268"/>
                  </a:cubicBezTo>
                  <a:cubicBezTo>
                    <a:pt x="792" y="268"/>
                    <a:pt x="792" y="268"/>
                    <a:pt x="804" y="255"/>
                  </a:cubicBezTo>
                  <a:close/>
                  <a:moveTo>
                    <a:pt x="312" y="320"/>
                  </a:moveTo>
                  <a:cubicBezTo>
                    <a:pt x="312" y="320"/>
                    <a:pt x="325" y="320"/>
                    <a:pt x="338" y="333"/>
                  </a:cubicBezTo>
                  <a:cubicBezTo>
                    <a:pt x="312" y="333"/>
                    <a:pt x="299" y="320"/>
                    <a:pt x="312" y="320"/>
                  </a:cubicBezTo>
                  <a:close/>
                  <a:moveTo>
                    <a:pt x="712" y="431"/>
                  </a:moveTo>
                  <a:cubicBezTo>
                    <a:pt x="709" y="431"/>
                    <a:pt x="718" y="437"/>
                    <a:pt x="727" y="437"/>
                  </a:cubicBezTo>
                  <a:cubicBezTo>
                    <a:pt x="718" y="432"/>
                    <a:pt x="714" y="431"/>
                    <a:pt x="712" y="431"/>
                  </a:cubicBezTo>
                  <a:close/>
                  <a:moveTo>
                    <a:pt x="338" y="515"/>
                  </a:moveTo>
                  <a:cubicBezTo>
                    <a:pt x="332" y="515"/>
                    <a:pt x="329" y="517"/>
                    <a:pt x="327" y="520"/>
                  </a:cubicBezTo>
                  <a:lnTo>
                    <a:pt x="327" y="520"/>
                  </a:lnTo>
                  <a:cubicBezTo>
                    <a:pt x="330" y="519"/>
                    <a:pt x="333" y="517"/>
                    <a:pt x="338" y="515"/>
                  </a:cubicBezTo>
                  <a:close/>
                  <a:moveTo>
                    <a:pt x="273" y="528"/>
                  </a:moveTo>
                  <a:cubicBezTo>
                    <a:pt x="273" y="528"/>
                    <a:pt x="273" y="528"/>
                    <a:pt x="260" y="541"/>
                  </a:cubicBezTo>
                  <a:lnTo>
                    <a:pt x="247" y="541"/>
                  </a:lnTo>
                  <a:lnTo>
                    <a:pt x="260" y="528"/>
                  </a:lnTo>
                  <a:close/>
                  <a:moveTo>
                    <a:pt x="283" y="545"/>
                  </a:moveTo>
                  <a:cubicBezTo>
                    <a:pt x="286" y="545"/>
                    <a:pt x="286" y="548"/>
                    <a:pt x="286" y="554"/>
                  </a:cubicBezTo>
                  <a:lnTo>
                    <a:pt x="273" y="554"/>
                  </a:lnTo>
                  <a:cubicBezTo>
                    <a:pt x="282" y="554"/>
                    <a:pt x="270" y="554"/>
                    <a:pt x="258" y="559"/>
                  </a:cubicBezTo>
                  <a:lnTo>
                    <a:pt x="258" y="559"/>
                  </a:lnTo>
                  <a:cubicBezTo>
                    <a:pt x="273" y="549"/>
                    <a:pt x="280" y="545"/>
                    <a:pt x="283" y="545"/>
                  </a:cubicBezTo>
                  <a:close/>
                  <a:moveTo>
                    <a:pt x="662" y="554"/>
                  </a:moveTo>
                  <a:cubicBezTo>
                    <a:pt x="668" y="560"/>
                    <a:pt x="668" y="563"/>
                    <a:pt x="667" y="563"/>
                  </a:cubicBezTo>
                  <a:cubicBezTo>
                    <a:pt x="665" y="563"/>
                    <a:pt x="662" y="560"/>
                    <a:pt x="662" y="554"/>
                  </a:cubicBezTo>
                  <a:close/>
                  <a:moveTo>
                    <a:pt x="156" y="554"/>
                  </a:moveTo>
                  <a:cubicBezTo>
                    <a:pt x="130" y="566"/>
                    <a:pt x="130" y="566"/>
                    <a:pt x="143" y="566"/>
                  </a:cubicBezTo>
                  <a:cubicBezTo>
                    <a:pt x="148" y="561"/>
                    <a:pt x="153" y="557"/>
                    <a:pt x="156" y="554"/>
                  </a:cubicBezTo>
                  <a:close/>
                  <a:moveTo>
                    <a:pt x="817" y="541"/>
                  </a:moveTo>
                  <a:cubicBezTo>
                    <a:pt x="843" y="554"/>
                    <a:pt x="856" y="566"/>
                    <a:pt x="856" y="566"/>
                  </a:cubicBezTo>
                  <a:lnTo>
                    <a:pt x="830" y="554"/>
                  </a:lnTo>
                  <a:lnTo>
                    <a:pt x="817" y="554"/>
                  </a:lnTo>
                  <a:lnTo>
                    <a:pt x="817" y="541"/>
                  </a:lnTo>
                  <a:close/>
                  <a:moveTo>
                    <a:pt x="636" y="566"/>
                  </a:moveTo>
                  <a:cubicBezTo>
                    <a:pt x="636" y="566"/>
                    <a:pt x="636" y="566"/>
                    <a:pt x="636" y="566"/>
                  </a:cubicBezTo>
                  <a:cubicBezTo>
                    <a:pt x="636" y="566"/>
                    <a:pt x="636" y="566"/>
                    <a:pt x="636" y="566"/>
                  </a:cubicBezTo>
                  <a:close/>
                  <a:moveTo>
                    <a:pt x="247" y="566"/>
                  </a:moveTo>
                  <a:lnTo>
                    <a:pt x="221" y="579"/>
                  </a:lnTo>
                  <a:cubicBezTo>
                    <a:pt x="221" y="579"/>
                    <a:pt x="234" y="566"/>
                    <a:pt x="247" y="566"/>
                  </a:cubicBezTo>
                  <a:close/>
                  <a:moveTo>
                    <a:pt x="844" y="576"/>
                  </a:moveTo>
                  <a:cubicBezTo>
                    <a:pt x="843" y="578"/>
                    <a:pt x="843" y="579"/>
                    <a:pt x="843" y="579"/>
                  </a:cubicBezTo>
                  <a:cubicBezTo>
                    <a:pt x="851" y="579"/>
                    <a:pt x="850" y="579"/>
                    <a:pt x="844" y="576"/>
                  </a:cubicBezTo>
                  <a:close/>
                  <a:moveTo>
                    <a:pt x="623" y="579"/>
                  </a:moveTo>
                  <a:cubicBezTo>
                    <a:pt x="636" y="592"/>
                    <a:pt x="636" y="592"/>
                    <a:pt x="636" y="592"/>
                  </a:cubicBezTo>
                  <a:cubicBezTo>
                    <a:pt x="636" y="592"/>
                    <a:pt x="623" y="592"/>
                    <a:pt x="623" y="579"/>
                  </a:cubicBezTo>
                  <a:close/>
                  <a:moveTo>
                    <a:pt x="454" y="579"/>
                  </a:moveTo>
                  <a:cubicBezTo>
                    <a:pt x="454" y="579"/>
                    <a:pt x="454" y="580"/>
                    <a:pt x="441" y="592"/>
                  </a:cubicBezTo>
                  <a:cubicBezTo>
                    <a:pt x="441" y="592"/>
                    <a:pt x="441" y="592"/>
                    <a:pt x="441" y="605"/>
                  </a:cubicBezTo>
                  <a:lnTo>
                    <a:pt x="454" y="579"/>
                  </a:lnTo>
                  <a:close/>
                  <a:moveTo>
                    <a:pt x="477" y="590"/>
                  </a:moveTo>
                  <a:cubicBezTo>
                    <a:pt x="476" y="590"/>
                    <a:pt x="473" y="594"/>
                    <a:pt x="467" y="605"/>
                  </a:cubicBezTo>
                  <a:cubicBezTo>
                    <a:pt x="475" y="598"/>
                    <a:pt x="478" y="590"/>
                    <a:pt x="477" y="590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35" y="613"/>
                  </a:moveTo>
                  <a:cubicBezTo>
                    <a:pt x="29" y="613"/>
                    <a:pt x="18" y="618"/>
                    <a:pt x="0" y="618"/>
                  </a:cubicBezTo>
                  <a:lnTo>
                    <a:pt x="13" y="618"/>
                  </a:lnTo>
                  <a:cubicBezTo>
                    <a:pt x="13" y="623"/>
                    <a:pt x="15" y="624"/>
                    <a:pt x="17" y="624"/>
                  </a:cubicBezTo>
                  <a:cubicBezTo>
                    <a:pt x="22" y="624"/>
                    <a:pt x="31" y="618"/>
                    <a:pt x="39" y="618"/>
                  </a:cubicBezTo>
                  <a:cubicBezTo>
                    <a:pt x="39" y="614"/>
                    <a:pt x="38" y="613"/>
                    <a:pt x="35" y="613"/>
                  </a:cubicBezTo>
                  <a:close/>
                  <a:moveTo>
                    <a:pt x="441" y="605"/>
                  </a:moveTo>
                  <a:lnTo>
                    <a:pt x="441" y="605"/>
                  </a:lnTo>
                  <a:cubicBezTo>
                    <a:pt x="434" y="621"/>
                    <a:pt x="426" y="627"/>
                    <a:pt x="424" y="627"/>
                  </a:cubicBezTo>
                  <a:cubicBezTo>
                    <a:pt x="422" y="627"/>
                    <a:pt x="423" y="624"/>
                    <a:pt x="428" y="618"/>
                  </a:cubicBezTo>
                  <a:cubicBezTo>
                    <a:pt x="441" y="606"/>
                    <a:pt x="441" y="605"/>
                    <a:pt x="441" y="605"/>
                  </a:cubicBezTo>
                  <a:close/>
                  <a:moveTo>
                    <a:pt x="701" y="644"/>
                  </a:moveTo>
                  <a:cubicBezTo>
                    <a:pt x="714" y="657"/>
                    <a:pt x="714" y="670"/>
                    <a:pt x="714" y="670"/>
                  </a:cubicBezTo>
                  <a:lnTo>
                    <a:pt x="701" y="657"/>
                  </a:lnTo>
                  <a:cubicBezTo>
                    <a:pt x="701" y="670"/>
                    <a:pt x="701" y="670"/>
                    <a:pt x="701" y="670"/>
                  </a:cubicBezTo>
                  <a:cubicBezTo>
                    <a:pt x="701" y="670"/>
                    <a:pt x="688" y="670"/>
                    <a:pt x="688" y="644"/>
                  </a:cubicBezTo>
                  <a:lnTo>
                    <a:pt x="688" y="644"/>
                  </a:lnTo>
                  <a:cubicBezTo>
                    <a:pt x="691" y="648"/>
                    <a:pt x="695" y="652"/>
                    <a:pt x="701" y="657"/>
                  </a:cubicBezTo>
                  <a:lnTo>
                    <a:pt x="701" y="644"/>
                  </a:lnTo>
                  <a:close/>
                  <a:moveTo>
                    <a:pt x="454" y="670"/>
                  </a:moveTo>
                  <a:lnTo>
                    <a:pt x="441" y="683"/>
                  </a:lnTo>
                  <a:cubicBezTo>
                    <a:pt x="441" y="670"/>
                    <a:pt x="441" y="670"/>
                    <a:pt x="454" y="670"/>
                  </a:cubicBezTo>
                  <a:close/>
                  <a:moveTo>
                    <a:pt x="493" y="657"/>
                  </a:moveTo>
                  <a:cubicBezTo>
                    <a:pt x="493" y="663"/>
                    <a:pt x="493" y="671"/>
                    <a:pt x="493" y="683"/>
                  </a:cubicBezTo>
                  <a:lnTo>
                    <a:pt x="493" y="709"/>
                  </a:lnTo>
                  <a:cubicBezTo>
                    <a:pt x="480" y="709"/>
                    <a:pt x="493" y="696"/>
                    <a:pt x="493" y="657"/>
                  </a:cubicBezTo>
                  <a:close/>
                  <a:moveTo>
                    <a:pt x="558" y="678"/>
                  </a:moveTo>
                  <a:cubicBezTo>
                    <a:pt x="559" y="678"/>
                    <a:pt x="562" y="690"/>
                    <a:pt x="571" y="709"/>
                  </a:cubicBezTo>
                  <a:lnTo>
                    <a:pt x="558" y="709"/>
                  </a:lnTo>
                  <a:cubicBezTo>
                    <a:pt x="558" y="696"/>
                    <a:pt x="558" y="683"/>
                    <a:pt x="558" y="683"/>
                  </a:cubicBezTo>
                  <a:cubicBezTo>
                    <a:pt x="558" y="680"/>
                    <a:pt x="558" y="678"/>
                    <a:pt x="558" y="678"/>
                  </a:cubicBezTo>
                  <a:close/>
                  <a:moveTo>
                    <a:pt x="662" y="696"/>
                  </a:moveTo>
                  <a:cubicBezTo>
                    <a:pt x="675" y="696"/>
                    <a:pt x="675" y="709"/>
                    <a:pt x="675" y="709"/>
                  </a:cubicBezTo>
                  <a:cubicBezTo>
                    <a:pt x="662" y="696"/>
                    <a:pt x="662" y="696"/>
                    <a:pt x="662" y="696"/>
                  </a:cubicBezTo>
                  <a:close/>
                  <a:moveTo>
                    <a:pt x="623" y="709"/>
                  </a:moveTo>
                  <a:lnTo>
                    <a:pt x="623" y="709"/>
                  </a:lnTo>
                  <a:cubicBezTo>
                    <a:pt x="623" y="709"/>
                    <a:pt x="636" y="709"/>
                    <a:pt x="636" y="735"/>
                  </a:cubicBezTo>
                  <a:cubicBezTo>
                    <a:pt x="623" y="709"/>
                    <a:pt x="623" y="709"/>
                    <a:pt x="623" y="709"/>
                  </a:cubicBezTo>
                  <a:close/>
                  <a:moveTo>
                    <a:pt x="315" y="712"/>
                  </a:moveTo>
                  <a:cubicBezTo>
                    <a:pt x="312" y="712"/>
                    <a:pt x="305" y="716"/>
                    <a:pt x="299" y="722"/>
                  </a:cubicBezTo>
                  <a:cubicBezTo>
                    <a:pt x="286" y="735"/>
                    <a:pt x="286" y="735"/>
                    <a:pt x="286" y="748"/>
                  </a:cubicBezTo>
                  <a:cubicBezTo>
                    <a:pt x="299" y="748"/>
                    <a:pt x="312" y="735"/>
                    <a:pt x="312" y="735"/>
                  </a:cubicBezTo>
                  <a:cubicBezTo>
                    <a:pt x="312" y="722"/>
                    <a:pt x="312" y="722"/>
                    <a:pt x="312" y="722"/>
                  </a:cubicBezTo>
                  <a:cubicBezTo>
                    <a:pt x="318" y="716"/>
                    <a:pt x="318" y="712"/>
                    <a:pt x="315" y="712"/>
                  </a:cubicBezTo>
                  <a:close/>
                  <a:moveTo>
                    <a:pt x="636" y="735"/>
                  </a:moveTo>
                  <a:cubicBezTo>
                    <a:pt x="636" y="735"/>
                    <a:pt x="649" y="748"/>
                    <a:pt x="649" y="748"/>
                  </a:cubicBezTo>
                  <a:cubicBezTo>
                    <a:pt x="636" y="748"/>
                    <a:pt x="636" y="735"/>
                    <a:pt x="636" y="735"/>
                  </a:cubicBezTo>
                  <a:close/>
                  <a:moveTo>
                    <a:pt x="450" y="694"/>
                  </a:moveTo>
                  <a:cubicBezTo>
                    <a:pt x="451" y="694"/>
                    <a:pt x="447" y="704"/>
                    <a:pt x="441" y="722"/>
                  </a:cubicBezTo>
                  <a:cubicBezTo>
                    <a:pt x="441" y="735"/>
                    <a:pt x="428" y="748"/>
                    <a:pt x="428" y="761"/>
                  </a:cubicBezTo>
                  <a:lnTo>
                    <a:pt x="415" y="761"/>
                  </a:lnTo>
                  <a:cubicBezTo>
                    <a:pt x="415" y="761"/>
                    <a:pt x="428" y="748"/>
                    <a:pt x="428" y="735"/>
                  </a:cubicBezTo>
                  <a:cubicBezTo>
                    <a:pt x="442" y="707"/>
                    <a:pt x="449" y="694"/>
                    <a:pt x="450" y="694"/>
                  </a:cubicBezTo>
                  <a:close/>
                  <a:moveTo>
                    <a:pt x="439" y="791"/>
                  </a:moveTo>
                  <a:cubicBezTo>
                    <a:pt x="436" y="798"/>
                    <a:pt x="435" y="801"/>
                    <a:pt x="436" y="801"/>
                  </a:cubicBezTo>
                  <a:cubicBezTo>
                    <a:pt x="436" y="801"/>
                    <a:pt x="438" y="797"/>
                    <a:pt x="439" y="791"/>
                  </a:cubicBezTo>
                  <a:close/>
                  <a:moveTo>
                    <a:pt x="584" y="813"/>
                  </a:moveTo>
                  <a:cubicBezTo>
                    <a:pt x="584" y="818"/>
                    <a:pt x="584" y="822"/>
                    <a:pt x="584" y="826"/>
                  </a:cubicBezTo>
                  <a:cubicBezTo>
                    <a:pt x="588" y="830"/>
                    <a:pt x="589" y="831"/>
                    <a:pt x="590" y="831"/>
                  </a:cubicBezTo>
                  <a:cubicBezTo>
                    <a:pt x="590" y="831"/>
                    <a:pt x="584" y="822"/>
                    <a:pt x="584" y="813"/>
                  </a:cubicBezTo>
                  <a:close/>
                  <a:moveTo>
                    <a:pt x="569" y="6"/>
                  </a:moveTo>
                  <a:cubicBezTo>
                    <a:pt x="568" y="6"/>
                    <a:pt x="565" y="15"/>
                    <a:pt x="558" y="35"/>
                  </a:cubicBezTo>
                  <a:cubicBezTo>
                    <a:pt x="545" y="35"/>
                    <a:pt x="545" y="48"/>
                    <a:pt x="532" y="48"/>
                  </a:cubicBezTo>
                  <a:cubicBezTo>
                    <a:pt x="519" y="48"/>
                    <a:pt x="519" y="48"/>
                    <a:pt x="519" y="22"/>
                  </a:cubicBezTo>
                  <a:cubicBezTo>
                    <a:pt x="519" y="18"/>
                    <a:pt x="519" y="14"/>
                    <a:pt x="518" y="11"/>
                  </a:cubicBezTo>
                  <a:lnTo>
                    <a:pt x="518" y="11"/>
                  </a:lnTo>
                  <a:cubicBezTo>
                    <a:pt x="506" y="48"/>
                    <a:pt x="506" y="48"/>
                    <a:pt x="506" y="48"/>
                  </a:cubicBezTo>
                  <a:cubicBezTo>
                    <a:pt x="502" y="40"/>
                    <a:pt x="499" y="37"/>
                    <a:pt x="497" y="37"/>
                  </a:cubicBezTo>
                  <a:cubicBezTo>
                    <a:pt x="493" y="37"/>
                    <a:pt x="493" y="52"/>
                    <a:pt x="493" y="61"/>
                  </a:cubicBezTo>
                  <a:cubicBezTo>
                    <a:pt x="485" y="61"/>
                    <a:pt x="482" y="66"/>
                    <a:pt x="485" y="66"/>
                  </a:cubicBezTo>
                  <a:cubicBezTo>
                    <a:pt x="486" y="66"/>
                    <a:pt x="489" y="65"/>
                    <a:pt x="493" y="61"/>
                  </a:cubicBezTo>
                  <a:lnTo>
                    <a:pt x="493" y="61"/>
                  </a:lnTo>
                  <a:cubicBezTo>
                    <a:pt x="493" y="76"/>
                    <a:pt x="493" y="82"/>
                    <a:pt x="491" y="82"/>
                  </a:cubicBezTo>
                  <a:cubicBezTo>
                    <a:pt x="489" y="82"/>
                    <a:pt x="486" y="79"/>
                    <a:pt x="480" y="74"/>
                  </a:cubicBezTo>
                  <a:cubicBezTo>
                    <a:pt x="480" y="74"/>
                    <a:pt x="480" y="61"/>
                    <a:pt x="480" y="35"/>
                  </a:cubicBezTo>
                  <a:cubicBezTo>
                    <a:pt x="480" y="22"/>
                    <a:pt x="480" y="9"/>
                    <a:pt x="467" y="9"/>
                  </a:cubicBezTo>
                  <a:cubicBezTo>
                    <a:pt x="467" y="9"/>
                    <a:pt x="467" y="9"/>
                    <a:pt x="467" y="22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7" y="35"/>
                    <a:pt x="467" y="35"/>
                    <a:pt x="467" y="61"/>
                  </a:cubicBezTo>
                  <a:cubicBezTo>
                    <a:pt x="467" y="74"/>
                    <a:pt x="467" y="74"/>
                    <a:pt x="454" y="74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54" y="48"/>
                    <a:pt x="454" y="48"/>
                    <a:pt x="441" y="48"/>
                  </a:cubicBezTo>
                  <a:cubicBezTo>
                    <a:pt x="441" y="37"/>
                    <a:pt x="441" y="28"/>
                    <a:pt x="441" y="22"/>
                  </a:cubicBezTo>
                  <a:cubicBezTo>
                    <a:pt x="441" y="35"/>
                    <a:pt x="376" y="61"/>
                    <a:pt x="376" y="61"/>
                  </a:cubicBezTo>
                  <a:cubicBezTo>
                    <a:pt x="370" y="54"/>
                    <a:pt x="363" y="51"/>
                    <a:pt x="360" y="51"/>
                  </a:cubicBezTo>
                  <a:cubicBezTo>
                    <a:pt x="357" y="51"/>
                    <a:pt x="357" y="54"/>
                    <a:pt x="363" y="61"/>
                  </a:cubicBezTo>
                  <a:cubicBezTo>
                    <a:pt x="363" y="74"/>
                    <a:pt x="351" y="87"/>
                    <a:pt x="338" y="87"/>
                  </a:cubicBezTo>
                  <a:cubicBezTo>
                    <a:pt x="325" y="100"/>
                    <a:pt x="312" y="100"/>
                    <a:pt x="325" y="113"/>
                  </a:cubicBezTo>
                  <a:cubicBezTo>
                    <a:pt x="325" y="113"/>
                    <a:pt x="325" y="126"/>
                    <a:pt x="312" y="126"/>
                  </a:cubicBezTo>
                  <a:cubicBezTo>
                    <a:pt x="312" y="126"/>
                    <a:pt x="312" y="138"/>
                    <a:pt x="312" y="138"/>
                  </a:cubicBezTo>
                  <a:cubicBezTo>
                    <a:pt x="299" y="126"/>
                    <a:pt x="299" y="113"/>
                    <a:pt x="286" y="113"/>
                  </a:cubicBezTo>
                  <a:cubicBezTo>
                    <a:pt x="286" y="126"/>
                    <a:pt x="299" y="138"/>
                    <a:pt x="312" y="151"/>
                  </a:cubicBezTo>
                  <a:cubicBezTo>
                    <a:pt x="312" y="164"/>
                    <a:pt x="312" y="164"/>
                    <a:pt x="312" y="164"/>
                  </a:cubicBezTo>
                  <a:cubicBezTo>
                    <a:pt x="312" y="164"/>
                    <a:pt x="312" y="164"/>
                    <a:pt x="299" y="151"/>
                  </a:cubicBezTo>
                  <a:cubicBezTo>
                    <a:pt x="299" y="138"/>
                    <a:pt x="286" y="126"/>
                    <a:pt x="286" y="126"/>
                  </a:cubicBezTo>
                  <a:cubicBezTo>
                    <a:pt x="286" y="138"/>
                    <a:pt x="286" y="138"/>
                    <a:pt x="286" y="138"/>
                  </a:cubicBezTo>
                  <a:cubicBezTo>
                    <a:pt x="286" y="138"/>
                    <a:pt x="286" y="138"/>
                    <a:pt x="273" y="113"/>
                  </a:cubicBezTo>
                  <a:cubicBezTo>
                    <a:pt x="261" y="101"/>
                    <a:pt x="255" y="94"/>
                    <a:pt x="252" y="94"/>
                  </a:cubicBezTo>
                  <a:lnTo>
                    <a:pt x="252" y="94"/>
                  </a:lnTo>
                  <a:cubicBezTo>
                    <a:pt x="249" y="94"/>
                    <a:pt x="253" y="104"/>
                    <a:pt x="260" y="126"/>
                  </a:cubicBezTo>
                  <a:lnTo>
                    <a:pt x="273" y="138"/>
                  </a:lnTo>
                  <a:cubicBezTo>
                    <a:pt x="265" y="130"/>
                    <a:pt x="260" y="127"/>
                    <a:pt x="259" y="127"/>
                  </a:cubicBezTo>
                  <a:lnTo>
                    <a:pt x="259" y="127"/>
                  </a:lnTo>
                  <a:cubicBezTo>
                    <a:pt x="255" y="127"/>
                    <a:pt x="264" y="142"/>
                    <a:pt x="273" y="151"/>
                  </a:cubicBezTo>
                  <a:cubicBezTo>
                    <a:pt x="262" y="146"/>
                    <a:pt x="256" y="143"/>
                    <a:pt x="253" y="143"/>
                  </a:cubicBezTo>
                  <a:cubicBezTo>
                    <a:pt x="249" y="143"/>
                    <a:pt x="252" y="149"/>
                    <a:pt x="260" y="164"/>
                  </a:cubicBezTo>
                  <a:cubicBezTo>
                    <a:pt x="253" y="158"/>
                    <a:pt x="250" y="155"/>
                    <a:pt x="248" y="155"/>
                  </a:cubicBezTo>
                  <a:cubicBezTo>
                    <a:pt x="247" y="155"/>
                    <a:pt x="247" y="158"/>
                    <a:pt x="247" y="164"/>
                  </a:cubicBezTo>
                  <a:cubicBezTo>
                    <a:pt x="247" y="177"/>
                    <a:pt x="234" y="190"/>
                    <a:pt x="221" y="203"/>
                  </a:cubicBezTo>
                  <a:cubicBezTo>
                    <a:pt x="208" y="216"/>
                    <a:pt x="195" y="229"/>
                    <a:pt x="208" y="242"/>
                  </a:cubicBezTo>
                  <a:lnTo>
                    <a:pt x="195" y="242"/>
                  </a:lnTo>
                  <a:cubicBezTo>
                    <a:pt x="198" y="246"/>
                    <a:pt x="202" y="250"/>
                    <a:pt x="208" y="255"/>
                  </a:cubicBezTo>
                  <a:cubicBezTo>
                    <a:pt x="216" y="255"/>
                    <a:pt x="225" y="261"/>
                    <a:pt x="222" y="261"/>
                  </a:cubicBezTo>
                  <a:cubicBezTo>
                    <a:pt x="221" y="261"/>
                    <a:pt x="216" y="260"/>
                    <a:pt x="208" y="255"/>
                  </a:cubicBezTo>
                  <a:cubicBezTo>
                    <a:pt x="201" y="249"/>
                    <a:pt x="198" y="245"/>
                    <a:pt x="195" y="245"/>
                  </a:cubicBezTo>
                  <a:cubicBezTo>
                    <a:pt x="192" y="245"/>
                    <a:pt x="188" y="249"/>
                    <a:pt x="182" y="255"/>
                  </a:cubicBezTo>
                  <a:cubicBezTo>
                    <a:pt x="182" y="255"/>
                    <a:pt x="169" y="268"/>
                    <a:pt x="195" y="281"/>
                  </a:cubicBezTo>
                  <a:cubicBezTo>
                    <a:pt x="201" y="288"/>
                    <a:pt x="205" y="291"/>
                    <a:pt x="203" y="291"/>
                  </a:cubicBezTo>
                  <a:cubicBezTo>
                    <a:pt x="201" y="291"/>
                    <a:pt x="195" y="288"/>
                    <a:pt x="182" y="281"/>
                  </a:cubicBezTo>
                  <a:cubicBezTo>
                    <a:pt x="171" y="276"/>
                    <a:pt x="163" y="273"/>
                    <a:pt x="158" y="273"/>
                  </a:cubicBezTo>
                  <a:cubicBezTo>
                    <a:pt x="152" y="273"/>
                    <a:pt x="154" y="279"/>
                    <a:pt x="169" y="294"/>
                  </a:cubicBezTo>
                  <a:cubicBezTo>
                    <a:pt x="156" y="294"/>
                    <a:pt x="156" y="294"/>
                    <a:pt x="143" y="281"/>
                  </a:cubicBezTo>
                  <a:lnTo>
                    <a:pt x="143" y="281"/>
                  </a:lnTo>
                  <a:cubicBezTo>
                    <a:pt x="143" y="294"/>
                    <a:pt x="143" y="294"/>
                    <a:pt x="156" y="307"/>
                  </a:cubicBezTo>
                  <a:cubicBezTo>
                    <a:pt x="156" y="307"/>
                    <a:pt x="156" y="320"/>
                    <a:pt x="143" y="320"/>
                  </a:cubicBezTo>
                  <a:cubicBezTo>
                    <a:pt x="143" y="333"/>
                    <a:pt x="156" y="333"/>
                    <a:pt x="156" y="333"/>
                  </a:cubicBezTo>
                  <a:cubicBezTo>
                    <a:pt x="143" y="333"/>
                    <a:pt x="143" y="346"/>
                    <a:pt x="130" y="359"/>
                  </a:cubicBezTo>
                  <a:cubicBezTo>
                    <a:pt x="130" y="385"/>
                    <a:pt x="130" y="398"/>
                    <a:pt x="104" y="398"/>
                  </a:cubicBezTo>
                  <a:cubicBezTo>
                    <a:pt x="104" y="398"/>
                    <a:pt x="104" y="398"/>
                    <a:pt x="130" y="411"/>
                  </a:cubicBezTo>
                  <a:lnTo>
                    <a:pt x="143" y="411"/>
                  </a:lnTo>
                  <a:cubicBezTo>
                    <a:pt x="104" y="411"/>
                    <a:pt x="104" y="424"/>
                    <a:pt x="143" y="437"/>
                  </a:cubicBezTo>
                  <a:lnTo>
                    <a:pt x="117" y="437"/>
                  </a:lnTo>
                  <a:cubicBezTo>
                    <a:pt x="91" y="437"/>
                    <a:pt x="104" y="437"/>
                    <a:pt x="143" y="450"/>
                  </a:cubicBezTo>
                  <a:lnTo>
                    <a:pt x="91" y="450"/>
                  </a:lnTo>
                  <a:cubicBezTo>
                    <a:pt x="78" y="450"/>
                    <a:pt x="52" y="463"/>
                    <a:pt x="52" y="463"/>
                  </a:cubicBezTo>
                  <a:lnTo>
                    <a:pt x="91" y="463"/>
                  </a:lnTo>
                  <a:cubicBezTo>
                    <a:pt x="91" y="463"/>
                    <a:pt x="91" y="468"/>
                    <a:pt x="95" y="468"/>
                  </a:cubicBezTo>
                  <a:cubicBezTo>
                    <a:pt x="97" y="468"/>
                    <a:pt x="100" y="467"/>
                    <a:pt x="104" y="463"/>
                  </a:cubicBezTo>
                  <a:cubicBezTo>
                    <a:pt x="117" y="463"/>
                    <a:pt x="117" y="476"/>
                    <a:pt x="117" y="476"/>
                  </a:cubicBezTo>
                  <a:lnTo>
                    <a:pt x="143" y="476"/>
                  </a:lnTo>
                  <a:cubicBezTo>
                    <a:pt x="152" y="476"/>
                    <a:pt x="160" y="470"/>
                    <a:pt x="165" y="470"/>
                  </a:cubicBezTo>
                  <a:cubicBezTo>
                    <a:pt x="167" y="470"/>
                    <a:pt x="169" y="471"/>
                    <a:pt x="169" y="476"/>
                  </a:cubicBezTo>
                  <a:cubicBezTo>
                    <a:pt x="169" y="476"/>
                    <a:pt x="182" y="476"/>
                    <a:pt x="208" y="463"/>
                  </a:cubicBezTo>
                  <a:lnTo>
                    <a:pt x="273" y="463"/>
                  </a:lnTo>
                  <a:cubicBezTo>
                    <a:pt x="286" y="450"/>
                    <a:pt x="299" y="450"/>
                    <a:pt x="273" y="450"/>
                  </a:cubicBezTo>
                  <a:cubicBezTo>
                    <a:pt x="286" y="450"/>
                    <a:pt x="286" y="437"/>
                    <a:pt x="286" y="437"/>
                  </a:cubicBezTo>
                  <a:cubicBezTo>
                    <a:pt x="286" y="424"/>
                    <a:pt x="286" y="424"/>
                    <a:pt x="312" y="424"/>
                  </a:cubicBezTo>
                  <a:lnTo>
                    <a:pt x="325" y="424"/>
                  </a:lnTo>
                  <a:cubicBezTo>
                    <a:pt x="312" y="411"/>
                    <a:pt x="312" y="411"/>
                    <a:pt x="312" y="398"/>
                  </a:cubicBezTo>
                  <a:cubicBezTo>
                    <a:pt x="325" y="385"/>
                    <a:pt x="325" y="385"/>
                    <a:pt x="312" y="372"/>
                  </a:cubicBezTo>
                  <a:lnTo>
                    <a:pt x="312" y="372"/>
                  </a:lnTo>
                  <a:cubicBezTo>
                    <a:pt x="316" y="376"/>
                    <a:pt x="319" y="378"/>
                    <a:pt x="321" y="378"/>
                  </a:cubicBezTo>
                  <a:cubicBezTo>
                    <a:pt x="325" y="378"/>
                    <a:pt x="325" y="372"/>
                    <a:pt x="325" y="372"/>
                  </a:cubicBezTo>
                  <a:cubicBezTo>
                    <a:pt x="316" y="363"/>
                    <a:pt x="313" y="360"/>
                    <a:pt x="312" y="359"/>
                  </a:cubicBezTo>
                  <a:lnTo>
                    <a:pt x="312" y="359"/>
                  </a:lnTo>
                  <a:cubicBezTo>
                    <a:pt x="325" y="372"/>
                    <a:pt x="325" y="372"/>
                    <a:pt x="338" y="372"/>
                  </a:cubicBezTo>
                  <a:cubicBezTo>
                    <a:pt x="338" y="359"/>
                    <a:pt x="338" y="359"/>
                    <a:pt x="325" y="359"/>
                  </a:cubicBezTo>
                  <a:cubicBezTo>
                    <a:pt x="325" y="359"/>
                    <a:pt x="325" y="346"/>
                    <a:pt x="338" y="346"/>
                  </a:cubicBezTo>
                  <a:cubicBezTo>
                    <a:pt x="345" y="350"/>
                    <a:pt x="349" y="351"/>
                    <a:pt x="351" y="351"/>
                  </a:cubicBezTo>
                  <a:cubicBezTo>
                    <a:pt x="356" y="351"/>
                    <a:pt x="347" y="343"/>
                    <a:pt x="338" y="333"/>
                  </a:cubicBezTo>
                  <a:lnTo>
                    <a:pt x="338" y="333"/>
                  </a:lnTo>
                  <a:cubicBezTo>
                    <a:pt x="351" y="346"/>
                    <a:pt x="351" y="346"/>
                    <a:pt x="351" y="346"/>
                  </a:cubicBezTo>
                  <a:cubicBezTo>
                    <a:pt x="338" y="333"/>
                    <a:pt x="338" y="320"/>
                    <a:pt x="351" y="320"/>
                  </a:cubicBezTo>
                  <a:cubicBezTo>
                    <a:pt x="363" y="307"/>
                    <a:pt x="363" y="307"/>
                    <a:pt x="351" y="294"/>
                  </a:cubicBezTo>
                  <a:cubicBezTo>
                    <a:pt x="338" y="281"/>
                    <a:pt x="338" y="281"/>
                    <a:pt x="351" y="281"/>
                  </a:cubicBezTo>
                  <a:cubicBezTo>
                    <a:pt x="383" y="306"/>
                    <a:pt x="390" y="315"/>
                    <a:pt x="391" y="315"/>
                  </a:cubicBezTo>
                  <a:cubicBezTo>
                    <a:pt x="391" y="315"/>
                    <a:pt x="389" y="312"/>
                    <a:pt x="389" y="307"/>
                  </a:cubicBezTo>
                  <a:cubicBezTo>
                    <a:pt x="389" y="307"/>
                    <a:pt x="376" y="294"/>
                    <a:pt x="364" y="281"/>
                  </a:cubicBezTo>
                  <a:lnTo>
                    <a:pt x="364" y="281"/>
                  </a:lnTo>
                  <a:cubicBezTo>
                    <a:pt x="371" y="289"/>
                    <a:pt x="376" y="292"/>
                    <a:pt x="380" y="292"/>
                  </a:cubicBezTo>
                  <a:cubicBezTo>
                    <a:pt x="388" y="292"/>
                    <a:pt x="386" y="274"/>
                    <a:pt x="376" y="255"/>
                  </a:cubicBezTo>
                  <a:lnTo>
                    <a:pt x="376" y="255"/>
                  </a:lnTo>
                  <a:cubicBezTo>
                    <a:pt x="376" y="255"/>
                    <a:pt x="377" y="255"/>
                    <a:pt x="389" y="268"/>
                  </a:cubicBezTo>
                  <a:cubicBezTo>
                    <a:pt x="389" y="275"/>
                    <a:pt x="393" y="278"/>
                    <a:pt x="396" y="278"/>
                  </a:cubicBezTo>
                  <a:cubicBezTo>
                    <a:pt x="399" y="278"/>
                    <a:pt x="402" y="275"/>
                    <a:pt x="402" y="268"/>
                  </a:cubicBezTo>
                  <a:cubicBezTo>
                    <a:pt x="397" y="257"/>
                    <a:pt x="396" y="253"/>
                    <a:pt x="398" y="253"/>
                  </a:cubicBezTo>
                  <a:lnTo>
                    <a:pt x="398" y="253"/>
                  </a:lnTo>
                  <a:cubicBezTo>
                    <a:pt x="400" y="253"/>
                    <a:pt x="408" y="261"/>
                    <a:pt x="415" y="268"/>
                  </a:cubicBezTo>
                  <a:cubicBezTo>
                    <a:pt x="428" y="281"/>
                    <a:pt x="428" y="281"/>
                    <a:pt x="428" y="281"/>
                  </a:cubicBezTo>
                  <a:cubicBezTo>
                    <a:pt x="422" y="262"/>
                    <a:pt x="422" y="255"/>
                    <a:pt x="425" y="255"/>
                  </a:cubicBezTo>
                  <a:cubicBezTo>
                    <a:pt x="428" y="255"/>
                    <a:pt x="435" y="262"/>
                    <a:pt x="441" y="268"/>
                  </a:cubicBezTo>
                  <a:cubicBezTo>
                    <a:pt x="428" y="255"/>
                    <a:pt x="428" y="255"/>
                    <a:pt x="428" y="255"/>
                  </a:cubicBezTo>
                  <a:cubicBezTo>
                    <a:pt x="441" y="255"/>
                    <a:pt x="441" y="255"/>
                    <a:pt x="428" y="242"/>
                  </a:cubicBezTo>
                  <a:cubicBezTo>
                    <a:pt x="428" y="229"/>
                    <a:pt x="415" y="203"/>
                    <a:pt x="415" y="203"/>
                  </a:cubicBezTo>
                  <a:lnTo>
                    <a:pt x="415" y="203"/>
                  </a:lnTo>
                  <a:lnTo>
                    <a:pt x="428" y="216"/>
                  </a:lnTo>
                  <a:cubicBezTo>
                    <a:pt x="428" y="229"/>
                    <a:pt x="432" y="233"/>
                    <a:pt x="435" y="233"/>
                  </a:cubicBezTo>
                  <a:cubicBezTo>
                    <a:pt x="438" y="233"/>
                    <a:pt x="441" y="229"/>
                    <a:pt x="441" y="229"/>
                  </a:cubicBezTo>
                  <a:cubicBezTo>
                    <a:pt x="441" y="229"/>
                    <a:pt x="454" y="229"/>
                    <a:pt x="454" y="242"/>
                  </a:cubicBezTo>
                  <a:lnTo>
                    <a:pt x="454" y="229"/>
                  </a:lnTo>
                  <a:cubicBezTo>
                    <a:pt x="461" y="236"/>
                    <a:pt x="464" y="239"/>
                    <a:pt x="466" y="239"/>
                  </a:cubicBezTo>
                  <a:cubicBezTo>
                    <a:pt x="467" y="239"/>
                    <a:pt x="467" y="236"/>
                    <a:pt x="467" y="229"/>
                  </a:cubicBezTo>
                  <a:cubicBezTo>
                    <a:pt x="474" y="242"/>
                    <a:pt x="477" y="249"/>
                    <a:pt x="479" y="249"/>
                  </a:cubicBezTo>
                  <a:cubicBezTo>
                    <a:pt x="480" y="249"/>
                    <a:pt x="480" y="242"/>
                    <a:pt x="480" y="229"/>
                  </a:cubicBezTo>
                  <a:cubicBezTo>
                    <a:pt x="480" y="242"/>
                    <a:pt x="480" y="242"/>
                    <a:pt x="480" y="242"/>
                  </a:cubicBezTo>
                  <a:cubicBezTo>
                    <a:pt x="480" y="236"/>
                    <a:pt x="480" y="233"/>
                    <a:pt x="482" y="233"/>
                  </a:cubicBezTo>
                  <a:cubicBezTo>
                    <a:pt x="483" y="233"/>
                    <a:pt x="487" y="236"/>
                    <a:pt x="493" y="242"/>
                  </a:cubicBezTo>
                  <a:cubicBezTo>
                    <a:pt x="493" y="229"/>
                    <a:pt x="493" y="229"/>
                    <a:pt x="493" y="229"/>
                  </a:cubicBezTo>
                  <a:cubicBezTo>
                    <a:pt x="493" y="235"/>
                    <a:pt x="493" y="238"/>
                    <a:pt x="494" y="238"/>
                  </a:cubicBezTo>
                  <a:cubicBezTo>
                    <a:pt x="495" y="238"/>
                    <a:pt x="499" y="231"/>
                    <a:pt x="506" y="216"/>
                  </a:cubicBezTo>
                  <a:cubicBezTo>
                    <a:pt x="506" y="221"/>
                    <a:pt x="506" y="226"/>
                    <a:pt x="506" y="229"/>
                  </a:cubicBezTo>
                  <a:cubicBezTo>
                    <a:pt x="513" y="223"/>
                    <a:pt x="516" y="220"/>
                    <a:pt x="518" y="220"/>
                  </a:cubicBezTo>
                  <a:cubicBezTo>
                    <a:pt x="518" y="220"/>
                    <a:pt x="519" y="220"/>
                    <a:pt x="519" y="222"/>
                  </a:cubicBezTo>
                  <a:lnTo>
                    <a:pt x="519" y="222"/>
                  </a:lnTo>
                  <a:cubicBezTo>
                    <a:pt x="519" y="220"/>
                    <a:pt x="519" y="218"/>
                    <a:pt x="519" y="216"/>
                  </a:cubicBezTo>
                  <a:cubicBezTo>
                    <a:pt x="519" y="229"/>
                    <a:pt x="532" y="229"/>
                    <a:pt x="545" y="242"/>
                  </a:cubicBezTo>
                  <a:cubicBezTo>
                    <a:pt x="545" y="242"/>
                    <a:pt x="545" y="216"/>
                    <a:pt x="558" y="203"/>
                  </a:cubicBezTo>
                  <a:cubicBezTo>
                    <a:pt x="565" y="197"/>
                    <a:pt x="568" y="194"/>
                    <a:pt x="569" y="194"/>
                  </a:cubicBezTo>
                  <a:cubicBezTo>
                    <a:pt x="571" y="194"/>
                    <a:pt x="571" y="197"/>
                    <a:pt x="571" y="203"/>
                  </a:cubicBezTo>
                  <a:cubicBezTo>
                    <a:pt x="565" y="215"/>
                    <a:pt x="562" y="224"/>
                    <a:pt x="560" y="230"/>
                  </a:cubicBezTo>
                  <a:lnTo>
                    <a:pt x="560" y="230"/>
                  </a:lnTo>
                  <a:cubicBezTo>
                    <a:pt x="559" y="229"/>
                    <a:pt x="558" y="229"/>
                    <a:pt x="558" y="229"/>
                  </a:cubicBezTo>
                  <a:lnTo>
                    <a:pt x="558" y="229"/>
                  </a:lnTo>
                  <a:cubicBezTo>
                    <a:pt x="558" y="233"/>
                    <a:pt x="558" y="234"/>
                    <a:pt x="558" y="234"/>
                  </a:cubicBezTo>
                  <a:cubicBezTo>
                    <a:pt x="559" y="234"/>
                    <a:pt x="559" y="233"/>
                    <a:pt x="560" y="230"/>
                  </a:cubicBezTo>
                  <a:lnTo>
                    <a:pt x="560" y="230"/>
                  </a:lnTo>
                  <a:cubicBezTo>
                    <a:pt x="563" y="230"/>
                    <a:pt x="568" y="233"/>
                    <a:pt x="558" y="242"/>
                  </a:cubicBezTo>
                  <a:cubicBezTo>
                    <a:pt x="558" y="246"/>
                    <a:pt x="558" y="248"/>
                    <a:pt x="558" y="248"/>
                  </a:cubicBezTo>
                  <a:cubicBezTo>
                    <a:pt x="559" y="248"/>
                    <a:pt x="562" y="238"/>
                    <a:pt x="571" y="229"/>
                  </a:cubicBezTo>
                  <a:lnTo>
                    <a:pt x="571" y="229"/>
                  </a:lnTo>
                  <a:cubicBezTo>
                    <a:pt x="566" y="239"/>
                    <a:pt x="565" y="243"/>
                    <a:pt x="566" y="243"/>
                  </a:cubicBezTo>
                  <a:cubicBezTo>
                    <a:pt x="568" y="243"/>
                    <a:pt x="576" y="232"/>
                    <a:pt x="584" y="216"/>
                  </a:cubicBezTo>
                  <a:cubicBezTo>
                    <a:pt x="592" y="201"/>
                    <a:pt x="595" y="195"/>
                    <a:pt x="596" y="195"/>
                  </a:cubicBezTo>
                  <a:cubicBezTo>
                    <a:pt x="597" y="195"/>
                    <a:pt x="597" y="198"/>
                    <a:pt x="597" y="203"/>
                  </a:cubicBezTo>
                  <a:cubicBezTo>
                    <a:pt x="584" y="216"/>
                    <a:pt x="597" y="216"/>
                    <a:pt x="597" y="216"/>
                  </a:cubicBezTo>
                  <a:cubicBezTo>
                    <a:pt x="597" y="216"/>
                    <a:pt x="597" y="216"/>
                    <a:pt x="584" y="242"/>
                  </a:cubicBezTo>
                  <a:cubicBezTo>
                    <a:pt x="584" y="242"/>
                    <a:pt x="584" y="242"/>
                    <a:pt x="597" y="229"/>
                  </a:cubicBezTo>
                  <a:cubicBezTo>
                    <a:pt x="602" y="215"/>
                    <a:pt x="605" y="209"/>
                    <a:pt x="606" y="209"/>
                  </a:cubicBezTo>
                  <a:lnTo>
                    <a:pt x="606" y="209"/>
                  </a:lnTo>
                  <a:cubicBezTo>
                    <a:pt x="608" y="209"/>
                    <a:pt x="605" y="226"/>
                    <a:pt x="597" y="242"/>
                  </a:cubicBezTo>
                  <a:lnTo>
                    <a:pt x="610" y="229"/>
                  </a:lnTo>
                  <a:cubicBezTo>
                    <a:pt x="618" y="213"/>
                    <a:pt x="626" y="202"/>
                    <a:pt x="628" y="202"/>
                  </a:cubicBezTo>
                  <a:lnTo>
                    <a:pt x="628" y="202"/>
                  </a:lnTo>
                  <a:cubicBezTo>
                    <a:pt x="629" y="202"/>
                    <a:pt x="628" y="20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lnTo>
                    <a:pt x="621" y="219"/>
                  </a:lnTo>
                  <a:cubicBezTo>
                    <a:pt x="623" y="217"/>
                    <a:pt x="624" y="216"/>
                    <a:pt x="625" y="216"/>
                  </a:cubicBezTo>
                  <a:lnTo>
                    <a:pt x="625" y="216"/>
                  </a:lnTo>
                  <a:cubicBezTo>
                    <a:pt x="627" y="216"/>
                    <a:pt x="618" y="230"/>
                    <a:pt x="610" y="255"/>
                  </a:cubicBezTo>
                  <a:cubicBezTo>
                    <a:pt x="623" y="229"/>
                    <a:pt x="636" y="216"/>
                    <a:pt x="636" y="216"/>
                  </a:cubicBezTo>
                  <a:lnTo>
                    <a:pt x="636" y="216"/>
                  </a:lnTo>
                  <a:cubicBezTo>
                    <a:pt x="636" y="229"/>
                    <a:pt x="636" y="229"/>
                    <a:pt x="623" y="242"/>
                  </a:cubicBezTo>
                  <a:cubicBezTo>
                    <a:pt x="623" y="251"/>
                    <a:pt x="616" y="261"/>
                    <a:pt x="617" y="261"/>
                  </a:cubicBezTo>
                  <a:cubicBezTo>
                    <a:pt x="618" y="261"/>
                    <a:pt x="619" y="259"/>
                    <a:pt x="622" y="256"/>
                  </a:cubicBezTo>
                  <a:lnTo>
                    <a:pt x="622" y="256"/>
                  </a:lnTo>
                  <a:cubicBezTo>
                    <a:pt x="622" y="257"/>
                    <a:pt x="619" y="259"/>
                    <a:pt x="610" y="268"/>
                  </a:cubicBezTo>
                  <a:lnTo>
                    <a:pt x="623" y="268"/>
                  </a:lnTo>
                  <a:cubicBezTo>
                    <a:pt x="623" y="264"/>
                    <a:pt x="624" y="263"/>
                    <a:pt x="625" y="263"/>
                  </a:cubicBezTo>
                  <a:lnTo>
                    <a:pt x="625" y="263"/>
                  </a:lnTo>
                  <a:cubicBezTo>
                    <a:pt x="628" y="263"/>
                    <a:pt x="632" y="272"/>
                    <a:pt x="623" y="281"/>
                  </a:cubicBezTo>
                  <a:cubicBezTo>
                    <a:pt x="629" y="275"/>
                    <a:pt x="633" y="271"/>
                    <a:pt x="634" y="271"/>
                  </a:cubicBezTo>
                  <a:cubicBezTo>
                    <a:pt x="636" y="271"/>
                    <a:pt x="636" y="275"/>
                    <a:pt x="636" y="281"/>
                  </a:cubicBezTo>
                  <a:cubicBezTo>
                    <a:pt x="649" y="268"/>
                    <a:pt x="649" y="268"/>
                    <a:pt x="649" y="268"/>
                  </a:cubicBezTo>
                  <a:cubicBezTo>
                    <a:pt x="662" y="268"/>
                    <a:pt x="649" y="281"/>
                    <a:pt x="649" y="281"/>
                  </a:cubicBezTo>
                  <a:cubicBezTo>
                    <a:pt x="649" y="281"/>
                    <a:pt x="649" y="281"/>
                    <a:pt x="662" y="268"/>
                  </a:cubicBezTo>
                  <a:cubicBezTo>
                    <a:pt x="662" y="268"/>
                    <a:pt x="665" y="265"/>
                    <a:pt x="667" y="265"/>
                  </a:cubicBezTo>
                  <a:lnTo>
                    <a:pt x="667" y="265"/>
                  </a:lnTo>
                  <a:cubicBezTo>
                    <a:pt x="668" y="265"/>
                    <a:pt x="668" y="268"/>
                    <a:pt x="662" y="281"/>
                  </a:cubicBezTo>
                  <a:cubicBezTo>
                    <a:pt x="662" y="281"/>
                    <a:pt x="649" y="294"/>
                    <a:pt x="662" y="294"/>
                  </a:cubicBezTo>
                  <a:lnTo>
                    <a:pt x="675" y="294"/>
                  </a:lnTo>
                  <a:cubicBezTo>
                    <a:pt x="675" y="294"/>
                    <a:pt x="674" y="294"/>
                    <a:pt x="674" y="295"/>
                  </a:cubicBezTo>
                  <a:lnTo>
                    <a:pt x="674" y="295"/>
                  </a:lnTo>
                  <a:cubicBezTo>
                    <a:pt x="668" y="301"/>
                    <a:pt x="665" y="304"/>
                    <a:pt x="667" y="304"/>
                  </a:cubicBezTo>
                  <a:cubicBezTo>
                    <a:pt x="668" y="304"/>
                    <a:pt x="675" y="301"/>
                    <a:pt x="688" y="294"/>
                  </a:cubicBezTo>
                  <a:lnTo>
                    <a:pt x="688" y="294"/>
                  </a:lnTo>
                  <a:cubicBezTo>
                    <a:pt x="688" y="307"/>
                    <a:pt x="688" y="307"/>
                    <a:pt x="675" y="307"/>
                  </a:cubicBezTo>
                  <a:cubicBezTo>
                    <a:pt x="675" y="307"/>
                    <a:pt x="675" y="307"/>
                    <a:pt x="675" y="320"/>
                  </a:cubicBezTo>
                  <a:cubicBezTo>
                    <a:pt x="683" y="311"/>
                    <a:pt x="688" y="309"/>
                    <a:pt x="689" y="309"/>
                  </a:cubicBezTo>
                  <a:lnTo>
                    <a:pt x="689" y="309"/>
                  </a:lnTo>
                  <a:cubicBezTo>
                    <a:pt x="692" y="309"/>
                    <a:pt x="683" y="320"/>
                    <a:pt x="675" y="320"/>
                  </a:cubicBezTo>
                  <a:cubicBezTo>
                    <a:pt x="675" y="320"/>
                    <a:pt x="675" y="326"/>
                    <a:pt x="682" y="326"/>
                  </a:cubicBezTo>
                  <a:cubicBezTo>
                    <a:pt x="686" y="326"/>
                    <a:pt x="692" y="324"/>
                    <a:pt x="701" y="320"/>
                  </a:cubicBezTo>
                  <a:lnTo>
                    <a:pt x="701" y="320"/>
                  </a:lnTo>
                  <a:cubicBezTo>
                    <a:pt x="701" y="320"/>
                    <a:pt x="701" y="320"/>
                    <a:pt x="701" y="320"/>
                  </a:cubicBezTo>
                  <a:cubicBezTo>
                    <a:pt x="714" y="320"/>
                    <a:pt x="714" y="320"/>
                    <a:pt x="688" y="333"/>
                  </a:cubicBezTo>
                  <a:lnTo>
                    <a:pt x="675" y="346"/>
                  </a:lnTo>
                  <a:lnTo>
                    <a:pt x="714" y="346"/>
                  </a:lnTo>
                  <a:cubicBezTo>
                    <a:pt x="714" y="346"/>
                    <a:pt x="714" y="359"/>
                    <a:pt x="701" y="359"/>
                  </a:cubicBezTo>
                  <a:lnTo>
                    <a:pt x="714" y="359"/>
                  </a:lnTo>
                  <a:cubicBezTo>
                    <a:pt x="727" y="359"/>
                    <a:pt x="727" y="359"/>
                    <a:pt x="714" y="372"/>
                  </a:cubicBezTo>
                  <a:cubicBezTo>
                    <a:pt x="709" y="376"/>
                    <a:pt x="708" y="378"/>
                    <a:pt x="708" y="378"/>
                  </a:cubicBezTo>
                  <a:cubicBezTo>
                    <a:pt x="709" y="378"/>
                    <a:pt x="718" y="372"/>
                    <a:pt x="727" y="372"/>
                  </a:cubicBezTo>
                  <a:cubicBezTo>
                    <a:pt x="714" y="385"/>
                    <a:pt x="714" y="424"/>
                    <a:pt x="740" y="424"/>
                  </a:cubicBezTo>
                  <a:lnTo>
                    <a:pt x="727" y="424"/>
                  </a:lnTo>
                  <a:lnTo>
                    <a:pt x="727" y="437"/>
                  </a:lnTo>
                  <a:cubicBezTo>
                    <a:pt x="740" y="437"/>
                    <a:pt x="753" y="437"/>
                    <a:pt x="753" y="450"/>
                  </a:cubicBezTo>
                  <a:lnTo>
                    <a:pt x="728" y="437"/>
                  </a:lnTo>
                  <a:lnTo>
                    <a:pt x="728" y="437"/>
                  </a:lnTo>
                  <a:cubicBezTo>
                    <a:pt x="753" y="450"/>
                    <a:pt x="752" y="450"/>
                    <a:pt x="740" y="450"/>
                  </a:cubicBezTo>
                  <a:cubicBezTo>
                    <a:pt x="731" y="445"/>
                    <a:pt x="725" y="444"/>
                    <a:pt x="722" y="444"/>
                  </a:cubicBezTo>
                  <a:cubicBezTo>
                    <a:pt x="715" y="444"/>
                    <a:pt x="718" y="450"/>
                    <a:pt x="727" y="450"/>
                  </a:cubicBezTo>
                  <a:cubicBezTo>
                    <a:pt x="701" y="450"/>
                    <a:pt x="701" y="450"/>
                    <a:pt x="740" y="463"/>
                  </a:cubicBezTo>
                  <a:lnTo>
                    <a:pt x="727" y="463"/>
                  </a:lnTo>
                  <a:cubicBezTo>
                    <a:pt x="753" y="476"/>
                    <a:pt x="753" y="476"/>
                    <a:pt x="727" y="476"/>
                  </a:cubicBezTo>
                  <a:cubicBezTo>
                    <a:pt x="707" y="469"/>
                    <a:pt x="697" y="466"/>
                    <a:pt x="696" y="466"/>
                  </a:cubicBezTo>
                  <a:lnTo>
                    <a:pt x="696" y="466"/>
                  </a:lnTo>
                  <a:cubicBezTo>
                    <a:pt x="694" y="466"/>
                    <a:pt x="701" y="469"/>
                    <a:pt x="714" y="476"/>
                  </a:cubicBezTo>
                  <a:cubicBezTo>
                    <a:pt x="714" y="482"/>
                    <a:pt x="710" y="482"/>
                    <a:pt x="709" y="482"/>
                  </a:cubicBezTo>
                  <a:cubicBezTo>
                    <a:pt x="707" y="482"/>
                    <a:pt x="707" y="482"/>
                    <a:pt x="714" y="489"/>
                  </a:cubicBezTo>
                  <a:cubicBezTo>
                    <a:pt x="714" y="489"/>
                    <a:pt x="688" y="489"/>
                    <a:pt x="688" y="502"/>
                  </a:cubicBezTo>
                  <a:cubicBezTo>
                    <a:pt x="675" y="515"/>
                    <a:pt x="675" y="515"/>
                    <a:pt x="688" y="515"/>
                  </a:cubicBezTo>
                  <a:cubicBezTo>
                    <a:pt x="703" y="530"/>
                    <a:pt x="709" y="536"/>
                    <a:pt x="707" y="536"/>
                  </a:cubicBezTo>
                  <a:cubicBezTo>
                    <a:pt x="705" y="536"/>
                    <a:pt x="698" y="533"/>
                    <a:pt x="688" y="528"/>
                  </a:cubicBezTo>
                  <a:cubicBezTo>
                    <a:pt x="688" y="528"/>
                    <a:pt x="675" y="515"/>
                    <a:pt x="675" y="515"/>
                  </a:cubicBezTo>
                  <a:cubicBezTo>
                    <a:pt x="666" y="515"/>
                    <a:pt x="663" y="520"/>
                    <a:pt x="658" y="520"/>
                  </a:cubicBezTo>
                  <a:cubicBezTo>
                    <a:pt x="656" y="520"/>
                    <a:pt x="653" y="519"/>
                    <a:pt x="649" y="515"/>
                  </a:cubicBezTo>
                  <a:lnTo>
                    <a:pt x="649" y="515"/>
                  </a:lnTo>
                  <a:cubicBezTo>
                    <a:pt x="675" y="541"/>
                    <a:pt x="662" y="541"/>
                    <a:pt x="649" y="541"/>
                  </a:cubicBezTo>
                  <a:cubicBezTo>
                    <a:pt x="649" y="541"/>
                    <a:pt x="649" y="541"/>
                    <a:pt x="662" y="554"/>
                  </a:cubicBezTo>
                  <a:lnTo>
                    <a:pt x="662" y="554"/>
                  </a:lnTo>
                  <a:cubicBezTo>
                    <a:pt x="656" y="548"/>
                    <a:pt x="649" y="545"/>
                    <a:pt x="644" y="545"/>
                  </a:cubicBezTo>
                  <a:lnTo>
                    <a:pt x="644" y="545"/>
                  </a:lnTo>
                  <a:cubicBezTo>
                    <a:pt x="636" y="545"/>
                    <a:pt x="634" y="551"/>
                    <a:pt x="649" y="566"/>
                  </a:cubicBezTo>
                  <a:cubicBezTo>
                    <a:pt x="655" y="578"/>
                    <a:pt x="658" y="585"/>
                    <a:pt x="657" y="585"/>
                  </a:cubicBezTo>
                  <a:cubicBezTo>
                    <a:pt x="657" y="585"/>
                    <a:pt x="650" y="575"/>
                    <a:pt x="636" y="554"/>
                  </a:cubicBezTo>
                  <a:cubicBezTo>
                    <a:pt x="630" y="548"/>
                    <a:pt x="626" y="544"/>
                    <a:pt x="623" y="541"/>
                  </a:cubicBezTo>
                  <a:lnTo>
                    <a:pt x="623" y="541"/>
                  </a:lnTo>
                  <a:cubicBezTo>
                    <a:pt x="632" y="550"/>
                    <a:pt x="635" y="559"/>
                    <a:pt x="631" y="559"/>
                  </a:cubicBezTo>
                  <a:cubicBezTo>
                    <a:pt x="629" y="559"/>
                    <a:pt x="627" y="557"/>
                    <a:pt x="623" y="554"/>
                  </a:cubicBezTo>
                  <a:lnTo>
                    <a:pt x="623" y="554"/>
                  </a:lnTo>
                  <a:cubicBezTo>
                    <a:pt x="623" y="554"/>
                    <a:pt x="626" y="556"/>
                    <a:pt x="649" y="579"/>
                  </a:cubicBezTo>
                  <a:cubicBezTo>
                    <a:pt x="649" y="592"/>
                    <a:pt x="649" y="605"/>
                    <a:pt x="649" y="605"/>
                  </a:cubicBezTo>
                  <a:cubicBezTo>
                    <a:pt x="636" y="592"/>
                    <a:pt x="636" y="592"/>
                    <a:pt x="636" y="566"/>
                  </a:cubicBezTo>
                  <a:cubicBezTo>
                    <a:pt x="636" y="566"/>
                    <a:pt x="636" y="567"/>
                    <a:pt x="636" y="579"/>
                  </a:cubicBezTo>
                  <a:cubicBezTo>
                    <a:pt x="623" y="579"/>
                    <a:pt x="623" y="566"/>
                    <a:pt x="610" y="554"/>
                  </a:cubicBezTo>
                  <a:cubicBezTo>
                    <a:pt x="605" y="548"/>
                    <a:pt x="601" y="545"/>
                    <a:pt x="600" y="545"/>
                  </a:cubicBezTo>
                  <a:lnTo>
                    <a:pt x="600" y="545"/>
                  </a:lnTo>
                  <a:cubicBezTo>
                    <a:pt x="599" y="545"/>
                    <a:pt x="602" y="551"/>
                    <a:pt x="610" y="566"/>
                  </a:cubicBezTo>
                  <a:cubicBezTo>
                    <a:pt x="610" y="566"/>
                    <a:pt x="620" y="607"/>
                    <a:pt x="631" y="634"/>
                  </a:cubicBezTo>
                  <a:lnTo>
                    <a:pt x="631" y="634"/>
                  </a:lnTo>
                  <a:cubicBezTo>
                    <a:pt x="628" y="631"/>
                    <a:pt x="623" y="631"/>
                    <a:pt x="623" y="631"/>
                  </a:cubicBezTo>
                  <a:cubicBezTo>
                    <a:pt x="623" y="618"/>
                    <a:pt x="623" y="618"/>
                    <a:pt x="623" y="618"/>
                  </a:cubicBezTo>
                  <a:lnTo>
                    <a:pt x="610" y="605"/>
                  </a:lnTo>
                  <a:cubicBezTo>
                    <a:pt x="605" y="601"/>
                    <a:pt x="600" y="596"/>
                    <a:pt x="597" y="592"/>
                  </a:cubicBezTo>
                  <a:lnTo>
                    <a:pt x="597" y="592"/>
                  </a:lnTo>
                  <a:cubicBezTo>
                    <a:pt x="597" y="592"/>
                    <a:pt x="597" y="592"/>
                    <a:pt x="584" y="579"/>
                  </a:cubicBezTo>
                  <a:cubicBezTo>
                    <a:pt x="584" y="579"/>
                    <a:pt x="584" y="579"/>
                    <a:pt x="584" y="592"/>
                  </a:cubicBezTo>
                  <a:cubicBezTo>
                    <a:pt x="597" y="605"/>
                    <a:pt x="597" y="605"/>
                    <a:pt x="597" y="605"/>
                  </a:cubicBezTo>
                  <a:cubicBezTo>
                    <a:pt x="584" y="605"/>
                    <a:pt x="584" y="605"/>
                    <a:pt x="597" y="631"/>
                  </a:cubicBezTo>
                  <a:cubicBezTo>
                    <a:pt x="597" y="644"/>
                    <a:pt x="610" y="657"/>
                    <a:pt x="597" y="657"/>
                  </a:cubicBezTo>
                  <a:cubicBezTo>
                    <a:pt x="597" y="663"/>
                    <a:pt x="597" y="666"/>
                    <a:pt x="596" y="666"/>
                  </a:cubicBezTo>
                  <a:cubicBezTo>
                    <a:pt x="595" y="666"/>
                    <a:pt x="592" y="660"/>
                    <a:pt x="584" y="644"/>
                  </a:cubicBezTo>
                  <a:cubicBezTo>
                    <a:pt x="584" y="631"/>
                    <a:pt x="584" y="631"/>
                    <a:pt x="584" y="631"/>
                  </a:cubicBezTo>
                  <a:cubicBezTo>
                    <a:pt x="584" y="631"/>
                    <a:pt x="584" y="631"/>
                    <a:pt x="571" y="618"/>
                  </a:cubicBezTo>
                  <a:lnTo>
                    <a:pt x="571" y="618"/>
                  </a:lnTo>
                  <a:cubicBezTo>
                    <a:pt x="571" y="623"/>
                    <a:pt x="571" y="628"/>
                    <a:pt x="571" y="631"/>
                  </a:cubicBezTo>
                  <a:cubicBezTo>
                    <a:pt x="558" y="631"/>
                    <a:pt x="558" y="631"/>
                    <a:pt x="558" y="618"/>
                  </a:cubicBezTo>
                  <a:cubicBezTo>
                    <a:pt x="558" y="625"/>
                    <a:pt x="558" y="628"/>
                    <a:pt x="556" y="628"/>
                  </a:cubicBezTo>
                  <a:cubicBezTo>
                    <a:pt x="555" y="628"/>
                    <a:pt x="552" y="625"/>
                    <a:pt x="545" y="618"/>
                  </a:cubicBezTo>
                  <a:cubicBezTo>
                    <a:pt x="541" y="615"/>
                    <a:pt x="539" y="613"/>
                    <a:pt x="537" y="613"/>
                  </a:cubicBezTo>
                  <a:cubicBezTo>
                    <a:pt x="532" y="613"/>
                    <a:pt x="532" y="622"/>
                    <a:pt x="532" y="631"/>
                  </a:cubicBezTo>
                  <a:cubicBezTo>
                    <a:pt x="532" y="657"/>
                    <a:pt x="532" y="683"/>
                    <a:pt x="545" y="696"/>
                  </a:cubicBezTo>
                  <a:cubicBezTo>
                    <a:pt x="545" y="721"/>
                    <a:pt x="545" y="730"/>
                    <a:pt x="542" y="730"/>
                  </a:cubicBezTo>
                  <a:cubicBezTo>
                    <a:pt x="540" y="730"/>
                    <a:pt x="537" y="727"/>
                    <a:pt x="532" y="722"/>
                  </a:cubicBezTo>
                  <a:cubicBezTo>
                    <a:pt x="532" y="722"/>
                    <a:pt x="532" y="696"/>
                    <a:pt x="532" y="683"/>
                  </a:cubicBezTo>
                  <a:cubicBezTo>
                    <a:pt x="532" y="670"/>
                    <a:pt x="532" y="670"/>
                    <a:pt x="532" y="670"/>
                  </a:cubicBezTo>
                  <a:cubicBezTo>
                    <a:pt x="532" y="657"/>
                    <a:pt x="532" y="631"/>
                    <a:pt x="532" y="631"/>
                  </a:cubicBezTo>
                  <a:cubicBezTo>
                    <a:pt x="532" y="631"/>
                    <a:pt x="519" y="618"/>
                    <a:pt x="519" y="592"/>
                  </a:cubicBezTo>
                  <a:cubicBezTo>
                    <a:pt x="506" y="592"/>
                    <a:pt x="506" y="592"/>
                    <a:pt x="506" y="618"/>
                  </a:cubicBezTo>
                  <a:cubicBezTo>
                    <a:pt x="506" y="624"/>
                    <a:pt x="506" y="628"/>
                    <a:pt x="506" y="631"/>
                  </a:cubicBezTo>
                  <a:cubicBezTo>
                    <a:pt x="506" y="606"/>
                    <a:pt x="501" y="592"/>
                    <a:pt x="497" y="592"/>
                  </a:cubicBezTo>
                  <a:cubicBezTo>
                    <a:pt x="495" y="592"/>
                    <a:pt x="493" y="596"/>
                    <a:pt x="493" y="605"/>
                  </a:cubicBezTo>
                  <a:cubicBezTo>
                    <a:pt x="493" y="599"/>
                    <a:pt x="490" y="596"/>
                    <a:pt x="487" y="596"/>
                  </a:cubicBezTo>
                  <a:cubicBezTo>
                    <a:pt x="483" y="596"/>
                    <a:pt x="480" y="599"/>
                    <a:pt x="480" y="605"/>
                  </a:cubicBezTo>
                  <a:lnTo>
                    <a:pt x="467" y="605"/>
                  </a:lnTo>
                  <a:cubicBezTo>
                    <a:pt x="458" y="615"/>
                    <a:pt x="455" y="624"/>
                    <a:pt x="455" y="624"/>
                  </a:cubicBezTo>
                  <a:cubicBezTo>
                    <a:pt x="454" y="624"/>
                    <a:pt x="454" y="622"/>
                    <a:pt x="454" y="618"/>
                  </a:cubicBezTo>
                  <a:cubicBezTo>
                    <a:pt x="467" y="605"/>
                    <a:pt x="467" y="605"/>
                    <a:pt x="454" y="592"/>
                  </a:cubicBezTo>
                  <a:cubicBezTo>
                    <a:pt x="460" y="581"/>
                    <a:pt x="463" y="574"/>
                    <a:pt x="463" y="574"/>
                  </a:cubicBezTo>
                  <a:lnTo>
                    <a:pt x="463" y="574"/>
                  </a:lnTo>
                  <a:cubicBezTo>
                    <a:pt x="462" y="574"/>
                    <a:pt x="456" y="584"/>
                    <a:pt x="441" y="605"/>
                  </a:cubicBezTo>
                  <a:cubicBezTo>
                    <a:pt x="428" y="605"/>
                    <a:pt x="415" y="631"/>
                    <a:pt x="415" y="644"/>
                  </a:cubicBezTo>
                  <a:cubicBezTo>
                    <a:pt x="402" y="657"/>
                    <a:pt x="402" y="657"/>
                    <a:pt x="402" y="657"/>
                  </a:cubicBezTo>
                  <a:cubicBezTo>
                    <a:pt x="402" y="644"/>
                    <a:pt x="415" y="618"/>
                    <a:pt x="428" y="605"/>
                  </a:cubicBezTo>
                  <a:cubicBezTo>
                    <a:pt x="428" y="609"/>
                    <a:pt x="428" y="610"/>
                    <a:pt x="429" y="610"/>
                  </a:cubicBezTo>
                  <a:cubicBezTo>
                    <a:pt x="429" y="610"/>
                    <a:pt x="432" y="598"/>
                    <a:pt x="441" y="579"/>
                  </a:cubicBezTo>
                  <a:lnTo>
                    <a:pt x="441" y="579"/>
                  </a:lnTo>
                  <a:cubicBezTo>
                    <a:pt x="438" y="582"/>
                    <a:pt x="434" y="587"/>
                    <a:pt x="428" y="592"/>
                  </a:cubicBezTo>
                  <a:cubicBezTo>
                    <a:pt x="415" y="592"/>
                    <a:pt x="415" y="592"/>
                    <a:pt x="415" y="605"/>
                  </a:cubicBezTo>
                  <a:cubicBezTo>
                    <a:pt x="402" y="605"/>
                    <a:pt x="389" y="631"/>
                    <a:pt x="389" y="631"/>
                  </a:cubicBezTo>
                  <a:cubicBezTo>
                    <a:pt x="389" y="631"/>
                    <a:pt x="377" y="644"/>
                    <a:pt x="376" y="657"/>
                  </a:cubicBezTo>
                  <a:lnTo>
                    <a:pt x="376" y="657"/>
                  </a:lnTo>
                  <a:cubicBezTo>
                    <a:pt x="377" y="653"/>
                    <a:pt x="378" y="630"/>
                    <a:pt x="389" y="618"/>
                  </a:cubicBezTo>
                  <a:cubicBezTo>
                    <a:pt x="402" y="592"/>
                    <a:pt x="415" y="579"/>
                    <a:pt x="402" y="579"/>
                  </a:cubicBezTo>
                  <a:cubicBezTo>
                    <a:pt x="402" y="566"/>
                    <a:pt x="402" y="566"/>
                    <a:pt x="415" y="554"/>
                  </a:cubicBezTo>
                  <a:lnTo>
                    <a:pt x="415" y="554"/>
                  </a:lnTo>
                  <a:cubicBezTo>
                    <a:pt x="415" y="554"/>
                    <a:pt x="402" y="554"/>
                    <a:pt x="402" y="566"/>
                  </a:cubicBezTo>
                  <a:lnTo>
                    <a:pt x="389" y="566"/>
                  </a:lnTo>
                  <a:cubicBezTo>
                    <a:pt x="399" y="557"/>
                    <a:pt x="401" y="548"/>
                    <a:pt x="397" y="548"/>
                  </a:cubicBezTo>
                  <a:cubicBezTo>
                    <a:pt x="396" y="548"/>
                    <a:pt x="393" y="550"/>
                    <a:pt x="389" y="554"/>
                  </a:cubicBezTo>
                  <a:lnTo>
                    <a:pt x="389" y="554"/>
                  </a:lnTo>
                  <a:cubicBezTo>
                    <a:pt x="386" y="557"/>
                    <a:pt x="381" y="562"/>
                    <a:pt x="376" y="566"/>
                  </a:cubicBezTo>
                  <a:cubicBezTo>
                    <a:pt x="363" y="579"/>
                    <a:pt x="351" y="592"/>
                    <a:pt x="351" y="592"/>
                  </a:cubicBezTo>
                  <a:lnTo>
                    <a:pt x="363" y="592"/>
                  </a:lnTo>
                  <a:lnTo>
                    <a:pt x="338" y="605"/>
                  </a:lnTo>
                  <a:cubicBezTo>
                    <a:pt x="338" y="605"/>
                    <a:pt x="325" y="605"/>
                    <a:pt x="312" y="618"/>
                  </a:cubicBezTo>
                  <a:lnTo>
                    <a:pt x="312" y="618"/>
                  </a:lnTo>
                  <a:cubicBezTo>
                    <a:pt x="316" y="614"/>
                    <a:pt x="320" y="610"/>
                    <a:pt x="325" y="605"/>
                  </a:cubicBezTo>
                  <a:cubicBezTo>
                    <a:pt x="338" y="592"/>
                    <a:pt x="351" y="579"/>
                    <a:pt x="363" y="579"/>
                  </a:cubicBezTo>
                  <a:cubicBezTo>
                    <a:pt x="382" y="560"/>
                    <a:pt x="388" y="548"/>
                    <a:pt x="379" y="548"/>
                  </a:cubicBezTo>
                  <a:cubicBezTo>
                    <a:pt x="376" y="548"/>
                    <a:pt x="370" y="550"/>
                    <a:pt x="363" y="554"/>
                  </a:cubicBezTo>
                  <a:lnTo>
                    <a:pt x="363" y="554"/>
                  </a:lnTo>
                  <a:cubicBezTo>
                    <a:pt x="389" y="541"/>
                    <a:pt x="389" y="541"/>
                    <a:pt x="376" y="541"/>
                  </a:cubicBezTo>
                  <a:cubicBezTo>
                    <a:pt x="364" y="553"/>
                    <a:pt x="363" y="554"/>
                    <a:pt x="363" y="554"/>
                  </a:cubicBezTo>
                  <a:cubicBezTo>
                    <a:pt x="389" y="528"/>
                    <a:pt x="389" y="528"/>
                    <a:pt x="376" y="528"/>
                  </a:cubicBezTo>
                  <a:cubicBezTo>
                    <a:pt x="357" y="541"/>
                    <a:pt x="347" y="544"/>
                    <a:pt x="344" y="544"/>
                  </a:cubicBezTo>
                  <a:cubicBezTo>
                    <a:pt x="341" y="544"/>
                    <a:pt x="344" y="541"/>
                    <a:pt x="351" y="541"/>
                  </a:cubicBezTo>
                  <a:cubicBezTo>
                    <a:pt x="363" y="528"/>
                    <a:pt x="363" y="528"/>
                    <a:pt x="351" y="528"/>
                  </a:cubicBezTo>
                  <a:cubicBezTo>
                    <a:pt x="351" y="528"/>
                    <a:pt x="338" y="528"/>
                    <a:pt x="325" y="541"/>
                  </a:cubicBezTo>
                  <a:cubicBezTo>
                    <a:pt x="325" y="541"/>
                    <a:pt x="312" y="554"/>
                    <a:pt x="299" y="566"/>
                  </a:cubicBezTo>
                  <a:cubicBezTo>
                    <a:pt x="273" y="566"/>
                    <a:pt x="286" y="554"/>
                    <a:pt x="338" y="528"/>
                  </a:cubicBezTo>
                  <a:lnTo>
                    <a:pt x="363" y="515"/>
                  </a:lnTo>
                  <a:lnTo>
                    <a:pt x="363" y="515"/>
                  </a:lnTo>
                  <a:cubicBezTo>
                    <a:pt x="363" y="515"/>
                    <a:pt x="363" y="515"/>
                    <a:pt x="351" y="528"/>
                  </a:cubicBezTo>
                  <a:cubicBezTo>
                    <a:pt x="363" y="515"/>
                    <a:pt x="376" y="515"/>
                    <a:pt x="363" y="515"/>
                  </a:cubicBezTo>
                  <a:cubicBezTo>
                    <a:pt x="362" y="515"/>
                    <a:pt x="360" y="515"/>
                    <a:pt x="359" y="515"/>
                  </a:cubicBezTo>
                  <a:lnTo>
                    <a:pt x="359" y="515"/>
                  </a:lnTo>
                  <a:cubicBezTo>
                    <a:pt x="358" y="515"/>
                    <a:pt x="355" y="515"/>
                    <a:pt x="351" y="515"/>
                  </a:cubicBezTo>
                  <a:lnTo>
                    <a:pt x="347" y="518"/>
                  </a:lnTo>
                  <a:lnTo>
                    <a:pt x="347" y="518"/>
                  </a:lnTo>
                  <a:cubicBezTo>
                    <a:pt x="336" y="522"/>
                    <a:pt x="325" y="528"/>
                    <a:pt x="325" y="528"/>
                  </a:cubicBezTo>
                  <a:cubicBezTo>
                    <a:pt x="325" y="528"/>
                    <a:pt x="325" y="524"/>
                    <a:pt x="327" y="520"/>
                  </a:cubicBezTo>
                  <a:lnTo>
                    <a:pt x="327" y="520"/>
                  </a:lnTo>
                  <a:cubicBezTo>
                    <a:pt x="321" y="523"/>
                    <a:pt x="318" y="524"/>
                    <a:pt x="316" y="524"/>
                  </a:cubicBezTo>
                  <a:cubicBezTo>
                    <a:pt x="315" y="524"/>
                    <a:pt x="318" y="521"/>
                    <a:pt x="325" y="515"/>
                  </a:cubicBezTo>
                  <a:cubicBezTo>
                    <a:pt x="338" y="502"/>
                    <a:pt x="351" y="502"/>
                    <a:pt x="351" y="502"/>
                  </a:cubicBezTo>
                  <a:lnTo>
                    <a:pt x="338" y="502"/>
                  </a:lnTo>
                  <a:cubicBezTo>
                    <a:pt x="325" y="508"/>
                    <a:pt x="318" y="511"/>
                    <a:pt x="316" y="511"/>
                  </a:cubicBezTo>
                  <a:cubicBezTo>
                    <a:pt x="315" y="511"/>
                    <a:pt x="318" y="508"/>
                    <a:pt x="325" y="502"/>
                  </a:cubicBezTo>
                  <a:cubicBezTo>
                    <a:pt x="325" y="502"/>
                    <a:pt x="325" y="502"/>
                    <a:pt x="338" y="489"/>
                  </a:cubicBezTo>
                  <a:cubicBezTo>
                    <a:pt x="351" y="476"/>
                    <a:pt x="351" y="476"/>
                    <a:pt x="338" y="476"/>
                  </a:cubicBezTo>
                  <a:cubicBezTo>
                    <a:pt x="299" y="489"/>
                    <a:pt x="286" y="502"/>
                    <a:pt x="286" y="502"/>
                  </a:cubicBezTo>
                  <a:lnTo>
                    <a:pt x="208" y="502"/>
                  </a:lnTo>
                  <a:lnTo>
                    <a:pt x="195" y="515"/>
                  </a:lnTo>
                  <a:cubicBezTo>
                    <a:pt x="221" y="508"/>
                    <a:pt x="234" y="505"/>
                    <a:pt x="237" y="505"/>
                  </a:cubicBezTo>
                  <a:cubicBezTo>
                    <a:pt x="240" y="505"/>
                    <a:pt x="234" y="508"/>
                    <a:pt x="221" y="515"/>
                  </a:cubicBezTo>
                  <a:cubicBezTo>
                    <a:pt x="182" y="528"/>
                    <a:pt x="182" y="528"/>
                    <a:pt x="182" y="528"/>
                  </a:cubicBezTo>
                  <a:cubicBezTo>
                    <a:pt x="182" y="528"/>
                    <a:pt x="182" y="528"/>
                    <a:pt x="169" y="541"/>
                  </a:cubicBezTo>
                  <a:cubicBezTo>
                    <a:pt x="156" y="541"/>
                    <a:pt x="143" y="554"/>
                    <a:pt x="143" y="554"/>
                  </a:cubicBezTo>
                  <a:lnTo>
                    <a:pt x="156" y="554"/>
                  </a:lnTo>
                  <a:cubicBezTo>
                    <a:pt x="164" y="550"/>
                    <a:pt x="170" y="548"/>
                    <a:pt x="174" y="548"/>
                  </a:cubicBezTo>
                  <a:cubicBezTo>
                    <a:pt x="185" y="548"/>
                    <a:pt x="183" y="557"/>
                    <a:pt x="156" y="566"/>
                  </a:cubicBezTo>
                  <a:cubicBezTo>
                    <a:pt x="160" y="571"/>
                    <a:pt x="165" y="572"/>
                    <a:pt x="169" y="572"/>
                  </a:cubicBezTo>
                  <a:cubicBezTo>
                    <a:pt x="172" y="572"/>
                    <a:pt x="175" y="572"/>
                    <a:pt x="178" y="571"/>
                  </a:cubicBezTo>
                  <a:lnTo>
                    <a:pt x="178" y="571"/>
                  </a:lnTo>
                  <a:cubicBezTo>
                    <a:pt x="169" y="579"/>
                    <a:pt x="169" y="579"/>
                    <a:pt x="169" y="579"/>
                  </a:cubicBezTo>
                  <a:cubicBezTo>
                    <a:pt x="169" y="586"/>
                    <a:pt x="169" y="589"/>
                    <a:pt x="171" y="589"/>
                  </a:cubicBezTo>
                  <a:cubicBezTo>
                    <a:pt x="172" y="589"/>
                    <a:pt x="175" y="586"/>
                    <a:pt x="182" y="579"/>
                  </a:cubicBezTo>
                  <a:lnTo>
                    <a:pt x="182" y="579"/>
                  </a:lnTo>
                  <a:cubicBezTo>
                    <a:pt x="182" y="592"/>
                    <a:pt x="182" y="592"/>
                    <a:pt x="169" y="592"/>
                  </a:cubicBezTo>
                  <a:cubicBezTo>
                    <a:pt x="169" y="592"/>
                    <a:pt x="169" y="592"/>
                    <a:pt x="156" y="605"/>
                  </a:cubicBezTo>
                  <a:cubicBezTo>
                    <a:pt x="156" y="611"/>
                    <a:pt x="160" y="614"/>
                    <a:pt x="167" y="614"/>
                  </a:cubicBezTo>
                  <a:cubicBezTo>
                    <a:pt x="177" y="614"/>
                    <a:pt x="193" y="608"/>
                    <a:pt x="208" y="592"/>
                  </a:cubicBezTo>
                  <a:lnTo>
                    <a:pt x="221" y="592"/>
                  </a:lnTo>
                  <a:cubicBezTo>
                    <a:pt x="246" y="580"/>
                    <a:pt x="247" y="579"/>
                    <a:pt x="247" y="579"/>
                  </a:cubicBezTo>
                  <a:lnTo>
                    <a:pt x="247" y="579"/>
                  </a:lnTo>
                  <a:lnTo>
                    <a:pt x="208" y="605"/>
                  </a:lnTo>
                  <a:cubicBezTo>
                    <a:pt x="187" y="612"/>
                    <a:pt x="173" y="623"/>
                    <a:pt x="174" y="628"/>
                  </a:cubicBezTo>
                  <a:lnTo>
                    <a:pt x="174" y="628"/>
                  </a:lnTo>
                  <a:cubicBezTo>
                    <a:pt x="172" y="631"/>
                    <a:pt x="178" y="631"/>
                    <a:pt x="195" y="631"/>
                  </a:cubicBezTo>
                  <a:cubicBezTo>
                    <a:pt x="195" y="631"/>
                    <a:pt x="221" y="618"/>
                    <a:pt x="234" y="605"/>
                  </a:cubicBezTo>
                  <a:cubicBezTo>
                    <a:pt x="238" y="601"/>
                    <a:pt x="241" y="600"/>
                    <a:pt x="243" y="600"/>
                  </a:cubicBezTo>
                  <a:cubicBezTo>
                    <a:pt x="247" y="600"/>
                    <a:pt x="247" y="605"/>
                    <a:pt x="247" y="605"/>
                  </a:cubicBezTo>
                  <a:cubicBezTo>
                    <a:pt x="260" y="605"/>
                    <a:pt x="260" y="605"/>
                    <a:pt x="234" y="618"/>
                  </a:cubicBezTo>
                  <a:cubicBezTo>
                    <a:pt x="221" y="625"/>
                    <a:pt x="218" y="628"/>
                    <a:pt x="221" y="628"/>
                  </a:cubicBezTo>
                  <a:cubicBezTo>
                    <a:pt x="224" y="628"/>
                    <a:pt x="234" y="625"/>
                    <a:pt x="247" y="618"/>
                  </a:cubicBezTo>
                  <a:lnTo>
                    <a:pt x="247" y="618"/>
                  </a:lnTo>
                  <a:lnTo>
                    <a:pt x="234" y="631"/>
                  </a:lnTo>
                  <a:cubicBezTo>
                    <a:pt x="221" y="644"/>
                    <a:pt x="208" y="657"/>
                    <a:pt x="221" y="657"/>
                  </a:cubicBezTo>
                  <a:cubicBezTo>
                    <a:pt x="234" y="657"/>
                    <a:pt x="234" y="670"/>
                    <a:pt x="221" y="683"/>
                  </a:cubicBezTo>
                  <a:cubicBezTo>
                    <a:pt x="217" y="687"/>
                    <a:pt x="218" y="688"/>
                    <a:pt x="220" y="688"/>
                  </a:cubicBezTo>
                  <a:cubicBezTo>
                    <a:pt x="228" y="688"/>
                    <a:pt x="254" y="676"/>
                    <a:pt x="273" y="657"/>
                  </a:cubicBezTo>
                  <a:lnTo>
                    <a:pt x="273" y="657"/>
                  </a:lnTo>
                  <a:cubicBezTo>
                    <a:pt x="260" y="670"/>
                    <a:pt x="260" y="670"/>
                    <a:pt x="260" y="670"/>
                  </a:cubicBezTo>
                  <a:cubicBezTo>
                    <a:pt x="273" y="683"/>
                    <a:pt x="273" y="683"/>
                    <a:pt x="260" y="696"/>
                  </a:cubicBezTo>
                  <a:cubicBezTo>
                    <a:pt x="267" y="689"/>
                    <a:pt x="273" y="685"/>
                    <a:pt x="276" y="685"/>
                  </a:cubicBezTo>
                  <a:cubicBezTo>
                    <a:pt x="283" y="685"/>
                    <a:pt x="278" y="704"/>
                    <a:pt x="260" y="722"/>
                  </a:cubicBezTo>
                  <a:cubicBezTo>
                    <a:pt x="247" y="735"/>
                    <a:pt x="247" y="735"/>
                    <a:pt x="247" y="735"/>
                  </a:cubicBezTo>
                  <a:cubicBezTo>
                    <a:pt x="251" y="731"/>
                    <a:pt x="255" y="729"/>
                    <a:pt x="259" y="729"/>
                  </a:cubicBezTo>
                  <a:cubicBezTo>
                    <a:pt x="267" y="729"/>
                    <a:pt x="273" y="735"/>
                    <a:pt x="273" y="735"/>
                  </a:cubicBezTo>
                  <a:cubicBezTo>
                    <a:pt x="286" y="735"/>
                    <a:pt x="286" y="735"/>
                    <a:pt x="299" y="709"/>
                  </a:cubicBezTo>
                  <a:cubicBezTo>
                    <a:pt x="299" y="696"/>
                    <a:pt x="325" y="683"/>
                    <a:pt x="325" y="683"/>
                  </a:cubicBezTo>
                  <a:lnTo>
                    <a:pt x="325" y="683"/>
                  </a:lnTo>
                  <a:cubicBezTo>
                    <a:pt x="325" y="683"/>
                    <a:pt x="312" y="696"/>
                    <a:pt x="299" y="709"/>
                  </a:cubicBezTo>
                  <a:cubicBezTo>
                    <a:pt x="314" y="694"/>
                    <a:pt x="320" y="688"/>
                    <a:pt x="323" y="688"/>
                  </a:cubicBezTo>
                  <a:cubicBezTo>
                    <a:pt x="325" y="688"/>
                    <a:pt x="325" y="691"/>
                    <a:pt x="325" y="696"/>
                  </a:cubicBezTo>
                  <a:cubicBezTo>
                    <a:pt x="325" y="696"/>
                    <a:pt x="338" y="696"/>
                    <a:pt x="325" y="709"/>
                  </a:cubicBezTo>
                  <a:cubicBezTo>
                    <a:pt x="325" y="709"/>
                    <a:pt x="312" y="722"/>
                    <a:pt x="312" y="722"/>
                  </a:cubicBezTo>
                  <a:cubicBezTo>
                    <a:pt x="325" y="722"/>
                    <a:pt x="325" y="722"/>
                    <a:pt x="312" y="735"/>
                  </a:cubicBezTo>
                  <a:cubicBezTo>
                    <a:pt x="312" y="735"/>
                    <a:pt x="312" y="761"/>
                    <a:pt x="312" y="761"/>
                  </a:cubicBezTo>
                  <a:cubicBezTo>
                    <a:pt x="312" y="761"/>
                    <a:pt x="325" y="761"/>
                    <a:pt x="312" y="774"/>
                  </a:cubicBezTo>
                  <a:cubicBezTo>
                    <a:pt x="312" y="779"/>
                    <a:pt x="312" y="783"/>
                    <a:pt x="313" y="783"/>
                  </a:cubicBezTo>
                  <a:cubicBezTo>
                    <a:pt x="314" y="783"/>
                    <a:pt x="317" y="776"/>
                    <a:pt x="325" y="761"/>
                  </a:cubicBezTo>
                  <a:cubicBezTo>
                    <a:pt x="332" y="754"/>
                    <a:pt x="335" y="746"/>
                    <a:pt x="339" y="746"/>
                  </a:cubicBezTo>
                  <a:cubicBezTo>
                    <a:pt x="342" y="746"/>
                    <a:pt x="345" y="750"/>
                    <a:pt x="351" y="761"/>
                  </a:cubicBezTo>
                  <a:cubicBezTo>
                    <a:pt x="351" y="761"/>
                    <a:pt x="354" y="764"/>
                    <a:pt x="357" y="764"/>
                  </a:cubicBezTo>
                  <a:cubicBezTo>
                    <a:pt x="360" y="764"/>
                    <a:pt x="363" y="761"/>
                    <a:pt x="363" y="748"/>
                  </a:cubicBezTo>
                  <a:cubicBezTo>
                    <a:pt x="363" y="748"/>
                    <a:pt x="363" y="748"/>
                    <a:pt x="363" y="774"/>
                  </a:cubicBezTo>
                  <a:cubicBezTo>
                    <a:pt x="370" y="768"/>
                    <a:pt x="373" y="764"/>
                    <a:pt x="375" y="764"/>
                  </a:cubicBezTo>
                  <a:cubicBezTo>
                    <a:pt x="376" y="764"/>
                    <a:pt x="376" y="768"/>
                    <a:pt x="376" y="774"/>
                  </a:cubicBezTo>
                  <a:cubicBezTo>
                    <a:pt x="376" y="774"/>
                    <a:pt x="376" y="774"/>
                    <a:pt x="389" y="761"/>
                  </a:cubicBezTo>
                  <a:cubicBezTo>
                    <a:pt x="389" y="787"/>
                    <a:pt x="389" y="787"/>
                    <a:pt x="389" y="787"/>
                  </a:cubicBezTo>
                  <a:cubicBezTo>
                    <a:pt x="393" y="783"/>
                    <a:pt x="398" y="782"/>
                    <a:pt x="403" y="782"/>
                  </a:cubicBezTo>
                  <a:cubicBezTo>
                    <a:pt x="415" y="782"/>
                    <a:pt x="428" y="791"/>
                    <a:pt x="428" y="800"/>
                  </a:cubicBezTo>
                  <a:cubicBezTo>
                    <a:pt x="435" y="793"/>
                    <a:pt x="438" y="790"/>
                    <a:pt x="440" y="788"/>
                  </a:cubicBezTo>
                  <a:lnTo>
                    <a:pt x="440" y="788"/>
                  </a:lnTo>
                  <a:cubicBezTo>
                    <a:pt x="440" y="789"/>
                    <a:pt x="440" y="790"/>
                    <a:pt x="439" y="791"/>
                  </a:cubicBezTo>
                  <a:lnTo>
                    <a:pt x="439" y="791"/>
                  </a:lnTo>
                  <a:cubicBezTo>
                    <a:pt x="440" y="790"/>
                    <a:pt x="441" y="788"/>
                    <a:pt x="441" y="787"/>
                  </a:cubicBezTo>
                  <a:lnTo>
                    <a:pt x="441" y="787"/>
                  </a:lnTo>
                  <a:cubicBezTo>
                    <a:pt x="441" y="787"/>
                    <a:pt x="441" y="787"/>
                    <a:pt x="440" y="788"/>
                  </a:cubicBezTo>
                  <a:lnTo>
                    <a:pt x="440" y="788"/>
                  </a:lnTo>
                  <a:cubicBezTo>
                    <a:pt x="441" y="784"/>
                    <a:pt x="441" y="779"/>
                    <a:pt x="441" y="774"/>
                  </a:cubicBezTo>
                  <a:cubicBezTo>
                    <a:pt x="447" y="756"/>
                    <a:pt x="451" y="746"/>
                    <a:pt x="451" y="746"/>
                  </a:cubicBezTo>
                  <a:lnTo>
                    <a:pt x="451" y="746"/>
                  </a:lnTo>
                  <a:cubicBezTo>
                    <a:pt x="451" y="746"/>
                    <a:pt x="448" y="759"/>
                    <a:pt x="441" y="787"/>
                  </a:cubicBezTo>
                  <a:cubicBezTo>
                    <a:pt x="441" y="806"/>
                    <a:pt x="441" y="816"/>
                    <a:pt x="443" y="816"/>
                  </a:cubicBezTo>
                  <a:cubicBezTo>
                    <a:pt x="445" y="816"/>
                    <a:pt x="448" y="806"/>
                    <a:pt x="454" y="787"/>
                  </a:cubicBezTo>
                  <a:cubicBezTo>
                    <a:pt x="454" y="774"/>
                    <a:pt x="458" y="768"/>
                    <a:pt x="459" y="768"/>
                  </a:cubicBezTo>
                  <a:lnTo>
                    <a:pt x="459" y="768"/>
                  </a:lnTo>
                  <a:cubicBezTo>
                    <a:pt x="461" y="768"/>
                    <a:pt x="461" y="774"/>
                    <a:pt x="454" y="787"/>
                  </a:cubicBezTo>
                  <a:cubicBezTo>
                    <a:pt x="454" y="806"/>
                    <a:pt x="454" y="816"/>
                    <a:pt x="456" y="816"/>
                  </a:cubicBezTo>
                  <a:cubicBezTo>
                    <a:pt x="458" y="816"/>
                    <a:pt x="461" y="806"/>
                    <a:pt x="467" y="787"/>
                  </a:cubicBezTo>
                  <a:cubicBezTo>
                    <a:pt x="474" y="751"/>
                    <a:pt x="478" y="731"/>
                    <a:pt x="479" y="731"/>
                  </a:cubicBezTo>
                  <a:cubicBezTo>
                    <a:pt x="480" y="731"/>
                    <a:pt x="480" y="745"/>
                    <a:pt x="480" y="774"/>
                  </a:cubicBezTo>
                  <a:cubicBezTo>
                    <a:pt x="480" y="784"/>
                    <a:pt x="480" y="793"/>
                    <a:pt x="480" y="800"/>
                  </a:cubicBezTo>
                  <a:cubicBezTo>
                    <a:pt x="480" y="781"/>
                    <a:pt x="483" y="771"/>
                    <a:pt x="487" y="771"/>
                  </a:cubicBezTo>
                  <a:cubicBezTo>
                    <a:pt x="490" y="771"/>
                    <a:pt x="493" y="781"/>
                    <a:pt x="493" y="800"/>
                  </a:cubicBezTo>
                  <a:cubicBezTo>
                    <a:pt x="493" y="828"/>
                    <a:pt x="497" y="841"/>
                    <a:pt x="500" y="841"/>
                  </a:cubicBezTo>
                  <a:cubicBezTo>
                    <a:pt x="503" y="841"/>
                    <a:pt x="506" y="831"/>
                    <a:pt x="506" y="813"/>
                  </a:cubicBezTo>
                  <a:cubicBezTo>
                    <a:pt x="513" y="800"/>
                    <a:pt x="519" y="793"/>
                    <a:pt x="522" y="793"/>
                  </a:cubicBezTo>
                  <a:lnTo>
                    <a:pt x="522" y="793"/>
                  </a:lnTo>
                  <a:cubicBezTo>
                    <a:pt x="526" y="793"/>
                    <a:pt x="526" y="800"/>
                    <a:pt x="519" y="813"/>
                  </a:cubicBezTo>
                  <a:cubicBezTo>
                    <a:pt x="519" y="818"/>
                    <a:pt x="519" y="822"/>
                    <a:pt x="519" y="826"/>
                  </a:cubicBezTo>
                  <a:lnTo>
                    <a:pt x="532" y="826"/>
                  </a:lnTo>
                  <a:cubicBezTo>
                    <a:pt x="545" y="826"/>
                    <a:pt x="545" y="813"/>
                    <a:pt x="545" y="800"/>
                  </a:cubicBezTo>
                  <a:cubicBezTo>
                    <a:pt x="545" y="816"/>
                    <a:pt x="550" y="827"/>
                    <a:pt x="554" y="827"/>
                  </a:cubicBezTo>
                  <a:cubicBezTo>
                    <a:pt x="556" y="827"/>
                    <a:pt x="558" y="823"/>
                    <a:pt x="558" y="813"/>
                  </a:cubicBezTo>
                  <a:cubicBezTo>
                    <a:pt x="571" y="813"/>
                    <a:pt x="571" y="813"/>
                    <a:pt x="571" y="800"/>
                  </a:cubicBezTo>
                  <a:cubicBezTo>
                    <a:pt x="571" y="792"/>
                    <a:pt x="571" y="789"/>
                    <a:pt x="571" y="789"/>
                  </a:cubicBezTo>
                  <a:cubicBezTo>
                    <a:pt x="572" y="789"/>
                    <a:pt x="575" y="804"/>
                    <a:pt x="584" y="813"/>
                  </a:cubicBezTo>
                  <a:cubicBezTo>
                    <a:pt x="584" y="800"/>
                    <a:pt x="584" y="783"/>
                    <a:pt x="584" y="774"/>
                  </a:cubicBezTo>
                  <a:cubicBezTo>
                    <a:pt x="584" y="770"/>
                    <a:pt x="585" y="769"/>
                    <a:pt x="587" y="769"/>
                  </a:cubicBezTo>
                  <a:cubicBezTo>
                    <a:pt x="590" y="769"/>
                    <a:pt x="597" y="778"/>
                    <a:pt x="597" y="787"/>
                  </a:cubicBezTo>
                  <a:cubicBezTo>
                    <a:pt x="597" y="813"/>
                    <a:pt x="597" y="813"/>
                    <a:pt x="610" y="826"/>
                  </a:cubicBezTo>
                  <a:cubicBezTo>
                    <a:pt x="610" y="826"/>
                    <a:pt x="610" y="826"/>
                    <a:pt x="610" y="800"/>
                  </a:cubicBezTo>
                  <a:cubicBezTo>
                    <a:pt x="610" y="793"/>
                    <a:pt x="613" y="790"/>
                    <a:pt x="618" y="790"/>
                  </a:cubicBezTo>
                  <a:cubicBezTo>
                    <a:pt x="623" y="790"/>
                    <a:pt x="629" y="793"/>
                    <a:pt x="636" y="800"/>
                  </a:cubicBezTo>
                  <a:cubicBezTo>
                    <a:pt x="636" y="800"/>
                    <a:pt x="636" y="774"/>
                    <a:pt x="636" y="774"/>
                  </a:cubicBezTo>
                  <a:cubicBezTo>
                    <a:pt x="636" y="774"/>
                    <a:pt x="636" y="774"/>
                    <a:pt x="636" y="761"/>
                  </a:cubicBezTo>
                  <a:cubicBezTo>
                    <a:pt x="636" y="761"/>
                    <a:pt x="649" y="761"/>
                    <a:pt x="649" y="774"/>
                  </a:cubicBezTo>
                  <a:cubicBezTo>
                    <a:pt x="655" y="787"/>
                    <a:pt x="659" y="793"/>
                    <a:pt x="660" y="793"/>
                  </a:cubicBezTo>
                  <a:cubicBezTo>
                    <a:pt x="662" y="793"/>
                    <a:pt x="662" y="787"/>
                    <a:pt x="662" y="774"/>
                  </a:cubicBezTo>
                  <a:cubicBezTo>
                    <a:pt x="653" y="749"/>
                    <a:pt x="650" y="735"/>
                    <a:pt x="656" y="735"/>
                  </a:cubicBezTo>
                  <a:cubicBezTo>
                    <a:pt x="660" y="735"/>
                    <a:pt x="666" y="739"/>
                    <a:pt x="675" y="748"/>
                  </a:cubicBezTo>
                  <a:cubicBezTo>
                    <a:pt x="675" y="748"/>
                    <a:pt x="675" y="748"/>
                    <a:pt x="663" y="736"/>
                  </a:cubicBezTo>
                  <a:lnTo>
                    <a:pt x="663" y="736"/>
                  </a:lnTo>
                  <a:cubicBezTo>
                    <a:pt x="674" y="747"/>
                    <a:pt x="680" y="753"/>
                    <a:pt x="682" y="753"/>
                  </a:cubicBezTo>
                  <a:cubicBezTo>
                    <a:pt x="685" y="753"/>
                    <a:pt x="682" y="744"/>
                    <a:pt x="675" y="722"/>
                  </a:cubicBezTo>
                  <a:lnTo>
                    <a:pt x="675" y="722"/>
                  </a:lnTo>
                  <a:cubicBezTo>
                    <a:pt x="682" y="730"/>
                    <a:pt x="694" y="737"/>
                    <a:pt x="700" y="737"/>
                  </a:cubicBezTo>
                  <a:cubicBezTo>
                    <a:pt x="705" y="737"/>
                    <a:pt x="706" y="733"/>
                    <a:pt x="701" y="722"/>
                  </a:cubicBezTo>
                  <a:lnTo>
                    <a:pt x="701" y="709"/>
                  </a:lnTo>
                  <a:cubicBezTo>
                    <a:pt x="707" y="716"/>
                    <a:pt x="710" y="719"/>
                    <a:pt x="712" y="719"/>
                  </a:cubicBezTo>
                  <a:cubicBezTo>
                    <a:pt x="714" y="719"/>
                    <a:pt x="714" y="716"/>
                    <a:pt x="714" y="709"/>
                  </a:cubicBezTo>
                  <a:lnTo>
                    <a:pt x="714" y="709"/>
                  </a:lnTo>
                  <a:cubicBezTo>
                    <a:pt x="714" y="709"/>
                    <a:pt x="714" y="709"/>
                    <a:pt x="714" y="709"/>
                  </a:cubicBezTo>
                  <a:cubicBezTo>
                    <a:pt x="701" y="696"/>
                    <a:pt x="714" y="696"/>
                    <a:pt x="714" y="683"/>
                  </a:cubicBezTo>
                  <a:cubicBezTo>
                    <a:pt x="714" y="683"/>
                    <a:pt x="727" y="696"/>
                    <a:pt x="740" y="709"/>
                  </a:cubicBezTo>
                  <a:cubicBezTo>
                    <a:pt x="740" y="705"/>
                    <a:pt x="741" y="703"/>
                    <a:pt x="743" y="703"/>
                  </a:cubicBezTo>
                  <a:cubicBezTo>
                    <a:pt x="745" y="703"/>
                    <a:pt x="748" y="709"/>
                    <a:pt x="740" y="709"/>
                  </a:cubicBezTo>
                  <a:lnTo>
                    <a:pt x="753" y="722"/>
                  </a:lnTo>
                  <a:cubicBezTo>
                    <a:pt x="756" y="726"/>
                    <a:pt x="758" y="728"/>
                    <a:pt x="758" y="728"/>
                  </a:cubicBezTo>
                  <a:cubicBezTo>
                    <a:pt x="759" y="728"/>
                    <a:pt x="753" y="718"/>
                    <a:pt x="753" y="709"/>
                  </a:cubicBezTo>
                  <a:cubicBezTo>
                    <a:pt x="753" y="709"/>
                    <a:pt x="753" y="696"/>
                    <a:pt x="753" y="696"/>
                  </a:cubicBezTo>
                  <a:cubicBezTo>
                    <a:pt x="753" y="696"/>
                    <a:pt x="753" y="696"/>
                    <a:pt x="740" y="683"/>
                  </a:cubicBezTo>
                  <a:cubicBezTo>
                    <a:pt x="727" y="670"/>
                    <a:pt x="727" y="657"/>
                    <a:pt x="727" y="657"/>
                  </a:cubicBezTo>
                  <a:lnTo>
                    <a:pt x="727" y="657"/>
                  </a:lnTo>
                  <a:cubicBezTo>
                    <a:pt x="740" y="670"/>
                    <a:pt x="740" y="683"/>
                    <a:pt x="753" y="683"/>
                  </a:cubicBezTo>
                  <a:cubicBezTo>
                    <a:pt x="753" y="683"/>
                    <a:pt x="766" y="696"/>
                    <a:pt x="766" y="696"/>
                  </a:cubicBezTo>
                  <a:cubicBezTo>
                    <a:pt x="770" y="704"/>
                    <a:pt x="772" y="707"/>
                    <a:pt x="774" y="707"/>
                  </a:cubicBezTo>
                  <a:cubicBezTo>
                    <a:pt x="777" y="707"/>
                    <a:pt x="775" y="692"/>
                    <a:pt x="766" y="683"/>
                  </a:cubicBezTo>
                  <a:cubicBezTo>
                    <a:pt x="759" y="670"/>
                    <a:pt x="756" y="664"/>
                    <a:pt x="757" y="664"/>
                  </a:cubicBezTo>
                  <a:lnTo>
                    <a:pt x="757" y="664"/>
                  </a:lnTo>
                  <a:cubicBezTo>
                    <a:pt x="759" y="664"/>
                    <a:pt x="766" y="670"/>
                    <a:pt x="779" y="683"/>
                  </a:cubicBezTo>
                  <a:cubicBezTo>
                    <a:pt x="786" y="690"/>
                    <a:pt x="789" y="694"/>
                    <a:pt x="789" y="694"/>
                  </a:cubicBezTo>
                  <a:cubicBezTo>
                    <a:pt x="790" y="694"/>
                    <a:pt x="771" y="672"/>
                    <a:pt x="753" y="644"/>
                  </a:cubicBezTo>
                  <a:lnTo>
                    <a:pt x="753" y="644"/>
                  </a:lnTo>
                  <a:cubicBezTo>
                    <a:pt x="781" y="666"/>
                    <a:pt x="794" y="675"/>
                    <a:pt x="795" y="675"/>
                  </a:cubicBezTo>
                  <a:cubicBezTo>
                    <a:pt x="797" y="675"/>
                    <a:pt x="790" y="669"/>
                    <a:pt x="779" y="657"/>
                  </a:cubicBezTo>
                  <a:lnTo>
                    <a:pt x="779" y="657"/>
                  </a:lnTo>
                  <a:cubicBezTo>
                    <a:pt x="783" y="662"/>
                    <a:pt x="786" y="663"/>
                    <a:pt x="788" y="663"/>
                  </a:cubicBezTo>
                  <a:cubicBezTo>
                    <a:pt x="793" y="663"/>
                    <a:pt x="796" y="657"/>
                    <a:pt x="804" y="657"/>
                  </a:cubicBezTo>
                  <a:cubicBezTo>
                    <a:pt x="804" y="644"/>
                    <a:pt x="804" y="644"/>
                    <a:pt x="792" y="644"/>
                  </a:cubicBezTo>
                  <a:cubicBezTo>
                    <a:pt x="792" y="644"/>
                    <a:pt x="804" y="631"/>
                    <a:pt x="804" y="631"/>
                  </a:cubicBezTo>
                  <a:cubicBezTo>
                    <a:pt x="813" y="639"/>
                    <a:pt x="817" y="642"/>
                    <a:pt x="818" y="642"/>
                  </a:cubicBezTo>
                  <a:cubicBezTo>
                    <a:pt x="820" y="642"/>
                    <a:pt x="817" y="637"/>
                    <a:pt x="810" y="631"/>
                  </a:cubicBezTo>
                  <a:lnTo>
                    <a:pt x="810" y="631"/>
                  </a:lnTo>
                  <a:cubicBezTo>
                    <a:pt x="821" y="631"/>
                    <a:pt x="832" y="629"/>
                    <a:pt x="843" y="618"/>
                  </a:cubicBezTo>
                  <a:cubicBezTo>
                    <a:pt x="856" y="592"/>
                    <a:pt x="856" y="592"/>
                    <a:pt x="817" y="579"/>
                  </a:cubicBezTo>
                  <a:cubicBezTo>
                    <a:pt x="802" y="564"/>
                    <a:pt x="796" y="558"/>
                    <a:pt x="801" y="558"/>
                  </a:cubicBezTo>
                  <a:cubicBezTo>
                    <a:pt x="805" y="558"/>
                    <a:pt x="814" y="561"/>
                    <a:pt x="830" y="566"/>
                  </a:cubicBezTo>
                  <a:cubicBezTo>
                    <a:pt x="835" y="571"/>
                    <a:pt x="840" y="575"/>
                    <a:pt x="844" y="576"/>
                  </a:cubicBezTo>
                  <a:lnTo>
                    <a:pt x="844" y="576"/>
                  </a:lnTo>
                  <a:cubicBezTo>
                    <a:pt x="844" y="575"/>
                    <a:pt x="845" y="574"/>
                    <a:pt x="847" y="574"/>
                  </a:cubicBezTo>
                  <a:cubicBezTo>
                    <a:pt x="849" y="574"/>
                    <a:pt x="852" y="575"/>
                    <a:pt x="856" y="579"/>
                  </a:cubicBezTo>
                  <a:cubicBezTo>
                    <a:pt x="895" y="579"/>
                    <a:pt x="882" y="566"/>
                    <a:pt x="869" y="566"/>
                  </a:cubicBezTo>
                  <a:cubicBezTo>
                    <a:pt x="850" y="560"/>
                    <a:pt x="847" y="557"/>
                    <a:pt x="850" y="557"/>
                  </a:cubicBezTo>
                  <a:cubicBezTo>
                    <a:pt x="853" y="557"/>
                    <a:pt x="863" y="560"/>
                    <a:pt x="869" y="566"/>
                  </a:cubicBezTo>
                  <a:lnTo>
                    <a:pt x="882" y="566"/>
                  </a:lnTo>
                  <a:cubicBezTo>
                    <a:pt x="872" y="556"/>
                    <a:pt x="861" y="537"/>
                    <a:pt x="878" y="537"/>
                  </a:cubicBezTo>
                  <a:cubicBezTo>
                    <a:pt x="882" y="537"/>
                    <a:pt x="888" y="538"/>
                    <a:pt x="895" y="541"/>
                  </a:cubicBezTo>
                  <a:cubicBezTo>
                    <a:pt x="882" y="528"/>
                    <a:pt x="882" y="528"/>
                    <a:pt x="882" y="528"/>
                  </a:cubicBezTo>
                  <a:cubicBezTo>
                    <a:pt x="882" y="515"/>
                    <a:pt x="882" y="515"/>
                    <a:pt x="908" y="515"/>
                  </a:cubicBezTo>
                  <a:cubicBezTo>
                    <a:pt x="908" y="515"/>
                    <a:pt x="869" y="502"/>
                    <a:pt x="869" y="502"/>
                  </a:cubicBezTo>
                  <a:cubicBezTo>
                    <a:pt x="869" y="501"/>
                    <a:pt x="868" y="501"/>
                    <a:pt x="868" y="500"/>
                  </a:cubicBezTo>
                  <a:lnTo>
                    <a:pt x="868" y="500"/>
                  </a:lnTo>
                  <a:cubicBezTo>
                    <a:pt x="876" y="502"/>
                    <a:pt x="882" y="502"/>
                    <a:pt x="882" y="502"/>
                  </a:cubicBezTo>
                  <a:cubicBezTo>
                    <a:pt x="882" y="502"/>
                    <a:pt x="873" y="498"/>
                    <a:pt x="862" y="495"/>
                  </a:cubicBezTo>
                  <a:lnTo>
                    <a:pt x="862" y="495"/>
                  </a:lnTo>
                  <a:cubicBezTo>
                    <a:pt x="852" y="489"/>
                    <a:pt x="843" y="489"/>
                    <a:pt x="843" y="489"/>
                  </a:cubicBezTo>
                  <a:lnTo>
                    <a:pt x="843" y="489"/>
                  </a:lnTo>
                  <a:cubicBezTo>
                    <a:pt x="844" y="490"/>
                    <a:pt x="845" y="490"/>
                    <a:pt x="846" y="491"/>
                  </a:cubicBezTo>
                  <a:lnTo>
                    <a:pt x="846" y="491"/>
                  </a:lnTo>
                  <a:cubicBezTo>
                    <a:pt x="840" y="490"/>
                    <a:pt x="834" y="489"/>
                    <a:pt x="830" y="489"/>
                  </a:cubicBezTo>
                  <a:lnTo>
                    <a:pt x="856" y="489"/>
                  </a:lnTo>
                  <a:cubicBezTo>
                    <a:pt x="869" y="489"/>
                    <a:pt x="895" y="502"/>
                    <a:pt x="895" y="502"/>
                  </a:cubicBezTo>
                  <a:cubicBezTo>
                    <a:pt x="895" y="489"/>
                    <a:pt x="895" y="489"/>
                    <a:pt x="882" y="489"/>
                  </a:cubicBezTo>
                  <a:cubicBezTo>
                    <a:pt x="895" y="489"/>
                    <a:pt x="895" y="489"/>
                    <a:pt x="895" y="476"/>
                  </a:cubicBezTo>
                  <a:cubicBezTo>
                    <a:pt x="895" y="476"/>
                    <a:pt x="895" y="463"/>
                    <a:pt x="882" y="463"/>
                  </a:cubicBezTo>
                  <a:cubicBezTo>
                    <a:pt x="921" y="463"/>
                    <a:pt x="921" y="450"/>
                    <a:pt x="882" y="437"/>
                  </a:cubicBezTo>
                  <a:cubicBezTo>
                    <a:pt x="869" y="424"/>
                    <a:pt x="882" y="424"/>
                    <a:pt x="908" y="424"/>
                  </a:cubicBezTo>
                  <a:cubicBezTo>
                    <a:pt x="934" y="424"/>
                    <a:pt x="934" y="424"/>
                    <a:pt x="921" y="411"/>
                  </a:cubicBezTo>
                  <a:cubicBezTo>
                    <a:pt x="908" y="411"/>
                    <a:pt x="908" y="411"/>
                    <a:pt x="908" y="398"/>
                  </a:cubicBezTo>
                  <a:lnTo>
                    <a:pt x="869" y="398"/>
                  </a:lnTo>
                  <a:cubicBezTo>
                    <a:pt x="882" y="385"/>
                    <a:pt x="882" y="385"/>
                    <a:pt x="882" y="385"/>
                  </a:cubicBezTo>
                  <a:cubicBezTo>
                    <a:pt x="882" y="372"/>
                    <a:pt x="882" y="372"/>
                    <a:pt x="882" y="372"/>
                  </a:cubicBezTo>
                  <a:cubicBezTo>
                    <a:pt x="908" y="359"/>
                    <a:pt x="895" y="359"/>
                    <a:pt x="882" y="359"/>
                  </a:cubicBezTo>
                  <a:lnTo>
                    <a:pt x="869" y="359"/>
                  </a:lnTo>
                  <a:cubicBezTo>
                    <a:pt x="903" y="359"/>
                    <a:pt x="898" y="330"/>
                    <a:pt x="871" y="330"/>
                  </a:cubicBezTo>
                  <a:cubicBezTo>
                    <a:pt x="867" y="330"/>
                    <a:pt x="862" y="331"/>
                    <a:pt x="856" y="333"/>
                  </a:cubicBezTo>
                  <a:cubicBezTo>
                    <a:pt x="869" y="320"/>
                    <a:pt x="869" y="320"/>
                    <a:pt x="882" y="320"/>
                  </a:cubicBezTo>
                  <a:cubicBezTo>
                    <a:pt x="895" y="320"/>
                    <a:pt x="895" y="320"/>
                    <a:pt x="895" y="307"/>
                  </a:cubicBezTo>
                  <a:cubicBezTo>
                    <a:pt x="895" y="307"/>
                    <a:pt x="869" y="307"/>
                    <a:pt x="869" y="294"/>
                  </a:cubicBezTo>
                  <a:cubicBezTo>
                    <a:pt x="869" y="281"/>
                    <a:pt x="869" y="281"/>
                    <a:pt x="843" y="281"/>
                  </a:cubicBezTo>
                  <a:cubicBezTo>
                    <a:pt x="843" y="281"/>
                    <a:pt x="843" y="281"/>
                    <a:pt x="869" y="268"/>
                  </a:cubicBezTo>
                  <a:lnTo>
                    <a:pt x="882" y="268"/>
                  </a:lnTo>
                  <a:cubicBezTo>
                    <a:pt x="882" y="264"/>
                    <a:pt x="879" y="262"/>
                    <a:pt x="875" y="262"/>
                  </a:cubicBezTo>
                  <a:cubicBezTo>
                    <a:pt x="866" y="262"/>
                    <a:pt x="852" y="268"/>
                    <a:pt x="843" y="268"/>
                  </a:cubicBezTo>
                  <a:cubicBezTo>
                    <a:pt x="856" y="255"/>
                    <a:pt x="856" y="242"/>
                    <a:pt x="830" y="242"/>
                  </a:cubicBezTo>
                  <a:cubicBezTo>
                    <a:pt x="830" y="242"/>
                    <a:pt x="830" y="242"/>
                    <a:pt x="843" y="229"/>
                  </a:cubicBezTo>
                  <a:cubicBezTo>
                    <a:pt x="843" y="216"/>
                    <a:pt x="843" y="216"/>
                    <a:pt x="856" y="216"/>
                  </a:cubicBezTo>
                  <a:cubicBezTo>
                    <a:pt x="866" y="207"/>
                    <a:pt x="875" y="198"/>
                    <a:pt x="866" y="198"/>
                  </a:cubicBezTo>
                  <a:cubicBezTo>
                    <a:pt x="862" y="198"/>
                    <a:pt x="855" y="200"/>
                    <a:pt x="843" y="203"/>
                  </a:cubicBezTo>
                  <a:cubicBezTo>
                    <a:pt x="840" y="207"/>
                    <a:pt x="837" y="209"/>
                    <a:pt x="835" y="209"/>
                  </a:cubicBezTo>
                  <a:cubicBezTo>
                    <a:pt x="832" y="209"/>
                    <a:pt x="834" y="200"/>
                    <a:pt x="843" y="190"/>
                  </a:cubicBezTo>
                  <a:lnTo>
                    <a:pt x="817" y="190"/>
                  </a:lnTo>
                  <a:cubicBezTo>
                    <a:pt x="817" y="190"/>
                    <a:pt x="817" y="190"/>
                    <a:pt x="817" y="190"/>
                  </a:cubicBezTo>
                  <a:lnTo>
                    <a:pt x="817" y="190"/>
                  </a:lnTo>
                  <a:cubicBezTo>
                    <a:pt x="817" y="203"/>
                    <a:pt x="817" y="203"/>
                    <a:pt x="804" y="203"/>
                  </a:cubicBezTo>
                  <a:cubicBezTo>
                    <a:pt x="817" y="190"/>
                    <a:pt x="817" y="177"/>
                    <a:pt x="817" y="177"/>
                  </a:cubicBezTo>
                  <a:cubicBezTo>
                    <a:pt x="817" y="177"/>
                    <a:pt x="792" y="177"/>
                    <a:pt x="779" y="164"/>
                  </a:cubicBezTo>
                  <a:cubicBezTo>
                    <a:pt x="772" y="158"/>
                    <a:pt x="769" y="155"/>
                    <a:pt x="766" y="155"/>
                  </a:cubicBezTo>
                  <a:cubicBezTo>
                    <a:pt x="762" y="155"/>
                    <a:pt x="759" y="158"/>
                    <a:pt x="753" y="164"/>
                  </a:cubicBezTo>
                  <a:cubicBezTo>
                    <a:pt x="740" y="164"/>
                    <a:pt x="740" y="164"/>
                    <a:pt x="753" y="151"/>
                  </a:cubicBezTo>
                  <a:cubicBezTo>
                    <a:pt x="753" y="138"/>
                    <a:pt x="753" y="138"/>
                    <a:pt x="753" y="138"/>
                  </a:cubicBezTo>
                  <a:cubicBezTo>
                    <a:pt x="753" y="138"/>
                    <a:pt x="753" y="138"/>
                    <a:pt x="765" y="126"/>
                  </a:cubicBezTo>
                  <a:lnTo>
                    <a:pt x="765" y="126"/>
                  </a:lnTo>
                  <a:cubicBezTo>
                    <a:pt x="759" y="132"/>
                    <a:pt x="756" y="135"/>
                    <a:pt x="753" y="135"/>
                  </a:cubicBezTo>
                  <a:cubicBezTo>
                    <a:pt x="749" y="135"/>
                    <a:pt x="746" y="132"/>
                    <a:pt x="740" y="126"/>
                  </a:cubicBezTo>
                  <a:cubicBezTo>
                    <a:pt x="742" y="123"/>
                    <a:pt x="744" y="121"/>
                    <a:pt x="746" y="118"/>
                  </a:cubicBezTo>
                  <a:lnTo>
                    <a:pt x="746" y="118"/>
                  </a:lnTo>
                  <a:cubicBezTo>
                    <a:pt x="735" y="126"/>
                    <a:pt x="724" y="126"/>
                    <a:pt x="714" y="126"/>
                  </a:cubicBezTo>
                  <a:cubicBezTo>
                    <a:pt x="714" y="126"/>
                    <a:pt x="714" y="126"/>
                    <a:pt x="727" y="113"/>
                  </a:cubicBezTo>
                  <a:cubicBezTo>
                    <a:pt x="727" y="106"/>
                    <a:pt x="723" y="103"/>
                    <a:pt x="719" y="103"/>
                  </a:cubicBezTo>
                  <a:cubicBezTo>
                    <a:pt x="714" y="103"/>
                    <a:pt x="707" y="106"/>
                    <a:pt x="701" y="113"/>
                  </a:cubicBezTo>
                  <a:cubicBezTo>
                    <a:pt x="714" y="100"/>
                    <a:pt x="701" y="100"/>
                    <a:pt x="701" y="100"/>
                  </a:cubicBezTo>
                  <a:lnTo>
                    <a:pt x="701" y="100"/>
                  </a:lnTo>
                  <a:cubicBezTo>
                    <a:pt x="704" y="96"/>
                    <a:pt x="709" y="91"/>
                    <a:pt x="714" y="87"/>
                  </a:cubicBezTo>
                  <a:cubicBezTo>
                    <a:pt x="727" y="74"/>
                    <a:pt x="714" y="61"/>
                    <a:pt x="714" y="61"/>
                  </a:cubicBezTo>
                  <a:cubicBezTo>
                    <a:pt x="707" y="67"/>
                    <a:pt x="701" y="70"/>
                    <a:pt x="696" y="70"/>
                  </a:cubicBezTo>
                  <a:cubicBezTo>
                    <a:pt x="691" y="70"/>
                    <a:pt x="688" y="67"/>
                    <a:pt x="688" y="61"/>
                  </a:cubicBezTo>
                  <a:cubicBezTo>
                    <a:pt x="675" y="61"/>
                    <a:pt x="662" y="74"/>
                    <a:pt x="649" y="100"/>
                  </a:cubicBezTo>
                  <a:lnTo>
                    <a:pt x="623" y="126"/>
                  </a:lnTo>
                  <a:lnTo>
                    <a:pt x="636" y="100"/>
                  </a:lnTo>
                  <a:cubicBezTo>
                    <a:pt x="649" y="87"/>
                    <a:pt x="662" y="48"/>
                    <a:pt x="662" y="48"/>
                  </a:cubicBezTo>
                  <a:lnTo>
                    <a:pt x="662" y="48"/>
                  </a:lnTo>
                  <a:cubicBezTo>
                    <a:pt x="662" y="48"/>
                    <a:pt x="649" y="61"/>
                    <a:pt x="649" y="74"/>
                  </a:cubicBezTo>
                  <a:cubicBezTo>
                    <a:pt x="642" y="87"/>
                    <a:pt x="639" y="93"/>
                    <a:pt x="637" y="93"/>
                  </a:cubicBezTo>
                  <a:cubicBezTo>
                    <a:pt x="636" y="93"/>
                    <a:pt x="636" y="87"/>
                    <a:pt x="636" y="74"/>
                  </a:cubicBezTo>
                  <a:cubicBezTo>
                    <a:pt x="636" y="67"/>
                    <a:pt x="636" y="64"/>
                    <a:pt x="634" y="64"/>
                  </a:cubicBezTo>
                  <a:cubicBezTo>
                    <a:pt x="633" y="64"/>
                    <a:pt x="629" y="67"/>
                    <a:pt x="623" y="74"/>
                  </a:cubicBezTo>
                  <a:cubicBezTo>
                    <a:pt x="618" y="79"/>
                    <a:pt x="614" y="82"/>
                    <a:pt x="613" y="82"/>
                  </a:cubicBezTo>
                  <a:cubicBezTo>
                    <a:pt x="610" y="82"/>
                    <a:pt x="610" y="76"/>
                    <a:pt x="610" y="61"/>
                  </a:cubicBezTo>
                  <a:cubicBezTo>
                    <a:pt x="618" y="45"/>
                    <a:pt x="616" y="39"/>
                    <a:pt x="614" y="39"/>
                  </a:cubicBezTo>
                  <a:lnTo>
                    <a:pt x="614" y="39"/>
                  </a:lnTo>
                  <a:cubicBezTo>
                    <a:pt x="612" y="39"/>
                    <a:pt x="610" y="42"/>
                    <a:pt x="610" y="48"/>
                  </a:cubicBezTo>
                  <a:cubicBezTo>
                    <a:pt x="597" y="61"/>
                    <a:pt x="597" y="61"/>
                    <a:pt x="597" y="61"/>
                  </a:cubicBezTo>
                  <a:cubicBezTo>
                    <a:pt x="597" y="61"/>
                    <a:pt x="597" y="61"/>
                    <a:pt x="584" y="74"/>
                  </a:cubicBezTo>
                  <a:cubicBezTo>
                    <a:pt x="584" y="74"/>
                    <a:pt x="584" y="61"/>
                    <a:pt x="584" y="61"/>
                  </a:cubicBezTo>
                  <a:lnTo>
                    <a:pt x="584" y="35"/>
                  </a:lnTo>
                  <a:cubicBezTo>
                    <a:pt x="584" y="35"/>
                    <a:pt x="584" y="35"/>
                    <a:pt x="571" y="48"/>
                  </a:cubicBezTo>
                  <a:cubicBezTo>
                    <a:pt x="571" y="43"/>
                    <a:pt x="571" y="38"/>
                    <a:pt x="571" y="35"/>
                  </a:cubicBezTo>
                  <a:cubicBezTo>
                    <a:pt x="571" y="15"/>
                    <a:pt x="571" y="6"/>
                    <a:pt x="569" y="6"/>
                  </a:cubicBezTo>
                  <a:close/>
                  <a:moveTo>
                    <a:pt x="804" y="995"/>
                  </a:moveTo>
                  <a:cubicBezTo>
                    <a:pt x="804" y="995"/>
                    <a:pt x="817" y="1020"/>
                    <a:pt x="817" y="1033"/>
                  </a:cubicBezTo>
                  <a:cubicBezTo>
                    <a:pt x="822" y="1038"/>
                    <a:pt x="825" y="1041"/>
                    <a:pt x="826" y="1041"/>
                  </a:cubicBezTo>
                  <a:cubicBezTo>
                    <a:pt x="829" y="1041"/>
                    <a:pt x="826" y="1032"/>
                    <a:pt x="817" y="1007"/>
                  </a:cubicBezTo>
                  <a:cubicBezTo>
                    <a:pt x="817" y="995"/>
                    <a:pt x="817" y="995"/>
                    <a:pt x="804" y="995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5516400" y="5165900"/>
              <a:ext cx="71025" cy="73200"/>
            </a:xfrm>
            <a:custGeom>
              <a:rect b="b" l="l" r="r" t="t"/>
              <a:pathLst>
                <a:path extrusionOk="0" h="2928" w="2841">
                  <a:moveTo>
                    <a:pt x="986" y="117"/>
                  </a:moveTo>
                  <a:cubicBezTo>
                    <a:pt x="999" y="143"/>
                    <a:pt x="1012" y="169"/>
                    <a:pt x="999" y="169"/>
                  </a:cubicBezTo>
                  <a:lnTo>
                    <a:pt x="986" y="156"/>
                  </a:lnTo>
                  <a:lnTo>
                    <a:pt x="986" y="130"/>
                  </a:lnTo>
                  <a:lnTo>
                    <a:pt x="986" y="117"/>
                  </a:lnTo>
                  <a:close/>
                  <a:moveTo>
                    <a:pt x="882" y="182"/>
                  </a:moveTo>
                  <a:cubicBezTo>
                    <a:pt x="882" y="182"/>
                    <a:pt x="882" y="182"/>
                    <a:pt x="895" y="208"/>
                  </a:cubicBezTo>
                  <a:cubicBezTo>
                    <a:pt x="895" y="208"/>
                    <a:pt x="908" y="221"/>
                    <a:pt x="895" y="234"/>
                  </a:cubicBezTo>
                  <a:lnTo>
                    <a:pt x="882" y="221"/>
                  </a:lnTo>
                  <a:cubicBezTo>
                    <a:pt x="869" y="195"/>
                    <a:pt x="882" y="182"/>
                    <a:pt x="882" y="182"/>
                  </a:cubicBezTo>
                  <a:close/>
                  <a:moveTo>
                    <a:pt x="1336" y="182"/>
                  </a:moveTo>
                  <a:cubicBezTo>
                    <a:pt x="1349" y="182"/>
                    <a:pt x="1349" y="208"/>
                    <a:pt x="1349" y="208"/>
                  </a:cubicBezTo>
                  <a:cubicBezTo>
                    <a:pt x="1349" y="208"/>
                    <a:pt x="1349" y="234"/>
                    <a:pt x="1336" y="234"/>
                  </a:cubicBezTo>
                  <a:cubicBezTo>
                    <a:pt x="1336" y="234"/>
                    <a:pt x="1336" y="208"/>
                    <a:pt x="1336" y="182"/>
                  </a:cubicBezTo>
                  <a:close/>
                  <a:moveTo>
                    <a:pt x="1258" y="234"/>
                  </a:moveTo>
                  <a:cubicBezTo>
                    <a:pt x="1258" y="234"/>
                    <a:pt x="1258" y="234"/>
                    <a:pt x="1258" y="260"/>
                  </a:cubicBezTo>
                  <a:lnTo>
                    <a:pt x="1245" y="234"/>
                  </a:lnTo>
                  <a:close/>
                  <a:moveTo>
                    <a:pt x="1167" y="247"/>
                  </a:moveTo>
                  <a:cubicBezTo>
                    <a:pt x="1167" y="247"/>
                    <a:pt x="1167" y="247"/>
                    <a:pt x="1180" y="273"/>
                  </a:cubicBezTo>
                  <a:lnTo>
                    <a:pt x="1167" y="273"/>
                  </a:lnTo>
                  <a:lnTo>
                    <a:pt x="1154" y="247"/>
                  </a:lnTo>
                  <a:close/>
                  <a:moveTo>
                    <a:pt x="1715" y="210"/>
                  </a:moveTo>
                  <a:lnTo>
                    <a:pt x="1715" y="210"/>
                  </a:lnTo>
                  <a:cubicBezTo>
                    <a:pt x="1716" y="210"/>
                    <a:pt x="1716" y="213"/>
                    <a:pt x="1712" y="221"/>
                  </a:cubicBezTo>
                  <a:cubicBezTo>
                    <a:pt x="1712" y="221"/>
                    <a:pt x="1712" y="247"/>
                    <a:pt x="1699" y="273"/>
                  </a:cubicBezTo>
                  <a:cubicBezTo>
                    <a:pt x="1699" y="270"/>
                    <a:pt x="1699" y="269"/>
                    <a:pt x="1698" y="269"/>
                  </a:cubicBezTo>
                  <a:cubicBezTo>
                    <a:pt x="1696" y="269"/>
                    <a:pt x="1693" y="272"/>
                    <a:pt x="1690" y="272"/>
                  </a:cubicBezTo>
                  <a:cubicBezTo>
                    <a:pt x="1688" y="272"/>
                    <a:pt x="1686" y="269"/>
                    <a:pt x="1686" y="260"/>
                  </a:cubicBezTo>
                  <a:lnTo>
                    <a:pt x="1686" y="247"/>
                  </a:lnTo>
                  <a:cubicBezTo>
                    <a:pt x="1695" y="228"/>
                    <a:pt x="1711" y="210"/>
                    <a:pt x="1715" y="210"/>
                  </a:cubicBezTo>
                  <a:close/>
                  <a:moveTo>
                    <a:pt x="1100" y="245"/>
                  </a:moveTo>
                  <a:cubicBezTo>
                    <a:pt x="1105" y="245"/>
                    <a:pt x="1110" y="249"/>
                    <a:pt x="1116" y="260"/>
                  </a:cubicBezTo>
                  <a:cubicBezTo>
                    <a:pt x="1116" y="286"/>
                    <a:pt x="1116" y="286"/>
                    <a:pt x="1103" y="286"/>
                  </a:cubicBezTo>
                  <a:cubicBezTo>
                    <a:pt x="1090" y="286"/>
                    <a:pt x="1090" y="286"/>
                    <a:pt x="1090" y="260"/>
                  </a:cubicBezTo>
                  <a:cubicBezTo>
                    <a:pt x="1090" y="252"/>
                    <a:pt x="1094" y="245"/>
                    <a:pt x="1100" y="245"/>
                  </a:cubicBezTo>
                  <a:close/>
                  <a:moveTo>
                    <a:pt x="1241" y="274"/>
                  </a:moveTo>
                  <a:cubicBezTo>
                    <a:pt x="1240" y="274"/>
                    <a:pt x="1237" y="277"/>
                    <a:pt x="1232" y="286"/>
                  </a:cubicBezTo>
                  <a:cubicBezTo>
                    <a:pt x="1241" y="286"/>
                    <a:pt x="1244" y="274"/>
                    <a:pt x="1241" y="274"/>
                  </a:cubicBezTo>
                  <a:close/>
                  <a:moveTo>
                    <a:pt x="2036" y="247"/>
                  </a:moveTo>
                  <a:cubicBezTo>
                    <a:pt x="2049" y="260"/>
                    <a:pt x="2049" y="260"/>
                    <a:pt x="2036" y="273"/>
                  </a:cubicBezTo>
                  <a:cubicBezTo>
                    <a:pt x="2024" y="299"/>
                    <a:pt x="2011" y="312"/>
                    <a:pt x="1998" y="312"/>
                  </a:cubicBezTo>
                  <a:cubicBezTo>
                    <a:pt x="1998" y="299"/>
                    <a:pt x="2011" y="260"/>
                    <a:pt x="2036" y="247"/>
                  </a:cubicBezTo>
                  <a:close/>
                  <a:moveTo>
                    <a:pt x="1162" y="343"/>
                  </a:moveTo>
                  <a:lnTo>
                    <a:pt x="1162" y="343"/>
                  </a:lnTo>
                  <a:cubicBezTo>
                    <a:pt x="1163" y="348"/>
                    <a:pt x="1165" y="355"/>
                    <a:pt x="1167" y="364"/>
                  </a:cubicBezTo>
                  <a:cubicBezTo>
                    <a:pt x="1168" y="364"/>
                    <a:pt x="1168" y="364"/>
                    <a:pt x="1168" y="365"/>
                  </a:cubicBezTo>
                  <a:lnTo>
                    <a:pt x="1168" y="365"/>
                  </a:lnTo>
                  <a:cubicBezTo>
                    <a:pt x="1168" y="361"/>
                    <a:pt x="1167" y="356"/>
                    <a:pt x="1167" y="351"/>
                  </a:cubicBezTo>
                  <a:cubicBezTo>
                    <a:pt x="1166" y="348"/>
                    <a:pt x="1164" y="345"/>
                    <a:pt x="1162" y="343"/>
                  </a:cubicBezTo>
                  <a:close/>
                  <a:moveTo>
                    <a:pt x="1168" y="365"/>
                  </a:moveTo>
                  <a:cubicBezTo>
                    <a:pt x="1169" y="376"/>
                    <a:pt x="1172" y="382"/>
                    <a:pt x="1173" y="382"/>
                  </a:cubicBezTo>
                  <a:cubicBezTo>
                    <a:pt x="1174" y="382"/>
                    <a:pt x="1173" y="376"/>
                    <a:pt x="1168" y="365"/>
                  </a:cubicBezTo>
                  <a:close/>
                  <a:moveTo>
                    <a:pt x="415" y="428"/>
                  </a:moveTo>
                  <a:lnTo>
                    <a:pt x="441" y="441"/>
                  </a:lnTo>
                  <a:cubicBezTo>
                    <a:pt x="428" y="428"/>
                    <a:pt x="428" y="428"/>
                    <a:pt x="415" y="428"/>
                  </a:cubicBezTo>
                  <a:close/>
                  <a:moveTo>
                    <a:pt x="252" y="721"/>
                  </a:moveTo>
                  <a:cubicBezTo>
                    <a:pt x="256" y="721"/>
                    <a:pt x="258" y="725"/>
                    <a:pt x="247" y="726"/>
                  </a:cubicBezTo>
                  <a:lnTo>
                    <a:pt x="247" y="726"/>
                  </a:lnTo>
                  <a:cubicBezTo>
                    <a:pt x="247" y="722"/>
                    <a:pt x="250" y="721"/>
                    <a:pt x="252" y="721"/>
                  </a:cubicBezTo>
                  <a:close/>
                  <a:moveTo>
                    <a:pt x="363" y="792"/>
                  </a:moveTo>
                  <a:cubicBezTo>
                    <a:pt x="389" y="805"/>
                    <a:pt x="402" y="818"/>
                    <a:pt x="402" y="830"/>
                  </a:cubicBezTo>
                  <a:cubicBezTo>
                    <a:pt x="376" y="818"/>
                    <a:pt x="363" y="805"/>
                    <a:pt x="363" y="805"/>
                  </a:cubicBezTo>
                  <a:lnTo>
                    <a:pt x="363" y="792"/>
                  </a:lnTo>
                  <a:close/>
                  <a:moveTo>
                    <a:pt x="248" y="1133"/>
                  </a:moveTo>
                  <a:cubicBezTo>
                    <a:pt x="251" y="1133"/>
                    <a:pt x="254" y="1136"/>
                    <a:pt x="260" y="1142"/>
                  </a:cubicBezTo>
                  <a:cubicBezTo>
                    <a:pt x="285" y="1142"/>
                    <a:pt x="285" y="1168"/>
                    <a:pt x="285" y="1168"/>
                  </a:cubicBezTo>
                  <a:cubicBezTo>
                    <a:pt x="280" y="1170"/>
                    <a:pt x="275" y="1171"/>
                    <a:pt x="270" y="1171"/>
                  </a:cubicBezTo>
                  <a:cubicBezTo>
                    <a:pt x="250" y="1171"/>
                    <a:pt x="234" y="1155"/>
                    <a:pt x="234" y="1155"/>
                  </a:cubicBezTo>
                  <a:cubicBezTo>
                    <a:pt x="241" y="1140"/>
                    <a:pt x="244" y="1133"/>
                    <a:pt x="248" y="1133"/>
                  </a:cubicBezTo>
                  <a:close/>
                  <a:moveTo>
                    <a:pt x="2743" y="1357"/>
                  </a:moveTo>
                  <a:cubicBezTo>
                    <a:pt x="2747" y="1357"/>
                    <a:pt x="2750" y="1358"/>
                    <a:pt x="2750" y="1362"/>
                  </a:cubicBezTo>
                  <a:cubicBezTo>
                    <a:pt x="2776" y="1375"/>
                    <a:pt x="2776" y="1382"/>
                    <a:pt x="2764" y="1382"/>
                  </a:cubicBezTo>
                  <a:cubicBezTo>
                    <a:pt x="2753" y="1382"/>
                    <a:pt x="2730" y="1375"/>
                    <a:pt x="2711" y="1362"/>
                  </a:cubicBezTo>
                  <a:cubicBezTo>
                    <a:pt x="2720" y="1362"/>
                    <a:pt x="2734" y="1357"/>
                    <a:pt x="2743" y="1357"/>
                  </a:cubicBezTo>
                  <a:close/>
                  <a:moveTo>
                    <a:pt x="2283" y="1531"/>
                  </a:moveTo>
                  <a:lnTo>
                    <a:pt x="2283" y="1544"/>
                  </a:lnTo>
                  <a:cubicBezTo>
                    <a:pt x="2283" y="1544"/>
                    <a:pt x="2309" y="1544"/>
                    <a:pt x="2322" y="1557"/>
                  </a:cubicBezTo>
                  <a:lnTo>
                    <a:pt x="2335" y="1544"/>
                  </a:lnTo>
                  <a:cubicBezTo>
                    <a:pt x="2335" y="1544"/>
                    <a:pt x="2309" y="1531"/>
                    <a:pt x="2283" y="1531"/>
                  </a:cubicBezTo>
                  <a:close/>
                  <a:moveTo>
                    <a:pt x="2659" y="1596"/>
                  </a:moveTo>
                  <a:cubicBezTo>
                    <a:pt x="2672" y="1596"/>
                    <a:pt x="2672" y="1609"/>
                    <a:pt x="2672" y="1622"/>
                  </a:cubicBezTo>
                  <a:lnTo>
                    <a:pt x="2646" y="1622"/>
                  </a:lnTo>
                  <a:cubicBezTo>
                    <a:pt x="2646" y="1622"/>
                    <a:pt x="2620" y="1609"/>
                    <a:pt x="2633" y="1596"/>
                  </a:cubicBezTo>
                  <a:close/>
                  <a:moveTo>
                    <a:pt x="224" y="1651"/>
                  </a:moveTo>
                  <a:cubicBezTo>
                    <a:pt x="227" y="1651"/>
                    <a:pt x="234" y="1654"/>
                    <a:pt x="234" y="1661"/>
                  </a:cubicBezTo>
                  <a:cubicBezTo>
                    <a:pt x="221" y="1654"/>
                    <a:pt x="221" y="1651"/>
                    <a:pt x="224" y="1651"/>
                  </a:cubicBezTo>
                  <a:close/>
                  <a:moveTo>
                    <a:pt x="2607" y="1700"/>
                  </a:moveTo>
                  <a:cubicBezTo>
                    <a:pt x="2659" y="1700"/>
                    <a:pt x="2659" y="1700"/>
                    <a:pt x="2659" y="1712"/>
                  </a:cubicBezTo>
                  <a:cubicBezTo>
                    <a:pt x="2650" y="1722"/>
                    <a:pt x="2647" y="1731"/>
                    <a:pt x="2637" y="1731"/>
                  </a:cubicBezTo>
                  <a:cubicBezTo>
                    <a:pt x="2633" y="1731"/>
                    <a:pt x="2628" y="1729"/>
                    <a:pt x="2620" y="1725"/>
                  </a:cubicBezTo>
                  <a:lnTo>
                    <a:pt x="2633" y="1725"/>
                  </a:lnTo>
                  <a:cubicBezTo>
                    <a:pt x="2646" y="1725"/>
                    <a:pt x="2633" y="1712"/>
                    <a:pt x="2607" y="1712"/>
                  </a:cubicBezTo>
                  <a:lnTo>
                    <a:pt x="2555" y="1712"/>
                  </a:lnTo>
                  <a:cubicBezTo>
                    <a:pt x="2555" y="1700"/>
                    <a:pt x="2581" y="1700"/>
                    <a:pt x="2607" y="1700"/>
                  </a:cubicBezTo>
                  <a:close/>
                  <a:moveTo>
                    <a:pt x="278" y="1759"/>
                  </a:moveTo>
                  <a:cubicBezTo>
                    <a:pt x="283" y="1759"/>
                    <a:pt x="285" y="1760"/>
                    <a:pt x="285" y="1764"/>
                  </a:cubicBezTo>
                  <a:lnTo>
                    <a:pt x="260" y="1777"/>
                  </a:lnTo>
                  <a:lnTo>
                    <a:pt x="234" y="1777"/>
                  </a:lnTo>
                  <a:lnTo>
                    <a:pt x="234" y="1764"/>
                  </a:lnTo>
                  <a:cubicBezTo>
                    <a:pt x="251" y="1764"/>
                    <a:pt x="268" y="1759"/>
                    <a:pt x="278" y="1759"/>
                  </a:cubicBezTo>
                  <a:close/>
                  <a:moveTo>
                    <a:pt x="2737" y="1764"/>
                  </a:moveTo>
                  <a:lnTo>
                    <a:pt x="2737" y="1777"/>
                  </a:lnTo>
                  <a:cubicBezTo>
                    <a:pt x="2743" y="1784"/>
                    <a:pt x="2747" y="1787"/>
                    <a:pt x="2750" y="1787"/>
                  </a:cubicBezTo>
                  <a:cubicBezTo>
                    <a:pt x="2753" y="1787"/>
                    <a:pt x="2756" y="1784"/>
                    <a:pt x="2763" y="1777"/>
                  </a:cubicBezTo>
                  <a:lnTo>
                    <a:pt x="2763" y="1764"/>
                  </a:lnTo>
                  <a:close/>
                  <a:moveTo>
                    <a:pt x="195" y="1920"/>
                  </a:moveTo>
                  <a:lnTo>
                    <a:pt x="195" y="1933"/>
                  </a:lnTo>
                  <a:cubicBezTo>
                    <a:pt x="169" y="1946"/>
                    <a:pt x="143" y="1946"/>
                    <a:pt x="143" y="1946"/>
                  </a:cubicBezTo>
                  <a:lnTo>
                    <a:pt x="143" y="1933"/>
                  </a:lnTo>
                  <a:cubicBezTo>
                    <a:pt x="169" y="1920"/>
                    <a:pt x="182" y="1920"/>
                    <a:pt x="195" y="1920"/>
                  </a:cubicBezTo>
                  <a:close/>
                  <a:moveTo>
                    <a:pt x="415" y="1985"/>
                  </a:moveTo>
                  <a:lnTo>
                    <a:pt x="415" y="1985"/>
                  </a:lnTo>
                  <a:cubicBezTo>
                    <a:pt x="428" y="1998"/>
                    <a:pt x="376" y="2011"/>
                    <a:pt x="363" y="2024"/>
                  </a:cubicBezTo>
                  <a:cubicBezTo>
                    <a:pt x="350" y="2011"/>
                    <a:pt x="350" y="2011"/>
                    <a:pt x="376" y="1998"/>
                  </a:cubicBezTo>
                  <a:cubicBezTo>
                    <a:pt x="402" y="1985"/>
                    <a:pt x="415" y="1985"/>
                    <a:pt x="415" y="1985"/>
                  </a:cubicBezTo>
                  <a:close/>
                  <a:moveTo>
                    <a:pt x="532" y="2115"/>
                  </a:moveTo>
                  <a:cubicBezTo>
                    <a:pt x="517" y="2130"/>
                    <a:pt x="509" y="2135"/>
                    <a:pt x="508" y="2135"/>
                  </a:cubicBezTo>
                  <a:cubicBezTo>
                    <a:pt x="505" y="2135"/>
                    <a:pt x="516" y="2122"/>
                    <a:pt x="532" y="2115"/>
                  </a:cubicBezTo>
                  <a:close/>
                  <a:moveTo>
                    <a:pt x="1296" y="2098"/>
                  </a:moveTo>
                  <a:cubicBezTo>
                    <a:pt x="1295" y="2098"/>
                    <a:pt x="1292" y="2110"/>
                    <a:pt x="1284" y="2140"/>
                  </a:cubicBezTo>
                  <a:cubicBezTo>
                    <a:pt x="1271" y="2153"/>
                    <a:pt x="1271" y="2153"/>
                    <a:pt x="1284" y="2153"/>
                  </a:cubicBezTo>
                  <a:cubicBezTo>
                    <a:pt x="1284" y="2153"/>
                    <a:pt x="1297" y="2140"/>
                    <a:pt x="1297" y="2115"/>
                  </a:cubicBezTo>
                  <a:cubicBezTo>
                    <a:pt x="1297" y="2104"/>
                    <a:pt x="1297" y="2098"/>
                    <a:pt x="1296" y="2098"/>
                  </a:cubicBezTo>
                  <a:close/>
                  <a:moveTo>
                    <a:pt x="2335" y="2102"/>
                  </a:moveTo>
                  <a:cubicBezTo>
                    <a:pt x="2361" y="2115"/>
                    <a:pt x="2361" y="2153"/>
                    <a:pt x="2361" y="2153"/>
                  </a:cubicBezTo>
                  <a:cubicBezTo>
                    <a:pt x="2357" y="2157"/>
                    <a:pt x="2354" y="2158"/>
                    <a:pt x="2351" y="2158"/>
                  </a:cubicBezTo>
                  <a:cubicBezTo>
                    <a:pt x="2341" y="2158"/>
                    <a:pt x="2332" y="2144"/>
                    <a:pt x="2322" y="2115"/>
                  </a:cubicBezTo>
                  <a:cubicBezTo>
                    <a:pt x="2335" y="2115"/>
                    <a:pt x="2335" y="2102"/>
                    <a:pt x="2335" y="2102"/>
                  </a:cubicBezTo>
                  <a:close/>
                  <a:moveTo>
                    <a:pt x="532" y="2153"/>
                  </a:moveTo>
                  <a:lnTo>
                    <a:pt x="519" y="2179"/>
                  </a:lnTo>
                  <a:lnTo>
                    <a:pt x="493" y="2179"/>
                  </a:lnTo>
                  <a:cubicBezTo>
                    <a:pt x="506" y="2166"/>
                    <a:pt x="532" y="2153"/>
                    <a:pt x="532" y="2153"/>
                  </a:cubicBezTo>
                  <a:close/>
                  <a:moveTo>
                    <a:pt x="969" y="2438"/>
                  </a:moveTo>
                  <a:cubicBezTo>
                    <a:pt x="965" y="2438"/>
                    <a:pt x="960" y="2449"/>
                    <a:pt x="960" y="2465"/>
                  </a:cubicBezTo>
                  <a:lnTo>
                    <a:pt x="973" y="2452"/>
                  </a:lnTo>
                  <a:cubicBezTo>
                    <a:pt x="973" y="2442"/>
                    <a:pt x="971" y="2438"/>
                    <a:pt x="969" y="2438"/>
                  </a:cubicBezTo>
                  <a:close/>
                  <a:moveTo>
                    <a:pt x="2024" y="2413"/>
                  </a:moveTo>
                  <a:lnTo>
                    <a:pt x="2036" y="2465"/>
                  </a:lnTo>
                  <a:cubicBezTo>
                    <a:pt x="2051" y="2501"/>
                    <a:pt x="2053" y="2517"/>
                    <a:pt x="2050" y="2517"/>
                  </a:cubicBezTo>
                  <a:cubicBezTo>
                    <a:pt x="2048" y="2517"/>
                    <a:pt x="2042" y="2508"/>
                    <a:pt x="2036" y="2491"/>
                  </a:cubicBezTo>
                  <a:cubicBezTo>
                    <a:pt x="2024" y="2478"/>
                    <a:pt x="2011" y="2452"/>
                    <a:pt x="2011" y="2426"/>
                  </a:cubicBezTo>
                  <a:cubicBezTo>
                    <a:pt x="2024" y="2426"/>
                    <a:pt x="2024" y="2413"/>
                    <a:pt x="2024" y="2413"/>
                  </a:cubicBezTo>
                  <a:close/>
                  <a:moveTo>
                    <a:pt x="2088" y="2491"/>
                  </a:moveTo>
                  <a:lnTo>
                    <a:pt x="2114" y="2504"/>
                  </a:lnTo>
                  <a:cubicBezTo>
                    <a:pt x="2127" y="2517"/>
                    <a:pt x="2114" y="2530"/>
                    <a:pt x="2114" y="2530"/>
                  </a:cubicBezTo>
                  <a:lnTo>
                    <a:pt x="2101" y="2517"/>
                  </a:lnTo>
                  <a:lnTo>
                    <a:pt x="2088" y="2491"/>
                  </a:lnTo>
                  <a:close/>
                  <a:moveTo>
                    <a:pt x="1605" y="2531"/>
                  </a:moveTo>
                  <a:cubicBezTo>
                    <a:pt x="1607" y="2531"/>
                    <a:pt x="1608" y="2534"/>
                    <a:pt x="1608" y="2543"/>
                  </a:cubicBezTo>
                  <a:cubicBezTo>
                    <a:pt x="1621" y="2543"/>
                    <a:pt x="1608" y="2569"/>
                    <a:pt x="1595" y="2569"/>
                  </a:cubicBezTo>
                  <a:lnTo>
                    <a:pt x="1595" y="2543"/>
                  </a:lnTo>
                  <a:cubicBezTo>
                    <a:pt x="1595" y="2543"/>
                    <a:pt x="1601" y="2531"/>
                    <a:pt x="1605" y="2531"/>
                  </a:cubicBezTo>
                  <a:close/>
                  <a:moveTo>
                    <a:pt x="947" y="2530"/>
                  </a:moveTo>
                  <a:lnTo>
                    <a:pt x="947" y="2569"/>
                  </a:lnTo>
                  <a:lnTo>
                    <a:pt x="921" y="2581"/>
                  </a:lnTo>
                  <a:lnTo>
                    <a:pt x="921" y="2569"/>
                  </a:lnTo>
                  <a:cubicBezTo>
                    <a:pt x="921" y="2556"/>
                    <a:pt x="934" y="2530"/>
                    <a:pt x="947" y="2530"/>
                  </a:cubicBezTo>
                  <a:close/>
                  <a:moveTo>
                    <a:pt x="1777" y="2543"/>
                  </a:moveTo>
                  <a:cubicBezTo>
                    <a:pt x="1790" y="2569"/>
                    <a:pt x="1790" y="2594"/>
                    <a:pt x="1790" y="2594"/>
                  </a:cubicBezTo>
                  <a:lnTo>
                    <a:pt x="1777" y="2594"/>
                  </a:lnTo>
                  <a:cubicBezTo>
                    <a:pt x="1777" y="2569"/>
                    <a:pt x="1764" y="2556"/>
                    <a:pt x="1777" y="2556"/>
                  </a:cubicBezTo>
                  <a:lnTo>
                    <a:pt x="1777" y="2543"/>
                  </a:lnTo>
                  <a:close/>
                  <a:moveTo>
                    <a:pt x="1145" y="2570"/>
                  </a:moveTo>
                  <a:cubicBezTo>
                    <a:pt x="1149" y="2570"/>
                    <a:pt x="1154" y="2581"/>
                    <a:pt x="1154" y="2581"/>
                  </a:cubicBezTo>
                  <a:cubicBezTo>
                    <a:pt x="1167" y="2607"/>
                    <a:pt x="1167" y="2607"/>
                    <a:pt x="1142" y="2607"/>
                  </a:cubicBezTo>
                  <a:cubicBezTo>
                    <a:pt x="1142" y="2607"/>
                    <a:pt x="1142" y="2581"/>
                    <a:pt x="1142" y="2581"/>
                  </a:cubicBezTo>
                  <a:cubicBezTo>
                    <a:pt x="1142" y="2573"/>
                    <a:pt x="1143" y="2570"/>
                    <a:pt x="1145" y="2570"/>
                  </a:cubicBezTo>
                  <a:close/>
                  <a:moveTo>
                    <a:pt x="999" y="2556"/>
                  </a:moveTo>
                  <a:cubicBezTo>
                    <a:pt x="999" y="2556"/>
                    <a:pt x="999" y="2581"/>
                    <a:pt x="986" y="2607"/>
                  </a:cubicBezTo>
                  <a:cubicBezTo>
                    <a:pt x="986" y="2617"/>
                    <a:pt x="984" y="2621"/>
                    <a:pt x="983" y="2621"/>
                  </a:cubicBezTo>
                  <a:cubicBezTo>
                    <a:pt x="980" y="2621"/>
                    <a:pt x="977" y="2607"/>
                    <a:pt x="986" y="2581"/>
                  </a:cubicBezTo>
                  <a:cubicBezTo>
                    <a:pt x="986" y="2556"/>
                    <a:pt x="986" y="2556"/>
                    <a:pt x="999" y="2556"/>
                  </a:cubicBezTo>
                  <a:close/>
                  <a:moveTo>
                    <a:pt x="1310" y="2594"/>
                  </a:moveTo>
                  <a:cubicBezTo>
                    <a:pt x="1310" y="2594"/>
                    <a:pt x="1323" y="2620"/>
                    <a:pt x="1323" y="2620"/>
                  </a:cubicBezTo>
                  <a:cubicBezTo>
                    <a:pt x="1323" y="2633"/>
                    <a:pt x="1310" y="2633"/>
                    <a:pt x="1310" y="2633"/>
                  </a:cubicBezTo>
                  <a:cubicBezTo>
                    <a:pt x="1297" y="2633"/>
                    <a:pt x="1297" y="2633"/>
                    <a:pt x="1297" y="2620"/>
                  </a:cubicBezTo>
                  <a:cubicBezTo>
                    <a:pt x="1297" y="2620"/>
                    <a:pt x="1297" y="2594"/>
                    <a:pt x="1310" y="2594"/>
                  </a:cubicBezTo>
                  <a:close/>
                  <a:moveTo>
                    <a:pt x="1881" y="2591"/>
                  </a:moveTo>
                  <a:cubicBezTo>
                    <a:pt x="1881" y="2591"/>
                    <a:pt x="1883" y="2616"/>
                    <a:pt x="1894" y="2659"/>
                  </a:cubicBezTo>
                  <a:cubicBezTo>
                    <a:pt x="1888" y="2671"/>
                    <a:pt x="1885" y="2677"/>
                    <a:pt x="1883" y="2677"/>
                  </a:cubicBezTo>
                  <a:cubicBezTo>
                    <a:pt x="1881" y="2677"/>
                    <a:pt x="1881" y="2668"/>
                    <a:pt x="1881" y="2646"/>
                  </a:cubicBezTo>
                  <a:cubicBezTo>
                    <a:pt x="1881" y="2620"/>
                    <a:pt x="1881" y="2594"/>
                    <a:pt x="1881" y="2594"/>
                  </a:cubicBezTo>
                  <a:cubicBezTo>
                    <a:pt x="1881" y="2592"/>
                    <a:pt x="1881" y="2591"/>
                    <a:pt x="1881" y="2591"/>
                  </a:cubicBezTo>
                  <a:close/>
                  <a:moveTo>
                    <a:pt x="1466" y="2685"/>
                  </a:moveTo>
                  <a:lnTo>
                    <a:pt x="1479" y="2711"/>
                  </a:lnTo>
                  <a:lnTo>
                    <a:pt x="1466" y="2711"/>
                  </a:lnTo>
                  <a:cubicBezTo>
                    <a:pt x="1453" y="2711"/>
                    <a:pt x="1453" y="2711"/>
                    <a:pt x="1453" y="2685"/>
                  </a:cubicBezTo>
                  <a:close/>
                  <a:moveTo>
                    <a:pt x="1557" y="2659"/>
                  </a:moveTo>
                  <a:cubicBezTo>
                    <a:pt x="1557" y="2685"/>
                    <a:pt x="1557" y="2711"/>
                    <a:pt x="1544" y="2711"/>
                  </a:cubicBezTo>
                  <a:cubicBezTo>
                    <a:pt x="1544" y="2718"/>
                    <a:pt x="1543" y="2722"/>
                    <a:pt x="1541" y="2722"/>
                  </a:cubicBezTo>
                  <a:cubicBezTo>
                    <a:pt x="1537" y="2722"/>
                    <a:pt x="1531" y="2700"/>
                    <a:pt x="1531" y="2672"/>
                  </a:cubicBezTo>
                  <a:cubicBezTo>
                    <a:pt x="1544" y="2659"/>
                    <a:pt x="1544" y="2659"/>
                    <a:pt x="1557" y="2659"/>
                  </a:cubicBezTo>
                  <a:close/>
                  <a:moveTo>
                    <a:pt x="1362" y="2737"/>
                  </a:moveTo>
                  <a:cubicBezTo>
                    <a:pt x="1349" y="2737"/>
                    <a:pt x="1349" y="2763"/>
                    <a:pt x="1349" y="2763"/>
                  </a:cubicBezTo>
                  <a:cubicBezTo>
                    <a:pt x="1349" y="2763"/>
                    <a:pt x="1349" y="2776"/>
                    <a:pt x="1362" y="2789"/>
                  </a:cubicBezTo>
                  <a:cubicBezTo>
                    <a:pt x="1375" y="2763"/>
                    <a:pt x="1362" y="2737"/>
                    <a:pt x="1362" y="2737"/>
                  </a:cubicBezTo>
                  <a:close/>
                  <a:moveTo>
                    <a:pt x="1422" y="0"/>
                  </a:moveTo>
                  <a:cubicBezTo>
                    <a:pt x="1411" y="0"/>
                    <a:pt x="1401" y="13"/>
                    <a:pt x="1401" y="39"/>
                  </a:cubicBezTo>
                  <a:cubicBezTo>
                    <a:pt x="1401" y="13"/>
                    <a:pt x="1388" y="13"/>
                    <a:pt x="1375" y="13"/>
                  </a:cubicBezTo>
                  <a:cubicBezTo>
                    <a:pt x="1368" y="26"/>
                    <a:pt x="1352" y="33"/>
                    <a:pt x="1338" y="33"/>
                  </a:cubicBezTo>
                  <a:cubicBezTo>
                    <a:pt x="1323" y="33"/>
                    <a:pt x="1310" y="26"/>
                    <a:pt x="1310" y="13"/>
                  </a:cubicBezTo>
                  <a:lnTo>
                    <a:pt x="1297" y="13"/>
                  </a:lnTo>
                  <a:cubicBezTo>
                    <a:pt x="1297" y="39"/>
                    <a:pt x="1284" y="39"/>
                    <a:pt x="1271" y="39"/>
                  </a:cubicBezTo>
                  <a:cubicBezTo>
                    <a:pt x="1258" y="39"/>
                    <a:pt x="1258" y="39"/>
                    <a:pt x="1245" y="65"/>
                  </a:cubicBezTo>
                  <a:cubicBezTo>
                    <a:pt x="1245" y="91"/>
                    <a:pt x="1232" y="91"/>
                    <a:pt x="1232" y="91"/>
                  </a:cubicBezTo>
                  <a:cubicBezTo>
                    <a:pt x="1219" y="91"/>
                    <a:pt x="1232" y="65"/>
                    <a:pt x="1232" y="39"/>
                  </a:cubicBezTo>
                  <a:cubicBezTo>
                    <a:pt x="1237" y="31"/>
                    <a:pt x="1237" y="26"/>
                    <a:pt x="1234" y="26"/>
                  </a:cubicBezTo>
                  <a:cubicBezTo>
                    <a:pt x="1228" y="26"/>
                    <a:pt x="1211" y="44"/>
                    <a:pt x="1193" y="78"/>
                  </a:cubicBezTo>
                  <a:cubicBezTo>
                    <a:pt x="1180" y="98"/>
                    <a:pt x="1177" y="107"/>
                    <a:pt x="1177" y="107"/>
                  </a:cubicBezTo>
                  <a:cubicBezTo>
                    <a:pt x="1177" y="107"/>
                    <a:pt x="1180" y="98"/>
                    <a:pt x="1180" y="78"/>
                  </a:cubicBezTo>
                  <a:cubicBezTo>
                    <a:pt x="1190" y="60"/>
                    <a:pt x="1192" y="42"/>
                    <a:pt x="1188" y="42"/>
                  </a:cubicBezTo>
                  <a:lnTo>
                    <a:pt x="1188" y="42"/>
                  </a:lnTo>
                  <a:cubicBezTo>
                    <a:pt x="1187" y="42"/>
                    <a:pt x="1184" y="45"/>
                    <a:pt x="1180" y="52"/>
                  </a:cubicBezTo>
                  <a:cubicBezTo>
                    <a:pt x="1180" y="52"/>
                    <a:pt x="1167" y="52"/>
                    <a:pt x="1167" y="78"/>
                  </a:cubicBezTo>
                  <a:lnTo>
                    <a:pt x="1142" y="78"/>
                  </a:lnTo>
                  <a:cubicBezTo>
                    <a:pt x="1116" y="65"/>
                    <a:pt x="1103" y="65"/>
                    <a:pt x="1090" y="65"/>
                  </a:cubicBezTo>
                  <a:cubicBezTo>
                    <a:pt x="1090" y="80"/>
                    <a:pt x="1090" y="87"/>
                    <a:pt x="1087" y="87"/>
                  </a:cubicBezTo>
                  <a:cubicBezTo>
                    <a:pt x="1085" y="87"/>
                    <a:pt x="1082" y="84"/>
                    <a:pt x="1077" y="78"/>
                  </a:cubicBezTo>
                  <a:cubicBezTo>
                    <a:pt x="1071" y="67"/>
                    <a:pt x="1066" y="61"/>
                    <a:pt x="1062" y="61"/>
                  </a:cubicBezTo>
                  <a:cubicBezTo>
                    <a:pt x="1057" y="61"/>
                    <a:pt x="1056" y="74"/>
                    <a:pt x="1064" y="104"/>
                  </a:cubicBezTo>
                  <a:cubicBezTo>
                    <a:pt x="1064" y="117"/>
                    <a:pt x="1060" y="124"/>
                    <a:pt x="1056" y="124"/>
                  </a:cubicBezTo>
                  <a:cubicBezTo>
                    <a:pt x="1051" y="124"/>
                    <a:pt x="1044" y="117"/>
                    <a:pt x="1038" y="104"/>
                  </a:cubicBezTo>
                  <a:cubicBezTo>
                    <a:pt x="1031" y="83"/>
                    <a:pt x="1023" y="73"/>
                    <a:pt x="1021" y="73"/>
                  </a:cubicBezTo>
                  <a:lnTo>
                    <a:pt x="1021" y="73"/>
                  </a:lnTo>
                  <a:cubicBezTo>
                    <a:pt x="1018" y="73"/>
                    <a:pt x="1019" y="80"/>
                    <a:pt x="1025" y="91"/>
                  </a:cubicBezTo>
                  <a:cubicBezTo>
                    <a:pt x="1012" y="117"/>
                    <a:pt x="1012" y="117"/>
                    <a:pt x="1012" y="117"/>
                  </a:cubicBezTo>
                  <a:cubicBezTo>
                    <a:pt x="1008" y="110"/>
                    <a:pt x="999" y="107"/>
                    <a:pt x="985" y="107"/>
                  </a:cubicBezTo>
                  <a:cubicBezTo>
                    <a:pt x="949" y="107"/>
                    <a:pt x="886" y="128"/>
                    <a:pt x="830" y="156"/>
                  </a:cubicBezTo>
                  <a:cubicBezTo>
                    <a:pt x="817" y="169"/>
                    <a:pt x="817" y="182"/>
                    <a:pt x="830" y="208"/>
                  </a:cubicBezTo>
                  <a:cubicBezTo>
                    <a:pt x="836" y="225"/>
                    <a:pt x="839" y="232"/>
                    <a:pt x="839" y="232"/>
                  </a:cubicBezTo>
                  <a:cubicBezTo>
                    <a:pt x="838" y="232"/>
                    <a:pt x="831" y="222"/>
                    <a:pt x="817" y="208"/>
                  </a:cubicBezTo>
                  <a:cubicBezTo>
                    <a:pt x="800" y="185"/>
                    <a:pt x="786" y="175"/>
                    <a:pt x="779" y="175"/>
                  </a:cubicBezTo>
                  <a:cubicBezTo>
                    <a:pt x="771" y="175"/>
                    <a:pt x="775" y="192"/>
                    <a:pt x="804" y="221"/>
                  </a:cubicBezTo>
                  <a:cubicBezTo>
                    <a:pt x="817" y="240"/>
                    <a:pt x="824" y="250"/>
                    <a:pt x="822" y="250"/>
                  </a:cubicBezTo>
                  <a:cubicBezTo>
                    <a:pt x="820" y="250"/>
                    <a:pt x="811" y="240"/>
                    <a:pt x="791" y="221"/>
                  </a:cubicBezTo>
                  <a:cubicBezTo>
                    <a:pt x="781" y="216"/>
                    <a:pt x="774" y="212"/>
                    <a:pt x="772" y="212"/>
                  </a:cubicBezTo>
                  <a:cubicBezTo>
                    <a:pt x="768" y="212"/>
                    <a:pt x="771" y="219"/>
                    <a:pt x="778" y="234"/>
                  </a:cubicBezTo>
                  <a:cubicBezTo>
                    <a:pt x="778" y="247"/>
                    <a:pt x="778" y="253"/>
                    <a:pt x="777" y="253"/>
                  </a:cubicBezTo>
                  <a:cubicBezTo>
                    <a:pt x="775" y="253"/>
                    <a:pt x="772" y="247"/>
                    <a:pt x="765" y="234"/>
                  </a:cubicBezTo>
                  <a:cubicBezTo>
                    <a:pt x="750" y="226"/>
                    <a:pt x="740" y="219"/>
                    <a:pt x="736" y="219"/>
                  </a:cubicBezTo>
                  <a:cubicBezTo>
                    <a:pt x="733" y="219"/>
                    <a:pt x="734" y="223"/>
                    <a:pt x="739" y="234"/>
                  </a:cubicBezTo>
                  <a:cubicBezTo>
                    <a:pt x="739" y="234"/>
                    <a:pt x="726" y="234"/>
                    <a:pt x="701" y="221"/>
                  </a:cubicBezTo>
                  <a:cubicBezTo>
                    <a:pt x="698" y="218"/>
                    <a:pt x="696" y="217"/>
                    <a:pt x="695" y="217"/>
                  </a:cubicBezTo>
                  <a:cubicBezTo>
                    <a:pt x="688" y="217"/>
                    <a:pt x="688" y="239"/>
                    <a:pt x="688" y="260"/>
                  </a:cubicBezTo>
                  <a:cubicBezTo>
                    <a:pt x="688" y="288"/>
                    <a:pt x="688" y="300"/>
                    <a:pt x="684" y="300"/>
                  </a:cubicBezTo>
                  <a:cubicBezTo>
                    <a:pt x="680" y="300"/>
                    <a:pt x="674" y="291"/>
                    <a:pt x="662" y="273"/>
                  </a:cubicBezTo>
                  <a:cubicBezTo>
                    <a:pt x="658" y="258"/>
                    <a:pt x="653" y="251"/>
                    <a:pt x="648" y="251"/>
                  </a:cubicBezTo>
                  <a:cubicBezTo>
                    <a:pt x="637" y="251"/>
                    <a:pt x="626" y="288"/>
                    <a:pt x="636" y="325"/>
                  </a:cubicBezTo>
                  <a:cubicBezTo>
                    <a:pt x="650" y="346"/>
                    <a:pt x="656" y="356"/>
                    <a:pt x="655" y="356"/>
                  </a:cubicBezTo>
                  <a:cubicBezTo>
                    <a:pt x="654" y="356"/>
                    <a:pt x="647" y="349"/>
                    <a:pt x="636" y="338"/>
                  </a:cubicBezTo>
                  <a:cubicBezTo>
                    <a:pt x="623" y="325"/>
                    <a:pt x="623" y="325"/>
                    <a:pt x="623" y="325"/>
                  </a:cubicBezTo>
                  <a:cubicBezTo>
                    <a:pt x="616" y="331"/>
                    <a:pt x="610" y="334"/>
                    <a:pt x="603" y="334"/>
                  </a:cubicBezTo>
                  <a:cubicBezTo>
                    <a:pt x="597" y="334"/>
                    <a:pt x="590" y="331"/>
                    <a:pt x="584" y="325"/>
                  </a:cubicBezTo>
                  <a:cubicBezTo>
                    <a:pt x="584" y="325"/>
                    <a:pt x="584" y="325"/>
                    <a:pt x="584" y="364"/>
                  </a:cubicBezTo>
                  <a:cubicBezTo>
                    <a:pt x="591" y="391"/>
                    <a:pt x="583" y="404"/>
                    <a:pt x="568" y="404"/>
                  </a:cubicBezTo>
                  <a:cubicBezTo>
                    <a:pt x="555" y="404"/>
                    <a:pt x="537" y="395"/>
                    <a:pt x="519" y="377"/>
                  </a:cubicBezTo>
                  <a:lnTo>
                    <a:pt x="519" y="415"/>
                  </a:lnTo>
                  <a:cubicBezTo>
                    <a:pt x="536" y="441"/>
                    <a:pt x="542" y="461"/>
                    <a:pt x="537" y="461"/>
                  </a:cubicBezTo>
                  <a:cubicBezTo>
                    <a:pt x="534" y="461"/>
                    <a:pt x="528" y="455"/>
                    <a:pt x="519" y="441"/>
                  </a:cubicBezTo>
                  <a:cubicBezTo>
                    <a:pt x="501" y="432"/>
                    <a:pt x="489" y="417"/>
                    <a:pt x="488" y="417"/>
                  </a:cubicBezTo>
                  <a:lnTo>
                    <a:pt x="488" y="417"/>
                  </a:lnTo>
                  <a:cubicBezTo>
                    <a:pt x="487" y="417"/>
                    <a:pt x="489" y="420"/>
                    <a:pt x="493" y="428"/>
                  </a:cubicBezTo>
                  <a:cubicBezTo>
                    <a:pt x="508" y="451"/>
                    <a:pt x="501" y="465"/>
                    <a:pt x="485" y="465"/>
                  </a:cubicBezTo>
                  <a:cubicBezTo>
                    <a:pt x="474" y="465"/>
                    <a:pt x="457" y="458"/>
                    <a:pt x="441" y="441"/>
                  </a:cubicBezTo>
                  <a:lnTo>
                    <a:pt x="441" y="441"/>
                  </a:lnTo>
                  <a:cubicBezTo>
                    <a:pt x="454" y="467"/>
                    <a:pt x="467" y="480"/>
                    <a:pt x="467" y="493"/>
                  </a:cubicBezTo>
                  <a:cubicBezTo>
                    <a:pt x="461" y="493"/>
                    <a:pt x="457" y="496"/>
                    <a:pt x="452" y="496"/>
                  </a:cubicBezTo>
                  <a:cubicBezTo>
                    <a:pt x="448" y="496"/>
                    <a:pt x="441" y="493"/>
                    <a:pt x="428" y="480"/>
                  </a:cubicBezTo>
                  <a:cubicBezTo>
                    <a:pt x="411" y="480"/>
                    <a:pt x="399" y="475"/>
                    <a:pt x="397" y="475"/>
                  </a:cubicBezTo>
                  <a:lnTo>
                    <a:pt x="397" y="475"/>
                  </a:lnTo>
                  <a:cubicBezTo>
                    <a:pt x="396" y="475"/>
                    <a:pt x="398" y="476"/>
                    <a:pt x="402" y="480"/>
                  </a:cubicBezTo>
                  <a:cubicBezTo>
                    <a:pt x="402" y="480"/>
                    <a:pt x="396" y="486"/>
                    <a:pt x="389" y="486"/>
                  </a:cubicBezTo>
                  <a:cubicBezTo>
                    <a:pt x="385" y="486"/>
                    <a:pt x="381" y="485"/>
                    <a:pt x="376" y="480"/>
                  </a:cubicBezTo>
                  <a:cubicBezTo>
                    <a:pt x="363" y="493"/>
                    <a:pt x="350" y="493"/>
                    <a:pt x="337" y="519"/>
                  </a:cubicBezTo>
                  <a:cubicBezTo>
                    <a:pt x="348" y="530"/>
                    <a:pt x="341" y="549"/>
                    <a:pt x="332" y="549"/>
                  </a:cubicBezTo>
                  <a:cubicBezTo>
                    <a:pt x="329" y="549"/>
                    <a:pt x="327" y="548"/>
                    <a:pt x="324" y="545"/>
                  </a:cubicBezTo>
                  <a:cubicBezTo>
                    <a:pt x="324" y="545"/>
                    <a:pt x="311" y="558"/>
                    <a:pt x="324" y="584"/>
                  </a:cubicBezTo>
                  <a:cubicBezTo>
                    <a:pt x="318" y="591"/>
                    <a:pt x="311" y="594"/>
                    <a:pt x="305" y="594"/>
                  </a:cubicBezTo>
                  <a:cubicBezTo>
                    <a:pt x="298" y="594"/>
                    <a:pt x="292" y="591"/>
                    <a:pt x="285" y="584"/>
                  </a:cubicBezTo>
                  <a:cubicBezTo>
                    <a:pt x="275" y="579"/>
                    <a:pt x="268" y="576"/>
                    <a:pt x="266" y="576"/>
                  </a:cubicBezTo>
                  <a:cubicBezTo>
                    <a:pt x="262" y="576"/>
                    <a:pt x="265" y="582"/>
                    <a:pt x="273" y="597"/>
                  </a:cubicBezTo>
                  <a:cubicBezTo>
                    <a:pt x="298" y="610"/>
                    <a:pt x="285" y="623"/>
                    <a:pt x="285" y="623"/>
                  </a:cubicBezTo>
                  <a:lnTo>
                    <a:pt x="273" y="649"/>
                  </a:lnTo>
                  <a:cubicBezTo>
                    <a:pt x="285" y="662"/>
                    <a:pt x="285" y="662"/>
                    <a:pt x="285" y="662"/>
                  </a:cubicBezTo>
                  <a:cubicBezTo>
                    <a:pt x="273" y="675"/>
                    <a:pt x="234" y="688"/>
                    <a:pt x="234" y="701"/>
                  </a:cubicBezTo>
                  <a:cubicBezTo>
                    <a:pt x="222" y="723"/>
                    <a:pt x="221" y="726"/>
                    <a:pt x="238" y="727"/>
                  </a:cubicBezTo>
                  <a:lnTo>
                    <a:pt x="238" y="727"/>
                  </a:lnTo>
                  <a:cubicBezTo>
                    <a:pt x="236" y="727"/>
                    <a:pt x="235" y="727"/>
                    <a:pt x="234" y="727"/>
                  </a:cubicBezTo>
                  <a:cubicBezTo>
                    <a:pt x="234" y="740"/>
                    <a:pt x="195" y="753"/>
                    <a:pt x="182" y="779"/>
                  </a:cubicBezTo>
                  <a:cubicBezTo>
                    <a:pt x="169" y="818"/>
                    <a:pt x="169" y="818"/>
                    <a:pt x="182" y="830"/>
                  </a:cubicBezTo>
                  <a:cubicBezTo>
                    <a:pt x="218" y="840"/>
                    <a:pt x="223" y="849"/>
                    <a:pt x="208" y="849"/>
                  </a:cubicBezTo>
                  <a:cubicBezTo>
                    <a:pt x="202" y="849"/>
                    <a:pt x="193" y="847"/>
                    <a:pt x="182" y="843"/>
                  </a:cubicBezTo>
                  <a:cubicBezTo>
                    <a:pt x="130" y="843"/>
                    <a:pt x="117" y="843"/>
                    <a:pt x="143" y="856"/>
                  </a:cubicBezTo>
                  <a:cubicBezTo>
                    <a:pt x="156" y="882"/>
                    <a:pt x="156" y="882"/>
                    <a:pt x="156" y="882"/>
                  </a:cubicBezTo>
                  <a:cubicBezTo>
                    <a:pt x="149" y="879"/>
                    <a:pt x="144" y="877"/>
                    <a:pt x="140" y="877"/>
                  </a:cubicBezTo>
                  <a:cubicBezTo>
                    <a:pt x="131" y="877"/>
                    <a:pt x="133" y="889"/>
                    <a:pt x="143" y="908"/>
                  </a:cubicBezTo>
                  <a:cubicBezTo>
                    <a:pt x="143" y="915"/>
                    <a:pt x="143" y="918"/>
                    <a:pt x="140" y="918"/>
                  </a:cubicBezTo>
                  <a:cubicBezTo>
                    <a:pt x="136" y="918"/>
                    <a:pt x="130" y="915"/>
                    <a:pt x="117" y="908"/>
                  </a:cubicBezTo>
                  <a:cubicBezTo>
                    <a:pt x="117" y="908"/>
                    <a:pt x="117" y="921"/>
                    <a:pt x="117" y="934"/>
                  </a:cubicBezTo>
                  <a:cubicBezTo>
                    <a:pt x="143" y="973"/>
                    <a:pt x="104" y="1012"/>
                    <a:pt x="78" y="1025"/>
                  </a:cubicBezTo>
                  <a:cubicBezTo>
                    <a:pt x="78" y="1025"/>
                    <a:pt x="78" y="1025"/>
                    <a:pt x="91" y="1051"/>
                  </a:cubicBezTo>
                  <a:cubicBezTo>
                    <a:pt x="128" y="1060"/>
                    <a:pt x="132" y="1069"/>
                    <a:pt x="117" y="1069"/>
                  </a:cubicBezTo>
                  <a:cubicBezTo>
                    <a:pt x="111" y="1069"/>
                    <a:pt x="102" y="1068"/>
                    <a:pt x="91" y="1064"/>
                  </a:cubicBezTo>
                  <a:cubicBezTo>
                    <a:pt x="69" y="1059"/>
                    <a:pt x="57" y="1055"/>
                    <a:pt x="53" y="1055"/>
                  </a:cubicBezTo>
                  <a:cubicBezTo>
                    <a:pt x="48" y="1055"/>
                    <a:pt x="61" y="1062"/>
                    <a:pt x="91" y="1077"/>
                  </a:cubicBezTo>
                  <a:cubicBezTo>
                    <a:pt x="101" y="1087"/>
                    <a:pt x="95" y="1123"/>
                    <a:pt x="72" y="1123"/>
                  </a:cubicBezTo>
                  <a:cubicBezTo>
                    <a:pt x="66" y="1123"/>
                    <a:pt x="60" y="1121"/>
                    <a:pt x="52" y="1116"/>
                  </a:cubicBezTo>
                  <a:lnTo>
                    <a:pt x="0" y="1103"/>
                  </a:lnTo>
                  <a:lnTo>
                    <a:pt x="0" y="1103"/>
                  </a:lnTo>
                  <a:cubicBezTo>
                    <a:pt x="26" y="1129"/>
                    <a:pt x="26" y="1129"/>
                    <a:pt x="26" y="1129"/>
                  </a:cubicBezTo>
                  <a:cubicBezTo>
                    <a:pt x="52" y="1142"/>
                    <a:pt x="39" y="1155"/>
                    <a:pt x="39" y="1181"/>
                  </a:cubicBezTo>
                  <a:cubicBezTo>
                    <a:pt x="39" y="1207"/>
                    <a:pt x="52" y="1246"/>
                    <a:pt x="52" y="1259"/>
                  </a:cubicBezTo>
                  <a:cubicBezTo>
                    <a:pt x="39" y="1284"/>
                    <a:pt x="39" y="1310"/>
                    <a:pt x="13" y="1323"/>
                  </a:cubicBezTo>
                  <a:cubicBezTo>
                    <a:pt x="13" y="1336"/>
                    <a:pt x="13" y="1349"/>
                    <a:pt x="39" y="1362"/>
                  </a:cubicBezTo>
                  <a:cubicBezTo>
                    <a:pt x="65" y="1375"/>
                    <a:pt x="65" y="1401"/>
                    <a:pt x="39" y="1401"/>
                  </a:cubicBezTo>
                  <a:cubicBezTo>
                    <a:pt x="65" y="1427"/>
                    <a:pt x="65" y="1440"/>
                    <a:pt x="65" y="1440"/>
                  </a:cubicBezTo>
                  <a:cubicBezTo>
                    <a:pt x="39" y="1440"/>
                    <a:pt x="13" y="1453"/>
                    <a:pt x="39" y="1453"/>
                  </a:cubicBezTo>
                  <a:cubicBezTo>
                    <a:pt x="65" y="1453"/>
                    <a:pt x="65" y="1466"/>
                    <a:pt x="65" y="1492"/>
                  </a:cubicBezTo>
                  <a:cubicBezTo>
                    <a:pt x="52" y="1492"/>
                    <a:pt x="52" y="1583"/>
                    <a:pt x="65" y="1674"/>
                  </a:cubicBezTo>
                  <a:cubicBezTo>
                    <a:pt x="77" y="1758"/>
                    <a:pt x="100" y="1831"/>
                    <a:pt x="114" y="1831"/>
                  </a:cubicBezTo>
                  <a:cubicBezTo>
                    <a:pt x="115" y="1831"/>
                    <a:pt x="116" y="1830"/>
                    <a:pt x="117" y="1829"/>
                  </a:cubicBezTo>
                  <a:lnTo>
                    <a:pt x="130" y="1868"/>
                  </a:lnTo>
                  <a:lnTo>
                    <a:pt x="143" y="1894"/>
                  </a:lnTo>
                  <a:cubicBezTo>
                    <a:pt x="91" y="1907"/>
                    <a:pt x="130" y="1946"/>
                    <a:pt x="169" y="1972"/>
                  </a:cubicBezTo>
                  <a:cubicBezTo>
                    <a:pt x="195" y="1972"/>
                    <a:pt x="195" y="1972"/>
                    <a:pt x="195" y="1985"/>
                  </a:cubicBezTo>
                  <a:cubicBezTo>
                    <a:pt x="156" y="2011"/>
                    <a:pt x="169" y="2037"/>
                    <a:pt x="195" y="2037"/>
                  </a:cubicBezTo>
                  <a:cubicBezTo>
                    <a:pt x="247" y="2037"/>
                    <a:pt x="247" y="2037"/>
                    <a:pt x="208" y="2063"/>
                  </a:cubicBezTo>
                  <a:cubicBezTo>
                    <a:pt x="176" y="2073"/>
                    <a:pt x="170" y="2092"/>
                    <a:pt x="210" y="2092"/>
                  </a:cubicBezTo>
                  <a:cubicBezTo>
                    <a:pt x="220" y="2092"/>
                    <a:pt x="232" y="2091"/>
                    <a:pt x="247" y="2089"/>
                  </a:cubicBezTo>
                  <a:cubicBezTo>
                    <a:pt x="257" y="2083"/>
                    <a:pt x="264" y="2080"/>
                    <a:pt x="266" y="2080"/>
                  </a:cubicBezTo>
                  <a:cubicBezTo>
                    <a:pt x="270" y="2080"/>
                    <a:pt x="267" y="2086"/>
                    <a:pt x="260" y="2102"/>
                  </a:cubicBezTo>
                  <a:cubicBezTo>
                    <a:pt x="235" y="2126"/>
                    <a:pt x="226" y="2135"/>
                    <a:pt x="229" y="2135"/>
                  </a:cubicBezTo>
                  <a:cubicBezTo>
                    <a:pt x="231" y="2135"/>
                    <a:pt x="237" y="2132"/>
                    <a:pt x="247" y="2128"/>
                  </a:cubicBezTo>
                  <a:cubicBezTo>
                    <a:pt x="257" y="2124"/>
                    <a:pt x="266" y="2122"/>
                    <a:pt x="272" y="2122"/>
                  </a:cubicBezTo>
                  <a:cubicBezTo>
                    <a:pt x="289" y="2122"/>
                    <a:pt x="288" y="2134"/>
                    <a:pt x="260" y="2153"/>
                  </a:cubicBezTo>
                  <a:cubicBezTo>
                    <a:pt x="244" y="2184"/>
                    <a:pt x="238" y="2196"/>
                    <a:pt x="243" y="2196"/>
                  </a:cubicBezTo>
                  <a:cubicBezTo>
                    <a:pt x="247" y="2196"/>
                    <a:pt x="256" y="2190"/>
                    <a:pt x="273" y="2179"/>
                  </a:cubicBezTo>
                  <a:cubicBezTo>
                    <a:pt x="282" y="2177"/>
                    <a:pt x="290" y="2176"/>
                    <a:pt x="297" y="2176"/>
                  </a:cubicBezTo>
                  <a:cubicBezTo>
                    <a:pt x="332" y="2176"/>
                    <a:pt x="343" y="2199"/>
                    <a:pt x="311" y="2231"/>
                  </a:cubicBezTo>
                  <a:cubicBezTo>
                    <a:pt x="320" y="2240"/>
                    <a:pt x="317" y="2255"/>
                    <a:pt x="318" y="2255"/>
                  </a:cubicBezTo>
                  <a:cubicBezTo>
                    <a:pt x="319" y="2255"/>
                    <a:pt x="320" y="2253"/>
                    <a:pt x="324" y="2245"/>
                  </a:cubicBezTo>
                  <a:lnTo>
                    <a:pt x="324" y="2245"/>
                  </a:lnTo>
                  <a:lnTo>
                    <a:pt x="311" y="2270"/>
                  </a:lnTo>
                  <a:lnTo>
                    <a:pt x="324" y="2283"/>
                  </a:lnTo>
                  <a:lnTo>
                    <a:pt x="337" y="2270"/>
                  </a:lnTo>
                  <a:cubicBezTo>
                    <a:pt x="350" y="2283"/>
                    <a:pt x="363" y="2348"/>
                    <a:pt x="415" y="2400"/>
                  </a:cubicBezTo>
                  <a:cubicBezTo>
                    <a:pt x="469" y="2454"/>
                    <a:pt x="498" y="2477"/>
                    <a:pt x="511" y="2477"/>
                  </a:cubicBezTo>
                  <a:cubicBezTo>
                    <a:pt x="517" y="2477"/>
                    <a:pt x="519" y="2473"/>
                    <a:pt x="519" y="2465"/>
                  </a:cubicBezTo>
                  <a:cubicBezTo>
                    <a:pt x="530" y="2448"/>
                    <a:pt x="538" y="2441"/>
                    <a:pt x="543" y="2441"/>
                  </a:cubicBezTo>
                  <a:cubicBezTo>
                    <a:pt x="549" y="2441"/>
                    <a:pt x="547" y="2455"/>
                    <a:pt x="532" y="2478"/>
                  </a:cubicBezTo>
                  <a:cubicBezTo>
                    <a:pt x="545" y="2491"/>
                    <a:pt x="545" y="2517"/>
                    <a:pt x="558" y="2530"/>
                  </a:cubicBezTo>
                  <a:cubicBezTo>
                    <a:pt x="584" y="2543"/>
                    <a:pt x="597" y="2556"/>
                    <a:pt x="584" y="2581"/>
                  </a:cubicBezTo>
                  <a:cubicBezTo>
                    <a:pt x="595" y="2576"/>
                    <a:pt x="607" y="2573"/>
                    <a:pt x="618" y="2573"/>
                  </a:cubicBezTo>
                  <a:cubicBezTo>
                    <a:pt x="657" y="2573"/>
                    <a:pt x="690" y="2603"/>
                    <a:pt x="701" y="2633"/>
                  </a:cubicBezTo>
                  <a:cubicBezTo>
                    <a:pt x="707" y="2640"/>
                    <a:pt x="713" y="2643"/>
                    <a:pt x="722" y="2643"/>
                  </a:cubicBezTo>
                  <a:cubicBezTo>
                    <a:pt x="730" y="2643"/>
                    <a:pt x="739" y="2640"/>
                    <a:pt x="752" y="2633"/>
                  </a:cubicBezTo>
                  <a:cubicBezTo>
                    <a:pt x="763" y="2628"/>
                    <a:pt x="769" y="2625"/>
                    <a:pt x="773" y="2625"/>
                  </a:cubicBezTo>
                  <a:cubicBezTo>
                    <a:pt x="778" y="2625"/>
                    <a:pt x="778" y="2631"/>
                    <a:pt x="778" y="2646"/>
                  </a:cubicBezTo>
                  <a:cubicBezTo>
                    <a:pt x="769" y="2664"/>
                    <a:pt x="791" y="2694"/>
                    <a:pt x="810" y="2694"/>
                  </a:cubicBezTo>
                  <a:cubicBezTo>
                    <a:pt x="818" y="2694"/>
                    <a:pt x="826" y="2688"/>
                    <a:pt x="830" y="2672"/>
                  </a:cubicBezTo>
                  <a:lnTo>
                    <a:pt x="830" y="2698"/>
                  </a:lnTo>
                  <a:cubicBezTo>
                    <a:pt x="830" y="2709"/>
                    <a:pt x="835" y="2713"/>
                    <a:pt x="841" y="2713"/>
                  </a:cubicBezTo>
                  <a:cubicBezTo>
                    <a:pt x="850" y="2713"/>
                    <a:pt x="862" y="2706"/>
                    <a:pt x="869" y="2698"/>
                  </a:cubicBezTo>
                  <a:cubicBezTo>
                    <a:pt x="875" y="2677"/>
                    <a:pt x="880" y="2666"/>
                    <a:pt x="883" y="2666"/>
                  </a:cubicBezTo>
                  <a:lnTo>
                    <a:pt x="883" y="2666"/>
                  </a:lnTo>
                  <a:cubicBezTo>
                    <a:pt x="886" y="2666"/>
                    <a:pt x="884" y="2686"/>
                    <a:pt x="869" y="2724"/>
                  </a:cubicBezTo>
                  <a:cubicBezTo>
                    <a:pt x="861" y="2749"/>
                    <a:pt x="863" y="2764"/>
                    <a:pt x="866" y="2764"/>
                  </a:cubicBezTo>
                  <a:cubicBezTo>
                    <a:pt x="868" y="2764"/>
                    <a:pt x="869" y="2759"/>
                    <a:pt x="869" y="2750"/>
                  </a:cubicBezTo>
                  <a:cubicBezTo>
                    <a:pt x="887" y="2741"/>
                    <a:pt x="899" y="2726"/>
                    <a:pt x="904" y="2726"/>
                  </a:cubicBezTo>
                  <a:cubicBezTo>
                    <a:pt x="907" y="2726"/>
                    <a:pt x="908" y="2729"/>
                    <a:pt x="908" y="2737"/>
                  </a:cubicBezTo>
                  <a:cubicBezTo>
                    <a:pt x="912" y="2737"/>
                    <a:pt x="917" y="2739"/>
                    <a:pt x="921" y="2739"/>
                  </a:cubicBezTo>
                  <a:cubicBezTo>
                    <a:pt x="930" y="2739"/>
                    <a:pt x="938" y="2733"/>
                    <a:pt x="947" y="2698"/>
                  </a:cubicBezTo>
                  <a:cubicBezTo>
                    <a:pt x="960" y="2685"/>
                    <a:pt x="960" y="2685"/>
                    <a:pt x="973" y="2685"/>
                  </a:cubicBezTo>
                  <a:cubicBezTo>
                    <a:pt x="973" y="2711"/>
                    <a:pt x="973" y="2711"/>
                    <a:pt x="947" y="2724"/>
                  </a:cubicBezTo>
                  <a:cubicBezTo>
                    <a:pt x="934" y="2724"/>
                    <a:pt x="947" y="2724"/>
                    <a:pt x="973" y="2737"/>
                  </a:cubicBezTo>
                  <a:cubicBezTo>
                    <a:pt x="973" y="2737"/>
                    <a:pt x="986" y="2776"/>
                    <a:pt x="986" y="2789"/>
                  </a:cubicBezTo>
                  <a:cubicBezTo>
                    <a:pt x="986" y="2802"/>
                    <a:pt x="989" y="2812"/>
                    <a:pt x="992" y="2812"/>
                  </a:cubicBezTo>
                  <a:cubicBezTo>
                    <a:pt x="996" y="2812"/>
                    <a:pt x="999" y="2802"/>
                    <a:pt x="999" y="2776"/>
                  </a:cubicBezTo>
                  <a:cubicBezTo>
                    <a:pt x="1007" y="2741"/>
                    <a:pt x="1010" y="2730"/>
                    <a:pt x="1019" y="2730"/>
                  </a:cubicBezTo>
                  <a:cubicBezTo>
                    <a:pt x="1023" y="2730"/>
                    <a:pt x="1029" y="2733"/>
                    <a:pt x="1038" y="2737"/>
                  </a:cubicBezTo>
                  <a:cubicBezTo>
                    <a:pt x="1051" y="2737"/>
                    <a:pt x="1051" y="2737"/>
                    <a:pt x="1051" y="2763"/>
                  </a:cubicBezTo>
                  <a:cubicBezTo>
                    <a:pt x="1038" y="2789"/>
                    <a:pt x="1038" y="2789"/>
                    <a:pt x="1064" y="2789"/>
                  </a:cubicBezTo>
                  <a:cubicBezTo>
                    <a:pt x="1066" y="2790"/>
                    <a:pt x="1068" y="2791"/>
                    <a:pt x="1071" y="2791"/>
                  </a:cubicBezTo>
                  <a:cubicBezTo>
                    <a:pt x="1099" y="2791"/>
                    <a:pt x="1143" y="2734"/>
                    <a:pt x="1154" y="2698"/>
                  </a:cubicBezTo>
                  <a:cubicBezTo>
                    <a:pt x="1161" y="2672"/>
                    <a:pt x="1164" y="2659"/>
                    <a:pt x="1166" y="2659"/>
                  </a:cubicBezTo>
                  <a:cubicBezTo>
                    <a:pt x="1167" y="2659"/>
                    <a:pt x="1167" y="2672"/>
                    <a:pt x="1167" y="2698"/>
                  </a:cubicBezTo>
                  <a:cubicBezTo>
                    <a:pt x="1167" y="2724"/>
                    <a:pt x="1167" y="2724"/>
                    <a:pt x="1180" y="2724"/>
                  </a:cubicBezTo>
                  <a:cubicBezTo>
                    <a:pt x="1180" y="2716"/>
                    <a:pt x="1182" y="2713"/>
                    <a:pt x="1183" y="2713"/>
                  </a:cubicBezTo>
                  <a:lnTo>
                    <a:pt x="1183" y="2713"/>
                  </a:lnTo>
                  <a:cubicBezTo>
                    <a:pt x="1186" y="2713"/>
                    <a:pt x="1189" y="2724"/>
                    <a:pt x="1180" y="2724"/>
                  </a:cubicBezTo>
                  <a:cubicBezTo>
                    <a:pt x="1180" y="2737"/>
                    <a:pt x="1177" y="2740"/>
                    <a:pt x="1172" y="2740"/>
                  </a:cubicBezTo>
                  <a:cubicBezTo>
                    <a:pt x="1167" y="2740"/>
                    <a:pt x="1161" y="2737"/>
                    <a:pt x="1154" y="2737"/>
                  </a:cubicBezTo>
                  <a:lnTo>
                    <a:pt x="1154" y="2763"/>
                  </a:lnTo>
                  <a:cubicBezTo>
                    <a:pt x="1154" y="2789"/>
                    <a:pt x="1158" y="2802"/>
                    <a:pt x="1163" y="2802"/>
                  </a:cubicBezTo>
                  <a:cubicBezTo>
                    <a:pt x="1167" y="2802"/>
                    <a:pt x="1174" y="2789"/>
                    <a:pt x="1180" y="2763"/>
                  </a:cubicBezTo>
                  <a:cubicBezTo>
                    <a:pt x="1186" y="2758"/>
                    <a:pt x="1189" y="2755"/>
                    <a:pt x="1192" y="2755"/>
                  </a:cubicBezTo>
                  <a:cubicBezTo>
                    <a:pt x="1196" y="2755"/>
                    <a:pt x="1199" y="2761"/>
                    <a:pt x="1206" y="2776"/>
                  </a:cubicBezTo>
                  <a:cubicBezTo>
                    <a:pt x="1206" y="2794"/>
                    <a:pt x="1213" y="2813"/>
                    <a:pt x="1217" y="2813"/>
                  </a:cubicBezTo>
                  <a:cubicBezTo>
                    <a:pt x="1218" y="2813"/>
                    <a:pt x="1219" y="2810"/>
                    <a:pt x="1219" y="2802"/>
                  </a:cubicBezTo>
                  <a:cubicBezTo>
                    <a:pt x="1219" y="2802"/>
                    <a:pt x="1232" y="2802"/>
                    <a:pt x="1245" y="2828"/>
                  </a:cubicBezTo>
                  <a:cubicBezTo>
                    <a:pt x="1271" y="2828"/>
                    <a:pt x="1271" y="2828"/>
                    <a:pt x="1284" y="2815"/>
                  </a:cubicBezTo>
                  <a:cubicBezTo>
                    <a:pt x="1284" y="2789"/>
                    <a:pt x="1297" y="2789"/>
                    <a:pt x="1297" y="2789"/>
                  </a:cubicBezTo>
                  <a:cubicBezTo>
                    <a:pt x="1310" y="2789"/>
                    <a:pt x="1323" y="2789"/>
                    <a:pt x="1323" y="2763"/>
                  </a:cubicBezTo>
                  <a:cubicBezTo>
                    <a:pt x="1323" y="2737"/>
                    <a:pt x="1336" y="2724"/>
                    <a:pt x="1362" y="2724"/>
                  </a:cubicBezTo>
                  <a:cubicBezTo>
                    <a:pt x="1367" y="2713"/>
                    <a:pt x="1371" y="2707"/>
                    <a:pt x="1373" y="2707"/>
                  </a:cubicBezTo>
                  <a:cubicBezTo>
                    <a:pt x="1377" y="2707"/>
                    <a:pt x="1380" y="2720"/>
                    <a:pt x="1388" y="2750"/>
                  </a:cubicBezTo>
                  <a:cubicBezTo>
                    <a:pt x="1388" y="2763"/>
                    <a:pt x="1388" y="2776"/>
                    <a:pt x="1401" y="2776"/>
                  </a:cubicBezTo>
                  <a:cubicBezTo>
                    <a:pt x="1401" y="2776"/>
                    <a:pt x="1414" y="2776"/>
                    <a:pt x="1427" y="2789"/>
                  </a:cubicBezTo>
                  <a:cubicBezTo>
                    <a:pt x="1427" y="2785"/>
                    <a:pt x="1427" y="2780"/>
                    <a:pt x="1427" y="2776"/>
                  </a:cubicBezTo>
                  <a:lnTo>
                    <a:pt x="1427" y="2724"/>
                  </a:lnTo>
                  <a:cubicBezTo>
                    <a:pt x="1440" y="2724"/>
                    <a:pt x="1453" y="2776"/>
                    <a:pt x="1453" y="2789"/>
                  </a:cubicBezTo>
                  <a:cubicBezTo>
                    <a:pt x="1459" y="2815"/>
                    <a:pt x="1463" y="2828"/>
                    <a:pt x="1464" y="2828"/>
                  </a:cubicBezTo>
                  <a:cubicBezTo>
                    <a:pt x="1466" y="2828"/>
                    <a:pt x="1466" y="2815"/>
                    <a:pt x="1466" y="2789"/>
                  </a:cubicBezTo>
                  <a:cubicBezTo>
                    <a:pt x="1466" y="2779"/>
                    <a:pt x="1466" y="2760"/>
                    <a:pt x="1480" y="2760"/>
                  </a:cubicBezTo>
                  <a:cubicBezTo>
                    <a:pt x="1483" y="2760"/>
                    <a:pt x="1487" y="2761"/>
                    <a:pt x="1492" y="2763"/>
                  </a:cubicBezTo>
                  <a:cubicBezTo>
                    <a:pt x="1518" y="2763"/>
                    <a:pt x="1531" y="2763"/>
                    <a:pt x="1531" y="2789"/>
                  </a:cubicBezTo>
                  <a:cubicBezTo>
                    <a:pt x="1535" y="2798"/>
                    <a:pt x="1539" y="2801"/>
                    <a:pt x="1543" y="2801"/>
                  </a:cubicBezTo>
                  <a:cubicBezTo>
                    <a:pt x="1551" y="2801"/>
                    <a:pt x="1557" y="2789"/>
                    <a:pt x="1557" y="2789"/>
                  </a:cubicBezTo>
                  <a:cubicBezTo>
                    <a:pt x="1563" y="2776"/>
                    <a:pt x="1566" y="2770"/>
                    <a:pt x="1573" y="2770"/>
                  </a:cubicBezTo>
                  <a:cubicBezTo>
                    <a:pt x="1579" y="2770"/>
                    <a:pt x="1589" y="2776"/>
                    <a:pt x="1608" y="2789"/>
                  </a:cubicBezTo>
                  <a:cubicBezTo>
                    <a:pt x="1633" y="2807"/>
                    <a:pt x="1645" y="2817"/>
                    <a:pt x="1652" y="2817"/>
                  </a:cubicBezTo>
                  <a:cubicBezTo>
                    <a:pt x="1660" y="2817"/>
                    <a:pt x="1660" y="2804"/>
                    <a:pt x="1660" y="2776"/>
                  </a:cubicBezTo>
                  <a:cubicBezTo>
                    <a:pt x="1653" y="2762"/>
                    <a:pt x="1650" y="2751"/>
                    <a:pt x="1651" y="2751"/>
                  </a:cubicBezTo>
                  <a:lnTo>
                    <a:pt x="1651" y="2751"/>
                  </a:lnTo>
                  <a:cubicBezTo>
                    <a:pt x="1651" y="2751"/>
                    <a:pt x="1654" y="2758"/>
                    <a:pt x="1660" y="2776"/>
                  </a:cubicBezTo>
                  <a:cubicBezTo>
                    <a:pt x="1668" y="2784"/>
                    <a:pt x="1673" y="2787"/>
                    <a:pt x="1677" y="2787"/>
                  </a:cubicBezTo>
                  <a:cubicBezTo>
                    <a:pt x="1687" y="2787"/>
                    <a:pt x="1690" y="2768"/>
                    <a:pt x="1699" y="2750"/>
                  </a:cubicBezTo>
                  <a:cubicBezTo>
                    <a:pt x="1712" y="2724"/>
                    <a:pt x="1699" y="2672"/>
                    <a:pt x="1686" y="2659"/>
                  </a:cubicBezTo>
                  <a:cubicBezTo>
                    <a:pt x="1686" y="2625"/>
                    <a:pt x="1686" y="2613"/>
                    <a:pt x="1690" y="2613"/>
                  </a:cubicBezTo>
                  <a:cubicBezTo>
                    <a:pt x="1692" y="2613"/>
                    <a:pt x="1695" y="2616"/>
                    <a:pt x="1699" y="2620"/>
                  </a:cubicBezTo>
                  <a:cubicBezTo>
                    <a:pt x="1712" y="2620"/>
                    <a:pt x="1725" y="2646"/>
                    <a:pt x="1738" y="2672"/>
                  </a:cubicBezTo>
                  <a:cubicBezTo>
                    <a:pt x="1738" y="2685"/>
                    <a:pt x="1725" y="2698"/>
                    <a:pt x="1725" y="2698"/>
                  </a:cubicBezTo>
                  <a:cubicBezTo>
                    <a:pt x="1725" y="2724"/>
                    <a:pt x="1725" y="2737"/>
                    <a:pt x="1751" y="2737"/>
                  </a:cubicBezTo>
                  <a:cubicBezTo>
                    <a:pt x="1756" y="2747"/>
                    <a:pt x="1761" y="2751"/>
                    <a:pt x="1765" y="2751"/>
                  </a:cubicBezTo>
                  <a:cubicBezTo>
                    <a:pt x="1772" y="2751"/>
                    <a:pt x="1777" y="2740"/>
                    <a:pt x="1777" y="2724"/>
                  </a:cubicBezTo>
                  <a:cubicBezTo>
                    <a:pt x="1785" y="2739"/>
                    <a:pt x="1792" y="2746"/>
                    <a:pt x="1802" y="2746"/>
                  </a:cubicBezTo>
                  <a:cubicBezTo>
                    <a:pt x="1810" y="2746"/>
                    <a:pt x="1818" y="2743"/>
                    <a:pt x="1829" y="2737"/>
                  </a:cubicBezTo>
                  <a:cubicBezTo>
                    <a:pt x="1835" y="2737"/>
                    <a:pt x="1848" y="2734"/>
                    <a:pt x="1861" y="2734"/>
                  </a:cubicBezTo>
                  <a:cubicBezTo>
                    <a:pt x="1874" y="2734"/>
                    <a:pt x="1887" y="2737"/>
                    <a:pt x="1894" y="2750"/>
                  </a:cubicBezTo>
                  <a:cubicBezTo>
                    <a:pt x="1907" y="2737"/>
                    <a:pt x="1920" y="2737"/>
                    <a:pt x="1920" y="2711"/>
                  </a:cubicBezTo>
                  <a:cubicBezTo>
                    <a:pt x="1903" y="2686"/>
                    <a:pt x="1902" y="2672"/>
                    <a:pt x="1908" y="2672"/>
                  </a:cubicBezTo>
                  <a:cubicBezTo>
                    <a:pt x="1911" y="2672"/>
                    <a:pt x="1915" y="2676"/>
                    <a:pt x="1920" y="2685"/>
                  </a:cubicBezTo>
                  <a:cubicBezTo>
                    <a:pt x="1928" y="2698"/>
                    <a:pt x="1949" y="2704"/>
                    <a:pt x="1971" y="2704"/>
                  </a:cubicBezTo>
                  <a:cubicBezTo>
                    <a:pt x="2016" y="2704"/>
                    <a:pt x="2071" y="2681"/>
                    <a:pt x="2062" y="2646"/>
                  </a:cubicBezTo>
                  <a:cubicBezTo>
                    <a:pt x="2062" y="2646"/>
                    <a:pt x="2075" y="2646"/>
                    <a:pt x="2088" y="2633"/>
                  </a:cubicBezTo>
                  <a:cubicBezTo>
                    <a:pt x="2093" y="2636"/>
                    <a:pt x="2099" y="2637"/>
                    <a:pt x="2105" y="2637"/>
                  </a:cubicBezTo>
                  <a:cubicBezTo>
                    <a:pt x="2132" y="2637"/>
                    <a:pt x="2166" y="2616"/>
                    <a:pt x="2166" y="2594"/>
                  </a:cubicBezTo>
                  <a:cubicBezTo>
                    <a:pt x="2166" y="2594"/>
                    <a:pt x="2166" y="2594"/>
                    <a:pt x="2192" y="2581"/>
                  </a:cubicBezTo>
                  <a:cubicBezTo>
                    <a:pt x="2218" y="2581"/>
                    <a:pt x="2231" y="2581"/>
                    <a:pt x="2218" y="2556"/>
                  </a:cubicBezTo>
                  <a:cubicBezTo>
                    <a:pt x="2218" y="2537"/>
                    <a:pt x="2211" y="2525"/>
                    <a:pt x="2212" y="2525"/>
                  </a:cubicBezTo>
                  <a:lnTo>
                    <a:pt x="2212" y="2525"/>
                  </a:lnTo>
                  <a:cubicBezTo>
                    <a:pt x="2213" y="2525"/>
                    <a:pt x="2215" y="2526"/>
                    <a:pt x="2218" y="2530"/>
                  </a:cubicBezTo>
                  <a:cubicBezTo>
                    <a:pt x="2223" y="2540"/>
                    <a:pt x="2228" y="2544"/>
                    <a:pt x="2234" y="2544"/>
                  </a:cubicBezTo>
                  <a:cubicBezTo>
                    <a:pt x="2245" y="2544"/>
                    <a:pt x="2259" y="2533"/>
                    <a:pt x="2283" y="2517"/>
                  </a:cubicBezTo>
                  <a:cubicBezTo>
                    <a:pt x="2309" y="2491"/>
                    <a:pt x="2309" y="2491"/>
                    <a:pt x="2296" y="2478"/>
                  </a:cubicBezTo>
                  <a:cubicBezTo>
                    <a:pt x="2302" y="2458"/>
                    <a:pt x="2309" y="2452"/>
                    <a:pt x="2315" y="2452"/>
                  </a:cubicBezTo>
                  <a:cubicBezTo>
                    <a:pt x="2322" y="2452"/>
                    <a:pt x="2328" y="2458"/>
                    <a:pt x="2335" y="2465"/>
                  </a:cubicBezTo>
                  <a:cubicBezTo>
                    <a:pt x="2346" y="2486"/>
                    <a:pt x="2354" y="2497"/>
                    <a:pt x="2358" y="2497"/>
                  </a:cubicBezTo>
                  <a:cubicBezTo>
                    <a:pt x="2363" y="2497"/>
                    <a:pt x="2357" y="2477"/>
                    <a:pt x="2335" y="2439"/>
                  </a:cubicBezTo>
                  <a:cubicBezTo>
                    <a:pt x="2315" y="2410"/>
                    <a:pt x="2318" y="2395"/>
                    <a:pt x="2331" y="2395"/>
                  </a:cubicBezTo>
                  <a:cubicBezTo>
                    <a:pt x="2336" y="2395"/>
                    <a:pt x="2341" y="2397"/>
                    <a:pt x="2348" y="2400"/>
                  </a:cubicBezTo>
                  <a:cubicBezTo>
                    <a:pt x="2361" y="2426"/>
                    <a:pt x="2348" y="2426"/>
                    <a:pt x="2348" y="2439"/>
                  </a:cubicBezTo>
                  <a:cubicBezTo>
                    <a:pt x="2348" y="2439"/>
                    <a:pt x="2361" y="2452"/>
                    <a:pt x="2374" y="2465"/>
                  </a:cubicBezTo>
                  <a:cubicBezTo>
                    <a:pt x="2387" y="2465"/>
                    <a:pt x="2387" y="2465"/>
                    <a:pt x="2374" y="2439"/>
                  </a:cubicBezTo>
                  <a:cubicBezTo>
                    <a:pt x="2374" y="2439"/>
                    <a:pt x="2387" y="2426"/>
                    <a:pt x="2374" y="2400"/>
                  </a:cubicBezTo>
                  <a:cubicBezTo>
                    <a:pt x="2361" y="2387"/>
                    <a:pt x="2348" y="2361"/>
                    <a:pt x="2322" y="2361"/>
                  </a:cubicBezTo>
                  <a:cubicBezTo>
                    <a:pt x="2296" y="2348"/>
                    <a:pt x="2309" y="2335"/>
                    <a:pt x="2309" y="2335"/>
                  </a:cubicBezTo>
                  <a:cubicBezTo>
                    <a:pt x="2348" y="2335"/>
                    <a:pt x="2361" y="2348"/>
                    <a:pt x="2374" y="2374"/>
                  </a:cubicBezTo>
                  <a:cubicBezTo>
                    <a:pt x="2361" y="2387"/>
                    <a:pt x="2387" y="2400"/>
                    <a:pt x="2400" y="2413"/>
                  </a:cubicBezTo>
                  <a:cubicBezTo>
                    <a:pt x="2401" y="2416"/>
                    <a:pt x="2403" y="2418"/>
                    <a:pt x="2404" y="2418"/>
                  </a:cubicBezTo>
                  <a:cubicBezTo>
                    <a:pt x="2412" y="2418"/>
                    <a:pt x="2409" y="2356"/>
                    <a:pt x="2387" y="2322"/>
                  </a:cubicBezTo>
                  <a:lnTo>
                    <a:pt x="2387" y="2322"/>
                  </a:lnTo>
                  <a:lnTo>
                    <a:pt x="2413" y="2335"/>
                  </a:lnTo>
                  <a:cubicBezTo>
                    <a:pt x="2418" y="2345"/>
                    <a:pt x="2423" y="2349"/>
                    <a:pt x="2427" y="2349"/>
                  </a:cubicBezTo>
                  <a:cubicBezTo>
                    <a:pt x="2435" y="2349"/>
                    <a:pt x="2444" y="2338"/>
                    <a:pt x="2452" y="2322"/>
                  </a:cubicBezTo>
                  <a:cubicBezTo>
                    <a:pt x="2464" y="2309"/>
                    <a:pt x="2477" y="2309"/>
                    <a:pt x="2452" y="2296"/>
                  </a:cubicBezTo>
                  <a:cubicBezTo>
                    <a:pt x="2439" y="2270"/>
                    <a:pt x="2426" y="2257"/>
                    <a:pt x="2426" y="2257"/>
                  </a:cubicBezTo>
                  <a:cubicBezTo>
                    <a:pt x="2426" y="2257"/>
                    <a:pt x="2400" y="2244"/>
                    <a:pt x="2387" y="2231"/>
                  </a:cubicBezTo>
                  <a:lnTo>
                    <a:pt x="2387" y="2231"/>
                  </a:lnTo>
                  <a:cubicBezTo>
                    <a:pt x="2387" y="2231"/>
                    <a:pt x="2413" y="2231"/>
                    <a:pt x="2439" y="2244"/>
                  </a:cubicBezTo>
                  <a:cubicBezTo>
                    <a:pt x="2458" y="2249"/>
                    <a:pt x="2473" y="2252"/>
                    <a:pt x="2486" y="2252"/>
                  </a:cubicBezTo>
                  <a:cubicBezTo>
                    <a:pt x="2509" y="2252"/>
                    <a:pt x="2526" y="2243"/>
                    <a:pt x="2542" y="2218"/>
                  </a:cubicBezTo>
                  <a:cubicBezTo>
                    <a:pt x="2555" y="2205"/>
                    <a:pt x="2581" y="2179"/>
                    <a:pt x="2594" y="2179"/>
                  </a:cubicBezTo>
                  <a:cubicBezTo>
                    <a:pt x="2607" y="2166"/>
                    <a:pt x="2620" y="2153"/>
                    <a:pt x="2594" y="2140"/>
                  </a:cubicBezTo>
                  <a:lnTo>
                    <a:pt x="2607" y="2128"/>
                  </a:lnTo>
                  <a:cubicBezTo>
                    <a:pt x="2633" y="2128"/>
                    <a:pt x="2646" y="2115"/>
                    <a:pt x="2620" y="2102"/>
                  </a:cubicBezTo>
                  <a:cubicBezTo>
                    <a:pt x="2607" y="2076"/>
                    <a:pt x="2633" y="2089"/>
                    <a:pt x="2646" y="2076"/>
                  </a:cubicBezTo>
                  <a:cubicBezTo>
                    <a:pt x="2685" y="2076"/>
                    <a:pt x="2685" y="2076"/>
                    <a:pt x="2620" y="2050"/>
                  </a:cubicBezTo>
                  <a:cubicBezTo>
                    <a:pt x="2616" y="2046"/>
                    <a:pt x="2610" y="2044"/>
                    <a:pt x="2604" y="2044"/>
                  </a:cubicBezTo>
                  <a:cubicBezTo>
                    <a:pt x="2588" y="2044"/>
                    <a:pt x="2568" y="2054"/>
                    <a:pt x="2568" y="2063"/>
                  </a:cubicBezTo>
                  <a:lnTo>
                    <a:pt x="2555" y="2076"/>
                  </a:lnTo>
                  <a:lnTo>
                    <a:pt x="2555" y="2050"/>
                  </a:lnTo>
                  <a:cubicBezTo>
                    <a:pt x="2555" y="2037"/>
                    <a:pt x="2542" y="2011"/>
                    <a:pt x="2516" y="1998"/>
                  </a:cubicBezTo>
                  <a:cubicBezTo>
                    <a:pt x="2516" y="1998"/>
                    <a:pt x="2503" y="1985"/>
                    <a:pt x="2503" y="1985"/>
                  </a:cubicBezTo>
                  <a:lnTo>
                    <a:pt x="2503" y="1985"/>
                  </a:lnTo>
                  <a:cubicBezTo>
                    <a:pt x="2503" y="1985"/>
                    <a:pt x="2529" y="1985"/>
                    <a:pt x="2542" y="1998"/>
                  </a:cubicBezTo>
                  <a:cubicBezTo>
                    <a:pt x="2568" y="2024"/>
                    <a:pt x="2581" y="2037"/>
                    <a:pt x="2607" y="2037"/>
                  </a:cubicBezTo>
                  <a:cubicBezTo>
                    <a:pt x="2619" y="2041"/>
                    <a:pt x="2630" y="2042"/>
                    <a:pt x="2639" y="2042"/>
                  </a:cubicBezTo>
                  <a:cubicBezTo>
                    <a:pt x="2662" y="2042"/>
                    <a:pt x="2674" y="2033"/>
                    <a:pt x="2646" y="2024"/>
                  </a:cubicBezTo>
                  <a:cubicBezTo>
                    <a:pt x="2646" y="2011"/>
                    <a:pt x="2646" y="2011"/>
                    <a:pt x="2672" y="2011"/>
                  </a:cubicBezTo>
                  <a:cubicBezTo>
                    <a:pt x="2679" y="2014"/>
                    <a:pt x="2684" y="2016"/>
                    <a:pt x="2687" y="2016"/>
                  </a:cubicBezTo>
                  <a:cubicBezTo>
                    <a:pt x="2695" y="2016"/>
                    <a:pt x="2688" y="2004"/>
                    <a:pt x="2659" y="1985"/>
                  </a:cubicBezTo>
                  <a:cubicBezTo>
                    <a:pt x="2631" y="1966"/>
                    <a:pt x="2630" y="1954"/>
                    <a:pt x="2647" y="1954"/>
                  </a:cubicBezTo>
                  <a:cubicBezTo>
                    <a:pt x="2653" y="1954"/>
                    <a:pt x="2662" y="1955"/>
                    <a:pt x="2672" y="1959"/>
                  </a:cubicBezTo>
                  <a:cubicBezTo>
                    <a:pt x="2724" y="1959"/>
                    <a:pt x="2737" y="1920"/>
                    <a:pt x="2724" y="1907"/>
                  </a:cubicBezTo>
                  <a:cubicBezTo>
                    <a:pt x="2672" y="1894"/>
                    <a:pt x="2685" y="1868"/>
                    <a:pt x="2711" y="1868"/>
                  </a:cubicBezTo>
                  <a:cubicBezTo>
                    <a:pt x="2737" y="1855"/>
                    <a:pt x="2737" y="1855"/>
                    <a:pt x="2724" y="1829"/>
                  </a:cubicBezTo>
                  <a:lnTo>
                    <a:pt x="2724" y="1829"/>
                  </a:lnTo>
                  <a:cubicBezTo>
                    <a:pt x="2735" y="1835"/>
                    <a:pt x="2745" y="1838"/>
                    <a:pt x="2752" y="1838"/>
                  </a:cubicBezTo>
                  <a:cubicBezTo>
                    <a:pt x="2762" y="1838"/>
                    <a:pt x="2765" y="1831"/>
                    <a:pt x="2750" y="1816"/>
                  </a:cubicBezTo>
                  <a:lnTo>
                    <a:pt x="2724" y="1816"/>
                  </a:lnTo>
                  <a:lnTo>
                    <a:pt x="2685" y="1777"/>
                  </a:lnTo>
                  <a:cubicBezTo>
                    <a:pt x="2685" y="1784"/>
                    <a:pt x="2679" y="1787"/>
                    <a:pt x="2670" y="1787"/>
                  </a:cubicBezTo>
                  <a:cubicBezTo>
                    <a:pt x="2662" y="1787"/>
                    <a:pt x="2653" y="1784"/>
                    <a:pt x="2646" y="1777"/>
                  </a:cubicBezTo>
                  <a:cubicBezTo>
                    <a:pt x="2620" y="1777"/>
                    <a:pt x="2659" y="1738"/>
                    <a:pt x="2724" y="1738"/>
                  </a:cubicBezTo>
                  <a:lnTo>
                    <a:pt x="2776" y="1738"/>
                  </a:lnTo>
                  <a:cubicBezTo>
                    <a:pt x="2750" y="1725"/>
                    <a:pt x="2737" y="1725"/>
                    <a:pt x="2737" y="1725"/>
                  </a:cubicBezTo>
                  <a:cubicBezTo>
                    <a:pt x="2737" y="1716"/>
                    <a:pt x="2737" y="1707"/>
                    <a:pt x="2746" y="1707"/>
                  </a:cubicBezTo>
                  <a:cubicBezTo>
                    <a:pt x="2750" y="1707"/>
                    <a:pt x="2755" y="1709"/>
                    <a:pt x="2763" y="1712"/>
                  </a:cubicBezTo>
                  <a:cubicBezTo>
                    <a:pt x="2789" y="1712"/>
                    <a:pt x="2789" y="1712"/>
                    <a:pt x="2789" y="1700"/>
                  </a:cubicBezTo>
                  <a:cubicBezTo>
                    <a:pt x="2789" y="1700"/>
                    <a:pt x="2789" y="1700"/>
                    <a:pt x="2763" y="1687"/>
                  </a:cubicBezTo>
                  <a:cubicBezTo>
                    <a:pt x="2724" y="1687"/>
                    <a:pt x="2724" y="1687"/>
                    <a:pt x="2750" y="1674"/>
                  </a:cubicBezTo>
                  <a:cubicBezTo>
                    <a:pt x="2789" y="1674"/>
                    <a:pt x="2789" y="1661"/>
                    <a:pt x="2750" y="1648"/>
                  </a:cubicBezTo>
                  <a:cubicBezTo>
                    <a:pt x="2698" y="1635"/>
                    <a:pt x="2698" y="1635"/>
                    <a:pt x="2750" y="1635"/>
                  </a:cubicBezTo>
                  <a:cubicBezTo>
                    <a:pt x="2776" y="1635"/>
                    <a:pt x="2802" y="1635"/>
                    <a:pt x="2802" y="1622"/>
                  </a:cubicBezTo>
                  <a:lnTo>
                    <a:pt x="2776" y="1622"/>
                  </a:lnTo>
                  <a:cubicBezTo>
                    <a:pt x="2737" y="1609"/>
                    <a:pt x="2737" y="1609"/>
                    <a:pt x="2763" y="1596"/>
                  </a:cubicBezTo>
                  <a:cubicBezTo>
                    <a:pt x="2776" y="1596"/>
                    <a:pt x="2789" y="1596"/>
                    <a:pt x="2763" y="1570"/>
                  </a:cubicBezTo>
                  <a:cubicBezTo>
                    <a:pt x="2763" y="1544"/>
                    <a:pt x="2763" y="1544"/>
                    <a:pt x="2789" y="1544"/>
                  </a:cubicBezTo>
                  <a:cubicBezTo>
                    <a:pt x="2841" y="1544"/>
                    <a:pt x="2841" y="1544"/>
                    <a:pt x="2789" y="1531"/>
                  </a:cubicBezTo>
                  <a:cubicBezTo>
                    <a:pt x="2763" y="1518"/>
                    <a:pt x="2763" y="1518"/>
                    <a:pt x="2789" y="1505"/>
                  </a:cubicBezTo>
                  <a:cubicBezTo>
                    <a:pt x="2815" y="1492"/>
                    <a:pt x="2815" y="1492"/>
                    <a:pt x="2789" y="1479"/>
                  </a:cubicBezTo>
                  <a:cubicBezTo>
                    <a:pt x="2750" y="1479"/>
                    <a:pt x="2724" y="1479"/>
                    <a:pt x="2724" y="1492"/>
                  </a:cubicBezTo>
                  <a:lnTo>
                    <a:pt x="2698" y="1492"/>
                  </a:lnTo>
                  <a:cubicBezTo>
                    <a:pt x="2698" y="1492"/>
                    <a:pt x="2698" y="1492"/>
                    <a:pt x="2698" y="1479"/>
                  </a:cubicBezTo>
                  <a:cubicBezTo>
                    <a:pt x="2698" y="1466"/>
                    <a:pt x="2698" y="1453"/>
                    <a:pt x="2672" y="1440"/>
                  </a:cubicBezTo>
                  <a:cubicBezTo>
                    <a:pt x="2661" y="1435"/>
                    <a:pt x="2646" y="1432"/>
                    <a:pt x="2634" y="1432"/>
                  </a:cubicBezTo>
                  <a:cubicBezTo>
                    <a:pt x="2616" y="1432"/>
                    <a:pt x="2605" y="1438"/>
                    <a:pt x="2620" y="1453"/>
                  </a:cubicBezTo>
                  <a:lnTo>
                    <a:pt x="2594" y="1453"/>
                  </a:lnTo>
                  <a:cubicBezTo>
                    <a:pt x="2529" y="1453"/>
                    <a:pt x="2516" y="1466"/>
                    <a:pt x="2594" y="1466"/>
                  </a:cubicBezTo>
                  <a:cubicBezTo>
                    <a:pt x="2659" y="1479"/>
                    <a:pt x="2659" y="1479"/>
                    <a:pt x="2620" y="1479"/>
                  </a:cubicBezTo>
                  <a:cubicBezTo>
                    <a:pt x="2568" y="1479"/>
                    <a:pt x="2568" y="1492"/>
                    <a:pt x="2568" y="1492"/>
                  </a:cubicBezTo>
                  <a:cubicBezTo>
                    <a:pt x="2568" y="1505"/>
                    <a:pt x="2568" y="1505"/>
                    <a:pt x="2542" y="1505"/>
                  </a:cubicBezTo>
                  <a:cubicBezTo>
                    <a:pt x="2516" y="1505"/>
                    <a:pt x="2490" y="1505"/>
                    <a:pt x="2490" y="1518"/>
                  </a:cubicBezTo>
                  <a:cubicBezTo>
                    <a:pt x="2490" y="1518"/>
                    <a:pt x="2490" y="1518"/>
                    <a:pt x="2516" y="1531"/>
                  </a:cubicBezTo>
                  <a:cubicBezTo>
                    <a:pt x="2524" y="1527"/>
                    <a:pt x="2529" y="1526"/>
                    <a:pt x="2532" y="1526"/>
                  </a:cubicBezTo>
                  <a:cubicBezTo>
                    <a:pt x="2538" y="1526"/>
                    <a:pt x="2527" y="1535"/>
                    <a:pt x="2490" y="1544"/>
                  </a:cubicBezTo>
                  <a:lnTo>
                    <a:pt x="2516" y="1544"/>
                  </a:lnTo>
                  <a:cubicBezTo>
                    <a:pt x="2568" y="1557"/>
                    <a:pt x="2555" y="1570"/>
                    <a:pt x="2516" y="1570"/>
                  </a:cubicBezTo>
                  <a:lnTo>
                    <a:pt x="2503" y="1596"/>
                  </a:lnTo>
                  <a:cubicBezTo>
                    <a:pt x="2503" y="1596"/>
                    <a:pt x="2529" y="1596"/>
                    <a:pt x="2555" y="1609"/>
                  </a:cubicBezTo>
                  <a:cubicBezTo>
                    <a:pt x="2594" y="1609"/>
                    <a:pt x="2594" y="1609"/>
                    <a:pt x="2568" y="1622"/>
                  </a:cubicBezTo>
                  <a:lnTo>
                    <a:pt x="2529" y="1622"/>
                  </a:lnTo>
                  <a:cubicBezTo>
                    <a:pt x="2521" y="1617"/>
                    <a:pt x="2515" y="1616"/>
                    <a:pt x="2511" y="1616"/>
                  </a:cubicBezTo>
                  <a:cubicBezTo>
                    <a:pt x="2503" y="1616"/>
                    <a:pt x="2503" y="1622"/>
                    <a:pt x="2503" y="1622"/>
                  </a:cubicBezTo>
                  <a:cubicBezTo>
                    <a:pt x="2503" y="1631"/>
                    <a:pt x="2497" y="1640"/>
                    <a:pt x="2502" y="1649"/>
                  </a:cubicBezTo>
                  <a:lnTo>
                    <a:pt x="2502" y="1649"/>
                  </a:lnTo>
                  <a:cubicBezTo>
                    <a:pt x="2489" y="1661"/>
                    <a:pt x="2465" y="1661"/>
                    <a:pt x="2490" y="1661"/>
                  </a:cubicBezTo>
                  <a:cubicBezTo>
                    <a:pt x="2490" y="1661"/>
                    <a:pt x="2490" y="1674"/>
                    <a:pt x="2464" y="1674"/>
                  </a:cubicBezTo>
                  <a:cubicBezTo>
                    <a:pt x="2442" y="1685"/>
                    <a:pt x="2468" y="1715"/>
                    <a:pt x="2509" y="1715"/>
                  </a:cubicBezTo>
                  <a:cubicBezTo>
                    <a:pt x="2515" y="1715"/>
                    <a:pt x="2522" y="1714"/>
                    <a:pt x="2529" y="1712"/>
                  </a:cubicBezTo>
                  <a:cubicBezTo>
                    <a:pt x="2529" y="1725"/>
                    <a:pt x="2555" y="1738"/>
                    <a:pt x="2555" y="1738"/>
                  </a:cubicBezTo>
                  <a:cubicBezTo>
                    <a:pt x="2568" y="1738"/>
                    <a:pt x="2568" y="1751"/>
                    <a:pt x="2568" y="1751"/>
                  </a:cubicBezTo>
                  <a:lnTo>
                    <a:pt x="2516" y="1738"/>
                  </a:lnTo>
                  <a:cubicBezTo>
                    <a:pt x="2492" y="1729"/>
                    <a:pt x="2473" y="1724"/>
                    <a:pt x="2462" y="1724"/>
                  </a:cubicBezTo>
                  <a:cubicBezTo>
                    <a:pt x="2445" y="1724"/>
                    <a:pt x="2450" y="1735"/>
                    <a:pt x="2490" y="1751"/>
                  </a:cubicBezTo>
                  <a:lnTo>
                    <a:pt x="2464" y="1751"/>
                  </a:lnTo>
                  <a:cubicBezTo>
                    <a:pt x="2461" y="1748"/>
                    <a:pt x="2458" y="1746"/>
                    <a:pt x="2456" y="1746"/>
                  </a:cubicBezTo>
                  <a:cubicBezTo>
                    <a:pt x="2453" y="1746"/>
                    <a:pt x="2455" y="1755"/>
                    <a:pt x="2464" y="1764"/>
                  </a:cubicBezTo>
                  <a:cubicBezTo>
                    <a:pt x="2464" y="1777"/>
                    <a:pt x="2503" y="1803"/>
                    <a:pt x="2516" y="1803"/>
                  </a:cubicBezTo>
                  <a:cubicBezTo>
                    <a:pt x="2542" y="1816"/>
                    <a:pt x="2542" y="1816"/>
                    <a:pt x="2542" y="1816"/>
                  </a:cubicBezTo>
                  <a:cubicBezTo>
                    <a:pt x="2542" y="1823"/>
                    <a:pt x="2542" y="1826"/>
                    <a:pt x="2539" y="1826"/>
                  </a:cubicBezTo>
                  <a:cubicBezTo>
                    <a:pt x="2536" y="1826"/>
                    <a:pt x="2529" y="1823"/>
                    <a:pt x="2516" y="1816"/>
                  </a:cubicBezTo>
                  <a:cubicBezTo>
                    <a:pt x="2506" y="1813"/>
                    <a:pt x="2497" y="1811"/>
                    <a:pt x="2491" y="1811"/>
                  </a:cubicBezTo>
                  <a:cubicBezTo>
                    <a:pt x="2474" y="1811"/>
                    <a:pt x="2475" y="1823"/>
                    <a:pt x="2503" y="1842"/>
                  </a:cubicBezTo>
                  <a:lnTo>
                    <a:pt x="2477" y="1842"/>
                  </a:lnTo>
                  <a:cubicBezTo>
                    <a:pt x="2473" y="1838"/>
                    <a:pt x="2467" y="1835"/>
                    <a:pt x="2462" y="1835"/>
                  </a:cubicBezTo>
                  <a:cubicBezTo>
                    <a:pt x="2450" y="1835"/>
                    <a:pt x="2439" y="1847"/>
                    <a:pt x="2439" y="1881"/>
                  </a:cubicBezTo>
                  <a:cubicBezTo>
                    <a:pt x="2428" y="1902"/>
                    <a:pt x="2417" y="1923"/>
                    <a:pt x="2407" y="1923"/>
                  </a:cubicBezTo>
                  <a:cubicBezTo>
                    <a:pt x="2404" y="1923"/>
                    <a:pt x="2402" y="1922"/>
                    <a:pt x="2400" y="1920"/>
                  </a:cubicBezTo>
                  <a:cubicBezTo>
                    <a:pt x="2397" y="1919"/>
                    <a:pt x="2395" y="1918"/>
                    <a:pt x="2393" y="1918"/>
                  </a:cubicBezTo>
                  <a:cubicBezTo>
                    <a:pt x="2379" y="1918"/>
                    <a:pt x="2404" y="1963"/>
                    <a:pt x="2439" y="1998"/>
                  </a:cubicBezTo>
                  <a:cubicBezTo>
                    <a:pt x="2426" y="1991"/>
                    <a:pt x="2419" y="1988"/>
                    <a:pt x="2414" y="1988"/>
                  </a:cubicBezTo>
                  <a:cubicBezTo>
                    <a:pt x="2409" y="1988"/>
                    <a:pt x="2406" y="1991"/>
                    <a:pt x="2400" y="1998"/>
                  </a:cubicBezTo>
                  <a:cubicBezTo>
                    <a:pt x="2392" y="2013"/>
                    <a:pt x="2389" y="2019"/>
                    <a:pt x="2382" y="2019"/>
                  </a:cubicBezTo>
                  <a:cubicBezTo>
                    <a:pt x="2378" y="2019"/>
                    <a:pt x="2371" y="2016"/>
                    <a:pt x="2361" y="2011"/>
                  </a:cubicBezTo>
                  <a:cubicBezTo>
                    <a:pt x="2349" y="1999"/>
                    <a:pt x="2343" y="1993"/>
                    <a:pt x="2341" y="1993"/>
                  </a:cubicBezTo>
                  <a:lnTo>
                    <a:pt x="2341" y="1993"/>
                  </a:lnTo>
                  <a:cubicBezTo>
                    <a:pt x="2340" y="1993"/>
                    <a:pt x="2346" y="2002"/>
                    <a:pt x="2361" y="2024"/>
                  </a:cubicBezTo>
                  <a:cubicBezTo>
                    <a:pt x="2385" y="2040"/>
                    <a:pt x="2379" y="2051"/>
                    <a:pt x="2362" y="2051"/>
                  </a:cubicBezTo>
                  <a:cubicBezTo>
                    <a:pt x="2352" y="2051"/>
                    <a:pt x="2337" y="2047"/>
                    <a:pt x="2322" y="2037"/>
                  </a:cubicBezTo>
                  <a:cubicBezTo>
                    <a:pt x="2315" y="2030"/>
                    <a:pt x="2309" y="2027"/>
                    <a:pt x="2304" y="2027"/>
                  </a:cubicBezTo>
                  <a:cubicBezTo>
                    <a:pt x="2299" y="2027"/>
                    <a:pt x="2296" y="2030"/>
                    <a:pt x="2296" y="2037"/>
                  </a:cubicBezTo>
                  <a:cubicBezTo>
                    <a:pt x="2309" y="2063"/>
                    <a:pt x="2296" y="2076"/>
                    <a:pt x="2283" y="2089"/>
                  </a:cubicBezTo>
                  <a:cubicBezTo>
                    <a:pt x="2270" y="2102"/>
                    <a:pt x="2270" y="2102"/>
                    <a:pt x="2309" y="2140"/>
                  </a:cubicBezTo>
                  <a:cubicBezTo>
                    <a:pt x="2348" y="2166"/>
                    <a:pt x="2335" y="2166"/>
                    <a:pt x="2322" y="2179"/>
                  </a:cubicBezTo>
                  <a:cubicBezTo>
                    <a:pt x="2322" y="2186"/>
                    <a:pt x="2319" y="2189"/>
                    <a:pt x="2314" y="2189"/>
                  </a:cubicBezTo>
                  <a:cubicBezTo>
                    <a:pt x="2309" y="2189"/>
                    <a:pt x="2302" y="2186"/>
                    <a:pt x="2296" y="2179"/>
                  </a:cubicBezTo>
                  <a:cubicBezTo>
                    <a:pt x="2296" y="2179"/>
                    <a:pt x="2291" y="2177"/>
                    <a:pt x="2285" y="2175"/>
                  </a:cubicBezTo>
                  <a:lnTo>
                    <a:pt x="2285" y="2175"/>
                  </a:lnTo>
                  <a:cubicBezTo>
                    <a:pt x="2288" y="2174"/>
                    <a:pt x="2291" y="2171"/>
                    <a:pt x="2296" y="2166"/>
                  </a:cubicBezTo>
                  <a:cubicBezTo>
                    <a:pt x="2322" y="2166"/>
                    <a:pt x="2309" y="2140"/>
                    <a:pt x="2283" y="2128"/>
                  </a:cubicBezTo>
                  <a:cubicBezTo>
                    <a:pt x="2279" y="2124"/>
                    <a:pt x="2276" y="2122"/>
                    <a:pt x="2274" y="2122"/>
                  </a:cubicBezTo>
                  <a:cubicBezTo>
                    <a:pt x="2269" y="2122"/>
                    <a:pt x="2266" y="2131"/>
                    <a:pt x="2257" y="2140"/>
                  </a:cubicBezTo>
                  <a:cubicBezTo>
                    <a:pt x="2244" y="2140"/>
                    <a:pt x="2257" y="2166"/>
                    <a:pt x="2257" y="2166"/>
                  </a:cubicBezTo>
                  <a:cubicBezTo>
                    <a:pt x="2264" y="2170"/>
                    <a:pt x="2269" y="2173"/>
                    <a:pt x="2273" y="2174"/>
                  </a:cubicBezTo>
                  <a:lnTo>
                    <a:pt x="2273" y="2174"/>
                  </a:lnTo>
                  <a:cubicBezTo>
                    <a:pt x="2271" y="2175"/>
                    <a:pt x="2270" y="2177"/>
                    <a:pt x="2270" y="2179"/>
                  </a:cubicBezTo>
                  <a:cubicBezTo>
                    <a:pt x="2261" y="2179"/>
                    <a:pt x="2258" y="2185"/>
                    <a:pt x="2254" y="2185"/>
                  </a:cubicBezTo>
                  <a:cubicBezTo>
                    <a:pt x="2251" y="2185"/>
                    <a:pt x="2248" y="2184"/>
                    <a:pt x="2244" y="2179"/>
                  </a:cubicBezTo>
                  <a:cubicBezTo>
                    <a:pt x="2244" y="2179"/>
                    <a:pt x="2232" y="2174"/>
                    <a:pt x="2221" y="2174"/>
                  </a:cubicBezTo>
                  <a:cubicBezTo>
                    <a:pt x="2215" y="2174"/>
                    <a:pt x="2209" y="2175"/>
                    <a:pt x="2205" y="2179"/>
                  </a:cubicBezTo>
                  <a:cubicBezTo>
                    <a:pt x="2198" y="2187"/>
                    <a:pt x="2190" y="2194"/>
                    <a:pt x="2183" y="2194"/>
                  </a:cubicBezTo>
                  <a:cubicBezTo>
                    <a:pt x="2177" y="2194"/>
                    <a:pt x="2172" y="2190"/>
                    <a:pt x="2166" y="2179"/>
                  </a:cubicBezTo>
                  <a:lnTo>
                    <a:pt x="2166" y="2179"/>
                  </a:lnTo>
                  <a:cubicBezTo>
                    <a:pt x="2153" y="2192"/>
                    <a:pt x="2153" y="2192"/>
                    <a:pt x="2179" y="2205"/>
                  </a:cubicBezTo>
                  <a:cubicBezTo>
                    <a:pt x="2192" y="2218"/>
                    <a:pt x="2205" y="2244"/>
                    <a:pt x="2166" y="2244"/>
                  </a:cubicBezTo>
                  <a:cubicBezTo>
                    <a:pt x="2153" y="2257"/>
                    <a:pt x="2127" y="2283"/>
                    <a:pt x="2140" y="2296"/>
                  </a:cubicBezTo>
                  <a:cubicBezTo>
                    <a:pt x="2140" y="2296"/>
                    <a:pt x="2140" y="2296"/>
                    <a:pt x="2127" y="2283"/>
                  </a:cubicBezTo>
                  <a:cubicBezTo>
                    <a:pt x="2111" y="2267"/>
                    <a:pt x="2099" y="2260"/>
                    <a:pt x="2093" y="2260"/>
                  </a:cubicBezTo>
                  <a:cubicBezTo>
                    <a:pt x="2084" y="2260"/>
                    <a:pt x="2086" y="2274"/>
                    <a:pt x="2101" y="2296"/>
                  </a:cubicBezTo>
                  <a:cubicBezTo>
                    <a:pt x="2109" y="2311"/>
                    <a:pt x="2108" y="2318"/>
                    <a:pt x="2103" y="2318"/>
                  </a:cubicBezTo>
                  <a:cubicBezTo>
                    <a:pt x="2099" y="2318"/>
                    <a:pt x="2094" y="2314"/>
                    <a:pt x="2088" y="2309"/>
                  </a:cubicBezTo>
                  <a:cubicBezTo>
                    <a:pt x="2088" y="2309"/>
                    <a:pt x="2075" y="2322"/>
                    <a:pt x="2088" y="2335"/>
                  </a:cubicBezTo>
                  <a:cubicBezTo>
                    <a:pt x="2088" y="2361"/>
                    <a:pt x="2088" y="2361"/>
                    <a:pt x="2062" y="2361"/>
                  </a:cubicBezTo>
                  <a:cubicBezTo>
                    <a:pt x="2055" y="2346"/>
                    <a:pt x="2052" y="2340"/>
                    <a:pt x="2048" y="2340"/>
                  </a:cubicBezTo>
                  <a:cubicBezTo>
                    <a:pt x="2045" y="2340"/>
                    <a:pt x="2042" y="2343"/>
                    <a:pt x="2036" y="2348"/>
                  </a:cubicBezTo>
                  <a:cubicBezTo>
                    <a:pt x="2036" y="2369"/>
                    <a:pt x="1986" y="2407"/>
                    <a:pt x="1952" y="2407"/>
                  </a:cubicBezTo>
                  <a:cubicBezTo>
                    <a:pt x="1945" y="2407"/>
                    <a:pt x="1938" y="2405"/>
                    <a:pt x="1933" y="2400"/>
                  </a:cubicBezTo>
                  <a:lnTo>
                    <a:pt x="1933" y="2400"/>
                  </a:lnTo>
                  <a:cubicBezTo>
                    <a:pt x="1946" y="2426"/>
                    <a:pt x="1946" y="2426"/>
                    <a:pt x="1933" y="2426"/>
                  </a:cubicBezTo>
                  <a:cubicBezTo>
                    <a:pt x="1924" y="2413"/>
                    <a:pt x="1918" y="2407"/>
                    <a:pt x="1915" y="2407"/>
                  </a:cubicBezTo>
                  <a:cubicBezTo>
                    <a:pt x="1910" y="2407"/>
                    <a:pt x="1915" y="2430"/>
                    <a:pt x="1933" y="2465"/>
                  </a:cubicBezTo>
                  <a:lnTo>
                    <a:pt x="1933" y="2452"/>
                  </a:lnTo>
                  <a:lnTo>
                    <a:pt x="1946" y="2452"/>
                  </a:lnTo>
                  <a:cubicBezTo>
                    <a:pt x="1952" y="2471"/>
                    <a:pt x="1952" y="2484"/>
                    <a:pt x="1946" y="2484"/>
                  </a:cubicBezTo>
                  <a:cubicBezTo>
                    <a:pt x="1939" y="2484"/>
                    <a:pt x="1926" y="2471"/>
                    <a:pt x="1907" y="2439"/>
                  </a:cubicBezTo>
                  <a:cubicBezTo>
                    <a:pt x="1895" y="2421"/>
                    <a:pt x="1888" y="2411"/>
                    <a:pt x="1886" y="2411"/>
                  </a:cubicBezTo>
                  <a:lnTo>
                    <a:pt x="1886" y="2411"/>
                  </a:lnTo>
                  <a:cubicBezTo>
                    <a:pt x="1884" y="2411"/>
                    <a:pt x="1887" y="2424"/>
                    <a:pt x="1894" y="2452"/>
                  </a:cubicBezTo>
                  <a:cubicBezTo>
                    <a:pt x="1901" y="2474"/>
                    <a:pt x="1900" y="2488"/>
                    <a:pt x="1893" y="2488"/>
                  </a:cubicBezTo>
                  <a:cubicBezTo>
                    <a:pt x="1887" y="2488"/>
                    <a:pt x="1879" y="2481"/>
                    <a:pt x="1868" y="2465"/>
                  </a:cubicBezTo>
                  <a:lnTo>
                    <a:pt x="1868" y="2465"/>
                  </a:lnTo>
                  <a:cubicBezTo>
                    <a:pt x="1876" y="2519"/>
                    <a:pt x="1874" y="2550"/>
                    <a:pt x="1864" y="2550"/>
                  </a:cubicBezTo>
                  <a:cubicBezTo>
                    <a:pt x="1856" y="2550"/>
                    <a:pt x="1845" y="2535"/>
                    <a:pt x="1829" y="2504"/>
                  </a:cubicBezTo>
                  <a:cubicBezTo>
                    <a:pt x="1816" y="2452"/>
                    <a:pt x="1803" y="2439"/>
                    <a:pt x="1790" y="2439"/>
                  </a:cubicBezTo>
                  <a:cubicBezTo>
                    <a:pt x="1790" y="2439"/>
                    <a:pt x="1790" y="2465"/>
                    <a:pt x="1803" y="2491"/>
                  </a:cubicBezTo>
                  <a:cubicBezTo>
                    <a:pt x="1816" y="2510"/>
                    <a:pt x="1819" y="2520"/>
                    <a:pt x="1816" y="2520"/>
                  </a:cubicBezTo>
                  <a:cubicBezTo>
                    <a:pt x="1813" y="2520"/>
                    <a:pt x="1803" y="2510"/>
                    <a:pt x="1790" y="2491"/>
                  </a:cubicBezTo>
                  <a:cubicBezTo>
                    <a:pt x="1764" y="2465"/>
                    <a:pt x="1748" y="2452"/>
                    <a:pt x="1737" y="2452"/>
                  </a:cubicBezTo>
                  <a:cubicBezTo>
                    <a:pt x="1725" y="2452"/>
                    <a:pt x="1719" y="2465"/>
                    <a:pt x="1712" y="2491"/>
                  </a:cubicBezTo>
                  <a:cubicBezTo>
                    <a:pt x="1706" y="2517"/>
                    <a:pt x="1696" y="2530"/>
                    <a:pt x="1690" y="2530"/>
                  </a:cubicBezTo>
                  <a:cubicBezTo>
                    <a:pt x="1683" y="2530"/>
                    <a:pt x="1680" y="2517"/>
                    <a:pt x="1686" y="2491"/>
                  </a:cubicBezTo>
                  <a:cubicBezTo>
                    <a:pt x="1686" y="2469"/>
                    <a:pt x="1686" y="2460"/>
                    <a:pt x="1684" y="2460"/>
                  </a:cubicBezTo>
                  <a:cubicBezTo>
                    <a:pt x="1682" y="2460"/>
                    <a:pt x="1679" y="2466"/>
                    <a:pt x="1673" y="2478"/>
                  </a:cubicBezTo>
                  <a:lnTo>
                    <a:pt x="1634" y="2478"/>
                  </a:lnTo>
                  <a:cubicBezTo>
                    <a:pt x="1634" y="2491"/>
                    <a:pt x="1621" y="2504"/>
                    <a:pt x="1634" y="2530"/>
                  </a:cubicBezTo>
                  <a:cubicBezTo>
                    <a:pt x="1619" y="2506"/>
                    <a:pt x="1608" y="2488"/>
                    <a:pt x="1599" y="2488"/>
                  </a:cubicBezTo>
                  <a:cubicBezTo>
                    <a:pt x="1593" y="2488"/>
                    <a:pt x="1588" y="2496"/>
                    <a:pt x="1583" y="2517"/>
                  </a:cubicBezTo>
                  <a:lnTo>
                    <a:pt x="1570" y="2517"/>
                  </a:lnTo>
                  <a:cubicBezTo>
                    <a:pt x="1557" y="2517"/>
                    <a:pt x="1557" y="2517"/>
                    <a:pt x="1557" y="2543"/>
                  </a:cubicBezTo>
                  <a:cubicBezTo>
                    <a:pt x="1557" y="2550"/>
                    <a:pt x="1555" y="2553"/>
                    <a:pt x="1554" y="2553"/>
                  </a:cubicBezTo>
                  <a:cubicBezTo>
                    <a:pt x="1549" y="2553"/>
                    <a:pt x="1540" y="2535"/>
                    <a:pt x="1531" y="2517"/>
                  </a:cubicBezTo>
                  <a:cubicBezTo>
                    <a:pt x="1522" y="2508"/>
                    <a:pt x="1513" y="2493"/>
                    <a:pt x="1508" y="2493"/>
                  </a:cubicBezTo>
                  <a:cubicBezTo>
                    <a:pt x="1506" y="2493"/>
                    <a:pt x="1505" y="2496"/>
                    <a:pt x="1505" y="2504"/>
                  </a:cubicBezTo>
                  <a:cubicBezTo>
                    <a:pt x="1518" y="2517"/>
                    <a:pt x="1505" y="2543"/>
                    <a:pt x="1492" y="2569"/>
                  </a:cubicBezTo>
                  <a:cubicBezTo>
                    <a:pt x="1488" y="2576"/>
                    <a:pt x="1485" y="2579"/>
                    <a:pt x="1483" y="2579"/>
                  </a:cubicBezTo>
                  <a:cubicBezTo>
                    <a:pt x="1479" y="2579"/>
                    <a:pt x="1479" y="2561"/>
                    <a:pt x="1479" y="2543"/>
                  </a:cubicBezTo>
                  <a:cubicBezTo>
                    <a:pt x="1479" y="2530"/>
                    <a:pt x="1479" y="2530"/>
                    <a:pt x="1466" y="2504"/>
                  </a:cubicBezTo>
                  <a:cubicBezTo>
                    <a:pt x="1453" y="2504"/>
                    <a:pt x="1440" y="2504"/>
                    <a:pt x="1440" y="2530"/>
                  </a:cubicBezTo>
                  <a:cubicBezTo>
                    <a:pt x="1440" y="2543"/>
                    <a:pt x="1427" y="2549"/>
                    <a:pt x="1414" y="2549"/>
                  </a:cubicBezTo>
                  <a:cubicBezTo>
                    <a:pt x="1401" y="2549"/>
                    <a:pt x="1388" y="2543"/>
                    <a:pt x="1388" y="2530"/>
                  </a:cubicBezTo>
                  <a:cubicBezTo>
                    <a:pt x="1388" y="2530"/>
                    <a:pt x="1375" y="2530"/>
                    <a:pt x="1362" y="2517"/>
                  </a:cubicBezTo>
                  <a:cubicBezTo>
                    <a:pt x="1362" y="2517"/>
                    <a:pt x="1349" y="2543"/>
                    <a:pt x="1336" y="2543"/>
                  </a:cubicBezTo>
                  <a:cubicBezTo>
                    <a:pt x="1336" y="2543"/>
                    <a:pt x="1336" y="2543"/>
                    <a:pt x="1323" y="2569"/>
                  </a:cubicBezTo>
                  <a:cubicBezTo>
                    <a:pt x="1310" y="2569"/>
                    <a:pt x="1310" y="2569"/>
                    <a:pt x="1310" y="2543"/>
                  </a:cubicBezTo>
                  <a:cubicBezTo>
                    <a:pt x="1303" y="2563"/>
                    <a:pt x="1300" y="2577"/>
                    <a:pt x="1298" y="2577"/>
                  </a:cubicBezTo>
                  <a:cubicBezTo>
                    <a:pt x="1297" y="2577"/>
                    <a:pt x="1297" y="2567"/>
                    <a:pt x="1297" y="2543"/>
                  </a:cubicBezTo>
                  <a:cubicBezTo>
                    <a:pt x="1297" y="2517"/>
                    <a:pt x="1297" y="2504"/>
                    <a:pt x="1296" y="2504"/>
                  </a:cubicBezTo>
                  <a:cubicBezTo>
                    <a:pt x="1294" y="2504"/>
                    <a:pt x="1291" y="2517"/>
                    <a:pt x="1284" y="2543"/>
                  </a:cubicBezTo>
                  <a:cubicBezTo>
                    <a:pt x="1279" y="2548"/>
                    <a:pt x="1276" y="2551"/>
                    <a:pt x="1274" y="2551"/>
                  </a:cubicBezTo>
                  <a:cubicBezTo>
                    <a:pt x="1271" y="2551"/>
                    <a:pt x="1271" y="2545"/>
                    <a:pt x="1271" y="2530"/>
                  </a:cubicBezTo>
                  <a:cubicBezTo>
                    <a:pt x="1271" y="2523"/>
                    <a:pt x="1268" y="2520"/>
                    <a:pt x="1265" y="2520"/>
                  </a:cubicBezTo>
                  <a:cubicBezTo>
                    <a:pt x="1261" y="2520"/>
                    <a:pt x="1258" y="2523"/>
                    <a:pt x="1258" y="2530"/>
                  </a:cubicBezTo>
                  <a:cubicBezTo>
                    <a:pt x="1250" y="2561"/>
                    <a:pt x="1238" y="2578"/>
                    <a:pt x="1229" y="2578"/>
                  </a:cubicBezTo>
                  <a:cubicBezTo>
                    <a:pt x="1223" y="2578"/>
                    <a:pt x="1219" y="2571"/>
                    <a:pt x="1219" y="2556"/>
                  </a:cubicBezTo>
                  <a:cubicBezTo>
                    <a:pt x="1219" y="2556"/>
                    <a:pt x="1219" y="2556"/>
                    <a:pt x="1206" y="2569"/>
                  </a:cubicBezTo>
                  <a:cubicBezTo>
                    <a:pt x="1200" y="2594"/>
                    <a:pt x="1193" y="2607"/>
                    <a:pt x="1190" y="2607"/>
                  </a:cubicBezTo>
                  <a:cubicBezTo>
                    <a:pt x="1187" y="2607"/>
                    <a:pt x="1187" y="2594"/>
                    <a:pt x="1193" y="2569"/>
                  </a:cubicBezTo>
                  <a:cubicBezTo>
                    <a:pt x="1193" y="2543"/>
                    <a:pt x="1193" y="2530"/>
                    <a:pt x="1190" y="2530"/>
                  </a:cubicBezTo>
                  <a:cubicBezTo>
                    <a:pt x="1187" y="2530"/>
                    <a:pt x="1180" y="2543"/>
                    <a:pt x="1167" y="2569"/>
                  </a:cubicBezTo>
                  <a:cubicBezTo>
                    <a:pt x="1167" y="2569"/>
                    <a:pt x="1164" y="2572"/>
                    <a:pt x="1161" y="2572"/>
                  </a:cubicBezTo>
                  <a:cubicBezTo>
                    <a:pt x="1158" y="2572"/>
                    <a:pt x="1154" y="2569"/>
                    <a:pt x="1154" y="2556"/>
                  </a:cubicBezTo>
                  <a:cubicBezTo>
                    <a:pt x="1146" y="2539"/>
                    <a:pt x="1127" y="2517"/>
                    <a:pt x="1111" y="2517"/>
                  </a:cubicBezTo>
                  <a:cubicBezTo>
                    <a:pt x="1102" y="2517"/>
                    <a:pt x="1094" y="2524"/>
                    <a:pt x="1090" y="2543"/>
                  </a:cubicBezTo>
                  <a:lnTo>
                    <a:pt x="1077" y="2543"/>
                  </a:lnTo>
                  <a:cubicBezTo>
                    <a:pt x="1069" y="2527"/>
                    <a:pt x="1066" y="2515"/>
                    <a:pt x="1061" y="2515"/>
                  </a:cubicBezTo>
                  <a:cubicBezTo>
                    <a:pt x="1059" y="2515"/>
                    <a:pt x="1056" y="2520"/>
                    <a:pt x="1051" y="2530"/>
                  </a:cubicBezTo>
                  <a:lnTo>
                    <a:pt x="1025" y="2543"/>
                  </a:lnTo>
                  <a:cubicBezTo>
                    <a:pt x="1038" y="2530"/>
                    <a:pt x="1038" y="2504"/>
                    <a:pt x="1025" y="2491"/>
                  </a:cubicBezTo>
                  <a:cubicBezTo>
                    <a:pt x="1025" y="2491"/>
                    <a:pt x="1025" y="2491"/>
                    <a:pt x="1012" y="2517"/>
                  </a:cubicBezTo>
                  <a:cubicBezTo>
                    <a:pt x="1012" y="2532"/>
                    <a:pt x="1012" y="2538"/>
                    <a:pt x="1009" y="2538"/>
                  </a:cubicBezTo>
                  <a:cubicBezTo>
                    <a:pt x="1007" y="2538"/>
                    <a:pt x="1004" y="2535"/>
                    <a:pt x="999" y="2530"/>
                  </a:cubicBezTo>
                  <a:cubicBezTo>
                    <a:pt x="986" y="2530"/>
                    <a:pt x="986" y="2504"/>
                    <a:pt x="999" y="2491"/>
                  </a:cubicBezTo>
                  <a:lnTo>
                    <a:pt x="986" y="2478"/>
                  </a:lnTo>
                  <a:cubicBezTo>
                    <a:pt x="979" y="2506"/>
                    <a:pt x="972" y="2515"/>
                    <a:pt x="969" y="2515"/>
                  </a:cubicBezTo>
                  <a:cubicBezTo>
                    <a:pt x="966" y="2515"/>
                    <a:pt x="967" y="2509"/>
                    <a:pt x="973" y="2504"/>
                  </a:cubicBezTo>
                  <a:cubicBezTo>
                    <a:pt x="973" y="2478"/>
                    <a:pt x="973" y="2478"/>
                    <a:pt x="960" y="2465"/>
                  </a:cubicBezTo>
                  <a:cubicBezTo>
                    <a:pt x="956" y="2473"/>
                    <a:pt x="953" y="2476"/>
                    <a:pt x="951" y="2476"/>
                  </a:cubicBezTo>
                  <a:cubicBezTo>
                    <a:pt x="948" y="2476"/>
                    <a:pt x="951" y="2465"/>
                    <a:pt x="960" y="2465"/>
                  </a:cubicBezTo>
                  <a:cubicBezTo>
                    <a:pt x="960" y="2465"/>
                    <a:pt x="947" y="2465"/>
                    <a:pt x="934" y="2452"/>
                  </a:cubicBezTo>
                  <a:cubicBezTo>
                    <a:pt x="934" y="2452"/>
                    <a:pt x="921" y="2452"/>
                    <a:pt x="921" y="2478"/>
                  </a:cubicBezTo>
                  <a:cubicBezTo>
                    <a:pt x="908" y="2491"/>
                    <a:pt x="908" y="2517"/>
                    <a:pt x="895" y="2517"/>
                  </a:cubicBezTo>
                  <a:cubicBezTo>
                    <a:pt x="891" y="2521"/>
                    <a:pt x="888" y="2522"/>
                    <a:pt x="886" y="2522"/>
                  </a:cubicBezTo>
                  <a:cubicBezTo>
                    <a:pt x="884" y="2522"/>
                    <a:pt x="886" y="2517"/>
                    <a:pt x="895" y="2517"/>
                  </a:cubicBezTo>
                  <a:cubicBezTo>
                    <a:pt x="908" y="2491"/>
                    <a:pt x="921" y="2478"/>
                    <a:pt x="908" y="2465"/>
                  </a:cubicBezTo>
                  <a:cubicBezTo>
                    <a:pt x="895" y="2465"/>
                    <a:pt x="908" y="2439"/>
                    <a:pt x="908" y="2439"/>
                  </a:cubicBezTo>
                  <a:cubicBezTo>
                    <a:pt x="921" y="2419"/>
                    <a:pt x="918" y="2413"/>
                    <a:pt x="910" y="2413"/>
                  </a:cubicBezTo>
                  <a:lnTo>
                    <a:pt x="910" y="2413"/>
                  </a:lnTo>
                  <a:cubicBezTo>
                    <a:pt x="902" y="2413"/>
                    <a:pt x="889" y="2419"/>
                    <a:pt x="882" y="2426"/>
                  </a:cubicBezTo>
                  <a:cubicBezTo>
                    <a:pt x="866" y="2442"/>
                    <a:pt x="854" y="2449"/>
                    <a:pt x="848" y="2449"/>
                  </a:cubicBezTo>
                  <a:cubicBezTo>
                    <a:pt x="839" y="2449"/>
                    <a:pt x="841" y="2435"/>
                    <a:pt x="856" y="2413"/>
                  </a:cubicBezTo>
                  <a:cubicBezTo>
                    <a:pt x="864" y="2402"/>
                    <a:pt x="866" y="2397"/>
                    <a:pt x="864" y="2397"/>
                  </a:cubicBezTo>
                  <a:lnTo>
                    <a:pt x="864" y="2397"/>
                  </a:lnTo>
                  <a:cubicBezTo>
                    <a:pt x="860" y="2397"/>
                    <a:pt x="832" y="2428"/>
                    <a:pt x="804" y="2465"/>
                  </a:cubicBezTo>
                  <a:lnTo>
                    <a:pt x="765" y="2517"/>
                  </a:lnTo>
                  <a:lnTo>
                    <a:pt x="791" y="2452"/>
                  </a:lnTo>
                  <a:cubicBezTo>
                    <a:pt x="824" y="2402"/>
                    <a:pt x="836" y="2384"/>
                    <a:pt x="827" y="2384"/>
                  </a:cubicBezTo>
                  <a:cubicBezTo>
                    <a:pt x="822" y="2384"/>
                    <a:pt x="810" y="2390"/>
                    <a:pt x="791" y="2400"/>
                  </a:cubicBezTo>
                  <a:cubicBezTo>
                    <a:pt x="781" y="2405"/>
                    <a:pt x="774" y="2408"/>
                    <a:pt x="772" y="2408"/>
                  </a:cubicBezTo>
                  <a:cubicBezTo>
                    <a:pt x="768" y="2408"/>
                    <a:pt x="771" y="2402"/>
                    <a:pt x="778" y="2387"/>
                  </a:cubicBezTo>
                  <a:cubicBezTo>
                    <a:pt x="791" y="2374"/>
                    <a:pt x="778" y="2361"/>
                    <a:pt x="765" y="2348"/>
                  </a:cubicBezTo>
                  <a:cubicBezTo>
                    <a:pt x="752" y="2342"/>
                    <a:pt x="746" y="2338"/>
                    <a:pt x="741" y="2338"/>
                  </a:cubicBezTo>
                  <a:cubicBezTo>
                    <a:pt x="736" y="2338"/>
                    <a:pt x="733" y="2342"/>
                    <a:pt x="726" y="2348"/>
                  </a:cubicBezTo>
                  <a:lnTo>
                    <a:pt x="713" y="2335"/>
                  </a:lnTo>
                  <a:cubicBezTo>
                    <a:pt x="724" y="2319"/>
                    <a:pt x="724" y="2312"/>
                    <a:pt x="719" y="2312"/>
                  </a:cubicBezTo>
                  <a:cubicBezTo>
                    <a:pt x="711" y="2312"/>
                    <a:pt x="695" y="2325"/>
                    <a:pt x="688" y="2348"/>
                  </a:cubicBezTo>
                  <a:cubicBezTo>
                    <a:pt x="688" y="2348"/>
                    <a:pt x="675" y="2348"/>
                    <a:pt x="675" y="2335"/>
                  </a:cubicBezTo>
                  <a:lnTo>
                    <a:pt x="688" y="2322"/>
                  </a:lnTo>
                  <a:cubicBezTo>
                    <a:pt x="701" y="2296"/>
                    <a:pt x="688" y="2283"/>
                    <a:pt x="636" y="2244"/>
                  </a:cubicBezTo>
                  <a:cubicBezTo>
                    <a:pt x="604" y="2213"/>
                    <a:pt x="592" y="2196"/>
                    <a:pt x="578" y="2196"/>
                  </a:cubicBezTo>
                  <a:cubicBezTo>
                    <a:pt x="570" y="2196"/>
                    <a:pt x="560" y="2203"/>
                    <a:pt x="545" y="2218"/>
                  </a:cubicBezTo>
                  <a:cubicBezTo>
                    <a:pt x="530" y="2228"/>
                    <a:pt x="521" y="2232"/>
                    <a:pt x="517" y="2232"/>
                  </a:cubicBezTo>
                  <a:cubicBezTo>
                    <a:pt x="510" y="2232"/>
                    <a:pt x="516" y="2221"/>
                    <a:pt x="532" y="2205"/>
                  </a:cubicBezTo>
                  <a:cubicBezTo>
                    <a:pt x="551" y="2186"/>
                    <a:pt x="563" y="2174"/>
                    <a:pt x="558" y="2174"/>
                  </a:cubicBezTo>
                  <a:cubicBezTo>
                    <a:pt x="556" y="2174"/>
                    <a:pt x="552" y="2176"/>
                    <a:pt x="545" y="2179"/>
                  </a:cubicBezTo>
                  <a:cubicBezTo>
                    <a:pt x="545" y="2179"/>
                    <a:pt x="532" y="2166"/>
                    <a:pt x="545" y="2140"/>
                  </a:cubicBezTo>
                  <a:cubicBezTo>
                    <a:pt x="561" y="2116"/>
                    <a:pt x="557" y="2107"/>
                    <a:pt x="548" y="2107"/>
                  </a:cubicBezTo>
                  <a:cubicBezTo>
                    <a:pt x="543" y="2107"/>
                    <a:pt x="537" y="2110"/>
                    <a:pt x="532" y="2115"/>
                  </a:cubicBezTo>
                  <a:cubicBezTo>
                    <a:pt x="541" y="2096"/>
                    <a:pt x="551" y="2084"/>
                    <a:pt x="545" y="2084"/>
                  </a:cubicBezTo>
                  <a:cubicBezTo>
                    <a:pt x="543" y="2084"/>
                    <a:pt x="539" y="2085"/>
                    <a:pt x="532" y="2089"/>
                  </a:cubicBezTo>
                  <a:cubicBezTo>
                    <a:pt x="519" y="2089"/>
                    <a:pt x="467" y="2063"/>
                    <a:pt x="506" y="2037"/>
                  </a:cubicBezTo>
                  <a:cubicBezTo>
                    <a:pt x="506" y="2037"/>
                    <a:pt x="506" y="2037"/>
                    <a:pt x="493" y="2024"/>
                  </a:cubicBezTo>
                  <a:cubicBezTo>
                    <a:pt x="489" y="2028"/>
                    <a:pt x="485" y="2029"/>
                    <a:pt x="482" y="2029"/>
                  </a:cubicBezTo>
                  <a:cubicBezTo>
                    <a:pt x="472" y="2029"/>
                    <a:pt x="463" y="2020"/>
                    <a:pt x="454" y="2011"/>
                  </a:cubicBezTo>
                  <a:cubicBezTo>
                    <a:pt x="454" y="1998"/>
                    <a:pt x="441" y="1985"/>
                    <a:pt x="467" y="1972"/>
                  </a:cubicBezTo>
                  <a:cubicBezTo>
                    <a:pt x="493" y="1972"/>
                    <a:pt x="493" y="1959"/>
                    <a:pt x="454" y="1959"/>
                  </a:cubicBezTo>
                  <a:cubicBezTo>
                    <a:pt x="454" y="1959"/>
                    <a:pt x="437" y="1965"/>
                    <a:pt x="421" y="1965"/>
                  </a:cubicBezTo>
                  <a:cubicBezTo>
                    <a:pt x="414" y="1965"/>
                    <a:pt x="407" y="1963"/>
                    <a:pt x="402" y="1959"/>
                  </a:cubicBezTo>
                  <a:cubicBezTo>
                    <a:pt x="389" y="1972"/>
                    <a:pt x="363" y="1972"/>
                    <a:pt x="363" y="1972"/>
                  </a:cubicBezTo>
                  <a:lnTo>
                    <a:pt x="376" y="1959"/>
                  </a:lnTo>
                  <a:cubicBezTo>
                    <a:pt x="402" y="1946"/>
                    <a:pt x="428" y="1933"/>
                    <a:pt x="428" y="1933"/>
                  </a:cubicBezTo>
                  <a:cubicBezTo>
                    <a:pt x="422" y="1926"/>
                    <a:pt x="418" y="1923"/>
                    <a:pt x="414" y="1923"/>
                  </a:cubicBezTo>
                  <a:cubicBezTo>
                    <a:pt x="409" y="1923"/>
                    <a:pt x="402" y="1926"/>
                    <a:pt x="389" y="1933"/>
                  </a:cubicBezTo>
                  <a:cubicBezTo>
                    <a:pt x="415" y="1907"/>
                    <a:pt x="415" y="1907"/>
                    <a:pt x="402" y="1894"/>
                  </a:cubicBezTo>
                  <a:cubicBezTo>
                    <a:pt x="402" y="1868"/>
                    <a:pt x="389" y="1855"/>
                    <a:pt x="363" y="1855"/>
                  </a:cubicBezTo>
                  <a:cubicBezTo>
                    <a:pt x="402" y="1829"/>
                    <a:pt x="389" y="1790"/>
                    <a:pt x="350" y="1790"/>
                  </a:cubicBezTo>
                  <a:cubicBezTo>
                    <a:pt x="343" y="1794"/>
                    <a:pt x="337" y="1796"/>
                    <a:pt x="334" y="1796"/>
                  </a:cubicBezTo>
                  <a:cubicBezTo>
                    <a:pt x="325" y="1796"/>
                    <a:pt x="328" y="1786"/>
                    <a:pt x="337" y="1777"/>
                  </a:cubicBezTo>
                  <a:cubicBezTo>
                    <a:pt x="363" y="1764"/>
                    <a:pt x="363" y="1764"/>
                    <a:pt x="337" y="1764"/>
                  </a:cubicBezTo>
                  <a:cubicBezTo>
                    <a:pt x="311" y="1764"/>
                    <a:pt x="337" y="1751"/>
                    <a:pt x="350" y="1738"/>
                  </a:cubicBezTo>
                  <a:cubicBezTo>
                    <a:pt x="389" y="1712"/>
                    <a:pt x="389" y="1700"/>
                    <a:pt x="363" y="1700"/>
                  </a:cubicBezTo>
                  <a:cubicBezTo>
                    <a:pt x="337" y="1700"/>
                    <a:pt x="337" y="1674"/>
                    <a:pt x="337" y="1674"/>
                  </a:cubicBezTo>
                  <a:cubicBezTo>
                    <a:pt x="319" y="1664"/>
                    <a:pt x="314" y="1655"/>
                    <a:pt x="303" y="1655"/>
                  </a:cubicBezTo>
                  <a:cubicBezTo>
                    <a:pt x="298" y="1655"/>
                    <a:pt x="293" y="1657"/>
                    <a:pt x="285" y="1661"/>
                  </a:cubicBezTo>
                  <a:cubicBezTo>
                    <a:pt x="277" y="1665"/>
                    <a:pt x="268" y="1666"/>
                    <a:pt x="260" y="1666"/>
                  </a:cubicBezTo>
                  <a:cubicBezTo>
                    <a:pt x="258" y="1666"/>
                    <a:pt x="255" y="1666"/>
                    <a:pt x="253" y="1666"/>
                  </a:cubicBezTo>
                  <a:lnTo>
                    <a:pt x="253" y="1666"/>
                  </a:lnTo>
                  <a:cubicBezTo>
                    <a:pt x="262" y="1665"/>
                    <a:pt x="268" y="1656"/>
                    <a:pt x="285" y="1648"/>
                  </a:cubicBezTo>
                  <a:cubicBezTo>
                    <a:pt x="311" y="1635"/>
                    <a:pt x="298" y="1622"/>
                    <a:pt x="298" y="1609"/>
                  </a:cubicBezTo>
                  <a:cubicBezTo>
                    <a:pt x="298" y="1596"/>
                    <a:pt x="298" y="1583"/>
                    <a:pt x="298" y="1583"/>
                  </a:cubicBezTo>
                  <a:cubicBezTo>
                    <a:pt x="324" y="1544"/>
                    <a:pt x="324" y="1544"/>
                    <a:pt x="298" y="1544"/>
                  </a:cubicBezTo>
                  <a:lnTo>
                    <a:pt x="273" y="1544"/>
                  </a:lnTo>
                  <a:cubicBezTo>
                    <a:pt x="324" y="1531"/>
                    <a:pt x="311" y="1440"/>
                    <a:pt x="273" y="1440"/>
                  </a:cubicBezTo>
                  <a:lnTo>
                    <a:pt x="298" y="1440"/>
                  </a:lnTo>
                  <a:cubicBezTo>
                    <a:pt x="311" y="1440"/>
                    <a:pt x="311" y="1427"/>
                    <a:pt x="311" y="1414"/>
                  </a:cubicBezTo>
                  <a:cubicBezTo>
                    <a:pt x="311" y="1401"/>
                    <a:pt x="298" y="1375"/>
                    <a:pt x="298" y="1349"/>
                  </a:cubicBezTo>
                  <a:cubicBezTo>
                    <a:pt x="298" y="1310"/>
                    <a:pt x="311" y="1284"/>
                    <a:pt x="285" y="1284"/>
                  </a:cubicBezTo>
                  <a:cubicBezTo>
                    <a:pt x="285" y="1278"/>
                    <a:pt x="285" y="1275"/>
                    <a:pt x="289" y="1275"/>
                  </a:cubicBezTo>
                  <a:cubicBezTo>
                    <a:pt x="292" y="1275"/>
                    <a:pt x="298" y="1278"/>
                    <a:pt x="311" y="1284"/>
                  </a:cubicBezTo>
                  <a:cubicBezTo>
                    <a:pt x="324" y="1284"/>
                    <a:pt x="324" y="1284"/>
                    <a:pt x="324" y="1271"/>
                  </a:cubicBezTo>
                  <a:cubicBezTo>
                    <a:pt x="337" y="1271"/>
                    <a:pt x="311" y="1259"/>
                    <a:pt x="285" y="1259"/>
                  </a:cubicBezTo>
                  <a:cubicBezTo>
                    <a:pt x="260" y="1259"/>
                    <a:pt x="260" y="1246"/>
                    <a:pt x="285" y="1233"/>
                  </a:cubicBezTo>
                  <a:cubicBezTo>
                    <a:pt x="311" y="1220"/>
                    <a:pt x="324" y="1194"/>
                    <a:pt x="298" y="1168"/>
                  </a:cubicBezTo>
                  <a:cubicBezTo>
                    <a:pt x="311" y="1155"/>
                    <a:pt x="311" y="1155"/>
                    <a:pt x="337" y="1155"/>
                  </a:cubicBezTo>
                  <a:cubicBezTo>
                    <a:pt x="350" y="1155"/>
                    <a:pt x="389" y="1142"/>
                    <a:pt x="337" y="1116"/>
                  </a:cubicBezTo>
                  <a:lnTo>
                    <a:pt x="363" y="1116"/>
                  </a:lnTo>
                  <a:cubicBezTo>
                    <a:pt x="376" y="1116"/>
                    <a:pt x="389" y="1119"/>
                    <a:pt x="394" y="1119"/>
                  </a:cubicBezTo>
                  <a:cubicBezTo>
                    <a:pt x="399" y="1119"/>
                    <a:pt x="396" y="1116"/>
                    <a:pt x="376" y="1103"/>
                  </a:cubicBezTo>
                  <a:cubicBezTo>
                    <a:pt x="350" y="1077"/>
                    <a:pt x="363" y="1051"/>
                    <a:pt x="389" y="1051"/>
                  </a:cubicBezTo>
                  <a:cubicBezTo>
                    <a:pt x="402" y="1038"/>
                    <a:pt x="402" y="1038"/>
                    <a:pt x="376" y="1025"/>
                  </a:cubicBezTo>
                  <a:cubicBezTo>
                    <a:pt x="350" y="1012"/>
                    <a:pt x="337" y="1012"/>
                    <a:pt x="350" y="1012"/>
                  </a:cubicBezTo>
                  <a:cubicBezTo>
                    <a:pt x="372" y="1017"/>
                    <a:pt x="384" y="1021"/>
                    <a:pt x="389" y="1021"/>
                  </a:cubicBezTo>
                  <a:cubicBezTo>
                    <a:pt x="396" y="1021"/>
                    <a:pt x="386" y="1014"/>
                    <a:pt x="363" y="999"/>
                  </a:cubicBezTo>
                  <a:cubicBezTo>
                    <a:pt x="337" y="986"/>
                    <a:pt x="350" y="986"/>
                    <a:pt x="363" y="986"/>
                  </a:cubicBezTo>
                  <a:cubicBezTo>
                    <a:pt x="372" y="990"/>
                    <a:pt x="378" y="992"/>
                    <a:pt x="382" y="992"/>
                  </a:cubicBezTo>
                  <a:cubicBezTo>
                    <a:pt x="389" y="992"/>
                    <a:pt x="389" y="986"/>
                    <a:pt x="389" y="986"/>
                  </a:cubicBezTo>
                  <a:cubicBezTo>
                    <a:pt x="402" y="973"/>
                    <a:pt x="402" y="934"/>
                    <a:pt x="415" y="895"/>
                  </a:cubicBezTo>
                  <a:cubicBezTo>
                    <a:pt x="454" y="830"/>
                    <a:pt x="467" y="818"/>
                    <a:pt x="441" y="805"/>
                  </a:cubicBezTo>
                  <a:cubicBezTo>
                    <a:pt x="434" y="789"/>
                    <a:pt x="430" y="783"/>
                    <a:pt x="434" y="783"/>
                  </a:cubicBezTo>
                  <a:cubicBezTo>
                    <a:pt x="437" y="783"/>
                    <a:pt x="443" y="786"/>
                    <a:pt x="454" y="792"/>
                  </a:cubicBezTo>
                  <a:cubicBezTo>
                    <a:pt x="480" y="792"/>
                    <a:pt x="480" y="792"/>
                    <a:pt x="493" y="779"/>
                  </a:cubicBezTo>
                  <a:cubicBezTo>
                    <a:pt x="493" y="779"/>
                    <a:pt x="493" y="773"/>
                    <a:pt x="501" y="773"/>
                  </a:cubicBezTo>
                  <a:cubicBezTo>
                    <a:pt x="505" y="773"/>
                    <a:pt x="510" y="774"/>
                    <a:pt x="519" y="779"/>
                  </a:cubicBezTo>
                  <a:cubicBezTo>
                    <a:pt x="506" y="766"/>
                    <a:pt x="506" y="766"/>
                    <a:pt x="506" y="753"/>
                  </a:cubicBezTo>
                  <a:lnTo>
                    <a:pt x="506" y="753"/>
                  </a:lnTo>
                  <a:cubicBezTo>
                    <a:pt x="517" y="758"/>
                    <a:pt x="523" y="761"/>
                    <a:pt x="526" y="761"/>
                  </a:cubicBezTo>
                  <a:cubicBezTo>
                    <a:pt x="530" y="761"/>
                    <a:pt x="527" y="755"/>
                    <a:pt x="519" y="740"/>
                  </a:cubicBezTo>
                  <a:lnTo>
                    <a:pt x="519" y="740"/>
                  </a:lnTo>
                  <a:cubicBezTo>
                    <a:pt x="528" y="744"/>
                    <a:pt x="536" y="745"/>
                    <a:pt x="543" y="745"/>
                  </a:cubicBezTo>
                  <a:cubicBezTo>
                    <a:pt x="558" y="745"/>
                    <a:pt x="566" y="740"/>
                    <a:pt x="558" y="740"/>
                  </a:cubicBezTo>
                  <a:cubicBezTo>
                    <a:pt x="532" y="727"/>
                    <a:pt x="545" y="714"/>
                    <a:pt x="532" y="688"/>
                  </a:cubicBezTo>
                  <a:cubicBezTo>
                    <a:pt x="538" y="681"/>
                    <a:pt x="542" y="678"/>
                    <a:pt x="545" y="678"/>
                  </a:cubicBezTo>
                  <a:cubicBezTo>
                    <a:pt x="548" y="678"/>
                    <a:pt x="551" y="681"/>
                    <a:pt x="558" y="688"/>
                  </a:cubicBezTo>
                  <a:cubicBezTo>
                    <a:pt x="561" y="689"/>
                    <a:pt x="563" y="690"/>
                    <a:pt x="566" y="690"/>
                  </a:cubicBezTo>
                  <a:cubicBezTo>
                    <a:pt x="586" y="690"/>
                    <a:pt x="595" y="647"/>
                    <a:pt x="584" y="636"/>
                  </a:cubicBezTo>
                  <a:cubicBezTo>
                    <a:pt x="576" y="621"/>
                    <a:pt x="573" y="614"/>
                    <a:pt x="577" y="614"/>
                  </a:cubicBezTo>
                  <a:cubicBezTo>
                    <a:pt x="580" y="614"/>
                    <a:pt x="586" y="618"/>
                    <a:pt x="597" y="623"/>
                  </a:cubicBezTo>
                  <a:cubicBezTo>
                    <a:pt x="610" y="636"/>
                    <a:pt x="610" y="636"/>
                    <a:pt x="623" y="636"/>
                  </a:cubicBezTo>
                  <a:cubicBezTo>
                    <a:pt x="617" y="625"/>
                    <a:pt x="616" y="621"/>
                    <a:pt x="619" y="621"/>
                  </a:cubicBezTo>
                  <a:cubicBezTo>
                    <a:pt x="623" y="621"/>
                    <a:pt x="634" y="628"/>
                    <a:pt x="649" y="636"/>
                  </a:cubicBezTo>
                  <a:cubicBezTo>
                    <a:pt x="649" y="651"/>
                    <a:pt x="653" y="657"/>
                    <a:pt x="659" y="657"/>
                  </a:cubicBezTo>
                  <a:cubicBezTo>
                    <a:pt x="664" y="657"/>
                    <a:pt x="669" y="654"/>
                    <a:pt x="675" y="649"/>
                  </a:cubicBezTo>
                  <a:cubicBezTo>
                    <a:pt x="662" y="623"/>
                    <a:pt x="688" y="610"/>
                    <a:pt x="713" y="584"/>
                  </a:cubicBezTo>
                  <a:cubicBezTo>
                    <a:pt x="739" y="558"/>
                    <a:pt x="726" y="545"/>
                    <a:pt x="713" y="493"/>
                  </a:cubicBezTo>
                  <a:lnTo>
                    <a:pt x="701" y="454"/>
                  </a:lnTo>
                  <a:lnTo>
                    <a:pt x="726" y="480"/>
                  </a:lnTo>
                  <a:cubicBezTo>
                    <a:pt x="739" y="506"/>
                    <a:pt x="778" y="532"/>
                    <a:pt x="778" y="532"/>
                  </a:cubicBezTo>
                  <a:cubicBezTo>
                    <a:pt x="778" y="532"/>
                    <a:pt x="765" y="519"/>
                    <a:pt x="752" y="493"/>
                  </a:cubicBezTo>
                  <a:cubicBezTo>
                    <a:pt x="743" y="484"/>
                    <a:pt x="741" y="475"/>
                    <a:pt x="754" y="475"/>
                  </a:cubicBezTo>
                  <a:cubicBezTo>
                    <a:pt x="759" y="475"/>
                    <a:pt x="767" y="476"/>
                    <a:pt x="778" y="480"/>
                  </a:cubicBezTo>
                  <a:cubicBezTo>
                    <a:pt x="786" y="484"/>
                    <a:pt x="791" y="486"/>
                    <a:pt x="795" y="486"/>
                  </a:cubicBezTo>
                  <a:cubicBezTo>
                    <a:pt x="804" y="486"/>
                    <a:pt x="804" y="476"/>
                    <a:pt x="804" y="467"/>
                  </a:cubicBezTo>
                  <a:cubicBezTo>
                    <a:pt x="804" y="461"/>
                    <a:pt x="808" y="458"/>
                    <a:pt x="812" y="458"/>
                  </a:cubicBezTo>
                  <a:cubicBezTo>
                    <a:pt x="817" y="458"/>
                    <a:pt x="824" y="461"/>
                    <a:pt x="830" y="467"/>
                  </a:cubicBezTo>
                  <a:cubicBezTo>
                    <a:pt x="843" y="467"/>
                    <a:pt x="843" y="467"/>
                    <a:pt x="830" y="441"/>
                  </a:cubicBezTo>
                  <a:cubicBezTo>
                    <a:pt x="823" y="434"/>
                    <a:pt x="824" y="426"/>
                    <a:pt x="829" y="426"/>
                  </a:cubicBezTo>
                  <a:cubicBezTo>
                    <a:pt x="832" y="426"/>
                    <a:pt x="838" y="430"/>
                    <a:pt x="843" y="441"/>
                  </a:cubicBezTo>
                  <a:cubicBezTo>
                    <a:pt x="861" y="459"/>
                    <a:pt x="873" y="466"/>
                    <a:pt x="880" y="466"/>
                  </a:cubicBezTo>
                  <a:cubicBezTo>
                    <a:pt x="889" y="466"/>
                    <a:pt x="889" y="456"/>
                    <a:pt x="882" y="441"/>
                  </a:cubicBezTo>
                  <a:cubicBezTo>
                    <a:pt x="869" y="415"/>
                    <a:pt x="882" y="415"/>
                    <a:pt x="895" y="415"/>
                  </a:cubicBezTo>
                  <a:cubicBezTo>
                    <a:pt x="895" y="415"/>
                    <a:pt x="908" y="402"/>
                    <a:pt x="908" y="377"/>
                  </a:cubicBezTo>
                  <a:lnTo>
                    <a:pt x="921" y="377"/>
                  </a:lnTo>
                  <a:cubicBezTo>
                    <a:pt x="934" y="377"/>
                    <a:pt x="934" y="402"/>
                    <a:pt x="921" y="402"/>
                  </a:cubicBezTo>
                  <a:lnTo>
                    <a:pt x="934" y="415"/>
                  </a:lnTo>
                  <a:cubicBezTo>
                    <a:pt x="960" y="415"/>
                    <a:pt x="960" y="402"/>
                    <a:pt x="960" y="377"/>
                  </a:cubicBezTo>
                  <a:cubicBezTo>
                    <a:pt x="953" y="357"/>
                    <a:pt x="950" y="347"/>
                    <a:pt x="952" y="347"/>
                  </a:cubicBezTo>
                  <a:lnTo>
                    <a:pt x="952" y="347"/>
                  </a:lnTo>
                  <a:cubicBezTo>
                    <a:pt x="953" y="347"/>
                    <a:pt x="960" y="357"/>
                    <a:pt x="973" y="377"/>
                  </a:cubicBezTo>
                  <a:cubicBezTo>
                    <a:pt x="973" y="393"/>
                    <a:pt x="983" y="404"/>
                    <a:pt x="990" y="404"/>
                  </a:cubicBezTo>
                  <a:cubicBezTo>
                    <a:pt x="995" y="404"/>
                    <a:pt x="999" y="399"/>
                    <a:pt x="999" y="389"/>
                  </a:cubicBezTo>
                  <a:cubicBezTo>
                    <a:pt x="993" y="372"/>
                    <a:pt x="992" y="365"/>
                    <a:pt x="995" y="365"/>
                  </a:cubicBezTo>
                  <a:lnTo>
                    <a:pt x="995" y="365"/>
                  </a:lnTo>
                  <a:cubicBezTo>
                    <a:pt x="998" y="365"/>
                    <a:pt x="1005" y="375"/>
                    <a:pt x="1012" y="389"/>
                  </a:cubicBezTo>
                  <a:cubicBezTo>
                    <a:pt x="1018" y="414"/>
                    <a:pt x="1018" y="427"/>
                    <a:pt x="1020" y="427"/>
                  </a:cubicBezTo>
                  <a:cubicBezTo>
                    <a:pt x="1021" y="427"/>
                    <a:pt x="1024" y="411"/>
                    <a:pt x="1038" y="377"/>
                  </a:cubicBezTo>
                  <a:cubicBezTo>
                    <a:pt x="1051" y="377"/>
                    <a:pt x="1077" y="338"/>
                    <a:pt x="1103" y="338"/>
                  </a:cubicBezTo>
                  <a:cubicBezTo>
                    <a:pt x="1113" y="332"/>
                    <a:pt x="1124" y="329"/>
                    <a:pt x="1134" y="329"/>
                  </a:cubicBezTo>
                  <a:cubicBezTo>
                    <a:pt x="1145" y="329"/>
                    <a:pt x="1155" y="333"/>
                    <a:pt x="1162" y="343"/>
                  </a:cubicBezTo>
                  <a:lnTo>
                    <a:pt x="1162" y="343"/>
                  </a:lnTo>
                  <a:cubicBezTo>
                    <a:pt x="1161" y="324"/>
                    <a:pt x="1173" y="322"/>
                    <a:pt x="1193" y="312"/>
                  </a:cubicBezTo>
                  <a:cubicBezTo>
                    <a:pt x="1201" y="319"/>
                    <a:pt x="1207" y="322"/>
                    <a:pt x="1213" y="322"/>
                  </a:cubicBezTo>
                  <a:cubicBezTo>
                    <a:pt x="1226" y="322"/>
                    <a:pt x="1232" y="304"/>
                    <a:pt x="1232" y="286"/>
                  </a:cubicBezTo>
                  <a:lnTo>
                    <a:pt x="1219" y="286"/>
                  </a:lnTo>
                  <a:cubicBezTo>
                    <a:pt x="1212" y="255"/>
                    <a:pt x="1213" y="243"/>
                    <a:pt x="1221" y="243"/>
                  </a:cubicBezTo>
                  <a:cubicBezTo>
                    <a:pt x="1226" y="243"/>
                    <a:pt x="1235" y="249"/>
                    <a:pt x="1245" y="260"/>
                  </a:cubicBezTo>
                  <a:cubicBezTo>
                    <a:pt x="1245" y="260"/>
                    <a:pt x="1258" y="286"/>
                    <a:pt x="1258" y="312"/>
                  </a:cubicBezTo>
                  <a:cubicBezTo>
                    <a:pt x="1258" y="325"/>
                    <a:pt x="1271" y="351"/>
                    <a:pt x="1284" y="351"/>
                  </a:cubicBezTo>
                  <a:cubicBezTo>
                    <a:pt x="1284" y="351"/>
                    <a:pt x="1297" y="351"/>
                    <a:pt x="1284" y="325"/>
                  </a:cubicBezTo>
                  <a:cubicBezTo>
                    <a:pt x="1284" y="299"/>
                    <a:pt x="1284" y="299"/>
                    <a:pt x="1284" y="299"/>
                  </a:cubicBezTo>
                  <a:cubicBezTo>
                    <a:pt x="1297" y="299"/>
                    <a:pt x="1310" y="299"/>
                    <a:pt x="1310" y="273"/>
                  </a:cubicBezTo>
                  <a:cubicBezTo>
                    <a:pt x="1310" y="247"/>
                    <a:pt x="1323" y="247"/>
                    <a:pt x="1323" y="247"/>
                  </a:cubicBezTo>
                  <a:cubicBezTo>
                    <a:pt x="1336" y="273"/>
                    <a:pt x="1349" y="273"/>
                    <a:pt x="1349" y="273"/>
                  </a:cubicBezTo>
                  <a:lnTo>
                    <a:pt x="1362" y="299"/>
                  </a:lnTo>
                  <a:cubicBezTo>
                    <a:pt x="1362" y="325"/>
                    <a:pt x="1362" y="338"/>
                    <a:pt x="1362" y="338"/>
                  </a:cubicBezTo>
                  <a:cubicBezTo>
                    <a:pt x="1375" y="338"/>
                    <a:pt x="1375" y="325"/>
                    <a:pt x="1375" y="325"/>
                  </a:cubicBezTo>
                  <a:cubicBezTo>
                    <a:pt x="1375" y="305"/>
                    <a:pt x="1424" y="299"/>
                    <a:pt x="1476" y="299"/>
                  </a:cubicBezTo>
                  <a:cubicBezTo>
                    <a:pt x="1527" y="299"/>
                    <a:pt x="1583" y="305"/>
                    <a:pt x="1595" y="312"/>
                  </a:cubicBezTo>
                  <a:cubicBezTo>
                    <a:pt x="1603" y="327"/>
                    <a:pt x="1615" y="333"/>
                    <a:pt x="1624" y="333"/>
                  </a:cubicBezTo>
                  <a:cubicBezTo>
                    <a:pt x="1630" y="333"/>
                    <a:pt x="1634" y="330"/>
                    <a:pt x="1634" y="325"/>
                  </a:cubicBezTo>
                  <a:cubicBezTo>
                    <a:pt x="1634" y="312"/>
                    <a:pt x="1644" y="305"/>
                    <a:pt x="1660" y="305"/>
                  </a:cubicBezTo>
                  <a:cubicBezTo>
                    <a:pt x="1677" y="305"/>
                    <a:pt x="1699" y="312"/>
                    <a:pt x="1725" y="325"/>
                  </a:cubicBezTo>
                  <a:cubicBezTo>
                    <a:pt x="1763" y="332"/>
                    <a:pt x="1791" y="340"/>
                    <a:pt x="1809" y="340"/>
                  </a:cubicBezTo>
                  <a:cubicBezTo>
                    <a:pt x="1822" y="340"/>
                    <a:pt x="1829" y="336"/>
                    <a:pt x="1829" y="325"/>
                  </a:cubicBezTo>
                  <a:lnTo>
                    <a:pt x="1855" y="338"/>
                  </a:lnTo>
                  <a:cubicBezTo>
                    <a:pt x="1859" y="342"/>
                    <a:pt x="1865" y="343"/>
                    <a:pt x="1871" y="343"/>
                  </a:cubicBezTo>
                  <a:cubicBezTo>
                    <a:pt x="1884" y="343"/>
                    <a:pt x="1898" y="338"/>
                    <a:pt x="1907" y="338"/>
                  </a:cubicBezTo>
                  <a:cubicBezTo>
                    <a:pt x="1913" y="331"/>
                    <a:pt x="1920" y="328"/>
                    <a:pt x="1923" y="328"/>
                  </a:cubicBezTo>
                  <a:cubicBezTo>
                    <a:pt x="1926" y="328"/>
                    <a:pt x="1926" y="331"/>
                    <a:pt x="1920" y="338"/>
                  </a:cubicBezTo>
                  <a:cubicBezTo>
                    <a:pt x="1907" y="364"/>
                    <a:pt x="1894" y="377"/>
                    <a:pt x="1907" y="389"/>
                  </a:cubicBezTo>
                  <a:cubicBezTo>
                    <a:pt x="1920" y="389"/>
                    <a:pt x="1933" y="377"/>
                    <a:pt x="1933" y="351"/>
                  </a:cubicBezTo>
                  <a:cubicBezTo>
                    <a:pt x="1946" y="338"/>
                    <a:pt x="1959" y="338"/>
                    <a:pt x="1959" y="338"/>
                  </a:cubicBezTo>
                  <a:cubicBezTo>
                    <a:pt x="1959" y="338"/>
                    <a:pt x="1959" y="338"/>
                    <a:pt x="1959" y="364"/>
                  </a:cubicBezTo>
                  <a:cubicBezTo>
                    <a:pt x="1946" y="377"/>
                    <a:pt x="1933" y="402"/>
                    <a:pt x="1933" y="402"/>
                  </a:cubicBezTo>
                  <a:lnTo>
                    <a:pt x="1946" y="402"/>
                  </a:lnTo>
                  <a:cubicBezTo>
                    <a:pt x="1946" y="389"/>
                    <a:pt x="1959" y="389"/>
                    <a:pt x="1959" y="389"/>
                  </a:cubicBezTo>
                  <a:cubicBezTo>
                    <a:pt x="1972" y="389"/>
                    <a:pt x="1972" y="389"/>
                    <a:pt x="1946" y="428"/>
                  </a:cubicBezTo>
                  <a:cubicBezTo>
                    <a:pt x="1932" y="456"/>
                    <a:pt x="1929" y="469"/>
                    <a:pt x="1934" y="469"/>
                  </a:cubicBezTo>
                  <a:cubicBezTo>
                    <a:pt x="1937" y="469"/>
                    <a:pt x="1947" y="459"/>
                    <a:pt x="1959" y="441"/>
                  </a:cubicBezTo>
                  <a:lnTo>
                    <a:pt x="1985" y="428"/>
                  </a:lnTo>
                  <a:lnTo>
                    <a:pt x="1985" y="428"/>
                  </a:lnTo>
                  <a:cubicBezTo>
                    <a:pt x="1980" y="448"/>
                    <a:pt x="1982" y="455"/>
                    <a:pt x="1988" y="455"/>
                  </a:cubicBezTo>
                  <a:cubicBezTo>
                    <a:pt x="1997" y="455"/>
                    <a:pt x="2015" y="436"/>
                    <a:pt x="2024" y="428"/>
                  </a:cubicBezTo>
                  <a:lnTo>
                    <a:pt x="2024" y="428"/>
                  </a:lnTo>
                  <a:cubicBezTo>
                    <a:pt x="2017" y="456"/>
                    <a:pt x="2013" y="469"/>
                    <a:pt x="2018" y="469"/>
                  </a:cubicBezTo>
                  <a:cubicBezTo>
                    <a:pt x="2022" y="469"/>
                    <a:pt x="2031" y="459"/>
                    <a:pt x="2049" y="441"/>
                  </a:cubicBezTo>
                  <a:cubicBezTo>
                    <a:pt x="2055" y="436"/>
                    <a:pt x="2058" y="433"/>
                    <a:pt x="2060" y="433"/>
                  </a:cubicBezTo>
                  <a:cubicBezTo>
                    <a:pt x="2062" y="433"/>
                    <a:pt x="2062" y="439"/>
                    <a:pt x="2062" y="454"/>
                  </a:cubicBezTo>
                  <a:cubicBezTo>
                    <a:pt x="2062" y="480"/>
                    <a:pt x="2062" y="480"/>
                    <a:pt x="2075" y="493"/>
                  </a:cubicBezTo>
                  <a:cubicBezTo>
                    <a:pt x="2080" y="491"/>
                    <a:pt x="2085" y="490"/>
                    <a:pt x="2091" y="490"/>
                  </a:cubicBezTo>
                  <a:cubicBezTo>
                    <a:pt x="2119" y="490"/>
                    <a:pt x="2160" y="515"/>
                    <a:pt x="2192" y="558"/>
                  </a:cubicBezTo>
                  <a:cubicBezTo>
                    <a:pt x="2245" y="600"/>
                    <a:pt x="2272" y="643"/>
                    <a:pt x="2294" y="643"/>
                  </a:cubicBezTo>
                  <a:cubicBezTo>
                    <a:pt x="2299" y="643"/>
                    <a:pt x="2304" y="641"/>
                    <a:pt x="2309" y="636"/>
                  </a:cubicBezTo>
                  <a:lnTo>
                    <a:pt x="2309" y="636"/>
                  </a:lnTo>
                  <a:cubicBezTo>
                    <a:pt x="2309" y="649"/>
                    <a:pt x="2309" y="649"/>
                    <a:pt x="2296" y="675"/>
                  </a:cubicBezTo>
                  <a:cubicBezTo>
                    <a:pt x="2291" y="680"/>
                    <a:pt x="2287" y="683"/>
                    <a:pt x="2288" y="683"/>
                  </a:cubicBezTo>
                  <a:cubicBezTo>
                    <a:pt x="2290" y="683"/>
                    <a:pt x="2299" y="677"/>
                    <a:pt x="2322" y="662"/>
                  </a:cubicBezTo>
                  <a:cubicBezTo>
                    <a:pt x="2335" y="662"/>
                    <a:pt x="2348" y="659"/>
                    <a:pt x="2353" y="659"/>
                  </a:cubicBezTo>
                  <a:cubicBezTo>
                    <a:pt x="2357" y="659"/>
                    <a:pt x="2354" y="662"/>
                    <a:pt x="2335" y="675"/>
                  </a:cubicBezTo>
                  <a:cubicBezTo>
                    <a:pt x="2309" y="688"/>
                    <a:pt x="2322" y="701"/>
                    <a:pt x="2348" y="727"/>
                  </a:cubicBezTo>
                  <a:cubicBezTo>
                    <a:pt x="2358" y="748"/>
                    <a:pt x="2378" y="769"/>
                    <a:pt x="2391" y="769"/>
                  </a:cubicBezTo>
                  <a:cubicBezTo>
                    <a:pt x="2394" y="769"/>
                    <a:pt x="2397" y="768"/>
                    <a:pt x="2400" y="766"/>
                  </a:cubicBezTo>
                  <a:cubicBezTo>
                    <a:pt x="2426" y="766"/>
                    <a:pt x="2426" y="766"/>
                    <a:pt x="2400" y="779"/>
                  </a:cubicBezTo>
                  <a:cubicBezTo>
                    <a:pt x="2361" y="792"/>
                    <a:pt x="2361" y="843"/>
                    <a:pt x="2413" y="843"/>
                  </a:cubicBezTo>
                  <a:cubicBezTo>
                    <a:pt x="2426" y="843"/>
                    <a:pt x="2426" y="856"/>
                    <a:pt x="2400" y="869"/>
                  </a:cubicBezTo>
                  <a:cubicBezTo>
                    <a:pt x="2413" y="869"/>
                    <a:pt x="2413" y="882"/>
                    <a:pt x="2452" y="895"/>
                  </a:cubicBezTo>
                  <a:cubicBezTo>
                    <a:pt x="2452" y="895"/>
                    <a:pt x="2464" y="934"/>
                    <a:pt x="2464" y="947"/>
                  </a:cubicBezTo>
                  <a:cubicBezTo>
                    <a:pt x="2477" y="960"/>
                    <a:pt x="2503" y="973"/>
                    <a:pt x="2503" y="973"/>
                  </a:cubicBezTo>
                  <a:cubicBezTo>
                    <a:pt x="2490" y="986"/>
                    <a:pt x="2503" y="1025"/>
                    <a:pt x="2516" y="1077"/>
                  </a:cubicBezTo>
                  <a:cubicBezTo>
                    <a:pt x="2542" y="1142"/>
                    <a:pt x="2542" y="1194"/>
                    <a:pt x="2529" y="1207"/>
                  </a:cubicBezTo>
                  <a:lnTo>
                    <a:pt x="2555" y="1207"/>
                  </a:lnTo>
                  <a:cubicBezTo>
                    <a:pt x="2594" y="1207"/>
                    <a:pt x="2594" y="1220"/>
                    <a:pt x="2581" y="1233"/>
                  </a:cubicBezTo>
                  <a:cubicBezTo>
                    <a:pt x="2529" y="1246"/>
                    <a:pt x="2542" y="1284"/>
                    <a:pt x="2581" y="1284"/>
                  </a:cubicBezTo>
                  <a:lnTo>
                    <a:pt x="2555" y="1284"/>
                  </a:lnTo>
                  <a:cubicBezTo>
                    <a:pt x="2516" y="1297"/>
                    <a:pt x="2542" y="1323"/>
                    <a:pt x="2594" y="1323"/>
                  </a:cubicBezTo>
                  <a:cubicBezTo>
                    <a:pt x="2568" y="1336"/>
                    <a:pt x="2542" y="1349"/>
                    <a:pt x="2568" y="1362"/>
                  </a:cubicBezTo>
                  <a:lnTo>
                    <a:pt x="2516" y="1362"/>
                  </a:lnTo>
                  <a:cubicBezTo>
                    <a:pt x="2490" y="1375"/>
                    <a:pt x="2477" y="1375"/>
                    <a:pt x="2477" y="1375"/>
                  </a:cubicBezTo>
                  <a:cubicBezTo>
                    <a:pt x="2477" y="1388"/>
                    <a:pt x="2490" y="1388"/>
                    <a:pt x="2516" y="1388"/>
                  </a:cubicBezTo>
                  <a:lnTo>
                    <a:pt x="2516" y="1401"/>
                  </a:lnTo>
                  <a:cubicBezTo>
                    <a:pt x="2516" y="1401"/>
                    <a:pt x="2516" y="1414"/>
                    <a:pt x="2542" y="1414"/>
                  </a:cubicBezTo>
                  <a:cubicBezTo>
                    <a:pt x="2568" y="1414"/>
                    <a:pt x="2568" y="1414"/>
                    <a:pt x="2568" y="1427"/>
                  </a:cubicBezTo>
                  <a:lnTo>
                    <a:pt x="2685" y="1427"/>
                  </a:lnTo>
                  <a:cubicBezTo>
                    <a:pt x="2737" y="1427"/>
                    <a:pt x="2750" y="1427"/>
                    <a:pt x="2776" y="1414"/>
                  </a:cubicBezTo>
                  <a:cubicBezTo>
                    <a:pt x="2798" y="1380"/>
                    <a:pt x="2821" y="1347"/>
                    <a:pt x="2793" y="1347"/>
                  </a:cubicBezTo>
                  <a:cubicBezTo>
                    <a:pt x="2788" y="1347"/>
                    <a:pt x="2783" y="1348"/>
                    <a:pt x="2776" y="1349"/>
                  </a:cubicBezTo>
                  <a:cubicBezTo>
                    <a:pt x="2776" y="1349"/>
                    <a:pt x="2750" y="1336"/>
                    <a:pt x="2750" y="1323"/>
                  </a:cubicBezTo>
                  <a:cubicBezTo>
                    <a:pt x="2750" y="1310"/>
                    <a:pt x="2776" y="1310"/>
                    <a:pt x="2776" y="1310"/>
                  </a:cubicBezTo>
                  <a:cubicBezTo>
                    <a:pt x="2802" y="1297"/>
                    <a:pt x="2789" y="1259"/>
                    <a:pt x="2789" y="1207"/>
                  </a:cubicBezTo>
                  <a:cubicBezTo>
                    <a:pt x="2776" y="1155"/>
                    <a:pt x="2776" y="1116"/>
                    <a:pt x="2789" y="1103"/>
                  </a:cubicBezTo>
                  <a:cubicBezTo>
                    <a:pt x="2815" y="1090"/>
                    <a:pt x="2815" y="1077"/>
                    <a:pt x="2815" y="1077"/>
                  </a:cubicBezTo>
                  <a:lnTo>
                    <a:pt x="2815" y="1077"/>
                  </a:lnTo>
                  <a:cubicBezTo>
                    <a:pt x="2812" y="1078"/>
                    <a:pt x="2810" y="1079"/>
                    <a:pt x="2808" y="1079"/>
                  </a:cubicBezTo>
                  <a:cubicBezTo>
                    <a:pt x="2786" y="1079"/>
                    <a:pt x="2774" y="1018"/>
                    <a:pt x="2750" y="947"/>
                  </a:cubicBezTo>
                  <a:cubicBezTo>
                    <a:pt x="2726" y="888"/>
                    <a:pt x="2702" y="829"/>
                    <a:pt x="2679" y="829"/>
                  </a:cubicBezTo>
                  <a:cubicBezTo>
                    <a:pt x="2677" y="829"/>
                    <a:pt x="2674" y="829"/>
                    <a:pt x="2672" y="830"/>
                  </a:cubicBezTo>
                  <a:cubicBezTo>
                    <a:pt x="2672" y="818"/>
                    <a:pt x="2672" y="805"/>
                    <a:pt x="2672" y="805"/>
                  </a:cubicBezTo>
                  <a:cubicBezTo>
                    <a:pt x="2685" y="792"/>
                    <a:pt x="2685" y="779"/>
                    <a:pt x="2672" y="753"/>
                  </a:cubicBezTo>
                  <a:cubicBezTo>
                    <a:pt x="2633" y="753"/>
                    <a:pt x="2633" y="740"/>
                    <a:pt x="2633" y="740"/>
                  </a:cubicBezTo>
                  <a:cubicBezTo>
                    <a:pt x="2646" y="727"/>
                    <a:pt x="2646" y="714"/>
                    <a:pt x="2633" y="701"/>
                  </a:cubicBezTo>
                  <a:cubicBezTo>
                    <a:pt x="2624" y="682"/>
                    <a:pt x="2621" y="670"/>
                    <a:pt x="2610" y="670"/>
                  </a:cubicBezTo>
                  <a:cubicBezTo>
                    <a:pt x="2606" y="670"/>
                    <a:pt x="2601" y="671"/>
                    <a:pt x="2594" y="675"/>
                  </a:cubicBezTo>
                  <a:cubicBezTo>
                    <a:pt x="2594" y="675"/>
                    <a:pt x="2555" y="610"/>
                    <a:pt x="2555" y="571"/>
                  </a:cubicBezTo>
                  <a:cubicBezTo>
                    <a:pt x="2562" y="558"/>
                    <a:pt x="2559" y="555"/>
                    <a:pt x="2550" y="555"/>
                  </a:cubicBezTo>
                  <a:cubicBezTo>
                    <a:pt x="2542" y="555"/>
                    <a:pt x="2529" y="558"/>
                    <a:pt x="2516" y="558"/>
                  </a:cubicBezTo>
                  <a:cubicBezTo>
                    <a:pt x="2507" y="567"/>
                    <a:pt x="2492" y="576"/>
                    <a:pt x="2479" y="576"/>
                  </a:cubicBezTo>
                  <a:cubicBezTo>
                    <a:pt x="2473" y="576"/>
                    <a:pt x="2468" y="575"/>
                    <a:pt x="2464" y="571"/>
                  </a:cubicBezTo>
                  <a:lnTo>
                    <a:pt x="2503" y="545"/>
                  </a:lnTo>
                  <a:cubicBezTo>
                    <a:pt x="2529" y="532"/>
                    <a:pt x="2529" y="532"/>
                    <a:pt x="2516" y="519"/>
                  </a:cubicBezTo>
                  <a:lnTo>
                    <a:pt x="2503" y="506"/>
                  </a:lnTo>
                  <a:cubicBezTo>
                    <a:pt x="2500" y="508"/>
                    <a:pt x="2497" y="509"/>
                    <a:pt x="2493" y="509"/>
                  </a:cubicBezTo>
                  <a:cubicBezTo>
                    <a:pt x="2470" y="509"/>
                    <a:pt x="2445" y="473"/>
                    <a:pt x="2400" y="428"/>
                  </a:cubicBezTo>
                  <a:cubicBezTo>
                    <a:pt x="2352" y="380"/>
                    <a:pt x="2325" y="354"/>
                    <a:pt x="2309" y="354"/>
                  </a:cubicBezTo>
                  <a:cubicBezTo>
                    <a:pt x="2303" y="354"/>
                    <a:pt x="2299" y="357"/>
                    <a:pt x="2296" y="364"/>
                  </a:cubicBezTo>
                  <a:cubicBezTo>
                    <a:pt x="2291" y="368"/>
                    <a:pt x="2286" y="371"/>
                    <a:pt x="2282" y="371"/>
                  </a:cubicBezTo>
                  <a:cubicBezTo>
                    <a:pt x="2273" y="371"/>
                    <a:pt x="2265" y="362"/>
                    <a:pt x="2257" y="338"/>
                  </a:cubicBezTo>
                  <a:cubicBezTo>
                    <a:pt x="2257" y="272"/>
                    <a:pt x="2257" y="254"/>
                    <a:pt x="2247" y="254"/>
                  </a:cubicBezTo>
                  <a:cubicBezTo>
                    <a:pt x="2243" y="254"/>
                    <a:pt x="2238" y="256"/>
                    <a:pt x="2231" y="260"/>
                  </a:cubicBezTo>
                  <a:cubicBezTo>
                    <a:pt x="2244" y="260"/>
                    <a:pt x="2231" y="286"/>
                    <a:pt x="2218" y="299"/>
                  </a:cubicBezTo>
                  <a:cubicBezTo>
                    <a:pt x="2206" y="317"/>
                    <a:pt x="2197" y="326"/>
                    <a:pt x="2192" y="326"/>
                  </a:cubicBezTo>
                  <a:cubicBezTo>
                    <a:pt x="2186" y="326"/>
                    <a:pt x="2185" y="314"/>
                    <a:pt x="2192" y="286"/>
                  </a:cubicBezTo>
                  <a:cubicBezTo>
                    <a:pt x="2223" y="255"/>
                    <a:pt x="2134" y="209"/>
                    <a:pt x="2081" y="209"/>
                  </a:cubicBezTo>
                  <a:cubicBezTo>
                    <a:pt x="2067" y="209"/>
                    <a:pt x="2055" y="212"/>
                    <a:pt x="2049" y="221"/>
                  </a:cubicBezTo>
                  <a:lnTo>
                    <a:pt x="2062" y="195"/>
                  </a:lnTo>
                  <a:cubicBezTo>
                    <a:pt x="2075" y="182"/>
                    <a:pt x="2062" y="169"/>
                    <a:pt x="2024" y="156"/>
                  </a:cubicBezTo>
                  <a:cubicBezTo>
                    <a:pt x="1998" y="143"/>
                    <a:pt x="1998" y="143"/>
                    <a:pt x="1998" y="143"/>
                  </a:cubicBezTo>
                  <a:cubicBezTo>
                    <a:pt x="1990" y="155"/>
                    <a:pt x="1981" y="160"/>
                    <a:pt x="1972" y="160"/>
                  </a:cubicBezTo>
                  <a:cubicBezTo>
                    <a:pt x="1952" y="160"/>
                    <a:pt x="1933" y="135"/>
                    <a:pt x="1933" y="117"/>
                  </a:cubicBezTo>
                  <a:cubicBezTo>
                    <a:pt x="1933" y="91"/>
                    <a:pt x="1933" y="91"/>
                    <a:pt x="1920" y="78"/>
                  </a:cubicBezTo>
                  <a:cubicBezTo>
                    <a:pt x="1904" y="90"/>
                    <a:pt x="1889" y="95"/>
                    <a:pt x="1877" y="95"/>
                  </a:cubicBezTo>
                  <a:cubicBezTo>
                    <a:pt x="1849" y="95"/>
                    <a:pt x="1833" y="70"/>
                    <a:pt x="1842" y="52"/>
                  </a:cubicBezTo>
                  <a:lnTo>
                    <a:pt x="1816" y="52"/>
                  </a:lnTo>
                  <a:cubicBezTo>
                    <a:pt x="1803" y="65"/>
                    <a:pt x="1777" y="65"/>
                    <a:pt x="1764" y="65"/>
                  </a:cubicBezTo>
                  <a:cubicBezTo>
                    <a:pt x="1753" y="60"/>
                    <a:pt x="1745" y="57"/>
                    <a:pt x="1739" y="57"/>
                  </a:cubicBezTo>
                  <a:cubicBezTo>
                    <a:pt x="1732" y="57"/>
                    <a:pt x="1731" y="63"/>
                    <a:pt x="1738" y="78"/>
                  </a:cubicBezTo>
                  <a:cubicBezTo>
                    <a:pt x="1725" y="91"/>
                    <a:pt x="1725" y="117"/>
                    <a:pt x="1712" y="117"/>
                  </a:cubicBezTo>
                  <a:lnTo>
                    <a:pt x="1725" y="91"/>
                  </a:lnTo>
                  <a:cubicBezTo>
                    <a:pt x="1725" y="78"/>
                    <a:pt x="1699" y="65"/>
                    <a:pt x="1660" y="52"/>
                  </a:cubicBezTo>
                  <a:cubicBezTo>
                    <a:pt x="1608" y="52"/>
                    <a:pt x="1583" y="52"/>
                    <a:pt x="1570" y="26"/>
                  </a:cubicBezTo>
                  <a:lnTo>
                    <a:pt x="1557" y="39"/>
                  </a:lnTo>
                  <a:cubicBezTo>
                    <a:pt x="1550" y="52"/>
                    <a:pt x="1547" y="59"/>
                    <a:pt x="1545" y="59"/>
                  </a:cubicBezTo>
                  <a:cubicBezTo>
                    <a:pt x="1544" y="59"/>
                    <a:pt x="1544" y="52"/>
                    <a:pt x="1544" y="39"/>
                  </a:cubicBezTo>
                  <a:cubicBezTo>
                    <a:pt x="1537" y="26"/>
                    <a:pt x="1524" y="20"/>
                    <a:pt x="1510" y="20"/>
                  </a:cubicBezTo>
                  <a:cubicBezTo>
                    <a:pt x="1495" y="20"/>
                    <a:pt x="1479" y="26"/>
                    <a:pt x="1466" y="39"/>
                  </a:cubicBezTo>
                  <a:lnTo>
                    <a:pt x="1453" y="39"/>
                  </a:lnTo>
                  <a:cubicBezTo>
                    <a:pt x="1446" y="13"/>
                    <a:pt x="1433" y="0"/>
                    <a:pt x="1422" y="0"/>
                  </a:cubicBezTo>
                  <a:close/>
                  <a:moveTo>
                    <a:pt x="1142" y="2893"/>
                  </a:moveTo>
                  <a:cubicBezTo>
                    <a:pt x="1142" y="2919"/>
                    <a:pt x="1142" y="2919"/>
                    <a:pt x="1154" y="2919"/>
                  </a:cubicBezTo>
                  <a:cubicBezTo>
                    <a:pt x="1160" y="2924"/>
                    <a:pt x="1163" y="2927"/>
                    <a:pt x="1165" y="2927"/>
                  </a:cubicBezTo>
                  <a:cubicBezTo>
                    <a:pt x="1167" y="2927"/>
                    <a:pt x="1167" y="2921"/>
                    <a:pt x="1167" y="2906"/>
                  </a:cubicBezTo>
                  <a:cubicBezTo>
                    <a:pt x="1154" y="2906"/>
                    <a:pt x="1142" y="2893"/>
                    <a:pt x="1142" y="2893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16"/>
          <p:cNvSpPr/>
          <p:nvPr/>
        </p:nvSpPr>
        <p:spPr>
          <a:xfrm rot="-9899970">
            <a:off x="-273570" y="190908"/>
            <a:ext cx="773460" cy="268101"/>
          </a:xfrm>
          <a:custGeom>
            <a:rect b="b" l="l" r="r" t="t"/>
            <a:pathLst>
              <a:path extrusionOk="0" h="6094" w="15444">
                <a:moveTo>
                  <a:pt x="11125" y="257"/>
                </a:moveTo>
                <a:cubicBezTo>
                  <a:pt x="11151" y="257"/>
                  <a:pt x="11164" y="283"/>
                  <a:pt x="11164" y="283"/>
                </a:cubicBezTo>
                <a:cubicBezTo>
                  <a:pt x="11164" y="283"/>
                  <a:pt x="11164" y="322"/>
                  <a:pt x="11138" y="322"/>
                </a:cubicBezTo>
                <a:cubicBezTo>
                  <a:pt x="11138" y="322"/>
                  <a:pt x="11099" y="296"/>
                  <a:pt x="11099" y="257"/>
                </a:cubicBezTo>
                <a:close/>
                <a:moveTo>
                  <a:pt x="10885" y="366"/>
                </a:moveTo>
                <a:cubicBezTo>
                  <a:pt x="10891" y="366"/>
                  <a:pt x="10891" y="375"/>
                  <a:pt x="10891" y="399"/>
                </a:cubicBezTo>
                <a:lnTo>
                  <a:pt x="10878" y="399"/>
                </a:lnTo>
                <a:lnTo>
                  <a:pt x="10839" y="373"/>
                </a:lnTo>
                <a:lnTo>
                  <a:pt x="10865" y="373"/>
                </a:lnTo>
                <a:cubicBezTo>
                  <a:pt x="10875" y="369"/>
                  <a:pt x="10881" y="366"/>
                  <a:pt x="10885" y="366"/>
                </a:cubicBezTo>
                <a:close/>
                <a:moveTo>
                  <a:pt x="12250" y="354"/>
                </a:moveTo>
                <a:cubicBezTo>
                  <a:pt x="12256" y="354"/>
                  <a:pt x="12258" y="359"/>
                  <a:pt x="12253" y="373"/>
                </a:cubicBezTo>
                <a:cubicBezTo>
                  <a:pt x="12253" y="373"/>
                  <a:pt x="12253" y="399"/>
                  <a:pt x="12214" y="425"/>
                </a:cubicBezTo>
                <a:cubicBezTo>
                  <a:pt x="12214" y="425"/>
                  <a:pt x="12208" y="429"/>
                  <a:pt x="12201" y="429"/>
                </a:cubicBezTo>
                <a:cubicBezTo>
                  <a:pt x="12195" y="429"/>
                  <a:pt x="12188" y="425"/>
                  <a:pt x="12188" y="412"/>
                </a:cubicBezTo>
                <a:lnTo>
                  <a:pt x="12201" y="386"/>
                </a:lnTo>
                <a:cubicBezTo>
                  <a:pt x="12218" y="370"/>
                  <a:pt x="12239" y="354"/>
                  <a:pt x="12250" y="354"/>
                </a:cubicBezTo>
                <a:close/>
                <a:moveTo>
                  <a:pt x="10818" y="421"/>
                </a:moveTo>
                <a:cubicBezTo>
                  <a:pt x="10815" y="421"/>
                  <a:pt x="10809" y="425"/>
                  <a:pt x="10800" y="438"/>
                </a:cubicBezTo>
                <a:cubicBezTo>
                  <a:pt x="10818" y="438"/>
                  <a:pt x="10824" y="421"/>
                  <a:pt x="10818" y="421"/>
                </a:cubicBezTo>
                <a:close/>
                <a:moveTo>
                  <a:pt x="10615" y="443"/>
                </a:moveTo>
                <a:cubicBezTo>
                  <a:pt x="10621" y="443"/>
                  <a:pt x="10624" y="449"/>
                  <a:pt x="10632" y="464"/>
                </a:cubicBezTo>
                <a:lnTo>
                  <a:pt x="10606" y="477"/>
                </a:lnTo>
                <a:lnTo>
                  <a:pt x="10567" y="464"/>
                </a:lnTo>
                <a:cubicBezTo>
                  <a:pt x="10580" y="464"/>
                  <a:pt x="10593" y="451"/>
                  <a:pt x="10593" y="451"/>
                </a:cubicBezTo>
                <a:cubicBezTo>
                  <a:pt x="10604" y="446"/>
                  <a:pt x="10610" y="443"/>
                  <a:pt x="10615" y="443"/>
                </a:cubicBezTo>
                <a:close/>
                <a:moveTo>
                  <a:pt x="10139" y="438"/>
                </a:moveTo>
                <a:cubicBezTo>
                  <a:pt x="10152" y="464"/>
                  <a:pt x="10165" y="490"/>
                  <a:pt x="10139" y="503"/>
                </a:cubicBezTo>
                <a:lnTo>
                  <a:pt x="10100" y="490"/>
                </a:lnTo>
                <a:lnTo>
                  <a:pt x="10113" y="451"/>
                </a:lnTo>
                <a:lnTo>
                  <a:pt x="10139" y="438"/>
                </a:lnTo>
                <a:close/>
                <a:moveTo>
                  <a:pt x="10433" y="503"/>
                </a:moveTo>
                <a:cubicBezTo>
                  <a:pt x="10439" y="503"/>
                  <a:pt x="10446" y="507"/>
                  <a:pt x="10450" y="516"/>
                </a:cubicBezTo>
                <a:cubicBezTo>
                  <a:pt x="10463" y="542"/>
                  <a:pt x="10463" y="542"/>
                  <a:pt x="10437" y="555"/>
                </a:cubicBezTo>
                <a:cubicBezTo>
                  <a:pt x="10414" y="567"/>
                  <a:pt x="10401" y="573"/>
                  <a:pt x="10395" y="573"/>
                </a:cubicBezTo>
                <a:cubicBezTo>
                  <a:pt x="10388" y="573"/>
                  <a:pt x="10391" y="563"/>
                  <a:pt x="10398" y="542"/>
                </a:cubicBezTo>
                <a:cubicBezTo>
                  <a:pt x="10407" y="517"/>
                  <a:pt x="10421" y="503"/>
                  <a:pt x="10433" y="503"/>
                </a:cubicBezTo>
                <a:close/>
                <a:moveTo>
                  <a:pt x="10587" y="608"/>
                </a:moveTo>
                <a:cubicBezTo>
                  <a:pt x="10589" y="612"/>
                  <a:pt x="10591" y="616"/>
                  <a:pt x="10593" y="620"/>
                </a:cubicBezTo>
                <a:cubicBezTo>
                  <a:pt x="10594" y="621"/>
                  <a:pt x="10596" y="621"/>
                  <a:pt x="10597" y="622"/>
                </a:cubicBezTo>
                <a:lnTo>
                  <a:pt x="10597" y="622"/>
                </a:lnTo>
                <a:cubicBezTo>
                  <a:pt x="10594" y="618"/>
                  <a:pt x="10591" y="614"/>
                  <a:pt x="10587" y="608"/>
                </a:cubicBezTo>
                <a:close/>
                <a:moveTo>
                  <a:pt x="10597" y="622"/>
                </a:moveTo>
                <a:cubicBezTo>
                  <a:pt x="10602" y="629"/>
                  <a:pt x="10606" y="631"/>
                  <a:pt x="10607" y="631"/>
                </a:cubicBezTo>
                <a:cubicBezTo>
                  <a:pt x="10608" y="631"/>
                  <a:pt x="10605" y="627"/>
                  <a:pt x="10597" y="622"/>
                </a:cubicBezTo>
                <a:close/>
                <a:moveTo>
                  <a:pt x="13148" y="646"/>
                </a:moveTo>
                <a:cubicBezTo>
                  <a:pt x="13174" y="659"/>
                  <a:pt x="13174" y="659"/>
                  <a:pt x="13148" y="698"/>
                </a:cubicBezTo>
                <a:cubicBezTo>
                  <a:pt x="13141" y="713"/>
                  <a:pt x="13124" y="719"/>
                  <a:pt x="13106" y="719"/>
                </a:cubicBezTo>
                <a:cubicBezTo>
                  <a:pt x="13094" y="719"/>
                  <a:pt x="13081" y="716"/>
                  <a:pt x="13070" y="711"/>
                </a:cubicBezTo>
                <a:cubicBezTo>
                  <a:pt x="13044" y="698"/>
                  <a:pt x="13083" y="646"/>
                  <a:pt x="13148" y="646"/>
                </a:cubicBezTo>
                <a:close/>
                <a:moveTo>
                  <a:pt x="9862" y="676"/>
                </a:moveTo>
                <a:cubicBezTo>
                  <a:pt x="9869" y="676"/>
                  <a:pt x="9872" y="682"/>
                  <a:pt x="9880" y="698"/>
                </a:cubicBezTo>
                <a:cubicBezTo>
                  <a:pt x="9880" y="698"/>
                  <a:pt x="9906" y="711"/>
                  <a:pt x="9880" y="737"/>
                </a:cubicBezTo>
                <a:lnTo>
                  <a:pt x="9841" y="724"/>
                </a:lnTo>
                <a:cubicBezTo>
                  <a:pt x="9815" y="711"/>
                  <a:pt x="9841" y="685"/>
                  <a:pt x="9841" y="685"/>
                </a:cubicBezTo>
                <a:cubicBezTo>
                  <a:pt x="9851" y="679"/>
                  <a:pt x="9858" y="676"/>
                  <a:pt x="9862" y="676"/>
                </a:cubicBezTo>
                <a:close/>
                <a:moveTo>
                  <a:pt x="1877" y="2319"/>
                </a:moveTo>
                <a:cubicBezTo>
                  <a:pt x="1903" y="2332"/>
                  <a:pt x="1903" y="2358"/>
                  <a:pt x="1838" y="2384"/>
                </a:cubicBezTo>
                <a:cubicBezTo>
                  <a:pt x="1812" y="2371"/>
                  <a:pt x="1786" y="2371"/>
                  <a:pt x="1786" y="2371"/>
                </a:cubicBezTo>
                <a:cubicBezTo>
                  <a:pt x="1786" y="2345"/>
                  <a:pt x="1851" y="2319"/>
                  <a:pt x="1877" y="2319"/>
                </a:cubicBezTo>
                <a:close/>
                <a:moveTo>
                  <a:pt x="1975" y="2394"/>
                </a:moveTo>
                <a:cubicBezTo>
                  <a:pt x="1956" y="2394"/>
                  <a:pt x="1942" y="2412"/>
                  <a:pt x="1942" y="2436"/>
                </a:cubicBezTo>
                <a:cubicBezTo>
                  <a:pt x="1929" y="2462"/>
                  <a:pt x="1955" y="2475"/>
                  <a:pt x="2007" y="2488"/>
                </a:cubicBezTo>
                <a:cubicBezTo>
                  <a:pt x="2033" y="2488"/>
                  <a:pt x="2058" y="2462"/>
                  <a:pt x="2058" y="2462"/>
                </a:cubicBezTo>
                <a:cubicBezTo>
                  <a:pt x="2071" y="2436"/>
                  <a:pt x="2045" y="2436"/>
                  <a:pt x="2020" y="2423"/>
                </a:cubicBezTo>
                <a:cubicBezTo>
                  <a:pt x="2004" y="2402"/>
                  <a:pt x="1988" y="2394"/>
                  <a:pt x="1975" y="2394"/>
                </a:cubicBezTo>
                <a:close/>
                <a:moveTo>
                  <a:pt x="8751" y="2669"/>
                </a:moveTo>
                <a:cubicBezTo>
                  <a:pt x="8777" y="2682"/>
                  <a:pt x="8803" y="2695"/>
                  <a:pt x="8790" y="2721"/>
                </a:cubicBezTo>
                <a:lnTo>
                  <a:pt x="8790" y="2747"/>
                </a:lnTo>
                <a:cubicBezTo>
                  <a:pt x="8751" y="2734"/>
                  <a:pt x="8738" y="2695"/>
                  <a:pt x="8738" y="2695"/>
                </a:cubicBezTo>
                <a:lnTo>
                  <a:pt x="8751" y="2669"/>
                </a:lnTo>
                <a:close/>
                <a:moveTo>
                  <a:pt x="320" y="2702"/>
                </a:moveTo>
                <a:cubicBezTo>
                  <a:pt x="314" y="2702"/>
                  <a:pt x="307" y="2708"/>
                  <a:pt x="294" y="2721"/>
                </a:cubicBezTo>
                <a:lnTo>
                  <a:pt x="282" y="2760"/>
                </a:lnTo>
                <a:lnTo>
                  <a:pt x="320" y="2747"/>
                </a:lnTo>
                <a:lnTo>
                  <a:pt x="346" y="2721"/>
                </a:lnTo>
                <a:cubicBezTo>
                  <a:pt x="333" y="2708"/>
                  <a:pt x="327" y="2702"/>
                  <a:pt x="320" y="2702"/>
                </a:cubicBezTo>
                <a:close/>
                <a:moveTo>
                  <a:pt x="3073" y="2801"/>
                </a:moveTo>
                <a:cubicBezTo>
                  <a:pt x="3086" y="2801"/>
                  <a:pt x="3104" y="2816"/>
                  <a:pt x="3122" y="2825"/>
                </a:cubicBezTo>
                <a:lnTo>
                  <a:pt x="3096" y="2851"/>
                </a:lnTo>
                <a:lnTo>
                  <a:pt x="3057" y="2851"/>
                </a:lnTo>
                <a:lnTo>
                  <a:pt x="3057" y="2812"/>
                </a:lnTo>
                <a:cubicBezTo>
                  <a:pt x="3061" y="2804"/>
                  <a:pt x="3066" y="2801"/>
                  <a:pt x="3073" y="2801"/>
                </a:cubicBezTo>
                <a:close/>
                <a:moveTo>
                  <a:pt x="419" y="2855"/>
                </a:moveTo>
                <a:cubicBezTo>
                  <a:pt x="425" y="2855"/>
                  <a:pt x="431" y="2858"/>
                  <a:pt x="437" y="2864"/>
                </a:cubicBezTo>
                <a:cubicBezTo>
                  <a:pt x="437" y="2864"/>
                  <a:pt x="437" y="2864"/>
                  <a:pt x="411" y="2890"/>
                </a:cubicBezTo>
                <a:cubicBezTo>
                  <a:pt x="407" y="2888"/>
                  <a:pt x="404" y="2887"/>
                  <a:pt x="402" y="2887"/>
                </a:cubicBezTo>
                <a:cubicBezTo>
                  <a:pt x="392" y="2887"/>
                  <a:pt x="400" y="2905"/>
                  <a:pt x="422" y="2905"/>
                </a:cubicBezTo>
                <a:cubicBezTo>
                  <a:pt x="426" y="2905"/>
                  <a:pt x="431" y="2905"/>
                  <a:pt x="437" y="2903"/>
                </a:cubicBezTo>
                <a:cubicBezTo>
                  <a:pt x="463" y="2929"/>
                  <a:pt x="489" y="2942"/>
                  <a:pt x="489" y="2942"/>
                </a:cubicBezTo>
                <a:cubicBezTo>
                  <a:pt x="481" y="2957"/>
                  <a:pt x="465" y="2963"/>
                  <a:pt x="447" y="2963"/>
                </a:cubicBezTo>
                <a:cubicBezTo>
                  <a:pt x="435" y="2963"/>
                  <a:pt x="422" y="2960"/>
                  <a:pt x="411" y="2955"/>
                </a:cubicBezTo>
                <a:cubicBezTo>
                  <a:pt x="346" y="2955"/>
                  <a:pt x="346" y="2955"/>
                  <a:pt x="372" y="2903"/>
                </a:cubicBezTo>
                <a:cubicBezTo>
                  <a:pt x="382" y="2883"/>
                  <a:pt x="400" y="2855"/>
                  <a:pt x="419" y="2855"/>
                </a:cubicBezTo>
                <a:close/>
                <a:moveTo>
                  <a:pt x="3164" y="2957"/>
                </a:moveTo>
                <a:cubicBezTo>
                  <a:pt x="3180" y="2957"/>
                  <a:pt x="3171" y="2971"/>
                  <a:pt x="3148" y="2993"/>
                </a:cubicBezTo>
                <a:cubicBezTo>
                  <a:pt x="3129" y="3012"/>
                  <a:pt x="3110" y="3024"/>
                  <a:pt x="3081" y="3024"/>
                </a:cubicBezTo>
                <a:cubicBezTo>
                  <a:pt x="3070" y="3024"/>
                  <a:pt x="3058" y="3023"/>
                  <a:pt x="3044" y="3019"/>
                </a:cubicBezTo>
                <a:cubicBezTo>
                  <a:pt x="3031" y="3006"/>
                  <a:pt x="3005" y="2980"/>
                  <a:pt x="3005" y="2980"/>
                </a:cubicBezTo>
                <a:lnTo>
                  <a:pt x="3083" y="2980"/>
                </a:lnTo>
                <a:cubicBezTo>
                  <a:pt x="3127" y="2964"/>
                  <a:pt x="3152" y="2957"/>
                  <a:pt x="3164" y="2957"/>
                </a:cubicBezTo>
                <a:close/>
                <a:moveTo>
                  <a:pt x="249" y="3180"/>
                </a:moveTo>
                <a:cubicBezTo>
                  <a:pt x="253" y="3180"/>
                  <a:pt x="259" y="3183"/>
                  <a:pt x="269" y="3188"/>
                </a:cubicBezTo>
                <a:cubicBezTo>
                  <a:pt x="269" y="3188"/>
                  <a:pt x="294" y="3227"/>
                  <a:pt x="282" y="3253"/>
                </a:cubicBezTo>
                <a:cubicBezTo>
                  <a:pt x="269" y="3266"/>
                  <a:pt x="256" y="3279"/>
                  <a:pt x="243" y="3279"/>
                </a:cubicBezTo>
                <a:cubicBezTo>
                  <a:pt x="217" y="3279"/>
                  <a:pt x="217" y="3240"/>
                  <a:pt x="230" y="3214"/>
                </a:cubicBezTo>
                <a:cubicBezTo>
                  <a:pt x="238" y="3189"/>
                  <a:pt x="241" y="3180"/>
                  <a:pt x="249" y="3180"/>
                </a:cubicBezTo>
                <a:close/>
                <a:moveTo>
                  <a:pt x="3602" y="3370"/>
                </a:moveTo>
                <a:cubicBezTo>
                  <a:pt x="3667" y="3396"/>
                  <a:pt x="3667" y="3396"/>
                  <a:pt x="3602" y="3408"/>
                </a:cubicBezTo>
                <a:cubicBezTo>
                  <a:pt x="3563" y="3396"/>
                  <a:pt x="3511" y="3396"/>
                  <a:pt x="3511" y="3396"/>
                </a:cubicBezTo>
                <a:cubicBezTo>
                  <a:pt x="3498" y="3370"/>
                  <a:pt x="3537" y="3383"/>
                  <a:pt x="3602" y="3370"/>
                </a:cubicBezTo>
                <a:close/>
                <a:moveTo>
                  <a:pt x="671" y="3383"/>
                </a:moveTo>
                <a:lnTo>
                  <a:pt x="671" y="3396"/>
                </a:lnTo>
                <a:cubicBezTo>
                  <a:pt x="671" y="3396"/>
                  <a:pt x="697" y="3421"/>
                  <a:pt x="723" y="3421"/>
                </a:cubicBezTo>
                <a:lnTo>
                  <a:pt x="735" y="3408"/>
                </a:lnTo>
                <a:cubicBezTo>
                  <a:pt x="735" y="3396"/>
                  <a:pt x="697" y="3383"/>
                  <a:pt x="671" y="3383"/>
                </a:cubicBezTo>
                <a:close/>
                <a:moveTo>
                  <a:pt x="3599" y="3613"/>
                </a:moveTo>
                <a:cubicBezTo>
                  <a:pt x="3615" y="3613"/>
                  <a:pt x="3628" y="3616"/>
                  <a:pt x="3628" y="3616"/>
                </a:cubicBezTo>
                <a:lnTo>
                  <a:pt x="3641" y="3629"/>
                </a:lnTo>
                <a:cubicBezTo>
                  <a:pt x="3625" y="3645"/>
                  <a:pt x="3609" y="3656"/>
                  <a:pt x="3596" y="3656"/>
                </a:cubicBezTo>
                <a:cubicBezTo>
                  <a:pt x="3588" y="3656"/>
                  <a:pt x="3581" y="3652"/>
                  <a:pt x="3576" y="3642"/>
                </a:cubicBezTo>
                <a:lnTo>
                  <a:pt x="3550" y="3629"/>
                </a:lnTo>
                <a:cubicBezTo>
                  <a:pt x="3563" y="3616"/>
                  <a:pt x="3582" y="3613"/>
                  <a:pt x="3599" y="3613"/>
                </a:cubicBezTo>
                <a:close/>
                <a:moveTo>
                  <a:pt x="15344" y="3653"/>
                </a:moveTo>
                <a:cubicBezTo>
                  <a:pt x="15353" y="3653"/>
                  <a:pt x="15361" y="3657"/>
                  <a:pt x="15366" y="3668"/>
                </a:cubicBezTo>
                <a:cubicBezTo>
                  <a:pt x="15429" y="3678"/>
                  <a:pt x="15399" y="3697"/>
                  <a:pt x="15343" y="3697"/>
                </a:cubicBezTo>
                <a:cubicBezTo>
                  <a:pt x="15330" y="3697"/>
                  <a:pt x="15316" y="3696"/>
                  <a:pt x="15301" y="3694"/>
                </a:cubicBezTo>
                <a:cubicBezTo>
                  <a:pt x="15236" y="3694"/>
                  <a:pt x="15236" y="3694"/>
                  <a:pt x="15301" y="3668"/>
                </a:cubicBezTo>
                <a:cubicBezTo>
                  <a:pt x="15316" y="3660"/>
                  <a:pt x="15331" y="3653"/>
                  <a:pt x="15344" y="3653"/>
                </a:cubicBezTo>
                <a:close/>
                <a:moveTo>
                  <a:pt x="8419" y="3660"/>
                </a:moveTo>
                <a:cubicBezTo>
                  <a:pt x="8424" y="3660"/>
                  <a:pt x="8430" y="3663"/>
                  <a:pt x="8440" y="3668"/>
                </a:cubicBezTo>
                <a:cubicBezTo>
                  <a:pt x="8466" y="3668"/>
                  <a:pt x="8453" y="3720"/>
                  <a:pt x="8440" y="3746"/>
                </a:cubicBezTo>
                <a:cubicBezTo>
                  <a:pt x="8435" y="3748"/>
                  <a:pt x="8430" y="3748"/>
                  <a:pt x="8425" y="3748"/>
                </a:cubicBezTo>
                <a:cubicBezTo>
                  <a:pt x="8398" y="3748"/>
                  <a:pt x="8388" y="3716"/>
                  <a:pt x="8388" y="3694"/>
                </a:cubicBezTo>
                <a:cubicBezTo>
                  <a:pt x="8404" y="3669"/>
                  <a:pt x="8410" y="3660"/>
                  <a:pt x="8419" y="3660"/>
                </a:cubicBezTo>
                <a:close/>
                <a:moveTo>
                  <a:pt x="4017" y="3772"/>
                </a:moveTo>
                <a:lnTo>
                  <a:pt x="3991" y="3785"/>
                </a:lnTo>
                <a:cubicBezTo>
                  <a:pt x="3972" y="3804"/>
                  <a:pt x="3953" y="3816"/>
                  <a:pt x="3954" y="3816"/>
                </a:cubicBezTo>
                <a:cubicBezTo>
                  <a:pt x="3955" y="3816"/>
                  <a:pt x="3958" y="3814"/>
                  <a:pt x="3965" y="3811"/>
                </a:cubicBezTo>
                <a:cubicBezTo>
                  <a:pt x="3965" y="3811"/>
                  <a:pt x="3991" y="3785"/>
                  <a:pt x="4017" y="3772"/>
                </a:cubicBezTo>
                <a:close/>
                <a:moveTo>
                  <a:pt x="3771" y="4087"/>
                </a:moveTo>
                <a:cubicBezTo>
                  <a:pt x="3780" y="4087"/>
                  <a:pt x="3812" y="4115"/>
                  <a:pt x="3822" y="4135"/>
                </a:cubicBezTo>
                <a:lnTo>
                  <a:pt x="3796" y="4148"/>
                </a:lnTo>
                <a:cubicBezTo>
                  <a:pt x="3784" y="4122"/>
                  <a:pt x="3745" y="4109"/>
                  <a:pt x="3771" y="4096"/>
                </a:cubicBezTo>
                <a:cubicBezTo>
                  <a:pt x="3768" y="4090"/>
                  <a:pt x="3768" y="4087"/>
                  <a:pt x="3771" y="4087"/>
                </a:cubicBezTo>
                <a:close/>
                <a:moveTo>
                  <a:pt x="4067" y="4181"/>
                </a:moveTo>
                <a:cubicBezTo>
                  <a:pt x="4073" y="4181"/>
                  <a:pt x="4078" y="4183"/>
                  <a:pt x="4082" y="4187"/>
                </a:cubicBezTo>
                <a:cubicBezTo>
                  <a:pt x="4121" y="4200"/>
                  <a:pt x="4108" y="4239"/>
                  <a:pt x="4043" y="4239"/>
                </a:cubicBezTo>
                <a:cubicBezTo>
                  <a:pt x="4030" y="4226"/>
                  <a:pt x="4030" y="4226"/>
                  <a:pt x="4017" y="4200"/>
                </a:cubicBezTo>
                <a:cubicBezTo>
                  <a:pt x="4035" y="4191"/>
                  <a:pt x="4054" y="4181"/>
                  <a:pt x="4067" y="4181"/>
                </a:cubicBezTo>
                <a:close/>
                <a:moveTo>
                  <a:pt x="4186" y="4368"/>
                </a:moveTo>
                <a:lnTo>
                  <a:pt x="4199" y="4394"/>
                </a:lnTo>
                <a:cubicBezTo>
                  <a:pt x="4212" y="4420"/>
                  <a:pt x="4212" y="4420"/>
                  <a:pt x="4186" y="4433"/>
                </a:cubicBezTo>
                <a:lnTo>
                  <a:pt x="4173" y="4407"/>
                </a:lnTo>
                <a:lnTo>
                  <a:pt x="4186" y="4368"/>
                </a:lnTo>
                <a:close/>
                <a:moveTo>
                  <a:pt x="4406" y="4550"/>
                </a:moveTo>
                <a:cubicBezTo>
                  <a:pt x="4380" y="4576"/>
                  <a:pt x="4367" y="4615"/>
                  <a:pt x="4367" y="4615"/>
                </a:cubicBezTo>
                <a:cubicBezTo>
                  <a:pt x="4372" y="4619"/>
                  <a:pt x="4377" y="4621"/>
                  <a:pt x="4383" y="4621"/>
                </a:cubicBezTo>
                <a:cubicBezTo>
                  <a:pt x="4395" y="4621"/>
                  <a:pt x="4406" y="4615"/>
                  <a:pt x="4406" y="4615"/>
                </a:cubicBezTo>
                <a:cubicBezTo>
                  <a:pt x="4406" y="4615"/>
                  <a:pt x="4432" y="4602"/>
                  <a:pt x="4419" y="4576"/>
                </a:cubicBezTo>
                <a:lnTo>
                  <a:pt x="4406" y="4550"/>
                </a:lnTo>
                <a:close/>
                <a:moveTo>
                  <a:pt x="4810" y="4780"/>
                </a:moveTo>
                <a:cubicBezTo>
                  <a:pt x="4805" y="4780"/>
                  <a:pt x="4802" y="4790"/>
                  <a:pt x="4795" y="4809"/>
                </a:cubicBezTo>
                <a:cubicBezTo>
                  <a:pt x="4808" y="4822"/>
                  <a:pt x="4821" y="4835"/>
                  <a:pt x="4821" y="4835"/>
                </a:cubicBezTo>
                <a:cubicBezTo>
                  <a:pt x="4847" y="4822"/>
                  <a:pt x="4847" y="4822"/>
                  <a:pt x="4834" y="4809"/>
                </a:cubicBezTo>
                <a:cubicBezTo>
                  <a:pt x="4821" y="4790"/>
                  <a:pt x="4815" y="4780"/>
                  <a:pt x="4810" y="4780"/>
                </a:cubicBezTo>
                <a:close/>
                <a:moveTo>
                  <a:pt x="4316" y="4793"/>
                </a:moveTo>
                <a:cubicBezTo>
                  <a:pt x="4333" y="4793"/>
                  <a:pt x="4341" y="4809"/>
                  <a:pt x="4341" y="4809"/>
                </a:cubicBezTo>
                <a:cubicBezTo>
                  <a:pt x="4354" y="4822"/>
                  <a:pt x="4367" y="4848"/>
                  <a:pt x="4341" y="4861"/>
                </a:cubicBezTo>
                <a:cubicBezTo>
                  <a:pt x="4341" y="4861"/>
                  <a:pt x="4330" y="4873"/>
                  <a:pt x="4318" y="4873"/>
                </a:cubicBezTo>
                <a:cubicBezTo>
                  <a:pt x="4312" y="4873"/>
                  <a:pt x="4307" y="4870"/>
                  <a:pt x="4302" y="4861"/>
                </a:cubicBezTo>
                <a:cubicBezTo>
                  <a:pt x="4289" y="4835"/>
                  <a:pt x="4302" y="4796"/>
                  <a:pt x="4302" y="4796"/>
                </a:cubicBezTo>
                <a:cubicBezTo>
                  <a:pt x="4308" y="4794"/>
                  <a:pt x="4312" y="4793"/>
                  <a:pt x="4316" y="4793"/>
                </a:cubicBezTo>
                <a:close/>
                <a:moveTo>
                  <a:pt x="4591" y="5156"/>
                </a:moveTo>
                <a:cubicBezTo>
                  <a:pt x="4597" y="5156"/>
                  <a:pt x="4607" y="5166"/>
                  <a:pt x="4627" y="5185"/>
                </a:cubicBezTo>
                <a:cubicBezTo>
                  <a:pt x="4640" y="5211"/>
                  <a:pt x="4614" y="5224"/>
                  <a:pt x="4614" y="5224"/>
                </a:cubicBezTo>
                <a:cubicBezTo>
                  <a:pt x="4608" y="5230"/>
                  <a:pt x="4604" y="5233"/>
                  <a:pt x="4601" y="5233"/>
                </a:cubicBezTo>
                <a:cubicBezTo>
                  <a:pt x="4592" y="5233"/>
                  <a:pt x="4595" y="5205"/>
                  <a:pt x="4575" y="5185"/>
                </a:cubicBezTo>
                <a:cubicBezTo>
                  <a:pt x="4581" y="5166"/>
                  <a:pt x="4584" y="5156"/>
                  <a:pt x="4591" y="5156"/>
                </a:cubicBezTo>
                <a:close/>
                <a:moveTo>
                  <a:pt x="7558" y="5185"/>
                </a:moveTo>
                <a:cubicBezTo>
                  <a:pt x="7584" y="5211"/>
                  <a:pt x="7610" y="5237"/>
                  <a:pt x="7584" y="5250"/>
                </a:cubicBezTo>
                <a:lnTo>
                  <a:pt x="7545" y="5250"/>
                </a:lnTo>
                <a:lnTo>
                  <a:pt x="7545" y="5211"/>
                </a:lnTo>
                <a:lnTo>
                  <a:pt x="7558" y="5185"/>
                </a:lnTo>
                <a:close/>
                <a:moveTo>
                  <a:pt x="7208" y="5276"/>
                </a:moveTo>
                <a:cubicBezTo>
                  <a:pt x="7234" y="5289"/>
                  <a:pt x="7247" y="5315"/>
                  <a:pt x="7234" y="5328"/>
                </a:cubicBezTo>
                <a:lnTo>
                  <a:pt x="7221" y="5341"/>
                </a:lnTo>
                <a:cubicBezTo>
                  <a:pt x="7195" y="5328"/>
                  <a:pt x="7195" y="5289"/>
                  <a:pt x="7195" y="5289"/>
                </a:cubicBezTo>
                <a:lnTo>
                  <a:pt x="7208" y="5276"/>
                </a:lnTo>
                <a:close/>
                <a:moveTo>
                  <a:pt x="4007" y="5455"/>
                </a:moveTo>
                <a:cubicBezTo>
                  <a:pt x="3994" y="5455"/>
                  <a:pt x="3978" y="5458"/>
                  <a:pt x="3965" y="5471"/>
                </a:cubicBezTo>
                <a:cubicBezTo>
                  <a:pt x="3944" y="5481"/>
                  <a:pt x="3949" y="5500"/>
                  <a:pt x="3992" y="5500"/>
                </a:cubicBezTo>
                <a:cubicBezTo>
                  <a:pt x="4003" y="5500"/>
                  <a:pt x="4015" y="5499"/>
                  <a:pt x="4030" y="5497"/>
                </a:cubicBezTo>
                <a:cubicBezTo>
                  <a:pt x="4043" y="5471"/>
                  <a:pt x="4043" y="5471"/>
                  <a:pt x="4030" y="5458"/>
                </a:cubicBezTo>
                <a:cubicBezTo>
                  <a:pt x="4030" y="5458"/>
                  <a:pt x="4020" y="5455"/>
                  <a:pt x="4007" y="5455"/>
                </a:cubicBezTo>
                <a:close/>
                <a:moveTo>
                  <a:pt x="4952" y="5419"/>
                </a:moveTo>
                <a:cubicBezTo>
                  <a:pt x="4962" y="5419"/>
                  <a:pt x="4969" y="5439"/>
                  <a:pt x="4951" y="5484"/>
                </a:cubicBezTo>
                <a:cubicBezTo>
                  <a:pt x="4938" y="5497"/>
                  <a:pt x="4931" y="5503"/>
                  <a:pt x="4927" y="5503"/>
                </a:cubicBezTo>
                <a:cubicBezTo>
                  <a:pt x="4922" y="5503"/>
                  <a:pt x="4919" y="5497"/>
                  <a:pt x="4912" y="5484"/>
                </a:cubicBezTo>
                <a:lnTo>
                  <a:pt x="4912" y="5484"/>
                </a:lnTo>
                <a:cubicBezTo>
                  <a:pt x="4913" y="5476"/>
                  <a:pt x="4917" y="5442"/>
                  <a:pt x="4938" y="5432"/>
                </a:cubicBezTo>
                <a:cubicBezTo>
                  <a:pt x="4942" y="5424"/>
                  <a:pt x="4947" y="5419"/>
                  <a:pt x="4952" y="5419"/>
                </a:cubicBezTo>
                <a:close/>
                <a:moveTo>
                  <a:pt x="5081" y="5549"/>
                </a:moveTo>
                <a:lnTo>
                  <a:pt x="5094" y="5562"/>
                </a:lnTo>
                <a:cubicBezTo>
                  <a:pt x="5083" y="5583"/>
                  <a:pt x="5064" y="5604"/>
                  <a:pt x="5050" y="5604"/>
                </a:cubicBezTo>
                <a:cubicBezTo>
                  <a:pt x="5047" y="5604"/>
                  <a:pt x="5044" y="5603"/>
                  <a:pt x="5042" y="5600"/>
                </a:cubicBezTo>
                <a:lnTo>
                  <a:pt x="5042" y="5562"/>
                </a:lnTo>
                <a:lnTo>
                  <a:pt x="5081" y="5549"/>
                </a:lnTo>
                <a:close/>
                <a:moveTo>
                  <a:pt x="7022" y="5683"/>
                </a:moveTo>
                <a:cubicBezTo>
                  <a:pt x="7028" y="5683"/>
                  <a:pt x="7031" y="5689"/>
                  <a:pt x="7039" y="5704"/>
                </a:cubicBezTo>
                <a:cubicBezTo>
                  <a:pt x="7052" y="5730"/>
                  <a:pt x="7052" y="5769"/>
                  <a:pt x="7052" y="5769"/>
                </a:cubicBezTo>
                <a:cubicBezTo>
                  <a:pt x="7050" y="5770"/>
                  <a:pt x="7048" y="5771"/>
                  <a:pt x="7045" y="5771"/>
                </a:cubicBezTo>
                <a:cubicBezTo>
                  <a:pt x="7024" y="5771"/>
                  <a:pt x="7012" y="5715"/>
                  <a:pt x="7000" y="5691"/>
                </a:cubicBezTo>
                <a:cubicBezTo>
                  <a:pt x="7011" y="5686"/>
                  <a:pt x="7017" y="5683"/>
                  <a:pt x="7022" y="5683"/>
                </a:cubicBezTo>
                <a:close/>
                <a:moveTo>
                  <a:pt x="6507" y="5938"/>
                </a:moveTo>
                <a:cubicBezTo>
                  <a:pt x="6520" y="5977"/>
                  <a:pt x="6520" y="6003"/>
                  <a:pt x="6507" y="6016"/>
                </a:cubicBezTo>
                <a:lnTo>
                  <a:pt x="6468" y="5990"/>
                </a:lnTo>
                <a:lnTo>
                  <a:pt x="6481" y="5951"/>
                </a:lnTo>
                <a:lnTo>
                  <a:pt x="6507" y="5938"/>
                </a:lnTo>
                <a:close/>
                <a:moveTo>
                  <a:pt x="11363" y="1"/>
                </a:moveTo>
                <a:cubicBezTo>
                  <a:pt x="11332" y="1"/>
                  <a:pt x="11300" y="17"/>
                  <a:pt x="11280" y="49"/>
                </a:cubicBezTo>
                <a:cubicBezTo>
                  <a:pt x="11280" y="23"/>
                  <a:pt x="11254" y="23"/>
                  <a:pt x="11229" y="23"/>
                </a:cubicBezTo>
                <a:cubicBezTo>
                  <a:pt x="11187" y="48"/>
                  <a:pt x="11123" y="63"/>
                  <a:pt x="11080" y="63"/>
                </a:cubicBezTo>
                <a:cubicBezTo>
                  <a:pt x="11056" y="63"/>
                  <a:pt x="11039" y="58"/>
                  <a:pt x="11034" y="49"/>
                </a:cubicBezTo>
                <a:lnTo>
                  <a:pt x="11008" y="49"/>
                </a:lnTo>
                <a:cubicBezTo>
                  <a:pt x="10982" y="88"/>
                  <a:pt x="10956" y="88"/>
                  <a:pt x="10917" y="101"/>
                </a:cubicBezTo>
                <a:cubicBezTo>
                  <a:pt x="10891" y="101"/>
                  <a:pt x="10865" y="114"/>
                  <a:pt x="10839" y="153"/>
                </a:cubicBezTo>
                <a:cubicBezTo>
                  <a:pt x="10813" y="192"/>
                  <a:pt x="10788" y="192"/>
                  <a:pt x="10788" y="192"/>
                </a:cubicBezTo>
                <a:cubicBezTo>
                  <a:pt x="10784" y="194"/>
                  <a:pt x="10781" y="194"/>
                  <a:pt x="10779" y="194"/>
                </a:cubicBezTo>
                <a:cubicBezTo>
                  <a:pt x="10765" y="194"/>
                  <a:pt x="10778" y="161"/>
                  <a:pt x="10800" y="127"/>
                </a:cubicBezTo>
                <a:cubicBezTo>
                  <a:pt x="10818" y="114"/>
                  <a:pt x="10819" y="106"/>
                  <a:pt x="10810" y="106"/>
                </a:cubicBezTo>
                <a:cubicBezTo>
                  <a:pt x="10793" y="106"/>
                  <a:pt x="10739" y="132"/>
                  <a:pt x="10697" y="192"/>
                </a:cubicBezTo>
                <a:cubicBezTo>
                  <a:pt x="10658" y="237"/>
                  <a:pt x="10638" y="260"/>
                  <a:pt x="10634" y="260"/>
                </a:cubicBezTo>
                <a:cubicBezTo>
                  <a:pt x="10629" y="260"/>
                  <a:pt x="10638" y="237"/>
                  <a:pt x="10658" y="192"/>
                </a:cubicBezTo>
                <a:cubicBezTo>
                  <a:pt x="10675" y="166"/>
                  <a:pt x="10686" y="141"/>
                  <a:pt x="10681" y="141"/>
                </a:cubicBezTo>
                <a:cubicBezTo>
                  <a:pt x="10679" y="141"/>
                  <a:pt x="10671" y="148"/>
                  <a:pt x="10658" y="166"/>
                </a:cubicBezTo>
                <a:cubicBezTo>
                  <a:pt x="10658" y="166"/>
                  <a:pt x="10593" y="192"/>
                  <a:pt x="10606" y="218"/>
                </a:cubicBezTo>
                <a:lnTo>
                  <a:pt x="10515" y="244"/>
                </a:lnTo>
                <a:cubicBezTo>
                  <a:pt x="10450" y="244"/>
                  <a:pt x="10424" y="257"/>
                  <a:pt x="10398" y="270"/>
                </a:cubicBezTo>
                <a:cubicBezTo>
                  <a:pt x="10382" y="294"/>
                  <a:pt x="10376" y="303"/>
                  <a:pt x="10364" y="303"/>
                </a:cubicBezTo>
                <a:cubicBezTo>
                  <a:pt x="10357" y="303"/>
                  <a:pt x="10348" y="300"/>
                  <a:pt x="10334" y="296"/>
                </a:cubicBezTo>
                <a:cubicBezTo>
                  <a:pt x="10329" y="287"/>
                  <a:pt x="10323" y="283"/>
                  <a:pt x="10319" y="283"/>
                </a:cubicBezTo>
                <a:cubicBezTo>
                  <a:pt x="10309" y="283"/>
                  <a:pt x="10303" y="300"/>
                  <a:pt x="10321" y="335"/>
                </a:cubicBezTo>
                <a:cubicBezTo>
                  <a:pt x="10311" y="364"/>
                  <a:pt x="10294" y="378"/>
                  <a:pt x="10270" y="378"/>
                </a:cubicBezTo>
                <a:cubicBezTo>
                  <a:pt x="10261" y="378"/>
                  <a:pt x="10252" y="377"/>
                  <a:pt x="10243" y="373"/>
                </a:cubicBezTo>
                <a:cubicBezTo>
                  <a:pt x="10230" y="347"/>
                  <a:pt x="10217" y="338"/>
                  <a:pt x="10209" y="338"/>
                </a:cubicBezTo>
                <a:cubicBezTo>
                  <a:pt x="10201" y="338"/>
                  <a:pt x="10197" y="347"/>
                  <a:pt x="10204" y="360"/>
                </a:cubicBezTo>
                <a:cubicBezTo>
                  <a:pt x="10191" y="412"/>
                  <a:pt x="10165" y="425"/>
                  <a:pt x="10165" y="425"/>
                </a:cubicBezTo>
                <a:cubicBezTo>
                  <a:pt x="10164" y="423"/>
                  <a:pt x="10161" y="422"/>
                  <a:pt x="10158" y="422"/>
                </a:cubicBezTo>
                <a:cubicBezTo>
                  <a:pt x="10113" y="422"/>
                  <a:pt x="9890" y="556"/>
                  <a:pt x="9711" y="724"/>
                </a:cubicBezTo>
                <a:cubicBezTo>
                  <a:pt x="9685" y="737"/>
                  <a:pt x="9685" y="776"/>
                  <a:pt x="9711" y="801"/>
                </a:cubicBezTo>
                <a:cubicBezTo>
                  <a:pt x="9730" y="827"/>
                  <a:pt x="9734" y="834"/>
                  <a:pt x="9727" y="834"/>
                </a:cubicBezTo>
                <a:cubicBezTo>
                  <a:pt x="9721" y="834"/>
                  <a:pt x="9705" y="827"/>
                  <a:pt x="9685" y="827"/>
                </a:cubicBezTo>
                <a:cubicBezTo>
                  <a:pt x="9655" y="810"/>
                  <a:pt x="9630" y="803"/>
                  <a:pt x="9614" y="803"/>
                </a:cubicBezTo>
                <a:cubicBezTo>
                  <a:pt x="9583" y="803"/>
                  <a:pt x="9586" y="832"/>
                  <a:pt x="9646" y="866"/>
                </a:cubicBezTo>
                <a:cubicBezTo>
                  <a:pt x="9684" y="881"/>
                  <a:pt x="9700" y="888"/>
                  <a:pt x="9688" y="888"/>
                </a:cubicBezTo>
                <a:cubicBezTo>
                  <a:pt x="9680" y="888"/>
                  <a:pt x="9658" y="885"/>
                  <a:pt x="9620" y="879"/>
                </a:cubicBezTo>
                <a:cubicBezTo>
                  <a:pt x="9581" y="879"/>
                  <a:pt x="9581" y="879"/>
                  <a:pt x="9581" y="918"/>
                </a:cubicBezTo>
                <a:cubicBezTo>
                  <a:pt x="9600" y="937"/>
                  <a:pt x="9592" y="955"/>
                  <a:pt x="9581" y="955"/>
                </a:cubicBezTo>
                <a:cubicBezTo>
                  <a:pt x="9577" y="955"/>
                  <a:pt x="9572" y="952"/>
                  <a:pt x="9568" y="944"/>
                </a:cubicBezTo>
                <a:cubicBezTo>
                  <a:pt x="9516" y="944"/>
                  <a:pt x="9478" y="944"/>
                  <a:pt x="9503" y="970"/>
                </a:cubicBezTo>
                <a:cubicBezTo>
                  <a:pt x="9503" y="970"/>
                  <a:pt x="9478" y="983"/>
                  <a:pt x="9439" y="983"/>
                </a:cubicBezTo>
                <a:cubicBezTo>
                  <a:pt x="9400" y="983"/>
                  <a:pt x="9400" y="1035"/>
                  <a:pt x="9400" y="1074"/>
                </a:cubicBezTo>
                <a:cubicBezTo>
                  <a:pt x="9400" y="1140"/>
                  <a:pt x="9389" y="1174"/>
                  <a:pt x="9375" y="1174"/>
                </a:cubicBezTo>
                <a:cubicBezTo>
                  <a:pt x="9367" y="1174"/>
                  <a:pt x="9357" y="1162"/>
                  <a:pt x="9348" y="1139"/>
                </a:cubicBezTo>
                <a:cubicBezTo>
                  <a:pt x="9343" y="1127"/>
                  <a:pt x="9337" y="1122"/>
                  <a:pt x="9331" y="1122"/>
                </a:cubicBezTo>
                <a:cubicBezTo>
                  <a:pt x="9302" y="1122"/>
                  <a:pt x="9262" y="1226"/>
                  <a:pt x="9283" y="1268"/>
                </a:cubicBezTo>
                <a:cubicBezTo>
                  <a:pt x="9307" y="1308"/>
                  <a:pt x="9316" y="1323"/>
                  <a:pt x="9314" y="1323"/>
                </a:cubicBezTo>
                <a:cubicBezTo>
                  <a:pt x="9312" y="1323"/>
                  <a:pt x="9306" y="1317"/>
                  <a:pt x="9296" y="1307"/>
                </a:cubicBezTo>
                <a:cubicBezTo>
                  <a:pt x="9291" y="1305"/>
                  <a:pt x="9286" y="1304"/>
                  <a:pt x="9282" y="1304"/>
                </a:cubicBezTo>
                <a:cubicBezTo>
                  <a:pt x="9265" y="1304"/>
                  <a:pt x="9257" y="1320"/>
                  <a:pt x="9257" y="1320"/>
                </a:cubicBezTo>
                <a:cubicBezTo>
                  <a:pt x="9238" y="1339"/>
                  <a:pt x="9226" y="1351"/>
                  <a:pt x="9211" y="1351"/>
                </a:cubicBezTo>
                <a:cubicBezTo>
                  <a:pt x="9205" y="1351"/>
                  <a:pt x="9199" y="1350"/>
                  <a:pt x="9192" y="1346"/>
                </a:cubicBezTo>
                <a:cubicBezTo>
                  <a:pt x="9192" y="1346"/>
                  <a:pt x="9179" y="1372"/>
                  <a:pt x="9166" y="1437"/>
                </a:cubicBezTo>
                <a:cubicBezTo>
                  <a:pt x="9189" y="1507"/>
                  <a:pt x="9140" y="1556"/>
                  <a:pt x="9073" y="1556"/>
                </a:cubicBezTo>
                <a:cubicBezTo>
                  <a:pt x="9065" y="1556"/>
                  <a:pt x="9058" y="1555"/>
                  <a:pt x="9049" y="1554"/>
                </a:cubicBezTo>
                <a:lnTo>
                  <a:pt x="9049" y="1619"/>
                </a:lnTo>
                <a:cubicBezTo>
                  <a:pt x="9078" y="1666"/>
                  <a:pt x="9092" y="1699"/>
                  <a:pt x="9078" y="1699"/>
                </a:cubicBezTo>
                <a:cubicBezTo>
                  <a:pt x="9073" y="1699"/>
                  <a:pt x="9064" y="1694"/>
                  <a:pt x="9049" y="1683"/>
                </a:cubicBezTo>
                <a:cubicBezTo>
                  <a:pt x="9040" y="1679"/>
                  <a:pt x="9031" y="1674"/>
                  <a:pt x="9024" y="1670"/>
                </a:cubicBezTo>
                <a:lnTo>
                  <a:pt x="9024" y="1670"/>
                </a:lnTo>
                <a:cubicBezTo>
                  <a:pt x="9057" y="1715"/>
                  <a:pt x="9004" y="1779"/>
                  <a:pt x="8947" y="1779"/>
                </a:cubicBezTo>
                <a:cubicBezTo>
                  <a:pt x="8938" y="1779"/>
                  <a:pt x="8929" y="1778"/>
                  <a:pt x="8920" y="1774"/>
                </a:cubicBezTo>
                <a:cubicBezTo>
                  <a:pt x="8909" y="1769"/>
                  <a:pt x="8903" y="1766"/>
                  <a:pt x="8898" y="1766"/>
                </a:cubicBezTo>
                <a:cubicBezTo>
                  <a:pt x="8892" y="1766"/>
                  <a:pt x="8888" y="1772"/>
                  <a:pt x="8881" y="1787"/>
                </a:cubicBezTo>
                <a:lnTo>
                  <a:pt x="8907" y="1800"/>
                </a:lnTo>
                <a:cubicBezTo>
                  <a:pt x="8933" y="1813"/>
                  <a:pt x="8972" y="1826"/>
                  <a:pt x="8946" y="1852"/>
                </a:cubicBezTo>
                <a:cubicBezTo>
                  <a:pt x="8935" y="1873"/>
                  <a:pt x="8933" y="1894"/>
                  <a:pt x="8912" y="1894"/>
                </a:cubicBezTo>
                <a:cubicBezTo>
                  <a:pt x="8907" y="1894"/>
                  <a:pt x="8901" y="1893"/>
                  <a:pt x="8894" y="1891"/>
                </a:cubicBezTo>
                <a:cubicBezTo>
                  <a:pt x="8855" y="1891"/>
                  <a:pt x="8816" y="1904"/>
                  <a:pt x="8842" y="1917"/>
                </a:cubicBezTo>
                <a:cubicBezTo>
                  <a:pt x="8842" y="1917"/>
                  <a:pt x="8829" y="1943"/>
                  <a:pt x="8790" y="1956"/>
                </a:cubicBezTo>
                <a:cubicBezTo>
                  <a:pt x="8777" y="1982"/>
                  <a:pt x="8764" y="2008"/>
                  <a:pt x="8738" y="2060"/>
                </a:cubicBezTo>
                <a:cubicBezTo>
                  <a:pt x="8749" y="2093"/>
                  <a:pt x="8741" y="2127"/>
                  <a:pt x="8714" y="2127"/>
                </a:cubicBezTo>
                <a:cubicBezTo>
                  <a:pt x="8709" y="2127"/>
                  <a:pt x="8705" y="2126"/>
                  <a:pt x="8699" y="2124"/>
                </a:cubicBezTo>
                <a:cubicBezTo>
                  <a:pt x="8699" y="2124"/>
                  <a:pt x="8686" y="2176"/>
                  <a:pt x="8699" y="2215"/>
                </a:cubicBezTo>
                <a:cubicBezTo>
                  <a:pt x="8678" y="2258"/>
                  <a:pt x="8665" y="2283"/>
                  <a:pt x="8647" y="2283"/>
                </a:cubicBezTo>
                <a:cubicBezTo>
                  <a:pt x="8643" y="2283"/>
                  <a:pt x="8639" y="2282"/>
                  <a:pt x="8634" y="2280"/>
                </a:cubicBezTo>
                <a:cubicBezTo>
                  <a:pt x="8625" y="2275"/>
                  <a:pt x="8619" y="2272"/>
                  <a:pt x="8616" y="2272"/>
                </a:cubicBezTo>
                <a:cubicBezTo>
                  <a:pt x="8610" y="2272"/>
                  <a:pt x="8613" y="2281"/>
                  <a:pt x="8621" y="2306"/>
                </a:cubicBezTo>
                <a:cubicBezTo>
                  <a:pt x="8660" y="2319"/>
                  <a:pt x="8647" y="2345"/>
                  <a:pt x="8634" y="2371"/>
                </a:cubicBezTo>
                <a:cubicBezTo>
                  <a:pt x="8621" y="2397"/>
                  <a:pt x="8609" y="2423"/>
                  <a:pt x="8609" y="2423"/>
                </a:cubicBezTo>
                <a:cubicBezTo>
                  <a:pt x="8634" y="2436"/>
                  <a:pt x="8634" y="2436"/>
                  <a:pt x="8634" y="2462"/>
                </a:cubicBezTo>
                <a:cubicBezTo>
                  <a:pt x="8621" y="2475"/>
                  <a:pt x="8557" y="2539"/>
                  <a:pt x="8557" y="2565"/>
                </a:cubicBezTo>
                <a:cubicBezTo>
                  <a:pt x="8529" y="2621"/>
                  <a:pt x="8521" y="2637"/>
                  <a:pt x="8533" y="2637"/>
                </a:cubicBezTo>
                <a:cubicBezTo>
                  <a:pt x="8537" y="2637"/>
                  <a:pt x="8545" y="2634"/>
                  <a:pt x="8557" y="2630"/>
                </a:cubicBezTo>
                <a:cubicBezTo>
                  <a:pt x="8561" y="2621"/>
                  <a:pt x="8567" y="2617"/>
                  <a:pt x="8572" y="2617"/>
                </a:cubicBezTo>
                <a:cubicBezTo>
                  <a:pt x="8580" y="2617"/>
                  <a:pt x="8582" y="2631"/>
                  <a:pt x="8557" y="2656"/>
                </a:cubicBezTo>
                <a:cubicBezTo>
                  <a:pt x="8544" y="2682"/>
                  <a:pt x="8479" y="2747"/>
                  <a:pt x="8453" y="2812"/>
                </a:cubicBezTo>
                <a:cubicBezTo>
                  <a:pt x="8414" y="2916"/>
                  <a:pt x="8414" y="2916"/>
                  <a:pt x="8453" y="2929"/>
                </a:cubicBezTo>
                <a:cubicBezTo>
                  <a:pt x="8465" y="2926"/>
                  <a:pt x="8475" y="2925"/>
                  <a:pt x="8482" y="2925"/>
                </a:cubicBezTo>
                <a:cubicBezTo>
                  <a:pt x="8511" y="2925"/>
                  <a:pt x="8492" y="2944"/>
                  <a:pt x="8440" y="2955"/>
                </a:cubicBezTo>
                <a:cubicBezTo>
                  <a:pt x="8362" y="2980"/>
                  <a:pt x="8349" y="3006"/>
                  <a:pt x="8375" y="3006"/>
                </a:cubicBezTo>
                <a:cubicBezTo>
                  <a:pt x="8401" y="3045"/>
                  <a:pt x="8401" y="3045"/>
                  <a:pt x="8388" y="3071"/>
                </a:cubicBezTo>
                <a:cubicBezTo>
                  <a:pt x="8384" y="3069"/>
                  <a:pt x="8380" y="3068"/>
                  <a:pt x="8376" y="3068"/>
                </a:cubicBezTo>
                <a:cubicBezTo>
                  <a:pt x="8358" y="3068"/>
                  <a:pt x="8351" y="3095"/>
                  <a:pt x="8362" y="3149"/>
                </a:cubicBezTo>
                <a:cubicBezTo>
                  <a:pt x="8362" y="3164"/>
                  <a:pt x="8362" y="3171"/>
                  <a:pt x="8354" y="3171"/>
                </a:cubicBezTo>
                <a:cubicBezTo>
                  <a:pt x="8349" y="3171"/>
                  <a:pt x="8339" y="3167"/>
                  <a:pt x="8323" y="3162"/>
                </a:cubicBezTo>
                <a:cubicBezTo>
                  <a:pt x="8323" y="3162"/>
                  <a:pt x="8323" y="3188"/>
                  <a:pt x="8310" y="3201"/>
                </a:cubicBezTo>
                <a:cubicBezTo>
                  <a:pt x="8349" y="3279"/>
                  <a:pt x="8271" y="3408"/>
                  <a:pt x="8232" y="3421"/>
                </a:cubicBezTo>
                <a:cubicBezTo>
                  <a:pt x="8232" y="3421"/>
                  <a:pt x="8219" y="3447"/>
                  <a:pt x="8245" y="3486"/>
                </a:cubicBezTo>
                <a:cubicBezTo>
                  <a:pt x="8273" y="3514"/>
                  <a:pt x="8281" y="3536"/>
                  <a:pt x="8259" y="3536"/>
                </a:cubicBezTo>
                <a:cubicBezTo>
                  <a:pt x="8251" y="3536"/>
                  <a:pt x="8238" y="3532"/>
                  <a:pt x="8219" y="3525"/>
                </a:cubicBezTo>
                <a:cubicBezTo>
                  <a:pt x="8198" y="3514"/>
                  <a:pt x="8185" y="3508"/>
                  <a:pt x="8181" y="3508"/>
                </a:cubicBezTo>
                <a:cubicBezTo>
                  <a:pt x="8174" y="3508"/>
                  <a:pt x="8184" y="3521"/>
                  <a:pt x="8206" y="3551"/>
                </a:cubicBezTo>
                <a:cubicBezTo>
                  <a:pt x="8228" y="3583"/>
                  <a:pt x="8196" y="3668"/>
                  <a:pt x="8163" y="3668"/>
                </a:cubicBezTo>
                <a:cubicBezTo>
                  <a:pt x="8156" y="3668"/>
                  <a:pt x="8148" y="3664"/>
                  <a:pt x="8142" y="3655"/>
                </a:cubicBezTo>
                <a:lnTo>
                  <a:pt x="8077" y="3629"/>
                </a:lnTo>
                <a:lnTo>
                  <a:pt x="8077" y="3629"/>
                </a:lnTo>
                <a:cubicBezTo>
                  <a:pt x="8103" y="3668"/>
                  <a:pt x="8090" y="3694"/>
                  <a:pt x="8090" y="3694"/>
                </a:cubicBezTo>
                <a:cubicBezTo>
                  <a:pt x="8116" y="3707"/>
                  <a:pt x="8116" y="3733"/>
                  <a:pt x="8077" y="3798"/>
                </a:cubicBezTo>
                <a:cubicBezTo>
                  <a:pt x="8064" y="3837"/>
                  <a:pt x="8051" y="3940"/>
                  <a:pt x="8038" y="3992"/>
                </a:cubicBezTo>
                <a:cubicBezTo>
                  <a:pt x="8012" y="4031"/>
                  <a:pt x="7986" y="4096"/>
                  <a:pt x="7947" y="4109"/>
                </a:cubicBezTo>
                <a:cubicBezTo>
                  <a:pt x="7934" y="4135"/>
                  <a:pt x="7921" y="4148"/>
                  <a:pt x="7934" y="4213"/>
                </a:cubicBezTo>
                <a:cubicBezTo>
                  <a:pt x="7945" y="4246"/>
                  <a:pt x="7937" y="4280"/>
                  <a:pt x="7909" y="4280"/>
                </a:cubicBezTo>
                <a:cubicBezTo>
                  <a:pt x="7905" y="4280"/>
                  <a:pt x="7900" y="4279"/>
                  <a:pt x="7895" y="4278"/>
                </a:cubicBezTo>
                <a:lnTo>
                  <a:pt x="7895" y="4290"/>
                </a:lnTo>
                <a:cubicBezTo>
                  <a:pt x="7895" y="4355"/>
                  <a:pt x="7882" y="4368"/>
                  <a:pt x="7882" y="4368"/>
                </a:cubicBezTo>
                <a:cubicBezTo>
                  <a:pt x="7876" y="4365"/>
                  <a:pt x="7868" y="4363"/>
                  <a:pt x="7861" y="4363"/>
                </a:cubicBezTo>
                <a:cubicBezTo>
                  <a:pt x="7840" y="4363"/>
                  <a:pt x="7821" y="4378"/>
                  <a:pt x="7830" y="4407"/>
                </a:cubicBezTo>
                <a:cubicBezTo>
                  <a:pt x="7856" y="4420"/>
                  <a:pt x="7856" y="4433"/>
                  <a:pt x="7830" y="4485"/>
                </a:cubicBezTo>
                <a:cubicBezTo>
                  <a:pt x="7804" y="4485"/>
                  <a:pt x="7688" y="4680"/>
                  <a:pt x="7584" y="4822"/>
                </a:cubicBezTo>
                <a:cubicBezTo>
                  <a:pt x="7467" y="4978"/>
                  <a:pt x="7337" y="5121"/>
                  <a:pt x="7350" y="5134"/>
                </a:cubicBezTo>
                <a:cubicBezTo>
                  <a:pt x="7350" y="5134"/>
                  <a:pt x="7337" y="5147"/>
                  <a:pt x="7311" y="5172"/>
                </a:cubicBezTo>
                <a:cubicBezTo>
                  <a:pt x="7286" y="5185"/>
                  <a:pt x="7260" y="5224"/>
                  <a:pt x="7260" y="5224"/>
                </a:cubicBezTo>
                <a:cubicBezTo>
                  <a:pt x="7252" y="5215"/>
                  <a:pt x="7244" y="5210"/>
                  <a:pt x="7235" y="5210"/>
                </a:cubicBezTo>
                <a:cubicBezTo>
                  <a:pt x="7197" y="5210"/>
                  <a:pt x="7148" y="5288"/>
                  <a:pt x="7117" y="5341"/>
                </a:cubicBezTo>
                <a:cubicBezTo>
                  <a:pt x="7117" y="5380"/>
                  <a:pt x="7104" y="5393"/>
                  <a:pt x="7091" y="5406"/>
                </a:cubicBezTo>
                <a:cubicBezTo>
                  <a:pt x="7078" y="5389"/>
                  <a:pt x="7064" y="5381"/>
                  <a:pt x="7049" y="5381"/>
                </a:cubicBezTo>
                <a:cubicBezTo>
                  <a:pt x="7020" y="5381"/>
                  <a:pt x="6992" y="5410"/>
                  <a:pt x="6974" y="5445"/>
                </a:cubicBezTo>
                <a:cubicBezTo>
                  <a:pt x="6989" y="5483"/>
                  <a:pt x="6987" y="5503"/>
                  <a:pt x="6974" y="5503"/>
                </a:cubicBezTo>
                <a:cubicBezTo>
                  <a:pt x="6966" y="5503"/>
                  <a:pt x="6952" y="5492"/>
                  <a:pt x="6935" y="5471"/>
                </a:cubicBezTo>
                <a:cubicBezTo>
                  <a:pt x="6927" y="5454"/>
                  <a:pt x="6917" y="5445"/>
                  <a:pt x="6907" y="5445"/>
                </a:cubicBezTo>
                <a:cubicBezTo>
                  <a:pt x="6889" y="5445"/>
                  <a:pt x="6875" y="5479"/>
                  <a:pt x="6883" y="5549"/>
                </a:cubicBezTo>
                <a:cubicBezTo>
                  <a:pt x="6883" y="5570"/>
                  <a:pt x="6883" y="5580"/>
                  <a:pt x="6877" y="5580"/>
                </a:cubicBezTo>
                <a:cubicBezTo>
                  <a:pt x="6872" y="5580"/>
                  <a:pt x="6862" y="5573"/>
                  <a:pt x="6845" y="5562"/>
                </a:cubicBezTo>
                <a:cubicBezTo>
                  <a:pt x="6821" y="5544"/>
                  <a:pt x="6806" y="5537"/>
                  <a:pt x="6797" y="5537"/>
                </a:cubicBezTo>
                <a:cubicBezTo>
                  <a:pt x="6786" y="5537"/>
                  <a:pt x="6786" y="5547"/>
                  <a:pt x="6793" y="5562"/>
                </a:cubicBezTo>
                <a:cubicBezTo>
                  <a:pt x="6800" y="5599"/>
                  <a:pt x="6795" y="5620"/>
                  <a:pt x="6778" y="5620"/>
                </a:cubicBezTo>
                <a:cubicBezTo>
                  <a:pt x="6767" y="5620"/>
                  <a:pt x="6749" y="5609"/>
                  <a:pt x="6728" y="5588"/>
                </a:cubicBezTo>
                <a:cubicBezTo>
                  <a:pt x="6699" y="5571"/>
                  <a:pt x="6684" y="5561"/>
                  <a:pt x="6676" y="5561"/>
                </a:cubicBezTo>
                <a:cubicBezTo>
                  <a:pt x="6665" y="5561"/>
                  <a:pt x="6669" y="5577"/>
                  <a:pt x="6676" y="5613"/>
                </a:cubicBezTo>
                <a:cubicBezTo>
                  <a:pt x="6676" y="5657"/>
                  <a:pt x="6640" y="5689"/>
                  <a:pt x="6605" y="5689"/>
                </a:cubicBezTo>
                <a:cubicBezTo>
                  <a:pt x="6588" y="5689"/>
                  <a:pt x="6572" y="5682"/>
                  <a:pt x="6559" y="5665"/>
                </a:cubicBezTo>
                <a:cubicBezTo>
                  <a:pt x="6546" y="5665"/>
                  <a:pt x="6533" y="5662"/>
                  <a:pt x="6525" y="5662"/>
                </a:cubicBezTo>
                <a:cubicBezTo>
                  <a:pt x="6517" y="5662"/>
                  <a:pt x="6514" y="5665"/>
                  <a:pt x="6520" y="5678"/>
                </a:cubicBezTo>
                <a:lnTo>
                  <a:pt x="6494" y="5652"/>
                </a:lnTo>
                <a:cubicBezTo>
                  <a:pt x="6468" y="5665"/>
                  <a:pt x="6455" y="5665"/>
                  <a:pt x="6455" y="5665"/>
                </a:cubicBezTo>
                <a:lnTo>
                  <a:pt x="6455" y="5691"/>
                </a:lnTo>
                <a:cubicBezTo>
                  <a:pt x="6455" y="5704"/>
                  <a:pt x="6417" y="5704"/>
                  <a:pt x="6365" y="5704"/>
                </a:cubicBezTo>
                <a:cubicBezTo>
                  <a:pt x="6313" y="5704"/>
                  <a:pt x="6248" y="5717"/>
                  <a:pt x="6183" y="5717"/>
                </a:cubicBezTo>
                <a:cubicBezTo>
                  <a:pt x="6128" y="5720"/>
                  <a:pt x="6085" y="5721"/>
                  <a:pt x="6052" y="5721"/>
                </a:cubicBezTo>
                <a:cubicBezTo>
                  <a:pt x="6018" y="5721"/>
                  <a:pt x="5995" y="5720"/>
                  <a:pt x="5979" y="5720"/>
                </a:cubicBezTo>
                <a:cubicBezTo>
                  <a:pt x="5946" y="5720"/>
                  <a:pt x="5943" y="5724"/>
                  <a:pt x="5950" y="5743"/>
                </a:cubicBezTo>
                <a:cubicBezTo>
                  <a:pt x="5956" y="5776"/>
                  <a:pt x="5950" y="5792"/>
                  <a:pt x="5940" y="5792"/>
                </a:cubicBezTo>
                <a:cubicBezTo>
                  <a:pt x="5930" y="5792"/>
                  <a:pt x="5917" y="5776"/>
                  <a:pt x="5911" y="5743"/>
                </a:cubicBezTo>
                <a:cubicBezTo>
                  <a:pt x="5885" y="5743"/>
                  <a:pt x="5859" y="5704"/>
                  <a:pt x="5820" y="5691"/>
                </a:cubicBezTo>
                <a:cubicBezTo>
                  <a:pt x="5781" y="5678"/>
                  <a:pt x="5742" y="5665"/>
                  <a:pt x="5755" y="5639"/>
                </a:cubicBezTo>
                <a:lnTo>
                  <a:pt x="5729" y="5639"/>
                </a:lnTo>
                <a:cubicBezTo>
                  <a:pt x="5714" y="5655"/>
                  <a:pt x="5693" y="5661"/>
                  <a:pt x="5670" y="5661"/>
                </a:cubicBezTo>
                <a:cubicBezTo>
                  <a:pt x="5615" y="5661"/>
                  <a:pt x="5549" y="5624"/>
                  <a:pt x="5522" y="5588"/>
                </a:cubicBezTo>
                <a:cubicBezTo>
                  <a:pt x="5496" y="5562"/>
                  <a:pt x="5470" y="5562"/>
                  <a:pt x="5418" y="5562"/>
                </a:cubicBezTo>
                <a:cubicBezTo>
                  <a:pt x="5366" y="5562"/>
                  <a:pt x="5366" y="5562"/>
                  <a:pt x="5366" y="5536"/>
                </a:cubicBezTo>
                <a:cubicBezTo>
                  <a:pt x="5376" y="5515"/>
                  <a:pt x="5328" y="5443"/>
                  <a:pt x="5288" y="5443"/>
                </a:cubicBezTo>
                <a:cubicBezTo>
                  <a:pt x="5279" y="5443"/>
                  <a:pt x="5270" y="5448"/>
                  <a:pt x="5262" y="5458"/>
                </a:cubicBezTo>
                <a:lnTo>
                  <a:pt x="5262" y="5419"/>
                </a:lnTo>
                <a:cubicBezTo>
                  <a:pt x="5262" y="5401"/>
                  <a:pt x="5254" y="5394"/>
                  <a:pt x="5244" y="5394"/>
                </a:cubicBezTo>
                <a:cubicBezTo>
                  <a:pt x="5232" y="5394"/>
                  <a:pt x="5217" y="5405"/>
                  <a:pt x="5210" y="5419"/>
                </a:cubicBezTo>
                <a:cubicBezTo>
                  <a:pt x="5195" y="5439"/>
                  <a:pt x="5184" y="5449"/>
                  <a:pt x="5178" y="5449"/>
                </a:cubicBezTo>
                <a:cubicBezTo>
                  <a:pt x="5169" y="5449"/>
                  <a:pt x="5173" y="5423"/>
                  <a:pt x="5197" y="5367"/>
                </a:cubicBezTo>
                <a:cubicBezTo>
                  <a:pt x="5223" y="5332"/>
                  <a:pt x="5226" y="5315"/>
                  <a:pt x="5217" y="5315"/>
                </a:cubicBezTo>
                <a:cubicBezTo>
                  <a:pt x="5213" y="5315"/>
                  <a:pt x="5206" y="5319"/>
                  <a:pt x="5197" y="5328"/>
                </a:cubicBezTo>
                <a:cubicBezTo>
                  <a:pt x="5181" y="5333"/>
                  <a:pt x="5165" y="5337"/>
                  <a:pt x="5153" y="5337"/>
                </a:cubicBezTo>
                <a:cubicBezTo>
                  <a:pt x="5135" y="5337"/>
                  <a:pt x="5125" y="5330"/>
                  <a:pt x="5132" y="5315"/>
                </a:cubicBezTo>
                <a:cubicBezTo>
                  <a:pt x="5119" y="5302"/>
                  <a:pt x="5110" y="5292"/>
                  <a:pt x="5098" y="5292"/>
                </a:cubicBezTo>
                <a:cubicBezTo>
                  <a:pt x="5087" y="5292"/>
                  <a:pt x="5074" y="5302"/>
                  <a:pt x="5055" y="5328"/>
                </a:cubicBezTo>
                <a:cubicBezTo>
                  <a:pt x="5047" y="5336"/>
                  <a:pt x="5040" y="5339"/>
                  <a:pt x="5034" y="5339"/>
                </a:cubicBezTo>
                <a:cubicBezTo>
                  <a:pt x="5021" y="5339"/>
                  <a:pt x="5012" y="5324"/>
                  <a:pt x="5003" y="5315"/>
                </a:cubicBezTo>
                <a:cubicBezTo>
                  <a:pt x="5016" y="5289"/>
                  <a:pt x="5016" y="5289"/>
                  <a:pt x="5055" y="5289"/>
                </a:cubicBezTo>
                <a:cubicBezTo>
                  <a:pt x="5061" y="5292"/>
                  <a:pt x="5064" y="5294"/>
                  <a:pt x="5065" y="5294"/>
                </a:cubicBezTo>
                <a:cubicBezTo>
                  <a:pt x="5068" y="5294"/>
                  <a:pt x="5048" y="5279"/>
                  <a:pt x="5029" y="5250"/>
                </a:cubicBezTo>
                <a:cubicBezTo>
                  <a:pt x="5003" y="5237"/>
                  <a:pt x="5003" y="5185"/>
                  <a:pt x="5016" y="5160"/>
                </a:cubicBezTo>
                <a:cubicBezTo>
                  <a:pt x="5022" y="5140"/>
                  <a:pt x="5022" y="5127"/>
                  <a:pt x="5017" y="5127"/>
                </a:cubicBezTo>
                <a:cubicBezTo>
                  <a:pt x="5012" y="5127"/>
                  <a:pt x="5003" y="5140"/>
                  <a:pt x="4990" y="5172"/>
                </a:cubicBezTo>
                <a:cubicBezTo>
                  <a:pt x="4961" y="5194"/>
                  <a:pt x="4948" y="5204"/>
                  <a:pt x="4938" y="5204"/>
                </a:cubicBezTo>
                <a:cubicBezTo>
                  <a:pt x="4930" y="5204"/>
                  <a:pt x="4924" y="5197"/>
                  <a:pt x="4912" y="5185"/>
                </a:cubicBezTo>
                <a:cubicBezTo>
                  <a:pt x="4886" y="5160"/>
                  <a:pt x="4873" y="5147"/>
                  <a:pt x="4899" y="5121"/>
                </a:cubicBezTo>
                <a:cubicBezTo>
                  <a:pt x="4925" y="5108"/>
                  <a:pt x="4925" y="5108"/>
                  <a:pt x="4899" y="5069"/>
                </a:cubicBezTo>
                <a:cubicBezTo>
                  <a:pt x="4870" y="5040"/>
                  <a:pt x="4822" y="5031"/>
                  <a:pt x="4773" y="5031"/>
                </a:cubicBezTo>
                <a:cubicBezTo>
                  <a:pt x="4734" y="5031"/>
                  <a:pt x="4695" y="5037"/>
                  <a:pt x="4666" y="5043"/>
                </a:cubicBezTo>
                <a:cubicBezTo>
                  <a:pt x="4647" y="5061"/>
                  <a:pt x="4638" y="5071"/>
                  <a:pt x="4635" y="5071"/>
                </a:cubicBezTo>
                <a:cubicBezTo>
                  <a:pt x="4632" y="5071"/>
                  <a:pt x="4639" y="5058"/>
                  <a:pt x="4653" y="5030"/>
                </a:cubicBezTo>
                <a:cubicBezTo>
                  <a:pt x="4678" y="5004"/>
                  <a:pt x="4666" y="4991"/>
                  <a:pt x="4653" y="4965"/>
                </a:cubicBezTo>
                <a:cubicBezTo>
                  <a:pt x="4646" y="4972"/>
                  <a:pt x="4642" y="4974"/>
                  <a:pt x="4639" y="4974"/>
                </a:cubicBezTo>
                <a:cubicBezTo>
                  <a:pt x="4635" y="4974"/>
                  <a:pt x="4640" y="4962"/>
                  <a:pt x="4647" y="4962"/>
                </a:cubicBezTo>
                <a:cubicBezTo>
                  <a:pt x="4649" y="4962"/>
                  <a:pt x="4651" y="4963"/>
                  <a:pt x="4653" y="4965"/>
                </a:cubicBezTo>
                <a:cubicBezTo>
                  <a:pt x="4659" y="4961"/>
                  <a:pt x="4666" y="4960"/>
                  <a:pt x="4671" y="4960"/>
                </a:cubicBezTo>
                <a:cubicBezTo>
                  <a:pt x="4685" y="4960"/>
                  <a:pt x="4695" y="4972"/>
                  <a:pt x="4704" y="4991"/>
                </a:cubicBezTo>
                <a:lnTo>
                  <a:pt x="4730" y="4965"/>
                </a:lnTo>
                <a:cubicBezTo>
                  <a:pt x="4759" y="4927"/>
                  <a:pt x="4760" y="4903"/>
                  <a:pt x="4732" y="4903"/>
                </a:cubicBezTo>
                <a:cubicBezTo>
                  <a:pt x="4722" y="4903"/>
                  <a:pt x="4709" y="4906"/>
                  <a:pt x="4691" y="4913"/>
                </a:cubicBezTo>
                <a:cubicBezTo>
                  <a:pt x="4653" y="4913"/>
                  <a:pt x="4653" y="4913"/>
                  <a:pt x="4666" y="4874"/>
                </a:cubicBezTo>
                <a:cubicBezTo>
                  <a:pt x="4666" y="4844"/>
                  <a:pt x="4673" y="4814"/>
                  <a:pt x="4665" y="4814"/>
                </a:cubicBezTo>
                <a:cubicBezTo>
                  <a:pt x="4662" y="4814"/>
                  <a:pt x="4658" y="4816"/>
                  <a:pt x="4653" y="4822"/>
                </a:cubicBezTo>
                <a:cubicBezTo>
                  <a:pt x="4653" y="4822"/>
                  <a:pt x="4627" y="4783"/>
                  <a:pt x="4640" y="4744"/>
                </a:cubicBezTo>
                <a:cubicBezTo>
                  <a:pt x="4621" y="4716"/>
                  <a:pt x="4609" y="4695"/>
                  <a:pt x="4594" y="4695"/>
                </a:cubicBezTo>
                <a:cubicBezTo>
                  <a:pt x="4588" y="4695"/>
                  <a:pt x="4582" y="4698"/>
                  <a:pt x="4575" y="4706"/>
                </a:cubicBezTo>
                <a:cubicBezTo>
                  <a:pt x="4570" y="4708"/>
                  <a:pt x="4565" y="4709"/>
                  <a:pt x="4561" y="4709"/>
                </a:cubicBezTo>
                <a:cubicBezTo>
                  <a:pt x="4544" y="4709"/>
                  <a:pt x="4533" y="4690"/>
                  <a:pt x="4523" y="4680"/>
                </a:cubicBezTo>
                <a:cubicBezTo>
                  <a:pt x="4513" y="4661"/>
                  <a:pt x="4504" y="4649"/>
                  <a:pt x="4489" y="4649"/>
                </a:cubicBezTo>
                <a:cubicBezTo>
                  <a:pt x="4484" y="4649"/>
                  <a:pt x="4478" y="4650"/>
                  <a:pt x="4471" y="4654"/>
                </a:cubicBezTo>
                <a:cubicBezTo>
                  <a:pt x="4461" y="4658"/>
                  <a:pt x="4450" y="4661"/>
                  <a:pt x="4439" y="4661"/>
                </a:cubicBezTo>
                <a:cubicBezTo>
                  <a:pt x="4418" y="4661"/>
                  <a:pt x="4397" y="4652"/>
                  <a:pt x="4380" y="4628"/>
                </a:cubicBezTo>
                <a:cubicBezTo>
                  <a:pt x="4328" y="4602"/>
                  <a:pt x="4328" y="4602"/>
                  <a:pt x="4367" y="4550"/>
                </a:cubicBezTo>
                <a:cubicBezTo>
                  <a:pt x="4393" y="4524"/>
                  <a:pt x="4380" y="4511"/>
                  <a:pt x="4367" y="4485"/>
                </a:cubicBezTo>
                <a:cubicBezTo>
                  <a:pt x="4367" y="4485"/>
                  <a:pt x="4354" y="4472"/>
                  <a:pt x="4367" y="4433"/>
                </a:cubicBezTo>
                <a:cubicBezTo>
                  <a:pt x="4374" y="4414"/>
                  <a:pt x="4370" y="4407"/>
                  <a:pt x="4362" y="4407"/>
                </a:cubicBezTo>
                <a:cubicBezTo>
                  <a:pt x="4354" y="4407"/>
                  <a:pt x="4341" y="4414"/>
                  <a:pt x="4328" y="4420"/>
                </a:cubicBezTo>
                <a:cubicBezTo>
                  <a:pt x="4302" y="4446"/>
                  <a:pt x="4276" y="4459"/>
                  <a:pt x="4276" y="4459"/>
                </a:cubicBezTo>
                <a:cubicBezTo>
                  <a:pt x="4263" y="4433"/>
                  <a:pt x="4302" y="4381"/>
                  <a:pt x="4328" y="4368"/>
                </a:cubicBezTo>
                <a:cubicBezTo>
                  <a:pt x="4351" y="4338"/>
                  <a:pt x="4361" y="4325"/>
                  <a:pt x="4354" y="4325"/>
                </a:cubicBezTo>
                <a:cubicBezTo>
                  <a:pt x="4349" y="4325"/>
                  <a:pt x="4337" y="4332"/>
                  <a:pt x="4315" y="4342"/>
                </a:cubicBezTo>
                <a:cubicBezTo>
                  <a:pt x="4307" y="4346"/>
                  <a:pt x="4298" y="4349"/>
                  <a:pt x="4289" y="4349"/>
                </a:cubicBezTo>
                <a:cubicBezTo>
                  <a:pt x="4269" y="4349"/>
                  <a:pt x="4250" y="4335"/>
                  <a:pt x="4250" y="4290"/>
                </a:cubicBezTo>
                <a:cubicBezTo>
                  <a:pt x="4225" y="4252"/>
                  <a:pt x="4199" y="4213"/>
                  <a:pt x="4225" y="4187"/>
                </a:cubicBezTo>
                <a:cubicBezTo>
                  <a:pt x="4237" y="4161"/>
                  <a:pt x="4199" y="4148"/>
                  <a:pt x="4199" y="4148"/>
                </a:cubicBezTo>
                <a:cubicBezTo>
                  <a:pt x="4160" y="4148"/>
                  <a:pt x="4147" y="4122"/>
                  <a:pt x="4134" y="4031"/>
                </a:cubicBezTo>
                <a:cubicBezTo>
                  <a:pt x="4125" y="3937"/>
                  <a:pt x="4122" y="3905"/>
                  <a:pt x="4107" y="3905"/>
                </a:cubicBezTo>
                <a:cubicBezTo>
                  <a:pt x="4098" y="3905"/>
                  <a:pt x="4087" y="3914"/>
                  <a:pt x="4069" y="3927"/>
                </a:cubicBezTo>
                <a:cubicBezTo>
                  <a:pt x="4057" y="3933"/>
                  <a:pt x="4046" y="3939"/>
                  <a:pt x="4040" y="3939"/>
                </a:cubicBezTo>
                <a:cubicBezTo>
                  <a:pt x="4033" y="3939"/>
                  <a:pt x="4034" y="3930"/>
                  <a:pt x="4056" y="3901"/>
                </a:cubicBezTo>
                <a:cubicBezTo>
                  <a:pt x="4069" y="3862"/>
                  <a:pt x="4030" y="3849"/>
                  <a:pt x="3978" y="3824"/>
                </a:cubicBezTo>
                <a:cubicBezTo>
                  <a:pt x="3939" y="3824"/>
                  <a:pt x="3887" y="3849"/>
                  <a:pt x="3848" y="3862"/>
                </a:cubicBezTo>
                <a:cubicBezTo>
                  <a:pt x="3826" y="3879"/>
                  <a:pt x="3813" y="3889"/>
                  <a:pt x="3806" y="3889"/>
                </a:cubicBezTo>
                <a:cubicBezTo>
                  <a:pt x="3796" y="3889"/>
                  <a:pt x="3796" y="3873"/>
                  <a:pt x="3796" y="3837"/>
                </a:cubicBezTo>
                <a:cubicBezTo>
                  <a:pt x="3784" y="3811"/>
                  <a:pt x="3796" y="3772"/>
                  <a:pt x="3822" y="3759"/>
                </a:cubicBezTo>
                <a:cubicBezTo>
                  <a:pt x="3828" y="3756"/>
                  <a:pt x="3832" y="3755"/>
                  <a:pt x="3836" y="3755"/>
                </a:cubicBezTo>
                <a:cubicBezTo>
                  <a:pt x="3853" y="3755"/>
                  <a:pt x="3861" y="3772"/>
                  <a:pt x="3861" y="3772"/>
                </a:cubicBezTo>
                <a:lnTo>
                  <a:pt x="3874" y="3785"/>
                </a:lnTo>
                <a:cubicBezTo>
                  <a:pt x="3900" y="3772"/>
                  <a:pt x="3939" y="3759"/>
                  <a:pt x="3900" y="3707"/>
                </a:cubicBezTo>
                <a:cubicBezTo>
                  <a:pt x="3910" y="3678"/>
                  <a:pt x="3905" y="3663"/>
                  <a:pt x="3891" y="3663"/>
                </a:cubicBezTo>
                <a:cubicBezTo>
                  <a:pt x="3886" y="3663"/>
                  <a:pt x="3881" y="3665"/>
                  <a:pt x="3874" y="3668"/>
                </a:cubicBezTo>
                <a:cubicBezTo>
                  <a:pt x="3887" y="3629"/>
                  <a:pt x="3861" y="3577"/>
                  <a:pt x="3835" y="3538"/>
                </a:cubicBezTo>
                <a:cubicBezTo>
                  <a:pt x="3809" y="3486"/>
                  <a:pt x="3758" y="3421"/>
                  <a:pt x="3771" y="3383"/>
                </a:cubicBezTo>
                <a:cubicBezTo>
                  <a:pt x="3751" y="3343"/>
                  <a:pt x="3731" y="3326"/>
                  <a:pt x="3711" y="3326"/>
                </a:cubicBezTo>
                <a:cubicBezTo>
                  <a:pt x="3705" y="3326"/>
                  <a:pt x="3699" y="3328"/>
                  <a:pt x="3693" y="3331"/>
                </a:cubicBezTo>
                <a:cubicBezTo>
                  <a:pt x="3672" y="3346"/>
                  <a:pt x="3658" y="3351"/>
                  <a:pt x="3650" y="3351"/>
                </a:cubicBezTo>
                <a:cubicBezTo>
                  <a:pt x="3637" y="3351"/>
                  <a:pt x="3638" y="3339"/>
                  <a:pt x="3654" y="3331"/>
                </a:cubicBezTo>
                <a:cubicBezTo>
                  <a:pt x="3692" y="3267"/>
                  <a:pt x="3506" y="2967"/>
                  <a:pt x="3425" y="2967"/>
                </a:cubicBezTo>
                <a:cubicBezTo>
                  <a:pt x="3424" y="2967"/>
                  <a:pt x="3422" y="2967"/>
                  <a:pt x="3420" y="2968"/>
                </a:cubicBezTo>
                <a:cubicBezTo>
                  <a:pt x="3420" y="2968"/>
                  <a:pt x="3407" y="2955"/>
                  <a:pt x="3381" y="2929"/>
                </a:cubicBezTo>
                <a:cubicBezTo>
                  <a:pt x="3368" y="2864"/>
                  <a:pt x="3252" y="2734"/>
                  <a:pt x="3200" y="2734"/>
                </a:cubicBezTo>
                <a:cubicBezTo>
                  <a:pt x="3200" y="2734"/>
                  <a:pt x="3187" y="2721"/>
                  <a:pt x="3135" y="2682"/>
                </a:cubicBezTo>
                <a:cubicBezTo>
                  <a:pt x="3113" y="2628"/>
                  <a:pt x="3101" y="2601"/>
                  <a:pt x="3067" y="2601"/>
                </a:cubicBezTo>
                <a:cubicBezTo>
                  <a:pt x="3060" y="2601"/>
                  <a:pt x="3053" y="2602"/>
                  <a:pt x="3044" y="2604"/>
                </a:cubicBezTo>
                <a:cubicBezTo>
                  <a:pt x="3018" y="2604"/>
                  <a:pt x="3004" y="2616"/>
                  <a:pt x="3001" y="2616"/>
                </a:cubicBezTo>
                <a:cubicBezTo>
                  <a:pt x="3000" y="2616"/>
                  <a:pt x="3001" y="2613"/>
                  <a:pt x="3005" y="2604"/>
                </a:cubicBezTo>
                <a:cubicBezTo>
                  <a:pt x="3031" y="2578"/>
                  <a:pt x="2979" y="2539"/>
                  <a:pt x="2889" y="2475"/>
                </a:cubicBezTo>
                <a:cubicBezTo>
                  <a:pt x="2831" y="2432"/>
                  <a:pt x="2806" y="2413"/>
                  <a:pt x="2796" y="2413"/>
                </a:cubicBezTo>
                <a:cubicBezTo>
                  <a:pt x="2789" y="2413"/>
                  <a:pt x="2792" y="2425"/>
                  <a:pt x="2798" y="2449"/>
                </a:cubicBezTo>
                <a:cubicBezTo>
                  <a:pt x="2681" y="2397"/>
                  <a:pt x="2694" y="2384"/>
                  <a:pt x="2707" y="2345"/>
                </a:cubicBezTo>
                <a:cubicBezTo>
                  <a:pt x="2746" y="2329"/>
                  <a:pt x="2743" y="2309"/>
                  <a:pt x="2718" y="2309"/>
                </a:cubicBezTo>
                <a:cubicBezTo>
                  <a:pt x="2701" y="2309"/>
                  <a:pt x="2674" y="2319"/>
                  <a:pt x="2642" y="2345"/>
                </a:cubicBezTo>
                <a:cubicBezTo>
                  <a:pt x="2618" y="2359"/>
                  <a:pt x="2596" y="2365"/>
                  <a:pt x="2579" y="2365"/>
                </a:cubicBezTo>
                <a:cubicBezTo>
                  <a:pt x="2550" y="2365"/>
                  <a:pt x="2535" y="2348"/>
                  <a:pt x="2551" y="2332"/>
                </a:cubicBezTo>
                <a:cubicBezTo>
                  <a:pt x="2557" y="2321"/>
                  <a:pt x="2565" y="2317"/>
                  <a:pt x="2574" y="2317"/>
                </a:cubicBezTo>
                <a:cubicBezTo>
                  <a:pt x="2586" y="2317"/>
                  <a:pt x="2601" y="2324"/>
                  <a:pt x="2616" y="2332"/>
                </a:cubicBezTo>
                <a:cubicBezTo>
                  <a:pt x="2616" y="2332"/>
                  <a:pt x="2629" y="2306"/>
                  <a:pt x="2642" y="2280"/>
                </a:cubicBezTo>
                <a:cubicBezTo>
                  <a:pt x="2629" y="2274"/>
                  <a:pt x="2623" y="2270"/>
                  <a:pt x="2615" y="2270"/>
                </a:cubicBezTo>
                <a:cubicBezTo>
                  <a:pt x="2606" y="2270"/>
                  <a:pt x="2597" y="2274"/>
                  <a:pt x="2577" y="2280"/>
                </a:cubicBezTo>
                <a:cubicBezTo>
                  <a:pt x="2577" y="2280"/>
                  <a:pt x="2561" y="2263"/>
                  <a:pt x="2534" y="2263"/>
                </a:cubicBezTo>
                <a:cubicBezTo>
                  <a:pt x="2527" y="2263"/>
                  <a:pt x="2520" y="2265"/>
                  <a:pt x="2512" y="2267"/>
                </a:cubicBezTo>
                <a:cubicBezTo>
                  <a:pt x="2461" y="2293"/>
                  <a:pt x="2448" y="2319"/>
                  <a:pt x="2461" y="2358"/>
                </a:cubicBezTo>
                <a:cubicBezTo>
                  <a:pt x="2467" y="2377"/>
                  <a:pt x="2464" y="2384"/>
                  <a:pt x="2456" y="2384"/>
                </a:cubicBezTo>
                <a:cubicBezTo>
                  <a:pt x="2448" y="2384"/>
                  <a:pt x="2435" y="2377"/>
                  <a:pt x="2422" y="2371"/>
                </a:cubicBezTo>
                <a:cubicBezTo>
                  <a:pt x="2383" y="2319"/>
                  <a:pt x="2396" y="2293"/>
                  <a:pt x="2435" y="2280"/>
                </a:cubicBezTo>
                <a:cubicBezTo>
                  <a:pt x="2439" y="2282"/>
                  <a:pt x="2443" y="2283"/>
                  <a:pt x="2447" y="2283"/>
                </a:cubicBezTo>
                <a:cubicBezTo>
                  <a:pt x="2466" y="2283"/>
                  <a:pt x="2478" y="2260"/>
                  <a:pt x="2499" y="2228"/>
                </a:cubicBezTo>
                <a:cubicBezTo>
                  <a:pt x="2506" y="2215"/>
                  <a:pt x="2467" y="2205"/>
                  <a:pt x="2420" y="2205"/>
                </a:cubicBezTo>
                <a:cubicBezTo>
                  <a:pt x="2373" y="2205"/>
                  <a:pt x="2318" y="2215"/>
                  <a:pt x="2292" y="2241"/>
                </a:cubicBezTo>
                <a:lnTo>
                  <a:pt x="2305" y="2215"/>
                </a:lnTo>
                <a:cubicBezTo>
                  <a:pt x="2305" y="2189"/>
                  <a:pt x="2253" y="2163"/>
                  <a:pt x="2188" y="2137"/>
                </a:cubicBezTo>
                <a:cubicBezTo>
                  <a:pt x="2162" y="2131"/>
                  <a:pt x="2140" y="2124"/>
                  <a:pt x="2123" y="2124"/>
                </a:cubicBezTo>
                <a:cubicBezTo>
                  <a:pt x="2107" y="2124"/>
                  <a:pt x="2097" y="2131"/>
                  <a:pt x="2097" y="2150"/>
                </a:cubicBezTo>
                <a:cubicBezTo>
                  <a:pt x="2084" y="2176"/>
                  <a:pt x="2084" y="2202"/>
                  <a:pt x="2045" y="2202"/>
                </a:cubicBezTo>
                <a:cubicBezTo>
                  <a:pt x="2084" y="2202"/>
                  <a:pt x="2071" y="2241"/>
                  <a:pt x="2058" y="2267"/>
                </a:cubicBezTo>
                <a:cubicBezTo>
                  <a:pt x="2058" y="2267"/>
                  <a:pt x="2020" y="2228"/>
                  <a:pt x="1994" y="2189"/>
                </a:cubicBezTo>
                <a:cubicBezTo>
                  <a:pt x="1942" y="2111"/>
                  <a:pt x="1890" y="2073"/>
                  <a:pt x="1760" y="2060"/>
                </a:cubicBezTo>
                <a:cubicBezTo>
                  <a:pt x="1695" y="2047"/>
                  <a:pt x="1592" y="2047"/>
                  <a:pt x="1566" y="2021"/>
                </a:cubicBezTo>
                <a:cubicBezTo>
                  <a:pt x="1501" y="2021"/>
                  <a:pt x="1462" y="2021"/>
                  <a:pt x="1462" y="2047"/>
                </a:cubicBezTo>
                <a:lnTo>
                  <a:pt x="1397" y="2060"/>
                </a:lnTo>
                <a:cubicBezTo>
                  <a:pt x="1382" y="2050"/>
                  <a:pt x="1362" y="2045"/>
                  <a:pt x="1343" y="2045"/>
                </a:cubicBezTo>
                <a:cubicBezTo>
                  <a:pt x="1312" y="2045"/>
                  <a:pt x="1285" y="2057"/>
                  <a:pt x="1293" y="2073"/>
                </a:cubicBezTo>
                <a:cubicBezTo>
                  <a:pt x="1278" y="2096"/>
                  <a:pt x="1257" y="2101"/>
                  <a:pt x="1235" y="2101"/>
                </a:cubicBezTo>
                <a:cubicBezTo>
                  <a:pt x="1221" y="2101"/>
                  <a:pt x="1205" y="2098"/>
                  <a:pt x="1189" y="2098"/>
                </a:cubicBezTo>
                <a:cubicBezTo>
                  <a:pt x="1157" y="2082"/>
                  <a:pt x="1138" y="2073"/>
                  <a:pt x="1131" y="2073"/>
                </a:cubicBezTo>
                <a:cubicBezTo>
                  <a:pt x="1121" y="2073"/>
                  <a:pt x="1133" y="2092"/>
                  <a:pt x="1164" y="2137"/>
                </a:cubicBezTo>
                <a:cubicBezTo>
                  <a:pt x="1174" y="2159"/>
                  <a:pt x="1228" y="2180"/>
                  <a:pt x="1261" y="2180"/>
                </a:cubicBezTo>
                <a:cubicBezTo>
                  <a:pt x="1269" y="2180"/>
                  <a:pt x="1275" y="2179"/>
                  <a:pt x="1280" y="2176"/>
                </a:cubicBezTo>
                <a:cubicBezTo>
                  <a:pt x="1306" y="2163"/>
                  <a:pt x="1345" y="2163"/>
                  <a:pt x="1371" y="2150"/>
                </a:cubicBezTo>
                <a:lnTo>
                  <a:pt x="1371" y="2150"/>
                </a:lnTo>
                <a:cubicBezTo>
                  <a:pt x="1345" y="2163"/>
                  <a:pt x="1319" y="2189"/>
                  <a:pt x="1280" y="2202"/>
                </a:cubicBezTo>
                <a:cubicBezTo>
                  <a:pt x="1254" y="2215"/>
                  <a:pt x="1202" y="2254"/>
                  <a:pt x="1215" y="2293"/>
                </a:cubicBezTo>
                <a:cubicBezTo>
                  <a:pt x="1215" y="2293"/>
                  <a:pt x="1215" y="2319"/>
                  <a:pt x="1189" y="2332"/>
                </a:cubicBezTo>
                <a:cubicBezTo>
                  <a:pt x="1189" y="2332"/>
                  <a:pt x="1189" y="2293"/>
                  <a:pt x="1176" y="2267"/>
                </a:cubicBezTo>
                <a:cubicBezTo>
                  <a:pt x="1189" y="2228"/>
                  <a:pt x="1189" y="2202"/>
                  <a:pt x="1176" y="2163"/>
                </a:cubicBezTo>
                <a:cubicBezTo>
                  <a:pt x="1154" y="2141"/>
                  <a:pt x="1121" y="2130"/>
                  <a:pt x="1094" y="2130"/>
                </a:cubicBezTo>
                <a:cubicBezTo>
                  <a:pt x="1059" y="2130"/>
                  <a:pt x="1032" y="2147"/>
                  <a:pt x="1047" y="2176"/>
                </a:cubicBezTo>
                <a:cubicBezTo>
                  <a:pt x="1027" y="2183"/>
                  <a:pt x="1018" y="2186"/>
                  <a:pt x="1008" y="2186"/>
                </a:cubicBezTo>
                <a:cubicBezTo>
                  <a:pt x="998" y="2186"/>
                  <a:pt x="988" y="2183"/>
                  <a:pt x="969" y="2176"/>
                </a:cubicBezTo>
                <a:cubicBezTo>
                  <a:pt x="965" y="2168"/>
                  <a:pt x="959" y="2164"/>
                  <a:pt x="952" y="2164"/>
                </a:cubicBezTo>
                <a:cubicBezTo>
                  <a:pt x="936" y="2164"/>
                  <a:pt x="917" y="2187"/>
                  <a:pt x="917" y="2241"/>
                </a:cubicBezTo>
                <a:cubicBezTo>
                  <a:pt x="917" y="2282"/>
                  <a:pt x="907" y="2302"/>
                  <a:pt x="887" y="2302"/>
                </a:cubicBezTo>
                <a:cubicBezTo>
                  <a:pt x="875" y="2302"/>
                  <a:pt x="859" y="2295"/>
                  <a:pt x="839" y="2280"/>
                </a:cubicBezTo>
                <a:cubicBezTo>
                  <a:pt x="828" y="2277"/>
                  <a:pt x="817" y="2275"/>
                  <a:pt x="805" y="2275"/>
                </a:cubicBezTo>
                <a:cubicBezTo>
                  <a:pt x="722" y="2275"/>
                  <a:pt x="633" y="2348"/>
                  <a:pt x="645" y="2371"/>
                </a:cubicBezTo>
                <a:cubicBezTo>
                  <a:pt x="684" y="2423"/>
                  <a:pt x="606" y="2475"/>
                  <a:pt x="567" y="2475"/>
                </a:cubicBezTo>
                <a:cubicBezTo>
                  <a:pt x="528" y="2475"/>
                  <a:pt x="502" y="2501"/>
                  <a:pt x="489" y="2539"/>
                </a:cubicBezTo>
                <a:cubicBezTo>
                  <a:pt x="484" y="2530"/>
                  <a:pt x="475" y="2526"/>
                  <a:pt x="465" y="2526"/>
                </a:cubicBezTo>
                <a:cubicBezTo>
                  <a:pt x="446" y="2526"/>
                  <a:pt x="424" y="2540"/>
                  <a:pt x="424" y="2565"/>
                </a:cubicBezTo>
                <a:cubicBezTo>
                  <a:pt x="424" y="2565"/>
                  <a:pt x="398" y="2591"/>
                  <a:pt x="450" y="2591"/>
                </a:cubicBezTo>
                <a:cubicBezTo>
                  <a:pt x="450" y="2591"/>
                  <a:pt x="450" y="2630"/>
                  <a:pt x="450" y="2682"/>
                </a:cubicBezTo>
                <a:cubicBezTo>
                  <a:pt x="460" y="2672"/>
                  <a:pt x="470" y="2668"/>
                  <a:pt x="479" y="2668"/>
                </a:cubicBezTo>
                <a:cubicBezTo>
                  <a:pt x="494" y="2668"/>
                  <a:pt x="507" y="2679"/>
                  <a:pt x="515" y="2695"/>
                </a:cubicBezTo>
                <a:cubicBezTo>
                  <a:pt x="541" y="2708"/>
                  <a:pt x="437" y="2786"/>
                  <a:pt x="333" y="2786"/>
                </a:cubicBezTo>
                <a:cubicBezTo>
                  <a:pt x="243" y="2812"/>
                  <a:pt x="243" y="2812"/>
                  <a:pt x="243" y="2812"/>
                </a:cubicBezTo>
                <a:cubicBezTo>
                  <a:pt x="269" y="2825"/>
                  <a:pt x="294" y="2838"/>
                  <a:pt x="294" y="2838"/>
                </a:cubicBezTo>
                <a:cubicBezTo>
                  <a:pt x="273" y="2870"/>
                  <a:pt x="261" y="2893"/>
                  <a:pt x="242" y="2893"/>
                </a:cubicBezTo>
                <a:cubicBezTo>
                  <a:pt x="238" y="2893"/>
                  <a:pt x="234" y="2892"/>
                  <a:pt x="230" y="2890"/>
                </a:cubicBezTo>
                <a:cubicBezTo>
                  <a:pt x="218" y="2878"/>
                  <a:pt x="212" y="2872"/>
                  <a:pt x="207" y="2872"/>
                </a:cubicBezTo>
                <a:cubicBezTo>
                  <a:pt x="201" y="2872"/>
                  <a:pt x="198" y="2881"/>
                  <a:pt x="191" y="2903"/>
                </a:cubicBezTo>
                <a:cubicBezTo>
                  <a:pt x="191" y="2903"/>
                  <a:pt x="178" y="2929"/>
                  <a:pt x="204" y="2942"/>
                </a:cubicBezTo>
                <a:cubicBezTo>
                  <a:pt x="256" y="2968"/>
                  <a:pt x="256" y="2968"/>
                  <a:pt x="217" y="2993"/>
                </a:cubicBezTo>
                <a:cubicBezTo>
                  <a:pt x="139" y="2993"/>
                  <a:pt x="126" y="3032"/>
                  <a:pt x="165" y="3084"/>
                </a:cubicBezTo>
                <a:cubicBezTo>
                  <a:pt x="230" y="3110"/>
                  <a:pt x="230" y="3097"/>
                  <a:pt x="165" y="3110"/>
                </a:cubicBezTo>
                <a:cubicBezTo>
                  <a:pt x="158" y="3108"/>
                  <a:pt x="151" y="3107"/>
                  <a:pt x="144" y="3107"/>
                </a:cubicBezTo>
                <a:cubicBezTo>
                  <a:pt x="113" y="3107"/>
                  <a:pt x="85" y="3130"/>
                  <a:pt x="74" y="3162"/>
                </a:cubicBezTo>
                <a:lnTo>
                  <a:pt x="113" y="3175"/>
                </a:lnTo>
                <a:cubicBezTo>
                  <a:pt x="165" y="3188"/>
                  <a:pt x="152" y="3214"/>
                  <a:pt x="126" y="3253"/>
                </a:cubicBezTo>
                <a:cubicBezTo>
                  <a:pt x="121" y="3251"/>
                  <a:pt x="117" y="3250"/>
                  <a:pt x="113" y="3250"/>
                </a:cubicBezTo>
                <a:cubicBezTo>
                  <a:pt x="87" y="3250"/>
                  <a:pt x="89" y="3289"/>
                  <a:pt x="100" y="3357"/>
                </a:cubicBezTo>
                <a:cubicBezTo>
                  <a:pt x="87" y="3421"/>
                  <a:pt x="87" y="3460"/>
                  <a:pt x="61" y="3460"/>
                </a:cubicBezTo>
                <a:cubicBezTo>
                  <a:pt x="45" y="3457"/>
                  <a:pt x="33" y="3456"/>
                  <a:pt x="25" y="3456"/>
                </a:cubicBezTo>
                <a:cubicBezTo>
                  <a:pt x="0" y="3456"/>
                  <a:pt x="12" y="3470"/>
                  <a:pt x="61" y="3499"/>
                </a:cubicBezTo>
                <a:cubicBezTo>
                  <a:pt x="87" y="3525"/>
                  <a:pt x="87" y="3525"/>
                  <a:pt x="61" y="3603"/>
                </a:cubicBezTo>
                <a:cubicBezTo>
                  <a:pt x="35" y="3642"/>
                  <a:pt x="35" y="3642"/>
                  <a:pt x="74" y="3681"/>
                </a:cubicBezTo>
                <a:cubicBezTo>
                  <a:pt x="126" y="3668"/>
                  <a:pt x="165" y="3668"/>
                  <a:pt x="165" y="3629"/>
                </a:cubicBezTo>
                <a:cubicBezTo>
                  <a:pt x="152" y="3603"/>
                  <a:pt x="152" y="3603"/>
                  <a:pt x="191" y="3590"/>
                </a:cubicBezTo>
                <a:cubicBezTo>
                  <a:pt x="191" y="3590"/>
                  <a:pt x="191" y="3629"/>
                  <a:pt x="191" y="3668"/>
                </a:cubicBezTo>
                <a:cubicBezTo>
                  <a:pt x="191" y="3694"/>
                  <a:pt x="204" y="3733"/>
                  <a:pt x="256" y="3785"/>
                </a:cubicBezTo>
                <a:cubicBezTo>
                  <a:pt x="272" y="3812"/>
                  <a:pt x="293" y="3823"/>
                  <a:pt x="309" y="3823"/>
                </a:cubicBezTo>
                <a:cubicBezTo>
                  <a:pt x="331" y="3823"/>
                  <a:pt x="343" y="3802"/>
                  <a:pt x="320" y="3772"/>
                </a:cubicBezTo>
                <a:lnTo>
                  <a:pt x="333" y="3733"/>
                </a:lnTo>
                <a:cubicBezTo>
                  <a:pt x="412" y="3710"/>
                  <a:pt x="413" y="3678"/>
                  <a:pt x="353" y="3678"/>
                </a:cubicBezTo>
                <a:cubicBezTo>
                  <a:pt x="344" y="3678"/>
                  <a:pt x="333" y="3679"/>
                  <a:pt x="320" y="3681"/>
                </a:cubicBezTo>
                <a:cubicBezTo>
                  <a:pt x="287" y="3686"/>
                  <a:pt x="266" y="3689"/>
                  <a:pt x="256" y="3689"/>
                </a:cubicBezTo>
                <a:cubicBezTo>
                  <a:pt x="238" y="3689"/>
                  <a:pt x="253" y="3680"/>
                  <a:pt x="294" y="3655"/>
                </a:cubicBezTo>
                <a:cubicBezTo>
                  <a:pt x="346" y="3642"/>
                  <a:pt x="346" y="3616"/>
                  <a:pt x="346" y="3590"/>
                </a:cubicBezTo>
                <a:cubicBezTo>
                  <a:pt x="346" y="3564"/>
                  <a:pt x="346" y="3564"/>
                  <a:pt x="372" y="3564"/>
                </a:cubicBezTo>
                <a:cubicBezTo>
                  <a:pt x="411" y="3551"/>
                  <a:pt x="437" y="3525"/>
                  <a:pt x="437" y="3512"/>
                </a:cubicBezTo>
                <a:cubicBezTo>
                  <a:pt x="437" y="3473"/>
                  <a:pt x="437" y="3473"/>
                  <a:pt x="411" y="3473"/>
                </a:cubicBezTo>
                <a:cubicBezTo>
                  <a:pt x="404" y="3478"/>
                  <a:pt x="398" y="3481"/>
                  <a:pt x="393" y="3481"/>
                </a:cubicBezTo>
                <a:cubicBezTo>
                  <a:pt x="375" y="3481"/>
                  <a:pt x="385" y="3445"/>
                  <a:pt x="437" y="3434"/>
                </a:cubicBezTo>
                <a:cubicBezTo>
                  <a:pt x="476" y="3408"/>
                  <a:pt x="476" y="3408"/>
                  <a:pt x="411" y="3396"/>
                </a:cubicBezTo>
                <a:cubicBezTo>
                  <a:pt x="346" y="3396"/>
                  <a:pt x="359" y="3331"/>
                  <a:pt x="424" y="3318"/>
                </a:cubicBezTo>
                <a:cubicBezTo>
                  <a:pt x="424" y="3318"/>
                  <a:pt x="437" y="3292"/>
                  <a:pt x="437" y="3266"/>
                </a:cubicBezTo>
                <a:cubicBezTo>
                  <a:pt x="450" y="3253"/>
                  <a:pt x="424" y="3240"/>
                  <a:pt x="385" y="3227"/>
                </a:cubicBezTo>
                <a:cubicBezTo>
                  <a:pt x="333" y="3214"/>
                  <a:pt x="333" y="3214"/>
                  <a:pt x="372" y="3188"/>
                </a:cubicBezTo>
                <a:cubicBezTo>
                  <a:pt x="385" y="3184"/>
                  <a:pt x="397" y="3182"/>
                  <a:pt x="406" y="3182"/>
                </a:cubicBezTo>
                <a:cubicBezTo>
                  <a:pt x="426" y="3182"/>
                  <a:pt x="437" y="3188"/>
                  <a:pt x="437" y="3188"/>
                </a:cubicBezTo>
                <a:cubicBezTo>
                  <a:pt x="442" y="3190"/>
                  <a:pt x="446" y="3191"/>
                  <a:pt x="450" y="3191"/>
                </a:cubicBezTo>
                <a:cubicBezTo>
                  <a:pt x="468" y="3191"/>
                  <a:pt x="478" y="3170"/>
                  <a:pt x="489" y="3149"/>
                </a:cubicBezTo>
                <a:cubicBezTo>
                  <a:pt x="502" y="3123"/>
                  <a:pt x="515" y="3071"/>
                  <a:pt x="489" y="3058"/>
                </a:cubicBezTo>
                <a:lnTo>
                  <a:pt x="489" y="3058"/>
                </a:lnTo>
                <a:lnTo>
                  <a:pt x="515" y="3071"/>
                </a:lnTo>
                <a:cubicBezTo>
                  <a:pt x="521" y="3065"/>
                  <a:pt x="531" y="3065"/>
                  <a:pt x="536" y="3065"/>
                </a:cubicBezTo>
                <a:cubicBezTo>
                  <a:pt x="541" y="3065"/>
                  <a:pt x="541" y="3065"/>
                  <a:pt x="528" y="3058"/>
                </a:cubicBezTo>
                <a:cubicBezTo>
                  <a:pt x="528" y="3058"/>
                  <a:pt x="541" y="3032"/>
                  <a:pt x="593" y="3006"/>
                </a:cubicBezTo>
                <a:cubicBezTo>
                  <a:pt x="639" y="2983"/>
                  <a:pt x="644" y="2899"/>
                  <a:pt x="581" y="2899"/>
                </a:cubicBezTo>
                <a:cubicBezTo>
                  <a:pt x="573" y="2899"/>
                  <a:pt x="564" y="2900"/>
                  <a:pt x="554" y="2903"/>
                </a:cubicBezTo>
                <a:lnTo>
                  <a:pt x="567" y="2890"/>
                </a:lnTo>
                <a:cubicBezTo>
                  <a:pt x="580" y="2864"/>
                  <a:pt x="554" y="2851"/>
                  <a:pt x="554" y="2851"/>
                </a:cubicBezTo>
                <a:cubicBezTo>
                  <a:pt x="541" y="2825"/>
                  <a:pt x="554" y="2799"/>
                  <a:pt x="567" y="2786"/>
                </a:cubicBezTo>
                <a:cubicBezTo>
                  <a:pt x="567" y="2786"/>
                  <a:pt x="593" y="2799"/>
                  <a:pt x="619" y="2825"/>
                </a:cubicBezTo>
                <a:cubicBezTo>
                  <a:pt x="643" y="2861"/>
                  <a:pt x="669" y="2877"/>
                  <a:pt x="686" y="2877"/>
                </a:cubicBezTo>
                <a:cubicBezTo>
                  <a:pt x="706" y="2877"/>
                  <a:pt x="712" y="2854"/>
                  <a:pt x="684" y="2812"/>
                </a:cubicBezTo>
                <a:lnTo>
                  <a:pt x="684" y="2812"/>
                </a:lnTo>
                <a:lnTo>
                  <a:pt x="697" y="2825"/>
                </a:lnTo>
                <a:cubicBezTo>
                  <a:pt x="704" y="2832"/>
                  <a:pt x="710" y="2835"/>
                  <a:pt x="715" y="2835"/>
                </a:cubicBezTo>
                <a:cubicBezTo>
                  <a:pt x="729" y="2835"/>
                  <a:pt x="739" y="2811"/>
                  <a:pt x="748" y="2773"/>
                </a:cubicBezTo>
                <a:cubicBezTo>
                  <a:pt x="774" y="2760"/>
                  <a:pt x="748" y="2695"/>
                  <a:pt x="735" y="2669"/>
                </a:cubicBezTo>
                <a:cubicBezTo>
                  <a:pt x="710" y="2643"/>
                  <a:pt x="735" y="2630"/>
                  <a:pt x="735" y="2630"/>
                </a:cubicBezTo>
                <a:cubicBezTo>
                  <a:pt x="742" y="2617"/>
                  <a:pt x="745" y="2611"/>
                  <a:pt x="750" y="2611"/>
                </a:cubicBezTo>
                <a:cubicBezTo>
                  <a:pt x="755" y="2611"/>
                  <a:pt x="761" y="2617"/>
                  <a:pt x="774" y="2630"/>
                </a:cubicBezTo>
                <a:cubicBezTo>
                  <a:pt x="787" y="2647"/>
                  <a:pt x="800" y="2654"/>
                  <a:pt x="810" y="2654"/>
                </a:cubicBezTo>
                <a:cubicBezTo>
                  <a:pt x="833" y="2654"/>
                  <a:pt x="848" y="2622"/>
                  <a:pt x="839" y="2578"/>
                </a:cubicBezTo>
                <a:lnTo>
                  <a:pt x="839" y="2578"/>
                </a:lnTo>
                <a:lnTo>
                  <a:pt x="852" y="2604"/>
                </a:lnTo>
                <a:cubicBezTo>
                  <a:pt x="863" y="2615"/>
                  <a:pt x="876" y="2623"/>
                  <a:pt x="893" y="2623"/>
                </a:cubicBezTo>
                <a:cubicBezTo>
                  <a:pt x="919" y="2623"/>
                  <a:pt x="954" y="2606"/>
                  <a:pt x="1008" y="2552"/>
                </a:cubicBezTo>
                <a:cubicBezTo>
                  <a:pt x="1074" y="2514"/>
                  <a:pt x="1134" y="2490"/>
                  <a:pt x="1166" y="2490"/>
                </a:cubicBezTo>
                <a:cubicBezTo>
                  <a:pt x="1178" y="2490"/>
                  <a:pt x="1186" y="2494"/>
                  <a:pt x="1189" y="2501"/>
                </a:cubicBezTo>
                <a:cubicBezTo>
                  <a:pt x="1191" y="2504"/>
                  <a:pt x="1193" y="2505"/>
                  <a:pt x="1197" y="2505"/>
                </a:cubicBezTo>
                <a:cubicBezTo>
                  <a:pt x="1221" y="2505"/>
                  <a:pt x="1285" y="2428"/>
                  <a:pt x="1319" y="2371"/>
                </a:cubicBezTo>
                <a:cubicBezTo>
                  <a:pt x="1326" y="2384"/>
                  <a:pt x="1332" y="2387"/>
                  <a:pt x="1345" y="2387"/>
                </a:cubicBezTo>
                <a:cubicBezTo>
                  <a:pt x="1358" y="2387"/>
                  <a:pt x="1378" y="2384"/>
                  <a:pt x="1410" y="2384"/>
                </a:cubicBezTo>
                <a:cubicBezTo>
                  <a:pt x="1442" y="2378"/>
                  <a:pt x="1461" y="2375"/>
                  <a:pt x="1472" y="2375"/>
                </a:cubicBezTo>
                <a:cubicBezTo>
                  <a:pt x="1488" y="2375"/>
                  <a:pt x="1488" y="2382"/>
                  <a:pt x="1488" y="2397"/>
                </a:cubicBezTo>
                <a:cubicBezTo>
                  <a:pt x="1481" y="2429"/>
                  <a:pt x="1478" y="2445"/>
                  <a:pt x="1481" y="2445"/>
                </a:cubicBezTo>
                <a:cubicBezTo>
                  <a:pt x="1485" y="2445"/>
                  <a:pt x="1494" y="2429"/>
                  <a:pt x="1514" y="2397"/>
                </a:cubicBezTo>
                <a:cubicBezTo>
                  <a:pt x="1523" y="2373"/>
                  <a:pt x="1540" y="2363"/>
                  <a:pt x="1558" y="2363"/>
                </a:cubicBezTo>
                <a:cubicBezTo>
                  <a:pt x="1587" y="2363"/>
                  <a:pt x="1617" y="2390"/>
                  <a:pt x="1617" y="2423"/>
                </a:cubicBezTo>
                <a:cubicBezTo>
                  <a:pt x="1617" y="2462"/>
                  <a:pt x="1643" y="2462"/>
                  <a:pt x="1695" y="2462"/>
                </a:cubicBezTo>
                <a:cubicBezTo>
                  <a:pt x="1710" y="2446"/>
                  <a:pt x="1735" y="2440"/>
                  <a:pt x="1762" y="2440"/>
                </a:cubicBezTo>
                <a:cubicBezTo>
                  <a:pt x="1782" y="2440"/>
                  <a:pt x="1804" y="2443"/>
                  <a:pt x="1825" y="2449"/>
                </a:cubicBezTo>
                <a:cubicBezTo>
                  <a:pt x="1849" y="2453"/>
                  <a:pt x="1866" y="2455"/>
                  <a:pt x="1878" y="2455"/>
                </a:cubicBezTo>
                <a:cubicBezTo>
                  <a:pt x="1904" y="2455"/>
                  <a:pt x="1907" y="2442"/>
                  <a:pt x="1916" y="2397"/>
                </a:cubicBezTo>
                <a:cubicBezTo>
                  <a:pt x="1923" y="2358"/>
                  <a:pt x="1936" y="2347"/>
                  <a:pt x="1955" y="2347"/>
                </a:cubicBezTo>
                <a:cubicBezTo>
                  <a:pt x="1969" y="2347"/>
                  <a:pt x="1985" y="2353"/>
                  <a:pt x="2007" y="2358"/>
                </a:cubicBezTo>
                <a:cubicBezTo>
                  <a:pt x="2033" y="2358"/>
                  <a:pt x="2058" y="2371"/>
                  <a:pt x="2058" y="2397"/>
                </a:cubicBezTo>
                <a:cubicBezTo>
                  <a:pt x="2058" y="2397"/>
                  <a:pt x="2071" y="2436"/>
                  <a:pt x="2097" y="2449"/>
                </a:cubicBezTo>
                <a:cubicBezTo>
                  <a:pt x="2123" y="2449"/>
                  <a:pt x="2149" y="2462"/>
                  <a:pt x="2136" y="2488"/>
                </a:cubicBezTo>
                <a:cubicBezTo>
                  <a:pt x="2136" y="2488"/>
                  <a:pt x="2149" y="2527"/>
                  <a:pt x="2201" y="2552"/>
                </a:cubicBezTo>
                <a:cubicBezTo>
                  <a:pt x="2240" y="2565"/>
                  <a:pt x="2292" y="2591"/>
                  <a:pt x="2279" y="2617"/>
                </a:cubicBezTo>
                <a:cubicBezTo>
                  <a:pt x="2290" y="2623"/>
                  <a:pt x="2296" y="2626"/>
                  <a:pt x="2301" y="2626"/>
                </a:cubicBezTo>
                <a:cubicBezTo>
                  <a:pt x="2307" y="2626"/>
                  <a:pt x="2310" y="2620"/>
                  <a:pt x="2318" y="2604"/>
                </a:cubicBezTo>
                <a:cubicBezTo>
                  <a:pt x="2324" y="2591"/>
                  <a:pt x="2337" y="2578"/>
                  <a:pt x="2358" y="2578"/>
                </a:cubicBezTo>
                <a:cubicBezTo>
                  <a:pt x="2379" y="2578"/>
                  <a:pt x="2409" y="2591"/>
                  <a:pt x="2448" y="2630"/>
                </a:cubicBezTo>
                <a:cubicBezTo>
                  <a:pt x="2479" y="2651"/>
                  <a:pt x="2528" y="2689"/>
                  <a:pt x="2559" y="2689"/>
                </a:cubicBezTo>
                <a:cubicBezTo>
                  <a:pt x="2566" y="2689"/>
                  <a:pt x="2572" y="2687"/>
                  <a:pt x="2577" y="2682"/>
                </a:cubicBezTo>
                <a:cubicBezTo>
                  <a:pt x="2590" y="2695"/>
                  <a:pt x="2590" y="2695"/>
                  <a:pt x="2577" y="2721"/>
                </a:cubicBezTo>
                <a:cubicBezTo>
                  <a:pt x="2549" y="2759"/>
                  <a:pt x="2569" y="2783"/>
                  <a:pt x="2612" y="2783"/>
                </a:cubicBezTo>
                <a:cubicBezTo>
                  <a:pt x="2628" y="2783"/>
                  <a:pt x="2647" y="2780"/>
                  <a:pt x="2668" y="2773"/>
                </a:cubicBezTo>
                <a:cubicBezTo>
                  <a:pt x="2672" y="2766"/>
                  <a:pt x="2676" y="2763"/>
                  <a:pt x="2681" y="2763"/>
                </a:cubicBezTo>
                <a:cubicBezTo>
                  <a:pt x="2694" y="2763"/>
                  <a:pt x="2707" y="2784"/>
                  <a:pt x="2707" y="2812"/>
                </a:cubicBezTo>
                <a:cubicBezTo>
                  <a:pt x="2707" y="2812"/>
                  <a:pt x="2719" y="2818"/>
                  <a:pt x="2738" y="2818"/>
                </a:cubicBezTo>
                <a:cubicBezTo>
                  <a:pt x="2747" y="2818"/>
                  <a:pt x="2759" y="2816"/>
                  <a:pt x="2772" y="2812"/>
                </a:cubicBezTo>
                <a:cubicBezTo>
                  <a:pt x="2811" y="2812"/>
                  <a:pt x="2811" y="2812"/>
                  <a:pt x="2824" y="2864"/>
                </a:cubicBezTo>
                <a:cubicBezTo>
                  <a:pt x="2811" y="2890"/>
                  <a:pt x="2824" y="2903"/>
                  <a:pt x="2850" y="2929"/>
                </a:cubicBezTo>
                <a:cubicBezTo>
                  <a:pt x="2915" y="2929"/>
                  <a:pt x="3109" y="3136"/>
                  <a:pt x="3109" y="3188"/>
                </a:cubicBezTo>
                <a:cubicBezTo>
                  <a:pt x="3125" y="3183"/>
                  <a:pt x="3135" y="3179"/>
                  <a:pt x="3141" y="3179"/>
                </a:cubicBezTo>
                <a:cubicBezTo>
                  <a:pt x="3150" y="3179"/>
                  <a:pt x="3153" y="3186"/>
                  <a:pt x="3161" y="3201"/>
                </a:cubicBezTo>
                <a:cubicBezTo>
                  <a:pt x="3147" y="3235"/>
                  <a:pt x="3152" y="3251"/>
                  <a:pt x="3166" y="3251"/>
                </a:cubicBezTo>
                <a:cubicBezTo>
                  <a:pt x="3180" y="3251"/>
                  <a:pt x="3201" y="3238"/>
                  <a:pt x="3226" y="3214"/>
                </a:cubicBezTo>
                <a:lnTo>
                  <a:pt x="3200" y="3201"/>
                </a:lnTo>
                <a:lnTo>
                  <a:pt x="3187" y="3175"/>
                </a:lnTo>
                <a:cubicBezTo>
                  <a:pt x="3198" y="3167"/>
                  <a:pt x="3209" y="3163"/>
                  <a:pt x="3219" y="3163"/>
                </a:cubicBezTo>
                <a:cubicBezTo>
                  <a:pt x="3255" y="3163"/>
                  <a:pt x="3274" y="3212"/>
                  <a:pt x="3213" y="3253"/>
                </a:cubicBezTo>
                <a:cubicBezTo>
                  <a:pt x="3197" y="3293"/>
                  <a:pt x="3191" y="3308"/>
                  <a:pt x="3203" y="3308"/>
                </a:cubicBezTo>
                <a:cubicBezTo>
                  <a:pt x="3211" y="3308"/>
                  <a:pt x="3227" y="3302"/>
                  <a:pt x="3252" y="3292"/>
                </a:cubicBezTo>
                <a:cubicBezTo>
                  <a:pt x="3261" y="3290"/>
                  <a:pt x="3269" y="3288"/>
                  <a:pt x="3276" y="3288"/>
                </a:cubicBezTo>
                <a:cubicBezTo>
                  <a:pt x="3311" y="3288"/>
                  <a:pt x="3323" y="3314"/>
                  <a:pt x="3291" y="3357"/>
                </a:cubicBezTo>
                <a:cubicBezTo>
                  <a:pt x="3258" y="3381"/>
                  <a:pt x="3246" y="3390"/>
                  <a:pt x="3261" y="3390"/>
                </a:cubicBezTo>
                <a:cubicBezTo>
                  <a:pt x="3270" y="3390"/>
                  <a:pt x="3288" y="3387"/>
                  <a:pt x="3317" y="3383"/>
                </a:cubicBezTo>
                <a:cubicBezTo>
                  <a:pt x="3347" y="3373"/>
                  <a:pt x="3374" y="3369"/>
                  <a:pt x="3396" y="3369"/>
                </a:cubicBezTo>
                <a:cubicBezTo>
                  <a:pt x="3467" y="3369"/>
                  <a:pt x="3487" y="3414"/>
                  <a:pt x="3407" y="3473"/>
                </a:cubicBezTo>
                <a:cubicBezTo>
                  <a:pt x="3368" y="3499"/>
                  <a:pt x="3356" y="3551"/>
                  <a:pt x="3368" y="3564"/>
                </a:cubicBezTo>
                <a:cubicBezTo>
                  <a:pt x="3372" y="3572"/>
                  <a:pt x="3378" y="3575"/>
                  <a:pt x="3384" y="3575"/>
                </a:cubicBezTo>
                <a:cubicBezTo>
                  <a:pt x="3398" y="3575"/>
                  <a:pt x="3415" y="3560"/>
                  <a:pt x="3433" y="3551"/>
                </a:cubicBezTo>
                <a:cubicBezTo>
                  <a:pt x="3449" y="3530"/>
                  <a:pt x="3460" y="3520"/>
                  <a:pt x="3467" y="3520"/>
                </a:cubicBezTo>
                <a:cubicBezTo>
                  <a:pt x="3476" y="3520"/>
                  <a:pt x="3475" y="3543"/>
                  <a:pt x="3459" y="3590"/>
                </a:cubicBezTo>
                <a:cubicBezTo>
                  <a:pt x="3420" y="3707"/>
                  <a:pt x="3459" y="3746"/>
                  <a:pt x="3550" y="3785"/>
                </a:cubicBezTo>
                <a:cubicBezTo>
                  <a:pt x="3638" y="3828"/>
                  <a:pt x="3679" y="3881"/>
                  <a:pt x="3635" y="3881"/>
                </a:cubicBezTo>
                <a:cubicBezTo>
                  <a:pt x="3627" y="3881"/>
                  <a:pt x="3616" y="3880"/>
                  <a:pt x="3602" y="3875"/>
                </a:cubicBezTo>
                <a:cubicBezTo>
                  <a:pt x="3570" y="3870"/>
                  <a:pt x="3551" y="3867"/>
                  <a:pt x="3543" y="3867"/>
                </a:cubicBezTo>
                <a:cubicBezTo>
                  <a:pt x="3533" y="3867"/>
                  <a:pt x="3546" y="3873"/>
                  <a:pt x="3576" y="3888"/>
                </a:cubicBezTo>
                <a:cubicBezTo>
                  <a:pt x="3602" y="3927"/>
                  <a:pt x="3628" y="3979"/>
                  <a:pt x="3641" y="3992"/>
                </a:cubicBezTo>
                <a:cubicBezTo>
                  <a:pt x="3649" y="4008"/>
                  <a:pt x="3667" y="4019"/>
                  <a:pt x="3685" y="4019"/>
                </a:cubicBezTo>
                <a:cubicBezTo>
                  <a:pt x="3697" y="4019"/>
                  <a:pt x="3709" y="4015"/>
                  <a:pt x="3719" y="4005"/>
                </a:cubicBezTo>
                <a:lnTo>
                  <a:pt x="3719" y="4005"/>
                </a:lnTo>
                <a:cubicBezTo>
                  <a:pt x="3680" y="4070"/>
                  <a:pt x="3680" y="4122"/>
                  <a:pt x="3758" y="4135"/>
                </a:cubicBezTo>
                <a:lnTo>
                  <a:pt x="3784" y="4187"/>
                </a:lnTo>
                <a:cubicBezTo>
                  <a:pt x="3796" y="4213"/>
                  <a:pt x="3796" y="4213"/>
                  <a:pt x="3835" y="4213"/>
                </a:cubicBezTo>
                <a:cubicBezTo>
                  <a:pt x="3887" y="4226"/>
                  <a:pt x="3861" y="4265"/>
                  <a:pt x="3848" y="4290"/>
                </a:cubicBezTo>
                <a:cubicBezTo>
                  <a:pt x="3837" y="4324"/>
                  <a:pt x="3826" y="4358"/>
                  <a:pt x="3840" y="4358"/>
                </a:cubicBezTo>
                <a:cubicBezTo>
                  <a:pt x="3842" y="4358"/>
                  <a:pt x="3845" y="4357"/>
                  <a:pt x="3848" y="4355"/>
                </a:cubicBezTo>
                <a:cubicBezTo>
                  <a:pt x="3853" y="4353"/>
                  <a:pt x="3859" y="4352"/>
                  <a:pt x="3866" y="4352"/>
                </a:cubicBezTo>
                <a:cubicBezTo>
                  <a:pt x="3894" y="4352"/>
                  <a:pt x="3934" y="4371"/>
                  <a:pt x="3965" y="4381"/>
                </a:cubicBezTo>
                <a:cubicBezTo>
                  <a:pt x="4010" y="4381"/>
                  <a:pt x="3997" y="4410"/>
                  <a:pt x="3968" y="4410"/>
                </a:cubicBezTo>
                <a:cubicBezTo>
                  <a:pt x="3963" y="4410"/>
                  <a:pt x="3958" y="4409"/>
                  <a:pt x="3952" y="4407"/>
                </a:cubicBezTo>
                <a:cubicBezTo>
                  <a:pt x="3926" y="4433"/>
                  <a:pt x="3926" y="4433"/>
                  <a:pt x="3926" y="4485"/>
                </a:cubicBezTo>
                <a:cubicBezTo>
                  <a:pt x="3937" y="4507"/>
                  <a:pt x="3958" y="4540"/>
                  <a:pt x="3980" y="4540"/>
                </a:cubicBezTo>
                <a:cubicBezTo>
                  <a:pt x="3984" y="4540"/>
                  <a:pt x="3988" y="4539"/>
                  <a:pt x="3991" y="4537"/>
                </a:cubicBezTo>
                <a:cubicBezTo>
                  <a:pt x="3992" y="4536"/>
                  <a:pt x="3994" y="4536"/>
                  <a:pt x="3995" y="4536"/>
                </a:cubicBezTo>
                <a:cubicBezTo>
                  <a:pt x="4024" y="4536"/>
                  <a:pt x="4094" y="4655"/>
                  <a:pt x="4082" y="4693"/>
                </a:cubicBezTo>
                <a:cubicBezTo>
                  <a:pt x="4082" y="4693"/>
                  <a:pt x="4095" y="4719"/>
                  <a:pt x="4121" y="4731"/>
                </a:cubicBezTo>
                <a:cubicBezTo>
                  <a:pt x="4134" y="4757"/>
                  <a:pt x="4173" y="4770"/>
                  <a:pt x="4186" y="4783"/>
                </a:cubicBezTo>
                <a:cubicBezTo>
                  <a:pt x="4186" y="4783"/>
                  <a:pt x="4199" y="4809"/>
                  <a:pt x="4237" y="4809"/>
                </a:cubicBezTo>
                <a:cubicBezTo>
                  <a:pt x="4250" y="4835"/>
                  <a:pt x="4263" y="4848"/>
                  <a:pt x="4237" y="4874"/>
                </a:cubicBezTo>
                <a:cubicBezTo>
                  <a:pt x="4259" y="4870"/>
                  <a:pt x="4274" y="4867"/>
                  <a:pt x="4282" y="4867"/>
                </a:cubicBezTo>
                <a:cubicBezTo>
                  <a:pt x="4298" y="4867"/>
                  <a:pt x="4289" y="4878"/>
                  <a:pt x="4263" y="4913"/>
                </a:cubicBezTo>
                <a:cubicBezTo>
                  <a:pt x="4231" y="4938"/>
                  <a:pt x="4218" y="4947"/>
                  <a:pt x="4231" y="4947"/>
                </a:cubicBezTo>
                <a:cubicBezTo>
                  <a:pt x="4238" y="4947"/>
                  <a:pt x="4253" y="4944"/>
                  <a:pt x="4276" y="4939"/>
                </a:cubicBezTo>
                <a:cubicBezTo>
                  <a:pt x="4328" y="4939"/>
                  <a:pt x="4328" y="4939"/>
                  <a:pt x="4315" y="4978"/>
                </a:cubicBezTo>
                <a:cubicBezTo>
                  <a:pt x="4294" y="4988"/>
                  <a:pt x="4299" y="5007"/>
                  <a:pt x="4315" y="5007"/>
                </a:cubicBezTo>
                <a:cubicBezTo>
                  <a:pt x="4319" y="5007"/>
                  <a:pt x="4323" y="5006"/>
                  <a:pt x="4328" y="5004"/>
                </a:cubicBezTo>
                <a:cubicBezTo>
                  <a:pt x="4340" y="4999"/>
                  <a:pt x="4353" y="4997"/>
                  <a:pt x="4364" y="4997"/>
                </a:cubicBezTo>
                <a:cubicBezTo>
                  <a:pt x="4413" y="4997"/>
                  <a:pt x="4448" y="5037"/>
                  <a:pt x="4406" y="5069"/>
                </a:cubicBezTo>
                <a:cubicBezTo>
                  <a:pt x="4406" y="5069"/>
                  <a:pt x="4419" y="5082"/>
                  <a:pt x="4471" y="5082"/>
                </a:cubicBezTo>
                <a:cubicBezTo>
                  <a:pt x="4495" y="5077"/>
                  <a:pt x="4510" y="5074"/>
                  <a:pt x="4517" y="5074"/>
                </a:cubicBezTo>
                <a:cubicBezTo>
                  <a:pt x="4529" y="5074"/>
                  <a:pt x="4517" y="5083"/>
                  <a:pt x="4484" y="5108"/>
                </a:cubicBezTo>
                <a:cubicBezTo>
                  <a:pt x="4455" y="5146"/>
                  <a:pt x="4455" y="5170"/>
                  <a:pt x="4482" y="5170"/>
                </a:cubicBezTo>
                <a:cubicBezTo>
                  <a:pt x="4492" y="5170"/>
                  <a:pt x="4505" y="5166"/>
                  <a:pt x="4523" y="5160"/>
                </a:cubicBezTo>
                <a:cubicBezTo>
                  <a:pt x="4523" y="5160"/>
                  <a:pt x="4562" y="5160"/>
                  <a:pt x="4562" y="5198"/>
                </a:cubicBezTo>
                <a:cubicBezTo>
                  <a:pt x="4562" y="5253"/>
                  <a:pt x="4617" y="5353"/>
                  <a:pt x="4657" y="5353"/>
                </a:cubicBezTo>
                <a:cubicBezTo>
                  <a:pt x="4665" y="5353"/>
                  <a:pt x="4672" y="5349"/>
                  <a:pt x="4678" y="5341"/>
                </a:cubicBezTo>
                <a:lnTo>
                  <a:pt x="4704" y="5367"/>
                </a:lnTo>
                <a:cubicBezTo>
                  <a:pt x="4717" y="5432"/>
                  <a:pt x="4743" y="5445"/>
                  <a:pt x="4782" y="5445"/>
                </a:cubicBezTo>
                <a:lnTo>
                  <a:pt x="4821" y="5445"/>
                </a:lnTo>
                <a:cubicBezTo>
                  <a:pt x="4795" y="5458"/>
                  <a:pt x="4795" y="5497"/>
                  <a:pt x="4808" y="5523"/>
                </a:cubicBezTo>
                <a:cubicBezTo>
                  <a:pt x="4814" y="5528"/>
                  <a:pt x="4817" y="5531"/>
                  <a:pt x="4820" y="5531"/>
                </a:cubicBezTo>
                <a:cubicBezTo>
                  <a:pt x="4826" y="5531"/>
                  <a:pt x="4832" y="5525"/>
                  <a:pt x="4847" y="5510"/>
                </a:cubicBezTo>
                <a:cubicBezTo>
                  <a:pt x="4847" y="5492"/>
                  <a:pt x="4852" y="5485"/>
                  <a:pt x="4859" y="5485"/>
                </a:cubicBezTo>
                <a:cubicBezTo>
                  <a:pt x="4868" y="5485"/>
                  <a:pt x="4879" y="5495"/>
                  <a:pt x="4886" y="5510"/>
                </a:cubicBezTo>
                <a:cubicBezTo>
                  <a:pt x="4899" y="5523"/>
                  <a:pt x="4899" y="5562"/>
                  <a:pt x="4886" y="5588"/>
                </a:cubicBezTo>
                <a:lnTo>
                  <a:pt x="4899" y="5600"/>
                </a:lnTo>
                <a:cubicBezTo>
                  <a:pt x="4917" y="5583"/>
                  <a:pt x="4931" y="5576"/>
                  <a:pt x="4940" y="5576"/>
                </a:cubicBezTo>
                <a:cubicBezTo>
                  <a:pt x="4951" y="5576"/>
                  <a:pt x="4952" y="5586"/>
                  <a:pt x="4938" y="5600"/>
                </a:cubicBezTo>
                <a:cubicBezTo>
                  <a:pt x="4938" y="5639"/>
                  <a:pt x="4964" y="5652"/>
                  <a:pt x="4977" y="5665"/>
                </a:cubicBezTo>
                <a:cubicBezTo>
                  <a:pt x="4984" y="5659"/>
                  <a:pt x="4989" y="5656"/>
                  <a:pt x="4992" y="5656"/>
                </a:cubicBezTo>
                <a:cubicBezTo>
                  <a:pt x="4999" y="5656"/>
                  <a:pt x="4997" y="5668"/>
                  <a:pt x="4987" y="5668"/>
                </a:cubicBezTo>
                <a:cubicBezTo>
                  <a:pt x="4984" y="5668"/>
                  <a:pt x="4981" y="5667"/>
                  <a:pt x="4977" y="5665"/>
                </a:cubicBezTo>
                <a:lnTo>
                  <a:pt x="4964" y="5691"/>
                </a:lnTo>
                <a:cubicBezTo>
                  <a:pt x="4964" y="5706"/>
                  <a:pt x="4966" y="5711"/>
                  <a:pt x="4969" y="5711"/>
                </a:cubicBezTo>
                <a:cubicBezTo>
                  <a:pt x="4975" y="5711"/>
                  <a:pt x="4986" y="5695"/>
                  <a:pt x="5003" y="5678"/>
                </a:cubicBezTo>
                <a:cubicBezTo>
                  <a:pt x="5003" y="5678"/>
                  <a:pt x="5016" y="5691"/>
                  <a:pt x="5042" y="5717"/>
                </a:cubicBezTo>
                <a:cubicBezTo>
                  <a:pt x="5048" y="5724"/>
                  <a:pt x="5058" y="5730"/>
                  <a:pt x="5066" y="5730"/>
                </a:cubicBezTo>
                <a:cubicBezTo>
                  <a:pt x="5074" y="5730"/>
                  <a:pt x="5081" y="5724"/>
                  <a:pt x="5081" y="5704"/>
                </a:cubicBezTo>
                <a:cubicBezTo>
                  <a:pt x="5091" y="5683"/>
                  <a:pt x="5110" y="5662"/>
                  <a:pt x="5124" y="5662"/>
                </a:cubicBezTo>
                <a:cubicBezTo>
                  <a:pt x="5127" y="5662"/>
                  <a:pt x="5130" y="5663"/>
                  <a:pt x="5132" y="5665"/>
                </a:cubicBezTo>
                <a:cubicBezTo>
                  <a:pt x="5136" y="5659"/>
                  <a:pt x="5139" y="5656"/>
                  <a:pt x="5142" y="5656"/>
                </a:cubicBezTo>
                <a:cubicBezTo>
                  <a:pt x="5148" y="5656"/>
                  <a:pt x="5151" y="5668"/>
                  <a:pt x="5142" y="5668"/>
                </a:cubicBezTo>
                <a:cubicBezTo>
                  <a:pt x="5139" y="5668"/>
                  <a:pt x="5136" y="5667"/>
                  <a:pt x="5132" y="5665"/>
                </a:cubicBezTo>
                <a:cubicBezTo>
                  <a:pt x="5119" y="5691"/>
                  <a:pt x="5094" y="5717"/>
                  <a:pt x="5119" y="5730"/>
                </a:cubicBezTo>
                <a:cubicBezTo>
                  <a:pt x="5132" y="5743"/>
                  <a:pt x="5119" y="5769"/>
                  <a:pt x="5119" y="5769"/>
                </a:cubicBezTo>
                <a:cubicBezTo>
                  <a:pt x="5075" y="5803"/>
                  <a:pt x="5146" y="5837"/>
                  <a:pt x="5192" y="5837"/>
                </a:cubicBezTo>
                <a:cubicBezTo>
                  <a:pt x="5199" y="5837"/>
                  <a:pt x="5205" y="5836"/>
                  <a:pt x="5210" y="5834"/>
                </a:cubicBezTo>
                <a:cubicBezTo>
                  <a:pt x="5235" y="5824"/>
                  <a:pt x="5255" y="5818"/>
                  <a:pt x="5267" y="5818"/>
                </a:cubicBezTo>
                <a:cubicBezTo>
                  <a:pt x="5287" y="5818"/>
                  <a:pt x="5291" y="5833"/>
                  <a:pt x="5275" y="5873"/>
                </a:cubicBezTo>
                <a:cubicBezTo>
                  <a:pt x="5261" y="5891"/>
                  <a:pt x="5262" y="5900"/>
                  <a:pt x="5272" y="5900"/>
                </a:cubicBezTo>
                <a:cubicBezTo>
                  <a:pt x="5290" y="5900"/>
                  <a:pt x="5337" y="5871"/>
                  <a:pt x="5379" y="5821"/>
                </a:cubicBezTo>
                <a:lnTo>
                  <a:pt x="5444" y="5743"/>
                </a:lnTo>
                <a:lnTo>
                  <a:pt x="5405" y="5834"/>
                </a:lnTo>
                <a:cubicBezTo>
                  <a:pt x="5378" y="5913"/>
                  <a:pt x="5370" y="5939"/>
                  <a:pt x="5396" y="5939"/>
                </a:cubicBezTo>
                <a:cubicBezTo>
                  <a:pt x="5408" y="5939"/>
                  <a:pt x="5428" y="5933"/>
                  <a:pt x="5457" y="5925"/>
                </a:cubicBezTo>
                <a:cubicBezTo>
                  <a:pt x="5522" y="5925"/>
                  <a:pt x="5522" y="5925"/>
                  <a:pt x="5509" y="5951"/>
                </a:cubicBezTo>
                <a:cubicBezTo>
                  <a:pt x="5496" y="5977"/>
                  <a:pt x="5522" y="5990"/>
                  <a:pt x="5586" y="6016"/>
                </a:cubicBezTo>
                <a:cubicBezTo>
                  <a:pt x="5631" y="6023"/>
                  <a:pt x="5659" y="6031"/>
                  <a:pt x="5674" y="6031"/>
                </a:cubicBezTo>
                <a:cubicBezTo>
                  <a:pt x="5686" y="6031"/>
                  <a:pt x="5690" y="6027"/>
                  <a:pt x="5690" y="6016"/>
                </a:cubicBezTo>
                <a:lnTo>
                  <a:pt x="5742" y="6016"/>
                </a:lnTo>
                <a:cubicBezTo>
                  <a:pt x="5748" y="6049"/>
                  <a:pt x="5761" y="6064"/>
                  <a:pt x="5772" y="6064"/>
                </a:cubicBezTo>
                <a:cubicBezTo>
                  <a:pt x="5788" y="6064"/>
                  <a:pt x="5801" y="6039"/>
                  <a:pt x="5794" y="6003"/>
                </a:cubicBezTo>
                <a:lnTo>
                  <a:pt x="5846" y="6003"/>
                </a:lnTo>
                <a:lnTo>
                  <a:pt x="5833" y="6041"/>
                </a:lnTo>
                <a:cubicBezTo>
                  <a:pt x="5833" y="6054"/>
                  <a:pt x="5846" y="6067"/>
                  <a:pt x="5885" y="6067"/>
                </a:cubicBezTo>
                <a:cubicBezTo>
                  <a:pt x="5924" y="6080"/>
                  <a:pt x="5988" y="6093"/>
                  <a:pt x="6079" y="6093"/>
                </a:cubicBezTo>
                <a:cubicBezTo>
                  <a:pt x="6313" y="6080"/>
                  <a:pt x="6339" y="6067"/>
                  <a:pt x="6326" y="6003"/>
                </a:cubicBezTo>
                <a:cubicBezTo>
                  <a:pt x="6332" y="5970"/>
                  <a:pt x="6342" y="5954"/>
                  <a:pt x="6352" y="5954"/>
                </a:cubicBezTo>
                <a:cubicBezTo>
                  <a:pt x="6361" y="5954"/>
                  <a:pt x="6371" y="5970"/>
                  <a:pt x="6378" y="6003"/>
                </a:cubicBezTo>
                <a:cubicBezTo>
                  <a:pt x="6378" y="6021"/>
                  <a:pt x="6397" y="6039"/>
                  <a:pt x="6404" y="6039"/>
                </a:cubicBezTo>
                <a:cubicBezTo>
                  <a:pt x="6407" y="6039"/>
                  <a:pt x="6407" y="6036"/>
                  <a:pt x="6404" y="6029"/>
                </a:cubicBezTo>
                <a:cubicBezTo>
                  <a:pt x="6404" y="6029"/>
                  <a:pt x="6417" y="6025"/>
                  <a:pt x="6433" y="6025"/>
                </a:cubicBezTo>
                <a:cubicBezTo>
                  <a:pt x="6449" y="6025"/>
                  <a:pt x="6468" y="6029"/>
                  <a:pt x="6481" y="6041"/>
                </a:cubicBezTo>
                <a:cubicBezTo>
                  <a:pt x="6509" y="6053"/>
                  <a:pt x="6531" y="6058"/>
                  <a:pt x="6547" y="6058"/>
                </a:cubicBezTo>
                <a:cubicBezTo>
                  <a:pt x="6584" y="6058"/>
                  <a:pt x="6594" y="6034"/>
                  <a:pt x="6585" y="6016"/>
                </a:cubicBezTo>
                <a:cubicBezTo>
                  <a:pt x="6562" y="5992"/>
                  <a:pt x="6557" y="5985"/>
                  <a:pt x="6562" y="5985"/>
                </a:cubicBezTo>
                <a:cubicBezTo>
                  <a:pt x="6569" y="5985"/>
                  <a:pt x="6590" y="5995"/>
                  <a:pt x="6611" y="6003"/>
                </a:cubicBezTo>
                <a:cubicBezTo>
                  <a:pt x="6627" y="6019"/>
                  <a:pt x="6648" y="6030"/>
                  <a:pt x="6659" y="6030"/>
                </a:cubicBezTo>
                <a:cubicBezTo>
                  <a:pt x="6665" y="6030"/>
                  <a:pt x="6668" y="6025"/>
                  <a:pt x="6663" y="6016"/>
                </a:cubicBezTo>
                <a:cubicBezTo>
                  <a:pt x="6676" y="6003"/>
                  <a:pt x="6702" y="5964"/>
                  <a:pt x="6741" y="5951"/>
                </a:cubicBezTo>
                <a:cubicBezTo>
                  <a:pt x="6760" y="5938"/>
                  <a:pt x="6780" y="5931"/>
                  <a:pt x="6796" y="5931"/>
                </a:cubicBezTo>
                <a:cubicBezTo>
                  <a:pt x="6812" y="5931"/>
                  <a:pt x="6825" y="5938"/>
                  <a:pt x="6832" y="5951"/>
                </a:cubicBezTo>
                <a:cubicBezTo>
                  <a:pt x="6832" y="5951"/>
                  <a:pt x="6858" y="5938"/>
                  <a:pt x="6883" y="5925"/>
                </a:cubicBezTo>
                <a:cubicBezTo>
                  <a:pt x="6870" y="5899"/>
                  <a:pt x="6909" y="5886"/>
                  <a:pt x="6961" y="5860"/>
                </a:cubicBezTo>
                <a:cubicBezTo>
                  <a:pt x="6985" y="5844"/>
                  <a:pt x="7004" y="5833"/>
                  <a:pt x="7019" y="5833"/>
                </a:cubicBezTo>
                <a:cubicBezTo>
                  <a:pt x="7027" y="5833"/>
                  <a:pt x="7034" y="5837"/>
                  <a:pt x="7039" y="5847"/>
                </a:cubicBezTo>
                <a:cubicBezTo>
                  <a:pt x="7034" y="5862"/>
                  <a:pt x="7035" y="5870"/>
                  <a:pt x="7040" y="5870"/>
                </a:cubicBezTo>
                <a:cubicBezTo>
                  <a:pt x="7047" y="5870"/>
                  <a:pt x="7062" y="5852"/>
                  <a:pt x="7078" y="5821"/>
                </a:cubicBezTo>
                <a:cubicBezTo>
                  <a:pt x="7104" y="5808"/>
                  <a:pt x="7091" y="5743"/>
                  <a:pt x="7117" y="5730"/>
                </a:cubicBezTo>
                <a:cubicBezTo>
                  <a:pt x="7091" y="5704"/>
                  <a:pt x="7104" y="5665"/>
                  <a:pt x="7117" y="5639"/>
                </a:cubicBezTo>
                <a:lnTo>
                  <a:pt x="7143" y="5665"/>
                </a:lnTo>
                <a:lnTo>
                  <a:pt x="7169" y="5717"/>
                </a:lnTo>
                <a:cubicBezTo>
                  <a:pt x="7195" y="5704"/>
                  <a:pt x="7221" y="5691"/>
                  <a:pt x="7195" y="5665"/>
                </a:cubicBezTo>
                <a:lnTo>
                  <a:pt x="7195" y="5665"/>
                </a:lnTo>
                <a:cubicBezTo>
                  <a:pt x="7205" y="5669"/>
                  <a:pt x="7215" y="5670"/>
                  <a:pt x="7224" y="5670"/>
                </a:cubicBezTo>
                <a:cubicBezTo>
                  <a:pt x="7248" y="5670"/>
                  <a:pt x="7270" y="5658"/>
                  <a:pt x="7298" y="5639"/>
                </a:cubicBezTo>
                <a:cubicBezTo>
                  <a:pt x="7337" y="5600"/>
                  <a:pt x="7376" y="5575"/>
                  <a:pt x="7376" y="5523"/>
                </a:cubicBezTo>
                <a:cubicBezTo>
                  <a:pt x="7386" y="5529"/>
                  <a:pt x="7397" y="5531"/>
                  <a:pt x="7408" y="5531"/>
                </a:cubicBezTo>
                <a:cubicBezTo>
                  <a:pt x="7470" y="5531"/>
                  <a:pt x="7543" y="5448"/>
                  <a:pt x="7532" y="5393"/>
                </a:cubicBezTo>
                <a:cubicBezTo>
                  <a:pt x="7506" y="5367"/>
                  <a:pt x="7519" y="5354"/>
                  <a:pt x="7558" y="5354"/>
                </a:cubicBezTo>
                <a:cubicBezTo>
                  <a:pt x="7597" y="5354"/>
                  <a:pt x="7597" y="5354"/>
                  <a:pt x="7597" y="5315"/>
                </a:cubicBezTo>
                <a:cubicBezTo>
                  <a:pt x="7597" y="5292"/>
                  <a:pt x="7611" y="5287"/>
                  <a:pt x="7630" y="5287"/>
                </a:cubicBezTo>
                <a:cubicBezTo>
                  <a:pt x="7644" y="5287"/>
                  <a:pt x="7659" y="5289"/>
                  <a:pt x="7675" y="5289"/>
                </a:cubicBezTo>
                <a:cubicBezTo>
                  <a:pt x="7693" y="5296"/>
                  <a:pt x="7707" y="5300"/>
                  <a:pt x="7718" y="5300"/>
                </a:cubicBezTo>
                <a:cubicBezTo>
                  <a:pt x="7746" y="5300"/>
                  <a:pt x="7752" y="5278"/>
                  <a:pt x="7752" y="5250"/>
                </a:cubicBezTo>
                <a:cubicBezTo>
                  <a:pt x="7765" y="5185"/>
                  <a:pt x="7791" y="5147"/>
                  <a:pt x="7804" y="5134"/>
                </a:cubicBezTo>
                <a:cubicBezTo>
                  <a:pt x="7817" y="5069"/>
                  <a:pt x="7830" y="5056"/>
                  <a:pt x="7791" y="5056"/>
                </a:cubicBezTo>
                <a:cubicBezTo>
                  <a:pt x="7765" y="5030"/>
                  <a:pt x="7752" y="4991"/>
                  <a:pt x="7752" y="4991"/>
                </a:cubicBezTo>
                <a:cubicBezTo>
                  <a:pt x="7759" y="4965"/>
                  <a:pt x="7765" y="4955"/>
                  <a:pt x="7769" y="4955"/>
                </a:cubicBezTo>
                <a:cubicBezTo>
                  <a:pt x="7772" y="4955"/>
                  <a:pt x="7772" y="4965"/>
                  <a:pt x="7765" y="4978"/>
                </a:cubicBezTo>
                <a:cubicBezTo>
                  <a:pt x="7765" y="5013"/>
                  <a:pt x="7771" y="5018"/>
                  <a:pt x="7787" y="5018"/>
                </a:cubicBezTo>
                <a:cubicBezTo>
                  <a:pt x="7794" y="5018"/>
                  <a:pt x="7804" y="5017"/>
                  <a:pt x="7817" y="5017"/>
                </a:cubicBezTo>
                <a:cubicBezTo>
                  <a:pt x="7856" y="5017"/>
                  <a:pt x="7895" y="4965"/>
                  <a:pt x="7908" y="4952"/>
                </a:cubicBezTo>
                <a:cubicBezTo>
                  <a:pt x="7921" y="4926"/>
                  <a:pt x="7947" y="4887"/>
                  <a:pt x="7960" y="4861"/>
                </a:cubicBezTo>
                <a:cubicBezTo>
                  <a:pt x="8025" y="4822"/>
                  <a:pt x="8038" y="4796"/>
                  <a:pt x="8012" y="4783"/>
                </a:cubicBezTo>
                <a:cubicBezTo>
                  <a:pt x="7979" y="4759"/>
                  <a:pt x="7967" y="4750"/>
                  <a:pt x="7969" y="4750"/>
                </a:cubicBezTo>
                <a:lnTo>
                  <a:pt x="7969" y="4750"/>
                </a:lnTo>
                <a:cubicBezTo>
                  <a:pt x="7970" y="4750"/>
                  <a:pt x="7976" y="4753"/>
                  <a:pt x="7986" y="4757"/>
                </a:cubicBezTo>
                <a:cubicBezTo>
                  <a:pt x="7988" y="4758"/>
                  <a:pt x="7989" y="4758"/>
                  <a:pt x="7991" y="4758"/>
                </a:cubicBezTo>
                <a:cubicBezTo>
                  <a:pt x="8058" y="4758"/>
                  <a:pt x="8192" y="4523"/>
                  <a:pt x="8155" y="4472"/>
                </a:cubicBezTo>
                <a:lnTo>
                  <a:pt x="8155" y="4472"/>
                </a:lnTo>
                <a:lnTo>
                  <a:pt x="8180" y="4485"/>
                </a:lnTo>
                <a:cubicBezTo>
                  <a:pt x="8187" y="4492"/>
                  <a:pt x="8193" y="4495"/>
                  <a:pt x="8199" y="4495"/>
                </a:cubicBezTo>
                <a:cubicBezTo>
                  <a:pt x="8214" y="4495"/>
                  <a:pt x="8226" y="4471"/>
                  <a:pt x="8245" y="4433"/>
                </a:cubicBezTo>
                <a:cubicBezTo>
                  <a:pt x="8258" y="4407"/>
                  <a:pt x="8271" y="4303"/>
                  <a:pt x="8297" y="4239"/>
                </a:cubicBezTo>
                <a:cubicBezTo>
                  <a:pt x="8349" y="4148"/>
                  <a:pt x="8375" y="4070"/>
                  <a:pt x="8349" y="4057"/>
                </a:cubicBezTo>
                <a:cubicBezTo>
                  <a:pt x="8349" y="4042"/>
                  <a:pt x="8349" y="4036"/>
                  <a:pt x="8357" y="4036"/>
                </a:cubicBezTo>
                <a:cubicBezTo>
                  <a:pt x="8362" y="4036"/>
                  <a:pt x="8372" y="4039"/>
                  <a:pt x="8388" y="4044"/>
                </a:cubicBezTo>
                <a:cubicBezTo>
                  <a:pt x="8393" y="4058"/>
                  <a:pt x="8398" y="4064"/>
                  <a:pt x="8402" y="4064"/>
                </a:cubicBezTo>
                <a:cubicBezTo>
                  <a:pt x="8411" y="4064"/>
                  <a:pt x="8419" y="4047"/>
                  <a:pt x="8427" y="4031"/>
                </a:cubicBezTo>
                <a:cubicBezTo>
                  <a:pt x="8427" y="4018"/>
                  <a:pt x="8401" y="4005"/>
                  <a:pt x="8375" y="3992"/>
                </a:cubicBezTo>
                <a:cubicBezTo>
                  <a:pt x="8349" y="3979"/>
                  <a:pt x="8349" y="3953"/>
                  <a:pt x="8401" y="3914"/>
                </a:cubicBezTo>
                <a:cubicBezTo>
                  <a:pt x="8453" y="3888"/>
                  <a:pt x="8492" y="3785"/>
                  <a:pt x="8479" y="3733"/>
                </a:cubicBezTo>
                <a:cubicBezTo>
                  <a:pt x="8489" y="3712"/>
                  <a:pt x="8491" y="3690"/>
                  <a:pt x="8513" y="3690"/>
                </a:cubicBezTo>
                <a:cubicBezTo>
                  <a:pt x="8518" y="3690"/>
                  <a:pt x="8524" y="3691"/>
                  <a:pt x="8531" y="3694"/>
                </a:cubicBezTo>
                <a:cubicBezTo>
                  <a:pt x="8570" y="3681"/>
                  <a:pt x="8609" y="3642"/>
                  <a:pt x="8570" y="3564"/>
                </a:cubicBezTo>
                <a:cubicBezTo>
                  <a:pt x="8583" y="3551"/>
                  <a:pt x="8583" y="3551"/>
                  <a:pt x="8609" y="3551"/>
                </a:cubicBezTo>
                <a:cubicBezTo>
                  <a:pt x="8647" y="3551"/>
                  <a:pt x="8673" y="3551"/>
                  <a:pt x="8634" y="3512"/>
                </a:cubicBezTo>
                <a:cubicBezTo>
                  <a:pt x="8621" y="3447"/>
                  <a:pt x="8647" y="3383"/>
                  <a:pt x="8686" y="3344"/>
                </a:cubicBezTo>
                <a:cubicBezTo>
                  <a:pt x="8699" y="3318"/>
                  <a:pt x="8712" y="3292"/>
                  <a:pt x="8686" y="3279"/>
                </a:cubicBezTo>
                <a:cubicBezTo>
                  <a:pt x="8647" y="3279"/>
                  <a:pt x="8621" y="3266"/>
                  <a:pt x="8647" y="3266"/>
                </a:cubicBezTo>
                <a:cubicBezTo>
                  <a:pt x="8725" y="3266"/>
                  <a:pt x="8725" y="3266"/>
                  <a:pt x="8673" y="3227"/>
                </a:cubicBezTo>
                <a:cubicBezTo>
                  <a:pt x="8642" y="3216"/>
                  <a:pt x="8644" y="3197"/>
                  <a:pt x="8660" y="3197"/>
                </a:cubicBezTo>
                <a:cubicBezTo>
                  <a:pt x="8664" y="3197"/>
                  <a:pt x="8668" y="3198"/>
                  <a:pt x="8673" y="3201"/>
                </a:cubicBezTo>
                <a:cubicBezTo>
                  <a:pt x="8712" y="3188"/>
                  <a:pt x="8725" y="3162"/>
                  <a:pt x="8725" y="3162"/>
                </a:cubicBezTo>
                <a:cubicBezTo>
                  <a:pt x="8738" y="3136"/>
                  <a:pt x="8751" y="3006"/>
                  <a:pt x="8803" y="2890"/>
                </a:cubicBezTo>
                <a:cubicBezTo>
                  <a:pt x="8868" y="2695"/>
                  <a:pt x="8907" y="2617"/>
                  <a:pt x="8868" y="2604"/>
                </a:cubicBezTo>
                <a:cubicBezTo>
                  <a:pt x="8855" y="2565"/>
                  <a:pt x="8855" y="2565"/>
                  <a:pt x="8894" y="2552"/>
                </a:cubicBezTo>
                <a:cubicBezTo>
                  <a:pt x="8933" y="2552"/>
                  <a:pt x="8946" y="2527"/>
                  <a:pt x="8946" y="2501"/>
                </a:cubicBezTo>
                <a:cubicBezTo>
                  <a:pt x="8956" y="2479"/>
                  <a:pt x="8967" y="2458"/>
                  <a:pt x="8985" y="2458"/>
                </a:cubicBezTo>
                <a:cubicBezTo>
                  <a:pt x="8989" y="2458"/>
                  <a:pt x="8993" y="2459"/>
                  <a:pt x="8998" y="2462"/>
                </a:cubicBezTo>
                <a:cubicBezTo>
                  <a:pt x="8985" y="2423"/>
                  <a:pt x="8985" y="2423"/>
                  <a:pt x="8998" y="2397"/>
                </a:cubicBezTo>
                <a:cubicBezTo>
                  <a:pt x="9004" y="2400"/>
                  <a:pt x="9010" y="2402"/>
                  <a:pt x="9014" y="2402"/>
                </a:cubicBezTo>
                <a:cubicBezTo>
                  <a:pt x="9028" y="2402"/>
                  <a:pt x="9030" y="2387"/>
                  <a:pt x="9011" y="2358"/>
                </a:cubicBezTo>
                <a:cubicBezTo>
                  <a:pt x="8988" y="2328"/>
                  <a:pt x="8978" y="2315"/>
                  <a:pt x="8985" y="2315"/>
                </a:cubicBezTo>
                <a:cubicBezTo>
                  <a:pt x="8989" y="2315"/>
                  <a:pt x="9002" y="2321"/>
                  <a:pt x="9024" y="2332"/>
                </a:cubicBezTo>
                <a:cubicBezTo>
                  <a:pt x="9026" y="2333"/>
                  <a:pt x="9030" y="2334"/>
                  <a:pt x="9033" y="2334"/>
                </a:cubicBezTo>
                <a:cubicBezTo>
                  <a:pt x="9063" y="2334"/>
                  <a:pt x="9110" y="2293"/>
                  <a:pt x="9075" y="2293"/>
                </a:cubicBezTo>
                <a:cubicBezTo>
                  <a:pt x="9049" y="2280"/>
                  <a:pt x="9075" y="2241"/>
                  <a:pt x="9049" y="2202"/>
                </a:cubicBezTo>
                <a:cubicBezTo>
                  <a:pt x="9060" y="2181"/>
                  <a:pt x="9071" y="2160"/>
                  <a:pt x="9088" y="2160"/>
                </a:cubicBezTo>
                <a:cubicBezTo>
                  <a:pt x="9092" y="2160"/>
                  <a:pt x="9097" y="2161"/>
                  <a:pt x="9101" y="2163"/>
                </a:cubicBezTo>
                <a:cubicBezTo>
                  <a:pt x="9140" y="2163"/>
                  <a:pt x="9179" y="2034"/>
                  <a:pt x="9166" y="1995"/>
                </a:cubicBezTo>
                <a:cubicBezTo>
                  <a:pt x="9145" y="1984"/>
                  <a:pt x="9150" y="1965"/>
                  <a:pt x="9166" y="1965"/>
                </a:cubicBezTo>
                <a:cubicBezTo>
                  <a:pt x="9170" y="1965"/>
                  <a:pt x="9174" y="1966"/>
                  <a:pt x="9179" y="1969"/>
                </a:cubicBezTo>
                <a:cubicBezTo>
                  <a:pt x="9184" y="1971"/>
                  <a:pt x="9189" y="1972"/>
                  <a:pt x="9193" y="1972"/>
                </a:cubicBezTo>
                <a:cubicBezTo>
                  <a:pt x="9210" y="1972"/>
                  <a:pt x="9221" y="1953"/>
                  <a:pt x="9231" y="1943"/>
                </a:cubicBezTo>
                <a:cubicBezTo>
                  <a:pt x="9225" y="1923"/>
                  <a:pt x="9228" y="1917"/>
                  <a:pt x="9236" y="1917"/>
                </a:cubicBezTo>
                <a:cubicBezTo>
                  <a:pt x="9244" y="1917"/>
                  <a:pt x="9257" y="1923"/>
                  <a:pt x="9270" y="1930"/>
                </a:cubicBezTo>
                <a:cubicBezTo>
                  <a:pt x="9275" y="1943"/>
                  <a:pt x="9279" y="1949"/>
                  <a:pt x="9284" y="1949"/>
                </a:cubicBezTo>
                <a:cubicBezTo>
                  <a:pt x="9294" y="1949"/>
                  <a:pt x="9305" y="1929"/>
                  <a:pt x="9322" y="1904"/>
                </a:cubicBezTo>
                <a:cubicBezTo>
                  <a:pt x="9309" y="1865"/>
                  <a:pt x="9361" y="1774"/>
                  <a:pt x="9400" y="1709"/>
                </a:cubicBezTo>
                <a:cubicBezTo>
                  <a:pt x="9478" y="1593"/>
                  <a:pt x="9465" y="1567"/>
                  <a:pt x="9439" y="1476"/>
                </a:cubicBezTo>
                <a:lnTo>
                  <a:pt x="9400" y="1424"/>
                </a:lnTo>
                <a:lnTo>
                  <a:pt x="9452" y="1463"/>
                </a:lnTo>
                <a:cubicBezTo>
                  <a:pt x="9478" y="1476"/>
                  <a:pt x="9542" y="1489"/>
                  <a:pt x="9542" y="1489"/>
                </a:cubicBezTo>
                <a:cubicBezTo>
                  <a:pt x="9568" y="1476"/>
                  <a:pt x="9542" y="1450"/>
                  <a:pt x="9516" y="1437"/>
                </a:cubicBezTo>
                <a:cubicBezTo>
                  <a:pt x="9490" y="1411"/>
                  <a:pt x="9503" y="1398"/>
                  <a:pt x="9568" y="1372"/>
                </a:cubicBezTo>
                <a:cubicBezTo>
                  <a:pt x="9620" y="1346"/>
                  <a:pt x="9633" y="1333"/>
                  <a:pt x="9633" y="1294"/>
                </a:cubicBezTo>
                <a:cubicBezTo>
                  <a:pt x="9646" y="1268"/>
                  <a:pt x="9659" y="1242"/>
                  <a:pt x="9698" y="1242"/>
                </a:cubicBezTo>
                <a:cubicBezTo>
                  <a:pt x="9724" y="1229"/>
                  <a:pt x="9724" y="1229"/>
                  <a:pt x="9698" y="1204"/>
                </a:cubicBezTo>
                <a:cubicBezTo>
                  <a:pt x="9672" y="1191"/>
                  <a:pt x="9698" y="1165"/>
                  <a:pt x="9737" y="1165"/>
                </a:cubicBezTo>
                <a:cubicBezTo>
                  <a:pt x="9749" y="1170"/>
                  <a:pt x="9761" y="1172"/>
                  <a:pt x="9772" y="1172"/>
                </a:cubicBezTo>
                <a:cubicBezTo>
                  <a:pt x="9819" y="1172"/>
                  <a:pt x="9849" y="1134"/>
                  <a:pt x="9828" y="1113"/>
                </a:cubicBezTo>
                <a:cubicBezTo>
                  <a:pt x="9802" y="1087"/>
                  <a:pt x="9828" y="1074"/>
                  <a:pt x="9841" y="1061"/>
                </a:cubicBezTo>
                <a:cubicBezTo>
                  <a:pt x="9867" y="1035"/>
                  <a:pt x="9880" y="1022"/>
                  <a:pt x="9880" y="983"/>
                </a:cubicBezTo>
                <a:cubicBezTo>
                  <a:pt x="9893" y="957"/>
                  <a:pt x="9919" y="944"/>
                  <a:pt x="9919" y="944"/>
                </a:cubicBezTo>
                <a:cubicBezTo>
                  <a:pt x="9924" y="939"/>
                  <a:pt x="9927" y="937"/>
                  <a:pt x="9930" y="937"/>
                </a:cubicBezTo>
                <a:cubicBezTo>
                  <a:pt x="9939" y="937"/>
                  <a:pt x="9929" y="973"/>
                  <a:pt x="9919" y="983"/>
                </a:cubicBezTo>
                <a:lnTo>
                  <a:pt x="9957" y="983"/>
                </a:lnTo>
                <a:cubicBezTo>
                  <a:pt x="9996" y="957"/>
                  <a:pt x="10022" y="944"/>
                  <a:pt x="10022" y="892"/>
                </a:cubicBezTo>
                <a:cubicBezTo>
                  <a:pt x="10009" y="858"/>
                  <a:pt x="10002" y="842"/>
                  <a:pt x="10005" y="842"/>
                </a:cubicBezTo>
                <a:lnTo>
                  <a:pt x="10005" y="842"/>
                </a:lnTo>
                <a:cubicBezTo>
                  <a:pt x="10007" y="842"/>
                  <a:pt x="10017" y="855"/>
                  <a:pt x="10035" y="879"/>
                </a:cubicBezTo>
                <a:cubicBezTo>
                  <a:pt x="10047" y="891"/>
                  <a:pt x="10061" y="897"/>
                  <a:pt x="10073" y="897"/>
                </a:cubicBezTo>
                <a:cubicBezTo>
                  <a:pt x="10088" y="897"/>
                  <a:pt x="10100" y="888"/>
                  <a:pt x="10100" y="866"/>
                </a:cubicBezTo>
                <a:cubicBezTo>
                  <a:pt x="10093" y="831"/>
                  <a:pt x="10101" y="819"/>
                  <a:pt x="10112" y="819"/>
                </a:cubicBezTo>
                <a:cubicBezTo>
                  <a:pt x="10121" y="819"/>
                  <a:pt x="10133" y="828"/>
                  <a:pt x="10139" y="840"/>
                </a:cubicBezTo>
                <a:cubicBezTo>
                  <a:pt x="10150" y="868"/>
                  <a:pt x="10156" y="884"/>
                  <a:pt x="10163" y="884"/>
                </a:cubicBezTo>
                <a:cubicBezTo>
                  <a:pt x="10172" y="884"/>
                  <a:pt x="10182" y="855"/>
                  <a:pt x="10204" y="788"/>
                </a:cubicBezTo>
                <a:cubicBezTo>
                  <a:pt x="10256" y="763"/>
                  <a:pt x="10321" y="685"/>
                  <a:pt x="10398" y="646"/>
                </a:cubicBezTo>
                <a:cubicBezTo>
                  <a:pt x="10465" y="608"/>
                  <a:pt x="10510" y="584"/>
                  <a:pt x="10545" y="584"/>
                </a:cubicBezTo>
                <a:cubicBezTo>
                  <a:pt x="10558" y="584"/>
                  <a:pt x="10570" y="587"/>
                  <a:pt x="10580" y="594"/>
                </a:cubicBezTo>
                <a:cubicBezTo>
                  <a:pt x="10583" y="599"/>
                  <a:pt x="10585" y="604"/>
                  <a:pt x="10587" y="608"/>
                </a:cubicBezTo>
                <a:lnTo>
                  <a:pt x="10587" y="608"/>
                </a:lnTo>
                <a:cubicBezTo>
                  <a:pt x="10570" y="564"/>
                  <a:pt x="10586" y="540"/>
                  <a:pt x="10658" y="516"/>
                </a:cubicBezTo>
                <a:cubicBezTo>
                  <a:pt x="10668" y="517"/>
                  <a:pt x="10677" y="518"/>
                  <a:pt x="10685" y="518"/>
                </a:cubicBezTo>
                <a:cubicBezTo>
                  <a:pt x="10757" y="518"/>
                  <a:pt x="10789" y="473"/>
                  <a:pt x="10800" y="438"/>
                </a:cubicBezTo>
                <a:lnTo>
                  <a:pt x="10800" y="438"/>
                </a:lnTo>
                <a:cubicBezTo>
                  <a:pt x="10775" y="451"/>
                  <a:pt x="10749" y="464"/>
                  <a:pt x="10749" y="464"/>
                </a:cubicBezTo>
                <a:cubicBezTo>
                  <a:pt x="10739" y="414"/>
                  <a:pt x="10752" y="395"/>
                  <a:pt x="10783" y="395"/>
                </a:cubicBezTo>
                <a:cubicBezTo>
                  <a:pt x="10791" y="395"/>
                  <a:pt x="10802" y="396"/>
                  <a:pt x="10813" y="399"/>
                </a:cubicBezTo>
                <a:cubicBezTo>
                  <a:pt x="10839" y="399"/>
                  <a:pt x="10852" y="425"/>
                  <a:pt x="10865" y="464"/>
                </a:cubicBezTo>
                <a:cubicBezTo>
                  <a:pt x="10865" y="485"/>
                  <a:pt x="10891" y="507"/>
                  <a:pt x="10915" y="507"/>
                </a:cubicBezTo>
                <a:cubicBezTo>
                  <a:pt x="10920" y="507"/>
                  <a:pt x="10925" y="506"/>
                  <a:pt x="10930" y="503"/>
                </a:cubicBezTo>
                <a:cubicBezTo>
                  <a:pt x="10956" y="503"/>
                  <a:pt x="10982" y="490"/>
                  <a:pt x="10943" y="464"/>
                </a:cubicBezTo>
                <a:cubicBezTo>
                  <a:pt x="10943" y="438"/>
                  <a:pt x="10943" y="438"/>
                  <a:pt x="10969" y="438"/>
                </a:cubicBezTo>
                <a:cubicBezTo>
                  <a:pt x="10995" y="425"/>
                  <a:pt x="11021" y="425"/>
                  <a:pt x="11034" y="386"/>
                </a:cubicBezTo>
                <a:cubicBezTo>
                  <a:pt x="11034" y="360"/>
                  <a:pt x="11060" y="347"/>
                  <a:pt x="11086" y="347"/>
                </a:cubicBezTo>
                <a:cubicBezTo>
                  <a:pt x="11125" y="373"/>
                  <a:pt x="11177" y="373"/>
                  <a:pt x="11177" y="373"/>
                </a:cubicBezTo>
                <a:lnTo>
                  <a:pt x="11177" y="399"/>
                </a:lnTo>
                <a:cubicBezTo>
                  <a:pt x="11177" y="425"/>
                  <a:pt x="11203" y="451"/>
                  <a:pt x="11203" y="451"/>
                </a:cubicBezTo>
                <a:cubicBezTo>
                  <a:pt x="11229" y="451"/>
                  <a:pt x="11229" y="425"/>
                  <a:pt x="11229" y="425"/>
                </a:cubicBezTo>
                <a:cubicBezTo>
                  <a:pt x="11229" y="412"/>
                  <a:pt x="11384" y="386"/>
                  <a:pt x="11553" y="386"/>
                </a:cubicBezTo>
                <a:cubicBezTo>
                  <a:pt x="11644" y="399"/>
                  <a:pt x="11721" y="399"/>
                  <a:pt x="11799" y="412"/>
                </a:cubicBezTo>
                <a:cubicBezTo>
                  <a:pt x="11864" y="425"/>
                  <a:pt x="11916" y="438"/>
                  <a:pt x="11942" y="438"/>
                </a:cubicBezTo>
                <a:cubicBezTo>
                  <a:pt x="11967" y="464"/>
                  <a:pt x="12009" y="483"/>
                  <a:pt x="12028" y="483"/>
                </a:cubicBezTo>
                <a:cubicBezTo>
                  <a:pt x="12038" y="483"/>
                  <a:pt x="12042" y="478"/>
                  <a:pt x="12033" y="464"/>
                </a:cubicBezTo>
                <a:cubicBezTo>
                  <a:pt x="12036" y="457"/>
                  <a:pt x="12048" y="454"/>
                  <a:pt x="12067" y="454"/>
                </a:cubicBezTo>
                <a:cubicBezTo>
                  <a:pt x="12117" y="454"/>
                  <a:pt x="12217" y="478"/>
                  <a:pt x="12331" y="516"/>
                </a:cubicBezTo>
                <a:cubicBezTo>
                  <a:pt x="12469" y="569"/>
                  <a:pt x="12573" y="614"/>
                  <a:pt x="12613" y="614"/>
                </a:cubicBezTo>
                <a:cubicBezTo>
                  <a:pt x="12621" y="614"/>
                  <a:pt x="12627" y="612"/>
                  <a:pt x="12629" y="607"/>
                </a:cubicBezTo>
                <a:lnTo>
                  <a:pt x="12707" y="646"/>
                </a:lnTo>
                <a:cubicBezTo>
                  <a:pt x="12759" y="659"/>
                  <a:pt x="12811" y="659"/>
                  <a:pt x="12837" y="672"/>
                </a:cubicBezTo>
                <a:cubicBezTo>
                  <a:pt x="12848" y="668"/>
                  <a:pt x="12859" y="666"/>
                  <a:pt x="12866" y="666"/>
                </a:cubicBezTo>
                <a:cubicBezTo>
                  <a:pt x="12885" y="666"/>
                  <a:pt x="12890" y="676"/>
                  <a:pt x="12863" y="685"/>
                </a:cubicBezTo>
                <a:cubicBezTo>
                  <a:pt x="12850" y="711"/>
                  <a:pt x="12837" y="737"/>
                  <a:pt x="12850" y="750"/>
                </a:cubicBezTo>
                <a:cubicBezTo>
                  <a:pt x="12865" y="757"/>
                  <a:pt x="12877" y="760"/>
                  <a:pt x="12886" y="760"/>
                </a:cubicBezTo>
                <a:cubicBezTo>
                  <a:pt x="12909" y="760"/>
                  <a:pt x="12918" y="742"/>
                  <a:pt x="12928" y="724"/>
                </a:cubicBezTo>
                <a:cubicBezTo>
                  <a:pt x="12941" y="711"/>
                  <a:pt x="12950" y="707"/>
                  <a:pt x="12957" y="707"/>
                </a:cubicBezTo>
                <a:cubicBezTo>
                  <a:pt x="12963" y="707"/>
                  <a:pt x="12967" y="711"/>
                  <a:pt x="12967" y="711"/>
                </a:cubicBezTo>
                <a:cubicBezTo>
                  <a:pt x="12992" y="724"/>
                  <a:pt x="12992" y="724"/>
                  <a:pt x="12980" y="750"/>
                </a:cubicBezTo>
                <a:cubicBezTo>
                  <a:pt x="12967" y="776"/>
                  <a:pt x="12941" y="801"/>
                  <a:pt x="12941" y="801"/>
                </a:cubicBezTo>
                <a:lnTo>
                  <a:pt x="12967" y="827"/>
                </a:lnTo>
                <a:cubicBezTo>
                  <a:pt x="12973" y="814"/>
                  <a:pt x="12983" y="811"/>
                  <a:pt x="12991" y="811"/>
                </a:cubicBezTo>
                <a:cubicBezTo>
                  <a:pt x="12999" y="811"/>
                  <a:pt x="13005" y="814"/>
                  <a:pt x="13005" y="814"/>
                </a:cubicBezTo>
                <a:cubicBezTo>
                  <a:pt x="13031" y="827"/>
                  <a:pt x="13031" y="827"/>
                  <a:pt x="12992" y="879"/>
                </a:cubicBezTo>
                <a:cubicBezTo>
                  <a:pt x="12977" y="911"/>
                  <a:pt x="12975" y="928"/>
                  <a:pt x="12991" y="928"/>
                </a:cubicBezTo>
                <a:cubicBezTo>
                  <a:pt x="13001" y="928"/>
                  <a:pt x="13019" y="921"/>
                  <a:pt x="13044" y="905"/>
                </a:cubicBezTo>
                <a:lnTo>
                  <a:pt x="13096" y="905"/>
                </a:lnTo>
                <a:cubicBezTo>
                  <a:pt x="13089" y="944"/>
                  <a:pt x="13113" y="955"/>
                  <a:pt x="13142" y="955"/>
                </a:cubicBezTo>
                <a:cubicBezTo>
                  <a:pt x="13162" y="955"/>
                  <a:pt x="13184" y="949"/>
                  <a:pt x="13200" y="944"/>
                </a:cubicBezTo>
                <a:lnTo>
                  <a:pt x="13200" y="944"/>
                </a:lnTo>
                <a:cubicBezTo>
                  <a:pt x="13192" y="985"/>
                  <a:pt x="13199" y="1005"/>
                  <a:pt x="13218" y="1005"/>
                </a:cubicBezTo>
                <a:cubicBezTo>
                  <a:pt x="13230" y="1005"/>
                  <a:pt x="13245" y="998"/>
                  <a:pt x="13265" y="983"/>
                </a:cubicBezTo>
                <a:cubicBezTo>
                  <a:pt x="13271" y="980"/>
                  <a:pt x="13278" y="978"/>
                  <a:pt x="13284" y="978"/>
                </a:cubicBezTo>
                <a:cubicBezTo>
                  <a:pt x="13302" y="978"/>
                  <a:pt x="13317" y="993"/>
                  <a:pt x="13317" y="1022"/>
                </a:cubicBezTo>
                <a:cubicBezTo>
                  <a:pt x="13317" y="1061"/>
                  <a:pt x="13330" y="1087"/>
                  <a:pt x="13382" y="1113"/>
                </a:cubicBezTo>
                <a:cubicBezTo>
                  <a:pt x="13383" y="1112"/>
                  <a:pt x="13385" y="1112"/>
                  <a:pt x="13388" y="1112"/>
                </a:cubicBezTo>
                <a:cubicBezTo>
                  <a:pt x="13434" y="1112"/>
                  <a:pt x="13570" y="1237"/>
                  <a:pt x="13706" y="1385"/>
                </a:cubicBezTo>
                <a:cubicBezTo>
                  <a:pt x="13848" y="1539"/>
                  <a:pt x="13947" y="1661"/>
                  <a:pt x="13983" y="1661"/>
                </a:cubicBezTo>
                <a:cubicBezTo>
                  <a:pt x="13986" y="1661"/>
                  <a:pt x="13989" y="1660"/>
                  <a:pt x="13991" y="1657"/>
                </a:cubicBezTo>
                <a:cubicBezTo>
                  <a:pt x="14004" y="1670"/>
                  <a:pt x="14004" y="1683"/>
                  <a:pt x="13991" y="1722"/>
                </a:cubicBezTo>
                <a:cubicBezTo>
                  <a:pt x="13982" y="1731"/>
                  <a:pt x="13986" y="1746"/>
                  <a:pt x="14010" y="1746"/>
                </a:cubicBezTo>
                <a:cubicBezTo>
                  <a:pt x="14021" y="1746"/>
                  <a:pt x="14036" y="1743"/>
                  <a:pt x="14056" y="1735"/>
                </a:cubicBezTo>
                <a:cubicBezTo>
                  <a:pt x="14066" y="1739"/>
                  <a:pt x="14075" y="1739"/>
                  <a:pt x="14082" y="1739"/>
                </a:cubicBezTo>
                <a:cubicBezTo>
                  <a:pt x="14089" y="1739"/>
                  <a:pt x="14094" y="1739"/>
                  <a:pt x="14097" y="1739"/>
                </a:cubicBezTo>
                <a:cubicBezTo>
                  <a:pt x="14101" y="1739"/>
                  <a:pt x="14095" y="1742"/>
                  <a:pt x="14069" y="1761"/>
                </a:cubicBezTo>
                <a:cubicBezTo>
                  <a:pt x="14043" y="1787"/>
                  <a:pt x="14082" y="1826"/>
                  <a:pt x="14134" y="1904"/>
                </a:cubicBezTo>
                <a:cubicBezTo>
                  <a:pt x="14182" y="1965"/>
                  <a:pt x="14242" y="2048"/>
                  <a:pt x="14271" y="2048"/>
                </a:cubicBezTo>
                <a:cubicBezTo>
                  <a:pt x="14273" y="2048"/>
                  <a:pt x="14275" y="2047"/>
                  <a:pt x="14277" y="2047"/>
                </a:cubicBezTo>
                <a:cubicBezTo>
                  <a:pt x="14307" y="2062"/>
                  <a:pt x="14320" y="2068"/>
                  <a:pt x="14317" y="2068"/>
                </a:cubicBezTo>
                <a:cubicBezTo>
                  <a:pt x="14315" y="2068"/>
                  <a:pt x="14306" y="2065"/>
                  <a:pt x="14290" y="2060"/>
                </a:cubicBezTo>
                <a:lnTo>
                  <a:pt x="14290" y="2060"/>
                </a:lnTo>
                <a:cubicBezTo>
                  <a:pt x="14225" y="2073"/>
                  <a:pt x="14264" y="2202"/>
                  <a:pt x="14354" y="2241"/>
                </a:cubicBezTo>
                <a:cubicBezTo>
                  <a:pt x="14367" y="2254"/>
                  <a:pt x="14380" y="2280"/>
                  <a:pt x="14354" y="2293"/>
                </a:cubicBezTo>
                <a:cubicBezTo>
                  <a:pt x="14367" y="2319"/>
                  <a:pt x="14393" y="2345"/>
                  <a:pt x="14458" y="2397"/>
                </a:cubicBezTo>
                <a:cubicBezTo>
                  <a:pt x="14471" y="2410"/>
                  <a:pt x="14523" y="2501"/>
                  <a:pt x="14549" y="2552"/>
                </a:cubicBezTo>
                <a:cubicBezTo>
                  <a:pt x="14575" y="2591"/>
                  <a:pt x="14627" y="2630"/>
                  <a:pt x="14627" y="2630"/>
                </a:cubicBezTo>
                <a:lnTo>
                  <a:pt x="14640" y="2643"/>
                </a:lnTo>
                <a:cubicBezTo>
                  <a:pt x="14614" y="2669"/>
                  <a:pt x="14666" y="2773"/>
                  <a:pt x="14756" y="2942"/>
                </a:cubicBezTo>
                <a:cubicBezTo>
                  <a:pt x="14834" y="3097"/>
                  <a:pt x="14899" y="3240"/>
                  <a:pt x="14886" y="3279"/>
                </a:cubicBezTo>
                <a:cubicBezTo>
                  <a:pt x="14886" y="3279"/>
                  <a:pt x="14899" y="3305"/>
                  <a:pt x="14938" y="3318"/>
                </a:cubicBezTo>
                <a:cubicBezTo>
                  <a:pt x="15003" y="3318"/>
                  <a:pt x="15016" y="3331"/>
                  <a:pt x="14990" y="3370"/>
                </a:cubicBezTo>
                <a:cubicBezTo>
                  <a:pt x="14951" y="3421"/>
                  <a:pt x="14990" y="3512"/>
                  <a:pt x="15055" y="3512"/>
                </a:cubicBezTo>
                <a:lnTo>
                  <a:pt x="15029" y="3525"/>
                </a:lnTo>
                <a:cubicBezTo>
                  <a:pt x="14990" y="3577"/>
                  <a:pt x="15042" y="3629"/>
                  <a:pt x="15120" y="3629"/>
                </a:cubicBezTo>
                <a:cubicBezTo>
                  <a:pt x="15094" y="3668"/>
                  <a:pt x="15081" y="3707"/>
                  <a:pt x="15120" y="3720"/>
                </a:cubicBezTo>
                <a:cubicBezTo>
                  <a:pt x="15133" y="3746"/>
                  <a:pt x="15133" y="3746"/>
                  <a:pt x="15068" y="3772"/>
                </a:cubicBezTo>
                <a:cubicBezTo>
                  <a:pt x="15042" y="3785"/>
                  <a:pt x="15016" y="3798"/>
                  <a:pt x="15029" y="3811"/>
                </a:cubicBezTo>
                <a:cubicBezTo>
                  <a:pt x="15029" y="3822"/>
                  <a:pt x="15036" y="3826"/>
                  <a:pt x="15046" y="3826"/>
                </a:cubicBezTo>
                <a:cubicBezTo>
                  <a:pt x="15059" y="3826"/>
                  <a:pt x="15079" y="3818"/>
                  <a:pt x="15094" y="3811"/>
                </a:cubicBezTo>
                <a:cubicBezTo>
                  <a:pt x="15094" y="3811"/>
                  <a:pt x="15107" y="3837"/>
                  <a:pt x="15107" y="3862"/>
                </a:cubicBezTo>
                <a:cubicBezTo>
                  <a:pt x="15107" y="3862"/>
                  <a:pt x="15115" y="3879"/>
                  <a:pt x="15132" y="3879"/>
                </a:cubicBezTo>
                <a:cubicBezTo>
                  <a:pt x="15136" y="3879"/>
                  <a:pt x="15140" y="3878"/>
                  <a:pt x="15146" y="3875"/>
                </a:cubicBezTo>
                <a:cubicBezTo>
                  <a:pt x="15153" y="3873"/>
                  <a:pt x="15159" y="3872"/>
                  <a:pt x="15164" y="3872"/>
                </a:cubicBezTo>
                <a:cubicBezTo>
                  <a:pt x="15185" y="3872"/>
                  <a:pt x="15187" y="3891"/>
                  <a:pt x="15197" y="3901"/>
                </a:cubicBezTo>
                <a:cubicBezTo>
                  <a:pt x="15184" y="3908"/>
                  <a:pt x="15188" y="3914"/>
                  <a:pt x="15197" y="3914"/>
                </a:cubicBezTo>
                <a:cubicBezTo>
                  <a:pt x="15207" y="3914"/>
                  <a:pt x="15223" y="3908"/>
                  <a:pt x="15236" y="3888"/>
                </a:cubicBezTo>
                <a:cubicBezTo>
                  <a:pt x="15251" y="3881"/>
                  <a:pt x="15266" y="3873"/>
                  <a:pt x="15279" y="3873"/>
                </a:cubicBezTo>
                <a:cubicBezTo>
                  <a:pt x="15288" y="3873"/>
                  <a:pt x="15296" y="3877"/>
                  <a:pt x="15301" y="3888"/>
                </a:cubicBezTo>
                <a:cubicBezTo>
                  <a:pt x="15301" y="3888"/>
                  <a:pt x="15327" y="3875"/>
                  <a:pt x="15353" y="3862"/>
                </a:cubicBezTo>
                <a:cubicBezTo>
                  <a:pt x="15418" y="3837"/>
                  <a:pt x="15444" y="3824"/>
                  <a:pt x="15444" y="3772"/>
                </a:cubicBezTo>
                <a:cubicBezTo>
                  <a:pt x="15433" y="3670"/>
                  <a:pt x="15431" y="3598"/>
                  <a:pt x="15397" y="3598"/>
                </a:cubicBezTo>
                <a:cubicBezTo>
                  <a:pt x="15392" y="3598"/>
                  <a:pt x="15386" y="3600"/>
                  <a:pt x="15379" y="3603"/>
                </a:cubicBezTo>
                <a:cubicBezTo>
                  <a:pt x="15379" y="3603"/>
                  <a:pt x="15340" y="3590"/>
                  <a:pt x="15327" y="3564"/>
                </a:cubicBezTo>
                <a:cubicBezTo>
                  <a:pt x="15314" y="3538"/>
                  <a:pt x="15327" y="3512"/>
                  <a:pt x="15327" y="3512"/>
                </a:cubicBezTo>
                <a:cubicBezTo>
                  <a:pt x="15353" y="3499"/>
                  <a:pt x="15314" y="3396"/>
                  <a:pt x="15262" y="3279"/>
                </a:cubicBezTo>
                <a:cubicBezTo>
                  <a:pt x="15197" y="3136"/>
                  <a:pt x="15159" y="3071"/>
                  <a:pt x="15172" y="3032"/>
                </a:cubicBezTo>
                <a:cubicBezTo>
                  <a:pt x="15197" y="2993"/>
                  <a:pt x="15184" y="2968"/>
                  <a:pt x="15184" y="2968"/>
                </a:cubicBezTo>
                <a:lnTo>
                  <a:pt x="15184" y="2968"/>
                </a:lnTo>
                <a:cubicBezTo>
                  <a:pt x="15183" y="2968"/>
                  <a:pt x="15182" y="2968"/>
                  <a:pt x="15181" y="2968"/>
                </a:cubicBezTo>
                <a:cubicBezTo>
                  <a:pt x="15152" y="2968"/>
                  <a:pt x="15077" y="2831"/>
                  <a:pt x="15003" y="2669"/>
                </a:cubicBezTo>
                <a:cubicBezTo>
                  <a:pt x="14918" y="2512"/>
                  <a:pt x="14834" y="2355"/>
                  <a:pt x="14802" y="2355"/>
                </a:cubicBezTo>
                <a:cubicBezTo>
                  <a:pt x="14799" y="2355"/>
                  <a:pt x="14797" y="2356"/>
                  <a:pt x="14795" y="2358"/>
                </a:cubicBezTo>
                <a:cubicBezTo>
                  <a:pt x="14782" y="2332"/>
                  <a:pt x="14756" y="2306"/>
                  <a:pt x="14756" y="2306"/>
                </a:cubicBezTo>
                <a:cubicBezTo>
                  <a:pt x="14795" y="2293"/>
                  <a:pt x="14756" y="2241"/>
                  <a:pt x="14731" y="2202"/>
                </a:cubicBezTo>
                <a:cubicBezTo>
                  <a:pt x="14679" y="2163"/>
                  <a:pt x="14653" y="2124"/>
                  <a:pt x="14653" y="2124"/>
                </a:cubicBezTo>
                <a:cubicBezTo>
                  <a:pt x="14679" y="2098"/>
                  <a:pt x="14666" y="2086"/>
                  <a:pt x="14640" y="2034"/>
                </a:cubicBezTo>
                <a:cubicBezTo>
                  <a:pt x="14610" y="1994"/>
                  <a:pt x="14595" y="1977"/>
                  <a:pt x="14579" y="1977"/>
                </a:cubicBezTo>
                <a:cubicBezTo>
                  <a:pt x="14573" y="1977"/>
                  <a:pt x="14568" y="1979"/>
                  <a:pt x="14562" y="1982"/>
                </a:cubicBezTo>
                <a:cubicBezTo>
                  <a:pt x="14549" y="1956"/>
                  <a:pt x="14445" y="1800"/>
                  <a:pt x="14419" y="1709"/>
                </a:cubicBezTo>
                <a:cubicBezTo>
                  <a:pt x="14432" y="1670"/>
                  <a:pt x="14380" y="1670"/>
                  <a:pt x="14341" y="1670"/>
                </a:cubicBezTo>
                <a:cubicBezTo>
                  <a:pt x="14331" y="1676"/>
                  <a:pt x="14318" y="1679"/>
                  <a:pt x="14305" y="1679"/>
                </a:cubicBezTo>
                <a:cubicBezTo>
                  <a:pt x="14288" y="1679"/>
                  <a:pt x="14271" y="1673"/>
                  <a:pt x="14264" y="1657"/>
                </a:cubicBezTo>
                <a:cubicBezTo>
                  <a:pt x="14264" y="1657"/>
                  <a:pt x="14290" y="1645"/>
                  <a:pt x="14315" y="1619"/>
                </a:cubicBezTo>
                <a:cubicBezTo>
                  <a:pt x="14354" y="1619"/>
                  <a:pt x="14354" y="1619"/>
                  <a:pt x="14315" y="1580"/>
                </a:cubicBezTo>
                <a:cubicBezTo>
                  <a:pt x="14303" y="1554"/>
                  <a:pt x="14277" y="1541"/>
                  <a:pt x="14277" y="1541"/>
                </a:cubicBezTo>
                <a:cubicBezTo>
                  <a:pt x="14276" y="1541"/>
                  <a:pt x="14275" y="1542"/>
                  <a:pt x="14274" y="1542"/>
                </a:cubicBezTo>
                <a:cubicBezTo>
                  <a:pt x="14253" y="1542"/>
                  <a:pt x="14165" y="1441"/>
                  <a:pt x="14043" y="1294"/>
                </a:cubicBezTo>
                <a:cubicBezTo>
                  <a:pt x="13891" y="1130"/>
                  <a:pt x="13823" y="1072"/>
                  <a:pt x="13792" y="1072"/>
                </a:cubicBezTo>
                <a:cubicBezTo>
                  <a:pt x="13789" y="1072"/>
                  <a:pt x="13786" y="1073"/>
                  <a:pt x="13784" y="1074"/>
                </a:cubicBezTo>
                <a:cubicBezTo>
                  <a:pt x="13780" y="1080"/>
                  <a:pt x="13776" y="1084"/>
                  <a:pt x="13772" y="1084"/>
                </a:cubicBezTo>
                <a:cubicBezTo>
                  <a:pt x="13757" y="1084"/>
                  <a:pt x="13735" y="1054"/>
                  <a:pt x="13706" y="996"/>
                </a:cubicBezTo>
                <a:cubicBezTo>
                  <a:pt x="13641" y="814"/>
                  <a:pt x="13628" y="814"/>
                  <a:pt x="13589" y="814"/>
                </a:cubicBezTo>
                <a:cubicBezTo>
                  <a:pt x="13615" y="840"/>
                  <a:pt x="13589" y="853"/>
                  <a:pt x="13576" y="879"/>
                </a:cubicBezTo>
                <a:cubicBezTo>
                  <a:pt x="13560" y="901"/>
                  <a:pt x="13546" y="911"/>
                  <a:pt x="13536" y="911"/>
                </a:cubicBezTo>
                <a:cubicBezTo>
                  <a:pt x="13522" y="911"/>
                  <a:pt x="13517" y="891"/>
                  <a:pt x="13524" y="853"/>
                </a:cubicBezTo>
                <a:cubicBezTo>
                  <a:pt x="13571" y="795"/>
                  <a:pt x="13270" y="599"/>
                  <a:pt x="13163" y="599"/>
                </a:cubicBezTo>
                <a:cubicBezTo>
                  <a:pt x="13151" y="599"/>
                  <a:pt x="13142" y="602"/>
                  <a:pt x="13135" y="607"/>
                </a:cubicBezTo>
                <a:lnTo>
                  <a:pt x="13148" y="581"/>
                </a:lnTo>
                <a:cubicBezTo>
                  <a:pt x="13174" y="555"/>
                  <a:pt x="13148" y="542"/>
                  <a:pt x="13044" y="477"/>
                </a:cubicBezTo>
                <a:cubicBezTo>
                  <a:pt x="12992" y="451"/>
                  <a:pt x="12967" y="438"/>
                  <a:pt x="12967" y="438"/>
                </a:cubicBezTo>
                <a:cubicBezTo>
                  <a:pt x="12961" y="448"/>
                  <a:pt x="12952" y="453"/>
                  <a:pt x="12940" y="453"/>
                </a:cubicBezTo>
                <a:cubicBezTo>
                  <a:pt x="12891" y="453"/>
                  <a:pt x="12800" y="381"/>
                  <a:pt x="12811" y="360"/>
                </a:cubicBezTo>
                <a:cubicBezTo>
                  <a:pt x="12798" y="322"/>
                  <a:pt x="12798" y="322"/>
                  <a:pt x="12746" y="296"/>
                </a:cubicBezTo>
                <a:cubicBezTo>
                  <a:pt x="12738" y="297"/>
                  <a:pt x="12730" y="297"/>
                  <a:pt x="12722" y="297"/>
                </a:cubicBezTo>
                <a:cubicBezTo>
                  <a:pt x="12625" y="297"/>
                  <a:pt x="12526" y="229"/>
                  <a:pt x="12526" y="205"/>
                </a:cubicBezTo>
                <a:cubicBezTo>
                  <a:pt x="12526" y="205"/>
                  <a:pt x="12500" y="192"/>
                  <a:pt x="12474" y="179"/>
                </a:cubicBezTo>
                <a:cubicBezTo>
                  <a:pt x="12462" y="183"/>
                  <a:pt x="12450" y="184"/>
                  <a:pt x="12437" y="184"/>
                </a:cubicBezTo>
                <a:cubicBezTo>
                  <a:pt x="12407" y="184"/>
                  <a:pt x="12375" y="175"/>
                  <a:pt x="12357" y="166"/>
                </a:cubicBezTo>
                <a:cubicBezTo>
                  <a:pt x="12316" y="154"/>
                  <a:pt x="12288" y="148"/>
                  <a:pt x="12273" y="148"/>
                </a:cubicBezTo>
                <a:cubicBezTo>
                  <a:pt x="12253" y="148"/>
                  <a:pt x="12252" y="157"/>
                  <a:pt x="12266" y="179"/>
                </a:cubicBezTo>
                <a:cubicBezTo>
                  <a:pt x="12253" y="205"/>
                  <a:pt x="12240" y="231"/>
                  <a:pt x="12214" y="231"/>
                </a:cubicBezTo>
                <a:lnTo>
                  <a:pt x="12227" y="192"/>
                </a:lnTo>
                <a:cubicBezTo>
                  <a:pt x="12227" y="166"/>
                  <a:pt x="12149" y="140"/>
                  <a:pt x="12033" y="114"/>
                </a:cubicBezTo>
                <a:cubicBezTo>
                  <a:pt x="11890" y="88"/>
                  <a:pt x="11825" y="75"/>
                  <a:pt x="11799" y="49"/>
                </a:cubicBezTo>
                <a:lnTo>
                  <a:pt x="11773" y="75"/>
                </a:lnTo>
                <a:cubicBezTo>
                  <a:pt x="11756" y="87"/>
                  <a:pt x="11741" y="93"/>
                  <a:pt x="11730" y="93"/>
                </a:cubicBezTo>
                <a:cubicBezTo>
                  <a:pt x="11716" y="93"/>
                  <a:pt x="11708" y="84"/>
                  <a:pt x="11708" y="62"/>
                </a:cubicBezTo>
                <a:cubicBezTo>
                  <a:pt x="11694" y="41"/>
                  <a:pt x="11652" y="31"/>
                  <a:pt x="11607" y="31"/>
                </a:cubicBezTo>
                <a:cubicBezTo>
                  <a:pt x="11570" y="31"/>
                  <a:pt x="11530" y="38"/>
                  <a:pt x="11501" y="49"/>
                </a:cubicBezTo>
                <a:lnTo>
                  <a:pt x="11436" y="49"/>
                </a:lnTo>
                <a:cubicBezTo>
                  <a:pt x="11423" y="17"/>
                  <a:pt x="11394" y="1"/>
                  <a:pt x="11363" y="1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16"/>
          <p:cNvGrpSpPr/>
          <p:nvPr/>
        </p:nvGrpSpPr>
        <p:grpSpPr>
          <a:xfrm>
            <a:off x="820475" y="2571275"/>
            <a:ext cx="116915" cy="152349"/>
            <a:chOff x="8518300" y="3923825"/>
            <a:chExt cx="116915" cy="152349"/>
          </a:xfrm>
        </p:grpSpPr>
        <p:sp>
          <p:nvSpPr>
            <p:cNvPr id="127" name="Google Shape;127;p16"/>
            <p:cNvSpPr/>
            <p:nvPr/>
          </p:nvSpPr>
          <p:spPr>
            <a:xfrm>
              <a:off x="8518300" y="3923825"/>
              <a:ext cx="65797" cy="59533"/>
            </a:xfrm>
            <a:custGeom>
              <a:rect b="b" l="l" r="r" t="t"/>
              <a:pathLst>
                <a:path extrusionOk="0" h="1245" w="1376">
                  <a:moveTo>
                    <a:pt x="593" y="7"/>
                  </a:moveTo>
                  <a:lnTo>
                    <a:pt x="593" y="7"/>
                  </a:lnTo>
                  <a:cubicBezTo>
                    <a:pt x="591" y="7"/>
                    <a:pt x="591" y="13"/>
                    <a:pt x="597" y="20"/>
                  </a:cubicBezTo>
                  <a:lnTo>
                    <a:pt x="597" y="20"/>
                  </a:lnTo>
                  <a:cubicBezTo>
                    <a:pt x="596" y="11"/>
                    <a:pt x="594" y="7"/>
                    <a:pt x="593" y="7"/>
                  </a:cubicBezTo>
                  <a:close/>
                  <a:moveTo>
                    <a:pt x="597" y="20"/>
                  </a:moveTo>
                  <a:cubicBezTo>
                    <a:pt x="597" y="22"/>
                    <a:pt x="597" y="26"/>
                    <a:pt x="597" y="30"/>
                  </a:cubicBezTo>
                  <a:lnTo>
                    <a:pt x="597" y="30"/>
                  </a:lnTo>
                  <a:cubicBezTo>
                    <a:pt x="598" y="27"/>
                    <a:pt x="598" y="24"/>
                    <a:pt x="598" y="20"/>
                  </a:cubicBezTo>
                  <a:cubicBezTo>
                    <a:pt x="597" y="20"/>
                    <a:pt x="597" y="20"/>
                    <a:pt x="597" y="20"/>
                  </a:cubicBezTo>
                  <a:close/>
                  <a:moveTo>
                    <a:pt x="559" y="59"/>
                  </a:moveTo>
                  <a:cubicBezTo>
                    <a:pt x="550" y="59"/>
                    <a:pt x="553" y="65"/>
                    <a:pt x="556" y="65"/>
                  </a:cubicBezTo>
                  <a:cubicBezTo>
                    <a:pt x="557" y="65"/>
                    <a:pt x="559" y="64"/>
                    <a:pt x="559" y="59"/>
                  </a:cubicBezTo>
                  <a:close/>
                  <a:moveTo>
                    <a:pt x="546" y="59"/>
                  </a:moveTo>
                  <a:lnTo>
                    <a:pt x="546" y="72"/>
                  </a:lnTo>
                  <a:cubicBezTo>
                    <a:pt x="533" y="72"/>
                    <a:pt x="533" y="72"/>
                    <a:pt x="533" y="59"/>
                  </a:cubicBezTo>
                  <a:close/>
                  <a:moveTo>
                    <a:pt x="610" y="46"/>
                  </a:moveTo>
                  <a:cubicBezTo>
                    <a:pt x="623" y="46"/>
                    <a:pt x="623" y="46"/>
                    <a:pt x="623" y="59"/>
                  </a:cubicBezTo>
                  <a:cubicBezTo>
                    <a:pt x="623" y="74"/>
                    <a:pt x="619" y="81"/>
                    <a:pt x="615" y="81"/>
                  </a:cubicBezTo>
                  <a:cubicBezTo>
                    <a:pt x="613" y="81"/>
                    <a:pt x="610" y="78"/>
                    <a:pt x="610" y="72"/>
                  </a:cubicBezTo>
                  <a:cubicBezTo>
                    <a:pt x="610" y="46"/>
                    <a:pt x="610" y="46"/>
                    <a:pt x="610" y="46"/>
                  </a:cubicBezTo>
                  <a:close/>
                  <a:moveTo>
                    <a:pt x="1051" y="98"/>
                  </a:moveTo>
                  <a:cubicBezTo>
                    <a:pt x="1051" y="111"/>
                    <a:pt x="1039" y="124"/>
                    <a:pt x="1039" y="124"/>
                  </a:cubicBezTo>
                  <a:cubicBezTo>
                    <a:pt x="1039" y="111"/>
                    <a:pt x="1051" y="98"/>
                    <a:pt x="1051" y="98"/>
                  </a:cubicBezTo>
                  <a:close/>
                  <a:moveTo>
                    <a:pt x="342" y="131"/>
                  </a:moveTo>
                  <a:cubicBezTo>
                    <a:pt x="344" y="131"/>
                    <a:pt x="347" y="133"/>
                    <a:pt x="351" y="137"/>
                  </a:cubicBezTo>
                  <a:cubicBezTo>
                    <a:pt x="342" y="137"/>
                    <a:pt x="340" y="131"/>
                    <a:pt x="342" y="131"/>
                  </a:cubicBezTo>
                  <a:close/>
                  <a:moveTo>
                    <a:pt x="701" y="124"/>
                  </a:moveTo>
                  <a:lnTo>
                    <a:pt x="714" y="137"/>
                  </a:lnTo>
                  <a:cubicBezTo>
                    <a:pt x="714" y="150"/>
                    <a:pt x="701" y="150"/>
                    <a:pt x="701" y="150"/>
                  </a:cubicBezTo>
                  <a:cubicBezTo>
                    <a:pt x="701" y="150"/>
                    <a:pt x="701" y="150"/>
                    <a:pt x="701" y="137"/>
                  </a:cubicBezTo>
                  <a:cubicBezTo>
                    <a:pt x="701" y="137"/>
                    <a:pt x="701" y="124"/>
                    <a:pt x="701" y="124"/>
                  </a:cubicBezTo>
                  <a:close/>
                  <a:moveTo>
                    <a:pt x="662" y="137"/>
                  </a:moveTo>
                  <a:lnTo>
                    <a:pt x="662" y="150"/>
                  </a:lnTo>
                  <a:lnTo>
                    <a:pt x="662" y="163"/>
                  </a:lnTo>
                  <a:lnTo>
                    <a:pt x="649" y="163"/>
                  </a:lnTo>
                  <a:cubicBezTo>
                    <a:pt x="649" y="150"/>
                    <a:pt x="649" y="137"/>
                    <a:pt x="662" y="137"/>
                  </a:cubicBezTo>
                  <a:close/>
                  <a:moveTo>
                    <a:pt x="351" y="150"/>
                  </a:moveTo>
                  <a:cubicBezTo>
                    <a:pt x="351" y="159"/>
                    <a:pt x="358" y="168"/>
                    <a:pt x="357" y="168"/>
                  </a:cubicBezTo>
                  <a:cubicBezTo>
                    <a:pt x="356" y="168"/>
                    <a:pt x="355" y="167"/>
                    <a:pt x="351" y="163"/>
                  </a:cubicBezTo>
                  <a:cubicBezTo>
                    <a:pt x="351" y="163"/>
                    <a:pt x="351" y="157"/>
                    <a:pt x="351" y="150"/>
                  </a:cubicBezTo>
                  <a:close/>
                  <a:moveTo>
                    <a:pt x="740" y="176"/>
                  </a:moveTo>
                  <a:cubicBezTo>
                    <a:pt x="740" y="195"/>
                    <a:pt x="743" y="205"/>
                    <a:pt x="745" y="205"/>
                  </a:cubicBezTo>
                  <a:cubicBezTo>
                    <a:pt x="747" y="205"/>
                    <a:pt x="747" y="195"/>
                    <a:pt x="740" y="176"/>
                  </a:cubicBezTo>
                  <a:close/>
                  <a:moveTo>
                    <a:pt x="1185" y="183"/>
                  </a:moveTo>
                  <a:cubicBezTo>
                    <a:pt x="1188" y="183"/>
                    <a:pt x="1194" y="189"/>
                    <a:pt x="1194" y="189"/>
                  </a:cubicBezTo>
                  <a:cubicBezTo>
                    <a:pt x="1194" y="198"/>
                    <a:pt x="1188" y="207"/>
                    <a:pt x="1179" y="207"/>
                  </a:cubicBezTo>
                  <a:cubicBezTo>
                    <a:pt x="1176" y="207"/>
                    <a:pt x="1172" y="206"/>
                    <a:pt x="1168" y="202"/>
                  </a:cubicBezTo>
                  <a:cubicBezTo>
                    <a:pt x="1168" y="202"/>
                    <a:pt x="1168" y="202"/>
                    <a:pt x="1181" y="189"/>
                  </a:cubicBezTo>
                  <a:cubicBezTo>
                    <a:pt x="1181" y="185"/>
                    <a:pt x="1183" y="183"/>
                    <a:pt x="1185" y="183"/>
                  </a:cubicBezTo>
                  <a:close/>
                  <a:moveTo>
                    <a:pt x="247" y="215"/>
                  </a:moveTo>
                  <a:cubicBezTo>
                    <a:pt x="260" y="228"/>
                    <a:pt x="260" y="228"/>
                    <a:pt x="260" y="228"/>
                  </a:cubicBezTo>
                  <a:cubicBezTo>
                    <a:pt x="247" y="228"/>
                    <a:pt x="247" y="228"/>
                    <a:pt x="247" y="215"/>
                  </a:cubicBezTo>
                  <a:close/>
                  <a:moveTo>
                    <a:pt x="260" y="241"/>
                  </a:moveTo>
                  <a:cubicBezTo>
                    <a:pt x="260" y="241"/>
                    <a:pt x="286" y="267"/>
                    <a:pt x="286" y="280"/>
                  </a:cubicBezTo>
                  <a:cubicBezTo>
                    <a:pt x="286" y="280"/>
                    <a:pt x="286" y="280"/>
                    <a:pt x="273" y="267"/>
                  </a:cubicBezTo>
                  <a:cubicBezTo>
                    <a:pt x="260" y="254"/>
                    <a:pt x="260" y="241"/>
                    <a:pt x="260" y="241"/>
                  </a:cubicBezTo>
                  <a:close/>
                  <a:moveTo>
                    <a:pt x="259" y="335"/>
                  </a:moveTo>
                  <a:cubicBezTo>
                    <a:pt x="260" y="335"/>
                    <a:pt x="267" y="338"/>
                    <a:pt x="273" y="345"/>
                  </a:cubicBezTo>
                  <a:cubicBezTo>
                    <a:pt x="260" y="338"/>
                    <a:pt x="257" y="335"/>
                    <a:pt x="259" y="335"/>
                  </a:cubicBezTo>
                  <a:close/>
                  <a:moveTo>
                    <a:pt x="295" y="366"/>
                  </a:moveTo>
                  <a:lnTo>
                    <a:pt x="295" y="366"/>
                  </a:lnTo>
                  <a:cubicBezTo>
                    <a:pt x="298" y="369"/>
                    <a:pt x="299" y="371"/>
                    <a:pt x="299" y="371"/>
                  </a:cubicBezTo>
                  <a:cubicBezTo>
                    <a:pt x="308" y="371"/>
                    <a:pt x="311" y="371"/>
                    <a:pt x="295" y="366"/>
                  </a:cubicBezTo>
                  <a:close/>
                  <a:moveTo>
                    <a:pt x="1311" y="448"/>
                  </a:moveTo>
                  <a:lnTo>
                    <a:pt x="1298" y="461"/>
                  </a:lnTo>
                  <a:lnTo>
                    <a:pt x="1285" y="448"/>
                  </a:lnTo>
                  <a:close/>
                  <a:moveTo>
                    <a:pt x="1194" y="500"/>
                  </a:moveTo>
                  <a:lnTo>
                    <a:pt x="1194" y="513"/>
                  </a:lnTo>
                  <a:lnTo>
                    <a:pt x="1207" y="513"/>
                  </a:lnTo>
                  <a:lnTo>
                    <a:pt x="1207" y="500"/>
                  </a:lnTo>
                  <a:lnTo>
                    <a:pt x="1207" y="500"/>
                  </a:lnTo>
                  <a:cubicBezTo>
                    <a:pt x="1203" y="500"/>
                    <a:pt x="1199" y="500"/>
                    <a:pt x="1194" y="500"/>
                  </a:cubicBezTo>
                  <a:close/>
                  <a:moveTo>
                    <a:pt x="1285" y="669"/>
                  </a:moveTo>
                  <a:cubicBezTo>
                    <a:pt x="1311" y="669"/>
                    <a:pt x="1324" y="682"/>
                    <a:pt x="1311" y="682"/>
                  </a:cubicBezTo>
                  <a:lnTo>
                    <a:pt x="1298" y="682"/>
                  </a:lnTo>
                  <a:lnTo>
                    <a:pt x="1285" y="669"/>
                  </a:lnTo>
                  <a:close/>
                  <a:moveTo>
                    <a:pt x="66" y="782"/>
                  </a:moveTo>
                  <a:cubicBezTo>
                    <a:pt x="60" y="786"/>
                    <a:pt x="58" y="786"/>
                    <a:pt x="66" y="786"/>
                  </a:cubicBezTo>
                  <a:cubicBezTo>
                    <a:pt x="66" y="784"/>
                    <a:pt x="66" y="783"/>
                    <a:pt x="66" y="782"/>
                  </a:cubicBezTo>
                  <a:close/>
                  <a:moveTo>
                    <a:pt x="948" y="812"/>
                  </a:moveTo>
                  <a:cubicBezTo>
                    <a:pt x="948" y="812"/>
                    <a:pt x="935" y="812"/>
                    <a:pt x="948" y="824"/>
                  </a:cubicBezTo>
                  <a:lnTo>
                    <a:pt x="961" y="824"/>
                  </a:lnTo>
                  <a:cubicBezTo>
                    <a:pt x="948" y="812"/>
                    <a:pt x="948" y="812"/>
                    <a:pt x="948" y="812"/>
                  </a:cubicBezTo>
                  <a:close/>
                  <a:moveTo>
                    <a:pt x="299" y="824"/>
                  </a:moveTo>
                  <a:cubicBezTo>
                    <a:pt x="299" y="824"/>
                    <a:pt x="299" y="824"/>
                    <a:pt x="299" y="837"/>
                  </a:cubicBezTo>
                  <a:lnTo>
                    <a:pt x="312" y="837"/>
                  </a:lnTo>
                  <a:cubicBezTo>
                    <a:pt x="312" y="824"/>
                    <a:pt x="312" y="824"/>
                    <a:pt x="312" y="824"/>
                  </a:cubicBezTo>
                  <a:lnTo>
                    <a:pt x="306" y="831"/>
                  </a:lnTo>
                  <a:lnTo>
                    <a:pt x="306" y="831"/>
                  </a:lnTo>
                  <a:cubicBezTo>
                    <a:pt x="304" y="829"/>
                    <a:pt x="302" y="827"/>
                    <a:pt x="299" y="824"/>
                  </a:cubicBezTo>
                  <a:close/>
                  <a:moveTo>
                    <a:pt x="312" y="837"/>
                  </a:moveTo>
                  <a:lnTo>
                    <a:pt x="312" y="837"/>
                  </a:lnTo>
                  <a:cubicBezTo>
                    <a:pt x="299" y="850"/>
                    <a:pt x="299" y="863"/>
                    <a:pt x="299" y="863"/>
                  </a:cubicBezTo>
                  <a:lnTo>
                    <a:pt x="312" y="837"/>
                  </a:lnTo>
                  <a:close/>
                  <a:moveTo>
                    <a:pt x="165" y="819"/>
                  </a:moveTo>
                  <a:lnTo>
                    <a:pt x="165" y="819"/>
                  </a:lnTo>
                  <a:cubicBezTo>
                    <a:pt x="165" y="819"/>
                    <a:pt x="164" y="820"/>
                    <a:pt x="163" y="822"/>
                  </a:cubicBezTo>
                  <a:lnTo>
                    <a:pt x="163" y="822"/>
                  </a:lnTo>
                  <a:cubicBezTo>
                    <a:pt x="160" y="821"/>
                    <a:pt x="157" y="821"/>
                    <a:pt x="155" y="821"/>
                  </a:cubicBezTo>
                  <a:cubicBezTo>
                    <a:pt x="143" y="821"/>
                    <a:pt x="137" y="828"/>
                    <a:pt x="139" y="828"/>
                  </a:cubicBezTo>
                  <a:cubicBezTo>
                    <a:pt x="139" y="828"/>
                    <a:pt x="141" y="827"/>
                    <a:pt x="144" y="824"/>
                  </a:cubicBezTo>
                  <a:lnTo>
                    <a:pt x="144" y="824"/>
                  </a:lnTo>
                  <a:lnTo>
                    <a:pt x="131" y="837"/>
                  </a:lnTo>
                  <a:cubicBezTo>
                    <a:pt x="116" y="859"/>
                    <a:pt x="114" y="868"/>
                    <a:pt x="119" y="868"/>
                  </a:cubicBezTo>
                  <a:cubicBezTo>
                    <a:pt x="123" y="868"/>
                    <a:pt x="132" y="862"/>
                    <a:pt x="144" y="850"/>
                  </a:cubicBezTo>
                  <a:cubicBezTo>
                    <a:pt x="154" y="835"/>
                    <a:pt x="160" y="826"/>
                    <a:pt x="163" y="822"/>
                  </a:cubicBezTo>
                  <a:lnTo>
                    <a:pt x="163" y="822"/>
                  </a:lnTo>
                  <a:cubicBezTo>
                    <a:pt x="163" y="822"/>
                    <a:pt x="164" y="822"/>
                    <a:pt x="164" y="822"/>
                  </a:cubicBezTo>
                  <a:lnTo>
                    <a:pt x="164" y="822"/>
                  </a:lnTo>
                  <a:cubicBezTo>
                    <a:pt x="165" y="820"/>
                    <a:pt x="165" y="819"/>
                    <a:pt x="165" y="819"/>
                  </a:cubicBezTo>
                  <a:close/>
                  <a:moveTo>
                    <a:pt x="218" y="845"/>
                  </a:moveTo>
                  <a:cubicBezTo>
                    <a:pt x="221" y="845"/>
                    <a:pt x="221" y="850"/>
                    <a:pt x="221" y="850"/>
                  </a:cubicBezTo>
                  <a:cubicBezTo>
                    <a:pt x="234" y="850"/>
                    <a:pt x="234" y="850"/>
                    <a:pt x="221" y="863"/>
                  </a:cubicBezTo>
                  <a:cubicBezTo>
                    <a:pt x="221" y="863"/>
                    <a:pt x="216" y="869"/>
                    <a:pt x="212" y="869"/>
                  </a:cubicBezTo>
                  <a:cubicBezTo>
                    <a:pt x="210" y="869"/>
                    <a:pt x="208" y="868"/>
                    <a:pt x="208" y="863"/>
                  </a:cubicBezTo>
                  <a:lnTo>
                    <a:pt x="208" y="850"/>
                  </a:lnTo>
                  <a:cubicBezTo>
                    <a:pt x="213" y="846"/>
                    <a:pt x="216" y="845"/>
                    <a:pt x="218" y="845"/>
                  </a:cubicBezTo>
                  <a:close/>
                  <a:moveTo>
                    <a:pt x="1051" y="850"/>
                  </a:moveTo>
                  <a:cubicBezTo>
                    <a:pt x="1055" y="854"/>
                    <a:pt x="1059" y="858"/>
                    <a:pt x="1064" y="863"/>
                  </a:cubicBezTo>
                  <a:cubicBezTo>
                    <a:pt x="1064" y="876"/>
                    <a:pt x="1064" y="876"/>
                    <a:pt x="1064" y="876"/>
                  </a:cubicBezTo>
                  <a:cubicBezTo>
                    <a:pt x="1051" y="863"/>
                    <a:pt x="1051" y="863"/>
                    <a:pt x="1051" y="850"/>
                  </a:cubicBezTo>
                  <a:close/>
                  <a:moveTo>
                    <a:pt x="1129" y="863"/>
                  </a:moveTo>
                  <a:cubicBezTo>
                    <a:pt x="1142" y="876"/>
                    <a:pt x="1155" y="889"/>
                    <a:pt x="1155" y="889"/>
                  </a:cubicBezTo>
                  <a:lnTo>
                    <a:pt x="1129" y="889"/>
                  </a:lnTo>
                  <a:lnTo>
                    <a:pt x="1129" y="876"/>
                  </a:lnTo>
                  <a:lnTo>
                    <a:pt x="1129" y="863"/>
                  </a:lnTo>
                  <a:close/>
                  <a:moveTo>
                    <a:pt x="1158" y="884"/>
                  </a:moveTo>
                  <a:cubicBezTo>
                    <a:pt x="1161" y="884"/>
                    <a:pt x="1164" y="889"/>
                    <a:pt x="1155" y="889"/>
                  </a:cubicBezTo>
                  <a:cubicBezTo>
                    <a:pt x="1155" y="885"/>
                    <a:pt x="1157" y="884"/>
                    <a:pt x="1158" y="884"/>
                  </a:cubicBezTo>
                  <a:close/>
                  <a:moveTo>
                    <a:pt x="1099" y="881"/>
                  </a:moveTo>
                  <a:cubicBezTo>
                    <a:pt x="1101" y="881"/>
                    <a:pt x="1109" y="887"/>
                    <a:pt x="1116" y="902"/>
                  </a:cubicBezTo>
                  <a:lnTo>
                    <a:pt x="1116" y="902"/>
                  </a:lnTo>
                  <a:cubicBezTo>
                    <a:pt x="1112" y="898"/>
                    <a:pt x="1108" y="894"/>
                    <a:pt x="1103" y="889"/>
                  </a:cubicBezTo>
                  <a:cubicBezTo>
                    <a:pt x="1098" y="884"/>
                    <a:pt x="1097" y="881"/>
                    <a:pt x="1099" y="881"/>
                  </a:cubicBezTo>
                  <a:close/>
                  <a:moveTo>
                    <a:pt x="260" y="876"/>
                  </a:moveTo>
                  <a:cubicBezTo>
                    <a:pt x="260" y="876"/>
                    <a:pt x="273" y="876"/>
                    <a:pt x="260" y="889"/>
                  </a:cubicBezTo>
                  <a:cubicBezTo>
                    <a:pt x="260" y="886"/>
                    <a:pt x="259" y="884"/>
                    <a:pt x="258" y="884"/>
                  </a:cubicBezTo>
                  <a:cubicBezTo>
                    <a:pt x="254" y="884"/>
                    <a:pt x="247" y="893"/>
                    <a:pt x="247" y="902"/>
                  </a:cubicBezTo>
                  <a:cubicBezTo>
                    <a:pt x="234" y="915"/>
                    <a:pt x="234" y="928"/>
                    <a:pt x="234" y="928"/>
                  </a:cubicBezTo>
                  <a:cubicBezTo>
                    <a:pt x="221" y="928"/>
                    <a:pt x="234" y="902"/>
                    <a:pt x="234" y="902"/>
                  </a:cubicBezTo>
                  <a:cubicBezTo>
                    <a:pt x="260" y="876"/>
                    <a:pt x="260" y="876"/>
                    <a:pt x="260" y="876"/>
                  </a:cubicBezTo>
                  <a:close/>
                  <a:moveTo>
                    <a:pt x="935" y="928"/>
                  </a:moveTo>
                  <a:cubicBezTo>
                    <a:pt x="939" y="933"/>
                    <a:pt x="944" y="937"/>
                    <a:pt x="948" y="941"/>
                  </a:cubicBezTo>
                  <a:lnTo>
                    <a:pt x="948" y="941"/>
                  </a:lnTo>
                  <a:cubicBezTo>
                    <a:pt x="948" y="941"/>
                    <a:pt x="948" y="928"/>
                    <a:pt x="948" y="928"/>
                  </a:cubicBezTo>
                  <a:close/>
                  <a:moveTo>
                    <a:pt x="1129" y="928"/>
                  </a:moveTo>
                  <a:cubicBezTo>
                    <a:pt x="1129" y="928"/>
                    <a:pt x="1135" y="934"/>
                    <a:pt x="1142" y="941"/>
                  </a:cubicBezTo>
                  <a:lnTo>
                    <a:pt x="1142" y="941"/>
                  </a:lnTo>
                  <a:cubicBezTo>
                    <a:pt x="1129" y="941"/>
                    <a:pt x="1129" y="928"/>
                    <a:pt x="1129" y="928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1064" y="954"/>
                  </a:moveTo>
                  <a:cubicBezTo>
                    <a:pt x="1077" y="954"/>
                    <a:pt x="1077" y="967"/>
                    <a:pt x="1077" y="967"/>
                  </a:cubicBezTo>
                  <a:cubicBezTo>
                    <a:pt x="1064" y="954"/>
                    <a:pt x="1064" y="954"/>
                    <a:pt x="1064" y="954"/>
                  </a:cubicBezTo>
                  <a:close/>
                  <a:moveTo>
                    <a:pt x="818" y="941"/>
                  </a:moveTo>
                  <a:cubicBezTo>
                    <a:pt x="818" y="954"/>
                    <a:pt x="818" y="967"/>
                    <a:pt x="818" y="967"/>
                  </a:cubicBezTo>
                  <a:cubicBezTo>
                    <a:pt x="822" y="971"/>
                    <a:pt x="823" y="972"/>
                    <a:pt x="824" y="972"/>
                  </a:cubicBezTo>
                  <a:cubicBezTo>
                    <a:pt x="825" y="972"/>
                    <a:pt x="818" y="960"/>
                    <a:pt x="818" y="941"/>
                  </a:cubicBezTo>
                  <a:close/>
                  <a:moveTo>
                    <a:pt x="594" y="939"/>
                  </a:moveTo>
                  <a:cubicBezTo>
                    <a:pt x="594" y="939"/>
                    <a:pt x="591" y="949"/>
                    <a:pt x="585" y="967"/>
                  </a:cubicBezTo>
                  <a:cubicBezTo>
                    <a:pt x="585" y="971"/>
                    <a:pt x="585" y="975"/>
                    <a:pt x="585" y="979"/>
                  </a:cubicBezTo>
                  <a:lnTo>
                    <a:pt x="585" y="979"/>
                  </a:lnTo>
                  <a:cubicBezTo>
                    <a:pt x="592" y="952"/>
                    <a:pt x="595" y="939"/>
                    <a:pt x="594" y="939"/>
                  </a:cubicBezTo>
                  <a:close/>
                  <a:moveTo>
                    <a:pt x="286" y="967"/>
                  </a:moveTo>
                  <a:cubicBezTo>
                    <a:pt x="273" y="980"/>
                    <a:pt x="270" y="987"/>
                    <a:pt x="272" y="987"/>
                  </a:cubicBezTo>
                  <a:cubicBezTo>
                    <a:pt x="273" y="987"/>
                    <a:pt x="280" y="980"/>
                    <a:pt x="286" y="967"/>
                  </a:cubicBezTo>
                  <a:close/>
                  <a:moveTo>
                    <a:pt x="922" y="980"/>
                  </a:moveTo>
                  <a:cubicBezTo>
                    <a:pt x="922" y="980"/>
                    <a:pt x="922" y="980"/>
                    <a:pt x="935" y="993"/>
                  </a:cubicBezTo>
                  <a:lnTo>
                    <a:pt x="922" y="993"/>
                  </a:lnTo>
                  <a:lnTo>
                    <a:pt x="922" y="980"/>
                  </a:lnTo>
                  <a:close/>
                  <a:moveTo>
                    <a:pt x="757" y="989"/>
                  </a:moveTo>
                  <a:cubicBezTo>
                    <a:pt x="756" y="990"/>
                    <a:pt x="755" y="992"/>
                    <a:pt x="753" y="993"/>
                  </a:cubicBezTo>
                  <a:cubicBezTo>
                    <a:pt x="753" y="998"/>
                    <a:pt x="755" y="1002"/>
                    <a:pt x="757" y="1002"/>
                  </a:cubicBezTo>
                  <a:cubicBezTo>
                    <a:pt x="759" y="1002"/>
                    <a:pt x="760" y="998"/>
                    <a:pt x="757" y="989"/>
                  </a:cubicBezTo>
                  <a:close/>
                  <a:moveTo>
                    <a:pt x="662" y="1006"/>
                  </a:moveTo>
                  <a:lnTo>
                    <a:pt x="649" y="1019"/>
                  </a:lnTo>
                  <a:cubicBezTo>
                    <a:pt x="649" y="1006"/>
                    <a:pt x="649" y="1006"/>
                    <a:pt x="662" y="1006"/>
                  </a:cubicBezTo>
                  <a:close/>
                  <a:moveTo>
                    <a:pt x="894" y="993"/>
                  </a:moveTo>
                  <a:lnTo>
                    <a:pt x="894" y="993"/>
                  </a:lnTo>
                  <a:cubicBezTo>
                    <a:pt x="897" y="998"/>
                    <a:pt x="903" y="1007"/>
                    <a:pt x="909" y="1019"/>
                  </a:cubicBezTo>
                  <a:lnTo>
                    <a:pt x="896" y="1019"/>
                  </a:lnTo>
                  <a:cubicBezTo>
                    <a:pt x="896" y="1007"/>
                    <a:pt x="884" y="995"/>
                    <a:pt x="894" y="993"/>
                  </a:cubicBezTo>
                  <a:close/>
                  <a:moveTo>
                    <a:pt x="1000" y="993"/>
                  </a:moveTo>
                  <a:cubicBezTo>
                    <a:pt x="1000" y="993"/>
                    <a:pt x="1013" y="993"/>
                    <a:pt x="1013" y="1006"/>
                  </a:cubicBezTo>
                  <a:cubicBezTo>
                    <a:pt x="1013" y="1006"/>
                    <a:pt x="1026" y="1019"/>
                    <a:pt x="1026" y="1019"/>
                  </a:cubicBezTo>
                  <a:cubicBezTo>
                    <a:pt x="1013" y="1019"/>
                    <a:pt x="1000" y="1006"/>
                    <a:pt x="1000" y="1006"/>
                  </a:cubicBezTo>
                  <a:cubicBezTo>
                    <a:pt x="1000" y="993"/>
                    <a:pt x="1000" y="993"/>
                    <a:pt x="1000" y="993"/>
                  </a:cubicBezTo>
                  <a:close/>
                  <a:moveTo>
                    <a:pt x="79" y="1006"/>
                  </a:moveTo>
                  <a:cubicBezTo>
                    <a:pt x="79" y="1006"/>
                    <a:pt x="66" y="1006"/>
                    <a:pt x="53" y="1019"/>
                  </a:cubicBezTo>
                  <a:lnTo>
                    <a:pt x="53" y="1032"/>
                  </a:lnTo>
                  <a:cubicBezTo>
                    <a:pt x="53" y="1032"/>
                    <a:pt x="66" y="1019"/>
                    <a:pt x="79" y="1006"/>
                  </a:cubicBezTo>
                  <a:close/>
                  <a:moveTo>
                    <a:pt x="555" y="985"/>
                  </a:moveTo>
                  <a:cubicBezTo>
                    <a:pt x="552" y="994"/>
                    <a:pt x="551" y="1004"/>
                    <a:pt x="559" y="1019"/>
                  </a:cubicBezTo>
                  <a:cubicBezTo>
                    <a:pt x="559" y="1032"/>
                    <a:pt x="546" y="1032"/>
                    <a:pt x="546" y="1032"/>
                  </a:cubicBezTo>
                  <a:cubicBezTo>
                    <a:pt x="546" y="1009"/>
                    <a:pt x="546" y="996"/>
                    <a:pt x="555" y="985"/>
                  </a:cubicBezTo>
                  <a:close/>
                  <a:moveTo>
                    <a:pt x="1021" y="1036"/>
                  </a:moveTo>
                  <a:cubicBezTo>
                    <a:pt x="1022" y="1038"/>
                    <a:pt x="1024" y="1041"/>
                    <a:pt x="1026" y="1045"/>
                  </a:cubicBezTo>
                  <a:cubicBezTo>
                    <a:pt x="1026" y="1040"/>
                    <a:pt x="1023" y="1037"/>
                    <a:pt x="1021" y="1036"/>
                  </a:cubicBezTo>
                  <a:close/>
                  <a:moveTo>
                    <a:pt x="455" y="1032"/>
                  </a:moveTo>
                  <a:cubicBezTo>
                    <a:pt x="455" y="1032"/>
                    <a:pt x="455" y="1045"/>
                    <a:pt x="442" y="1058"/>
                  </a:cubicBezTo>
                  <a:lnTo>
                    <a:pt x="429" y="1058"/>
                  </a:lnTo>
                  <a:cubicBezTo>
                    <a:pt x="429" y="1045"/>
                    <a:pt x="442" y="1032"/>
                    <a:pt x="455" y="1032"/>
                  </a:cubicBezTo>
                  <a:close/>
                  <a:moveTo>
                    <a:pt x="792" y="1058"/>
                  </a:moveTo>
                  <a:cubicBezTo>
                    <a:pt x="792" y="1071"/>
                    <a:pt x="805" y="1084"/>
                    <a:pt x="792" y="1084"/>
                  </a:cubicBezTo>
                  <a:cubicBezTo>
                    <a:pt x="792" y="1071"/>
                    <a:pt x="792" y="1058"/>
                    <a:pt x="792" y="1058"/>
                  </a:cubicBezTo>
                  <a:close/>
                  <a:moveTo>
                    <a:pt x="674" y="1040"/>
                  </a:moveTo>
                  <a:cubicBezTo>
                    <a:pt x="675" y="1040"/>
                    <a:pt x="675" y="1046"/>
                    <a:pt x="675" y="1058"/>
                  </a:cubicBezTo>
                  <a:cubicBezTo>
                    <a:pt x="675" y="1071"/>
                    <a:pt x="662" y="1084"/>
                    <a:pt x="662" y="1097"/>
                  </a:cubicBezTo>
                  <a:lnTo>
                    <a:pt x="649" y="1097"/>
                  </a:lnTo>
                  <a:cubicBezTo>
                    <a:pt x="649" y="1097"/>
                    <a:pt x="662" y="1084"/>
                    <a:pt x="662" y="1071"/>
                  </a:cubicBezTo>
                  <a:cubicBezTo>
                    <a:pt x="670" y="1049"/>
                    <a:pt x="673" y="1040"/>
                    <a:pt x="674" y="1040"/>
                  </a:cubicBezTo>
                  <a:close/>
                  <a:moveTo>
                    <a:pt x="683" y="1"/>
                  </a:moveTo>
                  <a:cubicBezTo>
                    <a:pt x="682" y="1"/>
                    <a:pt x="675" y="7"/>
                    <a:pt x="662" y="20"/>
                  </a:cubicBezTo>
                  <a:cubicBezTo>
                    <a:pt x="662" y="20"/>
                    <a:pt x="636" y="46"/>
                    <a:pt x="623" y="46"/>
                  </a:cubicBezTo>
                  <a:cubicBezTo>
                    <a:pt x="610" y="46"/>
                    <a:pt x="598" y="46"/>
                    <a:pt x="598" y="33"/>
                  </a:cubicBezTo>
                  <a:cubicBezTo>
                    <a:pt x="598" y="32"/>
                    <a:pt x="598" y="31"/>
                    <a:pt x="597" y="30"/>
                  </a:cubicBezTo>
                  <a:lnTo>
                    <a:pt x="597" y="30"/>
                  </a:lnTo>
                  <a:cubicBezTo>
                    <a:pt x="597" y="46"/>
                    <a:pt x="596" y="46"/>
                    <a:pt x="585" y="46"/>
                  </a:cubicBezTo>
                  <a:cubicBezTo>
                    <a:pt x="577" y="42"/>
                    <a:pt x="572" y="41"/>
                    <a:pt x="568" y="41"/>
                  </a:cubicBezTo>
                  <a:cubicBezTo>
                    <a:pt x="559" y="41"/>
                    <a:pt x="559" y="50"/>
                    <a:pt x="559" y="59"/>
                  </a:cubicBezTo>
                  <a:cubicBezTo>
                    <a:pt x="566" y="74"/>
                    <a:pt x="565" y="81"/>
                    <a:pt x="563" y="81"/>
                  </a:cubicBezTo>
                  <a:cubicBezTo>
                    <a:pt x="561" y="81"/>
                    <a:pt x="559" y="78"/>
                    <a:pt x="559" y="72"/>
                  </a:cubicBezTo>
                  <a:cubicBezTo>
                    <a:pt x="546" y="72"/>
                    <a:pt x="546" y="59"/>
                    <a:pt x="546" y="46"/>
                  </a:cubicBezTo>
                  <a:cubicBezTo>
                    <a:pt x="546" y="33"/>
                    <a:pt x="533" y="20"/>
                    <a:pt x="533" y="20"/>
                  </a:cubicBezTo>
                  <a:cubicBezTo>
                    <a:pt x="520" y="20"/>
                    <a:pt x="520" y="20"/>
                    <a:pt x="533" y="33"/>
                  </a:cubicBezTo>
                  <a:cubicBezTo>
                    <a:pt x="533" y="46"/>
                    <a:pt x="533" y="46"/>
                    <a:pt x="533" y="46"/>
                  </a:cubicBezTo>
                  <a:cubicBezTo>
                    <a:pt x="520" y="59"/>
                    <a:pt x="520" y="59"/>
                    <a:pt x="520" y="72"/>
                  </a:cubicBezTo>
                  <a:cubicBezTo>
                    <a:pt x="520" y="85"/>
                    <a:pt x="520" y="85"/>
                    <a:pt x="507" y="85"/>
                  </a:cubicBezTo>
                  <a:cubicBezTo>
                    <a:pt x="507" y="85"/>
                    <a:pt x="507" y="98"/>
                    <a:pt x="520" y="111"/>
                  </a:cubicBezTo>
                  <a:lnTo>
                    <a:pt x="507" y="111"/>
                  </a:lnTo>
                  <a:cubicBezTo>
                    <a:pt x="507" y="111"/>
                    <a:pt x="507" y="98"/>
                    <a:pt x="507" y="98"/>
                  </a:cubicBezTo>
                  <a:cubicBezTo>
                    <a:pt x="507" y="98"/>
                    <a:pt x="494" y="85"/>
                    <a:pt x="507" y="85"/>
                  </a:cubicBezTo>
                  <a:cubicBezTo>
                    <a:pt x="507" y="72"/>
                    <a:pt x="494" y="72"/>
                    <a:pt x="494" y="72"/>
                  </a:cubicBezTo>
                  <a:lnTo>
                    <a:pt x="494" y="59"/>
                  </a:lnTo>
                  <a:cubicBezTo>
                    <a:pt x="494" y="46"/>
                    <a:pt x="481" y="33"/>
                    <a:pt x="481" y="33"/>
                  </a:cubicBezTo>
                  <a:cubicBezTo>
                    <a:pt x="481" y="33"/>
                    <a:pt x="481" y="46"/>
                    <a:pt x="481" y="46"/>
                  </a:cubicBezTo>
                  <a:cubicBezTo>
                    <a:pt x="481" y="59"/>
                    <a:pt x="377" y="85"/>
                    <a:pt x="364" y="98"/>
                  </a:cubicBezTo>
                  <a:cubicBezTo>
                    <a:pt x="358" y="92"/>
                    <a:pt x="351" y="88"/>
                    <a:pt x="348" y="88"/>
                  </a:cubicBezTo>
                  <a:cubicBezTo>
                    <a:pt x="345" y="88"/>
                    <a:pt x="345" y="92"/>
                    <a:pt x="351" y="98"/>
                  </a:cubicBezTo>
                  <a:cubicBezTo>
                    <a:pt x="364" y="111"/>
                    <a:pt x="338" y="124"/>
                    <a:pt x="312" y="137"/>
                  </a:cubicBezTo>
                  <a:cubicBezTo>
                    <a:pt x="286" y="150"/>
                    <a:pt x="273" y="163"/>
                    <a:pt x="273" y="176"/>
                  </a:cubicBezTo>
                  <a:cubicBezTo>
                    <a:pt x="260" y="189"/>
                    <a:pt x="260" y="202"/>
                    <a:pt x="260" y="202"/>
                  </a:cubicBezTo>
                  <a:cubicBezTo>
                    <a:pt x="247" y="189"/>
                    <a:pt x="234" y="189"/>
                    <a:pt x="234" y="189"/>
                  </a:cubicBezTo>
                  <a:lnTo>
                    <a:pt x="234" y="189"/>
                  </a:lnTo>
                  <a:cubicBezTo>
                    <a:pt x="234" y="189"/>
                    <a:pt x="234" y="202"/>
                    <a:pt x="247" y="215"/>
                  </a:cubicBezTo>
                  <a:lnTo>
                    <a:pt x="221" y="202"/>
                  </a:lnTo>
                  <a:lnTo>
                    <a:pt x="221" y="202"/>
                  </a:lnTo>
                  <a:cubicBezTo>
                    <a:pt x="234" y="215"/>
                    <a:pt x="221" y="215"/>
                    <a:pt x="221" y="215"/>
                  </a:cubicBezTo>
                  <a:cubicBezTo>
                    <a:pt x="221" y="215"/>
                    <a:pt x="221" y="215"/>
                    <a:pt x="208" y="189"/>
                  </a:cubicBezTo>
                  <a:cubicBezTo>
                    <a:pt x="198" y="184"/>
                    <a:pt x="191" y="180"/>
                    <a:pt x="189" y="180"/>
                  </a:cubicBezTo>
                  <a:cubicBezTo>
                    <a:pt x="185" y="180"/>
                    <a:pt x="188" y="187"/>
                    <a:pt x="195" y="202"/>
                  </a:cubicBezTo>
                  <a:lnTo>
                    <a:pt x="195" y="215"/>
                  </a:lnTo>
                  <a:cubicBezTo>
                    <a:pt x="190" y="212"/>
                    <a:pt x="187" y="211"/>
                    <a:pt x="186" y="211"/>
                  </a:cubicBezTo>
                  <a:cubicBezTo>
                    <a:pt x="178" y="211"/>
                    <a:pt x="195" y="230"/>
                    <a:pt x="195" y="241"/>
                  </a:cubicBezTo>
                  <a:cubicBezTo>
                    <a:pt x="185" y="235"/>
                    <a:pt x="178" y="232"/>
                    <a:pt x="177" y="232"/>
                  </a:cubicBezTo>
                  <a:cubicBezTo>
                    <a:pt x="174" y="232"/>
                    <a:pt x="180" y="239"/>
                    <a:pt x="195" y="254"/>
                  </a:cubicBezTo>
                  <a:cubicBezTo>
                    <a:pt x="195" y="254"/>
                    <a:pt x="195" y="260"/>
                    <a:pt x="192" y="260"/>
                  </a:cubicBezTo>
                  <a:cubicBezTo>
                    <a:pt x="190" y="260"/>
                    <a:pt x="187" y="258"/>
                    <a:pt x="182" y="254"/>
                  </a:cubicBezTo>
                  <a:lnTo>
                    <a:pt x="157" y="254"/>
                  </a:lnTo>
                  <a:cubicBezTo>
                    <a:pt x="170" y="267"/>
                    <a:pt x="144" y="293"/>
                    <a:pt x="131" y="319"/>
                  </a:cubicBezTo>
                  <a:cubicBezTo>
                    <a:pt x="105" y="358"/>
                    <a:pt x="105" y="371"/>
                    <a:pt x="118" y="383"/>
                  </a:cubicBezTo>
                  <a:lnTo>
                    <a:pt x="92" y="383"/>
                  </a:lnTo>
                  <a:cubicBezTo>
                    <a:pt x="79" y="383"/>
                    <a:pt x="79" y="383"/>
                    <a:pt x="105" y="396"/>
                  </a:cubicBezTo>
                  <a:cubicBezTo>
                    <a:pt x="92" y="396"/>
                    <a:pt x="92" y="396"/>
                    <a:pt x="79" y="422"/>
                  </a:cubicBezTo>
                  <a:cubicBezTo>
                    <a:pt x="79" y="435"/>
                    <a:pt x="79" y="448"/>
                    <a:pt x="92" y="448"/>
                  </a:cubicBezTo>
                  <a:cubicBezTo>
                    <a:pt x="92" y="455"/>
                    <a:pt x="92" y="458"/>
                    <a:pt x="90" y="458"/>
                  </a:cubicBezTo>
                  <a:cubicBezTo>
                    <a:pt x="88" y="458"/>
                    <a:pt x="85" y="455"/>
                    <a:pt x="79" y="448"/>
                  </a:cubicBezTo>
                  <a:cubicBezTo>
                    <a:pt x="74" y="446"/>
                    <a:pt x="69" y="445"/>
                    <a:pt x="65" y="445"/>
                  </a:cubicBezTo>
                  <a:cubicBezTo>
                    <a:pt x="49" y="445"/>
                    <a:pt x="45" y="464"/>
                    <a:pt x="66" y="474"/>
                  </a:cubicBezTo>
                  <a:cubicBezTo>
                    <a:pt x="66" y="487"/>
                    <a:pt x="66" y="487"/>
                    <a:pt x="40" y="487"/>
                  </a:cubicBezTo>
                  <a:cubicBezTo>
                    <a:pt x="40" y="487"/>
                    <a:pt x="40" y="487"/>
                    <a:pt x="53" y="513"/>
                  </a:cubicBezTo>
                  <a:cubicBezTo>
                    <a:pt x="53" y="513"/>
                    <a:pt x="53" y="526"/>
                    <a:pt x="53" y="539"/>
                  </a:cubicBezTo>
                  <a:cubicBezTo>
                    <a:pt x="53" y="539"/>
                    <a:pt x="66" y="552"/>
                    <a:pt x="66" y="552"/>
                  </a:cubicBezTo>
                  <a:lnTo>
                    <a:pt x="66" y="565"/>
                  </a:lnTo>
                  <a:cubicBezTo>
                    <a:pt x="63" y="563"/>
                    <a:pt x="61" y="562"/>
                    <a:pt x="59" y="562"/>
                  </a:cubicBezTo>
                  <a:cubicBezTo>
                    <a:pt x="48" y="562"/>
                    <a:pt x="40" y="583"/>
                    <a:pt x="40" y="604"/>
                  </a:cubicBezTo>
                  <a:cubicBezTo>
                    <a:pt x="40" y="643"/>
                    <a:pt x="40" y="669"/>
                    <a:pt x="27" y="669"/>
                  </a:cubicBezTo>
                  <a:cubicBezTo>
                    <a:pt x="27" y="669"/>
                    <a:pt x="27" y="682"/>
                    <a:pt x="53" y="682"/>
                  </a:cubicBezTo>
                  <a:lnTo>
                    <a:pt x="66" y="682"/>
                  </a:lnTo>
                  <a:cubicBezTo>
                    <a:pt x="45" y="692"/>
                    <a:pt x="41" y="711"/>
                    <a:pt x="54" y="711"/>
                  </a:cubicBezTo>
                  <a:cubicBezTo>
                    <a:pt x="57" y="711"/>
                    <a:pt x="61" y="710"/>
                    <a:pt x="66" y="708"/>
                  </a:cubicBezTo>
                  <a:lnTo>
                    <a:pt x="66" y="708"/>
                  </a:lnTo>
                  <a:lnTo>
                    <a:pt x="53" y="721"/>
                  </a:lnTo>
                  <a:cubicBezTo>
                    <a:pt x="27" y="721"/>
                    <a:pt x="40" y="734"/>
                    <a:pt x="66" y="734"/>
                  </a:cubicBezTo>
                  <a:cubicBezTo>
                    <a:pt x="53" y="747"/>
                    <a:pt x="40" y="747"/>
                    <a:pt x="53" y="747"/>
                  </a:cubicBezTo>
                  <a:cubicBezTo>
                    <a:pt x="66" y="760"/>
                    <a:pt x="66" y="760"/>
                    <a:pt x="27" y="760"/>
                  </a:cubicBezTo>
                  <a:cubicBezTo>
                    <a:pt x="14" y="773"/>
                    <a:pt x="1" y="773"/>
                    <a:pt x="1" y="773"/>
                  </a:cubicBezTo>
                  <a:cubicBezTo>
                    <a:pt x="5" y="777"/>
                    <a:pt x="10" y="778"/>
                    <a:pt x="14" y="778"/>
                  </a:cubicBezTo>
                  <a:cubicBezTo>
                    <a:pt x="23" y="778"/>
                    <a:pt x="31" y="773"/>
                    <a:pt x="40" y="773"/>
                  </a:cubicBezTo>
                  <a:cubicBezTo>
                    <a:pt x="40" y="773"/>
                    <a:pt x="40" y="778"/>
                    <a:pt x="44" y="778"/>
                  </a:cubicBezTo>
                  <a:cubicBezTo>
                    <a:pt x="46" y="778"/>
                    <a:pt x="48" y="777"/>
                    <a:pt x="53" y="773"/>
                  </a:cubicBezTo>
                  <a:cubicBezTo>
                    <a:pt x="65" y="773"/>
                    <a:pt x="66" y="773"/>
                    <a:pt x="66" y="782"/>
                  </a:cubicBezTo>
                  <a:lnTo>
                    <a:pt x="66" y="782"/>
                  </a:lnTo>
                  <a:cubicBezTo>
                    <a:pt x="69" y="780"/>
                    <a:pt x="74" y="777"/>
                    <a:pt x="79" y="773"/>
                  </a:cubicBezTo>
                  <a:lnTo>
                    <a:pt x="105" y="773"/>
                  </a:lnTo>
                  <a:cubicBezTo>
                    <a:pt x="105" y="773"/>
                    <a:pt x="118" y="760"/>
                    <a:pt x="144" y="760"/>
                  </a:cubicBezTo>
                  <a:cubicBezTo>
                    <a:pt x="170" y="747"/>
                    <a:pt x="182" y="747"/>
                    <a:pt x="195" y="734"/>
                  </a:cubicBezTo>
                  <a:cubicBezTo>
                    <a:pt x="195" y="721"/>
                    <a:pt x="208" y="708"/>
                    <a:pt x="182" y="708"/>
                  </a:cubicBezTo>
                  <a:cubicBezTo>
                    <a:pt x="182" y="708"/>
                    <a:pt x="182" y="709"/>
                    <a:pt x="180" y="710"/>
                  </a:cubicBezTo>
                  <a:lnTo>
                    <a:pt x="180" y="710"/>
                  </a:lnTo>
                  <a:cubicBezTo>
                    <a:pt x="179" y="709"/>
                    <a:pt x="176" y="708"/>
                    <a:pt x="170" y="708"/>
                  </a:cubicBezTo>
                  <a:cubicBezTo>
                    <a:pt x="170" y="712"/>
                    <a:pt x="171" y="714"/>
                    <a:pt x="173" y="714"/>
                  </a:cubicBezTo>
                  <a:cubicBezTo>
                    <a:pt x="175" y="714"/>
                    <a:pt x="178" y="711"/>
                    <a:pt x="180" y="710"/>
                  </a:cubicBezTo>
                  <a:lnTo>
                    <a:pt x="180" y="710"/>
                  </a:lnTo>
                  <a:cubicBezTo>
                    <a:pt x="182" y="714"/>
                    <a:pt x="163" y="721"/>
                    <a:pt x="144" y="721"/>
                  </a:cubicBezTo>
                  <a:cubicBezTo>
                    <a:pt x="157" y="708"/>
                    <a:pt x="170" y="708"/>
                    <a:pt x="170" y="708"/>
                  </a:cubicBezTo>
                  <a:cubicBezTo>
                    <a:pt x="170" y="708"/>
                    <a:pt x="182" y="695"/>
                    <a:pt x="182" y="695"/>
                  </a:cubicBezTo>
                  <a:cubicBezTo>
                    <a:pt x="195" y="695"/>
                    <a:pt x="195" y="682"/>
                    <a:pt x="195" y="669"/>
                  </a:cubicBezTo>
                  <a:cubicBezTo>
                    <a:pt x="182" y="656"/>
                    <a:pt x="182" y="643"/>
                    <a:pt x="208" y="643"/>
                  </a:cubicBezTo>
                  <a:cubicBezTo>
                    <a:pt x="221" y="630"/>
                    <a:pt x="221" y="630"/>
                    <a:pt x="221" y="630"/>
                  </a:cubicBezTo>
                  <a:cubicBezTo>
                    <a:pt x="208" y="630"/>
                    <a:pt x="208" y="617"/>
                    <a:pt x="208" y="591"/>
                  </a:cubicBezTo>
                  <a:cubicBezTo>
                    <a:pt x="208" y="565"/>
                    <a:pt x="208" y="552"/>
                    <a:pt x="195" y="552"/>
                  </a:cubicBezTo>
                  <a:cubicBezTo>
                    <a:pt x="195" y="539"/>
                    <a:pt x="195" y="539"/>
                    <a:pt x="195" y="539"/>
                  </a:cubicBezTo>
                  <a:cubicBezTo>
                    <a:pt x="208" y="539"/>
                    <a:pt x="208" y="539"/>
                    <a:pt x="208" y="526"/>
                  </a:cubicBezTo>
                  <a:cubicBezTo>
                    <a:pt x="195" y="526"/>
                    <a:pt x="195" y="513"/>
                    <a:pt x="195" y="513"/>
                  </a:cubicBezTo>
                  <a:lnTo>
                    <a:pt x="195" y="513"/>
                  </a:lnTo>
                  <a:cubicBezTo>
                    <a:pt x="204" y="518"/>
                    <a:pt x="210" y="519"/>
                    <a:pt x="214" y="519"/>
                  </a:cubicBezTo>
                  <a:cubicBezTo>
                    <a:pt x="221" y="519"/>
                    <a:pt x="221" y="513"/>
                    <a:pt x="221" y="513"/>
                  </a:cubicBezTo>
                  <a:cubicBezTo>
                    <a:pt x="221" y="500"/>
                    <a:pt x="221" y="500"/>
                    <a:pt x="208" y="500"/>
                  </a:cubicBezTo>
                  <a:cubicBezTo>
                    <a:pt x="208" y="500"/>
                    <a:pt x="208" y="474"/>
                    <a:pt x="234" y="474"/>
                  </a:cubicBezTo>
                  <a:cubicBezTo>
                    <a:pt x="247" y="474"/>
                    <a:pt x="234" y="461"/>
                    <a:pt x="221" y="461"/>
                  </a:cubicBezTo>
                  <a:cubicBezTo>
                    <a:pt x="208" y="448"/>
                    <a:pt x="195" y="448"/>
                    <a:pt x="195" y="435"/>
                  </a:cubicBezTo>
                  <a:lnTo>
                    <a:pt x="195" y="435"/>
                  </a:lnTo>
                  <a:cubicBezTo>
                    <a:pt x="195" y="435"/>
                    <a:pt x="208" y="448"/>
                    <a:pt x="221" y="448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4" y="448"/>
                    <a:pt x="247" y="448"/>
                    <a:pt x="247" y="448"/>
                  </a:cubicBezTo>
                  <a:cubicBezTo>
                    <a:pt x="234" y="448"/>
                    <a:pt x="234" y="435"/>
                    <a:pt x="247" y="409"/>
                  </a:cubicBezTo>
                  <a:cubicBezTo>
                    <a:pt x="260" y="383"/>
                    <a:pt x="273" y="383"/>
                    <a:pt x="260" y="371"/>
                  </a:cubicBezTo>
                  <a:cubicBezTo>
                    <a:pt x="247" y="371"/>
                    <a:pt x="247" y="358"/>
                    <a:pt x="260" y="358"/>
                  </a:cubicBezTo>
                  <a:cubicBezTo>
                    <a:pt x="277" y="362"/>
                    <a:pt x="288" y="364"/>
                    <a:pt x="295" y="366"/>
                  </a:cubicBezTo>
                  <a:lnTo>
                    <a:pt x="295" y="366"/>
                  </a:lnTo>
                  <a:cubicBezTo>
                    <a:pt x="290" y="361"/>
                    <a:pt x="282" y="353"/>
                    <a:pt x="273" y="345"/>
                  </a:cubicBezTo>
                  <a:lnTo>
                    <a:pt x="273" y="345"/>
                  </a:lnTo>
                  <a:cubicBezTo>
                    <a:pt x="277" y="346"/>
                    <a:pt x="280" y="347"/>
                    <a:pt x="283" y="347"/>
                  </a:cubicBezTo>
                  <a:cubicBezTo>
                    <a:pt x="302" y="347"/>
                    <a:pt x="310" y="317"/>
                    <a:pt x="299" y="306"/>
                  </a:cubicBezTo>
                  <a:lnTo>
                    <a:pt x="312" y="306"/>
                  </a:lnTo>
                  <a:cubicBezTo>
                    <a:pt x="325" y="319"/>
                    <a:pt x="325" y="319"/>
                    <a:pt x="338" y="319"/>
                  </a:cubicBezTo>
                  <a:cubicBezTo>
                    <a:pt x="338" y="306"/>
                    <a:pt x="338" y="306"/>
                    <a:pt x="338" y="306"/>
                  </a:cubicBezTo>
                  <a:cubicBezTo>
                    <a:pt x="331" y="290"/>
                    <a:pt x="336" y="284"/>
                    <a:pt x="342" y="284"/>
                  </a:cubicBezTo>
                  <a:cubicBezTo>
                    <a:pt x="347" y="284"/>
                    <a:pt x="351" y="287"/>
                    <a:pt x="351" y="293"/>
                  </a:cubicBezTo>
                  <a:cubicBezTo>
                    <a:pt x="364" y="306"/>
                    <a:pt x="364" y="306"/>
                    <a:pt x="377" y="306"/>
                  </a:cubicBezTo>
                  <a:cubicBezTo>
                    <a:pt x="369" y="290"/>
                    <a:pt x="375" y="284"/>
                    <a:pt x="381" y="284"/>
                  </a:cubicBezTo>
                  <a:cubicBezTo>
                    <a:pt x="386" y="284"/>
                    <a:pt x="390" y="287"/>
                    <a:pt x="390" y="293"/>
                  </a:cubicBezTo>
                  <a:lnTo>
                    <a:pt x="403" y="293"/>
                  </a:lnTo>
                  <a:cubicBezTo>
                    <a:pt x="390" y="280"/>
                    <a:pt x="403" y="267"/>
                    <a:pt x="403" y="267"/>
                  </a:cubicBezTo>
                  <a:cubicBezTo>
                    <a:pt x="416" y="267"/>
                    <a:pt x="416" y="267"/>
                    <a:pt x="403" y="254"/>
                  </a:cubicBezTo>
                  <a:cubicBezTo>
                    <a:pt x="403" y="241"/>
                    <a:pt x="390" y="228"/>
                    <a:pt x="390" y="228"/>
                  </a:cubicBezTo>
                  <a:lnTo>
                    <a:pt x="390" y="228"/>
                  </a:lnTo>
                  <a:lnTo>
                    <a:pt x="403" y="241"/>
                  </a:lnTo>
                  <a:cubicBezTo>
                    <a:pt x="403" y="247"/>
                    <a:pt x="406" y="251"/>
                    <a:pt x="411" y="251"/>
                  </a:cubicBezTo>
                  <a:cubicBezTo>
                    <a:pt x="416" y="251"/>
                    <a:pt x="422" y="247"/>
                    <a:pt x="429" y="241"/>
                  </a:cubicBezTo>
                  <a:cubicBezTo>
                    <a:pt x="442" y="241"/>
                    <a:pt x="455" y="241"/>
                    <a:pt x="455" y="254"/>
                  </a:cubicBezTo>
                  <a:lnTo>
                    <a:pt x="455" y="228"/>
                  </a:lnTo>
                  <a:cubicBezTo>
                    <a:pt x="455" y="221"/>
                    <a:pt x="455" y="218"/>
                    <a:pt x="456" y="218"/>
                  </a:cubicBezTo>
                  <a:cubicBezTo>
                    <a:pt x="458" y="218"/>
                    <a:pt x="461" y="221"/>
                    <a:pt x="468" y="228"/>
                  </a:cubicBezTo>
                  <a:cubicBezTo>
                    <a:pt x="468" y="234"/>
                    <a:pt x="471" y="238"/>
                    <a:pt x="476" y="238"/>
                  </a:cubicBezTo>
                  <a:cubicBezTo>
                    <a:pt x="481" y="238"/>
                    <a:pt x="487" y="234"/>
                    <a:pt x="494" y="228"/>
                  </a:cubicBezTo>
                  <a:cubicBezTo>
                    <a:pt x="500" y="239"/>
                    <a:pt x="505" y="246"/>
                    <a:pt x="509" y="246"/>
                  </a:cubicBezTo>
                  <a:cubicBezTo>
                    <a:pt x="513" y="246"/>
                    <a:pt x="514" y="236"/>
                    <a:pt x="507" y="215"/>
                  </a:cubicBezTo>
                  <a:lnTo>
                    <a:pt x="507" y="215"/>
                  </a:lnTo>
                  <a:cubicBezTo>
                    <a:pt x="520" y="228"/>
                    <a:pt x="520" y="228"/>
                    <a:pt x="520" y="228"/>
                  </a:cubicBezTo>
                  <a:cubicBezTo>
                    <a:pt x="526" y="221"/>
                    <a:pt x="533" y="218"/>
                    <a:pt x="538" y="218"/>
                  </a:cubicBezTo>
                  <a:cubicBezTo>
                    <a:pt x="542" y="218"/>
                    <a:pt x="546" y="221"/>
                    <a:pt x="546" y="228"/>
                  </a:cubicBezTo>
                  <a:cubicBezTo>
                    <a:pt x="546" y="215"/>
                    <a:pt x="559" y="215"/>
                    <a:pt x="559" y="215"/>
                  </a:cubicBezTo>
                  <a:cubicBezTo>
                    <a:pt x="559" y="215"/>
                    <a:pt x="559" y="215"/>
                    <a:pt x="559" y="189"/>
                  </a:cubicBezTo>
                  <a:cubicBezTo>
                    <a:pt x="572" y="176"/>
                    <a:pt x="572" y="176"/>
                    <a:pt x="572" y="176"/>
                  </a:cubicBezTo>
                  <a:cubicBezTo>
                    <a:pt x="572" y="176"/>
                    <a:pt x="572" y="189"/>
                    <a:pt x="572" y="215"/>
                  </a:cubicBezTo>
                  <a:cubicBezTo>
                    <a:pt x="572" y="220"/>
                    <a:pt x="572" y="223"/>
                    <a:pt x="572" y="223"/>
                  </a:cubicBezTo>
                  <a:cubicBezTo>
                    <a:pt x="573" y="223"/>
                    <a:pt x="576" y="214"/>
                    <a:pt x="585" y="189"/>
                  </a:cubicBezTo>
                  <a:cubicBezTo>
                    <a:pt x="585" y="193"/>
                    <a:pt x="585" y="198"/>
                    <a:pt x="585" y="202"/>
                  </a:cubicBezTo>
                  <a:cubicBezTo>
                    <a:pt x="585" y="202"/>
                    <a:pt x="598" y="202"/>
                    <a:pt x="598" y="189"/>
                  </a:cubicBezTo>
                  <a:lnTo>
                    <a:pt x="610" y="189"/>
                  </a:lnTo>
                  <a:cubicBezTo>
                    <a:pt x="610" y="202"/>
                    <a:pt x="623" y="202"/>
                    <a:pt x="623" y="202"/>
                  </a:cubicBezTo>
                  <a:cubicBezTo>
                    <a:pt x="623" y="195"/>
                    <a:pt x="623" y="192"/>
                    <a:pt x="625" y="192"/>
                  </a:cubicBezTo>
                  <a:cubicBezTo>
                    <a:pt x="627" y="192"/>
                    <a:pt x="630" y="195"/>
                    <a:pt x="636" y="202"/>
                  </a:cubicBezTo>
                  <a:cubicBezTo>
                    <a:pt x="636" y="199"/>
                    <a:pt x="636" y="194"/>
                    <a:pt x="636" y="189"/>
                  </a:cubicBezTo>
                  <a:cubicBezTo>
                    <a:pt x="636" y="182"/>
                    <a:pt x="636" y="179"/>
                    <a:pt x="638" y="179"/>
                  </a:cubicBezTo>
                  <a:cubicBezTo>
                    <a:pt x="640" y="179"/>
                    <a:pt x="643" y="182"/>
                    <a:pt x="649" y="189"/>
                  </a:cubicBezTo>
                  <a:cubicBezTo>
                    <a:pt x="662" y="202"/>
                    <a:pt x="688" y="202"/>
                    <a:pt x="727" y="202"/>
                  </a:cubicBezTo>
                  <a:cubicBezTo>
                    <a:pt x="727" y="202"/>
                    <a:pt x="740" y="189"/>
                    <a:pt x="727" y="176"/>
                  </a:cubicBezTo>
                  <a:cubicBezTo>
                    <a:pt x="727" y="158"/>
                    <a:pt x="727" y="151"/>
                    <a:pt x="728" y="151"/>
                  </a:cubicBezTo>
                  <a:cubicBezTo>
                    <a:pt x="730" y="151"/>
                    <a:pt x="733" y="162"/>
                    <a:pt x="740" y="176"/>
                  </a:cubicBezTo>
                  <a:cubicBezTo>
                    <a:pt x="740" y="156"/>
                    <a:pt x="740" y="147"/>
                    <a:pt x="742" y="147"/>
                  </a:cubicBezTo>
                  <a:cubicBezTo>
                    <a:pt x="743" y="147"/>
                    <a:pt x="747" y="156"/>
                    <a:pt x="753" y="176"/>
                  </a:cubicBezTo>
                  <a:cubicBezTo>
                    <a:pt x="753" y="163"/>
                    <a:pt x="756" y="156"/>
                    <a:pt x="758" y="156"/>
                  </a:cubicBezTo>
                  <a:lnTo>
                    <a:pt x="758" y="156"/>
                  </a:lnTo>
                  <a:cubicBezTo>
                    <a:pt x="760" y="156"/>
                    <a:pt x="760" y="163"/>
                    <a:pt x="753" y="176"/>
                  </a:cubicBezTo>
                  <a:cubicBezTo>
                    <a:pt x="762" y="185"/>
                    <a:pt x="765" y="194"/>
                    <a:pt x="766" y="194"/>
                  </a:cubicBezTo>
                  <a:cubicBezTo>
                    <a:pt x="766" y="194"/>
                    <a:pt x="766" y="193"/>
                    <a:pt x="766" y="189"/>
                  </a:cubicBezTo>
                  <a:cubicBezTo>
                    <a:pt x="766" y="189"/>
                    <a:pt x="766" y="189"/>
                    <a:pt x="779" y="202"/>
                  </a:cubicBezTo>
                  <a:cubicBezTo>
                    <a:pt x="779" y="198"/>
                    <a:pt x="779" y="194"/>
                    <a:pt x="779" y="189"/>
                  </a:cubicBezTo>
                  <a:cubicBezTo>
                    <a:pt x="786" y="176"/>
                    <a:pt x="792" y="169"/>
                    <a:pt x="795" y="169"/>
                  </a:cubicBezTo>
                  <a:cubicBezTo>
                    <a:pt x="799" y="169"/>
                    <a:pt x="799" y="176"/>
                    <a:pt x="792" y="189"/>
                  </a:cubicBezTo>
                  <a:cubicBezTo>
                    <a:pt x="792" y="199"/>
                    <a:pt x="794" y="203"/>
                    <a:pt x="797" y="203"/>
                  </a:cubicBezTo>
                  <a:cubicBezTo>
                    <a:pt x="802" y="203"/>
                    <a:pt x="810" y="192"/>
                    <a:pt x="818" y="176"/>
                  </a:cubicBezTo>
                  <a:cubicBezTo>
                    <a:pt x="831" y="176"/>
                    <a:pt x="831" y="176"/>
                    <a:pt x="831" y="189"/>
                  </a:cubicBezTo>
                  <a:cubicBezTo>
                    <a:pt x="831" y="189"/>
                    <a:pt x="831" y="189"/>
                    <a:pt x="844" y="176"/>
                  </a:cubicBezTo>
                  <a:cubicBezTo>
                    <a:pt x="849" y="166"/>
                    <a:pt x="854" y="162"/>
                    <a:pt x="857" y="162"/>
                  </a:cubicBezTo>
                  <a:cubicBezTo>
                    <a:pt x="863" y="162"/>
                    <a:pt x="865" y="173"/>
                    <a:pt x="857" y="189"/>
                  </a:cubicBezTo>
                  <a:lnTo>
                    <a:pt x="870" y="176"/>
                  </a:lnTo>
                  <a:cubicBezTo>
                    <a:pt x="878" y="160"/>
                    <a:pt x="881" y="149"/>
                    <a:pt x="882" y="149"/>
                  </a:cubicBezTo>
                  <a:cubicBezTo>
                    <a:pt x="883" y="149"/>
                    <a:pt x="883" y="153"/>
                    <a:pt x="883" y="163"/>
                  </a:cubicBezTo>
                  <a:cubicBezTo>
                    <a:pt x="883" y="175"/>
                    <a:pt x="883" y="184"/>
                    <a:pt x="883" y="189"/>
                  </a:cubicBezTo>
                  <a:cubicBezTo>
                    <a:pt x="883" y="175"/>
                    <a:pt x="885" y="169"/>
                    <a:pt x="887" y="169"/>
                  </a:cubicBezTo>
                  <a:cubicBezTo>
                    <a:pt x="891" y="169"/>
                    <a:pt x="896" y="185"/>
                    <a:pt x="896" y="202"/>
                  </a:cubicBezTo>
                  <a:cubicBezTo>
                    <a:pt x="896" y="189"/>
                    <a:pt x="909" y="176"/>
                    <a:pt x="909" y="176"/>
                  </a:cubicBezTo>
                  <a:cubicBezTo>
                    <a:pt x="909" y="176"/>
                    <a:pt x="909" y="176"/>
                    <a:pt x="909" y="189"/>
                  </a:cubicBezTo>
                  <a:cubicBezTo>
                    <a:pt x="909" y="194"/>
                    <a:pt x="909" y="198"/>
                    <a:pt x="909" y="202"/>
                  </a:cubicBezTo>
                  <a:cubicBezTo>
                    <a:pt x="909" y="202"/>
                    <a:pt x="922" y="202"/>
                    <a:pt x="922" y="228"/>
                  </a:cubicBezTo>
                  <a:lnTo>
                    <a:pt x="935" y="228"/>
                  </a:lnTo>
                  <a:cubicBezTo>
                    <a:pt x="935" y="221"/>
                    <a:pt x="938" y="218"/>
                    <a:pt x="940" y="218"/>
                  </a:cubicBezTo>
                  <a:cubicBezTo>
                    <a:pt x="941" y="218"/>
                    <a:pt x="941" y="221"/>
                    <a:pt x="935" y="228"/>
                  </a:cubicBezTo>
                  <a:cubicBezTo>
                    <a:pt x="935" y="228"/>
                    <a:pt x="948" y="228"/>
                    <a:pt x="948" y="215"/>
                  </a:cubicBezTo>
                  <a:cubicBezTo>
                    <a:pt x="961" y="215"/>
                    <a:pt x="961" y="215"/>
                    <a:pt x="961" y="241"/>
                  </a:cubicBezTo>
                  <a:cubicBezTo>
                    <a:pt x="961" y="228"/>
                    <a:pt x="974" y="228"/>
                    <a:pt x="974" y="228"/>
                  </a:cubicBezTo>
                  <a:cubicBezTo>
                    <a:pt x="987" y="215"/>
                    <a:pt x="987" y="215"/>
                    <a:pt x="987" y="215"/>
                  </a:cubicBezTo>
                  <a:cubicBezTo>
                    <a:pt x="987" y="215"/>
                    <a:pt x="987" y="241"/>
                    <a:pt x="1000" y="241"/>
                  </a:cubicBezTo>
                  <a:cubicBezTo>
                    <a:pt x="1000" y="241"/>
                    <a:pt x="1000" y="241"/>
                    <a:pt x="1013" y="228"/>
                  </a:cubicBezTo>
                  <a:cubicBezTo>
                    <a:pt x="1004" y="228"/>
                    <a:pt x="1007" y="222"/>
                    <a:pt x="1010" y="222"/>
                  </a:cubicBezTo>
                  <a:cubicBezTo>
                    <a:pt x="1011" y="222"/>
                    <a:pt x="1013" y="224"/>
                    <a:pt x="1013" y="228"/>
                  </a:cubicBezTo>
                  <a:cubicBezTo>
                    <a:pt x="1013" y="228"/>
                    <a:pt x="1013" y="241"/>
                    <a:pt x="1026" y="254"/>
                  </a:cubicBezTo>
                  <a:cubicBezTo>
                    <a:pt x="1039" y="254"/>
                    <a:pt x="1039" y="254"/>
                    <a:pt x="1039" y="241"/>
                  </a:cubicBezTo>
                  <a:cubicBezTo>
                    <a:pt x="1039" y="253"/>
                    <a:pt x="1039" y="261"/>
                    <a:pt x="1039" y="267"/>
                  </a:cubicBezTo>
                  <a:cubicBezTo>
                    <a:pt x="1051" y="254"/>
                    <a:pt x="1051" y="254"/>
                    <a:pt x="1051" y="254"/>
                  </a:cubicBezTo>
                  <a:cubicBezTo>
                    <a:pt x="1051" y="267"/>
                    <a:pt x="1051" y="267"/>
                    <a:pt x="1064" y="267"/>
                  </a:cubicBezTo>
                  <a:cubicBezTo>
                    <a:pt x="1064" y="267"/>
                    <a:pt x="1064" y="267"/>
                    <a:pt x="1051" y="280"/>
                  </a:cubicBezTo>
                  <a:lnTo>
                    <a:pt x="1064" y="280"/>
                  </a:lnTo>
                  <a:cubicBezTo>
                    <a:pt x="1073" y="272"/>
                    <a:pt x="1078" y="269"/>
                    <a:pt x="1081" y="269"/>
                  </a:cubicBezTo>
                  <a:cubicBezTo>
                    <a:pt x="1089" y="269"/>
                    <a:pt x="1086" y="284"/>
                    <a:pt x="1077" y="293"/>
                  </a:cubicBezTo>
                  <a:lnTo>
                    <a:pt x="1090" y="293"/>
                  </a:lnTo>
                  <a:cubicBezTo>
                    <a:pt x="1103" y="280"/>
                    <a:pt x="1110" y="273"/>
                    <a:pt x="1111" y="273"/>
                  </a:cubicBezTo>
                  <a:lnTo>
                    <a:pt x="1111" y="273"/>
                  </a:lnTo>
                  <a:cubicBezTo>
                    <a:pt x="1113" y="273"/>
                    <a:pt x="1110" y="280"/>
                    <a:pt x="1103" y="293"/>
                  </a:cubicBezTo>
                  <a:cubicBezTo>
                    <a:pt x="1107" y="289"/>
                    <a:pt x="1109" y="288"/>
                    <a:pt x="1111" y="288"/>
                  </a:cubicBezTo>
                  <a:cubicBezTo>
                    <a:pt x="1115" y="288"/>
                    <a:pt x="1113" y="300"/>
                    <a:pt x="1103" y="319"/>
                  </a:cubicBezTo>
                  <a:cubicBezTo>
                    <a:pt x="1090" y="319"/>
                    <a:pt x="1077" y="332"/>
                    <a:pt x="1077" y="332"/>
                  </a:cubicBezTo>
                  <a:lnTo>
                    <a:pt x="1090" y="332"/>
                  </a:lnTo>
                  <a:cubicBezTo>
                    <a:pt x="1097" y="325"/>
                    <a:pt x="1100" y="322"/>
                    <a:pt x="1102" y="322"/>
                  </a:cubicBezTo>
                  <a:cubicBezTo>
                    <a:pt x="1103" y="322"/>
                    <a:pt x="1103" y="325"/>
                    <a:pt x="1103" y="332"/>
                  </a:cubicBezTo>
                  <a:lnTo>
                    <a:pt x="1129" y="332"/>
                  </a:lnTo>
                  <a:cubicBezTo>
                    <a:pt x="1142" y="345"/>
                    <a:pt x="1142" y="345"/>
                    <a:pt x="1129" y="358"/>
                  </a:cubicBezTo>
                  <a:cubicBezTo>
                    <a:pt x="1129" y="358"/>
                    <a:pt x="1129" y="363"/>
                    <a:pt x="1133" y="363"/>
                  </a:cubicBezTo>
                  <a:cubicBezTo>
                    <a:pt x="1135" y="363"/>
                    <a:pt x="1138" y="362"/>
                    <a:pt x="1142" y="358"/>
                  </a:cubicBezTo>
                  <a:cubicBezTo>
                    <a:pt x="1168" y="358"/>
                    <a:pt x="1168" y="371"/>
                    <a:pt x="1155" y="371"/>
                  </a:cubicBezTo>
                  <a:lnTo>
                    <a:pt x="1168" y="371"/>
                  </a:lnTo>
                  <a:cubicBezTo>
                    <a:pt x="1163" y="375"/>
                    <a:pt x="1159" y="380"/>
                    <a:pt x="1155" y="383"/>
                  </a:cubicBezTo>
                  <a:cubicBezTo>
                    <a:pt x="1168" y="383"/>
                    <a:pt x="1168" y="383"/>
                    <a:pt x="1181" y="396"/>
                  </a:cubicBezTo>
                  <a:cubicBezTo>
                    <a:pt x="1168" y="396"/>
                    <a:pt x="1194" y="500"/>
                    <a:pt x="1207" y="500"/>
                  </a:cubicBezTo>
                  <a:lnTo>
                    <a:pt x="1207" y="500"/>
                  </a:lnTo>
                  <a:lnTo>
                    <a:pt x="1207" y="500"/>
                  </a:lnTo>
                  <a:cubicBezTo>
                    <a:pt x="1224" y="501"/>
                    <a:pt x="1233" y="503"/>
                    <a:pt x="1233" y="513"/>
                  </a:cubicBezTo>
                  <a:lnTo>
                    <a:pt x="1207" y="513"/>
                  </a:lnTo>
                  <a:lnTo>
                    <a:pt x="1207" y="526"/>
                  </a:lnTo>
                  <a:cubicBezTo>
                    <a:pt x="1168" y="526"/>
                    <a:pt x="1194" y="539"/>
                    <a:pt x="1207" y="552"/>
                  </a:cubicBezTo>
                  <a:lnTo>
                    <a:pt x="1220" y="552"/>
                  </a:lnTo>
                  <a:cubicBezTo>
                    <a:pt x="1181" y="552"/>
                    <a:pt x="1181" y="565"/>
                    <a:pt x="1194" y="578"/>
                  </a:cubicBezTo>
                  <a:cubicBezTo>
                    <a:pt x="1168" y="578"/>
                    <a:pt x="1168" y="578"/>
                    <a:pt x="1207" y="591"/>
                  </a:cubicBezTo>
                  <a:cubicBezTo>
                    <a:pt x="1233" y="604"/>
                    <a:pt x="1233" y="604"/>
                    <a:pt x="1207" y="604"/>
                  </a:cubicBezTo>
                  <a:lnTo>
                    <a:pt x="1194" y="604"/>
                  </a:lnTo>
                  <a:cubicBezTo>
                    <a:pt x="1220" y="617"/>
                    <a:pt x="1220" y="617"/>
                    <a:pt x="1194" y="617"/>
                  </a:cubicBezTo>
                  <a:cubicBezTo>
                    <a:pt x="1168" y="617"/>
                    <a:pt x="1168" y="617"/>
                    <a:pt x="1194" y="630"/>
                  </a:cubicBezTo>
                  <a:cubicBezTo>
                    <a:pt x="1220" y="630"/>
                    <a:pt x="1220" y="643"/>
                    <a:pt x="1181" y="643"/>
                  </a:cubicBezTo>
                  <a:lnTo>
                    <a:pt x="1168" y="643"/>
                  </a:lnTo>
                  <a:cubicBezTo>
                    <a:pt x="1168" y="656"/>
                    <a:pt x="1168" y="656"/>
                    <a:pt x="1168" y="656"/>
                  </a:cubicBezTo>
                  <a:lnTo>
                    <a:pt x="1181" y="656"/>
                  </a:lnTo>
                  <a:cubicBezTo>
                    <a:pt x="1181" y="656"/>
                    <a:pt x="1168" y="669"/>
                    <a:pt x="1155" y="695"/>
                  </a:cubicBezTo>
                  <a:cubicBezTo>
                    <a:pt x="1142" y="721"/>
                    <a:pt x="1142" y="721"/>
                    <a:pt x="1155" y="734"/>
                  </a:cubicBezTo>
                  <a:cubicBezTo>
                    <a:pt x="1142" y="734"/>
                    <a:pt x="1129" y="734"/>
                    <a:pt x="1129" y="747"/>
                  </a:cubicBezTo>
                  <a:lnTo>
                    <a:pt x="1103" y="747"/>
                  </a:lnTo>
                  <a:cubicBezTo>
                    <a:pt x="1129" y="773"/>
                    <a:pt x="1116" y="786"/>
                    <a:pt x="1103" y="786"/>
                  </a:cubicBezTo>
                  <a:cubicBezTo>
                    <a:pt x="1090" y="786"/>
                    <a:pt x="1090" y="786"/>
                    <a:pt x="1103" y="799"/>
                  </a:cubicBezTo>
                  <a:cubicBezTo>
                    <a:pt x="1103" y="814"/>
                    <a:pt x="1103" y="820"/>
                    <a:pt x="1101" y="820"/>
                  </a:cubicBezTo>
                  <a:cubicBezTo>
                    <a:pt x="1099" y="820"/>
                    <a:pt x="1096" y="817"/>
                    <a:pt x="1090" y="812"/>
                  </a:cubicBezTo>
                  <a:cubicBezTo>
                    <a:pt x="1085" y="806"/>
                    <a:pt x="1080" y="803"/>
                    <a:pt x="1076" y="803"/>
                  </a:cubicBezTo>
                  <a:cubicBezTo>
                    <a:pt x="1071" y="803"/>
                    <a:pt x="1070" y="809"/>
                    <a:pt x="1077" y="824"/>
                  </a:cubicBezTo>
                  <a:lnTo>
                    <a:pt x="1064" y="812"/>
                  </a:lnTo>
                  <a:cubicBezTo>
                    <a:pt x="1053" y="812"/>
                    <a:pt x="1062" y="822"/>
                    <a:pt x="1064" y="833"/>
                  </a:cubicBezTo>
                  <a:lnTo>
                    <a:pt x="1064" y="833"/>
                  </a:lnTo>
                  <a:cubicBezTo>
                    <a:pt x="1060" y="830"/>
                    <a:pt x="1056" y="828"/>
                    <a:pt x="1051" y="824"/>
                  </a:cubicBezTo>
                  <a:cubicBezTo>
                    <a:pt x="1045" y="812"/>
                    <a:pt x="1042" y="808"/>
                    <a:pt x="1040" y="808"/>
                  </a:cubicBezTo>
                  <a:cubicBezTo>
                    <a:pt x="1039" y="808"/>
                    <a:pt x="1039" y="812"/>
                    <a:pt x="1039" y="812"/>
                  </a:cubicBezTo>
                  <a:cubicBezTo>
                    <a:pt x="1051" y="824"/>
                    <a:pt x="1051" y="837"/>
                    <a:pt x="1039" y="837"/>
                  </a:cubicBezTo>
                  <a:cubicBezTo>
                    <a:pt x="1039" y="837"/>
                    <a:pt x="1039" y="837"/>
                    <a:pt x="1051" y="850"/>
                  </a:cubicBezTo>
                  <a:lnTo>
                    <a:pt x="1039" y="850"/>
                  </a:lnTo>
                  <a:cubicBezTo>
                    <a:pt x="1039" y="850"/>
                    <a:pt x="1026" y="850"/>
                    <a:pt x="1013" y="837"/>
                  </a:cubicBezTo>
                  <a:lnTo>
                    <a:pt x="1013" y="837"/>
                  </a:lnTo>
                  <a:cubicBezTo>
                    <a:pt x="1016" y="841"/>
                    <a:pt x="1020" y="845"/>
                    <a:pt x="1026" y="850"/>
                  </a:cubicBezTo>
                  <a:cubicBezTo>
                    <a:pt x="1039" y="876"/>
                    <a:pt x="1039" y="876"/>
                    <a:pt x="1039" y="876"/>
                  </a:cubicBezTo>
                  <a:cubicBezTo>
                    <a:pt x="1039" y="876"/>
                    <a:pt x="1039" y="876"/>
                    <a:pt x="1026" y="863"/>
                  </a:cubicBezTo>
                  <a:lnTo>
                    <a:pt x="1013" y="863"/>
                  </a:lnTo>
                  <a:cubicBezTo>
                    <a:pt x="1000" y="863"/>
                    <a:pt x="1013" y="902"/>
                    <a:pt x="1026" y="928"/>
                  </a:cubicBezTo>
                  <a:cubicBezTo>
                    <a:pt x="1033" y="943"/>
                    <a:pt x="1036" y="950"/>
                    <a:pt x="1035" y="950"/>
                  </a:cubicBezTo>
                  <a:cubicBezTo>
                    <a:pt x="1034" y="950"/>
                    <a:pt x="1031" y="947"/>
                    <a:pt x="1026" y="941"/>
                  </a:cubicBezTo>
                  <a:cubicBezTo>
                    <a:pt x="1013" y="928"/>
                    <a:pt x="1013" y="928"/>
                    <a:pt x="1013" y="928"/>
                  </a:cubicBezTo>
                  <a:cubicBezTo>
                    <a:pt x="1000" y="915"/>
                    <a:pt x="1000" y="915"/>
                    <a:pt x="1013" y="915"/>
                  </a:cubicBezTo>
                  <a:lnTo>
                    <a:pt x="1000" y="902"/>
                  </a:lnTo>
                  <a:cubicBezTo>
                    <a:pt x="1000" y="909"/>
                    <a:pt x="1000" y="912"/>
                    <a:pt x="998" y="912"/>
                  </a:cubicBezTo>
                  <a:cubicBezTo>
                    <a:pt x="996" y="912"/>
                    <a:pt x="993" y="909"/>
                    <a:pt x="987" y="902"/>
                  </a:cubicBezTo>
                  <a:cubicBezTo>
                    <a:pt x="978" y="902"/>
                    <a:pt x="969" y="897"/>
                    <a:pt x="968" y="897"/>
                  </a:cubicBezTo>
                  <a:lnTo>
                    <a:pt x="968" y="897"/>
                  </a:lnTo>
                  <a:cubicBezTo>
                    <a:pt x="968" y="897"/>
                    <a:pt x="969" y="898"/>
                    <a:pt x="974" y="902"/>
                  </a:cubicBezTo>
                  <a:cubicBezTo>
                    <a:pt x="974" y="902"/>
                    <a:pt x="973" y="902"/>
                    <a:pt x="961" y="889"/>
                  </a:cubicBezTo>
                  <a:cubicBezTo>
                    <a:pt x="948" y="889"/>
                    <a:pt x="948" y="889"/>
                    <a:pt x="961" y="902"/>
                  </a:cubicBezTo>
                  <a:cubicBezTo>
                    <a:pt x="961" y="915"/>
                    <a:pt x="961" y="928"/>
                    <a:pt x="961" y="928"/>
                  </a:cubicBezTo>
                  <a:cubicBezTo>
                    <a:pt x="948" y="928"/>
                    <a:pt x="948" y="928"/>
                    <a:pt x="961" y="941"/>
                  </a:cubicBezTo>
                  <a:cubicBezTo>
                    <a:pt x="961" y="954"/>
                    <a:pt x="961" y="967"/>
                    <a:pt x="961" y="967"/>
                  </a:cubicBezTo>
                  <a:cubicBezTo>
                    <a:pt x="961" y="980"/>
                    <a:pt x="961" y="987"/>
                    <a:pt x="959" y="987"/>
                  </a:cubicBezTo>
                  <a:cubicBezTo>
                    <a:pt x="957" y="987"/>
                    <a:pt x="954" y="980"/>
                    <a:pt x="948" y="967"/>
                  </a:cubicBezTo>
                  <a:cubicBezTo>
                    <a:pt x="935" y="954"/>
                    <a:pt x="935" y="954"/>
                    <a:pt x="935" y="954"/>
                  </a:cubicBezTo>
                  <a:cubicBezTo>
                    <a:pt x="935" y="954"/>
                    <a:pt x="922" y="954"/>
                    <a:pt x="922" y="941"/>
                  </a:cubicBezTo>
                  <a:cubicBezTo>
                    <a:pt x="918" y="937"/>
                    <a:pt x="915" y="936"/>
                    <a:pt x="914" y="936"/>
                  </a:cubicBezTo>
                  <a:cubicBezTo>
                    <a:pt x="910" y="936"/>
                    <a:pt x="913" y="945"/>
                    <a:pt x="922" y="954"/>
                  </a:cubicBezTo>
                  <a:cubicBezTo>
                    <a:pt x="922" y="967"/>
                    <a:pt x="935" y="980"/>
                    <a:pt x="935" y="980"/>
                  </a:cubicBezTo>
                  <a:cubicBezTo>
                    <a:pt x="922" y="980"/>
                    <a:pt x="909" y="954"/>
                    <a:pt x="909" y="941"/>
                  </a:cubicBezTo>
                  <a:cubicBezTo>
                    <a:pt x="909" y="952"/>
                    <a:pt x="909" y="971"/>
                    <a:pt x="902" y="971"/>
                  </a:cubicBezTo>
                  <a:cubicBezTo>
                    <a:pt x="900" y="971"/>
                    <a:pt x="898" y="970"/>
                    <a:pt x="896" y="967"/>
                  </a:cubicBezTo>
                  <a:cubicBezTo>
                    <a:pt x="896" y="967"/>
                    <a:pt x="883" y="967"/>
                    <a:pt x="883" y="954"/>
                  </a:cubicBezTo>
                  <a:cubicBezTo>
                    <a:pt x="879" y="950"/>
                    <a:pt x="876" y="948"/>
                    <a:pt x="874" y="948"/>
                  </a:cubicBezTo>
                  <a:cubicBezTo>
                    <a:pt x="870" y="948"/>
                    <a:pt x="870" y="954"/>
                    <a:pt x="870" y="954"/>
                  </a:cubicBezTo>
                  <a:cubicBezTo>
                    <a:pt x="876" y="961"/>
                    <a:pt x="876" y="964"/>
                    <a:pt x="873" y="964"/>
                  </a:cubicBezTo>
                  <a:cubicBezTo>
                    <a:pt x="870" y="964"/>
                    <a:pt x="863" y="961"/>
                    <a:pt x="857" y="954"/>
                  </a:cubicBezTo>
                  <a:cubicBezTo>
                    <a:pt x="845" y="943"/>
                    <a:pt x="839" y="936"/>
                    <a:pt x="837" y="936"/>
                  </a:cubicBezTo>
                  <a:cubicBezTo>
                    <a:pt x="834" y="936"/>
                    <a:pt x="837" y="946"/>
                    <a:pt x="844" y="967"/>
                  </a:cubicBezTo>
                  <a:cubicBezTo>
                    <a:pt x="840" y="963"/>
                    <a:pt x="837" y="962"/>
                    <a:pt x="836" y="962"/>
                  </a:cubicBezTo>
                  <a:cubicBezTo>
                    <a:pt x="831" y="962"/>
                    <a:pt x="831" y="971"/>
                    <a:pt x="831" y="980"/>
                  </a:cubicBezTo>
                  <a:cubicBezTo>
                    <a:pt x="831" y="993"/>
                    <a:pt x="831" y="1019"/>
                    <a:pt x="844" y="1032"/>
                  </a:cubicBezTo>
                  <a:cubicBezTo>
                    <a:pt x="844" y="1057"/>
                    <a:pt x="844" y="1066"/>
                    <a:pt x="841" y="1066"/>
                  </a:cubicBezTo>
                  <a:cubicBezTo>
                    <a:pt x="839" y="1066"/>
                    <a:pt x="836" y="1063"/>
                    <a:pt x="831" y="1058"/>
                  </a:cubicBezTo>
                  <a:cubicBezTo>
                    <a:pt x="831" y="1058"/>
                    <a:pt x="818" y="1045"/>
                    <a:pt x="818" y="1032"/>
                  </a:cubicBezTo>
                  <a:cubicBezTo>
                    <a:pt x="818" y="1006"/>
                    <a:pt x="818" y="1006"/>
                    <a:pt x="818" y="1006"/>
                  </a:cubicBezTo>
                  <a:lnTo>
                    <a:pt x="831" y="1006"/>
                  </a:lnTo>
                  <a:cubicBezTo>
                    <a:pt x="818" y="993"/>
                    <a:pt x="818" y="980"/>
                    <a:pt x="818" y="980"/>
                  </a:cubicBezTo>
                  <a:cubicBezTo>
                    <a:pt x="812" y="974"/>
                    <a:pt x="808" y="970"/>
                    <a:pt x="807" y="970"/>
                  </a:cubicBezTo>
                  <a:cubicBezTo>
                    <a:pt x="805" y="970"/>
                    <a:pt x="805" y="974"/>
                    <a:pt x="805" y="980"/>
                  </a:cubicBezTo>
                  <a:cubicBezTo>
                    <a:pt x="805" y="967"/>
                    <a:pt x="792" y="967"/>
                    <a:pt x="792" y="967"/>
                  </a:cubicBezTo>
                  <a:cubicBezTo>
                    <a:pt x="783" y="967"/>
                    <a:pt x="775" y="973"/>
                    <a:pt x="770" y="973"/>
                  </a:cubicBezTo>
                  <a:cubicBezTo>
                    <a:pt x="768" y="973"/>
                    <a:pt x="766" y="971"/>
                    <a:pt x="766" y="967"/>
                  </a:cubicBezTo>
                  <a:cubicBezTo>
                    <a:pt x="753" y="967"/>
                    <a:pt x="753" y="967"/>
                    <a:pt x="753" y="980"/>
                  </a:cubicBezTo>
                  <a:cubicBezTo>
                    <a:pt x="755" y="984"/>
                    <a:pt x="756" y="987"/>
                    <a:pt x="757" y="989"/>
                  </a:cubicBezTo>
                  <a:lnTo>
                    <a:pt x="757" y="989"/>
                  </a:lnTo>
                  <a:cubicBezTo>
                    <a:pt x="760" y="987"/>
                    <a:pt x="761" y="985"/>
                    <a:pt x="762" y="985"/>
                  </a:cubicBezTo>
                  <a:lnTo>
                    <a:pt x="762" y="985"/>
                  </a:lnTo>
                  <a:cubicBezTo>
                    <a:pt x="764" y="985"/>
                    <a:pt x="761" y="994"/>
                    <a:pt x="753" y="1019"/>
                  </a:cubicBezTo>
                  <a:cubicBezTo>
                    <a:pt x="753" y="1012"/>
                    <a:pt x="753" y="1004"/>
                    <a:pt x="753" y="993"/>
                  </a:cubicBezTo>
                  <a:cubicBezTo>
                    <a:pt x="753" y="977"/>
                    <a:pt x="733" y="966"/>
                    <a:pt x="718" y="966"/>
                  </a:cubicBezTo>
                  <a:cubicBezTo>
                    <a:pt x="709" y="966"/>
                    <a:pt x="701" y="970"/>
                    <a:pt x="701" y="980"/>
                  </a:cubicBezTo>
                  <a:cubicBezTo>
                    <a:pt x="692" y="971"/>
                    <a:pt x="683" y="962"/>
                    <a:pt x="674" y="962"/>
                  </a:cubicBezTo>
                  <a:cubicBezTo>
                    <a:pt x="670" y="962"/>
                    <a:pt x="666" y="963"/>
                    <a:pt x="662" y="967"/>
                  </a:cubicBezTo>
                  <a:lnTo>
                    <a:pt x="649" y="967"/>
                  </a:lnTo>
                  <a:cubicBezTo>
                    <a:pt x="649" y="961"/>
                    <a:pt x="649" y="957"/>
                    <a:pt x="648" y="957"/>
                  </a:cubicBezTo>
                  <a:cubicBezTo>
                    <a:pt x="646" y="957"/>
                    <a:pt x="643" y="961"/>
                    <a:pt x="636" y="967"/>
                  </a:cubicBezTo>
                  <a:cubicBezTo>
                    <a:pt x="636" y="972"/>
                    <a:pt x="636" y="977"/>
                    <a:pt x="636" y="980"/>
                  </a:cubicBezTo>
                  <a:cubicBezTo>
                    <a:pt x="636" y="967"/>
                    <a:pt x="636" y="967"/>
                    <a:pt x="610" y="967"/>
                  </a:cubicBezTo>
                  <a:cubicBezTo>
                    <a:pt x="598" y="967"/>
                    <a:pt x="598" y="967"/>
                    <a:pt x="598" y="980"/>
                  </a:cubicBezTo>
                  <a:cubicBezTo>
                    <a:pt x="594" y="984"/>
                    <a:pt x="591" y="985"/>
                    <a:pt x="589" y="985"/>
                  </a:cubicBezTo>
                  <a:cubicBezTo>
                    <a:pt x="587" y="985"/>
                    <a:pt x="585" y="983"/>
                    <a:pt x="585" y="979"/>
                  </a:cubicBezTo>
                  <a:lnTo>
                    <a:pt x="585" y="979"/>
                  </a:lnTo>
                  <a:cubicBezTo>
                    <a:pt x="585" y="979"/>
                    <a:pt x="585" y="980"/>
                    <a:pt x="585" y="980"/>
                  </a:cubicBezTo>
                  <a:cubicBezTo>
                    <a:pt x="578" y="993"/>
                    <a:pt x="572" y="1000"/>
                    <a:pt x="568" y="1000"/>
                  </a:cubicBezTo>
                  <a:cubicBezTo>
                    <a:pt x="565" y="1000"/>
                    <a:pt x="565" y="993"/>
                    <a:pt x="572" y="980"/>
                  </a:cubicBezTo>
                  <a:cubicBezTo>
                    <a:pt x="572" y="967"/>
                    <a:pt x="572" y="967"/>
                    <a:pt x="572" y="967"/>
                  </a:cubicBezTo>
                  <a:cubicBezTo>
                    <a:pt x="572" y="967"/>
                    <a:pt x="585" y="954"/>
                    <a:pt x="585" y="941"/>
                  </a:cubicBezTo>
                  <a:lnTo>
                    <a:pt x="585" y="941"/>
                  </a:lnTo>
                  <a:cubicBezTo>
                    <a:pt x="585" y="941"/>
                    <a:pt x="584" y="941"/>
                    <a:pt x="572" y="954"/>
                  </a:cubicBezTo>
                  <a:cubicBezTo>
                    <a:pt x="572" y="952"/>
                    <a:pt x="571" y="951"/>
                    <a:pt x="569" y="951"/>
                  </a:cubicBezTo>
                  <a:cubicBezTo>
                    <a:pt x="563" y="951"/>
                    <a:pt x="543" y="972"/>
                    <a:pt x="533" y="993"/>
                  </a:cubicBezTo>
                  <a:lnTo>
                    <a:pt x="533" y="980"/>
                  </a:lnTo>
                  <a:cubicBezTo>
                    <a:pt x="533" y="967"/>
                    <a:pt x="533" y="954"/>
                    <a:pt x="533" y="954"/>
                  </a:cubicBezTo>
                  <a:cubicBezTo>
                    <a:pt x="520" y="954"/>
                    <a:pt x="520" y="954"/>
                    <a:pt x="507" y="967"/>
                  </a:cubicBezTo>
                  <a:cubicBezTo>
                    <a:pt x="507" y="980"/>
                    <a:pt x="507" y="993"/>
                    <a:pt x="494" y="993"/>
                  </a:cubicBezTo>
                  <a:cubicBezTo>
                    <a:pt x="507" y="993"/>
                    <a:pt x="494" y="1006"/>
                    <a:pt x="494" y="1019"/>
                  </a:cubicBezTo>
                  <a:cubicBezTo>
                    <a:pt x="494" y="1019"/>
                    <a:pt x="494" y="1006"/>
                    <a:pt x="494" y="993"/>
                  </a:cubicBezTo>
                  <a:cubicBezTo>
                    <a:pt x="494" y="967"/>
                    <a:pt x="494" y="941"/>
                    <a:pt x="481" y="941"/>
                  </a:cubicBezTo>
                  <a:cubicBezTo>
                    <a:pt x="468" y="941"/>
                    <a:pt x="455" y="928"/>
                    <a:pt x="468" y="915"/>
                  </a:cubicBezTo>
                  <a:cubicBezTo>
                    <a:pt x="455" y="915"/>
                    <a:pt x="455" y="915"/>
                    <a:pt x="442" y="928"/>
                  </a:cubicBezTo>
                  <a:cubicBezTo>
                    <a:pt x="442" y="913"/>
                    <a:pt x="442" y="907"/>
                    <a:pt x="439" y="907"/>
                  </a:cubicBezTo>
                  <a:cubicBezTo>
                    <a:pt x="437" y="907"/>
                    <a:pt x="434" y="910"/>
                    <a:pt x="429" y="915"/>
                  </a:cubicBezTo>
                  <a:cubicBezTo>
                    <a:pt x="429" y="904"/>
                    <a:pt x="429" y="897"/>
                    <a:pt x="428" y="897"/>
                  </a:cubicBezTo>
                  <a:cubicBezTo>
                    <a:pt x="426" y="897"/>
                    <a:pt x="423" y="907"/>
                    <a:pt x="416" y="928"/>
                  </a:cubicBezTo>
                  <a:cubicBezTo>
                    <a:pt x="403" y="941"/>
                    <a:pt x="403" y="954"/>
                    <a:pt x="416" y="954"/>
                  </a:cubicBezTo>
                  <a:lnTo>
                    <a:pt x="403" y="967"/>
                  </a:lnTo>
                  <a:cubicBezTo>
                    <a:pt x="403" y="967"/>
                    <a:pt x="390" y="980"/>
                    <a:pt x="377" y="993"/>
                  </a:cubicBezTo>
                  <a:lnTo>
                    <a:pt x="390" y="967"/>
                  </a:lnTo>
                  <a:cubicBezTo>
                    <a:pt x="390" y="967"/>
                    <a:pt x="403" y="954"/>
                    <a:pt x="403" y="941"/>
                  </a:cubicBezTo>
                  <a:cubicBezTo>
                    <a:pt x="411" y="916"/>
                    <a:pt x="414" y="902"/>
                    <a:pt x="412" y="902"/>
                  </a:cubicBezTo>
                  <a:lnTo>
                    <a:pt x="412" y="902"/>
                  </a:lnTo>
                  <a:cubicBezTo>
                    <a:pt x="411" y="902"/>
                    <a:pt x="408" y="906"/>
                    <a:pt x="403" y="915"/>
                  </a:cubicBezTo>
                  <a:cubicBezTo>
                    <a:pt x="403" y="915"/>
                    <a:pt x="403" y="915"/>
                    <a:pt x="403" y="902"/>
                  </a:cubicBezTo>
                  <a:cubicBezTo>
                    <a:pt x="403" y="896"/>
                    <a:pt x="403" y="893"/>
                    <a:pt x="401" y="893"/>
                  </a:cubicBezTo>
                  <a:cubicBezTo>
                    <a:pt x="400" y="893"/>
                    <a:pt x="396" y="896"/>
                    <a:pt x="390" y="902"/>
                  </a:cubicBezTo>
                  <a:cubicBezTo>
                    <a:pt x="377" y="915"/>
                    <a:pt x="371" y="922"/>
                    <a:pt x="369" y="922"/>
                  </a:cubicBezTo>
                  <a:cubicBezTo>
                    <a:pt x="367" y="922"/>
                    <a:pt x="371" y="915"/>
                    <a:pt x="377" y="902"/>
                  </a:cubicBezTo>
                  <a:cubicBezTo>
                    <a:pt x="387" y="883"/>
                    <a:pt x="382" y="871"/>
                    <a:pt x="374" y="871"/>
                  </a:cubicBezTo>
                  <a:cubicBezTo>
                    <a:pt x="371" y="871"/>
                    <a:pt x="368" y="873"/>
                    <a:pt x="364" y="876"/>
                  </a:cubicBezTo>
                  <a:cubicBezTo>
                    <a:pt x="359" y="887"/>
                    <a:pt x="353" y="891"/>
                    <a:pt x="350" y="891"/>
                  </a:cubicBezTo>
                  <a:cubicBezTo>
                    <a:pt x="345" y="891"/>
                    <a:pt x="344" y="884"/>
                    <a:pt x="351" y="876"/>
                  </a:cubicBezTo>
                  <a:cubicBezTo>
                    <a:pt x="351" y="870"/>
                    <a:pt x="351" y="867"/>
                    <a:pt x="349" y="867"/>
                  </a:cubicBezTo>
                  <a:cubicBezTo>
                    <a:pt x="348" y="867"/>
                    <a:pt x="345" y="870"/>
                    <a:pt x="338" y="876"/>
                  </a:cubicBezTo>
                  <a:cubicBezTo>
                    <a:pt x="347" y="867"/>
                    <a:pt x="350" y="858"/>
                    <a:pt x="346" y="858"/>
                  </a:cubicBezTo>
                  <a:cubicBezTo>
                    <a:pt x="345" y="858"/>
                    <a:pt x="342" y="860"/>
                    <a:pt x="338" y="863"/>
                  </a:cubicBezTo>
                  <a:cubicBezTo>
                    <a:pt x="338" y="863"/>
                    <a:pt x="338" y="858"/>
                    <a:pt x="334" y="858"/>
                  </a:cubicBezTo>
                  <a:cubicBezTo>
                    <a:pt x="332" y="858"/>
                    <a:pt x="329" y="859"/>
                    <a:pt x="325" y="863"/>
                  </a:cubicBezTo>
                  <a:lnTo>
                    <a:pt x="312" y="889"/>
                  </a:lnTo>
                  <a:cubicBezTo>
                    <a:pt x="312" y="889"/>
                    <a:pt x="299" y="902"/>
                    <a:pt x="299" y="915"/>
                  </a:cubicBezTo>
                  <a:cubicBezTo>
                    <a:pt x="297" y="918"/>
                    <a:pt x="295" y="919"/>
                    <a:pt x="294" y="919"/>
                  </a:cubicBezTo>
                  <a:cubicBezTo>
                    <a:pt x="287" y="919"/>
                    <a:pt x="289" y="895"/>
                    <a:pt x="299" y="863"/>
                  </a:cubicBezTo>
                  <a:cubicBezTo>
                    <a:pt x="286" y="863"/>
                    <a:pt x="286" y="850"/>
                    <a:pt x="299" y="837"/>
                  </a:cubicBezTo>
                  <a:lnTo>
                    <a:pt x="299" y="837"/>
                  </a:lnTo>
                  <a:cubicBezTo>
                    <a:pt x="294" y="843"/>
                    <a:pt x="290" y="847"/>
                    <a:pt x="286" y="850"/>
                  </a:cubicBezTo>
                  <a:lnTo>
                    <a:pt x="286" y="850"/>
                  </a:lnTo>
                  <a:cubicBezTo>
                    <a:pt x="294" y="835"/>
                    <a:pt x="297" y="829"/>
                    <a:pt x="293" y="829"/>
                  </a:cubicBezTo>
                  <a:cubicBezTo>
                    <a:pt x="290" y="829"/>
                    <a:pt x="284" y="832"/>
                    <a:pt x="273" y="837"/>
                  </a:cubicBezTo>
                  <a:cubicBezTo>
                    <a:pt x="273" y="825"/>
                    <a:pt x="286" y="812"/>
                    <a:pt x="286" y="812"/>
                  </a:cubicBezTo>
                  <a:lnTo>
                    <a:pt x="286" y="812"/>
                  </a:lnTo>
                  <a:lnTo>
                    <a:pt x="273" y="824"/>
                  </a:lnTo>
                  <a:cubicBezTo>
                    <a:pt x="267" y="831"/>
                    <a:pt x="260" y="834"/>
                    <a:pt x="257" y="834"/>
                  </a:cubicBezTo>
                  <a:cubicBezTo>
                    <a:pt x="254" y="834"/>
                    <a:pt x="254" y="831"/>
                    <a:pt x="260" y="824"/>
                  </a:cubicBezTo>
                  <a:cubicBezTo>
                    <a:pt x="267" y="818"/>
                    <a:pt x="267" y="815"/>
                    <a:pt x="264" y="815"/>
                  </a:cubicBezTo>
                  <a:cubicBezTo>
                    <a:pt x="260" y="815"/>
                    <a:pt x="254" y="818"/>
                    <a:pt x="247" y="824"/>
                  </a:cubicBezTo>
                  <a:cubicBezTo>
                    <a:pt x="247" y="812"/>
                    <a:pt x="247" y="812"/>
                    <a:pt x="247" y="799"/>
                  </a:cubicBezTo>
                  <a:cubicBezTo>
                    <a:pt x="242" y="804"/>
                    <a:pt x="239" y="807"/>
                    <a:pt x="237" y="807"/>
                  </a:cubicBezTo>
                  <a:cubicBezTo>
                    <a:pt x="234" y="807"/>
                    <a:pt x="234" y="801"/>
                    <a:pt x="234" y="786"/>
                  </a:cubicBezTo>
                  <a:cubicBezTo>
                    <a:pt x="221" y="812"/>
                    <a:pt x="208" y="812"/>
                    <a:pt x="208" y="824"/>
                  </a:cubicBezTo>
                  <a:cubicBezTo>
                    <a:pt x="208" y="824"/>
                    <a:pt x="208" y="824"/>
                    <a:pt x="195" y="837"/>
                  </a:cubicBezTo>
                  <a:lnTo>
                    <a:pt x="195" y="824"/>
                  </a:lnTo>
                  <a:lnTo>
                    <a:pt x="170" y="824"/>
                  </a:lnTo>
                  <a:cubicBezTo>
                    <a:pt x="168" y="824"/>
                    <a:pt x="166" y="823"/>
                    <a:pt x="164" y="822"/>
                  </a:cubicBezTo>
                  <a:lnTo>
                    <a:pt x="164" y="822"/>
                  </a:lnTo>
                  <a:cubicBezTo>
                    <a:pt x="163" y="825"/>
                    <a:pt x="160" y="830"/>
                    <a:pt x="157" y="837"/>
                  </a:cubicBezTo>
                  <a:cubicBezTo>
                    <a:pt x="131" y="863"/>
                    <a:pt x="144" y="863"/>
                    <a:pt x="144" y="863"/>
                  </a:cubicBezTo>
                  <a:cubicBezTo>
                    <a:pt x="144" y="876"/>
                    <a:pt x="144" y="876"/>
                    <a:pt x="131" y="876"/>
                  </a:cubicBezTo>
                  <a:cubicBezTo>
                    <a:pt x="131" y="889"/>
                    <a:pt x="118" y="902"/>
                    <a:pt x="118" y="902"/>
                  </a:cubicBezTo>
                  <a:cubicBezTo>
                    <a:pt x="124" y="909"/>
                    <a:pt x="127" y="912"/>
                    <a:pt x="129" y="912"/>
                  </a:cubicBezTo>
                  <a:cubicBezTo>
                    <a:pt x="131" y="912"/>
                    <a:pt x="131" y="909"/>
                    <a:pt x="131" y="902"/>
                  </a:cubicBezTo>
                  <a:cubicBezTo>
                    <a:pt x="136" y="897"/>
                    <a:pt x="139" y="894"/>
                    <a:pt x="140" y="894"/>
                  </a:cubicBezTo>
                  <a:lnTo>
                    <a:pt x="140" y="894"/>
                  </a:lnTo>
                  <a:cubicBezTo>
                    <a:pt x="141" y="894"/>
                    <a:pt x="138" y="900"/>
                    <a:pt x="131" y="915"/>
                  </a:cubicBezTo>
                  <a:cubicBezTo>
                    <a:pt x="131" y="921"/>
                    <a:pt x="131" y="924"/>
                    <a:pt x="132" y="924"/>
                  </a:cubicBezTo>
                  <a:cubicBezTo>
                    <a:pt x="133" y="924"/>
                    <a:pt x="136" y="917"/>
                    <a:pt x="144" y="902"/>
                  </a:cubicBezTo>
                  <a:cubicBezTo>
                    <a:pt x="154" y="897"/>
                    <a:pt x="161" y="894"/>
                    <a:pt x="163" y="894"/>
                  </a:cubicBezTo>
                  <a:lnTo>
                    <a:pt x="163" y="894"/>
                  </a:lnTo>
                  <a:cubicBezTo>
                    <a:pt x="167" y="894"/>
                    <a:pt x="164" y="900"/>
                    <a:pt x="157" y="915"/>
                  </a:cubicBezTo>
                  <a:lnTo>
                    <a:pt x="157" y="928"/>
                  </a:lnTo>
                  <a:cubicBezTo>
                    <a:pt x="170" y="928"/>
                    <a:pt x="170" y="915"/>
                    <a:pt x="182" y="902"/>
                  </a:cubicBezTo>
                  <a:cubicBezTo>
                    <a:pt x="189" y="889"/>
                    <a:pt x="192" y="883"/>
                    <a:pt x="194" y="883"/>
                  </a:cubicBezTo>
                  <a:cubicBezTo>
                    <a:pt x="195" y="883"/>
                    <a:pt x="195" y="889"/>
                    <a:pt x="195" y="902"/>
                  </a:cubicBezTo>
                  <a:cubicBezTo>
                    <a:pt x="195" y="915"/>
                    <a:pt x="182" y="928"/>
                    <a:pt x="182" y="928"/>
                  </a:cubicBezTo>
                  <a:cubicBezTo>
                    <a:pt x="170" y="928"/>
                    <a:pt x="182" y="941"/>
                    <a:pt x="182" y="941"/>
                  </a:cubicBezTo>
                  <a:cubicBezTo>
                    <a:pt x="182" y="941"/>
                    <a:pt x="188" y="947"/>
                    <a:pt x="192" y="947"/>
                  </a:cubicBezTo>
                  <a:cubicBezTo>
                    <a:pt x="194" y="947"/>
                    <a:pt x="195" y="946"/>
                    <a:pt x="195" y="941"/>
                  </a:cubicBezTo>
                  <a:lnTo>
                    <a:pt x="195" y="954"/>
                  </a:lnTo>
                  <a:cubicBezTo>
                    <a:pt x="195" y="954"/>
                    <a:pt x="195" y="954"/>
                    <a:pt x="195" y="967"/>
                  </a:cubicBezTo>
                  <a:cubicBezTo>
                    <a:pt x="195" y="975"/>
                    <a:pt x="198" y="978"/>
                    <a:pt x="201" y="978"/>
                  </a:cubicBezTo>
                  <a:cubicBezTo>
                    <a:pt x="210" y="978"/>
                    <a:pt x="225" y="960"/>
                    <a:pt x="234" y="941"/>
                  </a:cubicBezTo>
                  <a:cubicBezTo>
                    <a:pt x="234" y="946"/>
                    <a:pt x="236" y="947"/>
                    <a:pt x="238" y="947"/>
                  </a:cubicBezTo>
                  <a:cubicBezTo>
                    <a:pt x="242" y="947"/>
                    <a:pt x="247" y="941"/>
                    <a:pt x="247" y="941"/>
                  </a:cubicBezTo>
                  <a:cubicBezTo>
                    <a:pt x="247" y="928"/>
                    <a:pt x="260" y="928"/>
                    <a:pt x="260" y="928"/>
                  </a:cubicBezTo>
                  <a:lnTo>
                    <a:pt x="260" y="928"/>
                  </a:lnTo>
                  <a:cubicBezTo>
                    <a:pt x="260" y="928"/>
                    <a:pt x="247" y="941"/>
                    <a:pt x="247" y="954"/>
                  </a:cubicBezTo>
                  <a:cubicBezTo>
                    <a:pt x="223" y="971"/>
                    <a:pt x="214" y="987"/>
                    <a:pt x="217" y="987"/>
                  </a:cubicBezTo>
                  <a:cubicBezTo>
                    <a:pt x="219" y="987"/>
                    <a:pt x="225" y="981"/>
                    <a:pt x="234" y="967"/>
                  </a:cubicBezTo>
                  <a:lnTo>
                    <a:pt x="234" y="980"/>
                  </a:lnTo>
                  <a:cubicBezTo>
                    <a:pt x="221" y="993"/>
                    <a:pt x="221" y="993"/>
                    <a:pt x="247" y="993"/>
                  </a:cubicBezTo>
                  <a:cubicBezTo>
                    <a:pt x="247" y="993"/>
                    <a:pt x="260" y="967"/>
                    <a:pt x="273" y="954"/>
                  </a:cubicBezTo>
                  <a:cubicBezTo>
                    <a:pt x="278" y="950"/>
                    <a:pt x="280" y="948"/>
                    <a:pt x="282" y="948"/>
                  </a:cubicBezTo>
                  <a:cubicBezTo>
                    <a:pt x="286" y="948"/>
                    <a:pt x="286" y="954"/>
                    <a:pt x="286" y="954"/>
                  </a:cubicBezTo>
                  <a:cubicBezTo>
                    <a:pt x="286" y="954"/>
                    <a:pt x="286" y="954"/>
                    <a:pt x="286" y="967"/>
                  </a:cubicBezTo>
                  <a:lnTo>
                    <a:pt x="286" y="980"/>
                  </a:lnTo>
                  <a:cubicBezTo>
                    <a:pt x="276" y="991"/>
                    <a:pt x="274" y="1010"/>
                    <a:pt x="287" y="1010"/>
                  </a:cubicBezTo>
                  <a:cubicBezTo>
                    <a:pt x="290" y="1010"/>
                    <a:pt x="294" y="1009"/>
                    <a:pt x="299" y="1006"/>
                  </a:cubicBezTo>
                  <a:cubicBezTo>
                    <a:pt x="312" y="1019"/>
                    <a:pt x="325" y="1032"/>
                    <a:pt x="325" y="1045"/>
                  </a:cubicBezTo>
                  <a:cubicBezTo>
                    <a:pt x="323" y="1047"/>
                    <a:pt x="322" y="1049"/>
                    <a:pt x="322" y="1049"/>
                  </a:cubicBezTo>
                  <a:cubicBezTo>
                    <a:pt x="322" y="1049"/>
                    <a:pt x="343" y="1030"/>
                    <a:pt x="364" y="1019"/>
                  </a:cubicBezTo>
                  <a:cubicBezTo>
                    <a:pt x="364" y="1032"/>
                    <a:pt x="364" y="1032"/>
                    <a:pt x="364" y="1032"/>
                  </a:cubicBezTo>
                  <a:cubicBezTo>
                    <a:pt x="377" y="1045"/>
                    <a:pt x="377" y="1045"/>
                    <a:pt x="377" y="1058"/>
                  </a:cubicBezTo>
                  <a:cubicBezTo>
                    <a:pt x="387" y="1048"/>
                    <a:pt x="393" y="1044"/>
                    <a:pt x="396" y="1044"/>
                  </a:cubicBezTo>
                  <a:cubicBezTo>
                    <a:pt x="401" y="1044"/>
                    <a:pt x="398" y="1055"/>
                    <a:pt x="390" y="1071"/>
                  </a:cubicBezTo>
                  <a:cubicBezTo>
                    <a:pt x="390" y="1084"/>
                    <a:pt x="390" y="1097"/>
                    <a:pt x="403" y="1097"/>
                  </a:cubicBezTo>
                  <a:cubicBezTo>
                    <a:pt x="409" y="1090"/>
                    <a:pt x="413" y="1087"/>
                    <a:pt x="416" y="1087"/>
                  </a:cubicBezTo>
                  <a:cubicBezTo>
                    <a:pt x="419" y="1087"/>
                    <a:pt x="422" y="1090"/>
                    <a:pt x="429" y="1097"/>
                  </a:cubicBezTo>
                  <a:cubicBezTo>
                    <a:pt x="436" y="1097"/>
                    <a:pt x="439" y="1097"/>
                    <a:pt x="442" y="1093"/>
                  </a:cubicBezTo>
                  <a:lnTo>
                    <a:pt x="442" y="1093"/>
                  </a:lnTo>
                  <a:cubicBezTo>
                    <a:pt x="443" y="1097"/>
                    <a:pt x="446" y="1097"/>
                    <a:pt x="455" y="1097"/>
                  </a:cubicBezTo>
                  <a:cubicBezTo>
                    <a:pt x="455" y="1097"/>
                    <a:pt x="468" y="1084"/>
                    <a:pt x="468" y="1084"/>
                  </a:cubicBezTo>
                  <a:cubicBezTo>
                    <a:pt x="468" y="1071"/>
                    <a:pt x="468" y="1071"/>
                    <a:pt x="468" y="1071"/>
                  </a:cubicBezTo>
                  <a:cubicBezTo>
                    <a:pt x="468" y="1067"/>
                    <a:pt x="467" y="1066"/>
                    <a:pt x="465" y="1066"/>
                  </a:cubicBezTo>
                  <a:cubicBezTo>
                    <a:pt x="462" y="1066"/>
                    <a:pt x="459" y="1068"/>
                    <a:pt x="454" y="1072"/>
                  </a:cubicBezTo>
                  <a:lnTo>
                    <a:pt x="454" y="1072"/>
                  </a:lnTo>
                  <a:cubicBezTo>
                    <a:pt x="455" y="1072"/>
                    <a:pt x="455" y="1071"/>
                    <a:pt x="455" y="1071"/>
                  </a:cubicBezTo>
                  <a:cubicBezTo>
                    <a:pt x="455" y="1045"/>
                    <a:pt x="468" y="1045"/>
                    <a:pt x="468" y="1045"/>
                  </a:cubicBezTo>
                  <a:cubicBezTo>
                    <a:pt x="468" y="1045"/>
                    <a:pt x="481" y="1045"/>
                    <a:pt x="468" y="1058"/>
                  </a:cubicBezTo>
                  <a:cubicBezTo>
                    <a:pt x="468" y="1058"/>
                    <a:pt x="468" y="1071"/>
                    <a:pt x="481" y="1084"/>
                  </a:cubicBezTo>
                  <a:cubicBezTo>
                    <a:pt x="481" y="1084"/>
                    <a:pt x="481" y="1084"/>
                    <a:pt x="481" y="1097"/>
                  </a:cubicBezTo>
                  <a:cubicBezTo>
                    <a:pt x="481" y="1097"/>
                    <a:pt x="481" y="1110"/>
                    <a:pt x="494" y="1110"/>
                  </a:cubicBezTo>
                  <a:cubicBezTo>
                    <a:pt x="494" y="1110"/>
                    <a:pt x="507" y="1123"/>
                    <a:pt x="507" y="1136"/>
                  </a:cubicBezTo>
                  <a:cubicBezTo>
                    <a:pt x="507" y="1136"/>
                    <a:pt x="507" y="1136"/>
                    <a:pt x="520" y="1123"/>
                  </a:cubicBezTo>
                  <a:cubicBezTo>
                    <a:pt x="520" y="1114"/>
                    <a:pt x="520" y="1104"/>
                    <a:pt x="529" y="1104"/>
                  </a:cubicBezTo>
                  <a:cubicBezTo>
                    <a:pt x="533" y="1104"/>
                    <a:pt x="538" y="1106"/>
                    <a:pt x="546" y="1110"/>
                  </a:cubicBezTo>
                  <a:cubicBezTo>
                    <a:pt x="546" y="1110"/>
                    <a:pt x="559" y="1110"/>
                    <a:pt x="559" y="1097"/>
                  </a:cubicBezTo>
                  <a:cubicBezTo>
                    <a:pt x="572" y="1110"/>
                    <a:pt x="572" y="1110"/>
                    <a:pt x="572" y="1123"/>
                  </a:cubicBezTo>
                  <a:cubicBezTo>
                    <a:pt x="565" y="1136"/>
                    <a:pt x="565" y="1142"/>
                    <a:pt x="568" y="1142"/>
                  </a:cubicBezTo>
                  <a:cubicBezTo>
                    <a:pt x="572" y="1142"/>
                    <a:pt x="578" y="1136"/>
                    <a:pt x="585" y="1123"/>
                  </a:cubicBezTo>
                  <a:cubicBezTo>
                    <a:pt x="585" y="1116"/>
                    <a:pt x="585" y="1113"/>
                    <a:pt x="586" y="1113"/>
                  </a:cubicBezTo>
                  <a:cubicBezTo>
                    <a:pt x="588" y="1113"/>
                    <a:pt x="591" y="1116"/>
                    <a:pt x="598" y="1123"/>
                  </a:cubicBezTo>
                  <a:cubicBezTo>
                    <a:pt x="598" y="1123"/>
                    <a:pt x="598" y="1123"/>
                    <a:pt x="598" y="1110"/>
                  </a:cubicBezTo>
                  <a:cubicBezTo>
                    <a:pt x="604" y="1103"/>
                    <a:pt x="607" y="1100"/>
                    <a:pt x="609" y="1100"/>
                  </a:cubicBezTo>
                  <a:cubicBezTo>
                    <a:pt x="610" y="1100"/>
                    <a:pt x="610" y="1103"/>
                    <a:pt x="610" y="1110"/>
                  </a:cubicBezTo>
                  <a:cubicBezTo>
                    <a:pt x="610" y="1123"/>
                    <a:pt x="623" y="1123"/>
                    <a:pt x="623" y="1123"/>
                  </a:cubicBezTo>
                  <a:cubicBezTo>
                    <a:pt x="627" y="1119"/>
                    <a:pt x="633" y="1117"/>
                    <a:pt x="640" y="1117"/>
                  </a:cubicBezTo>
                  <a:cubicBezTo>
                    <a:pt x="657" y="1117"/>
                    <a:pt x="679" y="1127"/>
                    <a:pt x="688" y="1136"/>
                  </a:cubicBezTo>
                  <a:cubicBezTo>
                    <a:pt x="688" y="1123"/>
                    <a:pt x="688" y="1123"/>
                    <a:pt x="701" y="1123"/>
                  </a:cubicBezTo>
                  <a:cubicBezTo>
                    <a:pt x="701" y="1119"/>
                    <a:pt x="701" y="1115"/>
                    <a:pt x="701" y="1110"/>
                  </a:cubicBezTo>
                  <a:cubicBezTo>
                    <a:pt x="701" y="1092"/>
                    <a:pt x="704" y="1082"/>
                    <a:pt x="707" y="1082"/>
                  </a:cubicBezTo>
                  <a:cubicBezTo>
                    <a:pt x="711" y="1082"/>
                    <a:pt x="714" y="1095"/>
                    <a:pt x="714" y="1123"/>
                  </a:cubicBezTo>
                  <a:cubicBezTo>
                    <a:pt x="721" y="1103"/>
                    <a:pt x="724" y="1094"/>
                    <a:pt x="726" y="1094"/>
                  </a:cubicBezTo>
                  <a:cubicBezTo>
                    <a:pt x="727" y="1094"/>
                    <a:pt x="727" y="1103"/>
                    <a:pt x="727" y="1123"/>
                  </a:cubicBezTo>
                  <a:cubicBezTo>
                    <a:pt x="727" y="1136"/>
                    <a:pt x="727" y="1142"/>
                    <a:pt x="729" y="1142"/>
                  </a:cubicBezTo>
                  <a:cubicBezTo>
                    <a:pt x="730" y="1142"/>
                    <a:pt x="734" y="1136"/>
                    <a:pt x="740" y="1123"/>
                  </a:cubicBezTo>
                  <a:cubicBezTo>
                    <a:pt x="740" y="1087"/>
                    <a:pt x="744" y="1067"/>
                    <a:pt x="748" y="1067"/>
                  </a:cubicBezTo>
                  <a:cubicBezTo>
                    <a:pt x="751" y="1067"/>
                    <a:pt x="753" y="1081"/>
                    <a:pt x="753" y="1110"/>
                  </a:cubicBezTo>
                  <a:cubicBezTo>
                    <a:pt x="753" y="1136"/>
                    <a:pt x="766" y="1149"/>
                    <a:pt x="766" y="1149"/>
                  </a:cubicBezTo>
                  <a:cubicBezTo>
                    <a:pt x="779" y="1149"/>
                    <a:pt x="779" y="1136"/>
                    <a:pt x="766" y="1123"/>
                  </a:cubicBezTo>
                  <a:cubicBezTo>
                    <a:pt x="766" y="1103"/>
                    <a:pt x="766" y="1094"/>
                    <a:pt x="768" y="1094"/>
                  </a:cubicBezTo>
                  <a:cubicBezTo>
                    <a:pt x="769" y="1094"/>
                    <a:pt x="773" y="1103"/>
                    <a:pt x="779" y="1123"/>
                  </a:cubicBezTo>
                  <a:cubicBezTo>
                    <a:pt x="786" y="1142"/>
                    <a:pt x="792" y="1152"/>
                    <a:pt x="799" y="1152"/>
                  </a:cubicBezTo>
                  <a:cubicBezTo>
                    <a:pt x="805" y="1152"/>
                    <a:pt x="812" y="1142"/>
                    <a:pt x="818" y="1123"/>
                  </a:cubicBezTo>
                  <a:cubicBezTo>
                    <a:pt x="825" y="1110"/>
                    <a:pt x="831" y="1103"/>
                    <a:pt x="834" y="1103"/>
                  </a:cubicBezTo>
                  <a:cubicBezTo>
                    <a:pt x="837" y="1103"/>
                    <a:pt x="837" y="1110"/>
                    <a:pt x="831" y="1123"/>
                  </a:cubicBezTo>
                  <a:cubicBezTo>
                    <a:pt x="831" y="1138"/>
                    <a:pt x="831" y="1144"/>
                    <a:pt x="834" y="1144"/>
                  </a:cubicBezTo>
                  <a:cubicBezTo>
                    <a:pt x="835" y="1144"/>
                    <a:pt x="839" y="1141"/>
                    <a:pt x="844" y="1136"/>
                  </a:cubicBezTo>
                  <a:lnTo>
                    <a:pt x="857" y="1136"/>
                  </a:lnTo>
                  <a:cubicBezTo>
                    <a:pt x="870" y="1136"/>
                    <a:pt x="870" y="1123"/>
                    <a:pt x="870" y="1110"/>
                  </a:cubicBezTo>
                  <a:cubicBezTo>
                    <a:pt x="870" y="1124"/>
                    <a:pt x="874" y="1134"/>
                    <a:pt x="879" y="1134"/>
                  </a:cubicBezTo>
                  <a:cubicBezTo>
                    <a:pt x="884" y="1134"/>
                    <a:pt x="890" y="1127"/>
                    <a:pt x="896" y="1110"/>
                  </a:cubicBezTo>
                  <a:cubicBezTo>
                    <a:pt x="896" y="1110"/>
                    <a:pt x="896" y="1110"/>
                    <a:pt x="896" y="1097"/>
                  </a:cubicBezTo>
                  <a:cubicBezTo>
                    <a:pt x="896" y="1093"/>
                    <a:pt x="897" y="1091"/>
                    <a:pt x="899" y="1091"/>
                  </a:cubicBezTo>
                  <a:cubicBezTo>
                    <a:pt x="903" y="1091"/>
                    <a:pt x="913" y="1101"/>
                    <a:pt x="922" y="1110"/>
                  </a:cubicBezTo>
                  <a:cubicBezTo>
                    <a:pt x="922" y="1116"/>
                    <a:pt x="925" y="1120"/>
                    <a:pt x="928" y="1120"/>
                  </a:cubicBezTo>
                  <a:cubicBezTo>
                    <a:pt x="932" y="1120"/>
                    <a:pt x="935" y="1116"/>
                    <a:pt x="935" y="1110"/>
                  </a:cubicBezTo>
                  <a:cubicBezTo>
                    <a:pt x="935" y="1097"/>
                    <a:pt x="935" y="1084"/>
                    <a:pt x="935" y="1071"/>
                  </a:cubicBezTo>
                  <a:cubicBezTo>
                    <a:pt x="935" y="1067"/>
                    <a:pt x="935" y="1066"/>
                    <a:pt x="935" y="1066"/>
                  </a:cubicBezTo>
                  <a:cubicBezTo>
                    <a:pt x="936" y="1066"/>
                    <a:pt x="939" y="1075"/>
                    <a:pt x="948" y="1084"/>
                  </a:cubicBezTo>
                  <a:cubicBezTo>
                    <a:pt x="948" y="1097"/>
                    <a:pt x="948" y="1097"/>
                    <a:pt x="961" y="1110"/>
                  </a:cubicBezTo>
                  <a:cubicBezTo>
                    <a:pt x="961" y="1110"/>
                    <a:pt x="974" y="1097"/>
                    <a:pt x="974" y="1084"/>
                  </a:cubicBezTo>
                  <a:cubicBezTo>
                    <a:pt x="967" y="1077"/>
                    <a:pt x="970" y="1074"/>
                    <a:pt x="977" y="1074"/>
                  </a:cubicBezTo>
                  <a:cubicBezTo>
                    <a:pt x="983" y="1074"/>
                    <a:pt x="993" y="1077"/>
                    <a:pt x="1000" y="1084"/>
                  </a:cubicBezTo>
                  <a:cubicBezTo>
                    <a:pt x="1000" y="1084"/>
                    <a:pt x="1000" y="1071"/>
                    <a:pt x="1000" y="1071"/>
                  </a:cubicBezTo>
                  <a:cubicBezTo>
                    <a:pt x="1013" y="1071"/>
                    <a:pt x="1013" y="1058"/>
                    <a:pt x="1013" y="1058"/>
                  </a:cubicBezTo>
                  <a:cubicBezTo>
                    <a:pt x="1013" y="1058"/>
                    <a:pt x="1013" y="1058"/>
                    <a:pt x="1013" y="1045"/>
                  </a:cubicBezTo>
                  <a:cubicBezTo>
                    <a:pt x="1013" y="1038"/>
                    <a:pt x="1016" y="1035"/>
                    <a:pt x="1019" y="1035"/>
                  </a:cubicBezTo>
                  <a:cubicBezTo>
                    <a:pt x="1020" y="1035"/>
                    <a:pt x="1020" y="1035"/>
                    <a:pt x="1021" y="1036"/>
                  </a:cubicBezTo>
                  <a:lnTo>
                    <a:pt x="1021" y="1036"/>
                  </a:lnTo>
                  <a:cubicBezTo>
                    <a:pt x="1018" y="1029"/>
                    <a:pt x="1016" y="1026"/>
                    <a:pt x="1017" y="1026"/>
                  </a:cubicBezTo>
                  <a:lnTo>
                    <a:pt x="1017" y="1026"/>
                  </a:lnTo>
                  <a:cubicBezTo>
                    <a:pt x="1019" y="1026"/>
                    <a:pt x="1026" y="1032"/>
                    <a:pt x="1039" y="1045"/>
                  </a:cubicBezTo>
                  <a:cubicBezTo>
                    <a:pt x="1039" y="1038"/>
                    <a:pt x="1039" y="1035"/>
                    <a:pt x="1040" y="1035"/>
                  </a:cubicBezTo>
                  <a:cubicBezTo>
                    <a:pt x="1042" y="1035"/>
                    <a:pt x="1045" y="1038"/>
                    <a:pt x="1051" y="1045"/>
                  </a:cubicBezTo>
                  <a:cubicBezTo>
                    <a:pt x="1051" y="1049"/>
                    <a:pt x="1053" y="1050"/>
                    <a:pt x="1054" y="1050"/>
                  </a:cubicBezTo>
                  <a:cubicBezTo>
                    <a:pt x="1057" y="1050"/>
                    <a:pt x="1061" y="1041"/>
                    <a:pt x="1051" y="1032"/>
                  </a:cubicBezTo>
                  <a:cubicBezTo>
                    <a:pt x="1043" y="1016"/>
                    <a:pt x="1040" y="1005"/>
                    <a:pt x="1045" y="1005"/>
                  </a:cubicBezTo>
                  <a:cubicBezTo>
                    <a:pt x="1048" y="1005"/>
                    <a:pt x="1055" y="1009"/>
                    <a:pt x="1064" y="1019"/>
                  </a:cubicBezTo>
                  <a:cubicBezTo>
                    <a:pt x="1064" y="1019"/>
                    <a:pt x="1064" y="1019"/>
                    <a:pt x="1064" y="1006"/>
                  </a:cubicBezTo>
                  <a:cubicBezTo>
                    <a:pt x="1057" y="991"/>
                    <a:pt x="1054" y="985"/>
                    <a:pt x="1055" y="985"/>
                  </a:cubicBezTo>
                  <a:lnTo>
                    <a:pt x="1055" y="985"/>
                  </a:lnTo>
                  <a:cubicBezTo>
                    <a:pt x="1056" y="985"/>
                    <a:pt x="1059" y="988"/>
                    <a:pt x="1064" y="993"/>
                  </a:cubicBezTo>
                  <a:cubicBezTo>
                    <a:pt x="1071" y="1006"/>
                    <a:pt x="1077" y="1013"/>
                    <a:pt x="1081" y="1013"/>
                  </a:cubicBezTo>
                  <a:cubicBezTo>
                    <a:pt x="1084" y="1013"/>
                    <a:pt x="1084" y="1006"/>
                    <a:pt x="1077" y="993"/>
                  </a:cubicBezTo>
                  <a:cubicBezTo>
                    <a:pt x="1090" y="993"/>
                    <a:pt x="1129" y="993"/>
                    <a:pt x="1103" y="967"/>
                  </a:cubicBezTo>
                  <a:lnTo>
                    <a:pt x="1116" y="967"/>
                  </a:lnTo>
                  <a:cubicBezTo>
                    <a:pt x="1129" y="967"/>
                    <a:pt x="1129" y="967"/>
                    <a:pt x="1129" y="954"/>
                  </a:cubicBezTo>
                  <a:lnTo>
                    <a:pt x="1117" y="942"/>
                  </a:lnTo>
                  <a:lnTo>
                    <a:pt x="1117" y="942"/>
                  </a:lnTo>
                  <a:cubicBezTo>
                    <a:pt x="1126" y="951"/>
                    <a:pt x="1135" y="960"/>
                    <a:pt x="1139" y="960"/>
                  </a:cubicBezTo>
                  <a:cubicBezTo>
                    <a:pt x="1141" y="960"/>
                    <a:pt x="1142" y="958"/>
                    <a:pt x="1142" y="954"/>
                  </a:cubicBezTo>
                  <a:cubicBezTo>
                    <a:pt x="1142" y="954"/>
                    <a:pt x="1142" y="954"/>
                    <a:pt x="1142" y="941"/>
                  </a:cubicBezTo>
                  <a:lnTo>
                    <a:pt x="1142" y="941"/>
                  </a:lnTo>
                  <a:cubicBezTo>
                    <a:pt x="1146" y="945"/>
                    <a:pt x="1151" y="950"/>
                    <a:pt x="1155" y="954"/>
                  </a:cubicBezTo>
                  <a:lnTo>
                    <a:pt x="1155" y="941"/>
                  </a:lnTo>
                  <a:cubicBezTo>
                    <a:pt x="1146" y="932"/>
                    <a:pt x="1143" y="923"/>
                    <a:pt x="1147" y="923"/>
                  </a:cubicBezTo>
                  <a:cubicBezTo>
                    <a:pt x="1149" y="923"/>
                    <a:pt x="1151" y="924"/>
                    <a:pt x="1155" y="928"/>
                  </a:cubicBezTo>
                  <a:cubicBezTo>
                    <a:pt x="1162" y="935"/>
                    <a:pt x="1165" y="938"/>
                    <a:pt x="1167" y="938"/>
                  </a:cubicBezTo>
                  <a:cubicBezTo>
                    <a:pt x="1168" y="938"/>
                    <a:pt x="1168" y="935"/>
                    <a:pt x="1168" y="928"/>
                  </a:cubicBezTo>
                  <a:lnTo>
                    <a:pt x="1181" y="941"/>
                  </a:lnTo>
                  <a:cubicBezTo>
                    <a:pt x="1185" y="945"/>
                    <a:pt x="1187" y="947"/>
                    <a:pt x="1187" y="947"/>
                  </a:cubicBezTo>
                  <a:cubicBezTo>
                    <a:pt x="1188" y="947"/>
                    <a:pt x="1181" y="937"/>
                    <a:pt x="1181" y="928"/>
                  </a:cubicBezTo>
                  <a:cubicBezTo>
                    <a:pt x="1181" y="915"/>
                    <a:pt x="1194" y="915"/>
                    <a:pt x="1181" y="915"/>
                  </a:cubicBezTo>
                  <a:cubicBezTo>
                    <a:pt x="1169" y="903"/>
                    <a:pt x="1156" y="890"/>
                    <a:pt x="1155" y="889"/>
                  </a:cubicBezTo>
                  <a:lnTo>
                    <a:pt x="1155" y="889"/>
                  </a:lnTo>
                  <a:cubicBezTo>
                    <a:pt x="1168" y="902"/>
                    <a:pt x="1181" y="902"/>
                    <a:pt x="1181" y="902"/>
                  </a:cubicBezTo>
                  <a:cubicBezTo>
                    <a:pt x="1181" y="902"/>
                    <a:pt x="1194" y="915"/>
                    <a:pt x="1194" y="915"/>
                  </a:cubicBezTo>
                  <a:cubicBezTo>
                    <a:pt x="1202" y="919"/>
                    <a:pt x="1207" y="921"/>
                    <a:pt x="1211" y="921"/>
                  </a:cubicBezTo>
                  <a:cubicBezTo>
                    <a:pt x="1219" y="921"/>
                    <a:pt x="1216" y="911"/>
                    <a:pt x="1207" y="902"/>
                  </a:cubicBezTo>
                  <a:cubicBezTo>
                    <a:pt x="1199" y="886"/>
                    <a:pt x="1196" y="875"/>
                    <a:pt x="1201" y="875"/>
                  </a:cubicBezTo>
                  <a:cubicBezTo>
                    <a:pt x="1204" y="875"/>
                    <a:pt x="1210" y="879"/>
                    <a:pt x="1220" y="889"/>
                  </a:cubicBezTo>
                  <a:cubicBezTo>
                    <a:pt x="1222" y="892"/>
                    <a:pt x="1224" y="893"/>
                    <a:pt x="1225" y="893"/>
                  </a:cubicBezTo>
                  <a:cubicBezTo>
                    <a:pt x="1228" y="893"/>
                    <a:pt x="1215" y="872"/>
                    <a:pt x="1194" y="850"/>
                  </a:cubicBezTo>
                  <a:lnTo>
                    <a:pt x="1194" y="850"/>
                  </a:lnTo>
                  <a:cubicBezTo>
                    <a:pt x="1220" y="863"/>
                    <a:pt x="1233" y="870"/>
                    <a:pt x="1238" y="870"/>
                  </a:cubicBezTo>
                  <a:cubicBezTo>
                    <a:pt x="1243" y="870"/>
                    <a:pt x="1240" y="863"/>
                    <a:pt x="1233" y="850"/>
                  </a:cubicBezTo>
                  <a:cubicBezTo>
                    <a:pt x="1246" y="850"/>
                    <a:pt x="1246" y="850"/>
                    <a:pt x="1259" y="837"/>
                  </a:cubicBezTo>
                  <a:cubicBezTo>
                    <a:pt x="1259" y="824"/>
                    <a:pt x="1259" y="824"/>
                    <a:pt x="1246" y="824"/>
                  </a:cubicBezTo>
                  <a:cubicBezTo>
                    <a:pt x="1246" y="824"/>
                    <a:pt x="1259" y="812"/>
                    <a:pt x="1259" y="812"/>
                  </a:cubicBezTo>
                  <a:cubicBezTo>
                    <a:pt x="1267" y="815"/>
                    <a:pt x="1271" y="817"/>
                    <a:pt x="1272" y="817"/>
                  </a:cubicBezTo>
                  <a:cubicBezTo>
                    <a:pt x="1276" y="817"/>
                    <a:pt x="1264" y="808"/>
                    <a:pt x="1246" y="799"/>
                  </a:cubicBezTo>
                  <a:cubicBezTo>
                    <a:pt x="1246" y="799"/>
                    <a:pt x="1246" y="799"/>
                    <a:pt x="1259" y="786"/>
                  </a:cubicBezTo>
                  <a:lnTo>
                    <a:pt x="1272" y="799"/>
                  </a:lnTo>
                  <a:cubicBezTo>
                    <a:pt x="1285" y="799"/>
                    <a:pt x="1285" y="799"/>
                    <a:pt x="1298" y="760"/>
                  </a:cubicBezTo>
                  <a:cubicBezTo>
                    <a:pt x="1311" y="734"/>
                    <a:pt x="1324" y="721"/>
                    <a:pt x="1285" y="721"/>
                  </a:cubicBezTo>
                  <a:cubicBezTo>
                    <a:pt x="1267" y="712"/>
                    <a:pt x="1268" y="702"/>
                    <a:pt x="1279" y="702"/>
                  </a:cubicBezTo>
                  <a:cubicBezTo>
                    <a:pt x="1284" y="702"/>
                    <a:pt x="1290" y="704"/>
                    <a:pt x="1298" y="708"/>
                  </a:cubicBezTo>
                  <a:lnTo>
                    <a:pt x="1311" y="708"/>
                  </a:lnTo>
                  <a:cubicBezTo>
                    <a:pt x="1311" y="708"/>
                    <a:pt x="1311" y="695"/>
                    <a:pt x="1324" y="695"/>
                  </a:cubicBezTo>
                  <a:cubicBezTo>
                    <a:pt x="1363" y="695"/>
                    <a:pt x="1350" y="682"/>
                    <a:pt x="1337" y="682"/>
                  </a:cubicBezTo>
                  <a:cubicBezTo>
                    <a:pt x="1350" y="682"/>
                    <a:pt x="1363" y="682"/>
                    <a:pt x="1350" y="669"/>
                  </a:cubicBezTo>
                  <a:cubicBezTo>
                    <a:pt x="1337" y="669"/>
                    <a:pt x="1324" y="643"/>
                    <a:pt x="1363" y="643"/>
                  </a:cubicBezTo>
                  <a:cubicBezTo>
                    <a:pt x="1363" y="643"/>
                    <a:pt x="1363" y="643"/>
                    <a:pt x="1363" y="630"/>
                  </a:cubicBezTo>
                  <a:cubicBezTo>
                    <a:pt x="1350" y="630"/>
                    <a:pt x="1350" y="617"/>
                    <a:pt x="1350" y="617"/>
                  </a:cubicBezTo>
                  <a:cubicBezTo>
                    <a:pt x="1350" y="604"/>
                    <a:pt x="1350" y="604"/>
                    <a:pt x="1363" y="604"/>
                  </a:cubicBezTo>
                  <a:cubicBezTo>
                    <a:pt x="1376" y="604"/>
                    <a:pt x="1376" y="604"/>
                    <a:pt x="1363" y="591"/>
                  </a:cubicBezTo>
                  <a:cubicBezTo>
                    <a:pt x="1363" y="591"/>
                    <a:pt x="1337" y="578"/>
                    <a:pt x="1337" y="578"/>
                  </a:cubicBezTo>
                  <a:lnTo>
                    <a:pt x="1298" y="578"/>
                  </a:lnTo>
                  <a:cubicBezTo>
                    <a:pt x="1298" y="565"/>
                    <a:pt x="1298" y="565"/>
                    <a:pt x="1311" y="565"/>
                  </a:cubicBezTo>
                  <a:cubicBezTo>
                    <a:pt x="1311" y="565"/>
                    <a:pt x="1324" y="578"/>
                    <a:pt x="1337" y="578"/>
                  </a:cubicBezTo>
                  <a:cubicBezTo>
                    <a:pt x="1337" y="578"/>
                    <a:pt x="1324" y="565"/>
                    <a:pt x="1311" y="565"/>
                  </a:cubicBezTo>
                  <a:lnTo>
                    <a:pt x="1350" y="565"/>
                  </a:lnTo>
                  <a:cubicBezTo>
                    <a:pt x="1350" y="565"/>
                    <a:pt x="1350" y="552"/>
                    <a:pt x="1337" y="552"/>
                  </a:cubicBezTo>
                  <a:cubicBezTo>
                    <a:pt x="1350" y="552"/>
                    <a:pt x="1350" y="552"/>
                    <a:pt x="1350" y="539"/>
                  </a:cubicBezTo>
                  <a:cubicBezTo>
                    <a:pt x="1350" y="526"/>
                    <a:pt x="1350" y="526"/>
                    <a:pt x="1337" y="513"/>
                  </a:cubicBezTo>
                  <a:cubicBezTo>
                    <a:pt x="1376" y="513"/>
                    <a:pt x="1363" y="487"/>
                    <a:pt x="1337" y="487"/>
                  </a:cubicBezTo>
                  <a:cubicBezTo>
                    <a:pt x="1324" y="487"/>
                    <a:pt x="1324" y="474"/>
                    <a:pt x="1337" y="474"/>
                  </a:cubicBezTo>
                  <a:cubicBezTo>
                    <a:pt x="1350" y="461"/>
                    <a:pt x="1350" y="461"/>
                    <a:pt x="1337" y="461"/>
                  </a:cubicBezTo>
                  <a:cubicBezTo>
                    <a:pt x="1324" y="461"/>
                    <a:pt x="1337" y="461"/>
                    <a:pt x="1350" y="448"/>
                  </a:cubicBezTo>
                  <a:cubicBezTo>
                    <a:pt x="1376" y="435"/>
                    <a:pt x="1376" y="435"/>
                    <a:pt x="1363" y="435"/>
                  </a:cubicBezTo>
                  <a:cubicBezTo>
                    <a:pt x="1350" y="422"/>
                    <a:pt x="1350" y="422"/>
                    <a:pt x="1350" y="409"/>
                  </a:cubicBezTo>
                  <a:lnTo>
                    <a:pt x="1311" y="409"/>
                  </a:lnTo>
                  <a:cubicBezTo>
                    <a:pt x="1298" y="422"/>
                    <a:pt x="1285" y="422"/>
                    <a:pt x="1285" y="422"/>
                  </a:cubicBezTo>
                  <a:cubicBezTo>
                    <a:pt x="1272" y="409"/>
                    <a:pt x="1285" y="409"/>
                    <a:pt x="1285" y="409"/>
                  </a:cubicBezTo>
                  <a:cubicBezTo>
                    <a:pt x="1289" y="414"/>
                    <a:pt x="1292" y="415"/>
                    <a:pt x="1295" y="415"/>
                  </a:cubicBezTo>
                  <a:cubicBezTo>
                    <a:pt x="1299" y="415"/>
                    <a:pt x="1302" y="409"/>
                    <a:pt x="1311" y="409"/>
                  </a:cubicBezTo>
                  <a:cubicBezTo>
                    <a:pt x="1324" y="396"/>
                    <a:pt x="1324" y="396"/>
                    <a:pt x="1324" y="383"/>
                  </a:cubicBezTo>
                  <a:cubicBezTo>
                    <a:pt x="1324" y="383"/>
                    <a:pt x="1324" y="371"/>
                    <a:pt x="1324" y="371"/>
                  </a:cubicBezTo>
                  <a:cubicBezTo>
                    <a:pt x="1324" y="361"/>
                    <a:pt x="1324" y="352"/>
                    <a:pt x="1319" y="352"/>
                  </a:cubicBezTo>
                  <a:cubicBezTo>
                    <a:pt x="1317" y="352"/>
                    <a:pt x="1315" y="354"/>
                    <a:pt x="1311" y="358"/>
                  </a:cubicBezTo>
                  <a:lnTo>
                    <a:pt x="1298" y="358"/>
                  </a:lnTo>
                  <a:cubicBezTo>
                    <a:pt x="1319" y="347"/>
                    <a:pt x="1315" y="312"/>
                    <a:pt x="1299" y="305"/>
                  </a:cubicBezTo>
                  <a:lnTo>
                    <a:pt x="1299" y="305"/>
                  </a:lnTo>
                  <a:cubicBezTo>
                    <a:pt x="1310" y="293"/>
                    <a:pt x="1298" y="292"/>
                    <a:pt x="1298" y="280"/>
                  </a:cubicBezTo>
                  <a:cubicBezTo>
                    <a:pt x="1298" y="280"/>
                    <a:pt x="1272" y="267"/>
                    <a:pt x="1272" y="254"/>
                  </a:cubicBezTo>
                  <a:cubicBezTo>
                    <a:pt x="1263" y="245"/>
                    <a:pt x="1260" y="235"/>
                    <a:pt x="1255" y="235"/>
                  </a:cubicBezTo>
                  <a:cubicBezTo>
                    <a:pt x="1253" y="235"/>
                    <a:pt x="1250" y="237"/>
                    <a:pt x="1246" y="241"/>
                  </a:cubicBezTo>
                  <a:cubicBezTo>
                    <a:pt x="1246" y="241"/>
                    <a:pt x="1233" y="241"/>
                    <a:pt x="1246" y="228"/>
                  </a:cubicBezTo>
                  <a:cubicBezTo>
                    <a:pt x="1272" y="228"/>
                    <a:pt x="1259" y="215"/>
                    <a:pt x="1259" y="215"/>
                  </a:cubicBezTo>
                  <a:lnTo>
                    <a:pt x="1259" y="215"/>
                  </a:lnTo>
                  <a:cubicBezTo>
                    <a:pt x="1259" y="215"/>
                    <a:pt x="1246" y="228"/>
                    <a:pt x="1233" y="228"/>
                  </a:cubicBezTo>
                  <a:cubicBezTo>
                    <a:pt x="1227" y="234"/>
                    <a:pt x="1223" y="238"/>
                    <a:pt x="1222" y="238"/>
                  </a:cubicBezTo>
                  <a:cubicBezTo>
                    <a:pt x="1220" y="238"/>
                    <a:pt x="1220" y="234"/>
                    <a:pt x="1220" y="228"/>
                  </a:cubicBezTo>
                  <a:cubicBezTo>
                    <a:pt x="1230" y="209"/>
                    <a:pt x="1225" y="197"/>
                    <a:pt x="1217" y="197"/>
                  </a:cubicBezTo>
                  <a:cubicBezTo>
                    <a:pt x="1214" y="197"/>
                    <a:pt x="1211" y="198"/>
                    <a:pt x="1207" y="202"/>
                  </a:cubicBezTo>
                  <a:cubicBezTo>
                    <a:pt x="1207" y="189"/>
                    <a:pt x="1194" y="189"/>
                    <a:pt x="1207" y="176"/>
                  </a:cubicBezTo>
                  <a:cubicBezTo>
                    <a:pt x="1216" y="167"/>
                    <a:pt x="1219" y="158"/>
                    <a:pt x="1211" y="158"/>
                  </a:cubicBezTo>
                  <a:cubicBezTo>
                    <a:pt x="1207" y="158"/>
                    <a:pt x="1202" y="159"/>
                    <a:pt x="1194" y="163"/>
                  </a:cubicBezTo>
                  <a:cubicBezTo>
                    <a:pt x="1194" y="163"/>
                    <a:pt x="1194" y="163"/>
                    <a:pt x="1207" y="150"/>
                  </a:cubicBezTo>
                  <a:cubicBezTo>
                    <a:pt x="1207" y="143"/>
                    <a:pt x="1211" y="135"/>
                    <a:pt x="1210" y="135"/>
                  </a:cubicBezTo>
                  <a:lnTo>
                    <a:pt x="1210" y="135"/>
                  </a:lnTo>
                  <a:cubicBezTo>
                    <a:pt x="1209" y="135"/>
                    <a:pt x="1205" y="139"/>
                    <a:pt x="1194" y="150"/>
                  </a:cubicBezTo>
                  <a:cubicBezTo>
                    <a:pt x="1181" y="150"/>
                    <a:pt x="1168" y="137"/>
                    <a:pt x="1168" y="124"/>
                  </a:cubicBezTo>
                  <a:lnTo>
                    <a:pt x="1155" y="124"/>
                  </a:lnTo>
                  <a:lnTo>
                    <a:pt x="1142" y="137"/>
                  </a:lnTo>
                  <a:cubicBezTo>
                    <a:pt x="1142" y="124"/>
                    <a:pt x="1142" y="111"/>
                    <a:pt x="1142" y="111"/>
                  </a:cubicBezTo>
                  <a:cubicBezTo>
                    <a:pt x="1129" y="111"/>
                    <a:pt x="1103" y="111"/>
                    <a:pt x="1090" y="98"/>
                  </a:cubicBezTo>
                  <a:cubicBezTo>
                    <a:pt x="1077" y="92"/>
                    <a:pt x="1068" y="88"/>
                    <a:pt x="1060" y="88"/>
                  </a:cubicBezTo>
                  <a:cubicBezTo>
                    <a:pt x="1051" y="88"/>
                    <a:pt x="1045" y="92"/>
                    <a:pt x="1039" y="98"/>
                  </a:cubicBezTo>
                  <a:cubicBezTo>
                    <a:pt x="1039" y="72"/>
                    <a:pt x="1026" y="72"/>
                    <a:pt x="1026" y="72"/>
                  </a:cubicBezTo>
                  <a:cubicBezTo>
                    <a:pt x="1026" y="72"/>
                    <a:pt x="1026" y="72"/>
                    <a:pt x="1026" y="59"/>
                  </a:cubicBezTo>
                  <a:cubicBezTo>
                    <a:pt x="1013" y="72"/>
                    <a:pt x="1013" y="72"/>
                    <a:pt x="1013" y="72"/>
                  </a:cubicBezTo>
                  <a:cubicBezTo>
                    <a:pt x="1013" y="59"/>
                    <a:pt x="1013" y="59"/>
                    <a:pt x="1000" y="59"/>
                  </a:cubicBezTo>
                  <a:cubicBezTo>
                    <a:pt x="1000" y="54"/>
                    <a:pt x="1000" y="50"/>
                    <a:pt x="1000" y="46"/>
                  </a:cubicBezTo>
                  <a:cubicBezTo>
                    <a:pt x="987" y="59"/>
                    <a:pt x="987" y="59"/>
                    <a:pt x="974" y="72"/>
                  </a:cubicBezTo>
                  <a:cubicBezTo>
                    <a:pt x="974" y="72"/>
                    <a:pt x="961" y="72"/>
                    <a:pt x="974" y="59"/>
                  </a:cubicBezTo>
                  <a:cubicBezTo>
                    <a:pt x="974" y="53"/>
                    <a:pt x="967" y="49"/>
                    <a:pt x="959" y="49"/>
                  </a:cubicBezTo>
                  <a:cubicBezTo>
                    <a:pt x="951" y="49"/>
                    <a:pt x="941" y="53"/>
                    <a:pt x="935" y="59"/>
                  </a:cubicBezTo>
                  <a:cubicBezTo>
                    <a:pt x="935" y="46"/>
                    <a:pt x="935" y="46"/>
                    <a:pt x="922" y="46"/>
                  </a:cubicBezTo>
                  <a:cubicBezTo>
                    <a:pt x="922" y="43"/>
                    <a:pt x="922" y="38"/>
                    <a:pt x="922" y="33"/>
                  </a:cubicBezTo>
                  <a:cubicBezTo>
                    <a:pt x="935" y="20"/>
                    <a:pt x="922" y="20"/>
                    <a:pt x="922" y="7"/>
                  </a:cubicBezTo>
                  <a:cubicBezTo>
                    <a:pt x="909" y="20"/>
                    <a:pt x="896" y="20"/>
                    <a:pt x="883" y="20"/>
                  </a:cubicBezTo>
                  <a:cubicBezTo>
                    <a:pt x="857" y="20"/>
                    <a:pt x="844" y="33"/>
                    <a:pt x="844" y="59"/>
                  </a:cubicBezTo>
                  <a:lnTo>
                    <a:pt x="831" y="85"/>
                  </a:lnTo>
                  <a:lnTo>
                    <a:pt x="831" y="59"/>
                  </a:lnTo>
                  <a:cubicBezTo>
                    <a:pt x="831" y="56"/>
                    <a:pt x="831" y="51"/>
                    <a:pt x="831" y="46"/>
                  </a:cubicBezTo>
                  <a:cubicBezTo>
                    <a:pt x="831" y="53"/>
                    <a:pt x="828" y="56"/>
                    <a:pt x="825" y="56"/>
                  </a:cubicBezTo>
                  <a:cubicBezTo>
                    <a:pt x="821" y="56"/>
                    <a:pt x="818" y="53"/>
                    <a:pt x="818" y="46"/>
                  </a:cubicBezTo>
                  <a:cubicBezTo>
                    <a:pt x="810" y="31"/>
                    <a:pt x="807" y="25"/>
                    <a:pt x="803" y="25"/>
                  </a:cubicBezTo>
                  <a:cubicBezTo>
                    <a:pt x="801" y="25"/>
                    <a:pt x="797" y="28"/>
                    <a:pt x="792" y="33"/>
                  </a:cubicBezTo>
                  <a:cubicBezTo>
                    <a:pt x="792" y="33"/>
                    <a:pt x="792" y="33"/>
                    <a:pt x="779" y="20"/>
                  </a:cubicBezTo>
                  <a:cubicBezTo>
                    <a:pt x="779" y="20"/>
                    <a:pt x="779" y="20"/>
                    <a:pt x="779" y="33"/>
                  </a:cubicBezTo>
                  <a:cubicBezTo>
                    <a:pt x="779" y="46"/>
                    <a:pt x="779" y="53"/>
                    <a:pt x="777" y="53"/>
                  </a:cubicBezTo>
                  <a:cubicBezTo>
                    <a:pt x="776" y="53"/>
                    <a:pt x="773" y="46"/>
                    <a:pt x="766" y="33"/>
                  </a:cubicBezTo>
                  <a:cubicBezTo>
                    <a:pt x="766" y="18"/>
                    <a:pt x="762" y="12"/>
                    <a:pt x="758" y="12"/>
                  </a:cubicBezTo>
                  <a:cubicBezTo>
                    <a:pt x="755" y="12"/>
                    <a:pt x="753" y="15"/>
                    <a:pt x="753" y="20"/>
                  </a:cubicBezTo>
                  <a:cubicBezTo>
                    <a:pt x="753" y="33"/>
                    <a:pt x="753" y="33"/>
                    <a:pt x="740" y="33"/>
                  </a:cubicBezTo>
                  <a:cubicBezTo>
                    <a:pt x="740" y="33"/>
                    <a:pt x="740" y="33"/>
                    <a:pt x="727" y="59"/>
                  </a:cubicBezTo>
                  <a:cubicBezTo>
                    <a:pt x="714" y="59"/>
                    <a:pt x="727" y="33"/>
                    <a:pt x="727" y="33"/>
                  </a:cubicBezTo>
                  <a:lnTo>
                    <a:pt x="727" y="20"/>
                  </a:lnTo>
                  <a:cubicBezTo>
                    <a:pt x="714" y="20"/>
                    <a:pt x="714" y="20"/>
                    <a:pt x="701" y="33"/>
                  </a:cubicBezTo>
                  <a:cubicBezTo>
                    <a:pt x="701" y="24"/>
                    <a:pt x="695" y="15"/>
                    <a:pt x="691" y="15"/>
                  </a:cubicBezTo>
                  <a:cubicBezTo>
                    <a:pt x="689" y="15"/>
                    <a:pt x="688" y="17"/>
                    <a:pt x="688" y="20"/>
                  </a:cubicBezTo>
                  <a:cubicBezTo>
                    <a:pt x="688" y="36"/>
                    <a:pt x="688" y="41"/>
                    <a:pt x="688" y="41"/>
                  </a:cubicBezTo>
                  <a:cubicBezTo>
                    <a:pt x="686" y="41"/>
                    <a:pt x="683" y="28"/>
                    <a:pt x="675" y="20"/>
                  </a:cubicBezTo>
                  <a:cubicBezTo>
                    <a:pt x="682" y="7"/>
                    <a:pt x="685" y="1"/>
                    <a:pt x="683" y="1"/>
                  </a:cubicBezTo>
                  <a:close/>
                  <a:moveTo>
                    <a:pt x="1209" y="1204"/>
                  </a:moveTo>
                  <a:cubicBezTo>
                    <a:pt x="1207" y="1204"/>
                    <a:pt x="1207" y="1207"/>
                    <a:pt x="1207" y="1214"/>
                  </a:cubicBezTo>
                  <a:cubicBezTo>
                    <a:pt x="1207" y="1214"/>
                    <a:pt x="1207" y="1227"/>
                    <a:pt x="1220" y="1240"/>
                  </a:cubicBezTo>
                  <a:cubicBezTo>
                    <a:pt x="1220" y="1243"/>
                    <a:pt x="1221" y="1245"/>
                    <a:pt x="1222" y="1245"/>
                  </a:cubicBezTo>
                  <a:cubicBezTo>
                    <a:pt x="1225" y="1245"/>
                    <a:pt x="1230" y="1233"/>
                    <a:pt x="1220" y="1214"/>
                  </a:cubicBezTo>
                  <a:cubicBezTo>
                    <a:pt x="1214" y="1207"/>
                    <a:pt x="1210" y="1204"/>
                    <a:pt x="1209" y="1204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8584672" y="4028882"/>
              <a:ext cx="50543" cy="47292"/>
            </a:xfrm>
            <a:custGeom>
              <a:rect b="b" l="l" r="r" t="t"/>
              <a:pathLst>
                <a:path extrusionOk="0" h="989" w="1057">
                  <a:moveTo>
                    <a:pt x="390" y="67"/>
                  </a:moveTo>
                  <a:cubicBezTo>
                    <a:pt x="396" y="74"/>
                    <a:pt x="396" y="77"/>
                    <a:pt x="395" y="77"/>
                  </a:cubicBezTo>
                  <a:cubicBezTo>
                    <a:pt x="393" y="77"/>
                    <a:pt x="390" y="74"/>
                    <a:pt x="390" y="67"/>
                  </a:cubicBezTo>
                  <a:close/>
                  <a:moveTo>
                    <a:pt x="494" y="67"/>
                  </a:moveTo>
                  <a:cubicBezTo>
                    <a:pt x="494" y="93"/>
                    <a:pt x="494" y="106"/>
                    <a:pt x="494" y="106"/>
                  </a:cubicBezTo>
                  <a:lnTo>
                    <a:pt x="481" y="106"/>
                  </a:lnTo>
                  <a:cubicBezTo>
                    <a:pt x="481" y="80"/>
                    <a:pt x="481" y="67"/>
                    <a:pt x="481" y="67"/>
                  </a:cubicBezTo>
                  <a:close/>
                  <a:moveTo>
                    <a:pt x="597" y="67"/>
                  </a:moveTo>
                  <a:cubicBezTo>
                    <a:pt x="597" y="93"/>
                    <a:pt x="584" y="106"/>
                    <a:pt x="584" y="106"/>
                  </a:cubicBezTo>
                  <a:cubicBezTo>
                    <a:pt x="584" y="93"/>
                    <a:pt x="584" y="93"/>
                    <a:pt x="584" y="80"/>
                  </a:cubicBezTo>
                  <a:cubicBezTo>
                    <a:pt x="584" y="67"/>
                    <a:pt x="597" y="67"/>
                    <a:pt x="597" y="67"/>
                  </a:cubicBezTo>
                  <a:close/>
                  <a:moveTo>
                    <a:pt x="234" y="132"/>
                  </a:moveTo>
                  <a:lnTo>
                    <a:pt x="234" y="132"/>
                  </a:lnTo>
                  <a:cubicBezTo>
                    <a:pt x="240" y="143"/>
                    <a:pt x="241" y="147"/>
                    <a:pt x="240" y="147"/>
                  </a:cubicBezTo>
                  <a:cubicBezTo>
                    <a:pt x="239" y="147"/>
                    <a:pt x="234" y="140"/>
                    <a:pt x="234" y="132"/>
                  </a:cubicBezTo>
                  <a:close/>
                  <a:moveTo>
                    <a:pt x="705" y="165"/>
                  </a:moveTo>
                  <a:cubicBezTo>
                    <a:pt x="707" y="165"/>
                    <a:pt x="710" y="167"/>
                    <a:pt x="714" y="171"/>
                  </a:cubicBezTo>
                  <a:cubicBezTo>
                    <a:pt x="705" y="171"/>
                    <a:pt x="703" y="165"/>
                    <a:pt x="705" y="165"/>
                  </a:cubicBezTo>
                  <a:close/>
                  <a:moveTo>
                    <a:pt x="740" y="184"/>
                  </a:moveTo>
                  <a:lnTo>
                    <a:pt x="740" y="197"/>
                  </a:lnTo>
                  <a:lnTo>
                    <a:pt x="727" y="197"/>
                  </a:lnTo>
                  <a:cubicBezTo>
                    <a:pt x="727" y="184"/>
                    <a:pt x="740" y="184"/>
                    <a:pt x="740" y="184"/>
                  </a:cubicBezTo>
                  <a:close/>
                  <a:moveTo>
                    <a:pt x="233" y="187"/>
                  </a:moveTo>
                  <a:cubicBezTo>
                    <a:pt x="234" y="187"/>
                    <a:pt x="234" y="190"/>
                    <a:pt x="234" y="197"/>
                  </a:cubicBezTo>
                  <a:cubicBezTo>
                    <a:pt x="243" y="206"/>
                    <a:pt x="240" y="215"/>
                    <a:pt x="237" y="215"/>
                  </a:cubicBezTo>
                  <a:cubicBezTo>
                    <a:pt x="235" y="215"/>
                    <a:pt x="234" y="214"/>
                    <a:pt x="234" y="210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8" y="190"/>
                    <a:pt x="231" y="187"/>
                    <a:pt x="233" y="187"/>
                  </a:cubicBezTo>
                  <a:close/>
                  <a:moveTo>
                    <a:pt x="221" y="210"/>
                  </a:moveTo>
                  <a:cubicBezTo>
                    <a:pt x="221" y="216"/>
                    <a:pt x="221" y="220"/>
                    <a:pt x="220" y="220"/>
                  </a:cubicBezTo>
                  <a:cubicBezTo>
                    <a:pt x="218" y="220"/>
                    <a:pt x="215" y="216"/>
                    <a:pt x="208" y="210"/>
                  </a:cubicBezTo>
                  <a:close/>
                  <a:moveTo>
                    <a:pt x="312" y="223"/>
                  </a:moveTo>
                  <a:lnTo>
                    <a:pt x="325" y="236"/>
                  </a:lnTo>
                  <a:cubicBezTo>
                    <a:pt x="325" y="249"/>
                    <a:pt x="325" y="249"/>
                    <a:pt x="325" y="249"/>
                  </a:cubicBezTo>
                  <a:cubicBezTo>
                    <a:pt x="325" y="249"/>
                    <a:pt x="325" y="249"/>
                    <a:pt x="312" y="236"/>
                  </a:cubicBezTo>
                  <a:cubicBezTo>
                    <a:pt x="312" y="236"/>
                    <a:pt x="312" y="223"/>
                    <a:pt x="312" y="223"/>
                  </a:cubicBezTo>
                  <a:close/>
                  <a:moveTo>
                    <a:pt x="805" y="236"/>
                  </a:moveTo>
                  <a:cubicBezTo>
                    <a:pt x="805" y="249"/>
                    <a:pt x="792" y="249"/>
                    <a:pt x="766" y="262"/>
                  </a:cubicBezTo>
                  <a:cubicBezTo>
                    <a:pt x="766" y="262"/>
                    <a:pt x="766" y="262"/>
                    <a:pt x="779" y="249"/>
                  </a:cubicBezTo>
                  <a:cubicBezTo>
                    <a:pt x="792" y="249"/>
                    <a:pt x="805" y="236"/>
                    <a:pt x="805" y="236"/>
                  </a:cubicBezTo>
                  <a:close/>
                  <a:moveTo>
                    <a:pt x="673" y="267"/>
                  </a:moveTo>
                  <a:lnTo>
                    <a:pt x="673" y="267"/>
                  </a:lnTo>
                  <a:cubicBezTo>
                    <a:pt x="669" y="269"/>
                    <a:pt x="666" y="271"/>
                    <a:pt x="662" y="275"/>
                  </a:cubicBezTo>
                  <a:lnTo>
                    <a:pt x="669" y="275"/>
                  </a:lnTo>
                  <a:cubicBezTo>
                    <a:pt x="670" y="272"/>
                    <a:pt x="671" y="270"/>
                    <a:pt x="673" y="267"/>
                  </a:cubicBezTo>
                  <a:close/>
                  <a:moveTo>
                    <a:pt x="104" y="327"/>
                  </a:moveTo>
                  <a:lnTo>
                    <a:pt x="117" y="340"/>
                  </a:lnTo>
                  <a:cubicBezTo>
                    <a:pt x="130" y="353"/>
                    <a:pt x="130" y="353"/>
                    <a:pt x="117" y="353"/>
                  </a:cubicBezTo>
                  <a:cubicBezTo>
                    <a:pt x="117" y="353"/>
                    <a:pt x="104" y="340"/>
                    <a:pt x="104" y="327"/>
                  </a:cubicBezTo>
                  <a:close/>
                  <a:moveTo>
                    <a:pt x="104" y="417"/>
                  </a:moveTo>
                  <a:cubicBezTo>
                    <a:pt x="104" y="417"/>
                    <a:pt x="116" y="423"/>
                    <a:pt x="127" y="430"/>
                  </a:cubicBezTo>
                  <a:lnTo>
                    <a:pt x="127" y="430"/>
                  </a:lnTo>
                  <a:cubicBezTo>
                    <a:pt x="115" y="430"/>
                    <a:pt x="104" y="429"/>
                    <a:pt x="104" y="417"/>
                  </a:cubicBezTo>
                  <a:close/>
                  <a:moveTo>
                    <a:pt x="9" y="425"/>
                  </a:moveTo>
                  <a:cubicBezTo>
                    <a:pt x="4" y="425"/>
                    <a:pt x="9" y="430"/>
                    <a:pt x="27" y="430"/>
                  </a:cubicBezTo>
                  <a:cubicBezTo>
                    <a:pt x="18" y="426"/>
                    <a:pt x="12" y="425"/>
                    <a:pt x="9" y="425"/>
                  </a:cubicBezTo>
                  <a:close/>
                  <a:moveTo>
                    <a:pt x="844" y="443"/>
                  </a:moveTo>
                  <a:cubicBezTo>
                    <a:pt x="843" y="443"/>
                    <a:pt x="842" y="443"/>
                    <a:pt x="840" y="443"/>
                  </a:cubicBezTo>
                  <a:lnTo>
                    <a:pt x="840" y="443"/>
                  </a:lnTo>
                  <a:cubicBezTo>
                    <a:pt x="849" y="447"/>
                    <a:pt x="854" y="449"/>
                    <a:pt x="854" y="449"/>
                  </a:cubicBezTo>
                  <a:cubicBezTo>
                    <a:pt x="855" y="449"/>
                    <a:pt x="851" y="447"/>
                    <a:pt x="844" y="443"/>
                  </a:cubicBezTo>
                  <a:close/>
                  <a:moveTo>
                    <a:pt x="641" y="447"/>
                  </a:moveTo>
                  <a:cubicBezTo>
                    <a:pt x="640" y="447"/>
                    <a:pt x="643" y="450"/>
                    <a:pt x="649" y="456"/>
                  </a:cubicBezTo>
                  <a:lnTo>
                    <a:pt x="662" y="456"/>
                  </a:lnTo>
                  <a:cubicBezTo>
                    <a:pt x="649" y="450"/>
                    <a:pt x="643" y="447"/>
                    <a:pt x="641" y="447"/>
                  </a:cubicBezTo>
                  <a:close/>
                  <a:moveTo>
                    <a:pt x="139" y="464"/>
                  </a:moveTo>
                  <a:cubicBezTo>
                    <a:pt x="142" y="464"/>
                    <a:pt x="148" y="465"/>
                    <a:pt x="156" y="469"/>
                  </a:cubicBezTo>
                  <a:cubicBezTo>
                    <a:pt x="139" y="469"/>
                    <a:pt x="133" y="464"/>
                    <a:pt x="139" y="464"/>
                  </a:cubicBezTo>
                  <a:close/>
                  <a:moveTo>
                    <a:pt x="787" y="460"/>
                  </a:moveTo>
                  <a:cubicBezTo>
                    <a:pt x="789" y="460"/>
                    <a:pt x="792" y="463"/>
                    <a:pt x="792" y="469"/>
                  </a:cubicBezTo>
                  <a:cubicBezTo>
                    <a:pt x="785" y="463"/>
                    <a:pt x="785" y="460"/>
                    <a:pt x="787" y="460"/>
                  </a:cubicBezTo>
                  <a:close/>
                  <a:moveTo>
                    <a:pt x="597" y="469"/>
                  </a:moveTo>
                  <a:cubicBezTo>
                    <a:pt x="597" y="469"/>
                    <a:pt x="597" y="469"/>
                    <a:pt x="610" y="482"/>
                  </a:cubicBezTo>
                  <a:cubicBezTo>
                    <a:pt x="610" y="482"/>
                    <a:pt x="610" y="469"/>
                    <a:pt x="610" y="469"/>
                  </a:cubicBezTo>
                  <a:close/>
                  <a:moveTo>
                    <a:pt x="766" y="469"/>
                  </a:moveTo>
                  <a:cubicBezTo>
                    <a:pt x="779" y="482"/>
                    <a:pt x="792" y="482"/>
                    <a:pt x="792" y="482"/>
                  </a:cubicBezTo>
                  <a:lnTo>
                    <a:pt x="779" y="482"/>
                  </a:lnTo>
                  <a:lnTo>
                    <a:pt x="766" y="469"/>
                  </a:lnTo>
                  <a:close/>
                  <a:moveTo>
                    <a:pt x="758" y="485"/>
                  </a:moveTo>
                  <a:cubicBezTo>
                    <a:pt x="759" y="485"/>
                    <a:pt x="766" y="489"/>
                    <a:pt x="779" y="495"/>
                  </a:cubicBezTo>
                  <a:lnTo>
                    <a:pt x="766" y="495"/>
                  </a:lnTo>
                  <a:cubicBezTo>
                    <a:pt x="759" y="489"/>
                    <a:pt x="756" y="485"/>
                    <a:pt x="758" y="485"/>
                  </a:cubicBezTo>
                  <a:close/>
                  <a:moveTo>
                    <a:pt x="636" y="547"/>
                  </a:moveTo>
                  <a:cubicBezTo>
                    <a:pt x="641" y="547"/>
                    <a:pt x="647" y="550"/>
                    <a:pt x="652" y="554"/>
                  </a:cubicBezTo>
                  <a:lnTo>
                    <a:pt x="652" y="554"/>
                  </a:lnTo>
                  <a:cubicBezTo>
                    <a:pt x="649" y="550"/>
                    <a:pt x="643" y="547"/>
                    <a:pt x="636" y="547"/>
                  </a:cubicBezTo>
                  <a:close/>
                  <a:moveTo>
                    <a:pt x="690" y="589"/>
                  </a:moveTo>
                  <a:cubicBezTo>
                    <a:pt x="691" y="589"/>
                    <a:pt x="695" y="592"/>
                    <a:pt x="701" y="599"/>
                  </a:cubicBezTo>
                  <a:lnTo>
                    <a:pt x="688" y="599"/>
                  </a:lnTo>
                  <a:cubicBezTo>
                    <a:pt x="688" y="592"/>
                    <a:pt x="688" y="589"/>
                    <a:pt x="690" y="589"/>
                  </a:cubicBezTo>
                  <a:close/>
                  <a:moveTo>
                    <a:pt x="766" y="586"/>
                  </a:moveTo>
                  <a:cubicBezTo>
                    <a:pt x="766" y="586"/>
                    <a:pt x="779" y="599"/>
                    <a:pt x="766" y="599"/>
                  </a:cubicBezTo>
                  <a:lnTo>
                    <a:pt x="753" y="599"/>
                  </a:lnTo>
                  <a:cubicBezTo>
                    <a:pt x="740" y="586"/>
                    <a:pt x="740" y="586"/>
                    <a:pt x="740" y="586"/>
                  </a:cubicBezTo>
                  <a:close/>
                  <a:moveTo>
                    <a:pt x="675" y="612"/>
                  </a:moveTo>
                  <a:cubicBezTo>
                    <a:pt x="679" y="615"/>
                    <a:pt x="683" y="620"/>
                    <a:pt x="688" y="625"/>
                  </a:cubicBezTo>
                  <a:cubicBezTo>
                    <a:pt x="675" y="625"/>
                    <a:pt x="662" y="612"/>
                    <a:pt x="675" y="612"/>
                  </a:cubicBezTo>
                  <a:close/>
                  <a:moveTo>
                    <a:pt x="218" y="662"/>
                  </a:moveTo>
                  <a:cubicBezTo>
                    <a:pt x="217" y="662"/>
                    <a:pt x="214" y="666"/>
                    <a:pt x="208" y="677"/>
                  </a:cubicBezTo>
                  <a:cubicBezTo>
                    <a:pt x="216" y="669"/>
                    <a:pt x="219" y="662"/>
                    <a:pt x="218" y="662"/>
                  </a:cubicBezTo>
                  <a:close/>
                  <a:moveTo>
                    <a:pt x="286" y="677"/>
                  </a:move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lose/>
                  <a:moveTo>
                    <a:pt x="219" y="679"/>
                  </a:moveTo>
                  <a:cubicBezTo>
                    <a:pt x="219" y="679"/>
                    <a:pt x="214" y="682"/>
                    <a:pt x="208" y="687"/>
                  </a:cubicBezTo>
                  <a:lnTo>
                    <a:pt x="208" y="687"/>
                  </a:lnTo>
                  <a:cubicBezTo>
                    <a:pt x="208" y="686"/>
                    <a:pt x="207" y="685"/>
                    <a:pt x="207" y="685"/>
                  </a:cubicBezTo>
                  <a:lnTo>
                    <a:pt x="207" y="685"/>
                  </a:lnTo>
                  <a:cubicBezTo>
                    <a:pt x="206" y="686"/>
                    <a:pt x="206" y="687"/>
                    <a:pt x="205" y="689"/>
                  </a:cubicBezTo>
                  <a:lnTo>
                    <a:pt x="205" y="689"/>
                  </a:lnTo>
                  <a:cubicBezTo>
                    <a:pt x="206" y="688"/>
                    <a:pt x="207" y="687"/>
                    <a:pt x="208" y="687"/>
                  </a:cubicBezTo>
                  <a:lnTo>
                    <a:pt x="208" y="687"/>
                  </a:lnTo>
                  <a:cubicBezTo>
                    <a:pt x="208" y="688"/>
                    <a:pt x="208" y="689"/>
                    <a:pt x="208" y="690"/>
                  </a:cubicBezTo>
                  <a:cubicBezTo>
                    <a:pt x="216" y="682"/>
                    <a:pt x="219" y="679"/>
                    <a:pt x="219" y="679"/>
                  </a:cubicBezTo>
                  <a:close/>
                  <a:moveTo>
                    <a:pt x="299" y="677"/>
                  </a:moveTo>
                  <a:lnTo>
                    <a:pt x="299" y="690"/>
                  </a:lnTo>
                  <a:cubicBezTo>
                    <a:pt x="312" y="677"/>
                    <a:pt x="312" y="677"/>
                    <a:pt x="299" y="677"/>
                  </a:cubicBezTo>
                  <a:close/>
                  <a:moveTo>
                    <a:pt x="597" y="651"/>
                  </a:moveTo>
                  <a:lnTo>
                    <a:pt x="597" y="651"/>
                  </a:lnTo>
                  <a:cubicBezTo>
                    <a:pt x="601" y="654"/>
                    <a:pt x="605" y="658"/>
                    <a:pt x="610" y="664"/>
                  </a:cubicBezTo>
                  <a:lnTo>
                    <a:pt x="623" y="690"/>
                  </a:lnTo>
                  <a:cubicBezTo>
                    <a:pt x="610" y="690"/>
                    <a:pt x="610" y="677"/>
                    <a:pt x="597" y="651"/>
                  </a:cubicBezTo>
                  <a:close/>
                  <a:moveTo>
                    <a:pt x="714" y="677"/>
                  </a:moveTo>
                  <a:lnTo>
                    <a:pt x="727" y="690"/>
                  </a:lnTo>
                  <a:cubicBezTo>
                    <a:pt x="727" y="692"/>
                    <a:pt x="727" y="693"/>
                    <a:pt x="726" y="693"/>
                  </a:cubicBezTo>
                  <a:cubicBezTo>
                    <a:pt x="722" y="693"/>
                    <a:pt x="714" y="677"/>
                    <a:pt x="714" y="677"/>
                  </a:cubicBezTo>
                  <a:close/>
                  <a:moveTo>
                    <a:pt x="1025" y="690"/>
                  </a:moveTo>
                  <a:cubicBezTo>
                    <a:pt x="1025" y="690"/>
                    <a:pt x="1025" y="703"/>
                    <a:pt x="1038" y="703"/>
                  </a:cubicBezTo>
                  <a:cubicBezTo>
                    <a:pt x="1042" y="707"/>
                    <a:pt x="1046" y="708"/>
                    <a:pt x="1049" y="708"/>
                  </a:cubicBezTo>
                  <a:cubicBezTo>
                    <a:pt x="1056" y="708"/>
                    <a:pt x="1057" y="699"/>
                    <a:pt x="1038" y="690"/>
                  </a:cubicBezTo>
                  <a:close/>
                  <a:moveTo>
                    <a:pt x="468" y="664"/>
                  </a:moveTo>
                  <a:cubicBezTo>
                    <a:pt x="468" y="677"/>
                    <a:pt x="481" y="690"/>
                    <a:pt x="481" y="703"/>
                  </a:cubicBezTo>
                  <a:cubicBezTo>
                    <a:pt x="494" y="716"/>
                    <a:pt x="481" y="716"/>
                    <a:pt x="481" y="716"/>
                  </a:cubicBezTo>
                  <a:cubicBezTo>
                    <a:pt x="481" y="703"/>
                    <a:pt x="468" y="690"/>
                    <a:pt x="468" y="677"/>
                  </a:cubicBezTo>
                  <a:cubicBezTo>
                    <a:pt x="468" y="677"/>
                    <a:pt x="468" y="671"/>
                    <a:pt x="468" y="664"/>
                  </a:cubicBezTo>
                  <a:close/>
                  <a:moveTo>
                    <a:pt x="545" y="690"/>
                  </a:moveTo>
                  <a:lnTo>
                    <a:pt x="558" y="703"/>
                  </a:lnTo>
                  <a:lnTo>
                    <a:pt x="558" y="716"/>
                  </a:lnTo>
                  <a:lnTo>
                    <a:pt x="545" y="703"/>
                  </a:lnTo>
                  <a:cubicBezTo>
                    <a:pt x="545" y="690"/>
                    <a:pt x="545" y="690"/>
                    <a:pt x="545" y="690"/>
                  </a:cubicBezTo>
                  <a:close/>
                  <a:moveTo>
                    <a:pt x="650" y="694"/>
                  </a:moveTo>
                  <a:lnTo>
                    <a:pt x="650" y="694"/>
                  </a:lnTo>
                  <a:cubicBezTo>
                    <a:pt x="652" y="703"/>
                    <a:pt x="662" y="704"/>
                    <a:pt x="662" y="716"/>
                  </a:cubicBezTo>
                  <a:cubicBezTo>
                    <a:pt x="654" y="707"/>
                    <a:pt x="651" y="699"/>
                    <a:pt x="650" y="694"/>
                  </a:cubicBezTo>
                  <a:close/>
                  <a:moveTo>
                    <a:pt x="442" y="716"/>
                  </a:moveTo>
                  <a:cubicBezTo>
                    <a:pt x="442" y="716"/>
                    <a:pt x="455" y="729"/>
                    <a:pt x="455" y="742"/>
                  </a:cubicBezTo>
                  <a:cubicBezTo>
                    <a:pt x="455" y="742"/>
                    <a:pt x="442" y="729"/>
                    <a:pt x="442" y="716"/>
                  </a:cubicBezTo>
                  <a:close/>
                  <a:moveTo>
                    <a:pt x="720" y="741"/>
                  </a:moveTo>
                  <a:cubicBezTo>
                    <a:pt x="718" y="741"/>
                    <a:pt x="716" y="742"/>
                    <a:pt x="714" y="742"/>
                  </a:cubicBezTo>
                  <a:cubicBezTo>
                    <a:pt x="719" y="747"/>
                    <a:pt x="723" y="750"/>
                    <a:pt x="724" y="750"/>
                  </a:cubicBezTo>
                  <a:cubicBezTo>
                    <a:pt x="724" y="750"/>
                    <a:pt x="723" y="747"/>
                    <a:pt x="720" y="741"/>
                  </a:cubicBezTo>
                  <a:close/>
                  <a:moveTo>
                    <a:pt x="286" y="755"/>
                  </a:moveTo>
                  <a:cubicBezTo>
                    <a:pt x="299" y="755"/>
                    <a:pt x="299" y="755"/>
                    <a:pt x="299" y="768"/>
                  </a:cubicBezTo>
                  <a:lnTo>
                    <a:pt x="286" y="768"/>
                  </a:lnTo>
                  <a:cubicBezTo>
                    <a:pt x="286" y="755"/>
                    <a:pt x="286" y="755"/>
                    <a:pt x="286" y="755"/>
                  </a:cubicBezTo>
                  <a:close/>
                  <a:moveTo>
                    <a:pt x="575" y="711"/>
                  </a:moveTo>
                  <a:lnTo>
                    <a:pt x="575" y="711"/>
                  </a:lnTo>
                  <a:cubicBezTo>
                    <a:pt x="575" y="711"/>
                    <a:pt x="579" y="717"/>
                    <a:pt x="584" y="729"/>
                  </a:cubicBezTo>
                  <a:cubicBezTo>
                    <a:pt x="584" y="742"/>
                    <a:pt x="597" y="755"/>
                    <a:pt x="597" y="768"/>
                  </a:cubicBezTo>
                  <a:lnTo>
                    <a:pt x="584" y="768"/>
                  </a:lnTo>
                  <a:cubicBezTo>
                    <a:pt x="584" y="768"/>
                    <a:pt x="584" y="755"/>
                    <a:pt x="584" y="742"/>
                  </a:cubicBezTo>
                  <a:cubicBezTo>
                    <a:pt x="577" y="720"/>
                    <a:pt x="574" y="711"/>
                    <a:pt x="575" y="711"/>
                  </a:cubicBezTo>
                  <a:close/>
                  <a:moveTo>
                    <a:pt x="104" y="794"/>
                  </a:moveTo>
                  <a:cubicBezTo>
                    <a:pt x="92" y="794"/>
                    <a:pt x="79" y="807"/>
                    <a:pt x="79" y="807"/>
                  </a:cubicBezTo>
                  <a:cubicBezTo>
                    <a:pt x="92" y="807"/>
                    <a:pt x="92" y="807"/>
                    <a:pt x="104" y="794"/>
                  </a:cubicBezTo>
                  <a:close/>
                  <a:moveTo>
                    <a:pt x="455" y="794"/>
                  </a:moveTo>
                  <a:cubicBezTo>
                    <a:pt x="455" y="794"/>
                    <a:pt x="455" y="807"/>
                    <a:pt x="455" y="819"/>
                  </a:cubicBezTo>
                  <a:lnTo>
                    <a:pt x="442" y="819"/>
                  </a:lnTo>
                  <a:cubicBezTo>
                    <a:pt x="442" y="807"/>
                    <a:pt x="442" y="794"/>
                    <a:pt x="455" y="794"/>
                  </a:cubicBezTo>
                  <a:close/>
                  <a:moveTo>
                    <a:pt x="208" y="794"/>
                  </a:moveTo>
                  <a:lnTo>
                    <a:pt x="208" y="794"/>
                  </a:lnTo>
                  <a:cubicBezTo>
                    <a:pt x="202" y="813"/>
                    <a:pt x="202" y="823"/>
                    <a:pt x="203" y="823"/>
                  </a:cubicBezTo>
                  <a:cubicBezTo>
                    <a:pt x="205" y="823"/>
                    <a:pt x="208" y="813"/>
                    <a:pt x="208" y="794"/>
                  </a:cubicBezTo>
                  <a:close/>
                  <a:moveTo>
                    <a:pt x="468" y="819"/>
                  </a:moveTo>
                  <a:cubicBezTo>
                    <a:pt x="468" y="823"/>
                    <a:pt x="468" y="828"/>
                    <a:pt x="468" y="832"/>
                  </a:cubicBezTo>
                  <a:cubicBezTo>
                    <a:pt x="468" y="845"/>
                    <a:pt x="468" y="845"/>
                    <a:pt x="481" y="845"/>
                  </a:cubicBezTo>
                  <a:cubicBezTo>
                    <a:pt x="481" y="845"/>
                    <a:pt x="481" y="832"/>
                    <a:pt x="481" y="832"/>
                  </a:cubicBezTo>
                  <a:cubicBezTo>
                    <a:pt x="481" y="819"/>
                    <a:pt x="481" y="819"/>
                    <a:pt x="468" y="819"/>
                  </a:cubicBezTo>
                  <a:close/>
                  <a:moveTo>
                    <a:pt x="582" y="0"/>
                  </a:moveTo>
                  <a:cubicBezTo>
                    <a:pt x="580" y="0"/>
                    <a:pt x="577" y="4"/>
                    <a:pt x="571" y="15"/>
                  </a:cubicBezTo>
                  <a:cubicBezTo>
                    <a:pt x="565" y="22"/>
                    <a:pt x="562" y="25"/>
                    <a:pt x="558" y="25"/>
                  </a:cubicBezTo>
                  <a:cubicBezTo>
                    <a:pt x="555" y="25"/>
                    <a:pt x="552" y="22"/>
                    <a:pt x="545" y="15"/>
                  </a:cubicBezTo>
                  <a:cubicBezTo>
                    <a:pt x="545" y="15"/>
                    <a:pt x="545" y="15"/>
                    <a:pt x="545" y="28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45" y="35"/>
                    <a:pt x="545" y="35"/>
                    <a:pt x="545" y="41"/>
                  </a:cubicBezTo>
                  <a:cubicBezTo>
                    <a:pt x="545" y="28"/>
                    <a:pt x="545" y="22"/>
                    <a:pt x="544" y="22"/>
                  </a:cubicBezTo>
                  <a:cubicBezTo>
                    <a:pt x="542" y="22"/>
                    <a:pt x="539" y="28"/>
                    <a:pt x="533" y="41"/>
                  </a:cubicBezTo>
                  <a:cubicBezTo>
                    <a:pt x="533" y="28"/>
                    <a:pt x="533" y="28"/>
                    <a:pt x="533" y="28"/>
                  </a:cubicBezTo>
                  <a:cubicBezTo>
                    <a:pt x="520" y="28"/>
                    <a:pt x="507" y="41"/>
                    <a:pt x="494" y="41"/>
                  </a:cubicBezTo>
                  <a:cubicBezTo>
                    <a:pt x="468" y="41"/>
                    <a:pt x="468" y="41"/>
                    <a:pt x="468" y="54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42" y="41"/>
                    <a:pt x="442" y="41"/>
                    <a:pt x="442" y="28"/>
                  </a:cubicBezTo>
                  <a:cubicBezTo>
                    <a:pt x="442" y="41"/>
                    <a:pt x="442" y="41"/>
                    <a:pt x="442" y="41"/>
                  </a:cubicBezTo>
                  <a:cubicBezTo>
                    <a:pt x="442" y="35"/>
                    <a:pt x="438" y="32"/>
                    <a:pt x="435" y="32"/>
                  </a:cubicBezTo>
                  <a:cubicBezTo>
                    <a:pt x="432" y="32"/>
                    <a:pt x="429" y="35"/>
                    <a:pt x="429" y="41"/>
                  </a:cubicBezTo>
                  <a:cubicBezTo>
                    <a:pt x="429" y="32"/>
                    <a:pt x="422" y="23"/>
                    <a:pt x="418" y="23"/>
                  </a:cubicBezTo>
                  <a:cubicBezTo>
                    <a:pt x="417" y="23"/>
                    <a:pt x="416" y="24"/>
                    <a:pt x="416" y="28"/>
                  </a:cubicBezTo>
                  <a:cubicBezTo>
                    <a:pt x="429" y="54"/>
                    <a:pt x="416" y="54"/>
                    <a:pt x="416" y="67"/>
                  </a:cubicBezTo>
                  <a:cubicBezTo>
                    <a:pt x="416" y="67"/>
                    <a:pt x="416" y="67"/>
                    <a:pt x="403" y="54"/>
                  </a:cubicBezTo>
                  <a:cubicBezTo>
                    <a:pt x="403" y="50"/>
                    <a:pt x="402" y="49"/>
                    <a:pt x="400" y="49"/>
                  </a:cubicBezTo>
                  <a:cubicBezTo>
                    <a:pt x="396" y="49"/>
                    <a:pt x="390" y="58"/>
                    <a:pt x="390" y="67"/>
                  </a:cubicBezTo>
                  <a:cubicBezTo>
                    <a:pt x="390" y="54"/>
                    <a:pt x="377" y="54"/>
                    <a:pt x="377" y="54"/>
                  </a:cubicBezTo>
                  <a:cubicBezTo>
                    <a:pt x="377" y="50"/>
                    <a:pt x="377" y="46"/>
                    <a:pt x="377" y="41"/>
                  </a:cubicBezTo>
                  <a:cubicBezTo>
                    <a:pt x="370" y="35"/>
                    <a:pt x="367" y="32"/>
                    <a:pt x="366" y="32"/>
                  </a:cubicBezTo>
                  <a:cubicBezTo>
                    <a:pt x="364" y="32"/>
                    <a:pt x="364" y="35"/>
                    <a:pt x="364" y="41"/>
                  </a:cubicBezTo>
                  <a:cubicBezTo>
                    <a:pt x="364" y="54"/>
                    <a:pt x="351" y="54"/>
                    <a:pt x="338" y="54"/>
                  </a:cubicBezTo>
                  <a:cubicBezTo>
                    <a:pt x="325" y="67"/>
                    <a:pt x="325" y="80"/>
                    <a:pt x="338" y="106"/>
                  </a:cubicBezTo>
                  <a:cubicBezTo>
                    <a:pt x="325" y="93"/>
                    <a:pt x="312" y="67"/>
                    <a:pt x="312" y="67"/>
                  </a:cubicBezTo>
                  <a:lnTo>
                    <a:pt x="312" y="67"/>
                  </a:lnTo>
                  <a:cubicBezTo>
                    <a:pt x="312" y="67"/>
                    <a:pt x="312" y="80"/>
                    <a:pt x="325" y="93"/>
                  </a:cubicBezTo>
                  <a:cubicBezTo>
                    <a:pt x="325" y="106"/>
                    <a:pt x="325" y="106"/>
                    <a:pt x="312" y="106"/>
                  </a:cubicBezTo>
                  <a:cubicBezTo>
                    <a:pt x="306" y="100"/>
                    <a:pt x="302" y="96"/>
                    <a:pt x="301" y="96"/>
                  </a:cubicBezTo>
                  <a:cubicBezTo>
                    <a:pt x="299" y="96"/>
                    <a:pt x="299" y="100"/>
                    <a:pt x="299" y="106"/>
                  </a:cubicBezTo>
                  <a:cubicBezTo>
                    <a:pt x="299" y="115"/>
                    <a:pt x="299" y="124"/>
                    <a:pt x="294" y="124"/>
                  </a:cubicBezTo>
                  <a:cubicBezTo>
                    <a:pt x="293" y="124"/>
                    <a:pt x="290" y="123"/>
                    <a:pt x="286" y="119"/>
                  </a:cubicBezTo>
                  <a:cubicBezTo>
                    <a:pt x="278" y="104"/>
                    <a:pt x="271" y="98"/>
                    <a:pt x="268" y="98"/>
                  </a:cubicBezTo>
                  <a:cubicBezTo>
                    <a:pt x="267" y="98"/>
                    <a:pt x="268" y="101"/>
                    <a:pt x="273" y="106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32"/>
                    <a:pt x="273" y="145"/>
                  </a:cubicBezTo>
                  <a:cubicBezTo>
                    <a:pt x="260" y="145"/>
                    <a:pt x="260" y="132"/>
                    <a:pt x="260" y="132"/>
                  </a:cubicBezTo>
                  <a:lnTo>
                    <a:pt x="247" y="119"/>
                  </a:lnTo>
                  <a:cubicBezTo>
                    <a:pt x="247" y="119"/>
                    <a:pt x="247" y="119"/>
                    <a:pt x="247" y="132"/>
                  </a:cubicBezTo>
                  <a:cubicBezTo>
                    <a:pt x="239" y="132"/>
                    <a:pt x="236" y="126"/>
                    <a:pt x="235" y="126"/>
                  </a:cubicBezTo>
                  <a:cubicBezTo>
                    <a:pt x="234" y="126"/>
                    <a:pt x="234" y="128"/>
                    <a:pt x="234" y="132"/>
                  </a:cubicBezTo>
                  <a:cubicBezTo>
                    <a:pt x="228" y="119"/>
                    <a:pt x="224" y="113"/>
                    <a:pt x="223" y="113"/>
                  </a:cubicBezTo>
                  <a:cubicBezTo>
                    <a:pt x="221" y="113"/>
                    <a:pt x="221" y="119"/>
                    <a:pt x="221" y="132"/>
                  </a:cubicBezTo>
                  <a:cubicBezTo>
                    <a:pt x="221" y="145"/>
                    <a:pt x="208" y="158"/>
                    <a:pt x="208" y="158"/>
                  </a:cubicBezTo>
                  <a:cubicBezTo>
                    <a:pt x="202" y="164"/>
                    <a:pt x="199" y="168"/>
                    <a:pt x="195" y="168"/>
                  </a:cubicBezTo>
                  <a:cubicBezTo>
                    <a:pt x="192" y="168"/>
                    <a:pt x="189" y="164"/>
                    <a:pt x="182" y="158"/>
                  </a:cubicBezTo>
                  <a:cubicBezTo>
                    <a:pt x="169" y="151"/>
                    <a:pt x="163" y="148"/>
                    <a:pt x="161" y="148"/>
                  </a:cubicBezTo>
                  <a:cubicBezTo>
                    <a:pt x="160" y="148"/>
                    <a:pt x="163" y="151"/>
                    <a:pt x="169" y="158"/>
                  </a:cubicBezTo>
                  <a:cubicBezTo>
                    <a:pt x="195" y="171"/>
                    <a:pt x="182" y="171"/>
                    <a:pt x="182" y="184"/>
                  </a:cubicBezTo>
                  <a:cubicBezTo>
                    <a:pt x="180" y="181"/>
                    <a:pt x="178" y="180"/>
                    <a:pt x="176" y="180"/>
                  </a:cubicBezTo>
                  <a:cubicBezTo>
                    <a:pt x="169" y="180"/>
                    <a:pt x="169" y="199"/>
                    <a:pt x="169" y="210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5" y="223"/>
                    <a:pt x="195" y="223"/>
                    <a:pt x="182" y="223"/>
                  </a:cubicBezTo>
                  <a:cubicBezTo>
                    <a:pt x="182" y="223"/>
                    <a:pt x="169" y="210"/>
                    <a:pt x="156" y="197"/>
                  </a:cubicBezTo>
                  <a:cubicBezTo>
                    <a:pt x="156" y="184"/>
                    <a:pt x="143" y="184"/>
                    <a:pt x="143" y="184"/>
                  </a:cubicBezTo>
                  <a:cubicBezTo>
                    <a:pt x="130" y="184"/>
                    <a:pt x="130" y="184"/>
                    <a:pt x="143" y="197"/>
                  </a:cubicBezTo>
                  <a:cubicBezTo>
                    <a:pt x="156" y="210"/>
                    <a:pt x="156" y="210"/>
                    <a:pt x="156" y="210"/>
                  </a:cubicBezTo>
                  <a:cubicBezTo>
                    <a:pt x="156" y="210"/>
                    <a:pt x="143" y="210"/>
                    <a:pt x="156" y="223"/>
                  </a:cubicBezTo>
                  <a:cubicBezTo>
                    <a:pt x="169" y="236"/>
                    <a:pt x="169" y="236"/>
                    <a:pt x="156" y="236"/>
                  </a:cubicBezTo>
                  <a:cubicBezTo>
                    <a:pt x="152" y="231"/>
                    <a:pt x="149" y="230"/>
                    <a:pt x="147" y="230"/>
                  </a:cubicBezTo>
                  <a:cubicBezTo>
                    <a:pt x="143" y="230"/>
                    <a:pt x="143" y="236"/>
                    <a:pt x="143" y="236"/>
                  </a:cubicBezTo>
                  <a:cubicBezTo>
                    <a:pt x="143" y="223"/>
                    <a:pt x="143" y="223"/>
                    <a:pt x="130" y="223"/>
                  </a:cubicBezTo>
                  <a:cubicBezTo>
                    <a:pt x="130" y="210"/>
                    <a:pt x="117" y="210"/>
                    <a:pt x="117" y="210"/>
                  </a:cubicBezTo>
                  <a:cubicBezTo>
                    <a:pt x="104" y="210"/>
                    <a:pt x="117" y="223"/>
                    <a:pt x="117" y="223"/>
                  </a:cubicBezTo>
                  <a:cubicBezTo>
                    <a:pt x="130" y="223"/>
                    <a:pt x="79" y="275"/>
                    <a:pt x="79" y="288"/>
                  </a:cubicBezTo>
                  <a:cubicBezTo>
                    <a:pt x="66" y="288"/>
                    <a:pt x="53" y="288"/>
                    <a:pt x="66" y="301"/>
                  </a:cubicBezTo>
                  <a:cubicBezTo>
                    <a:pt x="79" y="301"/>
                    <a:pt x="79" y="314"/>
                    <a:pt x="66" y="327"/>
                  </a:cubicBezTo>
                  <a:cubicBezTo>
                    <a:pt x="53" y="353"/>
                    <a:pt x="40" y="366"/>
                    <a:pt x="53" y="366"/>
                  </a:cubicBezTo>
                  <a:cubicBezTo>
                    <a:pt x="53" y="366"/>
                    <a:pt x="53" y="366"/>
                    <a:pt x="53" y="378"/>
                  </a:cubicBezTo>
                  <a:cubicBezTo>
                    <a:pt x="53" y="378"/>
                    <a:pt x="66" y="391"/>
                    <a:pt x="66" y="391"/>
                  </a:cubicBezTo>
                  <a:cubicBezTo>
                    <a:pt x="57" y="391"/>
                    <a:pt x="48" y="386"/>
                    <a:pt x="43" y="386"/>
                  </a:cubicBezTo>
                  <a:cubicBezTo>
                    <a:pt x="41" y="386"/>
                    <a:pt x="40" y="387"/>
                    <a:pt x="40" y="391"/>
                  </a:cubicBezTo>
                  <a:cubicBezTo>
                    <a:pt x="27" y="391"/>
                    <a:pt x="40" y="391"/>
                    <a:pt x="53" y="404"/>
                  </a:cubicBezTo>
                  <a:cubicBezTo>
                    <a:pt x="40" y="404"/>
                    <a:pt x="27" y="391"/>
                    <a:pt x="27" y="391"/>
                  </a:cubicBezTo>
                  <a:lnTo>
                    <a:pt x="27" y="404"/>
                  </a:lnTo>
                  <a:lnTo>
                    <a:pt x="14" y="404"/>
                  </a:lnTo>
                  <a:lnTo>
                    <a:pt x="27" y="417"/>
                  </a:lnTo>
                  <a:cubicBezTo>
                    <a:pt x="15" y="414"/>
                    <a:pt x="9" y="412"/>
                    <a:pt x="7" y="412"/>
                  </a:cubicBezTo>
                  <a:cubicBezTo>
                    <a:pt x="2" y="412"/>
                    <a:pt x="17" y="421"/>
                    <a:pt x="27" y="430"/>
                  </a:cubicBezTo>
                  <a:cubicBezTo>
                    <a:pt x="40" y="443"/>
                    <a:pt x="40" y="443"/>
                    <a:pt x="27" y="443"/>
                  </a:cubicBezTo>
                  <a:lnTo>
                    <a:pt x="14" y="443"/>
                  </a:lnTo>
                  <a:cubicBezTo>
                    <a:pt x="27" y="456"/>
                    <a:pt x="27" y="469"/>
                    <a:pt x="27" y="495"/>
                  </a:cubicBezTo>
                  <a:cubicBezTo>
                    <a:pt x="14" y="521"/>
                    <a:pt x="27" y="534"/>
                    <a:pt x="40" y="534"/>
                  </a:cubicBezTo>
                  <a:cubicBezTo>
                    <a:pt x="40" y="534"/>
                    <a:pt x="40" y="534"/>
                    <a:pt x="27" y="547"/>
                  </a:cubicBezTo>
                  <a:lnTo>
                    <a:pt x="40" y="547"/>
                  </a:lnTo>
                  <a:cubicBezTo>
                    <a:pt x="27" y="547"/>
                    <a:pt x="27" y="560"/>
                    <a:pt x="27" y="560"/>
                  </a:cubicBezTo>
                  <a:cubicBezTo>
                    <a:pt x="27" y="573"/>
                    <a:pt x="27" y="586"/>
                    <a:pt x="40" y="586"/>
                  </a:cubicBezTo>
                  <a:cubicBezTo>
                    <a:pt x="14" y="586"/>
                    <a:pt x="1" y="612"/>
                    <a:pt x="27" y="612"/>
                  </a:cubicBezTo>
                  <a:lnTo>
                    <a:pt x="14" y="612"/>
                  </a:lnTo>
                  <a:cubicBezTo>
                    <a:pt x="14" y="625"/>
                    <a:pt x="27" y="625"/>
                    <a:pt x="40" y="625"/>
                  </a:cubicBezTo>
                  <a:cubicBezTo>
                    <a:pt x="40" y="625"/>
                    <a:pt x="40" y="638"/>
                    <a:pt x="40" y="651"/>
                  </a:cubicBezTo>
                  <a:lnTo>
                    <a:pt x="66" y="651"/>
                  </a:lnTo>
                  <a:cubicBezTo>
                    <a:pt x="53" y="664"/>
                    <a:pt x="53" y="677"/>
                    <a:pt x="66" y="690"/>
                  </a:cubicBezTo>
                  <a:cubicBezTo>
                    <a:pt x="79" y="703"/>
                    <a:pt x="79" y="716"/>
                    <a:pt x="79" y="729"/>
                  </a:cubicBezTo>
                  <a:lnTo>
                    <a:pt x="92" y="729"/>
                  </a:lnTo>
                  <a:cubicBezTo>
                    <a:pt x="104" y="722"/>
                    <a:pt x="111" y="719"/>
                    <a:pt x="113" y="719"/>
                  </a:cubicBezTo>
                  <a:cubicBezTo>
                    <a:pt x="114" y="719"/>
                    <a:pt x="111" y="722"/>
                    <a:pt x="104" y="729"/>
                  </a:cubicBezTo>
                  <a:cubicBezTo>
                    <a:pt x="86" y="738"/>
                    <a:pt x="87" y="747"/>
                    <a:pt x="99" y="747"/>
                  </a:cubicBezTo>
                  <a:cubicBezTo>
                    <a:pt x="100" y="747"/>
                    <a:pt x="103" y="747"/>
                    <a:pt x="105" y="746"/>
                  </a:cubicBezTo>
                  <a:lnTo>
                    <a:pt x="105" y="746"/>
                  </a:lnTo>
                  <a:cubicBezTo>
                    <a:pt x="104" y="748"/>
                    <a:pt x="104" y="751"/>
                    <a:pt x="104" y="755"/>
                  </a:cubicBezTo>
                  <a:cubicBezTo>
                    <a:pt x="92" y="761"/>
                    <a:pt x="92" y="764"/>
                    <a:pt x="96" y="764"/>
                  </a:cubicBezTo>
                  <a:cubicBezTo>
                    <a:pt x="101" y="764"/>
                    <a:pt x="111" y="761"/>
                    <a:pt x="117" y="755"/>
                  </a:cubicBezTo>
                  <a:lnTo>
                    <a:pt x="117" y="755"/>
                  </a:lnTo>
                  <a:cubicBezTo>
                    <a:pt x="117" y="755"/>
                    <a:pt x="105" y="768"/>
                    <a:pt x="117" y="768"/>
                  </a:cubicBezTo>
                  <a:cubicBezTo>
                    <a:pt x="117" y="768"/>
                    <a:pt x="117" y="768"/>
                    <a:pt x="104" y="794"/>
                  </a:cubicBezTo>
                  <a:lnTo>
                    <a:pt x="117" y="794"/>
                  </a:lnTo>
                  <a:cubicBezTo>
                    <a:pt x="121" y="790"/>
                    <a:pt x="123" y="788"/>
                    <a:pt x="125" y="786"/>
                  </a:cubicBezTo>
                  <a:cubicBezTo>
                    <a:pt x="125" y="786"/>
                    <a:pt x="134" y="777"/>
                    <a:pt x="143" y="768"/>
                  </a:cubicBezTo>
                  <a:cubicBezTo>
                    <a:pt x="153" y="758"/>
                    <a:pt x="155" y="749"/>
                    <a:pt x="156" y="749"/>
                  </a:cubicBezTo>
                  <a:cubicBezTo>
                    <a:pt x="156" y="749"/>
                    <a:pt x="156" y="751"/>
                    <a:pt x="156" y="755"/>
                  </a:cubicBezTo>
                  <a:cubicBezTo>
                    <a:pt x="156" y="755"/>
                    <a:pt x="169" y="742"/>
                    <a:pt x="182" y="729"/>
                  </a:cubicBezTo>
                  <a:cubicBezTo>
                    <a:pt x="191" y="710"/>
                    <a:pt x="201" y="699"/>
                    <a:pt x="205" y="689"/>
                  </a:cubicBezTo>
                  <a:lnTo>
                    <a:pt x="205" y="689"/>
                  </a:lnTo>
                  <a:cubicBezTo>
                    <a:pt x="199" y="693"/>
                    <a:pt x="190" y="699"/>
                    <a:pt x="182" y="703"/>
                  </a:cubicBezTo>
                  <a:cubicBezTo>
                    <a:pt x="191" y="694"/>
                    <a:pt x="201" y="684"/>
                    <a:pt x="205" y="684"/>
                  </a:cubicBezTo>
                  <a:cubicBezTo>
                    <a:pt x="206" y="684"/>
                    <a:pt x="206" y="685"/>
                    <a:pt x="207" y="685"/>
                  </a:cubicBezTo>
                  <a:lnTo>
                    <a:pt x="207" y="685"/>
                  </a:lnTo>
                  <a:cubicBezTo>
                    <a:pt x="208" y="682"/>
                    <a:pt x="208" y="679"/>
                    <a:pt x="208" y="677"/>
                  </a:cubicBezTo>
                  <a:lnTo>
                    <a:pt x="195" y="677"/>
                  </a:lnTo>
                  <a:cubicBezTo>
                    <a:pt x="195" y="677"/>
                    <a:pt x="195" y="664"/>
                    <a:pt x="195" y="664"/>
                  </a:cubicBezTo>
                  <a:cubicBezTo>
                    <a:pt x="208" y="651"/>
                    <a:pt x="208" y="651"/>
                    <a:pt x="208" y="651"/>
                  </a:cubicBezTo>
                  <a:cubicBezTo>
                    <a:pt x="195" y="638"/>
                    <a:pt x="195" y="638"/>
                    <a:pt x="208" y="625"/>
                  </a:cubicBezTo>
                  <a:cubicBezTo>
                    <a:pt x="220" y="613"/>
                    <a:pt x="221" y="612"/>
                    <a:pt x="221" y="612"/>
                  </a:cubicBezTo>
                  <a:lnTo>
                    <a:pt x="221" y="612"/>
                  </a:lnTo>
                  <a:cubicBezTo>
                    <a:pt x="217" y="616"/>
                    <a:pt x="214" y="617"/>
                    <a:pt x="210" y="617"/>
                  </a:cubicBezTo>
                  <a:cubicBezTo>
                    <a:pt x="202" y="617"/>
                    <a:pt x="195" y="608"/>
                    <a:pt x="195" y="599"/>
                  </a:cubicBezTo>
                  <a:cubicBezTo>
                    <a:pt x="195" y="586"/>
                    <a:pt x="182" y="586"/>
                    <a:pt x="169" y="586"/>
                  </a:cubicBezTo>
                  <a:cubicBezTo>
                    <a:pt x="182" y="573"/>
                    <a:pt x="182" y="573"/>
                    <a:pt x="182" y="573"/>
                  </a:cubicBezTo>
                  <a:lnTo>
                    <a:pt x="169" y="573"/>
                  </a:lnTo>
                  <a:cubicBezTo>
                    <a:pt x="182" y="560"/>
                    <a:pt x="182" y="560"/>
                    <a:pt x="182" y="560"/>
                  </a:cubicBezTo>
                  <a:lnTo>
                    <a:pt x="169" y="560"/>
                  </a:lnTo>
                  <a:cubicBezTo>
                    <a:pt x="169" y="560"/>
                    <a:pt x="169" y="547"/>
                    <a:pt x="182" y="534"/>
                  </a:cubicBezTo>
                  <a:lnTo>
                    <a:pt x="169" y="534"/>
                  </a:lnTo>
                  <a:cubicBezTo>
                    <a:pt x="182" y="534"/>
                    <a:pt x="182" y="534"/>
                    <a:pt x="182" y="521"/>
                  </a:cubicBezTo>
                  <a:cubicBezTo>
                    <a:pt x="169" y="521"/>
                    <a:pt x="169" y="521"/>
                    <a:pt x="169" y="508"/>
                  </a:cubicBezTo>
                  <a:cubicBezTo>
                    <a:pt x="169" y="495"/>
                    <a:pt x="169" y="482"/>
                    <a:pt x="156" y="482"/>
                  </a:cubicBezTo>
                  <a:cubicBezTo>
                    <a:pt x="176" y="476"/>
                    <a:pt x="186" y="476"/>
                    <a:pt x="189" y="476"/>
                  </a:cubicBezTo>
                  <a:cubicBezTo>
                    <a:pt x="192" y="476"/>
                    <a:pt x="189" y="476"/>
                    <a:pt x="182" y="469"/>
                  </a:cubicBezTo>
                  <a:lnTo>
                    <a:pt x="156" y="469"/>
                  </a:lnTo>
                  <a:cubicBezTo>
                    <a:pt x="182" y="469"/>
                    <a:pt x="169" y="443"/>
                    <a:pt x="143" y="443"/>
                  </a:cubicBezTo>
                  <a:lnTo>
                    <a:pt x="182" y="443"/>
                  </a:lnTo>
                  <a:cubicBezTo>
                    <a:pt x="182" y="443"/>
                    <a:pt x="182" y="430"/>
                    <a:pt x="182" y="430"/>
                  </a:cubicBezTo>
                  <a:cubicBezTo>
                    <a:pt x="165" y="430"/>
                    <a:pt x="165" y="425"/>
                    <a:pt x="171" y="425"/>
                  </a:cubicBezTo>
                  <a:cubicBezTo>
                    <a:pt x="174" y="425"/>
                    <a:pt x="178" y="426"/>
                    <a:pt x="182" y="430"/>
                  </a:cubicBezTo>
                  <a:lnTo>
                    <a:pt x="195" y="430"/>
                  </a:lnTo>
                  <a:cubicBezTo>
                    <a:pt x="169" y="417"/>
                    <a:pt x="195" y="417"/>
                    <a:pt x="208" y="417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5" y="391"/>
                    <a:pt x="208" y="391"/>
                    <a:pt x="195" y="391"/>
                  </a:cubicBezTo>
                  <a:cubicBezTo>
                    <a:pt x="182" y="378"/>
                    <a:pt x="169" y="378"/>
                    <a:pt x="169" y="378"/>
                  </a:cubicBezTo>
                  <a:lnTo>
                    <a:pt x="182" y="378"/>
                  </a:lnTo>
                  <a:cubicBezTo>
                    <a:pt x="187" y="383"/>
                    <a:pt x="190" y="384"/>
                    <a:pt x="191" y="384"/>
                  </a:cubicBezTo>
                  <a:cubicBezTo>
                    <a:pt x="195" y="384"/>
                    <a:pt x="195" y="378"/>
                    <a:pt x="195" y="378"/>
                  </a:cubicBezTo>
                  <a:cubicBezTo>
                    <a:pt x="202" y="372"/>
                    <a:pt x="205" y="369"/>
                    <a:pt x="208" y="369"/>
                  </a:cubicBezTo>
                  <a:cubicBezTo>
                    <a:pt x="211" y="369"/>
                    <a:pt x="215" y="372"/>
                    <a:pt x="221" y="378"/>
                  </a:cubicBezTo>
                  <a:lnTo>
                    <a:pt x="208" y="366"/>
                  </a:lnTo>
                  <a:cubicBezTo>
                    <a:pt x="208" y="359"/>
                    <a:pt x="208" y="356"/>
                    <a:pt x="210" y="356"/>
                  </a:cubicBezTo>
                  <a:cubicBezTo>
                    <a:pt x="211" y="356"/>
                    <a:pt x="215" y="359"/>
                    <a:pt x="221" y="366"/>
                  </a:cubicBezTo>
                  <a:cubicBezTo>
                    <a:pt x="234" y="366"/>
                    <a:pt x="234" y="366"/>
                    <a:pt x="221" y="353"/>
                  </a:cubicBezTo>
                  <a:lnTo>
                    <a:pt x="221" y="353"/>
                  </a:lnTo>
                  <a:cubicBezTo>
                    <a:pt x="232" y="358"/>
                    <a:pt x="238" y="361"/>
                    <a:pt x="241" y="361"/>
                  </a:cubicBezTo>
                  <a:cubicBezTo>
                    <a:pt x="245" y="361"/>
                    <a:pt x="242" y="355"/>
                    <a:pt x="234" y="340"/>
                  </a:cubicBezTo>
                  <a:lnTo>
                    <a:pt x="234" y="340"/>
                  </a:lnTo>
                  <a:cubicBezTo>
                    <a:pt x="241" y="346"/>
                    <a:pt x="244" y="349"/>
                    <a:pt x="246" y="349"/>
                  </a:cubicBezTo>
                  <a:cubicBezTo>
                    <a:pt x="247" y="349"/>
                    <a:pt x="247" y="346"/>
                    <a:pt x="247" y="340"/>
                  </a:cubicBezTo>
                  <a:cubicBezTo>
                    <a:pt x="247" y="333"/>
                    <a:pt x="247" y="330"/>
                    <a:pt x="249" y="330"/>
                  </a:cubicBezTo>
                  <a:cubicBezTo>
                    <a:pt x="250" y="330"/>
                    <a:pt x="254" y="333"/>
                    <a:pt x="260" y="340"/>
                  </a:cubicBezTo>
                  <a:cubicBezTo>
                    <a:pt x="247" y="327"/>
                    <a:pt x="247" y="327"/>
                    <a:pt x="260" y="327"/>
                  </a:cubicBezTo>
                  <a:cubicBezTo>
                    <a:pt x="260" y="314"/>
                    <a:pt x="260" y="314"/>
                    <a:pt x="247" y="301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47" y="288"/>
                    <a:pt x="247" y="301"/>
                    <a:pt x="260" y="314"/>
                  </a:cubicBezTo>
                  <a:cubicBezTo>
                    <a:pt x="266" y="319"/>
                    <a:pt x="269" y="322"/>
                    <a:pt x="270" y="322"/>
                  </a:cubicBezTo>
                  <a:cubicBezTo>
                    <a:pt x="271" y="322"/>
                    <a:pt x="268" y="316"/>
                    <a:pt x="260" y="301"/>
                  </a:cubicBezTo>
                  <a:lnTo>
                    <a:pt x="260" y="301"/>
                  </a:lnTo>
                  <a:cubicBezTo>
                    <a:pt x="269" y="310"/>
                    <a:pt x="272" y="319"/>
                    <a:pt x="273" y="319"/>
                  </a:cubicBezTo>
                  <a:cubicBezTo>
                    <a:pt x="273" y="319"/>
                    <a:pt x="273" y="317"/>
                    <a:pt x="273" y="314"/>
                  </a:cubicBezTo>
                  <a:cubicBezTo>
                    <a:pt x="273" y="314"/>
                    <a:pt x="273" y="301"/>
                    <a:pt x="260" y="288"/>
                  </a:cubicBezTo>
                  <a:lnTo>
                    <a:pt x="273" y="288"/>
                  </a:lnTo>
                  <a:cubicBezTo>
                    <a:pt x="286" y="301"/>
                    <a:pt x="286" y="301"/>
                    <a:pt x="286" y="301"/>
                  </a:cubicBezTo>
                  <a:cubicBezTo>
                    <a:pt x="286" y="288"/>
                    <a:pt x="286" y="288"/>
                    <a:pt x="286" y="288"/>
                  </a:cubicBezTo>
                  <a:cubicBezTo>
                    <a:pt x="291" y="293"/>
                    <a:pt x="295" y="296"/>
                    <a:pt x="296" y="296"/>
                  </a:cubicBezTo>
                  <a:cubicBezTo>
                    <a:pt x="297" y="296"/>
                    <a:pt x="294" y="290"/>
                    <a:pt x="286" y="275"/>
                  </a:cubicBezTo>
                  <a:lnTo>
                    <a:pt x="286" y="275"/>
                  </a:lnTo>
                  <a:cubicBezTo>
                    <a:pt x="291" y="280"/>
                    <a:pt x="296" y="284"/>
                    <a:pt x="299" y="288"/>
                  </a:cubicBezTo>
                  <a:lnTo>
                    <a:pt x="299" y="288"/>
                  </a:lnTo>
                  <a:cubicBezTo>
                    <a:pt x="299" y="275"/>
                    <a:pt x="299" y="275"/>
                    <a:pt x="299" y="275"/>
                  </a:cubicBezTo>
                  <a:cubicBezTo>
                    <a:pt x="312" y="275"/>
                    <a:pt x="325" y="275"/>
                    <a:pt x="351" y="262"/>
                  </a:cubicBezTo>
                  <a:cubicBezTo>
                    <a:pt x="351" y="262"/>
                    <a:pt x="338" y="249"/>
                    <a:pt x="338" y="236"/>
                  </a:cubicBezTo>
                  <a:cubicBezTo>
                    <a:pt x="325" y="223"/>
                    <a:pt x="322" y="220"/>
                    <a:pt x="323" y="220"/>
                  </a:cubicBezTo>
                  <a:cubicBezTo>
                    <a:pt x="325" y="220"/>
                    <a:pt x="331" y="223"/>
                    <a:pt x="338" y="223"/>
                  </a:cubicBezTo>
                  <a:cubicBezTo>
                    <a:pt x="338" y="223"/>
                    <a:pt x="338" y="223"/>
                    <a:pt x="338" y="223"/>
                  </a:cubicBezTo>
                  <a:lnTo>
                    <a:pt x="338" y="223"/>
                  </a:lnTo>
                  <a:cubicBezTo>
                    <a:pt x="344" y="229"/>
                    <a:pt x="348" y="233"/>
                    <a:pt x="349" y="233"/>
                  </a:cubicBezTo>
                  <a:cubicBezTo>
                    <a:pt x="351" y="233"/>
                    <a:pt x="351" y="229"/>
                    <a:pt x="351" y="223"/>
                  </a:cubicBezTo>
                  <a:cubicBezTo>
                    <a:pt x="351" y="232"/>
                    <a:pt x="357" y="241"/>
                    <a:pt x="361" y="241"/>
                  </a:cubicBezTo>
                  <a:cubicBezTo>
                    <a:pt x="363" y="241"/>
                    <a:pt x="364" y="240"/>
                    <a:pt x="364" y="236"/>
                  </a:cubicBezTo>
                  <a:cubicBezTo>
                    <a:pt x="368" y="240"/>
                    <a:pt x="370" y="241"/>
                    <a:pt x="372" y="241"/>
                  </a:cubicBezTo>
                  <a:cubicBezTo>
                    <a:pt x="376" y="241"/>
                    <a:pt x="373" y="232"/>
                    <a:pt x="364" y="223"/>
                  </a:cubicBezTo>
                  <a:cubicBezTo>
                    <a:pt x="364" y="210"/>
                    <a:pt x="364" y="203"/>
                    <a:pt x="366" y="203"/>
                  </a:cubicBezTo>
                  <a:cubicBezTo>
                    <a:pt x="367" y="203"/>
                    <a:pt x="370" y="210"/>
                    <a:pt x="377" y="223"/>
                  </a:cubicBezTo>
                  <a:cubicBezTo>
                    <a:pt x="382" y="233"/>
                    <a:pt x="385" y="237"/>
                    <a:pt x="386" y="237"/>
                  </a:cubicBezTo>
                  <a:cubicBezTo>
                    <a:pt x="388" y="237"/>
                    <a:pt x="385" y="226"/>
                    <a:pt x="377" y="210"/>
                  </a:cubicBezTo>
                  <a:cubicBezTo>
                    <a:pt x="377" y="198"/>
                    <a:pt x="377" y="189"/>
                    <a:pt x="377" y="184"/>
                  </a:cubicBezTo>
                  <a:cubicBezTo>
                    <a:pt x="377" y="197"/>
                    <a:pt x="390" y="197"/>
                    <a:pt x="390" y="197"/>
                  </a:cubicBezTo>
                  <a:cubicBezTo>
                    <a:pt x="390" y="187"/>
                    <a:pt x="392" y="183"/>
                    <a:pt x="395" y="183"/>
                  </a:cubicBezTo>
                  <a:cubicBezTo>
                    <a:pt x="400" y="183"/>
                    <a:pt x="408" y="194"/>
                    <a:pt x="416" y="210"/>
                  </a:cubicBezTo>
                  <a:lnTo>
                    <a:pt x="416" y="184"/>
                  </a:lnTo>
                  <a:cubicBezTo>
                    <a:pt x="411" y="174"/>
                    <a:pt x="410" y="170"/>
                    <a:pt x="411" y="170"/>
                  </a:cubicBezTo>
                  <a:lnTo>
                    <a:pt x="411" y="170"/>
                  </a:lnTo>
                  <a:cubicBezTo>
                    <a:pt x="413" y="170"/>
                    <a:pt x="421" y="181"/>
                    <a:pt x="429" y="197"/>
                  </a:cubicBezTo>
                  <a:cubicBezTo>
                    <a:pt x="429" y="184"/>
                    <a:pt x="416" y="171"/>
                    <a:pt x="429" y="171"/>
                  </a:cubicBezTo>
                  <a:cubicBezTo>
                    <a:pt x="429" y="171"/>
                    <a:pt x="429" y="171"/>
                    <a:pt x="429" y="184"/>
                  </a:cubicBezTo>
                  <a:cubicBezTo>
                    <a:pt x="438" y="193"/>
                    <a:pt x="441" y="202"/>
                    <a:pt x="441" y="202"/>
                  </a:cubicBezTo>
                  <a:cubicBezTo>
                    <a:pt x="442" y="202"/>
                    <a:pt x="442" y="201"/>
                    <a:pt x="442" y="197"/>
                  </a:cubicBezTo>
                  <a:cubicBezTo>
                    <a:pt x="442" y="197"/>
                    <a:pt x="442" y="197"/>
                    <a:pt x="442" y="210"/>
                  </a:cubicBezTo>
                  <a:lnTo>
                    <a:pt x="455" y="210"/>
                  </a:lnTo>
                  <a:cubicBezTo>
                    <a:pt x="455" y="210"/>
                    <a:pt x="468" y="210"/>
                    <a:pt x="455" y="197"/>
                  </a:cubicBezTo>
                  <a:cubicBezTo>
                    <a:pt x="468" y="197"/>
                    <a:pt x="468" y="197"/>
                    <a:pt x="468" y="210"/>
                  </a:cubicBezTo>
                  <a:cubicBezTo>
                    <a:pt x="468" y="197"/>
                    <a:pt x="468" y="197"/>
                    <a:pt x="468" y="197"/>
                  </a:cubicBezTo>
                  <a:lnTo>
                    <a:pt x="481" y="197"/>
                  </a:lnTo>
                  <a:cubicBezTo>
                    <a:pt x="468" y="171"/>
                    <a:pt x="468" y="171"/>
                    <a:pt x="481" y="171"/>
                  </a:cubicBezTo>
                  <a:cubicBezTo>
                    <a:pt x="481" y="171"/>
                    <a:pt x="481" y="184"/>
                    <a:pt x="481" y="184"/>
                  </a:cubicBezTo>
                  <a:cubicBezTo>
                    <a:pt x="494" y="184"/>
                    <a:pt x="494" y="184"/>
                    <a:pt x="494" y="171"/>
                  </a:cubicBezTo>
                  <a:cubicBezTo>
                    <a:pt x="485" y="171"/>
                    <a:pt x="482" y="165"/>
                    <a:pt x="485" y="165"/>
                  </a:cubicBezTo>
                  <a:cubicBezTo>
                    <a:pt x="486" y="165"/>
                    <a:pt x="489" y="167"/>
                    <a:pt x="494" y="171"/>
                  </a:cubicBezTo>
                  <a:cubicBezTo>
                    <a:pt x="494" y="171"/>
                    <a:pt x="494" y="184"/>
                    <a:pt x="507" y="184"/>
                  </a:cubicBezTo>
                  <a:cubicBezTo>
                    <a:pt x="507" y="184"/>
                    <a:pt x="507" y="184"/>
                    <a:pt x="507" y="171"/>
                  </a:cubicBezTo>
                  <a:cubicBezTo>
                    <a:pt x="514" y="192"/>
                    <a:pt x="517" y="202"/>
                    <a:pt x="518" y="202"/>
                  </a:cubicBezTo>
                  <a:cubicBezTo>
                    <a:pt x="520" y="202"/>
                    <a:pt x="520" y="196"/>
                    <a:pt x="520" y="184"/>
                  </a:cubicBezTo>
                  <a:lnTo>
                    <a:pt x="533" y="184"/>
                  </a:lnTo>
                  <a:cubicBezTo>
                    <a:pt x="533" y="176"/>
                    <a:pt x="534" y="173"/>
                    <a:pt x="535" y="173"/>
                  </a:cubicBezTo>
                  <a:lnTo>
                    <a:pt x="535" y="173"/>
                  </a:lnTo>
                  <a:cubicBezTo>
                    <a:pt x="538" y="173"/>
                    <a:pt x="541" y="188"/>
                    <a:pt x="533" y="197"/>
                  </a:cubicBezTo>
                  <a:cubicBezTo>
                    <a:pt x="533" y="197"/>
                    <a:pt x="545" y="197"/>
                    <a:pt x="545" y="184"/>
                  </a:cubicBezTo>
                  <a:cubicBezTo>
                    <a:pt x="545" y="171"/>
                    <a:pt x="549" y="164"/>
                    <a:pt x="550" y="164"/>
                  </a:cubicBezTo>
                  <a:lnTo>
                    <a:pt x="550" y="164"/>
                  </a:lnTo>
                  <a:cubicBezTo>
                    <a:pt x="552" y="164"/>
                    <a:pt x="552" y="171"/>
                    <a:pt x="545" y="184"/>
                  </a:cubicBezTo>
                  <a:cubicBezTo>
                    <a:pt x="551" y="179"/>
                    <a:pt x="554" y="175"/>
                    <a:pt x="555" y="175"/>
                  </a:cubicBezTo>
                  <a:lnTo>
                    <a:pt x="555" y="175"/>
                  </a:lnTo>
                  <a:cubicBezTo>
                    <a:pt x="556" y="175"/>
                    <a:pt x="553" y="182"/>
                    <a:pt x="545" y="197"/>
                  </a:cubicBezTo>
                  <a:cubicBezTo>
                    <a:pt x="545" y="201"/>
                    <a:pt x="545" y="206"/>
                    <a:pt x="545" y="210"/>
                  </a:cubicBezTo>
                  <a:cubicBezTo>
                    <a:pt x="558" y="197"/>
                    <a:pt x="558" y="197"/>
                    <a:pt x="558" y="197"/>
                  </a:cubicBezTo>
                  <a:lnTo>
                    <a:pt x="571" y="197"/>
                  </a:lnTo>
                  <a:cubicBezTo>
                    <a:pt x="571" y="197"/>
                    <a:pt x="584" y="197"/>
                    <a:pt x="571" y="210"/>
                  </a:cubicBezTo>
                  <a:cubicBezTo>
                    <a:pt x="571" y="210"/>
                    <a:pt x="571" y="210"/>
                    <a:pt x="584" y="197"/>
                  </a:cubicBezTo>
                  <a:cubicBezTo>
                    <a:pt x="588" y="193"/>
                    <a:pt x="591" y="192"/>
                    <a:pt x="592" y="192"/>
                  </a:cubicBezTo>
                  <a:cubicBezTo>
                    <a:pt x="596" y="192"/>
                    <a:pt x="594" y="201"/>
                    <a:pt x="584" y="210"/>
                  </a:cubicBezTo>
                  <a:lnTo>
                    <a:pt x="594" y="210"/>
                  </a:lnTo>
                  <a:cubicBezTo>
                    <a:pt x="593" y="213"/>
                    <a:pt x="591" y="215"/>
                    <a:pt x="592" y="215"/>
                  </a:cubicBezTo>
                  <a:cubicBezTo>
                    <a:pt x="592" y="215"/>
                    <a:pt x="594" y="214"/>
                    <a:pt x="597" y="210"/>
                  </a:cubicBezTo>
                  <a:cubicBezTo>
                    <a:pt x="610" y="197"/>
                    <a:pt x="610" y="197"/>
                    <a:pt x="610" y="197"/>
                  </a:cubicBezTo>
                  <a:cubicBezTo>
                    <a:pt x="610" y="208"/>
                    <a:pt x="631" y="251"/>
                    <a:pt x="645" y="251"/>
                  </a:cubicBezTo>
                  <a:cubicBezTo>
                    <a:pt x="646" y="251"/>
                    <a:pt x="648" y="250"/>
                    <a:pt x="649" y="249"/>
                  </a:cubicBezTo>
                  <a:lnTo>
                    <a:pt x="662" y="249"/>
                  </a:lnTo>
                  <a:cubicBezTo>
                    <a:pt x="662" y="249"/>
                    <a:pt x="662" y="262"/>
                    <a:pt x="662" y="262"/>
                  </a:cubicBezTo>
                  <a:cubicBezTo>
                    <a:pt x="636" y="275"/>
                    <a:pt x="649" y="275"/>
                    <a:pt x="662" y="275"/>
                  </a:cubicBezTo>
                  <a:cubicBezTo>
                    <a:pt x="675" y="262"/>
                    <a:pt x="675" y="262"/>
                    <a:pt x="675" y="262"/>
                  </a:cubicBezTo>
                  <a:lnTo>
                    <a:pt x="675" y="262"/>
                  </a:lnTo>
                  <a:cubicBezTo>
                    <a:pt x="674" y="263"/>
                    <a:pt x="673" y="265"/>
                    <a:pt x="673" y="267"/>
                  </a:cubicBezTo>
                  <a:lnTo>
                    <a:pt x="673" y="267"/>
                  </a:lnTo>
                  <a:cubicBezTo>
                    <a:pt x="677" y="264"/>
                    <a:pt x="681" y="263"/>
                    <a:pt x="684" y="262"/>
                  </a:cubicBezTo>
                  <a:lnTo>
                    <a:pt x="684" y="262"/>
                  </a:lnTo>
                  <a:cubicBezTo>
                    <a:pt x="675" y="265"/>
                    <a:pt x="675" y="275"/>
                    <a:pt x="675" y="275"/>
                  </a:cubicBezTo>
                  <a:lnTo>
                    <a:pt x="669" y="275"/>
                  </a:lnTo>
                  <a:cubicBezTo>
                    <a:pt x="663" y="288"/>
                    <a:pt x="665" y="288"/>
                    <a:pt x="675" y="288"/>
                  </a:cubicBezTo>
                  <a:cubicBezTo>
                    <a:pt x="662" y="294"/>
                    <a:pt x="656" y="297"/>
                    <a:pt x="657" y="297"/>
                  </a:cubicBezTo>
                  <a:cubicBezTo>
                    <a:pt x="659" y="297"/>
                    <a:pt x="669" y="294"/>
                    <a:pt x="688" y="288"/>
                  </a:cubicBezTo>
                  <a:lnTo>
                    <a:pt x="688" y="288"/>
                  </a:lnTo>
                  <a:cubicBezTo>
                    <a:pt x="662" y="301"/>
                    <a:pt x="662" y="301"/>
                    <a:pt x="675" y="301"/>
                  </a:cubicBezTo>
                  <a:cubicBezTo>
                    <a:pt x="695" y="294"/>
                    <a:pt x="704" y="291"/>
                    <a:pt x="706" y="291"/>
                  </a:cubicBezTo>
                  <a:cubicBezTo>
                    <a:pt x="708" y="291"/>
                    <a:pt x="701" y="294"/>
                    <a:pt x="688" y="301"/>
                  </a:cubicBezTo>
                  <a:cubicBezTo>
                    <a:pt x="662" y="314"/>
                    <a:pt x="662" y="314"/>
                    <a:pt x="688" y="314"/>
                  </a:cubicBezTo>
                  <a:cubicBezTo>
                    <a:pt x="697" y="309"/>
                    <a:pt x="703" y="308"/>
                    <a:pt x="705" y="308"/>
                  </a:cubicBezTo>
                  <a:cubicBezTo>
                    <a:pt x="711" y="308"/>
                    <a:pt x="705" y="314"/>
                    <a:pt x="688" y="314"/>
                  </a:cubicBezTo>
                  <a:cubicBezTo>
                    <a:pt x="688" y="314"/>
                    <a:pt x="675" y="327"/>
                    <a:pt x="688" y="327"/>
                  </a:cubicBezTo>
                  <a:cubicBezTo>
                    <a:pt x="688" y="327"/>
                    <a:pt x="675" y="340"/>
                    <a:pt x="675" y="353"/>
                  </a:cubicBezTo>
                  <a:cubicBezTo>
                    <a:pt x="675" y="366"/>
                    <a:pt x="675" y="366"/>
                    <a:pt x="688" y="366"/>
                  </a:cubicBezTo>
                  <a:cubicBezTo>
                    <a:pt x="688" y="378"/>
                    <a:pt x="675" y="378"/>
                    <a:pt x="675" y="378"/>
                  </a:cubicBezTo>
                  <a:cubicBezTo>
                    <a:pt x="675" y="378"/>
                    <a:pt x="675" y="391"/>
                    <a:pt x="662" y="391"/>
                  </a:cubicBezTo>
                  <a:cubicBezTo>
                    <a:pt x="688" y="391"/>
                    <a:pt x="688" y="404"/>
                    <a:pt x="675" y="404"/>
                  </a:cubicBezTo>
                  <a:cubicBezTo>
                    <a:pt x="675" y="404"/>
                    <a:pt x="675" y="404"/>
                    <a:pt x="688" y="417"/>
                  </a:cubicBezTo>
                  <a:cubicBezTo>
                    <a:pt x="675" y="417"/>
                    <a:pt x="662" y="430"/>
                    <a:pt x="688" y="430"/>
                  </a:cubicBezTo>
                  <a:cubicBezTo>
                    <a:pt x="701" y="437"/>
                    <a:pt x="708" y="440"/>
                    <a:pt x="704" y="440"/>
                  </a:cubicBezTo>
                  <a:cubicBezTo>
                    <a:pt x="701" y="440"/>
                    <a:pt x="688" y="437"/>
                    <a:pt x="662" y="430"/>
                  </a:cubicBezTo>
                  <a:lnTo>
                    <a:pt x="649" y="430"/>
                  </a:lnTo>
                  <a:cubicBezTo>
                    <a:pt x="662" y="443"/>
                    <a:pt x="675" y="443"/>
                    <a:pt x="662" y="443"/>
                  </a:cubicBezTo>
                  <a:cubicBezTo>
                    <a:pt x="662" y="443"/>
                    <a:pt x="662" y="443"/>
                    <a:pt x="688" y="456"/>
                  </a:cubicBezTo>
                  <a:cubicBezTo>
                    <a:pt x="701" y="456"/>
                    <a:pt x="701" y="456"/>
                    <a:pt x="701" y="469"/>
                  </a:cubicBezTo>
                  <a:cubicBezTo>
                    <a:pt x="688" y="456"/>
                    <a:pt x="688" y="456"/>
                    <a:pt x="675" y="456"/>
                  </a:cubicBezTo>
                  <a:lnTo>
                    <a:pt x="662" y="456"/>
                  </a:lnTo>
                  <a:cubicBezTo>
                    <a:pt x="688" y="469"/>
                    <a:pt x="688" y="469"/>
                    <a:pt x="688" y="469"/>
                  </a:cubicBezTo>
                  <a:lnTo>
                    <a:pt x="662" y="469"/>
                  </a:lnTo>
                  <a:cubicBezTo>
                    <a:pt x="649" y="469"/>
                    <a:pt x="688" y="495"/>
                    <a:pt x="714" y="508"/>
                  </a:cubicBezTo>
                  <a:lnTo>
                    <a:pt x="701" y="508"/>
                  </a:lnTo>
                  <a:cubicBezTo>
                    <a:pt x="688" y="508"/>
                    <a:pt x="688" y="495"/>
                    <a:pt x="688" y="495"/>
                  </a:cubicBezTo>
                  <a:lnTo>
                    <a:pt x="636" y="495"/>
                  </a:lnTo>
                  <a:cubicBezTo>
                    <a:pt x="636" y="495"/>
                    <a:pt x="636" y="495"/>
                    <a:pt x="649" y="508"/>
                  </a:cubicBezTo>
                  <a:cubicBezTo>
                    <a:pt x="662" y="521"/>
                    <a:pt x="662" y="521"/>
                    <a:pt x="662" y="521"/>
                  </a:cubicBezTo>
                  <a:cubicBezTo>
                    <a:pt x="662" y="521"/>
                    <a:pt x="662" y="521"/>
                    <a:pt x="662" y="534"/>
                  </a:cubicBezTo>
                  <a:cubicBezTo>
                    <a:pt x="675" y="534"/>
                    <a:pt x="688" y="547"/>
                    <a:pt x="688" y="547"/>
                  </a:cubicBezTo>
                  <a:cubicBezTo>
                    <a:pt x="695" y="554"/>
                    <a:pt x="698" y="557"/>
                    <a:pt x="696" y="557"/>
                  </a:cubicBezTo>
                  <a:cubicBezTo>
                    <a:pt x="695" y="557"/>
                    <a:pt x="688" y="554"/>
                    <a:pt x="675" y="547"/>
                  </a:cubicBezTo>
                  <a:cubicBezTo>
                    <a:pt x="671" y="543"/>
                    <a:pt x="668" y="541"/>
                    <a:pt x="666" y="541"/>
                  </a:cubicBezTo>
                  <a:cubicBezTo>
                    <a:pt x="662" y="541"/>
                    <a:pt x="662" y="547"/>
                    <a:pt x="662" y="547"/>
                  </a:cubicBezTo>
                  <a:cubicBezTo>
                    <a:pt x="662" y="547"/>
                    <a:pt x="662" y="547"/>
                    <a:pt x="649" y="534"/>
                  </a:cubicBezTo>
                  <a:cubicBezTo>
                    <a:pt x="636" y="534"/>
                    <a:pt x="636" y="534"/>
                    <a:pt x="649" y="547"/>
                  </a:cubicBezTo>
                  <a:cubicBezTo>
                    <a:pt x="662" y="560"/>
                    <a:pt x="675" y="560"/>
                    <a:pt x="675" y="560"/>
                  </a:cubicBezTo>
                  <a:cubicBezTo>
                    <a:pt x="675" y="560"/>
                    <a:pt x="663" y="548"/>
                    <a:pt x="662" y="547"/>
                  </a:cubicBezTo>
                  <a:lnTo>
                    <a:pt x="662" y="547"/>
                  </a:lnTo>
                  <a:cubicBezTo>
                    <a:pt x="675" y="560"/>
                    <a:pt x="688" y="560"/>
                    <a:pt x="688" y="560"/>
                  </a:cubicBezTo>
                  <a:lnTo>
                    <a:pt x="675" y="560"/>
                  </a:lnTo>
                  <a:cubicBezTo>
                    <a:pt x="675" y="563"/>
                    <a:pt x="674" y="564"/>
                    <a:pt x="672" y="564"/>
                  </a:cubicBezTo>
                  <a:cubicBezTo>
                    <a:pt x="668" y="564"/>
                    <a:pt x="660" y="558"/>
                    <a:pt x="652" y="554"/>
                  </a:cubicBezTo>
                  <a:lnTo>
                    <a:pt x="652" y="554"/>
                  </a:lnTo>
                  <a:cubicBezTo>
                    <a:pt x="656" y="557"/>
                    <a:pt x="656" y="560"/>
                    <a:pt x="649" y="560"/>
                  </a:cubicBezTo>
                  <a:lnTo>
                    <a:pt x="623" y="560"/>
                  </a:lnTo>
                  <a:cubicBezTo>
                    <a:pt x="607" y="555"/>
                    <a:pt x="598" y="552"/>
                    <a:pt x="594" y="552"/>
                  </a:cubicBezTo>
                  <a:cubicBezTo>
                    <a:pt x="589" y="552"/>
                    <a:pt x="595" y="558"/>
                    <a:pt x="610" y="573"/>
                  </a:cubicBezTo>
                  <a:cubicBezTo>
                    <a:pt x="607" y="569"/>
                    <a:pt x="605" y="568"/>
                    <a:pt x="605" y="568"/>
                  </a:cubicBezTo>
                  <a:lnTo>
                    <a:pt x="605" y="568"/>
                  </a:lnTo>
                  <a:cubicBezTo>
                    <a:pt x="604" y="568"/>
                    <a:pt x="610" y="577"/>
                    <a:pt x="610" y="586"/>
                  </a:cubicBezTo>
                  <a:cubicBezTo>
                    <a:pt x="623" y="599"/>
                    <a:pt x="636" y="625"/>
                    <a:pt x="649" y="638"/>
                  </a:cubicBezTo>
                  <a:cubicBezTo>
                    <a:pt x="675" y="651"/>
                    <a:pt x="675" y="651"/>
                    <a:pt x="662" y="651"/>
                  </a:cubicBezTo>
                  <a:cubicBezTo>
                    <a:pt x="649" y="651"/>
                    <a:pt x="649" y="638"/>
                    <a:pt x="636" y="625"/>
                  </a:cubicBezTo>
                  <a:cubicBezTo>
                    <a:pt x="623" y="612"/>
                    <a:pt x="623" y="612"/>
                    <a:pt x="623" y="612"/>
                  </a:cubicBezTo>
                  <a:cubicBezTo>
                    <a:pt x="623" y="599"/>
                    <a:pt x="610" y="599"/>
                    <a:pt x="610" y="599"/>
                  </a:cubicBezTo>
                  <a:cubicBezTo>
                    <a:pt x="604" y="592"/>
                    <a:pt x="601" y="589"/>
                    <a:pt x="599" y="589"/>
                  </a:cubicBezTo>
                  <a:cubicBezTo>
                    <a:pt x="597" y="589"/>
                    <a:pt x="597" y="592"/>
                    <a:pt x="597" y="599"/>
                  </a:cubicBezTo>
                  <a:cubicBezTo>
                    <a:pt x="591" y="592"/>
                    <a:pt x="588" y="589"/>
                    <a:pt x="586" y="589"/>
                  </a:cubicBezTo>
                  <a:cubicBezTo>
                    <a:pt x="584" y="589"/>
                    <a:pt x="584" y="592"/>
                    <a:pt x="584" y="599"/>
                  </a:cubicBezTo>
                  <a:cubicBezTo>
                    <a:pt x="584" y="599"/>
                    <a:pt x="571" y="599"/>
                    <a:pt x="571" y="586"/>
                  </a:cubicBezTo>
                  <a:cubicBezTo>
                    <a:pt x="558" y="586"/>
                    <a:pt x="558" y="586"/>
                    <a:pt x="571" y="599"/>
                  </a:cubicBezTo>
                  <a:cubicBezTo>
                    <a:pt x="579" y="614"/>
                    <a:pt x="582" y="620"/>
                    <a:pt x="581" y="620"/>
                  </a:cubicBezTo>
                  <a:cubicBezTo>
                    <a:pt x="580" y="620"/>
                    <a:pt x="577" y="617"/>
                    <a:pt x="571" y="612"/>
                  </a:cubicBezTo>
                  <a:cubicBezTo>
                    <a:pt x="566" y="607"/>
                    <a:pt x="558" y="603"/>
                    <a:pt x="552" y="603"/>
                  </a:cubicBezTo>
                  <a:cubicBezTo>
                    <a:pt x="544" y="603"/>
                    <a:pt x="538" y="610"/>
                    <a:pt x="545" y="625"/>
                  </a:cubicBezTo>
                  <a:lnTo>
                    <a:pt x="533" y="625"/>
                  </a:lnTo>
                  <a:cubicBezTo>
                    <a:pt x="533" y="618"/>
                    <a:pt x="529" y="615"/>
                    <a:pt x="526" y="615"/>
                  </a:cubicBezTo>
                  <a:cubicBezTo>
                    <a:pt x="523" y="615"/>
                    <a:pt x="520" y="618"/>
                    <a:pt x="520" y="625"/>
                  </a:cubicBezTo>
                  <a:cubicBezTo>
                    <a:pt x="507" y="625"/>
                    <a:pt x="507" y="625"/>
                    <a:pt x="507" y="638"/>
                  </a:cubicBezTo>
                  <a:cubicBezTo>
                    <a:pt x="507" y="647"/>
                    <a:pt x="513" y="656"/>
                    <a:pt x="512" y="656"/>
                  </a:cubicBezTo>
                  <a:cubicBezTo>
                    <a:pt x="512" y="656"/>
                    <a:pt x="510" y="655"/>
                    <a:pt x="507" y="651"/>
                  </a:cubicBezTo>
                  <a:cubicBezTo>
                    <a:pt x="507" y="638"/>
                    <a:pt x="507" y="638"/>
                    <a:pt x="494" y="638"/>
                  </a:cubicBezTo>
                  <a:cubicBezTo>
                    <a:pt x="481" y="638"/>
                    <a:pt x="481" y="638"/>
                    <a:pt x="494" y="651"/>
                  </a:cubicBezTo>
                  <a:cubicBezTo>
                    <a:pt x="494" y="659"/>
                    <a:pt x="492" y="662"/>
                    <a:pt x="491" y="662"/>
                  </a:cubicBezTo>
                  <a:cubicBezTo>
                    <a:pt x="487" y="662"/>
                    <a:pt x="481" y="647"/>
                    <a:pt x="481" y="638"/>
                  </a:cubicBezTo>
                  <a:cubicBezTo>
                    <a:pt x="475" y="627"/>
                    <a:pt x="472" y="621"/>
                    <a:pt x="471" y="621"/>
                  </a:cubicBezTo>
                  <a:lnTo>
                    <a:pt x="471" y="621"/>
                  </a:lnTo>
                  <a:cubicBezTo>
                    <a:pt x="470" y="621"/>
                    <a:pt x="473" y="633"/>
                    <a:pt x="481" y="664"/>
                  </a:cubicBezTo>
                  <a:cubicBezTo>
                    <a:pt x="481" y="669"/>
                    <a:pt x="481" y="674"/>
                    <a:pt x="481" y="677"/>
                  </a:cubicBezTo>
                  <a:cubicBezTo>
                    <a:pt x="468" y="664"/>
                    <a:pt x="481" y="664"/>
                    <a:pt x="481" y="664"/>
                  </a:cubicBezTo>
                  <a:cubicBezTo>
                    <a:pt x="481" y="664"/>
                    <a:pt x="468" y="651"/>
                    <a:pt x="468" y="638"/>
                  </a:cubicBezTo>
                  <a:cubicBezTo>
                    <a:pt x="468" y="638"/>
                    <a:pt x="468" y="638"/>
                    <a:pt x="468" y="651"/>
                  </a:cubicBezTo>
                  <a:cubicBezTo>
                    <a:pt x="465" y="648"/>
                    <a:pt x="463" y="647"/>
                    <a:pt x="462" y="647"/>
                  </a:cubicBezTo>
                  <a:cubicBezTo>
                    <a:pt x="455" y="647"/>
                    <a:pt x="455" y="669"/>
                    <a:pt x="455" y="690"/>
                  </a:cubicBezTo>
                  <a:cubicBezTo>
                    <a:pt x="455" y="690"/>
                    <a:pt x="455" y="690"/>
                    <a:pt x="455" y="677"/>
                  </a:cubicBezTo>
                  <a:cubicBezTo>
                    <a:pt x="455" y="664"/>
                    <a:pt x="455" y="664"/>
                    <a:pt x="442" y="664"/>
                  </a:cubicBezTo>
                  <a:cubicBezTo>
                    <a:pt x="442" y="664"/>
                    <a:pt x="442" y="664"/>
                    <a:pt x="442" y="677"/>
                  </a:cubicBezTo>
                  <a:cubicBezTo>
                    <a:pt x="442" y="703"/>
                    <a:pt x="442" y="716"/>
                    <a:pt x="442" y="716"/>
                  </a:cubicBezTo>
                  <a:cubicBezTo>
                    <a:pt x="429" y="690"/>
                    <a:pt x="416" y="677"/>
                    <a:pt x="416" y="677"/>
                  </a:cubicBezTo>
                  <a:cubicBezTo>
                    <a:pt x="403" y="677"/>
                    <a:pt x="403" y="677"/>
                    <a:pt x="403" y="664"/>
                  </a:cubicBezTo>
                  <a:cubicBezTo>
                    <a:pt x="390" y="664"/>
                    <a:pt x="390" y="664"/>
                    <a:pt x="390" y="677"/>
                  </a:cubicBezTo>
                  <a:cubicBezTo>
                    <a:pt x="390" y="670"/>
                    <a:pt x="387" y="667"/>
                    <a:pt x="383" y="667"/>
                  </a:cubicBezTo>
                  <a:cubicBezTo>
                    <a:pt x="380" y="667"/>
                    <a:pt x="377" y="670"/>
                    <a:pt x="377" y="677"/>
                  </a:cubicBezTo>
                  <a:cubicBezTo>
                    <a:pt x="371" y="659"/>
                    <a:pt x="368" y="649"/>
                    <a:pt x="367" y="649"/>
                  </a:cubicBezTo>
                  <a:lnTo>
                    <a:pt x="367" y="649"/>
                  </a:lnTo>
                  <a:cubicBezTo>
                    <a:pt x="367" y="649"/>
                    <a:pt x="370" y="662"/>
                    <a:pt x="377" y="690"/>
                  </a:cubicBezTo>
                  <a:cubicBezTo>
                    <a:pt x="377" y="703"/>
                    <a:pt x="377" y="716"/>
                    <a:pt x="390" y="716"/>
                  </a:cubicBezTo>
                  <a:lnTo>
                    <a:pt x="390" y="729"/>
                  </a:lnTo>
                  <a:cubicBezTo>
                    <a:pt x="377" y="729"/>
                    <a:pt x="377" y="742"/>
                    <a:pt x="377" y="755"/>
                  </a:cubicBezTo>
                  <a:cubicBezTo>
                    <a:pt x="377" y="750"/>
                    <a:pt x="377" y="745"/>
                    <a:pt x="377" y="742"/>
                  </a:cubicBezTo>
                  <a:cubicBezTo>
                    <a:pt x="377" y="729"/>
                    <a:pt x="377" y="716"/>
                    <a:pt x="377" y="703"/>
                  </a:cubicBezTo>
                  <a:cubicBezTo>
                    <a:pt x="377" y="687"/>
                    <a:pt x="372" y="676"/>
                    <a:pt x="368" y="676"/>
                  </a:cubicBezTo>
                  <a:cubicBezTo>
                    <a:pt x="366" y="676"/>
                    <a:pt x="364" y="680"/>
                    <a:pt x="364" y="690"/>
                  </a:cubicBezTo>
                  <a:cubicBezTo>
                    <a:pt x="364" y="690"/>
                    <a:pt x="364" y="690"/>
                    <a:pt x="364" y="677"/>
                  </a:cubicBezTo>
                  <a:cubicBezTo>
                    <a:pt x="364" y="671"/>
                    <a:pt x="364" y="668"/>
                    <a:pt x="363" y="668"/>
                  </a:cubicBezTo>
                  <a:cubicBezTo>
                    <a:pt x="362" y="668"/>
                    <a:pt x="359" y="675"/>
                    <a:pt x="351" y="690"/>
                  </a:cubicBezTo>
                  <a:cubicBezTo>
                    <a:pt x="351" y="675"/>
                    <a:pt x="346" y="668"/>
                    <a:pt x="343" y="668"/>
                  </a:cubicBezTo>
                  <a:cubicBezTo>
                    <a:pt x="340" y="668"/>
                    <a:pt x="338" y="671"/>
                    <a:pt x="338" y="677"/>
                  </a:cubicBezTo>
                  <a:cubicBezTo>
                    <a:pt x="338" y="692"/>
                    <a:pt x="334" y="698"/>
                    <a:pt x="330" y="698"/>
                  </a:cubicBezTo>
                  <a:cubicBezTo>
                    <a:pt x="327" y="698"/>
                    <a:pt x="325" y="695"/>
                    <a:pt x="325" y="690"/>
                  </a:cubicBezTo>
                  <a:cubicBezTo>
                    <a:pt x="325" y="681"/>
                    <a:pt x="325" y="666"/>
                    <a:pt x="321" y="666"/>
                  </a:cubicBezTo>
                  <a:cubicBezTo>
                    <a:pt x="319" y="666"/>
                    <a:pt x="316" y="669"/>
                    <a:pt x="312" y="677"/>
                  </a:cubicBezTo>
                  <a:cubicBezTo>
                    <a:pt x="312" y="677"/>
                    <a:pt x="312" y="677"/>
                    <a:pt x="312" y="690"/>
                  </a:cubicBezTo>
                  <a:cubicBezTo>
                    <a:pt x="312" y="690"/>
                    <a:pt x="312" y="703"/>
                    <a:pt x="312" y="716"/>
                  </a:cubicBezTo>
                  <a:cubicBezTo>
                    <a:pt x="312" y="716"/>
                    <a:pt x="312" y="729"/>
                    <a:pt x="312" y="742"/>
                  </a:cubicBezTo>
                  <a:cubicBezTo>
                    <a:pt x="312" y="745"/>
                    <a:pt x="311" y="747"/>
                    <a:pt x="310" y="747"/>
                  </a:cubicBezTo>
                  <a:cubicBezTo>
                    <a:pt x="306" y="747"/>
                    <a:pt x="299" y="732"/>
                    <a:pt x="299" y="703"/>
                  </a:cubicBezTo>
                  <a:cubicBezTo>
                    <a:pt x="286" y="703"/>
                    <a:pt x="286" y="703"/>
                    <a:pt x="286" y="677"/>
                  </a:cubicBezTo>
                  <a:cubicBezTo>
                    <a:pt x="286" y="689"/>
                    <a:pt x="286" y="697"/>
                    <a:pt x="286" y="703"/>
                  </a:cubicBezTo>
                  <a:cubicBezTo>
                    <a:pt x="286" y="681"/>
                    <a:pt x="286" y="672"/>
                    <a:pt x="284" y="672"/>
                  </a:cubicBezTo>
                  <a:cubicBezTo>
                    <a:pt x="282" y="672"/>
                    <a:pt x="279" y="678"/>
                    <a:pt x="273" y="690"/>
                  </a:cubicBezTo>
                  <a:cubicBezTo>
                    <a:pt x="273" y="685"/>
                    <a:pt x="273" y="681"/>
                    <a:pt x="273" y="677"/>
                  </a:cubicBezTo>
                  <a:cubicBezTo>
                    <a:pt x="267" y="696"/>
                    <a:pt x="263" y="703"/>
                    <a:pt x="262" y="703"/>
                  </a:cubicBezTo>
                  <a:cubicBezTo>
                    <a:pt x="260" y="703"/>
                    <a:pt x="260" y="696"/>
                    <a:pt x="260" y="690"/>
                  </a:cubicBezTo>
                  <a:cubicBezTo>
                    <a:pt x="247" y="690"/>
                    <a:pt x="247" y="690"/>
                    <a:pt x="247" y="677"/>
                  </a:cubicBezTo>
                  <a:cubicBezTo>
                    <a:pt x="247" y="670"/>
                    <a:pt x="247" y="667"/>
                    <a:pt x="246" y="667"/>
                  </a:cubicBezTo>
                  <a:cubicBezTo>
                    <a:pt x="244" y="667"/>
                    <a:pt x="241" y="670"/>
                    <a:pt x="234" y="677"/>
                  </a:cubicBezTo>
                  <a:cubicBezTo>
                    <a:pt x="234" y="703"/>
                    <a:pt x="234" y="716"/>
                    <a:pt x="234" y="716"/>
                  </a:cubicBezTo>
                  <a:cubicBezTo>
                    <a:pt x="234" y="716"/>
                    <a:pt x="234" y="716"/>
                    <a:pt x="234" y="729"/>
                  </a:cubicBezTo>
                  <a:cubicBezTo>
                    <a:pt x="221" y="729"/>
                    <a:pt x="221" y="729"/>
                    <a:pt x="221" y="742"/>
                  </a:cubicBezTo>
                  <a:cubicBezTo>
                    <a:pt x="210" y="753"/>
                    <a:pt x="199" y="783"/>
                    <a:pt x="204" y="783"/>
                  </a:cubicBezTo>
                  <a:cubicBezTo>
                    <a:pt x="205" y="783"/>
                    <a:pt x="206" y="782"/>
                    <a:pt x="208" y="781"/>
                  </a:cubicBezTo>
                  <a:lnTo>
                    <a:pt x="208" y="794"/>
                  </a:lnTo>
                  <a:cubicBezTo>
                    <a:pt x="215" y="772"/>
                    <a:pt x="219" y="762"/>
                    <a:pt x="220" y="762"/>
                  </a:cubicBezTo>
                  <a:cubicBezTo>
                    <a:pt x="221" y="762"/>
                    <a:pt x="221" y="769"/>
                    <a:pt x="221" y="781"/>
                  </a:cubicBezTo>
                  <a:cubicBezTo>
                    <a:pt x="208" y="807"/>
                    <a:pt x="221" y="807"/>
                    <a:pt x="221" y="807"/>
                  </a:cubicBezTo>
                  <a:cubicBezTo>
                    <a:pt x="221" y="807"/>
                    <a:pt x="221" y="807"/>
                    <a:pt x="221" y="819"/>
                  </a:cubicBezTo>
                  <a:cubicBezTo>
                    <a:pt x="221" y="823"/>
                    <a:pt x="221" y="828"/>
                    <a:pt x="221" y="832"/>
                  </a:cubicBezTo>
                  <a:cubicBezTo>
                    <a:pt x="221" y="828"/>
                    <a:pt x="223" y="825"/>
                    <a:pt x="225" y="825"/>
                  </a:cubicBezTo>
                  <a:cubicBezTo>
                    <a:pt x="227" y="825"/>
                    <a:pt x="229" y="834"/>
                    <a:pt x="221" y="858"/>
                  </a:cubicBezTo>
                  <a:cubicBezTo>
                    <a:pt x="221" y="864"/>
                    <a:pt x="221" y="867"/>
                    <a:pt x="222" y="867"/>
                  </a:cubicBezTo>
                  <a:cubicBezTo>
                    <a:pt x="223" y="867"/>
                    <a:pt x="227" y="861"/>
                    <a:pt x="234" y="845"/>
                  </a:cubicBezTo>
                  <a:cubicBezTo>
                    <a:pt x="234" y="832"/>
                    <a:pt x="237" y="826"/>
                    <a:pt x="241" y="826"/>
                  </a:cubicBezTo>
                  <a:cubicBezTo>
                    <a:pt x="244" y="826"/>
                    <a:pt x="247" y="832"/>
                    <a:pt x="247" y="845"/>
                  </a:cubicBezTo>
                  <a:cubicBezTo>
                    <a:pt x="247" y="845"/>
                    <a:pt x="260" y="832"/>
                    <a:pt x="260" y="819"/>
                  </a:cubicBezTo>
                  <a:cubicBezTo>
                    <a:pt x="260" y="827"/>
                    <a:pt x="260" y="832"/>
                    <a:pt x="260" y="832"/>
                  </a:cubicBezTo>
                  <a:cubicBezTo>
                    <a:pt x="260" y="845"/>
                    <a:pt x="260" y="845"/>
                    <a:pt x="260" y="845"/>
                  </a:cubicBezTo>
                  <a:cubicBezTo>
                    <a:pt x="273" y="845"/>
                    <a:pt x="273" y="845"/>
                    <a:pt x="273" y="832"/>
                  </a:cubicBezTo>
                  <a:cubicBezTo>
                    <a:pt x="273" y="845"/>
                    <a:pt x="273" y="845"/>
                    <a:pt x="273" y="845"/>
                  </a:cubicBezTo>
                  <a:cubicBezTo>
                    <a:pt x="273" y="845"/>
                    <a:pt x="286" y="845"/>
                    <a:pt x="286" y="858"/>
                  </a:cubicBezTo>
                  <a:cubicBezTo>
                    <a:pt x="286" y="864"/>
                    <a:pt x="287" y="867"/>
                    <a:pt x="288" y="867"/>
                  </a:cubicBezTo>
                  <a:cubicBezTo>
                    <a:pt x="291" y="867"/>
                    <a:pt x="299" y="839"/>
                    <a:pt x="299" y="819"/>
                  </a:cubicBezTo>
                  <a:cubicBezTo>
                    <a:pt x="299" y="819"/>
                    <a:pt x="299" y="807"/>
                    <a:pt x="299" y="807"/>
                  </a:cubicBezTo>
                  <a:cubicBezTo>
                    <a:pt x="299" y="794"/>
                    <a:pt x="312" y="794"/>
                    <a:pt x="312" y="794"/>
                  </a:cubicBezTo>
                  <a:cubicBezTo>
                    <a:pt x="312" y="794"/>
                    <a:pt x="312" y="807"/>
                    <a:pt x="312" y="819"/>
                  </a:cubicBezTo>
                  <a:cubicBezTo>
                    <a:pt x="305" y="849"/>
                    <a:pt x="306" y="865"/>
                    <a:pt x="308" y="865"/>
                  </a:cubicBezTo>
                  <a:cubicBezTo>
                    <a:pt x="310" y="865"/>
                    <a:pt x="312" y="855"/>
                    <a:pt x="312" y="832"/>
                  </a:cubicBezTo>
                  <a:cubicBezTo>
                    <a:pt x="312" y="845"/>
                    <a:pt x="312" y="845"/>
                    <a:pt x="312" y="858"/>
                  </a:cubicBezTo>
                  <a:cubicBezTo>
                    <a:pt x="312" y="865"/>
                    <a:pt x="312" y="868"/>
                    <a:pt x="314" y="868"/>
                  </a:cubicBezTo>
                  <a:cubicBezTo>
                    <a:pt x="315" y="868"/>
                    <a:pt x="318" y="865"/>
                    <a:pt x="325" y="858"/>
                  </a:cubicBezTo>
                  <a:cubicBezTo>
                    <a:pt x="325" y="858"/>
                    <a:pt x="325" y="819"/>
                    <a:pt x="325" y="807"/>
                  </a:cubicBezTo>
                  <a:cubicBezTo>
                    <a:pt x="325" y="794"/>
                    <a:pt x="338" y="794"/>
                    <a:pt x="338" y="794"/>
                  </a:cubicBezTo>
                  <a:cubicBezTo>
                    <a:pt x="338" y="794"/>
                    <a:pt x="338" y="794"/>
                    <a:pt x="338" y="807"/>
                  </a:cubicBezTo>
                  <a:cubicBezTo>
                    <a:pt x="338" y="811"/>
                    <a:pt x="338" y="816"/>
                    <a:pt x="338" y="819"/>
                  </a:cubicBezTo>
                  <a:cubicBezTo>
                    <a:pt x="338" y="838"/>
                    <a:pt x="345" y="851"/>
                    <a:pt x="354" y="851"/>
                  </a:cubicBezTo>
                  <a:cubicBezTo>
                    <a:pt x="357" y="851"/>
                    <a:pt x="360" y="849"/>
                    <a:pt x="364" y="845"/>
                  </a:cubicBezTo>
                  <a:cubicBezTo>
                    <a:pt x="377" y="845"/>
                    <a:pt x="377" y="845"/>
                    <a:pt x="377" y="858"/>
                  </a:cubicBezTo>
                  <a:cubicBezTo>
                    <a:pt x="377" y="861"/>
                    <a:pt x="377" y="862"/>
                    <a:pt x="378" y="862"/>
                  </a:cubicBezTo>
                  <a:cubicBezTo>
                    <a:pt x="381" y="862"/>
                    <a:pt x="392" y="839"/>
                    <a:pt x="403" y="807"/>
                  </a:cubicBezTo>
                  <a:cubicBezTo>
                    <a:pt x="403" y="832"/>
                    <a:pt x="403" y="832"/>
                    <a:pt x="403" y="832"/>
                  </a:cubicBezTo>
                  <a:cubicBezTo>
                    <a:pt x="416" y="832"/>
                    <a:pt x="416" y="832"/>
                    <a:pt x="416" y="845"/>
                  </a:cubicBezTo>
                  <a:cubicBezTo>
                    <a:pt x="416" y="829"/>
                    <a:pt x="418" y="822"/>
                    <a:pt x="421" y="822"/>
                  </a:cubicBezTo>
                  <a:cubicBezTo>
                    <a:pt x="424" y="822"/>
                    <a:pt x="429" y="836"/>
                    <a:pt x="429" y="858"/>
                  </a:cubicBezTo>
                  <a:cubicBezTo>
                    <a:pt x="442" y="871"/>
                    <a:pt x="442" y="871"/>
                    <a:pt x="442" y="871"/>
                  </a:cubicBezTo>
                  <a:cubicBezTo>
                    <a:pt x="442" y="845"/>
                    <a:pt x="455" y="845"/>
                    <a:pt x="455" y="845"/>
                  </a:cubicBezTo>
                  <a:cubicBezTo>
                    <a:pt x="468" y="845"/>
                    <a:pt x="468" y="845"/>
                    <a:pt x="468" y="819"/>
                  </a:cubicBezTo>
                  <a:cubicBezTo>
                    <a:pt x="455" y="794"/>
                    <a:pt x="455" y="794"/>
                    <a:pt x="468" y="794"/>
                  </a:cubicBezTo>
                  <a:cubicBezTo>
                    <a:pt x="468" y="794"/>
                    <a:pt x="468" y="794"/>
                    <a:pt x="468" y="807"/>
                  </a:cubicBezTo>
                  <a:cubicBezTo>
                    <a:pt x="468" y="807"/>
                    <a:pt x="481" y="819"/>
                    <a:pt x="481" y="819"/>
                  </a:cubicBezTo>
                  <a:cubicBezTo>
                    <a:pt x="481" y="819"/>
                    <a:pt x="494" y="819"/>
                    <a:pt x="494" y="832"/>
                  </a:cubicBezTo>
                  <a:cubicBezTo>
                    <a:pt x="494" y="832"/>
                    <a:pt x="494" y="845"/>
                    <a:pt x="507" y="845"/>
                  </a:cubicBezTo>
                  <a:cubicBezTo>
                    <a:pt x="507" y="845"/>
                    <a:pt x="510" y="842"/>
                    <a:pt x="513" y="842"/>
                  </a:cubicBezTo>
                  <a:cubicBezTo>
                    <a:pt x="516" y="842"/>
                    <a:pt x="520" y="845"/>
                    <a:pt x="520" y="858"/>
                  </a:cubicBezTo>
                  <a:cubicBezTo>
                    <a:pt x="520" y="858"/>
                    <a:pt x="520" y="858"/>
                    <a:pt x="520" y="832"/>
                  </a:cubicBezTo>
                  <a:cubicBezTo>
                    <a:pt x="520" y="823"/>
                    <a:pt x="520" y="814"/>
                    <a:pt x="524" y="814"/>
                  </a:cubicBezTo>
                  <a:cubicBezTo>
                    <a:pt x="526" y="814"/>
                    <a:pt x="529" y="816"/>
                    <a:pt x="533" y="819"/>
                  </a:cubicBezTo>
                  <a:cubicBezTo>
                    <a:pt x="533" y="819"/>
                    <a:pt x="545" y="819"/>
                    <a:pt x="545" y="807"/>
                  </a:cubicBezTo>
                  <a:cubicBezTo>
                    <a:pt x="545" y="807"/>
                    <a:pt x="545" y="807"/>
                    <a:pt x="545" y="819"/>
                  </a:cubicBezTo>
                  <a:cubicBezTo>
                    <a:pt x="551" y="831"/>
                    <a:pt x="557" y="838"/>
                    <a:pt x="561" y="838"/>
                  </a:cubicBezTo>
                  <a:cubicBezTo>
                    <a:pt x="565" y="838"/>
                    <a:pt x="566" y="828"/>
                    <a:pt x="558" y="807"/>
                  </a:cubicBezTo>
                  <a:cubicBezTo>
                    <a:pt x="558" y="800"/>
                    <a:pt x="558" y="797"/>
                    <a:pt x="560" y="797"/>
                  </a:cubicBezTo>
                  <a:cubicBezTo>
                    <a:pt x="562" y="797"/>
                    <a:pt x="565" y="800"/>
                    <a:pt x="571" y="807"/>
                  </a:cubicBezTo>
                  <a:cubicBezTo>
                    <a:pt x="571" y="807"/>
                    <a:pt x="571" y="807"/>
                    <a:pt x="571" y="794"/>
                  </a:cubicBezTo>
                  <a:cubicBezTo>
                    <a:pt x="584" y="807"/>
                    <a:pt x="584" y="807"/>
                    <a:pt x="584" y="807"/>
                  </a:cubicBezTo>
                  <a:cubicBezTo>
                    <a:pt x="584" y="796"/>
                    <a:pt x="601" y="777"/>
                    <a:pt x="615" y="777"/>
                  </a:cubicBezTo>
                  <a:cubicBezTo>
                    <a:pt x="618" y="777"/>
                    <a:pt x="621" y="778"/>
                    <a:pt x="623" y="781"/>
                  </a:cubicBezTo>
                  <a:cubicBezTo>
                    <a:pt x="623" y="768"/>
                    <a:pt x="623" y="768"/>
                    <a:pt x="623" y="768"/>
                  </a:cubicBezTo>
                  <a:cubicBezTo>
                    <a:pt x="628" y="778"/>
                    <a:pt x="631" y="782"/>
                    <a:pt x="632" y="782"/>
                  </a:cubicBezTo>
                  <a:cubicBezTo>
                    <a:pt x="634" y="782"/>
                    <a:pt x="631" y="771"/>
                    <a:pt x="623" y="755"/>
                  </a:cubicBezTo>
                  <a:lnTo>
                    <a:pt x="610" y="755"/>
                  </a:lnTo>
                  <a:cubicBezTo>
                    <a:pt x="604" y="743"/>
                    <a:pt x="604" y="737"/>
                    <a:pt x="607" y="737"/>
                  </a:cubicBezTo>
                  <a:cubicBezTo>
                    <a:pt x="612" y="737"/>
                    <a:pt x="622" y="746"/>
                    <a:pt x="636" y="768"/>
                  </a:cubicBezTo>
                  <a:cubicBezTo>
                    <a:pt x="629" y="752"/>
                    <a:pt x="626" y="746"/>
                    <a:pt x="629" y="746"/>
                  </a:cubicBezTo>
                  <a:cubicBezTo>
                    <a:pt x="632" y="746"/>
                    <a:pt x="638" y="749"/>
                    <a:pt x="649" y="755"/>
                  </a:cubicBezTo>
                  <a:cubicBezTo>
                    <a:pt x="635" y="725"/>
                    <a:pt x="628" y="709"/>
                    <a:pt x="630" y="709"/>
                  </a:cubicBezTo>
                  <a:lnTo>
                    <a:pt x="630" y="709"/>
                  </a:lnTo>
                  <a:cubicBezTo>
                    <a:pt x="631" y="709"/>
                    <a:pt x="638" y="719"/>
                    <a:pt x="649" y="742"/>
                  </a:cubicBezTo>
                  <a:cubicBezTo>
                    <a:pt x="662" y="768"/>
                    <a:pt x="675" y="768"/>
                    <a:pt x="675" y="768"/>
                  </a:cubicBezTo>
                  <a:cubicBezTo>
                    <a:pt x="688" y="768"/>
                    <a:pt x="675" y="755"/>
                    <a:pt x="662" y="742"/>
                  </a:cubicBezTo>
                  <a:cubicBezTo>
                    <a:pt x="656" y="729"/>
                    <a:pt x="652" y="722"/>
                    <a:pt x="654" y="722"/>
                  </a:cubicBezTo>
                  <a:lnTo>
                    <a:pt x="654" y="722"/>
                  </a:lnTo>
                  <a:cubicBezTo>
                    <a:pt x="656" y="722"/>
                    <a:pt x="662" y="729"/>
                    <a:pt x="675" y="742"/>
                  </a:cubicBezTo>
                  <a:cubicBezTo>
                    <a:pt x="688" y="755"/>
                    <a:pt x="698" y="761"/>
                    <a:pt x="703" y="761"/>
                  </a:cubicBezTo>
                  <a:cubicBezTo>
                    <a:pt x="708" y="761"/>
                    <a:pt x="708" y="755"/>
                    <a:pt x="701" y="742"/>
                  </a:cubicBezTo>
                  <a:cubicBezTo>
                    <a:pt x="694" y="720"/>
                    <a:pt x="695" y="711"/>
                    <a:pt x="699" y="711"/>
                  </a:cubicBezTo>
                  <a:lnTo>
                    <a:pt x="699" y="711"/>
                  </a:lnTo>
                  <a:cubicBezTo>
                    <a:pt x="702" y="711"/>
                    <a:pt x="708" y="717"/>
                    <a:pt x="714" y="729"/>
                  </a:cubicBezTo>
                  <a:cubicBezTo>
                    <a:pt x="716" y="733"/>
                    <a:pt x="718" y="737"/>
                    <a:pt x="720" y="741"/>
                  </a:cubicBezTo>
                  <a:lnTo>
                    <a:pt x="720" y="741"/>
                  </a:lnTo>
                  <a:cubicBezTo>
                    <a:pt x="727" y="737"/>
                    <a:pt x="727" y="729"/>
                    <a:pt x="727" y="729"/>
                  </a:cubicBezTo>
                  <a:cubicBezTo>
                    <a:pt x="740" y="729"/>
                    <a:pt x="727" y="716"/>
                    <a:pt x="714" y="703"/>
                  </a:cubicBezTo>
                  <a:lnTo>
                    <a:pt x="714" y="703"/>
                  </a:lnTo>
                  <a:cubicBezTo>
                    <a:pt x="727" y="716"/>
                    <a:pt x="737" y="722"/>
                    <a:pt x="742" y="722"/>
                  </a:cubicBezTo>
                  <a:cubicBezTo>
                    <a:pt x="747" y="722"/>
                    <a:pt x="747" y="716"/>
                    <a:pt x="740" y="703"/>
                  </a:cubicBezTo>
                  <a:cubicBezTo>
                    <a:pt x="740" y="703"/>
                    <a:pt x="740" y="703"/>
                    <a:pt x="740" y="690"/>
                  </a:cubicBezTo>
                  <a:cubicBezTo>
                    <a:pt x="734" y="683"/>
                    <a:pt x="734" y="680"/>
                    <a:pt x="737" y="680"/>
                  </a:cubicBezTo>
                  <a:cubicBezTo>
                    <a:pt x="740" y="680"/>
                    <a:pt x="747" y="683"/>
                    <a:pt x="753" y="690"/>
                  </a:cubicBezTo>
                  <a:cubicBezTo>
                    <a:pt x="759" y="696"/>
                    <a:pt x="766" y="699"/>
                    <a:pt x="769" y="699"/>
                  </a:cubicBezTo>
                  <a:cubicBezTo>
                    <a:pt x="772" y="699"/>
                    <a:pt x="772" y="696"/>
                    <a:pt x="766" y="690"/>
                  </a:cubicBezTo>
                  <a:cubicBezTo>
                    <a:pt x="753" y="690"/>
                    <a:pt x="753" y="677"/>
                    <a:pt x="740" y="664"/>
                  </a:cubicBezTo>
                  <a:cubicBezTo>
                    <a:pt x="734" y="657"/>
                    <a:pt x="734" y="654"/>
                    <a:pt x="737" y="654"/>
                  </a:cubicBezTo>
                  <a:cubicBezTo>
                    <a:pt x="740" y="654"/>
                    <a:pt x="747" y="657"/>
                    <a:pt x="753" y="664"/>
                  </a:cubicBezTo>
                  <a:cubicBezTo>
                    <a:pt x="766" y="677"/>
                    <a:pt x="766" y="677"/>
                    <a:pt x="779" y="677"/>
                  </a:cubicBezTo>
                  <a:cubicBezTo>
                    <a:pt x="779" y="677"/>
                    <a:pt x="792" y="677"/>
                    <a:pt x="779" y="664"/>
                  </a:cubicBezTo>
                  <a:cubicBezTo>
                    <a:pt x="770" y="655"/>
                    <a:pt x="774" y="645"/>
                    <a:pt x="781" y="645"/>
                  </a:cubicBezTo>
                  <a:cubicBezTo>
                    <a:pt x="784" y="645"/>
                    <a:pt x="788" y="647"/>
                    <a:pt x="792" y="651"/>
                  </a:cubicBezTo>
                  <a:cubicBezTo>
                    <a:pt x="792" y="651"/>
                    <a:pt x="792" y="638"/>
                    <a:pt x="792" y="638"/>
                  </a:cubicBezTo>
                  <a:cubicBezTo>
                    <a:pt x="792" y="638"/>
                    <a:pt x="779" y="625"/>
                    <a:pt x="792" y="625"/>
                  </a:cubicBezTo>
                  <a:cubicBezTo>
                    <a:pt x="792" y="625"/>
                    <a:pt x="792" y="625"/>
                    <a:pt x="779" y="612"/>
                  </a:cubicBezTo>
                  <a:lnTo>
                    <a:pt x="792" y="612"/>
                  </a:lnTo>
                  <a:cubicBezTo>
                    <a:pt x="805" y="618"/>
                    <a:pt x="811" y="622"/>
                    <a:pt x="813" y="622"/>
                  </a:cubicBezTo>
                  <a:cubicBezTo>
                    <a:pt x="815" y="622"/>
                    <a:pt x="811" y="618"/>
                    <a:pt x="805" y="612"/>
                  </a:cubicBezTo>
                  <a:cubicBezTo>
                    <a:pt x="792" y="599"/>
                    <a:pt x="792" y="599"/>
                    <a:pt x="805" y="599"/>
                  </a:cubicBezTo>
                  <a:cubicBezTo>
                    <a:pt x="787" y="590"/>
                    <a:pt x="775" y="581"/>
                    <a:pt x="778" y="581"/>
                  </a:cubicBezTo>
                  <a:cubicBezTo>
                    <a:pt x="780" y="581"/>
                    <a:pt x="784" y="582"/>
                    <a:pt x="792" y="586"/>
                  </a:cubicBezTo>
                  <a:cubicBezTo>
                    <a:pt x="792" y="586"/>
                    <a:pt x="805" y="573"/>
                    <a:pt x="792" y="573"/>
                  </a:cubicBezTo>
                  <a:cubicBezTo>
                    <a:pt x="777" y="558"/>
                    <a:pt x="770" y="552"/>
                    <a:pt x="773" y="552"/>
                  </a:cubicBezTo>
                  <a:cubicBezTo>
                    <a:pt x="775" y="552"/>
                    <a:pt x="781" y="555"/>
                    <a:pt x="792" y="560"/>
                  </a:cubicBezTo>
                  <a:cubicBezTo>
                    <a:pt x="792" y="560"/>
                    <a:pt x="779" y="547"/>
                    <a:pt x="792" y="547"/>
                  </a:cubicBezTo>
                  <a:lnTo>
                    <a:pt x="766" y="547"/>
                  </a:lnTo>
                  <a:cubicBezTo>
                    <a:pt x="766" y="543"/>
                    <a:pt x="769" y="541"/>
                    <a:pt x="773" y="541"/>
                  </a:cubicBezTo>
                  <a:cubicBezTo>
                    <a:pt x="780" y="541"/>
                    <a:pt x="792" y="547"/>
                    <a:pt x="792" y="547"/>
                  </a:cubicBezTo>
                  <a:cubicBezTo>
                    <a:pt x="800" y="551"/>
                    <a:pt x="806" y="552"/>
                    <a:pt x="811" y="552"/>
                  </a:cubicBezTo>
                  <a:cubicBezTo>
                    <a:pt x="822" y="552"/>
                    <a:pt x="823" y="543"/>
                    <a:pt x="805" y="534"/>
                  </a:cubicBezTo>
                  <a:cubicBezTo>
                    <a:pt x="818" y="534"/>
                    <a:pt x="818" y="521"/>
                    <a:pt x="805" y="521"/>
                  </a:cubicBezTo>
                  <a:lnTo>
                    <a:pt x="792" y="508"/>
                  </a:lnTo>
                  <a:lnTo>
                    <a:pt x="792" y="508"/>
                  </a:lnTo>
                  <a:cubicBezTo>
                    <a:pt x="805" y="521"/>
                    <a:pt x="831" y="521"/>
                    <a:pt x="831" y="521"/>
                  </a:cubicBezTo>
                  <a:cubicBezTo>
                    <a:pt x="831" y="508"/>
                    <a:pt x="831" y="508"/>
                    <a:pt x="818" y="508"/>
                  </a:cubicBezTo>
                  <a:lnTo>
                    <a:pt x="805" y="508"/>
                  </a:lnTo>
                  <a:cubicBezTo>
                    <a:pt x="805" y="502"/>
                    <a:pt x="808" y="499"/>
                    <a:pt x="812" y="498"/>
                  </a:cubicBezTo>
                  <a:lnTo>
                    <a:pt x="812" y="498"/>
                  </a:lnTo>
                  <a:cubicBezTo>
                    <a:pt x="815" y="500"/>
                    <a:pt x="821" y="503"/>
                    <a:pt x="831" y="508"/>
                  </a:cubicBezTo>
                  <a:cubicBezTo>
                    <a:pt x="824" y="502"/>
                    <a:pt x="818" y="498"/>
                    <a:pt x="813" y="498"/>
                  </a:cubicBezTo>
                  <a:cubicBezTo>
                    <a:pt x="813" y="498"/>
                    <a:pt x="812" y="498"/>
                    <a:pt x="812" y="498"/>
                  </a:cubicBezTo>
                  <a:lnTo>
                    <a:pt x="812" y="498"/>
                  </a:lnTo>
                  <a:cubicBezTo>
                    <a:pt x="807" y="495"/>
                    <a:pt x="810" y="495"/>
                    <a:pt x="818" y="495"/>
                  </a:cubicBezTo>
                  <a:lnTo>
                    <a:pt x="831" y="495"/>
                  </a:lnTo>
                  <a:cubicBezTo>
                    <a:pt x="824" y="489"/>
                    <a:pt x="824" y="485"/>
                    <a:pt x="826" y="485"/>
                  </a:cubicBezTo>
                  <a:cubicBezTo>
                    <a:pt x="828" y="485"/>
                    <a:pt x="831" y="489"/>
                    <a:pt x="831" y="495"/>
                  </a:cubicBezTo>
                  <a:lnTo>
                    <a:pt x="844" y="495"/>
                  </a:lnTo>
                  <a:cubicBezTo>
                    <a:pt x="870" y="495"/>
                    <a:pt x="857" y="495"/>
                    <a:pt x="831" y="482"/>
                  </a:cubicBezTo>
                  <a:lnTo>
                    <a:pt x="844" y="482"/>
                  </a:lnTo>
                  <a:cubicBezTo>
                    <a:pt x="844" y="482"/>
                    <a:pt x="844" y="482"/>
                    <a:pt x="831" y="469"/>
                  </a:cubicBezTo>
                  <a:lnTo>
                    <a:pt x="844" y="469"/>
                  </a:lnTo>
                  <a:cubicBezTo>
                    <a:pt x="849" y="472"/>
                    <a:pt x="853" y="473"/>
                    <a:pt x="855" y="473"/>
                  </a:cubicBezTo>
                  <a:cubicBezTo>
                    <a:pt x="865" y="473"/>
                    <a:pt x="854" y="456"/>
                    <a:pt x="844" y="456"/>
                  </a:cubicBezTo>
                  <a:cubicBezTo>
                    <a:pt x="819" y="444"/>
                    <a:pt x="818" y="443"/>
                    <a:pt x="840" y="443"/>
                  </a:cubicBezTo>
                  <a:lnTo>
                    <a:pt x="840" y="443"/>
                  </a:lnTo>
                  <a:cubicBezTo>
                    <a:pt x="832" y="440"/>
                    <a:pt x="819" y="435"/>
                    <a:pt x="805" y="430"/>
                  </a:cubicBezTo>
                  <a:lnTo>
                    <a:pt x="805" y="430"/>
                  </a:lnTo>
                  <a:cubicBezTo>
                    <a:pt x="837" y="437"/>
                    <a:pt x="854" y="440"/>
                    <a:pt x="857" y="440"/>
                  </a:cubicBezTo>
                  <a:cubicBezTo>
                    <a:pt x="860" y="440"/>
                    <a:pt x="850" y="437"/>
                    <a:pt x="831" y="430"/>
                  </a:cubicBezTo>
                  <a:cubicBezTo>
                    <a:pt x="818" y="417"/>
                    <a:pt x="818" y="417"/>
                    <a:pt x="831" y="417"/>
                  </a:cubicBezTo>
                  <a:cubicBezTo>
                    <a:pt x="857" y="417"/>
                    <a:pt x="857" y="417"/>
                    <a:pt x="857" y="404"/>
                  </a:cubicBezTo>
                  <a:cubicBezTo>
                    <a:pt x="857" y="404"/>
                    <a:pt x="857" y="404"/>
                    <a:pt x="844" y="391"/>
                  </a:cubicBezTo>
                  <a:cubicBezTo>
                    <a:pt x="870" y="391"/>
                    <a:pt x="857" y="378"/>
                    <a:pt x="818" y="378"/>
                  </a:cubicBezTo>
                  <a:lnTo>
                    <a:pt x="844" y="378"/>
                  </a:lnTo>
                  <a:cubicBezTo>
                    <a:pt x="857" y="378"/>
                    <a:pt x="857" y="378"/>
                    <a:pt x="857" y="353"/>
                  </a:cubicBezTo>
                  <a:cubicBezTo>
                    <a:pt x="847" y="334"/>
                    <a:pt x="845" y="322"/>
                    <a:pt x="834" y="322"/>
                  </a:cubicBezTo>
                  <a:cubicBezTo>
                    <a:pt x="830" y="322"/>
                    <a:pt x="825" y="323"/>
                    <a:pt x="818" y="327"/>
                  </a:cubicBezTo>
                  <a:cubicBezTo>
                    <a:pt x="792" y="327"/>
                    <a:pt x="792" y="327"/>
                    <a:pt x="818" y="314"/>
                  </a:cubicBezTo>
                  <a:lnTo>
                    <a:pt x="805" y="314"/>
                  </a:lnTo>
                  <a:cubicBezTo>
                    <a:pt x="818" y="314"/>
                    <a:pt x="831" y="301"/>
                    <a:pt x="831" y="301"/>
                  </a:cubicBezTo>
                  <a:lnTo>
                    <a:pt x="831" y="301"/>
                  </a:lnTo>
                  <a:lnTo>
                    <a:pt x="818" y="314"/>
                  </a:lnTo>
                  <a:lnTo>
                    <a:pt x="831" y="314"/>
                  </a:lnTo>
                  <a:cubicBezTo>
                    <a:pt x="831" y="314"/>
                    <a:pt x="831" y="314"/>
                    <a:pt x="844" y="301"/>
                  </a:cubicBezTo>
                  <a:cubicBezTo>
                    <a:pt x="870" y="288"/>
                    <a:pt x="857" y="288"/>
                    <a:pt x="844" y="288"/>
                  </a:cubicBezTo>
                  <a:cubicBezTo>
                    <a:pt x="835" y="292"/>
                    <a:pt x="831" y="293"/>
                    <a:pt x="829" y="293"/>
                  </a:cubicBezTo>
                  <a:cubicBezTo>
                    <a:pt x="827" y="293"/>
                    <a:pt x="835" y="288"/>
                    <a:pt x="844" y="288"/>
                  </a:cubicBezTo>
                  <a:cubicBezTo>
                    <a:pt x="857" y="275"/>
                    <a:pt x="870" y="275"/>
                    <a:pt x="857" y="275"/>
                  </a:cubicBezTo>
                  <a:cubicBezTo>
                    <a:pt x="831" y="275"/>
                    <a:pt x="818" y="262"/>
                    <a:pt x="844" y="262"/>
                  </a:cubicBezTo>
                  <a:cubicBezTo>
                    <a:pt x="844" y="262"/>
                    <a:pt x="844" y="249"/>
                    <a:pt x="844" y="249"/>
                  </a:cubicBezTo>
                  <a:lnTo>
                    <a:pt x="831" y="249"/>
                  </a:lnTo>
                  <a:cubicBezTo>
                    <a:pt x="818" y="236"/>
                    <a:pt x="818" y="236"/>
                    <a:pt x="831" y="223"/>
                  </a:cubicBezTo>
                  <a:lnTo>
                    <a:pt x="831" y="223"/>
                  </a:lnTo>
                  <a:cubicBezTo>
                    <a:pt x="831" y="223"/>
                    <a:pt x="819" y="229"/>
                    <a:pt x="812" y="229"/>
                  </a:cubicBezTo>
                  <a:cubicBezTo>
                    <a:pt x="810" y="229"/>
                    <a:pt x="809" y="228"/>
                    <a:pt x="808" y="228"/>
                  </a:cubicBezTo>
                  <a:lnTo>
                    <a:pt x="808" y="228"/>
                  </a:lnTo>
                  <a:lnTo>
                    <a:pt x="818" y="223"/>
                  </a:lnTo>
                  <a:cubicBezTo>
                    <a:pt x="818" y="216"/>
                    <a:pt x="815" y="213"/>
                    <a:pt x="811" y="213"/>
                  </a:cubicBezTo>
                  <a:cubicBezTo>
                    <a:pt x="808" y="213"/>
                    <a:pt x="805" y="216"/>
                    <a:pt x="805" y="223"/>
                  </a:cubicBezTo>
                  <a:cubicBezTo>
                    <a:pt x="805" y="210"/>
                    <a:pt x="805" y="210"/>
                    <a:pt x="805" y="197"/>
                  </a:cubicBezTo>
                  <a:cubicBezTo>
                    <a:pt x="805" y="197"/>
                    <a:pt x="805" y="191"/>
                    <a:pt x="801" y="191"/>
                  </a:cubicBezTo>
                  <a:cubicBezTo>
                    <a:pt x="799" y="191"/>
                    <a:pt x="796" y="193"/>
                    <a:pt x="792" y="197"/>
                  </a:cubicBezTo>
                  <a:cubicBezTo>
                    <a:pt x="802" y="186"/>
                    <a:pt x="796" y="167"/>
                    <a:pt x="786" y="167"/>
                  </a:cubicBezTo>
                  <a:cubicBezTo>
                    <a:pt x="784" y="167"/>
                    <a:pt x="781" y="168"/>
                    <a:pt x="779" y="171"/>
                  </a:cubicBezTo>
                  <a:cubicBezTo>
                    <a:pt x="772" y="177"/>
                    <a:pt x="769" y="181"/>
                    <a:pt x="768" y="181"/>
                  </a:cubicBezTo>
                  <a:cubicBezTo>
                    <a:pt x="766" y="181"/>
                    <a:pt x="766" y="177"/>
                    <a:pt x="766" y="171"/>
                  </a:cubicBezTo>
                  <a:cubicBezTo>
                    <a:pt x="753" y="171"/>
                    <a:pt x="766" y="158"/>
                    <a:pt x="779" y="145"/>
                  </a:cubicBezTo>
                  <a:cubicBezTo>
                    <a:pt x="792" y="132"/>
                    <a:pt x="792" y="132"/>
                    <a:pt x="779" y="132"/>
                  </a:cubicBezTo>
                  <a:cubicBezTo>
                    <a:pt x="775" y="136"/>
                    <a:pt x="772" y="138"/>
                    <a:pt x="769" y="138"/>
                  </a:cubicBezTo>
                  <a:cubicBezTo>
                    <a:pt x="765" y="138"/>
                    <a:pt x="762" y="132"/>
                    <a:pt x="753" y="132"/>
                  </a:cubicBezTo>
                  <a:cubicBezTo>
                    <a:pt x="740" y="132"/>
                    <a:pt x="740" y="132"/>
                    <a:pt x="727" y="145"/>
                  </a:cubicBezTo>
                  <a:cubicBezTo>
                    <a:pt x="740" y="132"/>
                    <a:pt x="740" y="132"/>
                    <a:pt x="727" y="119"/>
                  </a:cubicBezTo>
                  <a:cubicBezTo>
                    <a:pt x="727" y="110"/>
                    <a:pt x="727" y="101"/>
                    <a:pt x="722" y="101"/>
                  </a:cubicBezTo>
                  <a:cubicBezTo>
                    <a:pt x="721" y="101"/>
                    <a:pt x="718" y="102"/>
                    <a:pt x="714" y="106"/>
                  </a:cubicBezTo>
                  <a:cubicBezTo>
                    <a:pt x="701" y="119"/>
                    <a:pt x="714" y="119"/>
                    <a:pt x="701" y="119"/>
                  </a:cubicBezTo>
                  <a:cubicBezTo>
                    <a:pt x="720" y="100"/>
                    <a:pt x="704" y="88"/>
                    <a:pt x="689" y="88"/>
                  </a:cubicBezTo>
                  <a:cubicBezTo>
                    <a:pt x="684" y="88"/>
                    <a:pt x="679" y="90"/>
                    <a:pt x="675" y="93"/>
                  </a:cubicBezTo>
                  <a:cubicBezTo>
                    <a:pt x="675" y="93"/>
                    <a:pt x="675" y="93"/>
                    <a:pt x="688" y="80"/>
                  </a:cubicBezTo>
                  <a:cubicBezTo>
                    <a:pt x="688" y="80"/>
                    <a:pt x="688" y="67"/>
                    <a:pt x="688" y="67"/>
                  </a:cubicBezTo>
                  <a:lnTo>
                    <a:pt x="662" y="67"/>
                  </a:lnTo>
                  <a:cubicBezTo>
                    <a:pt x="654" y="67"/>
                    <a:pt x="645" y="61"/>
                    <a:pt x="640" y="61"/>
                  </a:cubicBezTo>
                  <a:cubicBezTo>
                    <a:pt x="638" y="61"/>
                    <a:pt x="636" y="63"/>
                    <a:pt x="636" y="67"/>
                  </a:cubicBezTo>
                  <a:cubicBezTo>
                    <a:pt x="623" y="67"/>
                    <a:pt x="623" y="67"/>
                    <a:pt x="636" y="54"/>
                  </a:cubicBezTo>
                  <a:cubicBezTo>
                    <a:pt x="649" y="41"/>
                    <a:pt x="636" y="41"/>
                    <a:pt x="636" y="41"/>
                  </a:cubicBezTo>
                  <a:cubicBezTo>
                    <a:pt x="636" y="41"/>
                    <a:pt x="636" y="54"/>
                    <a:pt x="623" y="67"/>
                  </a:cubicBezTo>
                  <a:cubicBezTo>
                    <a:pt x="623" y="74"/>
                    <a:pt x="620" y="77"/>
                    <a:pt x="617" y="77"/>
                  </a:cubicBezTo>
                  <a:cubicBezTo>
                    <a:pt x="614" y="77"/>
                    <a:pt x="610" y="74"/>
                    <a:pt x="610" y="67"/>
                  </a:cubicBezTo>
                  <a:cubicBezTo>
                    <a:pt x="610" y="58"/>
                    <a:pt x="610" y="49"/>
                    <a:pt x="606" y="49"/>
                  </a:cubicBezTo>
                  <a:cubicBezTo>
                    <a:pt x="604" y="49"/>
                    <a:pt x="601" y="50"/>
                    <a:pt x="597" y="54"/>
                  </a:cubicBezTo>
                  <a:cubicBezTo>
                    <a:pt x="597" y="54"/>
                    <a:pt x="584" y="54"/>
                    <a:pt x="597" y="41"/>
                  </a:cubicBezTo>
                  <a:cubicBezTo>
                    <a:pt x="597" y="34"/>
                    <a:pt x="597" y="26"/>
                    <a:pt x="595" y="26"/>
                  </a:cubicBezTo>
                  <a:cubicBezTo>
                    <a:pt x="593" y="26"/>
                    <a:pt x="590" y="30"/>
                    <a:pt x="584" y="41"/>
                  </a:cubicBezTo>
                  <a:cubicBezTo>
                    <a:pt x="571" y="41"/>
                    <a:pt x="571" y="41"/>
                    <a:pt x="584" y="15"/>
                  </a:cubicBezTo>
                  <a:cubicBezTo>
                    <a:pt x="584" y="8"/>
                    <a:pt x="584" y="0"/>
                    <a:pt x="582" y="0"/>
                  </a:cubicBezTo>
                  <a:close/>
                  <a:moveTo>
                    <a:pt x="221" y="962"/>
                  </a:moveTo>
                  <a:cubicBezTo>
                    <a:pt x="221" y="962"/>
                    <a:pt x="208" y="975"/>
                    <a:pt x="208" y="988"/>
                  </a:cubicBezTo>
                  <a:cubicBezTo>
                    <a:pt x="221" y="988"/>
                    <a:pt x="221" y="975"/>
                    <a:pt x="221" y="962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2_2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889" y="0"/>
            <a:ext cx="9142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>
            <p:ph idx="1" type="subTitle"/>
          </p:nvPr>
        </p:nvSpPr>
        <p:spPr>
          <a:xfrm>
            <a:off x="973684" y="3961116"/>
            <a:ext cx="233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2" name="Google Shape;132;p17"/>
          <p:cNvSpPr txBox="1"/>
          <p:nvPr>
            <p:ph idx="2" type="subTitle"/>
          </p:nvPr>
        </p:nvSpPr>
        <p:spPr>
          <a:xfrm>
            <a:off x="5845525" y="3273458"/>
            <a:ext cx="233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3" name="Google Shape;133;p17"/>
          <p:cNvSpPr txBox="1"/>
          <p:nvPr>
            <p:ph idx="3" type="subTitle"/>
          </p:nvPr>
        </p:nvSpPr>
        <p:spPr>
          <a:xfrm>
            <a:off x="533407" y="2752083"/>
            <a:ext cx="228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4" name="Google Shape;134;p17"/>
          <p:cNvSpPr txBox="1"/>
          <p:nvPr>
            <p:ph idx="4" type="subTitle"/>
          </p:nvPr>
        </p:nvSpPr>
        <p:spPr>
          <a:xfrm>
            <a:off x="6356353" y="2193528"/>
            <a:ext cx="233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17"/>
          <p:cNvSpPr txBox="1"/>
          <p:nvPr>
            <p:ph type="title"/>
          </p:nvPr>
        </p:nvSpPr>
        <p:spPr>
          <a:xfrm>
            <a:off x="751225" y="2354090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6" name="Google Shape;136;p17"/>
          <p:cNvSpPr txBox="1"/>
          <p:nvPr>
            <p:ph idx="5" type="title"/>
          </p:nvPr>
        </p:nvSpPr>
        <p:spPr>
          <a:xfrm>
            <a:off x="5941346" y="2871755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7" name="Google Shape;137;p17"/>
          <p:cNvSpPr txBox="1"/>
          <p:nvPr>
            <p:ph idx="6" type="title"/>
          </p:nvPr>
        </p:nvSpPr>
        <p:spPr>
          <a:xfrm>
            <a:off x="6428461" y="1791832"/>
            <a:ext cx="19812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38" name="Google Shape;138;p17"/>
          <p:cNvSpPr txBox="1"/>
          <p:nvPr>
            <p:ph idx="7" type="title"/>
          </p:nvPr>
        </p:nvSpPr>
        <p:spPr>
          <a:xfrm>
            <a:off x="1501092" y="3554939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9" name="Google Shape;139;p17"/>
          <p:cNvSpPr/>
          <p:nvPr/>
        </p:nvSpPr>
        <p:spPr>
          <a:xfrm>
            <a:off x="8190647" y="377782"/>
            <a:ext cx="1196269" cy="192536"/>
          </a:xfrm>
          <a:custGeom>
            <a:rect b="b" l="l" r="r" t="t"/>
            <a:pathLst>
              <a:path extrusionOk="0" h="2767" w="17192">
                <a:moveTo>
                  <a:pt x="7918" y="356"/>
                </a:moveTo>
                <a:cubicBezTo>
                  <a:pt x="7917" y="356"/>
                  <a:pt x="7917" y="356"/>
                  <a:pt x="7917" y="356"/>
                </a:cubicBezTo>
                <a:lnTo>
                  <a:pt x="7917" y="356"/>
                </a:lnTo>
                <a:cubicBezTo>
                  <a:pt x="7917" y="356"/>
                  <a:pt x="7918" y="356"/>
                  <a:pt x="7919" y="356"/>
                </a:cubicBezTo>
                <a:lnTo>
                  <a:pt x="7919" y="356"/>
                </a:lnTo>
                <a:lnTo>
                  <a:pt x="7918" y="356"/>
                </a:lnTo>
                <a:close/>
                <a:moveTo>
                  <a:pt x="1040" y="309"/>
                </a:moveTo>
                <a:lnTo>
                  <a:pt x="1040" y="371"/>
                </a:lnTo>
                <a:lnTo>
                  <a:pt x="1071" y="387"/>
                </a:lnTo>
                <a:cubicBezTo>
                  <a:pt x="1102" y="340"/>
                  <a:pt x="1102" y="340"/>
                  <a:pt x="1071" y="325"/>
                </a:cubicBezTo>
                <a:lnTo>
                  <a:pt x="1040" y="309"/>
                </a:lnTo>
                <a:close/>
                <a:moveTo>
                  <a:pt x="14425" y="309"/>
                </a:moveTo>
                <a:cubicBezTo>
                  <a:pt x="14455" y="309"/>
                  <a:pt x="14455" y="309"/>
                  <a:pt x="14440" y="371"/>
                </a:cubicBezTo>
                <a:cubicBezTo>
                  <a:pt x="14427" y="411"/>
                  <a:pt x="14390" y="452"/>
                  <a:pt x="14360" y="452"/>
                </a:cubicBezTo>
                <a:cubicBezTo>
                  <a:pt x="14356" y="452"/>
                  <a:pt x="14351" y="451"/>
                  <a:pt x="14347" y="449"/>
                </a:cubicBezTo>
                <a:cubicBezTo>
                  <a:pt x="14316" y="449"/>
                  <a:pt x="14347" y="340"/>
                  <a:pt x="14425" y="309"/>
                </a:cubicBezTo>
                <a:close/>
                <a:moveTo>
                  <a:pt x="539" y="439"/>
                </a:moveTo>
                <a:cubicBezTo>
                  <a:pt x="547" y="439"/>
                  <a:pt x="555" y="443"/>
                  <a:pt x="561" y="449"/>
                </a:cubicBezTo>
                <a:cubicBezTo>
                  <a:pt x="592" y="449"/>
                  <a:pt x="592" y="449"/>
                  <a:pt x="576" y="510"/>
                </a:cubicBezTo>
                <a:cubicBezTo>
                  <a:pt x="576" y="510"/>
                  <a:pt x="553" y="544"/>
                  <a:pt x="527" y="544"/>
                </a:cubicBezTo>
                <a:cubicBezTo>
                  <a:pt x="523" y="544"/>
                  <a:pt x="519" y="544"/>
                  <a:pt x="514" y="541"/>
                </a:cubicBezTo>
                <a:lnTo>
                  <a:pt x="499" y="480"/>
                </a:lnTo>
                <a:cubicBezTo>
                  <a:pt x="509" y="450"/>
                  <a:pt x="525" y="439"/>
                  <a:pt x="539" y="439"/>
                </a:cubicBezTo>
                <a:close/>
                <a:moveTo>
                  <a:pt x="13437" y="408"/>
                </a:moveTo>
                <a:cubicBezTo>
                  <a:pt x="13442" y="408"/>
                  <a:pt x="13446" y="415"/>
                  <a:pt x="13451" y="433"/>
                </a:cubicBezTo>
                <a:cubicBezTo>
                  <a:pt x="13451" y="464"/>
                  <a:pt x="13435" y="510"/>
                  <a:pt x="13435" y="541"/>
                </a:cubicBezTo>
                <a:cubicBezTo>
                  <a:pt x="13435" y="541"/>
                  <a:pt x="13422" y="569"/>
                  <a:pt x="13412" y="569"/>
                </a:cubicBezTo>
                <a:cubicBezTo>
                  <a:pt x="13408" y="569"/>
                  <a:pt x="13404" y="562"/>
                  <a:pt x="13404" y="541"/>
                </a:cubicBezTo>
                <a:lnTo>
                  <a:pt x="13389" y="541"/>
                </a:lnTo>
                <a:lnTo>
                  <a:pt x="13389" y="495"/>
                </a:lnTo>
                <a:cubicBezTo>
                  <a:pt x="13411" y="451"/>
                  <a:pt x="13425" y="408"/>
                  <a:pt x="13437" y="408"/>
                </a:cubicBezTo>
                <a:close/>
                <a:moveTo>
                  <a:pt x="6681" y="557"/>
                </a:moveTo>
                <a:cubicBezTo>
                  <a:pt x="6681" y="619"/>
                  <a:pt x="6681" y="680"/>
                  <a:pt x="6666" y="680"/>
                </a:cubicBezTo>
                <a:lnTo>
                  <a:pt x="6635" y="619"/>
                </a:lnTo>
                <a:lnTo>
                  <a:pt x="6650" y="557"/>
                </a:lnTo>
                <a:close/>
                <a:moveTo>
                  <a:pt x="7315" y="557"/>
                </a:moveTo>
                <a:cubicBezTo>
                  <a:pt x="7330" y="559"/>
                  <a:pt x="7327" y="569"/>
                  <a:pt x="7315" y="619"/>
                </a:cubicBezTo>
                <a:cubicBezTo>
                  <a:pt x="7299" y="650"/>
                  <a:pt x="7284" y="680"/>
                  <a:pt x="7269" y="711"/>
                </a:cubicBezTo>
                <a:cubicBezTo>
                  <a:pt x="7269" y="711"/>
                  <a:pt x="7299" y="604"/>
                  <a:pt x="7315" y="557"/>
                </a:cubicBezTo>
                <a:close/>
                <a:moveTo>
                  <a:pt x="129" y="495"/>
                </a:moveTo>
                <a:cubicBezTo>
                  <a:pt x="111" y="502"/>
                  <a:pt x="95" y="513"/>
                  <a:pt x="82" y="526"/>
                </a:cubicBezTo>
                <a:cubicBezTo>
                  <a:pt x="60" y="511"/>
                  <a:pt x="43" y="506"/>
                  <a:pt x="31" y="506"/>
                </a:cubicBezTo>
                <a:cubicBezTo>
                  <a:pt x="2" y="506"/>
                  <a:pt x="1" y="538"/>
                  <a:pt x="23" y="538"/>
                </a:cubicBezTo>
                <a:cubicBezTo>
                  <a:pt x="30" y="538"/>
                  <a:pt x="39" y="535"/>
                  <a:pt x="51" y="526"/>
                </a:cubicBezTo>
                <a:lnTo>
                  <a:pt x="51" y="541"/>
                </a:lnTo>
                <a:lnTo>
                  <a:pt x="66" y="603"/>
                </a:lnTo>
                <a:cubicBezTo>
                  <a:pt x="66" y="682"/>
                  <a:pt x="78" y="725"/>
                  <a:pt x="92" y="725"/>
                </a:cubicBezTo>
                <a:cubicBezTo>
                  <a:pt x="105" y="725"/>
                  <a:pt x="120" y="686"/>
                  <a:pt x="128" y="603"/>
                </a:cubicBezTo>
                <a:cubicBezTo>
                  <a:pt x="128" y="552"/>
                  <a:pt x="128" y="517"/>
                  <a:pt x="129" y="495"/>
                </a:cubicBezTo>
                <a:close/>
                <a:moveTo>
                  <a:pt x="837" y="540"/>
                </a:moveTo>
                <a:cubicBezTo>
                  <a:pt x="844" y="540"/>
                  <a:pt x="854" y="546"/>
                  <a:pt x="870" y="557"/>
                </a:cubicBezTo>
                <a:cubicBezTo>
                  <a:pt x="901" y="557"/>
                  <a:pt x="932" y="572"/>
                  <a:pt x="901" y="634"/>
                </a:cubicBezTo>
                <a:lnTo>
                  <a:pt x="885" y="603"/>
                </a:lnTo>
                <a:cubicBezTo>
                  <a:pt x="890" y="588"/>
                  <a:pt x="889" y="581"/>
                  <a:pt x="885" y="581"/>
                </a:cubicBezTo>
                <a:cubicBezTo>
                  <a:pt x="877" y="581"/>
                  <a:pt x="860" y="608"/>
                  <a:pt x="870" y="650"/>
                </a:cubicBezTo>
                <a:cubicBezTo>
                  <a:pt x="870" y="711"/>
                  <a:pt x="823" y="758"/>
                  <a:pt x="823" y="758"/>
                </a:cubicBezTo>
                <a:cubicBezTo>
                  <a:pt x="823" y="758"/>
                  <a:pt x="793" y="680"/>
                  <a:pt x="808" y="634"/>
                </a:cubicBezTo>
                <a:lnTo>
                  <a:pt x="808" y="634"/>
                </a:lnTo>
                <a:lnTo>
                  <a:pt x="808" y="650"/>
                </a:lnTo>
                <a:cubicBezTo>
                  <a:pt x="818" y="567"/>
                  <a:pt x="822" y="540"/>
                  <a:pt x="837" y="540"/>
                </a:cubicBezTo>
                <a:close/>
                <a:moveTo>
                  <a:pt x="8088" y="850"/>
                </a:moveTo>
                <a:lnTo>
                  <a:pt x="8103" y="866"/>
                </a:lnTo>
                <a:cubicBezTo>
                  <a:pt x="8076" y="906"/>
                  <a:pt x="8050" y="946"/>
                  <a:pt x="8023" y="946"/>
                </a:cubicBezTo>
                <a:cubicBezTo>
                  <a:pt x="8019" y="946"/>
                  <a:pt x="8015" y="945"/>
                  <a:pt x="8010" y="943"/>
                </a:cubicBezTo>
                <a:lnTo>
                  <a:pt x="8026" y="881"/>
                </a:lnTo>
                <a:lnTo>
                  <a:pt x="8088" y="850"/>
                </a:lnTo>
                <a:close/>
                <a:moveTo>
                  <a:pt x="12361" y="863"/>
                </a:moveTo>
                <a:cubicBezTo>
                  <a:pt x="12377" y="863"/>
                  <a:pt x="12400" y="897"/>
                  <a:pt x="12400" y="897"/>
                </a:cubicBezTo>
                <a:cubicBezTo>
                  <a:pt x="12400" y="897"/>
                  <a:pt x="12431" y="943"/>
                  <a:pt x="12415" y="959"/>
                </a:cubicBezTo>
                <a:cubicBezTo>
                  <a:pt x="12384" y="928"/>
                  <a:pt x="12353" y="912"/>
                  <a:pt x="12323" y="881"/>
                </a:cubicBezTo>
                <a:lnTo>
                  <a:pt x="12353" y="866"/>
                </a:lnTo>
                <a:cubicBezTo>
                  <a:pt x="12356" y="864"/>
                  <a:pt x="12358" y="863"/>
                  <a:pt x="12361" y="863"/>
                </a:cubicBezTo>
                <a:close/>
                <a:moveTo>
                  <a:pt x="12231" y="1107"/>
                </a:moveTo>
                <a:cubicBezTo>
                  <a:pt x="12239" y="1107"/>
                  <a:pt x="12251" y="1119"/>
                  <a:pt x="12276" y="1144"/>
                </a:cubicBezTo>
                <a:lnTo>
                  <a:pt x="12245" y="1160"/>
                </a:lnTo>
                <a:lnTo>
                  <a:pt x="12199" y="1144"/>
                </a:lnTo>
                <a:lnTo>
                  <a:pt x="12214" y="1129"/>
                </a:lnTo>
                <a:cubicBezTo>
                  <a:pt x="12221" y="1115"/>
                  <a:pt x="12225" y="1107"/>
                  <a:pt x="12231" y="1107"/>
                </a:cubicBezTo>
                <a:close/>
                <a:moveTo>
                  <a:pt x="5236" y="1219"/>
                </a:moveTo>
                <a:cubicBezTo>
                  <a:pt x="5241" y="1219"/>
                  <a:pt x="5253" y="1228"/>
                  <a:pt x="5244" y="1237"/>
                </a:cubicBezTo>
                <a:cubicBezTo>
                  <a:pt x="5231" y="1224"/>
                  <a:pt x="5231" y="1219"/>
                  <a:pt x="5236" y="1219"/>
                </a:cubicBezTo>
                <a:close/>
                <a:moveTo>
                  <a:pt x="12220" y="1221"/>
                </a:moveTo>
                <a:cubicBezTo>
                  <a:pt x="12218" y="1221"/>
                  <a:pt x="12218" y="1229"/>
                  <a:pt x="12230" y="1252"/>
                </a:cubicBezTo>
                <a:cubicBezTo>
                  <a:pt x="12239" y="1243"/>
                  <a:pt x="12225" y="1221"/>
                  <a:pt x="12220" y="1221"/>
                </a:cubicBezTo>
                <a:close/>
                <a:moveTo>
                  <a:pt x="313" y="1237"/>
                </a:moveTo>
                <a:cubicBezTo>
                  <a:pt x="300" y="1264"/>
                  <a:pt x="286" y="1292"/>
                  <a:pt x="272" y="1330"/>
                </a:cubicBezTo>
                <a:lnTo>
                  <a:pt x="282" y="1330"/>
                </a:lnTo>
                <a:cubicBezTo>
                  <a:pt x="298" y="1330"/>
                  <a:pt x="313" y="1283"/>
                  <a:pt x="329" y="1237"/>
                </a:cubicBezTo>
                <a:close/>
                <a:moveTo>
                  <a:pt x="267" y="1330"/>
                </a:moveTo>
                <a:lnTo>
                  <a:pt x="267" y="1345"/>
                </a:lnTo>
                <a:cubicBezTo>
                  <a:pt x="269" y="1340"/>
                  <a:pt x="271" y="1335"/>
                  <a:pt x="272" y="1330"/>
                </a:cubicBezTo>
                <a:close/>
                <a:moveTo>
                  <a:pt x="5074" y="1237"/>
                </a:moveTo>
                <a:cubicBezTo>
                  <a:pt x="5120" y="1283"/>
                  <a:pt x="5151" y="1314"/>
                  <a:pt x="5136" y="1345"/>
                </a:cubicBezTo>
                <a:lnTo>
                  <a:pt x="5089" y="1314"/>
                </a:lnTo>
                <a:lnTo>
                  <a:pt x="5058" y="1268"/>
                </a:lnTo>
                <a:lnTo>
                  <a:pt x="5074" y="1237"/>
                </a:lnTo>
                <a:close/>
                <a:moveTo>
                  <a:pt x="12029" y="1289"/>
                </a:moveTo>
                <a:cubicBezTo>
                  <a:pt x="12037" y="1289"/>
                  <a:pt x="12048" y="1296"/>
                  <a:pt x="12075" y="1314"/>
                </a:cubicBezTo>
                <a:lnTo>
                  <a:pt x="12060" y="1345"/>
                </a:lnTo>
                <a:lnTo>
                  <a:pt x="11998" y="1314"/>
                </a:lnTo>
                <a:lnTo>
                  <a:pt x="12013" y="1299"/>
                </a:lnTo>
                <a:cubicBezTo>
                  <a:pt x="12020" y="1292"/>
                  <a:pt x="12024" y="1289"/>
                  <a:pt x="12029" y="1289"/>
                </a:cubicBezTo>
                <a:close/>
                <a:moveTo>
                  <a:pt x="4159" y="1351"/>
                </a:moveTo>
                <a:cubicBezTo>
                  <a:pt x="4156" y="1351"/>
                  <a:pt x="4152" y="1355"/>
                  <a:pt x="4146" y="1360"/>
                </a:cubicBezTo>
                <a:cubicBezTo>
                  <a:pt x="4131" y="1376"/>
                  <a:pt x="4116" y="1391"/>
                  <a:pt x="4177" y="1407"/>
                </a:cubicBezTo>
                <a:lnTo>
                  <a:pt x="4193" y="1391"/>
                </a:lnTo>
                <a:cubicBezTo>
                  <a:pt x="4173" y="1362"/>
                  <a:pt x="4166" y="1351"/>
                  <a:pt x="4159" y="1351"/>
                </a:cubicBezTo>
                <a:close/>
                <a:moveTo>
                  <a:pt x="4918" y="1371"/>
                </a:moveTo>
                <a:cubicBezTo>
                  <a:pt x="4932" y="1371"/>
                  <a:pt x="4957" y="1381"/>
                  <a:pt x="4997" y="1407"/>
                </a:cubicBezTo>
                <a:cubicBezTo>
                  <a:pt x="5043" y="1438"/>
                  <a:pt x="5043" y="1438"/>
                  <a:pt x="5027" y="1453"/>
                </a:cubicBezTo>
                <a:cubicBezTo>
                  <a:pt x="4997" y="1438"/>
                  <a:pt x="4966" y="1422"/>
                  <a:pt x="4950" y="1407"/>
                </a:cubicBezTo>
                <a:lnTo>
                  <a:pt x="4919" y="1407"/>
                </a:lnTo>
                <a:cubicBezTo>
                  <a:pt x="4901" y="1389"/>
                  <a:pt x="4899" y="1371"/>
                  <a:pt x="4918" y="1371"/>
                </a:cubicBezTo>
                <a:close/>
                <a:moveTo>
                  <a:pt x="11879" y="1391"/>
                </a:moveTo>
                <a:cubicBezTo>
                  <a:pt x="11885" y="1391"/>
                  <a:pt x="11894" y="1396"/>
                  <a:pt x="11905" y="1407"/>
                </a:cubicBezTo>
                <a:cubicBezTo>
                  <a:pt x="11952" y="1438"/>
                  <a:pt x="11952" y="1438"/>
                  <a:pt x="11936" y="1469"/>
                </a:cubicBezTo>
                <a:cubicBezTo>
                  <a:pt x="11929" y="1476"/>
                  <a:pt x="11925" y="1483"/>
                  <a:pt x="11922" y="1483"/>
                </a:cubicBezTo>
                <a:cubicBezTo>
                  <a:pt x="11918" y="1483"/>
                  <a:pt x="11914" y="1472"/>
                  <a:pt x="11905" y="1438"/>
                </a:cubicBezTo>
                <a:lnTo>
                  <a:pt x="11874" y="1438"/>
                </a:lnTo>
                <a:cubicBezTo>
                  <a:pt x="11864" y="1408"/>
                  <a:pt x="11867" y="1391"/>
                  <a:pt x="11879" y="1391"/>
                </a:cubicBezTo>
                <a:close/>
                <a:moveTo>
                  <a:pt x="12126" y="1497"/>
                </a:moveTo>
                <a:cubicBezTo>
                  <a:pt x="12135" y="1511"/>
                  <a:pt x="12148" y="1526"/>
                  <a:pt x="12168" y="1546"/>
                </a:cubicBezTo>
                <a:cubicBezTo>
                  <a:pt x="12193" y="1552"/>
                  <a:pt x="12206" y="1559"/>
                  <a:pt x="12206" y="1559"/>
                </a:cubicBezTo>
                <a:cubicBezTo>
                  <a:pt x="12207" y="1559"/>
                  <a:pt x="12183" y="1545"/>
                  <a:pt x="12137" y="1500"/>
                </a:cubicBezTo>
                <a:cubicBezTo>
                  <a:pt x="12133" y="1499"/>
                  <a:pt x="12130" y="1498"/>
                  <a:pt x="12126" y="1497"/>
                </a:cubicBezTo>
                <a:close/>
                <a:moveTo>
                  <a:pt x="11331" y="1542"/>
                </a:moveTo>
                <a:cubicBezTo>
                  <a:pt x="11341" y="1542"/>
                  <a:pt x="11357" y="1546"/>
                  <a:pt x="11380" y="1561"/>
                </a:cubicBezTo>
                <a:cubicBezTo>
                  <a:pt x="11380" y="1561"/>
                  <a:pt x="11411" y="1608"/>
                  <a:pt x="11395" y="1623"/>
                </a:cubicBezTo>
                <a:lnTo>
                  <a:pt x="11349" y="1592"/>
                </a:lnTo>
                <a:cubicBezTo>
                  <a:pt x="11302" y="1561"/>
                  <a:pt x="11318" y="1546"/>
                  <a:pt x="11318" y="1546"/>
                </a:cubicBezTo>
                <a:cubicBezTo>
                  <a:pt x="11318" y="1546"/>
                  <a:pt x="11322" y="1542"/>
                  <a:pt x="11331" y="1542"/>
                </a:cubicBezTo>
                <a:close/>
                <a:moveTo>
                  <a:pt x="1884" y="1653"/>
                </a:moveTo>
                <a:cubicBezTo>
                  <a:pt x="1901" y="1653"/>
                  <a:pt x="1919" y="1658"/>
                  <a:pt x="1936" y="1670"/>
                </a:cubicBezTo>
                <a:cubicBezTo>
                  <a:pt x="1952" y="1685"/>
                  <a:pt x="1905" y="1716"/>
                  <a:pt x="1844" y="1716"/>
                </a:cubicBezTo>
                <a:lnTo>
                  <a:pt x="1813" y="1685"/>
                </a:lnTo>
                <a:cubicBezTo>
                  <a:pt x="1832" y="1666"/>
                  <a:pt x="1857" y="1653"/>
                  <a:pt x="1884" y="1653"/>
                </a:cubicBezTo>
                <a:close/>
                <a:moveTo>
                  <a:pt x="4502" y="1747"/>
                </a:moveTo>
                <a:lnTo>
                  <a:pt x="4502" y="1747"/>
                </a:lnTo>
                <a:cubicBezTo>
                  <a:pt x="4522" y="1760"/>
                  <a:pt x="4522" y="1765"/>
                  <a:pt x="4517" y="1765"/>
                </a:cubicBezTo>
                <a:cubicBezTo>
                  <a:pt x="4510" y="1765"/>
                  <a:pt x="4493" y="1756"/>
                  <a:pt x="4502" y="1747"/>
                </a:cubicBezTo>
                <a:close/>
                <a:moveTo>
                  <a:pt x="4770" y="1752"/>
                </a:moveTo>
                <a:cubicBezTo>
                  <a:pt x="4787" y="1752"/>
                  <a:pt x="4796" y="1778"/>
                  <a:pt x="4796" y="1778"/>
                </a:cubicBezTo>
                <a:cubicBezTo>
                  <a:pt x="4873" y="1809"/>
                  <a:pt x="4811" y="1793"/>
                  <a:pt x="4796" y="1809"/>
                </a:cubicBezTo>
                <a:lnTo>
                  <a:pt x="4765" y="1809"/>
                </a:lnTo>
                <a:cubicBezTo>
                  <a:pt x="4718" y="1793"/>
                  <a:pt x="4718" y="1793"/>
                  <a:pt x="4749" y="1762"/>
                </a:cubicBezTo>
                <a:cubicBezTo>
                  <a:pt x="4757" y="1755"/>
                  <a:pt x="4764" y="1752"/>
                  <a:pt x="4770" y="1752"/>
                </a:cubicBezTo>
                <a:close/>
                <a:moveTo>
                  <a:pt x="1927" y="1786"/>
                </a:moveTo>
                <a:cubicBezTo>
                  <a:pt x="1909" y="1786"/>
                  <a:pt x="1882" y="1801"/>
                  <a:pt x="1859" y="1824"/>
                </a:cubicBezTo>
                <a:cubicBezTo>
                  <a:pt x="1813" y="1855"/>
                  <a:pt x="1828" y="1871"/>
                  <a:pt x="1859" y="1917"/>
                </a:cubicBezTo>
                <a:cubicBezTo>
                  <a:pt x="1869" y="1927"/>
                  <a:pt x="1881" y="1931"/>
                  <a:pt x="1893" y="1931"/>
                </a:cubicBezTo>
                <a:cubicBezTo>
                  <a:pt x="1916" y="1931"/>
                  <a:pt x="1936" y="1917"/>
                  <a:pt x="1936" y="1917"/>
                </a:cubicBezTo>
                <a:cubicBezTo>
                  <a:pt x="1967" y="1871"/>
                  <a:pt x="1952" y="1855"/>
                  <a:pt x="1936" y="1840"/>
                </a:cubicBezTo>
                <a:cubicBezTo>
                  <a:pt x="1952" y="1801"/>
                  <a:pt x="1944" y="1786"/>
                  <a:pt x="1927" y="1786"/>
                </a:cubicBezTo>
                <a:close/>
                <a:moveTo>
                  <a:pt x="4169" y="1852"/>
                </a:moveTo>
                <a:cubicBezTo>
                  <a:pt x="4167" y="1852"/>
                  <a:pt x="4164" y="1853"/>
                  <a:pt x="4162" y="1855"/>
                </a:cubicBezTo>
                <a:lnTo>
                  <a:pt x="4146" y="1855"/>
                </a:lnTo>
                <a:cubicBezTo>
                  <a:pt x="4162" y="1886"/>
                  <a:pt x="4193" y="1917"/>
                  <a:pt x="4224" y="1948"/>
                </a:cubicBezTo>
                <a:cubicBezTo>
                  <a:pt x="4239" y="1932"/>
                  <a:pt x="4208" y="1886"/>
                  <a:pt x="4208" y="1886"/>
                </a:cubicBezTo>
                <a:cubicBezTo>
                  <a:pt x="4208" y="1886"/>
                  <a:pt x="4186" y="1852"/>
                  <a:pt x="4169" y="1852"/>
                </a:cubicBezTo>
                <a:close/>
                <a:moveTo>
                  <a:pt x="3621" y="1948"/>
                </a:moveTo>
                <a:lnTo>
                  <a:pt x="3652" y="2056"/>
                </a:lnTo>
                <a:cubicBezTo>
                  <a:pt x="3656" y="2069"/>
                  <a:pt x="3658" y="2075"/>
                  <a:pt x="3659" y="2075"/>
                </a:cubicBezTo>
                <a:cubicBezTo>
                  <a:pt x="3660" y="2075"/>
                  <a:pt x="3652" y="2038"/>
                  <a:pt x="3652" y="1994"/>
                </a:cubicBezTo>
                <a:lnTo>
                  <a:pt x="3621" y="1948"/>
                </a:lnTo>
                <a:close/>
                <a:moveTo>
                  <a:pt x="4489" y="2046"/>
                </a:moveTo>
                <a:cubicBezTo>
                  <a:pt x="4504" y="2046"/>
                  <a:pt x="4520" y="2052"/>
                  <a:pt x="4533" y="2071"/>
                </a:cubicBezTo>
                <a:cubicBezTo>
                  <a:pt x="4533" y="2071"/>
                  <a:pt x="4564" y="2118"/>
                  <a:pt x="4548" y="2118"/>
                </a:cubicBezTo>
                <a:cubicBezTo>
                  <a:pt x="4543" y="2123"/>
                  <a:pt x="4535" y="2125"/>
                  <a:pt x="4525" y="2125"/>
                </a:cubicBezTo>
                <a:cubicBezTo>
                  <a:pt x="4507" y="2125"/>
                  <a:pt x="4486" y="2118"/>
                  <a:pt x="4486" y="2118"/>
                </a:cubicBezTo>
                <a:cubicBezTo>
                  <a:pt x="4440" y="2071"/>
                  <a:pt x="4456" y="2056"/>
                  <a:pt x="4456" y="2056"/>
                </a:cubicBezTo>
                <a:cubicBezTo>
                  <a:pt x="4456" y="2056"/>
                  <a:pt x="4471" y="2046"/>
                  <a:pt x="4489" y="2046"/>
                </a:cubicBezTo>
                <a:close/>
                <a:moveTo>
                  <a:pt x="9282" y="2052"/>
                </a:moveTo>
                <a:cubicBezTo>
                  <a:pt x="9287" y="2052"/>
                  <a:pt x="9290" y="2053"/>
                  <a:pt x="9293" y="2056"/>
                </a:cubicBezTo>
                <a:lnTo>
                  <a:pt x="9278" y="2056"/>
                </a:lnTo>
                <a:cubicBezTo>
                  <a:pt x="9309" y="2087"/>
                  <a:pt x="9309" y="2087"/>
                  <a:pt x="9278" y="2118"/>
                </a:cubicBezTo>
                <a:cubicBezTo>
                  <a:pt x="9266" y="2136"/>
                  <a:pt x="9254" y="2142"/>
                  <a:pt x="9242" y="2142"/>
                </a:cubicBezTo>
                <a:cubicBezTo>
                  <a:pt x="9225" y="2142"/>
                  <a:pt x="9210" y="2127"/>
                  <a:pt x="9200" y="2118"/>
                </a:cubicBezTo>
                <a:cubicBezTo>
                  <a:pt x="9226" y="2080"/>
                  <a:pt x="9262" y="2052"/>
                  <a:pt x="9282" y="2052"/>
                </a:cubicBezTo>
                <a:close/>
                <a:moveTo>
                  <a:pt x="4098" y="2109"/>
                </a:moveTo>
                <a:cubicBezTo>
                  <a:pt x="4104" y="2109"/>
                  <a:pt x="4111" y="2119"/>
                  <a:pt x="4131" y="2149"/>
                </a:cubicBezTo>
                <a:lnTo>
                  <a:pt x="4116" y="2164"/>
                </a:lnTo>
                <a:lnTo>
                  <a:pt x="4069" y="2118"/>
                </a:lnTo>
                <a:lnTo>
                  <a:pt x="4085" y="2118"/>
                </a:lnTo>
                <a:cubicBezTo>
                  <a:pt x="4090" y="2112"/>
                  <a:pt x="4094" y="2109"/>
                  <a:pt x="4098" y="2109"/>
                </a:cubicBezTo>
                <a:close/>
                <a:moveTo>
                  <a:pt x="2846" y="2109"/>
                </a:moveTo>
                <a:cubicBezTo>
                  <a:pt x="2852" y="2109"/>
                  <a:pt x="2858" y="2112"/>
                  <a:pt x="2864" y="2118"/>
                </a:cubicBezTo>
                <a:lnTo>
                  <a:pt x="2833" y="2164"/>
                </a:lnTo>
                <a:lnTo>
                  <a:pt x="2786" y="2211"/>
                </a:lnTo>
                <a:lnTo>
                  <a:pt x="2802" y="2149"/>
                </a:lnTo>
                <a:cubicBezTo>
                  <a:pt x="2821" y="2119"/>
                  <a:pt x="2835" y="2109"/>
                  <a:pt x="2846" y="2109"/>
                </a:cubicBezTo>
                <a:close/>
                <a:moveTo>
                  <a:pt x="3953" y="2136"/>
                </a:moveTo>
                <a:cubicBezTo>
                  <a:pt x="3964" y="2136"/>
                  <a:pt x="3986" y="2182"/>
                  <a:pt x="4007" y="2257"/>
                </a:cubicBezTo>
                <a:lnTo>
                  <a:pt x="3961" y="2272"/>
                </a:lnTo>
                <a:cubicBezTo>
                  <a:pt x="3946" y="2226"/>
                  <a:pt x="3930" y="2164"/>
                  <a:pt x="3946" y="2164"/>
                </a:cubicBezTo>
                <a:cubicBezTo>
                  <a:pt x="3946" y="2145"/>
                  <a:pt x="3948" y="2136"/>
                  <a:pt x="3953" y="2136"/>
                </a:cubicBezTo>
                <a:close/>
                <a:moveTo>
                  <a:pt x="17055" y="2073"/>
                </a:moveTo>
                <a:cubicBezTo>
                  <a:pt x="17064" y="2073"/>
                  <a:pt x="17054" y="2150"/>
                  <a:pt x="17021" y="2226"/>
                </a:cubicBezTo>
                <a:cubicBezTo>
                  <a:pt x="16998" y="2280"/>
                  <a:pt x="16990" y="2307"/>
                  <a:pt x="16990" y="2307"/>
                </a:cubicBezTo>
                <a:cubicBezTo>
                  <a:pt x="16990" y="2307"/>
                  <a:pt x="16998" y="2280"/>
                  <a:pt x="17006" y="2226"/>
                </a:cubicBezTo>
                <a:cubicBezTo>
                  <a:pt x="17006" y="2164"/>
                  <a:pt x="17006" y="2118"/>
                  <a:pt x="17037" y="2118"/>
                </a:cubicBezTo>
                <a:cubicBezTo>
                  <a:pt x="17046" y="2086"/>
                  <a:pt x="17052" y="2073"/>
                  <a:pt x="17055" y="2073"/>
                </a:cubicBezTo>
                <a:close/>
                <a:moveTo>
                  <a:pt x="3331" y="2139"/>
                </a:moveTo>
                <a:cubicBezTo>
                  <a:pt x="3337" y="2139"/>
                  <a:pt x="3330" y="2169"/>
                  <a:pt x="3312" y="2241"/>
                </a:cubicBezTo>
                <a:cubicBezTo>
                  <a:pt x="3296" y="2288"/>
                  <a:pt x="3265" y="2334"/>
                  <a:pt x="3265" y="2334"/>
                </a:cubicBezTo>
                <a:cubicBezTo>
                  <a:pt x="3265" y="2334"/>
                  <a:pt x="3281" y="2272"/>
                  <a:pt x="3296" y="2164"/>
                </a:cubicBezTo>
                <a:lnTo>
                  <a:pt x="3296" y="2180"/>
                </a:lnTo>
                <a:cubicBezTo>
                  <a:pt x="3316" y="2154"/>
                  <a:pt x="3327" y="2139"/>
                  <a:pt x="3331" y="2139"/>
                </a:cubicBezTo>
                <a:close/>
                <a:moveTo>
                  <a:pt x="2901" y="2226"/>
                </a:moveTo>
                <a:cubicBezTo>
                  <a:pt x="2905" y="2226"/>
                  <a:pt x="2894" y="2253"/>
                  <a:pt x="2879" y="2303"/>
                </a:cubicBezTo>
                <a:cubicBezTo>
                  <a:pt x="2864" y="2350"/>
                  <a:pt x="2833" y="2411"/>
                  <a:pt x="2771" y="2442"/>
                </a:cubicBezTo>
                <a:lnTo>
                  <a:pt x="2740" y="2427"/>
                </a:lnTo>
                <a:lnTo>
                  <a:pt x="2817" y="2334"/>
                </a:lnTo>
                <a:cubicBezTo>
                  <a:pt x="2875" y="2260"/>
                  <a:pt x="2897" y="2226"/>
                  <a:pt x="2901" y="2226"/>
                </a:cubicBezTo>
                <a:close/>
                <a:moveTo>
                  <a:pt x="10051" y="2350"/>
                </a:moveTo>
                <a:cubicBezTo>
                  <a:pt x="10051" y="2411"/>
                  <a:pt x="10035" y="2458"/>
                  <a:pt x="10020" y="2458"/>
                </a:cubicBezTo>
                <a:lnTo>
                  <a:pt x="9989" y="2458"/>
                </a:lnTo>
                <a:cubicBezTo>
                  <a:pt x="10004" y="2427"/>
                  <a:pt x="10020" y="2381"/>
                  <a:pt x="10035" y="2350"/>
                </a:cubicBezTo>
                <a:close/>
                <a:moveTo>
                  <a:pt x="3466" y="2411"/>
                </a:moveTo>
                <a:cubicBezTo>
                  <a:pt x="3466" y="2473"/>
                  <a:pt x="3466" y="2520"/>
                  <a:pt x="3451" y="2520"/>
                </a:cubicBezTo>
                <a:cubicBezTo>
                  <a:pt x="3436" y="2520"/>
                  <a:pt x="3435" y="2520"/>
                  <a:pt x="3421" y="2505"/>
                </a:cubicBezTo>
                <a:lnTo>
                  <a:pt x="3421" y="2505"/>
                </a:lnTo>
                <a:cubicBezTo>
                  <a:pt x="3425" y="2475"/>
                  <a:pt x="3438" y="2438"/>
                  <a:pt x="3451" y="2411"/>
                </a:cubicBezTo>
                <a:close/>
                <a:moveTo>
                  <a:pt x="3915" y="2520"/>
                </a:moveTo>
                <a:lnTo>
                  <a:pt x="3930" y="2581"/>
                </a:lnTo>
                <a:cubicBezTo>
                  <a:pt x="3926" y="2580"/>
                  <a:pt x="3923" y="2579"/>
                  <a:pt x="3920" y="2579"/>
                </a:cubicBezTo>
                <a:cubicBezTo>
                  <a:pt x="3906" y="2579"/>
                  <a:pt x="3900" y="2599"/>
                  <a:pt x="3894" y="2599"/>
                </a:cubicBezTo>
                <a:cubicBezTo>
                  <a:pt x="3891" y="2599"/>
                  <a:pt x="3888" y="2595"/>
                  <a:pt x="3884" y="2581"/>
                </a:cubicBezTo>
                <a:cubicBezTo>
                  <a:pt x="3868" y="2581"/>
                  <a:pt x="3884" y="2535"/>
                  <a:pt x="3915" y="2520"/>
                </a:cubicBezTo>
                <a:close/>
                <a:moveTo>
                  <a:pt x="3093" y="2628"/>
                </a:moveTo>
                <a:cubicBezTo>
                  <a:pt x="3086" y="2651"/>
                  <a:pt x="3085" y="2663"/>
                  <a:pt x="3086" y="2663"/>
                </a:cubicBezTo>
                <a:cubicBezTo>
                  <a:pt x="3087" y="2663"/>
                  <a:pt x="3091" y="2651"/>
                  <a:pt x="3093" y="2628"/>
                </a:cubicBezTo>
                <a:close/>
                <a:moveTo>
                  <a:pt x="5477" y="2622"/>
                </a:moveTo>
                <a:cubicBezTo>
                  <a:pt x="5471" y="2622"/>
                  <a:pt x="5467" y="2629"/>
                  <a:pt x="5460" y="2643"/>
                </a:cubicBezTo>
                <a:cubicBezTo>
                  <a:pt x="5476" y="2674"/>
                  <a:pt x="5491" y="2705"/>
                  <a:pt x="5522" y="2736"/>
                </a:cubicBezTo>
                <a:cubicBezTo>
                  <a:pt x="5536" y="2750"/>
                  <a:pt x="5548" y="2757"/>
                  <a:pt x="5555" y="2757"/>
                </a:cubicBezTo>
                <a:cubicBezTo>
                  <a:pt x="5571" y="2757"/>
                  <a:pt x="5565" y="2723"/>
                  <a:pt x="5522" y="2659"/>
                </a:cubicBezTo>
                <a:cubicBezTo>
                  <a:pt x="5496" y="2633"/>
                  <a:pt x="5485" y="2622"/>
                  <a:pt x="5477" y="2622"/>
                </a:cubicBezTo>
                <a:close/>
                <a:moveTo>
                  <a:pt x="13590" y="0"/>
                </a:moveTo>
                <a:cubicBezTo>
                  <a:pt x="13559" y="47"/>
                  <a:pt x="13513" y="62"/>
                  <a:pt x="13451" y="62"/>
                </a:cubicBezTo>
                <a:cubicBezTo>
                  <a:pt x="13358" y="62"/>
                  <a:pt x="13327" y="62"/>
                  <a:pt x="13374" y="124"/>
                </a:cubicBezTo>
                <a:cubicBezTo>
                  <a:pt x="13374" y="186"/>
                  <a:pt x="13389" y="232"/>
                  <a:pt x="13343" y="232"/>
                </a:cubicBezTo>
                <a:lnTo>
                  <a:pt x="13343" y="186"/>
                </a:lnTo>
                <a:cubicBezTo>
                  <a:pt x="13343" y="157"/>
                  <a:pt x="13323" y="145"/>
                  <a:pt x="13287" y="145"/>
                </a:cubicBezTo>
                <a:cubicBezTo>
                  <a:pt x="13246" y="145"/>
                  <a:pt x="13185" y="161"/>
                  <a:pt x="13111" y="186"/>
                </a:cubicBezTo>
                <a:cubicBezTo>
                  <a:pt x="13003" y="205"/>
                  <a:pt x="12939" y="225"/>
                  <a:pt x="12895" y="225"/>
                </a:cubicBezTo>
                <a:cubicBezTo>
                  <a:pt x="12869" y="225"/>
                  <a:pt x="12850" y="218"/>
                  <a:pt x="12833" y="201"/>
                </a:cubicBezTo>
                <a:lnTo>
                  <a:pt x="12817" y="263"/>
                </a:lnTo>
                <a:cubicBezTo>
                  <a:pt x="12808" y="307"/>
                  <a:pt x="12800" y="326"/>
                  <a:pt x="12788" y="326"/>
                </a:cubicBezTo>
                <a:cubicBezTo>
                  <a:pt x="12779" y="326"/>
                  <a:pt x="12769" y="314"/>
                  <a:pt x="12755" y="294"/>
                </a:cubicBezTo>
                <a:cubicBezTo>
                  <a:pt x="12746" y="288"/>
                  <a:pt x="12732" y="284"/>
                  <a:pt x="12716" y="284"/>
                </a:cubicBezTo>
                <a:cubicBezTo>
                  <a:pt x="12656" y="284"/>
                  <a:pt x="12563" y="329"/>
                  <a:pt x="12539" y="402"/>
                </a:cubicBezTo>
                <a:lnTo>
                  <a:pt x="12477" y="433"/>
                </a:lnTo>
                <a:cubicBezTo>
                  <a:pt x="12451" y="407"/>
                  <a:pt x="12423" y="395"/>
                  <a:pt x="12398" y="395"/>
                </a:cubicBezTo>
                <a:cubicBezTo>
                  <a:pt x="12351" y="395"/>
                  <a:pt x="12318" y="439"/>
                  <a:pt x="12338" y="510"/>
                </a:cubicBezTo>
                <a:cubicBezTo>
                  <a:pt x="12324" y="489"/>
                  <a:pt x="12310" y="481"/>
                  <a:pt x="12298" y="481"/>
                </a:cubicBezTo>
                <a:cubicBezTo>
                  <a:pt x="12282" y="481"/>
                  <a:pt x="12269" y="493"/>
                  <a:pt x="12261" y="510"/>
                </a:cubicBezTo>
                <a:cubicBezTo>
                  <a:pt x="12235" y="587"/>
                  <a:pt x="12168" y="642"/>
                  <a:pt x="12128" y="642"/>
                </a:cubicBezTo>
                <a:cubicBezTo>
                  <a:pt x="12119" y="642"/>
                  <a:pt x="12112" y="640"/>
                  <a:pt x="12106" y="634"/>
                </a:cubicBezTo>
                <a:lnTo>
                  <a:pt x="12075" y="650"/>
                </a:lnTo>
                <a:cubicBezTo>
                  <a:pt x="12091" y="680"/>
                  <a:pt x="12075" y="727"/>
                  <a:pt x="12044" y="742"/>
                </a:cubicBezTo>
                <a:cubicBezTo>
                  <a:pt x="12013" y="773"/>
                  <a:pt x="11998" y="820"/>
                  <a:pt x="12013" y="850"/>
                </a:cubicBezTo>
                <a:cubicBezTo>
                  <a:pt x="12029" y="912"/>
                  <a:pt x="12013" y="928"/>
                  <a:pt x="12013" y="928"/>
                </a:cubicBezTo>
                <a:cubicBezTo>
                  <a:pt x="12013" y="928"/>
                  <a:pt x="11967" y="881"/>
                  <a:pt x="11952" y="835"/>
                </a:cubicBezTo>
                <a:cubicBezTo>
                  <a:pt x="11947" y="815"/>
                  <a:pt x="11938" y="805"/>
                  <a:pt x="11930" y="805"/>
                </a:cubicBezTo>
                <a:cubicBezTo>
                  <a:pt x="11913" y="805"/>
                  <a:pt x="11895" y="849"/>
                  <a:pt x="11905" y="943"/>
                </a:cubicBezTo>
                <a:cubicBezTo>
                  <a:pt x="11913" y="1015"/>
                  <a:pt x="11921" y="1050"/>
                  <a:pt x="11921" y="1050"/>
                </a:cubicBezTo>
                <a:cubicBezTo>
                  <a:pt x="11920" y="1050"/>
                  <a:pt x="11912" y="1019"/>
                  <a:pt x="11890" y="959"/>
                </a:cubicBezTo>
                <a:cubicBezTo>
                  <a:pt x="11880" y="928"/>
                  <a:pt x="11863" y="891"/>
                  <a:pt x="11852" y="891"/>
                </a:cubicBezTo>
                <a:cubicBezTo>
                  <a:pt x="11847" y="891"/>
                  <a:pt x="11843" y="901"/>
                  <a:pt x="11843" y="928"/>
                </a:cubicBezTo>
                <a:cubicBezTo>
                  <a:pt x="11828" y="943"/>
                  <a:pt x="11828" y="990"/>
                  <a:pt x="11843" y="1005"/>
                </a:cubicBezTo>
                <a:lnTo>
                  <a:pt x="11797" y="1067"/>
                </a:lnTo>
                <a:cubicBezTo>
                  <a:pt x="11720" y="1067"/>
                  <a:pt x="11689" y="1082"/>
                  <a:pt x="11673" y="1098"/>
                </a:cubicBezTo>
                <a:cubicBezTo>
                  <a:pt x="11694" y="1139"/>
                  <a:pt x="11701" y="1153"/>
                  <a:pt x="11685" y="1153"/>
                </a:cubicBezTo>
                <a:cubicBezTo>
                  <a:pt x="11677" y="1153"/>
                  <a:pt x="11663" y="1149"/>
                  <a:pt x="11643" y="1144"/>
                </a:cubicBezTo>
                <a:cubicBezTo>
                  <a:pt x="11619" y="1132"/>
                  <a:pt x="11604" y="1125"/>
                  <a:pt x="11599" y="1125"/>
                </a:cubicBezTo>
                <a:cubicBezTo>
                  <a:pt x="11592" y="1125"/>
                  <a:pt x="11611" y="1143"/>
                  <a:pt x="11658" y="1190"/>
                </a:cubicBezTo>
                <a:cubicBezTo>
                  <a:pt x="11682" y="1238"/>
                  <a:pt x="11669" y="1258"/>
                  <a:pt x="11641" y="1258"/>
                </a:cubicBezTo>
                <a:cubicBezTo>
                  <a:pt x="11633" y="1258"/>
                  <a:pt x="11623" y="1256"/>
                  <a:pt x="11612" y="1252"/>
                </a:cubicBezTo>
                <a:cubicBezTo>
                  <a:pt x="11573" y="1214"/>
                  <a:pt x="11550" y="1198"/>
                  <a:pt x="11540" y="1198"/>
                </a:cubicBezTo>
                <a:cubicBezTo>
                  <a:pt x="11530" y="1198"/>
                  <a:pt x="11534" y="1214"/>
                  <a:pt x="11550" y="1237"/>
                </a:cubicBezTo>
                <a:cubicBezTo>
                  <a:pt x="11596" y="1268"/>
                  <a:pt x="11550" y="1299"/>
                  <a:pt x="11550" y="1299"/>
                </a:cubicBezTo>
                <a:cubicBezTo>
                  <a:pt x="11550" y="1299"/>
                  <a:pt x="11535" y="1302"/>
                  <a:pt x="11512" y="1314"/>
                </a:cubicBezTo>
                <a:lnTo>
                  <a:pt x="11512" y="1314"/>
                </a:lnTo>
                <a:cubicBezTo>
                  <a:pt x="11504" y="1305"/>
                  <a:pt x="11495" y="1294"/>
                  <a:pt x="11488" y="1283"/>
                </a:cubicBezTo>
                <a:lnTo>
                  <a:pt x="11472" y="1299"/>
                </a:lnTo>
                <a:lnTo>
                  <a:pt x="11481" y="1332"/>
                </a:lnTo>
                <a:lnTo>
                  <a:pt x="11481" y="1332"/>
                </a:lnTo>
                <a:cubicBezTo>
                  <a:pt x="11492" y="1324"/>
                  <a:pt x="11502" y="1318"/>
                  <a:pt x="11512" y="1314"/>
                </a:cubicBezTo>
                <a:lnTo>
                  <a:pt x="11512" y="1314"/>
                </a:lnTo>
                <a:cubicBezTo>
                  <a:pt x="11538" y="1343"/>
                  <a:pt x="11562" y="1364"/>
                  <a:pt x="11550" y="1376"/>
                </a:cubicBezTo>
                <a:lnTo>
                  <a:pt x="11488" y="1360"/>
                </a:lnTo>
                <a:lnTo>
                  <a:pt x="11481" y="1332"/>
                </a:lnTo>
                <a:lnTo>
                  <a:pt x="11481" y="1332"/>
                </a:lnTo>
                <a:cubicBezTo>
                  <a:pt x="11464" y="1343"/>
                  <a:pt x="11445" y="1357"/>
                  <a:pt x="11426" y="1376"/>
                </a:cubicBezTo>
                <a:cubicBezTo>
                  <a:pt x="11380" y="1422"/>
                  <a:pt x="11364" y="1422"/>
                  <a:pt x="11333" y="1453"/>
                </a:cubicBezTo>
                <a:lnTo>
                  <a:pt x="11241" y="1561"/>
                </a:lnTo>
                <a:cubicBezTo>
                  <a:pt x="11225" y="1577"/>
                  <a:pt x="11256" y="1623"/>
                  <a:pt x="11287" y="1670"/>
                </a:cubicBezTo>
                <a:cubicBezTo>
                  <a:pt x="11320" y="1703"/>
                  <a:pt x="11333" y="1713"/>
                  <a:pt x="11333" y="1713"/>
                </a:cubicBezTo>
                <a:cubicBezTo>
                  <a:pt x="11332" y="1713"/>
                  <a:pt x="11307" y="1694"/>
                  <a:pt x="11272" y="1685"/>
                </a:cubicBezTo>
                <a:cubicBezTo>
                  <a:pt x="11214" y="1635"/>
                  <a:pt x="11177" y="1611"/>
                  <a:pt x="11165" y="1611"/>
                </a:cubicBezTo>
                <a:cubicBezTo>
                  <a:pt x="11153" y="1611"/>
                  <a:pt x="11174" y="1643"/>
                  <a:pt x="11241" y="1701"/>
                </a:cubicBezTo>
                <a:cubicBezTo>
                  <a:pt x="11290" y="1741"/>
                  <a:pt x="11313" y="1761"/>
                  <a:pt x="11308" y="1761"/>
                </a:cubicBezTo>
                <a:cubicBezTo>
                  <a:pt x="11303" y="1761"/>
                  <a:pt x="11276" y="1745"/>
                  <a:pt x="11225" y="1716"/>
                </a:cubicBezTo>
                <a:cubicBezTo>
                  <a:pt x="11206" y="1703"/>
                  <a:pt x="11195" y="1696"/>
                  <a:pt x="11190" y="1696"/>
                </a:cubicBezTo>
                <a:cubicBezTo>
                  <a:pt x="11184" y="1696"/>
                  <a:pt x="11192" y="1711"/>
                  <a:pt x="11210" y="1747"/>
                </a:cubicBezTo>
                <a:cubicBezTo>
                  <a:pt x="11217" y="1770"/>
                  <a:pt x="11221" y="1782"/>
                  <a:pt x="11219" y="1782"/>
                </a:cubicBezTo>
                <a:cubicBezTo>
                  <a:pt x="11217" y="1782"/>
                  <a:pt x="11210" y="1770"/>
                  <a:pt x="11194" y="1747"/>
                </a:cubicBezTo>
                <a:cubicBezTo>
                  <a:pt x="11166" y="1728"/>
                  <a:pt x="11131" y="1715"/>
                  <a:pt x="11116" y="1715"/>
                </a:cubicBezTo>
                <a:cubicBezTo>
                  <a:pt x="11107" y="1715"/>
                  <a:pt x="11105" y="1720"/>
                  <a:pt x="11117" y="1731"/>
                </a:cubicBezTo>
                <a:cubicBezTo>
                  <a:pt x="11117" y="1731"/>
                  <a:pt x="11117" y="1735"/>
                  <a:pt x="11109" y="1735"/>
                </a:cubicBezTo>
                <a:cubicBezTo>
                  <a:pt x="11102" y="1735"/>
                  <a:pt x="11086" y="1731"/>
                  <a:pt x="11055" y="1716"/>
                </a:cubicBezTo>
                <a:cubicBezTo>
                  <a:pt x="11045" y="1709"/>
                  <a:pt x="11039" y="1706"/>
                  <a:pt x="11035" y="1706"/>
                </a:cubicBezTo>
                <a:cubicBezTo>
                  <a:pt x="11022" y="1706"/>
                  <a:pt x="11043" y="1745"/>
                  <a:pt x="11055" y="1793"/>
                </a:cubicBezTo>
                <a:cubicBezTo>
                  <a:pt x="11072" y="1854"/>
                  <a:pt x="11070" y="1885"/>
                  <a:pt x="11060" y="1885"/>
                </a:cubicBezTo>
                <a:cubicBezTo>
                  <a:pt x="11052" y="1885"/>
                  <a:pt x="11038" y="1865"/>
                  <a:pt x="11024" y="1824"/>
                </a:cubicBezTo>
                <a:cubicBezTo>
                  <a:pt x="11010" y="1792"/>
                  <a:pt x="10997" y="1779"/>
                  <a:pt x="10985" y="1779"/>
                </a:cubicBezTo>
                <a:cubicBezTo>
                  <a:pt x="10959" y="1779"/>
                  <a:pt x="10945" y="1852"/>
                  <a:pt x="10978" y="1917"/>
                </a:cubicBezTo>
                <a:cubicBezTo>
                  <a:pt x="11005" y="1971"/>
                  <a:pt x="11016" y="1994"/>
                  <a:pt x="11015" y="1994"/>
                </a:cubicBezTo>
                <a:cubicBezTo>
                  <a:pt x="11014" y="1994"/>
                  <a:pt x="11006" y="1982"/>
                  <a:pt x="10993" y="1963"/>
                </a:cubicBezTo>
                <a:cubicBezTo>
                  <a:pt x="10975" y="1935"/>
                  <a:pt x="10967" y="1930"/>
                  <a:pt x="10964" y="1930"/>
                </a:cubicBezTo>
                <a:cubicBezTo>
                  <a:pt x="10962" y="1930"/>
                  <a:pt x="10962" y="1932"/>
                  <a:pt x="10962" y="1932"/>
                </a:cubicBezTo>
                <a:cubicBezTo>
                  <a:pt x="10962" y="1932"/>
                  <a:pt x="10932" y="1932"/>
                  <a:pt x="10901" y="1886"/>
                </a:cubicBezTo>
                <a:cubicBezTo>
                  <a:pt x="10901" y="1886"/>
                  <a:pt x="10885" y="1886"/>
                  <a:pt x="10885" y="1963"/>
                </a:cubicBezTo>
                <a:cubicBezTo>
                  <a:pt x="10899" y="2017"/>
                  <a:pt x="10892" y="2038"/>
                  <a:pt x="10875" y="2038"/>
                </a:cubicBezTo>
                <a:cubicBezTo>
                  <a:pt x="10852" y="2038"/>
                  <a:pt x="10812" y="2001"/>
                  <a:pt x="10777" y="1948"/>
                </a:cubicBezTo>
                <a:lnTo>
                  <a:pt x="10777" y="2010"/>
                </a:lnTo>
                <a:cubicBezTo>
                  <a:pt x="10797" y="2078"/>
                  <a:pt x="10804" y="2128"/>
                  <a:pt x="10799" y="2128"/>
                </a:cubicBezTo>
                <a:cubicBezTo>
                  <a:pt x="10796" y="2128"/>
                  <a:pt x="10788" y="2111"/>
                  <a:pt x="10777" y="2071"/>
                </a:cubicBezTo>
                <a:lnTo>
                  <a:pt x="10762" y="2025"/>
                </a:lnTo>
                <a:lnTo>
                  <a:pt x="10762" y="2025"/>
                </a:lnTo>
                <a:cubicBezTo>
                  <a:pt x="10777" y="2071"/>
                  <a:pt x="10762" y="2087"/>
                  <a:pt x="10746" y="2087"/>
                </a:cubicBezTo>
                <a:cubicBezTo>
                  <a:pt x="10715" y="2056"/>
                  <a:pt x="10684" y="2025"/>
                  <a:pt x="10684" y="1979"/>
                </a:cubicBezTo>
                <a:cubicBezTo>
                  <a:pt x="10669" y="1932"/>
                  <a:pt x="10669" y="1932"/>
                  <a:pt x="10653" y="1932"/>
                </a:cubicBezTo>
                <a:lnTo>
                  <a:pt x="10669" y="1994"/>
                </a:lnTo>
                <a:cubicBezTo>
                  <a:pt x="10684" y="2041"/>
                  <a:pt x="10700" y="2102"/>
                  <a:pt x="10684" y="2102"/>
                </a:cubicBezTo>
                <a:cubicBezTo>
                  <a:pt x="10669" y="2102"/>
                  <a:pt x="10638" y="2102"/>
                  <a:pt x="10638" y="2056"/>
                </a:cubicBezTo>
                <a:cubicBezTo>
                  <a:pt x="10627" y="2012"/>
                  <a:pt x="10600" y="1975"/>
                  <a:pt x="10591" y="1975"/>
                </a:cubicBezTo>
                <a:cubicBezTo>
                  <a:pt x="10588" y="1975"/>
                  <a:pt x="10587" y="1981"/>
                  <a:pt x="10592" y="1994"/>
                </a:cubicBezTo>
                <a:cubicBezTo>
                  <a:pt x="10592" y="1994"/>
                  <a:pt x="10576" y="1994"/>
                  <a:pt x="10561" y="1948"/>
                </a:cubicBezTo>
                <a:cubicBezTo>
                  <a:pt x="10545" y="1956"/>
                  <a:pt x="10534" y="1959"/>
                  <a:pt x="10524" y="1959"/>
                </a:cubicBezTo>
                <a:cubicBezTo>
                  <a:pt x="10514" y="1959"/>
                  <a:pt x="10507" y="1956"/>
                  <a:pt x="10499" y="1948"/>
                </a:cubicBezTo>
                <a:cubicBezTo>
                  <a:pt x="10499" y="1979"/>
                  <a:pt x="10487" y="1994"/>
                  <a:pt x="10476" y="1994"/>
                </a:cubicBezTo>
                <a:cubicBezTo>
                  <a:pt x="10464" y="1994"/>
                  <a:pt x="10452" y="1979"/>
                  <a:pt x="10452" y="1948"/>
                </a:cubicBezTo>
                <a:cubicBezTo>
                  <a:pt x="10452" y="1948"/>
                  <a:pt x="10421" y="1948"/>
                  <a:pt x="10406" y="2010"/>
                </a:cubicBezTo>
                <a:cubicBezTo>
                  <a:pt x="10375" y="2010"/>
                  <a:pt x="10360" y="2010"/>
                  <a:pt x="10360" y="1963"/>
                </a:cubicBezTo>
                <a:cubicBezTo>
                  <a:pt x="10360" y="1932"/>
                  <a:pt x="10360" y="1917"/>
                  <a:pt x="10358" y="1917"/>
                </a:cubicBezTo>
                <a:cubicBezTo>
                  <a:pt x="10356" y="1917"/>
                  <a:pt x="10352" y="1932"/>
                  <a:pt x="10344" y="1963"/>
                </a:cubicBezTo>
                <a:cubicBezTo>
                  <a:pt x="10329" y="2010"/>
                  <a:pt x="10329" y="2010"/>
                  <a:pt x="10313" y="2010"/>
                </a:cubicBezTo>
                <a:lnTo>
                  <a:pt x="10282" y="2010"/>
                </a:lnTo>
                <a:cubicBezTo>
                  <a:pt x="10282" y="2051"/>
                  <a:pt x="10282" y="2065"/>
                  <a:pt x="10278" y="2065"/>
                </a:cubicBezTo>
                <a:cubicBezTo>
                  <a:pt x="10276" y="2065"/>
                  <a:pt x="10272" y="2061"/>
                  <a:pt x="10267" y="2056"/>
                </a:cubicBezTo>
                <a:cubicBezTo>
                  <a:pt x="10251" y="2056"/>
                  <a:pt x="10205" y="1994"/>
                  <a:pt x="10190" y="1994"/>
                </a:cubicBezTo>
                <a:cubicBezTo>
                  <a:pt x="10143" y="1994"/>
                  <a:pt x="10143" y="1994"/>
                  <a:pt x="10159" y="2056"/>
                </a:cubicBezTo>
                <a:cubicBezTo>
                  <a:pt x="10169" y="2056"/>
                  <a:pt x="10166" y="2083"/>
                  <a:pt x="10158" y="2083"/>
                </a:cubicBezTo>
                <a:cubicBezTo>
                  <a:pt x="10154" y="2083"/>
                  <a:pt x="10148" y="2077"/>
                  <a:pt x="10143" y="2056"/>
                </a:cubicBezTo>
                <a:cubicBezTo>
                  <a:pt x="10128" y="2056"/>
                  <a:pt x="10097" y="1979"/>
                  <a:pt x="10051" y="1979"/>
                </a:cubicBezTo>
                <a:cubicBezTo>
                  <a:pt x="10034" y="1973"/>
                  <a:pt x="10021" y="1969"/>
                  <a:pt x="10011" y="1969"/>
                </a:cubicBezTo>
                <a:cubicBezTo>
                  <a:pt x="9993" y="1969"/>
                  <a:pt x="9983" y="1980"/>
                  <a:pt x="9973" y="2010"/>
                </a:cubicBezTo>
                <a:cubicBezTo>
                  <a:pt x="9966" y="2064"/>
                  <a:pt x="9958" y="2091"/>
                  <a:pt x="9954" y="2091"/>
                </a:cubicBezTo>
                <a:cubicBezTo>
                  <a:pt x="9950" y="2091"/>
                  <a:pt x="9950" y="2064"/>
                  <a:pt x="9958" y="2010"/>
                </a:cubicBezTo>
                <a:cubicBezTo>
                  <a:pt x="9977" y="1943"/>
                  <a:pt x="9972" y="1912"/>
                  <a:pt x="9963" y="1912"/>
                </a:cubicBezTo>
                <a:cubicBezTo>
                  <a:pt x="9957" y="1912"/>
                  <a:pt x="9948" y="1924"/>
                  <a:pt x="9942" y="1948"/>
                </a:cubicBezTo>
                <a:cubicBezTo>
                  <a:pt x="9933" y="1977"/>
                  <a:pt x="9923" y="1988"/>
                  <a:pt x="9913" y="1988"/>
                </a:cubicBezTo>
                <a:cubicBezTo>
                  <a:pt x="9907" y="1988"/>
                  <a:pt x="9902" y="1984"/>
                  <a:pt x="9896" y="1979"/>
                </a:cubicBezTo>
                <a:cubicBezTo>
                  <a:pt x="9913" y="1953"/>
                  <a:pt x="9911" y="1942"/>
                  <a:pt x="9901" y="1942"/>
                </a:cubicBezTo>
                <a:cubicBezTo>
                  <a:pt x="9893" y="1942"/>
                  <a:pt x="9879" y="1949"/>
                  <a:pt x="9865" y="1963"/>
                </a:cubicBezTo>
                <a:cubicBezTo>
                  <a:pt x="9850" y="1963"/>
                  <a:pt x="9850" y="1963"/>
                  <a:pt x="9865" y="1917"/>
                </a:cubicBezTo>
                <a:lnTo>
                  <a:pt x="9850" y="1901"/>
                </a:lnTo>
                <a:cubicBezTo>
                  <a:pt x="9829" y="1922"/>
                  <a:pt x="9809" y="1931"/>
                  <a:pt x="9792" y="1931"/>
                </a:cubicBezTo>
                <a:cubicBezTo>
                  <a:pt x="9746" y="1931"/>
                  <a:pt x="9719" y="1869"/>
                  <a:pt x="9741" y="1824"/>
                </a:cubicBezTo>
                <a:lnTo>
                  <a:pt x="9741" y="1824"/>
                </a:lnTo>
                <a:cubicBezTo>
                  <a:pt x="9741" y="1824"/>
                  <a:pt x="9726" y="1824"/>
                  <a:pt x="9680" y="1855"/>
                </a:cubicBezTo>
                <a:cubicBezTo>
                  <a:pt x="9646" y="1888"/>
                  <a:pt x="9624" y="1905"/>
                  <a:pt x="9615" y="1905"/>
                </a:cubicBezTo>
                <a:cubicBezTo>
                  <a:pt x="9603" y="1905"/>
                  <a:pt x="9614" y="1877"/>
                  <a:pt x="9649" y="1824"/>
                </a:cubicBezTo>
                <a:cubicBezTo>
                  <a:pt x="9679" y="1786"/>
                  <a:pt x="9699" y="1766"/>
                  <a:pt x="9699" y="1766"/>
                </a:cubicBezTo>
                <a:lnTo>
                  <a:pt x="9699" y="1766"/>
                </a:lnTo>
                <a:cubicBezTo>
                  <a:pt x="9699" y="1766"/>
                  <a:pt x="9679" y="1786"/>
                  <a:pt x="9633" y="1824"/>
                </a:cubicBezTo>
                <a:cubicBezTo>
                  <a:pt x="9622" y="1835"/>
                  <a:pt x="9610" y="1840"/>
                  <a:pt x="9600" y="1840"/>
                </a:cubicBezTo>
                <a:cubicBezTo>
                  <a:pt x="9565" y="1840"/>
                  <a:pt x="9544" y="1790"/>
                  <a:pt x="9602" y="1731"/>
                </a:cubicBezTo>
                <a:lnTo>
                  <a:pt x="9680" y="1654"/>
                </a:lnTo>
                <a:lnTo>
                  <a:pt x="9680" y="1654"/>
                </a:lnTo>
                <a:cubicBezTo>
                  <a:pt x="9656" y="1670"/>
                  <a:pt x="9641" y="1673"/>
                  <a:pt x="9631" y="1673"/>
                </a:cubicBezTo>
                <a:cubicBezTo>
                  <a:pt x="9622" y="1673"/>
                  <a:pt x="9618" y="1670"/>
                  <a:pt x="9618" y="1670"/>
                </a:cubicBezTo>
                <a:cubicBezTo>
                  <a:pt x="9604" y="1691"/>
                  <a:pt x="9593" y="1699"/>
                  <a:pt x="9581" y="1699"/>
                </a:cubicBezTo>
                <a:cubicBezTo>
                  <a:pt x="9567" y="1699"/>
                  <a:pt x="9550" y="1687"/>
                  <a:pt x="9525" y="1670"/>
                </a:cubicBezTo>
                <a:cubicBezTo>
                  <a:pt x="9494" y="1639"/>
                  <a:pt x="9417" y="1623"/>
                  <a:pt x="9386" y="1592"/>
                </a:cubicBezTo>
                <a:cubicBezTo>
                  <a:pt x="9355" y="1561"/>
                  <a:pt x="9309" y="1515"/>
                  <a:pt x="9340" y="1469"/>
                </a:cubicBezTo>
                <a:cubicBezTo>
                  <a:pt x="9324" y="1453"/>
                  <a:pt x="9309" y="1438"/>
                  <a:pt x="9231" y="1438"/>
                </a:cubicBezTo>
                <a:cubicBezTo>
                  <a:pt x="9170" y="1438"/>
                  <a:pt x="9154" y="1422"/>
                  <a:pt x="9185" y="1376"/>
                </a:cubicBezTo>
                <a:lnTo>
                  <a:pt x="9170" y="1360"/>
                </a:lnTo>
                <a:cubicBezTo>
                  <a:pt x="9108" y="1360"/>
                  <a:pt x="9092" y="1345"/>
                  <a:pt x="9092" y="1345"/>
                </a:cubicBezTo>
                <a:cubicBezTo>
                  <a:pt x="9120" y="1317"/>
                  <a:pt x="9147" y="1265"/>
                  <a:pt x="9109" y="1265"/>
                </a:cubicBezTo>
                <a:cubicBezTo>
                  <a:pt x="9105" y="1265"/>
                  <a:pt x="9099" y="1266"/>
                  <a:pt x="9092" y="1268"/>
                </a:cubicBezTo>
                <a:cubicBezTo>
                  <a:pt x="9065" y="1282"/>
                  <a:pt x="9049" y="1289"/>
                  <a:pt x="9038" y="1289"/>
                </a:cubicBezTo>
                <a:cubicBezTo>
                  <a:pt x="9024" y="1289"/>
                  <a:pt x="9017" y="1278"/>
                  <a:pt x="9000" y="1252"/>
                </a:cubicBezTo>
                <a:cubicBezTo>
                  <a:pt x="8922" y="1113"/>
                  <a:pt x="8814" y="974"/>
                  <a:pt x="8690" y="866"/>
                </a:cubicBezTo>
                <a:cubicBezTo>
                  <a:pt x="8644" y="820"/>
                  <a:pt x="8598" y="789"/>
                  <a:pt x="8551" y="742"/>
                </a:cubicBezTo>
                <a:lnTo>
                  <a:pt x="8412" y="650"/>
                </a:lnTo>
                <a:cubicBezTo>
                  <a:pt x="8348" y="598"/>
                  <a:pt x="8295" y="568"/>
                  <a:pt x="8270" y="568"/>
                </a:cubicBezTo>
                <a:cubicBezTo>
                  <a:pt x="8264" y="568"/>
                  <a:pt x="8260" y="570"/>
                  <a:pt x="8258" y="572"/>
                </a:cubicBezTo>
                <a:lnTo>
                  <a:pt x="8180" y="526"/>
                </a:lnTo>
                <a:lnTo>
                  <a:pt x="8088" y="480"/>
                </a:lnTo>
                <a:cubicBezTo>
                  <a:pt x="8119" y="433"/>
                  <a:pt x="8088" y="387"/>
                  <a:pt x="8041" y="371"/>
                </a:cubicBezTo>
                <a:cubicBezTo>
                  <a:pt x="8000" y="361"/>
                  <a:pt x="7960" y="358"/>
                  <a:pt x="7919" y="356"/>
                </a:cubicBezTo>
                <a:lnTo>
                  <a:pt x="7919" y="356"/>
                </a:lnTo>
                <a:lnTo>
                  <a:pt x="7949" y="371"/>
                </a:lnTo>
                <a:cubicBezTo>
                  <a:pt x="7922" y="411"/>
                  <a:pt x="7895" y="452"/>
                  <a:pt x="7878" y="452"/>
                </a:cubicBezTo>
                <a:cubicBezTo>
                  <a:pt x="7876" y="452"/>
                  <a:pt x="7873" y="451"/>
                  <a:pt x="7871" y="449"/>
                </a:cubicBezTo>
                <a:lnTo>
                  <a:pt x="7840" y="449"/>
                </a:lnTo>
                <a:cubicBezTo>
                  <a:pt x="7856" y="403"/>
                  <a:pt x="7886" y="372"/>
                  <a:pt x="7917" y="356"/>
                </a:cubicBezTo>
                <a:lnTo>
                  <a:pt x="7917" y="356"/>
                </a:lnTo>
                <a:cubicBezTo>
                  <a:pt x="7896" y="356"/>
                  <a:pt x="7876" y="356"/>
                  <a:pt x="7856" y="356"/>
                </a:cubicBezTo>
                <a:cubicBezTo>
                  <a:pt x="7837" y="375"/>
                  <a:pt x="7812" y="388"/>
                  <a:pt x="7784" y="388"/>
                </a:cubicBezTo>
                <a:cubicBezTo>
                  <a:pt x="7768" y="388"/>
                  <a:pt x="7750" y="383"/>
                  <a:pt x="7732" y="371"/>
                </a:cubicBezTo>
                <a:cubicBezTo>
                  <a:pt x="7769" y="298"/>
                  <a:pt x="7718" y="254"/>
                  <a:pt x="7650" y="254"/>
                </a:cubicBezTo>
                <a:cubicBezTo>
                  <a:pt x="7632" y="254"/>
                  <a:pt x="7612" y="257"/>
                  <a:pt x="7593" y="263"/>
                </a:cubicBezTo>
                <a:cubicBezTo>
                  <a:pt x="7564" y="313"/>
                  <a:pt x="7542" y="337"/>
                  <a:pt x="7530" y="337"/>
                </a:cubicBezTo>
                <a:cubicBezTo>
                  <a:pt x="7516" y="337"/>
                  <a:pt x="7515" y="306"/>
                  <a:pt x="7531" y="248"/>
                </a:cubicBezTo>
                <a:cubicBezTo>
                  <a:pt x="7546" y="195"/>
                  <a:pt x="7536" y="165"/>
                  <a:pt x="7510" y="165"/>
                </a:cubicBezTo>
                <a:cubicBezTo>
                  <a:pt x="7484" y="165"/>
                  <a:pt x="7440" y="199"/>
                  <a:pt x="7392" y="279"/>
                </a:cubicBezTo>
                <a:cubicBezTo>
                  <a:pt x="7371" y="300"/>
                  <a:pt x="7362" y="312"/>
                  <a:pt x="7357" y="312"/>
                </a:cubicBezTo>
                <a:cubicBezTo>
                  <a:pt x="7350" y="312"/>
                  <a:pt x="7347" y="296"/>
                  <a:pt x="7330" y="263"/>
                </a:cubicBezTo>
                <a:cubicBezTo>
                  <a:pt x="7321" y="191"/>
                  <a:pt x="7307" y="161"/>
                  <a:pt x="7297" y="161"/>
                </a:cubicBezTo>
                <a:cubicBezTo>
                  <a:pt x="7289" y="161"/>
                  <a:pt x="7284" y="176"/>
                  <a:pt x="7284" y="201"/>
                </a:cubicBezTo>
                <a:cubicBezTo>
                  <a:pt x="7261" y="255"/>
                  <a:pt x="7241" y="282"/>
                  <a:pt x="7224" y="282"/>
                </a:cubicBezTo>
                <a:cubicBezTo>
                  <a:pt x="7207" y="282"/>
                  <a:pt x="7191" y="255"/>
                  <a:pt x="7176" y="201"/>
                </a:cubicBezTo>
                <a:cubicBezTo>
                  <a:pt x="7153" y="139"/>
                  <a:pt x="7141" y="109"/>
                  <a:pt x="7129" y="109"/>
                </a:cubicBezTo>
                <a:cubicBezTo>
                  <a:pt x="7118" y="109"/>
                  <a:pt x="7106" y="139"/>
                  <a:pt x="7083" y="201"/>
                </a:cubicBezTo>
                <a:cubicBezTo>
                  <a:pt x="7069" y="252"/>
                  <a:pt x="7034" y="275"/>
                  <a:pt x="6999" y="275"/>
                </a:cubicBezTo>
                <a:cubicBezTo>
                  <a:pt x="6957" y="275"/>
                  <a:pt x="6914" y="244"/>
                  <a:pt x="6898" y="186"/>
                </a:cubicBezTo>
                <a:cubicBezTo>
                  <a:pt x="6877" y="186"/>
                  <a:pt x="6856" y="158"/>
                  <a:pt x="6845" y="158"/>
                </a:cubicBezTo>
                <a:cubicBezTo>
                  <a:pt x="6839" y="158"/>
                  <a:pt x="6836" y="165"/>
                  <a:pt x="6836" y="186"/>
                </a:cubicBezTo>
                <a:lnTo>
                  <a:pt x="6805" y="124"/>
                </a:lnTo>
                <a:lnTo>
                  <a:pt x="6728" y="124"/>
                </a:lnTo>
                <a:lnTo>
                  <a:pt x="6728" y="186"/>
                </a:lnTo>
                <a:cubicBezTo>
                  <a:pt x="6650" y="170"/>
                  <a:pt x="6573" y="163"/>
                  <a:pt x="6496" y="163"/>
                </a:cubicBezTo>
                <a:cubicBezTo>
                  <a:pt x="6418" y="163"/>
                  <a:pt x="6341" y="170"/>
                  <a:pt x="6264" y="186"/>
                </a:cubicBezTo>
                <a:cubicBezTo>
                  <a:pt x="6156" y="201"/>
                  <a:pt x="6032" y="248"/>
                  <a:pt x="5924" y="294"/>
                </a:cubicBezTo>
                <a:cubicBezTo>
                  <a:pt x="5877" y="325"/>
                  <a:pt x="5877" y="340"/>
                  <a:pt x="5893" y="356"/>
                </a:cubicBezTo>
                <a:cubicBezTo>
                  <a:pt x="5938" y="410"/>
                  <a:pt x="5936" y="443"/>
                  <a:pt x="5911" y="443"/>
                </a:cubicBezTo>
                <a:cubicBezTo>
                  <a:pt x="5893" y="443"/>
                  <a:pt x="5863" y="426"/>
                  <a:pt x="5831" y="387"/>
                </a:cubicBezTo>
                <a:cubicBezTo>
                  <a:pt x="5800" y="402"/>
                  <a:pt x="5723" y="387"/>
                  <a:pt x="5661" y="418"/>
                </a:cubicBezTo>
                <a:cubicBezTo>
                  <a:pt x="5619" y="428"/>
                  <a:pt x="5577" y="453"/>
                  <a:pt x="5544" y="453"/>
                </a:cubicBezTo>
                <a:cubicBezTo>
                  <a:pt x="5529" y="453"/>
                  <a:pt x="5516" y="448"/>
                  <a:pt x="5507" y="433"/>
                </a:cubicBezTo>
                <a:lnTo>
                  <a:pt x="5491" y="449"/>
                </a:lnTo>
                <a:cubicBezTo>
                  <a:pt x="5460" y="588"/>
                  <a:pt x="5352" y="680"/>
                  <a:pt x="5228" y="696"/>
                </a:cubicBezTo>
                <a:cubicBezTo>
                  <a:pt x="5167" y="727"/>
                  <a:pt x="5151" y="789"/>
                  <a:pt x="5151" y="850"/>
                </a:cubicBezTo>
                <a:cubicBezTo>
                  <a:pt x="5151" y="898"/>
                  <a:pt x="5151" y="916"/>
                  <a:pt x="5133" y="916"/>
                </a:cubicBezTo>
                <a:cubicBezTo>
                  <a:pt x="5122" y="916"/>
                  <a:pt x="5104" y="909"/>
                  <a:pt x="5074" y="897"/>
                </a:cubicBezTo>
                <a:cubicBezTo>
                  <a:pt x="5069" y="892"/>
                  <a:pt x="5062" y="890"/>
                  <a:pt x="5053" y="890"/>
                </a:cubicBezTo>
                <a:cubicBezTo>
                  <a:pt x="5031" y="890"/>
                  <a:pt x="4998" y="901"/>
                  <a:pt x="4966" y="912"/>
                </a:cubicBezTo>
                <a:cubicBezTo>
                  <a:pt x="4935" y="943"/>
                  <a:pt x="4919" y="990"/>
                  <a:pt x="4950" y="1020"/>
                </a:cubicBezTo>
                <a:lnTo>
                  <a:pt x="4904" y="1005"/>
                </a:lnTo>
                <a:cubicBezTo>
                  <a:pt x="4892" y="999"/>
                  <a:pt x="4883" y="997"/>
                  <a:pt x="4877" y="997"/>
                </a:cubicBezTo>
                <a:cubicBezTo>
                  <a:pt x="4849" y="997"/>
                  <a:pt x="4866" y="1045"/>
                  <a:pt x="4904" y="1082"/>
                </a:cubicBezTo>
                <a:cubicBezTo>
                  <a:pt x="4944" y="1123"/>
                  <a:pt x="4959" y="1146"/>
                  <a:pt x="4945" y="1146"/>
                </a:cubicBezTo>
                <a:cubicBezTo>
                  <a:pt x="4931" y="1146"/>
                  <a:pt x="4893" y="1127"/>
                  <a:pt x="4826" y="1082"/>
                </a:cubicBezTo>
                <a:cubicBezTo>
                  <a:pt x="4780" y="1044"/>
                  <a:pt x="4753" y="1028"/>
                  <a:pt x="4743" y="1028"/>
                </a:cubicBezTo>
                <a:cubicBezTo>
                  <a:pt x="4734" y="1028"/>
                  <a:pt x="4741" y="1044"/>
                  <a:pt x="4765" y="1067"/>
                </a:cubicBezTo>
                <a:cubicBezTo>
                  <a:pt x="4793" y="1095"/>
                  <a:pt x="4808" y="1162"/>
                  <a:pt x="4764" y="1162"/>
                </a:cubicBezTo>
                <a:cubicBezTo>
                  <a:pt x="4760" y="1162"/>
                  <a:pt x="4755" y="1161"/>
                  <a:pt x="4749" y="1160"/>
                </a:cubicBezTo>
                <a:lnTo>
                  <a:pt x="4749" y="1160"/>
                </a:lnTo>
                <a:cubicBezTo>
                  <a:pt x="4734" y="1175"/>
                  <a:pt x="4718" y="1190"/>
                  <a:pt x="4796" y="1268"/>
                </a:cubicBezTo>
                <a:cubicBezTo>
                  <a:pt x="4842" y="1299"/>
                  <a:pt x="4826" y="1314"/>
                  <a:pt x="4796" y="1345"/>
                </a:cubicBezTo>
                <a:cubicBezTo>
                  <a:pt x="4765" y="1314"/>
                  <a:pt x="4749" y="1283"/>
                  <a:pt x="4734" y="1252"/>
                </a:cubicBezTo>
                <a:lnTo>
                  <a:pt x="4703" y="1283"/>
                </a:lnTo>
                <a:cubicBezTo>
                  <a:pt x="4684" y="1290"/>
                  <a:pt x="4662" y="1293"/>
                  <a:pt x="4641" y="1293"/>
                </a:cubicBezTo>
                <a:cubicBezTo>
                  <a:pt x="4611" y="1293"/>
                  <a:pt x="4582" y="1286"/>
                  <a:pt x="4564" y="1268"/>
                </a:cubicBezTo>
                <a:cubicBezTo>
                  <a:pt x="4546" y="1259"/>
                  <a:pt x="4533" y="1255"/>
                  <a:pt x="4524" y="1255"/>
                </a:cubicBezTo>
                <a:cubicBezTo>
                  <a:pt x="4503" y="1255"/>
                  <a:pt x="4517" y="1281"/>
                  <a:pt x="4595" y="1314"/>
                </a:cubicBezTo>
                <a:cubicBezTo>
                  <a:pt x="4687" y="1376"/>
                  <a:pt x="4672" y="1391"/>
                  <a:pt x="4641" y="1422"/>
                </a:cubicBezTo>
                <a:cubicBezTo>
                  <a:pt x="4626" y="1438"/>
                  <a:pt x="4618" y="1445"/>
                  <a:pt x="4608" y="1445"/>
                </a:cubicBezTo>
                <a:cubicBezTo>
                  <a:pt x="4599" y="1445"/>
                  <a:pt x="4587" y="1438"/>
                  <a:pt x="4564" y="1422"/>
                </a:cubicBezTo>
                <a:cubicBezTo>
                  <a:pt x="4548" y="1407"/>
                  <a:pt x="4541" y="1399"/>
                  <a:pt x="4533" y="1399"/>
                </a:cubicBezTo>
                <a:cubicBezTo>
                  <a:pt x="4525" y="1399"/>
                  <a:pt x="4517" y="1407"/>
                  <a:pt x="4502" y="1422"/>
                </a:cubicBezTo>
                <a:cubicBezTo>
                  <a:pt x="4471" y="1469"/>
                  <a:pt x="4533" y="1623"/>
                  <a:pt x="4595" y="1731"/>
                </a:cubicBezTo>
                <a:cubicBezTo>
                  <a:pt x="4626" y="1778"/>
                  <a:pt x="4645" y="1797"/>
                  <a:pt x="4645" y="1797"/>
                </a:cubicBezTo>
                <a:cubicBezTo>
                  <a:pt x="4645" y="1797"/>
                  <a:pt x="4626" y="1778"/>
                  <a:pt x="4579" y="1747"/>
                </a:cubicBezTo>
                <a:cubicBezTo>
                  <a:pt x="4558" y="1726"/>
                  <a:pt x="4544" y="1718"/>
                  <a:pt x="4532" y="1718"/>
                </a:cubicBezTo>
                <a:cubicBezTo>
                  <a:pt x="4519" y="1718"/>
                  <a:pt x="4510" y="1730"/>
                  <a:pt x="4502" y="1747"/>
                </a:cubicBezTo>
                <a:cubicBezTo>
                  <a:pt x="4471" y="1701"/>
                  <a:pt x="4486" y="1685"/>
                  <a:pt x="4502" y="1670"/>
                </a:cubicBezTo>
                <a:lnTo>
                  <a:pt x="4471" y="1639"/>
                </a:lnTo>
                <a:cubicBezTo>
                  <a:pt x="4431" y="1605"/>
                  <a:pt x="4405" y="1589"/>
                  <a:pt x="4394" y="1589"/>
                </a:cubicBezTo>
                <a:cubicBezTo>
                  <a:pt x="4379" y="1589"/>
                  <a:pt x="4390" y="1617"/>
                  <a:pt x="4425" y="1670"/>
                </a:cubicBezTo>
                <a:cubicBezTo>
                  <a:pt x="4434" y="1706"/>
                  <a:pt x="4437" y="1721"/>
                  <a:pt x="4430" y="1721"/>
                </a:cubicBezTo>
                <a:cubicBezTo>
                  <a:pt x="4424" y="1721"/>
                  <a:pt x="4413" y="1713"/>
                  <a:pt x="4394" y="1701"/>
                </a:cubicBezTo>
                <a:cubicBezTo>
                  <a:pt x="4351" y="1690"/>
                  <a:pt x="4316" y="1672"/>
                  <a:pt x="4313" y="1672"/>
                </a:cubicBezTo>
                <a:cubicBezTo>
                  <a:pt x="4312" y="1672"/>
                  <a:pt x="4318" y="1675"/>
                  <a:pt x="4332" y="1685"/>
                </a:cubicBezTo>
                <a:cubicBezTo>
                  <a:pt x="4332" y="1685"/>
                  <a:pt x="4318" y="1699"/>
                  <a:pt x="4295" y="1699"/>
                </a:cubicBezTo>
                <a:cubicBezTo>
                  <a:pt x="4284" y="1699"/>
                  <a:pt x="4270" y="1695"/>
                  <a:pt x="4255" y="1685"/>
                </a:cubicBezTo>
                <a:cubicBezTo>
                  <a:pt x="4224" y="1716"/>
                  <a:pt x="4208" y="1731"/>
                  <a:pt x="4255" y="1762"/>
                </a:cubicBezTo>
                <a:cubicBezTo>
                  <a:pt x="4286" y="1809"/>
                  <a:pt x="4270" y="1824"/>
                  <a:pt x="4255" y="1840"/>
                </a:cubicBezTo>
                <a:cubicBezTo>
                  <a:pt x="4224" y="1840"/>
                  <a:pt x="4224" y="1855"/>
                  <a:pt x="4255" y="1901"/>
                </a:cubicBezTo>
                <a:cubicBezTo>
                  <a:pt x="4270" y="1932"/>
                  <a:pt x="4301" y="1994"/>
                  <a:pt x="4270" y="2010"/>
                </a:cubicBezTo>
                <a:cubicBezTo>
                  <a:pt x="4270" y="2048"/>
                  <a:pt x="4270" y="2068"/>
                  <a:pt x="4260" y="2068"/>
                </a:cubicBezTo>
                <a:cubicBezTo>
                  <a:pt x="4251" y="2068"/>
                  <a:pt x="4231" y="2048"/>
                  <a:pt x="4193" y="2010"/>
                </a:cubicBezTo>
                <a:cubicBezTo>
                  <a:pt x="4173" y="1980"/>
                  <a:pt x="4160" y="1969"/>
                  <a:pt x="4149" y="1969"/>
                </a:cubicBezTo>
                <a:cubicBezTo>
                  <a:pt x="4142" y="1969"/>
                  <a:pt x="4137" y="1973"/>
                  <a:pt x="4131" y="1979"/>
                </a:cubicBezTo>
                <a:cubicBezTo>
                  <a:pt x="4116" y="1979"/>
                  <a:pt x="4116" y="1979"/>
                  <a:pt x="4085" y="1948"/>
                </a:cubicBezTo>
                <a:cubicBezTo>
                  <a:pt x="4072" y="1939"/>
                  <a:pt x="4065" y="1935"/>
                  <a:pt x="4062" y="1935"/>
                </a:cubicBezTo>
                <a:cubicBezTo>
                  <a:pt x="4056" y="1935"/>
                  <a:pt x="4078" y="1961"/>
                  <a:pt x="4100" y="1994"/>
                </a:cubicBezTo>
                <a:lnTo>
                  <a:pt x="4146" y="2102"/>
                </a:lnTo>
                <a:cubicBezTo>
                  <a:pt x="4131" y="2102"/>
                  <a:pt x="4069" y="2010"/>
                  <a:pt x="4038" y="1963"/>
                </a:cubicBezTo>
                <a:cubicBezTo>
                  <a:pt x="4007" y="1917"/>
                  <a:pt x="3992" y="1894"/>
                  <a:pt x="3990" y="1894"/>
                </a:cubicBezTo>
                <a:lnTo>
                  <a:pt x="3990" y="1894"/>
                </a:lnTo>
                <a:cubicBezTo>
                  <a:pt x="3988" y="1894"/>
                  <a:pt x="4000" y="1917"/>
                  <a:pt x="4023" y="1963"/>
                </a:cubicBezTo>
                <a:cubicBezTo>
                  <a:pt x="4048" y="2001"/>
                  <a:pt x="4063" y="2049"/>
                  <a:pt x="4034" y="2049"/>
                </a:cubicBezTo>
                <a:cubicBezTo>
                  <a:pt x="4028" y="2049"/>
                  <a:pt x="4019" y="2046"/>
                  <a:pt x="4007" y="2041"/>
                </a:cubicBezTo>
                <a:cubicBezTo>
                  <a:pt x="3996" y="2046"/>
                  <a:pt x="3985" y="2050"/>
                  <a:pt x="3974" y="2050"/>
                </a:cubicBezTo>
                <a:cubicBezTo>
                  <a:pt x="3956" y="2050"/>
                  <a:pt x="3940" y="2039"/>
                  <a:pt x="3930" y="2010"/>
                </a:cubicBezTo>
                <a:cubicBezTo>
                  <a:pt x="3926" y="1997"/>
                  <a:pt x="3922" y="1992"/>
                  <a:pt x="3918" y="1992"/>
                </a:cubicBezTo>
                <a:cubicBezTo>
                  <a:pt x="3907" y="1992"/>
                  <a:pt x="3899" y="2025"/>
                  <a:pt x="3899" y="2025"/>
                </a:cubicBezTo>
                <a:cubicBezTo>
                  <a:pt x="3899" y="2052"/>
                  <a:pt x="3899" y="2069"/>
                  <a:pt x="3887" y="2069"/>
                </a:cubicBezTo>
                <a:cubicBezTo>
                  <a:pt x="3878" y="2069"/>
                  <a:pt x="3863" y="2060"/>
                  <a:pt x="3837" y="2041"/>
                </a:cubicBezTo>
                <a:cubicBezTo>
                  <a:pt x="3783" y="2002"/>
                  <a:pt x="3760" y="1979"/>
                  <a:pt x="3752" y="1979"/>
                </a:cubicBezTo>
                <a:cubicBezTo>
                  <a:pt x="3745" y="1979"/>
                  <a:pt x="3752" y="2002"/>
                  <a:pt x="3760" y="2056"/>
                </a:cubicBezTo>
                <a:cubicBezTo>
                  <a:pt x="3769" y="2091"/>
                  <a:pt x="3778" y="2121"/>
                  <a:pt x="3775" y="2121"/>
                </a:cubicBezTo>
                <a:cubicBezTo>
                  <a:pt x="3773" y="2121"/>
                  <a:pt x="3765" y="2103"/>
                  <a:pt x="3745" y="2056"/>
                </a:cubicBezTo>
                <a:cubicBezTo>
                  <a:pt x="3740" y="2043"/>
                  <a:pt x="3737" y="2037"/>
                  <a:pt x="3734" y="2037"/>
                </a:cubicBezTo>
                <a:cubicBezTo>
                  <a:pt x="3727" y="2037"/>
                  <a:pt x="3721" y="2077"/>
                  <a:pt x="3698" y="2133"/>
                </a:cubicBezTo>
                <a:cubicBezTo>
                  <a:pt x="3698" y="2211"/>
                  <a:pt x="3714" y="2272"/>
                  <a:pt x="3729" y="2350"/>
                </a:cubicBezTo>
                <a:cubicBezTo>
                  <a:pt x="3739" y="2416"/>
                  <a:pt x="3742" y="2448"/>
                  <a:pt x="3733" y="2448"/>
                </a:cubicBezTo>
                <a:cubicBezTo>
                  <a:pt x="3727" y="2448"/>
                  <a:pt x="3716" y="2435"/>
                  <a:pt x="3698" y="2411"/>
                </a:cubicBezTo>
                <a:cubicBezTo>
                  <a:pt x="3667" y="2411"/>
                  <a:pt x="3652" y="2365"/>
                  <a:pt x="3636" y="2303"/>
                </a:cubicBezTo>
                <a:cubicBezTo>
                  <a:pt x="3636" y="2241"/>
                  <a:pt x="3652" y="2241"/>
                  <a:pt x="3652" y="2241"/>
                </a:cubicBezTo>
                <a:lnTo>
                  <a:pt x="3667" y="2241"/>
                </a:lnTo>
                <a:cubicBezTo>
                  <a:pt x="3667" y="2195"/>
                  <a:pt x="3652" y="2133"/>
                  <a:pt x="3621" y="2133"/>
                </a:cubicBezTo>
                <a:cubicBezTo>
                  <a:pt x="3613" y="2110"/>
                  <a:pt x="3605" y="2099"/>
                  <a:pt x="3600" y="2099"/>
                </a:cubicBezTo>
                <a:cubicBezTo>
                  <a:pt x="3594" y="2099"/>
                  <a:pt x="3590" y="2110"/>
                  <a:pt x="3590" y="2133"/>
                </a:cubicBezTo>
                <a:cubicBezTo>
                  <a:pt x="3577" y="2108"/>
                  <a:pt x="3554" y="2083"/>
                  <a:pt x="3521" y="2083"/>
                </a:cubicBezTo>
                <a:cubicBezTo>
                  <a:pt x="3514" y="2083"/>
                  <a:pt x="3506" y="2084"/>
                  <a:pt x="3497" y="2087"/>
                </a:cubicBezTo>
                <a:cubicBezTo>
                  <a:pt x="3492" y="2090"/>
                  <a:pt x="3486" y="2091"/>
                  <a:pt x="3480" y="2091"/>
                </a:cubicBezTo>
                <a:cubicBezTo>
                  <a:pt x="3451" y="2091"/>
                  <a:pt x="3417" y="2063"/>
                  <a:pt x="3405" y="2025"/>
                </a:cubicBezTo>
                <a:cubicBezTo>
                  <a:pt x="3374" y="2025"/>
                  <a:pt x="3358" y="2025"/>
                  <a:pt x="3358" y="2071"/>
                </a:cubicBezTo>
                <a:cubicBezTo>
                  <a:pt x="3358" y="2142"/>
                  <a:pt x="3348" y="2167"/>
                  <a:pt x="3342" y="2167"/>
                </a:cubicBezTo>
                <a:cubicBezTo>
                  <a:pt x="3338" y="2167"/>
                  <a:pt x="3336" y="2153"/>
                  <a:pt x="3343" y="2133"/>
                </a:cubicBezTo>
                <a:cubicBezTo>
                  <a:pt x="3343" y="2071"/>
                  <a:pt x="3281" y="2041"/>
                  <a:pt x="3235" y="2010"/>
                </a:cubicBezTo>
                <a:cubicBezTo>
                  <a:pt x="3222" y="1991"/>
                  <a:pt x="3205" y="1983"/>
                  <a:pt x="3188" y="1983"/>
                </a:cubicBezTo>
                <a:cubicBezTo>
                  <a:pt x="3162" y="1983"/>
                  <a:pt x="3136" y="2003"/>
                  <a:pt x="3126" y="2041"/>
                </a:cubicBezTo>
                <a:lnTo>
                  <a:pt x="3095" y="2041"/>
                </a:lnTo>
                <a:cubicBezTo>
                  <a:pt x="3095" y="1988"/>
                  <a:pt x="3060" y="1957"/>
                  <a:pt x="3027" y="1957"/>
                </a:cubicBezTo>
                <a:cubicBezTo>
                  <a:pt x="3012" y="1957"/>
                  <a:pt x="2997" y="1964"/>
                  <a:pt x="2987" y="1979"/>
                </a:cubicBezTo>
                <a:cubicBezTo>
                  <a:pt x="2972" y="1979"/>
                  <a:pt x="2956" y="1963"/>
                  <a:pt x="2941" y="1963"/>
                </a:cubicBezTo>
                <a:cubicBezTo>
                  <a:pt x="2941" y="1926"/>
                  <a:pt x="2941" y="1905"/>
                  <a:pt x="2931" y="1905"/>
                </a:cubicBezTo>
                <a:cubicBezTo>
                  <a:pt x="2924" y="1905"/>
                  <a:pt x="2913" y="1914"/>
                  <a:pt x="2895" y="1932"/>
                </a:cubicBezTo>
                <a:cubicBezTo>
                  <a:pt x="2863" y="1954"/>
                  <a:pt x="2838" y="1990"/>
                  <a:pt x="2836" y="1990"/>
                </a:cubicBezTo>
                <a:cubicBezTo>
                  <a:pt x="2835" y="1990"/>
                  <a:pt x="2839" y="1982"/>
                  <a:pt x="2848" y="1963"/>
                </a:cubicBezTo>
                <a:cubicBezTo>
                  <a:pt x="2879" y="1917"/>
                  <a:pt x="2848" y="1917"/>
                  <a:pt x="2802" y="1871"/>
                </a:cubicBezTo>
                <a:cubicBezTo>
                  <a:pt x="2780" y="1849"/>
                  <a:pt x="2769" y="1837"/>
                  <a:pt x="2761" y="1837"/>
                </a:cubicBezTo>
                <a:cubicBezTo>
                  <a:pt x="2752" y="1837"/>
                  <a:pt x="2748" y="1853"/>
                  <a:pt x="2740" y="1886"/>
                </a:cubicBezTo>
                <a:cubicBezTo>
                  <a:pt x="2647" y="1886"/>
                  <a:pt x="2678" y="1840"/>
                  <a:pt x="2709" y="1793"/>
                </a:cubicBezTo>
                <a:cubicBezTo>
                  <a:pt x="2755" y="1762"/>
                  <a:pt x="2771" y="1739"/>
                  <a:pt x="2759" y="1739"/>
                </a:cubicBezTo>
                <a:cubicBezTo>
                  <a:pt x="2748" y="1739"/>
                  <a:pt x="2709" y="1762"/>
                  <a:pt x="2647" y="1824"/>
                </a:cubicBezTo>
                <a:cubicBezTo>
                  <a:pt x="2615" y="1850"/>
                  <a:pt x="2590" y="1860"/>
                  <a:pt x="2575" y="1860"/>
                </a:cubicBezTo>
                <a:cubicBezTo>
                  <a:pt x="2555" y="1860"/>
                  <a:pt x="2552" y="1842"/>
                  <a:pt x="2570" y="1824"/>
                </a:cubicBezTo>
                <a:cubicBezTo>
                  <a:pt x="2593" y="1801"/>
                  <a:pt x="2609" y="1793"/>
                  <a:pt x="2618" y="1793"/>
                </a:cubicBezTo>
                <a:cubicBezTo>
                  <a:pt x="2628" y="1793"/>
                  <a:pt x="2632" y="1801"/>
                  <a:pt x="2632" y="1809"/>
                </a:cubicBezTo>
                <a:lnTo>
                  <a:pt x="2709" y="1716"/>
                </a:lnTo>
                <a:cubicBezTo>
                  <a:pt x="2703" y="1710"/>
                  <a:pt x="2699" y="1706"/>
                  <a:pt x="2693" y="1706"/>
                </a:cubicBezTo>
                <a:cubicBezTo>
                  <a:pt x="2686" y="1706"/>
                  <a:pt x="2674" y="1713"/>
                  <a:pt x="2647" y="1731"/>
                </a:cubicBezTo>
                <a:cubicBezTo>
                  <a:pt x="2647" y="1731"/>
                  <a:pt x="2643" y="1728"/>
                  <a:pt x="2634" y="1728"/>
                </a:cubicBezTo>
                <a:cubicBezTo>
                  <a:pt x="2624" y="1728"/>
                  <a:pt x="2609" y="1731"/>
                  <a:pt x="2585" y="1747"/>
                </a:cubicBezTo>
                <a:cubicBezTo>
                  <a:pt x="2539" y="1778"/>
                  <a:pt x="2493" y="1824"/>
                  <a:pt x="2477" y="1871"/>
                </a:cubicBezTo>
                <a:cubicBezTo>
                  <a:pt x="2460" y="1905"/>
                  <a:pt x="2448" y="1915"/>
                  <a:pt x="2438" y="1915"/>
                </a:cubicBezTo>
                <a:cubicBezTo>
                  <a:pt x="2429" y="1915"/>
                  <a:pt x="2422" y="1908"/>
                  <a:pt x="2415" y="1901"/>
                </a:cubicBezTo>
                <a:cubicBezTo>
                  <a:pt x="2415" y="1840"/>
                  <a:pt x="2462" y="1793"/>
                  <a:pt x="2524" y="1762"/>
                </a:cubicBezTo>
                <a:cubicBezTo>
                  <a:pt x="2526" y="1764"/>
                  <a:pt x="2528" y="1765"/>
                  <a:pt x="2531" y="1765"/>
                </a:cubicBezTo>
                <a:cubicBezTo>
                  <a:pt x="2548" y="1765"/>
                  <a:pt x="2576" y="1727"/>
                  <a:pt x="2616" y="1701"/>
                </a:cubicBezTo>
                <a:cubicBezTo>
                  <a:pt x="2632" y="1677"/>
                  <a:pt x="2632" y="1670"/>
                  <a:pt x="2620" y="1670"/>
                </a:cubicBezTo>
                <a:cubicBezTo>
                  <a:pt x="2609" y="1670"/>
                  <a:pt x="2585" y="1677"/>
                  <a:pt x="2554" y="1685"/>
                </a:cubicBezTo>
                <a:cubicBezTo>
                  <a:pt x="2508" y="1685"/>
                  <a:pt x="2446" y="1701"/>
                  <a:pt x="2400" y="1731"/>
                </a:cubicBezTo>
                <a:lnTo>
                  <a:pt x="2446" y="1685"/>
                </a:lnTo>
                <a:cubicBezTo>
                  <a:pt x="2493" y="1654"/>
                  <a:pt x="2462" y="1623"/>
                  <a:pt x="2431" y="1592"/>
                </a:cubicBezTo>
                <a:cubicBezTo>
                  <a:pt x="2414" y="1575"/>
                  <a:pt x="2402" y="1563"/>
                  <a:pt x="2389" y="1563"/>
                </a:cubicBezTo>
                <a:cubicBezTo>
                  <a:pt x="2378" y="1563"/>
                  <a:pt x="2368" y="1571"/>
                  <a:pt x="2354" y="1592"/>
                </a:cubicBezTo>
                <a:cubicBezTo>
                  <a:pt x="2315" y="1630"/>
                  <a:pt x="2277" y="1658"/>
                  <a:pt x="2256" y="1658"/>
                </a:cubicBezTo>
                <a:cubicBezTo>
                  <a:pt x="2252" y="1658"/>
                  <a:pt x="2248" y="1657"/>
                  <a:pt x="2245" y="1654"/>
                </a:cubicBezTo>
                <a:lnTo>
                  <a:pt x="2245" y="1654"/>
                </a:lnTo>
                <a:cubicBezTo>
                  <a:pt x="2261" y="1670"/>
                  <a:pt x="2230" y="1701"/>
                  <a:pt x="2184" y="1747"/>
                </a:cubicBezTo>
                <a:cubicBezTo>
                  <a:pt x="2184" y="1701"/>
                  <a:pt x="2199" y="1654"/>
                  <a:pt x="2214" y="1608"/>
                </a:cubicBezTo>
                <a:cubicBezTo>
                  <a:pt x="2276" y="1500"/>
                  <a:pt x="2276" y="1438"/>
                  <a:pt x="2214" y="1360"/>
                </a:cubicBezTo>
                <a:cubicBezTo>
                  <a:pt x="2184" y="1330"/>
                  <a:pt x="2137" y="1268"/>
                  <a:pt x="2153" y="1206"/>
                </a:cubicBezTo>
                <a:cubicBezTo>
                  <a:pt x="2134" y="1187"/>
                  <a:pt x="2120" y="1174"/>
                  <a:pt x="2106" y="1174"/>
                </a:cubicBezTo>
                <a:cubicBezTo>
                  <a:pt x="2097" y="1174"/>
                  <a:pt x="2087" y="1179"/>
                  <a:pt x="2075" y="1190"/>
                </a:cubicBezTo>
                <a:lnTo>
                  <a:pt x="2029" y="1144"/>
                </a:lnTo>
                <a:cubicBezTo>
                  <a:pt x="2051" y="1111"/>
                  <a:pt x="2034" y="1079"/>
                  <a:pt x="2011" y="1079"/>
                </a:cubicBezTo>
                <a:cubicBezTo>
                  <a:pt x="2002" y="1079"/>
                  <a:pt x="1992" y="1084"/>
                  <a:pt x="1983" y="1098"/>
                </a:cubicBezTo>
                <a:cubicBezTo>
                  <a:pt x="1975" y="1103"/>
                  <a:pt x="1969" y="1105"/>
                  <a:pt x="1963" y="1105"/>
                </a:cubicBezTo>
                <a:cubicBezTo>
                  <a:pt x="1936" y="1105"/>
                  <a:pt x="1934" y="1049"/>
                  <a:pt x="1921" y="1036"/>
                </a:cubicBezTo>
                <a:cubicBezTo>
                  <a:pt x="1943" y="976"/>
                  <a:pt x="1955" y="945"/>
                  <a:pt x="1948" y="945"/>
                </a:cubicBezTo>
                <a:cubicBezTo>
                  <a:pt x="1942" y="945"/>
                  <a:pt x="1915" y="980"/>
                  <a:pt x="1859" y="1051"/>
                </a:cubicBezTo>
                <a:cubicBezTo>
                  <a:pt x="1828" y="1082"/>
                  <a:pt x="1813" y="1144"/>
                  <a:pt x="1844" y="1190"/>
                </a:cubicBezTo>
                <a:lnTo>
                  <a:pt x="1890" y="1252"/>
                </a:lnTo>
                <a:lnTo>
                  <a:pt x="1797" y="1221"/>
                </a:lnTo>
                <a:cubicBezTo>
                  <a:pt x="1780" y="1216"/>
                  <a:pt x="1763" y="1212"/>
                  <a:pt x="1747" y="1212"/>
                </a:cubicBezTo>
                <a:cubicBezTo>
                  <a:pt x="1719" y="1212"/>
                  <a:pt x="1693" y="1223"/>
                  <a:pt x="1674" y="1252"/>
                </a:cubicBezTo>
                <a:cubicBezTo>
                  <a:pt x="1674" y="1252"/>
                  <a:pt x="1644" y="1272"/>
                  <a:pt x="1624" y="1272"/>
                </a:cubicBezTo>
                <a:cubicBezTo>
                  <a:pt x="1619" y="1272"/>
                  <a:pt x="1615" y="1271"/>
                  <a:pt x="1612" y="1268"/>
                </a:cubicBezTo>
                <a:lnTo>
                  <a:pt x="1689" y="1190"/>
                </a:lnTo>
                <a:cubicBezTo>
                  <a:pt x="1735" y="1160"/>
                  <a:pt x="1782" y="1129"/>
                  <a:pt x="1828" y="1082"/>
                </a:cubicBezTo>
                <a:cubicBezTo>
                  <a:pt x="1874" y="1014"/>
                  <a:pt x="1869" y="945"/>
                  <a:pt x="1832" y="945"/>
                </a:cubicBezTo>
                <a:cubicBezTo>
                  <a:pt x="1819" y="945"/>
                  <a:pt x="1802" y="954"/>
                  <a:pt x="1782" y="974"/>
                </a:cubicBezTo>
                <a:cubicBezTo>
                  <a:pt x="1766" y="959"/>
                  <a:pt x="1766" y="959"/>
                  <a:pt x="1782" y="897"/>
                </a:cubicBezTo>
                <a:cubicBezTo>
                  <a:pt x="1789" y="866"/>
                  <a:pt x="1793" y="850"/>
                  <a:pt x="1784" y="850"/>
                </a:cubicBezTo>
                <a:cubicBezTo>
                  <a:pt x="1774" y="850"/>
                  <a:pt x="1751" y="866"/>
                  <a:pt x="1704" y="897"/>
                </a:cubicBezTo>
                <a:cubicBezTo>
                  <a:pt x="1666" y="919"/>
                  <a:pt x="1639" y="929"/>
                  <a:pt x="1624" y="929"/>
                </a:cubicBezTo>
                <a:cubicBezTo>
                  <a:pt x="1595" y="929"/>
                  <a:pt x="1603" y="895"/>
                  <a:pt x="1643" y="835"/>
                </a:cubicBezTo>
                <a:cubicBezTo>
                  <a:pt x="1683" y="741"/>
                  <a:pt x="1584" y="659"/>
                  <a:pt x="1536" y="659"/>
                </a:cubicBezTo>
                <a:cubicBezTo>
                  <a:pt x="1529" y="659"/>
                  <a:pt x="1523" y="661"/>
                  <a:pt x="1519" y="665"/>
                </a:cubicBezTo>
                <a:cubicBezTo>
                  <a:pt x="1494" y="703"/>
                  <a:pt x="1466" y="717"/>
                  <a:pt x="1443" y="717"/>
                </a:cubicBezTo>
                <a:cubicBezTo>
                  <a:pt x="1410" y="717"/>
                  <a:pt x="1386" y="686"/>
                  <a:pt x="1395" y="650"/>
                </a:cubicBezTo>
                <a:cubicBezTo>
                  <a:pt x="1395" y="597"/>
                  <a:pt x="1381" y="573"/>
                  <a:pt x="1352" y="573"/>
                </a:cubicBezTo>
                <a:cubicBezTo>
                  <a:pt x="1339" y="573"/>
                  <a:pt x="1322" y="578"/>
                  <a:pt x="1303" y="588"/>
                </a:cubicBezTo>
                <a:cubicBezTo>
                  <a:pt x="1328" y="550"/>
                  <a:pt x="1332" y="502"/>
                  <a:pt x="1308" y="502"/>
                </a:cubicBezTo>
                <a:cubicBezTo>
                  <a:pt x="1303" y="502"/>
                  <a:pt x="1296" y="505"/>
                  <a:pt x="1287" y="510"/>
                </a:cubicBezTo>
                <a:cubicBezTo>
                  <a:pt x="1287" y="510"/>
                  <a:pt x="1284" y="509"/>
                  <a:pt x="1279" y="509"/>
                </a:cubicBezTo>
                <a:cubicBezTo>
                  <a:pt x="1270" y="509"/>
                  <a:pt x="1256" y="516"/>
                  <a:pt x="1256" y="557"/>
                </a:cubicBezTo>
                <a:lnTo>
                  <a:pt x="1148" y="619"/>
                </a:lnTo>
                <a:cubicBezTo>
                  <a:pt x="1179" y="634"/>
                  <a:pt x="1148" y="680"/>
                  <a:pt x="1117" y="742"/>
                </a:cubicBezTo>
                <a:cubicBezTo>
                  <a:pt x="1112" y="749"/>
                  <a:pt x="1107" y="753"/>
                  <a:pt x="1101" y="753"/>
                </a:cubicBezTo>
                <a:cubicBezTo>
                  <a:pt x="1068" y="753"/>
                  <a:pt x="1024" y="651"/>
                  <a:pt x="1024" y="495"/>
                </a:cubicBezTo>
                <a:lnTo>
                  <a:pt x="1009" y="371"/>
                </a:lnTo>
                <a:lnTo>
                  <a:pt x="978" y="480"/>
                </a:lnTo>
                <a:cubicBezTo>
                  <a:pt x="947" y="464"/>
                  <a:pt x="916" y="449"/>
                  <a:pt x="932" y="402"/>
                </a:cubicBezTo>
                <a:cubicBezTo>
                  <a:pt x="947" y="340"/>
                  <a:pt x="947" y="340"/>
                  <a:pt x="932" y="340"/>
                </a:cubicBezTo>
                <a:cubicBezTo>
                  <a:pt x="932" y="340"/>
                  <a:pt x="927" y="338"/>
                  <a:pt x="920" y="338"/>
                </a:cubicBezTo>
                <a:cubicBezTo>
                  <a:pt x="909" y="338"/>
                  <a:pt x="895" y="343"/>
                  <a:pt x="885" y="371"/>
                </a:cubicBezTo>
                <a:cubicBezTo>
                  <a:pt x="859" y="433"/>
                  <a:pt x="847" y="459"/>
                  <a:pt x="840" y="459"/>
                </a:cubicBezTo>
                <a:cubicBezTo>
                  <a:pt x="834" y="459"/>
                  <a:pt x="830" y="444"/>
                  <a:pt x="823" y="418"/>
                </a:cubicBezTo>
                <a:cubicBezTo>
                  <a:pt x="823" y="350"/>
                  <a:pt x="819" y="314"/>
                  <a:pt x="804" y="314"/>
                </a:cubicBezTo>
                <a:cubicBezTo>
                  <a:pt x="792" y="314"/>
                  <a:pt x="774" y="338"/>
                  <a:pt x="746" y="387"/>
                </a:cubicBezTo>
                <a:cubicBezTo>
                  <a:pt x="731" y="441"/>
                  <a:pt x="723" y="468"/>
                  <a:pt x="719" y="468"/>
                </a:cubicBezTo>
                <a:cubicBezTo>
                  <a:pt x="715" y="468"/>
                  <a:pt x="715" y="441"/>
                  <a:pt x="715" y="387"/>
                </a:cubicBezTo>
                <a:cubicBezTo>
                  <a:pt x="731" y="325"/>
                  <a:pt x="715" y="263"/>
                  <a:pt x="669" y="263"/>
                </a:cubicBezTo>
                <a:lnTo>
                  <a:pt x="653" y="309"/>
                </a:lnTo>
                <a:cubicBezTo>
                  <a:pt x="645" y="371"/>
                  <a:pt x="631" y="398"/>
                  <a:pt x="618" y="398"/>
                </a:cubicBezTo>
                <a:cubicBezTo>
                  <a:pt x="608" y="398"/>
                  <a:pt x="598" y="382"/>
                  <a:pt x="592" y="356"/>
                </a:cubicBezTo>
                <a:cubicBezTo>
                  <a:pt x="592" y="323"/>
                  <a:pt x="583" y="307"/>
                  <a:pt x="563" y="307"/>
                </a:cubicBezTo>
                <a:cubicBezTo>
                  <a:pt x="545" y="307"/>
                  <a:pt x="519" y="319"/>
                  <a:pt x="483" y="340"/>
                </a:cubicBezTo>
                <a:cubicBezTo>
                  <a:pt x="422" y="309"/>
                  <a:pt x="391" y="309"/>
                  <a:pt x="406" y="263"/>
                </a:cubicBezTo>
                <a:cubicBezTo>
                  <a:pt x="414" y="209"/>
                  <a:pt x="418" y="182"/>
                  <a:pt x="414" y="182"/>
                </a:cubicBezTo>
                <a:cubicBezTo>
                  <a:pt x="410" y="182"/>
                  <a:pt x="398" y="209"/>
                  <a:pt x="375" y="263"/>
                </a:cubicBezTo>
                <a:cubicBezTo>
                  <a:pt x="352" y="286"/>
                  <a:pt x="344" y="298"/>
                  <a:pt x="335" y="298"/>
                </a:cubicBezTo>
                <a:cubicBezTo>
                  <a:pt x="325" y="298"/>
                  <a:pt x="313" y="286"/>
                  <a:pt x="282" y="263"/>
                </a:cubicBezTo>
                <a:cubicBezTo>
                  <a:pt x="267" y="232"/>
                  <a:pt x="259" y="217"/>
                  <a:pt x="252" y="217"/>
                </a:cubicBezTo>
                <a:cubicBezTo>
                  <a:pt x="244" y="217"/>
                  <a:pt x="236" y="232"/>
                  <a:pt x="221" y="263"/>
                </a:cubicBezTo>
                <a:cubicBezTo>
                  <a:pt x="221" y="371"/>
                  <a:pt x="205" y="433"/>
                  <a:pt x="236" y="433"/>
                </a:cubicBezTo>
                <a:cubicBezTo>
                  <a:pt x="267" y="433"/>
                  <a:pt x="267" y="433"/>
                  <a:pt x="267" y="480"/>
                </a:cubicBezTo>
                <a:lnTo>
                  <a:pt x="205" y="480"/>
                </a:lnTo>
                <a:cubicBezTo>
                  <a:pt x="184" y="480"/>
                  <a:pt x="163" y="483"/>
                  <a:pt x="143" y="489"/>
                </a:cubicBezTo>
                <a:lnTo>
                  <a:pt x="143" y="489"/>
                </a:lnTo>
                <a:cubicBezTo>
                  <a:pt x="139" y="474"/>
                  <a:pt x="136" y="467"/>
                  <a:pt x="133" y="467"/>
                </a:cubicBezTo>
                <a:cubicBezTo>
                  <a:pt x="131" y="467"/>
                  <a:pt x="129" y="476"/>
                  <a:pt x="129" y="495"/>
                </a:cubicBezTo>
                <a:lnTo>
                  <a:pt x="129" y="495"/>
                </a:lnTo>
                <a:cubicBezTo>
                  <a:pt x="134" y="493"/>
                  <a:pt x="138" y="491"/>
                  <a:pt x="143" y="489"/>
                </a:cubicBezTo>
                <a:lnTo>
                  <a:pt x="143" y="489"/>
                </a:lnTo>
                <a:cubicBezTo>
                  <a:pt x="147" y="502"/>
                  <a:pt x="153" y="519"/>
                  <a:pt x="159" y="541"/>
                </a:cubicBezTo>
                <a:cubicBezTo>
                  <a:pt x="174" y="665"/>
                  <a:pt x="174" y="650"/>
                  <a:pt x="190" y="665"/>
                </a:cubicBezTo>
                <a:cubicBezTo>
                  <a:pt x="221" y="665"/>
                  <a:pt x="221" y="665"/>
                  <a:pt x="221" y="711"/>
                </a:cubicBezTo>
                <a:cubicBezTo>
                  <a:pt x="205" y="773"/>
                  <a:pt x="236" y="835"/>
                  <a:pt x="252" y="835"/>
                </a:cubicBezTo>
                <a:cubicBezTo>
                  <a:pt x="282" y="835"/>
                  <a:pt x="282" y="835"/>
                  <a:pt x="282" y="773"/>
                </a:cubicBezTo>
                <a:cubicBezTo>
                  <a:pt x="289" y="755"/>
                  <a:pt x="295" y="744"/>
                  <a:pt x="301" y="744"/>
                </a:cubicBezTo>
                <a:cubicBezTo>
                  <a:pt x="310" y="744"/>
                  <a:pt x="320" y="770"/>
                  <a:pt x="329" y="835"/>
                </a:cubicBezTo>
                <a:cubicBezTo>
                  <a:pt x="329" y="862"/>
                  <a:pt x="329" y="877"/>
                  <a:pt x="331" y="877"/>
                </a:cubicBezTo>
                <a:cubicBezTo>
                  <a:pt x="335" y="877"/>
                  <a:pt x="342" y="850"/>
                  <a:pt x="360" y="789"/>
                </a:cubicBezTo>
                <a:cubicBezTo>
                  <a:pt x="367" y="738"/>
                  <a:pt x="381" y="715"/>
                  <a:pt x="394" y="715"/>
                </a:cubicBezTo>
                <a:cubicBezTo>
                  <a:pt x="408" y="715"/>
                  <a:pt x="422" y="746"/>
                  <a:pt x="422" y="804"/>
                </a:cubicBezTo>
                <a:lnTo>
                  <a:pt x="468" y="820"/>
                </a:lnTo>
                <a:cubicBezTo>
                  <a:pt x="499" y="820"/>
                  <a:pt x="514" y="773"/>
                  <a:pt x="530" y="711"/>
                </a:cubicBezTo>
                <a:cubicBezTo>
                  <a:pt x="548" y="657"/>
                  <a:pt x="555" y="635"/>
                  <a:pt x="559" y="635"/>
                </a:cubicBezTo>
                <a:cubicBezTo>
                  <a:pt x="561" y="635"/>
                  <a:pt x="561" y="646"/>
                  <a:pt x="561" y="665"/>
                </a:cubicBezTo>
                <a:cubicBezTo>
                  <a:pt x="576" y="711"/>
                  <a:pt x="576" y="742"/>
                  <a:pt x="561" y="789"/>
                </a:cubicBezTo>
                <a:cubicBezTo>
                  <a:pt x="545" y="835"/>
                  <a:pt x="561" y="835"/>
                  <a:pt x="592" y="850"/>
                </a:cubicBezTo>
                <a:cubicBezTo>
                  <a:pt x="605" y="857"/>
                  <a:pt x="622" y="864"/>
                  <a:pt x="638" y="864"/>
                </a:cubicBezTo>
                <a:cubicBezTo>
                  <a:pt x="658" y="864"/>
                  <a:pt x="676" y="854"/>
                  <a:pt x="684" y="820"/>
                </a:cubicBezTo>
                <a:lnTo>
                  <a:pt x="684" y="820"/>
                </a:lnTo>
                <a:lnTo>
                  <a:pt x="669" y="881"/>
                </a:lnTo>
                <a:cubicBezTo>
                  <a:pt x="679" y="881"/>
                  <a:pt x="676" y="909"/>
                  <a:pt x="677" y="909"/>
                </a:cubicBezTo>
                <a:cubicBezTo>
                  <a:pt x="677" y="909"/>
                  <a:pt x="679" y="902"/>
                  <a:pt x="684" y="881"/>
                </a:cubicBezTo>
                <a:cubicBezTo>
                  <a:pt x="684" y="881"/>
                  <a:pt x="715" y="881"/>
                  <a:pt x="731" y="959"/>
                </a:cubicBezTo>
                <a:cubicBezTo>
                  <a:pt x="739" y="975"/>
                  <a:pt x="752" y="983"/>
                  <a:pt x="767" y="983"/>
                </a:cubicBezTo>
                <a:cubicBezTo>
                  <a:pt x="809" y="983"/>
                  <a:pt x="862" y="922"/>
                  <a:pt x="839" y="820"/>
                </a:cubicBezTo>
                <a:lnTo>
                  <a:pt x="870" y="820"/>
                </a:lnTo>
                <a:cubicBezTo>
                  <a:pt x="876" y="822"/>
                  <a:pt x="882" y="823"/>
                  <a:pt x="887" y="823"/>
                </a:cubicBezTo>
                <a:cubicBezTo>
                  <a:pt x="916" y="823"/>
                  <a:pt x="916" y="789"/>
                  <a:pt x="916" y="789"/>
                </a:cubicBezTo>
                <a:cubicBezTo>
                  <a:pt x="932" y="765"/>
                  <a:pt x="943" y="758"/>
                  <a:pt x="955" y="758"/>
                </a:cubicBezTo>
                <a:cubicBezTo>
                  <a:pt x="966" y="758"/>
                  <a:pt x="978" y="765"/>
                  <a:pt x="993" y="773"/>
                </a:cubicBezTo>
                <a:lnTo>
                  <a:pt x="932" y="866"/>
                </a:lnTo>
                <a:cubicBezTo>
                  <a:pt x="874" y="953"/>
                  <a:pt x="858" y="1010"/>
                  <a:pt x="877" y="1010"/>
                </a:cubicBezTo>
                <a:cubicBezTo>
                  <a:pt x="889" y="1010"/>
                  <a:pt x="912" y="989"/>
                  <a:pt x="947" y="943"/>
                </a:cubicBezTo>
                <a:cubicBezTo>
                  <a:pt x="956" y="930"/>
                  <a:pt x="960" y="924"/>
                  <a:pt x="960" y="924"/>
                </a:cubicBezTo>
                <a:lnTo>
                  <a:pt x="960" y="924"/>
                </a:lnTo>
                <a:cubicBezTo>
                  <a:pt x="961" y="924"/>
                  <a:pt x="943" y="957"/>
                  <a:pt x="932" y="990"/>
                </a:cubicBezTo>
                <a:cubicBezTo>
                  <a:pt x="912" y="1019"/>
                  <a:pt x="911" y="1037"/>
                  <a:pt x="934" y="1037"/>
                </a:cubicBezTo>
                <a:cubicBezTo>
                  <a:pt x="946" y="1037"/>
                  <a:pt x="966" y="1031"/>
                  <a:pt x="993" y="1020"/>
                </a:cubicBezTo>
                <a:cubicBezTo>
                  <a:pt x="995" y="1022"/>
                  <a:pt x="997" y="1022"/>
                  <a:pt x="999" y="1022"/>
                </a:cubicBezTo>
                <a:cubicBezTo>
                  <a:pt x="1022" y="1022"/>
                  <a:pt x="1089" y="955"/>
                  <a:pt x="1117" y="912"/>
                </a:cubicBezTo>
                <a:cubicBezTo>
                  <a:pt x="1136" y="884"/>
                  <a:pt x="1154" y="879"/>
                  <a:pt x="1166" y="879"/>
                </a:cubicBezTo>
                <a:cubicBezTo>
                  <a:pt x="1174" y="879"/>
                  <a:pt x="1179" y="881"/>
                  <a:pt x="1179" y="881"/>
                </a:cubicBezTo>
                <a:cubicBezTo>
                  <a:pt x="1179" y="881"/>
                  <a:pt x="1194" y="897"/>
                  <a:pt x="1163" y="943"/>
                </a:cubicBezTo>
                <a:cubicBezTo>
                  <a:pt x="1126" y="1000"/>
                  <a:pt x="1123" y="1033"/>
                  <a:pt x="1147" y="1033"/>
                </a:cubicBezTo>
                <a:cubicBezTo>
                  <a:pt x="1162" y="1033"/>
                  <a:pt x="1189" y="1020"/>
                  <a:pt x="1225" y="990"/>
                </a:cubicBezTo>
                <a:lnTo>
                  <a:pt x="1225" y="990"/>
                </a:lnTo>
                <a:lnTo>
                  <a:pt x="1194" y="1036"/>
                </a:lnTo>
                <a:cubicBezTo>
                  <a:pt x="1163" y="1082"/>
                  <a:pt x="1148" y="1144"/>
                  <a:pt x="1272" y="1175"/>
                </a:cubicBezTo>
                <a:cubicBezTo>
                  <a:pt x="1349" y="1237"/>
                  <a:pt x="1395" y="1283"/>
                  <a:pt x="1364" y="1330"/>
                </a:cubicBezTo>
                <a:cubicBezTo>
                  <a:pt x="1345" y="1349"/>
                  <a:pt x="1361" y="1358"/>
                  <a:pt x="1394" y="1358"/>
                </a:cubicBezTo>
                <a:cubicBezTo>
                  <a:pt x="1439" y="1358"/>
                  <a:pt x="1518" y="1341"/>
                  <a:pt x="1581" y="1314"/>
                </a:cubicBezTo>
                <a:lnTo>
                  <a:pt x="1581" y="1314"/>
                </a:lnTo>
                <a:cubicBezTo>
                  <a:pt x="1534" y="1360"/>
                  <a:pt x="1550" y="1376"/>
                  <a:pt x="1581" y="1407"/>
                </a:cubicBezTo>
                <a:cubicBezTo>
                  <a:pt x="1596" y="1453"/>
                  <a:pt x="1627" y="1469"/>
                  <a:pt x="1581" y="1500"/>
                </a:cubicBezTo>
                <a:cubicBezTo>
                  <a:pt x="1531" y="1533"/>
                  <a:pt x="1508" y="1548"/>
                  <a:pt x="1514" y="1548"/>
                </a:cubicBezTo>
                <a:cubicBezTo>
                  <a:pt x="1519" y="1548"/>
                  <a:pt x="1546" y="1537"/>
                  <a:pt x="1596" y="1515"/>
                </a:cubicBezTo>
                <a:cubicBezTo>
                  <a:pt x="1613" y="1510"/>
                  <a:pt x="1628" y="1508"/>
                  <a:pt x="1639" y="1508"/>
                </a:cubicBezTo>
                <a:cubicBezTo>
                  <a:pt x="1702" y="1508"/>
                  <a:pt x="1690" y="1571"/>
                  <a:pt x="1612" y="1623"/>
                </a:cubicBezTo>
                <a:cubicBezTo>
                  <a:pt x="1581" y="1670"/>
                  <a:pt x="1596" y="1685"/>
                  <a:pt x="1612" y="1716"/>
                </a:cubicBezTo>
                <a:cubicBezTo>
                  <a:pt x="1623" y="1713"/>
                  <a:pt x="1633" y="1712"/>
                  <a:pt x="1642" y="1712"/>
                </a:cubicBezTo>
                <a:cubicBezTo>
                  <a:pt x="1684" y="1712"/>
                  <a:pt x="1710" y="1740"/>
                  <a:pt x="1735" y="1778"/>
                </a:cubicBezTo>
                <a:cubicBezTo>
                  <a:pt x="1750" y="1792"/>
                  <a:pt x="1761" y="1803"/>
                  <a:pt x="1778" y="1803"/>
                </a:cubicBezTo>
                <a:cubicBezTo>
                  <a:pt x="1797" y="1803"/>
                  <a:pt x="1825" y="1788"/>
                  <a:pt x="1874" y="1747"/>
                </a:cubicBezTo>
                <a:cubicBezTo>
                  <a:pt x="1913" y="1716"/>
                  <a:pt x="1936" y="1704"/>
                  <a:pt x="1954" y="1704"/>
                </a:cubicBezTo>
                <a:cubicBezTo>
                  <a:pt x="1971" y="1704"/>
                  <a:pt x="1983" y="1716"/>
                  <a:pt x="1998" y="1731"/>
                </a:cubicBezTo>
                <a:cubicBezTo>
                  <a:pt x="2029" y="1762"/>
                  <a:pt x="2029" y="1762"/>
                  <a:pt x="1983" y="1809"/>
                </a:cubicBezTo>
                <a:cubicBezTo>
                  <a:pt x="1983" y="1809"/>
                  <a:pt x="1967" y="1855"/>
                  <a:pt x="1983" y="1871"/>
                </a:cubicBezTo>
                <a:cubicBezTo>
                  <a:pt x="2014" y="1901"/>
                  <a:pt x="2014" y="1917"/>
                  <a:pt x="1983" y="1948"/>
                </a:cubicBezTo>
                <a:cubicBezTo>
                  <a:pt x="1967" y="1979"/>
                  <a:pt x="1967" y="2010"/>
                  <a:pt x="1983" y="2041"/>
                </a:cubicBezTo>
                <a:cubicBezTo>
                  <a:pt x="2014" y="2071"/>
                  <a:pt x="2060" y="2118"/>
                  <a:pt x="2014" y="2149"/>
                </a:cubicBezTo>
                <a:cubicBezTo>
                  <a:pt x="2019" y="2154"/>
                  <a:pt x="2023" y="2158"/>
                  <a:pt x="2027" y="2158"/>
                </a:cubicBezTo>
                <a:cubicBezTo>
                  <a:pt x="2035" y="2158"/>
                  <a:pt x="2046" y="2147"/>
                  <a:pt x="2075" y="2118"/>
                </a:cubicBezTo>
                <a:cubicBezTo>
                  <a:pt x="2090" y="2103"/>
                  <a:pt x="2111" y="2089"/>
                  <a:pt x="2133" y="2089"/>
                </a:cubicBezTo>
                <a:cubicBezTo>
                  <a:pt x="2158" y="2089"/>
                  <a:pt x="2183" y="2107"/>
                  <a:pt x="2199" y="2164"/>
                </a:cubicBezTo>
                <a:cubicBezTo>
                  <a:pt x="2221" y="2186"/>
                  <a:pt x="2257" y="2215"/>
                  <a:pt x="2288" y="2215"/>
                </a:cubicBezTo>
                <a:cubicBezTo>
                  <a:pt x="2301" y="2215"/>
                  <a:pt x="2313" y="2209"/>
                  <a:pt x="2323" y="2195"/>
                </a:cubicBezTo>
                <a:lnTo>
                  <a:pt x="2323" y="2195"/>
                </a:lnTo>
                <a:cubicBezTo>
                  <a:pt x="2338" y="2211"/>
                  <a:pt x="2338" y="2211"/>
                  <a:pt x="2307" y="2257"/>
                </a:cubicBezTo>
                <a:cubicBezTo>
                  <a:pt x="2257" y="2317"/>
                  <a:pt x="2259" y="2351"/>
                  <a:pt x="2296" y="2351"/>
                </a:cubicBezTo>
                <a:cubicBezTo>
                  <a:pt x="2316" y="2351"/>
                  <a:pt x="2346" y="2341"/>
                  <a:pt x="2384" y="2319"/>
                </a:cubicBezTo>
                <a:cubicBezTo>
                  <a:pt x="2397" y="2300"/>
                  <a:pt x="2406" y="2292"/>
                  <a:pt x="2413" y="2292"/>
                </a:cubicBezTo>
                <a:cubicBezTo>
                  <a:pt x="2423" y="2292"/>
                  <a:pt x="2425" y="2312"/>
                  <a:pt x="2415" y="2350"/>
                </a:cubicBezTo>
                <a:cubicBezTo>
                  <a:pt x="2415" y="2350"/>
                  <a:pt x="2418" y="2352"/>
                  <a:pt x="2424" y="2352"/>
                </a:cubicBezTo>
                <a:cubicBezTo>
                  <a:pt x="2433" y="2352"/>
                  <a:pt x="2449" y="2347"/>
                  <a:pt x="2477" y="2319"/>
                </a:cubicBezTo>
                <a:cubicBezTo>
                  <a:pt x="2501" y="2307"/>
                  <a:pt x="2516" y="2299"/>
                  <a:pt x="2525" y="2299"/>
                </a:cubicBezTo>
                <a:cubicBezTo>
                  <a:pt x="2539" y="2299"/>
                  <a:pt x="2539" y="2318"/>
                  <a:pt x="2539" y="2365"/>
                </a:cubicBezTo>
                <a:cubicBezTo>
                  <a:pt x="2508" y="2411"/>
                  <a:pt x="2539" y="2427"/>
                  <a:pt x="2554" y="2427"/>
                </a:cubicBezTo>
                <a:cubicBezTo>
                  <a:pt x="2616" y="2427"/>
                  <a:pt x="2848" y="2504"/>
                  <a:pt x="2848" y="2566"/>
                </a:cubicBezTo>
                <a:cubicBezTo>
                  <a:pt x="2882" y="2543"/>
                  <a:pt x="2891" y="2529"/>
                  <a:pt x="2900" y="2529"/>
                </a:cubicBezTo>
                <a:cubicBezTo>
                  <a:pt x="2903" y="2529"/>
                  <a:pt x="2906" y="2531"/>
                  <a:pt x="2910" y="2535"/>
                </a:cubicBezTo>
                <a:cubicBezTo>
                  <a:pt x="2910" y="2578"/>
                  <a:pt x="2915" y="2597"/>
                  <a:pt x="2923" y="2597"/>
                </a:cubicBezTo>
                <a:cubicBezTo>
                  <a:pt x="2935" y="2597"/>
                  <a:pt x="2953" y="2554"/>
                  <a:pt x="2972" y="2489"/>
                </a:cubicBezTo>
                <a:lnTo>
                  <a:pt x="2925" y="2489"/>
                </a:lnTo>
                <a:cubicBezTo>
                  <a:pt x="2938" y="2444"/>
                  <a:pt x="2956" y="2420"/>
                  <a:pt x="2970" y="2420"/>
                </a:cubicBezTo>
                <a:cubicBezTo>
                  <a:pt x="2989" y="2420"/>
                  <a:pt x="2999" y="2467"/>
                  <a:pt x="2972" y="2566"/>
                </a:cubicBezTo>
                <a:cubicBezTo>
                  <a:pt x="2972" y="2620"/>
                  <a:pt x="2972" y="2647"/>
                  <a:pt x="2978" y="2647"/>
                </a:cubicBezTo>
                <a:cubicBezTo>
                  <a:pt x="2983" y="2647"/>
                  <a:pt x="2995" y="2620"/>
                  <a:pt x="3018" y="2566"/>
                </a:cubicBezTo>
                <a:cubicBezTo>
                  <a:pt x="3040" y="2508"/>
                  <a:pt x="3055" y="2481"/>
                  <a:pt x="3066" y="2481"/>
                </a:cubicBezTo>
                <a:cubicBezTo>
                  <a:pt x="3079" y="2481"/>
                  <a:pt x="3087" y="2516"/>
                  <a:pt x="3095" y="2581"/>
                </a:cubicBezTo>
                <a:cubicBezTo>
                  <a:pt x="3095" y="2600"/>
                  <a:pt x="3095" y="2616"/>
                  <a:pt x="3093" y="2628"/>
                </a:cubicBezTo>
                <a:cubicBezTo>
                  <a:pt x="3097" y="2616"/>
                  <a:pt x="3103" y="2600"/>
                  <a:pt x="3111" y="2581"/>
                </a:cubicBezTo>
                <a:cubicBezTo>
                  <a:pt x="3154" y="2462"/>
                  <a:pt x="3192" y="2394"/>
                  <a:pt x="3214" y="2394"/>
                </a:cubicBezTo>
                <a:cubicBezTo>
                  <a:pt x="3233" y="2394"/>
                  <a:pt x="3241" y="2438"/>
                  <a:pt x="3235" y="2535"/>
                </a:cubicBezTo>
                <a:cubicBezTo>
                  <a:pt x="3219" y="2643"/>
                  <a:pt x="3235" y="2705"/>
                  <a:pt x="3265" y="2705"/>
                </a:cubicBezTo>
                <a:cubicBezTo>
                  <a:pt x="3296" y="2705"/>
                  <a:pt x="3296" y="2643"/>
                  <a:pt x="3296" y="2597"/>
                </a:cubicBezTo>
                <a:cubicBezTo>
                  <a:pt x="3289" y="2543"/>
                  <a:pt x="3289" y="2516"/>
                  <a:pt x="3296" y="2516"/>
                </a:cubicBezTo>
                <a:cubicBezTo>
                  <a:pt x="3304" y="2516"/>
                  <a:pt x="3320" y="2543"/>
                  <a:pt x="3343" y="2597"/>
                </a:cubicBezTo>
                <a:cubicBezTo>
                  <a:pt x="3377" y="2692"/>
                  <a:pt x="3412" y="2733"/>
                  <a:pt x="3446" y="2733"/>
                </a:cubicBezTo>
                <a:cubicBezTo>
                  <a:pt x="3473" y="2733"/>
                  <a:pt x="3501" y="2707"/>
                  <a:pt x="3528" y="2659"/>
                </a:cubicBezTo>
                <a:cubicBezTo>
                  <a:pt x="3567" y="2597"/>
                  <a:pt x="3605" y="2566"/>
                  <a:pt x="3629" y="2566"/>
                </a:cubicBezTo>
                <a:cubicBezTo>
                  <a:pt x="3652" y="2566"/>
                  <a:pt x="3660" y="2597"/>
                  <a:pt x="3636" y="2659"/>
                </a:cubicBezTo>
                <a:cubicBezTo>
                  <a:pt x="3601" y="2720"/>
                  <a:pt x="3591" y="2747"/>
                  <a:pt x="3597" y="2747"/>
                </a:cubicBezTo>
                <a:cubicBezTo>
                  <a:pt x="3602" y="2747"/>
                  <a:pt x="3616" y="2732"/>
                  <a:pt x="3636" y="2705"/>
                </a:cubicBezTo>
                <a:lnTo>
                  <a:pt x="3745" y="2705"/>
                </a:lnTo>
                <a:cubicBezTo>
                  <a:pt x="3776" y="2705"/>
                  <a:pt x="3791" y="2643"/>
                  <a:pt x="3776" y="2581"/>
                </a:cubicBezTo>
                <a:lnTo>
                  <a:pt x="3776" y="2581"/>
                </a:lnTo>
                <a:cubicBezTo>
                  <a:pt x="3802" y="2644"/>
                  <a:pt x="3835" y="2686"/>
                  <a:pt x="3860" y="2686"/>
                </a:cubicBezTo>
                <a:cubicBezTo>
                  <a:pt x="3878" y="2686"/>
                  <a:pt x="3893" y="2664"/>
                  <a:pt x="3899" y="2612"/>
                </a:cubicBezTo>
                <a:lnTo>
                  <a:pt x="3946" y="2612"/>
                </a:lnTo>
                <a:cubicBezTo>
                  <a:pt x="3976" y="2612"/>
                  <a:pt x="3976" y="2612"/>
                  <a:pt x="3976" y="2551"/>
                </a:cubicBezTo>
                <a:cubicBezTo>
                  <a:pt x="3982" y="2523"/>
                  <a:pt x="3989" y="2513"/>
                  <a:pt x="3999" y="2513"/>
                </a:cubicBezTo>
                <a:cubicBezTo>
                  <a:pt x="4016" y="2513"/>
                  <a:pt x="4039" y="2546"/>
                  <a:pt x="4069" y="2566"/>
                </a:cubicBezTo>
                <a:cubicBezTo>
                  <a:pt x="4102" y="2599"/>
                  <a:pt x="4127" y="2632"/>
                  <a:pt x="4133" y="2632"/>
                </a:cubicBezTo>
                <a:cubicBezTo>
                  <a:pt x="4136" y="2632"/>
                  <a:pt x="4136" y="2626"/>
                  <a:pt x="4131" y="2612"/>
                </a:cubicBezTo>
                <a:cubicBezTo>
                  <a:pt x="4116" y="2551"/>
                  <a:pt x="4131" y="2489"/>
                  <a:pt x="4131" y="2427"/>
                </a:cubicBezTo>
                <a:cubicBezTo>
                  <a:pt x="4131" y="2406"/>
                  <a:pt x="4136" y="2398"/>
                  <a:pt x="4143" y="2398"/>
                </a:cubicBezTo>
                <a:cubicBezTo>
                  <a:pt x="4157" y="2398"/>
                  <a:pt x="4177" y="2432"/>
                  <a:pt x="4177" y="2473"/>
                </a:cubicBezTo>
                <a:cubicBezTo>
                  <a:pt x="4177" y="2535"/>
                  <a:pt x="4208" y="2520"/>
                  <a:pt x="4270" y="2551"/>
                </a:cubicBezTo>
                <a:cubicBezTo>
                  <a:pt x="4286" y="2535"/>
                  <a:pt x="4332" y="2520"/>
                  <a:pt x="4301" y="2458"/>
                </a:cubicBezTo>
                <a:cubicBezTo>
                  <a:pt x="4276" y="2420"/>
                  <a:pt x="4363" y="2372"/>
                  <a:pt x="4422" y="2372"/>
                </a:cubicBezTo>
                <a:cubicBezTo>
                  <a:pt x="4435" y="2372"/>
                  <a:pt x="4447" y="2375"/>
                  <a:pt x="4456" y="2381"/>
                </a:cubicBezTo>
                <a:lnTo>
                  <a:pt x="4486" y="2350"/>
                </a:lnTo>
                <a:cubicBezTo>
                  <a:pt x="4517" y="2334"/>
                  <a:pt x="4486" y="2288"/>
                  <a:pt x="4517" y="2272"/>
                </a:cubicBezTo>
                <a:cubicBezTo>
                  <a:pt x="4548" y="2257"/>
                  <a:pt x="4533" y="2257"/>
                  <a:pt x="4517" y="2195"/>
                </a:cubicBezTo>
                <a:cubicBezTo>
                  <a:pt x="4525" y="2187"/>
                  <a:pt x="4533" y="2180"/>
                  <a:pt x="4544" y="2180"/>
                </a:cubicBezTo>
                <a:cubicBezTo>
                  <a:pt x="4556" y="2180"/>
                  <a:pt x="4571" y="2187"/>
                  <a:pt x="4595" y="2211"/>
                </a:cubicBezTo>
                <a:cubicBezTo>
                  <a:pt x="4561" y="2160"/>
                  <a:pt x="4545" y="2137"/>
                  <a:pt x="4554" y="2137"/>
                </a:cubicBezTo>
                <a:cubicBezTo>
                  <a:pt x="4561" y="2137"/>
                  <a:pt x="4584" y="2152"/>
                  <a:pt x="4626" y="2180"/>
                </a:cubicBezTo>
                <a:cubicBezTo>
                  <a:pt x="4672" y="2218"/>
                  <a:pt x="4691" y="2241"/>
                  <a:pt x="4691" y="2241"/>
                </a:cubicBezTo>
                <a:cubicBezTo>
                  <a:pt x="4691" y="2241"/>
                  <a:pt x="4672" y="2218"/>
                  <a:pt x="4641" y="2164"/>
                </a:cubicBezTo>
                <a:cubicBezTo>
                  <a:pt x="4632" y="2128"/>
                  <a:pt x="4628" y="2113"/>
                  <a:pt x="4636" y="2113"/>
                </a:cubicBezTo>
                <a:cubicBezTo>
                  <a:pt x="4641" y="2113"/>
                  <a:pt x="4653" y="2120"/>
                  <a:pt x="4672" y="2133"/>
                </a:cubicBezTo>
                <a:cubicBezTo>
                  <a:pt x="4700" y="2147"/>
                  <a:pt x="4715" y="2155"/>
                  <a:pt x="4721" y="2155"/>
                </a:cubicBezTo>
                <a:cubicBezTo>
                  <a:pt x="4728" y="2155"/>
                  <a:pt x="4720" y="2143"/>
                  <a:pt x="4703" y="2118"/>
                </a:cubicBezTo>
                <a:cubicBezTo>
                  <a:pt x="4657" y="2049"/>
                  <a:pt x="4654" y="1981"/>
                  <a:pt x="4686" y="1981"/>
                </a:cubicBezTo>
                <a:cubicBezTo>
                  <a:pt x="4698" y="1981"/>
                  <a:pt x="4714" y="1989"/>
                  <a:pt x="4734" y="2010"/>
                </a:cubicBezTo>
                <a:cubicBezTo>
                  <a:pt x="4734" y="2010"/>
                  <a:pt x="4749" y="1994"/>
                  <a:pt x="4734" y="1948"/>
                </a:cubicBezTo>
                <a:cubicBezTo>
                  <a:pt x="4701" y="1899"/>
                  <a:pt x="4686" y="1876"/>
                  <a:pt x="4690" y="1876"/>
                </a:cubicBezTo>
                <a:cubicBezTo>
                  <a:pt x="4693" y="1876"/>
                  <a:pt x="4712" y="1895"/>
                  <a:pt x="4749" y="1932"/>
                </a:cubicBezTo>
                <a:cubicBezTo>
                  <a:pt x="4778" y="1962"/>
                  <a:pt x="4801" y="1975"/>
                  <a:pt x="4814" y="1975"/>
                </a:cubicBezTo>
                <a:cubicBezTo>
                  <a:pt x="4837" y="1975"/>
                  <a:pt x="4834" y="1938"/>
                  <a:pt x="4796" y="1871"/>
                </a:cubicBezTo>
                <a:cubicBezTo>
                  <a:pt x="4796" y="1871"/>
                  <a:pt x="4773" y="1836"/>
                  <a:pt x="4805" y="1836"/>
                </a:cubicBezTo>
                <a:cubicBezTo>
                  <a:pt x="4811" y="1836"/>
                  <a:pt x="4818" y="1837"/>
                  <a:pt x="4826" y="1840"/>
                </a:cubicBezTo>
                <a:cubicBezTo>
                  <a:pt x="4835" y="1844"/>
                  <a:pt x="4845" y="1846"/>
                  <a:pt x="4856" y="1846"/>
                </a:cubicBezTo>
                <a:cubicBezTo>
                  <a:pt x="4926" y="1846"/>
                  <a:pt x="5028" y="1771"/>
                  <a:pt x="4935" y="1731"/>
                </a:cubicBezTo>
                <a:lnTo>
                  <a:pt x="4981" y="1685"/>
                </a:lnTo>
                <a:cubicBezTo>
                  <a:pt x="5043" y="1685"/>
                  <a:pt x="5058" y="1670"/>
                  <a:pt x="5043" y="1623"/>
                </a:cubicBezTo>
                <a:lnTo>
                  <a:pt x="5012" y="1561"/>
                </a:lnTo>
                <a:lnTo>
                  <a:pt x="5012" y="1561"/>
                </a:lnTo>
                <a:cubicBezTo>
                  <a:pt x="5047" y="1596"/>
                  <a:pt x="5090" y="1614"/>
                  <a:pt x="5116" y="1614"/>
                </a:cubicBezTo>
                <a:cubicBezTo>
                  <a:pt x="5125" y="1614"/>
                  <a:pt x="5132" y="1612"/>
                  <a:pt x="5136" y="1608"/>
                </a:cubicBezTo>
                <a:cubicBezTo>
                  <a:pt x="5151" y="1592"/>
                  <a:pt x="5151" y="1592"/>
                  <a:pt x="5105" y="1546"/>
                </a:cubicBezTo>
                <a:cubicBezTo>
                  <a:pt x="5058" y="1515"/>
                  <a:pt x="5058" y="1515"/>
                  <a:pt x="5089" y="1500"/>
                </a:cubicBezTo>
                <a:cubicBezTo>
                  <a:pt x="5093" y="1495"/>
                  <a:pt x="5100" y="1494"/>
                  <a:pt x="5108" y="1494"/>
                </a:cubicBezTo>
                <a:cubicBezTo>
                  <a:pt x="5130" y="1494"/>
                  <a:pt x="5163" y="1508"/>
                  <a:pt x="5197" y="1530"/>
                </a:cubicBezTo>
                <a:lnTo>
                  <a:pt x="5213" y="1515"/>
                </a:lnTo>
                <a:cubicBezTo>
                  <a:pt x="5165" y="1467"/>
                  <a:pt x="5153" y="1443"/>
                  <a:pt x="5158" y="1443"/>
                </a:cubicBezTo>
                <a:cubicBezTo>
                  <a:pt x="5161" y="1443"/>
                  <a:pt x="5170" y="1451"/>
                  <a:pt x="5182" y="1469"/>
                </a:cubicBezTo>
                <a:cubicBezTo>
                  <a:pt x="5196" y="1478"/>
                  <a:pt x="5209" y="1482"/>
                  <a:pt x="5221" y="1482"/>
                </a:cubicBezTo>
                <a:cubicBezTo>
                  <a:pt x="5246" y="1482"/>
                  <a:pt x="5264" y="1464"/>
                  <a:pt x="5275" y="1453"/>
                </a:cubicBezTo>
                <a:cubicBezTo>
                  <a:pt x="5261" y="1432"/>
                  <a:pt x="5266" y="1424"/>
                  <a:pt x="5272" y="1424"/>
                </a:cubicBezTo>
                <a:cubicBezTo>
                  <a:pt x="5281" y="1424"/>
                  <a:pt x="5292" y="1436"/>
                  <a:pt x="5275" y="1453"/>
                </a:cubicBezTo>
                <a:lnTo>
                  <a:pt x="5321" y="1484"/>
                </a:lnTo>
                <a:cubicBezTo>
                  <a:pt x="5332" y="1487"/>
                  <a:pt x="5340" y="1488"/>
                  <a:pt x="5344" y="1488"/>
                </a:cubicBezTo>
                <a:cubicBezTo>
                  <a:pt x="5367" y="1488"/>
                  <a:pt x="5331" y="1460"/>
                  <a:pt x="5306" y="1422"/>
                </a:cubicBezTo>
                <a:lnTo>
                  <a:pt x="5337" y="1391"/>
                </a:lnTo>
                <a:cubicBezTo>
                  <a:pt x="5352" y="1376"/>
                  <a:pt x="5367" y="1360"/>
                  <a:pt x="5306" y="1345"/>
                </a:cubicBezTo>
                <a:cubicBezTo>
                  <a:pt x="5259" y="1314"/>
                  <a:pt x="5228" y="1268"/>
                  <a:pt x="5244" y="1237"/>
                </a:cubicBezTo>
                <a:lnTo>
                  <a:pt x="5244" y="1237"/>
                </a:lnTo>
                <a:cubicBezTo>
                  <a:pt x="5282" y="1275"/>
                  <a:pt x="5310" y="1303"/>
                  <a:pt x="5335" y="1303"/>
                </a:cubicBezTo>
                <a:cubicBezTo>
                  <a:pt x="5341" y="1303"/>
                  <a:pt x="5347" y="1301"/>
                  <a:pt x="5352" y="1299"/>
                </a:cubicBezTo>
                <a:cubicBezTo>
                  <a:pt x="5354" y="1296"/>
                  <a:pt x="5357" y="1296"/>
                  <a:pt x="5359" y="1296"/>
                </a:cubicBezTo>
                <a:cubicBezTo>
                  <a:pt x="5376" y="1296"/>
                  <a:pt x="5398" y="1330"/>
                  <a:pt x="5398" y="1330"/>
                </a:cubicBezTo>
                <a:cubicBezTo>
                  <a:pt x="5416" y="1356"/>
                  <a:pt x="5431" y="1366"/>
                  <a:pt x="5443" y="1366"/>
                </a:cubicBezTo>
                <a:cubicBezTo>
                  <a:pt x="5474" y="1366"/>
                  <a:pt x="5487" y="1301"/>
                  <a:pt x="5476" y="1268"/>
                </a:cubicBezTo>
                <a:cubicBezTo>
                  <a:pt x="5448" y="1194"/>
                  <a:pt x="5448" y="1159"/>
                  <a:pt x="5469" y="1159"/>
                </a:cubicBezTo>
                <a:cubicBezTo>
                  <a:pt x="5483" y="1159"/>
                  <a:pt x="5506" y="1175"/>
                  <a:pt x="5537" y="1206"/>
                </a:cubicBezTo>
                <a:cubicBezTo>
                  <a:pt x="5552" y="1228"/>
                  <a:pt x="5562" y="1238"/>
                  <a:pt x="5566" y="1238"/>
                </a:cubicBezTo>
                <a:cubicBezTo>
                  <a:pt x="5581" y="1238"/>
                  <a:pt x="5546" y="1141"/>
                  <a:pt x="5476" y="1036"/>
                </a:cubicBezTo>
                <a:lnTo>
                  <a:pt x="5398" y="897"/>
                </a:lnTo>
                <a:lnTo>
                  <a:pt x="5398" y="897"/>
                </a:lnTo>
                <a:lnTo>
                  <a:pt x="5507" y="1020"/>
                </a:lnTo>
                <a:cubicBezTo>
                  <a:pt x="5586" y="1100"/>
                  <a:pt x="5624" y="1138"/>
                  <a:pt x="5641" y="1138"/>
                </a:cubicBezTo>
                <a:cubicBezTo>
                  <a:pt x="5657" y="1138"/>
                  <a:pt x="5653" y="1104"/>
                  <a:pt x="5646" y="1036"/>
                </a:cubicBezTo>
                <a:cubicBezTo>
                  <a:pt x="5646" y="1003"/>
                  <a:pt x="5646" y="987"/>
                  <a:pt x="5653" y="987"/>
                </a:cubicBezTo>
                <a:cubicBezTo>
                  <a:pt x="5659" y="987"/>
                  <a:pt x="5671" y="999"/>
                  <a:pt x="5692" y="1020"/>
                </a:cubicBezTo>
                <a:cubicBezTo>
                  <a:pt x="5709" y="1037"/>
                  <a:pt x="5720" y="1044"/>
                  <a:pt x="5730" y="1044"/>
                </a:cubicBezTo>
                <a:cubicBezTo>
                  <a:pt x="5747" y="1044"/>
                  <a:pt x="5761" y="1025"/>
                  <a:pt x="5800" y="1005"/>
                </a:cubicBezTo>
                <a:cubicBezTo>
                  <a:pt x="5862" y="959"/>
                  <a:pt x="5893" y="959"/>
                  <a:pt x="5862" y="897"/>
                </a:cubicBezTo>
                <a:lnTo>
                  <a:pt x="5908" y="881"/>
                </a:lnTo>
                <a:cubicBezTo>
                  <a:pt x="5933" y="906"/>
                  <a:pt x="5951" y="916"/>
                  <a:pt x="5962" y="916"/>
                </a:cubicBezTo>
                <a:cubicBezTo>
                  <a:pt x="5986" y="916"/>
                  <a:pt x="5977" y="867"/>
                  <a:pt x="5924" y="804"/>
                </a:cubicBezTo>
                <a:lnTo>
                  <a:pt x="5970" y="773"/>
                </a:lnTo>
                <a:lnTo>
                  <a:pt x="6001" y="835"/>
                </a:lnTo>
                <a:cubicBezTo>
                  <a:pt x="6013" y="852"/>
                  <a:pt x="6026" y="861"/>
                  <a:pt x="6049" y="861"/>
                </a:cubicBezTo>
                <a:cubicBezTo>
                  <a:pt x="6086" y="861"/>
                  <a:pt x="6148" y="837"/>
                  <a:pt x="6264" y="789"/>
                </a:cubicBezTo>
                <a:cubicBezTo>
                  <a:pt x="6480" y="742"/>
                  <a:pt x="6496" y="742"/>
                  <a:pt x="6480" y="634"/>
                </a:cubicBezTo>
                <a:cubicBezTo>
                  <a:pt x="6472" y="578"/>
                  <a:pt x="6485" y="547"/>
                  <a:pt x="6501" y="547"/>
                </a:cubicBezTo>
                <a:cubicBezTo>
                  <a:pt x="6516" y="547"/>
                  <a:pt x="6535" y="574"/>
                  <a:pt x="6542" y="634"/>
                </a:cubicBezTo>
                <a:cubicBezTo>
                  <a:pt x="6542" y="666"/>
                  <a:pt x="6557" y="706"/>
                  <a:pt x="6566" y="706"/>
                </a:cubicBezTo>
                <a:cubicBezTo>
                  <a:pt x="6570" y="706"/>
                  <a:pt x="6573" y="699"/>
                  <a:pt x="6573" y="680"/>
                </a:cubicBezTo>
                <a:cubicBezTo>
                  <a:pt x="6604" y="680"/>
                  <a:pt x="6635" y="711"/>
                  <a:pt x="6650" y="727"/>
                </a:cubicBezTo>
                <a:cubicBezTo>
                  <a:pt x="6684" y="774"/>
                  <a:pt x="6709" y="792"/>
                  <a:pt x="6725" y="792"/>
                </a:cubicBezTo>
                <a:cubicBezTo>
                  <a:pt x="6746" y="792"/>
                  <a:pt x="6752" y="762"/>
                  <a:pt x="6743" y="727"/>
                </a:cubicBezTo>
                <a:cubicBezTo>
                  <a:pt x="6730" y="682"/>
                  <a:pt x="6728" y="667"/>
                  <a:pt x="6732" y="667"/>
                </a:cubicBezTo>
                <a:cubicBezTo>
                  <a:pt x="6737" y="667"/>
                  <a:pt x="6756" y="699"/>
                  <a:pt x="6774" y="727"/>
                </a:cubicBezTo>
                <a:cubicBezTo>
                  <a:pt x="6796" y="771"/>
                  <a:pt x="6810" y="807"/>
                  <a:pt x="6817" y="807"/>
                </a:cubicBezTo>
                <a:cubicBezTo>
                  <a:pt x="6819" y="807"/>
                  <a:pt x="6820" y="802"/>
                  <a:pt x="6820" y="789"/>
                </a:cubicBezTo>
                <a:cubicBezTo>
                  <a:pt x="6820" y="756"/>
                  <a:pt x="6871" y="732"/>
                  <a:pt x="6917" y="732"/>
                </a:cubicBezTo>
                <a:cubicBezTo>
                  <a:pt x="6959" y="732"/>
                  <a:pt x="6998" y="752"/>
                  <a:pt x="6990" y="804"/>
                </a:cubicBezTo>
                <a:lnTo>
                  <a:pt x="7037" y="804"/>
                </a:lnTo>
                <a:cubicBezTo>
                  <a:pt x="7037" y="763"/>
                  <a:pt x="7064" y="749"/>
                  <a:pt x="7096" y="749"/>
                </a:cubicBezTo>
                <a:cubicBezTo>
                  <a:pt x="7112" y="749"/>
                  <a:pt x="7129" y="753"/>
                  <a:pt x="7145" y="758"/>
                </a:cubicBezTo>
                <a:cubicBezTo>
                  <a:pt x="7191" y="758"/>
                  <a:pt x="7222" y="773"/>
                  <a:pt x="7207" y="820"/>
                </a:cubicBezTo>
                <a:cubicBezTo>
                  <a:pt x="7198" y="853"/>
                  <a:pt x="7195" y="868"/>
                  <a:pt x="7202" y="868"/>
                </a:cubicBezTo>
                <a:cubicBezTo>
                  <a:pt x="7209" y="868"/>
                  <a:pt x="7224" y="857"/>
                  <a:pt x="7253" y="835"/>
                </a:cubicBezTo>
                <a:cubicBezTo>
                  <a:pt x="7269" y="835"/>
                  <a:pt x="7330" y="742"/>
                  <a:pt x="7346" y="742"/>
                </a:cubicBezTo>
                <a:cubicBezTo>
                  <a:pt x="7359" y="689"/>
                  <a:pt x="7396" y="647"/>
                  <a:pt x="7416" y="647"/>
                </a:cubicBezTo>
                <a:cubicBezTo>
                  <a:pt x="7418" y="647"/>
                  <a:pt x="7421" y="647"/>
                  <a:pt x="7423" y="650"/>
                </a:cubicBezTo>
                <a:lnTo>
                  <a:pt x="7408" y="696"/>
                </a:lnTo>
                <a:lnTo>
                  <a:pt x="7377" y="804"/>
                </a:lnTo>
                <a:cubicBezTo>
                  <a:pt x="7389" y="804"/>
                  <a:pt x="7401" y="807"/>
                  <a:pt x="7413" y="807"/>
                </a:cubicBezTo>
                <a:cubicBezTo>
                  <a:pt x="7430" y="807"/>
                  <a:pt x="7445" y="801"/>
                  <a:pt x="7454" y="773"/>
                </a:cubicBezTo>
                <a:cubicBezTo>
                  <a:pt x="7454" y="820"/>
                  <a:pt x="7469" y="835"/>
                  <a:pt x="7516" y="850"/>
                </a:cubicBezTo>
                <a:cubicBezTo>
                  <a:pt x="7541" y="867"/>
                  <a:pt x="7567" y="880"/>
                  <a:pt x="7592" y="880"/>
                </a:cubicBezTo>
                <a:cubicBezTo>
                  <a:pt x="7613" y="880"/>
                  <a:pt x="7634" y="871"/>
                  <a:pt x="7655" y="850"/>
                </a:cubicBezTo>
                <a:lnTo>
                  <a:pt x="7655" y="850"/>
                </a:lnTo>
                <a:cubicBezTo>
                  <a:pt x="7644" y="928"/>
                  <a:pt x="7704" y="990"/>
                  <a:pt x="7768" y="990"/>
                </a:cubicBezTo>
                <a:cubicBezTo>
                  <a:pt x="7793" y="990"/>
                  <a:pt x="7819" y="980"/>
                  <a:pt x="7840" y="959"/>
                </a:cubicBezTo>
                <a:cubicBezTo>
                  <a:pt x="7853" y="939"/>
                  <a:pt x="7864" y="931"/>
                  <a:pt x="7871" y="931"/>
                </a:cubicBezTo>
                <a:cubicBezTo>
                  <a:pt x="7882" y="931"/>
                  <a:pt x="7887" y="947"/>
                  <a:pt x="7887" y="974"/>
                </a:cubicBezTo>
                <a:cubicBezTo>
                  <a:pt x="7878" y="1010"/>
                  <a:pt x="7879" y="1025"/>
                  <a:pt x="7888" y="1025"/>
                </a:cubicBezTo>
                <a:cubicBezTo>
                  <a:pt x="7895" y="1025"/>
                  <a:pt x="7905" y="1018"/>
                  <a:pt x="7918" y="1005"/>
                </a:cubicBezTo>
                <a:cubicBezTo>
                  <a:pt x="7926" y="999"/>
                  <a:pt x="7933" y="997"/>
                  <a:pt x="7939" y="997"/>
                </a:cubicBezTo>
                <a:cubicBezTo>
                  <a:pt x="7964" y="997"/>
                  <a:pt x="7961" y="1047"/>
                  <a:pt x="7949" y="1098"/>
                </a:cubicBezTo>
                <a:cubicBezTo>
                  <a:pt x="7916" y="1174"/>
                  <a:pt x="7914" y="1205"/>
                  <a:pt x="7938" y="1205"/>
                </a:cubicBezTo>
                <a:cubicBezTo>
                  <a:pt x="7947" y="1205"/>
                  <a:pt x="7961" y="1199"/>
                  <a:pt x="7979" y="1190"/>
                </a:cubicBezTo>
                <a:cubicBezTo>
                  <a:pt x="7992" y="1186"/>
                  <a:pt x="8004" y="1184"/>
                  <a:pt x="8016" y="1184"/>
                </a:cubicBezTo>
                <a:cubicBezTo>
                  <a:pt x="8050" y="1184"/>
                  <a:pt x="8080" y="1199"/>
                  <a:pt x="8103" y="1221"/>
                </a:cubicBezTo>
                <a:cubicBezTo>
                  <a:pt x="8180" y="1206"/>
                  <a:pt x="8196" y="1221"/>
                  <a:pt x="8211" y="1175"/>
                </a:cubicBezTo>
                <a:cubicBezTo>
                  <a:pt x="8242" y="1144"/>
                  <a:pt x="8273" y="1113"/>
                  <a:pt x="8304" y="1098"/>
                </a:cubicBezTo>
                <a:cubicBezTo>
                  <a:pt x="8362" y="1098"/>
                  <a:pt x="8350" y="1124"/>
                  <a:pt x="8334" y="1124"/>
                </a:cubicBezTo>
                <a:cubicBezTo>
                  <a:pt x="8329" y="1124"/>
                  <a:pt x="8323" y="1121"/>
                  <a:pt x="8320" y="1113"/>
                </a:cubicBezTo>
                <a:cubicBezTo>
                  <a:pt x="8242" y="1113"/>
                  <a:pt x="8273" y="1144"/>
                  <a:pt x="8242" y="1206"/>
                </a:cubicBezTo>
                <a:cubicBezTo>
                  <a:pt x="8242" y="1237"/>
                  <a:pt x="8242" y="1283"/>
                  <a:pt x="8289" y="1314"/>
                </a:cubicBezTo>
                <a:cubicBezTo>
                  <a:pt x="8304" y="1330"/>
                  <a:pt x="8335" y="1360"/>
                  <a:pt x="8350" y="1376"/>
                </a:cubicBezTo>
                <a:cubicBezTo>
                  <a:pt x="8350" y="1441"/>
                  <a:pt x="8365" y="1468"/>
                  <a:pt x="8385" y="1468"/>
                </a:cubicBezTo>
                <a:cubicBezTo>
                  <a:pt x="8394" y="1468"/>
                  <a:pt x="8403" y="1463"/>
                  <a:pt x="8412" y="1453"/>
                </a:cubicBezTo>
                <a:lnTo>
                  <a:pt x="8459" y="1422"/>
                </a:lnTo>
                <a:lnTo>
                  <a:pt x="8459" y="1422"/>
                </a:lnTo>
                <a:cubicBezTo>
                  <a:pt x="8403" y="1505"/>
                  <a:pt x="8533" y="1661"/>
                  <a:pt x="8627" y="1661"/>
                </a:cubicBezTo>
                <a:cubicBezTo>
                  <a:pt x="8639" y="1661"/>
                  <a:pt x="8650" y="1659"/>
                  <a:pt x="8660" y="1654"/>
                </a:cubicBezTo>
                <a:lnTo>
                  <a:pt x="8660" y="1654"/>
                </a:lnTo>
                <a:lnTo>
                  <a:pt x="8629" y="1685"/>
                </a:lnTo>
                <a:cubicBezTo>
                  <a:pt x="8582" y="1731"/>
                  <a:pt x="8598" y="1747"/>
                  <a:pt x="8629" y="1778"/>
                </a:cubicBezTo>
                <a:cubicBezTo>
                  <a:pt x="8644" y="1824"/>
                  <a:pt x="8752" y="1840"/>
                  <a:pt x="8799" y="1886"/>
                </a:cubicBezTo>
                <a:cubicBezTo>
                  <a:pt x="8834" y="1933"/>
                  <a:pt x="8878" y="1979"/>
                  <a:pt x="8910" y="1979"/>
                </a:cubicBezTo>
                <a:cubicBezTo>
                  <a:pt x="8921" y="1979"/>
                  <a:pt x="8930" y="1975"/>
                  <a:pt x="8938" y="1963"/>
                </a:cubicBezTo>
                <a:lnTo>
                  <a:pt x="8938" y="1963"/>
                </a:lnTo>
                <a:cubicBezTo>
                  <a:pt x="8969" y="1979"/>
                  <a:pt x="8969" y="1979"/>
                  <a:pt x="8922" y="2025"/>
                </a:cubicBezTo>
                <a:cubicBezTo>
                  <a:pt x="8876" y="2056"/>
                  <a:pt x="8876" y="2071"/>
                  <a:pt x="8891" y="2087"/>
                </a:cubicBezTo>
                <a:cubicBezTo>
                  <a:pt x="8893" y="2089"/>
                  <a:pt x="8896" y="2090"/>
                  <a:pt x="8899" y="2090"/>
                </a:cubicBezTo>
                <a:cubicBezTo>
                  <a:pt x="8920" y="2090"/>
                  <a:pt x="8960" y="2052"/>
                  <a:pt x="9000" y="2025"/>
                </a:cubicBezTo>
                <a:cubicBezTo>
                  <a:pt x="9011" y="2008"/>
                  <a:pt x="9021" y="1999"/>
                  <a:pt x="9028" y="1999"/>
                </a:cubicBezTo>
                <a:cubicBezTo>
                  <a:pt x="9040" y="1999"/>
                  <a:pt x="9046" y="2023"/>
                  <a:pt x="9046" y="2071"/>
                </a:cubicBezTo>
                <a:cubicBezTo>
                  <a:pt x="9030" y="2149"/>
                  <a:pt x="9108" y="2195"/>
                  <a:pt x="9185" y="2195"/>
                </a:cubicBezTo>
                <a:cubicBezTo>
                  <a:pt x="9200" y="2211"/>
                  <a:pt x="9216" y="2226"/>
                  <a:pt x="9185" y="2257"/>
                </a:cubicBezTo>
                <a:cubicBezTo>
                  <a:pt x="9150" y="2292"/>
                  <a:pt x="9168" y="2355"/>
                  <a:pt x="9220" y="2355"/>
                </a:cubicBezTo>
                <a:cubicBezTo>
                  <a:pt x="9237" y="2355"/>
                  <a:pt x="9256" y="2349"/>
                  <a:pt x="9278" y="2334"/>
                </a:cubicBezTo>
                <a:lnTo>
                  <a:pt x="9278" y="2334"/>
                </a:lnTo>
                <a:cubicBezTo>
                  <a:pt x="9293" y="2350"/>
                  <a:pt x="9293" y="2350"/>
                  <a:pt x="9262" y="2396"/>
                </a:cubicBezTo>
                <a:cubicBezTo>
                  <a:pt x="9242" y="2426"/>
                  <a:pt x="9228" y="2464"/>
                  <a:pt x="9243" y="2464"/>
                </a:cubicBezTo>
                <a:cubicBezTo>
                  <a:pt x="9251" y="2464"/>
                  <a:pt x="9267" y="2453"/>
                  <a:pt x="9293" y="2427"/>
                </a:cubicBezTo>
                <a:cubicBezTo>
                  <a:pt x="9307" y="2420"/>
                  <a:pt x="9321" y="2417"/>
                  <a:pt x="9335" y="2417"/>
                </a:cubicBezTo>
                <a:cubicBezTo>
                  <a:pt x="9386" y="2417"/>
                  <a:pt x="9436" y="2456"/>
                  <a:pt x="9448" y="2504"/>
                </a:cubicBezTo>
                <a:cubicBezTo>
                  <a:pt x="9455" y="2511"/>
                  <a:pt x="9462" y="2518"/>
                  <a:pt x="9470" y="2518"/>
                </a:cubicBezTo>
                <a:cubicBezTo>
                  <a:pt x="9480" y="2518"/>
                  <a:pt x="9493" y="2507"/>
                  <a:pt x="9510" y="2473"/>
                </a:cubicBezTo>
                <a:cubicBezTo>
                  <a:pt x="9514" y="2461"/>
                  <a:pt x="9519" y="2449"/>
                  <a:pt x="9523" y="2439"/>
                </a:cubicBezTo>
                <a:lnTo>
                  <a:pt x="9523" y="2439"/>
                </a:lnTo>
                <a:cubicBezTo>
                  <a:pt x="9517" y="2487"/>
                  <a:pt x="9514" y="2510"/>
                  <a:pt x="9520" y="2510"/>
                </a:cubicBezTo>
                <a:cubicBezTo>
                  <a:pt x="9526" y="2510"/>
                  <a:pt x="9542" y="2487"/>
                  <a:pt x="9571" y="2442"/>
                </a:cubicBezTo>
                <a:cubicBezTo>
                  <a:pt x="9585" y="2421"/>
                  <a:pt x="9596" y="2413"/>
                  <a:pt x="9601" y="2413"/>
                </a:cubicBezTo>
                <a:cubicBezTo>
                  <a:pt x="9607" y="2413"/>
                  <a:pt x="9604" y="2425"/>
                  <a:pt x="9587" y="2442"/>
                </a:cubicBezTo>
                <a:cubicBezTo>
                  <a:pt x="9571" y="2489"/>
                  <a:pt x="9618" y="2520"/>
                  <a:pt x="9618" y="2520"/>
                </a:cubicBezTo>
                <a:cubicBezTo>
                  <a:pt x="9618" y="2520"/>
                  <a:pt x="9757" y="2520"/>
                  <a:pt x="9865" y="2535"/>
                </a:cubicBezTo>
                <a:cubicBezTo>
                  <a:pt x="9910" y="2558"/>
                  <a:pt x="9956" y="2572"/>
                  <a:pt x="10007" y="2572"/>
                </a:cubicBezTo>
                <a:cubicBezTo>
                  <a:pt x="10026" y="2572"/>
                  <a:pt x="10045" y="2570"/>
                  <a:pt x="10066" y="2566"/>
                </a:cubicBezTo>
                <a:cubicBezTo>
                  <a:pt x="10097" y="2566"/>
                  <a:pt x="10128" y="2551"/>
                  <a:pt x="10128" y="2535"/>
                </a:cubicBezTo>
                <a:cubicBezTo>
                  <a:pt x="10128" y="2517"/>
                  <a:pt x="10133" y="2499"/>
                  <a:pt x="10143" y="2499"/>
                </a:cubicBezTo>
                <a:cubicBezTo>
                  <a:pt x="10151" y="2499"/>
                  <a:pt x="10161" y="2509"/>
                  <a:pt x="10174" y="2535"/>
                </a:cubicBezTo>
                <a:cubicBezTo>
                  <a:pt x="10190" y="2581"/>
                  <a:pt x="10205" y="2581"/>
                  <a:pt x="10236" y="2597"/>
                </a:cubicBezTo>
                <a:cubicBezTo>
                  <a:pt x="10251" y="2597"/>
                  <a:pt x="10282" y="2597"/>
                  <a:pt x="10282" y="2643"/>
                </a:cubicBezTo>
                <a:cubicBezTo>
                  <a:pt x="10298" y="2597"/>
                  <a:pt x="10298" y="2597"/>
                  <a:pt x="10329" y="2597"/>
                </a:cubicBezTo>
                <a:cubicBezTo>
                  <a:pt x="10329" y="2620"/>
                  <a:pt x="10333" y="2632"/>
                  <a:pt x="10340" y="2632"/>
                </a:cubicBezTo>
                <a:cubicBezTo>
                  <a:pt x="10348" y="2632"/>
                  <a:pt x="10360" y="2620"/>
                  <a:pt x="10375" y="2597"/>
                </a:cubicBezTo>
                <a:cubicBezTo>
                  <a:pt x="10383" y="2535"/>
                  <a:pt x="10387" y="2504"/>
                  <a:pt x="10389" y="2504"/>
                </a:cubicBezTo>
                <a:cubicBezTo>
                  <a:pt x="10391" y="2504"/>
                  <a:pt x="10391" y="2535"/>
                  <a:pt x="10391" y="2597"/>
                </a:cubicBezTo>
                <a:cubicBezTo>
                  <a:pt x="10391" y="2629"/>
                  <a:pt x="10428" y="2669"/>
                  <a:pt x="10441" y="2669"/>
                </a:cubicBezTo>
                <a:cubicBezTo>
                  <a:pt x="10446" y="2669"/>
                  <a:pt x="10446" y="2662"/>
                  <a:pt x="10437" y="2643"/>
                </a:cubicBezTo>
                <a:cubicBezTo>
                  <a:pt x="10421" y="2597"/>
                  <a:pt x="10483" y="2581"/>
                  <a:pt x="10499" y="2535"/>
                </a:cubicBezTo>
                <a:cubicBezTo>
                  <a:pt x="10514" y="2535"/>
                  <a:pt x="10545" y="2535"/>
                  <a:pt x="10545" y="2581"/>
                </a:cubicBezTo>
                <a:cubicBezTo>
                  <a:pt x="10549" y="2598"/>
                  <a:pt x="10560" y="2604"/>
                  <a:pt x="10575" y="2604"/>
                </a:cubicBezTo>
                <a:cubicBezTo>
                  <a:pt x="10618" y="2604"/>
                  <a:pt x="10688" y="2550"/>
                  <a:pt x="10700" y="2504"/>
                </a:cubicBezTo>
                <a:cubicBezTo>
                  <a:pt x="10700" y="2473"/>
                  <a:pt x="10700" y="2458"/>
                  <a:pt x="10702" y="2458"/>
                </a:cubicBezTo>
                <a:cubicBezTo>
                  <a:pt x="10704" y="2458"/>
                  <a:pt x="10707" y="2473"/>
                  <a:pt x="10715" y="2504"/>
                </a:cubicBezTo>
                <a:cubicBezTo>
                  <a:pt x="10725" y="2545"/>
                  <a:pt x="10736" y="2552"/>
                  <a:pt x="10751" y="2552"/>
                </a:cubicBezTo>
                <a:cubicBezTo>
                  <a:pt x="10758" y="2552"/>
                  <a:pt x="10767" y="2551"/>
                  <a:pt x="10777" y="2551"/>
                </a:cubicBezTo>
                <a:cubicBezTo>
                  <a:pt x="10777" y="2532"/>
                  <a:pt x="10778" y="2525"/>
                  <a:pt x="10781" y="2525"/>
                </a:cubicBezTo>
                <a:cubicBezTo>
                  <a:pt x="10786" y="2525"/>
                  <a:pt x="10797" y="2565"/>
                  <a:pt x="10808" y="2597"/>
                </a:cubicBezTo>
                <a:cubicBezTo>
                  <a:pt x="10818" y="2626"/>
                  <a:pt x="10821" y="2637"/>
                  <a:pt x="10834" y="2637"/>
                </a:cubicBezTo>
                <a:cubicBezTo>
                  <a:pt x="10842" y="2637"/>
                  <a:pt x="10853" y="2634"/>
                  <a:pt x="10870" y="2628"/>
                </a:cubicBezTo>
                <a:cubicBezTo>
                  <a:pt x="10870" y="2566"/>
                  <a:pt x="10962" y="2535"/>
                  <a:pt x="11024" y="2520"/>
                </a:cubicBezTo>
                <a:cubicBezTo>
                  <a:pt x="11148" y="2473"/>
                  <a:pt x="11132" y="2396"/>
                  <a:pt x="11117" y="2288"/>
                </a:cubicBezTo>
                <a:lnTo>
                  <a:pt x="11071" y="2180"/>
                </a:lnTo>
                <a:lnTo>
                  <a:pt x="11071" y="2180"/>
                </a:lnTo>
                <a:lnTo>
                  <a:pt x="11132" y="2272"/>
                </a:lnTo>
                <a:cubicBezTo>
                  <a:pt x="11163" y="2319"/>
                  <a:pt x="11210" y="2365"/>
                  <a:pt x="11241" y="2411"/>
                </a:cubicBezTo>
                <a:cubicBezTo>
                  <a:pt x="11256" y="2396"/>
                  <a:pt x="11241" y="2350"/>
                  <a:pt x="11210" y="2303"/>
                </a:cubicBezTo>
                <a:cubicBezTo>
                  <a:pt x="11175" y="2269"/>
                  <a:pt x="11184" y="2251"/>
                  <a:pt x="11216" y="2251"/>
                </a:cubicBezTo>
                <a:cubicBezTo>
                  <a:pt x="11227" y="2251"/>
                  <a:pt x="11241" y="2253"/>
                  <a:pt x="11256" y="2257"/>
                </a:cubicBezTo>
                <a:cubicBezTo>
                  <a:pt x="11278" y="2266"/>
                  <a:pt x="11294" y="2269"/>
                  <a:pt x="11307" y="2269"/>
                </a:cubicBezTo>
                <a:cubicBezTo>
                  <a:pt x="11340" y="2269"/>
                  <a:pt x="11345" y="2244"/>
                  <a:pt x="11333" y="2211"/>
                </a:cubicBezTo>
                <a:cubicBezTo>
                  <a:pt x="11342" y="2202"/>
                  <a:pt x="11351" y="2193"/>
                  <a:pt x="11369" y="2193"/>
                </a:cubicBezTo>
                <a:cubicBezTo>
                  <a:pt x="11382" y="2193"/>
                  <a:pt x="11400" y="2197"/>
                  <a:pt x="11426" y="2211"/>
                </a:cubicBezTo>
                <a:cubicBezTo>
                  <a:pt x="11442" y="2195"/>
                  <a:pt x="11442" y="2195"/>
                  <a:pt x="11395" y="2149"/>
                </a:cubicBezTo>
                <a:cubicBezTo>
                  <a:pt x="11376" y="2119"/>
                  <a:pt x="11375" y="2109"/>
                  <a:pt x="11392" y="2109"/>
                </a:cubicBezTo>
                <a:cubicBezTo>
                  <a:pt x="11403" y="2109"/>
                  <a:pt x="11419" y="2112"/>
                  <a:pt x="11442" y="2118"/>
                </a:cubicBezTo>
                <a:cubicBezTo>
                  <a:pt x="11478" y="2148"/>
                  <a:pt x="11507" y="2159"/>
                  <a:pt x="11527" y="2159"/>
                </a:cubicBezTo>
                <a:cubicBezTo>
                  <a:pt x="11559" y="2159"/>
                  <a:pt x="11569" y="2131"/>
                  <a:pt x="11550" y="2102"/>
                </a:cubicBezTo>
                <a:cubicBezTo>
                  <a:pt x="11503" y="2056"/>
                  <a:pt x="11519" y="2041"/>
                  <a:pt x="11550" y="2025"/>
                </a:cubicBezTo>
                <a:cubicBezTo>
                  <a:pt x="11565" y="2025"/>
                  <a:pt x="11581" y="1994"/>
                  <a:pt x="11550" y="1948"/>
                </a:cubicBezTo>
                <a:lnTo>
                  <a:pt x="11596" y="1917"/>
                </a:lnTo>
                <a:cubicBezTo>
                  <a:pt x="11596" y="1915"/>
                  <a:pt x="11597" y="1914"/>
                  <a:pt x="11598" y="1914"/>
                </a:cubicBezTo>
                <a:cubicBezTo>
                  <a:pt x="11604" y="1914"/>
                  <a:pt x="11625" y="1950"/>
                  <a:pt x="11612" y="1963"/>
                </a:cubicBezTo>
                <a:lnTo>
                  <a:pt x="11673" y="1994"/>
                </a:lnTo>
                <a:cubicBezTo>
                  <a:pt x="11704" y="1963"/>
                  <a:pt x="11720" y="1932"/>
                  <a:pt x="11689" y="1886"/>
                </a:cubicBezTo>
                <a:cubicBezTo>
                  <a:pt x="11657" y="1838"/>
                  <a:pt x="11641" y="1814"/>
                  <a:pt x="11645" y="1814"/>
                </a:cubicBezTo>
                <a:cubicBezTo>
                  <a:pt x="11648" y="1814"/>
                  <a:pt x="11667" y="1834"/>
                  <a:pt x="11704" y="1871"/>
                </a:cubicBezTo>
                <a:cubicBezTo>
                  <a:pt x="11731" y="1888"/>
                  <a:pt x="11763" y="1906"/>
                  <a:pt x="11779" y="1906"/>
                </a:cubicBezTo>
                <a:cubicBezTo>
                  <a:pt x="11791" y="1906"/>
                  <a:pt x="11795" y="1897"/>
                  <a:pt x="11782" y="1871"/>
                </a:cubicBezTo>
                <a:cubicBezTo>
                  <a:pt x="11749" y="1822"/>
                  <a:pt x="11751" y="1803"/>
                  <a:pt x="11764" y="1803"/>
                </a:cubicBezTo>
                <a:cubicBezTo>
                  <a:pt x="11776" y="1803"/>
                  <a:pt x="11798" y="1818"/>
                  <a:pt x="11813" y="1840"/>
                </a:cubicBezTo>
                <a:cubicBezTo>
                  <a:pt x="11846" y="1880"/>
                  <a:pt x="11865" y="1903"/>
                  <a:pt x="11875" y="1903"/>
                </a:cubicBezTo>
                <a:cubicBezTo>
                  <a:pt x="11887" y="1903"/>
                  <a:pt x="11883" y="1865"/>
                  <a:pt x="11874" y="1778"/>
                </a:cubicBezTo>
                <a:cubicBezTo>
                  <a:pt x="11905" y="1747"/>
                  <a:pt x="11921" y="1639"/>
                  <a:pt x="11967" y="1592"/>
                </a:cubicBezTo>
                <a:cubicBezTo>
                  <a:pt x="12021" y="1539"/>
                  <a:pt x="12063" y="1497"/>
                  <a:pt x="12113" y="1497"/>
                </a:cubicBezTo>
                <a:cubicBezTo>
                  <a:pt x="12118" y="1497"/>
                  <a:pt x="12122" y="1497"/>
                  <a:pt x="12126" y="1497"/>
                </a:cubicBezTo>
                <a:lnTo>
                  <a:pt x="12126" y="1497"/>
                </a:lnTo>
                <a:cubicBezTo>
                  <a:pt x="12101" y="1458"/>
                  <a:pt x="12118" y="1438"/>
                  <a:pt x="12153" y="1391"/>
                </a:cubicBezTo>
                <a:cubicBezTo>
                  <a:pt x="12245" y="1376"/>
                  <a:pt x="12245" y="1314"/>
                  <a:pt x="12230" y="1252"/>
                </a:cubicBezTo>
                <a:lnTo>
                  <a:pt x="12230" y="1252"/>
                </a:lnTo>
                <a:lnTo>
                  <a:pt x="12183" y="1283"/>
                </a:lnTo>
                <a:cubicBezTo>
                  <a:pt x="12106" y="1206"/>
                  <a:pt x="12122" y="1190"/>
                  <a:pt x="12199" y="1190"/>
                </a:cubicBezTo>
                <a:cubicBezTo>
                  <a:pt x="12203" y="1188"/>
                  <a:pt x="12207" y="1187"/>
                  <a:pt x="12212" y="1187"/>
                </a:cubicBezTo>
                <a:cubicBezTo>
                  <a:pt x="12239" y="1187"/>
                  <a:pt x="12267" y="1226"/>
                  <a:pt x="12307" y="1252"/>
                </a:cubicBezTo>
                <a:cubicBezTo>
                  <a:pt x="12330" y="1287"/>
                  <a:pt x="12371" y="1304"/>
                  <a:pt x="12396" y="1304"/>
                </a:cubicBezTo>
                <a:cubicBezTo>
                  <a:pt x="12405" y="1304"/>
                  <a:pt x="12411" y="1303"/>
                  <a:pt x="12415" y="1299"/>
                </a:cubicBezTo>
                <a:cubicBezTo>
                  <a:pt x="12431" y="1283"/>
                  <a:pt x="12446" y="1268"/>
                  <a:pt x="12400" y="1252"/>
                </a:cubicBezTo>
                <a:cubicBezTo>
                  <a:pt x="12338" y="1221"/>
                  <a:pt x="12353" y="1206"/>
                  <a:pt x="12369" y="1190"/>
                </a:cubicBezTo>
                <a:cubicBezTo>
                  <a:pt x="12400" y="1175"/>
                  <a:pt x="12415" y="1160"/>
                  <a:pt x="12400" y="1098"/>
                </a:cubicBezTo>
                <a:cubicBezTo>
                  <a:pt x="12369" y="1036"/>
                  <a:pt x="12384" y="1036"/>
                  <a:pt x="12400" y="1020"/>
                </a:cubicBezTo>
                <a:cubicBezTo>
                  <a:pt x="12415" y="1036"/>
                  <a:pt x="12431" y="1044"/>
                  <a:pt x="12446" y="1044"/>
                </a:cubicBezTo>
                <a:cubicBezTo>
                  <a:pt x="12461" y="1044"/>
                  <a:pt x="12476" y="1036"/>
                  <a:pt x="12491" y="1022"/>
                </a:cubicBezTo>
                <a:lnTo>
                  <a:pt x="12491" y="1022"/>
                </a:lnTo>
                <a:cubicBezTo>
                  <a:pt x="12499" y="1033"/>
                  <a:pt x="12511" y="1049"/>
                  <a:pt x="12523" y="1067"/>
                </a:cubicBezTo>
                <a:cubicBezTo>
                  <a:pt x="12554" y="1098"/>
                  <a:pt x="12585" y="1129"/>
                  <a:pt x="12616" y="1144"/>
                </a:cubicBezTo>
                <a:cubicBezTo>
                  <a:pt x="12632" y="1129"/>
                  <a:pt x="12601" y="1082"/>
                  <a:pt x="12601" y="1082"/>
                </a:cubicBezTo>
                <a:cubicBezTo>
                  <a:pt x="12601" y="1082"/>
                  <a:pt x="12616" y="1036"/>
                  <a:pt x="12663" y="1005"/>
                </a:cubicBezTo>
                <a:cubicBezTo>
                  <a:pt x="12709" y="974"/>
                  <a:pt x="12771" y="928"/>
                  <a:pt x="12833" y="881"/>
                </a:cubicBezTo>
                <a:cubicBezTo>
                  <a:pt x="12941" y="835"/>
                  <a:pt x="13064" y="789"/>
                  <a:pt x="13188" y="758"/>
                </a:cubicBezTo>
                <a:cubicBezTo>
                  <a:pt x="13214" y="777"/>
                  <a:pt x="13240" y="786"/>
                  <a:pt x="13259" y="786"/>
                </a:cubicBezTo>
                <a:cubicBezTo>
                  <a:pt x="13285" y="786"/>
                  <a:pt x="13299" y="769"/>
                  <a:pt x="13281" y="742"/>
                </a:cubicBezTo>
                <a:cubicBezTo>
                  <a:pt x="13250" y="680"/>
                  <a:pt x="13404" y="650"/>
                  <a:pt x="13559" y="650"/>
                </a:cubicBezTo>
                <a:cubicBezTo>
                  <a:pt x="13714" y="650"/>
                  <a:pt x="13853" y="650"/>
                  <a:pt x="13868" y="603"/>
                </a:cubicBezTo>
                <a:lnTo>
                  <a:pt x="13945" y="603"/>
                </a:lnTo>
                <a:cubicBezTo>
                  <a:pt x="13992" y="603"/>
                  <a:pt x="14054" y="557"/>
                  <a:pt x="14085" y="557"/>
                </a:cubicBezTo>
                <a:cubicBezTo>
                  <a:pt x="14100" y="534"/>
                  <a:pt x="14115" y="522"/>
                  <a:pt x="14121" y="522"/>
                </a:cubicBezTo>
                <a:cubicBezTo>
                  <a:pt x="14127" y="522"/>
                  <a:pt x="14123" y="534"/>
                  <a:pt x="14100" y="557"/>
                </a:cubicBezTo>
                <a:cubicBezTo>
                  <a:pt x="14069" y="603"/>
                  <a:pt x="14085" y="665"/>
                  <a:pt x="14100" y="680"/>
                </a:cubicBezTo>
                <a:cubicBezTo>
                  <a:pt x="14131" y="680"/>
                  <a:pt x="14162" y="634"/>
                  <a:pt x="14177" y="572"/>
                </a:cubicBezTo>
                <a:cubicBezTo>
                  <a:pt x="14193" y="526"/>
                  <a:pt x="14224" y="526"/>
                  <a:pt x="14224" y="526"/>
                </a:cubicBezTo>
                <a:cubicBezTo>
                  <a:pt x="14224" y="526"/>
                  <a:pt x="14255" y="526"/>
                  <a:pt x="14239" y="588"/>
                </a:cubicBezTo>
                <a:lnTo>
                  <a:pt x="14208" y="696"/>
                </a:lnTo>
                <a:lnTo>
                  <a:pt x="14239" y="696"/>
                </a:lnTo>
                <a:cubicBezTo>
                  <a:pt x="14239" y="650"/>
                  <a:pt x="14270" y="650"/>
                  <a:pt x="14270" y="650"/>
                </a:cubicBezTo>
                <a:cubicBezTo>
                  <a:pt x="14270" y="650"/>
                  <a:pt x="14301" y="650"/>
                  <a:pt x="14270" y="758"/>
                </a:cubicBezTo>
                <a:cubicBezTo>
                  <a:pt x="14262" y="820"/>
                  <a:pt x="14262" y="847"/>
                  <a:pt x="14270" y="847"/>
                </a:cubicBezTo>
                <a:cubicBezTo>
                  <a:pt x="14278" y="847"/>
                  <a:pt x="14293" y="820"/>
                  <a:pt x="14316" y="773"/>
                </a:cubicBezTo>
                <a:lnTo>
                  <a:pt x="14409" y="758"/>
                </a:lnTo>
                <a:lnTo>
                  <a:pt x="14409" y="758"/>
                </a:lnTo>
                <a:cubicBezTo>
                  <a:pt x="14403" y="798"/>
                  <a:pt x="14413" y="813"/>
                  <a:pt x="14429" y="813"/>
                </a:cubicBezTo>
                <a:cubicBezTo>
                  <a:pt x="14456" y="813"/>
                  <a:pt x="14504" y="771"/>
                  <a:pt x="14533" y="742"/>
                </a:cubicBezTo>
                <a:lnTo>
                  <a:pt x="14533" y="742"/>
                </a:lnTo>
                <a:cubicBezTo>
                  <a:pt x="14516" y="809"/>
                  <a:pt x="14517" y="839"/>
                  <a:pt x="14532" y="839"/>
                </a:cubicBezTo>
                <a:cubicBezTo>
                  <a:pt x="14544" y="839"/>
                  <a:pt x="14566" y="816"/>
                  <a:pt x="14595" y="773"/>
                </a:cubicBezTo>
                <a:cubicBezTo>
                  <a:pt x="14607" y="755"/>
                  <a:pt x="14619" y="746"/>
                  <a:pt x="14628" y="746"/>
                </a:cubicBezTo>
                <a:cubicBezTo>
                  <a:pt x="14643" y="746"/>
                  <a:pt x="14650" y="767"/>
                  <a:pt x="14641" y="804"/>
                </a:cubicBezTo>
                <a:cubicBezTo>
                  <a:pt x="14641" y="866"/>
                  <a:pt x="14672" y="881"/>
                  <a:pt x="14703" y="912"/>
                </a:cubicBezTo>
                <a:cubicBezTo>
                  <a:pt x="14712" y="903"/>
                  <a:pt x="14722" y="899"/>
                  <a:pt x="14734" y="899"/>
                </a:cubicBezTo>
                <a:cubicBezTo>
                  <a:pt x="14763" y="899"/>
                  <a:pt x="14803" y="921"/>
                  <a:pt x="14857" y="943"/>
                </a:cubicBezTo>
                <a:cubicBezTo>
                  <a:pt x="14935" y="990"/>
                  <a:pt x="14996" y="1036"/>
                  <a:pt x="15074" y="1098"/>
                </a:cubicBezTo>
                <a:cubicBezTo>
                  <a:pt x="15224" y="1234"/>
                  <a:pt x="15314" y="1335"/>
                  <a:pt x="15365" y="1335"/>
                </a:cubicBezTo>
                <a:cubicBezTo>
                  <a:pt x="15371" y="1335"/>
                  <a:pt x="15377" y="1333"/>
                  <a:pt x="15383" y="1330"/>
                </a:cubicBezTo>
                <a:cubicBezTo>
                  <a:pt x="15398" y="1345"/>
                  <a:pt x="15398" y="1345"/>
                  <a:pt x="15383" y="1407"/>
                </a:cubicBezTo>
                <a:cubicBezTo>
                  <a:pt x="15375" y="1430"/>
                  <a:pt x="15367" y="1442"/>
                  <a:pt x="15375" y="1442"/>
                </a:cubicBezTo>
                <a:cubicBezTo>
                  <a:pt x="15383" y="1442"/>
                  <a:pt x="15406" y="1430"/>
                  <a:pt x="15460" y="1407"/>
                </a:cubicBezTo>
                <a:cubicBezTo>
                  <a:pt x="15487" y="1398"/>
                  <a:pt x="15513" y="1379"/>
                  <a:pt x="15517" y="1379"/>
                </a:cubicBezTo>
                <a:cubicBezTo>
                  <a:pt x="15519" y="1379"/>
                  <a:pt x="15508" y="1389"/>
                  <a:pt x="15476" y="1422"/>
                </a:cubicBezTo>
                <a:cubicBezTo>
                  <a:pt x="15429" y="1453"/>
                  <a:pt x="15476" y="1500"/>
                  <a:pt x="15522" y="1577"/>
                </a:cubicBezTo>
                <a:cubicBezTo>
                  <a:pt x="15569" y="1624"/>
                  <a:pt x="15607" y="1670"/>
                  <a:pt x="15642" y="1670"/>
                </a:cubicBezTo>
                <a:cubicBezTo>
                  <a:pt x="15654" y="1670"/>
                  <a:pt x="15665" y="1665"/>
                  <a:pt x="15676" y="1654"/>
                </a:cubicBezTo>
                <a:cubicBezTo>
                  <a:pt x="15754" y="1654"/>
                  <a:pt x="15754" y="1654"/>
                  <a:pt x="15692" y="1685"/>
                </a:cubicBezTo>
                <a:cubicBezTo>
                  <a:pt x="15608" y="1727"/>
                  <a:pt x="15625" y="1844"/>
                  <a:pt x="15720" y="1844"/>
                </a:cubicBezTo>
                <a:cubicBezTo>
                  <a:pt x="15730" y="1844"/>
                  <a:pt x="15742" y="1843"/>
                  <a:pt x="15754" y="1840"/>
                </a:cubicBezTo>
                <a:cubicBezTo>
                  <a:pt x="15769" y="1855"/>
                  <a:pt x="15785" y="1871"/>
                  <a:pt x="15754" y="1917"/>
                </a:cubicBezTo>
                <a:cubicBezTo>
                  <a:pt x="15769" y="1932"/>
                  <a:pt x="15785" y="1948"/>
                  <a:pt x="15877" y="1963"/>
                </a:cubicBezTo>
                <a:cubicBezTo>
                  <a:pt x="15893" y="1979"/>
                  <a:pt x="15955" y="2041"/>
                  <a:pt x="15986" y="2071"/>
                </a:cubicBezTo>
                <a:cubicBezTo>
                  <a:pt x="16007" y="2082"/>
                  <a:pt x="16037" y="2093"/>
                  <a:pt x="16063" y="2093"/>
                </a:cubicBezTo>
                <a:cubicBezTo>
                  <a:pt x="16074" y="2093"/>
                  <a:pt x="16085" y="2091"/>
                  <a:pt x="16094" y="2087"/>
                </a:cubicBezTo>
                <a:lnTo>
                  <a:pt x="16109" y="2102"/>
                </a:lnTo>
                <a:cubicBezTo>
                  <a:pt x="16078" y="2149"/>
                  <a:pt x="16156" y="2226"/>
                  <a:pt x="16295" y="2303"/>
                </a:cubicBezTo>
                <a:cubicBezTo>
                  <a:pt x="16418" y="2381"/>
                  <a:pt x="16542" y="2427"/>
                  <a:pt x="16542" y="2489"/>
                </a:cubicBezTo>
                <a:cubicBezTo>
                  <a:pt x="16542" y="2489"/>
                  <a:pt x="16547" y="2491"/>
                  <a:pt x="16555" y="2491"/>
                </a:cubicBezTo>
                <a:cubicBezTo>
                  <a:pt x="16567" y="2491"/>
                  <a:pt x="16585" y="2486"/>
                  <a:pt x="16604" y="2458"/>
                </a:cubicBezTo>
                <a:cubicBezTo>
                  <a:pt x="16638" y="2407"/>
                  <a:pt x="16658" y="2384"/>
                  <a:pt x="16669" y="2384"/>
                </a:cubicBezTo>
                <a:cubicBezTo>
                  <a:pt x="16678" y="2384"/>
                  <a:pt x="16681" y="2399"/>
                  <a:pt x="16681" y="2427"/>
                </a:cubicBezTo>
                <a:cubicBezTo>
                  <a:pt x="16681" y="2489"/>
                  <a:pt x="16706" y="2525"/>
                  <a:pt x="16736" y="2525"/>
                </a:cubicBezTo>
                <a:cubicBezTo>
                  <a:pt x="16759" y="2525"/>
                  <a:pt x="16785" y="2504"/>
                  <a:pt x="16805" y="2458"/>
                </a:cubicBezTo>
                <a:lnTo>
                  <a:pt x="16805" y="2504"/>
                </a:lnTo>
                <a:cubicBezTo>
                  <a:pt x="16805" y="2560"/>
                  <a:pt x="16820" y="2584"/>
                  <a:pt x="16841" y="2584"/>
                </a:cubicBezTo>
                <a:cubicBezTo>
                  <a:pt x="16865" y="2584"/>
                  <a:pt x="16896" y="2548"/>
                  <a:pt x="16913" y="2489"/>
                </a:cubicBezTo>
                <a:cubicBezTo>
                  <a:pt x="16924" y="2521"/>
                  <a:pt x="16935" y="2561"/>
                  <a:pt x="16951" y="2561"/>
                </a:cubicBezTo>
                <a:cubicBezTo>
                  <a:pt x="16958" y="2561"/>
                  <a:pt x="16965" y="2554"/>
                  <a:pt x="16975" y="2535"/>
                </a:cubicBezTo>
                <a:cubicBezTo>
                  <a:pt x="16990" y="2535"/>
                  <a:pt x="16990" y="2535"/>
                  <a:pt x="16990" y="2659"/>
                </a:cubicBezTo>
                <a:cubicBezTo>
                  <a:pt x="16990" y="2705"/>
                  <a:pt x="16975" y="2767"/>
                  <a:pt x="17006" y="2767"/>
                </a:cubicBezTo>
                <a:cubicBezTo>
                  <a:pt x="17021" y="2767"/>
                  <a:pt x="17037" y="2721"/>
                  <a:pt x="17037" y="2659"/>
                </a:cubicBezTo>
                <a:lnTo>
                  <a:pt x="17083" y="2659"/>
                </a:lnTo>
                <a:cubicBezTo>
                  <a:pt x="17083" y="2659"/>
                  <a:pt x="17098" y="2659"/>
                  <a:pt x="17114" y="2612"/>
                </a:cubicBezTo>
                <a:cubicBezTo>
                  <a:pt x="17114" y="2551"/>
                  <a:pt x="17129" y="2551"/>
                  <a:pt x="17160" y="2551"/>
                </a:cubicBezTo>
                <a:cubicBezTo>
                  <a:pt x="17160" y="2569"/>
                  <a:pt x="17162" y="2577"/>
                  <a:pt x="17163" y="2577"/>
                </a:cubicBezTo>
                <a:cubicBezTo>
                  <a:pt x="17167" y="2577"/>
                  <a:pt x="17171" y="2537"/>
                  <a:pt x="17160" y="2504"/>
                </a:cubicBezTo>
                <a:cubicBezTo>
                  <a:pt x="17133" y="2449"/>
                  <a:pt x="17154" y="2394"/>
                  <a:pt x="17170" y="2394"/>
                </a:cubicBezTo>
                <a:cubicBezTo>
                  <a:pt x="17172" y="2394"/>
                  <a:pt x="17174" y="2394"/>
                  <a:pt x="17176" y="2396"/>
                </a:cubicBezTo>
                <a:lnTo>
                  <a:pt x="17176" y="2303"/>
                </a:lnTo>
                <a:cubicBezTo>
                  <a:pt x="17191" y="2226"/>
                  <a:pt x="17176" y="2149"/>
                  <a:pt x="17145" y="2071"/>
                </a:cubicBezTo>
                <a:cubicBezTo>
                  <a:pt x="17109" y="2036"/>
                  <a:pt x="17079" y="2000"/>
                  <a:pt x="17056" y="2000"/>
                </a:cubicBezTo>
                <a:cubicBezTo>
                  <a:pt x="17040" y="2000"/>
                  <a:pt x="17028" y="2019"/>
                  <a:pt x="17021" y="2071"/>
                </a:cubicBezTo>
                <a:cubicBezTo>
                  <a:pt x="17021" y="2071"/>
                  <a:pt x="17006" y="2118"/>
                  <a:pt x="16990" y="2118"/>
                </a:cubicBezTo>
                <a:cubicBezTo>
                  <a:pt x="16975" y="2118"/>
                  <a:pt x="16959" y="2056"/>
                  <a:pt x="16959" y="2056"/>
                </a:cubicBezTo>
                <a:cubicBezTo>
                  <a:pt x="16959" y="2010"/>
                  <a:pt x="16913" y="1994"/>
                  <a:pt x="16836" y="1979"/>
                </a:cubicBezTo>
                <a:cubicBezTo>
                  <a:pt x="16774" y="1948"/>
                  <a:pt x="16727" y="1917"/>
                  <a:pt x="16727" y="1871"/>
                </a:cubicBezTo>
                <a:cubicBezTo>
                  <a:pt x="16743" y="1809"/>
                  <a:pt x="16727" y="1809"/>
                  <a:pt x="16727" y="1809"/>
                </a:cubicBezTo>
                <a:cubicBezTo>
                  <a:pt x="16722" y="1824"/>
                  <a:pt x="16710" y="1831"/>
                  <a:pt x="16694" y="1831"/>
                </a:cubicBezTo>
                <a:cubicBezTo>
                  <a:pt x="16660" y="1831"/>
                  <a:pt x="16609" y="1804"/>
                  <a:pt x="16557" y="1762"/>
                </a:cubicBezTo>
                <a:cubicBezTo>
                  <a:pt x="16477" y="1709"/>
                  <a:pt x="16397" y="1633"/>
                  <a:pt x="16357" y="1633"/>
                </a:cubicBezTo>
                <a:cubicBezTo>
                  <a:pt x="16351" y="1633"/>
                  <a:pt x="16345" y="1634"/>
                  <a:pt x="16341" y="1639"/>
                </a:cubicBezTo>
                <a:lnTo>
                  <a:pt x="16310" y="1623"/>
                </a:lnTo>
                <a:cubicBezTo>
                  <a:pt x="16357" y="1577"/>
                  <a:pt x="16326" y="1561"/>
                  <a:pt x="16295" y="1530"/>
                </a:cubicBezTo>
                <a:cubicBezTo>
                  <a:pt x="16264" y="1530"/>
                  <a:pt x="16233" y="1530"/>
                  <a:pt x="16202" y="1500"/>
                </a:cubicBezTo>
                <a:cubicBezTo>
                  <a:pt x="16248" y="1469"/>
                  <a:pt x="16233" y="1453"/>
                  <a:pt x="16202" y="1422"/>
                </a:cubicBezTo>
                <a:cubicBezTo>
                  <a:pt x="16182" y="1403"/>
                  <a:pt x="16169" y="1383"/>
                  <a:pt x="16154" y="1383"/>
                </a:cubicBezTo>
                <a:cubicBezTo>
                  <a:pt x="16145" y="1383"/>
                  <a:pt x="16136" y="1390"/>
                  <a:pt x="16125" y="1407"/>
                </a:cubicBezTo>
                <a:cubicBezTo>
                  <a:pt x="16063" y="1345"/>
                  <a:pt x="16016" y="1268"/>
                  <a:pt x="15986" y="1175"/>
                </a:cubicBezTo>
                <a:cubicBezTo>
                  <a:pt x="16000" y="1147"/>
                  <a:pt x="15995" y="1138"/>
                  <a:pt x="15979" y="1138"/>
                </a:cubicBezTo>
                <a:cubicBezTo>
                  <a:pt x="15960" y="1138"/>
                  <a:pt x="15927" y="1151"/>
                  <a:pt x="15893" y="1160"/>
                </a:cubicBezTo>
                <a:cubicBezTo>
                  <a:pt x="15855" y="1172"/>
                  <a:pt x="15818" y="1195"/>
                  <a:pt x="15797" y="1195"/>
                </a:cubicBezTo>
                <a:cubicBezTo>
                  <a:pt x="15792" y="1195"/>
                  <a:pt x="15788" y="1193"/>
                  <a:pt x="15785" y="1190"/>
                </a:cubicBezTo>
                <a:lnTo>
                  <a:pt x="15862" y="1113"/>
                </a:lnTo>
                <a:cubicBezTo>
                  <a:pt x="15924" y="1098"/>
                  <a:pt x="15924" y="1098"/>
                  <a:pt x="15893" y="1067"/>
                </a:cubicBezTo>
                <a:lnTo>
                  <a:pt x="15862" y="1020"/>
                </a:lnTo>
                <a:cubicBezTo>
                  <a:pt x="15854" y="1028"/>
                  <a:pt x="15846" y="1031"/>
                  <a:pt x="15836" y="1031"/>
                </a:cubicBezTo>
                <a:cubicBezTo>
                  <a:pt x="15784" y="1031"/>
                  <a:pt x="15700" y="939"/>
                  <a:pt x="15584" y="835"/>
                </a:cubicBezTo>
                <a:cubicBezTo>
                  <a:pt x="15429" y="681"/>
                  <a:pt x="15348" y="618"/>
                  <a:pt x="15305" y="618"/>
                </a:cubicBezTo>
                <a:cubicBezTo>
                  <a:pt x="15291" y="618"/>
                  <a:pt x="15282" y="623"/>
                  <a:pt x="15275" y="634"/>
                </a:cubicBezTo>
                <a:cubicBezTo>
                  <a:pt x="15264" y="650"/>
                  <a:pt x="15253" y="659"/>
                  <a:pt x="15242" y="659"/>
                </a:cubicBezTo>
                <a:cubicBezTo>
                  <a:pt x="15221" y="659"/>
                  <a:pt x="15197" y="628"/>
                  <a:pt x="15166" y="557"/>
                </a:cubicBezTo>
                <a:cubicBezTo>
                  <a:pt x="15121" y="374"/>
                  <a:pt x="15100" y="326"/>
                  <a:pt x="15068" y="326"/>
                </a:cubicBezTo>
                <a:cubicBezTo>
                  <a:pt x="15056" y="326"/>
                  <a:pt x="15043" y="332"/>
                  <a:pt x="15027" y="340"/>
                </a:cubicBezTo>
                <a:cubicBezTo>
                  <a:pt x="15058" y="356"/>
                  <a:pt x="15027" y="402"/>
                  <a:pt x="15012" y="449"/>
                </a:cubicBezTo>
                <a:cubicBezTo>
                  <a:pt x="14984" y="497"/>
                  <a:pt x="14962" y="521"/>
                  <a:pt x="14950" y="521"/>
                </a:cubicBezTo>
                <a:cubicBezTo>
                  <a:pt x="14935" y="521"/>
                  <a:pt x="14933" y="486"/>
                  <a:pt x="14950" y="418"/>
                </a:cubicBezTo>
                <a:cubicBezTo>
                  <a:pt x="14997" y="335"/>
                  <a:pt x="14713" y="226"/>
                  <a:pt x="14548" y="226"/>
                </a:cubicBezTo>
                <a:cubicBezTo>
                  <a:pt x="14499" y="226"/>
                  <a:pt x="14461" y="236"/>
                  <a:pt x="14444" y="257"/>
                </a:cubicBezTo>
                <a:lnTo>
                  <a:pt x="14444" y="257"/>
                </a:lnTo>
                <a:cubicBezTo>
                  <a:pt x="14447" y="246"/>
                  <a:pt x="14451" y="233"/>
                  <a:pt x="14455" y="217"/>
                </a:cubicBezTo>
                <a:cubicBezTo>
                  <a:pt x="14471" y="155"/>
                  <a:pt x="14440" y="155"/>
                  <a:pt x="14301" y="124"/>
                </a:cubicBezTo>
                <a:lnTo>
                  <a:pt x="14208" y="93"/>
                </a:lnTo>
                <a:cubicBezTo>
                  <a:pt x="14202" y="133"/>
                  <a:pt x="14173" y="148"/>
                  <a:pt x="14138" y="148"/>
                </a:cubicBezTo>
                <a:cubicBezTo>
                  <a:pt x="14080" y="148"/>
                  <a:pt x="14007" y="107"/>
                  <a:pt x="14007" y="78"/>
                </a:cubicBezTo>
                <a:cubicBezTo>
                  <a:pt x="13992" y="16"/>
                  <a:pt x="13992" y="16"/>
                  <a:pt x="13915" y="0"/>
                </a:cubicBezTo>
                <a:cubicBezTo>
                  <a:pt x="13868" y="47"/>
                  <a:pt x="13806" y="62"/>
                  <a:pt x="13744" y="62"/>
                </a:cubicBezTo>
                <a:cubicBezTo>
                  <a:pt x="13698" y="62"/>
                  <a:pt x="13652" y="31"/>
                  <a:pt x="13652" y="0"/>
                </a:cubicBezTo>
                <a:close/>
              </a:path>
            </a:pathLst>
          </a:custGeom>
          <a:solidFill>
            <a:srgbClr val="0082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-484253" y="4345422"/>
            <a:ext cx="1194807" cy="194902"/>
          </a:xfrm>
          <a:custGeom>
            <a:rect b="b" l="l" r="r" t="t"/>
            <a:pathLst>
              <a:path extrusionOk="0" h="2801" w="17171">
                <a:moveTo>
                  <a:pt x="1050" y="340"/>
                </a:moveTo>
                <a:lnTo>
                  <a:pt x="1050" y="402"/>
                </a:lnTo>
                <a:lnTo>
                  <a:pt x="1081" y="418"/>
                </a:lnTo>
                <a:cubicBezTo>
                  <a:pt x="1097" y="356"/>
                  <a:pt x="1097" y="356"/>
                  <a:pt x="1081" y="340"/>
                </a:cubicBezTo>
                <a:close/>
                <a:moveTo>
                  <a:pt x="14435" y="325"/>
                </a:moveTo>
                <a:cubicBezTo>
                  <a:pt x="14466" y="325"/>
                  <a:pt x="14466" y="325"/>
                  <a:pt x="14435" y="387"/>
                </a:cubicBezTo>
                <a:cubicBezTo>
                  <a:pt x="14420" y="448"/>
                  <a:pt x="14373" y="479"/>
                  <a:pt x="14358" y="479"/>
                </a:cubicBezTo>
                <a:cubicBezTo>
                  <a:pt x="14327" y="464"/>
                  <a:pt x="14358" y="371"/>
                  <a:pt x="14435" y="325"/>
                </a:cubicBezTo>
                <a:close/>
                <a:moveTo>
                  <a:pt x="7928" y="371"/>
                </a:moveTo>
                <a:lnTo>
                  <a:pt x="7959" y="387"/>
                </a:lnTo>
                <a:cubicBezTo>
                  <a:pt x="7932" y="440"/>
                  <a:pt x="7917" y="482"/>
                  <a:pt x="7893" y="482"/>
                </a:cubicBezTo>
                <a:cubicBezTo>
                  <a:pt x="7890" y="482"/>
                  <a:pt x="7886" y="481"/>
                  <a:pt x="7882" y="479"/>
                </a:cubicBezTo>
                <a:lnTo>
                  <a:pt x="7851" y="464"/>
                </a:lnTo>
                <a:cubicBezTo>
                  <a:pt x="7866" y="433"/>
                  <a:pt x="7897" y="402"/>
                  <a:pt x="7928" y="371"/>
                </a:cubicBezTo>
                <a:close/>
                <a:moveTo>
                  <a:pt x="539" y="455"/>
                </a:moveTo>
                <a:cubicBezTo>
                  <a:pt x="549" y="455"/>
                  <a:pt x="560" y="458"/>
                  <a:pt x="571" y="464"/>
                </a:cubicBezTo>
                <a:cubicBezTo>
                  <a:pt x="602" y="464"/>
                  <a:pt x="602" y="464"/>
                  <a:pt x="587" y="526"/>
                </a:cubicBezTo>
                <a:cubicBezTo>
                  <a:pt x="587" y="526"/>
                  <a:pt x="553" y="560"/>
                  <a:pt x="533" y="560"/>
                </a:cubicBezTo>
                <a:cubicBezTo>
                  <a:pt x="530" y="560"/>
                  <a:pt x="527" y="559"/>
                  <a:pt x="525" y="557"/>
                </a:cubicBezTo>
                <a:lnTo>
                  <a:pt x="510" y="495"/>
                </a:lnTo>
                <a:cubicBezTo>
                  <a:pt x="510" y="465"/>
                  <a:pt x="522" y="455"/>
                  <a:pt x="539" y="455"/>
                </a:cubicBezTo>
                <a:close/>
                <a:moveTo>
                  <a:pt x="13448" y="430"/>
                </a:moveTo>
                <a:cubicBezTo>
                  <a:pt x="13453" y="430"/>
                  <a:pt x="13457" y="435"/>
                  <a:pt x="13461" y="448"/>
                </a:cubicBezTo>
                <a:cubicBezTo>
                  <a:pt x="13461" y="495"/>
                  <a:pt x="13461" y="526"/>
                  <a:pt x="13446" y="572"/>
                </a:cubicBezTo>
                <a:cubicBezTo>
                  <a:pt x="13446" y="572"/>
                  <a:pt x="13432" y="600"/>
                  <a:pt x="13423" y="600"/>
                </a:cubicBezTo>
                <a:cubicBezTo>
                  <a:pt x="13419" y="600"/>
                  <a:pt x="13415" y="593"/>
                  <a:pt x="13415" y="572"/>
                </a:cubicBezTo>
                <a:lnTo>
                  <a:pt x="13415" y="510"/>
                </a:lnTo>
                <a:cubicBezTo>
                  <a:pt x="13426" y="466"/>
                  <a:pt x="13437" y="430"/>
                  <a:pt x="13448" y="430"/>
                </a:cubicBezTo>
                <a:close/>
                <a:moveTo>
                  <a:pt x="6692" y="588"/>
                </a:moveTo>
                <a:cubicBezTo>
                  <a:pt x="6692" y="649"/>
                  <a:pt x="6692" y="696"/>
                  <a:pt x="6676" y="696"/>
                </a:cubicBezTo>
                <a:lnTo>
                  <a:pt x="6645" y="649"/>
                </a:lnTo>
                <a:lnTo>
                  <a:pt x="6661" y="588"/>
                </a:lnTo>
                <a:close/>
                <a:moveTo>
                  <a:pt x="7325" y="573"/>
                </a:moveTo>
                <a:lnTo>
                  <a:pt x="7325" y="573"/>
                </a:lnTo>
                <a:cubicBezTo>
                  <a:pt x="7340" y="575"/>
                  <a:pt x="7338" y="585"/>
                  <a:pt x="7326" y="634"/>
                </a:cubicBezTo>
                <a:cubicBezTo>
                  <a:pt x="7310" y="680"/>
                  <a:pt x="7295" y="711"/>
                  <a:pt x="7279" y="742"/>
                </a:cubicBezTo>
                <a:cubicBezTo>
                  <a:pt x="7264" y="727"/>
                  <a:pt x="7310" y="634"/>
                  <a:pt x="7325" y="573"/>
                </a:cubicBezTo>
                <a:close/>
                <a:moveTo>
                  <a:pt x="852" y="549"/>
                </a:moveTo>
                <a:cubicBezTo>
                  <a:pt x="859" y="549"/>
                  <a:pt x="868" y="552"/>
                  <a:pt x="880" y="557"/>
                </a:cubicBezTo>
                <a:cubicBezTo>
                  <a:pt x="911" y="572"/>
                  <a:pt x="942" y="588"/>
                  <a:pt x="911" y="634"/>
                </a:cubicBezTo>
                <a:lnTo>
                  <a:pt x="896" y="634"/>
                </a:lnTo>
                <a:cubicBezTo>
                  <a:pt x="901" y="618"/>
                  <a:pt x="899" y="612"/>
                  <a:pt x="895" y="612"/>
                </a:cubicBezTo>
                <a:cubicBezTo>
                  <a:pt x="886" y="612"/>
                  <a:pt x="865" y="639"/>
                  <a:pt x="865" y="680"/>
                </a:cubicBezTo>
                <a:lnTo>
                  <a:pt x="819" y="788"/>
                </a:lnTo>
                <a:cubicBezTo>
                  <a:pt x="788" y="773"/>
                  <a:pt x="788" y="711"/>
                  <a:pt x="803" y="649"/>
                </a:cubicBezTo>
                <a:lnTo>
                  <a:pt x="819" y="649"/>
                </a:lnTo>
                <a:cubicBezTo>
                  <a:pt x="830" y="571"/>
                  <a:pt x="833" y="549"/>
                  <a:pt x="852" y="549"/>
                </a:cubicBezTo>
                <a:close/>
                <a:moveTo>
                  <a:pt x="8098" y="866"/>
                </a:moveTo>
                <a:lnTo>
                  <a:pt x="8114" y="881"/>
                </a:lnTo>
                <a:cubicBezTo>
                  <a:pt x="8087" y="921"/>
                  <a:pt x="8060" y="962"/>
                  <a:pt x="8044" y="962"/>
                </a:cubicBezTo>
                <a:cubicBezTo>
                  <a:pt x="8041" y="962"/>
                  <a:pt x="8039" y="961"/>
                  <a:pt x="8037" y="959"/>
                </a:cubicBezTo>
                <a:lnTo>
                  <a:pt x="8037" y="897"/>
                </a:lnTo>
                <a:lnTo>
                  <a:pt x="8098" y="866"/>
                </a:lnTo>
                <a:close/>
                <a:moveTo>
                  <a:pt x="12372" y="878"/>
                </a:moveTo>
                <a:cubicBezTo>
                  <a:pt x="12392" y="878"/>
                  <a:pt x="12426" y="912"/>
                  <a:pt x="12426" y="912"/>
                </a:cubicBezTo>
                <a:cubicBezTo>
                  <a:pt x="12426" y="912"/>
                  <a:pt x="12457" y="959"/>
                  <a:pt x="12426" y="974"/>
                </a:cubicBezTo>
                <a:cubicBezTo>
                  <a:pt x="12395" y="959"/>
                  <a:pt x="12364" y="928"/>
                  <a:pt x="12333" y="897"/>
                </a:cubicBezTo>
                <a:lnTo>
                  <a:pt x="12364" y="881"/>
                </a:lnTo>
                <a:cubicBezTo>
                  <a:pt x="12366" y="879"/>
                  <a:pt x="12369" y="878"/>
                  <a:pt x="12372" y="878"/>
                </a:cubicBezTo>
                <a:close/>
                <a:moveTo>
                  <a:pt x="12239" y="1135"/>
                </a:moveTo>
                <a:cubicBezTo>
                  <a:pt x="12247" y="1135"/>
                  <a:pt x="12257" y="1145"/>
                  <a:pt x="12287" y="1175"/>
                </a:cubicBezTo>
                <a:lnTo>
                  <a:pt x="12271" y="1190"/>
                </a:lnTo>
                <a:lnTo>
                  <a:pt x="12210" y="1159"/>
                </a:lnTo>
                <a:lnTo>
                  <a:pt x="12225" y="1144"/>
                </a:lnTo>
                <a:cubicBezTo>
                  <a:pt x="12231" y="1138"/>
                  <a:pt x="12234" y="1135"/>
                  <a:pt x="12239" y="1135"/>
                </a:cubicBezTo>
                <a:close/>
                <a:moveTo>
                  <a:pt x="5256" y="1269"/>
                </a:moveTo>
                <a:cubicBezTo>
                  <a:pt x="5264" y="1269"/>
                  <a:pt x="5278" y="1282"/>
                  <a:pt x="5270" y="1299"/>
                </a:cubicBezTo>
                <a:cubicBezTo>
                  <a:pt x="5249" y="1278"/>
                  <a:pt x="5250" y="1269"/>
                  <a:pt x="5256" y="1269"/>
                </a:cubicBezTo>
                <a:close/>
                <a:moveTo>
                  <a:pt x="12238" y="1274"/>
                </a:moveTo>
                <a:cubicBezTo>
                  <a:pt x="12235" y="1274"/>
                  <a:pt x="12234" y="1280"/>
                  <a:pt x="12240" y="1299"/>
                </a:cubicBezTo>
                <a:cubicBezTo>
                  <a:pt x="12250" y="1289"/>
                  <a:pt x="12242" y="1274"/>
                  <a:pt x="12238" y="1274"/>
                </a:cubicBezTo>
                <a:close/>
                <a:moveTo>
                  <a:pt x="4714" y="1219"/>
                </a:moveTo>
                <a:cubicBezTo>
                  <a:pt x="4722" y="1229"/>
                  <a:pt x="4732" y="1240"/>
                  <a:pt x="4744" y="1252"/>
                </a:cubicBezTo>
                <a:cubicBezTo>
                  <a:pt x="4791" y="1283"/>
                  <a:pt x="4760" y="1314"/>
                  <a:pt x="4744" y="1329"/>
                </a:cubicBezTo>
                <a:cubicBezTo>
                  <a:pt x="4716" y="1301"/>
                  <a:pt x="4714" y="1261"/>
                  <a:pt x="4714" y="1219"/>
                </a:cubicBezTo>
                <a:close/>
                <a:moveTo>
                  <a:pt x="309" y="1252"/>
                </a:moveTo>
                <a:cubicBezTo>
                  <a:pt x="293" y="1283"/>
                  <a:pt x="278" y="1314"/>
                  <a:pt x="278" y="1360"/>
                </a:cubicBezTo>
                <a:lnTo>
                  <a:pt x="293" y="1360"/>
                </a:lnTo>
                <a:cubicBezTo>
                  <a:pt x="309" y="1360"/>
                  <a:pt x="309" y="1314"/>
                  <a:pt x="324" y="1252"/>
                </a:cubicBezTo>
                <a:close/>
                <a:moveTo>
                  <a:pt x="5115" y="1268"/>
                </a:moveTo>
                <a:cubicBezTo>
                  <a:pt x="5162" y="1299"/>
                  <a:pt x="5193" y="1345"/>
                  <a:pt x="5177" y="1360"/>
                </a:cubicBezTo>
                <a:lnTo>
                  <a:pt x="5100" y="1345"/>
                </a:lnTo>
                <a:lnTo>
                  <a:pt x="5100" y="1283"/>
                </a:lnTo>
                <a:lnTo>
                  <a:pt x="5115" y="1268"/>
                </a:lnTo>
                <a:close/>
                <a:moveTo>
                  <a:pt x="12053" y="1305"/>
                </a:moveTo>
                <a:cubicBezTo>
                  <a:pt x="12059" y="1305"/>
                  <a:pt x="12066" y="1316"/>
                  <a:pt x="12086" y="1345"/>
                </a:cubicBezTo>
                <a:lnTo>
                  <a:pt x="12070" y="1360"/>
                </a:lnTo>
                <a:lnTo>
                  <a:pt x="12009" y="1345"/>
                </a:lnTo>
                <a:lnTo>
                  <a:pt x="12040" y="1314"/>
                </a:lnTo>
                <a:cubicBezTo>
                  <a:pt x="12045" y="1308"/>
                  <a:pt x="12049" y="1305"/>
                  <a:pt x="12053" y="1305"/>
                </a:cubicBezTo>
                <a:close/>
                <a:moveTo>
                  <a:pt x="11499" y="1314"/>
                </a:moveTo>
                <a:cubicBezTo>
                  <a:pt x="11545" y="1345"/>
                  <a:pt x="11576" y="1391"/>
                  <a:pt x="11560" y="1407"/>
                </a:cubicBezTo>
                <a:lnTo>
                  <a:pt x="11514" y="1376"/>
                </a:lnTo>
                <a:lnTo>
                  <a:pt x="11483" y="1329"/>
                </a:lnTo>
                <a:lnTo>
                  <a:pt x="11499" y="1314"/>
                </a:lnTo>
                <a:close/>
                <a:moveTo>
                  <a:pt x="4155" y="1367"/>
                </a:moveTo>
                <a:cubicBezTo>
                  <a:pt x="4151" y="1367"/>
                  <a:pt x="4147" y="1370"/>
                  <a:pt x="4142" y="1376"/>
                </a:cubicBezTo>
                <a:cubicBezTo>
                  <a:pt x="4142" y="1391"/>
                  <a:pt x="4126" y="1407"/>
                  <a:pt x="4173" y="1438"/>
                </a:cubicBezTo>
                <a:lnTo>
                  <a:pt x="4173" y="1422"/>
                </a:lnTo>
                <a:lnTo>
                  <a:pt x="4203" y="1407"/>
                </a:lnTo>
                <a:cubicBezTo>
                  <a:pt x="4174" y="1377"/>
                  <a:pt x="4163" y="1367"/>
                  <a:pt x="4155" y="1367"/>
                </a:cubicBezTo>
                <a:close/>
                <a:moveTo>
                  <a:pt x="4927" y="1393"/>
                </a:moveTo>
                <a:cubicBezTo>
                  <a:pt x="4939" y="1393"/>
                  <a:pt x="4965" y="1401"/>
                  <a:pt x="5007" y="1422"/>
                </a:cubicBezTo>
                <a:cubicBezTo>
                  <a:pt x="5054" y="1469"/>
                  <a:pt x="5054" y="1469"/>
                  <a:pt x="5038" y="1484"/>
                </a:cubicBezTo>
                <a:cubicBezTo>
                  <a:pt x="5007" y="1469"/>
                  <a:pt x="4976" y="1453"/>
                  <a:pt x="4945" y="1422"/>
                </a:cubicBezTo>
                <a:cubicBezTo>
                  <a:pt x="4920" y="1405"/>
                  <a:pt x="4913" y="1393"/>
                  <a:pt x="4927" y="1393"/>
                </a:cubicBezTo>
                <a:close/>
                <a:moveTo>
                  <a:pt x="11903" y="1407"/>
                </a:moveTo>
                <a:cubicBezTo>
                  <a:pt x="11911" y="1407"/>
                  <a:pt x="11921" y="1412"/>
                  <a:pt x="11931" y="1422"/>
                </a:cubicBezTo>
                <a:cubicBezTo>
                  <a:pt x="11962" y="1469"/>
                  <a:pt x="11962" y="1469"/>
                  <a:pt x="11947" y="1484"/>
                </a:cubicBezTo>
                <a:cubicBezTo>
                  <a:pt x="11939" y="1492"/>
                  <a:pt x="11931" y="1499"/>
                  <a:pt x="11924" y="1499"/>
                </a:cubicBezTo>
                <a:cubicBezTo>
                  <a:pt x="11916" y="1499"/>
                  <a:pt x="11908" y="1492"/>
                  <a:pt x="11900" y="1469"/>
                </a:cubicBezTo>
                <a:cubicBezTo>
                  <a:pt x="11880" y="1427"/>
                  <a:pt x="11887" y="1407"/>
                  <a:pt x="11903" y="1407"/>
                </a:cubicBezTo>
                <a:close/>
                <a:moveTo>
                  <a:pt x="4482" y="1700"/>
                </a:moveTo>
                <a:lnTo>
                  <a:pt x="4482" y="1700"/>
                </a:lnTo>
                <a:cubicBezTo>
                  <a:pt x="4500" y="1719"/>
                  <a:pt x="4501" y="1725"/>
                  <a:pt x="4497" y="1725"/>
                </a:cubicBezTo>
                <a:cubicBezTo>
                  <a:pt x="4491" y="1725"/>
                  <a:pt x="4472" y="1710"/>
                  <a:pt x="4482" y="1700"/>
                </a:cubicBezTo>
                <a:close/>
                <a:moveTo>
                  <a:pt x="1895" y="1668"/>
                </a:moveTo>
                <a:cubicBezTo>
                  <a:pt x="1912" y="1668"/>
                  <a:pt x="1929" y="1673"/>
                  <a:pt x="1947" y="1685"/>
                </a:cubicBezTo>
                <a:cubicBezTo>
                  <a:pt x="1962" y="1700"/>
                  <a:pt x="1916" y="1731"/>
                  <a:pt x="1854" y="1731"/>
                </a:cubicBezTo>
                <a:lnTo>
                  <a:pt x="1823" y="1700"/>
                </a:lnTo>
                <a:cubicBezTo>
                  <a:pt x="1842" y="1681"/>
                  <a:pt x="1867" y="1668"/>
                  <a:pt x="1895" y="1668"/>
                </a:cubicBezTo>
                <a:close/>
                <a:moveTo>
                  <a:pt x="4778" y="1769"/>
                </a:moveTo>
                <a:cubicBezTo>
                  <a:pt x="4802" y="1769"/>
                  <a:pt x="4822" y="1809"/>
                  <a:pt x="4822" y="1809"/>
                </a:cubicBezTo>
                <a:cubicBezTo>
                  <a:pt x="4868" y="1839"/>
                  <a:pt x="4822" y="1824"/>
                  <a:pt x="4806" y="1839"/>
                </a:cubicBezTo>
                <a:lnTo>
                  <a:pt x="4791" y="1839"/>
                </a:lnTo>
                <a:cubicBezTo>
                  <a:pt x="4729" y="1809"/>
                  <a:pt x="4729" y="1809"/>
                  <a:pt x="4760" y="1778"/>
                </a:cubicBezTo>
                <a:cubicBezTo>
                  <a:pt x="4766" y="1771"/>
                  <a:pt x="4772" y="1769"/>
                  <a:pt x="4778" y="1769"/>
                </a:cubicBezTo>
                <a:close/>
                <a:moveTo>
                  <a:pt x="1924" y="1812"/>
                </a:moveTo>
                <a:cubicBezTo>
                  <a:pt x="1908" y="1812"/>
                  <a:pt x="1885" y="1824"/>
                  <a:pt x="1870" y="1839"/>
                </a:cubicBezTo>
                <a:lnTo>
                  <a:pt x="1854" y="1839"/>
                </a:lnTo>
                <a:cubicBezTo>
                  <a:pt x="1823" y="1870"/>
                  <a:pt x="1839" y="1886"/>
                  <a:pt x="1854" y="1932"/>
                </a:cubicBezTo>
                <a:cubicBezTo>
                  <a:pt x="1864" y="1943"/>
                  <a:pt x="1877" y="1946"/>
                  <a:pt x="1888" y="1946"/>
                </a:cubicBezTo>
                <a:cubicBezTo>
                  <a:pt x="1911" y="1946"/>
                  <a:pt x="1931" y="1932"/>
                  <a:pt x="1931" y="1932"/>
                </a:cubicBezTo>
                <a:cubicBezTo>
                  <a:pt x="1978" y="1886"/>
                  <a:pt x="1962" y="1870"/>
                  <a:pt x="1931" y="1855"/>
                </a:cubicBezTo>
                <a:cubicBezTo>
                  <a:pt x="1947" y="1824"/>
                  <a:pt x="1939" y="1812"/>
                  <a:pt x="1924" y="1812"/>
                </a:cubicBezTo>
                <a:close/>
                <a:moveTo>
                  <a:pt x="4165" y="1867"/>
                </a:moveTo>
                <a:cubicBezTo>
                  <a:pt x="4162" y="1867"/>
                  <a:pt x="4159" y="1868"/>
                  <a:pt x="4157" y="1870"/>
                </a:cubicBezTo>
                <a:cubicBezTo>
                  <a:pt x="4173" y="1901"/>
                  <a:pt x="4203" y="1932"/>
                  <a:pt x="4234" y="1963"/>
                </a:cubicBezTo>
                <a:cubicBezTo>
                  <a:pt x="4250" y="1948"/>
                  <a:pt x="4203" y="1901"/>
                  <a:pt x="4203" y="1901"/>
                </a:cubicBezTo>
                <a:cubicBezTo>
                  <a:pt x="4203" y="1901"/>
                  <a:pt x="4181" y="1867"/>
                  <a:pt x="4165" y="1867"/>
                </a:cubicBezTo>
                <a:close/>
                <a:moveTo>
                  <a:pt x="3632" y="1963"/>
                </a:moveTo>
                <a:lnTo>
                  <a:pt x="3647" y="2071"/>
                </a:lnTo>
                <a:cubicBezTo>
                  <a:pt x="3651" y="2084"/>
                  <a:pt x="3653" y="2090"/>
                  <a:pt x="3654" y="2090"/>
                </a:cubicBezTo>
                <a:cubicBezTo>
                  <a:pt x="3655" y="2090"/>
                  <a:pt x="3647" y="2054"/>
                  <a:pt x="3647" y="2010"/>
                </a:cubicBezTo>
                <a:lnTo>
                  <a:pt x="3632" y="1963"/>
                </a:lnTo>
                <a:close/>
                <a:moveTo>
                  <a:pt x="4478" y="2061"/>
                </a:moveTo>
                <a:cubicBezTo>
                  <a:pt x="4491" y="2061"/>
                  <a:pt x="4508" y="2067"/>
                  <a:pt x="4528" y="2087"/>
                </a:cubicBezTo>
                <a:cubicBezTo>
                  <a:pt x="4528" y="2087"/>
                  <a:pt x="4559" y="2118"/>
                  <a:pt x="4543" y="2133"/>
                </a:cubicBezTo>
                <a:cubicBezTo>
                  <a:pt x="4540" y="2136"/>
                  <a:pt x="4536" y="2137"/>
                  <a:pt x="4531" y="2137"/>
                </a:cubicBezTo>
                <a:cubicBezTo>
                  <a:pt x="4511" y="2137"/>
                  <a:pt x="4482" y="2118"/>
                  <a:pt x="4482" y="2118"/>
                </a:cubicBezTo>
                <a:lnTo>
                  <a:pt x="4466" y="2118"/>
                </a:lnTo>
                <a:cubicBezTo>
                  <a:pt x="4435" y="2087"/>
                  <a:pt x="4451" y="2071"/>
                  <a:pt x="4451" y="2071"/>
                </a:cubicBezTo>
                <a:cubicBezTo>
                  <a:pt x="4451" y="2071"/>
                  <a:pt x="4461" y="2061"/>
                  <a:pt x="4478" y="2061"/>
                </a:cubicBezTo>
                <a:close/>
                <a:moveTo>
                  <a:pt x="4080" y="2118"/>
                </a:moveTo>
                <a:cubicBezTo>
                  <a:pt x="4095" y="2118"/>
                  <a:pt x="4095" y="2118"/>
                  <a:pt x="4126" y="2164"/>
                </a:cubicBezTo>
                <a:lnTo>
                  <a:pt x="4111" y="2164"/>
                </a:lnTo>
                <a:lnTo>
                  <a:pt x="4064" y="2118"/>
                </a:lnTo>
                <a:close/>
                <a:moveTo>
                  <a:pt x="9291" y="2073"/>
                </a:moveTo>
                <a:lnTo>
                  <a:pt x="9291" y="2073"/>
                </a:lnTo>
                <a:cubicBezTo>
                  <a:pt x="9335" y="2102"/>
                  <a:pt x="9334" y="2103"/>
                  <a:pt x="9288" y="2149"/>
                </a:cubicBezTo>
                <a:cubicBezTo>
                  <a:pt x="9276" y="2167"/>
                  <a:pt x="9264" y="2173"/>
                  <a:pt x="9253" y="2173"/>
                </a:cubicBezTo>
                <a:cubicBezTo>
                  <a:pt x="9236" y="2173"/>
                  <a:pt x="9221" y="2158"/>
                  <a:pt x="9211" y="2149"/>
                </a:cubicBezTo>
                <a:cubicBezTo>
                  <a:pt x="9224" y="2098"/>
                  <a:pt x="9267" y="2079"/>
                  <a:pt x="9291" y="2073"/>
                </a:cubicBezTo>
                <a:close/>
                <a:moveTo>
                  <a:pt x="2843" y="2118"/>
                </a:moveTo>
                <a:lnTo>
                  <a:pt x="2828" y="2180"/>
                </a:lnTo>
                <a:lnTo>
                  <a:pt x="2782" y="2226"/>
                </a:lnTo>
                <a:lnTo>
                  <a:pt x="2797" y="2164"/>
                </a:lnTo>
                <a:cubicBezTo>
                  <a:pt x="2812" y="2118"/>
                  <a:pt x="2828" y="2118"/>
                  <a:pt x="2843" y="2118"/>
                </a:cubicBezTo>
                <a:close/>
                <a:moveTo>
                  <a:pt x="17057" y="2088"/>
                </a:moveTo>
                <a:lnTo>
                  <a:pt x="17057" y="2088"/>
                </a:lnTo>
                <a:cubicBezTo>
                  <a:pt x="17066" y="2088"/>
                  <a:pt x="17049" y="2165"/>
                  <a:pt x="17016" y="2241"/>
                </a:cubicBezTo>
                <a:lnTo>
                  <a:pt x="17001" y="2241"/>
                </a:lnTo>
                <a:cubicBezTo>
                  <a:pt x="17001" y="2195"/>
                  <a:pt x="17016" y="2133"/>
                  <a:pt x="17032" y="2133"/>
                </a:cubicBezTo>
                <a:cubicBezTo>
                  <a:pt x="17045" y="2101"/>
                  <a:pt x="17054" y="2088"/>
                  <a:pt x="17057" y="2088"/>
                </a:cubicBezTo>
                <a:close/>
                <a:moveTo>
                  <a:pt x="3936" y="2152"/>
                </a:moveTo>
                <a:cubicBezTo>
                  <a:pt x="3951" y="2152"/>
                  <a:pt x="3976" y="2197"/>
                  <a:pt x="3987" y="2272"/>
                </a:cubicBezTo>
                <a:lnTo>
                  <a:pt x="3956" y="2288"/>
                </a:lnTo>
                <a:cubicBezTo>
                  <a:pt x="3941" y="2241"/>
                  <a:pt x="3910" y="2180"/>
                  <a:pt x="3925" y="2180"/>
                </a:cubicBezTo>
                <a:cubicBezTo>
                  <a:pt x="3925" y="2161"/>
                  <a:pt x="3930" y="2152"/>
                  <a:pt x="3936" y="2152"/>
                </a:cubicBezTo>
                <a:close/>
                <a:moveTo>
                  <a:pt x="3327" y="2153"/>
                </a:moveTo>
                <a:cubicBezTo>
                  <a:pt x="3332" y="2153"/>
                  <a:pt x="3325" y="2180"/>
                  <a:pt x="3307" y="2241"/>
                </a:cubicBezTo>
                <a:cubicBezTo>
                  <a:pt x="3276" y="2303"/>
                  <a:pt x="3261" y="2350"/>
                  <a:pt x="3261" y="2350"/>
                </a:cubicBezTo>
                <a:cubicBezTo>
                  <a:pt x="3261" y="2350"/>
                  <a:pt x="3276" y="2303"/>
                  <a:pt x="3307" y="2195"/>
                </a:cubicBezTo>
                <a:lnTo>
                  <a:pt x="3292" y="2195"/>
                </a:lnTo>
                <a:cubicBezTo>
                  <a:pt x="3312" y="2168"/>
                  <a:pt x="3323" y="2153"/>
                  <a:pt x="3327" y="2153"/>
                </a:cubicBezTo>
                <a:close/>
                <a:moveTo>
                  <a:pt x="2891" y="2241"/>
                </a:moveTo>
                <a:cubicBezTo>
                  <a:pt x="2896" y="2241"/>
                  <a:pt x="2889" y="2268"/>
                  <a:pt x="2874" y="2319"/>
                </a:cubicBezTo>
                <a:cubicBezTo>
                  <a:pt x="2859" y="2365"/>
                  <a:pt x="2812" y="2427"/>
                  <a:pt x="2766" y="2458"/>
                </a:cubicBezTo>
                <a:lnTo>
                  <a:pt x="2720" y="2442"/>
                </a:lnTo>
                <a:lnTo>
                  <a:pt x="2812" y="2350"/>
                </a:lnTo>
                <a:cubicBezTo>
                  <a:pt x="2862" y="2276"/>
                  <a:pt x="2885" y="2241"/>
                  <a:pt x="2891" y="2241"/>
                </a:cubicBezTo>
                <a:close/>
                <a:moveTo>
                  <a:pt x="10061" y="2380"/>
                </a:moveTo>
                <a:cubicBezTo>
                  <a:pt x="10061" y="2427"/>
                  <a:pt x="10046" y="2489"/>
                  <a:pt x="10030" y="2489"/>
                </a:cubicBezTo>
                <a:lnTo>
                  <a:pt x="10015" y="2489"/>
                </a:lnTo>
                <a:cubicBezTo>
                  <a:pt x="10015" y="2442"/>
                  <a:pt x="10030" y="2411"/>
                  <a:pt x="10046" y="2380"/>
                </a:cubicBezTo>
                <a:close/>
                <a:moveTo>
                  <a:pt x="3462" y="2427"/>
                </a:moveTo>
                <a:cubicBezTo>
                  <a:pt x="3462" y="2489"/>
                  <a:pt x="3462" y="2535"/>
                  <a:pt x="3431" y="2535"/>
                </a:cubicBezTo>
                <a:lnTo>
                  <a:pt x="3415" y="2535"/>
                </a:lnTo>
                <a:cubicBezTo>
                  <a:pt x="3415" y="2504"/>
                  <a:pt x="3415" y="2458"/>
                  <a:pt x="3431" y="2427"/>
                </a:cubicBezTo>
                <a:close/>
                <a:moveTo>
                  <a:pt x="3910" y="2535"/>
                </a:moveTo>
                <a:lnTo>
                  <a:pt x="3925" y="2597"/>
                </a:lnTo>
                <a:cubicBezTo>
                  <a:pt x="3915" y="2597"/>
                  <a:pt x="3905" y="2624"/>
                  <a:pt x="3894" y="2624"/>
                </a:cubicBezTo>
                <a:cubicBezTo>
                  <a:pt x="3889" y="2624"/>
                  <a:pt x="3884" y="2617"/>
                  <a:pt x="3879" y="2597"/>
                </a:cubicBezTo>
                <a:cubicBezTo>
                  <a:pt x="3848" y="2597"/>
                  <a:pt x="3879" y="2535"/>
                  <a:pt x="3910" y="2535"/>
                </a:cubicBezTo>
                <a:close/>
                <a:moveTo>
                  <a:pt x="5488" y="2637"/>
                </a:moveTo>
                <a:cubicBezTo>
                  <a:pt x="5482" y="2637"/>
                  <a:pt x="5478" y="2645"/>
                  <a:pt x="5471" y="2659"/>
                </a:cubicBezTo>
                <a:cubicBezTo>
                  <a:pt x="5471" y="2690"/>
                  <a:pt x="5502" y="2720"/>
                  <a:pt x="5533" y="2751"/>
                </a:cubicBezTo>
                <a:cubicBezTo>
                  <a:pt x="5542" y="2766"/>
                  <a:pt x="5550" y="2773"/>
                  <a:pt x="5556" y="2773"/>
                </a:cubicBezTo>
                <a:cubicBezTo>
                  <a:pt x="5567" y="2773"/>
                  <a:pt x="5565" y="2738"/>
                  <a:pt x="5533" y="2674"/>
                </a:cubicBezTo>
                <a:cubicBezTo>
                  <a:pt x="5507" y="2649"/>
                  <a:pt x="5496" y="2637"/>
                  <a:pt x="5488" y="2637"/>
                </a:cubicBezTo>
                <a:close/>
                <a:moveTo>
                  <a:pt x="13570" y="0"/>
                </a:moveTo>
                <a:cubicBezTo>
                  <a:pt x="13539" y="47"/>
                  <a:pt x="13492" y="62"/>
                  <a:pt x="13446" y="62"/>
                </a:cubicBezTo>
                <a:cubicBezTo>
                  <a:pt x="13353" y="62"/>
                  <a:pt x="13307" y="62"/>
                  <a:pt x="13353" y="124"/>
                </a:cubicBezTo>
                <a:cubicBezTo>
                  <a:pt x="13353" y="186"/>
                  <a:pt x="13369" y="232"/>
                  <a:pt x="13338" y="248"/>
                </a:cubicBezTo>
                <a:lnTo>
                  <a:pt x="13338" y="186"/>
                </a:lnTo>
                <a:cubicBezTo>
                  <a:pt x="13338" y="160"/>
                  <a:pt x="13319" y="150"/>
                  <a:pt x="13287" y="150"/>
                </a:cubicBezTo>
                <a:cubicBezTo>
                  <a:pt x="13244" y="150"/>
                  <a:pt x="13177" y="168"/>
                  <a:pt x="13106" y="186"/>
                </a:cubicBezTo>
                <a:cubicBezTo>
                  <a:pt x="12986" y="208"/>
                  <a:pt x="12920" y="229"/>
                  <a:pt x="12875" y="229"/>
                </a:cubicBezTo>
                <a:cubicBezTo>
                  <a:pt x="12856" y="229"/>
                  <a:pt x="12841" y="226"/>
                  <a:pt x="12828" y="217"/>
                </a:cubicBezTo>
                <a:lnTo>
                  <a:pt x="12812" y="278"/>
                </a:lnTo>
                <a:cubicBezTo>
                  <a:pt x="12804" y="313"/>
                  <a:pt x="12790" y="333"/>
                  <a:pt x="12777" y="333"/>
                </a:cubicBezTo>
                <a:cubicBezTo>
                  <a:pt x="12767" y="333"/>
                  <a:pt x="12757" y="321"/>
                  <a:pt x="12751" y="294"/>
                </a:cubicBezTo>
                <a:cubicBezTo>
                  <a:pt x="12738" y="287"/>
                  <a:pt x="12722" y="284"/>
                  <a:pt x="12705" y="284"/>
                </a:cubicBezTo>
                <a:cubicBezTo>
                  <a:pt x="12641" y="284"/>
                  <a:pt x="12559" y="329"/>
                  <a:pt x="12534" y="402"/>
                </a:cubicBezTo>
                <a:lnTo>
                  <a:pt x="12441" y="433"/>
                </a:lnTo>
                <a:cubicBezTo>
                  <a:pt x="12416" y="407"/>
                  <a:pt x="12388" y="395"/>
                  <a:pt x="12364" y="395"/>
                </a:cubicBezTo>
                <a:cubicBezTo>
                  <a:pt x="12316" y="395"/>
                  <a:pt x="12282" y="443"/>
                  <a:pt x="12302" y="526"/>
                </a:cubicBezTo>
                <a:cubicBezTo>
                  <a:pt x="12287" y="503"/>
                  <a:pt x="12271" y="495"/>
                  <a:pt x="12256" y="495"/>
                </a:cubicBezTo>
                <a:cubicBezTo>
                  <a:pt x="12240" y="495"/>
                  <a:pt x="12225" y="503"/>
                  <a:pt x="12210" y="510"/>
                </a:cubicBezTo>
                <a:cubicBezTo>
                  <a:pt x="12197" y="571"/>
                  <a:pt x="12127" y="632"/>
                  <a:pt x="12083" y="632"/>
                </a:cubicBezTo>
                <a:cubicBezTo>
                  <a:pt x="12071" y="632"/>
                  <a:pt x="12061" y="628"/>
                  <a:pt x="12055" y="618"/>
                </a:cubicBezTo>
                <a:lnTo>
                  <a:pt x="12040" y="649"/>
                </a:lnTo>
                <a:cubicBezTo>
                  <a:pt x="12040" y="680"/>
                  <a:pt x="12024" y="727"/>
                  <a:pt x="11993" y="742"/>
                </a:cubicBezTo>
                <a:cubicBezTo>
                  <a:pt x="11962" y="773"/>
                  <a:pt x="11947" y="804"/>
                  <a:pt x="11962" y="850"/>
                </a:cubicBezTo>
                <a:cubicBezTo>
                  <a:pt x="11978" y="912"/>
                  <a:pt x="11962" y="928"/>
                  <a:pt x="11962" y="928"/>
                </a:cubicBezTo>
                <a:cubicBezTo>
                  <a:pt x="11962" y="928"/>
                  <a:pt x="11931" y="881"/>
                  <a:pt x="11916" y="819"/>
                </a:cubicBezTo>
                <a:cubicBezTo>
                  <a:pt x="11911" y="801"/>
                  <a:pt x="11904" y="793"/>
                  <a:pt x="11897" y="793"/>
                </a:cubicBezTo>
                <a:cubicBezTo>
                  <a:pt x="11879" y="793"/>
                  <a:pt x="11859" y="845"/>
                  <a:pt x="11870" y="943"/>
                </a:cubicBezTo>
                <a:cubicBezTo>
                  <a:pt x="11878" y="1015"/>
                  <a:pt x="11881" y="1049"/>
                  <a:pt x="11877" y="1049"/>
                </a:cubicBezTo>
                <a:cubicBezTo>
                  <a:pt x="11873" y="1049"/>
                  <a:pt x="11861" y="1019"/>
                  <a:pt x="11839" y="959"/>
                </a:cubicBezTo>
                <a:cubicBezTo>
                  <a:pt x="11828" y="928"/>
                  <a:pt x="11818" y="891"/>
                  <a:pt x="11813" y="891"/>
                </a:cubicBezTo>
                <a:cubicBezTo>
                  <a:pt x="11810" y="891"/>
                  <a:pt x="11808" y="901"/>
                  <a:pt x="11808" y="928"/>
                </a:cubicBezTo>
                <a:cubicBezTo>
                  <a:pt x="11792" y="943"/>
                  <a:pt x="11792" y="974"/>
                  <a:pt x="11808" y="1005"/>
                </a:cubicBezTo>
                <a:lnTo>
                  <a:pt x="11746" y="1067"/>
                </a:lnTo>
                <a:cubicBezTo>
                  <a:pt x="11669" y="1067"/>
                  <a:pt x="11653" y="1082"/>
                  <a:pt x="11638" y="1098"/>
                </a:cubicBezTo>
                <a:cubicBezTo>
                  <a:pt x="11647" y="1134"/>
                  <a:pt x="11651" y="1149"/>
                  <a:pt x="11640" y="1149"/>
                </a:cubicBezTo>
                <a:cubicBezTo>
                  <a:pt x="11632" y="1149"/>
                  <a:pt x="11617" y="1141"/>
                  <a:pt x="11591" y="1129"/>
                </a:cubicBezTo>
                <a:cubicBezTo>
                  <a:pt x="11577" y="1124"/>
                  <a:pt x="11567" y="1120"/>
                  <a:pt x="11563" y="1120"/>
                </a:cubicBezTo>
                <a:cubicBezTo>
                  <a:pt x="11552" y="1120"/>
                  <a:pt x="11569" y="1137"/>
                  <a:pt x="11622" y="1190"/>
                </a:cubicBezTo>
                <a:cubicBezTo>
                  <a:pt x="11646" y="1238"/>
                  <a:pt x="11633" y="1258"/>
                  <a:pt x="11606" y="1258"/>
                </a:cubicBezTo>
                <a:cubicBezTo>
                  <a:pt x="11597" y="1258"/>
                  <a:pt x="11587" y="1256"/>
                  <a:pt x="11576" y="1252"/>
                </a:cubicBezTo>
                <a:cubicBezTo>
                  <a:pt x="11526" y="1211"/>
                  <a:pt x="11499" y="1196"/>
                  <a:pt x="11491" y="1196"/>
                </a:cubicBezTo>
                <a:cubicBezTo>
                  <a:pt x="11484" y="1196"/>
                  <a:pt x="11493" y="1207"/>
                  <a:pt x="11514" y="1221"/>
                </a:cubicBezTo>
                <a:cubicBezTo>
                  <a:pt x="11560" y="1268"/>
                  <a:pt x="11514" y="1299"/>
                  <a:pt x="11514" y="1299"/>
                </a:cubicBezTo>
                <a:cubicBezTo>
                  <a:pt x="11514" y="1299"/>
                  <a:pt x="11468" y="1310"/>
                  <a:pt x="11416" y="1343"/>
                </a:cubicBezTo>
                <a:lnTo>
                  <a:pt x="11416" y="1343"/>
                </a:lnTo>
                <a:cubicBezTo>
                  <a:pt x="11358" y="1322"/>
                  <a:pt x="11296" y="1312"/>
                  <a:pt x="11235" y="1312"/>
                </a:cubicBezTo>
                <a:cubicBezTo>
                  <a:pt x="10907" y="1312"/>
                  <a:pt x="10577" y="1590"/>
                  <a:pt x="10710" y="2010"/>
                </a:cubicBezTo>
                <a:cubicBezTo>
                  <a:pt x="10726" y="2071"/>
                  <a:pt x="10710" y="2087"/>
                  <a:pt x="10695" y="2087"/>
                </a:cubicBezTo>
                <a:cubicBezTo>
                  <a:pt x="10649" y="2056"/>
                  <a:pt x="10633" y="2025"/>
                  <a:pt x="10633" y="1979"/>
                </a:cubicBezTo>
                <a:cubicBezTo>
                  <a:pt x="10618" y="1932"/>
                  <a:pt x="10618" y="1932"/>
                  <a:pt x="10602" y="1932"/>
                </a:cubicBezTo>
                <a:lnTo>
                  <a:pt x="10618" y="1979"/>
                </a:lnTo>
                <a:cubicBezTo>
                  <a:pt x="10633" y="2040"/>
                  <a:pt x="10633" y="2087"/>
                  <a:pt x="10618" y="2087"/>
                </a:cubicBezTo>
                <a:cubicBezTo>
                  <a:pt x="10602" y="2087"/>
                  <a:pt x="10587" y="2087"/>
                  <a:pt x="10587" y="2040"/>
                </a:cubicBezTo>
                <a:cubicBezTo>
                  <a:pt x="10576" y="2008"/>
                  <a:pt x="10549" y="1975"/>
                  <a:pt x="10540" y="1975"/>
                </a:cubicBezTo>
                <a:cubicBezTo>
                  <a:pt x="10537" y="1975"/>
                  <a:pt x="10536" y="1980"/>
                  <a:pt x="10540" y="1994"/>
                </a:cubicBezTo>
                <a:cubicBezTo>
                  <a:pt x="10540" y="1994"/>
                  <a:pt x="10525" y="1994"/>
                  <a:pt x="10509" y="1948"/>
                </a:cubicBezTo>
                <a:lnTo>
                  <a:pt x="10448" y="1948"/>
                </a:lnTo>
                <a:cubicBezTo>
                  <a:pt x="10448" y="1979"/>
                  <a:pt x="10436" y="1994"/>
                  <a:pt x="10424" y="1994"/>
                </a:cubicBezTo>
                <a:cubicBezTo>
                  <a:pt x="10413" y="1994"/>
                  <a:pt x="10401" y="1979"/>
                  <a:pt x="10401" y="1948"/>
                </a:cubicBezTo>
                <a:cubicBezTo>
                  <a:pt x="10401" y="1948"/>
                  <a:pt x="10370" y="1948"/>
                  <a:pt x="10355" y="2010"/>
                </a:cubicBezTo>
                <a:cubicBezTo>
                  <a:pt x="10324" y="2010"/>
                  <a:pt x="10309" y="2010"/>
                  <a:pt x="10309" y="1948"/>
                </a:cubicBezTo>
                <a:cubicBezTo>
                  <a:pt x="10309" y="1924"/>
                  <a:pt x="10309" y="1913"/>
                  <a:pt x="10307" y="1913"/>
                </a:cubicBezTo>
                <a:cubicBezTo>
                  <a:pt x="10305" y="1913"/>
                  <a:pt x="10301" y="1924"/>
                  <a:pt x="10293" y="1948"/>
                </a:cubicBezTo>
                <a:cubicBezTo>
                  <a:pt x="10278" y="2010"/>
                  <a:pt x="10278" y="2010"/>
                  <a:pt x="10262" y="2010"/>
                </a:cubicBezTo>
                <a:lnTo>
                  <a:pt x="10231" y="2010"/>
                </a:lnTo>
                <a:cubicBezTo>
                  <a:pt x="10231" y="2056"/>
                  <a:pt x="10231" y="2056"/>
                  <a:pt x="10216" y="2056"/>
                </a:cubicBezTo>
                <a:cubicBezTo>
                  <a:pt x="10200" y="2056"/>
                  <a:pt x="10154" y="1994"/>
                  <a:pt x="10138" y="1994"/>
                </a:cubicBezTo>
                <a:cubicBezTo>
                  <a:pt x="10092" y="1994"/>
                  <a:pt x="10092" y="1994"/>
                  <a:pt x="10092" y="2056"/>
                </a:cubicBezTo>
                <a:cubicBezTo>
                  <a:pt x="10113" y="2056"/>
                  <a:pt x="10106" y="2076"/>
                  <a:pt x="10094" y="2076"/>
                </a:cubicBezTo>
                <a:cubicBezTo>
                  <a:pt x="10089" y="2076"/>
                  <a:pt x="10082" y="2071"/>
                  <a:pt x="10077" y="2056"/>
                </a:cubicBezTo>
                <a:cubicBezTo>
                  <a:pt x="10077" y="2056"/>
                  <a:pt x="10030" y="1979"/>
                  <a:pt x="9999" y="1963"/>
                </a:cubicBezTo>
                <a:cubicBezTo>
                  <a:pt x="9953" y="1963"/>
                  <a:pt x="9938" y="1963"/>
                  <a:pt x="9922" y="2010"/>
                </a:cubicBezTo>
                <a:cubicBezTo>
                  <a:pt x="9914" y="2064"/>
                  <a:pt x="9907" y="2091"/>
                  <a:pt x="9903" y="2091"/>
                </a:cubicBezTo>
                <a:cubicBezTo>
                  <a:pt x="9899" y="2091"/>
                  <a:pt x="9899" y="2064"/>
                  <a:pt x="9907" y="2010"/>
                </a:cubicBezTo>
                <a:cubicBezTo>
                  <a:pt x="9927" y="1939"/>
                  <a:pt x="9921" y="1908"/>
                  <a:pt x="9910" y="1908"/>
                </a:cubicBezTo>
                <a:cubicBezTo>
                  <a:pt x="9904" y="1908"/>
                  <a:pt x="9897" y="1916"/>
                  <a:pt x="9891" y="1932"/>
                </a:cubicBezTo>
                <a:cubicBezTo>
                  <a:pt x="9881" y="1973"/>
                  <a:pt x="9871" y="1980"/>
                  <a:pt x="9860" y="1980"/>
                </a:cubicBezTo>
                <a:cubicBezTo>
                  <a:pt x="9855" y="1980"/>
                  <a:pt x="9850" y="1979"/>
                  <a:pt x="9845" y="1979"/>
                </a:cubicBezTo>
                <a:cubicBezTo>
                  <a:pt x="9854" y="1952"/>
                  <a:pt x="9858" y="1935"/>
                  <a:pt x="9847" y="1935"/>
                </a:cubicBezTo>
                <a:cubicBezTo>
                  <a:pt x="9839" y="1935"/>
                  <a:pt x="9824" y="1944"/>
                  <a:pt x="9798" y="1963"/>
                </a:cubicBezTo>
                <a:cubicBezTo>
                  <a:pt x="9798" y="1963"/>
                  <a:pt x="9798" y="1963"/>
                  <a:pt x="9814" y="1901"/>
                </a:cubicBezTo>
                <a:cubicBezTo>
                  <a:pt x="9814" y="1901"/>
                  <a:pt x="9798" y="1901"/>
                  <a:pt x="9798" y="1886"/>
                </a:cubicBezTo>
                <a:cubicBezTo>
                  <a:pt x="9775" y="1914"/>
                  <a:pt x="9753" y="1925"/>
                  <a:pt x="9734" y="1925"/>
                </a:cubicBezTo>
                <a:cubicBezTo>
                  <a:pt x="9691" y="1925"/>
                  <a:pt x="9664" y="1867"/>
                  <a:pt x="9675" y="1824"/>
                </a:cubicBezTo>
                <a:lnTo>
                  <a:pt x="9675" y="1824"/>
                </a:lnTo>
                <a:cubicBezTo>
                  <a:pt x="9675" y="1824"/>
                  <a:pt x="9675" y="1824"/>
                  <a:pt x="9628" y="1855"/>
                </a:cubicBezTo>
                <a:cubicBezTo>
                  <a:pt x="9595" y="1888"/>
                  <a:pt x="9573" y="1904"/>
                  <a:pt x="9564" y="1904"/>
                </a:cubicBezTo>
                <a:cubicBezTo>
                  <a:pt x="9552" y="1904"/>
                  <a:pt x="9562" y="1877"/>
                  <a:pt x="9598" y="1824"/>
                </a:cubicBezTo>
                <a:cubicBezTo>
                  <a:pt x="9628" y="1785"/>
                  <a:pt x="9644" y="1766"/>
                  <a:pt x="9642" y="1766"/>
                </a:cubicBezTo>
                <a:lnTo>
                  <a:pt x="9642" y="1766"/>
                </a:lnTo>
                <a:cubicBezTo>
                  <a:pt x="9640" y="1766"/>
                  <a:pt x="9621" y="1785"/>
                  <a:pt x="9582" y="1824"/>
                </a:cubicBezTo>
                <a:cubicBezTo>
                  <a:pt x="9574" y="1830"/>
                  <a:pt x="9565" y="1832"/>
                  <a:pt x="9556" y="1832"/>
                </a:cubicBezTo>
                <a:cubicBezTo>
                  <a:pt x="9518" y="1832"/>
                  <a:pt x="9488" y="1782"/>
                  <a:pt x="9551" y="1731"/>
                </a:cubicBezTo>
                <a:lnTo>
                  <a:pt x="9628" y="1639"/>
                </a:lnTo>
                <a:lnTo>
                  <a:pt x="9628" y="1639"/>
                </a:lnTo>
                <a:cubicBezTo>
                  <a:pt x="9605" y="1654"/>
                  <a:pt x="9590" y="1658"/>
                  <a:pt x="9580" y="1658"/>
                </a:cubicBezTo>
                <a:cubicBezTo>
                  <a:pt x="9570" y="1658"/>
                  <a:pt x="9567" y="1654"/>
                  <a:pt x="9567" y="1654"/>
                </a:cubicBezTo>
                <a:cubicBezTo>
                  <a:pt x="9553" y="1675"/>
                  <a:pt x="9542" y="1683"/>
                  <a:pt x="9530" y="1683"/>
                </a:cubicBezTo>
                <a:cubicBezTo>
                  <a:pt x="9515" y="1683"/>
                  <a:pt x="9499" y="1671"/>
                  <a:pt x="9474" y="1654"/>
                </a:cubicBezTo>
                <a:cubicBezTo>
                  <a:pt x="9443" y="1623"/>
                  <a:pt x="9366" y="1623"/>
                  <a:pt x="9335" y="1577"/>
                </a:cubicBezTo>
                <a:cubicBezTo>
                  <a:pt x="9304" y="1546"/>
                  <a:pt x="9258" y="1515"/>
                  <a:pt x="9288" y="1453"/>
                </a:cubicBezTo>
                <a:cubicBezTo>
                  <a:pt x="9273" y="1438"/>
                  <a:pt x="9258" y="1422"/>
                  <a:pt x="9180" y="1422"/>
                </a:cubicBezTo>
                <a:cubicBezTo>
                  <a:pt x="9118" y="1422"/>
                  <a:pt x="9103" y="1407"/>
                  <a:pt x="9134" y="1376"/>
                </a:cubicBezTo>
                <a:lnTo>
                  <a:pt x="9118" y="1360"/>
                </a:lnTo>
                <a:cubicBezTo>
                  <a:pt x="9057" y="1360"/>
                  <a:pt x="9041" y="1329"/>
                  <a:pt x="9041" y="1329"/>
                </a:cubicBezTo>
                <a:cubicBezTo>
                  <a:pt x="9066" y="1304"/>
                  <a:pt x="9091" y="1259"/>
                  <a:pt x="9067" y="1259"/>
                </a:cubicBezTo>
                <a:cubicBezTo>
                  <a:pt x="9061" y="1259"/>
                  <a:pt x="9053" y="1262"/>
                  <a:pt x="9041" y="1268"/>
                </a:cubicBezTo>
                <a:cubicBezTo>
                  <a:pt x="9013" y="1273"/>
                  <a:pt x="8997" y="1277"/>
                  <a:pt x="8987" y="1277"/>
                </a:cubicBezTo>
                <a:cubicBezTo>
                  <a:pt x="8969" y="1277"/>
                  <a:pt x="8968" y="1266"/>
                  <a:pt x="8948" y="1237"/>
                </a:cubicBezTo>
                <a:cubicBezTo>
                  <a:pt x="8871" y="1098"/>
                  <a:pt x="8763" y="959"/>
                  <a:pt x="8639" y="850"/>
                </a:cubicBezTo>
                <a:cubicBezTo>
                  <a:pt x="8593" y="819"/>
                  <a:pt x="8547" y="773"/>
                  <a:pt x="8500" y="742"/>
                </a:cubicBezTo>
                <a:cubicBezTo>
                  <a:pt x="8454" y="696"/>
                  <a:pt x="8407" y="665"/>
                  <a:pt x="8361" y="634"/>
                </a:cubicBezTo>
                <a:cubicBezTo>
                  <a:pt x="8297" y="596"/>
                  <a:pt x="8244" y="568"/>
                  <a:pt x="8219" y="568"/>
                </a:cubicBezTo>
                <a:cubicBezTo>
                  <a:pt x="8213" y="568"/>
                  <a:pt x="8209" y="569"/>
                  <a:pt x="8207" y="572"/>
                </a:cubicBezTo>
                <a:lnTo>
                  <a:pt x="8129" y="510"/>
                </a:lnTo>
                <a:lnTo>
                  <a:pt x="8037" y="464"/>
                </a:lnTo>
                <a:cubicBezTo>
                  <a:pt x="8067" y="418"/>
                  <a:pt x="8037" y="387"/>
                  <a:pt x="7990" y="356"/>
                </a:cubicBezTo>
                <a:cubicBezTo>
                  <a:pt x="7959" y="348"/>
                  <a:pt x="7928" y="344"/>
                  <a:pt x="7895" y="344"/>
                </a:cubicBezTo>
                <a:cubicBezTo>
                  <a:pt x="7863" y="344"/>
                  <a:pt x="7828" y="348"/>
                  <a:pt x="7789" y="356"/>
                </a:cubicBezTo>
                <a:cubicBezTo>
                  <a:pt x="7780" y="374"/>
                  <a:pt x="7761" y="381"/>
                  <a:pt x="7736" y="381"/>
                </a:cubicBezTo>
                <a:cubicBezTo>
                  <a:pt x="7719" y="381"/>
                  <a:pt x="7700" y="378"/>
                  <a:pt x="7681" y="371"/>
                </a:cubicBezTo>
                <a:cubicBezTo>
                  <a:pt x="7715" y="291"/>
                  <a:pt x="7665" y="245"/>
                  <a:pt x="7606" y="245"/>
                </a:cubicBezTo>
                <a:cubicBezTo>
                  <a:pt x="7584" y="245"/>
                  <a:pt x="7562" y="251"/>
                  <a:pt x="7542" y="263"/>
                </a:cubicBezTo>
                <a:cubicBezTo>
                  <a:pt x="7512" y="308"/>
                  <a:pt x="7490" y="331"/>
                  <a:pt x="7478" y="331"/>
                </a:cubicBezTo>
                <a:cubicBezTo>
                  <a:pt x="7465" y="331"/>
                  <a:pt x="7464" y="304"/>
                  <a:pt x="7480" y="248"/>
                </a:cubicBezTo>
                <a:cubicBezTo>
                  <a:pt x="7496" y="193"/>
                  <a:pt x="7484" y="163"/>
                  <a:pt x="7457" y="163"/>
                </a:cubicBezTo>
                <a:cubicBezTo>
                  <a:pt x="7430" y="163"/>
                  <a:pt x="7387" y="193"/>
                  <a:pt x="7341" y="263"/>
                </a:cubicBezTo>
                <a:cubicBezTo>
                  <a:pt x="7319" y="285"/>
                  <a:pt x="7308" y="296"/>
                  <a:pt x="7300" y="296"/>
                </a:cubicBezTo>
                <a:cubicBezTo>
                  <a:pt x="7291" y="296"/>
                  <a:pt x="7287" y="281"/>
                  <a:pt x="7279" y="248"/>
                </a:cubicBezTo>
                <a:cubicBezTo>
                  <a:pt x="7270" y="182"/>
                  <a:pt x="7255" y="156"/>
                  <a:pt x="7241" y="156"/>
                </a:cubicBezTo>
                <a:cubicBezTo>
                  <a:pt x="7232" y="156"/>
                  <a:pt x="7223" y="167"/>
                  <a:pt x="7217" y="186"/>
                </a:cubicBezTo>
                <a:cubicBezTo>
                  <a:pt x="7194" y="240"/>
                  <a:pt x="7179" y="267"/>
                  <a:pt x="7165" y="267"/>
                </a:cubicBezTo>
                <a:cubicBezTo>
                  <a:pt x="7152" y="267"/>
                  <a:pt x="7140" y="240"/>
                  <a:pt x="7125" y="186"/>
                </a:cubicBezTo>
                <a:cubicBezTo>
                  <a:pt x="7101" y="124"/>
                  <a:pt x="7090" y="93"/>
                  <a:pt x="7078" y="93"/>
                </a:cubicBezTo>
                <a:cubicBezTo>
                  <a:pt x="7067" y="93"/>
                  <a:pt x="7055" y="124"/>
                  <a:pt x="7032" y="186"/>
                </a:cubicBezTo>
                <a:cubicBezTo>
                  <a:pt x="7018" y="241"/>
                  <a:pt x="6985" y="266"/>
                  <a:pt x="6951" y="266"/>
                </a:cubicBezTo>
                <a:cubicBezTo>
                  <a:pt x="6908" y="266"/>
                  <a:pt x="6863" y="230"/>
                  <a:pt x="6846" y="170"/>
                </a:cubicBezTo>
                <a:cubicBezTo>
                  <a:pt x="6826" y="170"/>
                  <a:pt x="6805" y="150"/>
                  <a:pt x="6794" y="150"/>
                </a:cubicBezTo>
                <a:cubicBezTo>
                  <a:pt x="6788" y="150"/>
                  <a:pt x="6785" y="155"/>
                  <a:pt x="6785" y="170"/>
                </a:cubicBezTo>
                <a:lnTo>
                  <a:pt x="6738" y="124"/>
                </a:lnTo>
                <a:lnTo>
                  <a:pt x="6676" y="124"/>
                </a:lnTo>
                <a:lnTo>
                  <a:pt x="6676" y="170"/>
                </a:lnTo>
                <a:cubicBezTo>
                  <a:pt x="6599" y="155"/>
                  <a:pt x="6522" y="147"/>
                  <a:pt x="6445" y="147"/>
                </a:cubicBezTo>
                <a:cubicBezTo>
                  <a:pt x="6367" y="147"/>
                  <a:pt x="6290" y="155"/>
                  <a:pt x="6213" y="170"/>
                </a:cubicBezTo>
                <a:cubicBezTo>
                  <a:pt x="6105" y="201"/>
                  <a:pt x="5981" y="232"/>
                  <a:pt x="5873" y="278"/>
                </a:cubicBezTo>
                <a:cubicBezTo>
                  <a:pt x="5826" y="309"/>
                  <a:pt x="5826" y="325"/>
                  <a:pt x="5842" y="356"/>
                </a:cubicBezTo>
                <a:cubicBezTo>
                  <a:pt x="5886" y="399"/>
                  <a:pt x="5885" y="428"/>
                  <a:pt x="5862" y="428"/>
                </a:cubicBezTo>
                <a:cubicBezTo>
                  <a:pt x="5844" y="428"/>
                  <a:pt x="5813" y="411"/>
                  <a:pt x="5780" y="371"/>
                </a:cubicBezTo>
                <a:cubicBezTo>
                  <a:pt x="5749" y="371"/>
                  <a:pt x="5672" y="371"/>
                  <a:pt x="5610" y="402"/>
                </a:cubicBezTo>
                <a:cubicBezTo>
                  <a:pt x="5568" y="413"/>
                  <a:pt x="5525" y="438"/>
                  <a:pt x="5498" y="438"/>
                </a:cubicBezTo>
                <a:cubicBezTo>
                  <a:pt x="5485" y="438"/>
                  <a:pt x="5476" y="432"/>
                  <a:pt x="5471" y="418"/>
                </a:cubicBezTo>
                <a:lnTo>
                  <a:pt x="5440" y="433"/>
                </a:lnTo>
                <a:cubicBezTo>
                  <a:pt x="5409" y="572"/>
                  <a:pt x="5301" y="665"/>
                  <a:pt x="5177" y="696"/>
                </a:cubicBezTo>
                <a:cubicBezTo>
                  <a:pt x="5131" y="727"/>
                  <a:pt x="5100" y="773"/>
                  <a:pt x="5100" y="835"/>
                </a:cubicBezTo>
                <a:cubicBezTo>
                  <a:pt x="5100" y="882"/>
                  <a:pt x="5100" y="901"/>
                  <a:pt x="5082" y="901"/>
                </a:cubicBezTo>
                <a:cubicBezTo>
                  <a:pt x="5071" y="901"/>
                  <a:pt x="5053" y="893"/>
                  <a:pt x="5023" y="881"/>
                </a:cubicBezTo>
                <a:cubicBezTo>
                  <a:pt x="5018" y="877"/>
                  <a:pt x="5011" y="875"/>
                  <a:pt x="5002" y="875"/>
                </a:cubicBezTo>
                <a:cubicBezTo>
                  <a:pt x="4980" y="875"/>
                  <a:pt x="4947" y="886"/>
                  <a:pt x="4914" y="897"/>
                </a:cubicBezTo>
                <a:cubicBezTo>
                  <a:pt x="4884" y="928"/>
                  <a:pt x="4868" y="974"/>
                  <a:pt x="4914" y="1005"/>
                </a:cubicBezTo>
                <a:lnTo>
                  <a:pt x="4853" y="989"/>
                </a:lnTo>
                <a:cubicBezTo>
                  <a:pt x="4844" y="987"/>
                  <a:pt x="4837" y="986"/>
                  <a:pt x="4832" y="986"/>
                </a:cubicBezTo>
                <a:cubicBezTo>
                  <a:pt x="4795" y="986"/>
                  <a:pt x="4812" y="1027"/>
                  <a:pt x="4853" y="1067"/>
                </a:cubicBezTo>
                <a:cubicBezTo>
                  <a:pt x="4893" y="1107"/>
                  <a:pt x="4908" y="1131"/>
                  <a:pt x="4893" y="1131"/>
                </a:cubicBezTo>
                <a:cubicBezTo>
                  <a:pt x="4880" y="1131"/>
                  <a:pt x="4842" y="1111"/>
                  <a:pt x="4775" y="1067"/>
                </a:cubicBezTo>
                <a:cubicBezTo>
                  <a:pt x="4729" y="1028"/>
                  <a:pt x="4702" y="1013"/>
                  <a:pt x="4692" y="1013"/>
                </a:cubicBezTo>
                <a:cubicBezTo>
                  <a:pt x="4683" y="1013"/>
                  <a:pt x="4690" y="1028"/>
                  <a:pt x="4714" y="1051"/>
                </a:cubicBezTo>
                <a:cubicBezTo>
                  <a:pt x="4742" y="1079"/>
                  <a:pt x="4757" y="1146"/>
                  <a:pt x="4713" y="1146"/>
                </a:cubicBezTo>
                <a:cubicBezTo>
                  <a:pt x="4708" y="1146"/>
                  <a:pt x="4704" y="1145"/>
                  <a:pt x="4698" y="1144"/>
                </a:cubicBezTo>
                <a:lnTo>
                  <a:pt x="4698" y="1144"/>
                </a:lnTo>
                <a:cubicBezTo>
                  <a:pt x="4686" y="1156"/>
                  <a:pt x="4674" y="1169"/>
                  <a:pt x="4708" y="1212"/>
                </a:cubicBezTo>
                <a:lnTo>
                  <a:pt x="4708" y="1212"/>
                </a:lnTo>
                <a:lnTo>
                  <a:pt x="4683" y="1237"/>
                </a:lnTo>
                <a:cubicBezTo>
                  <a:pt x="4665" y="1249"/>
                  <a:pt x="4645" y="1254"/>
                  <a:pt x="4625" y="1254"/>
                </a:cubicBezTo>
                <a:cubicBezTo>
                  <a:pt x="4594" y="1254"/>
                  <a:pt x="4563" y="1240"/>
                  <a:pt x="4543" y="1221"/>
                </a:cubicBezTo>
                <a:cubicBezTo>
                  <a:pt x="4529" y="1218"/>
                  <a:pt x="4518" y="1216"/>
                  <a:pt x="4510" y="1216"/>
                </a:cubicBezTo>
                <a:cubicBezTo>
                  <a:pt x="4487" y="1216"/>
                  <a:pt x="4504" y="1236"/>
                  <a:pt x="4574" y="1283"/>
                </a:cubicBezTo>
                <a:cubicBezTo>
                  <a:pt x="4667" y="1329"/>
                  <a:pt x="4652" y="1345"/>
                  <a:pt x="4621" y="1391"/>
                </a:cubicBezTo>
                <a:cubicBezTo>
                  <a:pt x="4605" y="1407"/>
                  <a:pt x="4598" y="1414"/>
                  <a:pt x="4588" y="1414"/>
                </a:cubicBezTo>
                <a:cubicBezTo>
                  <a:pt x="4578" y="1414"/>
                  <a:pt x="4567" y="1407"/>
                  <a:pt x="4543" y="1391"/>
                </a:cubicBezTo>
                <a:cubicBezTo>
                  <a:pt x="4527" y="1374"/>
                  <a:pt x="4519" y="1362"/>
                  <a:pt x="4510" y="1362"/>
                </a:cubicBezTo>
                <a:cubicBezTo>
                  <a:pt x="4503" y="1362"/>
                  <a:pt x="4496" y="1370"/>
                  <a:pt x="4482" y="1391"/>
                </a:cubicBezTo>
                <a:cubicBezTo>
                  <a:pt x="4451" y="1422"/>
                  <a:pt x="4513" y="1592"/>
                  <a:pt x="4574" y="1685"/>
                </a:cubicBezTo>
                <a:cubicBezTo>
                  <a:pt x="4605" y="1731"/>
                  <a:pt x="4625" y="1751"/>
                  <a:pt x="4625" y="1751"/>
                </a:cubicBezTo>
                <a:cubicBezTo>
                  <a:pt x="4625" y="1751"/>
                  <a:pt x="4605" y="1731"/>
                  <a:pt x="4559" y="1700"/>
                </a:cubicBezTo>
                <a:cubicBezTo>
                  <a:pt x="4539" y="1687"/>
                  <a:pt x="4525" y="1683"/>
                  <a:pt x="4514" y="1683"/>
                </a:cubicBezTo>
                <a:cubicBezTo>
                  <a:pt x="4500" y="1683"/>
                  <a:pt x="4491" y="1691"/>
                  <a:pt x="4482" y="1700"/>
                </a:cubicBezTo>
                <a:cubicBezTo>
                  <a:pt x="4451" y="1654"/>
                  <a:pt x="4466" y="1654"/>
                  <a:pt x="4482" y="1639"/>
                </a:cubicBezTo>
                <a:lnTo>
                  <a:pt x="4435" y="1592"/>
                </a:lnTo>
                <a:cubicBezTo>
                  <a:pt x="4398" y="1567"/>
                  <a:pt x="4373" y="1555"/>
                  <a:pt x="4361" y="1555"/>
                </a:cubicBezTo>
                <a:cubicBezTo>
                  <a:pt x="4343" y="1555"/>
                  <a:pt x="4352" y="1583"/>
                  <a:pt x="4389" y="1639"/>
                </a:cubicBezTo>
                <a:cubicBezTo>
                  <a:pt x="4409" y="1668"/>
                  <a:pt x="4416" y="1679"/>
                  <a:pt x="4403" y="1679"/>
                </a:cubicBezTo>
                <a:cubicBezTo>
                  <a:pt x="4395" y="1679"/>
                  <a:pt x="4381" y="1675"/>
                  <a:pt x="4358" y="1669"/>
                </a:cubicBezTo>
                <a:cubicBezTo>
                  <a:pt x="4329" y="1650"/>
                  <a:pt x="4299" y="1630"/>
                  <a:pt x="4290" y="1630"/>
                </a:cubicBezTo>
                <a:cubicBezTo>
                  <a:pt x="4284" y="1630"/>
                  <a:pt x="4285" y="1637"/>
                  <a:pt x="4296" y="1654"/>
                </a:cubicBezTo>
                <a:cubicBezTo>
                  <a:pt x="4296" y="1654"/>
                  <a:pt x="4282" y="1661"/>
                  <a:pt x="4260" y="1661"/>
                </a:cubicBezTo>
                <a:cubicBezTo>
                  <a:pt x="4248" y="1661"/>
                  <a:pt x="4234" y="1659"/>
                  <a:pt x="4219" y="1654"/>
                </a:cubicBezTo>
                <a:cubicBezTo>
                  <a:pt x="4188" y="1669"/>
                  <a:pt x="4173" y="1685"/>
                  <a:pt x="4219" y="1731"/>
                </a:cubicBezTo>
                <a:cubicBezTo>
                  <a:pt x="4265" y="1778"/>
                  <a:pt x="4234" y="1778"/>
                  <a:pt x="4219" y="1793"/>
                </a:cubicBezTo>
                <a:cubicBezTo>
                  <a:pt x="4188" y="1809"/>
                  <a:pt x="4188" y="1809"/>
                  <a:pt x="4219" y="1855"/>
                </a:cubicBezTo>
                <a:cubicBezTo>
                  <a:pt x="4250" y="1901"/>
                  <a:pt x="4265" y="1963"/>
                  <a:pt x="4234" y="1979"/>
                </a:cubicBezTo>
                <a:cubicBezTo>
                  <a:pt x="4234" y="2008"/>
                  <a:pt x="4234" y="2023"/>
                  <a:pt x="4228" y="2023"/>
                </a:cubicBezTo>
                <a:cubicBezTo>
                  <a:pt x="4221" y="2023"/>
                  <a:pt x="4205" y="2004"/>
                  <a:pt x="4173" y="1963"/>
                </a:cubicBezTo>
                <a:cubicBezTo>
                  <a:pt x="4145" y="1935"/>
                  <a:pt x="4134" y="1930"/>
                  <a:pt x="4126" y="1930"/>
                </a:cubicBezTo>
                <a:cubicBezTo>
                  <a:pt x="4121" y="1930"/>
                  <a:pt x="4117" y="1932"/>
                  <a:pt x="4111" y="1932"/>
                </a:cubicBezTo>
                <a:cubicBezTo>
                  <a:pt x="4107" y="1936"/>
                  <a:pt x="4104" y="1938"/>
                  <a:pt x="4100" y="1938"/>
                </a:cubicBezTo>
                <a:cubicBezTo>
                  <a:pt x="4092" y="1938"/>
                  <a:pt x="4083" y="1924"/>
                  <a:pt x="4049" y="1901"/>
                </a:cubicBezTo>
                <a:cubicBezTo>
                  <a:pt x="4036" y="1893"/>
                  <a:pt x="4030" y="1889"/>
                  <a:pt x="4027" y="1889"/>
                </a:cubicBezTo>
                <a:cubicBezTo>
                  <a:pt x="4019" y="1889"/>
                  <a:pt x="4042" y="1918"/>
                  <a:pt x="4064" y="1963"/>
                </a:cubicBezTo>
                <a:lnTo>
                  <a:pt x="4126" y="2056"/>
                </a:lnTo>
                <a:cubicBezTo>
                  <a:pt x="4111" y="2056"/>
                  <a:pt x="4033" y="1979"/>
                  <a:pt x="4003" y="1932"/>
                </a:cubicBezTo>
                <a:cubicBezTo>
                  <a:pt x="3972" y="1886"/>
                  <a:pt x="3956" y="1863"/>
                  <a:pt x="3954" y="1863"/>
                </a:cubicBezTo>
                <a:lnTo>
                  <a:pt x="3954" y="1863"/>
                </a:lnTo>
                <a:cubicBezTo>
                  <a:pt x="3952" y="1863"/>
                  <a:pt x="3964" y="1886"/>
                  <a:pt x="3987" y="1932"/>
                </a:cubicBezTo>
                <a:cubicBezTo>
                  <a:pt x="4010" y="1967"/>
                  <a:pt x="4025" y="2010"/>
                  <a:pt x="4011" y="2010"/>
                </a:cubicBezTo>
                <a:cubicBezTo>
                  <a:pt x="4006" y="2010"/>
                  <a:pt x="3999" y="2006"/>
                  <a:pt x="3987" y="1994"/>
                </a:cubicBezTo>
                <a:cubicBezTo>
                  <a:pt x="3972" y="2002"/>
                  <a:pt x="3956" y="2010"/>
                  <a:pt x="3943" y="2010"/>
                </a:cubicBezTo>
                <a:cubicBezTo>
                  <a:pt x="3929" y="2010"/>
                  <a:pt x="3918" y="2002"/>
                  <a:pt x="3910" y="1979"/>
                </a:cubicBezTo>
                <a:cubicBezTo>
                  <a:pt x="3900" y="1958"/>
                  <a:pt x="3893" y="1951"/>
                  <a:pt x="3888" y="1951"/>
                </a:cubicBezTo>
                <a:cubicBezTo>
                  <a:pt x="3879" y="1951"/>
                  <a:pt x="3879" y="1979"/>
                  <a:pt x="3879" y="1979"/>
                </a:cubicBezTo>
                <a:cubicBezTo>
                  <a:pt x="3879" y="2006"/>
                  <a:pt x="3874" y="2022"/>
                  <a:pt x="3857" y="2022"/>
                </a:cubicBezTo>
                <a:cubicBezTo>
                  <a:pt x="3845" y="2022"/>
                  <a:pt x="3828" y="2013"/>
                  <a:pt x="3802" y="1994"/>
                </a:cubicBezTo>
                <a:cubicBezTo>
                  <a:pt x="3757" y="1949"/>
                  <a:pt x="3734" y="1926"/>
                  <a:pt x="3725" y="1926"/>
                </a:cubicBezTo>
                <a:cubicBezTo>
                  <a:pt x="3716" y="1926"/>
                  <a:pt x="3724" y="1953"/>
                  <a:pt x="3740" y="2010"/>
                </a:cubicBezTo>
                <a:cubicBezTo>
                  <a:pt x="3749" y="2044"/>
                  <a:pt x="3752" y="2074"/>
                  <a:pt x="3748" y="2074"/>
                </a:cubicBezTo>
                <a:cubicBezTo>
                  <a:pt x="3745" y="2074"/>
                  <a:pt x="3738" y="2057"/>
                  <a:pt x="3724" y="2010"/>
                </a:cubicBezTo>
                <a:cubicBezTo>
                  <a:pt x="3716" y="1997"/>
                  <a:pt x="3710" y="1991"/>
                  <a:pt x="3705" y="1991"/>
                </a:cubicBezTo>
                <a:cubicBezTo>
                  <a:pt x="3692" y="1991"/>
                  <a:pt x="3689" y="2031"/>
                  <a:pt x="3678" y="2087"/>
                </a:cubicBezTo>
                <a:cubicBezTo>
                  <a:pt x="3678" y="2149"/>
                  <a:pt x="3678" y="2226"/>
                  <a:pt x="3693" y="2303"/>
                </a:cubicBezTo>
                <a:cubicBezTo>
                  <a:pt x="3703" y="2369"/>
                  <a:pt x="3706" y="2394"/>
                  <a:pt x="3698" y="2394"/>
                </a:cubicBezTo>
                <a:cubicBezTo>
                  <a:pt x="3692" y="2394"/>
                  <a:pt x="3681" y="2383"/>
                  <a:pt x="3663" y="2365"/>
                </a:cubicBezTo>
                <a:cubicBezTo>
                  <a:pt x="3647" y="2365"/>
                  <a:pt x="3616" y="2303"/>
                  <a:pt x="3616" y="2257"/>
                </a:cubicBezTo>
                <a:cubicBezTo>
                  <a:pt x="3601" y="2195"/>
                  <a:pt x="3632" y="2195"/>
                  <a:pt x="3632" y="2195"/>
                </a:cubicBezTo>
                <a:lnTo>
                  <a:pt x="3647" y="2195"/>
                </a:lnTo>
                <a:cubicBezTo>
                  <a:pt x="3647" y="2149"/>
                  <a:pt x="3632" y="2087"/>
                  <a:pt x="3601" y="2087"/>
                </a:cubicBezTo>
                <a:cubicBezTo>
                  <a:pt x="3585" y="2064"/>
                  <a:pt x="3574" y="2052"/>
                  <a:pt x="3566" y="2052"/>
                </a:cubicBezTo>
                <a:cubicBezTo>
                  <a:pt x="3558" y="2052"/>
                  <a:pt x="3554" y="2064"/>
                  <a:pt x="3554" y="2087"/>
                </a:cubicBezTo>
                <a:cubicBezTo>
                  <a:pt x="3554" y="2062"/>
                  <a:pt x="3523" y="2036"/>
                  <a:pt x="3495" y="2036"/>
                </a:cubicBezTo>
                <a:cubicBezTo>
                  <a:pt x="3489" y="2036"/>
                  <a:pt x="3483" y="2038"/>
                  <a:pt x="3477" y="2040"/>
                </a:cubicBezTo>
                <a:cubicBezTo>
                  <a:pt x="3469" y="2043"/>
                  <a:pt x="3461" y="2044"/>
                  <a:pt x="3453" y="2044"/>
                </a:cubicBezTo>
                <a:cubicBezTo>
                  <a:pt x="3416" y="2044"/>
                  <a:pt x="3384" y="2017"/>
                  <a:pt x="3384" y="1979"/>
                </a:cubicBezTo>
                <a:cubicBezTo>
                  <a:pt x="3353" y="1979"/>
                  <a:pt x="3338" y="1979"/>
                  <a:pt x="3338" y="2025"/>
                </a:cubicBezTo>
                <a:cubicBezTo>
                  <a:pt x="3329" y="2090"/>
                  <a:pt x="3319" y="2116"/>
                  <a:pt x="3313" y="2116"/>
                </a:cubicBezTo>
                <a:cubicBezTo>
                  <a:pt x="3309" y="2116"/>
                  <a:pt x="3307" y="2105"/>
                  <a:pt x="3307" y="2087"/>
                </a:cubicBezTo>
                <a:cubicBezTo>
                  <a:pt x="3322" y="2025"/>
                  <a:pt x="3261" y="1994"/>
                  <a:pt x="3214" y="1963"/>
                </a:cubicBezTo>
                <a:cubicBezTo>
                  <a:pt x="3195" y="1944"/>
                  <a:pt x="3173" y="1935"/>
                  <a:pt x="3152" y="1935"/>
                </a:cubicBezTo>
                <a:cubicBezTo>
                  <a:pt x="3124" y="1935"/>
                  <a:pt x="3100" y="1952"/>
                  <a:pt x="3091" y="1979"/>
                </a:cubicBezTo>
                <a:lnTo>
                  <a:pt x="3075" y="1979"/>
                </a:lnTo>
                <a:cubicBezTo>
                  <a:pt x="3075" y="1937"/>
                  <a:pt x="3041" y="1910"/>
                  <a:pt x="3004" y="1910"/>
                </a:cubicBezTo>
                <a:cubicBezTo>
                  <a:pt x="2986" y="1910"/>
                  <a:pt x="2967" y="1917"/>
                  <a:pt x="2952" y="1932"/>
                </a:cubicBezTo>
                <a:cubicBezTo>
                  <a:pt x="2936" y="1932"/>
                  <a:pt x="2921" y="1917"/>
                  <a:pt x="2921" y="1917"/>
                </a:cubicBezTo>
                <a:cubicBezTo>
                  <a:pt x="2921" y="1879"/>
                  <a:pt x="2921" y="1859"/>
                  <a:pt x="2907" y="1859"/>
                </a:cubicBezTo>
                <a:cubicBezTo>
                  <a:pt x="2898" y="1859"/>
                  <a:pt x="2883" y="1868"/>
                  <a:pt x="2859" y="1886"/>
                </a:cubicBezTo>
                <a:cubicBezTo>
                  <a:pt x="2849" y="1892"/>
                  <a:pt x="2841" y="1899"/>
                  <a:pt x="2835" y="1906"/>
                </a:cubicBezTo>
                <a:lnTo>
                  <a:pt x="2835" y="1906"/>
                </a:lnTo>
                <a:cubicBezTo>
                  <a:pt x="2853" y="1870"/>
                  <a:pt x="2824" y="1866"/>
                  <a:pt x="2782" y="1824"/>
                </a:cubicBezTo>
                <a:cubicBezTo>
                  <a:pt x="2760" y="1803"/>
                  <a:pt x="2745" y="1791"/>
                  <a:pt x="2734" y="1791"/>
                </a:cubicBezTo>
                <a:cubicBezTo>
                  <a:pt x="2721" y="1791"/>
                  <a:pt x="2713" y="1806"/>
                  <a:pt x="2704" y="1839"/>
                </a:cubicBezTo>
                <a:cubicBezTo>
                  <a:pt x="2612" y="1839"/>
                  <a:pt x="2658" y="1793"/>
                  <a:pt x="2689" y="1747"/>
                </a:cubicBezTo>
                <a:cubicBezTo>
                  <a:pt x="2727" y="1708"/>
                  <a:pt x="2743" y="1685"/>
                  <a:pt x="2733" y="1685"/>
                </a:cubicBezTo>
                <a:cubicBezTo>
                  <a:pt x="2724" y="1685"/>
                  <a:pt x="2689" y="1708"/>
                  <a:pt x="2627" y="1762"/>
                </a:cubicBezTo>
                <a:cubicBezTo>
                  <a:pt x="2586" y="1796"/>
                  <a:pt x="2557" y="1809"/>
                  <a:pt x="2542" y="1809"/>
                </a:cubicBezTo>
                <a:cubicBezTo>
                  <a:pt x="2522" y="1809"/>
                  <a:pt x="2524" y="1788"/>
                  <a:pt x="2550" y="1762"/>
                </a:cubicBezTo>
                <a:cubicBezTo>
                  <a:pt x="2565" y="1747"/>
                  <a:pt x="2577" y="1743"/>
                  <a:pt x="2586" y="1743"/>
                </a:cubicBezTo>
                <a:cubicBezTo>
                  <a:pt x="2596" y="1743"/>
                  <a:pt x="2604" y="1747"/>
                  <a:pt x="2612" y="1747"/>
                </a:cubicBezTo>
                <a:lnTo>
                  <a:pt x="2689" y="1669"/>
                </a:lnTo>
                <a:cubicBezTo>
                  <a:pt x="2682" y="1663"/>
                  <a:pt x="2679" y="1659"/>
                  <a:pt x="2673" y="1659"/>
                </a:cubicBezTo>
                <a:cubicBezTo>
                  <a:pt x="2665" y="1659"/>
                  <a:pt x="2654" y="1667"/>
                  <a:pt x="2627" y="1685"/>
                </a:cubicBezTo>
                <a:cubicBezTo>
                  <a:pt x="2627" y="1685"/>
                  <a:pt x="2623" y="1681"/>
                  <a:pt x="2612" y="1681"/>
                </a:cubicBezTo>
                <a:cubicBezTo>
                  <a:pt x="2600" y="1681"/>
                  <a:pt x="2581" y="1685"/>
                  <a:pt x="2550" y="1700"/>
                </a:cubicBezTo>
                <a:cubicBezTo>
                  <a:pt x="2503" y="1731"/>
                  <a:pt x="2457" y="1778"/>
                  <a:pt x="2442" y="1824"/>
                </a:cubicBezTo>
                <a:cubicBezTo>
                  <a:pt x="2422" y="1853"/>
                  <a:pt x="2415" y="1864"/>
                  <a:pt x="2408" y="1864"/>
                </a:cubicBezTo>
                <a:cubicBezTo>
                  <a:pt x="2404" y="1864"/>
                  <a:pt x="2401" y="1861"/>
                  <a:pt x="2395" y="1855"/>
                </a:cubicBezTo>
                <a:cubicBezTo>
                  <a:pt x="2395" y="1793"/>
                  <a:pt x="2442" y="1747"/>
                  <a:pt x="2488" y="1716"/>
                </a:cubicBezTo>
                <a:cubicBezTo>
                  <a:pt x="2490" y="1718"/>
                  <a:pt x="2493" y="1719"/>
                  <a:pt x="2496" y="1719"/>
                </a:cubicBezTo>
                <a:cubicBezTo>
                  <a:pt x="2516" y="1719"/>
                  <a:pt x="2554" y="1681"/>
                  <a:pt x="2581" y="1654"/>
                </a:cubicBezTo>
                <a:cubicBezTo>
                  <a:pt x="2608" y="1626"/>
                  <a:pt x="2603" y="1621"/>
                  <a:pt x="2584" y="1621"/>
                </a:cubicBezTo>
                <a:cubicBezTo>
                  <a:pt x="2571" y="1621"/>
                  <a:pt x="2553" y="1623"/>
                  <a:pt x="2534" y="1623"/>
                </a:cubicBezTo>
                <a:cubicBezTo>
                  <a:pt x="2472" y="1639"/>
                  <a:pt x="2426" y="1654"/>
                  <a:pt x="2380" y="1685"/>
                </a:cubicBezTo>
                <a:lnTo>
                  <a:pt x="2411" y="1639"/>
                </a:lnTo>
                <a:cubicBezTo>
                  <a:pt x="2457" y="1608"/>
                  <a:pt x="2426" y="1577"/>
                  <a:pt x="2395" y="1546"/>
                </a:cubicBezTo>
                <a:cubicBezTo>
                  <a:pt x="2376" y="1527"/>
                  <a:pt x="2369" y="1514"/>
                  <a:pt x="2355" y="1514"/>
                </a:cubicBezTo>
                <a:cubicBezTo>
                  <a:pt x="2347" y="1514"/>
                  <a:pt x="2336" y="1519"/>
                  <a:pt x="2318" y="1530"/>
                </a:cubicBezTo>
                <a:cubicBezTo>
                  <a:pt x="2278" y="1557"/>
                  <a:pt x="2249" y="1595"/>
                  <a:pt x="2232" y="1595"/>
                </a:cubicBezTo>
                <a:cubicBezTo>
                  <a:pt x="2230" y="1595"/>
                  <a:pt x="2227" y="1594"/>
                  <a:pt x="2225" y="1592"/>
                </a:cubicBezTo>
                <a:lnTo>
                  <a:pt x="2225" y="1592"/>
                </a:lnTo>
                <a:cubicBezTo>
                  <a:pt x="2241" y="1608"/>
                  <a:pt x="2194" y="1639"/>
                  <a:pt x="2148" y="1685"/>
                </a:cubicBezTo>
                <a:cubicBezTo>
                  <a:pt x="2163" y="1639"/>
                  <a:pt x="2179" y="1592"/>
                  <a:pt x="2194" y="1561"/>
                </a:cubicBezTo>
                <a:cubicBezTo>
                  <a:pt x="2241" y="1453"/>
                  <a:pt x="2256" y="1376"/>
                  <a:pt x="2194" y="1299"/>
                </a:cubicBezTo>
                <a:cubicBezTo>
                  <a:pt x="2163" y="1268"/>
                  <a:pt x="2101" y="1206"/>
                  <a:pt x="2132" y="1144"/>
                </a:cubicBezTo>
                <a:cubicBezTo>
                  <a:pt x="2113" y="1125"/>
                  <a:pt x="2100" y="1112"/>
                  <a:pt x="2082" y="1112"/>
                </a:cubicBezTo>
                <a:cubicBezTo>
                  <a:pt x="2071" y="1112"/>
                  <a:pt x="2057" y="1117"/>
                  <a:pt x="2040" y="1129"/>
                </a:cubicBezTo>
                <a:lnTo>
                  <a:pt x="2009" y="1098"/>
                </a:lnTo>
                <a:cubicBezTo>
                  <a:pt x="2020" y="1053"/>
                  <a:pt x="2007" y="1017"/>
                  <a:pt x="1982" y="1017"/>
                </a:cubicBezTo>
                <a:cubicBezTo>
                  <a:pt x="1972" y="1017"/>
                  <a:pt x="1960" y="1023"/>
                  <a:pt x="1947" y="1036"/>
                </a:cubicBezTo>
                <a:cubicBezTo>
                  <a:pt x="1939" y="1041"/>
                  <a:pt x="1933" y="1043"/>
                  <a:pt x="1929" y="1043"/>
                </a:cubicBezTo>
                <a:cubicBezTo>
                  <a:pt x="1904" y="1043"/>
                  <a:pt x="1911" y="987"/>
                  <a:pt x="1885" y="974"/>
                </a:cubicBezTo>
                <a:cubicBezTo>
                  <a:pt x="1908" y="914"/>
                  <a:pt x="1919" y="883"/>
                  <a:pt x="1915" y="883"/>
                </a:cubicBezTo>
                <a:lnTo>
                  <a:pt x="1915" y="883"/>
                </a:lnTo>
                <a:cubicBezTo>
                  <a:pt x="1910" y="883"/>
                  <a:pt x="1886" y="918"/>
                  <a:pt x="1839" y="989"/>
                </a:cubicBezTo>
                <a:cubicBezTo>
                  <a:pt x="1808" y="1036"/>
                  <a:pt x="1792" y="1082"/>
                  <a:pt x="1808" y="1129"/>
                </a:cubicBezTo>
                <a:lnTo>
                  <a:pt x="1870" y="1190"/>
                </a:lnTo>
                <a:lnTo>
                  <a:pt x="1777" y="1175"/>
                </a:lnTo>
                <a:cubicBezTo>
                  <a:pt x="1759" y="1163"/>
                  <a:pt x="1739" y="1158"/>
                  <a:pt x="1720" y="1158"/>
                </a:cubicBezTo>
                <a:cubicBezTo>
                  <a:pt x="1688" y="1158"/>
                  <a:pt x="1657" y="1171"/>
                  <a:pt x="1638" y="1190"/>
                </a:cubicBezTo>
                <a:cubicBezTo>
                  <a:pt x="1638" y="1190"/>
                  <a:pt x="1620" y="1216"/>
                  <a:pt x="1599" y="1216"/>
                </a:cubicBezTo>
                <a:cubicBezTo>
                  <a:pt x="1591" y="1216"/>
                  <a:pt x="1584" y="1214"/>
                  <a:pt x="1576" y="1206"/>
                </a:cubicBezTo>
                <a:lnTo>
                  <a:pt x="1653" y="1129"/>
                </a:lnTo>
                <a:cubicBezTo>
                  <a:pt x="1715" y="1113"/>
                  <a:pt x="1761" y="1082"/>
                  <a:pt x="1792" y="1036"/>
                </a:cubicBezTo>
                <a:cubicBezTo>
                  <a:pt x="1839" y="965"/>
                  <a:pt x="1833" y="886"/>
                  <a:pt x="1793" y="886"/>
                </a:cubicBezTo>
                <a:cubicBezTo>
                  <a:pt x="1780" y="886"/>
                  <a:pt x="1764" y="894"/>
                  <a:pt x="1746" y="912"/>
                </a:cubicBezTo>
                <a:cubicBezTo>
                  <a:pt x="1731" y="897"/>
                  <a:pt x="1731" y="897"/>
                  <a:pt x="1746" y="835"/>
                </a:cubicBezTo>
                <a:cubicBezTo>
                  <a:pt x="1761" y="804"/>
                  <a:pt x="1765" y="788"/>
                  <a:pt x="1754" y="788"/>
                </a:cubicBezTo>
                <a:cubicBezTo>
                  <a:pt x="1742" y="788"/>
                  <a:pt x="1715" y="804"/>
                  <a:pt x="1669" y="835"/>
                </a:cubicBezTo>
                <a:cubicBezTo>
                  <a:pt x="1633" y="859"/>
                  <a:pt x="1609" y="871"/>
                  <a:pt x="1595" y="871"/>
                </a:cubicBezTo>
                <a:cubicBezTo>
                  <a:pt x="1573" y="871"/>
                  <a:pt x="1578" y="840"/>
                  <a:pt x="1607" y="773"/>
                </a:cubicBezTo>
                <a:cubicBezTo>
                  <a:pt x="1645" y="684"/>
                  <a:pt x="1569" y="606"/>
                  <a:pt x="1523" y="606"/>
                </a:cubicBezTo>
                <a:cubicBezTo>
                  <a:pt x="1513" y="606"/>
                  <a:pt x="1504" y="610"/>
                  <a:pt x="1499" y="618"/>
                </a:cubicBezTo>
                <a:cubicBezTo>
                  <a:pt x="1470" y="653"/>
                  <a:pt x="1444" y="666"/>
                  <a:pt x="1422" y="666"/>
                </a:cubicBezTo>
                <a:cubicBezTo>
                  <a:pt x="1384" y="666"/>
                  <a:pt x="1360" y="627"/>
                  <a:pt x="1360" y="588"/>
                </a:cubicBezTo>
                <a:cubicBezTo>
                  <a:pt x="1370" y="546"/>
                  <a:pt x="1360" y="526"/>
                  <a:pt x="1333" y="526"/>
                </a:cubicBezTo>
                <a:cubicBezTo>
                  <a:pt x="1320" y="526"/>
                  <a:pt x="1303" y="531"/>
                  <a:pt x="1282" y="541"/>
                </a:cubicBezTo>
                <a:cubicBezTo>
                  <a:pt x="1308" y="502"/>
                  <a:pt x="1312" y="441"/>
                  <a:pt x="1276" y="441"/>
                </a:cubicBezTo>
                <a:cubicBezTo>
                  <a:pt x="1270" y="441"/>
                  <a:pt x="1261" y="444"/>
                  <a:pt x="1251" y="448"/>
                </a:cubicBezTo>
                <a:cubicBezTo>
                  <a:pt x="1251" y="448"/>
                  <a:pt x="1248" y="447"/>
                  <a:pt x="1243" y="447"/>
                </a:cubicBezTo>
                <a:cubicBezTo>
                  <a:pt x="1234" y="447"/>
                  <a:pt x="1221" y="454"/>
                  <a:pt x="1221" y="495"/>
                </a:cubicBezTo>
                <a:lnTo>
                  <a:pt x="1112" y="572"/>
                </a:lnTo>
                <a:cubicBezTo>
                  <a:pt x="1143" y="588"/>
                  <a:pt x="1112" y="634"/>
                  <a:pt x="1097" y="680"/>
                </a:cubicBezTo>
                <a:cubicBezTo>
                  <a:pt x="1092" y="688"/>
                  <a:pt x="1086" y="691"/>
                  <a:pt x="1079" y="691"/>
                </a:cubicBezTo>
                <a:cubicBezTo>
                  <a:pt x="1044" y="691"/>
                  <a:pt x="991" y="592"/>
                  <a:pt x="1004" y="448"/>
                </a:cubicBezTo>
                <a:lnTo>
                  <a:pt x="989" y="325"/>
                </a:lnTo>
                <a:lnTo>
                  <a:pt x="942" y="418"/>
                </a:lnTo>
                <a:cubicBezTo>
                  <a:pt x="911" y="402"/>
                  <a:pt x="880" y="402"/>
                  <a:pt x="911" y="340"/>
                </a:cubicBezTo>
                <a:cubicBezTo>
                  <a:pt x="927" y="294"/>
                  <a:pt x="927" y="294"/>
                  <a:pt x="896" y="278"/>
                </a:cubicBezTo>
                <a:cubicBezTo>
                  <a:pt x="896" y="278"/>
                  <a:pt x="892" y="277"/>
                  <a:pt x="887" y="277"/>
                </a:cubicBezTo>
                <a:cubicBezTo>
                  <a:pt x="877" y="277"/>
                  <a:pt x="860" y="284"/>
                  <a:pt x="850" y="325"/>
                </a:cubicBezTo>
                <a:cubicBezTo>
                  <a:pt x="824" y="376"/>
                  <a:pt x="813" y="399"/>
                  <a:pt x="805" y="399"/>
                </a:cubicBezTo>
                <a:cubicBezTo>
                  <a:pt x="799" y="399"/>
                  <a:pt x="795" y="384"/>
                  <a:pt x="788" y="356"/>
                </a:cubicBezTo>
                <a:cubicBezTo>
                  <a:pt x="788" y="295"/>
                  <a:pt x="783" y="264"/>
                  <a:pt x="765" y="264"/>
                </a:cubicBezTo>
                <a:cubicBezTo>
                  <a:pt x="751" y="264"/>
                  <a:pt x="729" y="284"/>
                  <a:pt x="695" y="325"/>
                </a:cubicBezTo>
                <a:cubicBezTo>
                  <a:pt x="680" y="379"/>
                  <a:pt x="672" y="406"/>
                  <a:pt x="668" y="406"/>
                </a:cubicBezTo>
                <a:cubicBezTo>
                  <a:pt x="664" y="406"/>
                  <a:pt x="664" y="379"/>
                  <a:pt x="664" y="325"/>
                </a:cubicBezTo>
                <a:cubicBezTo>
                  <a:pt x="680" y="278"/>
                  <a:pt x="664" y="217"/>
                  <a:pt x="633" y="201"/>
                </a:cubicBezTo>
                <a:lnTo>
                  <a:pt x="618" y="263"/>
                </a:lnTo>
                <a:cubicBezTo>
                  <a:pt x="610" y="320"/>
                  <a:pt x="597" y="342"/>
                  <a:pt x="583" y="342"/>
                </a:cubicBezTo>
                <a:cubicBezTo>
                  <a:pt x="570" y="342"/>
                  <a:pt x="555" y="323"/>
                  <a:pt x="540" y="294"/>
                </a:cubicBezTo>
                <a:cubicBezTo>
                  <a:pt x="549" y="267"/>
                  <a:pt x="543" y="250"/>
                  <a:pt x="520" y="250"/>
                </a:cubicBezTo>
                <a:cubicBezTo>
                  <a:pt x="504" y="250"/>
                  <a:pt x="480" y="259"/>
                  <a:pt x="448" y="278"/>
                </a:cubicBezTo>
                <a:cubicBezTo>
                  <a:pt x="386" y="263"/>
                  <a:pt x="355" y="263"/>
                  <a:pt x="370" y="201"/>
                </a:cubicBezTo>
                <a:cubicBezTo>
                  <a:pt x="378" y="147"/>
                  <a:pt x="382" y="120"/>
                  <a:pt x="378" y="120"/>
                </a:cubicBezTo>
                <a:cubicBezTo>
                  <a:pt x="374" y="120"/>
                  <a:pt x="363" y="147"/>
                  <a:pt x="340" y="201"/>
                </a:cubicBezTo>
                <a:cubicBezTo>
                  <a:pt x="316" y="224"/>
                  <a:pt x="305" y="236"/>
                  <a:pt x="293" y="236"/>
                </a:cubicBezTo>
                <a:cubicBezTo>
                  <a:pt x="282" y="236"/>
                  <a:pt x="270" y="224"/>
                  <a:pt x="247" y="201"/>
                </a:cubicBezTo>
                <a:cubicBezTo>
                  <a:pt x="214" y="176"/>
                  <a:pt x="207" y="160"/>
                  <a:pt x="204" y="160"/>
                </a:cubicBezTo>
                <a:cubicBezTo>
                  <a:pt x="200" y="160"/>
                  <a:pt x="199" y="172"/>
                  <a:pt x="185" y="201"/>
                </a:cubicBezTo>
                <a:cubicBezTo>
                  <a:pt x="185" y="309"/>
                  <a:pt x="170" y="371"/>
                  <a:pt x="200" y="371"/>
                </a:cubicBezTo>
                <a:cubicBezTo>
                  <a:pt x="231" y="371"/>
                  <a:pt x="231" y="371"/>
                  <a:pt x="216" y="433"/>
                </a:cubicBezTo>
                <a:lnTo>
                  <a:pt x="170" y="433"/>
                </a:lnTo>
                <a:cubicBezTo>
                  <a:pt x="123" y="433"/>
                  <a:pt x="77" y="448"/>
                  <a:pt x="46" y="479"/>
                </a:cubicBezTo>
                <a:cubicBezTo>
                  <a:pt x="8" y="492"/>
                  <a:pt x="1" y="568"/>
                  <a:pt x="26" y="568"/>
                </a:cubicBezTo>
                <a:cubicBezTo>
                  <a:pt x="31" y="568"/>
                  <a:pt x="38" y="565"/>
                  <a:pt x="46" y="557"/>
                </a:cubicBezTo>
                <a:lnTo>
                  <a:pt x="77" y="603"/>
                </a:lnTo>
                <a:cubicBezTo>
                  <a:pt x="77" y="688"/>
                  <a:pt x="88" y="731"/>
                  <a:pt x="100" y="731"/>
                </a:cubicBezTo>
                <a:cubicBezTo>
                  <a:pt x="112" y="731"/>
                  <a:pt x="123" y="688"/>
                  <a:pt x="123" y="603"/>
                </a:cubicBezTo>
                <a:cubicBezTo>
                  <a:pt x="131" y="513"/>
                  <a:pt x="131" y="475"/>
                  <a:pt x="133" y="475"/>
                </a:cubicBezTo>
                <a:cubicBezTo>
                  <a:pt x="135" y="475"/>
                  <a:pt x="139" y="506"/>
                  <a:pt x="154" y="557"/>
                </a:cubicBezTo>
                <a:cubicBezTo>
                  <a:pt x="185" y="665"/>
                  <a:pt x="185" y="665"/>
                  <a:pt x="200" y="665"/>
                </a:cubicBezTo>
                <a:cubicBezTo>
                  <a:pt x="231" y="665"/>
                  <a:pt x="231" y="665"/>
                  <a:pt x="216" y="727"/>
                </a:cubicBezTo>
                <a:cubicBezTo>
                  <a:pt x="216" y="788"/>
                  <a:pt x="231" y="835"/>
                  <a:pt x="262" y="835"/>
                </a:cubicBezTo>
                <a:cubicBezTo>
                  <a:pt x="266" y="839"/>
                  <a:pt x="269" y="841"/>
                  <a:pt x="271" y="841"/>
                </a:cubicBezTo>
                <a:cubicBezTo>
                  <a:pt x="279" y="841"/>
                  <a:pt x="282" y="823"/>
                  <a:pt x="293" y="788"/>
                </a:cubicBezTo>
                <a:cubicBezTo>
                  <a:pt x="293" y="769"/>
                  <a:pt x="299" y="754"/>
                  <a:pt x="305" y="754"/>
                </a:cubicBezTo>
                <a:cubicBezTo>
                  <a:pt x="314" y="754"/>
                  <a:pt x="324" y="780"/>
                  <a:pt x="324" y="850"/>
                </a:cubicBezTo>
                <a:cubicBezTo>
                  <a:pt x="331" y="877"/>
                  <a:pt x="335" y="892"/>
                  <a:pt x="338" y="892"/>
                </a:cubicBezTo>
                <a:cubicBezTo>
                  <a:pt x="342" y="892"/>
                  <a:pt x="346" y="866"/>
                  <a:pt x="355" y="804"/>
                </a:cubicBezTo>
                <a:cubicBezTo>
                  <a:pt x="369" y="754"/>
                  <a:pt x="387" y="730"/>
                  <a:pt x="402" y="730"/>
                </a:cubicBezTo>
                <a:cubicBezTo>
                  <a:pt x="419" y="730"/>
                  <a:pt x="432" y="761"/>
                  <a:pt x="432" y="819"/>
                </a:cubicBezTo>
                <a:lnTo>
                  <a:pt x="479" y="835"/>
                </a:lnTo>
                <a:cubicBezTo>
                  <a:pt x="510" y="835"/>
                  <a:pt x="525" y="788"/>
                  <a:pt x="525" y="727"/>
                </a:cubicBezTo>
                <a:cubicBezTo>
                  <a:pt x="543" y="665"/>
                  <a:pt x="550" y="639"/>
                  <a:pt x="556" y="639"/>
                </a:cubicBezTo>
                <a:cubicBezTo>
                  <a:pt x="561" y="639"/>
                  <a:pt x="565" y="654"/>
                  <a:pt x="571" y="680"/>
                </a:cubicBezTo>
                <a:cubicBezTo>
                  <a:pt x="571" y="727"/>
                  <a:pt x="571" y="758"/>
                  <a:pt x="571" y="788"/>
                </a:cubicBezTo>
                <a:cubicBezTo>
                  <a:pt x="556" y="850"/>
                  <a:pt x="571" y="850"/>
                  <a:pt x="602" y="866"/>
                </a:cubicBezTo>
                <a:cubicBezTo>
                  <a:pt x="618" y="866"/>
                  <a:pt x="633" y="873"/>
                  <a:pt x="649" y="873"/>
                </a:cubicBezTo>
                <a:cubicBezTo>
                  <a:pt x="664" y="873"/>
                  <a:pt x="680" y="866"/>
                  <a:pt x="695" y="835"/>
                </a:cubicBezTo>
                <a:lnTo>
                  <a:pt x="695" y="835"/>
                </a:lnTo>
                <a:lnTo>
                  <a:pt x="664" y="897"/>
                </a:lnTo>
                <a:cubicBezTo>
                  <a:pt x="685" y="897"/>
                  <a:pt x="678" y="924"/>
                  <a:pt x="680" y="924"/>
                </a:cubicBezTo>
                <a:cubicBezTo>
                  <a:pt x="681" y="924"/>
                  <a:pt x="685" y="917"/>
                  <a:pt x="695" y="897"/>
                </a:cubicBezTo>
                <a:cubicBezTo>
                  <a:pt x="695" y="897"/>
                  <a:pt x="710" y="897"/>
                  <a:pt x="741" y="974"/>
                </a:cubicBezTo>
                <a:cubicBezTo>
                  <a:pt x="746" y="995"/>
                  <a:pt x="758" y="1005"/>
                  <a:pt x="774" y="1005"/>
                </a:cubicBezTo>
                <a:cubicBezTo>
                  <a:pt x="813" y="1005"/>
                  <a:pt x="872" y="940"/>
                  <a:pt x="850" y="850"/>
                </a:cubicBezTo>
                <a:lnTo>
                  <a:pt x="880" y="850"/>
                </a:lnTo>
                <a:cubicBezTo>
                  <a:pt x="883" y="853"/>
                  <a:pt x="885" y="853"/>
                  <a:pt x="888" y="853"/>
                </a:cubicBezTo>
                <a:cubicBezTo>
                  <a:pt x="904" y="853"/>
                  <a:pt x="927" y="819"/>
                  <a:pt x="927" y="819"/>
                </a:cubicBezTo>
                <a:cubicBezTo>
                  <a:pt x="935" y="796"/>
                  <a:pt x="946" y="788"/>
                  <a:pt x="958" y="788"/>
                </a:cubicBezTo>
                <a:cubicBezTo>
                  <a:pt x="969" y="788"/>
                  <a:pt x="981" y="796"/>
                  <a:pt x="989" y="804"/>
                </a:cubicBezTo>
                <a:lnTo>
                  <a:pt x="942" y="897"/>
                </a:lnTo>
                <a:cubicBezTo>
                  <a:pt x="884" y="984"/>
                  <a:pt x="863" y="1041"/>
                  <a:pt x="881" y="1041"/>
                </a:cubicBezTo>
                <a:cubicBezTo>
                  <a:pt x="892" y="1041"/>
                  <a:pt x="917" y="1020"/>
                  <a:pt x="958" y="974"/>
                </a:cubicBezTo>
                <a:lnTo>
                  <a:pt x="958" y="974"/>
                </a:lnTo>
                <a:cubicBezTo>
                  <a:pt x="949" y="986"/>
                  <a:pt x="938" y="1003"/>
                  <a:pt x="927" y="1020"/>
                </a:cubicBezTo>
                <a:cubicBezTo>
                  <a:pt x="917" y="1050"/>
                  <a:pt x="920" y="1067"/>
                  <a:pt x="940" y="1067"/>
                </a:cubicBezTo>
                <a:cubicBezTo>
                  <a:pt x="951" y="1067"/>
                  <a:pt x="967" y="1062"/>
                  <a:pt x="989" y="1051"/>
                </a:cubicBezTo>
                <a:cubicBezTo>
                  <a:pt x="991" y="1053"/>
                  <a:pt x="995" y="1053"/>
                  <a:pt x="998" y="1053"/>
                </a:cubicBezTo>
                <a:cubicBezTo>
                  <a:pt x="1033" y="1053"/>
                  <a:pt x="1100" y="985"/>
                  <a:pt x="1128" y="943"/>
                </a:cubicBezTo>
                <a:cubicBezTo>
                  <a:pt x="1146" y="915"/>
                  <a:pt x="1159" y="910"/>
                  <a:pt x="1167" y="910"/>
                </a:cubicBezTo>
                <a:cubicBezTo>
                  <a:pt x="1172" y="910"/>
                  <a:pt x="1174" y="912"/>
                  <a:pt x="1174" y="912"/>
                </a:cubicBezTo>
                <a:cubicBezTo>
                  <a:pt x="1174" y="912"/>
                  <a:pt x="1205" y="928"/>
                  <a:pt x="1174" y="974"/>
                </a:cubicBezTo>
                <a:cubicBezTo>
                  <a:pt x="1136" y="1031"/>
                  <a:pt x="1133" y="1064"/>
                  <a:pt x="1158" y="1064"/>
                </a:cubicBezTo>
                <a:cubicBezTo>
                  <a:pt x="1173" y="1064"/>
                  <a:pt x="1200" y="1050"/>
                  <a:pt x="1236" y="1020"/>
                </a:cubicBezTo>
                <a:lnTo>
                  <a:pt x="1236" y="1020"/>
                </a:lnTo>
                <a:lnTo>
                  <a:pt x="1205" y="1067"/>
                </a:lnTo>
                <a:cubicBezTo>
                  <a:pt x="1159" y="1113"/>
                  <a:pt x="1143" y="1175"/>
                  <a:pt x="1282" y="1206"/>
                </a:cubicBezTo>
                <a:cubicBezTo>
                  <a:pt x="1344" y="1268"/>
                  <a:pt x="1406" y="1314"/>
                  <a:pt x="1360" y="1360"/>
                </a:cubicBezTo>
                <a:cubicBezTo>
                  <a:pt x="1347" y="1380"/>
                  <a:pt x="1364" y="1388"/>
                  <a:pt x="1397" y="1388"/>
                </a:cubicBezTo>
                <a:cubicBezTo>
                  <a:pt x="1443" y="1388"/>
                  <a:pt x="1520" y="1372"/>
                  <a:pt x="1591" y="1345"/>
                </a:cubicBezTo>
                <a:lnTo>
                  <a:pt x="1591" y="1345"/>
                </a:lnTo>
                <a:cubicBezTo>
                  <a:pt x="1545" y="1391"/>
                  <a:pt x="1561" y="1407"/>
                  <a:pt x="1591" y="1438"/>
                </a:cubicBezTo>
                <a:cubicBezTo>
                  <a:pt x="1607" y="1484"/>
                  <a:pt x="1638" y="1499"/>
                  <a:pt x="1591" y="1530"/>
                </a:cubicBezTo>
                <a:cubicBezTo>
                  <a:pt x="1533" y="1564"/>
                  <a:pt x="1507" y="1579"/>
                  <a:pt x="1513" y="1579"/>
                </a:cubicBezTo>
                <a:cubicBezTo>
                  <a:pt x="1519" y="1579"/>
                  <a:pt x="1550" y="1567"/>
                  <a:pt x="1607" y="1546"/>
                </a:cubicBezTo>
                <a:cubicBezTo>
                  <a:pt x="1624" y="1541"/>
                  <a:pt x="1638" y="1539"/>
                  <a:pt x="1650" y="1539"/>
                </a:cubicBezTo>
                <a:cubicBezTo>
                  <a:pt x="1713" y="1539"/>
                  <a:pt x="1701" y="1602"/>
                  <a:pt x="1622" y="1654"/>
                </a:cubicBezTo>
                <a:cubicBezTo>
                  <a:pt x="1576" y="1700"/>
                  <a:pt x="1607" y="1716"/>
                  <a:pt x="1622" y="1747"/>
                </a:cubicBezTo>
                <a:cubicBezTo>
                  <a:pt x="1633" y="1744"/>
                  <a:pt x="1643" y="1743"/>
                  <a:pt x="1652" y="1743"/>
                </a:cubicBezTo>
                <a:cubicBezTo>
                  <a:pt x="1695" y="1743"/>
                  <a:pt x="1721" y="1770"/>
                  <a:pt x="1746" y="1809"/>
                </a:cubicBezTo>
                <a:cubicBezTo>
                  <a:pt x="1760" y="1823"/>
                  <a:pt x="1771" y="1834"/>
                  <a:pt x="1787" y="1834"/>
                </a:cubicBezTo>
                <a:cubicBezTo>
                  <a:pt x="1805" y="1834"/>
                  <a:pt x="1828" y="1819"/>
                  <a:pt x="1870" y="1778"/>
                </a:cubicBezTo>
                <a:cubicBezTo>
                  <a:pt x="1916" y="1747"/>
                  <a:pt x="1943" y="1735"/>
                  <a:pt x="1962" y="1735"/>
                </a:cubicBezTo>
                <a:cubicBezTo>
                  <a:pt x="1982" y="1735"/>
                  <a:pt x="1993" y="1747"/>
                  <a:pt x="2009" y="1762"/>
                </a:cubicBezTo>
                <a:cubicBezTo>
                  <a:pt x="2040" y="1793"/>
                  <a:pt x="2040" y="1793"/>
                  <a:pt x="2009" y="1839"/>
                </a:cubicBezTo>
                <a:cubicBezTo>
                  <a:pt x="2009" y="1839"/>
                  <a:pt x="1978" y="1886"/>
                  <a:pt x="2009" y="1901"/>
                </a:cubicBezTo>
                <a:cubicBezTo>
                  <a:pt x="2024" y="1932"/>
                  <a:pt x="2040" y="1948"/>
                  <a:pt x="2009" y="1979"/>
                </a:cubicBezTo>
                <a:cubicBezTo>
                  <a:pt x="1993" y="2010"/>
                  <a:pt x="1993" y="2040"/>
                  <a:pt x="2009" y="2071"/>
                </a:cubicBezTo>
                <a:cubicBezTo>
                  <a:pt x="2040" y="2102"/>
                  <a:pt x="2071" y="2133"/>
                  <a:pt x="2024" y="2180"/>
                </a:cubicBezTo>
                <a:cubicBezTo>
                  <a:pt x="2036" y="2185"/>
                  <a:pt x="2043" y="2189"/>
                  <a:pt x="2049" y="2189"/>
                </a:cubicBezTo>
                <a:cubicBezTo>
                  <a:pt x="2059" y="2189"/>
                  <a:pt x="2066" y="2178"/>
                  <a:pt x="2086" y="2149"/>
                </a:cubicBezTo>
                <a:cubicBezTo>
                  <a:pt x="2108" y="2134"/>
                  <a:pt x="2130" y="2119"/>
                  <a:pt x="2150" y="2119"/>
                </a:cubicBezTo>
                <a:cubicBezTo>
                  <a:pt x="2173" y="2119"/>
                  <a:pt x="2193" y="2138"/>
                  <a:pt x="2210" y="2195"/>
                </a:cubicBezTo>
                <a:cubicBezTo>
                  <a:pt x="2231" y="2216"/>
                  <a:pt x="2268" y="2245"/>
                  <a:pt x="2298" y="2245"/>
                </a:cubicBezTo>
                <a:cubicBezTo>
                  <a:pt x="2312" y="2245"/>
                  <a:pt x="2324" y="2240"/>
                  <a:pt x="2333" y="2226"/>
                </a:cubicBezTo>
                <a:lnTo>
                  <a:pt x="2333" y="2226"/>
                </a:lnTo>
                <a:cubicBezTo>
                  <a:pt x="2349" y="2241"/>
                  <a:pt x="2349" y="2241"/>
                  <a:pt x="2318" y="2288"/>
                </a:cubicBezTo>
                <a:cubicBezTo>
                  <a:pt x="2278" y="2348"/>
                  <a:pt x="2277" y="2382"/>
                  <a:pt x="2310" y="2382"/>
                </a:cubicBezTo>
                <a:cubicBezTo>
                  <a:pt x="2328" y="2382"/>
                  <a:pt x="2357" y="2371"/>
                  <a:pt x="2395" y="2350"/>
                </a:cubicBezTo>
                <a:cubicBezTo>
                  <a:pt x="2407" y="2331"/>
                  <a:pt x="2417" y="2323"/>
                  <a:pt x="2424" y="2323"/>
                </a:cubicBezTo>
                <a:cubicBezTo>
                  <a:pt x="2433" y="2323"/>
                  <a:pt x="2435" y="2343"/>
                  <a:pt x="2426" y="2380"/>
                </a:cubicBezTo>
                <a:cubicBezTo>
                  <a:pt x="2426" y="2380"/>
                  <a:pt x="2431" y="2383"/>
                  <a:pt x="2440" y="2383"/>
                </a:cubicBezTo>
                <a:cubicBezTo>
                  <a:pt x="2453" y="2383"/>
                  <a:pt x="2476" y="2377"/>
                  <a:pt x="2503" y="2350"/>
                </a:cubicBezTo>
                <a:cubicBezTo>
                  <a:pt x="2521" y="2338"/>
                  <a:pt x="2532" y="2330"/>
                  <a:pt x="2540" y="2330"/>
                </a:cubicBezTo>
                <a:cubicBezTo>
                  <a:pt x="2552" y="2330"/>
                  <a:pt x="2556" y="2349"/>
                  <a:pt x="2565" y="2396"/>
                </a:cubicBezTo>
                <a:cubicBezTo>
                  <a:pt x="2534" y="2442"/>
                  <a:pt x="2565" y="2458"/>
                  <a:pt x="2565" y="2458"/>
                </a:cubicBezTo>
                <a:cubicBezTo>
                  <a:pt x="2627" y="2458"/>
                  <a:pt x="2859" y="2535"/>
                  <a:pt x="2874" y="2597"/>
                </a:cubicBezTo>
                <a:cubicBezTo>
                  <a:pt x="2894" y="2567"/>
                  <a:pt x="2901" y="2557"/>
                  <a:pt x="2912" y="2557"/>
                </a:cubicBezTo>
                <a:cubicBezTo>
                  <a:pt x="2918" y="2557"/>
                  <a:pt x="2925" y="2560"/>
                  <a:pt x="2936" y="2566"/>
                </a:cubicBezTo>
                <a:cubicBezTo>
                  <a:pt x="2936" y="2609"/>
                  <a:pt x="2941" y="2627"/>
                  <a:pt x="2948" y="2627"/>
                </a:cubicBezTo>
                <a:cubicBezTo>
                  <a:pt x="2958" y="2627"/>
                  <a:pt x="2973" y="2585"/>
                  <a:pt x="2982" y="2520"/>
                </a:cubicBezTo>
                <a:lnTo>
                  <a:pt x="2952" y="2520"/>
                </a:lnTo>
                <a:cubicBezTo>
                  <a:pt x="2964" y="2475"/>
                  <a:pt x="2980" y="2451"/>
                  <a:pt x="2991" y="2451"/>
                </a:cubicBezTo>
                <a:cubicBezTo>
                  <a:pt x="3008" y="2451"/>
                  <a:pt x="3016" y="2498"/>
                  <a:pt x="2998" y="2597"/>
                </a:cubicBezTo>
                <a:cubicBezTo>
                  <a:pt x="2998" y="2651"/>
                  <a:pt x="2998" y="2678"/>
                  <a:pt x="3004" y="2678"/>
                </a:cubicBezTo>
                <a:cubicBezTo>
                  <a:pt x="3010" y="2678"/>
                  <a:pt x="3021" y="2651"/>
                  <a:pt x="3044" y="2597"/>
                </a:cubicBezTo>
                <a:cubicBezTo>
                  <a:pt x="3067" y="2552"/>
                  <a:pt x="3082" y="2529"/>
                  <a:pt x="3091" y="2529"/>
                </a:cubicBezTo>
                <a:cubicBezTo>
                  <a:pt x="3102" y="2529"/>
                  <a:pt x="3106" y="2556"/>
                  <a:pt x="3106" y="2612"/>
                </a:cubicBezTo>
                <a:cubicBezTo>
                  <a:pt x="3106" y="2672"/>
                  <a:pt x="3102" y="2699"/>
                  <a:pt x="3104" y="2699"/>
                </a:cubicBezTo>
                <a:cubicBezTo>
                  <a:pt x="3106" y="2699"/>
                  <a:pt x="3113" y="2668"/>
                  <a:pt x="3137" y="2612"/>
                </a:cubicBezTo>
                <a:cubicBezTo>
                  <a:pt x="3180" y="2501"/>
                  <a:pt x="3218" y="2433"/>
                  <a:pt x="3238" y="2433"/>
                </a:cubicBezTo>
                <a:cubicBezTo>
                  <a:pt x="3254" y="2433"/>
                  <a:pt x="3259" y="2478"/>
                  <a:pt x="3245" y="2581"/>
                </a:cubicBezTo>
                <a:cubicBezTo>
                  <a:pt x="3245" y="2690"/>
                  <a:pt x="3245" y="2751"/>
                  <a:pt x="3276" y="2751"/>
                </a:cubicBezTo>
                <a:cubicBezTo>
                  <a:pt x="3322" y="2751"/>
                  <a:pt x="3307" y="2690"/>
                  <a:pt x="3307" y="2643"/>
                </a:cubicBezTo>
                <a:cubicBezTo>
                  <a:pt x="3307" y="2581"/>
                  <a:pt x="3307" y="2550"/>
                  <a:pt x="3313" y="2550"/>
                </a:cubicBezTo>
                <a:cubicBezTo>
                  <a:pt x="3319" y="2550"/>
                  <a:pt x="3330" y="2581"/>
                  <a:pt x="3353" y="2643"/>
                </a:cubicBezTo>
                <a:cubicBezTo>
                  <a:pt x="3395" y="2735"/>
                  <a:pt x="3428" y="2777"/>
                  <a:pt x="3461" y="2777"/>
                </a:cubicBezTo>
                <a:cubicBezTo>
                  <a:pt x="3490" y="2777"/>
                  <a:pt x="3519" y="2746"/>
                  <a:pt x="3554" y="2690"/>
                </a:cubicBezTo>
                <a:cubicBezTo>
                  <a:pt x="3593" y="2635"/>
                  <a:pt x="3632" y="2608"/>
                  <a:pt x="3653" y="2608"/>
                </a:cubicBezTo>
                <a:cubicBezTo>
                  <a:pt x="3674" y="2608"/>
                  <a:pt x="3678" y="2635"/>
                  <a:pt x="3647" y="2690"/>
                </a:cubicBezTo>
                <a:cubicBezTo>
                  <a:pt x="3611" y="2762"/>
                  <a:pt x="3606" y="2792"/>
                  <a:pt x="3615" y="2792"/>
                </a:cubicBezTo>
                <a:cubicBezTo>
                  <a:pt x="3621" y="2792"/>
                  <a:pt x="3634" y="2777"/>
                  <a:pt x="3647" y="2751"/>
                </a:cubicBezTo>
                <a:lnTo>
                  <a:pt x="3771" y="2751"/>
                </a:lnTo>
                <a:cubicBezTo>
                  <a:pt x="3802" y="2751"/>
                  <a:pt x="3802" y="2690"/>
                  <a:pt x="3802" y="2628"/>
                </a:cubicBezTo>
                <a:cubicBezTo>
                  <a:pt x="3820" y="2691"/>
                  <a:pt x="3853" y="2732"/>
                  <a:pt x="3881" y="2732"/>
                </a:cubicBezTo>
                <a:cubicBezTo>
                  <a:pt x="3901" y="2732"/>
                  <a:pt x="3919" y="2711"/>
                  <a:pt x="3925" y="2659"/>
                </a:cubicBezTo>
                <a:lnTo>
                  <a:pt x="3972" y="2659"/>
                </a:lnTo>
                <a:cubicBezTo>
                  <a:pt x="4003" y="2659"/>
                  <a:pt x="4003" y="2659"/>
                  <a:pt x="4003" y="2597"/>
                </a:cubicBezTo>
                <a:cubicBezTo>
                  <a:pt x="4003" y="2575"/>
                  <a:pt x="4008" y="2567"/>
                  <a:pt x="4017" y="2567"/>
                </a:cubicBezTo>
                <a:cubicBezTo>
                  <a:pt x="4033" y="2567"/>
                  <a:pt x="4060" y="2597"/>
                  <a:pt x="4080" y="2628"/>
                </a:cubicBezTo>
                <a:cubicBezTo>
                  <a:pt x="4110" y="2658"/>
                  <a:pt x="4140" y="2682"/>
                  <a:pt x="4153" y="2682"/>
                </a:cubicBezTo>
                <a:cubicBezTo>
                  <a:pt x="4160" y="2682"/>
                  <a:pt x="4162" y="2675"/>
                  <a:pt x="4157" y="2659"/>
                </a:cubicBezTo>
                <a:cubicBezTo>
                  <a:pt x="4142" y="2597"/>
                  <a:pt x="4142" y="2535"/>
                  <a:pt x="4157" y="2473"/>
                </a:cubicBezTo>
                <a:cubicBezTo>
                  <a:pt x="4157" y="2458"/>
                  <a:pt x="4161" y="2451"/>
                  <a:pt x="4166" y="2451"/>
                </a:cubicBezTo>
                <a:cubicBezTo>
                  <a:pt x="4176" y="2451"/>
                  <a:pt x="4193" y="2478"/>
                  <a:pt x="4203" y="2520"/>
                </a:cubicBezTo>
                <a:cubicBezTo>
                  <a:pt x="4203" y="2581"/>
                  <a:pt x="4219" y="2581"/>
                  <a:pt x="4281" y="2597"/>
                </a:cubicBezTo>
                <a:cubicBezTo>
                  <a:pt x="4312" y="2597"/>
                  <a:pt x="4358" y="2566"/>
                  <a:pt x="4327" y="2520"/>
                </a:cubicBezTo>
                <a:cubicBezTo>
                  <a:pt x="4301" y="2481"/>
                  <a:pt x="4384" y="2420"/>
                  <a:pt x="4439" y="2420"/>
                </a:cubicBezTo>
                <a:cubicBezTo>
                  <a:pt x="4450" y="2420"/>
                  <a:pt x="4459" y="2422"/>
                  <a:pt x="4466" y="2427"/>
                </a:cubicBezTo>
                <a:lnTo>
                  <a:pt x="4513" y="2411"/>
                </a:lnTo>
                <a:cubicBezTo>
                  <a:pt x="4528" y="2396"/>
                  <a:pt x="4513" y="2334"/>
                  <a:pt x="4528" y="2319"/>
                </a:cubicBezTo>
                <a:cubicBezTo>
                  <a:pt x="4559" y="2303"/>
                  <a:pt x="4559" y="2303"/>
                  <a:pt x="4528" y="2241"/>
                </a:cubicBezTo>
                <a:cubicBezTo>
                  <a:pt x="4543" y="2241"/>
                  <a:pt x="4555" y="2237"/>
                  <a:pt x="4567" y="2237"/>
                </a:cubicBezTo>
                <a:cubicBezTo>
                  <a:pt x="4578" y="2237"/>
                  <a:pt x="4590" y="2241"/>
                  <a:pt x="4605" y="2257"/>
                </a:cubicBezTo>
                <a:cubicBezTo>
                  <a:pt x="4580" y="2206"/>
                  <a:pt x="4568" y="2183"/>
                  <a:pt x="4576" y="2183"/>
                </a:cubicBezTo>
                <a:cubicBezTo>
                  <a:pt x="4582" y="2183"/>
                  <a:pt x="4601" y="2198"/>
                  <a:pt x="4636" y="2226"/>
                </a:cubicBezTo>
                <a:cubicBezTo>
                  <a:pt x="4683" y="2265"/>
                  <a:pt x="4702" y="2288"/>
                  <a:pt x="4704" y="2288"/>
                </a:cubicBezTo>
                <a:cubicBezTo>
                  <a:pt x="4706" y="2288"/>
                  <a:pt x="4690" y="2265"/>
                  <a:pt x="4667" y="2210"/>
                </a:cubicBezTo>
                <a:cubicBezTo>
                  <a:pt x="4648" y="2181"/>
                  <a:pt x="4640" y="2170"/>
                  <a:pt x="4654" y="2170"/>
                </a:cubicBezTo>
                <a:cubicBezTo>
                  <a:pt x="4661" y="2170"/>
                  <a:pt x="4675" y="2174"/>
                  <a:pt x="4698" y="2180"/>
                </a:cubicBezTo>
                <a:cubicBezTo>
                  <a:pt x="4719" y="2193"/>
                  <a:pt x="4730" y="2201"/>
                  <a:pt x="4734" y="2201"/>
                </a:cubicBezTo>
                <a:cubicBezTo>
                  <a:pt x="4738" y="2201"/>
                  <a:pt x="4731" y="2190"/>
                  <a:pt x="4714" y="2164"/>
                </a:cubicBezTo>
                <a:cubicBezTo>
                  <a:pt x="4670" y="2098"/>
                  <a:pt x="4665" y="2033"/>
                  <a:pt x="4693" y="2033"/>
                </a:cubicBezTo>
                <a:cubicBezTo>
                  <a:pt x="4704" y="2033"/>
                  <a:pt x="4722" y="2044"/>
                  <a:pt x="4744" y="2071"/>
                </a:cubicBezTo>
                <a:cubicBezTo>
                  <a:pt x="4744" y="2071"/>
                  <a:pt x="4760" y="2056"/>
                  <a:pt x="4744" y="1994"/>
                </a:cubicBezTo>
                <a:cubicBezTo>
                  <a:pt x="4712" y="1946"/>
                  <a:pt x="4697" y="1922"/>
                  <a:pt x="4700" y="1922"/>
                </a:cubicBezTo>
                <a:lnTo>
                  <a:pt x="4700" y="1922"/>
                </a:lnTo>
                <a:cubicBezTo>
                  <a:pt x="4704" y="1922"/>
                  <a:pt x="4723" y="1942"/>
                  <a:pt x="4760" y="1979"/>
                </a:cubicBezTo>
                <a:cubicBezTo>
                  <a:pt x="4790" y="2009"/>
                  <a:pt x="4813" y="2022"/>
                  <a:pt x="4826" y="2022"/>
                </a:cubicBezTo>
                <a:cubicBezTo>
                  <a:pt x="4847" y="2022"/>
                  <a:pt x="4844" y="1989"/>
                  <a:pt x="4806" y="1932"/>
                </a:cubicBezTo>
                <a:cubicBezTo>
                  <a:pt x="4806" y="1932"/>
                  <a:pt x="4796" y="1893"/>
                  <a:pt x="4816" y="1893"/>
                </a:cubicBezTo>
                <a:cubicBezTo>
                  <a:pt x="4821" y="1893"/>
                  <a:pt x="4828" y="1895"/>
                  <a:pt x="4837" y="1901"/>
                </a:cubicBezTo>
                <a:cubicBezTo>
                  <a:pt x="4843" y="1903"/>
                  <a:pt x="4849" y="1903"/>
                  <a:pt x="4855" y="1903"/>
                </a:cubicBezTo>
                <a:cubicBezTo>
                  <a:pt x="4924" y="1903"/>
                  <a:pt x="5045" y="1834"/>
                  <a:pt x="4961" y="1778"/>
                </a:cubicBezTo>
                <a:lnTo>
                  <a:pt x="4992" y="1747"/>
                </a:lnTo>
                <a:cubicBezTo>
                  <a:pt x="5069" y="1747"/>
                  <a:pt x="5084" y="1731"/>
                  <a:pt x="5054" y="1669"/>
                </a:cubicBezTo>
                <a:lnTo>
                  <a:pt x="5023" y="1623"/>
                </a:lnTo>
                <a:lnTo>
                  <a:pt x="5023" y="1623"/>
                </a:lnTo>
                <a:cubicBezTo>
                  <a:pt x="5057" y="1646"/>
                  <a:pt x="5099" y="1660"/>
                  <a:pt x="5125" y="1660"/>
                </a:cubicBezTo>
                <a:cubicBezTo>
                  <a:pt x="5135" y="1660"/>
                  <a:pt x="5142" y="1658"/>
                  <a:pt x="5146" y="1654"/>
                </a:cubicBezTo>
                <a:cubicBezTo>
                  <a:pt x="5162" y="1639"/>
                  <a:pt x="5162" y="1639"/>
                  <a:pt x="5115" y="1608"/>
                </a:cubicBezTo>
                <a:cubicBezTo>
                  <a:pt x="5084" y="1561"/>
                  <a:pt x="5084" y="1561"/>
                  <a:pt x="5100" y="1546"/>
                </a:cubicBezTo>
                <a:cubicBezTo>
                  <a:pt x="5104" y="1542"/>
                  <a:pt x="5111" y="1540"/>
                  <a:pt x="5119" y="1540"/>
                </a:cubicBezTo>
                <a:cubicBezTo>
                  <a:pt x="5144" y="1540"/>
                  <a:pt x="5185" y="1557"/>
                  <a:pt x="5208" y="1592"/>
                </a:cubicBezTo>
                <a:lnTo>
                  <a:pt x="5224" y="1561"/>
                </a:lnTo>
                <a:cubicBezTo>
                  <a:pt x="5175" y="1513"/>
                  <a:pt x="5163" y="1489"/>
                  <a:pt x="5172" y="1489"/>
                </a:cubicBezTo>
                <a:cubicBezTo>
                  <a:pt x="5178" y="1489"/>
                  <a:pt x="5191" y="1498"/>
                  <a:pt x="5208" y="1515"/>
                </a:cubicBezTo>
                <a:cubicBezTo>
                  <a:pt x="5218" y="1525"/>
                  <a:pt x="5229" y="1528"/>
                  <a:pt x="5240" y="1528"/>
                </a:cubicBezTo>
                <a:cubicBezTo>
                  <a:pt x="5265" y="1528"/>
                  <a:pt x="5290" y="1510"/>
                  <a:pt x="5301" y="1499"/>
                </a:cubicBezTo>
                <a:cubicBezTo>
                  <a:pt x="5283" y="1481"/>
                  <a:pt x="5281" y="1475"/>
                  <a:pt x="5285" y="1475"/>
                </a:cubicBezTo>
                <a:cubicBezTo>
                  <a:pt x="5291" y="1475"/>
                  <a:pt x="5310" y="1490"/>
                  <a:pt x="5301" y="1499"/>
                </a:cubicBezTo>
                <a:lnTo>
                  <a:pt x="5332" y="1530"/>
                </a:lnTo>
                <a:cubicBezTo>
                  <a:pt x="5346" y="1538"/>
                  <a:pt x="5355" y="1541"/>
                  <a:pt x="5359" y="1541"/>
                </a:cubicBezTo>
                <a:cubicBezTo>
                  <a:pt x="5373" y="1541"/>
                  <a:pt x="5340" y="1508"/>
                  <a:pt x="5316" y="1484"/>
                </a:cubicBezTo>
                <a:lnTo>
                  <a:pt x="5347" y="1438"/>
                </a:lnTo>
                <a:cubicBezTo>
                  <a:pt x="5363" y="1422"/>
                  <a:pt x="5378" y="1407"/>
                  <a:pt x="5332" y="1391"/>
                </a:cubicBezTo>
                <a:cubicBezTo>
                  <a:pt x="5270" y="1360"/>
                  <a:pt x="5239" y="1314"/>
                  <a:pt x="5270" y="1299"/>
                </a:cubicBezTo>
                <a:lnTo>
                  <a:pt x="5270" y="1299"/>
                </a:lnTo>
                <a:cubicBezTo>
                  <a:pt x="5297" y="1325"/>
                  <a:pt x="5335" y="1363"/>
                  <a:pt x="5355" y="1363"/>
                </a:cubicBezTo>
                <a:cubicBezTo>
                  <a:pt x="5358" y="1363"/>
                  <a:pt x="5361" y="1362"/>
                  <a:pt x="5363" y="1360"/>
                </a:cubicBezTo>
                <a:cubicBezTo>
                  <a:pt x="5367" y="1353"/>
                  <a:pt x="5371" y="1350"/>
                  <a:pt x="5376" y="1350"/>
                </a:cubicBezTo>
                <a:cubicBezTo>
                  <a:pt x="5392" y="1350"/>
                  <a:pt x="5409" y="1376"/>
                  <a:pt x="5409" y="1376"/>
                </a:cubicBezTo>
                <a:cubicBezTo>
                  <a:pt x="5428" y="1404"/>
                  <a:pt x="5444" y="1415"/>
                  <a:pt x="5456" y="1415"/>
                </a:cubicBezTo>
                <a:cubicBezTo>
                  <a:pt x="5485" y="1415"/>
                  <a:pt x="5497" y="1357"/>
                  <a:pt x="5486" y="1314"/>
                </a:cubicBezTo>
                <a:cubicBezTo>
                  <a:pt x="5469" y="1243"/>
                  <a:pt x="5466" y="1208"/>
                  <a:pt x="5482" y="1208"/>
                </a:cubicBezTo>
                <a:cubicBezTo>
                  <a:pt x="5493" y="1208"/>
                  <a:pt x="5515" y="1228"/>
                  <a:pt x="5548" y="1268"/>
                </a:cubicBezTo>
                <a:cubicBezTo>
                  <a:pt x="5566" y="1285"/>
                  <a:pt x="5577" y="1293"/>
                  <a:pt x="5583" y="1293"/>
                </a:cubicBezTo>
                <a:cubicBezTo>
                  <a:pt x="5602" y="1293"/>
                  <a:pt x="5558" y="1202"/>
                  <a:pt x="5486" y="1082"/>
                </a:cubicBezTo>
                <a:lnTo>
                  <a:pt x="5409" y="943"/>
                </a:lnTo>
                <a:lnTo>
                  <a:pt x="5517" y="1067"/>
                </a:lnTo>
                <a:cubicBezTo>
                  <a:pt x="5599" y="1148"/>
                  <a:pt x="5637" y="1187"/>
                  <a:pt x="5656" y="1187"/>
                </a:cubicBezTo>
                <a:cubicBezTo>
                  <a:pt x="5672" y="1187"/>
                  <a:pt x="5672" y="1156"/>
                  <a:pt x="5672" y="1098"/>
                </a:cubicBezTo>
                <a:cubicBezTo>
                  <a:pt x="5672" y="1054"/>
                  <a:pt x="5672" y="1035"/>
                  <a:pt x="5677" y="1035"/>
                </a:cubicBezTo>
                <a:cubicBezTo>
                  <a:pt x="5682" y="1035"/>
                  <a:pt x="5689" y="1046"/>
                  <a:pt x="5703" y="1067"/>
                </a:cubicBezTo>
                <a:cubicBezTo>
                  <a:pt x="5722" y="1086"/>
                  <a:pt x="5736" y="1095"/>
                  <a:pt x="5750" y="1095"/>
                </a:cubicBezTo>
                <a:cubicBezTo>
                  <a:pt x="5770" y="1095"/>
                  <a:pt x="5790" y="1078"/>
                  <a:pt x="5826" y="1051"/>
                </a:cubicBezTo>
                <a:cubicBezTo>
                  <a:pt x="5888" y="1005"/>
                  <a:pt x="5904" y="1005"/>
                  <a:pt x="5888" y="959"/>
                </a:cubicBezTo>
                <a:lnTo>
                  <a:pt x="5919" y="928"/>
                </a:lnTo>
                <a:cubicBezTo>
                  <a:pt x="5944" y="957"/>
                  <a:pt x="5962" y="969"/>
                  <a:pt x="5974" y="969"/>
                </a:cubicBezTo>
                <a:cubicBezTo>
                  <a:pt x="5998" y="969"/>
                  <a:pt x="5992" y="913"/>
                  <a:pt x="5950" y="850"/>
                </a:cubicBezTo>
                <a:cubicBezTo>
                  <a:pt x="5965" y="850"/>
                  <a:pt x="5981" y="835"/>
                  <a:pt x="5996" y="835"/>
                </a:cubicBezTo>
                <a:lnTo>
                  <a:pt x="6012" y="881"/>
                </a:lnTo>
                <a:cubicBezTo>
                  <a:pt x="6023" y="899"/>
                  <a:pt x="6037" y="907"/>
                  <a:pt x="6060" y="907"/>
                </a:cubicBezTo>
                <a:cubicBezTo>
                  <a:pt x="6097" y="907"/>
                  <a:pt x="6159" y="883"/>
                  <a:pt x="6275" y="835"/>
                </a:cubicBezTo>
                <a:cubicBezTo>
                  <a:pt x="6491" y="788"/>
                  <a:pt x="6522" y="788"/>
                  <a:pt x="6506" y="680"/>
                </a:cubicBezTo>
                <a:cubicBezTo>
                  <a:pt x="6490" y="624"/>
                  <a:pt x="6499" y="593"/>
                  <a:pt x="6514" y="593"/>
                </a:cubicBezTo>
                <a:cubicBezTo>
                  <a:pt x="6527" y="593"/>
                  <a:pt x="6545" y="621"/>
                  <a:pt x="6553" y="680"/>
                </a:cubicBezTo>
                <a:cubicBezTo>
                  <a:pt x="6553" y="722"/>
                  <a:pt x="6573" y="756"/>
                  <a:pt x="6583" y="756"/>
                </a:cubicBezTo>
                <a:cubicBezTo>
                  <a:pt x="6587" y="756"/>
                  <a:pt x="6589" y="747"/>
                  <a:pt x="6584" y="727"/>
                </a:cubicBezTo>
                <a:lnTo>
                  <a:pt x="6584" y="727"/>
                </a:lnTo>
                <a:cubicBezTo>
                  <a:pt x="6615" y="742"/>
                  <a:pt x="6645" y="758"/>
                  <a:pt x="6661" y="788"/>
                </a:cubicBezTo>
                <a:cubicBezTo>
                  <a:pt x="6699" y="833"/>
                  <a:pt x="6724" y="849"/>
                  <a:pt x="6740" y="849"/>
                </a:cubicBezTo>
                <a:cubicBezTo>
                  <a:pt x="6764" y="849"/>
                  <a:pt x="6769" y="816"/>
                  <a:pt x="6769" y="788"/>
                </a:cubicBezTo>
                <a:cubicBezTo>
                  <a:pt x="6756" y="741"/>
                  <a:pt x="6754" y="724"/>
                  <a:pt x="6758" y="724"/>
                </a:cubicBezTo>
                <a:lnTo>
                  <a:pt x="6758" y="724"/>
                </a:lnTo>
                <a:cubicBezTo>
                  <a:pt x="6762" y="724"/>
                  <a:pt x="6776" y="754"/>
                  <a:pt x="6785" y="788"/>
                </a:cubicBezTo>
                <a:cubicBezTo>
                  <a:pt x="6806" y="821"/>
                  <a:pt x="6828" y="861"/>
                  <a:pt x="6839" y="861"/>
                </a:cubicBezTo>
                <a:cubicBezTo>
                  <a:pt x="6844" y="861"/>
                  <a:pt x="6846" y="853"/>
                  <a:pt x="6846" y="835"/>
                </a:cubicBezTo>
                <a:cubicBezTo>
                  <a:pt x="6846" y="803"/>
                  <a:pt x="6893" y="779"/>
                  <a:pt x="6935" y="779"/>
                </a:cubicBezTo>
                <a:cubicBezTo>
                  <a:pt x="6973" y="779"/>
                  <a:pt x="7008" y="799"/>
                  <a:pt x="7001" y="850"/>
                </a:cubicBezTo>
                <a:lnTo>
                  <a:pt x="7047" y="850"/>
                </a:lnTo>
                <a:cubicBezTo>
                  <a:pt x="7047" y="809"/>
                  <a:pt x="7075" y="802"/>
                  <a:pt x="7107" y="802"/>
                </a:cubicBezTo>
                <a:cubicBezTo>
                  <a:pt x="7123" y="802"/>
                  <a:pt x="7140" y="804"/>
                  <a:pt x="7156" y="804"/>
                </a:cubicBezTo>
                <a:cubicBezTo>
                  <a:pt x="7202" y="804"/>
                  <a:pt x="7233" y="819"/>
                  <a:pt x="7217" y="866"/>
                </a:cubicBezTo>
                <a:cubicBezTo>
                  <a:pt x="7217" y="899"/>
                  <a:pt x="7217" y="914"/>
                  <a:pt x="7224" y="914"/>
                </a:cubicBezTo>
                <a:cubicBezTo>
                  <a:pt x="7231" y="914"/>
                  <a:pt x="7242" y="903"/>
                  <a:pt x="7264" y="881"/>
                </a:cubicBezTo>
                <a:cubicBezTo>
                  <a:pt x="7295" y="881"/>
                  <a:pt x="7341" y="788"/>
                  <a:pt x="7372" y="788"/>
                </a:cubicBezTo>
                <a:cubicBezTo>
                  <a:pt x="7372" y="742"/>
                  <a:pt x="7418" y="696"/>
                  <a:pt x="7449" y="696"/>
                </a:cubicBezTo>
                <a:lnTo>
                  <a:pt x="7434" y="742"/>
                </a:lnTo>
                <a:lnTo>
                  <a:pt x="7403" y="850"/>
                </a:lnTo>
                <a:cubicBezTo>
                  <a:pt x="7409" y="850"/>
                  <a:pt x="7418" y="853"/>
                  <a:pt x="7427" y="853"/>
                </a:cubicBezTo>
                <a:cubicBezTo>
                  <a:pt x="7441" y="853"/>
                  <a:pt x="7455" y="847"/>
                  <a:pt x="7465" y="819"/>
                </a:cubicBezTo>
                <a:cubicBezTo>
                  <a:pt x="7465" y="881"/>
                  <a:pt x="7496" y="881"/>
                  <a:pt x="7542" y="912"/>
                </a:cubicBezTo>
                <a:cubicBezTo>
                  <a:pt x="7569" y="921"/>
                  <a:pt x="7595" y="930"/>
                  <a:pt x="7622" y="930"/>
                </a:cubicBezTo>
                <a:cubicBezTo>
                  <a:pt x="7642" y="930"/>
                  <a:pt x="7661" y="925"/>
                  <a:pt x="7681" y="912"/>
                </a:cubicBezTo>
                <a:lnTo>
                  <a:pt x="7681" y="912"/>
                </a:lnTo>
                <a:cubicBezTo>
                  <a:pt x="7659" y="978"/>
                  <a:pt x="7716" y="1037"/>
                  <a:pt x="7778" y="1037"/>
                </a:cubicBezTo>
                <a:cubicBezTo>
                  <a:pt x="7803" y="1037"/>
                  <a:pt x="7829" y="1027"/>
                  <a:pt x="7851" y="1005"/>
                </a:cubicBezTo>
                <a:cubicBezTo>
                  <a:pt x="7863" y="987"/>
                  <a:pt x="7873" y="978"/>
                  <a:pt x="7880" y="978"/>
                </a:cubicBezTo>
                <a:cubicBezTo>
                  <a:pt x="7892" y="978"/>
                  <a:pt x="7897" y="998"/>
                  <a:pt x="7897" y="1036"/>
                </a:cubicBezTo>
                <a:cubicBezTo>
                  <a:pt x="7889" y="1069"/>
                  <a:pt x="7890" y="1084"/>
                  <a:pt x="7899" y="1084"/>
                </a:cubicBezTo>
                <a:cubicBezTo>
                  <a:pt x="7907" y="1084"/>
                  <a:pt x="7922" y="1073"/>
                  <a:pt x="7944" y="1051"/>
                </a:cubicBezTo>
                <a:cubicBezTo>
                  <a:pt x="7952" y="1046"/>
                  <a:pt x="7959" y="1043"/>
                  <a:pt x="7963" y="1043"/>
                </a:cubicBezTo>
                <a:cubicBezTo>
                  <a:pt x="7984" y="1043"/>
                  <a:pt x="7972" y="1093"/>
                  <a:pt x="7959" y="1144"/>
                </a:cubicBezTo>
                <a:cubicBezTo>
                  <a:pt x="7926" y="1221"/>
                  <a:pt x="7932" y="1251"/>
                  <a:pt x="7955" y="1251"/>
                </a:cubicBezTo>
                <a:cubicBezTo>
                  <a:pt x="7964" y="1251"/>
                  <a:pt x="7977" y="1246"/>
                  <a:pt x="7990" y="1237"/>
                </a:cubicBezTo>
                <a:cubicBezTo>
                  <a:pt x="8003" y="1233"/>
                  <a:pt x="8015" y="1231"/>
                  <a:pt x="8027" y="1231"/>
                </a:cubicBezTo>
                <a:cubicBezTo>
                  <a:pt x="8060" y="1231"/>
                  <a:pt x="8091" y="1245"/>
                  <a:pt x="8114" y="1268"/>
                </a:cubicBezTo>
                <a:cubicBezTo>
                  <a:pt x="8140" y="1268"/>
                  <a:pt x="8158" y="1269"/>
                  <a:pt x="8173" y="1269"/>
                </a:cubicBezTo>
                <a:cubicBezTo>
                  <a:pt x="8201" y="1269"/>
                  <a:pt x="8212" y="1262"/>
                  <a:pt x="8222" y="1221"/>
                </a:cubicBezTo>
                <a:cubicBezTo>
                  <a:pt x="8253" y="1190"/>
                  <a:pt x="8284" y="1175"/>
                  <a:pt x="8315" y="1159"/>
                </a:cubicBezTo>
                <a:cubicBezTo>
                  <a:pt x="8377" y="1159"/>
                  <a:pt x="8369" y="1179"/>
                  <a:pt x="8356" y="1179"/>
                </a:cubicBezTo>
                <a:cubicBezTo>
                  <a:pt x="8352" y="1179"/>
                  <a:pt x="8349" y="1178"/>
                  <a:pt x="8346" y="1175"/>
                </a:cubicBezTo>
                <a:cubicBezTo>
                  <a:pt x="8268" y="1175"/>
                  <a:pt x="8284" y="1190"/>
                  <a:pt x="8268" y="1252"/>
                </a:cubicBezTo>
                <a:cubicBezTo>
                  <a:pt x="8253" y="1299"/>
                  <a:pt x="8268" y="1345"/>
                  <a:pt x="8299" y="1360"/>
                </a:cubicBezTo>
                <a:cubicBezTo>
                  <a:pt x="8315" y="1376"/>
                  <a:pt x="8346" y="1422"/>
                  <a:pt x="8361" y="1438"/>
                </a:cubicBezTo>
                <a:cubicBezTo>
                  <a:pt x="8371" y="1497"/>
                  <a:pt x="8381" y="1525"/>
                  <a:pt x="8399" y="1525"/>
                </a:cubicBezTo>
                <a:cubicBezTo>
                  <a:pt x="8409" y="1525"/>
                  <a:pt x="8422" y="1516"/>
                  <a:pt x="8438" y="1499"/>
                </a:cubicBezTo>
                <a:cubicBezTo>
                  <a:pt x="8451" y="1487"/>
                  <a:pt x="8461" y="1477"/>
                  <a:pt x="8469" y="1469"/>
                </a:cubicBezTo>
                <a:lnTo>
                  <a:pt x="8469" y="1469"/>
                </a:lnTo>
                <a:cubicBezTo>
                  <a:pt x="8415" y="1549"/>
                  <a:pt x="8537" y="1712"/>
                  <a:pt x="8641" y="1712"/>
                </a:cubicBezTo>
                <a:cubicBezTo>
                  <a:pt x="8657" y="1712"/>
                  <a:pt x="8672" y="1708"/>
                  <a:pt x="8686" y="1700"/>
                </a:cubicBezTo>
                <a:lnTo>
                  <a:pt x="8686" y="1700"/>
                </a:lnTo>
                <a:lnTo>
                  <a:pt x="8639" y="1747"/>
                </a:lnTo>
                <a:cubicBezTo>
                  <a:pt x="8593" y="1778"/>
                  <a:pt x="8608" y="1793"/>
                  <a:pt x="8639" y="1824"/>
                </a:cubicBezTo>
                <a:cubicBezTo>
                  <a:pt x="8670" y="1870"/>
                  <a:pt x="8763" y="1886"/>
                  <a:pt x="8809" y="1932"/>
                </a:cubicBezTo>
                <a:cubicBezTo>
                  <a:pt x="8847" y="1983"/>
                  <a:pt x="8895" y="2033"/>
                  <a:pt x="8937" y="2033"/>
                </a:cubicBezTo>
                <a:cubicBezTo>
                  <a:pt x="8946" y="2033"/>
                  <a:pt x="8955" y="2031"/>
                  <a:pt x="8964" y="2025"/>
                </a:cubicBezTo>
                <a:lnTo>
                  <a:pt x="8964" y="2025"/>
                </a:lnTo>
                <a:cubicBezTo>
                  <a:pt x="8979" y="2040"/>
                  <a:pt x="8979" y="2040"/>
                  <a:pt x="8933" y="2071"/>
                </a:cubicBezTo>
                <a:cubicBezTo>
                  <a:pt x="8902" y="2118"/>
                  <a:pt x="8902" y="2118"/>
                  <a:pt x="8917" y="2133"/>
                </a:cubicBezTo>
                <a:cubicBezTo>
                  <a:pt x="8920" y="2136"/>
                  <a:pt x="8923" y="2137"/>
                  <a:pt x="8927" y="2137"/>
                </a:cubicBezTo>
                <a:cubicBezTo>
                  <a:pt x="8944" y="2137"/>
                  <a:pt x="8972" y="2109"/>
                  <a:pt x="9010" y="2071"/>
                </a:cubicBezTo>
                <a:cubicBezTo>
                  <a:pt x="9028" y="2054"/>
                  <a:pt x="9038" y="2045"/>
                  <a:pt x="9045" y="2045"/>
                </a:cubicBezTo>
                <a:cubicBezTo>
                  <a:pt x="9057" y="2045"/>
                  <a:pt x="9057" y="2069"/>
                  <a:pt x="9057" y="2118"/>
                </a:cubicBezTo>
                <a:cubicBezTo>
                  <a:pt x="9057" y="2187"/>
                  <a:pt x="9106" y="2244"/>
                  <a:pt x="9172" y="2244"/>
                </a:cubicBezTo>
                <a:cubicBezTo>
                  <a:pt x="9180" y="2244"/>
                  <a:pt x="9188" y="2243"/>
                  <a:pt x="9196" y="2241"/>
                </a:cubicBezTo>
                <a:cubicBezTo>
                  <a:pt x="9211" y="2257"/>
                  <a:pt x="9227" y="2272"/>
                  <a:pt x="9196" y="2319"/>
                </a:cubicBezTo>
                <a:cubicBezTo>
                  <a:pt x="9173" y="2353"/>
                  <a:pt x="9184" y="2403"/>
                  <a:pt x="9228" y="2403"/>
                </a:cubicBezTo>
                <a:cubicBezTo>
                  <a:pt x="9244" y="2403"/>
                  <a:pt x="9264" y="2397"/>
                  <a:pt x="9288" y="2380"/>
                </a:cubicBezTo>
                <a:lnTo>
                  <a:pt x="9288" y="2380"/>
                </a:lnTo>
                <a:cubicBezTo>
                  <a:pt x="9304" y="2396"/>
                  <a:pt x="9304" y="2396"/>
                  <a:pt x="9273" y="2442"/>
                </a:cubicBezTo>
                <a:cubicBezTo>
                  <a:pt x="9253" y="2473"/>
                  <a:pt x="9239" y="2510"/>
                  <a:pt x="9258" y="2510"/>
                </a:cubicBezTo>
                <a:cubicBezTo>
                  <a:pt x="9268" y="2510"/>
                  <a:pt x="9288" y="2500"/>
                  <a:pt x="9319" y="2473"/>
                </a:cubicBezTo>
                <a:cubicBezTo>
                  <a:pt x="9333" y="2467"/>
                  <a:pt x="9346" y="2463"/>
                  <a:pt x="9359" y="2463"/>
                </a:cubicBezTo>
                <a:cubicBezTo>
                  <a:pt x="9405" y="2463"/>
                  <a:pt x="9446" y="2505"/>
                  <a:pt x="9458" y="2566"/>
                </a:cubicBezTo>
                <a:cubicBezTo>
                  <a:pt x="9465" y="2566"/>
                  <a:pt x="9473" y="2568"/>
                  <a:pt x="9482" y="2568"/>
                </a:cubicBezTo>
                <a:cubicBezTo>
                  <a:pt x="9496" y="2568"/>
                  <a:pt x="9511" y="2563"/>
                  <a:pt x="9520" y="2535"/>
                </a:cubicBezTo>
                <a:lnTo>
                  <a:pt x="9551" y="2489"/>
                </a:lnTo>
                <a:lnTo>
                  <a:pt x="9551" y="2489"/>
                </a:lnTo>
                <a:cubicBezTo>
                  <a:pt x="9535" y="2545"/>
                  <a:pt x="9527" y="2572"/>
                  <a:pt x="9532" y="2572"/>
                </a:cubicBezTo>
                <a:cubicBezTo>
                  <a:pt x="9537" y="2572"/>
                  <a:pt x="9552" y="2549"/>
                  <a:pt x="9582" y="2504"/>
                </a:cubicBezTo>
                <a:cubicBezTo>
                  <a:pt x="9596" y="2475"/>
                  <a:pt x="9607" y="2463"/>
                  <a:pt x="9614" y="2463"/>
                </a:cubicBezTo>
                <a:cubicBezTo>
                  <a:pt x="9621" y="2463"/>
                  <a:pt x="9621" y="2479"/>
                  <a:pt x="9613" y="2504"/>
                </a:cubicBezTo>
                <a:cubicBezTo>
                  <a:pt x="9582" y="2535"/>
                  <a:pt x="9628" y="2566"/>
                  <a:pt x="9628" y="2566"/>
                </a:cubicBezTo>
                <a:cubicBezTo>
                  <a:pt x="9628" y="2566"/>
                  <a:pt x="9783" y="2566"/>
                  <a:pt x="9891" y="2597"/>
                </a:cubicBezTo>
                <a:cubicBezTo>
                  <a:pt x="9953" y="2612"/>
                  <a:pt x="10015" y="2628"/>
                  <a:pt x="10077" y="2628"/>
                </a:cubicBezTo>
                <a:cubicBezTo>
                  <a:pt x="10123" y="2628"/>
                  <a:pt x="10138" y="2612"/>
                  <a:pt x="10138" y="2581"/>
                </a:cubicBezTo>
                <a:cubicBezTo>
                  <a:pt x="10138" y="2564"/>
                  <a:pt x="10149" y="2546"/>
                  <a:pt x="10160" y="2546"/>
                </a:cubicBezTo>
                <a:cubicBezTo>
                  <a:pt x="10169" y="2546"/>
                  <a:pt x="10178" y="2555"/>
                  <a:pt x="10185" y="2581"/>
                </a:cubicBezTo>
                <a:cubicBezTo>
                  <a:pt x="10200" y="2628"/>
                  <a:pt x="10231" y="2643"/>
                  <a:pt x="10247" y="2643"/>
                </a:cubicBezTo>
                <a:cubicBezTo>
                  <a:pt x="10262" y="2643"/>
                  <a:pt x="10293" y="2643"/>
                  <a:pt x="10293" y="2705"/>
                </a:cubicBezTo>
                <a:cubicBezTo>
                  <a:pt x="10324" y="2643"/>
                  <a:pt x="10324" y="2643"/>
                  <a:pt x="10339" y="2643"/>
                </a:cubicBezTo>
                <a:cubicBezTo>
                  <a:pt x="10339" y="2666"/>
                  <a:pt x="10347" y="2678"/>
                  <a:pt x="10357" y="2678"/>
                </a:cubicBezTo>
                <a:cubicBezTo>
                  <a:pt x="10366" y="2678"/>
                  <a:pt x="10378" y="2666"/>
                  <a:pt x="10386" y="2643"/>
                </a:cubicBezTo>
                <a:cubicBezTo>
                  <a:pt x="10394" y="2589"/>
                  <a:pt x="10397" y="2562"/>
                  <a:pt x="10399" y="2562"/>
                </a:cubicBezTo>
                <a:cubicBezTo>
                  <a:pt x="10401" y="2562"/>
                  <a:pt x="10401" y="2589"/>
                  <a:pt x="10401" y="2643"/>
                </a:cubicBezTo>
                <a:cubicBezTo>
                  <a:pt x="10401" y="2676"/>
                  <a:pt x="10439" y="2716"/>
                  <a:pt x="10456" y="2716"/>
                </a:cubicBezTo>
                <a:cubicBezTo>
                  <a:pt x="10464" y="2716"/>
                  <a:pt x="10468" y="2708"/>
                  <a:pt x="10463" y="2690"/>
                </a:cubicBezTo>
                <a:cubicBezTo>
                  <a:pt x="10432" y="2643"/>
                  <a:pt x="10494" y="2643"/>
                  <a:pt x="10509" y="2581"/>
                </a:cubicBezTo>
                <a:cubicBezTo>
                  <a:pt x="10540" y="2581"/>
                  <a:pt x="10556" y="2581"/>
                  <a:pt x="10571" y="2628"/>
                </a:cubicBezTo>
                <a:cubicBezTo>
                  <a:pt x="10571" y="2644"/>
                  <a:pt x="10581" y="2650"/>
                  <a:pt x="10595" y="2650"/>
                </a:cubicBezTo>
                <a:cubicBezTo>
                  <a:pt x="10634" y="2650"/>
                  <a:pt x="10710" y="2596"/>
                  <a:pt x="10710" y="2550"/>
                </a:cubicBezTo>
                <a:cubicBezTo>
                  <a:pt x="10718" y="2520"/>
                  <a:pt x="10718" y="2504"/>
                  <a:pt x="10718" y="2504"/>
                </a:cubicBezTo>
                <a:cubicBezTo>
                  <a:pt x="10718" y="2504"/>
                  <a:pt x="10718" y="2520"/>
                  <a:pt x="10726" y="2550"/>
                </a:cubicBezTo>
                <a:cubicBezTo>
                  <a:pt x="10746" y="2592"/>
                  <a:pt x="10760" y="2599"/>
                  <a:pt x="10772" y="2599"/>
                </a:cubicBezTo>
                <a:cubicBezTo>
                  <a:pt x="10777" y="2599"/>
                  <a:pt x="10782" y="2597"/>
                  <a:pt x="10788" y="2597"/>
                </a:cubicBezTo>
                <a:cubicBezTo>
                  <a:pt x="10788" y="2578"/>
                  <a:pt x="10790" y="2571"/>
                  <a:pt x="10795" y="2571"/>
                </a:cubicBezTo>
                <a:cubicBezTo>
                  <a:pt x="10805" y="2571"/>
                  <a:pt x="10823" y="2611"/>
                  <a:pt x="10834" y="2643"/>
                </a:cubicBezTo>
                <a:cubicBezTo>
                  <a:pt x="10846" y="2678"/>
                  <a:pt x="10848" y="2695"/>
                  <a:pt x="10869" y="2695"/>
                </a:cubicBezTo>
                <a:cubicBezTo>
                  <a:pt x="10876" y="2695"/>
                  <a:pt x="10884" y="2693"/>
                  <a:pt x="10896" y="2690"/>
                </a:cubicBezTo>
                <a:cubicBezTo>
                  <a:pt x="10896" y="2628"/>
                  <a:pt x="10989" y="2581"/>
                  <a:pt x="11050" y="2566"/>
                </a:cubicBezTo>
                <a:cubicBezTo>
                  <a:pt x="11136" y="2529"/>
                  <a:pt x="11154" y="2473"/>
                  <a:pt x="11142" y="2397"/>
                </a:cubicBezTo>
                <a:lnTo>
                  <a:pt x="11142" y="2397"/>
                </a:lnTo>
                <a:cubicBezTo>
                  <a:pt x="11165" y="2400"/>
                  <a:pt x="11188" y="2401"/>
                  <a:pt x="11211" y="2401"/>
                </a:cubicBezTo>
                <a:cubicBezTo>
                  <a:pt x="11213" y="2401"/>
                  <a:pt x="11215" y="2401"/>
                  <a:pt x="11217" y="2401"/>
                </a:cubicBezTo>
                <a:lnTo>
                  <a:pt x="11217" y="2401"/>
                </a:lnTo>
                <a:cubicBezTo>
                  <a:pt x="11232" y="2420"/>
                  <a:pt x="11248" y="2439"/>
                  <a:pt x="11267" y="2458"/>
                </a:cubicBezTo>
                <a:cubicBezTo>
                  <a:pt x="11276" y="2448"/>
                  <a:pt x="11268" y="2426"/>
                  <a:pt x="11253" y="2400"/>
                </a:cubicBezTo>
                <a:lnTo>
                  <a:pt x="11253" y="2400"/>
                </a:lnTo>
                <a:cubicBezTo>
                  <a:pt x="11497" y="2381"/>
                  <a:pt x="11731" y="2203"/>
                  <a:pt x="11766" y="1946"/>
                </a:cubicBezTo>
                <a:lnTo>
                  <a:pt x="11766" y="1946"/>
                </a:lnTo>
                <a:cubicBezTo>
                  <a:pt x="11777" y="1953"/>
                  <a:pt x="11788" y="1958"/>
                  <a:pt x="11795" y="1958"/>
                </a:cubicBezTo>
                <a:cubicBezTo>
                  <a:pt x="11809" y="1958"/>
                  <a:pt x="11815" y="1946"/>
                  <a:pt x="11808" y="1917"/>
                </a:cubicBezTo>
                <a:cubicBezTo>
                  <a:pt x="11777" y="1870"/>
                  <a:pt x="11777" y="1855"/>
                  <a:pt x="11788" y="1855"/>
                </a:cubicBezTo>
                <a:cubicBezTo>
                  <a:pt x="11800" y="1855"/>
                  <a:pt x="11823" y="1870"/>
                  <a:pt x="11839" y="1886"/>
                </a:cubicBezTo>
                <a:cubicBezTo>
                  <a:pt x="11866" y="1928"/>
                  <a:pt x="11882" y="1950"/>
                  <a:pt x="11889" y="1950"/>
                </a:cubicBezTo>
                <a:cubicBezTo>
                  <a:pt x="11897" y="1950"/>
                  <a:pt x="11894" y="1916"/>
                  <a:pt x="11885" y="1839"/>
                </a:cubicBezTo>
                <a:cubicBezTo>
                  <a:pt x="11916" y="1793"/>
                  <a:pt x="11947" y="1685"/>
                  <a:pt x="11993" y="1639"/>
                </a:cubicBezTo>
                <a:cubicBezTo>
                  <a:pt x="12031" y="1601"/>
                  <a:pt x="12069" y="1553"/>
                  <a:pt x="12115" y="1553"/>
                </a:cubicBezTo>
                <a:cubicBezTo>
                  <a:pt x="12125" y="1553"/>
                  <a:pt x="12136" y="1555"/>
                  <a:pt x="12148" y="1561"/>
                </a:cubicBezTo>
                <a:cubicBezTo>
                  <a:pt x="12190" y="1595"/>
                  <a:pt x="12214" y="1606"/>
                  <a:pt x="12219" y="1606"/>
                </a:cubicBezTo>
                <a:cubicBezTo>
                  <a:pt x="12223" y="1606"/>
                  <a:pt x="12215" y="1599"/>
                  <a:pt x="12194" y="1592"/>
                </a:cubicBezTo>
                <a:cubicBezTo>
                  <a:pt x="12101" y="1515"/>
                  <a:pt x="12132" y="1499"/>
                  <a:pt x="12179" y="1453"/>
                </a:cubicBezTo>
                <a:cubicBezTo>
                  <a:pt x="12271" y="1438"/>
                  <a:pt x="12256" y="1360"/>
                  <a:pt x="12240" y="1299"/>
                </a:cubicBezTo>
                <a:lnTo>
                  <a:pt x="12240" y="1299"/>
                </a:lnTo>
                <a:lnTo>
                  <a:pt x="12210" y="1345"/>
                </a:lnTo>
                <a:cubicBezTo>
                  <a:pt x="12149" y="1272"/>
                  <a:pt x="12145" y="1247"/>
                  <a:pt x="12184" y="1247"/>
                </a:cubicBezTo>
                <a:cubicBezTo>
                  <a:pt x="12195" y="1247"/>
                  <a:pt x="12208" y="1249"/>
                  <a:pt x="12225" y="1252"/>
                </a:cubicBezTo>
                <a:cubicBezTo>
                  <a:pt x="12228" y="1249"/>
                  <a:pt x="12231" y="1248"/>
                  <a:pt x="12236" y="1248"/>
                </a:cubicBezTo>
                <a:cubicBezTo>
                  <a:pt x="12256" y="1248"/>
                  <a:pt x="12292" y="1276"/>
                  <a:pt x="12318" y="1314"/>
                </a:cubicBezTo>
                <a:cubicBezTo>
                  <a:pt x="12343" y="1339"/>
                  <a:pt x="12389" y="1364"/>
                  <a:pt x="12413" y="1364"/>
                </a:cubicBezTo>
                <a:cubicBezTo>
                  <a:pt x="12419" y="1364"/>
                  <a:pt x="12423" y="1363"/>
                  <a:pt x="12426" y="1360"/>
                </a:cubicBezTo>
                <a:cubicBezTo>
                  <a:pt x="12441" y="1345"/>
                  <a:pt x="12472" y="1329"/>
                  <a:pt x="12410" y="1299"/>
                </a:cubicBezTo>
                <a:cubicBezTo>
                  <a:pt x="12349" y="1268"/>
                  <a:pt x="12380" y="1268"/>
                  <a:pt x="12395" y="1237"/>
                </a:cubicBezTo>
                <a:cubicBezTo>
                  <a:pt x="12410" y="1221"/>
                  <a:pt x="12426" y="1206"/>
                  <a:pt x="12410" y="1159"/>
                </a:cubicBezTo>
                <a:cubicBezTo>
                  <a:pt x="12395" y="1098"/>
                  <a:pt x="12395" y="1098"/>
                  <a:pt x="12410" y="1082"/>
                </a:cubicBezTo>
                <a:cubicBezTo>
                  <a:pt x="12426" y="1090"/>
                  <a:pt x="12445" y="1094"/>
                  <a:pt x="12465" y="1094"/>
                </a:cubicBezTo>
                <a:cubicBezTo>
                  <a:pt x="12483" y="1094"/>
                  <a:pt x="12501" y="1090"/>
                  <a:pt x="12516" y="1084"/>
                </a:cubicBezTo>
                <a:lnTo>
                  <a:pt x="12516" y="1084"/>
                </a:lnTo>
                <a:cubicBezTo>
                  <a:pt x="12526" y="1096"/>
                  <a:pt x="12539" y="1112"/>
                  <a:pt x="12550" y="1129"/>
                </a:cubicBezTo>
                <a:cubicBezTo>
                  <a:pt x="12565" y="1159"/>
                  <a:pt x="12596" y="1175"/>
                  <a:pt x="12627" y="1190"/>
                </a:cubicBezTo>
                <a:cubicBezTo>
                  <a:pt x="12658" y="1190"/>
                  <a:pt x="12611" y="1144"/>
                  <a:pt x="12611" y="1144"/>
                </a:cubicBezTo>
                <a:cubicBezTo>
                  <a:pt x="12611" y="1144"/>
                  <a:pt x="12627" y="1098"/>
                  <a:pt x="12673" y="1051"/>
                </a:cubicBezTo>
                <a:cubicBezTo>
                  <a:pt x="12720" y="1020"/>
                  <a:pt x="12781" y="974"/>
                  <a:pt x="12859" y="943"/>
                </a:cubicBezTo>
                <a:cubicBezTo>
                  <a:pt x="12967" y="881"/>
                  <a:pt x="13075" y="835"/>
                  <a:pt x="13199" y="804"/>
                </a:cubicBezTo>
                <a:cubicBezTo>
                  <a:pt x="13225" y="823"/>
                  <a:pt x="13253" y="832"/>
                  <a:pt x="13275" y="832"/>
                </a:cubicBezTo>
                <a:cubicBezTo>
                  <a:pt x="13306" y="832"/>
                  <a:pt x="13325" y="815"/>
                  <a:pt x="13307" y="788"/>
                </a:cubicBezTo>
                <a:cubicBezTo>
                  <a:pt x="13261" y="742"/>
                  <a:pt x="13415" y="696"/>
                  <a:pt x="13570" y="696"/>
                </a:cubicBezTo>
                <a:cubicBezTo>
                  <a:pt x="13724" y="696"/>
                  <a:pt x="13879" y="696"/>
                  <a:pt x="13879" y="649"/>
                </a:cubicBezTo>
                <a:lnTo>
                  <a:pt x="13956" y="649"/>
                </a:lnTo>
                <a:cubicBezTo>
                  <a:pt x="14009" y="649"/>
                  <a:pt x="14062" y="615"/>
                  <a:pt x="14086" y="615"/>
                </a:cubicBezTo>
                <a:cubicBezTo>
                  <a:pt x="14090" y="615"/>
                  <a:pt x="14093" y="616"/>
                  <a:pt x="14095" y="618"/>
                </a:cubicBezTo>
                <a:cubicBezTo>
                  <a:pt x="14117" y="590"/>
                  <a:pt x="14132" y="578"/>
                  <a:pt x="14138" y="578"/>
                </a:cubicBezTo>
                <a:cubicBezTo>
                  <a:pt x="14146" y="578"/>
                  <a:pt x="14143" y="594"/>
                  <a:pt x="14126" y="618"/>
                </a:cubicBezTo>
                <a:cubicBezTo>
                  <a:pt x="14080" y="649"/>
                  <a:pt x="14111" y="727"/>
                  <a:pt x="14126" y="727"/>
                </a:cubicBezTo>
                <a:cubicBezTo>
                  <a:pt x="14128" y="728"/>
                  <a:pt x="14130" y="729"/>
                  <a:pt x="14132" y="729"/>
                </a:cubicBezTo>
                <a:cubicBezTo>
                  <a:pt x="14151" y="729"/>
                  <a:pt x="14190" y="675"/>
                  <a:pt x="14203" y="634"/>
                </a:cubicBezTo>
                <a:cubicBezTo>
                  <a:pt x="14214" y="593"/>
                  <a:pt x="14224" y="586"/>
                  <a:pt x="14230" y="586"/>
                </a:cubicBezTo>
                <a:cubicBezTo>
                  <a:pt x="14233" y="586"/>
                  <a:pt x="14234" y="588"/>
                  <a:pt x="14234" y="588"/>
                </a:cubicBezTo>
                <a:cubicBezTo>
                  <a:pt x="14234" y="588"/>
                  <a:pt x="14265" y="588"/>
                  <a:pt x="14250" y="649"/>
                </a:cubicBezTo>
                <a:lnTo>
                  <a:pt x="14219" y="758"/>
                </a:lnTo>
                <a:lnTo>
                  <a:pt x="14250" y="758"/>
                </a:lnTo>
                <a:cubicBezTo>
                  <a:pt x="14260" y="716"/>
                  <a:pt x="14277" y="709"/>
                  <a:pt x="14288" y="709"/>
                </a:cubicBezTo>
                <a:cubicBezTo>
                  <a:pt x="14293" y="709"/>
                  <a:pt x="14296" y="711"/>
                  <a:pt x="14296" y="711"/>
                </a:cubicBezTo>
                <a:cubicBezTo>
                  <a:pt x="14296" y="711"/>
                  <a:pt x="14312" y="711"/>
                  <a:pt x="14296" y="819"/>
                </a:cubicBezTo>
                <a:cubicBezTo>
                  <a:pt x="14280" y="876"/>
                  <a:pt x="14281" y="903"/>
                  <a:pt x="14291" y="903"/>
                </a:cubicBezTo>
                <a:cubicBezTo>
                  <a:pt x="14301" y="903"/>
                  <a:pt x="14320" y="879"/>
                  <a:pt x="14342" y="835"/>
                </a:cubicBezTo>
                <a:lnTo>
                  <a:pt x="14404" y="804"/>
                </a:lnTo>
                <a:lnTo>
                  <a:pt x="14404" y="804"/>
                </a:lnTo>
                <a:cubicBezTo>
                  <a:pt x="14399" y="844"/>
                  <a:pt x="14406" y="859"/>
                  <a:pt x="14420" y="859"/>
                </a:cubicBezTo>
                <a:cubicBezTo>
                  <a:pt x="14444" y="859"/>
                  <a:pt x="14489" y="818"/>
                  <a:pt x="14528" y="788"/>
                </a:cubicBezTo>
                <a:lnTo>
                  <a:pt x="14528" y="788"/>
                </a:lnTo>
                <a:cubicBezTo>
                  <a:pt x="14511" y="849"/>
                  <a:pt x="14513" y="880"/>
                  <a:pt x="14529" y="880"/>
                </a:cubicBezTo>
                <a:cubicBezTo>
                  <a:pt x="14541" y="880"/>
                  <a:pt x="14562" y="860"/>
                  <a:pt x="14590" y="819"/>
                </a:cubicBezTo>
                <a:cubicBezTo>
                  <a:pt x="14603" y="799"/>
                  <a:pt x="14617" y="788"/>
                  <a:pt x="14626" y="788"/>
                </a:cubicBezTo>
                <a:cubicBezTo>
                  <a:pt x="14639" y="788"/>
                  <a:pt x="14645" y="807"/>
                  <a:pt x="14636" y="850"/>
                </a:cubicBezTo>
                <a:cubicBezTo>
                  <a:pt x="14636" y="912"/>
                  <a:pt x="14667" y="912"/>
                  <a:pt x="14698" y="943"/>
                </a:cubicBezTo>
                <a:cubicBezTo>
                  <a:pt x="14706" y="939"/>
                  <a:pt x="14716" y="937"/>
                  <a:pt x="14726" y="937"/>
                </a:cubicBezTo>
                <a:cubicBezTo>
                  <a:pt x="14756" y="937"/>
                  <a:pt x="14796" y="951"/>
                  <a:pt x="14853" y="974"/>
                </a:cubicBezTo>
                <a:cubicBezTo>
                  <a:pt x="14930" y="1036"/>
                  <a:pt x="14992" y="1082"/>
                  <a:pt x="15069" y="1144"/>
                </a:cubicBezTo>
                <a:cubicBezTo>
                  <a:pt x="15219" y="1281"/>
                  <a:pt x="15309" y="1381"/>
                  <a:pt x="15360" y="1381"/>
                </a:cubicBezTo>
                <a:cubicBezTo>
                  <a:pt x="15367" y="1381"/>
                  <a:pt x="15373" y="1379"/>
                  <a:pt x="15378" y="1376"/>
                </a:cubicBezTo>
                <a:cubicBezTo>
                  <a:pt x="15393" y="1391"/>
                  <a:pt x="15393" y="1391"/>
                  <a:pt x="15378" y="1438"/>
                </a:cubicBezTo>
                <a:cubicBezTo>
                  <a:pt x="15370" y="1469"/>
                  <a:pt x="15363" y="1484"/>
                  <a:pt x="15370" y="1484"/>
                </a:cubicBezTo>
                <a:cubicBezTo>
                  <a:pt x="15378" y="1484"/>
                  <a:pt x="15401" y="1469"/>
                  <a:pt x="15455" y="1438"/>
                </a:cubicBezTo>
                <a:cubicBezTo>
                  <a:pt x="15478" y="1430"/>
                  <a:pt x="15502" y="1418"/>
                  <a:pt x="15509" y="1418"/>
                </a:cubicBezTo>
                <a:cubicBezTo>
                  <a:pt x="15517" y="1418"/>
                  <a:pt x="15509" y="1430"/>
                  <a:pt x="15471" y="1469"/>
                </a:cubicBezTo>
                <a:cubicBezTo>
                  <a:pt x="15424" y="1499"/>
                  <a:pt x="15455" y="1530"/>
                  <a:pt x="15517" y="1608"/>
                </a:cubicBezTo>
                <a:cubicBezTo>
                  <a:pt x="15566" y="1668"/>
                  <a:pt x="15605" y="1710"/>
                  <a:pt x="15642" y="1710"/>
                </a:cubicBezTo>
                <a:cubicBezTo>
                  <a:pt x="15652" y="1710"/>
                  <a:pt x="15662" y="1707"/>
                  <a:pt x="15672" y="1700"/>
                </a:cubicBezTo>
                <a:cubicBezTo>
                  <a:pt x="15749" y="1700"/>
                  <a:pt x="15749" y="1700"/>
                  <a:pt x="15687" y="1716"/>
                </a:cubicBezTo>
                <a:cubicBezTo>
                  <a:pt x="15607" y="1769"/>
                  <a:pt x="15619" y="1880"/>
                  <a:pt x="15703" y="1880"/>
                </a:cubicBezTo>
                <a:cubicBezTo>
                  <a:pt x="15716" y="1880"/>
                  <a:pt x="15732" y="1877"/>
                  <a:pt x="15749" y="1870"/>
                </a:cubicBezTo>
                <a:cubicBezTo>
                  <a:pt x="15764" y="1901"/>
                  <a:pt x="15780" y="1917"/>
                  <a:pt x="15749" y="1948"/>
                </a:cubicBezTo>
                <a:cubicBezTo>
                  <a:pt x="15764" y="1963"/>
                  <a:pt x="15780" y="1979"/>
                  <a:pt x="15873" y="1994"/>
                </a:cubicBezTo>
                <a:cubicBezTo>
                  <a:pt x="15888" y="2010"/>
                  <a:pt x="15950" y="2071"/>
                  <a:pt x="15981" y="2102"/>
                </a:cubicBezTo>
                <a:cubicBezTo>
                  <a:pt x="16012" y="2133"/>
                  <a:pt x="16058" y="2133"/>
                  <a:pt x="16089" y="2133"/>
                </a:cubicBezTo>
                <a:cubicBezTo>
                  <a:pt x="16104" y="2149"/>
                  <a:pt x="16120" y="2149"/>
                  <a:pt x="16104" y="2149"/>
                </a:cubicBezTo>
                <a:cubicBezTo>
                  <a:pt x="16074" y="2180"/>
                  <a:pt x="16151" y="2257"/>
                  <a:pt x="16290" y="2334"/>
                </a:cubicBezTo>
                <a:cubicBezTo>
                  <a:pt x="16414" y="2411"/>
                  <a:pt x="16537" y="2473"/>
                  <a:pt x="16537" y="2535"/>
                </a:cubicBezTo>
                <a:cubicBezTo>
                  <a:pt x="16537" y="2535"/>
                  <a:pt x="16568" y="2535"/>
                  <a:pt x="16599" y="2489"/>
                </a:cubicBezTo>
                <a:cubicBezTo>
                  <a:pt x="16632" y="2440"/>
                  <a:pt x="16651" y="2421"/>
                  <a:pt x="16663" y="2421"/>
                </a:cubicBezTo>
                <a:cubicBezTo>
                  <a:pt x="16673" y="2421"/>
                  <a:pt x="16676" y="2436"/>
                  <a:pt x="16676" y="2458"/>
                </a:cubicBezTo>
                <a:cubicBezTo>
                  <a:pt x="16668" y="2526"/>
                  <a:pt x="16692" y="2561"/>
                  <a:pt x="16723" y="2561"/>
                </a:cubicBezTo>
                <a:cubicBezTo>
                  <a:pt x="16749" y="2561"/>
                  <a:pt x="16779" y="2537"/>
                  <a:pt x="16800" y="2489"/>
                </a:cubicBezTo>
                <a:lnTo>
                  <a:pt x="16800" y="2550"/>
                </a:lnTo>
                <a:cubicBezTo>
                  <a:pt x="16800" y="2597"/>
                  <a:pt x="16814" y="2618"/>
                  <a:pt x="16833" y="2618"/>
                </a:cubicBezTo>
                <a:cubicBezTo>
                  <a:pt x="16858" y="2618"/>
                  <a:pt x="16891" y="2581"/>
                  <a:pt x="16908" y="2520"/>
                </a:cubicBezTo>
                <a:cubicBezTo>
                  <a:pt x="16919" y="2564"/>
                  <a:pt x="16930" y="2600"/>
                  <a:pt x="16947" y="2600"/>
                </a:cubicBezTo>
                <a:cubicBezTo>
                  <a:pt x="16954" y="2600"/>
                  <a:pt x="16961" y="2595"/>
                  <a:pt x="16970" y="2581"/>
                </a:cubicBezTo>
                <a:cubicBezTo>
                  <a:pt x="16985" y="2581"/>
                  <a:pt x="16985" y="2581"/>
                  <a:pt x="16985" y="2690"/>
                </a:cubicBezTo>
                <a:cubicBezTo>
                  <a:pt x="16985" y="2751"/>
                  <a:pt x="16970" y="2798"/>
                  <a:pt x="17001" y="2798"/>
                </a:cubicBezTo>
                <a:cubicBezTo>
                  <a:pt x="17003" y="2799"/>
                  <a:pt x="17004" y="2800"/>
                  <a:pt x="17005" y="2800"/>
                </a:cubicBezTo>
                <a:cubicBezTo>
                  <a:pt x="17017" y="2800"/>
                  <a:pt x="17018" y="2745"/>
                  <a:pt x="17032" y="2690"/>
                </a:cubicBezTo>
                <a:lnTo>
                  <a:pt x="17078" y="2690"/>
                </a:lnTo>
                <a:cubicBezTo>
                  <a:pt x="17078" y="2690"/>
                  <a:pt x="17094" y="2690"/>
                  <a:pt x="17094" y="2643"/>
                </a:cubicBezTo>
                <a:cubicBezTo>
                  <a:pt x="17109" y="2581"/>
                  <a:pt x="17125" y="2581"/>
                  <a:pt x="17140" y="2581"/>
                </a:cubicBezTo>
                <a:cubicBezTo>
                  <a:pt x="17140" y="2600"/>
                  <a:pt x="17143" y="2607"/>
                  <a:pt x="17146" y="2607"/>
                </a:cubicBezTo>
                <a:cubicBezTo>
                  <a:pt x="17153" y="2607"/>
                  <a:pt x="17162" y="2567"/>
                  <a:pt x="17140" y="2535"/>
                </a:cubicBezTo>
                <a:cubicBezTo>
                  <a:pt x="17125" y="2473"/>
                  <a:pt x="17140" y="2427"/>
                  <a:pt x="17171" y="2427"/>
                </a:cubicBezTo>
                <a:lnTo>
                  <a:pt x="17171" y="2319"/>
                </a:lnTo>
                <a:cubicBezTo>
                  <a:pt x="17171" y="2241"/>
                  <a:pt x="17171" y="2164"/>
                  <a:pt x="17140" y="2087"/>
                </a:cubicBezTo>
                <a:cubicBezTo>
                  <a:pt x="17093" y="2049"/>
                  <a:pt x="17064" y="2012"/>
                  <a:pt x="17044" y="2012"/>
                </a:cubicBezTo>
                <a:cubicBezTo>
                  <a:pt x="17031" y="2012"/>
                  <a:pt x="17022" y="2028"/>
                  <a:pt x="17016" y="2071"/>
                </a:cubicBezTo>
                <a:cubicBezTo>
                  <a:pt x="17016" y="2071"/>
                  <a:pt x="17001" y="2133"/>
                  <a:pt x="16985" y="2133"/>
                </a:cubicBezTo>
                <a:cubicBezTo>
                  <a:pt x="16955" y="2133"/>
                  <a:pt x="16955" y="2071"/>
                  <a:pt x="16955" y="2071"/>
                </a:cubicBezTo>
                <a:cubicBezTo>
                  <a:pt x="16955" y="2010"/>
                  <a:pt x="16908" y="1994"/>
                  <a:pt x="16831" y="1979"/>
                </a:cubicBezTo>
                <a:cubicBezTo>
                  <a:pt x="16769" y="1963"/>
                  <a:pt x="16723" y="1932"/>
                  <a:pt x="16723" y="1870"/>
                </a:cubicBezTo>
                <a:cubicBezTo>
                  <a:pt x="16738" y="1824"/>
                  <a:pt x="16723" y="1824"/>
                  <a:pt x="16723" y="1824"/>
                </a:cubicBezTo>
                <a:cubicBezTo>
                  <a:pt x="16718" y="1837"/>
                  <a:pt x="16709" y="1843"/>
                  <a:pt x="16696" y="1843"/>
                </a:cubicBezTo>
                <a:cubicBezTo>
                  <a:pt x="16663" y="1843"/>
                  <a:pt x="16608" y="1807"/>
                  <a:pt x="16553" y="1762"/>
                </a:cubicBezTo>
                <a:cubicBezTo>
                  <a:pt x="16473" y="1722"/>
                  <a:pt x="16393" y="1648"/>
                  <a:pt x="16352" y="1648"/>
                </a:cubicBezTo>
                <a:cubicBezTo>
                  <a:pt x="16346" y="1648"/>
                  <a:pt x="16341" y="1650"/>
                  <a:pt x="16336" y="1654"/>
                </a:cubicBezTo>
                <a:lnTo>
                  <a:pt x="16305" y="1623"/>
                </a:lnTo>
                <a:cubicBezTo>
                  <a:pt x="16336" y="1592"/>
                  <a:pt x="16321" y="1561"/>
                  <a:pt x="16290" y="1530"/>
                </a:cubicBezTo>
                <a:cubicBezTo>
                  <a:pt x="16281" y="1535"/>
                  <a:pt x="16272" y="1537"/>
                  <a:pt x="16263" y="1537"/>
                </a:cubicBezTo>
                <a:cubicBezTo>
                  <a:pt x="16241" y="1537"/>
                  <a:pt x="16219" y="1526"/>
                  <a:pt x="16197" y="1515"/>
                </a:cubicBezTo>
                <a:cubicBezTo>
                  <a:pt x="16228" y="1469"/>
                  <a:pt x="16228" y="1453"/>
                  <a:pt x="16197" y="1422"/>
                </a:cubicBezTo>
                <a:cubicBezTo>
                  <a:pt x="16180" y="1405"/>
                  <a:pt x="16168" y="1393"/>
                  <a:pt x="16153" y="1393"/>
                </a:cubicBezTo>
                <a:cubicBezTo>
                  <a:pt x="16140" y="1393"/>
                  <a:pt x="16125" y="1401"/>
                  <a:pt x="16104" y="1422"/>
                </a:cubicBezTo>
                <a:cubicBezTo>
                  <a:pt x="16043" y="1360"/>
                  <a:pt x="15996" y="1268"/>
                  <a:pt x="15981" y="1190"/>
                </a:cubicBezTo>
                <a:cubicBezTo>
                  <a:pt x="15998" y="1156"/>
                  <a:pt x="15987" y="1146"/>
                  <a:pt x="15963" y="1146"/>
                </a:cubicBezTo>
                <a:cubicBezTo>
                  <a:pt x="15943" y="1146"/>
                  <a:pt x="15916" y="1153"/>
                  <a:pt x="15888" y="1159"/>
                </a:cubicBezTo>
                <a:cubicBezTo>
                  <a:pt x="15838" y="1185"/>
                  <a:pt x="15808" y="1210"/>
                  <a:pt x="15790" y="1210"/>
                </a:cubicBezTo>
                <a:cubicBezTo>
                  <a:pt x="15786" y="1210"/>
                  <a:pt x="15783" y="1209"/>
                  <a:pt x="15780" y="1206"/>
                </a:cubicBezTo>
                <a:lnTo>
                  <a:pt x="15857" y="1129"/>
                </a:lnTo>
                <a:cubicBezTo>
                  <a:pt x="15919" y="1113"/>
                  <a:pt x="15919" y="1113"/>
                  <a:pt x="15888" y="1067"/>
                </a:cubicBezTo>
                <a:lnTo>
                  <a:pt x="15842" y="1036"/>
                </a:lnTo>
                <a:cubicBezTo>
                  <a:pt x="15836" y="1040"/>
                  <a:pt x="15829" y="1042"/>
                  <a:pt x="15822" y="1042"/>
                </a:cubicBezTo>
                <a:cubicBezTo>
                  <a:pt x="15774" y="1042"/>
                  <a:pt x="15700" y="956"/>
                  <a:pt x="15579" y="835"/>
                </a:cubicBezTo>
                <a:cubicBezTo>
                  <a:pt x="15425" y="681"/>
                  <a:pt x="15334" y="617"/>
                  <a:pt x="15286" y="617"/>
                </a:cubicBezTo>
                <a:cubicBezTo>
                  <a:pt x="15272" y="617"/>
                  <a:pt x="15262" y="623"/>
                  <a:pt x="15254" y="634"/>
                </a:cubicBezTo>
                <a:cubicBezTo>
                  <a:pt x="15249" y="650"/>
                  <a:pt x="15242" y="659"/>
                  <a:pt x="15233" y="659"/>
                </a:cubicBezTo>
                <a:cubicBezTo>
                  <a:pt x="15216" y="659"/>
                  <a:pt x="15192" y="627"/>
                  <a:pt x="15162" y="557"/>
                </a:cubicBezTo>
                <a:cubicBezTo>
                  <a:pt x="15105" y="374"/>
                  <a:pt x="15081" y="326"/>
                  <a:pt x="15054" y="326"/>
                </a:cubicBezTo>
                <a:cubicBezTo>
                  <a:pt x="15045" y="326"/>
                  <a:pt x="15035" y="332"/>
                  <a:pt x="15023" y="340"/>
                </a:cubicBezTo>
                <a:cubicBezTo>
                  <a:pt x="15053" y="356"/>
                  <a:pt x="15023" y="402"/>
                  <a:pt x="14992" y="448"/>
                </a:cubicBezTo>
                <a:cubicBezTo>
                  <a:pt x="14971" y="497"/>
                  <a:pt x="14953" y="521"/>
                  <a:pt x="14943" y="521"/>
                </a:cubicBezTo>
                <a:cubicBezTo>
                  <a:pt x="14930" y="521"/>
                  <a:pt x="14928" y="486"/>
                  <a:pt x="14945" y="418"/>
                </a:cubicBezTo>
                <a:cubicBezTo>
                  <a:pt x="14992" y="335"/>
                  <a:pt x="14709" y="226"/>
                  <a:pt x="14543" y="226"/>
                </a:cubicBezTo>
                <a:cubicBezTo>
                  <a:pt x="14491" y="226"/>
                  <a:pt x="14450" y="237"/>
                  <a:pt x="14435" y="263"/>
                </a:cubicBezTo>
                <a:lnTo>
                  <a:pt x="14451" y="217"/>
                </a:lnTo>
                <a:cubicBezTo>
                  <a:pt x="14466" y="155"/>
                  <a:pt x="14435" y="155"/>
                  <a:pt x="14296" y="124"/>
                </a:cubicBezTo>
                <a:lnTo>
                  <a:pt x="14188" y="93"/>
                </a:lnTo>
                <a:cubicBezTo>
                  <a:pt x="14182" y="133"/>
                  <a:pt x="14155" y="148"/>
                  <a:pt x="14123" y="148"/>
                </a:cubicBezTo>
                <a:cubicBezTo>
                  <a:pt x="14069" y="148"/>
                  <a:pt x="14002" y="107"/>
                  <a:pt x="14002" y="78"/>
                </a:cubicBezTo>
                <a:cubicBezTo>
                  <a:pt x="13972" y="16"/>
                  <a:pt x="13972" y="16"/>
                  <a:pt x="13910" y="0"/>
                </a:cubicBezTo>
                <a:cubicBezTo>
                  <a:pt x="13872" y="38"/>
                  <a:pt x="13823" y="66"/>
                  <a:pt x="13772" y="66"/>
                </a:cubicBezTo>
                <a:cubicBezTo>
                  <a:pt x="13762" y="66"/>
                  <a:pt x="13751" y="65"/>
                  <a:pt x="13740" y="62"/>
                </a:cubicBezTo>
                <a:cubicBezTo>
                  <a:pt x="13678" y="62"/>
                  <a:pt x="13647" y="31"/>
                  <a:pt x="13647" y="0"/>
                </a:cubicBezTo>
                <a:close/>
              </a:path>
            </a:pathLst>
          </a:custGeom>
          <a:solidFill>
            <a:srgbClr val="FF3F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7"/>
          <p:cNvSpPr txBox="1"/>
          <p:nvPr>
            <p:ph idx="8" type="title"/>
          </p:nvPr>
        </p:nvSpPr>
        <p:spPr>
          <a:xfrm>
            <a:off x="593742" y="551718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42" name="Google Shape;142;p17"/>
          <p:cNvGrpSpPr/>
          <p:nvPr/>
        </p:nvGrpSpPr>
        <p:grpSpPr>
          <a:xfrm>
            <a:off x="8409639" y="4384929"/>
            <a:ext cx="263155" cy="455038"/>
            <a:chOff x="5399975" y="4887475"/>
            <a:chExt cx="203350" cy="351625"/>
          </a:xfrm>
        </p:grpSpPr>
        <p:sp>
          <p:nvSpPr>
            <p:cNvPr id="143" name="Google Shape;143;p17"/>
            <p:cNvSpPr/>
            <p:nvPr/>
          </p:nvSpPr>
          <p:spPr>
            <a:xfrm>
              <a:off x="5399975" y="4967025"/>
              <a:ext cx="34725" cy="39150"/>
            </a:xfrm>
            <a:custGeom>
              <a:rect b="b" l="l" r="r" t="t"/>
              <a:pathLst>
                <a:path extrusionOk="0" h="1566" w="1389">
                  <a:moveTo>
                    <a:pt x="748" y="0"/>
                  </a:moveTo>
                  <a:cubicBezTo>
                    <a:pt x="747" y="0"/>
                    <a:pt x="747" y="5"/>
                    <a:pt x="751" y="14"/>
                  </a:cubicBezTo>
                  <a:lnTo>
                    <a:pt x="751" y="14"/>
                  </a:lnTo>
                  <a:cubicBezTo>
                    <a:pt x="750" y="4"/>
                    <a:pt x="748" y="0"/>
                    <a:pt x="748" y="0"/>
                  </a:cubicBezTo>
                  <a:close/>
                  <a:moveTo>
                    <a:pt x="636" y="17"/>
                  </a:moveTo>
                  <a:cubicBezTo>
                    <a:pt x="636" y="17"/>
                    <a:pt x="636" y="17"/>
                    <a:pt x="636" y="17"/>
                  </a:cubicBezTo>
                  <a:cubicBezTo>
                    <a:pt x="636" y="17"/>
                    <a:pt x="636" y="17"/>
                    <a:pt x="636" y="17"/>
                  </a:cubicBezTo>
                  <a:close/>
                  <a:moveTo>
                    <a:pt x="751" y="14"/>
                  </a:moveTo>
                  <a:lnTo>
                    <a:pt x="751" y="14"/>
                  </a:lnTo>
                  <a:cubicBezTo>
                    <a:pt x="752" y="18"/>
                    <a:pt x="752" y="23"/>
                    <a:pt x="753" y="30"/>
                  </a:cubicBezTo>
                  <a:lnTo>
                    <a:pt x="753" y="30"/>
                  </a:lnTo>
                  <a:cubicBezTo>
                    <a:pt x="753" y="26"/>
                    <a:pt x="753" y="22"/>
                    <a:pt x="753" y="17"/>
                  </a:cubicBezTo>
                  <a:cubicBezTo>
                    <a:pt x="752" y="16"/>
                    <a:pt x="752" y="15"/>
                    <a:pt x="751" y="14"/>
                  </a:cubicBezTo>
                  <a:close/>
                  <a:moveTo>
                    <a:pt x="766" y="147"/>
                  </a:moveTo>
                  <a:cubicBezTo>
                    <a:pt x="766" y="160"/>
                    <a:pt x="763" y="167"/>
                    <a:pt x="761" y="167"/>
                  </a:cubicBezTo>
                  <a:cubicBezTo>
                    <a:pt x="760" y="167"/>
                    <a:pt x="760" y="160"/>
                    <a:pt x="766" y="147"/>
                  </a:cubicBezTo>
                  <a:close/>
                  <a:moveTo>
                    <a:pt x="1025" y="173"/>
                  </a:moveTo>
                  <a:lnTo>
                    <a:pt x="1025" y="173"/>
                  </a:lnTo>
                  <a:cubicBezTo>
                    <a:pt x="1020" y="184"/>
                    <a:pt x="1017" y="188"/>
                    <a:pt x="1016" y="188"/>
                  </a:cubicBezTo>
                  <a:cubicBezTo>
                    <a:pt x="1015" y="188"/>
                    <a:pt x="1018" y="181"/>
                    <a:pt x="1025" y="173"/>
                  </a:cubicBezTo>
                  <a:close/>
                  <a:moveTo>
                    <a:pt x="675" y="147"/>
                  </a:moveTo>
                  <a:cubicBezTo>
                    <a:pt x="675" y="147"/>
                    <a:pt x="675" y="173"/>
                    <a:pt x="688" y="199"/>
                  </a:cubicBezTo>
                  <a:lnTo>
                    <a:pt x="675" y="199"/>
                  </a:lnTo>
                  <a:cubicBezTo>
                    <a:pt x="675" y="199"/>
                    <a:pt x="675" y="173"/>
                    <a:pt x="675" y="173"/>
                  </a:cubicBezTo>
                  <a:cubicBezTo>
                    <a:pt x="675" y="173"/>
                    <a:pt x="675" y="147"/>
                    <a:pt x="675" y="147"/>
                  </a:cubicBezTo>
                  <a:close/>
                  <a:moveTo>
                    <a:pt x="536" y="175"/>
                  </a:moveTo>
                  <a:cubicBezTo>
                    <a:pt x="538" y="175"/>
                    <a:pt x="541" y="177"/>
                    <a:pt x="546" y="186"/>
                  </a:cubicBezTo>
                  <a:lnTo>
                    <a:pt x="546" y="208"/>
                  </a:lnTo>
                  <a:lnTo>
                    <a:pt x="546" y="208"/>
                  </a:lnTo>
                  <a:cubicBezTo>
                    <a:pt x="542" y="203"/>
                    <a:pt x="537" y="195"/>
                    <a:pt x="533" y="186"/>
                  </a:cubicBezTo>
                  <a:cubicBezTo>
                    <a:pt x="533" y="186"/>
                    <a:pt x="533" y="175"/>
                    <a:pt x="536" y="175"/>
                  </a:cubicBezTo>
                  <a:close/>
                  <a:moveTo>
                    <a:pt x="815" y="278"/>
                  </a:moveTo>
                  <a:lnTo>
                    <a:pt x="815" y="278"/>
                  </a:lnTo>
                  <a:cubicBezTo>
                    <a:pt x="815" y="278"/>
                    <a:pt x="812" y="289"/>
                    <a:pt x="805" y="303"/>
                  </a:cubicBezTo>
                  <a:cubicBezTo>
                    <a:pt x="811" y="285"/>
                    <a:pt x="814" y="278"/>
                    <a:pt x="815" y="278"/>
                  </a:cubicBezTo>
                  <a:close/>
                  <a:moveTo>
                    <a:pt x="805" y="290"/>
                  </a:moveTo>
                  <a:cubicBezTo>
                    <a:pt x="805" y="316"/>
                    <a:pt x="792" y="316"/>
                    <a:pt x="792" y="316"/>
                  </a:cubicBezTo>
                  <a:cubicBezTo>
                    <a:pt x="792" y="316"/>
                    <a:pt x="792" y="316"/>
                    <a:pt x="805" y="290"/>
                  </a:cubicBezTo>
                  <a:close/>
                  <a:moveTo>
                    <a:pt x="1103" y="277"/>
                  </a:moveTo>
                  <a:lnTo>
                    <a:pt x="1103" y="290"/>
                  </a:lnTo>
                  <a:cubicBezTo>
                    <a:pt x="1090" y="303"/>
                    <a:pt x="1077" y="316"/>
                    <a:pt x="1077" y="316"/>
                  </a:cubicBezTo>
                  <a:lnTo>
                    <a:pt x="1064" y="316"/>
                  </a:lnTo>
                  <a:cubicBezTo>
                    <a:pt x="1090" y="303"/>
                    <a:pt x="1103" y="277"/>
                    <a:pt x="1103" y="277"/>
                  </a:cubicBezTo>
                  <a:close/>
                  <a:moveTo>
                    <a:pt x="910" y="306"/>
                  </a:moveTo>
                  <a:cubicBezTo>
                    <a:pt x="910" y="306"/>
                    <a:pt x="907" y="312"/>
                    <a:pt x="900" y="323"/>
                  </a:cubicBezTo>
                  <a:lnTo>
                    <a:pt x="900" y="323"/>
                  </a:lnTo>
                  <a:cubicBezTo>
                    <a:pt x="906" y="312"/>
                    <a:pt x="910" y="306"/>
                    <a:pt x="910" y="306"/>
                  </a:cubicBezTo>
                  <a:close/>
                  <a:moveTo>
                    <a:pt x="610" y="303"/>
                  </a:moveTo>
                  <a:lnTo>
                    <a:pt x="610" y="328"/>
                  </a:lnTo>
                  <a:lnTo>
                    <a:pt x="610" y="328"/>
                  </a:lnTo>
                  <a:cubicBezTo>
                    <a:pt x="604" y="313"/>
                    <a:pt x="602" y="303"/>
                    <a:pt x="610" y="303"/>
                  </a:cubicBezTo>
                  <a:close/>
                  <a:moveTo>
                    <a:pt x="779" y="277"/>
                  </a:moveTo>
                  <a:lnTo>
                    <a:pt x="779" y="303"/>
                  </a:lnTo>
                  <a:lnTo>
                    <a:pt x="766" y="329"/>
                  </a:lnTo>
                  <a:cubicBezTo>
                    <a:pt x="766" y="303"/>
                    <a:pt x="779" y="277"/>
                    <a:pt x="779" y="277"/>
                  </a:cubicBezTo>
                  <a:close/>
                  <a:moveTo>
                    <a:pt x="481" y="303"/>
                  </a:moveTo>
                  <a:lnTo>
                    <a:pt x="481" y="303"/>
                  </a:lnTo>
                  <a:cubicBezTo>
                    <a:pt x="481" y="303"/>
                    <a:pt x="491" y="319"/>
                    <a:pt x="502" y="337"/>
                  </a:cubicBezTo>
                  <a:lnTo>
                    <a:pt x="502" y="337"/>
                  </a:lnTo>
                  <a:cubicBezTo>
                    <a:pt x="491" y="323"/>
                    <a:pt x="481" y="303"/>
                    <a:pt x="481" y="303"/>
                  </a:cubicBezTo>
                  <a:close/>
                  <a:moveTo>
                    <a:pt x="727" y="316"/>
                  </a:moveTo>
                  <a:cubicBezTo>
                    <a:pt x="718" y="334"/>
                    <a:pt x="715" y="352"/>
                    <a:pt x="719" y="352"/>
                  </a:cubicBezTo>
                  <a:cubicBezTo>
                    <a:pt x="721" y="352"/>
                    <a:pt x="723" y="349"/>
                    <a:pt x="727" y="342"/>
                  </a:cubicBezTo>
                  <a:cubicBezTo>
                    <a:pt x="727" y="342"/>
                    <a:pt x="727" y="342"/>
                    <a:pt x="727" y="316"/>
                  </a:cubicBezTo>
                  <a:close/>
                  <a:moveTo>
                    <a:pt x="899" y="355"/>
                  </a:moveTo>
                  <a:lnTo>
                    <a:pt x="899" y="355"/>
                  </a:lnTo>
                  <a:cubicBezTo>
                    <a:pt x="894" y="361"/>
                    <a:pt x="888" y="370"/>
                    <a:pt x="883" y="381"/>
                  </a:cubicBezTo>
                  <a:cubicBezTo>
                    <a:pt x="889" y="371"/>
                    <a:pt x="895" y="362"/>
                    <a:pt x="899" y="355"/>
                  </a:cubicBezTo>
                  <a:close/>
                  <a:moveTo>
                    <a:pt x="1207" y="388"/>
                  </a:moveTo>
                  <a:cubicBezTo>
                    <a:pt x="1214" y="388"/>
                    <a:pt x="1220" y="394"/>
                    <a:pt x="1220" y="394"/>
                  </a:cubicBezTo>
                  <a:cubicBezTo>
                    <a:pt x="1194" y="420"/>
                    <a:pt x="1168" y="420"/>
                    <a:pt x="1168" y="420"/>
                  </a:cubicBezTo>
                  <a:cubicBezTo>
                    <a:pt x="1168" y="407"/>
                    <a:pt x="1168" y="407"/>
                    <a:pt x="1194" y="394"/>
                  </a:cubicBezTo>
                  <a:cubicBezTo>
                    <a:pt x="1198" y="389"/>
                    <a:pt x="1203" y="388"/>
                    <a:pt x="1207" y="388"/>
                  </a:cubicBezTo>
                  <a:close/>
                  <a:moveTo>
                    <a:pt x="1272" y="640"/>
                  </a:moveTo>
                  <a:lnTo>
                    <a:pt x="1246" y="653"/>
                  </a:lnTo>
                  <a:lnTo>
                    <a:pt x="1220" y="640"/>
                  </a:lnTo>
                  <a:close/>
                  <a:moveTo>
                    <a:pt x="356" y="686"/>
                  </a:moveTo>
                  <a:cubicBezTo>
                    <a:pt x="361" y="686"/>
                    <a:pt x="364" y="688"/>
                    <a:pt x="364" y="692"/>
                  </a:cubicBezTo>
                  <a:lnTo>
                    <a:pt x="312" y="692"/>
                  </a:lnTo>
                  <a:cubicBezTo>
                    <a:pt x="329" y="692"/>
                    <a:pt x="347" y="686"/>
                    <a:pt x="356" y="686"/>
                  </a:cubicBezTo>
                  <a:close/>
                  <a:moveTo>
                    <a:pt x="472" y="751"/>
                  </a:moveTo>
                  <a:cubicBezTo>
                    <a:pt x="469" y="751"/>
                    <a:pt x="463" y="752"/>
                    <a:pt x="455" y="757"/>
                  </a:cubicBezTo>
                  <a:cubicBezTo>
                    <a:pt x="472" y="757"/>
                    <a:pt x="478" y="751"/>
                    <a:pt x="472" y="751"/>
                  </a:cubicBezTo>
                  <a:close/>
                  <a:moveTo>
                    <a:pt x="1246" y="744"/>
                  </a:moveTo>
                  <a:cubicBezTo>
                    <a:pt x="1272" y="757"/>
                    <a:pt x="1298" y="757"/>
                    <a:pt x="1298" y="757"/>
                  </a:cubicBezTo>
                  <a:cubicBezTo>
                    <a:pt x="1298" y="761"/>
                    <a:pt x="1293" y="762"/>
                    <a:pt x="1286" y="762"/>
                  </a:cubicBezTo>
                  <a:cubicBezTo>
                    <a:pt x="1270" y="762"/>
                    <a:pt x="1238" y="753"/>
                    <a:pt x="1220" y="744"/>
                  </a:cubicBezTo>
                  <a:close/>
                  <a:moveTo>
                    <a:pt x="507" y="770"/>
                  </a:moveTo>
                  <a:lnTo>
                    <a:pt x="468" y="796"/>
                  </a:lnTo>
                  <a:cubicBezTo>
                    <a:pt x="468" y="796"/>
                    <a:pt x="494" y="783"/>
                    <a:pt x="507" y="770"/>
                  </a:cubicBezTo>
                  <a:close/>
                  <a:moveTo>
                    <a:pt x="818" y="770"/>
                  </a:moveTo>
                  <a:cubicBezTo>
                    <a:pt x="818" y="783"/>
                    <a:pt x="818" y="783"/>
                    <a:pt x="831" y="796"/>
                  </a:cubicBezTo>
                  <a:cubicBezTo>
                    <a:pt x="818" y="770"/>
                    <a:pt x="818" y="770"/>
                    <a:pt x="818" y="770"/>
                  </a:cubicBezTo>
                  <a:close/>
                  <a:moveTo>
                    <a:pt x="286" y="783"/>
                  </a:moveTo>
                  <a:cubicBezTo>
                    <a:pt x="249" y="790"/>
                    <a:pt x="233" y="798"/>
                    <a:pt x="239" y="798"/>
                  </a:cubicBezTo>
                  <a:cubicBezTo>
                    <a:pt x="243" y="798"/>
                    <a:pt x="259" y="794"/>
                    <a:pt x="286" y="783"/>
                  </a:cubicBezTo>
                  <a:close/>
                  <a:moveTo>
                    <a:pt x="403" y="796"/>
                  </a:moveTo>
                  <a:cubicBezTo>
                    <a:pt x="403" y="809"/>
                    <a:pt x="403" y="809"/>
                    <a:pt x="377" y="809"/>
                  </a:cubicBezTo>
                  <a:cubicBezTo>
                    <a:pt x="403" y="796"/>
                    <a:pt x="403" y="796"/>
                    <a:pt x="403" y="796"/>
                  </a:cubicBezTo>
                  <a:close/>
                  <a:moveTo>
                    <a:pt x="415" y="834"/>
                  </a:moveTo>
                  <a:cubicBezTo>
                    <a:pt x="414" y="835"/>
                    <a:pt x="413" y="836"/>
                    <a:pt x="412" y="837"/>
                  </a:cubicBezTo>
                  <a:lnTo>
                    <a:pt x="412" y="837"/>
                  </a:lnTo>
                  <a:cubicBezTo>
                    <a:pt x="416" y="835"/>
                    <a:pt x="416" y="835"/>
                    <a:pt x="416" y="835"/>
                  </a:cubicBezTo>
                  <a:cubicBezTo>
                    <a:pt x="415" y="834"/>
                    <a:pt x="415" y="834"/>
                    <a:pt x="415" y="834"/>
                  </a:cubicBezTo>
                  <a:close/>
                  <a:moveTo>
                    <a:pt x="1247" y="859"/>
                  </a:moveTo>
                  <a:cubicBezTo>
                    <a:pt x="1246" y="860"/>
                    <a:pt x="1246" y="861"/>
                    <a:pt x="1246" y="861"/>
                  </a:cubicBezTo>
                  <a:cubicBezTo>
                    <a:pt x="1254" y="864"/>
                    <a:pt x="1257" y="866"/>
                    <a:pt x="1257" y="866"/>
                  </a:cubicBezTo>
                  <a:cubicBezTo>
                    <a:pt x="1257" y="866"/>
                    <a:pt x="1253" y="863"/>
                    <a:pt x="1247" y="859"/>
                  </a:cubicBezTo>
                  <a:close/>
                  <a:moveTo>
                    <a:pt x="680" y="880"/>
                  </a:moveTo>
                  <a:cubicBezTo>
                    <a:pt x="678" y="880"/>
                    <a:pt x="675" y="887"/>
                    <a:pt x="675" y="899"/>
                  </a:cubicBezTo>
                  <a:cubicBezTo>
                    <a:pt x="682" y="887"/>
                    <a:pt x="682" y="880"/>
                    <a:pt x="680" y="880"/>
                  </a:cubicBezTo>
                  <a:close/>
                  <a:moveTo>
                    <a:pt x="818" y="907"/>
                  </a:moveTo>
                  <a:cubicBezTo>
                    <a:pt x="818" y="907"/>
                    <a:pt x="818" y="909"/>
                    <a:pt x="818" y="912"/>
                  </a:cubicBezTo>
                  <a:cubicBezTo>
                    <a:pt x="818" y="912"/>
                    <a:pt x="818" y="912"/>
                    <a:pt x="818" y="912"/>
                  </a:cubicBezTo>
                  <a:lnTo>
                    <a:pt x="818" y="912"/>
                  </a:lnTo>
                  <a:cubicBezTo>
                    <a:pt x="831" y="938"/>
                    <a:pt x="831" y="938"/>
                    <a:pt x="831" y="938"/>
                  </a:cubicBezTo>
                  <a:cubicBezTo>
                    <a:pt x="821" y="919"/>
                    <a:pt x="819" y="907"/>
                    <a:pt x="818" y="907"/>
                  </a:cubicBezTo>
                  <a:close/>
                  <a:moveTo>
                    <a:pt x="792" y="925"/>
                  </a:moveTo>
                  <a:cubicBezTo>
                    <a:pt x="798" y="938"/>
                    <a:pt x="798" y="945"/>
                    <a:pt x="797" y="945"/>
                  </a:cubicBezTo>
                  <a:cubicBezTo>
                    <a:pt x="795" y="945"/>
                    <a:pt x="792" y="938"/>
                    <a:pt x="792" y="925"/>
                  </a:cubicBezTo>
                  <a:close/>
                  <a:moveTo>
                    <a:pt x="53" y="925"/>
                  </a:moveTo>
                  <a:cubicBezTo>
                    <a:pt x="53" y="925"/>
                    <a:pt x="27" y="925"/>
                    <a:pt x="1" y="938"/>
                  </a:cubicBezTo>
                  <a:lnTo>
                    <a:pt x="1" y="951"/>
                  </a:lnTo>
                  <a:cubicBezTo>
                    <a:pt x="1" y="951"/>
                    <a:pt x="27" y="938"/>
                    <a:pt x="53" y="938"/>
                  </a:cubicBezTo>
                  <a:lnTo>
                    <a:pt x="53" y="925"/>
                  </a:lnTo>
                  <a:close/>
                  <a:moveTo>
                    <a:pt x="896" y="938"/>
                  </a:moveTo>
                  <a:cubicBezTo>
                    <a:pt x="901" y="949"/>
                    <a:pt x="902" y="953"/>
                    <a:pt x="901" y="953"/>
                  </a:cubicBezTo>
                  <a:cubicBezTo>
                    <a:pt x="900" y="953"/>
                    <a:pt x="896" y="946"/>
                    <a:pt x="896" y="938"/>
                  </a:cubicBezTo>
                  <a:close/>
                  <a:moveTo>
                    <a:pt x="273" y="951"/>
                  </a:moveTo>
                  <a:cubicBezTo>
                    <a:pt x="256" y="951"/>
                    <a:pt x="250" y="957"/>
                    <a:pt x="256" y="957"/>
                  </a:cubicBezTo>
                  <a:cubicBezTo>
                    <a:pt x="259" y="957"/>
                    <a:pt x="264" y="956"/>
                    <a:pt x="273" y="951"/>
                  </a:cubicBezTo>
                  <a:close/>
                  <a:moveTo>
                    <a:pt x="1025" y="964"/>
                  </a:moveTo>
                  <a:lnTo>
                    <a:pt x="1025" y="964"/>
                  </a:lnTo>
                  <a:cubicBezTo>
                    <a:pt x="1051" y="990"/>
                    <a:pt x="1064" y="1003"/>
                    <a:pt x="1064" y="1003"/>
                  </a:cubicBezTo>
                  <a:lnTo>
                    <a:pt x="1038" y="990"/>
                  </a:lnTo>
                  <a:lnTo>
                    <a:pt x="1025" y="964"/>
                  </a:lnTo>
                  <a:close/>
                  <a:moveTo>
                    <a:pt x="662" y="1003"/>
                  </a:moveTo>
                  <a:lnTo>
                    <a:pt x="649" y="1029"/>
                  </a:lnTo>
                  <a:cubicBezTo>
                    <a:pt x="649" y="1003"/>
                    <a:pt x="662" y="1003"/>
                    <a:pt x="662" y="1003"/>
                  </a:cubicBezTo>
                  <a:close/>
                  <a:moveTo>
                    <a:pt x="844" y="1029"/>
                  </a:moveTo>
                  <a:cubicBezTo>
                    <a:pt x="857" y="1029"/>
                    <a:pt x="857" y="1029"/>
                    <a:pt x="857" y="1042"/>
                  </a:cubicBezTo>
                  <a:lnTo>
                    <a:pt x="844" y="1029"/>
                  </a:lnTo>
                  <a:close/>
                  <a:moveTo>
                    <a:pt x="468" y="1029"/>
                  </a:moveTo>
                  <a:cubicBezTo>
                    <a:pt x="468" y="1029"/>
                    <a:pt x="455" y="1055"/>
                    <a:pt x="442" y="1068"/>
                  </a:cubicBezTo>
                  <a:lnTo>
                    <a:pt x="429" y="1068"/>
                  </a:lnTo>
                  <a:cubicBezTo>
                    <a:pt x="442" y="1042"/>
                    <a:pt x="468" y="1029"/>
                    <a:pt x="468" y="1029"/>
                  </a:cubicBezTo>
                  <a:close/>
                  <a:moveTo>
                    <a:pt x="737" y="986"/>
                  </a:moveTo>
                  <a:cubicBezTo>
                    <a:pt x="738" y="986"/>
                    <a:pt x="735" y="999"/>
                    <a:pt x="727" y="1029"/>
                  </a:cubicBezTo>
                  <a:cubicBezTo>
                    <a:pt x="727" y="1055"/>
                    <a:pt x="714" y="1081"/>
                    <a:pt x="714" y="1081"/>
                  </a:cubicBezTo>
                  <a:cubicBezTo>
                    <a:pt x="714" y="1068"/>
                    <a:pt x="727" y="1055"/>
                    <a:pt x="727" y="1003"/>
                  </a:cubicBezTo>
                  <a:cubicBezTo>
                    <a:pt x="732" y="992"/>
                    <a:pt x="736" y="986"/>
                    <a:pt x="737" y="986"/>
                  </a:cubicBezTo>
                  <a:close/>
                  <a:moveTo>
                    <a:pt x="820" y="1019"/>
                  </a:moveTo>
                  <a:cubicBezTo>
                    <a:pt x="824" y="1019"/>
                    <a:pt x="831" y="1043"/>
                    <a:pt x="831" y="1081"/>
                  </a:cubicBezTo>
                  <a:cubicBezTo>
                    <a:pt x="818" y="1055"/>
                    <a:pt x="818" y="1029"/>
                    <a:pt x="818" y="1029"/>
                  </a:cubicBezTo>
                  <a:cubicBezTo>
                    <a:pt x="818" y="1022"/>
                    <a:pt x="819" y="1019"/>
                    <a:pt x="820" y="1019"/>
                  </a:cubicBezTo>
                  <a:close/>
                  <a:moveTo>
                    <a:pt x="987" y="1055"/>
                  </a:moveTo>
                  <a:cubicBezTo>
                    <a:pt x="987" y="1055"/>
                    <a:pt x="999" y="1068"/>
                    <a:pt x="999" y="1068"/>
                  </a:cubicBezTo>
                  <a:cubicBezTo>
                    <a:pt x="1004" y="1078"/>
                    <a:pt x="1006" y="1080"/>
                    <a:pt x="1005" y="1080"/>
                  </a:cubicBezTo>
                  <a:cubicBezTo>
                    <a:pt x="1005" y="1080"/>
                    <a:pt x="1003" y="1077"/>
                    <a:pt x="1001" y="1077"/>
                  </a:cubicBezTo>
                  <a:cubicBezTo>
                    <a:pt x="1000" y="1077"/>
                    <a:pt x="999" y="1078"/>
                    <a:pt x="999" y="1081"/>
                  </a:cubicBezTo>
                  <a:cubicBezTo>
                    <a:pt x="987" y="1055"/>
                    <a:pt x="987" y="1055"/>
                    <a:pt x="987" y="1055"/>
                  </a:cubicBezTo>
                  <a:close/>
                  <a:moveTo>
                    <a:pt x="1103" y="1055"/>
                  </a:moveTo>
                  <a:lnTo>
                    <a:pt x="1116" y="1081"/>
                  </a:lnTo>
                  <a:cubicBezTo>
                    <a:pt x="1123" y="1085"/>
                    <a:pt x="1127" y="1086"/>
                    <a:pt x="1129" y="1086"/>
                  </a:cubicBezTo>
                  <a:cubicBezTo>
                    <a:pt x="1134" y="1086"/>
                    <a:pt x="1122" y="1074"/>
                    <a:pt x="1103" y="1055"/>
                  </a:cubicBezTo>
                  <a:close/>
                  <a:moveTo>
                    <a:pt x="922" y="1081"/>
                  </a:moveTo>
                  <a:lnTo>
                    <a:pt x="922" y="1081"/>
                  </a:lnTo>
                  <a:cubicBezTo>
                    <a:pt x="922" y="1081"/>
                    <a:pt x="935" y="1081"/>
                    <a:pt x="935" y="1094"/>
                  </a:cubicBezTo>
                  <a:cubicBezTo>
                    <a:pt x="935" y="1094"/>
                    <a:pt x="948" y="1120"/>
                    <a:pt x="948" y="1120"/>
                  </a:cubicBezTo>
                  <a:cubicBezTo>
                    <a:pt x="948" y="1120"/>
                    <a:pt x="935" y="1107"/>
                    <a:pt x="935" y="1107"/>
                  </a:cubicBezTo>
                  <a:cubicBezTo>
                    <a:pt x="922" y="1081"/>
                    <a:pt x="922" y="1081"/>
                    <a:pt x="922" y="1081"/>
                  </a:cubicBezTo>
                  <a:close/>
                  <a:moveTo>
                    <a:pt x="658" y="1045"/>
                  </a:moveTo>
                  <a:cubicBezTo>
                    <a:pt x="658" y="1045"/>
                    <a:pt x="655" y="1058"/>
                    <a:pt x="649" y="1081"/>
                  </a:cubicBezTo>
                  <a:cubicBezTo>
                    <a:pt x="649" y="1107"/>
                    <a:pt x="636" y="1133"/>
                    <a:pt x="623" y="1159"/>
                  </a:cubicBezTo>
                  <a:cubicBezTo>
                    <a:pt x="623" y="1146"/>
                    <a:pt x="610" y="1146"/>
                    <a:pt x="610" y="1146"/>
                  </a:cubicBezTo>
                  <a:cubicBezTo>
                    <a:pt x="610" y="1146"/>
                    <a:pt x="623" y="1120"/>
                    <a:pt x="636" y="1107"/>
                  </a:cubicBezTo>
                  <a:cubicBezTo>
                    <a:pt x="651" y="1064"/>
                    <a:pt x="657" y="1045"/>
                    <a:pt x="658" y="1045"/>
                  </a:cubicBezTo>
                  <a:close/>
                  <a:moveTo>
                    <a:pt x="818" y="1172"/>
                  </a:moveTo>
                  <a:lnTo>
                    <a:pt x="831" y="1198"/>
                  </a:lnTo>
                  <a:cubicBezTo>
                    <a:pt x="822" y="1198"/>
                    <a:pt x="819" y="1209"/>
                    <a:pt x="818" y="1209"/>
                  </a:cubicBezTo>
                  <a:cubicBezTo>
                    <a:pt x="818" y="1209"/>
                    <a:pt x="818" y="1206"/>
                    <a:pt x="818" y="1198"/>
                  </a:cubicBezTo>
                  <a:cubicBezTo>
                    <a:pt x="818" y="1198"/>
                    <a:pt x="818" y="1172"/>
                    <a:pt x="818" y="1172"/>
                  </a:cubicBezTo>
                  <a:close/>
                  <a:moveTo>
                    <a:pt x="688" y="17"/>
                  </a:moveTo>
                  <a:cubicBezTo>
                    <a:pt x="688" y="17"/>
                    <a:pt x="675" y="17"/>
                    <a:pt x="688" y="43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75" y="69"/>
                    <a:pt x="675" y="95"/>
                  </a:cubicBezTo>
                  <a:cubicBezTo>
                    <a:pt x="675" y="121"/>
                    <a:pt x="675" y="121"/>
                    <a:pt x="675" y="121"/>
                  </a:cubicBezTo>
                  <a:cubicBezTo>
                    <a:pt x="662" y="95"/>
                    <a:pt x="662" y="95"/>
                    <a:pt x="662" y="95"/>
                  </a:cubicBezTo>
                  <a:cubicBezTo>
                    <a:pt x="649" y="82"/>
                    <a:pt x="649" y="82"/>
                    <a:pt x="649" y="69"/>
                  </a:cubicBezTo>
                  <a:cubicBezTo>
                    <a:pt x="649" y="43"/>
                    <a:pt x="636" y="17"/>
                    <a:pt x="636" y="17"/>
                  </a:cubicBezTo>
                  <a:cubicBezTo>
                    <a:pt x="636" y="17"/>
                    <a:pt x="636" y="43"/>
                    <a:pt x="636" y="43"/>
                  </a:cubicBezTo>
                  <a:cubicBezTo>
                    <a:pt x="649" y="69"/>
                    <a:pt x="546" y="95"/>
                    <a:pt x="533" y="95"/>
                  </a:cubicBezTo>
                  <a:cubicBezTo>
                    <a:pt x="527" y="84"/>
                    <a:pt x="522" y="80"/>
                    <a:pt x="518" y="80"/>
                  </a:cubicBezTo>
                  <a:cubicBezTo>
                    <a:pt x="513" y="80"/>
                    <a:pt x="512" y="88"/>
                    <a:pt x="520" y="95"/>
                  </a:cubicBezTo>
                  <a:cubicBezTo>
                    <a:pt x="533" y="121"/>
                    <a:pt x="520" y="134"/>
                    <a:pt x="494" y="134"/>
                  </a:cubicBezTo>
                  <a:cubicBezTo>
                    <a:pt x="468" y="147"/>
                    <a:pt x="455" y="160"/>
                    <a:pt x="468" y="186"/>
                  </a:cubicBezTo>
                  <a:lnTo>
                    <a:pt x="455" y="186"/>
                  </a:lnTo>
                  <a:cubicBezTo>
                    <a:pt x="455" y="186"/>
                    <a:pt x="455" y="212"/>
                    <a:pt x="455" y="225"/>
                  </a:cubicBezTo>
                  <a:cubicBezTo>
                    <a:pt x="442" y="199"/>
                    <a:pt x="416" y="186"/>
                    <a:pt x="416" y="186"/>
                  </a:cubicBezTo>
                  <a:lnTo>
                    <a:pt x="416" y="186"/>
                  </a:lnTo>
                  <a:cubicBezTo>
                    <a:pt x="416" y="186"/>
                    <a:pt x="429" y="212"/>
                    <a:pt x="442" y="225"/>
                  </a:cubicBezTo>
                  <a:cubicBezTo>
                    <a:pt x="455" y="251"/>
                    <a:pt x="455" y="251"/>
                    <a:pt x="455" y="251"/>
                  </a:cubicBezTo>
                  <a:cubicBezTo>
                    <a:pt x="455" y="251"/>
                    <a:pt x="455" y="251"/>
                    <a:pt x="429" y="225"/>
                  </a:cubicBezTo>
                  <a:cubicBezTo>
                    <a:pt x="416" y="212"/>
                    <a:pt x="403" y="186"/>
                    <a:pt x="403" y="186"/>
                  </a:cubicBezTo>
                  <a:lnTo>
                    <a:pt x="403" y="199"/>
                  </a:lnTo>
                  <a:cubicBezTo>
                    <a:pt x="416" y="212"/>
                    <a:pt x="416" y="212"/>
                    <a:pt x="416" y="212"/>
                  </a:cubicBezTo>
                  <a:cubicBezTo>
                    <a:pt x="403" y="212"/>
                    <a:pt x="403" y="212"/>
                    <a:pt x="377" y="173"/>
                  </a:cubicBezTo>
                  <a:cubicBezTo>
                    <a:pt x="366" y="157"/>
                    <a:pt x="357" y="150"/>
                    <a:pt x="354" y="150"/>
                  </a:cubicBezTo>
                  <a:cubicBezTo>
                    <a:pt x="349" y="150"/>
                    <a:pt x="354" y="163"/>
                    <a:pt x="377" y="186"/>
                  </a:cubicBezTo>
                  <a:lnTo>
                    <a:pt x="377" y="212"/>
                  </a:lnTo>
                  <a:cubicBezTo>
                    <a:pt x="369" y="200"/>
                    <a:pt x="366" y="196"/>
                    <a:pt x="366" y="196"/>
                  </a:cubicBezTo>
                  <a:lnTo>
                    <a:pt x="366" y="196"/>
                  </a:lnTo>
                  <a:cubicBezTo>
                    <a:pt x="366" y="196"/>
                    <a:pt x="381" y="220"/>
                    <a:pt x="390" y="238"/>
                  </a:cubicBezTo>
                  <a:cubicBezTo>
                    <a:pt x="370" y="219"/>
                    <a:pt x="361" y="209"/>
                    <a:pt x="359" y="209"/>
                  </a:cubicBezTo>
                  <a:lnTo>
                    <a:pt x="359" y="209"/>
                  </a:lnTo>
                  <a:cubicBezTo>
                    <a:pt x="357" y="209"/>
                    <a:pt x="364" y="219"/>
                    <a:pt x="377" y="238"/>
                  </a:cubicBezTo>
                  <a:cubicBezTo>
                    <a:pt x="384" y="253"/>
                    <a:pt x="388" y="259"/>
                    <a:pt x="384" y="259"/>
                  </a:cubicBezTo>
                  <a:cubicBezTo>
                    <a:pt x="381" y="259"/>
                    <a:pt x="375" y="256"/>
                    <a:pt x="364" y="251"/>
                  </a:cubicBezTo>
                  <a:cubicBezTo>
                    <a:pt x="351" y="238"/>
                    <a:pt x="351" y="238"/>
                    <a:pt x="338" y="238"/>
                  </a:cubicBezTo>
                  <a:cubicBezTo>
                    <a:pt x="351" y="264"/>
                    <a:pt x="338" y="277"/>
                    <a:pt x="312" y="303"/>
                  </a:cubicBezTo>
                  <a:cubicBezTo>
                    <a:pt x="286" y="329"/>
                    <a:pt x="273" y="342"/>
                    <a:pt x="299" y="368"/>
                  </a:cubicBezTo>
                  <a:cubicBezTo>
                    <a:pt x="299" y="368"/>
                    <a:pt x="299" y="368"/>
                    <a:pt x="273" y="355"/>
                  </a:cubicBezTo>
                  <a:cubicBezTo>
                    <a:pt x="262" y="349"/>
                    <a:pt x="256" y="346"/>
                    <a:pt x="255" y="346"/>
                  </a:cubicBezTo>
                  <a:lnTo>
                    <a:pt x="255" y="346"/>
                  </a:lnTo>
                  <a:cubicBezTo>
                    <a:pt x="254" y="346"/>
                    <a:pt x="263" y="352"/>
                    <a:pt x="286" y="368"/>
                  </a:cubicBezTo>
                  <a:cubicBezTo>
                    <a:pt x="302" y="384"/>
                    <a:pt x="313" y="395"/>
                    <a:pt x="310" y="395"/>
                  </a:cubicBezTo>
                  <a:cubicBezTo>
                    <a:pt x="308" y="395"/>
                    <a:pt x="301" y="391"/>
                    <a:pt x="286" y="381"/>
                  </a:cubicBezTo>
                  <a:cubicBezTo>
                    <a:pt x="280" y="374"/>
                    <a:pt x="273" y="371"/>
                    <a:pt x="268" y="371"/>
                  </a:cubicBezTo>
                  <a:cubicBezTo>
                    <a:pt x="263" y="371"/>
                    <a:pt x="260" y="374"/>
                    <a:pt x="260" y="381"/>
                  </a:cubicBezTo>
                  <a:cubicBezTo>
                    <a:pt x="249" y="392"/>
                    <a:pt x="237" y="404"/>
                    <a:pt x="252" y="415"/>
                  </a:cubicBezTo>
                  <a:lnTo>
                    <a:pt x="252" y="415"/>
                  </a:lnTo>
                  <a:cubicBezTo>
                    <a:pt x="240" y="408"/>
                    <a:pt x="229" y="405"/>
                    <a:pt x="220" y="405"/>
                  </a:cubicBezTo>
                  <a:cubicBezTo>
                    <a:pt x="203" y="405"/>
                    <a:pt x="197" y="417"/>
                    <a:pt x="221" y="433"/>
                  </a:cubicBezTo>
                  <a:cubicBezTo>
                    <a:pt x="221" y="433"/>
                    <a:pt x="221" y="438"/>
                    <a:pt x="214" y="438"/>
                  </a:cubicBezTo>
                  <a:cubicBezTo>
                    <a:pt x="210" y="438"/>
                    <a:pt x="204" y="437"/>
                    <a:pt x="195" y="433"/>
                  </a:cubicBezTo>
                  <a:lnTo>
                    <a:pt x="195" y="433"/>
                  </a:lnTo>
                  <a:cubicBezTo>
                    <a:pt x="195" y="433"/>
                    <a:pt x="195" y="446"/>
                    <a:pt x="208" y="458"/>
                  </a:cubicBezTo>
                  <a:cubicBezTo>
                    <a:pt x="208" y="458"/>
                    <a:pt x="208" y="471"/>
                    <a:pt x="208" y="484"/>
                  </a:cubicBezTo>
                  <a:cubicBezTo>
                    <a:pt x="195" y="497"/>
                    <a:pt x="221" y="510"/>
                    <a:pt x="221" y="510"/>
                  </a:cubicBezTo>
                  <a:cubicBezTo>
                    <a:pt x="216" y="508"/>
                    <a:pt x="212" y="507"/>
                    <a:pt x="208" y="507"/>
                  </a:cubicBezTo>
                  <a:cubicBezTo>
                    <a:pt x="191" y="507"/>
                    <a:pt x="182" y="528"/>
                    <a:pt x="182" y="549"/>
                  </a:cubicBezTo>
                  <a:cubicBezTo>
                    <a:pt x="169" y="575"/>
                    <a:pt x="169" y="601"/>
                    <a:pt x="143" y="601"/>
                  </a:cubicBezTo>
                  <a:cubicBezTo>
                    <a:pt x="143" y="601"/>
                    <a:pt x="143" y="601"/>
                    <a:pt x="169" y="614"/>
                  </a:cubicBezTo>
                  <a:cubicBezTo>
                    <a:pt x="221" y="614"/>
                    <a:pt x="221" y="627"/>
                    <a:pt x="195" y="627"/>
                  </a:cubicBezTo>
                  <a:cubicBezTo>
                    <a:pt x="143" y="627"/>
                    <a:pt x="143" y="640"/>
                    <a:pt x="182" y="640"/>
                  </a:cubicBezTo>
                  <a:lnTo>
                    <a:pt x="156" y="640"/>
                  </a:lnTo>
                  <a:cubicBezTo>
                    <a:pt x="117" y="640"/>
                    <a:pt x="130" y="666"/>
                    <a:pt x="182" y="666"/>
                  </a:cubicBezTo>
                  <a:cubicBezTo>
                    <a:pt x="156" y="666"/>
                    <a:pt x="130" y="666"/>
                    <a:pt x="156" y="679"/>
                  </a:cubicBezTo>
                  <a:lnTo>
                    <a:pt x="105" y="679"/>
                  </a:lnTo>
                  <a:cubicBezTo>
                    <a:pt x="92" y="679"/>
                    <a:pt x="66" y="679"/>
                    <a:pt x="66" y="692"/>
                  </a:cubicBezTo>
                  <a:lnTo>
                    <a:pt x="105" y="692"/>
                  </a:lnTo>
                  <a:cubicBezTo>
                    <a:pt x="105" y="692"/>
                    <a:pt x="105" y="705"/>
                    <a:pt x="130" y="705"/>
                  </a:cubicBezTo>
                  <a:lnTo>
                    <a:pt x="286" y="705"/>
                  </a:lnTo>
                  <a:cubicBezTo>
                    <a:pt x="325" y="692"/>
                    <a:pt x="351" y="692"/>
                    <a:pt x="377" y="692"/>
                  </a:cubicBezTo>
                  <a:cubicBezTo>
                    <a:pt x="403" y="679"/>
                    <a:pt x="429" y="666"/>
                    <a:pt x="377" y="666"/>
                  </a:cubicBezTo>
                  <a:cubicBezTo>
                    <a:pt x="403" y="666"/>
                    <a:pt x="403" y="653"/>
                    <a:pt x="403" y="640"/>
                  </a:cubicBezTo>
                  <a:cubicBezTo>
                    <a:pt x="416" y="627"/>
                    <a:pt x="416" y="627"/>
                    <a:pt x="442" y="627"/>
                  </a:cubicBezTo>
                  <a:lnTo>
                    <a:pt x="468" y="627"/>
                  </a:lnTo>
                  <a:cubicBezTo>
                    <a:pt x="442" y="627"/>
                    <a:pt x="442" y="614"/>
                    <a:pt x="442" y="601"/>
                  </a:cubicBezTo>
                  <a:cubicBezTo>
                    <a:pt x="455" y="588"/>
                    <a:pt x="455" y="575"/>
                    <a:pt x="442" y="562"/>
                  </a:cubicBezTo>
                  <a:lnTo>
                    <a:pt x="468" y="562"/>
                  </a:lnTo>
                  <a:cubicBezTo>
                    <a:pt x="442" y="549"/>
                    <a:pt x="442" y="536"/>
                    <a:pt x="442" y="536"/>
                  </a:cubicBezTo>
                  <a:lnTo>
                    <a:pt x="442" y="536"/>
                  </a:lnTo>
                  <a:cubicBezTo>
                    <a:pt x="468" y="549"/>
                    <a:pt x="468" y="549"/>
                    <a:pt x="468" y="549"/>
                  </a:cubicBezTo>
                  <a:cubicBezTo>
                    <a:pt x="481" y="549"/>
                    <a:pt x="481" y="536"/>
                    <a:pt x="455" y="536"/>
                  </a:cubicBezTo>
                  <a:cubicBezTo>
                    <a:pt x="455" y="527"/>
                    <a:pt x="461" y="518"/>
                    <a:pt x="474" y="518"/>
                  </a:cubicBezTo>
                  <a:cubicBezTo>
                    <a:pt x="480" y="518"/>
                    <a:pt x="486" y="520"/>
                    <a:pt x="494" y="523"/>
                  </a:cubicBezTo>
                  <a:cubicBezTo>
                    <a:pt x="488" y="518"/>
                    <a:pt x="479" y="509"/>
                    <a:pt x="468" y="497"/>
                  </a:cubicBezTo>
                  <a:cubicBezTo>
                    <a:pt x="455" y="485"/>
                    <a:pt x="429" y="472"/>
                    <a:pt x="429" y="471"/>
                  </a:cubicBezTo>
                  <a:lnTo>
                    <a:pt x="429" y="471"/>
                  </a:lnTo>
                  <a:lnTo>
                    <a:pt x="481" y="497"/>
                  </a:lnTo>
                  <a:cubicBezTo>
                    <a:pt x="494" y="510"/>
                    <a:pt x="494" y="510"/>
                    <a:pt x="494" y="510"/>
                  </a:cubicBezTo>
                  <a:lnTo>
                    <a:pt x="507" y="510"/>
                  </a:lnTo>
                  <a:cubicBezTo>
                    <a:pt x="481" y="497"/>
                    <a:pt x="494" y="484"/>
                    <a:pt x="494" y="471"/>
                  </a:cubicBezTo>
                  <a:cubicBezTo>
                    <a:pt x="520" y="458"/>
                    <a:pt x="520" y="446"/>
                    <a:pt x="507" y="433"/>
                  </a:cubicBezTo>
                  <a:lnTo>
                    <a:pt x="507" y="433"/>
                  </a:lnTo>
                  <a:cubicBezTo>
                    <a:pt x="542" y="454"/>
                    <a:pt x="558" y="464"/>
                    <a:pt x="563" y="464"/>
                  </a:cubicBezTo>
                  <a:cubicBezTo>
                    <a:pt x="568" y="464"/>
                    <a:pt x="564" y="457"/>
                    <a:pt x="558" y="446"/>
                  </a:cubicBezTo>
                  <a:cubicBezTo>
                    <a:pt x="558" y="446"/>
                    <a:pt x="533" y="433"/>
                    <a:pt x="520" y="420"/>
                  </a:cubicBezTo>
                  <a:cubicBezTo>
                    <a:pt x="498" y="398"/>
                    <a:pt x="489" y="389"/>
                    <a:pt x="491" y="389"/>
                  </a:cubicBezTo>
                  <a:lnTo>
                    <a:pt x="491" y="389"/>
                  </a:lnTo>
                  <a:cubicBezTo>
                    <a:pt x="492" y="389"/>
                    <a:pt x="502" y="395"/>
                    <a:pt x="520" y="407"/>
                  </a:cubicBezTo>
                  <a:cubicBezTo>
                    <a:pt x="531" y="418"/>
                    <a:pt x="540" y="423"/>
                    <a:pt x="546" y="423"/>
                  </a:cubicBezTo>
                  <a:cubicBezTo>
                    <a:pt x="562" y="423"/>
                    <a:pt x="560" y="395"/>
                    <a:pt x="533" y="368"/>
                  </a:cubicBezTo>
                  <a:lnTo>
                    <a:pt x="533" y="368"/>
                  </a:lnTo>
                  <a:cubicBezTo>
                    <a:pt x="538" y="373"/>
                    <a:pt x="546" y="381"/>
                    <a:pt x="558" y="394"/>
                  </a:cubicBezTo>
                  <a:cubicBezTo>
                    <a:pt x="571" y="407"/>
                    <a:pt x="571" y="407"/>
                    <a:pt x="584" y="407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573" y="376"/>
                    <a:pt x="572" y="369"/>
                    <a:pt x="575" y="369"/>
                  </a:cubicBezTo>
                  <a:cubicBezTo>
                    <a:pt x="579" y="369"/>
                    <a:pt x="590" y="379"/>
                    <a:pt x="597" y="394"/>
                  </a:cubicBezTo>
                  <a:cubicBezTo>
                    <a:pt x="610" y="407"/>
                    <a:pt x="610" y="407"/>
                    <a:pt x="610" y="407"/>
                  </a:cubicBezTo>
                  <a:cubicBezTo>
                    <a:pt x="605" y="389"/>
                    <a:pt x="607" y="382"/>
                    <a:pt x="611" y="382"/>
                  </a:cubicBezTo>
                  <a:cubicBezTo>
                    <a:pt x="616" y="382"/>
                    <a:pt x="623" y="392"/>
                    <a:pt x="623" y="407"/>
                  </a:cubicBezTo>
                  <a:lnTo>
                    <a:pt x="636" y="407"/>
                  </a:lnTo>
                  <a:cubicBezTo>
                    <a:pt x="623" y="381"/>
                    <a:pt x="623" y="381"/>
                    <a:pt x="623" y="381"/>
                  </a:cubicBezTo>
                  <a:cubicBezTo>
                    <a:pt x="636" y="381"/>
                    <a:pt x="636" y="368"/>
                    <a:pt x="623" y="355"/>
                  </a:cubicBezTo>
                  <a:cubicBezTo>
                    <a:pt x="620" y="348"/>
                    <a:pt x="616" y="341"/>
                    <a:pt x="613" y="335"/>
                  </a:cubicBezTo>
                  <a:lnTo>
                    <a:pt x="613" y="335"/>
                  </a:lnTo>
                  <a:cubicBezTo>
                    <a:pt x="620" y="346"/>
                    <a:pt x="626" y="350"/>
                    <a:pt x="631" y="350"/>
                  </a:cubicBezTo>
                  <a:cubicBezTo>
                    <a:pt x="634" y="350"/>
                    <a:pt x="636" y="347"/>
                    <a:pt x="636" y="342"/>
                  </a:cubicBezTo>
                  <a:cubicBezTo>
                    <a:pt x="649" y="342"/>
                    <a:pt x="649" y="342"/>
                    <a:pt x="662" y="368"/>
                  </a:cubicBezTo>
                  <a:lnTo>
                    <a:pt x="662" y="342"/>
                  </a:lnTo>
                  <a:cubicBezTo>
                    <a:pt x="669" y="355"/>
                    <a:pt x="672" y="361"/>
                    <a:pt x="674" y="361"/>
                  </a:cubicBezTo>
                  <a:cubicBezTo>
                    <a:pt x="675" y="361"/>
                    <a:pt x="675" y="355"/>
                    <a:pt x="675" y="342"/>
                  </a:cubicBezTo>
                  <a:cubicBezTo>
                    <a:pt x="681" y="366"/>
                    <a:pt x="684" y="376"/>
                    <a:pt x="686" y="376"/>
                  </a:cubicBezTo>
                  <a:cubicBezTo>
                    <a:pt x="688" y="376"/>
                    <a:pt x="688" y="363"/>
                    <a:pt x="688" y="342"/>
                  </a:cubicBezTo>
                  <a:cubicBezTo>
                    <a:pt x="688" y="368"/>
                    <a:pt x="688" y="368"/>
                    <a:pt x="688" y="368"/>
                  </a:cubicBezTo>
                  <a:cubicBezTo>
                    <a:pt x="688" y="355"/>
                    <a:pt x="691" y="348"/>
                    <a:pt x="695" y="348"/>
                  </a:cubicBezTo>
                  <a:cubicBezTo>
                    <a:pt x="698" y="348"/>
                    <a:pt x="701" y="355"/>
                    <a:pt x="701" y="368"/>
                  </a:cubicBezTo>
                  <a:cubicBezTo>
                    <a:pt x="701" y="342"/>
                    <a:pt x="701" y="342"/>
                    <a:pt x="701" y="342"/>
                  </a:cubicBezTo>
                  <a:cubicBezTo>
                    <a:pt x="714" y="342"/>
                    <a:pt x="714" y="342"/>
                    <a:pt x="714" y="316"/>
                  </a:cubicBezTo>
                  <a:cubicBezTo>
                    <a:pt x="721" y="290"/>
                    <a:pt x="724" y="277"/>
                    <a:pt x="725" y="277"/>
                  </a:cubicBezTo>
                  <a:cubicBezTo>
                    <a:pt x="727" y="277"/>
                    <a:pt x="727" y="290"/>
                    <a:pt x="727" y="316"/>
                  </a:cubicBezTo>
                  <a:cubicBezTo>
                    <a:pt x="740" y="342"/>
                    <a:pt x="740" y="342"/>
                    <a:pt x="740" y="342"/>
                  </a:cubicBezTo>
                  <a:cubicBezTo>
                    <a:pt x="740" y="335"/>
                    <a:pt x="740" y="327"/>
                    <a:pt x="740" y="316"/>
                  </a:cubicBezTo>
                  <a:cubicBezTo>
                    <a:pt x="747" y="303"/>
                    <a:pt x="750" y="296"/>
                    <a:pt x="751" y="296"/>
                  </a:cubicBezTo>
                  <a:cubicBezTo>
                    <a:pt x="753" y="296"/>
                    <a:pt x="753" y="303"/>
                    <a:pt x="753" y="316"/>
                  </a:cubicBezTo>
                  <a:cubicBezTo>
                    <a:pt x="753" y="342"/>
                    <a:pt x="766" y="342"/>
                    <a:pt x="792" y="355"/>
                  </a:cubicBezTo>
                  <a:cubicBezTo>
                    <a:pt x="792" y="355"/>
                    <a:pt x="796" y="346"/>
                    <a:pt x="800" y="335"/>
                  </a:cubicBezTo>
                  <a:lnTo>
                    <a:pt x="800" y="335"/>
                  </a:lnTo>
                  <a:cubicBezTo>
                    <a:pt x="797" y="352"/>
                    <a:pt x="796" y="361"/>
                    <a:pt x="797" y="361"/>
                  </a:cubicBezTo>
                  <a:cubicBezTo>
                    <a:pt x="798" y="361"/>
                    <a:pt x="805" y="342"/>
                    <a:pt x="818" y="303"/>
                  </a:cubicBezTo>
                  <a:cubicBezTo>
                    <a:pt x="818" y="307"/>
                    <a:pt x="818" y="311"/>
                    <a:pt x="818" y="316"/>
                  </a:cubicBezTo>
                  <a:cubicBezTo>
                    <a:pt x="818" y="334"/>
                    <a:pt x="811" y="352"/>
                    <a:pt x="812" y="352"/>
                  </a:cubicBezTo>
                  <a:cubicBezTo>
                    <a:pt x="813" y="352"/>
                    <a:pt x="814" y="349"/>
                    <a:pt x="818" y="342"/>
                  </a:cubicBezTo>
                  <a:cubicBezTo>
                    <a:pt x="818" y="342"/>
                    <a:pt x="818" y="342"/>
                    <a:pt x="818" y="368"/>
                  </a:cubicBezTo>
                  <a:cubicBezTo>
                    <a:pt x="821" y="361"/>
                    <a:pt x="826" y="351"/>
                    <a:pt x="831" y="342"/>
                  </a:cubicBezTo>
                  <a:lnTo>
                    <a:pt x="831" y="342"/>
                  </a:lnTo>
                  <a:cubicBezTo>
                    <a:pt x="826" y="363"/>
                    <a:pt x="825" y="371"/>
                    <a:pt x="827" y="371"/>
                  </a:cubicBezTo>
                  <a:cubicBezTo>
                    <a:pt x="830" y="371"/>
                    <a:pt x="841" y="352"/>
                    <a:pt x="857" y="329"/>
                  </a:cubicBezTo>
                  <a:cubicBezTo>
                    <a:pt x="865" y="304"/>
                    <a:pt x="868" y="295"/>
                    <a:pt x="869" y="295"/>
                  </a:cubicBezTo>
                  <a:cubicBezTo>
                    <a:pt x="870" y="295"/>
                    <a:pt x="870" y="298"/>
                    <a:pt x="870" y="303"/>
                  </a:cubicBezTo>
                  <a:cubicBezTo>
                    <a:pt x="857" y="329"/>
                    <a:pt x="857" y="329"/>
                    <a:pt x="857" y="329"/>
                  </a:cubicBezTo>
                  <a:cubicBezTo>
                    <a:pt x="857" y="329"/>
                    <a:pt x="857" y="329"/>
                    <a:pt x="857" y="355"/>
                  </a:cubicBezTo>
                  <a:cubicBezTo>
                    <a:pt x="857" y="355"/>
                    <a:pt x="857" y="355"/>
                    <a:pt x="870" y="342"/>
                  </a:cubicBezTo>
                  <a:cubicBezTo>
                    <a:pt x="879" y="324"/>
                    <a:pt x="885" y="317"/>
                    <a:pt x="887" y="317"/>
                  </a:cubicBezTo>
                  <a:lnTo>
                    <a:pt x="887" y="317"/>
                  </a:lnTo>
                  <a:cubicBezTo>
                    <a:pt x="893" y="317"/>
                    <a:pt x="887" y="342"/>
                    <a:pt x="870" y="368"/>
                  </a:cubicBezTo>
                  <a:lnTo>
                    <a:pt x="883" y="355"/>
                  </a:lnTo>
                  <a:cubicBezTo>
                    <a:pt x="888" y="345"/>
                    <a:pt x="892" y="337"/>
                    <a:pt x="896" y="330"/>
                  </a:cubicBezTo>
                  <a:lnTo>
                    <a:pt x="896" y="330"/>
                  </a:lnTo>
                  <a:cubicBezTo>
                    <a:pt x="896" y="342"/>
                    <a:pt x="895" y="342"/>
                    <a:pt x="883" y="355"/>
                  </a:cubicBezTo>
                  <a:cubicBezTo>
                    <a:pt x="896" y="341"/>
                    <a:pt x="904" y="335"/>
                    <a:pt x="906" y="335"/>
                  </a:cubicBezTo>
                  <a:lnTo>
                    <a:pt x="906" y="335"/>
                  </a:lnTo>
                  <a:cubicBezTo>
                    <a:pt x="909" y="335"/>
                    <a:pt x="906" y="343"/>
                    <a:pt x="899" y="355"/>
                  </a:cubicBezTo>
                  <a:lnTo>
                    <a:pt x="899" y="355"/>
                  </a:lnTo>
                  <a:cubicBezTo>
                    <a:pt x="907" y="346"/>
                    <a:pt x="914" y="342"/>
                    <a:pt x="922" y="342"/>
                  </a:cubicBezTo>
                  <a:cubicBezTo>
                    <a:pt x="922" y="342"/>
                    <a:pt x="922" y="342"/>
                    <a:pt x="909" y="368"/>
                  </a:cubicBezTo>
                  <a:cubicBezTo>
                    <a:pt x="899" y="387"/>
                    <a:pt x="890" y="399"/>
                    <a:pt x="890" y="399"/>
                  </a:cubicBezTo>
                  <a:cubicBezTo>
                    <a:pt x="891" y="399"/>
                    <a:pt x="892" y="397"/>
                    <a:pt x="895" y="394"/>
                  </a:cubicBezTo>
                  <a:lnTo>
                    <a:pt x="895" y="394"/>
                  </a:lnTo>
                  <a:cubicBezTo>
                    <a:pt x="894" y="395"/>
                    <a:pt x="891" y="398"/>
                    <a:pt x="883" y="407"/>
                  </a:cubicBezTo>
                  <a:cubicBezTo>
                    <a:pt x="883" y="420"/>
                    <a:pt x="883" y="420"/>
                    <a:pt x="896" y="420"/>
                  </a:cubicBezTo>
                  <a:cubicBezTo>
                    <a:pt x="901" y="409"/>
                    <a:pt x="904" y="405"/>
                    <a:pt x="905" y="405"/>
                  </a:cubicBezTo>
                  <a:lnTo>
                    <a:pt x="905" y="405"/>
                  </a:lnTo>
                  <a:cubicBezTo>
                    <a:pt x="906" y="405"/>
                    <a:pt x="903" y="412"/>
                    <a:pt x="896" y="420"/>
                  </a:cubicBezTo>
                  <a:cubicBezTo>
                    <a:pt x="896" y="420"/>
                    <a:pt x="896" y="420"/>
                    <a:pt x="922" y="407"/>
                  </a:cubicBezTo>
                  <a:lnTo>
                    <a:pt x="922" y="407"/>
                  </a:lnTo>
                  <a:cubicBezTo>
                    <a:pt x="922" y="407"/>
                    <a:pt x="922" y="407"/>
                    <a:pt x="909" y="433"/>
                  </a:cubicBezTo>
                  <a:cubicBezTo>
                    <a:pt x="922" y="420"/>
                    <a:pt x="922" y="420"/>
                    <a:pt x="922" y="420"/>
                  </a:cubicBezTo>
                  <a:lnTo>
                    <a:pt x="935" y="420"/>
                  </a:lnTo>
                  <a:cubicBezTo>
                    <a:pt x="947" y="407"/>
                    <a:pt x="948" y="407"/>
                    <a:pt x="948" y="407"/>
                  </a:cubicBezTo>
                  <a:lnTo>
                    <a:pt x="948" y="407"/>
                  </a:lnTo>
                  <a:cubicBezTo>
                    <a:pt x="948" y="407"/>
                    <a:pt x="935" y="433"/>
                    <a:pt x="935" y="433"/>
                  </a:cubicBezTo>
                  <a:cubicBezTo>
                    <a:pt x="948" y="433"/>
                    <a:pt x="948" y="433"/>
                    <a:pt x="961" y="420"/>
                  </a:cubicBezTo>
                  <a:lnTo>
                    <a:pt x="961" y="420"/>
                  </a:lnTo>
                  <a:cubicBezTo>
                    <a:pt x="961" y="420"/>
                    <a:pt x="948" y="446"/>
                    <a:pt x="961" y="446"/>
                  </a:cubicBezTo>
                  <a:cubicBezTo>
                    <a:pt x="961" y="452"/>
                    <a:pt x="961" y="455"/>
                    <a:pt x="962" y="455"/>
                  </a:cubicBezTo>
                  <a:cubicBezTo>
                    <a:pt x="964" y="455"/>
                    <a:pt x="967" y="452"/>
                    <a:pt x="974" y="446"/>
                  </a:cubicBezTo>
                  <a:cubicBezTo>
                    <a:pt x="993" y="426"/>
                    <a:pt x="1003" y="416"/>
                    <a:pt x="1004" y="416"/>
                  </a:cubicBezTo>
                  <a:lnTo>
                    <a:pt x="1004" y="416"/>
                  </a:lnTo>
                  <a:cubicBezTo>
                    <a:pt x="1006" y="416"/>
                    <a:pt x="999" y="426"/>
                    <a:pt x="987" y="446"/>
                  </a:cubicBezTo>
                  <a:cubicBezTo>
                    <a:pt x="985" y="447"/>
                    <a:pt x="984" y="448"/>
                    <a:pt x="983" y="449"/>
                  </a:cubicBezTo>
                  <a:lnTo>
                    <a:pt x="983" y="449"/>
                  </a:lnTo>
                  <a:cubicBezTo>
                    <a:pt x="980" y="449"/>
                    <a:pt x="974" y="452"/>
                    <a:pt x="961" y="458"/>
                  </a:cubicBezTo>
                  <a:cubicBezTo>
                    <a:pt x="955" y="470"/>
                    <a:pt x="952" y="477"/>
                    <a:pt x="953" y="477"/>
                  </a:cubicBezTo>
                  <a:cubicBezTo>
                    <a:pt x="955" y="477"/>
                    <a:pt x="964" y="468"/>
                    <a:pt x="983" y="449"/>
                  </a:cubicBezTo>
                  <a:lnTo>
                    <a:pt x="983" y="449"/>
                  </a:lnTo>
                  <a:cubicBezTo>
                    <a:pt x="987" y="449"/>
                    <a:pt x="987" y="452"/>
                    <a:pt x="987" y="458"/>
                  </a:cubicBezTo>
                  <a:cubicBezTo>
                    <a:pt x="980" y="465"/>
                    <a:pt x="977" y="468"/>
                    <a:pt x="978" y="468"/>
                  </a:cubicBezTo>
                  <a:cubicBezTo>
                    <a:pt x="980" y="468"/>
                    <a:pt x="986" y="465"/>
                    <a:pt x="999" y="459"/>
                  </a:cubicBezTo>
                  <a:lnTo>
                    <a:pt x="999" y="459"/>
                  </a:lnTo>
                  <a:cubicBezTo>
                    <a:pt x="997" y="460"/>
                    <a:pt x="991" y="463"/>
                    <a:pt x="974" y="471"/>
                  </a:cubicBezTo>
                  <a:lnTo>
                    <a:pt x="974" y="484"/>
                  </a:lnTo>
                  <a:cubicBezTo>
                    <a:pt x="990" y="476"/>
                    <a:pt x="999" y="473"/>
                    <a:pt x="1005" y="473"/>
                  </a:cubicBezTo>
                  <a:cubicBezTo>
                    <a:pt x="1016" y="473"/>
                    <a:pt x="1004" y="488"/>
                    <a:pt x="987" y="497"/>
                  </a:cubicBezTo>
                  <a:lnTo>
                    <a:pt x="987" y="497"/>
                  </a:lnTo>
                  <a:cubicBezTo>
                    <a:pt x="987" y="497"/>
                    <a:pt x="987" y="497"/>
                    <a:pt x="1012" y="484"/>
                  </a:cubicBezTo>
                  <a:cubicBezTo>
                    <a:pt x="1027" y="475"/>
                    <a:pt x="1036" y="470"/>
                    <a:pt x="1040" y="470"/>
                  </a:cubicBezTo>
                  <a:cubicBezTo>
                    <a:pt x="1046" y="470"/>
                    <a:pt x="1036" y="481"/>
                    <a:pt x="1012" y="497"/>
                  </a:cubicBezTo>
                  <a:lnTo>
                    <a:pt x="1012" y="497"/>
                  </a:lnTo>
                  <a:cubicBezTo>
                    <a:pt x="1020" y="494"/>
                    <a:pt x="1025" y="492"/>
                    <a:pt x="1028" y="492"/>
                  </a:cubicBezTo>
                  <a:cubicBezTo>
                    <a:pt x="1035" y="492"/>
                    <a:pt x="1027" y="501"/>
                    <a:pt x="999" y="510"/>
                  </a:cubicBezTo>
                  <a:cubicBezTo>
                    <a:pt x="974" y="523"/>
                    <a:pt x="948" y="536"/>
                    <a:pt x="948" y="536"/>
                  </a:cubicBezTo>
                  <a:lnTo>
                    <a:pt x="974" y="536"/>
                  </a:lnTo>
                  <a:cubicBezTo>
                    <a:pt x="999" y="523"/>
                    <a:pt x="999" y="523"/>
                    <a:pt x="999" y="523"/>
                  </a:cubicBezTo>
                  <a:cubicBezTo>
                    <a:pt x="999" y="536"/>
                    <a:pt x="1025" y="536"/>
                    <a:pt x="1025" y="536"/>
                  </a:cubicBezTo>
                  <a:cubicBezTo>
                    <a:pt x="1025" y="536"/>
                    <a:pt x="1038" y="549"/>
                    <a:pt x="1012" y="549"/>
                  </a:cubicBezTo>
                  <a:cubicBezTo>
                    <a:pt x="1012" y="556"/>
                    <a:pt x="1012" y="559"/>
                    <a:pt x="1016" y="559"/>
                  </a:cubicBezTo>
                  <a:cubicBezTo>
                    <a:pt x="1019" y="559"/>
                    <a:pt x="1025" y="556"/>
                    <a:pt x="1038" y="549"/>
                  </a:cubicBezTo>
                  <a:cubicBezTo>
                    <a:pt x="1064" y="549"/>
                    <a:pt x="1064" y="549"/>
                    <a:pt x="1038" y="562"/>
                  </a:cubicBezTo>
                  <a:lnTo>
                    <a:pt x="1064" y="562"/>
                  </a:lnTo>
                  <a:cubicBezTo>
                    <a:pt x="1038" y="562"/>
                    <a:pt x="1012" y="575"/>
                    <a:pt x="1038" y="575"/>
                  </a:cubicBezTo>
                  <a:cubicBezTo>
                    <a:pt x="1051" y="569"/>
                    <a:pt x="1058" y="565"/>
                    <a:pt x="1061" y="565"/>
                  </a:cubicBezTo>
                  <a:cubicBezTo>
                    <a:pt x="1064" y="565"/>
                    <a:pt x="1064" y="569"/>
                    <a:pt x="1064" y="575"/>
                  </a:cubicBezTo>
                  <a:cubicBezTo>
                    <a:pt x="1051" y="588"/>
                    <a:pt x="1038" y="640"/>
                    <a:pt x="1064" y="640"/>
                  </a:cubicBezTo>
                  <a:cubicBezTo>
                    <a:pt x="1064" y="640"/>
                    <a:pt x="1064" y="640"/>
                    <a:pt x="1064" y="653"/>
                  </a:cubicBezTo>
                  <a:cubicBezTo>
                    <a:pt x="1012" y="653"/>
                    <a:pt x="1038" y="653"/>
                    <a:pt x="1064" y="666"/>
                  </a:cubicBezTo>
                  <a:cubicBezTo>
                    <a:pt x="1090" y="666"/>
                    <a:pt x="1116" y="666"/>
                    <a:pt x="1116" y="679"/>
                  </a:cubicBezTo>
                  <a:cubicBezTo>
                    <a:pt x="1090" y="666"/>
                    <a:pt x="1064" y="666"/>
                    <a:pt x="1064" y="666"/>
                  </a:cubicBezTo>
                  <a:lnTo>
                    <a:pt x="1064" y="666"/>
                  </a:lnTo>
                  <a:cubicBezTo>
                    <a:pt x="1090" y="679"/>
                    <a:pt x="1077" y="679"/>
                    <a:pt x="1077" y="679"/>
                  </a:cubicBezTo>
                  <a:cubicBezTo>
                    <a:pt x="1064" y="675"/>
                    <a:pt x="1056" y="673"/>
                    <a:pt x="1050" y="673"/>
                  </a:cubicBezTo>
                  <a:cubicBezTo>
                    <a:pt x="1040" y="673"/>
                    <a:pt x="1043" y="679"/>
                    <a:pt x="1051" y="679"/>
                  </a:cubicBezTo>
                  <a:cubicBezTo>
                    <a:pt x="1088" y="688"/>
                    <a:pt x="1099" y="697"/>
                    <a:pt x="1084" y="697"/>
                  </a:cubicBezTo>
                  <a:cubicBezTo>
                    <a:pt x="1077" y="697"/>
                    <a:pt x="1067" y="696"/>
                    <a:pt x="1051" y="692"/>
                  </a:cubicBezTo>
                  <a:cubicBezTo>
                    <a:pt x="1030" y="687"/>
                    <a:pt x="1017" y="683"/>
                    <a:pt x="1015" y="683"/>
                  </a:cubicBezTo>
                  <a:lnTo>
                    <a:pt x="1015" y="683"/>
                  </a:lnTo>
                  <a:cubicBezTo>
                    <a:pt x="1013" y="683"/>
                    <a:pt x="1032" y="690"/>
                    <a:pt x="1077" y="705"/>
                  </a:cubicBezTo>
                  <a:cubicBezTo>
                    <a:pt x="1051" y="698"/>
                    <a:pt x="1038" y="695"/>
                    <a:pt x="1035" y="695"/>
                  </a:cubicBezTo>
                  <a:cubicBezTo>
                    <a:pt x="1032" y="695"/>
                    <a:pt x="1038" y="698"/>
                    <a:pt x="1051" y="705"/>
                  </a:cubicBezTo>
                  <a:cubicBezTo>
                    <a:pt x="1071" y="711"/>
                    <a:pt x="1081" y="715"/>
                    <a:pt x="1079" y="715"/>
                  </a:cubicBezTo>
                  <a:cubicBezTo>
                    <a:pt x="1077" y="715"/>
                    <a:pt x="1064" y="711"/>
                    <a:pt x="1038" y="705"/>
                  </a:cubicBezTo>
                  <a:cubicBezTo>
                    <a:pt x="1022" y="700"/>
                    <a:pt x="1013" y="696"/>
                    <a:pt x="1010" y="696"/>
                  </a:cubicBezTo>
                  <a:cubicBezTo>
                    <a:pt x="1006" y="696"/>
                    <a:pt x="1016" y="703"/>
                    <a:pt x="1038" y="718"/>
                  </a:cubicBezTo>
                  <a:cubicBezTo>
                    <a:pt x="1075" y="727"/>
                    <a:pt x="1086" y="736"/>
                    <a:pt x="1071" y="736"/>
                  </a:cubicBezTo>
                  <a:cubicBezTo>
                    <a:pt x="1064" y="736"/>
                    <a:pt x="1054" y="735"/>
                    <a:pt x="1038" y="731"/>
                  </a:cubicBezTo>
                  <a:lnTo>
                    <a:pt x="1012" y="718"/>
                  </a:lnTo>
                  <a:cubicBezTo>
                    <a:pt x="1012" y="718"/>
                    <a:pt x="1012" y="731"/>
                    <a:pt x="1012" y="731"/>
                  </a:cubicBezTo>
                  <a:lnTo>
                    <a:pt x="1025" y="731"/>
                  </a:lnTo>
                  <a:cubicBezTo>
                    <a:pt x="1025" y="731"/>
                    <a:pt x="999" y="731"/>
                    <a:pt x="999" y="744"/>
                  </a:cubicBezTo>
                  <a:cubicBezTo>
                    <a:pt x="987" y="770"/>
                    <a:pt x="974" y="770"/>
                    <a:pt x="999" y="783"/>
                  </a:cubicBezTo>
                  <a:cubicBezTo>
                    <a:pt x="999" y="783"/>
                    <a:pt x="988" y="777"/>
                    <a:pt x="980" y="777"/>
                  </a:cubicBezTo>
                  <a:cubicBezTo>
                    <a:pt x="976" y="777"/>
                    <a:pt x="974" y="778"/>
                    <a:pt x="974" y="783"/>
                  </a:cubicBezTo>
                  <a:cubicBezTo>
                    <a:pt x="961" y="783"/>
                    <a:pt x="961" y="783"/>
                    <a:pt x="948" y="770"/>
                  </a:cubicBezTo>
                  <a:lnTo>
                    <a:pt x="948" y="770"/>
                  </a:lnTo>
                  <a:cubicBezTo>
                    <a:pt x="967" y="799"/>
                    <a:pt x="965" y="814"/>
                    <a:pt x="957" y="814"/>
                  </a:cubicBezTo>
                  <a:cubicBezTo>
                    <a:pt x="954" y="814"/>
                    <a:pt x="951" y="812"/>
                    <a:pt x="948" y="809"/>
                  </a:cubicBezTo>
                  <a:cubicBezTo>
                    <a:pt x="935" y="809"/>
                    <a:pt x="935" y="809"/>
                    <a:pt x="948" y="822"/>
                  </a:cubicBezTo>
                  <a:cubicBezTo>
                    <a:pt x="955" y="837"/>
                    <a:pt x="958" y="843"/>
                    <a:pt x="957" y="843"/>
                  </a:cubicBezTo>
                  <a:cubicBezTo>
                    <a:pt x="956" y="843"/>
                    <a:pt x="953" y="840"/>
                    <a:pt x="948" y="835"/>
                  </a:cubicBezTo>
                  <a:cubicBezTo>
                    <a:pt x="941" y="822"/>
                    <a:pt x="931" y="815"/>
                    <a:pt x="927" y="815"/>
                  </a:cubicBezTo>
                  <a:cubicBezTo>
                    <a:pt x="922" y="815"/>
                    <a:pt x="922" y="822"/>
                    <a:pt x="935" y="835"/>
                  </a:cubicBezTo>
                  <a:lnTo>
                    <a:pt x="922" y="822"/>
                  </a:lnTo>
                  <a:cubicBezTo>
                    <a:pt x="915" y="818"/>
                    <a:pt x="911" y="817"/>
                    <a:pt x="909" y="817"/>
                  </a:cubicBezTo>
                  <a:cubicBezTo>
                    <a:pt x="904" y="817"/>
                    <a:pt x="916" y="829"/>
                    <a:pt x="935" y="848"/>
                  </a:cubicBezTo>
                  <a:cubicBezTo>
                    <a:pt x="946" y="865"/>
                    <a:pt x="952" y="874"/>
                    <a:pt x="952" y="874"/>
                  </a:cubicBezTo>
                  <a:cubicBezTo>
                    <a:pt x="951" y="874"/>
                    <a:pt x="938" y="858"/>
                    <a:pt x="909" y="822"/>
                  </a:cubicBezTo>
                  <a:cubicBezTo>
                    <a:pt x="896" y="802"/>
                    <a:pt x="889" y="796"/>
                    <a:pt x="888" y="796"/>
                  </a:cubicBezTo>
                  <a:lnTo>
                    <a:pt x="888" y="796"/>
                  </a:lnTo>
                  <a:cubicBezTo>
                    <a:pt x="886" y="796"/>
                    <a:pt x="889" y="802"/>
                    <a:pt x="896" y="809"/>
                  </a:cubicBezTo>
                  <a:cubicBezTo>
                    <a:pt x="905" y="828"/>
                    <a:pt x="915" y="840"/>
                    <a:pt x="909" y="840"/>
                  </a:cubicBezTo>
                  <a:cubicBezTo>
                    <a:pt x="907" y="840"/>
                    <a:pt x="903" y="838"/>
                    <a:pt x="896" y="835"/>
                  </a:cubicBezTo>
                  <a:lnTo>
                    <a:pt x="896" y="835"/>
                  </a:lnTo>
                  <a:cubicBezTo>
                    <a:pt x="896" y="835"/>
                    <a:pt x="896" y="835"/>
                    <a:pt x="922" y="874"/>
                  </a:cubicBezTo>
                  <a:cubicBezTo>
                    <a:pt x="948" y="899"/>
                    <a:pt x="935" y="899"/>
                    <a:pt x="935" y="899"/>
                  </a:cubicBezTo>
                  <a:cubicBezTo>
                    <a:pt x="922" y="874"/>
                    <a:pt x="922" y="874"/>
                    <a:pt x="909" y="861"/>
                  </a:cubicBezTo>
                  <a:cubicBezTo>
                    <a:pt x="909" y="861"/>
                    <a:pt x="883" y="848"/>
                    <a:pt x="870" y="822"/>
                  </a:cubicBezTo>
                  <a:lnTo>
                    <a:pt x="870" y="822"/>
                  </a:lnTo>
                  <a:cubicBezTo>
                    <a:pt x="873" y="828"/>
                    <a:pt x="877" y="837"/>
                    <a:pt x="883" y="848"/>
                  </a:cubicBezTo>
                  <a:cubicBezTo>
                    <a:pt x="909" y="887"/>
                    <a:pt x="909" y="887"/>
                    <a:pt x="909" y="887"/>
                  </a:cubicBezTo>
                  <a:cubicBezTo>
                    <a:pt x="909" y="887"/>
                    <a:pt x="896" y="887"/>
                    <a:pt x="883" y="861"/>
                  </a:cubicBezTo>
                  <a:cubicBezTo>
                    <a:pt x="870" y="848"/>
                    <a:pt x="870" y="848"/>
                    <a:pt x="870" y="848"/>
                  </a:cubicBezTo>
                  <a:lnTo>
                    <a:pt x="870" y="848"/>
                  </a:lnTo>
                  <a:cubicBezTo>
                    <a:pt x="870" y="848"/>
                    <a:pt x="896" y="912"/>
                    <a:pt x="922" y="964"/>
                  </a:cubicBezTo>
                  <a:cubicBezTo>
                    <a:pt x="909" y="938"/>
                    <a:pt x="896" y="938"/>
                    <a:pt x="896" y="938"/>
                  </a:cubicBezTo>
                  <a:cubicBezTo>
                    <a:pt x="883" y="925"/>
                    <a:pt x="896" y="925"/>
                    <a:pt x="896" y="925"/>
                  </a:cubicBezTo>
                  <a:lnTo>
                    <a:pt x="883" y="899"/>
                  </a:lnTo>
                  <a:cubicBezTo>
                    <a:pt x="870" y="880"/>
                    <a:pt x="863" y="870"/>
                    <a:pt x="862" y="870"/>
                  </a:cubicBezTo>
                  <a:lnTo>
                    <a:pt x="862" y="870"/>
                  </a:lnTo>
                  <a:cubicBezTo>
                    <a:pt x="860" y="870"/>
                    <a:pt x="863" y="880"/>
                    <a:pt x="870" y="899"/>
                  </a:cubicBezTo>
                  <a:cubicBezTo>
                    <a:pt x="861" y="891"/>
                    <a:pt x="852" y="875"/>
                    <a:pt x="851" y="875"/>
                  </a:cubicBezTo>
                  <a:lnTo>
                    <a:pt x="851" y="875"/>
                  </a:lnTo>
                  <a:cubicBezTo>
                    <a:pt x="851" y="875"/>
                    <a:pt x="853" y="878"/>
                    <a:pt x="857" y="887"/>
                  </a:cubicBezTo>
                  <a:lnTo>
                    <a:pt x="857" y="887"/>
                  </a:lnTo>
                  <a:cubicBezTo>
                    <a:pt x="857" y="886"/>
                    <a:pt x="856" y="885"/>
                    <a:pt x="844" y="861"/>
                  </a:cubicBezTo>
                  <a:cubicBezTo>
                    <a:pt x="831" y="861"/>
                    <a:pt x="831" y="861"/>
                    <a:pt x="844" y="887"/>
                  </a:cubicBezTo>
                  <a:cubicBezTo>
                    <a:pt x="857" y="912"/>
                    <a:pt x="857" y="912"/>
                    <a:pt x="844" y="912"/>
                  </a:cubicBezTo>
                  <a:cubicBezTo>
                    <a:pt x="844" y="912"/>
                    <a:pt x="844" y="912"/>
                    <a:pt x="857" y="938"/>
                  </a:cubicBezTo>
                  <a:lnTo>
                    <a:pt x="857" y="951"/>
                  </a:lnTo>
                  <a:cubicBezTo>
                    <a:pt x="857" y="964"/>
                    <a:pt x="870" y="990"/>
                    <a:pt x="870" y="990"/>
                  </a:cubicBezTo>
                  <a:cubicBezTo>
                    <a:pt x="870" y="995"/>
                    <a:pt x="870" y="998"/>
                    <a:pt x="869" y="998"/>
                  </a:cubicBezTo>
                  <a:cubicBezTo>
                    <a:pt x="866" y="998"/>
                    <a:pt x="860" y="989"/>
                    <a:pt x="844" y="964"/>
                  </a:cubicBezTo>
                  <a:cubicBezTo>
                    <a:pt x="844" y="938"/>
                    <a:pt x="844" y="938"/>
                    <a:pt x="831" y="938"/>
                  </a:cubicBezTo>
                  <a:cubicBezTo>
                    <a:pt x="831" y="964"/>
                    <a:pt x="844" y="990"/>
                    <a:pt x="844" y="990"/>
                  </a:cubicBezTo>
                  <a:cubicBezTo>
                    <a:pt x="844" y="990"/>
                    <a:pt x="818" y="938"/>
                    <a:pt x="818" y="913"/>
                  </a:cubicBezTo>
                  <a:lnTo>
                    <a:pt x="818" y="913"/>
                  </a:lnTo>
                  <a:cubicBezTo>
                    <a:pt x="818" y="931"/>
                    <a:pt x="824" y="949"/>
                    <a:pt x="824" y="949"/>
                  </a:cubicBezTo>
                  <a:cubicBezTo>
                    <a:pt x="823" y="949"/>
                    <a:pt x="822" y="946"/>
                    <a:pt x="818" y="938"/>
                  </a:cubicBezTo>
                  <a:cubicBezTo>
                    <a:pt x="805" y="938"/>
                    <a:pt x="805" y="938"/>
                    <a:pt x="805" y="925"/>
                  </a:cubicBezTo>
                  <a:cubicBezTo>
                    <a:pt x="801" y="917"/>
                    <a:pt x="798" y="914"/>
                    <a:pt x="796" y="914"/>
                  </a:cubicBezTo>
                  <a:cubicBezTo>
                    <a:pt x="792" y="914"/>
                    <a:pt x="792" y="925"/>
                    <a:pt x="792" y="925"/>
                  </a:cubicBezTo>
                  <a:cubicBezTo>
                    <a:pt x="779" y="899"/>
                    <a:pt x="772" y="887"/>
                    <a:pt x="771" y="887"/>
                  </a:cubicBezTo>
                  <a:lnTo>
                    <a:pt x="771" y="887"/>
                  </a:lnTo>
                  <a:cubicBezTo>
                    <a:pt x="769" y="887"/>
                    <a:pt x="772" y="899"/>
                    <a:pt x="779" y="925"/>
                  </a:cubicBezTo>
                  <a:cubicBezTo>
                    <a:pt x="775" y="918"/>
                    <a:pt x="772" y="915"/>
                    <a:pt x="771" y="915"/>
                  </a:cubicBezTo>
                  <a:cubicBezTo>
                    <a:pt x="770" y="915"/>
                    <a:pt x="769" y="915"/>
                    <a:pt x="768" y="917"/>
                  </a:cubicBezTo>
                  <a:lnTo>
                    <a:pt x="768" y="917"/>
                  </a:lnTo>
                  <a:lnTo>
                    <a:pt x="766" y="913"/>
                  </a:lnTo>
                  <a:lnTo>
                    <a:pt x="766" y="913"/>
                  </a:lnTo>
                  <a:cubicBezTo>
                    <a:pt x="767" y="914"/>
                    <a:pt x="768" y="916"/>
                    <a:pt x="768" y="917"/>
                  </a:cubicBezTo>
                  <a:lnTo>
                    <a:pt x="768" y="917"/>
                  </a:lnTo>
                  <a:cubicBezTo>
                    <a:pt x="768" y="917"/>
                    <a:pt x="768" y="917"/>
                    <a:pt x="768" y="917"/>
                  </a:cubicBezTo>
                  <a:lnTo>
                    <a:pt x="768" y="917"/>
                  </a:lnTo>
                  <a:lnTo>
                    <a:pt x="779" y="938"/>
                  </a:lnTo>
                  <a:cubicBezTo>
                    <a:pt x="779" y="946"/>
                    <a:pt x="779" y="950"/>
                    <a:pt x="779" y="950"/>
                  </a:cubicBezTo>
                  <a:cubicBezTo>
                    <a:pt x="779" y="950"/>
                    <a:pt x="779" y="951"/>
                    <a:pt x="779" y="951"/>
                  </a:cubicBezTo>
                  <a:cubicBezTo>
                    <a:pt x="779" y="951"/>
                    <a:pt x="779" y="940"/>
                    <a:pt x="768" y="917"/>
                  </a:cubicBezTo>
                  <a:lnTo>
                    <a:pt x="768" y="917"/>
                  </a:lnTo>
                  <a:cubicBezTo>
                    <a:pt x="766" y="923"/>
                    <a:pt x="766" y="937"/>
                    <a:pt x="766" y="951"/>
                  </a:cubicBezTo>
                  <a:cubicBezTo>
                    <a:pt x="766" y="977"/>
                    <a:pt x="766" y="1016"/>
                    <a:pt x="779" y="1042"/>
                  </a:cubicBezTo>
                  <a:cubicBezTo>
                    <a:pt x="779" y="1073"/>
                    <a:pt x="779" y="1085"/>
                    <a:pt x="776" y="1085"/>
                  </a:cubicBezTo>
                  <a:cubicBezTo>
                    <a:pt x="775" y="1085"/>
                    <a:pt x="771" y="1079"/>
                    <a:pt x="766" y="1068"/>
                  </a:cubicBezTo>
                  <a:cubicBezTo>
                    <a:pt x="766" y="1068"/>
                    <a:pt x="766" y="1042"/>
                    <a:pt x="766" y="1016"/>
                  </a:cubicBezTo>
                  <a:cubicBezTo>
                    <a:pt x="753" y="990"/>
                    <a:pt x="766" y="990"/>
                    <a:pt x="766" y="990"/>
                  </a:cubicBezTo>
                  <a:cubicBezTo>
                    <a:pt x="766" y="977"/>
                    <a:pt x="766" y="951"/>
                    <a:pt x="753" y="951"/>
                  </a:cubicBezTo>
                  <a:cubicBezTo>
                    <a:pt x="753" y="925"/>
                    <a:pt x="753" y="925"/>
                    <a:pt x="740" y="925"/>
                  </a:cubicBezTo>
                  <a:cubicBezTo>
                    <a:pt x="740" y="925"/>
                    <a:pt x="740" y="925"/>
                    <a:pt x="740" y="899"/>
                  </a:cubicBezTo>
                  <a:cubicBezTo>
                    <a:pt x="735" y="894"/>
                    <a:pt x="732" y="891"/>
                    <a:pt x="730" y="891"/>
                  </a:cubicBezTo>
                  <a:cubicBezTo>
                    <a:pt x="727" y="891"/>
                    <a:pt x="727" y="897"/>
                    <a:pt x="727" y="912"/>
                  </a:cubicBezTo>
                  <a:cubicBezTo>
                    <a:pt x="727" y="923"/>
                    <a:pt x="727" y="932"/>
                    <a:pt x="727" y="938"/>
                  </a:cubicBezTo>
                  <a:cubicBezTo>
                    <a:pt x="727" y="906"/>
                    <a:pt x="722" y="884"/>
                    <a:pt x="715" y="884"/>
                  </a:cubicBezTo>
                  <a:cubicBezTo>
                    <a:pt x="711" y="884"/>
                    <a:pt x="706" y="893"/>
                    <a:pt x="701" y="912"/>
                  </a:cubicBezTo>
                  <a:cubicBezTo>
                    <a:pt x="701" y="896"/>
                    <a:pt x="696" y="885"/>
                    <a:pt x="692" y="885"/>
                  </a:cubicBezTo>
                  <a:cubicBezTo>
                    <a:pt x="690" y="885"/>
                    <a:pt x="688" y="890"/>
                    <a:pt x="688" y="899"/>
                  </a:cubicBezTo>
                  <a:lnTo>
                    <a:pt x="675" y="899"/>
                  </a:lnTo>
                  <a:cubicBezTo>
                    <a:pt x="666" y="908"/>
                    <a:pt x="657" y="924"/>
                    <a:pt x="657" y="924"/>
                  </a:cubicBezTo>
                  <a:cubicBezTo>
                    <a:pt x="657" y="924"/>
                    <a:pt x="658" y="920"/>
                    <a:pt x="662" y="912"/>
                  </a:cubicBezTo>
                  <a:cubicBezTo>
                    <a:pt x="675" y="899"/>
                    <a:pt x="662" y="899"/>
                    <a:pt x="662" y="887"/>
                  </a:cubicBezTo>
                  <a:cubicBezTo>
                    <a:pt x="649" y="887"/>
                    <a:pt x="649" y="887"/>
                    <a:pt x="636" y="912"/>
                  </a:cubicBezTo>
                  <a:cubicBezTo>
                    <a:pt x="634" y="915"/>
                    <a:pt x="632" y="916"/>
                    <a:pt x="632" y="916"/>
                  </a:cubicBezTo>
                  <a:cubicBezTo>
                    <a:pt x="628" y="916"/>
                    <a:pt x="639" y="897"/>
                    <a:pt x="649" y="887"/>
                  </a:cubicBezTo>
                  <a:cubicBezTo>
                    <a:pt x="662" y="862"/>
                    <a:pt x="665" y="849"/>
                    <a:pt x="663" y="849"/>
                  </a:cubicBezTo>
                  <a:lnTo>
                    <a:pt x="663" y="849"/>
                  </a:lnTo>
                  <a:cubicBezTo>
                    <a:pt x="660" y="849"/>
                    <a:pt x="650" y="865"/>
                    <a:pt x="636" y="899"/>
                  </a:cubicBezTo>
                  <a:cubicBezTo>
                    <a:pt x="620" y="924"/>
                    <a:pt x="609" y="933"/>
                    <a:pt x="606" y="933"/>
                  </a:cubicBezTo>
                  <a:cubicBezTo>
                    <a:pt x="604" y="933"/>
                    <a:pt x="606" y="930"/>
                    <a:pt x="610" y="925"/>
                  </a:cubicBezTo>
                  <a:cubicBezTo>
                    <a:pt x="623" y="900"/>
                    <a:pt x="623" y="899"/>
                    <a:pt x="623" y="899"/>
                  </a:cubicBezTo>
                  <a:lnTo>
                    <a:pt x="623" y="899"/>
                  </a:lnTo>
                  <a:cubicBezTo>
                    <a:pt x="610" y="912"/>
                    <a:pt x="597" y="938"/>
                    <a:pt x="584" y="964"/>
                  </a:cubicBezTo>
                  <a:cubicBezTo>
                    <a:pt x="571" y="977"/>
                    <a:pt x="571" y="977"/>
                    <a:pt x="571" y="977"/>
                  </a:cubicBezTo>
                  <a:cubicBezTo>
                    <a:pt x="584" y="951"/>
                    <a:pt x="597" y="938"/>
                    <a:pt x="610" y="912"/>
                  </a:cubicBezTo>
                  <a:cubicBezTo>
                    <a:pt x="610" y="912"/>
                    <a:pt x="623" y="900"/>
                    <a:pt x="636" y="874"/>
                  </a:cubicBezTo>
                  <a:lnTo>
                    <a:pt x="636" y="874"/>
                  </a:lnTo>
                  <a:cubicBezTo>
                    <a:pt x="636" y="874"/>
                    <a:pt x="634" y="877"/>
                    <a:pt x="623" y="899"/>
                  </a:cubicBezTo>
                  <a:cubicBezTo>
                    <a:pt x="623" y="899"/>
                    <a:pt x="636" y="874"/>
                    <a:pt x="649" y="861"/>
                  </a:cubicBezTo>
                  <a:lnTo>
                    <a:pt x="649" y="861"/>
                  </a:lnTo>
                  <a:cubicBezTo>
                    <a:pt x="649" y="861"/>
                    <a:pt x="648" y="862"/>
                    <a:pt x="636" y="874"/>
                  </a:cubicBezTo>
                  <a:cubicBezTo>
                    <a:pt x="639" y="868"/>
                    <a:pt x="640" y="865"/>
                    <a:pt x="638" y="865"/>
                  </a:cubicBezTo>
                  <a:lnTo>
                    <a:pt x="638" y="865"/>
                  </a:lnTo>
                  <a:cubicBezTo>
                    <a:pt x="634" y="865"/>
                    <a:pt x="619" y="880"/>
                    <a:pt x="604" y="899"/>
                  </a:cubicBezTo>
                  <a:lnTo>
                    <a:pt x="604" y="899"/>
                  </a:lnTo>
                  <a:cubicBezTo>
                    <a:pt x="610" y="887"/>
                    <a:pt x="607" y="887"/>
                    <a:pt x="597" y="887"/>
                  </a:cubicBezTo>
                  <a:cubicBezTo>
                    <a:pt x="597" y="881"/>
                    <a:pt x="597" y="878"/>
                    <a:pt x="596" y="878"/>
                  </a:cubicBezTo>
                  <a:cubicBezTo>
                    <a:pt x="595" y="878"/>
                    <a:pt x="592" y="884"/>
                    <a:pt x="584" y="899"/>
                  </a:cubicBezTo>
                  <a:cubicBezTo>
                    <a:pt x="571" y="912"/>
                    <a:pt x="558" y="938"/>
                    <a:pt x="558" y="938"/>
                  </a:cubicBezTo>
                  <a:cubicBezTo>
                    <a:pt x="558" y="938"/>
                    <a:pt x="546" y="964"/>
                    <a:pt x="520" y="977"/>
                  </a:cubicBezTo>
                  <a:cubicBezTo>
                    <a:pt x="520" y="977"/>
                    <a:pt x="533" y="951"/>
                    <a:pt x="546" y="938"/>
                  </a:cubicBezTo>
                  <a:cubicBezTo>
                    <a:pt x="571" y="887"/>
                    <a:pt x="584" y="874"/>
                    <a:pt x="584" y="861"/>
                  </a:cubicBezTo>
                  <a:cubicBezTo>
                    <a:pt x="571" y="861"/>
                    <a:pt x="571" y="848"/>
                    <a:pt x="584" y="835"/>
                  </a:cubicBezTo>
                  <a:lnTo>
                    <a:pt x="584" y="835"/>
                  </a:lnTo>
                  <a:cubicBezTo>
                    <a:pt x="584" y="835"/>
                    <a:pt x="583" y="836"/>
                    <a:pt x="571" y="848"/>
                  </a:cubicBezTo>
                  <a:lnTo>
                    <a:pt x="558" y="848"/>
                  </a:lnTo>
                  <a:cubicBezTo>
                    <a:pt x="574" y="832"/>
                    <a:pt x="576" y="826"/>
                    <a:pt x="572" y="826"/>
                  </a:cubicBezTo>
                  <a:cubicBezTo>
                    <a:pt x="569" y="826"/>
                    <a:pt x="564" y="829"/>
                    <a:pt x="558" y="835"/>
                  </a:cubicBezTo>
                  <a:cubicBezTo>
                    <a:pt x="571" y="817"/>
                    <a:pt x="577" y="807"/>
                    <a:pt x="575" y="807"/>
                  </a:cubicBezTo>
                  <a:lnTo>
                    <a:pt x="575" y="807"/>
                  </a:lnTo>
                  <a:cubicBezTo>
                    <a:pt x="573" y="807"/>
                    <a:pt x="560" y="820"/>
                    <a:pt x="533" y="848"/>
                  </a:cubicBezTo>
                  <a:cubicBezTo>
                    <a:pt x="520" y="861"/>
                    <a:pt x="494" y="887"/>
                    <a:pt x="507" y="887"/>
                  </a:cubicBezTo>
                  <a:lnTo>
                    <a:pt x="507" y="899"/>
                  </a:lnTo>
                  <a:lnTo>
                    <a:pt x="481" y="912"/>
                  </a:lnTo>
                  <a:cubicBezTo>
                    <a:pt x="481" y="909"/>
                    <a:pt x="479" y="907"/>
                    <a:pt x="476" y="907"/>
                  </a:cubicBezTo>
                  <a:cubicBezTo>
                    <a:pt x="468" y="907"/>
                    <a:pt x="451" y="919"/>
                    <a:pt x="442" y="938"/>
                  </a:cubicBezTo>
                  <a:cubicBezTo>
                    <a:pt x="442" y="938"/>
                    <a:pt x="416" y="951"/>
                    <a:pt x="416" y="951"/>
                  </a:cubicBezTo>
                  <a:cubicBezTo>
                    <a:pt x="416" y="951"/>
                    <a:pt x="442" y="925"/>
                    <a:pt x="455" y="912"/>
                  </a:cubicBezTo>
                  <a:cubicBezTo>
                    <a:pt x="481" y="899"/>
                    <a:pt x="494" y="887"/>
                    <a:pt x="507" y="874"/>
                  </a:cubicBezTo>
                  <a:cubicBezTo>
                    <a:pt x="532" y="848"/>
                    <a:pt x="546" y="828"/>
                    <a:pt x="542" y="828"/>
                  </a:cubicBezTo>
                  <a:lnTo>
                    <a:pt x="542" y="828"/>
                  </a:lnTo>
                  <a:cubicBezTo>
                    <a:pt x="540" y="828"/>
                    <a:pt x="533" y="834"/>
                    <a:pt x="520" y="848"/>
                  </a:cubicBezTo>
                  <a:cubicBezTo>
                    <a:pt x="520" y="848"/>
                    <a:pt x="520" y="848"/>
                    <a:pt x="546" y="822"/>
                  </a:cubicBezTo>
                  <a:cubicBezTo>
                    <a:pt x="551" y="816"/>
                    <a:pt x="554" y="813"/>
                    <a:pt x="553" y="813"/>
                  </a:cubicBezTo>
                  <a:lnTo>
                    <a:pt x="553" y="813"/>
                  </a:lnTo>
                  <a:cubicBezTo>
                    <a:pt x="552" y="813"/>
                    <a:pt x="542" y="819"/>
                    <a:pt x="520" y="835"/>
                  </a:cubicBezTo>
                  <a:cubicBezTo>
                    <a:pt x="545" y="809"/>
                    <a:pt x="548" y="795"/>
                    <a:pt x="544" y="795"/>
                  </a:cubicBezTo>
                  <a:lnTo>
                    <a:pt x="544" y="795"/>
                  </a:lnTo>
                  <a:cubicBezTo>
                    <a:pt x="542" y="795"/>
                    <a:pt x="537" y="799"/>
                    <a:pt x="533" y="809"/>
                  </a:cubicBezTo>
                  <a:cubicBezTo>
                    <a:pt x="516" y="820"/>
                    <a:pt x="504" y="824"/>
                    <a:pt x="498" y="824"/>
                  </a:cubicBezTo>
                  <a:cubicBezTo>
                    <a:pt x="490" y="824"/>
                    <a:pt x="492" y="816"/>
                    <a:pt x="507" y="809"/>
                  </a:cubicBezTo>
                  <a:cubicBezTo>
                    <a:pt x="517" y="798"/>
                    <a:pt x="536" y="779"/>
                    <a:pt x="529" y="779"/>
                  </a:cubicBezTo>
                  <a:cubicBezTo>
                    <a:pt x="528" y="779"/>
                    <a:pt x="525" y="780"/>
                    <a:pt x="520" y="783"/>
                  </a:cubicBezTo>
                  <a:lnTo>
                    <a:pt x="520" y="783"/>
                  </a:lnTo>
                  <a:lnTo>
                    <a:pt x="520" y="783"/>
                  </a:lnTo>
                  <a:cubicBezTo>
                    <a:pt x="520" y="783"/>
                    <a:pt x="519" y="783"/>
                    <a:pt x="494" y="796"/>
                  </a:cubicBezTo>
                  <a:cubicBezTo>
                    <a:pt x="494" y="796"/>
                    <a:pt x="481" y="809"/>
                    <a:pt x="455" y="822"/>
                  </a:cubicBezTo>
                  <a:cubicBezTo>
                    <a:pt x="455" y="822"/>
                    <a:pt x="429" y="835"/>
                    <a:pt x="416" y="848"/>
                  </a:cubicBezTo>
                  <a:cubicBezTo>
                    <a:pt x="411" y="850"/>
                    <a:pt x="408" y="851"/>
                    <a:pt x="406" y="851"/>
                  </a:cubicBezTo>
                  <a:cubicBezTo>
                    <a:pt x="401" y="851"/>
                    <a:pt x="403" y="846"/>
                    <a:pt x="412" y="837"/>
                  </a:cubicBezTo>
                  <a:lnTo>
                    <a:pt x="412" y="837"/>
                  </a:lnTo>
                  <a:cubicBezTo>
                    <a:pt x="408" y="838"/>
                    <a:pt x="402" y="842"/>
                    <a:pt x="390" y="848"/>
                  </a:cubicBezTo>
                  <a:cubicBezTo>
                    <a:pt x="383" y="851"/>
                    <a:pt x="373" y="856"/>
                    <a:pt x="364" y="861"/>
                  </a:cubicBezTo>
                  <a:cubicBezTo>
                    <a:pt x="338" y="874"/>
                    <a:pt x="325" y="887"/>
                    <a:pt x="325" y="887"/>
                  </a:cubicBezTo>
                  <a:cubicBezTo>
                    <a:pt x="325" y="874"/>
                    <a:pt x="338" y="861"/>
                    <a:pt x="364" y="848"/>
                  </a:cubicBezTo>
                  <a:cubicBezTo>
                    <a:pt x="387" y="832"/>
                    <a:pt x="396" y="826"/>
                    <a:pt x="403" y="826"/>
                  </a:cubicBezTo>
                  <a:cubicBezTo>
                    <a:pt x="407" y="826"/>
                    <a:pt x="410" y="829"/>
                    <a:pt x="415" y="834"/>
                  </a:cubicBezTo>
                  <a:lnTo>
                    <a:pt x="415" y="834"/>
                  </a:lnTo>
                  <a:cubicBezTo>
                    <a:pt x="425" y="824"/>
                    <a:pt x="443" y="811"/>
                    <a:pt x="468" y="796"/>
                  </a:cubicBezTo>
                  <a:cubicBezTo>
                    <a:pt x="468" y="796"/>
                    <a:pt x="468" y="783"/>
                    <a:pt x="494" y="770"/>
                  </a:cubicBezTo>
                  <a:cubicBezTo>
                    <a:pt x="507" y="770"/>
                    <a:pt x="507" y="770"/>
                    <a:pt x="507" y="757"/>
                  </a:cubicBezTo>
                  <a:lnTo>
                    <a:pt x="507" y="757"/>
                  </a:lnTo>
                  <a:cubicBezTo>
                    <a:pt x="507" y="757"/>
                    <a:pt x="506" y="757"/>
                    <a:pt x="495" y="762"/>
                  </a:cubicBezTo>
                  <a:lnTo>
                    <a:pt x="495" y="762"/>
                  </a:lnTo>
                  <a:cubicBezTo>
                    <a:pt x="496" y="762"/>
                    <a:pt x="495" y="761"/>
                    <a:pt x="493" y="761"/>
                  </a:cubicBezTo>
                  <a:cubicBezTo>
                    <a:pt x="489" y="761"/>
                    <a:pt x="476" y="764"/>
                    <a:pt x="455" y="770"/>
                  </a:cubicBezTo>
                  <a:cubicBezTo>
                    <a:pt x="464" y="765"/>
                    <a:pt x="473" y="761"/>
                    <a:pt x="481" y="757"/>
                  </a:cubicBezTo>
                  <a:lnTo>
                    <a:pt x="481" y="757"/>
                  </a:lnTo>
                  <a:cubicBezTo>
                    <a:pt x="455" y="763"/>
                    <a:pt x="442" y="767"/>
                    <a:pt x="439" y="767"/>
                  </a:cubicBezTo>
                  <a:cubicBezTo>
                    <a:pt x="435" y="767"/>
                    <a:pt x="442" y="763"/>
                    <a:pt x="455" y="757"/>
                  </a:cubicBezTo>
                  <a:cubicBezTo>
                    <a:pt x="455" y="744"/>
                    <a:pt x="455" y="744"/>
                    <a:pt x="481" y="744"/>
                  </a:cubicBezTo>
                  <a:cubicBezTo>
                    <a:pt x="455" y="744"/>
                    <a:pt x="455" y="744"/>
                    <a:pt x="468" y="731"/>
                  </a:cubicBezTo>
                  <a:lnTo>
                    <a:pt x="468" y="731"/>
                  </a:lnTo>
                  <a:cubicBezTo>
                    <a:pt x="429" y="744"/>
                    <a:pt x="403" y="744"/>
                    <a:pt x="403" y="744"/>
                  </a:cubicBezTo>
                  <a:cubicBezTo>
                    <a:pt x="403" y="757"/>
                    <a:pt x="403" y="757"/>
                    <a:pt x="377" y="757"/>
                  </a:cubicBezTo>
                  <a:cubicBezTo>
                    <a:pt x="377" y="757"/>
                    <a:pt x="377" y="744"/>
                    <a:pt x="351" y="744"/>
                  </a:cubicBezTo>
                  <a:cubicBezTo>
                    <a:pt x="338" y="757"/>
                    <a:pt x="286" y="770"/>
                    <a:pt x="312" y="770"/>
                  </a:cubicBezTo>
                  <a:lnTo>
                    <a:pt x="286" y="783"/>
                  </a:lnTo>
                  <a:cubicBezTo>
                    <a:pt x="308" y="779"/>
                    <a:pt x="324" y="775"/>
                    <a:pt x="334" y="773"/>
                  </a:cubicBezTo>
                  <a:lnTo>
                    <a:pt x="334" y="773"/>
                  </a:lnTo>
                  <a:cubicBezTo>
                    <a:pt x="328" y="775"/>
                    <a:pt x="321" y="778"/>
                    <a:pt x="312" y="783"/>
                  </a:cubicBezTo>
                  <a:cubicBezTo>
                    <a:pt x="273" y="796"/>
                    <a:pt x="273" y="796"/>
                    <a:pt x="273" y="809"/>
                  </a:cubicBezTo>
                  <a:lnTo>
                    <a:pt x="247" y="809"/>
                  </a:lnTo>
                  <a:cubicBezTo>
                    <a:pt x="221" y="822"/>
                    <a:pt x="195" y="835"/>
                    <a:pt x="208" y="835"/>
                  </a:cubicBezTo>
                  <a:cubicBezTo>
                    <a:pt x="208" y="841"/>
                    <a:pt x="208" y="844"/>
                    <a:pt x="210" y="844"/>
                  </a:cubicBezTo>
                  <a:cubicBezTo>
                    <a:pt x="212" y="844"/>
                    <a:pt x="215" y="841"/>
                    <a:pt x="221" y="835"/>
                  </a:cubicBezTo>
                  <a:cubicBezTo>
                    <a:pt x="229" y="831"/>
                    <a:pt x="234" y="829"/>
                    <a:pt x="237" y="829"/>
                  </a:cubicBezTo>
                  <a:cubicBezTo>
                    <a:pt x="244" y="829"/>
                    <a:pt x="236" y="838"/>
                    <a:pt x="208" y="848"/>
                  </a:cubicBezTo>
                  <a:cubicBezTo>
                    <a:pt x="195" y="854"/>
                    <a:pt x="189" y="857"/>
                    <a:pt x="192" y="857"/>
                  </a:cubicBezTo>
                  <a:cubicBezTo>
                    <a:pt x="195" y="857"/>
                    <a:pt x="208" y="854"/>
                    <a:pt x="234" y="848"/>
                  </a:cubicBezTo>
                  <a:cubicBezTo>
                    <a:pt x="250" y="842"/>
                    <a:pt x="260" y="839"/>
                    <a:pt x="263" y="839"/>
                  </a:cubicBezTo>
                  <a:cubicBezTo>
                    <a:pt x="266" y="839"/>
                    <a:pt x="257" y="845"/>
                    <a:pt x="234" y="861"/>
                  </a:cubicBezTo>
                  <a:cubicBezTo>
                    <a:pt x="234" y="861"/>
                    <a:pt x="234" y="861"/>
                    <a:pt x="234" y="874"/>
                  </a:cubicBezTo>
                  <a:cubicBezTo>
                    <a:pt x="234" y="874"/>
                    <a:pt x="260" y="861"/>
                    <a:pt x="286" y="848"/>
                  </a:cubicBezTo>
                  <a:cubicBezTo>
                    <a:pt x="306" y="841"/>
                    <a:pt x="315" y="838"/>
                    <a:pt x="319" y="838"/>
                  </a:cubicBezTo>
                  <a:cubicBezTo>
                    <a:pt x="322" y="838"/>
                    <a:pt x="319" y="841"/>
                    <a:pt x="312" y="848"/>
                  </a:cubicBezTo>
                  <a:cubicBezTo>
                    <a:pt x="286" y="861"/>
                    <a:pt x="260" y="874"/>
                    <a:pt x="260" y="874"/>
                  </a:cubicBezTo>
                  <a:cubicBezTo>
                    <a:pt x="234" y="874"/>
                    <a:pt x="247" y="887"/>
                    <a:pt x="247" y="887"/>
                  </a:cubicBezTo>
                  <a:cubicBezTo>
                    <a:pt x="247" y="887"/>
                    <a:pt x="247" y="892"/>
                    <a:pt x="255" y="892"/>
                  </a:cubicBezTo>
                  <a:cubicBezTo>
                    <a:pt x="259" y="892"/>
                    <a:pt x="264" y="891"/>
                    <a:pt x="273" y="887"/>
                  </a:cubicBezTo>
                  <a:lnTo>
                    <a:pt x="273" y="887"/>
                  </a:lnTo>
                  <a:lnTo>
                    <a:pt x="247" y="899"/>
                  </a:lnTo>
                  <a:cubicBezTo>
                    <a:pt x="247" y="899"/>
                    <a:pt x="247" y="912"/>
                    <a:pt x="234" y="925"/>
                  </a:cubicBezTo>
                  <a:cubicBezTo>
                    <a:pt x="230" y="935"/>
                    <a:pt x="232" y="939"/>
                    <a:pt x="238" y="939"/>
                  </a:cubicBezTo>
                  <a:cubicBezTo>
                    <a:pt x="249" y="939"/>
                    <a:pt x="274" y="925"/>
                    <a:pt x="299" y="899"/>
                  </a:cubicBezTo>
                  <a:lnTo>
                    <a:pt x="325" y="899"/>
                  </a:lnTo>
                  <a:cubicBezTo>
                    <a:pt x="351" y="887"/>
                    <a:pt x="351" y="887"/>
                    <a:pt x="351" y="887"/>
                  </a:cubicBezTo>
                  <a:lnTo>
                    <a:pt x="351" y="887"/>
                  </a:lnTo>
                  <a:lnTo>
                    <a:pt x="312" y="912"/>
                  </a:lnTo>
                  <a:cubicBezTo>
                    <a:pt x="270" y="938"/>
                    <a:pt x="245" y="952"/>
                    <a:pt x="249" y="952"/>
                  </a:cubicBezTo>
                  <a:cubicBezTo>
                    <a:pt x="252" y="952"/>
                    <a:pt x="263" y="948"/>
                    <a:pt x="286" y="938"/>
                  </a:cubicBezTo>
                  <a:lnTo>
                    <a:pt x="286" y="938"/>
                  </a:lnTo>
                  <a:cubicBezTo>
                    <a:pt x="286" y="938"/>
                    <a:pt x="286" y="939"/>
                    <a:pt x="273" y="951"/>
                  </a:cubicBezTo>
                  <a:cubicBezTo>
                    <a:pt x="273" y="954"/>
                    <a:pt x="275" y="955"/>
                    <a:pt x="278" y="955"/>
                  </a:cubicBezTo>
                  <a:cubicBezTo>
                    <a:pt x="292" y="955"/>
                    <a:pt x="327" y="936"/>
                    <a:pt x="338" y="925"/>
                  </a:cubicBezTo>
                  <a:cubicBezTo>
                    <a:pt x="364" y="913"/>
                    <a:pt x="364" y="912"/>
                    <a:pt x="364" y="912"/>
                  </a:cubicBezTo>
                  <a:lnTo>
                    <a:pt x="364" y="912"/>
                  </a:lnTo>
                  <a:cubicBezTo>
                    <a:pt x="364" y="912"/>
                    <a:pt x="364" y="913"/>
                    <a:pt x="351" y="925"/>
                  </a:cubicBezTo>
                  <a:cubicBezTo>
                    <a:pt x="327" y="941"/>
                    <a:pt x="318" y="953"/>
                    <a:pt x="323" y="953"/>
                  </a:cubicBezTo>
                  <a:cubicBezTo>
                    <a:pt x="327" y="953"/>
                    <a:pt x="336" y="948"/>
                    <a:pt x="351" y="938"/>
                  </a:cubicBezTo>
                  <a:lnTo>
                    <a:pt x="351" y="938"/>
                  </a:lnTo>
                  <a:lnTo>
                    <a:pt x="338" y="951"/>
                  </a:lnTo>
                  <a:cubicBezTo>
                    <a:pt x="312" y="964"/>
                    <a:pt x="299" y="990"/>
                    <a:pt x="325" y="990"/>
                  </a:cubicBezTo>
                  <a:cubicBezTo>
                    <a:pt x="338" y="1003"/>
                    <a:pt x="351" y="1016"/>
                    <a:pt x="325" y="1029"/>
                  </a:cubicBezTo>
                  <a:cubicBezTo>
                    <a:pt x="322" y="1033"/>
                    <a:pt x="322" y="1034"/>
                    <a:pt x="325" y="1034"/>
                  </a:cubicBezTo>
                  <a:cubicBezTo>
                    <a:pt x="334" y="1034"/>
                    <a:pt x="365" y="1022"/>
                    <a:pt x="403" y="1003"/>
                  </a:cubicBezTo>
                  <a:lnTo>
                    <a:pt x="403" y="1003"/>
                  </a:lnTo>
                  <a:cubicBezTo>
                    <a:pt x="377" y="1016"/>
                    <a:pt x="377" y="1016"/>
                    <a:pt x="390" y="1029"/>
                  </a:cubicBezTo>
                  <a:cubicBezTo>
                    <a:pt x="390" y="1029"/>
                    <a:pt x="390" y="1029"/>
                    <a:pt x="377" y="1055"/>
                  </a:cubicBezTo>
                  <a:cubicBezTo>
                    <a:pt x="390" y="1042"/>
                    <a:pt x="398" y="1036"/>
                    <a:pt x="400" y="1036"/>
                  </a:cubicBezTo>
                  <a:lnTo>
                    <a:pt x="400" y="1036"/>
                  </a:lnTo>
                  <a:cubicBezTo>
                    <a:pt x="405" y="1036"/>
                    <a:pt x="394" y="1056"/>
                    <a:pt x="377" y="1081"/>
                  </a:cubicBezTo>
                  <a:cubicBezTo>
                    <a:pt x="364" y="1107"/>
                    <a:pt x="364" y="1107"/>
                    <a:pt x="364" y="1107"/>
                  </a:cubicBezTo>
                  <a:cubicBezTo>
                    <a:pt x="373" y="1103"/>
                    <a:pt x="378" y="1101"/>
                    <a:pt x="383" y="1101"/>
                  </a:cubicBezTo>
                  <a:cubicBezTo>
                    <a:pt x="391" y="1101"/>
                    <a:pt x="394" y="1107"/>
                    <a:pt x="403" y="1107"/>
                  </a:cubicBezTo>
                  <a:cubicBezTo>
                    <a:pt x="408" y="1112"/>
                    <a:pt x="411" y="1115"/>
                    <a:pt x="414" y="1115"/>
                  </a:cubicBezTo>
                  <a:cubicBezTo>
                    <a:pt x="416" y="1115"/>
                    <a:pt x="418" y="1113"/>
                    <a:pt x="421" y="1110"/>
                  </a:cubicBezTo>
                  <a:lnTo>
                    <a:pt x="421" y="1110"/>
                  </a:lnTo>
                  <a:cubicBezTo>
                    <a:pt x="417" y="1121"/>
                    <a:pt x="419" y="1123"/>
                    <a:pt x="429" y="1133"/>
                  </a:cubicBezTo>
                  <a:cubicBezTo>
                    <a:pt x="429" y="1133"/>
                    <a:pt x="455" y="1107"/>
                    <a:pt x="455" y="1107"/>
                  </a:cubicBezTo>
                  <a:cubicBezTo>
                    <a:pt x="468" y="1094"/>
                    <a:pt x="455" y="1094"/>
                    <a:pt x="455" y="1081"/>
                  </a:cubicBezTo>
                  <a:cubicBezTo>
                    <a:pt x="459" y="1077"/>
                    <a:pt x="460" y="1076"/>
                    <a:pt x="460" y="1076"/>
                  </a:cubicBezTo>
                  <a:lnTo>
                    <a:pt x="460" y="1076"/>
                  </a:lnTo>
                  <a:cubicBezTo>
                    <a:pt x="459" y="1076"/>
                    <a:pt x="450" y="1083"/>
                    <a:pt x="435" y="1091"/>
                  </a:cubicBezTo>
                  <a:lnTo>
                    <a:pt x="435" y="1091"/>
                  </a:lnTo>
                  <a:cubicBezTo>
                    <a:pt x="437" y="1088"/>
                    <a:pt x="439" y="1085"/>
                    <a:pt x="442" y="1081"/>
                  </a:cubicBezTo>
                  <a:cubicBezTo>
                    <a:pt x="481" y="1042"/>
                    <a:pt x="481" y="1042"/>
                    <a:pt x="481" y="1042"/>
                  </a:cubicBezTo>
                  <a:cubicBezTo>
                    <a:pt x="481" y="1042"/>
                    <a:pt x="481" y="1055"/>
                    <a:pt x="481" y="1068"/>
                  </a:cubicBezTo>
                  <a:cubicBezTo>
                    <a:pt x="481" y="1068"/>
                    <a:pt x="468" y="1094"/>
                    <a:pt x="468" y="1094"/>
                  </a:cubicBezTo>
                  <a:cubicBezTo>
                    <a:pt x="468" y="1094"/>
                    <a:pt x="468" y="1107"/>
                    <a:pt x="455" y="1120"/>
                  </a:cubicBezTo>
                  <a:cubicBezTo>
                    <a:pt x="455" y="1120"/>
                    <a:pt x="455" y="1146"/>
                    <a:pt x="455" y="1146"/>
                  </a:cubicBezTo>
                  <a:cubicBezTo>
                    <a:pt x="468" y="1159"/>
                    <a:pt x="468" y="1159"/>
                    <a:pt x="455" y="1185"/>
                  </a:cubicBezTo>
                  <a:cubicBezTo>
                    <a:pt x="455" y="1185"/>
                    <a:pt x="455" y="1184"/>
                    <a:pt x="468" y="1159"/>
                  </a:cubicBezTo>
                  <a:cubicBezTo>
                    <a:pt x="477" y="1150"/>
                    <a:pt x="492" y="1135"/>
                    <a:pt x="500" y="1135"/>
                  </a:cubicBezTo>
                  <a:cubicBezTo>
                    <a:pt x="504" y="1135"/>
                    <a:pt x="507" y="1138"/>
                    <a:pt x="507" y="1146"/>
                  </a:cubicBezTo>
                  <a:cubicBezTo>
                    <a:pt x="507" y="1152"/>
                    <a:pt x="510" y="1156"/>
                    <a:pt x="515" y="1156"/>
                  </a:cubicBezTo>
                  <a:cubicBezTo>
                    <a:pt x="520" y="1156"/>
                    <a:pt x="526" y="1152"/>
                    <a:pt x="533" y="1146"/>
                  </a:cubicBezTo>
                  <a:cubicBezTo>
                    <a:pt x="533" y="1146"/>
                    <a:pt x="533" y="1146"/>
                    <a:pt x="533" y="1159"/>
                  </a:cubicBezTo>
                  <a:cubicBezTo>
                    <a:pt x="519" y="1187"/>
                    <a:pt x="516" y="1200"/>
                    <a:pt x="520" y="1200"/>
                  </a:cubicBezTo>
                  <a:cubicBezTo>
                    <a:pt x="524" y="1200"/>
                    <a:pt x="533" y="1190"/>
                    <a:pt x="546" y="1172"/>
                  </a:cubicBezTo>
                  <a:cubicBezTo>
                    <a:pt x="546" y="1159"/>
                    <a:pt x="549" y="1152"/>
                    <a:pt x="550" y="1152"/>
                  </a:cubicBezTo>
                  <a:lnTo>
                    <a:pt x="550" y="1152"/>
                  </a:lnTo>
                  <a:cubicBezTo>
                    <a:pt x="552" y="1152"/>
                    <a:pt x="552" y="1159"/>
                    <a:pt x="546" y="1172"/>
                  </a:cubicBezTo>
                  <a:cubicBezTo>
                    <a:pt x="546" y="1172"/>
                    <a:pt x="558" y="1172"/>
                    <a:pt x="571" y="1159"/>
                  </a:cubicBezTo>
                  <a:cubicBezTo>
                    <a:pt x="578" y="1146"/>
                    <a:pt x="581" y="1139"/>
                    <a:pt x="583" y="1139"/>
                  </a:cubicBezTo>
                  <a:cubicBezTo>
                    <a:pt x="584" y="1139"/>
                    <a:pt x="584" y="1146"/>
                    <a:pt x="584" y="1159"/>
                  </a:cubicBezTo>
                  <a:cubicBezTo>
                    <a:pt x="571" y="1185"/>
                    <a:pt x="571" y="1185"/>
                    <a:pt x="571" y="1185"/>
                  </a:cubicBezTo>
                  <a:cubicBezTo>
                    <a:pt x="578" y="1181"/>
                    <a:pt x="586" y="1180"/>
                    <a:pt x="594" y="1180"/>
                  </a:cubicBezTo>
                  <a:cubicBezTo>
                    <a:pt x="615" y="1180"/>
                    <a:pt x="636" y="1192"/>
                    <a:pt x="636" y="1211"/>
                  </a:cubicBezTo>
                  <a:cubicBezTo>
                    <a:pt x="649" y="1185"/>
                    <a:pt x="649" y="1185"/>
                    <a:pt x="649" y="1185"/>
                  </a:cubicBezTo>
                  <a:lnTo>
                    <a:pt x="649" y="1185"/>
                  </a:lnTo>
                  <a:cubicBezTo>
                    <a:pt x="644" y="1205"/>
                    <a:pt x="643" y="1213"/>
                    <a:pt x="644" y="1213"/>
                  </a:cubicBezTo>
                  <a:cubicBezTo>
                    <a:pt x="646" y="1213"/>
                    <a:pt x="654" y="1191"/>
                    <a:pt x="662" y="1159"/>
                  </a:cubicBezTo>
                  <a:lnTo>
                    <a:pt x="649" y="1159"/>
                  </a:lnTo>
                  <a:cubicBezTo>
                    <a:pt x="655" y="1137"/>
                    <a:pt x="660" y="1127"/>
                    <a:pt x="664" y="1127"/>
                  </a:cubicBezTo>
                  <a:lnTo>
                    <a:pt x="664" y="1127"/>
                  </a:lnTo>
                  <a:cubicBezTo>
                    <a:pt x="669" y="1127"/>
                    <a:pt x="670" y="1147"/>
                    <a:pt x="662" y="1185"/>
                  </a:cubicBezTo>
                  <a:cubicBezTo>
                    <a:pt x="656" y="1211"/>
                    <a:pt x="656" y="1224"/>
                    <a:pt x="659" y="1224"/>
                  </a:cubicBezTo>
                  <a:cubicBezTo>
                    <a:pt x="662" y="1224"/>
                    <a:pt x="669" y="1211"/>
                    <a:pt x="675" y="1185"/>
                  </a:cubicBezTo>
                  <a:cubicBezTo>
                    <a:pt x="681" y="1167"/>
                    <a:pt x="684" y="1157"/>
                    <a:pt x="685" y="1157"/>
                  </a:cubicBezTo>
                  <a:lnTo>
                    <a:pt x="685" y="1157"/>
                  </a:lnTo>
                  <a:cubicBezTo>
                    <a:pt x="685" y="1157"/>
                    <a:pt x="682" y="1170"/>
                    <a:pt x="675" y="1198"/>
                  </a:cubicBezTo>
                  <a:cubicBezTo>
                    <a:pt x="675" y="1217"/>
                    <a:pt x="675" y="1227"/>
                    <a:pt x="677" y="1227"/>
                  </a:cubicBezTo>
                  <a:cubicBezTo>
                    <a:pt x="678" y="1227"/>
                    <a:pt x="682" y="1217"/>
                    <a:pt x="688" y="1198"/>
                  </a:cubicBezTo>
                  <a:cubicBezTo>
                    <a:pt x="695" y="1140"/>
                    <a:pt x="703" y="1106"/>
                    <a:pt x="705" y="1106"/>
                  </a:cubicBezTo>
                  <a:lnTo>
                    <a:pt x="705" y="1106"/>
                  </a:lnTo>
                  <a:cubicBezTo>
                    <a:pt x="708" y="1106"/>
                    <a:pt x="707" y="1126"/>
                    <a:pt x="701" y="1172"/>
                  </a:cubicBezTo>
                  <a:cubicBezTo>
                    <a:pt x="701" y="1224"/>
                    <a:pt x="701" y="1250"/>
                    <a:pt x="701" y="1250"/>
                  </a:cubicBezTo>
                  <a:cubicBezTo>
                    <a:pt x="714" y="1250"/>
                    <a:pt x="714" y="1224"/>
                    <a:pt x="714" y="1198"/>
                  </a:cubicBezTo>
                  <a:cubicBezTo>
                    <a:pt x="714" y="1172"/>
                    <a:pt x="714" y="1159"/>
                    <a:pt x="716" y="1159"/>
                  </a:cubicBezTo>
                  <a:cubicBezTo>
                    <a:pt x="717" y="1159"/>
                    <a:pt x="721" y="1172"/>
                    <a:pt x="727" y="1198"/>
                  </a:cubicBezTo>
                  <a:cubicBezTo>
                    <a:pt x="727" y="1241"/>
                    <a:pt x="731" y="1260"/>
                    <a:pt x="737" y="1260"/>
                  </a:cubicBezTo>
                  <a:cubicBezTo>
                    <a:pt x="741" y="1260"/>
                    <a:pt x="747" y="1247"/>
                    <a:pt x="753" y="1224"/>
                  </a:cubicBezTo>
                  <a:cubicBezTo>
                    <a:pt x="760" y="1198"/>
                    <a:pt x="766" y="1185"/>
                    <a:pt x="771" y="1185"/>
                  </a:cubicBezTo>
                  <a:cubicBezTo>
                    <a:pt x="776" y="1185"/>
                    <a:pt x="779" y="1198"/>
                    <a:pt x="779" y="1224"/>
                  </a:cubicBezTo>
                  <a:cubicBezTo>
                    <a:pt x="771" y="1254"/>
                    <a:pt x="768" y="1267"/>
                    <a:pt x="770" y="1267"/>
                  </a:cubicBezTo>
                  <a:cubicBezTo>
                    <a:pt x="770" y="1267"/>
                    <a:pt x="774" y="1260"/>
                    <a:pt x="779" y="1250"/>
                  </a:cubicBezTo>
                  <a:lnTo>
                    <a:pt x="792" y="1250"/>
                  </a:lnTo>
                  <a:cubicBezTo>
                    <a:pt x="805" y="1250"/>
                    <a:pt x="805" y="1224"/>
                    <a:pt x="805" y="1198"/>
                  </a:cubicBezTo>
                  <a:cubicBezTo>
                    <a:pt x="805" y="1230"/>
                    <a:pt x="810" y="1252"/>
                    <a:pt x="817" y="1252"/>
                  </a:cubicBezTo>
                  <a:cubicBezTo>
                    <a:pt x="821" y="1252"/>
                    <a:pt x="826" y="1244"/>
                    <a:pt x="831" y="1224"/>
                  </a:cubicBezTo>
                  <a:cubicBezTo>
                    <a:pt x="844" y="1224"/>
                    <a:pt x="844" y="1224"/>
                    <a:pt x="844" y="1198"/>
                  </a:cubicBezTo>
                  <a:cubicBezTo>
                    <a:pt x="844" y="1190"/>
                    <a:pt x="844" y="1187"/>
                    <a:pt x="844" y="1187"/>
                  </a:cubicBezTo>
                  <a:cubicBezTo>
                    <a:pt x="845" y="1187"/>
                    <a:pt x="848" y="1205"/>
                    <a:pt x="857" y="1224"/>
                  </a:cubicBezTo>
                  <a:cubicBezTo>
                    <a:pt x="866" y="1233"/>
                    <a:pt x="869" y="1248"/>
                    <a:pt x="869" y="1248"/>
                  </a:cubicBezTo>
                  <a:cubicBezTo>
                    <a:pt x="870" y="1248"/>
                    <a:pt x="870" y="1245"/>
                    <a:pt x="870" y="1237"/>
                  </a:cubicBezTo>
                  <a:cubicBezTo>
                    <a:pt x="870" y="1218"/>
                    <a:pt x="870" y="1199"/>
                    <a:pt x="870" y="1185"/>
                  </a:cubicBezTo>
                  <a:cubicBezTo>
                    <a:pt x="883" y="1211"/>
                    <a:pt x="883" y="1211"/>
                    <a:pt x="896" y="1237"/>
                  </a:cubicBezTo>
                  <a:cubicBezTo>
                    <a:pt x="896" y="1237"/>
                    <a:pt x="909" y="1237"/>
                    <a:pt x="909" y="1211"/>
                  </a:cubicBezTo>
                  <a:cubicBezTo>
                    <a:pt x="901" y="1196"/>
                    <a:pt x="907" y="1189"/>
                    <a:pt x="916" y="1189"/>
                  </a:cubicBezTo>
                  <a:cubicBezTo>
                    <a:pt x="922" y="1189"/>
                    <a:pt x="929" y="1192"/>
                    <a:pt x="935" y="1198"/>
                  </a:cubicBezTo>
                  <a:cubicBezTo>
                    <a:pt x="948" y="1198"/>
                    <a:pt x="935" y="1172"/>
                    <a:pt x="948" y="1172"/>
                  </a:cubicBezTo>
                  <a:cubicBezTo>
                    <a:pt x="948" y="1172"/>
                    <a:pt x="948" y="1172"/>
                    <a:pt x="948" y="1146"/>
                  </a:cubicBezTo>
                  <a:cubicBezTo>
                    <a:pt x="948" y="1146"/>
                    <a:pt x="948" y="1146"/>
                    <a:pt x="961" y="1172"/>
                  </a:cubicBezTo>
                  <a:cubicBezTo>
                    <a:pt x="954" y="1144"/>
                    <a:pt x="950" y="1131"/>
                    <a:pt x="951" y="1131"/>
                  </a:cubicBezTo>
                  <a:lnTo>
                    <a:pt x="951" y="1131"/>
                  </a:lnTo>
                  <a:cubicBezTo>
                    <a:pt x="951" y="1131"/>
                    <a:pt x="955" y="1141"/>
                    <a:pt x="961" y="1159"/>
                  </a:cubicBezTo>
                  <a:cubicBezTo>
                    <a:pt x="974" y="1185"/>
                    <a:pt x="980" y="1198"/>
                    <a:pt x="982" y="1198"/>
                  </a:cubicBezTo>
                  <a:cubicBezTo>
                    <a:pt x="983" y="1198"/>
                    <a:pt x="980" y="1185"/>
                    <a:pt x="974" y="1159"/>
                  </a:cubicBezTo>
                  <a:lnTo>
                    <a:pt x="974" y="1159"/>
                  </a:lnTo>
                  <a:cubicBezTo>
                    <a:pt x="980" y="1172"/>
                    <a:pt x="983" y="1178"/>
                    <a:pt x="985" y="1178"/>
                  </a:cubicBezTo>
                  <a:cubicBezTo>
                    <a:pt x="987" y="1178"/>
                    <a:pt x="987" y="1172"/>
                    <a:pt x="987" y="1159"/>
                  </a:cubicBezTo>
                  <a:cubicBezTo>
                    <a:pt x="970" y="1127"/>
                    <a:pt x="964" y="1105"/>
                    <a:pt x="968" y="1105"/>
                  </a:cubicBezTo>
                  <a:lnTo>
                    <a:pt x="968" y="1105"/>
                  </a:lnTo>
                  <a:cubicBezTo>
                    <a:pt x="970" y="1105"/>
                    <a:pt x="977" y="1113"/>
                    <a:pt x="987" y="1133"/>
                  </a:cubicBezTo>
                  <a:cubicBezTo>
                    <a:pt x="987" y="1133"/>
                    <a:pt x="987" y="1120"/>
                    <a:pt x="987" y="1107"/>
                  </a:cubicBezTo>
                  <a:cubicBezTo>
                    <a:pt x="973" y="1079"/>
                    <a:pt x="966" y="1066"/>
                    <a:pt x="967" y="1066"/>
                  </a:cubicBezTo>
                  <a:lnTo>
                    <a:pt x="967" y="1066"/>
                  </a:lnTo>
                  <a:cubicBezTo>
                    <a:pt x="968" y="1066"/>
                    <a:pt x="974" y="1076"/>
                    <a:pt x="987" y="1094"/>
                  </a:cubicBezTo>
                  <a:cubicBezTo>
                    <a:pt x="999" y="1120"/>
                    <a:pt x="1006" y="1133"/>
                    <a:pt x="1008" y="1133"/>
                  </a:cubicBezTo>
                  <a:cubicBezTo>
                    <a:pt x="1009" y="1133"/>
                    <a:pt x="1006" y="1120"/>
                    <a:pt x="999" y="1094"/>
                  </a:cubicBezTo>
                  <a:lnTo>
                    <a:pt x="999" y="1094"/>
                  </a:lnTo>
                  <a:cubicBezTo>
                    <a:pt x="1012" y="1101"/>
                    <a:pt x="1025" y="1107"/>
                    <a:pt x="1032" y="1107"/>
                  </a:cubicBezTo>
                  <a:cubicBezTo>
                    <a:pt x="1038" y="1107"/>
                    <a:pt x="1038" y="1101"/>
                    <a:pt x="1025" y="1081"/>
                  </a:cubicBezTo>
                  <a:lnTo>
                    <a:pt x="1038" y="1081"/>
                  </a:lnTo>
                  <a:cubicBezTo>
                    <a:pt x="1044" y="1086"/>
                    <a:pt x="1049" y="1090"/>
                    <a:pt x="1053" y="1090"/>
                  </a:cubicBezTo>
                  <a:cubicBezTo>
                    <a:pt x="1058" y="1090"/>
                    <a:pt x="1059" y="1083"/>
                    <a:pt x="1051" y="1068"/>
                  </a:cubicBezTo>
                  <a:lnTo>
                    <a:pt x="1038" y="1042"/>
                  </a:lnTo>
                  <a:lnTo>
                    <a:pt x="1038" y="1042"/>
                  </a:lnTo>
                  <a:cubicBezTo>
                    <a:pt x="1051" y="1068"/>
                    <a:pt x="1064" y="1081"/>
                    <a:pt x="1077" y="1081"/>
                  </a:cubicBezTo>
                  <a:cubicBezTo>
                    <a:pt x="1077" y="1081"/>
                    <a:pt x="1077" y="1081"/>
                    <a:pt x="1064" y="1055"/>
                  </a:cubicBezTo>
                  <a:cubicBezTo>
                    <a:pt x="1038" y="1042"/>
                    <a:pt x="1051" y="1042"/>
                    <a:pt x="1051" y="1029"/>
                  </a:cubicBezTo>
                  <a:lnTo>
                    <a:pt x="1051" y="1029"/>
                  </a:lnTo>
                  <a:cubicBezTo>
                    <a:pt x="1051" y="1029"/>
                    <a:pt x="1077" y="1055"/>
                    <a:pt x="1090" y="1068"/>
                  </a:cubicBezTo>
                  <a:cubicBezTo>
                    <a:pt x="1074" y="1043"/>
                    <a:pt x="1068" y="1034"/>
                    <a:pt x="1069" y="1034"/>
                  </a:cubicBezTo>
                  <a:lnTo>
                    <a:pt x="1069" y="1034"/>
                  </a:lnTo>
                  <a:cubicBezTo>
                    <a:pt x="1070" y="1034"/>
                    <a:pt x="1073" y="1037"/>
                    <a:pt x="1077" y="1042"/>
                  </a:cubicBezTo>
                  <a:cubicBezTo>
                    <a:pt x="1084" y="1055"/>
                    <a:pt x="1090" y="1058"/>
                    <a:pt x="1095" y="1058"/>
                  </a:cubicBezTo>
                  <a:cubicBezTo>
                    <a:pt x="1100" y="1058"/>
                    <a:pt x="1103" y="1055"/>
                    <a:pt x="1103" y="1055"/>
                  </a:cubicBezTo>
                  <a:lnTo>
                    <a:pt x="1116" y="1055"/>
                  </a:lnTo>
                  <a:cubicBezTo>
                    <a:pt x="1116" y="1055"/>
                    <a:pt x="1116" y="1042"/>
                    <a:pt x="1103" y="1029"/>
                  </a:cubicBezTo>
                  <a:cubicBezTo>
                    <a:pt x="1090" y="1016"/>
                    <a:pt x="1064" y="990"/>
                    <a:pt x="1077" y="990"/>
                  </a:cubicBezTo>
                  <a:cubicBezTo>
                    <a:pt x="1090" y="1016"/>
                    <a:pt x="1103" y="1029"/>
                    <a:pt x="1103" y="1029"/>
                  </a:cubicBezTo>
                  <a:cubicBezTo>
                    <a:pt x="1116" y="1029"/>
                    <a:pt x="1129" y="1042"/>
                    <a:pt x="1129" y="1042"/>
                  </a:cubicBezTo>
                  <a:cubicBezTo>
                    <a:pt x="1139" y="1056"/>
                    <a:pt x="1145" y="1062"/>
                    <a:pt x="1148" y="1062"/>
                  </a:cubicBezTo>
                  <a:cubicBezTo>
                    <a:pt x="1153" y="1062"/>
                    <a:pt x="1150" y="1046"/>
                    <a:pt x="1142" y="1029"/>
                  </a:cubicBezTo>
                  <a:cubicBezTo>
                    <a:pt x="1129" y="1010"/>
                    <a:pt x="1123" y="1000"/>
                    <a:pt x="1124" y="1000"/>
                  </a:cubicBezTo>
                  <a:lnTo>
                    <a:pt x="1124" y="1000"/>
                  </a:lnTo>
                  <a:cubicBezTo>
                    <a:pt x="1126" y="1000"/>
                    <a:pt x="1136" y="1010"/>
                    <a:pt x="1155" y="1029"/>
                  </a:cubicBezTo>
                  <a:cubicBezTo>
                    <a:pt x="1161" y="1035"/>
                    <a:pt x="1164" y="1037"/>
                    <a:pt x="1165" y="1037"/>
                  </a:cubicBezTo>
                  <a:cubicBezTo>
                    <a:pt x="1168" y="1037"/>
                    <a:pt x="1144" y="1005"/>
                    <a:pt x="1103" y="964"/>
                  </a:cubicBezTo>
                  <a:lnTo>
                    <a:pt x="1103" y="964"/>
                  </a:lnTo>
                  <a:cubicBezTo>
                    <a:pt x="1144" y="999"/>
                    <a:pt x="1164" y="1015"/>
                    <a:pt x="1169" y="1015"/>
                  </a:cubicBezTo>
                  <a:cubicBezTo>
                    <a:pt x="1174" y="1015"/>
                    <a:pt x="1167" y="1002"/>
                    <a:pt x="1155" y="977"/>
                  </a:cubicBezTo>
                  <a:lnTo>
                    <a:pt x="1155" y="977"/>
                  </a:lnTo>
                  <a:cubicBezTo>
                    <a:pt x="1168" y="984"/>
                    <a:pt x="1175" y="987"/>
                    <a:pt x="1179" y="987"/>
                  </a:cubicBezTo>
                  <a:cubicBezTo>
                    <a:pt x="1184" y="987"/>
                    <a:pt x="1188" y="984"/>
                    <a:pt x="1194" y="977"/>
                  </a:cubicBezTo>
                  <a:cubicBezTo>
                    <a:pt x="1194" y="977"/>
                    <a:pt x="1207" y="964"/>
                    <a:pt x="1181" y="951"/>
                  </a:cubicBezTo>
                  <a:lnTo>
                    <a:pt x="1194" y="951"/>
                  </a:lnTo>
                  <a:cubicBezTo>
                    <a:pt x="1205" y="959"/>
                    <a:pt x="1212" y="962"/>
                    <a:pt x="1215" y="962"/>
                  </a:cubicBezTo>
                  <a:cubicBezTo>
                    <a:pt x="1222" y="962"/>
                    <a:pt x="1205" y="944"/>
                    <a:pt x="1168" y="925"/>
                  </a:cubicBezTo>
                  <a:lnTo>
                    <a:pt x="1181" y="925"/>
                  </a:lnTo>
                  <a:lnTo>
                    <a:pt x="1194" y="938"/>
                  </a:lnTo>
                  <a:cubicBezTo>
                    <a:pt x="1201" y="942"/>
                    <a:pt x="1206" y="943"/>
                    <a:pt x="1210" y="943"/>
                  </a:cubicBezTo>
                  <a:cubicBezTo>
                    <a:pt x="1222" y="943"/>
                    <a:pt x="1227" y="931"/>
                    <a:pt x="1246" y="912"/>
                  </a:cubicBezTo>
                  <a:cubicBezTo>
                    <a:pt x="1259" y="887"/>
                    <a:pt x="1272" y="887"/>
                    <a:pt x="1220" y="861"/>
                  </a:cubicBezTo>
                  <a:cubicBezTo>
                    <a:pt x="1197" y="845"/>
                    <a:pt x="1188" y="839"/>
                    <a:pt x="1194" y="839"/>
                  </a:cubicBezTo>
                  <a:cubicBezTo>
                    <a:pt x="1199" y="839"/>
                    <a:pt x="1211" y="842"/>
                    <a:pt x="1233" y="848"/>
                  </a:cubicBezTo>
                  <a:lnTo>
                    <a:pt x="1220" y="835"/>
                  </a:lnTo>
                  <a:lnTo>
                    <a:pt x="1220" y="822"/>
                  </a:lnTo>
                  <a:cubicBezTo>
                    <a:pt x="1233" y="835"/>
                    <a:pt x="1259" y="848"/>
                    <a:pt x="1259" y="848"/>
                  </a:cubicBezTo>
                  <a:lnTo>
                    <a:pt x="1233" y="848"/>
                  </a:lnTo>
                  <a:cubicBezTo>
                    <a:pt x="1237" y="852"/>
                    <a:pt x="1243" y="856"/>
                    <a:pt x="1247" y="859"/>
                  </a:cubicBezTo>
                  <a:lnTo>
                    <a:pt x="1247" y="859"/>
                  </a:lnTo>
                  <a:cubicBezTo>
                    <a:pt x="1250" y="858"/>
                    <a:pt x="1255" y="855"/>
                    <a:pt x="1263" y="855"/>
                  </a:cubicBezTo>
                  <a:cubicBezTo>
                    <a:pt x="1269" y="855"/>
                    <a:pt x="1276" y="856"/>
                    <a:pt x="1285" y="861"/>
                  </a:cubicBezTo>
                  <a:cubicBezTo>
                    <a:pt x="1296" y="864"/>
                    <a:pt x="1303" y="866"/>
                    <a:pt x="1307" y="866"/>
                  </a:cubicBezTo>
                  <a:cubicBezTo>
                    <a:pt x="1315" y="866"/>
                    <a:pt x="1303" y="857"/>
                    <a:pt x="1285" y="848"/>
                  </a:cubicBezTo>
                  <a:lnTo>
                    <a:pt x="1311" y="848"/>
                  </a:lnTo>
                  <a:cubicBezTo>
                    <a:pt x="1301" y="838"/>
                    <a:pt x="1291" y="813"/>
                    <a:pt x="1304" y="813"/>
                  </a:cubicBezTo>
                  <a:cubicBezTo>
                    <a:pt x="1308" y="813"/>
                    <a:pt x="1314" y="815"/>
                    <a:pt x="1324" y="822"/>
                  </a:cubicBezTo>
                  <a:cubicBezTo>
                    <a:pt x="1324" y="822"/>
                    <a:pt x="1324" y="809"/>
                    <a:pt x="1337" y="809"/>
                  </a:cubicBezTo>
                  <a:cubicBezTo>
                    <a:pt x="1311" y="796"/>
                    <a:pt x="1311" y="796"/>
                    <a:pt x="1311" y="783"/>
                  </a:cubicBezTo>
                  <a:cubicBezTo>
                    <a:pt x="1311" y="776"/>
                    <a:pt x="1314" y="773"/>
                    <a:pt x="1319" y="773"/>
                  </a:cubicBezTo>
                  <a:cubicBezTo>
                    <a:pt x="1324" y="773"/>
                    <a:pt x="1330" y="776"/>
                    <a:pt x="1337" y="783"/>
                  </a:cubicBezTo>
                  <a:cubicBezTo>
                    <a:pt x="1344" y="787"/>
                    <a:pt x="1350" y="788"/>
                    <a:pt x="1353" y="788"/>
                  </a:cubicBezTo>
                  <a:cubicBezTo>
                    <a:pt x="1362" y="788"/>
                    <a:pt x="1359" y="779"/>
                    <a:pt x="1350" y="770"/>
                  </a:cubicBezTo>
                  <a:cubicBezTo>
                    <a:pt x="1350" y="770"/>
                    <a:pt x="1298" y="744"/>
                    <a:pt x="1298" y="744"/>
                  </a:cubicBezTo>
                  <a:cubicBezTo>
                    <a:pt x="1272" y="744"/>
                    <a:pt x="1246" y="731"/>
                    <a:pt x="1246" y="731"/>
                  </a:cubicBezTo>
                  <a:lnTo>
                    <a:pt x="1272" y="731"/>
                  </a:lnTo>
                  <a:cubicBezTo>
                    <a:pt x="1298" y="731"/>
                    <a:pt x="1324" y="744"/>
                    <a:pt x="1324" y="744"/>
                  </a:cubicBezTo>
                  <a:cubicBezTo>
                    <a:pt x="1324" y="744"/>
                    <a:pt x="1324" y="731"/>
                    <a:pt x="1298" y="731"/>
                  </a:cubicBezTo>
                  <a:cubicBezTo>
                    <a:pt x="1324" y="731"/>
                    <a:pt x="1324" y="731"/>
                    <a:pt x="1324" y="718"/>
                  </a:cubicBezTo>
                  <a:cubicBezTo>
                    <a:pt x="1337" y="705"/>
                    <a:pt x="1337" y="705"/>
                    <a:pt x="1311" y="692"/>
                  </a:cubicBezTo>
                  <a:cubicBezTo>
                    <a:pt x="1363" y="692"/>
                    <a:pt x="1363" y="666"/>
                    <a:pt x="1311" y="666"/>
                  </a:cubicBezTo>
                  <a:cubicBezTo>
                    <a:pt x="1285" y="666"/>
                    <a:pt x="1285" y="653"/>
                    <a:pt x="1311" y="653"/>
                  </a:cubicBezTo>
                  <a:cubicBezTo>
                    <a:pt x="1337" y="653"/>
                    <a:pt x="1337" y="653"/>
                    <a:pt x="1311" y="640"/>
                  </a:cubicBezTo>
                  <a:lnTo>
                    <a:pt x="1337" y="640"/>
                  </a:lnTo>
                  <a:cubicBezTo>
                    <a:pt x="1389" y="627"/>
                    <a:pt x="1389" y="627"/>
                    <a:pt x="1363" y="627"/>
                  </a:cubicBezTo>
                  <a:cubicBezTo>
                    <a:pt x="1337" y="614"/>
                    <a:pt x="1337" y="601"/>
                    <a:pt x="1337" y="601"/>
                  </a:cubicBezTo>
                  <a:cubicBezTo>
                    <a:pt x="1330" y="595"/>
                    <a:pt x="1327" y="591"/>
                    <a:pt x="1322" y="591"/>
                  </a:cubicBezTo>
                  <a:cubicBezTo>
                    <a:pt x="1317" y="591"/>
                    <a:pt x="1311" y="595"/>
                    <a:pt x="1298" y="601"/>
                  </a:cubicBezTo>
                  <a:lnTo>
                    <a:pt x="1246" y="601"/>
                  </a:lnTo>
                  <a:cubicBezTo>
                    <a:pt x="1220" y="588"/>
                    <a:pt x="1246" y="588"/>
                    <a:pt x="1246" y="588"/>
                  </a:cubicBezTo>
                  <a:cubicBezTo>
                    <a:pt x="1255" y="593"/>
                    <a:pt x="1260" y="594"/>
                    <a:pt x="1265" y="594"/>
                  </a:cubicBezTo>
                  <a:cubicBezTo>
                    <a:pt x="1275" y="594"/>
                    <a:pt x="1281" y="588"/>
                    <a:pt x="1298" y="588"/>
                  </a:cubicBezTo>
                  <a:cubicBezTo>
                    <a:pt x="1324" y="575"/>
                    <a:pt x="1324" y="575"/>
                    <a:pt x="1311" y="575"/>
                  </a:cubicBezTo>
                  <a:cubicBezTo>
                    <a:pt x="1311" y="562"/>
                    <a:pt x="1311" y="562"/>
                    <a:pt x="1311" y="549"/>
                  </a:cubicBezTo>
                  <a:cubicBezTo>
                    <a:pt x="1337" y="536"/>
                    <a:pt x="1337" y="536"/>
                    <a:pt x="1311" y="536"/>
                  </a:cubicBezTo>
                  <a:lnTo>
                    <a:pt x="1285" y="536"/>
                  </a:lnTo>
                  <a:cubicBezTo>
                    <a:pt x="1329" y="525"/>
                    <a:pt x="1326" y="495"/>
                    <a:pt x="1299" y="495"/>
                  </a:cubicBezTo>
                  <a:cubicBezTo>
                    <a:pt x="1295" y="495"/>
                    <a:pt x="1290" y="496"/>
                    <a:pt x="1285" y="497"/>
                  </a:cubicBezTo>
                  <a:lnTo>
                    <a:pt x="1285" y="497"/>
                  </a:lnTo>
                  <a:cubicBezTo>
                    <a:pt x="1298" y="484"/>
                    <a:pt x="1285" y="484"/>
                    <a:pt x="1298" y="484"/>
                  </a:cubicBezTo>
                  <a:cubicBezTo>
                    <a:pt x="1324" y="484"/>
                    <a:pt x="1324" y="471"/>
                    <a:pt x="1324" y="471"/>
                  </a:cubicBezTo>
                  <a:cubicBezTo>
                    <a:pt x="1324" y="458"/>
                    <a:pt x="1298" y="458"/>
                    <a:pt x="1285" y="446"/>
                  </a:cubicBezTo>
                  <a:cubicBezTo>
                    <a:pt x="1285" y="420"/>
                    <a:pt x="1285" y="420"/>
                    <a:pt x="1259" y="420"/>
                  </a:cubicBezTo>
                  <a:cubicBezTo>
                    <a:pt x="1259" y="420"/>
                    <a:pt x="1259" y="420"/>
                    <a:pt x="1285" y="407"/>
                  </a:cubicBezTo>
                  <a:cubicBezTo>
                    <a:pt x="1298" y="407"/>
                    <a:pt x="1298" y="394"/>
                    <a:pt x="1298" y="394"/>
                  </a:cubicBezTo>
                  <a:lnTo>
                    <a:pt x="1298" y="394"/>
                  </a:lnTo>
                  <a:cubicBezTo>
                    <a:pt x="1298" y="394"/>
                    <a:pt x="1272" y="407"/>
                    <a:pt x="1259" y="407"/>
                  </a:cubicBezTo>
                  <a:cubicBezTo>
                    <a:pt x="1246" y="413"/>
                    <a:pt x="1239" y="416"/>
                    <a:pt x="1238" y="416"/>
                  </a:cubicBezTo>
                  <a:cubicBezTo>
                    <a:pt x="1236" y="416"/>
                    <a:pt x="1239" y="413"/>
                    <a:pt x="1246" y="407"/>
                  </a:cubicBezTo>
                  <a:cubicBezTo>
                    <a:pt x="1272" y="381"/>
                    <a:pt x="1259" y="368"/>
                    <a:pt x="1233" y="368"/>
                  </a:cubicBezTo>
                  <a:cubicBezTo>
                    <a:pt x="1233" y="368"/>
                    <a:pt x="1233" y="368"/>
                    <a:pt x="1259" y="355"/>
                  </a:cubicBezTo>
                  <a:cubicBezTo>
                    <a:pt x="1269" y="344"/>
                    <a:pt x="1280" y="325"/>
                    <a:pt x="1263" y="325"/>
                  </a:cubicBezTo>
                  <a:cubicBezTo>
                    <a:pt x="1259" y="325"/>
                    <a:pt x="1253" y="326"/>
                    <a:pt x="1246" y="329"/>
                  </a:cubicBezTo>
                  <a:cubicBezTo>
                    <a:pt x="1246" y="329"/>
                    <a:pt x="1246" y="329"/>
                    <a:pt x="1259" y="316"/>
                  </a:cubicBezTo>
                  <a:cubicBezTo>
                    <a:pt x="1277" y="307"/>
                    <a:pt x="1289" y="297"/>
                    <a:pt x="1281" y="297"/>
                  </a:cubicBezTo>
                  <a:cubicBezTo>
                    <a:pt x="1277" y="297"/>
                    <a:pt x="1270" y="299"/>
                    <a:pt x="1259" y="303"/>
                  </a:cubicBezTo>
                  <a:cubicBezTo>
                    <a:pt x="1252" y="306"/>
                    <a:pt x="1246" y="308"/>
                    <a:pt x="1241" y="308"/>
                  </a:cubicBezTo>
                  <a:cubicBezTo>
                    <a:pt x="1229" y="308"/>
                    <a:pt x="1227" y="296"/>
                    <a:pt x="1246" y="277"/>
                  </a:cubicBezTo>
                  <a:cubicBezTo>
                    <a:pt x="1233" y="277"/>
                    <a:pt x="1233" y="277"/>
                    <a:pt x="1220" y="290"/>
                  </a:cubicBezTo>
                  <a:cubicBezTo>
                    <a:pt x="1207" y="303"/>
                    <a:pt x="1207" y="303"/>
                    <a:pt x="1194" y="303"/>
                  </a:cubicBezTo>
                  <a:cubicBezTo>
                    <a:pt x="1183" y="308"/>
                    <a:pt x="1177" y="311"/>
                    <a:pt x="1175" y="311"/>
                  </a:cubicBezTo>
                  <a:cubicBezTo>
                    <a:pt x="1173" y="311"/>
                    <a:pt x="1179" y="305"/>
                    <a:pt x="1194" y="290"/>
                  </a:cubicBezTo>
                  <a:cubicBezTo>
                    <a:pt x="1207" y="277"/>
                    <a:pt x="1207" y="277"/>
                    <a:pt x="1207" y="277"/>
                  </a:cubicBezTo>
                  <a:cubicBezTo>
                    <a:pt x="1207" y="264"/>
                    <a:pt x="1168" y="264"/>
                    <a:pt x="1155" y="251"/>
                  </a:cubicBezTo>
                  <a:cubicBezTo>
                    <a:pt x="1148" y="236"/>
                    <a:pt x="1140" y="229"/>
                    <a:pt x="1132" y="229"/>
                  </a:cubicBezTo>
                  <a:cubicBezTo>
                    <a:pt x="1127" y="229"/>
                    <a:pt x="1122" y="233"/>
                    <a:pt x="1116" y="238"/>
                  </a:cubicBezTo>
                  <a:cubicBezTo>
                    <a:pt x="1103" y="244"/>
                    <a:pt x="1097" y="248"/>
                    <a:pt x="1095" y="248"/>
                  </a:cubicBezTo>
                  <a:cubicBezTo>
                    <a:pt x="1094" y="248"/>
                    <a:pt x="1097" y="244"/>
                    <a:pt x="1103" y="238"/>
                  </a:cubicBezTo>
                  <a:cubicBezTo>
                    <a:pt x="1116" y="212"/>
                    <a:pt x="1116" y="212"/>
                    <a:pt x="1116" y="212"/>
                  </a:cubicBezTo>
                  <a:cubicBezTo>
                    <a:pt x="1103" y="199"/>
                    <a:pt x="1103" y="199"/>
                    <a:pt x="1116" y="186"/>
                  </a:cubicBezTo>
                  <a:lnTo>
                    <a:pt x="1116" y="186"/>
                  </a:lnTo>
                  <a:cubicBezTo>
                    <a:pt x="1103" y="199"/>
                    <a:pt x="1103" y="199"/>
                    <a:pt x="1103" y="199"/>
                  </a:cubicBezTo>
                  <a:cubicBezTo>
                    <a:pt x="1111" y="184"/>
                    <a:pt x="1114" y="178"/>
                    <a:pt x="1110" y="178"/>
                  </a:cubicBezTo>
                  <a:cubicBezTo>
                    <a:pt x="1107" y="178"/>
                    <a:pt x="1101" y="181"/>
                    <a:pt x="1090" y="186"/>
                  </a:cubicBezTo>
                  <a:cubicBezTo>
                    <a:pt x="1101" y="176"/>
                    <a:pt x="1111" y="157"/>
                    <a:pt x="1108" y="157"/>
                  </a:cubicBezTo>
                  <a:lnTo>
                    <a:pt x="1108" y="157"/>
                  </a:lnTo>
                  <a:cubicBezTo>
                    <a:pt x="1107" y="157"/>
                    <a:pt x="1106" y="158"/>
                    <a:pt x="1103" y="160"/>
                  </a:cubicBezTo>
                  <a:cubicBezTo>
                    <a:pt x="1090" y="186"/>
                    <a:pt x="1077" y="173"/>
                    <a:pt x="1064" y="199"/>
                  </a:cubicBezTo>
                  <a:cubicBezTo>
                    <a:pt x="1051" y="199"/>
                    <a:pt x="1051" y="186"/>
                    <a:pt x="1064" y="173"/>
                  </a:cubicBezTo>
                  <a:cubicBezTo>
                    <a:pt x="1070" y="162"/>
                    <a:pt x="1068" y="158"/>
                    <a:pt x="1063" y="158"/>
                  </a:cubicBezTo>
                  <a:cubicBezTo>
                    <a:pt x="1055" y="158"/>
                    <a:pt x="1040" y="166"/>
                    <a:pt x="1025" y="173"/>
                  </a:cubicBezTo>
                  <a:cubicBezTo>
                    <a:pt x="1038" y="147"/>
                    <a:pt x="1038" y="147"/>
                    <a:pt x="1038" y="147"/>
                  </a:cubicBezTo>
                  <a:lnTo>
                    <a:pt x="1038" y="147"/>
                  </a:lnTo>
                  <a:cubicBezTo>
                    <a:pt x="1031" y="151"/>
                    <a:pt x="1027" y="152"/>
                    <a:pt x="1025" y="152"/>
                  </a:cubicBezTo>
                  <a:cubicBezTo>
                    <a:pt x="1019" y="152"/>
                    <a:pt x="1029" y="140"/>
                    <a:pt x="1038" y="121"/>
                  </a:cubicBezTo>
                  <a:cubicBezTo>
                    <a:pt x="1064" y="108"/>
                    <a:pt x="1051" y="95"/>
                    <a:pt x="1051" y="95"/>
                  </a:cubicBezTo>
                  <a:lnTo>
                    <a:pt x="1051" y="95"/>
                  </a:lnTo>
                  <a:cubicBezTo>
                    <a:pt x="1046" y="106"/>
                    <a:pt x="1038" y="110"/>
                    <a:pt x="1031" y="110"/>
                  </a:cubicBezTo>
                  <a:cubicBezTo>
                    <a:pt x="1021" y="110"/>
                    <a:pt x="1012" y="103"/>
                    <a:pt x="1012" y="95"/>
                  </a:cubicBezTo>
                  <a:cubicBezTo>
                    <a:pt x="1008" y="93"/>
                    <a:pt x="1004" y="92"/>
                    <a:pt x="1000" y="92"/>
                  </a:cubicBezTo>
                  <a:cubicBezTo>
                    <a:pt x="982" y="92"/>
                    <a:pt x="969" y="115"/>
                    <a:pt x="948" y="147"/>
                  </a:cubicBezTo>
                  <a:cubicBezTo>
                    <a:pt x="948" y="121"/>
                    <a:pt x="974" y="82"/>
                    <a:pt x="974" y="82"/>
                  </a:cubicBezTo>
                  <a:cubicBezTo>
                    <a:pt x="961" y="82"/>
                    <a:pt x="961" y="95"/>
                    <a:pt x="948" y="121"/>
                  </a:cubicBezTo>
                  <a:cubicBezTo>
                    <a:pt x="941" y="134"/>
                    <a:pt x="938" y="141"/>
                    <a:pt x="936" y="141"/>
                  </a:cubicBezTo>
                  <a:cubicBezTo>
                    <a:pt x="935" y="141"/>
                    <a:pt x="935" y="134"/>
                    <a:pt x="935" y="121"/>
                  </a:cubicBezTo>
                  <a:cubicBezTo>
                    <a:pt x="935" y="105"/>
                    <a:pt x="935" y="94"/>
                    <a:pt x="932" y="94"/>
                  </a:cubicBezTo>
                  <a:cubicBezTo>
                    <a:pt x="930" y="94"/>
                    <a:pt x="927" y="98"/>
                    <a:pt x="922" y="108"/>
                  </a:cubicBezTo>
                  <a:cubicBezTo>
                    <a:pt x="922" y="108"/>
                    <a:pt x="909" y="108"/>
                    <a:pt x="922" y="82"/>
                  </a:cubicBezTo>
                  <a:cubicBezTo>
                    <a:pt x="909" y="82"/>
                    <a:pt x="909" y="82"/>
                    <a:pt x="909" y="108"/>
                  </a:cubicBezTo>
                  <a:cubicBezTo>
                    <a:pt x="902" y="121"/>
                    <a:pt x="899" y="128"/>
                    <a:pt x="897" y="128"/>
                  </a:cubicBezTo>
                  <a:cubicBezTo>
                    <a:pt x="896" y="128"/>
                    <a:pt x="896" y="121"/>
                    <a:pt x="896" y="108"/>
                  </a:cubicBezTo>
                  <a:cubicBezTo>
                    <a:pt x="904" y="74"/>
                    <a:pt x="901" y="56"/>
                    <a:pt x="895" y="56"/>
                  </a:cubicBezTo>
                  <a:cubicBezTo>
                    <a:pt x="891" y="56"/>
                    <a:pt x="887" y="61"/>
                    <a:pt x="883" y="69"/>
                  </a:cubicBezTo>
                  <a:cubicBezTo>
                    <a:pt x="883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57" y="108"/>
                  </a:cubicBezTo>
                  <a:lnTo>
                    <a:pt x="844" y="108"/>
                  </a:lnTo>
                  <a:cubicBezTo>
                    <a:pt x="844" y="108"/>
                    <a:pt x="852" y="92"/>
                    <a:pt x="855" y="92"/>
                  </a:cubicBezTo>
                  <a:cubicBezTo>
                    <a:pt x="856" y="92"/>
                    <a:pt x="857" y="93"/>
                    <a:pt x="857" y="95"/>
                  </a:cubicBezTo>
                  <a:lnTo>
                    <a:pt x="857" y="69"/>
                  </a:lnTo>
                  <a:cubicBezTo>
                    <a:pt x="857" y="69"/>
                    <a:pt x="854" y="66"/>
                    <a:pt x="850" y="66"/>
                  </a:cubicBezTo>
                  <a:cubicBezTo>
                    <a:pt x="847" y="66"/>
                    <a:pt x="844" y="69"/>
                    <a:pt x="844" y="82"/>
                  </a:cubicBezTo>
                  <a:cubicBezTo>
                    <a:pt x="831" y="108"/>
                    <a:pt x="824" y="121"/>
                    <a:pt x="823" y="121"/>
                  </a:cubicBezTo>
                  <a:cubicBezTo>
                    <a:pt x="821" y="121"/>
                    <a:pt x="824" y="108"/>
                    <a:pt x="831" y="82"/>
                  </a:cubicBezTo>
                  <a:cubicBezTo>
                    <a:pt x="840" y="64"/>
                    <a:pt x="843" y="46"/>
                    <a:pt x="839" y="46"/>
                  </a:cubicBezTo>
                  <a:lnTo>
                    <a:pt x="839" y="46"/>
                  </a:lnTo>
                  <a:cubicBezTo>
                    <a:pt x="837" y="46"/>
                    <a:pt x="835" y="49"/>
                    <a:pt x="831" y="56"/>
                  </a:cubicBezTo>
                  <a:cubicBezTo>
                    <a:pt x="825" y="78"/>
                    <a:pt x="822" y="86"/>
                    <a:pt x="820" y="86"/>
                  </a:cubicBezTo>
                  <a:cubicBezTo>
                    <a:pt x="818" y="86"/>
                    <a:pt x="818" y="71"/>
                    <a:pt x="818" y="56"/>
                  </a:cubicBezTo>
                  <a:cubicBezTo>
                    <a:pt x="805" y="56"/>
                    <a:pt x="779" y="69"/>
                    <a:pt x="779" y="69"/>
                  </a:cubicBezTo>
                  <a:cubicBezTo>
                    <a:pt x="753" y="69"/>
                    <a:pt x="753" y="69"/>
                    <a:pt x="753" y="43"/>
                  </a:cubicBezTo>
                  <a:cubicBezTo>
                    <a:pt x="753" y="39"/>
                    <a:pt x="753" y="34"/>
                    <a:pt x="753" y="30"/>
                  </a:cubicBezTo>
                  <a:lnTo>
                    <a:pt x="753" y="30"/>
                  </a:lnTo>
                  <a:cubicBezTo>
                    <a:pt x="751" y="69"/>
                    <a:pt x="739" y="69"/>
                    <a:pt x="727" y="69"/>
                  </a:cubicBezTo>
                  <a:cubicBezTo>
                    <a:pt x="723" y="62"/>
                    <a:pt x="721" y="59"/>
                    <a:pt x="719" y="59"/>
                  </a:cubicBezTo>
                  <a:cubicBezTo>
                    <a:pt x="714" y="59"/>
                    <a:pt x="714" y="77"/>
                    <a:pt x="714" y="95"/>
                  </a:cubicBezTo>
                  <a:cubicBezTo>
                    <a:pt x="705" y="95"/>
                    <a:pt x="703" y="107"/>
                    <a:pt x="705" y="107"/>
                  </a:cubicBezTo>
                  <a:cubicBezTo>
                    <a:pt x="707" y="107"/>
                    <a:pt x="710" y="104"/>
                    <a:pt x="714" y="95"/>
                  </a:cubicBezTo>
                  <a:lnTo>
                    <a:pt x="714" y="95"/>
                  </a:lnTo>
                  <a:cubicBezTo>
                    <a:pt x="714" y="126"/>
                    <a:pt x="714" y="138"/>
                    <a:pt x="712" y="138"/>
                  </a:cubicBezTo>
                  <a:cubicBezTo>
                    <a:pt x="710" y="138"/>
                    <a:pt x="707" y="132"/>
                    <a:pt x="702" y="122"/>
                  </a:cubicBezTo>
                  <a:lnTo>
                    <a:pt x="702" y="122"/>
                  </a:lnTo>
                  <a:lnTo>
                    <a:pt x="714" y="147"/>
                  </a:lnTo>
                  <a:lnTo>
                    <a:pt x="701" y="147"/>
                  </a:lnTo>
                  <a:cubicBezTo>
                    <a:pt x="701" y="147"/>
                    <a:pt x="701" y="147"/>
                    <a:pt x="701" y="121"/>
                  </a:cubicBezTo>
                  <a:cubicBezTo>
                    <a:pt x="701" y="121"/>
                    <a:pt x="701" y="95"/>
                    <a:pt x="701" y="69"/>
                  </a:cubicBezTo>
                  <a:cubicBezTo>
                    <a:pt x="701" y="43"/>
                    <a:pt x="688" y="17"/>
                    <a:pt x="688" y="17"/>
                  </a:cubicBezTo>
                  <a:close/>
                  <a:moveTo>
                    <a:pt x="1204" y="1501"/>
                  </a:moveTo>
                  <a:cubicBezTo>
                    <a:pt x="1203" y="1501"/>
                    <a:pt x="1200" y="1503"/>
                    <a:pt x="1195" y="1508"/>
                  </a:cubicBezTo>
                  <a:lnTo>
                    <a:pt x="1195" y="1508"/>
                  </a:lnTo>
                  <a:cubicBezTo>
                    <a:pt x="1194" y="1507"/>
                    <a:pt x="1194" y="1506"/>
                    <a:pt x="1194" y="1506"/>
                  </a:cubicBezTo>
                  <a:cubicBezTo>
                    <a:pt x="1194" y="1506"/>
                    <a:pt x="1194" y="1507"/>
                    <a:pt x="1194" y="1509"/>
                  </a:cubicBezTo>
                  <a:cubicBezTo>
                    <a:pt x="1194" y="1509"/>
                    <a:pt x="1194" y="1509"/>
                    <a:pt x="1195" y="1508"/>
                  </a:cubicBezTo>
                  <a:lnTo>
                    <a:pt x="1195" y="1508"/>
                  </a:lnTo>
                  <a:cubicBezTo>
                    <a:pt x="1196" y="1515"/>
                    <a:pt x="1199" y="1531"/>
                    <a:pt x="1207" y="1548"/>
                  </a:cubicBezTo>
                  <a:cubicBezTo>
                    <a:pt x="1212" y="1559"/>
                    <a:pt x="1218" y="1565"/>
                    <a:pt x="1220" y="1565"/>
                  </a:cubicBezTo>
                  <a:cubicBezTo>
                    <a:pt x="1224" y="1565"/>
                    <a:pt x="1222" y="1552"/>
                    <a:pt x="1207" y="1522"/>
                  </a:cubicBezTo>
                  <a:cubicBezTo>
                    <a:pt x="1207" y="1507"/>
                    <a:pt x="1207" y="1501"/>
                    <a:pt x="1204" y="150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5579950" y="4887475"/>
              <a:ext cx="23375" cy="26050"/>
            </a:xfrm>
            <a:custGeom>
              <a:rect b="b" l="l" r="r" t="t"/>
              <a:pathLst>
                <a:path extrusionOk="0" h="1042" w="935">
                  <a:moveTo>
                    <a:pt x="514" y="0"/>
                  </a:moveTo>
                  <a:cubicBezTo>
                    <a:pt x="513" y="0"/>
                    <a:pt x="514" y="3"/>
                    <a:pt x="517" y="7"/>
                  </a:cubicBezTo>
                  <a:lnTo>
                    <a:pt x="517" y="7"/>
                  </a:lnTo>
                  <a:cubicBezTo>
                    <a:pt x="516" y="2"/>
                    <a:pt x="514" y="0"/>
                    <a:pt x="514" y="0"/>
                  </a:cubicBezTo>
                  <a:close/>
                  <a:moveTo>
                    <a:pt x="517" y="7"/>
                  </a:moveTo>
                  <a:cubicBezTo>
                    <a:pt x="518" y="8"/>
                    <a:pt x="518" y="10"/>
                    <a:pt x="518" y="11"/>
                  </a:cubicBezTo>
                  <a:lnTo>
                    <a:pt x="518" y="11"/>
                  </a:lnTo>
                  <a:cubicBezTo>
                    <a:pt x="519" y="10"/>
                    <a:pt x="519" y="10"/>
                    <a:pt x="519" y="9"/>
                  </a:cubicBezTo>
                  <a:cubicBezTo>
                    <a:pt x="518" y="8"/>
                    <a:pt x="518" y="7"/>
                    <a:pt x="517" y="7"/>
                  </a:cubicBezTo>
                  <a:close/>
                  <a:moveTo>
                    <a:pt x="571" y="35"/>
                  </a:moveTo>
                  <a:lnTo>
                    <a:pt x="571" y="35"/>
                  </a:lnTo>
                  <a:cubicBezTo>
                    <a:pt x="566" y="50"/>
                    <a:pt x="563" y="55"/>
                    <a:pt x="562" y="55"/>
                  </a:cubicBezTo>
                  <a:cubicBezTo>
                    <a:pt x="560" y="55"/>
                    <a:pt x="563" y="43"/>
                    <a:pt x="571" y="35"/>
                  </a:cubicBezTo>
                  <a:close/>
                  <a:moveTo>
                    <a:pt x="752" y="107"/>
                  </a:moveTo>
                  <a:cubicBezTo>
                    <a:pt x="752" y="107"/>
                    <a:pt x="750" y="112"/>
                    <a:pt x="746" y="118"/>
                  </a:cubicBezTo>
                  <a:lnTo>
                    <a:pt x="746" y="118"/>
                  </a:lnTo>
                  <a:cubicBezTo>
                    <a:pt x="748" y="117"/>
                    <a:pt x="750" y="115"/>
                    <a:pt x="753" y="113"/>
                  </a:cubicBezTo>
                  <a:cubicBezTo>
                    <a:pt x="753" y="109"/>
                    <a:pt x="753" y="107"/>
                    <a:pt x="752" y="107"/>
                  </a:cubicBezTo>
                  <a:close/>
                  <a:moveTo>
                    <a:pt x="454" y="87"/>
                  </a:moveTo>
                  <a:cubicBezTo>
                    <a:pt x="454" y="87"/>
                    <a:pt x="467" y="113"/>
                    <a:pt x="467" y="126"/>
                  </a:cubicBezTo>
                  <a:cubicBezTo>
                    <a:pt x="467" y="126"/>
                    <a:pt x="454" y="113"/>
                    <a:pt x="454" y="113"/>
                  </a:cubicBezTo>
                  <a:cubicBezTo>
                    <a:pt x="454" y="113"/>
                    <a:pt x="454" y="87"/>
                    <a:pt x="454" y="87"/>
                  </a:cubicBezTo>
                  <a:close/>
                  <a:moveTo>
                    <a:pt x="364" y="113"/>
                  </a:moveTo>
                  <a:lnTo>
                    <a:pt x="376" y="126"/>
                  </a:lnTo>
                  <a:cubicBezTo>
                    <a:pt x="376" y="134"/>
                    <a:pt x="383" y="150"/>
                    <a:pt x="382" y="150"/>
                  </a:cubicBezTo>
                  <a:cubicBezTo>
                    <a:pt x="382" y="150"/>
                    <a:pt x="380" y="147"/>
                    <a:pt x="376" y="138"/>
                  </a:cubicBezTo>
                  <a:cubicBezTo>
                    <a:pt x="376" y="138"/>
                    <a:pt x="376" y="126"/>
                    <a:pt x="364" y="113"/>
                  </a:cubicBezTo>
                  <a:close/>
                  <a:moveTo>
                    <a:pt x="312" y="138"/>
                  </a:moveTo>
                  <a:cubicBezTo>
                    <a:pt x="319" y="146"/>
                    <a:pt x="322" y="153"/>
                    <a:pt x="321" y="153"/>
                  </a:cubicBezTo>
                  <a:cubicBezTo>
                    <a:pt x="320" y="153"/>
                    <a:pt x="317" y="149"/>
                    <a:pt x="312" y="138"/>
                  </a:cubicBezTo>
                  <a:close/>
                  <a:moveTo>
                    <a:pt x="621" y="219"/>
                  </a:moveTo>
                  <a:cubicBezTo>
                    <a:pt x="618" y="221"/>
                    <a:pt x="615" y="224"/>
                    <a:pt x="610" y="229"/>
                  </a:cubicBezTo>
                  <a:cubicBezTo>
                    <a:pt x="622" y="229"/>
                    <a:pt x="612" y="229"/>
                    <a:pt x="621" y="219"/>
                  </a:cubicBezTo>
                  <a:close/>
                  <a:moveTo>
                    <a:pt x="858" y="223"/>
                  </a:moveTo>
                  <a:cubicBezTo>
                    <a:pt x="856" y="223"/>
                    <a:pt x="852" y="225"/>
                    <a:pt x="843" y="229"/>
                  </a:cubicBezTo>
                  <a:cubicBezTo>
                    <a:pt x="852" y="229"/>
                    <a:pt x="861" y="223"/>
                    <a:pt x="858" y="223"/>
                  </a:cubicBezTo>
                  <a:close/>
                  <a:moveTo>
                    <a:pt x="519" y="222"/>
                  </a:moveTo>
                  <a:cubicBezTo>
                    <a:pt x="519" y="226"/>
                    <a:pt x="518" y="229"/>
                    <a:pt x="517" y="231"/>
                  </a:cubicBezTo>
                  <a:lnTo>
                    <a:pt x="517" y="231"/>
                  </a:lnTo>
                  <a:cubicBezTo>
                    <a:pt x="518" y="231"/>
                    <a:pt x="518" y="230"/>
                    <a:pt x="519" y="229"/>
                  </a:cubicBezTo>
                  <a:cubicBezTo>
                    <a:pt x="519" y="226"/>
                    <a:pt x="519" y="223"/>
                    <a:pt x="519" y="222"/>
                  </a:cubicBezTo>
                  <a:close/>
                  <a:moveTo>
                    <a:pt x="517" y="231"/>
                  </a:moveTo>
                  <a:cubicBezTo>
                    <a:pt x="514" y="235"/>
                    <a:pt x="513" y="238"/>
                    <a:pt x="514" y="238"/>
                  </a:cubicBezTo>
                  <a:cubicBezTo>
                    <a:pt x="514" y="238"/>
                    <a:pt x="516" y="236"/>
                    <a:pt x="517" y="231"/>
                  </a:cubicBezTo>
                  <a:close/>
                  <a:moveTo>
                    <a:pt x="817" y="255"/>
                  </a:moveTo>
                  <a:cubicBezTo>
                    <a:pt x="804" y="268"/>
                    <a:pt x="792" y="268"/>
                    <a:pt x="792" y="268"/>
                  </a:cubicBezTo>
                  <a:cubicBezTo>
                    <a:pt x="792" y="268"/>
                    <a:pt x="792" y="268"/>
                    <a:pt x="804" y="255"/>
                  </a:cubicBezTo>
                  <a:close/>
                  <a:moveTo>
                    <a:pt x="312" y="320"/>
                  </a:moveTo>
                  <a:cubicBezTo>
                    <a:pt x="312" y="320"/>
                    <a:pt x="325" y="320"/>
                    <a:pt x="338" y="333"/>
                  </a:cubicBezTo>
                  <a:cubicBezTo>
                    <a:pt x="312" y="333"/>
                    <a:pt x="299" y="320"/>
                    <a:pt x="312" y="320"/>
                  </a:cubicBezTo>
                  <a:close/>
                  <a:moveTo>
                    <a:pt x="712" y="431"/>
                  </a:moveTo>
                  <a:cubicBezTo>
                    <a:pt x="709" y="431"/>
                    <a:pt x="718" y="437"/>
                    <a:pt x="727" y="437"/>
                  </a:cubicBezTo>
                  <a:cubicBezTo>
                    <a:pt x="718" y="432"/>
                    <a:pt x="714" y="431"/>
                    <a:pt x="712" y="431"/>
                  </a:cubicBezTo>
                  <a:close/>
                  <a:moveTo>
                    <a:pt x="338" y="515"/>
                  </a:moveTo>
                  <a:cubicBezTo>
                    <a:pt x="332" y="515"/>
                    <a:pt x="329" y="517"/>
                    <a:pt x="327" y="520"/>
                  </a:cubicBezTo>
                  <a:lnTo>
                    <a:pt x="327" y="520"/>
                  </a:lnTo>
                  <a:cubicBezTo>
                    <a:pt x="330" y="519"/>
                    <a:pt x="333" y="517"/>
                    <a:pt x="338" y="515"/>
                  </a:cubicBezTo>
                  <a:close/>
                  <a:moveTo>
                    <a:pt x="273" y="528"/>
                  </a:moveTo>
                  <a:cubicBezTo>
                    <a:pt x="273" y="528"/>
                    <a:pt x="273" y="528"/>
                    <a:pt x="260" y="541"/>
                  </a:cubicBezTo>
                  <a:lnTo>
                    <a:pt x="247" y="541"/>
                  </a:lnTo>
                  <a:lnTo>
                    <a:pt x="260" y="528"/>
                  </a:lnTo>
                  <a:close/>
                  <a:moveTo>
                    <a:pt x="283" y="545"/>
                  </a:moveTo>
                  <a:cubicBezTo>
                    <a:pt x="286" y="545"/>
                    <a:pt x="286" y="548"/>
                    <a:pt x="286" y="554"/>
                  </a:cubicBezTo>
                  <a:lnTo>
                    <a:pt x="273" y="554"/>
                  </a:lnTo>
                  <a:cubicBezTo>
                    <a:pt x="282" y="554"/>
                    <a:pt x="270" y="554"/>
                    <a:pt x="258" y="559"/>
                  </a:cubicBezTo>
                  <a:lnTo>
                    <a:pt x="258" y="559"/>
                  </a:lnTo>
                  <a:cubicBezTo>
                    <a:pt x="273" y="549"/>
                    <a:pt x="280" y="545"/>
                    <a:pt x="283" y="545"/>
                  </a:cubicBezTo>
                  <a:close/>
                  <a:moveTo>
                    <a:pt x="662" y="554"/>
                  </a:moveTo>
                  <a:cubicBezTo>
                    <a:pt x="668" y="560"/>
                    <a:pt x="668" y="563"/>
                    <a:pt x="667" y="563"/>
                  </a:cubicBezTo>
                  <a:cubicBezTo>
                    <a:pt x="665" y="563"/>
                    <a:pt x="662" y="560"/>
                    <a:pt x="662" y="554"/>
                  </a:cubicBezTo>
                  <a:close/>
                  <a:moveTo>
                    <a:pt x="156" y="554"/>
                  </a:moveTo>
                  <a:cubicBezTo>
                    <a:pt x="130" y="566"/>
                    <a:pt x="130" y="566"/>
                    <a:pt x="143" y="566"/>
                  </a:cubicBezTo>
                  <a:cubicBezTo>
                    <a:pt x="148" y="561"/>
                    <a:pt x="153" y="557"/>
                    <a:pt x="156" y="554"/>
                  </a:cubicBezTo>
                  <a:close/>
                  <a:moveTo>
                    <a:pt x="817" y="541"/>
                  </a:moveTo>
                  <a:cubicBezTo>
                    <a:pt x="843" y="554"/>
                    <a:pt x="856" y="566"/>
                    <a:pt x="856" y="566"/>
                  </a:cubicBezTo>
                  <a:lnTo>
                    <a:pt x="830" y="554"/>
                  </a:lnTo>
                  <a:lnTo>
                    <a:pt x="817" y="554"/>
                  </a:lnTo>
                  <a:lnTo>
                    <a:pt x="817" y="541"/>
                  </a:lnTo>
                  <a:close/>
                  <a:moveTo>
                    <a:pt x="636" y="566"/>
                  </a:moveTo>
                  <a:cubicBezTo>
                    <a:pt x="636" y="566"/>
                    <a:pt x="636" y="566"/>
                    <a:pt x="636" y="566"/>
                  </a:cubicBezTo>
                  <a:cubicBezTo>
                    <a:pt x="636" y="566"/>
                    <a:pt x="636" y="566"/>
                    <a:pt x="636" y="566"/>
                  </a:cubicBezTo>
                  <a:close/>
                  <a:moveTo>
                    <a:pt x="247" y="566"/>
                  </a:moveTo>
                  <a:lnTo>
                    <a:pt x="221" y="579"/>
                  </a:lnTo>
                  <a:cubicBezTo>
                    <a:pt x="221" y="579"/>
                    <a:pt x="234" y="566"/>
                    <a:pt x="247" y="566"/>
                  </a:cubicBezTo>
                  <a:close/>
                  <a:moveTo>
                    <a:pt x="844" y="576"/>
                  </a:moveTo>
                  <a:cubicBezTo>
                    <a:pt x="843" y="578"/>
                    <a:pt x="843" y="579"/>
                    <a:pt x="843" y="579"/>
                  </a:cubicBezTo>
                  <a:cubicBezTo>
                    <a:pt x="851" y="579"/>
                    <a:pt x="850" y="579"/>
                    <a:pt x="844" y="576"/>
                  </a:cubicBezTo>
                  <a:close/>
                  <a:moveTo>
                    <a:pt x="623" y="579"/>
                  </a:moveTo>
                  <a:cubicBezTo>
                    <a:pt x="636" y="592"/>
                    <a:pt x="636" y="592"/>
                    <a:pt x="636" y="592"/>
                  </a:cubicBezTo>
                  <a:cubicBezTo>
                    <a:pt x="636" y="592"/>
                    <a:pt x="623" y="592"/>
                    <a:pt x="623" y="579"/>
                  </a:cubicBezTo>
                  <a:close/>
                  <a:moveTo>
                    <a:pt x="454" y="579"/>
                  </a:moveTo>
                  <a:cubicBezTo>
                    <a:pt x="454" y="579"/>
                    <a:pt x="454" y="580"/>
                    <a:pt x="441" y="592"/>
                  </a:cubicBezTo>
                  <a:cubicBezTo>
                    <a:pt x="441" y="592"/>
                    <a:pt x="441" y="592"/>
                    <a:pt x="441" y="605"/>
                  </a:cubicBezTo>
                  <a:lnTo>
                    <a:pt x="454" y="579"/>
                  </a:lnTo>
                  <a:close/>
                  <a:moveTo>
                    <a:pt x="477" y="590"/>
                  </a:moveTo>
                  <a:cubicBezTo>
                    <a:pt x="476" y="590"/>
                    <a:pt x="473" y="594"/>
                    <a:pt x="467" y="605"/>
                  </a:cubicBezTo>
                  <a:cubicBezTo>
                    <a:pt x="475" y="598"/>
                    <a:pt x="478" y="590"/>
                    <a:pt x="477" y="590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35" y="613"/>
                  </a:moveTo>
                  <a:cubicBezTo>
                    <a:pt x="29" y="613"/>
                    <a:pt x="18" y="618"/>
                    <a:pt x="0" y="618"/>
                  </a:cubicBezTo>
                  <a:lnTo>
                    <a:pt x="13" y="618"/>
                  </a:lnTo>
                  <a:cubicBezTo>
                    <a:pt x="13" y="623"/>
                    <a:pt x="15" y="624"/>
                    <a:pt x="17" y="624"/>
                  </a:cubicBezTo>
                  <a:cubicBezTo>
                    <a:pt x="22" y="624"/>
                    <a:pt x="31" y="618"/>
                    <a:pt x="39" y="618"/>
                  </a:cubicBezTo>
                  <a:cubicBezTo>
                    <a:pt x="39" y="614"/>
                    <a:pt x="38" y="613"/>
                    <a:pt x="35" y="613"/>
                  </a:cubicBezTo>
                  <a:close/>
                  <a:moveTo>
                    <a:pt x="441" y="605"/>
                  </a:moveTo>
                  <a:lnTo>
                    <a:pt x="441" y="605"/>
                  </a:lnTo>
                  <a:cubicBezTo>
                    <a:pt x="434" y="621"/>
                    <a:pt x="426" y="627"/>
                    <a:pt x="424" y="627"/>
                  </a:cubicBezTo>
                  <a:cubicBezTo>
                    <a:pt x="422" y="627"/>
                    <a:pt x="423" y="624"/>
                    <a:pt x="428" y="618"/>
                  </a:cubicBezTo>
                  <a:cubicBezTo>
                    <a:pt x="441" y="606"/>
                    <a:pt x="441" y="605"/>
                    <a:pt x="441" y="605"/>
                  </a:cubicBezTo>
                  <a:close/>
                  <a:moveTo>
                    <a:pt x="701" y="644"/>
                  </a:moveTo>
                  <a:cubicBezTo>
                    <a:pt x="714" y="657"/>
                    <a:pt x="714" y="670"/>
                    <a:pt x="714" y="670"/>
                  </a:cubicBezTo>
                  <a:lnTo>
                    <a:pt x="701" y="657"/>
                  </a:lnTo>
                  <a:cubicBezTo>
                    <a:pt x="701" y="670"/>
                    <a:pt x="701" y="670"/>
                    <a:pt x="701" y="670"/>
                  </a:cubicBezTo>
                  <a:cubicBezTo>
                    <a:pt x="701" y="670"/>
                    <a:pt x="688" y="670"/>
                    <a:pt x="688" y="644"/>
                  </a:cubicBezTo>
                  <a:lnTo>
                    <a:pt x="688" y="644"/>
                  </a:lnTo>
                  <a:cubicBezTo>
                    <a:pt x="691" y="648"/>
                    <a:pt x="695" y="652"/>
                    <a:pt x="701" y="657"/>
                  </a:cubicBezTo>
                  <a:lnTo>
                    <a:pt x="701" y="644"/>
                  </a:lnTo>
                  <a:close/>
                  <a:moveTo>
                    <a:pt x="454" y="670"/>
                  </a:moveTo>
                  <a:lnTo>
                    <a:pt x="441" y="683"/>
                  </a:lnTo>
                  <a:cubicBezTo>
                    <a:pt x="441" y="670"/>
                    <a:pt x="441" y="670"/>
                    <a:pt x="454" y="670"/>
                  </a:cubicBezTo>
                  <a:close/>
                  <a:moveTo>
                    <a:pt x="493" y="657"/>
                  </a:moveTo>
                  <a:cubicBezTo>
                    <a:pt x="493" y="663"/>
                    <a:pt x="493" y="671"/>
                    <a:pt x="493" y="683"/>
                  </a:cubicBezTo>
                  <a:lnTo>
                    <a:pt x="493" y="709"/>
                  </a:lnTo>
                  <a:cubicBezTo>
                    <a:pt x="480" y="709"/>
                    <a:pt x="493" y="696"/>
                    <a:pt x="493" y="657"/>
                  </a:cubicBezTo>
                  <a:close/>
                  <a:moveTo>
                    <a:pt x="558" y="678"/>
                  </a:moveTo>
                  <a:cubicBezTo>
                    <a:pt x="559" y="678"/>
                    <a:pt x="562" y="690"/>
                    <a:pt x="571" y="709"/>
                  </a:cubicBezTo>
                  <a:lnTo>
                    <a:pt x="558" y="709"/>
                  </a:lnTo>
                  <a:cubicBezTo>
                    <a:pt x="558" y="696"/>
                    <a:pt x="558" y="683"/>
                    <a:pt x="558" y="683"/>
                  </a:cubicBezTo>
                  <a:cubicBezTo>
                    <a:pt x="558" y="680"/>
                    <a:pt x="558" y="678"/>
                    <a:pt x="558" y="678"/>
                  </a:cubicBezTo>
                  <a:close/>
                  <a:moveTo>
                    <a:pt x="662" y="696"/>
                  </a:moveTo>
                  <a:cubicBezTo>
                    <a:pt x="675" y="696"/>
                    <a:pt x="675" y="709"/>
                    <a:pt x="675" y="709"/>
                  </a:cubicBezTo>
                  <a:cubicBezTo>
                    <a:pt x="662" y="696"/>
                    <a:pt x="662" y="696"/>
                    <a:pt x="662" y="696"/>
                  </a:cubicBezTo>
                  <a:close/>
                  <a:moveTo>
                    <a:pt x="623" y="709"/>
                  </a:moveTo>
                  <a:lnTo>
                    <a:pt x="623" y="709"/>
                  </a:lnTo>
                  <a:cubicBezTo>
                    <a:pt x="623" y="709"/>
                    <a:pt x="636" y="709"/>
                    <a:pt x="636" y="735"/>
                  </a:cubicBezTo>
                  <a:cubicBezTo>
                    <a:pt x="623" y="709"/>
                    <a:pt x="623" y="709"/>
                    <a:pt x="623" y="709"/>
                  </a:cubicBezTo>
                  <a:close/>
                  <a:moveTo>
                    <a:pt x="315" y="712"/>
                  </a:moveTo>
                  <a:cubicBezTo>
                    <a:pt x="312" y="712"/>
                    <a:pt x="305" y="716"/>
                    <a:pt x="299" y="722"/>
                  </a:cubicBezTo>
                  <a:cubicBezTo>
                    <a:pt x="286" y="735"/>
                    <a:pt x="286" y="735"/>
                    <a:pt x="286" y="748"/>
                  </a:cubicBezTo>
                  <a:cubicBezTo>
                    <a:pt x="299" y="748"/>
                    <a:pt x="312" y="735"/>
                    <a:pt x="312" y="735"/>
                  </a:cubicBezTo>
                  <a:cubicBezTo>
                    <a:pt x="312" y="722"/>
                    <a:pt x="312" y="722"/>
                    <a:pt x="312" y="722"/>
                  </a:cubicBezTo>
                  <a:cubicBezTo>
                    <a:pt x="318" y="716"/>
                    <a:pt x="318" y="712"/>
                    <a:pt x="315" y="712"/>
                  </a:cubicBezTo>
                  <a:close/>
                  <a:moveTo>
                    <a:pt x="636" y="735"/>
                  </a:moveTo>
                  <a:cubicBezTo>
                    <a:pt x="636" y="735"/>
                    <a:pt x="649" y="748"/>
                    <a:pt x="649" y="748"/>
                  </a:cubicBezTo>
                  <a:cubicBezTo>
                    <a:pt x="636" y="748"/>
                    <a:pt x="636" y="735"/>
                    <a:pt x="636" y="735"/>
                  </a:cubicBezTo>
                  <a:close/>
                  <a:moveTo>
                    <a:pt x="450" y="694"/>
                  </a:moveTo>
                  <a:cubicBezTo>
                    <a:pt x="451" y="694"/>
                    <a:pt x="447" y="704"/>
                    <a:pt x="441" y="722"/>
                  </a:cubicBezTo>
                  <a:cubicBezTo>
                    <a:pt x="441" y="735"/>
                    <a:pt x="428" y="748"/>
                    <a:pt x="428" y="761"/>
                  </a:cubicBezTo>
                  <a:lnTo>
                    <a:pt x="415" y="761"/>
                  </a:lnTo>
                  <a:cubicBezTo>
                    <a:pt x="415" y="761"/>
                    <a:pt x="428" y="748"/>
                    <a:pt x="428" y="735"/>
                  </a:cubicBezTo>
                  <a:cubicBezTo>
                    <a:pt x="442" y="707"/>
                    <a:pt x="449" y="694"/>
                    <a:pt x="450" y="694"/>
                  </a:cubicBezTo>
                  <a:close/>
                  <a:moveTo>
                    <a:pt x="439" y="791"/>
                  </a:moveTo>
                  <a:cubicBezTo>
                    <a:pt x="436" y="798"/>
                    <a:pt x="435" y="801"/>
                    <a:pt x="436" y="801"/>
                  </a:cubicBezTo>
                  <a:cubicBezTo>
                    <a:pt x="436" y="801"/>
                    <a:pt x="438" y="797"/>
                    <a:pt x="439" y="791"/>
                  </a:cubicBezTo>
                  <a:close/>
                  <a:moveTo>
                    <a:pt x="584" y="813"/>
                  </a:moveTo>
                  <a:cubicBezTo>
                    <a:pt x="584" y="818"/>
                    <a:pt x="584" y="822"/>
                    <a:pt x="584" y="826"/>
                  </a:cubicBezTo>
                  <a:cubicBezTo>
                    <a:pt x="588" y="830"/>
                    <a:pt x="589" y="831"/>
                    <a:pt x="590" y="831"/>
                  </a:cubicBezTo>
                  <a:cubicBezTo>
                    <a:pt x="590" y="831"/>
                    <a:pt x="584" y="822"/>
                    <a:pt x="584" y="813"/>
                  </a:cubicBezTo>
                  <a:close/>
                  <a:moveTo>
                    <a:pt x="569" y="6"/>
                  </a:moveTo>
                  <a:cubicBezTo>
                    <a:pt x="568" y="6"/>
                    <a:pt x="565" y="15"/>
                    <a:pt x="558" y="35"/>
                  </a:cubicBezTo>
                  <a:cubicBezTo>
                    <a:pt x="545" y="35"/>
                    <a:pt x="545" y="48"/>
                    <a:pt x="532" y="48"/>
                  </a:cubicBezTo>
                  <a:cubicBezTo>
                    <a:pt x="519" y="48"/>
                    <a:pt x="519" y="48"/>
                    <a:pt x="519" y="22"/>
                  </a:cubicBezTo>
                  <a:cubicBezTo>
                    <a:pt x="519" y="18"/>
                    <a:pt x="519" y="14"/>
                    <a:pt x="518" y="11"/>
                  </a:cubicBezTo>
                  <a:lnTo>
                    <a:pt x="518" y="11"/>
                  </a:lnTo>
                  <a:cubicBezTo>
                    <a:pt x="506" y="48"/>
                    <a:pt x="506" y="48"/>
                    <a:pt x="506" y="48"/>
                  </a:cubicBezTo>
                  <a:cubicBezTo>
                    <a:pt x="502" y="40"/>
                    <a:pt x="499" y="37"/>
                    <a:pt x="497" y="37"/>
                  </a:cubicBezTo>
                  <a:cubicBezTo>
                    <a:pt x="493" y="37"/>
                    <a:pt x="493" y="52"/>
                    <a:pt x="493" y="61"/>
                  </a:cubicBezTo>
                  <a:cubicBezTo>
                    <a:pt x="485" y="61"/>
                    <a:pt x="482" y="66"/>
                    <a:pt x="485" y="66"/>
                  </a:cubicBezTo>
                  <a:cubicBezTo>
                    <a:pt x="486" y="66"/>
                    <a:pt x="489" y="65"/>
                    <a:pt x="493" y="61"/>
                  </a:cubicBezTo>
                  <a:lnTo>
                    <a:pt x="493" y="61"/>
                  </a:lnTo>
                  <a:cubicBezTo>
                    <a:pt x="493" y="76"/>
                    <a:pt x="493" y="82"/>
                    <a:pt x="491" y="82"/>
                  </a:cubicBezTo>
                  <a:cubicBezTo>
                    <a:pt x="489" y="82"/>
                    <a:pt x="486" y="79"/>
                    <a:pt x="480" y="74"/>
                  </a:cubicBezTo>
                  <a:cubicBezTo>
                    <a:pt x="480" y="74"/>
                    <a:pt x="480" y="61"/>
                    <a:pt x="480" y="35"/>
                  </a:cubicBezTo>
                  <a:cubicBezTo>
                    <a:pt x="480" y="22"/>
                    <a:pt x="480" y="9"/>
                    <a:pt x="467" y="9"/>
                  </a:cubicBezTo>
                  <a:cubicBezTo>
                    <a:pt x="467" y="9"/>
                    <a:pt x="467" y="9"/>
                    <a:pt x="467" y="22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7" y="35"/>
                    <a:pt x="467" y="35"/>
                    <a:pt x="467" y="61"/>
                  </a:cubicBezTo>
                  <a:cubicBezTo>
                    <a:pt x="467" y="74"/>
                    <a:pt x="467" y="74"/>
                    <a:pt x="454" y="74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54" y="48"/>
                    <a:pt x="454" y="48"/>
                    <a:pt x="441" y="48"/>
                  </a:cubicBezTo>
                  <a:cubicBezTo>
                    <a:pt x="441" y="37"/>
                    <a:pt x="441" y="28"/>
                    <a:pt x="441" y="22"/>
                  </a:cubicBezTo>
                  <a:cubicBezTo>
                    <a:pt x="441" y="35"/>
                    <a:pt x="376" y="61"/>
                    <a:pt x="376" y="61"/>
                  </a:cubicBezTo>
                  <a:cubicBezTo>
                    <a:pt x="370" y="54"/>
                    <a:pt x="363" y="51"/>
                    <a:pt x="360" y="51"/>
                  </a:cubicBezTo>
                  <a:cubicBezTo>
                    <a:pt x="357" y="51"/>
                    <a:pt x="357" y="54"/>
                    <a:pt x="363" y="61"/>
                  </a:cubicBezTo>
                  <a:cubicBezTo>
                    <a:pt x="363" y="74"/>
                    <a:pt x="351" y="87"/>
                    <a:pt x="338" y="87"/>
                  </a:cubicBezTo>
                  <a:cubicBezTo>
                    <a:pt x="325" y="100"/>
                    <a:pt x="312" y="100"/>
                    <a:pt x="325" y="113"/>
                  </a:cubicBezTo>
                  <a:cubicBezTo>
                    <a:pt x="325" y="113"/>
                    <a:pt x="325" y="126"/>
                    <a:pt x="312" y="126"/>
                  </a:cubicBezTo>
                  <a:cubicBezTo>
                    <a:pt x="312" y="126"/>
                    <a:pt x="312" y="138"/>
                    <a:pt x="312" y="138"/>
                  </a:cubicBezTo>
                  <a:cubicBezTo>
                    <a:pt x="299" y="126"/>
                    <a:pt x="299" y="113"/>
                    <a:pt x="286" y="113"/>
                  </a:cubicBezTo>
                  <a:cubicBezTo>
                    <a:pt x="286" y="126"/>
                    <a:pt x="299" y="138"/>
                    <a:pt x="312" y="151"/>
                  </a:cubicBezTo>
                  <a:cubicBezTo>
                    <a:pt x="312" y="164"/>
                    <a:pt x="312" y="164"/>
                    <a:pt x="312" y="164"/>
                  </a:cubicBezTo>
                  <a:cubicBezTo>
                    <a:pt x="312" y="164"/>
                    <a:pt x="312" y="164"/>
                    <a:pt x="299" y="151"/>
                  </a:cubicBezTo>
                  <a:cubicBezTo>
                    <a:pt x="299" y="138"/>
                    <a:pt x="286" y="126"/>
                    <a:pt x="286" y="126"/>
                  </a:cubicBezTo>
                  <a:cubicBezTo>
                    <a:pt x="286" y="138"/>
                    <a:pt x="286" y="138"/>
                    <a:pt x="286" y="138"/>
                  </a:cubicBezTo>
                  <a:cubicBezTo>
                    <a:pt x="286" y="138"/>
                    <a:pt x="286" y="138"/>
                    <a:pt x="273" y="113"/>
                  </a:cubicBezTo>
                  <a:cubicBezTo>
                    <a:pt x="261" y="101"/>
                    <a:pt x="255" y="94"/>
                    <a:pt x="252" y="94"/>
                  </a:cubicBezTo>
                  <a:lnTo>
                    <a:pt x="252" y="94"/>
                  </a:lnTo>
                  <a:cubicBezTo>
                    <a:pt x="249" y="94"/>
                    <a:pt x="253" y="104"/>
                    <a:pt x="260" y="126"/>
                  </a:cubicBezTo>
                  <a:lnTo>
                    <a:pt x="273" y="138"/>
                  </a:lnTo>
                  <a:cubicBezTo>
                    <a:pt x="265" y="130"/>
                    <a:pt x="260" y="127"/>
                    <a:pt x="259" y="127"/>
                  </a:cubicBezTo>
                  <a:lnTo>
                    <a:pt x="259" y="127"/>
                  </a:lnTo>
                  <a:cubicBezTo>
                    <a:pt x="255" y="127"/>
                    <a:pt x="264" y="142"/>
                    <a:pt x="273" y="151"/>
                  </a:cubicBezTo>
                  <a:cubicBezTo>
                    <a:pt x="262" y="146"/>
                    <a:pt x="256" y="143"/>
                    <a:pt x="253" y="143"/>
                  </a:cubicBezTo>
                  <a:cubicBezTo>
                    <a:pt x="249" y="143"/>
                    <a:pt x="252" y="149"/>
                    <a:pt x="260" y="164"/>
                  </a:cubicBezTo>
                  <a:cubicBezTo>
                    <a:pt x="253" y="158"/>
                    <a:pt x="250" y="155"/>
                    <a:pt x="248" y="155"/>
                  </a:cubicBezTo>
                  <a:cubicBezTo>
                    <a:pt x="247" y="155"/>
                    <a:pt x="247" y="158"/>
                    <a:pt x="247" y="164"/>
                  </a:cubicBezTo>
                  <a:cubicBezTo>
                    <a:pt x="247" y="177"/>
                    <a:pt x="234" y="190"/>
                    <a:pt x="221" y="203"/>
                  </a:cubicBezTo>
                  <a:cubicBezTo>
                    <a:pt x="208" y="216"/>
                    <a:pt x="195" y="229"/>
                    <a:pt x="208" y="242"/>
                  </a:cubicBezTo>
                  <a:lnTo>
                    <a:pt x="195" y="242"/>
                  </a:lnTo>
                  <a:cubicBezTo>
                    <a:pt x="198" y="246"/>
                    <a:pt x="202" y="250"/>
                    <a:pt x="208" y="255"/>
                  </a:cubicBezTo>
                  <a:cubicBezTo>
                    <a:pt x="216" y="255"/>
                    <a:pt x="225" y="261"/>
                    <a:pt x="222" y="261"/>
                  </a:cubicBezTo>
                  <a:cubicBezTo>
                    <a:pt x="221" y="261"/>
                    <a:pt x="216" y="260"/>
                    <a:pt x="208" y="255"/>
                  </a:cubicBezTo>
                  <a:cubicBezTo>
                    <a:pt x="201" y="249"/>
                    <a:pt x="198" y="245"/>
                    <a:pt x="195" y="245"/>
                  </a:cubicBezTo>
                  <a:cubicBezTo>
                    <a:pt x="192" y="245"/>
                    <a:pt x="188" y="249"/>
                    <a:pt x="182" y="255"/>
                  </a:cubicBezTo>
                  <a:cubicBezTo>
                    <a:pt x="182" y="255"/>
                    <a:pt x="169" y="268"/>
                    <a:pt x="195" y="281"/>
                  </a:cubicBezTo>
                  <a:cubicBezTo>
                    <a:pt x="201" y="288"/>
                    <a:pt x="205" y="291"/>
                    <a:pt x="203" y="291"/>
                  </a:cubicBezTo>
                  <a:cubicBezTo>
                    <a:pt x="201" y="291"/>
                    <a:pt x="195" y="288"/>
                    <a:pt x="182" y="281"/>
                  </a:cubicBezTo>
                  <a:cubicBezTo>
                    <a:pt x="171" y="276"/>
                    <a:pt x="163" y="273"/>
                    <a:pt x="158" y="273"/>
                  </a:cubicBezTo>
                  <a:cubicBezTo>
                    <a:pt x="152" y="273"/>
                    <a:pt x="154" y="279"/>
                    <a:pt x="169" y="294"/>
                  </a:cubicBezTo>
                  <a:cubicBezTo>
                    <a:pt x="156" y="294"/>
                    <a:pt x="156" y="294"/>
                    <a:pt x="143" y="281"/>
                  </a:cubicBezTo>
                  <a:lnTo>
                    <a:pt x="143" y="281"/>
                  </a:lnTo>
                  <a:cubicBezTo>
                    <a:pt x="143" y="294"/>
                    <a:pt x="143" y="294"/>
                    <a:pt x="156" y="307"/>
                  </a:cubicBezTo>
                  <a:cubicBezTo>
                    <a:pt x="156" y="307"/>
                    <a:pt x="156" y="320"/>
                    <a:pt x="143" y="320"/>
                  </a:cubicBezTo>
                  <a:cubicBezTo>
                    <a:pt x="143" y="333"/>
                    <a:pt x="156" y="333"/>
                    <a:pt x="156" y="333"/>
                  </a:cubicBezTo>
                  <a:cubicBezTo>
                    <a:pt x="143" y="333"/>
                    <a:pt x="143" y="346"/>
                    <a:pt x="130" y="359"/>
                  </a:cubicBezTo>
                  <a:cubicBezTo>
                    <a:pt x="130" y="385"/>
                    <a:pt x="130" y="398"/>
                    <a:pt x="104" y="398"/>
                  </a:cubicBezTo>
                  <a:cubicBezTo>
                    <a:pt x="104" y="398"/>
                    <a:pt x="104" y="398"/>
                    <a:pt x="130" y="411"/>
                  </a:cubicBezTo>
                  <a:lnTo>
                    <a:pt x="143" y="411"/>
                  </a:lnTo>
                  <a:cubicBezTo>
                    <a:pt x="104" y="411"/>
                    <a:pt x="104" y="424"/>
                    <a:pt x="143" y="437"/>
                  </a:cubicBezTo>
                  <a:lnTo>
                    <a:pt x="117" y="437"/>
                  </a:lnTo>
                  <a:cubicBezTo>
                    <a:pt x="91" y="437"/>
                    <a:pt x="104" y="437"/>
                    <a:pt x="143" y="450"/>
                  </a:cubicBezTo>
                  <a:lnTo>
                    <a:pt x="91" y="450"/>
                  </a:lnTo>
                  <a:cubicBezTo>
                    <a:pt x="78" y="450"/>
                    <a:pt x="52" y="463"/>
                    <a:pt x="52" y="463"/>
                  </a:cubicBezTo>
                  <a:lnTo>
                    <a:pt x="91" y="463"/>
                  </a:lnTo>
                  <a:cubicBezTo>
                    <a:pt x="91" y="463"/>
                    <a:pt x="91" y="468"/>
                    <a:pt x="95" y="468"/>
                  </a:cubicBezTo>
                  <a:cubicBezTo>
                    <a:pt x="97" y="468"/>
                    <a:pt x="100" y="467"/>
                    <a:pt x="104" y="463"/>
                  </a:cubicBezTo>
                  <a:cubicBezTo>
                    <a:pt x="117" y="463"/>
                    <a:pt x="117" y="476"/>
                    <a:pt x="117" y="476"/>
                  </a:cubicBezTo>
                  <a:lnTo>
                    <a:pt x="143" y="476"/>
                  </a:lnTo>
                  <a:cubicBezTo>
                    <a:pt x="152" y="476"/>
                    <a:pt x="160" y="470"/>
                    <a:pt x="165" y="470"/>
                  </a:cubicBezTo>
                  <a:cubicBezTo>
                    <a:pt x="167" y="470"/>
                    <a:pt x="169" y="471"/>
                    <a:pt x="169" y="476"/>
                  </a:cubicBezTo>
                  <a:cubicBezTo>
                    <a:pt x="169" y="476"/>
                    <a:pt x="182" y="476"/>
                    <a:pt x="208" y="463"/>
                  </a:cubicBezTo>
                  <a:lnTo>
                    <a:pt x="273" y="463"/>
                  </a:lnTo>
                  <a:cubicBezTo>
                    <a:pt x="286" y="450"/>
                    <a:pt x="299" y="450"/>
                    <a:pt x="273" y="450"/>
                  </a:cubicBezTo>
                  <a:cubicBezTo>
                    <a:pt x="286" y="450"/>
                    <a:pt x="286" y="437"/>
                    <a:pt x="286" y="437"/>
                  </a:cubicBezTo>
                  <a:cubicBezTo>
                    <a:pt x="286" y="424"/>
                    <a:pt x="286" y="424"/>
                    <a:pt x="312" y="424"/>
                  </a:cubicBezTo>
                  <a:lnTo>
                    <a:pt x="325" y="424"/>
                  </a:lnTo>
                  <a:cubicBezTo>
                    <a:pt x="312" y="411"/>
                    <a:pt x="312" y="411"/>
                    <a:pt x="312" y="398"/>
                  </a:cubicBezTo>
                  <a:cubicBezTo>
                    <a:pt x="325" y="385"/>
                    <a:pt x="325" y="385"/>
                    <a:pt x="312" y="372"/>
                  </a:cubicBezTo>
                  <a:lnTo>
                    <a:pt x="312" y="372"/>
                  </a:lnTo>
                  <a:cubicBezTo>
                    <a:pt x="316" y="376"/>
                    <a:pt x="319" y="378"/>
                    <a:pt x="321" y="378"/>
                  </a:cubicBezTo>
                  <a:cubicBezTo>
                    <a:pt x="325" y="378"/>
                    <a:pt x="325" y="372"/>
                    <a:pt x="325" y="372"/>
                  </a:cubicBezTo>
                  <a:cubicBezTo>
                    <a:pt x="316" y="363"/>
                    <a:pt x="313" y="360"/>
                    <a:pt x="312" y="359"/>
                  </a:cubicBezTo>
                  <a:lnTo>
                    <a:pt x="312" y="359"/>
                  </a:lnTo>
                  <a:cubicBezTo>
                    <a:pt x="325" y="372"/>
                    <a:pt x="325" y="372"/>
                    <a:pt x="338" y="372"/>
                  </a:cubicBezTo>
                  <a:cubicBezTo>
                    <a:pt x="338" y="359"/>
                    <a:pt x="338" y="359"/>
                    <a:pt x="325" y="359"/>
                  </a:cubicBezTo>
                  <a:cubicBezTo>
                    <a:pt x="325" y="359"/>
                    <a:pt x="325" y="346"/>
                    <a:pt x="338" y="346"/>
                  </a:cubicBezTo>
                  <a:cubicBezTo>
                    <a:pt x="345" y="350"/>
                    <a:pt x="349" y="351"/>
                    <a:pt x="351" y="351"/>
                  </a:cubicBezTo>
                  <a:cubicBezTo>
                    <a:pt x="356" y="351"/>
                    <a:pt x="347" y="343"/>
                    <a:pt x="338" y="333"/>
                  </a:cubicBezTo>
                  <a:lnTo>
                    <a:pt x="338" y="333"/>
                  </a:lnTo>
                  <a:cubicBezTo>
                    <a:pt x="351" y="346"/>
                    <a:pt x="351" y="346"/>
                    <a:pt x="351" y="346"/>
                  </a:cubicBezTo>
                  <a:cubicBezTo>
                    <a:pt x="338" y="333"/>
                    <a:pt x="338" y="320"/>
                    <a:pt x="351" y="320"/>
                  </a:cubicBezTo>
                  <a:cubicBezTo>
                    <a:pt x="363" y="307"/>
                    <a:pt x="363" y="307"/>
                    <a:pt x="351" y="294"/>
                  </a:cubicBezTo>
                  <a:cubicBezTo>
                    <a:pt x="338" y="281"/>
                    <a:pt x="338" y="281"/>
                    <a:pt x="351" y="281"/>
                  </a:cubicBezTo>
                  <a:cubicBezTo>
                    <a:pt x="383" y="306"/>
                    <a:pt x="390" y="315"/>
                    <a:pt x="391" y="315"/>
                  </a:cubicBezTo>
                  <a:cubicBezTo>
                    <a:pt x="391" y="315"/>
                    <a:pt x="389" y="312"/>
                    <a:pt x="389" y="307"/>
                  </a:cubicBezTo>
                  <a:cubicBezTo>
                    <a:pt x="389" y="307"/>
                    <a:pt x="376" y="294"/>
                    <a:pt x="364" y="281"/>
                  </a:cubicBezTo>
                  <a:lnTo>
                    <a:pt x="364" y="281"/>
                  </a:lnTo>
                  <a:cubicBezTo>
                    <a:pt x="371" y="289"/>
                    <a:pt x="376" y="292"/>
                    <a:pt x="380" y="292"/>
                  </a:cubicBezTo>
                  <a:cubicBezTo>
                    <a:pt x="388" y="292"/>
                    <a:pt x="386" y="274"/>
                    <a:pt x="376" y="255"/>
                  </a:cubicBezTo>
                  <a:lnTo>
                    <a:pt x="376" y="255"/>
                  </a:lnTo>
                  <a:cubicBezTo>
                    <a:pt x="376" y="255"/>
                    <a:pt x="377" y="255"/>
                    <a:pt x="389" y="268"/>
                  </a:cubicBezTo>
                  <a:cubicBezTo>
                    <a:pt x="389" y="275"/>
                    <a:pt x="393" y="278"/>
                    <a:pt x="396" y="278"/>
                  </a:cubicBezTo>
                  <a:cubicBezTo>
                    <a:pt x="399" y="278"/>
                    <a:pt x="402" y="275"/>
                    <a:pt x="402" y="268"/>
                  </a:cubicBezTo>
                  <a:cubicBezTo>
                    <a:pt x="397" y="257"/>
                    <a:pt x="396" y="253"/>
                    <a:pt x="398" y="253"/>
                  </a:cubicBezTo>
                  <a:lnTo>
                    <a:pt x="398" y="253"/>
                  </a:lnTo>
                  <a:cubicBezTo>
                    <a:pt x="400" y="253"/>
                    <a:pt x="408" y="261"/>
                    <a:pt x="415" y="268"/>
                  </a:cubicBezTo>
                  <a:cubicBezTo>
                    <a:pt x="428" y="281"/>
                    <a:pt x="428" y="281"/>
                    <a:pt x="428" y="281"/>
                  </a:cubicBezTo>
                  <a:cubicBezTo>
                    <a:pt x="422" y="262"/>
                    <a:pt x="422" y="255"/>
                    <a:pt x="425" y="255"/>
                  </a:cubicBezTo>
                  <a:cubicBezTo>
                    <a:pt x="428" y="255"/>
                    <a:pt x="435" y="262"/>
                    <a:pt x="441" y="268"/>
                  </a:cubicBezTo>
                  <a:cubicBezTo>
                    <a:pt x="428" y="255"/>
                    <a:pt x="428" y="255"/>
                    <a:pt x="428" y="255"/>
                  </a:cubicBezTo>
                  <a:cubicBezTo>
                    <a:pt x="441" y="255"/>
                    <a:pt x="441" y="255"/>
                    <a:pt x="428" y="242"/>
                  </a:cubicBezTo>
                  <a:cubicBezTo>
                    <a:pt x="428" y="229"/>
                    <a:pt x="415" y="203"/>
                    <a:pt x="415" y="203"/>
                  </a:cubicBezTo>
                  <a:lnTo>
                    <a:pt x="415" y="203"/>
                  </a:lnTo>
                  <a:lnTo>
                    <a:pt x="428" y="216"/>
                  </a:lnTo>
                  <a:cubicBezTo>
                    <a:pt x="428" y="229"/>
                    <a:pt x="432" y="233"/>
                    <a:pt x="435" y="233"/>
                  </a:cubicBezTo>
                  <a:cubicBezTo>
                    <a:pt x="438" y="233"/>
                    <a:pt x="441" y="229"/>
                    <a:pt x="441" y="229"/>
                  </a:cubicBezTo>
                  <a:cubicBezTo>
                    <a:pt x="441" y="229"/>
                    <a:pt x="454" y="229"/>
                    <a:pt x="454" y="242"/>
                  </a:cubicBezTo>
                  <a:lnTo>
                    <a:pt x="454" y="229"/>
                  </a:lnTo>
                  <a:cubicBezTo>
                    <a:pt x="461" y="236"/>
                    <a:pt x="464" y="239"/>
                    <a:pt x="466" y="239"/>
                  </a:cubicBezTo>
                  <a:cubicBezTo>
                    <a:pt x="467" y="239"/>
                    <a:pt x="467" y="236"/>
                    <a:pt x="467" y="229"/>
                  </a:cubicBezTo>
                  <a:cubicBezTo>
                    <a:pt x="474" y="242"/>
                    <a:pt x="477" y="249"/>
                    <a:pt x="479" y="249"/>
                  </a:cubicBezTo>
                  <a:cubicBezTo>
                    <a:pt x="480" y="249"/>
                    <a:pt x="480" y="242"/>
                    <a:pt x="480" y="229"/>
                  </a:cubicBezTo>
                  <a:cubicBezTo>
                    <a:pt x="480" y="242"/>
                    <a:pt x="480" y="242"/>
                    <a:pt x="480" y="242"/>
                  </a:cubicBezTo>
                  <a:cubicBezTo>
                    <a:pt x="480" y="236"/>
                    <a:pt x="480" y="233"/>
                    <a:pt x="482" y="233"/>
                  </a:cubicBezTo>
                  <a:cubicBezTo>
                    <a:pt x="483" y="233"/>
                    <a:pt x="487" y="236"/>
                    <a:pt x="493" y="242"/>
                  </a:cubicBezTo>
                  <a:cubicBezTo>
                    <a:pt x="493" y="229"/>
                    <a:pt x="493" y="229"/>
                    <a:pt x="493" y="229"/>
                  </a:cubicBezTo>
                  <a:cubicBezTo>
                    <a:pt x="493" y="235"/>
                    <a:pt x="493" y="238"/>
                    <a:pt x="494" y="238"/>
                  </a:cubicBezTo>
                  <a:cubicBezTo>
                    <a:pt x="495" y="238"/>
                    <a:pt x="499" y="231"/>
                    <a:pt x="506" y="216"/>
                  </a:cubicBezTo>
                  <a:cubicBezTo>
                    <a:pt x="506" y="221"/>
                    <a:pt x="506" y="226"/>
                    <a:pt x="506" y="229"/>
                  </a:cubicBezTo>
                  <a:cubicBezTo>
                    <a:pt x="513" y="223"/>
                    <a:pt x="516" y="220"/>
                    <a:pt x="518" y="220"/>
                  </a:cubicBezTo>
                  <a:cubicBezTo>
                    <a:pt x="518" y="220"/>
                    <a:pt x="519" y="220"/>
                    <a:pt x="519" y="222"/>
                  </a:cubicBezTo>
                  <a:lnTo>
                    <a:pt x="519" y="222"/>
                  </a:lnTo>
                  <a:cubicBezTo>
                    <a:pt x="519" y="220"/>
                    <a:pt x="519" y="218"/>
                    <a:pt x="519" y="216"/>
                  </a:cubicBezTo>
                  <a:cubicBezTo>
                    <a:pt x="519" y="229"/>
                    <a:pt x="532" y="229"/>
                    <a:pt x="545" y="242"/>
                  </a:cubicBezTo>
                  <a:cubicBezTo>
                    <a:pt x="545" y="242"/>
                    <a:pt x="545" y="216"/>
                    <a:pt x="558" y="203"/>
                  </a:cubicBezTo>
                  <a:cubicBezTo>
                    <a:pt x="565" y="197"/>
                    <a:pt x="568" y="194"/>
                    <a:pt x="569" y="194"/>
                  </a:cubicBezTo>
                  <a:cubicBezTo>
                    <a:pt x="571" y="194"/>
                    <a:pt x="571" y="197"/>
                    <a:pt x="571" y="203"/>
                  </a:cubicBezTo>
                  <a:cubicBezTo>
                    <a:pt x="565" y="215"/>
                    <a:pt x="562" y="224"/>
                    <a:pt x="560" y="230"/>
                  </a:cubicBezTo>
                  <a:lnTo>
                    <a:pt x="560" y="230"/>
                  </a:lnTo>
                  <a:cubicBezTo>
                    <a:pt x="559" y="229"/>
                    <a:pt x="558" y="229"/>
                    <a:pt x="558" y="229"/>
                  </a:cubicBezTo>
                  <a:lnTo>
                    <a:pt x="558" y="229"/>
                  </a:lnTo>
                  <a:cubicBezTo>
                    <a:pt x="558" y="233"/>
                    <a:pt x="558" y="234"/>
                    <a:pt x="558" y="234"/>
                  </a:cubicBezTo>
                  <a:cubicBezTo>
                    <a:pt x="559" y="234"/>
                    <a:pt x="559" y="233"/>
                    <a:pt x="560" y="230"/>
                  </a:cubicBezTo>
                  <a:lnTo>
                    <a:pt x="560" y="230"/>
                  </a:lnTo>
                  <a:cubicBezTo>
                    <a:pt x="563" y="230"/>
                    <a:pt x="568" y="233"/>
                    <a:pt x="558" y="242"/>
                  </a:cubicBezTo>
                  <a:cubicBezTo>
                    <a:pt x="558" y="246"/>
                    <a:pt x="558" y="248"/>
                    <a:pt x="558" y="248"/>
                  </a:cubicBezTo>
                  <a:cubicBezTo>
                    <a:pt x="559" y="248"/>
                    <a:pt x="562" y="238"/>
                    <a:pt x="571" y="229"/>
                  </a:cubicBezTo>
                  <a:lnTo>
                    <a:pt x="571" y="229"/>
                  </a:lnTo>
                  <a:cubicBezTo>
                    <a:pt x="566" y="239"/>
                    <a:pt x="565" y="243"/>
                    <a:pt x="566" y="243"/>
                  </a:cubicBezTo>
                  <a:cubicBezTo>
                    <a:pt x="568" y="243"/>
                    <a:pt x="576" y="232"/>
                    <a:pt x="584" y="216"/>
                  </a:cubicBezTo>
                  <a:cubicBezTo>
                    <a:pt x="592" y="201"/>
                    <a:pt x="595" y="195"/>
                    <a:pt x="596" y="195"/>
                  </a:cubicBezTo>
                  <a:cubicBezTo>
                    <a:pt x="597" y="195"/>
                    <a:pt x="597" y="198"/>
                    <a:pt x="597" y="203"/>
                  </a:cubicBezTo>
                  <a:cubicBezTo>
                    <a:pt x="584" y="216"/>
                    <a:pt x="597" y="216"/>
                    <a:pt x="597" y="216"/>
                  </a:cubicBezTo>
                  <a:cubicBezTo>
                    <a:pt x="597" y="216"/>
                    <a:pt x="597" y="216"/>
                    <a:pt x="584" y="242"/>
                  </a:cubicBezTo>
                  <a:cubicBezTo>
                    <a:pt x="584" y="242"/>
                    <a:pt x="584" y="242"/>
                    <a:pt x="597" y="229"/>
                  </a:cubicBezTo>
                  <a:cubicBezTo>
                    <a:pt x="602" y="215"/>
                    <a:pt x="605" y="209"/>
                    <a:pt x="606" y="209"/>
                  </a:cubicBezTo>
                  <a:lnTo>
                    <a:pt x="606" y="209"/>
                  </a:lnTo>
                  <a:cubicBezTo>
                    <a:pt x="608" y="209"/>
                    <a:pt x="605" y="226"/>
                    <a:pt x="597" y="242"/>
                  </a:cubicBezTo>
                  <a:lnTo>
                    <a:pt x="610" y="229"/>
                  </a:lnTo>
                  <a:cubicBezTo>
                    <a:pt x="618" y="213"/>
                    <a:pt x="626" y="202"/>
                    <a:pt x="628" y="202"/>
                  </a:cubicBezTo>
                  <a:lnTo>
                    <a:pt x="628" y="202"/>
                  </a:lnTo>
                  <a:cubicBezTo>
                    <a:pt x="629" y="202"/>
                    <a:pt x="628" y="20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lnTo>
                    <a:pt x="621" y="219"/>
                  </a:lnTo>
                  <a:cubicBezTo>
                    <a:pt x="623" y="217"/>
                    <a:pt x="624" y="216"/>
                    <a:pt x="625" y="216"/>
                  </a:cubicBezTo>
                  <a:lnTo>
                    <a:pt x="625" y="216"/>
                  </a:lnTo>
                  <a:cubicBezTo>
                    <a:pt x="627" y="216"/>
                    <a:pt x="618" y="230"/>
                    <a:pt x="610" y="255"/>
                  </a:cubicBezTo>
                  <a:cubicBezTo>
                    <a:pt x="623" y="229"/>
                    <a:pt x="636" y="216"/>
                    <a:pt x="636" y="216"/>
                  </a:cubicBezTo>
                  <a:lnTo>
                    <a:pt x="636" y="216"/>
                  </a:lnTo>
                  <a:cubicBezTo>
                    <a:pt x="636" y="229"/>
                    <a:pt x="636" y="229"/>
                    <a:pt x="623" y="242"/>
                  </a:cubicBezTo>
                  <a:cubicBezTo>
                    <a:pt x="623" y="251"/>
                    <a:pt x="616" y="261"/>
                    <a:pt x="617" y="261"/>
                  </a:cubicBezTo>
                  <a:cubicBezTo>
                    <a:pt x="618" y="261"/>
                    <a:pt x="619" y="259"/>
                    <a:pt x="622" y="256"/>
                  </a:cubicBezTo>
                  <a:lnTo>
                    <a:pt x="622" y="256"/>
                  </a:lnTo>
                  <a:cubicBezTo>
                    <a:pt x="622" y="257"/>
                    <a:pt x="619" y="259"/>
                    <a:pt x="610" y="268"/>
                  </a:cubicBezTo>
                  <a:lnTo>
                    <a:pt x="623" y="268"/>
                  </a:lnTo>
                  <a:cubicBezTo>
                    <a:pt x="623" y="264"/>
                    <a:pt x="624" y="263"/>
                    <a:pt x="625" y="263"/>
                  </a:cubicBezTo>
                  <a:lnTo>
                    <a:pt x="625" y="263"/>
                  </a:lnTo>
                  <a:cubicBezTo>
                    <a:pt x="628" y="263"/>
                    <a:pt x="632" y="272"/>
                    <a:pt x="623" y="281"/>
                  </a:cubicBezTo>
                  <a:cubicBezTo>
                    <a:pt x="629" y="275"/>
                    <a:pt x="633" y="271"/>
                    <a:pt x="634" y="271"/>
                  </a:cubicBezTo>
                  <a:cubicBezTo>
                    <a:pt x="636" y="271"/>
                    <a:pt x="636" y="275"/>
                    <a:pt x="636" y="281"/>
                  </a:cubicBezTo>
                  <a:cubicBezTo>
                    <a:pt x="649" y="268"/>
                    <a:pt x="649" y="268"/>
                    <a:pt x="649" y="268"/>
                  </a:cubicBezTo>
                  <a:cubicBezTo>
                    <a:pt x="662" y="268"/>
                    <a:pt x="649" y="281"/>
                    <a:pt x="649" y="281"/>
                  </a:cubicBezTo>
                  <a:cubicBezTo>
                    <a:pt x="649" y="281"/>
                    <a:pt x="649" y="281"/>
                    <a:pt x="662" y="268"/>
                  </a:cubicBezTo>
                  <a:cubicBezTo>
                    <a:pt x="662" y="268"/>
                    <a:pt x="665" y="265"/>
                    <a:pt x="667" y="265"/>
                  </a:cubicBezTo>
                  <a:lnTo>
                    <a:pt x="667" y="265"/>
                  </a:lnTo>
                  <a:cubicBezTo>
                    <a:pt x="668" y="265"/>
                    <a:pt x="668" y="268"/>
                    <a:pt x="662" y="281"/>
                  </a:cubicBezTo>
                  <a:cubicBezTo>
                    <a:pt x="662" y="281"/>
                    <a:pt x="649" y="294"/>
                    <a:pt x="662" y="294"/>
                  </a:cubicBezTo>
                  <a:lnTo>
                    <a:pt x="675" y="294"/>
                  </a:lnTo>
                  <a:cubicBezTo>
                    <a:pt x="675" y="294"/>
                    <a:pt x="674" y="294"/>
                    <a:pt x="674" y="295"/>
                  </a:cubicBezTo>
                  <a:lnTo>
                    <a:pt x="674" y="295"/>
                  </a:lnTo>
                  <a:cubicBezTo>
                    <a:pt x="668" y="301"/>
                    <a:pt x="665" y="304"/>
                    <a:pt x="667" y="304"/>
                  </a:cubicBezTo>
                  <a:cubicBezTo>
                    <a:pt x="668" y="304"/>
                    <a:pt x="675" y="301"/>
                    <a:pt x="688" y="294"/>
                  </a:cubicBezTo>
                  <a:lnTo>
                    <a:pt x="688" y="294"/>
                  </a:lnTo>
                  <a:cubicBezTo>
                    <a:pt x="688" y="307"/>
                    <a:pt x="688" y="307"/>
                    <a:pt x="675" y="307"/>
                  </a:cubicBezTo>
                  <a:cubicBezTo>
                    <a:pt x="675" y="307"/>
                    <a:pt x="675" y="307"/>
                    <a:pt x="675" y="320"/>
                  </a:cubicBezTo>
                  <a:cubicBezTo>
                    <a:pt x="683" y="311"/>
                    <a:pt x="688" y="309"/>
                    <a:pt x="689" y="309"/>
                  </a:cubicBezTo>
                  <a:lnTo>
                    <a:pt x="689" y="309"/>
                  </a:lnTo>
                  <a:cubicBezTo>
                    <a:pt x="692" y="309"/>
                    <a:pt x="683" y="320"/>
                    <a:pt x="675" y="320"/>
                  </a:cubicBezTo>
                  <a:cubicBezTo>
                    <a:pt x="675" y="320"/>
                    <a:pt x="675" y="326"/>
                    <a:pt x="682" y="326"/>
                  </a:cubicBezTo>
                  <a:cubicBezTo>
                    <a:pt x="686" y="326"/>
                    <a:pt x="692" y="324"/>
                    <a:pt x="701" y="320"/>
                  </a:cubicBezTo>
                  <a:lnTo>
                    <a:pt x="701" y="320"/>
                  </a:lnTo>
                  <a:cubicBezTo>
                    <a:pt x="701" y="320"/>
                    <a:pt x="701" y="320"/>
                    <a:pt x="701" y="320"/>
                  </a:cubicBezTo>
                  <a:cubicBezTo>
                    <a:pt x="714" y="320"/>
                    <a:pt x="714" y="320"/>
                    <a:pt x="688" y="333"/>
                  </a:cubicBezTo>
                  <a:lnTo>
                    <a:pt x="675" y="346"/>
                  </a:lnTo>
                  <a:lnTo>
                    <a:pt x="714" y="346"/>
                  </a:lnTo>
                  <a:cubicBezTo>
                    <a:pt x="714" y="346"/>
                    <a:pt x="714" y="359"/>
                    <a:pt x="701" y="359"/>
                  </a:cubicBezTo>
                  <a:lnTo>
                    <a:pt x="714" y="359"/>
                  </a:lnTo>
                  <a:cubicBezTo>
                    <a:pt x="727" y="359"/>
                    <a:pt x="727" y="359"/>
                    <a:pt x="714" y="372"/>
                  </a:cubicBezTo>
                  <a:cubicBezTo>
                    <a:pt x="709" y="376"/>
                    <a:pt x="708" y="378"/>
                    <a:pt x="708" y="378"/>
                  </a:cubicBezTo>
                  <a:cubicBezTo>
                    <a:pt x="709" y="378"/>
                    <a:pt x="718" y="372"/>
                    <a:pt x="727" y="372"/>
                  </a:cubicBezTo>
                  <a:cubicBezTo>
                    <a:pt x="714" y="385"/>
                    <a:pt x="714" y="424"/>
                    <a:pt x="740" y="424"/>
                  </a:cubicBezTo>
                  <a:lnTo>
                    <a:pt x="727" y="424"/>
                  </a:lnTo>
                  <a:lnTo>
                    <a:pt x="727" y="437"/>
                  </a:lnTo>
                  <a:cubicBezTo>
                    <a:pt x="740" y="437"/>
                    <a:pt x="753" y="437"/>
                    <a:pt x="753" y="450"/>
                  </a:cubicBezTo>
                  <a:lnTo>
                    <a:pt x="728" y="437"/>
                  </a:lnTo>
                  <a:lnTo>
                    <a:pt x="728" y="437"/>
                  </a:lnTo>
                  <a:cubicBezTo>
                    <a:pt x="753" y="450"/>
                    <a:pt x="752" y="450"/>
                    <a:pt x="740" y="450"/>
                  </a:cubicBezTo>
                  <a:cubicBezTo>
                    <a:pt x="731" y="445"/>
                    <a:pt x="725" y="444"/>
                    <a:pt x="722" y="444"/>
                  </a:cubicBezTo>
                  <a:cubicBezTo>
                    <a:pt x="715" y="444"/>
                    <a:pt x="718" y="450"/>
                    <a:pt x="727" y="450"/>
                  </a:cubicBezTo>
                  <a:cubicBezTo>
                    <a:pt x="701" y="450"/>
                    <a:pt x="701" y="450"/>
                    <a:pt x="740" y="463"/>
                  </a:cubicBezTo>
                  <a:lnTo>
                    <a:pt x="727" y="463"/>
                  </a:lnTo>
                  <a:cubicBezTo>
                    <a:pt x="753" y="476"/>
                    <a:pt x="753" y="476"/>
                    <a:pt x="727" y="476"/>
                  </a:cubicBezTo>
                  <a:cubicBezTo>
                    <a:pt x="707" y="469"/>
                    <a:pt x="697" y="466"/>
                    <a:pt x="696" y="466"/>
                  </a:cubicBezTo>
                  <a:lnTo>
                    <a:pt x="696" y="466"/>
                  </a:lnTo>
                  <a:cubicBezTo>
                    <a:pt x="694" y="466"/>
                    <a:pt x="701" y="469"/>
                    <a:pt x="714" y="476"/>
                  </a:cubicBezTo>
                  <a:cubicBezTo>
                    <a:pt x="714" y="482"/>
                    <a:pt x="710" y="482"/>
                    <a:pt x="709" y="482"/>
                  </a:cubicBezTo>
                  <a:cubicBezTo>
                    <a:pt x="707" y="482"/>
                    <a:pt x="707" y="482"/>
                    <a:pt x="714" y="489"/>
                  </a:cubicBezTo>
                  <a:cubicBezTo>
                    <a:pt x="714" y="489"/>
                    <a:pt x="688" y="489"/>
                    <a:pt x="688" y="502"/>
                  </a:cubicBezTo>
                  <a:cubicBezTo>
                    <a:pt x="675" y="515"/>
                    <a:pt x="675" y="515"/>
                    <a:pt x="688" y="515"/>
                  </a:cubicBezTo>
                  <a:cubicBezTo>
                    <a:pt x="703" y="530"/>
                    <a:pt x="709" y="536"/>
                    <a:pt x="707" y="536"/>
                  </a:cubicBezTo>
                  <a:cubicBezTo>
                    <a:pt x="705" y="536"/>
                    <a:pt x="698" y="533"/>
                    <a:pt x="688" y="528"/>
                  </a:cubicBezTo>
                  <a:cubicBezTo>
                    <a:pt x="688" y="528"/>
                    <a:pt x="675" y="515"/>
                    <a:pt x="675" y="515"/>
                  </a:cubicBezTo>
                  <a:cubicBezTo>
                    <a:pt x="666" y="515"/>
                    <a:pt x="663" y="520"/>
                    <a:pt x="658" y="520"/>
                  </a:cubicBezTo>
                  <a:cubicBezTo>
                    <a:pt x="656" y="520"/>
                    <a:pt x="653" y="519"/>
                    <a:pt x="649" y="515"/>
                  </a:cubicBezTo>
                  <a:lnTo>
                    <a:pt x="649" y="515"/>
                  </a:lnTo>
                  <a:cubicBezTo>
                    <a:pt x="675" y="541"/>
                    <a:pt x="662" y="541"/>
                    <a:pt x="649" y="541"/>
                  </a:cubicBezTo>
                  <a:cubicBezTo>
                    <a:pt x="649" y="541"/>
                    <a:pt x="649" y="541"/>
                    <a:pt x="662" y="554"/>
                  </a:cubicBezTo>
                  <a:lnTo>
                    <a:pt x="662" y="554"/>
                  </a:lnTo>
                  <a:cubicBezTo>
                    <a:pt x="656" y="548"/>
                    <a:pt x="649" y="545"/>
                    <a:pt x="644" y="545"/>
                  </a:cubicBezTo>
                  <a:lnTo>
                    <a:pt x="644" y="545"/>
                  </a:lnTo>
                  <a:cubicBezTo>
                    <a:pt x="636" y="545"/>
                    <a:pt x="634" y="551"/>
                    <a:pt x="649" y="566"/>
                  </a:cubicBezTo>
                  <a:cubicBezTo>
                    <a:pt x="655" y="578"/>
                    <a:pt x="658" y="585"/>
                    <a:pt x="657" y="585"/>
                  </a:cubicBezTo>
                  <a:cubicBezTo>
                    <a:pt x="657" y="585"/>
                    <a:pt x="650" y="575"/>
                    <a:pt x="636" y="554"/>
                  </a:cubicBezTo>
                  <a:cubicBezTo>
                    <a:pt x="630" y="548"/>
                    <a:pt x="626" y="544"/>
                    <a:pt x="623" y="541"/>
                  </a:cubicBezTo>
                  <a:lnTo>
                    <a:pt x="623" y="541"/>
                  </a:lnTo>
                  <a:cubicBezTo>
                    <a:pt x="632" y="550"/>
                    <a:pt x="635" y="559"/>
                    <a:pt x="631" y="559"/>
                  </a:cubicBezTo>
                  <a:cubicBezTo>
                    <a:pt x="629" y="559"/>
                    <a:pt x="627" y="557"/>
                    <a:pt x="623" y="554"/>
                  </a:cubicBezTo>
                  <a:lnTo>
                    <a:pt x="623" y="554"/>
                  </a:lnTo>
                  <a:cubicBezTo>
                    <a:pt x="623" y="554"/>
                    <a:pt x="626" y="556"/>
                    <a:pt x="649" y="579"/>
                  </a:cubicBezTo>
                  <a:cubicBezTo>
                    <a:pt x="649" y="592"/>
                    <a:pt x="649" y="605"/>
                    <a:pt x="649" y="605"/>
                  </a:cubicBezTo>
                  <a:cubicBezTo>
                    <a:pt x="636" y="592"/>
                    <a:pt x="636" y="592"/>
                    <a:pt x="636" y="566"/>
                  </a:cubicBezTo>
                  <a:cubicBezTo>
                    <a:pt x="636" y="566"/>
                    <a:pt x="636" y="567"/>
                    <a:pt x="636" y="579"/>
                  </a:cubicBezTo>
                  <a:cubicBezTo>
                    <a:pt x="623" y="579"/>
                    <a:pt x="623" y="566"/>
                    <a:pt x="610" y="554"/>
                  </a:cubicBezTo>
                  <a:cubicBezTo>
                    <a:pt x="605" y="548"/>
                    <a:pt x="601" y="545"/>
                    <a:pt x="600" y="545"/>
                  </a:cubicBezTo>
                  <a:lnTo>
                    <a:pt x="600" y="545"/>
                  </a:lnTo>
                  <a:cubicBezTo>
                    <a:pt x="599" y="545"/>
                    <a:pt x="602" y="551"/>
                    <a:pt x="610" y="566"/>
                  </a:cubicBezTo>
                  <a:cubicBezTo>
                    <a:pt x="610" y="566"/>
                    <a:pt x="620" y="607"/>
                    <a:pt x="631" y="634"/>
                  </a:cubicBezTo>
                  <a:lnTo>
                    <a:pt x="631" y="634"/>
                  </a:lnTo>
                  <a:cubicBezTo>
                    <a:pt x="628" y="631"/>
                    <a:pt x="623" y="631"/>
                    <a:pt x="623" y="631"/>
                  </a:cubicBezTo>
                  <a:cubicBezTo>
                    <a:pt x="623" y="618"/>
                    <a:pt x="623" y="618"/>
                    <a:pt x="623" y="618"/>
                  </a:cubicBezTo>
                  <a:lnTo>
                    <a:pt x="610" y="605"/>
                  </a:lnTo>
                  <a:cubicBezTo>
                    <a:pt x="605" y="601"/>
                    <a:pt x="600" y="596"/>
                    <a:pt x="597" y="592"/>
                  </a:cubicBezTo>
                  <a:lnTo>
                    <a:pt x="597" y="592"/>
                  </a:lnTo>
                  <a:cubicBezTo>
                    <a:pt x="597" y="592"/>
                    <a:pt x="597" y="592"/>
                    <a:pt x="584" y="579"/>
                  </a:cubicBezTo>
                  <a:cubicBezTo>
                    <a:pt x="584" y="579"/>
                    <a:pt x="584" y="579"/>
                    <a:pt x="584" y="592"/>
                  </a:cubicBezTo>
                  <a:cubicBezTo>
                    <a:pt x="597" y="605"/>
                    <a:pt x="597" y="605"/>
                    <a:pt x="597" y="605"/>
                  </a:cubicBezTo>
                  <a:cubicBezTo>
                    <a:pt x="584" y="605"/>
                    <a:pt x="584" y="605"/>
                    <a:pt x="597" y="631"/>
                  </a:cubicBezTo>
                  <a:cubicBezTo>
                    <a:pt x="597" y="644"/>
                    <a:pt x="610" y="657"/>
                    <a:pt x="597" y="657"/>
                  </a:cubicBezTo>
                  <a:cubicBezTo>
                    <a:pt x="597" y="663"/>
                    <a:pt x="597" y="666"/>
                    <a:pt x="596" y="666"/>
                  </a:cubicBezTo>
                  <a:cubicBezTo>
                    <a:pt x="595" y="666"/>
                    <a:pt x="592" y="660"/>
                    <a:pt x="584" y="644"/>
                  </a:cubicBezTo>
                  <a:cubicBezTo>
                    <a:pt x="584" y="631"/>
                    <a:pt x="584" y="631"/>
                    <a:pt x="584" y="631"/>
                  </a:cubicBezTo>
                  <a:cubicBezTo>
                    <a:pt x="584" y="631"/>
                    <a:pt x="584" y="631"/>
                    <a:pt x="571" y="618"/>
                  </a:cubicBezTo>
                  <a:lnTo>
                    <a:pt x="571" y="618"/>
                  </a:lnTo>
                  <a:cubicBezTo>
                    <a:pt x="571" y="623"/>
                    <a:pt x="571" y="628"/>
                    <a:pt x="571" y="631"/>
                  </a:cubicBezTo>
                  <a:cubicBezTo>
                    <a:pt x="558" y="631"/>
                    <a:pt x="558" y="631"/>
                    <a:pt x="558" y="618"/>
                  </a:cubicBezTo>
                  <a:cubicBezTo>
                    <a:pt x="558" y="625"/>
                    <a:pt x="558" y="628"/>
                    <a:pt x="556" y="628"/>
                  </a:cubicBezTo>
                  <a:cubicBezTo>
                    <a:pt x="555" y="628"/>
                    <a:pt x="552" y="625"/>
                    <a:pt x="545" y="618"/>
                  </a:cubicBezTo>
                  <a:cubicBezTo>
                    <a:pt x="541" y="615"/>
                    <a:pt x="539" y="613"/>
                    <a:pt x="537" y="613"/>
                  </a:cubicBezTo>
                  <a:cubicBezTo>
                    <a:pt x="532" y="613"/>
                    <a:pt x="532" y="622"/>
                    <a:pt x="532" y="631"/>
                  </a:cubicBezTo>
                  <a:cubicBezTo>
                    <a:pt x="532" y="657"/>
                    <a:pt x="532" y="683"/>
                    <a:pt x="545" y="696"/>
                  </a:cubicBezTo>
                  <a:cubicBezTo>
                    <a:pt x="545" y="721"/>
                    <a:pt x="545" y="730"/>
                    <a:pt x="542" y="730"/>
                  </a:cubicBezTo>
                  <a:cubicBezTo>
                    <a:pt x="540" y="730"/>
                    <a:pt x="537" y="727"/>
                    <a:pt x="532" y="722"/>
                  </a:cubicBezTo>
                  <a:cubicBezTo>
                    <a:pt x="532" y="722"/>
                    <a:pt x="532" y="696"/>
                    <a:pt x="532" y="683"/>
                  </a:cubicBezTo>
                  <a:cubicBezTo>
                    <a:pt x="532" y="670"/>
                    <a:pt x="532" y="670"/>
                    <a:pt x="532" y="670"/>
                  </a:cubicBezTo>
                  <a:cubicBezTo>
                    <a:pt x="532" y="657"/>
                    <a:pt x="532" y="631"/>
                    <a:pt x="532" y="631"/>
                  </a:cubicBezTo>
                  <a:cubicBezTo>
                    <a:pt x="532" y="631"/>
                    <a:pt x="519" y="618"/>
                    <a:pt x="519" y="592"/>
                  </a:cubicBezTo>
                  <a:cubicBezTo>
                    <a:pt x="506" y="592"/>
                    <a:pt x="506" y="592"/>
                    <a:pt x="506" y="618"/>
                  </a:cubicBezTo>
                  <a:cubicBezTo>
                    <a:pt x="506" y="624"/>
                    <a:pt x="506" y="628"/>
                    <a:pt x="506" y="631"/>
                  </a:cubicBezTo>
                  <a:cubicBezTo>
                    <a:pt x="506" y="606"/>
                    <a:pt x="501" y="592"/>
                    <a:pt x="497" y="592"/>
                  </a:cubicBezTo>
                  <a:cubicBezTo>
                    <a:pt x="495" y="592"/>
                    <a:pt x="493" y="596"/>
                    <a:pt x="493" y="605"/>
                  </a:cubicBezTo>
                  <a:cubicBezTo>
                    <a:pt x="493" y="599"/>
                    <a:pt x="490" y="596"/>
                    <a:pt x="487" y="596"/>
                  </a:cubicBezTo>
                  <a:cubicBezTo>
                    <a:pt x="483" y="596"/>
                    <a:pt x="480" y="599"/>
                    <a:pt x="480" y="605"/>
                  </a:cubicBezTo>
                  <a:lnTo>
                    <a:pt x="467" y="605"/>
                  </a:lnTo>
                  <a:cubicBezTo>
                    <a:pt x="458" y="615"/>
                    <a:pt x="455" y="624"/>
                    <a:pt x="455" y="624"/>
                  </a:cubicBezTo>
                  <a:cubicBezTo>
                    <a:pt x="454" y="624"/>
                    <a:pt x="454" y="622"/>
                    <a:pt x="454" y="618"/>
                  </a:cubicBezTo>
                  <a:cubicBezTo>
                    <a:pt x="467" y="605"/>
                    <a:pt x="467" y="605"/>
                    <a:pt x="454" y="592"/>
                  </a:cubicBezTo>
                  <a:cubicBezTo>
                    <a:pt x="460" y="581"/>
                    <a:pt x="463" y="574"/>
                    <a:pt x="463" y="574"/>
                  </a:cubicBezTo>
                  <a:lnTo>
                    <a:pt x="463" y="574"/>
                  </a:lnTo>
                  <a:cubicBezTo>
                    <a:pt x="462" y="574"/>
                    <a:pt x="456" y="584"/>
                    <a:pt x="441" y="605"/>
                  </a:cubicBezTo>
                  <a:cubicBezTo>
                    <a:pt x="428" y="605"/>
                    <a:pt x="415" y="631"/>
                    <a:pt x="415" y="644"/>
                  </a:cubicBezTo>
                  <a:cubicBezTo>
                    <a:pt x="402" y="657"/>
                    <a:pt x="402" y="657"/>
                    <a:pt x="402" y="657"/>
                  </a:cubicBezTo>
                  <a:cubicBezTo>
                    <a:pt x="402" y="644"/>
                    <a:pt x="415" y="618"/>
                    <a:pt x="428" y="605"/>
                  </a:cubicBezTo>
                  <a:cubicBezTo>
                    <a:pt x="428" y="609"/>
                    <a:pt x="428" y="610"/>
                    <a:pt x="429" y="610"/>
                  </a:cubicBezTo>
                  <a:cubicBezTo>
                    <a:pt x="429" y="610"/>
                    <a:pt x="432" y="598"/>
                    <a:pt x="441" y="579"/>
                  </a:cubicBezTo>
                  <a:lnTo>
                    <a:pt x="441" y="579"/>
                  </a:lnTo>
                  <a:cubicBezTo>
                    <a:pt x="438" y="582"/>
                    <a:pt x="434" y="587"/>
                    <a:pt x="428" y="592"/>
                  </a:cubicBezTo>
                  <a:cubicBezTo>
                    <a:pt x="415" y="592"/>
                    <a:pt x="415" y="592"/>
                    <a:pt x="415" y="605"/>
                  </a:cubicBezTo>
                  <a:cubicBezTo>
                    <a:pt x="402" y="605"/>
                    <a:pt x="389" y="631"/>
                    <a:pt x="389" y="631"/>
                  </a:cubicBezTo>
                  <a:cubicBezTo>
                    <a:pt x="389" y="631"/>
                    <a:pt x="377" y="644"/>
                    <a:pt x="376" y="657"/>
                  </a:cubicBezTo>
                  <a:lnTo>
                    <a:pt x="376" y="657"/>
                  </a:lnTo>
                  <a:cubicBezTo>
                    <a:pt x="377" y="653"/>
                    <a:pt x="378" y="630"/>
                    <a:pt x="389" y="618"/>
                  </a:cubicBezTo>
                  <a:cubicBezTo>
                    <a:pt x="402" y="592"/>
                    <a:pt x="415" y="579"/>
                    <a:pt x="402" y="579"/>
                  </a:cubicBezTo>
                  <a:cubicBezTo>
                    <a:pt x="402" y="566"/>
                    <a:pt x="402" y="566"/>
                    <a:pt x="415" y="554"/>
                  </a:cubicBezTo>
                  <a:lnTo>
                    <a:pt x="415" y="554"/>
                  </a:lnTo>
                  <a:cubicBezTo>
                    <a:pt x="415" y="554"/>
                    <a:pt x="402" y="554"/>
                    <a:pt x="402" y="566"/>
                  </a:cubicBezTo>
                  <a:lnTo>
                    <a:pt x="389" y="566"/>
                  </a:lnTo>
                  <a:cubicBezTo>
                    <a:pt x="399" y="557"/>
                    <a:pt x="401" y="548"/>
                    <a:pt x="397" y="548"/>
                  </a:cubicBezTo>
                  <a:cubicBezTo>
                    <a:pt x="396" y="548"/>
                    <a:pt x="393" y="550"/>
                    <a:pt x="389" y="554"/>
                  </a:cubicBezTo>
                  <a:lnTo>
                    <a:pt x="389" y="554"/>
                  </a:lnTo>
                  <a:cubicBezTo>
                    <a:pt x="386" y="557"/>
                    <a:pt x="381" y="562"/>
                    <a:pt x="376" y="566"/>
                  </a:cubicBezTo>
                  <a:cubicBezTo>
                    <a:pt x="363" y="579"/>
                    <a:pt x="351" y="592"/>
                    <a:pt x="351" y="592"/>
                  </a:cubicBezTo>
                  <a:lnTo>
                    <a:pt x="363" y="592"/>
                  </a:lnTo>
                  <a:lnTo>
                    <a:pt x="338" y="605"/>
                  </a:lnTo>
                  <a:cubicBezTo>
                    <a:pt x="338" y="605"/>
                    <a:pt x="325" y="605"/>
                    <a:pt x="312" y="618"/>
                  </a:cubicBezTo>
                  <a:lnTo>
                    <a:pt x="312" y="618"/>
                  </a:lnTo>
                  <a:cubicBezTo>
                    <a:pt x="316" y="614"/>
                    <a:pt x="320" y="610"/>
                    <a:pt x="325" y="605"/>
                  </a:cubicBezTo>
                  <a:cubicBezTo>
                    <a:pt x="338" y="592"/>
                    <a:pt x="351" y="579"/>
                    <a:pt x="363" y="579"/>
                  </a:cubicBezTo>
                  <a:cubicBezTo>
                    <a:pt x="382" y="560"/>
                    <a:pt x="388" y="548"/>
                    <a:pt x="379" y="548"/>
                  </a:cubicBezTo>
                  <a:cubicBezTo>
                    <a:pt x="376" y="548"/>
                    <a:pt x="370" y="550"/>
                    <a:pt x="363" y="554"/>
                  </a:cubicBezTo>
                  <a:lnTo>
                    <a:pt x="363" y="554"/>
                  </a:lnTo>
                  <a:cubicBezTo>
                    <a:pt x="389" y="541"/>
                    <a:pt x="389" y="541"/>
                    <a:pt x="376" y="541"/>
                  </a:cubicBezTo>
                  <a:cubicBezTo>
                    <a:pt x="364" y="553"/>
                    <a:pt x="363" y="554"/>
                    <a:pt x="363" y="554"/>
                  </a:cubicBezTo>
                  <a:cubicBezTo>
                    <a:pt x="389" y="528"/>
                    <a:pt x="389" y="528"/>
                    <a:pt x="376" y="528"/>
                  </a:cubicBezTo>
                  <a:cubicBezTo>
                    <a:pt x="357" y="541"/>
                    <a:pt x="347" y="544"/>
                    <a:pt x="344" y="544"/>
                  </a:cubicBezTo>
                  <a:cubicBezTo>
                    <a:pt x="341" y="544"/>
                    <a:pt x="344" y="541"/>
                    <a:pt x="351" y="541"/>
                  </a:cubicBezTo>
                  <a:cubicBezTo>
                    <a:pt x="363" y="528"/>
                    <a:pt x="363" y="528"/>
                    <a:pt x="351" y="528"/>
                  </a:cubicBezTo>
                  <a:cubicBezTo>
                    <a:pt x="351" y="528"/>
                    <a:pt x="338" y="528"/>
                    <a:pt x="325" y="541"/>
                  </a:cubicBezTo>
                  <a:cubicBezTo>
                    <a:pt x="325" y="541"/>
                    <a:pt x="312" y="554"/>
                    <a:pt x="299" y="566"/>
                  </a:cubicBezTo>
                  <a:cubicBezTo>
                    <a:pt x="273" y="566"/>
                    <a:pt x="286" y="554"/>
                    <a:pt x="338" y="528"/>
                  </a:cubicBezTo>
                  <a:lnTo>
                    <a:pt x="363" y="515"/>
                  </a:lnTo>
                  <a:lnTo>
                    <a:pt x="363" y="515"/>
                  </a:lnTo>
                  <a:cubicBezTo>
                    <a:pt x="363" y="515"/>
                    <a:pt x="363" y="515"/>
                    <a:pt x="351" y="528"/>
                  </a:cubicBezTo>
                  <a:cubicBezTo>
                    <a:pt x="363" y="515"/>
                    <a:pt x="376" y="515"/>
                    <a:pt x="363" y="515"/>
                  </a:cubicBezTo>
                  <a:cubicBezTo>
                    <a:pt x="362" y="515"/>
                    <a:pt x="360" y="515"/>
                    <a:pt x="359" y="515"/>
                  </a:cubicBezTo>
                  <a:lnTo>
                    <a:pt x="359" y="515"/>
                  </a:lnTo>
                  <a:cubicBezTo>
                    <a:pt x="358" y="515"/>
                    <a:pt x="355" y="515"/>
                    <a:pt x="351" y="515"/>
                  </a:cubicBezTo>
                  <a:lnTo>
                    <a:pt x="347" y="518"/>
                  </a:lnTo>
                  <a:lnTo>
                    <a:pt x="347" y="518"/>
                  </a:lnTo>
                  <a:cubicBezTo>
                    <a:pt x="336" y="522"/>
                    <a:pt x="325" y="528"/>
                    <a:pt x="325" y="528"/>
                  </a:cubicBezTo>
                  <a:cubicBezTo>
                    <a:pt x="325" y="528"/>
                    <a:pt x="325" y="524"/>
                    <a:pt x="327" y="520"/>
                  </a:cubicBezTo>
                  <a:lnTo>
                    <a:pt x="327" y="520"/>
                  </a:lnTo>
                  <a:cubicBezTo>
                    <a:pt x="321" y="523"/>
                    <a:pt x="318" y="524"/>
                    <a:pt x="316" y="524"/>
                  </a:cubicBezTo>
                  <a:cubicBezTo>
                    <a:pt x="315" y="524"/>
                    <a:pt x="318" y="521"/>
                    <a:pt x="325" y="515"/>
                  </a:cubicBezTo>
                  <a:cubicBezTo>
                    <a:pt x="338" y="502"/>
                    <a:pt x="351" y="502"/>
                    <a:pt x="351" y="502"/>
                  </a:cubicBezTo>
                  <a:lnTo>
                    <a:pt x="338" y="502"/>
                  </a:lnTo>
                  <a:cubicBezTo>
                    <a:pt x="325" y="508"/>
                    <a:pt x="318" y="511"/>
                    <a:pt x="316" y="511"/>
                  </a:cubicBezTo>
                  <a:cubicBezTo>
                    <a:pt x="315" y="511"/>
                    <a:pt x="318" y="508"/>
                    <a:pt x="325" y="502"/>
                  </a:cubicBezTo>
                  <a:cubicBezTo>
                    <a:pt x="325" y="502"/>
                    <a:pt x="325" y="502"/>
                    <a:pt x="338" y="489"/>
                  </a:cubicBezTo>
                  <a:cubicBezTo>
                    <a:pt x="351" y="476"/>
                    <a:pt x="351" y="476"/>
                    <a:pt x="338" y="476"/>
                  </a:cubicBezTo>
                  <a:cubicBezTo>
                    <a:pt x="299" y="489"/>
                    <a:pt x="286" y="502"/>
                    <a:pt x="286" y="502"/>
                  </a:cubicBezTo>
                  <a:lnTo>
                    <a:pt x="208" y="502"/>
                  </a:lnTo>
                  <a:lnTo>
                    <a:pt x="195" y="515"/>
                  </a:lnTo>
                  <a:cubicBezTo>
                    <a:pt x="221" y="508"/>
                    <a:pt x="234" y="505"/>
                    <a:pt x="237" y="505"/>
                  </a:cubicBezTo>
                  <a:cubicBezTo>
                    <a:pt x="240" y="505"/>
                    <a:pt x="234" y="508"/>
                    <a:pt x="221" y="515"/>
                  </a:cubicBezTo>
                  <a:cubicBezTo>
                    <a:pt x="182" y="528"/>
                    <a:pt x="182" y="528"/>
                    <a:pt x="182" y="528"/>
                  </a:cubicBezTo>
                  <a:cubicBezTo>
                    <a:pt x="182" y="528"/>
                    <a:pt x="182" y="528"/>
                    <a:pt x="169" y="541"/>
                  </a:cubicBezTo>
                  <a:cubicBezTo>
                    <a:pt x="156" y="541"/>
                    <a:pt x="143" y="554"/>
                    <a:pt x="143" y="554"/>
                  </a:cubicBezTo>
                  <a:lnTo>
                    <a:pt x="156" y="554"/>
                  </a:lnTo>
                  <a:cubicBezTo>
                    <a:pt x="164" y="550"/>
                    <a:pt x="170" y="548"/>
                    <a:pt x="174" y="548"/>
                  </a:cubicBezTo>
                  <a:cubicBezTo>
                    <a:pt x="185" y="548"/>
                    <a:pt x="183" y="557"/>
                    <a:pt x="156" y="566"/>
                  </a:cubicBezTo>
                  <a:cubicBezTo>
                    <a:pt x="160" y="571"/>
                    <a:pt x="165" y="572"/>
                    <a:pt x="169" y="572"/>
                  </a:cubicBezTo>
                  <a:cubicBezTo>
                    <a:pt x="172" y="572"/>
                    <a:pt x="175" y="572"/>
                    <a:pt x="178" y="571"/>
                  </a:cubicBezTo>
                  <a:lnTo>
                    <a:pt x="178" y="571"/>
                  </a:lnTo>
                  <a:cubicBezTo>
                    <a:pt x="169" y="579"/>
                    <a:pt x="169" y="579"/>
                    <a:pt x="169" y="579"/>
                  </a:cubicBezTo>
                  <a:cubicBezTo>
                    <a:pt x="169" y="586"/>
                    <a:pt x="169" y="589"/>
                    <a:pt x="171" y="589"/>
                  </a:cubicBezTo>
                  <a:cubicBezTo>
                    <a:pt x="172" y="589"/>
                    <a:pt x="175" y="586"/>
                    <a:pt x="182" y="579"/>
                  </a:cubicBezTo>
                  <a:lnTo>
                    <a:pt x="182" y="579"/>
                  </a:lnTo>
                  <a:cubicBezTo>
                    <a:pt x="182" y="592"/>
                    <a:pt x="182" y="592"/>
                    <a:pt x="169" y="592"/>
                  </a:cubicBezTo>
                  <a:cubicBezTo>
                    <a:pt x="169" y="592"/>
                    <a:pt x="169" y="592"/>
                    <a:pt x="156" y="605"/>
                  </a:cubicBezTo>
                  <a:cubicBezTo>
                    <a:pt x="156" y="611"/>
                    <a:pt x="160" y="614"/>
                    <a:pt x="167" y="614"/>
                  </a:cubicBezTo>
                  <a:cubicBezTo>
                    <a:pt x="177" y="614"/>
                    <a:pt x="193" y="608"/>
                    <a:pt x="208" y="592"/>
                  </a:cubicBezTo>
                  <a:lnTo>
                    <a:pt x="221" y="592"/>
                  </a:lnTo>
                  <a:cubicBezTo>
                    <a:pt x="246" y="580"/>
                    <a:pt x="247" y="579"/>
                    <a:pt x="247" y="579"/>
                  </a:cubicBezTo>
                  <a:lnTo>
                    <a:pt x="247" y="579"/>
                  </a:lnTo>
                  <a:lnTo>
                    <a:pt x="208" y="605"/>
                  </a:lnTo>
                  <a:cubicBezTo>
                    <a:pt x="187" y="612"/>
                    <a:pt x="173" y="623"/>
                    <a:pt x="174" y="628"/>
                  </a:cubicBezTo>
                  <a:lnTo>
                    <a:pt x="174" y="628"/>
                  </a:lnTo>
                  <a:cubicBezTo>
                    <a:pt x="172" y="631"/>
                    <a:pt x="178" y="631"/>
                    <a:pt x="195" y="631"/>
                  </a:cubicBezTo>
                  <a:cubicBezTo>
                    <a:pt x="195" y="631"/>
                    <a:pt x="221" y="618"/>
                    <a:pt x="234" y="605"/>
                  </a:cubicBezTo>
                  <a:cubicBezTo>
                    <a:pt x="238" y="601"/>
                    <a:pt x="241" y="600"/>
                    <a:pt x="243" y="600"/>
                  </a:cubicBezTo>
                  <a:cubicBezTo>
                    <a:pt x="247" y="600"/>
                    <a:pt x="247" y="605"/>
                    <a:pt x="247" y="605"/>
                  </a:cubicBezTo>
                  <a:cubicBezTo>
                    <a:pt x="260" y="605"/>
                    <a:pt x="260" y="605"/>
                    <a:pt x="234" y="618"/>
                  </a:cubicBezTo>
                  <a:cubicBezTo>
                    <a:pt x="221" y="625"/>
                    <a:pt x="218" y="628"/>
                    <a:pt x="221" y="628"/>
                  </a:cubicBezTo>
                  <a:cubicBezTo>
                    <a:pt x="224" y="628"/>
                    <a:pt x="234" y="625"/>
                    <a:pt x="247" y="618"/>
                  </a:cubicBezTo>
                  <a:lnTo>
                    <a:pt x="247" y="618"/>
                  </a:lnTo>
                  <a:lnTo>
                    <a:pt x="234" y="631"/>
                  </a:lnTo>
                  <a:cubicBezTo>
                    <a:pt x="221" y="644"/>
                    <a:pt x="208" y="657"/>
                    <a:pt x="221" y="657"/>
                  </a:cubicBezTo>
                  <a:cubicBezTo>
                    <a:pt x="234" y="657"/>
                    <a:pt x="234" y="670"/>
                    <a:pt x="221" y="683"/>
                  </a:cubicBezTo>
                  <a:cubicBezTo>
                    <a:pt x="217" y="687"/>
                    <a:pt x="218" y="688"/>
                    <a:pt x="220" y="688"/>
                  </a:cubicBezTo>
                  <a:cubicBezTo>
                    <a:pt x="228" y="688"/>
                    <a:pt x="254" y="676"/>
                    <a:pt x="273" y="657"/>
                  </a:cubicBezTo>
                  <a:lnTo>
                    <a:pt x="273" y="657"/>
                  </a:lnTo>
                  <a:cubicBezTo>
                    <a:pt x="260" y="670"/>
                    <a:pt x="260" y="670"/>
                    <a:pt x="260" y="670"/>
                  </a:cubicBezTo>
                  <a:cubicBezTo>
                    <a:pt x="273" y="683"/>
                    <a:pt x="273" y="683"/>
                    <a:pt x="260" y="696"/>
                  </a:cubicBezTo>
                  <a:cubicBezTo>
                    <a:pt x="267" y="689"/>
                    <a:pt x="273" y="685"/>
                    <a:pt x="276" y="685"/>
                  </a:cubicBezTo>
                  <a:cubicBezTo>
                    <a:pt x="283" y="685"/>
                    <a:pt x="278" y="704"/>
                    <a:pt x="260" y="722"/>
                  </a:cubicBezTo>
                  <a:cubicBezTo>
                    <a:pt x="247" y="735"/>
                    <a:pt x="247" y="735"/>
                    <a:pt x="247" y="735"/>
                  </a:cubicBezTo>
                  <a:cubicBezTo>
                    <a:pt x="251" y="731"/>
                    <a:pt x="255" y="729"/>
                    <a:pt x="259" y="729"/>
                  </a:cubicBezTo>
                  <a:cubicBezTo>
                    <a:pt x="267" y="729"/>
                    <a:pt x="273" y="735"/>
                    <a:pt x="273" y="735"/>
                  </a:cubicBezTo>
                  <a:cubicBezTo>
                    <a:pt x="286" y="735"/>
                    <a:pt x="286" y="735"/>
                    <a:pt x="299" y="709"/>
                  </a:cubicBezTo>
                  <a:cubicBezTo>
                    <a:pt x="299" y="696"/>
                    <a:pt x="325" y="683"/>
                    <a:pt x="325" y="683"/>
                  </a:cubicBezTo>
                  <a:lnTo>
                    <a:pt x="325" y="683"/>
                  </a:lnTo>
                  <a:cubicBezTo>
                    <a:pt x="325" y="683"/>
                    <a:pt x="312" y="696"/>
                    <a:pt x="299" y="709"/>
                  </a:cubicBezTo>
                  <a:cubicBezTo>
                    <a:pt x="314" y="694"/>
                    <a:pt x="320" y="688"/>
                    <a:pt x="323" y="688"/>
                  </a:cubicBezTo>
                  <a:cubicBezTo>
                    <a:pt x="325" y="688"/>
                    <a:pt x="325" y="691"/>
                    <a:pt x="325" y="696"/>
                  </a:cubicBezTo>
                  <a:cubicBezTo>
                    <a:pt x="325" y="696"/>
                    <a:pt x="338" y="696"/>
                    <a:pt x="325" y="709"/>
                  </a:cubicBezTo>
                  <a:cubicBezTo>
                    <a:pt x="325" y="709"/>
                    <a:pt x="312" y="722"/>
                    <a:pt x="312" y="722"/>
                  </a:cubicBezTo>
                  <a:cubicBezTo>
                    <a:pt x="325" y="722"/>
                    <a:pt x="325" y="722"/>
                    <a:pt x="312" y="735"/>
                  </a:cubicBezTo>
                  <a:cubicBezTo>
                    <a:pt x="312" y="735"/>
                    <a:pt x="312" y="761"/>
                    <a:pt x="312" y="761"/>
                  </a:cubicBezTo>
                  <a:cubicBezTo>
                    <a:pt x="312" y="761"/>
                    <a:pt x="325" y="761"/>
                    <a:pt x="312" y="774"/>
                  </a:cubicBezTo>
                  <a:cubicBezTo>
                    <a:pt x="312" y="779"/>
                    <a:pt x="312" y="783"/>
                    <a:pt x="313" y="783"/>
                  </a:cubicBezTo>
                  <a:cubicBezTo>
                    <a:pt x="314" y="783"/>
                    <a:pt x="317" y="776"/>
                    <a:pt x="325" y="761"/>
                  </a:cubicBezTo>
                  <a:cubicBezTo>
                    <a:pt x="332" y="754"/>
                    <a:pt x="335" y="746"/>
                    <a:pt x="339" y="746"/>
                  </a:cubicBezTo>
                  <a:cubicBezTo>
                    <a:pt x="342" y="746"/>
                    <a:pt x="345" y="750"/>
                    <a:pt x="351" y="761"/>
                  </a:cubicBezTo>
                  <a:cubicBezTo>
                    <a:pt x="351" y="761"/>
                    <a:pt x="354" y="764"/>
                    <a:pt x="357" y="764"/>
                  </a:cubicBezTo>
                  <a:cubicBezTo>
                    <a:pt x="360" y="764"/>
                    <a:pt x="363" y="761"/>
                    <a:pt x="363" y="748"/>
                  </a:cubicBezTo>
                  <a:cubicBezTo>
                    <a:pt x="363" y="748"/>
                    <a:pt x="363" y="748"/>
                    <a:pt x="363" y="774"/>
                  </a:cubicBezTo>
                  <a:cubicBezTo>
                    <a:pt x="370" y="768"/>
                    <a:pt x="373" y="764"/>
                    <a:pt x="375" y="764"/>
                  </a:cubicBezTo>
                  <a:cubicBezTo>
                    <a:pt x="376" y="764"/>
                    <a:pt x="376" y="768"/>
                    <a:pt x="376" y="774"/>
                  </a:cubicBezTo>
                  <a:cubicBezTo>
                    <a:pt x="376" y="774"/>
                    <a:pt x="376" y="774"/>
                    <a:pt x="389" y="761"/>
                  </a:cubicBezTo>
                  <a:cubicBezTo>
                    <a:pt x="389" y="787"/>
                    <a:pt x="389" y="787"/>
                    <a:pt x="389" y="787"/>
                  </a:cubicBezTo>
                  <a:cubicBezTo>
                    <a:pt x="393" y="783"/>
                    <a:pt x="398" y="782"/>
                    <a:pt x="403" y="782"/>
                  </a:cubicBezTo>
                  <a:cubicBezTo>
                    <a:pt x="415" y="782"/>
                    <a:pt x="428" y="791"/>
                    <a:pt x="428" y="800"/>
                  </a:cubicBezTo>
                  <a:cubicBezTo>
                    <a:pt x="435" y="793"/>
                    <a:pt x="438" y="790"/>
                    <a:pt x="440" y="788"/>
                  </a:cubicBezTo>
                  <a:lnTo>
                    <a:pt x="440" y="788"/>
                  </a:lnTo>
                  <a:cubicBezTo>
                    <a:pt x="440" y="789"/>
                    <a:pt x="440" y="790"/>
                    <a:pt x="439" y="791"/>
                  </a:cubicBezTo>
                  <a:lnTo>
                    <a:pt x="439" y="791"/>
                  </a:lnTo>
                  <a:cubicBezTo>
                    <a:pt x="440" y="790"/>
                    <a:pt x="441" y="788"/>
                    <a:pt x="441" y="787"/>
                  </a:cubicBezTo>
                  <a:lnTo>
                    <a:pt x="441" y="787"/>
                  </a:lnTo>
                  <a:cubicBezTo>
                    <a:pt x="441" y="787"/>
                    <a:pt x="441" y="787"/>
                    <a:pt x="440" y="788"/>
                  </a:cubicBezTo>
                  <a:lnTo>
                    <a:pt x="440" y="788"/>
                  </a:lnTo>
                  <a:cubicBezTo>
                    <a:pt x="441" y="784"/>
                    <a:pt x="441" y="779"/>
                    <a:pt x="441" y="774"/>
                  </a:cubicBezTo>
                  <a:cubicBezTo>
                    <a:pt x="447" y="756"/>
                    <a:pt x="451" y="746"/>
                    <a:pt x="451" y="746"/>
                  </a:cubicBezTo>
                  <a:lnTo>
                    <a:pt x="451" y="746"/>
                  </a:lnTo>
                  <a:cubicBezTo>
                    <a:pt x="451" y="746"/>
                    <a:pt x="448" y="759"/>
                    <a:pt x="441" y="787"/>
                  </a:cubicBezTo>
                  <a:cubicBezTo>
                    <a:pt x="441" y="806"/>
                    <a:pt x="441" y="816"/>
                    <a:pt x="443" y="816"/>
                  </a:cubicBezTo>
                  <a:cubicBezTo>
                    <a:pt x="445" y="816"/>
                    <a:pt x="448" y="806"/>
                    <a:pt x="454" y="787"/>
                  </a:cubicBezTo>
                  <a:cubicBezTo>
                    <a:pt x="454" y="774"/>
                    <a:pt x="458" y="768"/>
                    <a:pt x="459" y="768"/>
                  </a:cubicBezTo>
                  <a:lnTo>
                    <a:pt x="459" y="768"/>
                  </a:lnTo>
                  <a:cubicBezTo>
                    <a:pt x="461" y="768"/>
                    <a:pt x="461" y="774"/>
                    <a:pt x="454" y="787"/>
                  </a:cubicBezTo>
                  <a:cubicBezTo>
                    <a:pt x="454" y="806"/>
                    <a:pt x="454" y="816"/>
                    <a:pt x="456" y="816"/>
                  </a:cubicBezTo>
                  <a:cubicBezTo>
                    <a:pt x="458" y="816"/>
                    <a:pt x="461" y="806"/>
                    <a:pt x="467" y="787"/>
                  </a:cubicBezTo>
                  <a:cubicBezTo>
                    <a:pt x="474" y="751"/>
                    <a:pt x="478" y="731"/>
                    <a:pt x="479" y="731"/>
                  </a:cubicBezTo>
                  <a:cubicBezTo>
                    <a:pt x="480" y="731"/>
                    <a:pt x="480" y="745"/>
                    <a:pt x="480" y="774"/>
                  </a:cubicBezTo>
                  <a:cubicBezTo>
                    <a:pt x="480" y="784"/>
                    <a:pt x="480" y="793"/>
                    <a:pt x="480" y="800"/>
                  </a:cubicBezTo>
                  <a:cubicBezTo>
                    <a:pt x="480" y="781"/>
                    <a:pt x="483" y="771"/>
                    <a:pt x="487" y="771"/>
                  </a:cubicBezTo>
                  <a:cubicBezTo>
                    <a:pt x="490" y="771"/>
                    <a:pt x="493" y="781"/>
                    <a:pt x="493" y="800"/>
                  </a:cubicBezTo>
                  <a:cubicBezTo>
                    <a:pt x="493" y="828"/>
                    <a:pt x="497" y="841"/>
                    <a:pt x="500" y="841"/>
                  </a:cubicBezTo>
                  <a:cubicBezTo>
                    <a:pt x="503" y="841"/>
                    <a:pt x="506" y="831"/>
                    <a:pt x="506" y="813"/>
                  </a:cubicBezTo>
                  <a:cubicBezTo>
                    <a:pt x="513" y="800"/>
                    <a:pt x="519" y="793"/>
                    <a:pt x="522" y="793"/>
                  </a:cubicBezTo>
                  <a:lnTo>
                    <a:pt x="522" y="793"/>
                  </a:lnTo>
                  <a:cubicBezTo>
                    <a:pt x="526" y="793"/>
                    <a:pt x="526" y="800"/>
                    <a:pt x="519" y="813"/>
                  </a:cubicBezTo>
                  <a:cubicBezTo>
                    <a:pt x="519" y="818"/>
                    <a:pt x="519" y="822"/>
                    <a:pt x="519" y="826"/>
                  </a:cubicBezTo>
                  <a:lnTo>
                    <a:pt x="532" y="826"/>
                  </a:lnTo>
                  <a:cubicBezTo>
                    <a:pt x="545" y="826"/>
                    <a:pt x="545" y="813"/>
                    <a:pt x="545" y="800"/>
                  </a:cubicBezTo>
                  <a:cubicBezTo>
                    <a:pt x="545" y="816"/>
                    <a:pt x="550" y="827"/>
                    <a:pt x="554" y="827"/>
                  </a:cubicBezTo>
                  <a:cubicBezTo>
                    <a:pt x="556" y="827"/>
                    <a:pt x="558" y="823"/>
                    <a:pt x="558" y="813"/>
                  </a:cubicBezTo>
                  <a:cubicBezTo>
                    <a:pt x="571" y="813"/>
                    <a:pt x="571" y="813"/>
                    <a:pt x="571" y="800"/>
                  </a:cubicBezTo>
                  <a:cubicBezTo>
                    <a:pt x="571" y="792"/>
                    <a:pt x="571" y="789"/>
                    <a:pt x="571" y="789"/>
                  </a:cubicBezTo>
                  <a:cubicBezTo>
                    <a:pt x="572" y="789"/>
                    <a:pt x="575" y="804"/>
                    <a:pt x="584" y="813"/>
                  </a:cubicBezTo>
                  <a:cubicBezTo>
                    <a:pt x="584" y="800"/>
                    <a:pt x="584" y="783"/>
                    <a:pt x="584" y="774"/>
                  </a:cubicBezTo>
                  <a:cubicBezTo>
                    <a:pt x="584" y="770"/>
                    <a:pt x="585" y="769"/>
                    <a:pt x="587" y="769"/>
                  </a:cubicBezTo>
                  <a:cubicBezTo>
                    <a:pt x="590" y="769"/>
                    <a:pt x="597" y="778"/>
                    <a:pt x="597" y="787"/>
                  </a:cubicBezTo>
                  <a:cubicBezTo>
                    <a:pt x="597" y="813"/>
                    <a:pt x="597" y="813"/>
                    <a:pt x="610" y="826"/>
                  </a:cubicBezTo>
                  <a:cubicBezTo>
                    <a:pt x="610" y="826"/>
                    <a:pt x="610" y="826"/>
                    <a:pt x="610" y="800"/>
                  </a:cubicBezTo>
                  <a:cubicBezTo>
                    <a:pt x="610" y="793"/>
                    <a:pt x="613" y="790"/>
                    <a:pt x="618" y="790"/>
                  </a:cubicBezTo>
                  <a:cubicBezTo>
                    <a:pt x="623" y="790"/>
                    <a:pt x="629" y="793"/>
                    <a:pt x="636" y="800"/>
                  </a:cubicBezTo>
                  <a:cubicBezTo>
                    <a:pt x="636" y="800"/>
                    <a:pt x="636" y="774"/>
                    <a:pt x="636" y="774"/>
                  </a:cubicBezTo>
                  <a:cubicBezTo>
                    <a:pt x="636" y="774"/>
                    <a:pt x="636" y="774"/>
                    <a:pt x="636" y="761"/>
                  </a:cubicBezTo>
                  <a:cubicBezTo>
                    <a:pt x="636" y="761"/>
                    <a:pt x="649" y="761"/>
                    <a:pt x="649" y="774"/>
                  </a:cubicBezTo>
                  <a:cubicBezTo>
                    <a:pt x="655" y="787"/>
                    <a:pt x="659" y="793"/>
                    <a:pt x="660" y="793"/>
                  </a:cubicBezTo>
                  <a:cubicBezTo>
                    <a:pt x="662" y="793"/>
                    <a:pt x="662" y="787"/>
                    <a:pt x="662" y="774"/>
                  </a:cubicBezTo>
                  <a:cubicBezTo>
                    <a:pt x="653" y="749"/>
                    <a:pt x="650" y="735"/>
                    <a:pt x="656" y="735"/>
                  </a:cubicBezTo>
                  <a:cubicBezTo>
                    <a:pt x="660" y="735"/>
                    <a:pt x="666" y="739"/>
                    <a:pt x="675" y="748"/>
                  </a:cubicBezTo>
                  <a:cubicBezTo>
                    <a:pt x="675" y="748"/>
                    <a:pt x="675" y="748"/>
                    <a:pt x="663" y="736"/>
                  </a:cubicBezTo>
                  <a:lnTo>
                    <a:pt x="663" y="736"/>
                  </a:lnTo>
                  <a:cubicBezTo>
                    <a:pt x="674" y="747"/>
                    <a:pt x="680" y="753"/>
                    <a:pt x="682" y="753"/>
                  </a:cubicBezTo>
                  <a:cubicBezTo>
                    <a:pt x="685" y="753"/>
                    <a:pt x="682" y="744"/>
                    <a:pt x="675" y="722"/>
                  </a:cubicBezTo>
                  <a:lnTo>
                    <a:pt x="675" y="722"/>
                  </a:lnTo>
                  <a:cubicBezTo>
                    <a:pt x="682" y="730"/>
                    <a:pt x="694" y="737"/>
                    <a:pt x="700" y="737"/>
                  </a:cubicBezTo>
                  <a:cubicBezTo>
                    <a:pt x="705" y="737"/>
                    <a:pt x="706" y="733"/>
                    <a:pt x="701" y="722"/>
                  </a:cubicBezTo>
                  <a:lnTo>
                    <a:pt x="701" y="709"/>
                  </a:lnTo>
                  <a:cubicBezTo>
                    <a:pt x="707" y="716"/>
                    <a:pt x="710" y="719"/>
                    <a:pt x="712" y="719"/>
                  </a:cubicBezTo>
                  <a:cubicBezTo>
                    <a:pt x="714" y="719"/>
                    <a:pt x="714" y="716"/>
                    <a:pt x="714" y="709"/>
                  </a:cubicBezTo>
                  <a:lnTo>
                    <a:pt x="714" y="709"/>
                  </a:lnTo>
                  <a:cubicBezTo>
                    <a:pt x="714" y="709"/>
                    <a:pt x="714" y="709"/>
                    <a:pt x="714" y="709"/>
                  </a:cubicBezTo>
                  <a:cubicBezTo>
                    <a:pt x="701" y="696"/>
                    <a:pt x="714" y="696"/>
                    <a:pt x="714" y="683"/>
                  </a:cubicBezTo>
                  <a:cubicBezTo>
                    <a:pt x="714" y="683"/>
                    <a:pt x="727" y="696"/>
                    <a:pt x="740" y="709"/>
                  </a:cubicBezTo>
                  <a:cubicBezTo>
                    <a:pt x="740" y="705"/>
                    <a:pt x="741" y="703"/>
                    <a:pt x="743" y="703"/>
                  </a:cubicBezTo>
                  <a:cubicBezTo>
                    <a:pt x="745" y="703"/>
                    <a:pt x="748" y="709"/>
                    <a:pt x="740" y="709"/>
                  </a:cubicBezTo>
                  <a:lnTo>
                    <a:pt x="753" y="722"/>
                  </a:lnTo>
                  <a:cubicBezTo>
                    <a:pt x="756" y="726"/>
                    <a:pt x="758" y="728"/>
                    <a:pt x="758" y="728"/>
                  </a:cubicBezTo>
                  <a:cubicBezTo>
                    <a:pt x="759" y="728"/>
                    <a:pt x="753" y="718"/>
                    <a:pt x="753" y="709"/>
                  </a:cubicBezTo>
                  <a:cubicBezTo>
                    <a:pt x="753" y="709"/>
                    <a:pt x="753" y="696"/>
                    <a:pt x="753" y="696"/>
                  </a:cubicBezTo>
                  <a:cubicBezTo>
                    <a:pt x="753" y="696"/>
                    <a:pt x="753" y="696"/>
                    <a:pt x="740" y="683"/>
                  </a:cubicBezTo>
                  <a:cubicBezTo>
                    <a:pt x="727" y="670"/>
                    <a:pt x="727" y="657"/>
                    <a:pt x="727" y="657"/>
                  </a:cubicBezTo>
                  <a:lnTo>
                    <a:pt x="727" y="657"/>
                  </a:lnTo>
                  <a:cubicBezTo>
                    <a:pt x="740" y="670"/>
                    <a:pt x="740" y="683"/>
                    <a:pt x="753" y="683"/>
                  </a:cubicBezTo>
                  <a:cubicBezTo>
                    <a:pt x="753" y="683"/>
                    <a:pt x="766" y="696"/>
                    <a:pt x="766" y="696"/>
                  </a:cubicBezTo>
                  <a:cubicBezTo>
                    <a:pt x="770" y="704"/>
                    <a:pt x="772" y="707"/>
                    <a:pt x="774" y="707"/>
                  </a:cubicBezTo>
                  <a:cubicBezTo>
                    <a:pt x="777" y="707"/>
                    <a:pt x="775" y="692"/>
                    <a:pt x="766" y="683"/>
                  </a:cubicBezTo>
                  <a:cubicBezTo>
                    <a:pt x="759" y="670"/>
                    <a:pt x="756" y="664"/>
                    <a:pt x="757" y="664"/>
                  </a:cubicBezTo>
                  <a:lnTo>
                    <a:pt x="757" y="664"/>
                  </a:lnTo>
                  <a:cubicBezTo>
                    <a:pt x="759" y="664"/>
                    <a:pt x="766" y="670"/>
                    <a:pt x="779" y="683"/>
                  </a:cubicBezTo>
                  <a:cubicBezTo>
                    <a:pt x="786" y="690"/>
                    <a:pt x="789" y="694"/>
                    <a:pt x="789" y="694"/>
                  </a:cubicBezTo>
                  <a:cubicBezTo>
                    <a:pt x="790" y="694"/>
                    <a:pt x="771" y="672"/>
                    <a:pt x="753" y="644"/>
                  </a:cubicBezTo>
                  <a:lnTo>
                    <a:pt x="753" y="644"/>
                  </a:lnTo>
                  <a:cubicBezTo>
                    <a:pt x="781" y="666"/>
                    <a:pt x="794" y="675"/>
                    <a:pt x="795" y="675"/>
                  </a:cubicBezTo>
                  <a:cubicBezTo>
                    <a:pt x="797" y="675"/>
                    <a:pt x="790" y="669"/>
                    <a:pt x="779" y="657"/>
                  </a:cubicBezTo>
                  <a:lnTo>
                    <a:pt x="779" y="657"/>
                  </a:lnTo>
                  <a:cubicBezTo>
                    <a:pt x="783" y="662"/>
                    <a:pt x="786" y="663"/>
                    <a:pt x="788" y="663"/>
                  </a:cubicBezTo>
                  <a:cubicBezTo>
                    <a:pt x="793" y="663"/>
                    <a:pt x="796" y="657"/>
                    <a:pt x="804" y="657"/>
                  </a:cubicBezTo>
                  <a:cubicBezTo>
                    <a:pt x="804" y="644"/>
                    <a:pt x="804" y="644"/>
                    <a:pt x="792" y="644"/>
                  </a:cubicBezTo>
                  <a:cubicBezTo>
                    <a:pt x="792" y="644"/>
                    <a:pt x="804" y="631"/>
                    <a:pt x="804" y="631"/>
                  </a:cubicBezTo>
                  <a:cubicBezTo>
                    <a:pt x="813" y="639"/>
                    <a:pt x="817" y="642"/>
                    <a:pt x="818" y="642"/>
                  </a:cubicBezTo>
                  <a:cubicBezTo>
                    <a:pt x="820" y="642"/>
                    <a:pt x="817" y="637"/>
                    <a:pt x="810" y="631"/>
                  </a:cubicBezTo>
                  <a:lnTo>
                    <a:pt x="810" y="631"/>
                  </a:lnTo>
                  <a:cubicBezTo>
                    <a:pt x="821" y="631"/>
                    <a:pt x="832" y="629"/>
                    <a:pt x="843" y="618"/>
                  </a:cubicBezTo>
                  <a:cubicBezTo>
                    <a:pt x="856" y="592"/>
                    <a:pt x="856" y="592"/>
                    <a:pt x="817" y="579"/>
                  </a:cubicBezTo>
                  <a:cubicBezTo>
                    <a:pt x="802" y="564"/>
                    <a:pt x="796" y="558"/>
                    <a:pt x="801" y="558"/>
                  </a:cubicBezTo>
                  <a:cubicBezTo>
                    <a:pt x="805" y="558"/>
                    <a:pt x="814" y="561"/>
                    <a:pt x="830" y="566"/>
                  </a:cubicBezTo>
                  <a:cubicBezTo>
                    <a:pt x="835" y="571"/>
                    <a:pt x="840" y="575"/>
                    <a:pt x="844" y="576"/>
                  </a:cubicBezTo>
                  <a:lnTo>
                    <a:pt x="844" y="576"/>
                  </a:lnTo>
                  <a:cubicBezTo>
                    <a:pt x="844" y="575"/>
                    <a:pt x="845" y="574"/>
                    <a:pt x="847" y="574"/>
                  </a:cubicBezTo>
                  <a:cubicBezTo>
                    <a:pt x="849" y="574"/>
                    <a:pt x="852" y="575"/>
                    <a:pt x="856" y="579"/>
                  </a:cubicBezTo>
                  <a:cubicBezTo>
                    <a:pt x="895" y="579"/>
                    <a:pt x="882" y="566"/>
                    <a:pt x="869" y="566"/>
                  </a:cubicBezTo>
                  <a:cubicBezTo>
                    <a:pt x="850" y="560"/>
                    <a:pt x="847" y="557"/>
                    <a:pt x="850" y="557"/>
                  </a:cubicBezTo>
                  <a:cubicBezTo>
                    <a:pt x="853" y="557"/>
                    <a:pt x="863" y="560"/>
                    <a:pt x="869" y="566"/>
                  </a:cubicBezTo>
                  <a:lnTo>
                    <a:pt x="882" y="566"/>
                  </a:lnTo>
                  <a:cubicBezTo>
                    <a:pt x="872" y="556"/>
                    <a:pt x="861" y="537"/>
                    <a:pt x="878" y="537"/>
                  </a:cubicBezTo>
                  <a:cubicBezTo>
                    <a:pt x="882" y="537"/>
                    <a:pt x="888" y="538"/>
                    <a:pt x="895" y="541"/>
                  </a:cubicBezTo>
                  <a:cubicBezTo>
                    <a:pt x="882" y="528"/>
                    <a:pt x="882" y="528"/>
                    <a:pt x="882" y="528"/>
                  </a:cubicBezTo>
                  <a:cubicBezTo>
                    <a:pt x="882" y="515"/>
                    <a:pt x="882" y="515"/>
                    <a:pt x="908" y="515"/>
                  </a:cubicBezTo>
                  <a:cubicBezTo>
                    <a:pt x="908" y="515"/>
                    <a:pt x="869" y="502"/>
                    <a:pt x="869" y="502"/>
                  </a:cubicBezTo>
                  <a:cubicBezTo>
                    <a:pt x="869" y="501"/>
                    <a:pt x="868" y="501"/>
                    <a:pt x="868" y="500"/>
                  </a:cubicBezTo>
                  <a:lnTo>
                    <a:pt x="868" y="500"/>
                  </a:lnTo>
                  <a:cubicBezTo>
                    <a:pt x="876" y="502"/>
                    <a:pt x="882" y="502"/>
                    <a:pt x="882" y="502"/>
                  </a:cubicBezTo>
                  <a:cubicBezTo>
                    <a:pt x="882" y="502"/>
                    <a:pt x="873" y="498"/>
                    <a:pt x="862" y="495"/>
                  </a:cubicBezTo>
                  <a:lnTo>
                    <a:pt x="862" y="495"/>
                  </a:lnTo>
                  <a:cubicBezTo>
                    <a:pt x="852" y="489"/>
                    <a:pt x="843" y="489"/>
                    <a:pt x="843" y="489"/>
                  </a:cubicBezTo>
                  <a:lnTo>
                    <a:pt x="843" y="489"/>
                  </a:lnTo>
                  <a:cubicBezTo>
                    <a:pt x="844" y="490"/>
                    <a:pt x="845" y="490"/>
                    <a:pt x="846" y="491"/>
                  </a:cubicBezTo>
                  <a:lnTo>
                    <a:pt x="846" y="491"/>
                  </a:lnTo>
                  <a:cubicBezTo>
                    <a:pt x="840" y="490"/>
                    <a:pt x="834" y="489"/>
                    <a:pt x="830" y="489"/>
                  </a:cubicBezTo>
                  <a:lnTo>
                    <a:pt x="856" y="489"/>
                  </a:lnTo>
                  <a:cubicBezTo>
                    <a:pt x="869" y="489"/>
                    <a:pt x="895" y="502"/>
                    <a:pt x="895" y="502"/>
                  </a:cubicBezTo>
                  <a:cubicBezTo>
                    <a:pt x="895" y="489"/>
                    <a:pt x="895" y="489"/>
                    <a:pt x="882" y="489"/>
                  </a:cubicBezTo>
                  <a:cubicBezTo>
                    <a:pt x="895" y="489"/>
                    <a:pt x="895" y="489"/>
                    <a:pt x="895" y="476"/>
                  </a:cubicBezTo>
                  <a:cubicBezTo>
                    <a:pt x="895" y="476"/>
                    <a:pt x="895" y="463"/>
                    <a:pt x="882" y="463"/>
                  </a:cubicBezTo>
                  <a:cubicBezTo>
                    <a:pt x="921" y="463"/>
                    <a:pt x="921" y="450"/>
                    <a:pt x="882" y="437"/>
                  </a:cubicBezTo>
                  <a:cubicBezTo>
                    <a:pt x="869" y="424"/>
                    <a:pt x="882" y="424"/>
                    <a:pt x="908" y="424"/>
                  </a:cubicBezTo>
                  <a:cubicBezTo>
                    <a:pt x="934" y="424"/>
                    <a:pt x="934" y="424"/>
                    <a:pt x="921" y="411"/>
                  </a:cubicBezTo>
                  <a:cubicBezTo>
                    <a:pt x="908" y="411"/>
                    <a:pt x="908" y="411"/>
                    <a:pt x="908" y="398"/>
                  </a:cubicBezTo>
                  <a:lnTo>
                    <a:pt x="869" y="398"/>
                  </a:lnTo>
                  <a:cubicBezTo>
                    <a:pt x="882" y="385"/>
                    <a:pt x="882" y="385"/>
                    <a:pt x="882" y="385"/>
                  </a:cubicBezTo>
                  <a:cubicBezTo>
                    <a:pt x="882" y="372"/>
                    <a:pt x="882" y="372"/>
                    <a:pt x="882" y="372"/>
                  </a:cubicBezTo>
                  <a:cubicBezTo>
                    <a:pt x="908" y="359"/>
                    <a:pt x="895" y="359"/>
                    <a:pt x="882" y="359"/>
                  </a:cubicBezTo>
                  <a:lnTo>
                    <a:pt x="869" y="359"/>
                  </a:lnTo>
                  <a:cubicBezTo>
                    <a:pt x="903" y="359"/>
                    <a:pt x="898" y="330"/>
                    <a:pt x="871" y="330"/>
                  </a:cubicBezTo>
                  <a:cubicBezTo>
                    <a:pt x="867" y="330"/>
                    <a:pt x="862" y="331"/>
                    <a:pt x="856" y="333"/>
                  </a:cubicBezTo>
                  <a:cubicBezTo>
                    <a:pt x="869" y="320"/>
                    <a:pt x="869" y="320"/>
                    <a:pt x="882" y="320"/>
                  </a:cubicBezTo>
                  <a:cubicBezTo>
                    <a:pt x="895" y="320"/>
                    <a:pt x="895" y="320"/>
                    <a:pt x="895" y="307"/>
                  </a:cubicBezTo>
                  <a:cubicBezTo>
                    <a:pt x="895" y="307"/>
                    <a:pt x="869" y="307"/>
                    <a:pt x="869" y="294"/>
                  </a:cubicBezTo>
                  <a:cubicBezTo>
                    <a:pt x="869" y="281"/>
                    <a:pt x="869" y="281"/>
                    <a:pt x="843" y="281"/>
                  </a:cubicBezTo>
                  <a:cubicBezTo>
                    <a:pt x="843" y="281"/>
                    <a:pt x="843" y="281"/>
                    <a:pt x="869" y="268"/>
                  </a:cubicBezTo>
                  <a:lnTo>
                    <a:pt x="882" y="268"/>
                  </a:lnTo>
                  <a:cubicBezTo>
                    <a:pt x="882" y="264"/>
                    <a:pt x="879" y="262"/>
                    <a:pt x="875" y="262"/>
                  </a:cubicBezTo>
                  <a:cubicBezTo>
                    <a:pt x="866" y="262"/>
                    <a:pt x="852" y="268"/>
                    <a:pt x="843" y="268"/>
                  </a:cubicBezTo>
                  <a:cubicBezTo>
                    <a:pt x="856" y="255"/>
                    <a:pt x="856" y="242"/>
                    <a:pt x="830" y="242"/>
                  </a:cubicBezTo>
                  <a:cubicBezTo>
                    <a:pt x="830" y="242"/>
                    <a:pt x="830" y="242"/>
                    <a:pt x="843" y="229"/>
                  </a:cubicBezTo>
                  <a:cubicBezTo>
                    <a:pt x="843" y="216"/>
                    <a:pt x="843" y="216"/>
                    <a:pt x="856" y="216"/>
                  </a:cubicBezTo>
                  <a:cubicBezTo>
                    <a:pt x="866" y="207"/>
                    <a:pt x="875" y="198"/>
                    <a:pt x="866" y="198"/>
                  </a:cubicBezTo>
                  <a:cubicBezTo>
                    <a:pt x="862" y="198"/>
                    <a:pt x="855" y="200"/>
                    <a:pt x="843" y="203"/>
                  </a:cubicBezTo>
                  <a:cubicBezTo>
                    <a:pt x="840" y="207"/>
                    <a:pt x="837" y="209"/>
                    <a:pt x="835" y="209"/>
                  </a:cubicBezTo>
                  <a:cubicBezTo>
                    <a:pt x="832" y="209"/>
                    <a:pt x="834" y="200"/>
                    <a:pt x="843" y="190"/>
                  </a:cubicBezTo>
                  <a:lnTo>
                    <a:pt x="817" y="190"/>
                  </a:lnTo>
                  <a:cubicBezTo>
                    <a:pt x="817" y="190"/>
                    <a:pt x="817" y="190"/>
                    <a:pt x="817" y="190"/>
                  </a:cubicBezTo>
                  <a:lnTo>
                    <a:pt x="817" y="190"/>
                  </a:lnTo>
                  <a:cubicBezTo>
                    <a:pt x="817" y="203"/>
                    <a:pt x="817" y="203"/>
                    <a:pt x="804" y="203"/>
                  </a:cubicBezTo>
                  <a:cubicBezTo>
                    <a:pt x="817" y="190"/>
                    <a:pt x="817" y="177"/>
                    <a:pt x="817" y="177"/>
                  </a:cubicBezTo>
                  <a:cubicBezTo>
                    <a:pt x="817" y="177"/>
                    <a:pt x="792" y="177"/>
                    <a:pt x="779" y="164"/>
                  </a:cubicBezTo>
                  <a:cubicBezTo>
                    <a:pt x="772" y="158"/>
                    <a:pt x="769" y="155"/>
                    <a:pt x="766" y="155"/>
                  </a:cubicBezTo>
                  <a:cubicBezTo>
                    <a:pt x="762" y="155"/>
                    <a:pt x="759" y="158"/>
                    <a:pt x="753" y="164"/>
                  </a:cubicBezTo>
                  <a:cubicBezTo>
                    <a:pt x="740" y="164"/>
                    <a:pt x="740" y="164"/>
                    <a:pt x="753" y="151"/>
                  </a:cubicBezTo>
                  <a:cubicBezTo>
                    <a:pt x="753" y="138"/>
                    <a:pt x="753" y="138"/>
                    <a:pt x="753" y="138"/>
                  </a:cubicBezTo>
                  <a:cubicBezTo>
                    <a:pt x="753" y="138"/>
                    <a:pt x="753" y="138"/>
                    <a:pt x="765" y="126"/>
                  </a:cubicBezTo>
                  <a:lnTo>
                    <a:pt x="765" y="126"/>
                  </a:lnTo>
                  <a:cubicBezTo>
                    <a:pt x="759" y="132"/>
                    <a:pt x="756" y="135"/>
                    <a:pt x="753" y="135"/>
                  </a:cubicBezTo>
                  <a:cubicBezTo>
                    <a:pt x="749" y="135"/>
                    <a:pt x="746" y="132"/>
                    <a:pt x="740" y="126"/>
                  </a:cubicBezTo>
                  <a:cubicBezTo>
                    <a:pt x="742" y="123"/>
                    <a:pt x="744" y="121"/>
                    <a:pt x="746" y="118"/>
                  </a:cubicBezTo>
                  <a:lnTo>
                    <a:pt x="746" y="118"/>
                  </a:lnTo>
                  <a:cubicBezTo>
                    <a:pt x="735" y="126"/>
                    <a:pt x="724" y="126"/>
                    <a:pt x="714" y="126"/>
                  </a:cubicBezTo>
                  <a:cubicBezTo>
                    <a:pt x="714" y="126"/>
                    <a:pt x="714" y="126"/>
                    <a:pt x="727" y="113"/>
                  </a:cubicBezTo>
                  <a:cubicBezTo>
                    <a:pt x="727" y="106"/>
                    <a:pt x="723" y="103"/>
                    <a:pt x="719" y="103"/>
                  </a:cubicBezTo>
                  <a:cubicBezTo>
                    <a:pt x="714" y="103"/>
                    <a:pt x="707" y="106"/>
                    <a:pt x="701" y="113"/>
                  </a:cubicBezTo>
                  <a:cubicBezTo>
                    <a:pt x="714" y="100"/>
                    <a:pt x="701" y="100"/>
                    <a:pt x="701" y="100"/>
                  </a:cubicBezTo>
                  <a:lnTo>
                    <a:pt x="701" y="100"/>
                  </a:lnTo>
                  <a:cubicBezTo>
                    <a:pt x="704" y="96"/>
                    <a:pt x="709" y="91"/>
                    <a:pt x="714" y="87"/>
                  </a:cubicBezTo>
                  <a:cubicBezTo>
                    <a:pt x="727" y="74"/>
                    <a:pt x="714" y="61"/>
                    <a:pt x="714" y="61"/>
                  </a:cubicBezTo>
                  <a:cubicBezTo>
                    <a:pt x="707" y="67"/>
                    <a:pt x="701" y="70"/>
                    <a:pt x="696" y="70"/>
                  </a:cubicBezTo>
                  <a:cubicBezTo>
                    <a:pt x="691" y="70"/>
                    <a:pt x="688" y="67"/>
                    <a:pt x="688" y="61"/>
                  </a:cubicBezTo>
                  <a:cubicBezTo>
                    <a:pt x="675" y="61"/>
                    <a:pt x="662" y="74"/>
                    <a:pt x="649" y="100"/>
                  </a:cubicBezTo>
                  <a:lnTo>
                    <a:pt x="623" y="126"/>
                  </a:lnTo>
                  <a:lnTo>
                    <a:pt x="636" y="100"/>
                  </a:lnTo>
                  <a:cubicBezTo>
                    <a:pt x="649" y="87"/>
                    <a:pt x="662" y="48"/>
                    <a:pt x="662" y="48"/>
                  </a:cubicBezTo>
                  <a:lnTo>
                    <a:pt x="662" y="48"/>
                  </a:lnTo>
                  <a:cubicBezTo>
                    <a:pt x="662" y="48"/>
                    <a:pt x="649" y="61"/>
                    <a:pt x="649" y="74"/>
                  </a:cubicBezTo>
                  <a:cubicBezTo>
                    <a:pt x="642" y="87"/>
                    <a:pt x="639" y="93"/>
                    <a:pt x="637" y="93"/>
                  </a:cubicBezTo>
                  <a:cubicBezTo>
                    <a:pt x="636" y="93"/>
                    <a:pt x="636" y="87"/>
                    <a:pt x="636" y="74"/>
                  </a:cubicBezTo>
                  <a:cubicBezTo>
                    <a:pt x="636" y="67"/>
                    <a:pt x="636" y="64"/>
                    <a:pt x="634" y="64"/>
                  </a:cubicBezTo>
                  <a:cubicBezTo>
                    <a:pt x="633" y="64"/>
                    <a:pt x="629" y="67"/>
                    <a:pt x="623" y="74"/>
                  </a:cubicBezTo>
                  <a:cubicBezTo>
                    <a:pt x="618" y="79"/>
                    <a:pt x="614" y="82"/>
                    <a:pt x="613" y="82"/>
                  </a:cubicBezTo>
                  <a:cubicBezTo>
                    <a:pt x="610" y="82"/>
                    <a:pt x="610" y="76"/>
                    <a:pt x="610" y="61"/>
                  </a:cubicBezTo>
                  <a:cubicBezTo>
                    <a:pt x="618" y="45"/>
                    <a:pt x="616" y="39"/>
                    <a:pt x="614" y="39"/>
                  </a:cubicBezTo>
                  <a:lnTo>
                    <a:pt x="614" y="39"/>
                  </a:lnTo>
                  <a:cubicBezTo>
                    <a:pt x="612" y="39"/>
                    <a:pt x="610" y="42"/>
                    <a:pt x="610" y="48"/>
                  </a:cubicBezTo>
                  <a:cubicBezTo>
                    <a:pt x="597" y="61"/>
                    <a:pt x="597" y="61"/>
                    <a:pt x="597" y="61"/>
                  </a:cubicBezTo>
                  <a:cubicBezTo>
                    <a:pt x="597" y="61"/>
                    <a:pt x="597" y="61"/>
                    <a:pt x="584" y="74"/>
                  </a:cubicBezTo>
                  <a:cubicBezTo>
                    <a:pt x="584" y="74"/>
                    <a:pt x="584" y="61"/>
                    <a:pt x="584" y="61"/>
                  </a:cubicBezTo>
                  <a:lnTo>
                    <a:pt x="584" y="35"/>
                  </a:lnTo>
                  <a:cubicBezTo>
                    <a:pt x="584" y="35"/>
                    <a:pt x="584" y="35"/>
                    <a:pt x="571" y="48"/>
                  </a:cubicBezTo>
                  <a:cubicBezTo>
                    <a:pt x="571" y="43"/>
                    <a:pt x="571" y="38"/>
                    <a:pt x="571" y="35"/>
                  </a:cubicBezTo>
                  <a:cubicBezTo>
                    <a:pt x="571" y="15"/>
                    <a:pt x="571" y="6"/>
                    <a:pt x="569" y="6"/>
                  </a:cubicBezTo>
                  <a:close/>
                  <a:moveTo>
                    <a:pt x="804" y="995"/>
                  </a:moveTo>
                  <a:cubicBezTo>
                    <a:pt x="804" y="995"/>
                    <a:pt x="817" y="1020"/>
                    <a:pt x="817" y="1033"/>
                  </a:cubicBezTo>
                  <a:cubicBezTo>
                    <a:pt x="822" y="1038"/>
                    <a:pt x="825" y="1041"/>
                    <a:pt x="826" y="1041"/>
                  </a:cubicBezTo>
                  <a:cubicBezTo>
                    <a:pt x="829" y="1041"/>
                    <a:pt x="826" y="1032"/>
                    <a:pt x="817" y="1007"/>
                  </a:cubicBezTo>
                  <a:cubicBezTo>
                    <a:pt x="817" y="995"/>
                    <a:pt x="817" y="995"/>
                    <a:pt x="804" y="995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5516400" y="5165900"/>
              <a:ext cx="71025" cy="73200"/>
            </a:xfrm>
            <a:custGeom>
              <a:rect b="b" l="l" r="r" t="t"/>
              <a:pathLst>
                <a:path extrusionOk="0" h="2928" w="2841">
                  <a:moveTo>
                    <a:pt x="986" y="117"/>
                  </a:moveTo>
                  <a:cubicBezTo>
                    <a:pt x="999" y="143"/>
                    <a:pt x="1012" y="169"/>
                    <a:pt x="999" y="169"/>
                  </a:cubicBezTo>
                  <a:lnTo>
                    <a:pt x="986" y="156"/>
                  </a:lnTo>
                  <a:lnTo>
                    <a:pt x="986" y="130"/>
                  </a:lnTo>
                  <a:lnTo>
                    <a:pt x="986" y="117"/>
                  </a:lnTo>
                  <a:close/>
                  <a:moveTo>
                    <a:pt x="882" y="182"/>
                  </a:moveTo>
                  <a:cubicBezTo>
                    <a:pt x="882" y="182"/>
                    <a:pt x="882" y="182"/>
                    <a:pt x="895" y="208"/>
                  </a:cubicBezTo>
                  <a:cubicBezTo>
                    <a:pt x="895" y="208"/>
                    <a:pt x="908" y="221"/>
                    <a:pt x="895" y="234"/>
                  </a:cubicBezTo>
                  <a:lnTo>
                    <a:pt x="882" y="221"/>
                  </a:lnTo>
                  <a:cubicBezTo>
                    <a:pt x="869" y="195"/>
                    <a:pt x="882" y="182"/>
                    <a:pt x="882" y="182"/>
                  </a:cubicBezTo>
                  <a:close/>
                  <a:moveTo>
                    <a:pt x="1336" y="182"/>
                  </a:moveTo>
                  <a:cubicBezTo>
                    <a:pt x="1349" y="182"/>
                    <a:pt x="1349" y="208"/>
                    <a:pt x="1349" y="208"/>
                  </a:cubicBezTo>
                  <a:cubicBezTo>
                    <a:pt x="1349" y="208"/>
                    <a:pt x="1349" y="234"/>
                    <a:pt x="1336" y="234"/>
                  </a:cubicBezTo>
                  <a:cubicBezTo>
                    <a:pt x="1336" y="234"/>
                    <a:pt x="1336" y="208"/>
                    <a:pt x="1336" y="182"/>
                  </a:cubicBezTo>
                  <a:close/>
                  <a:moveTo>
                    <a:pt x="1258" y="234"/>
                  </a:moveTo>
                  <a:cubicBezTo>
                    <a:pt x="1258" y="234"/>
                    <a:pt x="1258" y="234"/>
                    <a:pt x="1258" y="260"/>
                  </a:cubicBezTo>
                  <a:lnTo>
                    <a:pt x="1245" y="234"/>
                  </a:lnTo>
                  <a:close/>
                  <a:moveTo>
                    <a:pt x="1167" y="247"/>
                  </a:moveTo>
                  <a:cubicBezTo>
                    <a:pt x="1167" y="247"/>
                    <a:pt x="1167" y="247"/>
                    <a:pt x="1180" y="273"/>
                  </a:cubicBezTo>
                  <a:lnTo>
                    <a:pt x="1167" y="273"/>
                  </a:lnTo>
                  <a:lnTo>
                    <a:pt x="1154" y="247"/>
                  </a:lnTo>
                  <a:close/>
                  <a:moveTo>
                    <a:pt x="1715" y="210"/>
                  </a:moveTo>
                  <a:lnTo>
                    <a:pt x="1715" y="210"/>
                  </a:lnTo>
                  <a:cubicBezTo>
                    <a:pt x="1716" y="210"/>
                    <a:pt x="1716" y="213"/>
                    <a:pt x="1712" y="221"/>
                  </a:cubicBezTo>
                  <a:cubicBezTo>
                    <a:pt x="1712" y="221"/>
                    <a:pt x="1712" y="247"/>
                    <a:pt x="1699" y="273"/>
                  </a:cubicBezTo>
                  <a:cubicBezTo>
                    <a:pt x="1699" y="270"/>
                    <a:pt x="1699" y="269"/>
                    <a:pt x="1698" y="269"/>
                  </a:cubicBezTo>
                  <a:cubicBezTo>
                    <a:pt x="1696" y="269"/>
                    <a:pt x="1693" y="272"/>
                    <a:pt x="1690" y="272"/>
                  </a:cubicBezTo>
                  <a:cubicBezTo>
                    <a:pt x="1688" y="272"/>
                    <a:pt x="1686" y="269"/>
                    <a:pt x="1686" y="260"/>
                  </a:cubicBezTo>
                  <a:lnTo>
                    <a:pt x="1686" y="247"/>
                  </a:lnTo>
                  <a:cubicBezTo>
                    <a:pt x="1695" y="228"/>
                    <a:pt x="1711" y="210"/>
                    <a:pt x="1715" y="210"/>
                  </a:cubicBezTo>
                  <a:close/>
                  <a:moveTo>
                    <a:pt x="1100" y="245"/>
                  </a:moveTo>
                  <a:cubicBezTo>
                    <a:pt x="1105" y="245"/>
                    <a:pt x="1110" y="249"/>
                    <a:pt x="1116" y="260"/>
                  </a:cubicBezTo>
                  <a:cubicBezTo>
                    <a:pt x="1116" y="286"/>
                    <a:pt x="1116" y="286"/>
                    <a:pt x="1103" y="286"/>
                  </a:cubicBezTo>
                  <a:cubicBezTo>
                    <a:pt x="1090" y="286"/>
                    <a:pt x="1090" y="286"/>
                    <a:pt x="1090" y="260"/>
                  </a:cubicBezTo>
                  <a:cubicBezTo>
                    <a:pt x="1090" y="252"/>
                    <a:pt x="1094" y="245"/>
                    <a:pt x="1100" y="245"/>
                  </a:cubicBezTo>
                  <a:close/>
                  <a:moveTo>
                    <a:pt x="1241" y="274"/>
                  </a:moveTo>
                  <a:cubicBezTo>
                    <a:pt x="1240" y="274"/>
                    <a:pt x="1237" y="277"/>
                    <a:pt x="1232" y="286"/>
                  </a:cubicBezTo>
                  <a:cubicBezTo>
                    <a:pt x="1241" y="286"/>
                    <a:pt x="1244" y="274"/>
                    <a:pt x="1241" y="274"/>
                  </a:cubicBezTo>
                  <a:close/>
                  <a:moveTo>
                    <a:pt x="2036" y="247"/>
                  </a:moveTo>
                  <a:cubicBezTo>
                    <a:pt x="2049" y="260"/>
                    <a:pt x="2049" y="260"/>
                    <a:pt x="2036" y="273"/>
                  </a:cubicBezTo>
                  <a:cubicBezTo>
                    <a:pt x="2024" y="299"/>
                    <a:pt x="2011" y="312"/>
                    <a:pt x="1998" y="312"/>
                  </a:cubicBezTo>
                  <a:cubicBezTo>
                    <a:pt x="1998" y="299"/>
                    <a:pt x="2011" y="260"/>
                    <a:pt x="2036" y="247"/>
                  </a:cubicBezTo>
                  <a:close/>
                  <a:moveTo>
                    <a:pt x="1162" y="343"/>
                  </a:moveTo>
                  <a:lnTo>
                    <a:pt x="1162" y="343"/>
                  </a:lnTo>
                  <a:cubicBezTo>
                    <a:pt x="1163" y="348"/>
                    <a:pt x="1165" y="355"/>
                    <a:pt x="1167" y="364"/>
                  </a:cubicBezTo>
                  <a:cubicBezTo>
                    <a:pt x="1168" y="364"/>
                    <a:pt x="1168" y="364"/>
                    <a:pt x="1168" y="365"/>
                  </a:cubicBezTo>
                  <a:lnTo>
                    <a:pt x="1168" y="365"/>
                  </a:lnTo>
                  <a:cubicBezTo>
                    <a:pt x="1168" y="361"/>
                    <a:pt x="1167" y="356"/>
                    <a:pt x="1167" y="351"/>
                  </a:cubicBezTo>
                  <a:cubicBezTo>
                    <a:pt x="1166" y="348"/>
                    <a:pt x="1164" y="345"/>
                    <a:pt x="1162" y="343"/>
                  </a:cubicBezTo>
                  <a:close/>
                  <a:moveTo>
                    <a:pt x="1168" y="365"/>
                  </a:moveTo>
                  <a:cubicBezTo>
                    <a:pt x="1169" y="376"/>
                    <a:pt x="1172" y="382"/>
                    <a:pt x="1173" y="382"/>
                  </a:cubicBezTo>
                  <a:cubicBezTo>
                    <a:pt x="1174" y="382"/>
                    <a:pt x="1173" y="376"/>
                    <a:pt x="1168" y="365"/>
                  </a:cubicBezTo>
                  <a:close/>
                  <a:moveTo>
                    <a:pt x="415" y="428"/>
                  </a:moveTo>
                  <a:lnTo>
                    <a:pt x="441" y="441"/>
                  </a:lnTo>
                  <a:cubicBezTo>
                    <a:pt x="428" y="428"/>
                    <a:pt x="428" y="428"/>
                    <a:pt x="415" y="428"/>
                  </a:cubicBezTo>
                  <a:close/>
                  <a:moveTo>
                    <a:pt x="252" y="721"/>
                  </a:moveTo>
                  <a:cubicBezTo>
                    <a:pt x="256" y="721"/>
                    <a:pt x="258" y="725"/>
                    <a:pt x="247" y="726"/>
                  </a:cubicBezTo>
                  <a:lnTo>
                    <a:pt x="247" y="726"/>
                  </a:lnTo>
                  <a:cubicBezTo>
                    <a:pt x="247" y="722"/>
                    <a:pt x="250" y="721"/>
                    <a:pt x="252" y="721"/>
                  </a:cubicBezTo>
                  <a:close/>
                  <a:moveTo>
                    <a:pt x="363" y="792"/>
                  </a:moveTo>
                  <a:cubicBezTo>
                    <a:pt x="389" y="805"/>
                    <a:pt x="402" y="818"/>
                    <a:pt x="402" y="830"/>
                  </a:cubicBezTo>
                  <a:cubicBezTo>
                    <a:pt x="376" y="818"/>
                    <a:pt x="363" y="805"/>
                    <a:pt x="363" y="805"/>
                  </a:cubicBezTo>
                  <a:lnTo>
                    <a:pt x="363" y="792"/>
                  </a:lnTo>
                  <a:close/>
                  <a:moveTo>
                    <a:pt x="248" y="1133"/>
                  </a:moveTo>
                  <a:cubicBezTo>
                    <a:pt x="251" y="1133"/>
                    <a:pt x="254" y="1136"/>
                    <a:pt x="260" y="1142"/>
                  </a:cubicBezTo>
                  <a:cubicBezTo>
                    <a:pt x="285" y="1142"/>
                    <a:pt x="285" y="1168"/>
                    <a:pt x="285" y="1168"/>
                  </a:cubicBezTo>
                  <a:cubicBezTo>
                    <a:pt x="280" y="1170"/>
                    <a:pt x="275" y="1171"/>
                    <a:pt x="270" y="1171"/>
                  </a:cubicBezTo>
                  <a:cubicBezTo>
                    <a:pt x="250" y="1171"/>
                    <a:pt x="234" y="1155"/>
                    <a:pt x="234" y="1155"/>
                  </a:cubicBezTo>
                  <a:cubicBezTo>
                    <a:pt x="241" y="1140"/>
                    <a:pt x="244" y="1133"/>
                    <a:pt x="248" y="1133"/>
                  </a:cubicBezTo>
                  <a:close/>
                  <a:moveTo>
                    <a:pt x="2743" y="1357"/>
                  </a:moveTo>
                  <a:cubicBezTo>
                    <a:pt x="2747" y="1357"/>
                    <a:pt x="2750" y="1358"/>
                    <a:pt x="2750" y="1362"/>
                  </a:cubicBezTo>
                  <a:cubicBezTo>
                    <a:pt x="2776" y="1375"/>
                    <a:pt x="2776" y="1382"/>
                    <a:pt x="2764" y="1382"/>
                  </a:cubicBezTo>
                  <a:cubicBezTo>
                    <a:pt x="2753" y="1382"/>
                    <a:pt x="2730" y="1375"/>
                    <a:pt x="2711" y="1362"/>
                  </a:cubicBezTo>
                  <a:cubicBezTo>
                    <a:pt x="2720" y="1362"/>
                    <a:pt x="2734" y="1357"/>
                    <a:pt x="2743" y="1357"/>
                  </a:cubicBezTo>
                  <a:close/>
                  <a:moveTo>
                    <a:pt x="2283" y="1531"/>
                  </a:moveTo>
                  <a:lnTo>
                    <a:pt x="2283" y="1544"/>
                  </a:lnTo>
                  <a:cubicBezTo>
                    <a:pt x="2283" y="1544"/>
                    <a:pt x="2309" y="1544"/>
                    <a:pt x="2322" y="1557"/>
                  </a:cubicBezTo>
                  <a:lnTo>
                    <a:pt x="2335" y="1544"/>
                  </a:lnTo>
                  <a:cubicBezTo>
                    <a:pt x="2335" y="1544"/>
                    <a:pt x="2309" y="1531"/>
                    <a:pt x="2283" y="1531"/>
                  </a:cubicBezTo>
                  <a:close/>
                  <a:moveTo>
                    <a:pt x="2659" y="1596"/>
                  </a:moveTo>
                  <a:cubicBezTo>
                    <a:pt x="2672" y="1596"/>
                    <a:pt x="2672" y="1609"/>
                    <a:pt x="2672" y="1622"/>
                  </a:cubicBezTo>
                  <a:lnTo>
                    <a:pt x="2646" y="1622"/>
                  </a:lnTo>
                  <a:cubicBezTo>
                    <a:pt x="2646" y="1622"/>
                    <a:pt x="2620" y="1609"/>
                    <a:pt x="2633" y="1596"/>
                  </a:cubicBezTo>
                  <a:close/>
                  <a:moveTo>
                    <a:pt x="224" y="1651"/>
                  </a:moveTo>
                  <a:cubicBezTo>
                    <a:pt x="227" y="1651"/>
                    <a:pt x="234" y="1654"/>
                    <a:pt x="234" y="1661"/>
                  </a:cubicBezTo>
                  <a:cubicBezTo>
                    <a:pt x="221" y="1654"/>
                    <a:pt x="221" y="1651"/>
                    <a:pt x="224" y="1651"/>
                  </a:cubicBezTo>
                  <a:close/>
                  <a:moveTo>
                    <a:pt x="2607" y="1700"/>
                  </a:moveTo>
                  <a:cubicBezTo>
                    <a:pt x="2659" y="1700"/>
                    <a:pt x="2659" y="1700"/>
                    <a:pt x="2659" y="1712"/>
                  </a:cubicBezTo>
                  <a:cubicBezTo>
                    <a:pt x="2650" y="1722"/>
                    <a:pt x="2647" y="1731"/>
                    <a:pt x="2637" y="1731"/>
                  </a:cubicBezTo>
                  <a:cubicBezTo>
                    <a:pt x="2633" y="1731"/>
                    <a:pt x="2628" y="1729"/>
                    <a:pt x="2620" y="1725"/>
                  </a:cubicBezTo>
                  <a:lnTo>
                    <a:pt x="2633" y="1725"/>
                  </a:lnTo>
                  <a:cubicBezTo>
                    <a:pt x="2646" y="1725"/>
                    <a:pt x="2633" y="1712"/>
                    <a:pt x="2607" y="1712"/>
                  </a:cubicBezTo>
                  <a:lnTo>
                    <a:pt x="2555" y="1712"/>
                  </a:lnTo>
                  <a:cubicBezTo>
                    <a:pt x="2555" y="1700"/>
                    <a:pt x="2581" y="1700"/>
                    <a:pt x="2607" y="1700"/>
                  </a:cubicBezTo>
                  <a:close/>
                  <a:moveTo>
                    <a:pt x="278" y="1759"/>
                  </a:moveTo>
                  <a:cubicBezTo>
                    <a:pt x="283" y="1759"/>
                    <a:pt x="285" y="1760"/>
                    <a:pt x="285" y="1764"/>
                  </a:cubicBezTo>
                  <a:lnTo>
                    <a:pt x="260" y="1777"/>
                  </a:lnTo>
                  <a:lnTo>
                    <a:pt x="234" y="1777"/>
                  </a:lnTo>
                  <a:lnTo>
                    <a:pt x="234" y="1764"/>
                  </a:lnTo>
                  <a:cubicBezTo>
                    <a:pt x="251" y="1764"/>
                    <a:pt x="268" y="1759"/>
                    <a:pt x="278" y="1759"/>
                  </a:cubicBezTo>
                  <a:close/>
                  <a:moveTo>
                    <a:pt x="2737" y="1764"/>
                  </a:moveTo>
                  <a:lnTo>
                    <a:pt x="2737" y="1777"/>
                  </a:lnTo>
                  <a:cubicBezTo>
                    <a:pt x="2743" y="1784"/>
                    <a:pt x="2747" y="1787"/>
                    <a:pt x="2750" y="1787"/>
                  </a:cubicBezTo>
                  <a:cubicBezTo>
                    <a:pt x="2753" y="1787"/>
                    <a:pt x="2756" y="1784"/>
                    <a:pt x="2763" y="1777"/>
                  </a:cubicBezTo>
                  <a:lnTo>
                    <a:pt x="2763" y="1764"/>
                  </a:lnTo>
                  <a:close/>
                  <a:moveTo>
                    <a:pt x="195" y="1920"/>
                  </a:moveTo>
                  <a:lnTo>
                    <a:pt x="195" y="1933"/>
                  </a:lnTo>
                  <a:cubicBezTo>
                    <a:pt x="169" y="1946"/>
                    <a:pt x="143" y="1946"/>
                    <a:pt x="143" y="1946"/>
                  </a:cubicBezTo>
                  <a:lnTo>
                    <a:pt x="143" y="1933"/>
                  </a:lnTo>
                  <a:cubicBezTo>
                    <a:pt x="169" y="1920"/>
                    <a:pt x="182" y="1920"/>
                    <a:pt x="195" y="1920"/>
                  </a:cubicBezTo>
                  <a:close/>
                  <a:moveTo>
                    <a:pt x="415" y="1985"/>
                  </a:moveTo>
                  <a:lnTo>
                    <a:pt x="415" y="1985"/>
                  </a:lnTo>
                  <a:cubicBezTo>
                    <a:pt x="428" y="1998"/>
                    <a:pt x="376" y="2011"/>
                    <a:pt x="363" y="2024"/>
                  </a:cubicBezTo>
                  <a:cubicBezTo>
                    <a:pt x="350" y="2011"/>
                    <a:pt x="350" y="2011"/>
                    <a:pt x="376" y="1998"/>
                  </a:cubicBezTo>
                  <a:cubicBezTo>
                    <a:pt x="402" y="1985"/>
                    <a:pt x="415" y="1985"/>
                    <a:pt x="415" y="1985"/>
                  </a:cubicBezTo>
                  <a:close/>
                  <a:moveTo>
                    <a:pt x="532" y="2115"/>
                  </a:moveTo>
                  <a:cubicBezTo>
                    <a:pt x="517" y="2130"/>
                    <a:pt x="509" y="2135"/>
                    <a:pt x="508" y="2135"/>
                  </a:cubicBezTo>
                  <a:cubicBezTo>
                    <a:pt x="505" y="2135"/>
                    <a:pt x="516" y="2122"/>
                    <a:pt x="532" y="2115"/>
                  </a:cubicBezTo>
                  <a:close/>
                  <a:moveTo>
                    <a:pt x="1296" y="2098"/>
                  </a:moveTo>
                  <a:cubicBezTo>
                    <a:pt x="1295" y="2098"/>
                    <a:pt x="1292" y="2110"/>
                    <a:pt x="1284" y="2140"/>
                  </a:cubicBezTo>
                  <a:cubicBezTo>
                    <a:pt x="1271" y="2153"/>
                    <a:pt x="1271" y="2153"/>
                    <a:pt x="1284" y="2153"/>
                  </a:cubicBezTo>
                  <a:cubicBezTo>
                    <a:pt x="1284" y="2153"/>
                    <a:pt x="1297" y="2140"/>
                    <a:pt x="1297" y="2115"/>
                  </a:cubicBezTo>
                  <a:cubicBezTo>
                    <a:pt x="1297" y="2104"/>
                    <a:pt x="1297" y="2098"/>
                    <a:pt x="1296" y="2098"/>
                  </a:cubicBezTo>
                  <a:close/>
                  <a:moveTo>
                    <a:pt x="2335" y="2102"/>
                  </a:moveTo>
                  <a:cubicBezTo>
                    <a:pt x="2361" y="2115"/>
                    <a:pt x="2361" y="2153"/>
                    <a:pt x="2361" y="2153"/>
                  </a:cubicBezTo>
                  <a:cubicBezTo>
                    <a:pt x="2357" y="2157"/>
                    <a:pt x="2354" y="2158"/>
                    <a:pt x="2351" y="2158"/>
                  </a:cubicBezTo>
                  <a:cubicBezTo>
                    <a:pt x="2341" y="2158"/>
                    <a:pt x="2332" y="2144"/>
                    <a:pt x="2322" y="2115"/>
                  </a:cubicBezTo>
                  <a:cubicBezTo>
                    <a:pt x="2335" y="2115"/>
                    <a:pt x="2335" y="2102"/>
                    <a:pt x="2335" y="2102"/>
                  </a:cubicBezTo>
                  <a:close/>
                  <a:moveTo>
                    <a:pt x="532" y="2153"/>
                  </a:moveTo>
                  <a:lnTo>
                    <a:pt x="519" y="2179"/>
                  </a:lnTo>
                  <a:lnTo>
                    <a:pt x="493" y="2179"/>
                  </a:lnTo>
                  <a:cubicBezTo>
                    <a:pt x="506" y="2166"/>
                    <a:pt x="532" y="2153"/>
                    <a:pt x="532" y="2153"/>
                  </a:cubicBezTo>
                  <a:close/>
                  <a:moveTo>
                    <a:pt x="969" y="2438"/>
                  </a:moveTo>
                  <a:cubicBezTo>
                    <a:pt x="965" y="2438"/>
                    <a:pt x="960" y="2449"/>
                    <a:pt x="960" y="2465"/>
                  </a:cubicBezTo>
                  <a:lnTo>
                    <a:pt x="973" y="2452"/>
                  </a:lnTo>
                  <a:cubicBezTo>
                    <a:pt x="973" y="2442"/>
                    <a:pt x="971" y="2438"/>
                    <a:pt x="969" y="2438"/>
                  </a:cubicBezTo>
                  <a:close/>
                  <a:moveTo>
                    <a:pt x="2024" y="2413"/>
                  </a:moveTo>
                  <a:lnTo>
                    <a:pt x="2036" y="2465"/>
                  </a:lnTo>
                  <a:cubicBezTo>
                    <a:pt x="2051" y="2501"/>
                    <a:pt x="2053" y="2517"/>
                    <a:pt x="2050" y="2517"/>
                  </a:cubicBezTo>
                  <a:cubicBezTo>
                    <a:pt x="2048" y="2517"/>
                    <a:pt x="2042" y="2508"/>
                    <a:pt x="2036" y="2491"/>
                  </a:cubicBezTo>
                  <a:cubicBezTo>
                    <a:pt x="2024" y="2478"/>
                    <a:pt x="2011" y="2452"/>
                    <a:pt x="2011" y="2426"/>
                  </a:cubicBezTo>
                  <a:cubicBezTo>
                    <a:pt x="2024" y="2426"/>
                    <a:pt x="2024" y="2413"/>
                    <a:pt x="2024" y="2413"/>
                  </a:cubicBezTo>
                  <a:close/>
                  <a:moveTo>
                    <a:pt x="2088" y="2491"/>
                  </a:moveTo>
                  <a:lnTo>
                    <a:pt x="2114" y="2504"/>
                  </a:lnTo>
                  <a:cubicBezTo>
                    <a:pt x="2127" y="2517"/>
                    <a:pt x="2114" y="2530"/>
                    <a:pt x="2114" y="2530"/>
                  </a:cubicBezTo>
                  <a:lnTo>
                    <a:pt x="2101" y="2517"/>
                  </a:lnTo>
                  <a:lnTo>
                    <a:pt x="2088" y="2491"/>
                  </a:lnTo>
                  <a:close/>
                  <a:moveTo>
                    <a:pt x="1605" y="2531"/>
                  </a:moveTo>
                  <a:cubicBezTo>
                    <a:pt x="1607" y="2531"/>
                    <a:pt x="1608" y="2534"/>
                    <a:pt x="1608" y="2543"/>
                  </a:cubicBezTo>
                  <a:cubicBezTo>
                    <a:pt x="1621" y="2543"/>
                    <a:pt x="1608" y="2569"/>
                    <a:pt x="1595" y="2569"/>
                  </a:cubicBezTo>
                  <a:lnTo>
                    <a:pt x="1595" y="2543"/>
                  </a:lnTo>
                  <a:cubicBezTo>
                    <a:pt x="1595" y="2543"/>
                    <a:pt x="1601" y="2531"/>
                    <a:pt x="1605" y="2531"/>
                  </a:cubicBezTo>
                  <a:close/>
                  <a:moveTo>
                    <a:pt x="947" y="2530"/>
                  </a:moveTo>
                  <a:lnTo>
                    <a:pt x="947" y="2569"/>
                  </a:lnTo>
                  <a:lnTo>
                    <a:pt x="921" y="2581"/>
                  </a:lnTo>
                  <a:lnTo>
                    <a:pt x="921" y="2569"/>
                  </a:lnTo>
                  <a:cubicBezTo>
                    <a:pt x="921" y="2556"/>
                    <a:pt x="934" y="2530"/>
                    <a:pt x="947" y="2530"/>
                  </a:cubicBezTo>
                  <a:close/>
                  <a:moveTo>
                    <a:pt x="1777" y="2543"/>
                  </a:moveTo>
                  <a:cubicBezTo>
                    <a:pt x="1790" y="2569"/>
                    <a:pt x="1790" y="2594"/>
                    <a:pt x="1790" y="2594"/>
                  </a:cubicBezTo>
                  <a:lnTo>
                    <a:pt x="1777" y="2594"/>
                  </a:lnTo>
                  <a:cubicBezTo>
                    <a:pt x="1777" y="2569"/>
                    <a:pt x="1764" y="2556"/>
                    <a:pt x="1777" y="2556"/>
                  </a:cubicBezTo>
                  <a:lnTo>
                    <a:pt x="1777" y="2543"/>
                  </a:lnTo>
                  <a:close/>
                  <a:moveTo>
                    <a:pt x="1145" y="2570"/>
                  </a:moveTo>
                  <a:cubicBezTo>
                    <a:pt x="1149" y="2570"/>
                    <a:pt x="1154" y="2581"/>
                    <a:pt x="1154" y="2581"/>
                  </a:cubicBezTo>
                  <a:cubicBezTo>
                    <a:pt x="1167" y="2607"/>
                    <a:pt x="1167" y="2607"/>
                    <a:pt x="1142" y="2607"/>
                  </a:cubicBezTo>
                  <a:cubicBezTo>
                    <a:pt x="1142" y="2607"/>
                    <a:pt x="1142" y="2581"/>
                    <a:pt x="1142" y="2581"/>
                  </a:cubicBezTo>
                  <a:cubicBezTo>
                    <a:pt x="1142" y="2573"/>
                    <a:pt x="1143" y="2570"/>
                    <a:pt x="1145" y="2570"/>
                  </a:cubicBezTo>
                  <a:close/>
                  <a:moveTo>
                    <a:pt x="999" y="2556"/>
                  </a:moveTo>
                  <a:cubicBezTo>
                    <a:pt x="999" y="2556"/>
                    <a:pt x="999" y="2581"/>
                    <a:pt x="986" y="2607"/>
                  </a:cubicBezTo>
                  <a:cubicBezTo>
                    <a:pt x="986" y="2617"/>
                    <a:pt x="984" y="2621"/>
                    <a:pt x="983" y="2621"/>
                  </a:cubicBezTo>
                  <a:cubicBezTo>
                    <a:pt x="980" y="2621"/>
                    <a:pt x="977" y="2607"/>
                    <a:pt x="986" y="2581"/>
                  </a:cubicBezTo>
                  <a:cubicBezTo>
                    <a:pt x="986" y="2556"/>
                    <a:pt x="986" y="2556"/>
                    <a:pt x="999" y="2556"/>
                  </a:cubicBezTo>
                  <a:close/>
                  <a:moveTo>
                    <a:pt x="1310" y="2594"/>
                  </a:moveTo>
                  <a:cubicBezTo>
                    <a:pt x="1310" y="2594"/>
                    <a:pt x="1323" y="2620"/>
                    <a:pt x="1323" y="2620"/>
                  </a:cubicBezTo>
                  <a:cubicBezTo>
                    <a:pt x="1323" y="2633"/>
                    <a:pt x="1310" y="2633"/>
                    <a:pt x="1310" y="2633"/>
                  </a:cubicBezTo>
                  <a:cubicBezTo>
                    <a:pt x="1297" y="2633"/>
                    <a:pt x="1297" y="2633"/>
                    <a:pt x="1297" y="2620"/>
                  </a:cubicBezTo>
                  <a:cubicBezTo>
                    <a:pt x="1297" y="2620"/>
                    <a:pt x="1297" y="2594"/>
                    <a:pt x="1310" y="2594"/>
                  </a:cubicBezTo>
                  <a:close/>
                  <a:moveTo>
                    <a:pt x="1881" y="2591"/>
                  </a:moveTo>
                  <a:cubicBezTo>
                    <a:pt x="1881" y="2591"/>
                    <a:pt x="1883" y="2616"/>
                    <a:pt x="1894" y="2659"/>
                  </a:cubicBezTo>
                  <a:cubicBezTo>
                    <a:pt x="1888" y="2671"/>
                    <a:pt x="1885" y="2677"/>
                    <a:pt x="1883" y="2677"/>
                  </a:cubicBezTo>
                  <a:cubicBezTo>
                    <a:pt x="1881" y="2677"/>
                    <a:pt x="1881" y="2668"/>
                    <a:pt x="1881" y="2646"/>
                  </a:cubicBezTo>
                  <a:cubicBezTo>
                    <a:pt x="1881" y="2620"/>
                    <a:pt x="1881" y="2594"/>
                    <a:pt x="1881" y="2594"/>
                  </a:cubicBezTo>
                  <a:cubicBezTo>
                    <a:pt x="1881" y="2592"/>
                    <a:pt x="1881" y="2591"/>
                    <a:pt x="1881" y="2591"/>
                  </a:cubicBezTo>
                  <a:close/>
                  <a:moveTo>
                    <a:pt x="1466" y="2685"/>
                  </a:moveTo>
                  <a:lnTo>
                    <a:pt x="1479" y="2711"/>
                  </a:lnTo>
                  <a:lnTo>
                    <a:pt x="1466" y="2711"/>
                  </a:lnTo>
                  <a:cubicBezTo>
                    <a:pt x="1453" y="2711"/>
                    <a:pt x="1453" y="2711"/>
                    <a:pt x="1453" y="2685"/>
                  </a:cubicBezTo>
                  <a:close/>
                  <a:moveTo>
                    <a:pt x="1557" y="2659"/>
                  </a:moveTo>
                  <a:cubicBezTo>
                    <a:pt x="1557" y="2685"/>
                    <a:pt x="1557" y="2711"/>
                    <a:pt x="1544" y="2711"/>
                  </a:cubicBezTo>
                  <a:cubicBezTo>
                    <a:pt x="1544" y="2718"/>
                    <a:pt x="1543" y="2722"/>
                    <a:pt x="1541" y="2722"/>
                  </a:cubicBezTo>
                  <a:cubicBezTo>
                    <a:pt x="1537" y="2722"/>
                    <a:pt x="1531" y="2700"/>
                    <a:pt x="1531" y="2672"/>
                  </a:cubicBezTo>
                  <a:cubicBezTo>
                    <a:pt x="1544" y="2659"/>
                    <a:pt x="1544" y="2659"/>
                    <a:pt x="1557" y="2659"/>
                  </a:cubicBezTo>
                  <a:close/>
                  <a:moveTo>
                    <a:pt x="1362" y="2737"/>
                  </a:moveTo>
                  <a:cubicBezTo>
                    <a:pt x="1349" y="2737"/>
                    <a:pt x="1349" y="2763"/>
                    <a:pt x="1349" y="2763"/>
                  </a:cubicBezTo>
                  <a:cubicBezTo>
                    <a:pt x="1349" y="2763"/>
                    <a:pt x="1349" y="2776"/>
                    <a:pt x="1362" y="2789"/>
                  </a:cubicBezTo>
                  <a:cubicBezTo>
                    <a:pt x="1375" y="2763"/>
                    <a:pt x="1362" y="2737"/>
                    <a:pt x="1362" y="2737"/>
                  </a:cubicBezTo>
                  <a:close/>
                  <a:moveTo>
                    <a:pt x="1422" y="0"/>
                  </a:moveTo>
                  <a:cubicBezTo>
                    <a:pt x="1411" y="0"/>
                    <a:pt x="1401" y="13"/>
                    <a:pt x="1401" y="39"/>
                  </a:cubicBezTo>
                  <a:cubicBezTo>
                    <a:pt x="1401" y="13"/>
                    <a:pt x="1388" y="13"/>
                    <a:pt x="1375" y="13"/>
                  </a:cubicBezTo>
                  <a:cubicBezTo>
                    <a:pt x="1368" y="26"/>
                    <a:pt x="1352" y="33"/>
                    <a:pt x="1338" y="33"/>
                  </a:cubicBezTo>
                  <a:cubicBezTo>
                    <a:pt x="1323" y="33"/>
                    <a:pt x="1310" y="26"/>
                    <a:pt x="1310" y="13"/>
                  </a:cubicBezTo>
                  <a:lnTo>
                    <a:pt x="1297" y="13"/>
                  </a:lnTo>
                  <a:cubicBezTo>
                    <a:pt x="1297" y="39"/>
                    <a:pt x="1284" y="39"/>
                    <a:pt x="1271" y="39"/>
                  </a:cubicBezTo>
                  <a:cubicBezTo>
                    <a:pt x="1258" y="39"/>
                    <a:pt x="1258" y="39"/>
                    <a:pt x="1245" y="65"/>
                  </a:cubicBezTo>
                  <a:cubicBezTo>
                    <a:pt x="1245" y="91"/>
                    <a:pt x="1232" y="91"/>
                    <a:pt x="1232" y="91"/>
                  </a:cubicBezTo>
                  <a:cubicBezTo>
                    <a:pt x="1219" y="91"/>
                    <a:pt x="1232" y="65"/>
                    <a:pt x="1232" y="39"/>
                  </a:cubicBezTo>
                  <a:cubicBezTo>
                    <a:pt x="1237" y="31"/>
                    <a:pt x="1237" y="26"/>
                    <a:pt x="1234" y="26"/>
                  </a:cubicBezTo>
                  <a:cubicBezTo>
                    <a:pt x="1228" y="26"/>
                    <a:pt x="1211" y="44"/>
                    <a:pt x="1193" y="78"/>
                  </a:cubicBezTo>
                  <a:cubicBezTo>
                    <a:pt x="1180" y="98"/>
                    <a:pt x="1177" y="107"/>
                    <a:pt x="1177" y="107"/>
                  </a:cubicBezTo>
                  <a:cubicBezTo>
                    <a:pt x="1177" y="107"/>
                    <a:pt x="1180" y="98"/>
                    <a:pt x="1180" y="78"/>
                  </a:cubicBezTo>
                  <a:cubicBezTo>
                    <a:pt x="1190" y="60"/>
                    <a:pt x="1192" y="42"/>
                    <a:pt x="1188" y="42"/>
                  </a:cubicBezTo>
                  <a:lnTo>
                    <a:pt x="1188" y="42"/>
                  </a:lnTo>
                  <a:cubicBezTo>
                    <a:pt x="1187" y="42"/>
                    <a:pt x="1184" y="45"/>
                    <a:pt x="1180" y="52"/>
                  </a:cubicBezTo>
                  <a:cubicBezTo>
                    <a:pt x="1180" y="52"/>
                    <a:pt x="1167" y="52"/>
                    <a:pt x="1167" y="78"/>
                  </a:cubicBezTo>
                  <a:lnTo>
                    <a:pt x="1142" y="78"/>
                  </a:lnTo>
                  <a:cubicBezTo>
                    <a:pt x="1116" y="65"/>
                    <a:pt x="1103" y="65"/>
                    <a:pt x="1090" y="65"/>
                  </a:cubicBezTo>
                  <a:cubicBezTo>
                    <a:pt x="1090" y="80"/>
                    <a:pt x="1090" y="87"/>
                    <a:pt x="1087" y="87"/>
                  </a:cubicBezTo>
                  <a:cubicBezTo>
                    <a:pt x="1085" y="87"/>
                    <a:pt x="1082" y="84"/>
                    <a:pt x="1077" y="78"/>
                  </a:cubicBezTo>
                  <a:cubicBezTo>
                    <a:pt x="1071" y="67"/>
                    <a:pt x="1066" y="61"/>
                    <a:pt x="1062" y="61"/>
                  </a:cubicBezTo>
                  <a:cubicBezTo>
                    <a:pt x="1057" y="61"/>
                    <a:pt x="1056" y="74"/>
                    <a:pt x="1064" y="104"/>
                  </a:cubicBezTo>
                  <a:cubicBezTo>
                    <a:pt x="1064" y="117"/>
                    <a:pt x="1060" y="124"/>
                    <a:pt x="1056" y="124"/>
                  </a:cubicBezTo>
                  <a:cubicBezTo>
                    <a:pt x="1051" y="124"/>
                    <a:pt x="1044" y="117"/>
                    <a:pt x="1038" y="104"/>
                  </a:cubicBezTo>
                  <a:cubicBezTo>
                    <a:pt x="1031" y="83"/>
                    <a:pt x="1023" y="73"/>
                    <a:pt x="1021" y="73"/>
                  </a:cubicBezTo>
                  <a:lnTo>
                    <a:pt x="1021" y="73"/>
                  </a:lnTo>
                  <a:cubicBezTo>
                    <a:pt x="1018" y="73"/>
                    <a:pt x="1019" y="80"/>
                    <a:pt x="1025" y="91"/>
                  </a:cubicBezTo>
                  <a:cubicBezTo>
                    <a:pt x="1012" y="117"/>
                    <a:pt x="1012" y="117"/>
                    <a:pt x="1012" y="117"/>
                  </a:cubicBezTo>
                  <a:cubicBezTo>
                    <a:pt x="1008" y="110"/>
                    <a:pt x="999" y="107"/>
                    <a:pt x="985" y="107"/>
                  </a:cubicBezTo>
                  <a:cubicBezTo>
                    <a:pt x="949" y="107"/>
                    <a:pt x="886" y="128"/>
                    <a:pt x="830" y="156"/>
                  </a:cubicBezTo>
                  <a:cubicBezTo>
                    <a:pt x="817" y="169"/>
                    <a:pt x="817" y="182"/>
                    <a:pt x="830" y="208"/>
                  </a:cubicBezTo>
                  <a:cubicBezTo>
                    <a:pt x="836" y="225"/>
                    <a:pt x="839" y="232"/>
                    <a:pt x="839" y="232"/>
                  </a:cubicBezTo>
                  <a:cubicBezTo>
                    <a:pt x="838" y="232"/>
                    <a:pt x="831" y="222"/>
                    <a:pt x="817" y="208"/>
                  </a:cubicBezTo>
                  <a:cubicBezTo>
                    <a:pt x="800" y="185"/>
                    <a:pt x="786" y="175"/>
                    <a:pt x="779" y="175"/>
                  </a:cubicBezTo>
                  <a:cubicBezTo>
                    <a:pt x="771" y="175"/>
                    <a:pt x="775" y="192"/>
                    <a:pt x="804" y="221"/>
                  </a:cubicBezTo>
                  <a:cubicBezTo>
                    <a:pt x="817" y="240"/>
                    <a:pt x="824" y="250"/>
                    <a:pt x="822" y="250"/>
                  </a:cubicBezTo>
                  <a:cubicBezTo>
                    <a:pt x="820" y="250"/>
                    <a:pt x="811" y="240"/>
                    <a:pt x="791" y="221"/>
                  </a:cubicBezTo>
                  <a:cubicBezTo>
                    <a:pt x="781" y="216"/>
                    <a:pt x="774" y="212"/>
                    <a:pt x="772" y="212"/>
                  </a:cubicBezTo>
                  <a:cubicBezTo>
                    <a:pt x="768" y="212"/>
                    <a:pt x="771" y="219"/>
                    <a:pt x="778" y="234"/>
                  </a:cubicBezTo>
                  <a:cubicBezTo>
                    <a:pt x="778" y="247"/>
                    <a:pt x="778" y="253"/>
                    <a:pt x="777" y="253"/>
                  </a:cubicBezTo>
                  <a:cubicBezTo>
                    <a:pt x="775" y="253"/>
                    <a:pt x="772" y="247"/>
                    <a:pt x="765" y="234"/>
                  </a:cubicBezTo>
                  <a:cubicBezTo>
                    <a:pt x="750" y="226"/>
                    <a:pt x="740" y="219"/>
                    <a:pt x="736" y="219"/>
                  </a:cubicBezTo>
                  <a:cubicBezTo>
                    <a:pt x="733" y="219"/>
                    <a:pt x="734" y="223"/>
                    <a:pt x="739" y="234"/>
                  </a:cubicBezTo>
                  <a:cubicBezTo>
                    <a:pt x="739" y="234"/>
                    <a:pt x="726" y="234"/>
                    <a:pt x="701" y="221"/>
                  </a:cubicBezTo>
                  <a:cubicBezTo>
                    <a:pt x="698" y="218"/>
                    <a:pt x="696" y="217"/>
                    <a:pt x="695" y="217"/>
                  </a:cubicBezTo>
                  <a:cubicBezTo>
                    <a:pt x="688" y="217"/>
                    <a:pt x="688" y="239"/>
                    <a:pt x="688" y="260"/>
                  </a:cubicBezTo>
                  <a:cubicBezTo>
                    <a:pt x="688" y="288"/>
                    <a:pt x="688" y="300"/>
                    <a:pt x="684" y="300"/>
                  </a:cubicBezTo>
                  <a:cubicBezTo>
                    <a:pt x="680" y="300"/>
                    <a:pt x="674" y="291"/>
                    <a:pt x="662" y="273"/>
                  </a:cubicBezTo>
                  <a:cubicBezTo>
                    <a:pt x="658" y="258"/>
                    <a:pt x="653" y="251"/>
                    <a:pt x="648" y="251"/>
                  </a:cubicBezTo>
                  <a:cubicBezTo>
                    <a:pt x="637" y="251"/>
                    <a:pt x="626" y="288"/>
                    <a:pt x="636" y="325"/>
                  </a:cubicBezTo>
                  <a:cubicBezTo>
                    <a:pt x="650" y="346"/>
                    <a:pt x="656" y="356"/>
                    <a:pt x="655" y="356"/>
                  </a:cubicBezTo>
                  <a:cubicBezTo>
                    <a:pt x="654" y="356"/>
                    <a:pt x="647" y="349"/>
                    <a:pt x="636" y="338"/>
                  </a:cubicBezTo>
                  <a:cubicBezTo>
                    <a:pt x="623" y="325"/>
                    <a:pt x="623" y="325"/>
                    <a:pt x="623" y="325"/>
                  </a:cubicBezTo>
                  <a:cubicBezTo>
                    <a:pt x="616" y="331"/>
                    <a:pt x="610" y="334"/>
                    <a:pt x="603" y="334"/>
                  </a:cubicBezTo>
                  <a:cubicBezTo>
                    <a:pt x="597" y="334"/>
                    <a:pt x="590" y="331"/>
                    <a:pt x="584" y="325"/>
                  </a:cubicBezTo>
                  <a:cubicBezTo>
                    <a:pt x="584" y="325"/>
                    <a:pt x="584" y="325"/>
                    <a:pt x="584" y="364"/>
                  </a:cubicBezTo>
                  <a:cubicBezTo>
                    <a:pt x="591" y="391"/>
                    <a:pt x="583" y="404"/>
                    <a:pt x="568" y="404"/>
                  </a:cubicBezTo>
                  <a:cubicBezTo>
                    <a:pt x="555" y="404"/>
                    <a:pt x="537" y="395"/>
                    <a:pt x="519" y="377"/>
                  </a:cubicBezTo>
                  <a:lnTo>
                    <a:pt x="519" y="415"/>
                  </a:lnTo>
                  <a:cubicBezTo>
                    <a:pt x="536" y="441"/>
                    <a:pt x="542" y="461"/>
                    <a:pt x="537" y="461"/>
                  </a:cubicBezTo>
                  <a:cubicBezTo>
                    <a:pt x="534" y="461"/>
                    <a:pt x="528" y="455"/>
                    <a:pt x="519" y="441"/>
                  </a:cubicBezTo>
                  <a:cubicBezTo>
                    <a:pt x="501" y="432"/>
                    <a:pt x="489" y="417"/>
                    <a:pt x="488" y="417"/>
                  </a:cubicBezTo>
                  <a:lnTo>
                    <a:pt x="488" y="417"/>
                  </a:lnTo>
                  <a:cubicBezTo>
                    <a:pt x="487" y="417"/>
                    <a:pt x="489" y="420"/>
                    <a:pt x="493" y="428"/>
                  </a:cubicBezTo>
                  <a:cubicBezTo>
                    <a:pt x="508" y="451"/>
                    <a:pt x="501" y="465"/>
                    <a:pt x="485" y="465"/>
                  </a:cubicBezTo>
                  <a:cubicBezTo>
                    <a:pt x="474" y="465"/>
                    <a:pt x="457" y="458"/>
                    <a:pt x="441" y="441"/>
                  </a:cubicBezTo>
                  <a:lnTo>
                    <a:pt x="441" y="441"/>
                  </a:lnTo>
                  <a:cubicBezTo>
                    <a:pt x="454" y="467"/>
                    <a:pt x="467" y="480"/>
                    <a:pt x="467" y="493"/>
                  </a:cubicBezTo>
                  <a:cubicBezTo>
                    <a:pt x="461" y="493"/>
                    <a:pt x="457" y="496"/>
                    <a:pt x="452" y="496"/>
                  </a:cubicBezTo>
                  <a:cubicBezTo>
                    <a:pt x="448" y="496"/>
                    <a:pt x="441" y="493"/>
                    <a:pt x="428" y="480"/>
                  </a:cubicBezTo>
                  <a:cubicBezTo>
                    <a:pt x="411" y="480"/>
                    <a:pt x="399" y="475"/>
                    <a:pt x="397" y="475"/>
                  </a:cubicBezTo>
                  <a:lnTo>
                    <a:pt x="397" y="475"/>
                  </a:lnTo>
                  <a:cubicBezTo>
                    <a:pt x="396" y="475"/>
                    <a:pt x="398" y="476"/>
                    <a:pt x="402" y="480"/>
                  </a:cubicBezTo>
                  <a:cubicBezTo>
                    <a:pt x="402" y="480"/>
                    <a:pt x="396" y="486"/>
                    <a:pt x="389" y="486"/>
                  </a:cubicBezTo>
                  <a:cubicBezTo>
                    <a:pt x="385" y="486"/>
                    <a:pt x="381" y="485"/>
                    <a:pt x="376" y="480"/>
                  </a:cubicBezTo>
                  <a:cubicBezTo>
                    <a:pt x="363" y="493"/>
                    <a:pt x="350" y="493"/>
                    <a:pt x="337" y="519"/>
                  </a:cubicBezTo>
                  <a:cubicBezTo>
                    <a:pt x="348" y="530"/>
                    <a:pt x="341" y="549"/>
                    <a:pt x="332" y="549"/>
                  </a:cubicBezTo>
                  <a:cubicBezTo>
                    <a:pt x="329" y="549"/>
                    <a:pt x="327" y="548"/>
                    <a:pt x="324" y="545"/>
                  </a:cubicBezTo>
                  <a:cubicBezTo>
                    <a:pt x="324" y="545"/>
                    <a:pt x="311" y="558"/>
                    <a:pt x="324" y="584"/>
                  </a:cubicBezTo>
                  <a:cubicBezTo>
                    <a:pt x="318" y="591"/>
                    <a:pt x="311" y="594"/>
                    <a:pt x="305" y="594"/>
                  </a:cubicBezTo>
                  <a:cubicBezTo>
                    <a:pt x="298" y="594"/>
                    <a:pt x="292" y="591"/>
                    <a:pt x="285" y="584"/>
                  </a:cubicBezTo>
                  <a:cubicBezTo>
                    <a:pt x="275" y="579"/>
                    <a:pt x="268" y="576"/>
                    <a:pt x="266" y="576"/>
                  </a:cubicBezTo>
                  <a:cubicBezTo>
                    <a:pt x="262" y="576"/>
                    <a:pt x="265" y="582"/>
                    <a:pt x="273" y="597"/>
                  </a:cubicBezTo>
                  <a:cubicBezTo>
                    <a:pt x="298" y="610"/>
                    <a:pt x="285" y="623"/>
                    <a:pt x="285" y="623"/>
                  </a:cubicBezTo>
                  <a:lnTo>
                    <a:pt x="273" y="649"/>
                  </a:lnTo>
                  <a:cubicBezTo>
                    <a:pt x="285" y="662"/>
                    <a:pt x="285" y="662"/>
                    <a:pt x="285" y="662"/>
                  </a:cubicBezTo>
                  <a:cubicBezTo>
                    <a:pt x="273" y="675"/>
                    <a:pt x="234" y="688"/>
                    <a:pt x="234" y="701"/>
                  </a:cubicBezTo>
                  <a:cubicBezTo>
                    <a:pt x="222" y="723"/>
                    <a:pt x="221" y="726"/>
                    <a:pt x="238" y="727"/>
                  </a:cubicBezTo>
                  <a:lnTo>
                    <a:pt x="238" y="727"/>
                  </a:lnTo>
                  <a:cubicBezTo>
                    <a:pt x="236" y="727"/>
                    <a:pt x="235" y="727"/>
                    <a:pt x="234" y="727"/>
                  </a:cubicBezTo>
                  <a:cubicBezTo>
                    <a:pt x="234" y="740"/>
                    <a:pt x="195" y="753"/>
                    <a:pt x="182" y="779"/>
                  </a:cubicBezTo>
                  <a:cubicBezTo>
                    <a:pt x="169" y="818"/>
                    <a:pt x="169" y="818"/>
                    <a:pt x="182" y="830"/>
                  </a:cubicBezTo>
                  <a:cubicBezTo>
                    <a:pt x="218" y="840"/>
                    <a:pt x="223" y="849"/>
                    <a:pt x="208" y="849"/>
                  </a:cubicBezTo>
                  <a:cubicBezTo>
                    <a:pt x="202" y="849"/>
                    <a:pt x="193" y="847"/>
                    <a:pt x="182" y="843"/>
                  </a:cubicBezTo>
                  <a:cubicBezTo>
                    <a:pt x="130" y="843"/>
                    <a:pt x="117" y="843"/>
                    <a:pt x="143" y="856"/>
                  </a:cubicBezTo>
                  <a:cubicBezTo>
                    <a:pt x="156" y="882"/>
                    <a:pt x="156" y="882"/>
                    <a:pt x="156" y="882"/>
                  </a:cubicBezTo>
                  <a:cubicBezTo>
                    <a:pt x="149" y="879"/>
                    <a:pt x="144" y="877"/>
                    <a:pt x="140" y="877"/>
                  </a:cubicBezTo>
                  <a:cubicBezTo>
                    <a:pt x="131" y="877"/>
                    <a:pt x="133" y="889"/>
                    <a:pt x="143" y="908"/>
                  </a:cubicBezTo>
                  <a:cubicBezTo>
                    <a:pt x="143" y="915"/>
                    <a:pt x="143" y="918"/>
                    <a:pt x="140" y="918"/>
                  </a:cubicBezTo>
                  <a:cubicBezTo>
                    <a:pt x="136" y="918"/>
                    <a:pt x="130" y="915"/>
                    <a:pt x="117" y="908"/>
                  </a:cubicBezTo>
                  <a:cubicBezTo>
                    <a:pt x="117" y="908"/>
                    <a:pt x="117" y="921"/>
                    <a:pt x="117" y="934"/>
                  </a:cubicBezTo>
                  <a:cubicBezTo>
                    <a:pt x="143" y="973"/>
                    <a:pt x="104" y="1012"/>
                    <a:pt x="78" y="1025"/>
                  </a:cubicBezTo>
                  <a:cubicBezTo>
                    <a:pt x="78" y="1025"/>
                    <a:pt x="78" y="1025"/>
                    <a:pt x="91" y="1051"/>
                  </a:cubicBezTo>
                  <a:cubicBezTo>
                    <a:pt x="128" y="1060"/>
                    <a:pt x="132" y="1069"/>
                    <a:pt x="117" y="1069"/>
                  </a:cubicBezTo>
                  <a:cubicBezTo>
                    <a:pt x="111" y="1069"/>
                    <a:pt x="102" y="1068"/>
                    <a:pt x="91" y="1064"/>
                  </a:cubicBezTo>
                  <a:cubicBezTo>
                    <a:pt x="69" y="1059"/>
                    <a:pt x="57" y="1055"/>
                    <a:pt x="53" y="1055"/>
                  </a:cubicBezTo>
                  <a:cubicBezTo>
                    <a:pt x="48" y="1055"/>
                    <a:pt x="61" y="1062"/>
                    <a:pt x="91" y="1077"/>
                  </a:cubicBezTo>
                  <a:cubicBezTo>
                    <a:pt x="101" y="1087"/>
                    <a:pt x="95" y="1123"/>
                    <a:pt x="72" y="1123"/>
                  </a:cubicBezTo>
                  <a:cubicBezTo>
                    <a:pt x="66" y="1123"/>
                    <a:pt x="60" y="1121"/>
                    <a:pt x="52" y="1116"/>
                  </a:cubicBezTo>
                  <a:lnTo>
                    <a:pt x="0" y="1103"/>
                  </a:lnTo>
                  <a:lnTo>
                    <a:pt x="0" y="1103"/>
                  </a:lnTo>
                  <a:cubicBezTo>
                    <a:pt x="26" y="1129"/>
                    <a:pt x="26" y="1129"/>
                    <a:pt x="26" y="1129"/>
                  </a:cubicBezTo>
                  <a:cubicBezTo>
                    <a:pt x="52" y="1142"/>
                    <a:pt x="39" y="1155"/>
                    <a:pt x="39" y="1181"/>
                  </a:cubicBezTo>
                  <a:cubicBezTo>
                    <a:pt x="39" y="1207"/>
                    <a:pt x="52" y="1246"/>
                    <a:pt x="52" y="1259"/>
                  </a:cubicBezTo>
                  <a:cubicBezTo>
                    <a:pt x="39" y="1284"/>
                    <a:pt x="39" y="1310"/>
                    <a:pt x="13" y="1323"/>
                  </a:cubicBezTo>
                  <a:cubicBezTo>
                    <a:pt x="13" y="1336"/>
                    <a:pt x="13" y="1349"/>
                    <a:pt x="39" y="1362"/>
                  </a:cubicBezTo>
                  <a:cubicBezTo>
                    <a:pt x="65" y="1375"/>
                    <a:pt x="65" y="1401"/>
                    <a:pt x="39" y="1401"/>
                  </a:cubicBezTo>
                  <a:cubicBezTo>
                    <a:pt x="65" y="1427"/>
                    <a:pt x="65" y="1440"/>
                    <a:pt x="65" y="1440"/>
                  </a:cubicBezTo>
                  <a:cubicBezTo>
                    <a:pt x="39" y="1440"/>
                    <a:pt x="13" y="1453"/>
                    <a:pt x="39" y="1453"/>
                  </a:cubicBezTo>
                  <a:cubicBezTo>
                    <a:pt x="65" y="1453"/>
                    <a:pt x="65" y="1466"/>
                    <a:pt x="65" y="1492"/>
                  </a:cubicBezTo>
                  <a:cubicBezTo>
                    <a:pt x="52" y="1492"/>
                    <a:pt x="52" y="1583"/>
                    <a:pt x="65" y="1674"/>
                  </a:cubicBezTo>
                  <a:cubicBezTo>
                    <a:pt x="77" y="1758"/>
                    <a:pt x="100" y="1831"/>
                    <a:pt x="114" y="1831"/>
                  </a:cubicBezTo>
                  <a:cubicBezTo>
                    <a:pt x="115" y="1831"/>
                    <a:pt x="116" y="1830"/>
                    <a:pt x="117" y="1829"/>
                  </a:cubicBezTo>
                  <a:lnTo>
                    <a:pt x="130" y="1868"/>
                  </a:lnTo>
                  <a:lnTo>
                    <a:pt x="143" y="1894"/>
                  </a:lnTo>
                  <a:cubicBezTo>
                    <a:pt x="91" y="1907"/>
                    <a:pt x="130" y="1946"/>
                    <a:pt x="169" y="1972"/>
                  </a:cubicBezTo>
                  <a:cubicBezTo>
                    <a:pt x="195" y="1972"/>
                    <a:pt x="195" y="1972"/>
                    <a:pt x="195" y="1985"/>
                  </a:cubicBezTo>
                  <a:cubicBezTo>
                    <a:pt x="156" y="2011"/>
                    <a:pt x="169" y="2037"/>
                    <a:pt x="195" y="2037"/>
                  </a:cubicBezTo>
                  <a:cubicBezTo>
                    <a:pt x="247" y="2037"/>
                    <a:pt x="247" y="2037"/>
                    <a:pt x="208" y="2063"/>
                  </a:cubicBezTo>
                  <a:cubicBezTo>
                    <a:pt x="176" y="2073"/>
                    <a:pt x="170" y="2092"/>
                    <a:pt x="210" y="2092"/>
                  </a:cubicBezTo>
                  <a:cubicBezTo>
                    <a:pt x="220" y="2092"/>
                    <a:pt x="232" y="2091"/>
                    <a:pt x="247" y="2089"/>
                  </a:cubicBezTo>
                  <a:cubicBezTo>
                    <a:pt x="257" y="2083"/>
                    <a:pt x="264" y="2080"/>
                    <a:pt x="266" y="2080"/>
                  </a:cubicBezTo>
                  <a:cubicBezTo>
                    <a:pt x="270" y="2080"/>
                    <a:pt x="267" y="2086"/>
                    <a:pt x="260" y="2102"/>
                  </a:cubicBezTo>
                  <a:cubicBezTo>
                    <a:pt x="235" y="2126"/>
                    <a:pt x="226" y="2135"/>
                    <a:pt x="229" y="2135"/>
                  </a:cubicBezTo>
                  <a:cubicBezTo>
                    <a:pt x="231" y="2135"/>
                    <a:pt x="237" y="2132"/>
                    <a:pt x="247" y="2128"/>
                  </a:cubicBezTo>
                  <a:cubicBezTo>
                    <a:pt x="257" y="2124"/>
                    <a:pt x="266" y="2122"/>
                    <a:pt x="272" y="2122"/>
                  </a:cubicBezTo>
                  <a:cubicBezTo>
                    <a:pt x="289" y="2122"/>
                    <a:pt x="288" y="2134"/>
                    <a:pt x="260" y="2153"/>
                  </a:cubicBezTo>
                  <a:cubicBezTo>
                    <a:pt x="244" y="2184"/>
                    <a:pt x="238" y="2196"/>
                    <a:pt x="243" y="2196"/>
                  </a:cubicBezTo>
                  <a:cubicBezTo>
                    <a:pt x="247" y="2196"/>
                    <a:pt x="256" y="2190"/>
                    <a:pt x="273" y="2179"/>
                  </a:cubicBezTo>
                  <a:cubicBezTo>
                    <a:pt x="282" y="2177"/>
                    <a:pt x="290" y="2176"/>
                    <a:pt x="297" y="2176"/>
                  </a:cubicBezTo>
                  <a:cubicBezTo>
                    <a:pt x="332" y="2176"/>
                    <a:pt x="343" y="2199"/>
                    <a:pt x="311" y="2231"/>
                  </a:cubicBezTo>
                  <a:cubicBezTo>
                    <a:pt x="320" y="2240"/>
                    <a:pt x="317" y="2255"/>
                    <a:pt x="318" y="2255"/>
                  </a:cubicBezTo>
                  <a:cubicBezTo>
                    <a:pt x="319" y="2255"/>
                    <a:pt x="320" y="2253"/>
                    <a:pt x="324" y="2245"/>
                  </a:cubicBezTo>
                  <a:lnTo>
                    <a:pt x="324" y="2245"/>
                  </a:lnTo>
                  <a:lnTo>
                    <a:pt x="311" y="2270"/>
                  </a:lnTo>
                  <a:lnTo>
                    <a:pt x="324" y="2283"/>
                  </a:lnTo>
                  <a:lnTo>
                    <a:pt x="337" y="2270"/>
                  </a:lnTo>
                  <a:cubicBezTo>
                    <a:pt x="350" y="2283"/>
                    <a:pt x="363" y="2348"/>
                    <a:pt x="415" y="2400"/>
                  </a:cubicBezTo>
                  <a:cubicBezTo>
                    <a:pt x="469" y="2454"/>
                    <a:pt x="498" y="2477"/>
                    <a:pt x="511" y="2477"/>
                  </a:cubicBezTo>
                  <a:cubicBezTo>
                    <a:pt x="517" y="2477"/>
                    <a:pt x="519" y="2473"/>
                    <a:pt x="519" y="2465"/>
                  </a:cubicBezTo>
                  <a:cubicBezTo>
                    <a:pt x="530" y="2448"/>
                    <a:pt x="538" y="2441"/>
                    <a:pt x="543" y="2441"/>
                  </a:cubicBezTo>
                  <a:cubicBezTo>
                    <a:pt x="549" y="2441"/>
                    <a:pt x="547" y="2455"/>
                    <a:pt x="532" y="2478"/>
                  </a:cubicBezTo>
                  <a:cubicBezTo>
                    <a:pt x="545" y="2491"/>
                    <a:pt x="545" y="2517"/>
                    <a:pt x="558" y="2530"/>
                  </a:cubicBezTo>
                  <a:cubicBezTo>
                    <a:pt x="584" y="2543"/>
                    <a:pt x="597" y="2556"/>
                    <a:pt x="584" y="2581"/>
                  </a:cubicBezTo>
                  <a:cubicBezTo>
                    <a:pt x="595" y="2576"/>
                    <a:pt x="607" y="2573"/>
                    <a:pt x="618" y="2573"/>
                  </a:cubicBezTo>
                  <a:cubicBezTo>
                    <a:pt x="657" y="2573"/>
                    <a:pt x="690" y="2603"/>
                    <a:pt x="701" y="2633"/>
                  </a:cubicBezTo>
                  <a:cubicBezTo>
                    <a:pt x="707" y="2640"/>
                    <a:pt x="713" y="2643"/>
                    <a:pt x="722" y="2643"/>
                  </a:cubicBezTo>
                  <a:cubicBezTo>
                    <a:pt x="730" y="2643"/>
                    <a:pt x="739" y="2640"/>
                    <a:pt x="752" y="2633"/>
                  </a:cubicBezTo>
                  <a:cubicBezTo>
                    <a:pt x="763" y="2628"/>
                    <a:pt x="769" y="2625"/>
                    <a:pt x="773" y="2625"/>
                  </a:cubicBezTo>
                  <a:cubicBezTo>
                    <a:pt x="778" y="2625"/>
                    <a:pt x="778" y="2631"/>
                    <a:pt x="778" y="2646"/>
                  </a:cubicBezTo>
                  <a:cubicBezTo>
                    <a:pt x="769" y="2664"/>
                    <a:pt x="791" y="2694"/>
                    <a:pt x="810" y="2694"/>
                  </a:cubicBezTo>
                  <a:cubicBezTo>
                    <a:pt x="818" y="2694"/>
                    <a:pt x="826" y="2688"/>
                    <a:pt x="830" y="2672"/>
                  </a:cubicBezTo>
                  <a:lnTo>
                    <a:pt x="830" y="2698"/>
                  </a:lnTo>
                  <a:cubicBezTo>
                    <a:pt x="830" y="2709"/>
                    <a:pt x="835" y="2713"/>
                    <a:pt x="841" y="2713"/>
                  </a:cubicBezTo>
                  <a:cubicBezTo>
                    <a:pt x="850" y="2713"/>
                    <a:pt x="862" y="2706"/>
                    <a:pt x="869" y="2698"/>
                  </a:cubicBezTo>
                  <a:cubicBezTo>
                    <a:pt x="875" y="2677"/>
                    <a:pt x="880" y="2666"/>
                    <a:pt x="883" y="2666"/>
                  </a:cubicBezTo>
                  <a:lnTo>
                    <a:pt x="883" y="2666"/>
                  </a:lnTo>
                  <a:cubicBezTo>
                    <a:pt x="886" y="2666"/>
                    <a:pt x="884" y="2686"/>
                    <a:pt x="869" y="2724"/>
                  </a:cubicBezTo>
                  <a:cubicBezTo>
                    <a:pt x="861" y="2749"/>
                    <a:pt x="863" y="2764"/>
                    <a:pt x="866" y="2764"/>
                  </a:cubicBezTo>
                  <a:cubicBezTo>
                    <a:pt x="868" y="2764"/>
                    <a:pt x="869" y="2759"/>
                    <a:pt x="869" y="2750"/>
                  </a:cubicBezTo>
                  <a:cubicBezTo>
                    <a:pt x="887" y="2741"/>
                    <a:pt x="899" y="2726"/>
                    <a:pt x="904" y="2726"/>
                  </a:cubicBezTo>
                  <a:cubicBezTo>
                    <a:pt x="907" y="2726"/>
                    <a:pt x="908" y="2729"/>
                    <a:pt x="908" y="2737"/>
                  </a:cubicBezTo>
                  <a:cubicBezTo>
                    <a:pt x="912" y="2737"/>
                    <a:pt x="917" y="2739"/>
                    <a:pt x="921" y="2739"/>
                  </a:cubicBezTo>
                  <a:cubicBezTo>
                    <a:pt x="930" y="2739"/>
                    <a:pt x="938" y="2733"/>
                    <a:pt x="947" y="2698"/>
                  </a:cubicBezTo>
                  <a:cubicBezTo>
                    <a:pt x="960" y="2685"/>
                    <a:pt x="960" y="2685"/>
                    <a:pt x="973" y="2685"/>
                  </a:cubicBezTo>
                  <a:cubicBezTo>
                    <a:pt x="973" y="2711"/>
                    <a:pt x="973" y="2711"/>
                    <a:pt x="947" y="2724"/>
                  </a:cubicBezTo>
                  <a:cubicBezTo>
                    <a:pt x="934" y="2724"/>
                    <a:pt x="947" y="2724"/>
                    <a:pt x="973" y="2737"/>
                  </a:cubicBezTo>
                  <a:cubicBezTo>
                    <a:pt x="973" y="2737"/>
                    <a:pt x="986" y="2776"/>
                    <a:pt x="986" y="2789"/>
                  </a:cubicBezTo>
                  <a:cubicBezTo>
                    <a:pt x="986" y="2802"/>
                    <a:pt x="989" y="2812"/>
                    <a:pt x="992" y="2812"/>
                  </a:cubicBezTo>
                  <a:cubicBezTo>
                    <a:pt x="996" y="2812"/>
                    <a:pt x="999" y="2802"/>
                    <a:pt x="999" y="2776"/>
                  </a:cubicBezTo>
                  <a:cubicBezTo>
                    <a:pt x="1007" y="2741"/>
                    <a:pt x="1010" y="2730"/>
                    <a:pt x="1019" y="2730"/>
                  </a:cubicBezTo>
                  <a:cubicBezTo>
                    <a:pt x="1023" y="2730"/>
                    <a:pt x="1029" y="2733"/>
                    <a:pt x="1038" y="2737"/>
                  </a:cubicBezTo>
                  <a:cubicBezTo>
                    <a:pt x="1051" y="2737"/>
                    <a:pt x="1051" y="2737"/>
                    <a:pt x="1051" y="2763"/>
                  </a:cubicBezTo>
                  <a:cubicBezTo>
                    <a:pt x="1038" y="2789"/>
                    <a:pt x="1038" y="2789"/>
                    <a:pt x="1064" y="2789"/>
                  </a:cubicBezTo>
                  <a:cubicBezTo>
                    <a:pt x="1066" y="2790"/>
                    <a:pt x="1068" y="2791"/>
                    <a:pt x="1071" y="2791"/>
                  </a:cubicBezTo>
                  <a:cubicBezTo>
                    <a:pt x="1099" y="2791"/>
                    <a:pt x="1143" y="2734"/>
                    <a:pt x="1154" y="2698"/>
                  </a:cubicBezTo>
                  <a:cubicBezTo>
                    <a:pt x="1161" y="2672"/>
                    <a:pt x="1164" y="2659"/>
                    <a:pt x="1166" y="2659"/>
                  </a:cubicBezTo>
                  <a:cubicBezTo>
                    <a:pt x="1167" y="2659"/>
                    <a:pt x="1167" y="2672"/>
                    <a:pt x="1167" y="2698"/>
                  </a:cubicBezTo>
                  <a:cubicBezTo>
                    <a:pt x="1167" y="2724"/>
                    <a:pt x="1167" y="2724"/>
                    <a:pt x="1180" y="2724"/>
                  </a:cubicBezTo>
                  <a:cubicBezTo>
                    <a:pt x="1180" y="2716"/>
                    <a:pt x="1182" y="2713"/>
                    <a:pt x="1183" y="2713"/>
                  </a:cubicBezTo>
                  <a:lnTo>
                    <a:pt x="1183" y="2713"/>
                  </a:lnTo>
                  <a:cubicBezTo>
                    <a:pt x="1186" y="2713"/>
                    <a:pt x="1189" y="2724"/>
                    <a:pt x="1180" y="2724"/>
                  </a:cubicBezTo>
                  <a:cubicBezTo>
                    <a:pt x="1180" y="2737"/>
                    <a:pt x="1177" y="2740"/>
                    <a:pt x="1172" y="2740"/>
                  </a:cubicBezTo>
                  <a:cubicBezTo>
                    <a:pt x="1167" y="2740"/>
                    <a:pt x="1161" y="2737"/>
                    <a:pt x="1154" y="2737"/>
                  </a:cubicBezTo>
                  <a:lnTo>
                    <a:pt x="1154" y="2763"/>
                  </a:lnTo>
                  <a:cubicBezTo>
                    <a:pt x="1154" y="2789"/>
                    <a:pt x="1158" y="2802"/>
                    <a:pt x="1163" y="2802"/>
                  </a:cubicBezTo>
                  <a:cubicBezTo>
                    <a:pt x="1167" y="2802"/>
                    <a:pt x="1174" y="2789"/>
                    <a:pt x="1180" y="2763"/>
                  </a:cubicBezTo>
                  <a:cubicBezTo>
                    <a:pt x="1186" y="2758"/>
                    <a:pt x="1189" y="2755"/>
                    <a:pt x="1192" y="2755"/>
                  </a:cubicBezTo>
                  <a:cubicBezTo>
                    <a:pt x="1196" y="2755"/>
                    <a:pt x="1199" y="2761"/>
                    <a:pt x="1206" y="2776"/>
                  </a:cubicBezTo>
                  <a:cubicBezTo>
                    <a:pt x="1206" y="2794"/>
                    <a:pt x="1213" y="2813"/>
                    <a:pt x="1217" y="2813"/>
                  </a:cubicBezTo>
                  <a:cubicBezTo>
                    <a:pt x="1218" y="2813"/>
                    <a:pt x="1219" y="2810"/>
                    <a:pt x="1219" y="2802"/>
                  </a:cubicBezTo>
                  <a:cubicBezTo>
                    <a:pt x="1219" y="2802"/>
                    <a:pt x="1232" y="2802"/>
                    <a:pt x="1245" y="2828"/>
                  </a:cubicBezTo>
                  <a:cubicBezTo>
                    <a:pt x="1271" y="2828"/>
                    <a:pt x="1271" y="2828"/>
                    <a:pt x="1284" y="2815"/>
                  </a:cubicBezTo>
                  <a:cubicBezTo>
                    <a:pt x="1284" y="2789"/>
                    <a:pt x="1297" y="2789"/>
                    <a:pt x="1297" y="2789"/>
                  </a:cubicBezTo>
                  <a:cubicBezTo>
                    <a:pt x="1310" y="2789"/>
                    <a:pt x="1323" y="2789"/>
                    <a:pt x="1323" y="2763"/>
                  </a:cubicBezTo>
                  <a:cubicBezTo>
                    <a:pt x="1323" y="2737"/>
                    <a:pt x="1336" y="2724"/>
                    <a:pt x="1362" y="2724"/>
                  </a:cubicBezTo>
                  <a:cubicBezTo>
                    <a:pt x="1367" y="2713"/>
                    <a:pt x="1371" y="2707"/>
                    <a:pt x="1373" y="2707"/>
                  </a:cubicBezTo>
                  <a:cubicBezTo>
                    <a:pt x="1377" y="2707"/>
                    <a:pt x="1380" y="2720"/>
                    <a:pt x="1388" y="2750"/>
                  </a:cubicBezTo>
                  <a:cubicBezTo>
                    <a:pt x="1388" y="2763"/>
                    <a:pt x="1388" y="2776"/>
                    <a:pt x="1401" y="2776"/>
                  </a:cubicBezTo>
                  <a:cubicBezTo>
                    <a:pt x="1401" y="2776"/>
                    <a:pt x="1414" y="2776"/>
                    <a:pt x="1427" y="2789"/>
                  </a:cubicBezTo>
                  <a:cubicBezTo>
                    <a:pt x="1427" y="2785"/>
                    <a:pt x="1427" y="2780"/>
                    <a:pt x="1427" y="2776"/>
                  </a:cubicBezTo>
                  <a:lnTo>
                    <a:pt x="1427" y="2724"/>
                  </a:lnTo>
                  <a:cubicBezTo>
                    <a:pt x="1440" y="2724"/>
                    <a:pt x="1453" y="2776"/>
                    <a:pt x="1453" y="2789"/>
                  </a:cubicBezTo>
                  <a:cubicBezTo>
                    <a:pt x="1459" y="2815"/>
                    <a:pt x="1463" y="2828"/>
                    <a:pt x="1464" y="2828"/>
                  </a:cubicBezTo>
                  <a:cubicBezTo>
                    <a:pt x="1466" y="2828"/>
                    <a:pt x="1466" y="2815"/>
                    <a:pt x="1466" y="2789"/>
                  </a:cubicBezTo>
                  <a:cubicBezTo>
                    <a:pt x="1466" y="2779"/>
                    <a:pt x="1466" y="2760"/>
                    <a:pt x="1480" y="2760"/>
                  </a:cubicBezTo>
                  <a:cubicBezTo>
                    <a:pt x="1483" y="2760"/>
                    <a:pt x="1487" y="2761"/>
                    <a:pt x="1492" y="2763"/>
                  </a:cubicBezTo>
                  <a:cubicBezTo>
                    <a:pt x="1518" y="2763"/>
                    <a:pt x="1531" y="2763"/>
                    <a:pt x="1531" y="2789"/>
                  </a:cubicBezTo>
                  <a:cubicBezTo>
                    <a:pt x="1535" y="2798"/>
                    <a:pt x="1539" y="2801"/>
                    <a:pt x="1543" y="2801"/>
                  </a:cubicBezTo>
                  <a:cubicBezTo>
                    <a:pt x="1551" y="2801"/>
                    <a:pt x="1557" y="2789"/>
                    <a:pt x="1557" y="2789"/>
                  </a:cubicBezTo>
                  <a:cubicBezTo>
                    <a:pt x="1563" y="2776"/>
                    <a:pt x="1566" y="2770"/>
                    <a:pt x="1573" y="2770"/>
                  </a:cubicBezTo>
                  <a:cubicBezTo>
                    <a:pt x="1579" y="2770"/>
                    <a:pt x="1589" y="2776"/>
                    <a:pt x="1608" y="2789"/>
                  </a:cubicBezTo>
                  <a:cubicBezTo>
                    <a:pt x="1633" y="2807"/>
                    <a:pt x="1645" y="2817"/>
                    <a:pt x="1652" y="2817"/>
                  </a:cubicBezTo>
                  <a:cubicBezTo>
                    <a:pt x="1660" y="2817"/>
                    <a:pt x="1660" y="2804"/>
                    <a:pt x="1660" y="2776"/>
                  </a:cubicBezTo>
                  <a:cubicBezTo>
                    <a:pt x="1653" y="2762"/>
                    <a:pt x="1650" y="2751"/>
                    <a:pt x="1651" y="2751"/>
                  </a:cubicBezTo>
                  <a:lnTo>
                    <a:pt x="1651" y="2751"/>
                  </a:lnTo>
                  <a:cubicBezTo>
                    <a:pt x="1651" y="2751"/>
                    <a:pt x="1654" y="2758"/>
                    <a:pt x="1660" y="2776"/>
                  </a:cubicBezTo>
                  <a:cubicBezTo>
                    <a:pt x="1668" y="2784"/>
                    <a:pt x="1673" y="2787"/>
                    <a:pt x="1677" y="2787"/>
                  </a:cubicBezTo>
                  <a:cubicBezTo>
                    <a:pt x="1687" y="2787"/>
                    <a:pt x="1690" y="2768"/>
                    <a:pt x="1699" y="2750"/>
                  </a:cubicBezTo>
                  <a:cubicBezTo>
                    <a:pt x="1712" y="2724"/>
                    <a:pt x="1699" y="2672"/>
                    <a:pt x="1686" y="2659"/>
                  </a:cubicBezTo>
                  <a:cubicBezTo>
                    <a:pt x="1686" y="2625"/>
                    <a:pt x="1686" y="2613"/>
                    <a:pt x="1690" y="2613"/>
                  </a:cubicBezTo>
                  <a:cubicBezTo>
                    <a:pt x="1692" y="2613"/>
                    <a:pt x="1695" y="2616"/>
                    <a:pt x="1699" y="2620"/>
                  </a:cubicBezTo>
                  <a:cubicBezTo>
                    <a:pt x="1712" y="2620"/>
                    <a:pt x="1725" y="2646"/>
                    <a:pt x="1738" y="2672"/>
                  </a:cubicBezTo>
                  <a:cubicBezTo>
                    <a:pt x="1738" y="2685"/>
                    <a:pt x="1725" y="2698"/>
                    <a:pt x="1725" y="2698"/>
                  </a:cubicBezTo>
                  <a:cubicBezTo>
                    <a:pt x="1725" y="2724"/>
                    <a:pt x="1725" y="2737"/>
                    <a:pt x="1751" y="2737"/>
                  </a:cubicBezTo>
                  <a:cubicBezTo>
                    <a:pt x="1756" y="2747"/>
                    <a:pt x="1761" y="2751"/>
                    <a:pt x="1765" y="2751"/>
                  </a:cubicBezTo>
                  <a:cubicBezTo>
                    <a:pt x="1772" y="2751"/>
                    <a:pt x="1777" y="2740"/>
                    <a:pt x="1777" y="2724"/>
                  </a:cubicBezTo>
                  <a:cubicBezTo>
                    <a:pt x="1785" y="2739"/>
                    <a:pt x="1792" y="2746"/>
                    <a:pt x="1802" y="2746"/>
                  </a:cubicBezTo>
                  <a:cubicBezTo>
                    <a:pt x="1810" y="2746"/>
                    <a:pt x="1818" y="2743"/>
                    <a:pt x="1829" y="2737"/>
                  </a:cubicBezTo>
                  <a:cubicBezTo>
                    <a:pt x="1835" y="2737"/>
                    <a:pt x="1848" y="2734"/>
                    <a:pt x="1861" y="2734"/>
                  </a:cubicBezTo>
                  <a:cubicBezTo>
                    <a:pt x="1874" y="2734"/>
                    <a:pt x="1887" y="2737"/>
                    <a:pt x="1894" y="2750"/>
                  </a:cubicBezTo>
                  <a:cubicBezTo>
                    <a:pt x="1907" y="2737"/>
                    <a:pt x="1920" y="2737"/>
                    <a:pt x="1920" y="2711"/>
                  </a:cubicBezTo>
                  <a:cubicBezTo>
                    <a:pt x="1903" y="2686"/>
                    <a:pt x="1902" y="2672"/>
                    <a:pt x="1908" y="2672"/>
                  </a:cubicBezTo>
                  <a:cubicBezTo>
                    <a:pt x="1911" y="2672"/>
                    <a:pt x="1915" y="2676"/>
                    <a:pt x="1920" y="2685"/>
                  </a:cubicBezTo>
                  <a:cubicBezTo>
                    <a:pt x="1928" y="2698"/>
                    <a:pt x="1949" y="2704"/>
                    <a:pt x="1971" y="2704"/>
                  </a:cubicBezTo>
                  <a:cubicBezTo>
                    <a:pt x="2016" y="2704"/>
                    <a:pt x="2071" y="2681"/>
                    <a:pt x="2062" y="2646"/>
                  </a:cubicBezTo>
                  <a:cubicBezTo>
                    <a:pt x="2062" y="2646"/>
                    <a:pt x="2075" y="2646"/>
                    <a:pt x="2088" y="2633"/>
                  </a:cubicBezTo>
                  <a:cubicBezTo>
                    <a:pt x="2093" y="2636"/>
                    <a:pt x="2099" y="2637"/>
                    <a:pt x="2105" y="2637"/>
                  </a:cubicBezTo>
                  <a:cubicBezTo>
                    <a:pt x="2132" y="2637"/>
                    <a:pt x="2166" y="2616"/>
                    <a:pt x="2166" y="2594"/>
                  </a:cubicBezTo>
                  <a:cubicBezTo>
                    <a:pt x="2166" y="2594"/>
                    <a:pt x="2166" y="2594"/>
                    <a:pt x="2192" y="2581"/>
                  </a:cubicBezTo>
                  <a:cubicBezTo>
                    <a:pt x="2218" y="2581"/>
                    <a:pt x="2231" y="2581"/>
                    <a:pt x="2218" y="2556"/>
                  </a:cubicBezTo>
                  <a:cubicBezTo>
                    <a:pt x="2218" y="2537"/>
                    <a:pt x="2211" y="2525"/>
                    <a:pt x="2212" y="2525"/>
                  </a:cubicBezTo>
                  <a:lnTo>
                    <a:pt x="2212" y="2525"/>
                  </a:lnTo>
                  <a:cubicBezTo>
                    <a:pt x="2213" y="2525"/>
                    <a:pt x="2215" y="2526"/>
                    <a:pt x="2218" y="2530"/>
                  </a:cubicBezTo>
                  <a:cubicBezTo>
                    <a:pt x="2223" y="2540"/>
                    <a:pt x="2228" y="2544"/>
                    <a:pt x="2234" y="2544"/>
                  </a:cubicBezTo>
                  <a:cubicBezTo>
                    <a:pt x="2245" y="2544"/>
                    <a:pt x="2259" y="2533"/>
                    <a:pt x="2283" y="2517"/>
                  </a:cubicBezTo>
                  <a:cubicBezTo>
                    <a:pt x="2309" y="2491"/>
                    <a:pt x="2309" y="2491"/>
                    <a:pt x="2296" y="2478"/>
                  </a:cubicBezTo>
                  <a:cubicBezTo>
                    <a:pt x="2302" y="2458"/>
                    <a:pt x="2309" y="2452"/>
                    <a:pt x="2315" y="2452"/>
                  </a:cubicBezTo>
                  <a:cubicBezTo>
                    <a:pt x="2322" y="2452"/>
                    <a:pt x="2328" y="2458"/>
                    <a:pt x="2335" y="2465"/>
                  </a:cubicBezTo>
                  <a:cubicBezTo>
                    <a:pt x="2346" y="2486"/>
                    <a:pt x="2354" y="2497"/>
                    <a:pt x="2358" y="2497"/>
                  </a:cubicBezTo>
                  <a:cubicBezTo>
                    <a:pt x="2363" y="2497"/>
                    <a:pt x="2357" y="2477"/>
                    <a:pt x="2335" y="2439"/>
                  </a:cubicBezTo>
                  <a:cubicBezTo>
                    <a:pt x="2315" y="2410"/>
                    <a:pt x="2318" y="2395"/>
                    <a:pt x="2331" y="2395"/>
                  </a:cubicBezTo>
                  <a:cubicBezTo>
                    <a:pt x="2336" y="2395"/>
                    <a:pt x="2341" y="2397"/>
                    <a:pt x="2348" y="2400"/>
                  </a:cubicBezTo>
                  <a:cubicBezTo>
                    <a:pt x="2361" y="2426"/>
                    <a:pt x="2348" y="2426"/>
                    <a:pt x="2348" y="2439"/>
                  </a:cubicBezTo>
                  <a:cubicBezTo>
                    <a:pt x="2348" y="2439"/>
                    <a:pt x="2361" y="2452"/>
                    <a:pt x="2374" y="2465"/>
                  </a:cubicBezTo>
                  <a:cubicBezTo>
                    <a:pt x="2387" y="2465"/>
                    <a:pt x="2387" y="2465"/>
                    <a:pt x="2374" y="2439"/>
                  </a:cubicBezTo>
                  <a:cubicBezTo>
                    <a:pt x="2374" y="2439"/>
                    <a:pt x="2387" y="2426"/>
                    <a:pt x="2374" y="2400"/>
                  </a:cubicBezTo>
                  <a:cubicBezTo>
                    <a:pt x="2361" y="2387"/>
                    <a:pt x="2348" y="2361"/>
                    <a:pt x="2322" y="2361"/>
                  </a:cubicBezTo>
                  <a:cubicBezTo>
                    <a:pt x="2296" y="2348"/>
                    <a:pt x="2309" y="2335"/>
                    <a:pt x="2309" y="2335"/>
                  </a:cubicBezTo>
                  <a:cubicBezTo>
                    <a:pt x="2348" y="2335"/>
                    <a:pt x="2361" y="2348"/>
                    <a:pt x="2374" y="2374"/>
                  </a:cubicBezTo>
                  <a:cubicBezTo>
                    <a:pt x="2361" y="2387"/>
                    <a:pt x="2387" y="2400"/>
                    <a:pt x="2400" y="2413"/>
                  </a:cubicBezTo>
                  <a:cubicBezTo>
                    <a:pt x="2401" y="2416"/>
                    <a:pt x="2403" y="2418"/>
                    <a:pt x="2404" y="2418"/>
                  </a:cubicBezTo>
                  <a:cubicBezTo>
                    <a:pt x="2412" y="2418"/>
                    <a:pt x="2409" y="2356"/>
                    <a:pt x="2387" y="2322"/>
                  </a:cubicBezTo>
                  <a:lnTo>
                    <a:pt x="2387" y="2322"/>
                  </a:lnTo>
                  <a:lnTo>
                    <a:pt x="2413" y="2335"/>
                  </a:lnTo>
                  <a:cubicBezTo>
                    <a:pt x="2418" y="2345"/>
                    <a:pt x="2423" y="2349"/>
                    <a:pt x="2427" y="2349"/>
                  </a:cubicBezTo>
                  <a:cubicBezTo>
                    <a:pt x="2435" y="2349"/>
                    <a:pt x="2444" y="2338"/>
                    <a:pt x="2452" y="2322"/>
                  </a:cubicBezTo>
                  <a:cubicBezTo>
                    <a:pt x="2464" y="2309"/>
                    <a:pt x="2477" y="2309"/>
                    <a:pt x="2452" y="2296"/>
                  </a:cubicBezTo>
                  <a:cubicBezTo>
                    <a:pt x="2439" y="2270"/>
                    <a:pt x="2426" y="2257"/>
                    <a:pt x="2426" y="2257"/>
                  </a:cubicBezTo>
                  <a:cubicBezTo>
                    <a:pt x="2426" y="2257"/>
                    <a:pt x="2400" y="2244"/>
                    <a:pt x="2387" y="2231"/>
                  </a:cubicBezTo>
                  <a:lnTo>
                    <a:pt x="2387" y="2231"/>
                  </a:lnTo>
                  <a:cubicBezTo>
                    <a:pt x="2387" y="2231"/>
                    <a:pt x="2413" y="2231"/>
                    <a:pt x="2439" y="2244"/>
                  </a:cubicBezTo>
                  <a:cubicBezTo>
                    <a:pt x="2458" y="2249"/>
                    <a:pt x="2473" y="2252"/>
                    <a:pt x="2486" y="2252"/>
                  </a:cubicBezTo>
                  <a:cubicBezTo>
                    <a:pt x="2509" y="2252"/>
                    <a:pt x="2526" y="2243"/>
                    <a:pt x="2542" y="2218"/>
                  </a:cubicBezTo>
                  <a:cubicBezTo>
                    <a:pt x="2555" y="2205"/>
                    <a:pt x="2581" y="2179"/>
                    <a:pt x="2594" y="2179"/>
                  </a:cubicBezTo>
                  <a:cubicBezTo>
                    <a:pt x="2607" y="2166"/>
                    <a:pt x="2620" y="2153"/>
                    <a:pt x="2594" y="2140"/>
                  </a:cubicBezTo>
                  <a:lnTo>
                    <a:pt x="2607" y="2128"/>
                  </a:lnTo>
                  <a:cubicBezTo>
                    <a:pt x="2633" y="2128"/>
                    <a:pt x="2646" y="2115"/>
                    <a:pt x="2620" y="2102"/>
                  </a:cubicBezTo>
                  <a:cubicBezTo>
                    <a:pt x="2607" y="2076"/>
                    <a:pt x="2633" y="2089"/>
                    <a:pt x="2646" y="2076"/>
                  </a:cubicBezTo>
                  <a:cubicBezTo>
                    <a:pt x="2685" y="2076"/>
                    <a:pt x="2685" y="2076"/>
                    <a:pt x="2620" y="2050"/>
                  </a:cubicBezTo>
                  <a:cubicBezTo>
                    <a:pt x="2616" y="2046"/>
                    <a:pt x="2610" y="2044"/>
                    <a:pt x="2604" y="2044"/>
                  </a:cubicBezTo>
                  <a:cubicBezTo>
                    <a:pt x="2588" y="2044"/>
                    <a:pt x="2568" y="2054"/>
                    <a:pt x="2568" y="2063"/>
                  </a:cubicBezTo>
                  <a:lnTo>
                    <a:pt x="2555" y="2076"/>
                  </a:lnTo>
                  <a:lnTo>
                    <a:pt x="2555" y="2050"/>
                  </a:lnTo>
                  <a:cubicBezTo>
                    <a:pt x="2555" y="2037"/>
                    <a:pt x="2542" y="2011"/>
                    <a:pt x="2516" y="1998"/>
                  </a:cubicBezTo>
                  <a:cubicBezTo>
                    <a:pt x="2516" y="1998"/>
                    <a:pt x="2503" y="1985"/>
                    <a:pt x="2503" y="1985"/>
                  </a:cubicBezTo>
                  <a:lnTo>
                    <a:pt x="2503" y="1985"/>
                  </a:lnTo>
                  <a:cubicBezTo>
                    <a:pt x="2503" y="1985"/>
                    <a:pt x="2529" y="1985"/>
                    <a:pt x="2542" y="1998"/>
                  </a:cubicBezTo>
                  <a:cubicBezTo>
                    <a:pt x="2568" y="2024"/>
                    <a:pt x="2581" y="2037"/>
                    <a:pt x="2607" y="2037"/>
                  </a:cubicBezTo>
                  <a:cubicBezTo>
                    <a:pt x="2619" y="2041"/>
                    <a:pt x="2630" y="2042"/>
                    <a:pt x="2639" y="2042"/>
                  </a:cubicBezTo>
                  <a:cubicBezTo>
                    <a:pt x="2662" y="2042"/>
                    <a:pt x="2674" y="2033"/>
                    <a:pt x="2646" y="2024"/>
                  </a:cubicBezTo>
                  <a:cubicBezTo>
                    <a:pt x="2646" y="2011"/>
                    <a:pt x="2646" y="2011"/>
                    <a:pt x="2672" y="2011"/>
                  </a:cubicBezTo>
                  <a:cubicBezTo>
                    <a:pt x="2679" y="2014"/>
                    <a:pt x="2684" y="2016"/>
                    <a:pt x="2687" y="2016"/>
                  </a:cubicBezTo>
                  <a:cubicBezTo>
                    <a:pt x="2695" y="2016"/>
                    <a:pt x="2688" y="2004"/>
                    <a:pt x="2659" y="1985"/>
                  </a:cubicBezTo>
                  <a:cubicBezTo>
                    <a:pt x="2631" y="1966"/>
                    <a:pt x="2630" y="1954"/>
                    <a:pt x="2647" y="1954"/>
                  </a:cubicBezTo>
                  <a:cubicBezTo>
                    <a:pt x="2653" y="1954"/>
                    <a:pt x="2662" y="1955"/>
                    <a:pt x="2672" y="1959"/>
                  </a:cubicBezTo>
                  <a:cubicBezTo>
                    <a:pt x="2724" y="1959"/>
                    <a:pt x="2737" y="1920"/>
                    <a:pt x="2724" y="1907"/>
                  </a:cubicBezTo>
                  <a:cubicBezTo>
                    <a:pt x="2672" y="1894"/>
                    <a:pt x="2685" y="1868"/>
                    <a:pt x="2711" y="1868"/>
                  </a:cubicBezTo>
                  <a:cubicBezTo>
                    <a:pt x="2737" y="1855"/>
                    <a:pt x="2737" y="1855"/>
                    <a:pt x="2724" y="1829"/>
                  </a:cubicBezTo>
                  <a:lnTo>
                    <a:pt x="2724" y="1829"/>
                  </a:lnTo>
                  <a:cubicBezTo>
                    <a:pt x="2735" y="1835"/>
                    <a:pt x="2745" y="1838"/>
                    <a:pt x="2752" y="1838"/>
                  </a:cubicBezTo>
                  <a:cubicBezTo>
                    <a:pt x="2762" y="1838"/>
                    <a:pt x="2765" y="1831"/>
                    <a:pt x="2750" y="1816"/>
                  </a:cubicBezTo>
                  <a:lnTo>
                    <a:pt x="2724" y="1816"/>
                  </a:lnTo>
                  <a:lnTo>
                    <a:pt x="2685" y="1777"/>
                  </a:lnTo>
                  <a:cubicBezTo>
                    <a:pt x="2685" y="1784"/>
                    <a:pt x="2679" y="1787"/>
                    <a:pt x="2670" y="1787"/>
                  </a:cubicBezTo>
                  <a:cubicBezTo>
                    <a:pt x="2662" y="1787"/>
                    <a:pt x="2653" y="1784"/>
                    <a:pt x="2646" y="1777"/>
                  </a:cubicBezTo>
                  <a:cubicBezTo>
                    <a:pt x="2620" y="1777"/>
                    <a:pt x="2659" y="1738"/>
                    <a:pt x="2724" y="1738"/>
                  </a:cubicBezTo>
                  <a:lnTo>
                    <a:pt x="2776" y="1738"/>
                  </a:lnTo>
                  <a:cubicBezTo>
                    <a:pt x="2750" y="1725"/>
                    <a:pt x="2737" y="1725"/>
                    <a:pt x="2737" y="1725"/>
                  </a:cubicBezTo>
                  <a:cubicBezTo>
                    <a:pt x="2737" y="1716"/>
                    <a:pt x="2737" y="1707"/>
                    <a:pt x="2746" y="1707"/>
                  </a:cubicBezTo>
                  <a:cubicBezTo>
                    <a:pt x="2750" y="1707"/>
                    <a:pt x="2755" y="1709"/>
                    <a:pt x="2763" y="1712"/>
                  </a:cubicBezTo>
                  <a:cubicBezTo>
                    <a:pt x="2789" y="1712"/>
                    <a:pt x="2789" y="1712"/>
                    <a:pt x="2789" y="1700"/>
                  </a:cubicBezTo>
                  <a:cubicBezTo>
                    <a:pt x="2789" y="1700"/>
                    <a:pt x="2789" y="1700"/>
                    <a:pt x="2763" y="1687"/>
                  </a:cubicBezTo>
                  <a:cubicBezTo>
                    <a:pt x="2724" y="1687"/>
                    <a:pt x="2724" y="1687"/>
                    <a:pt x="2750" y="1674"/>
                  </a:cubicBezTo>
                  <a:cubicBezTo>
                    <a:pt x="2789" y="1674"/>
                    <a:pt x="2789" y="1661"/>
                    <a:pt x="2750" y="1648"/>
                  </a:cubicBezTo>
                  <a:cubicBezTo>
                    <a:pt x="2698" y="1635"/>
                    <a:pt x="2698" y="1635"/>
                    <a:pt x="2750" y="1635"/>
                  </a:cubicBezTo>
                  <a:cubicBezTo>
                    <a:pt x="2776" y="1635"/>
                    <a:pt x="2802" y="1635"/>
                    <a:pt x="2802" y="1622"/>
                  </a:cubicBezTo>
                  <a:lnTo>
                    <a:pt x="2776" y="1622"/>
                  </a:lnTo>
                  <a:cubicBezTo>
                    <a:pt x="2737" y="1609"/>
                    <a:pt x="2737" y="1609"/>
                    <a:pt x="2763" y="1596"/>
                  </a:cubicBezTo>
                  <a:cubicBezTo>
                    <a:pt x="2776" y="1596"/>
                    <a:pt x="2789" y="1596"/>
                    <a:pt x="2763" y="1570"/>
                  </a:cubicBezTo>
                  <a:cubicBezTo>
                    <a:pt x="2763" y="1544"/>
                    <a:pt x="2763" y="1544"/>
                    <a:pt x="2789" y="1544"/>
                  </a:cubicBezTo>
                  <a:cubicBezTo>
                    <a:pt x="2841" y="1544"/>
                    <a:pt x="2841" y="1544"/>
                    <a:pt x="2789" y="1531"/>
                  </a:cubicBezTo>
                  <a:cubicBezTo>
                    <a:pt x="2763" y="1518"/>
                    <a:pt x="2763" y="1518"/>
                    <a:pt x="2789" y="1505"/>
                  </a:cubicBezTo>
                  <a:cubicBezTo>
                    <a:pt x="2815" y="1492"/>
                    <a:pt x="2815" y="1492"/>
                    <a:pt x="2789" y="1479"/>
                  </a:cubicBezTo>
                  <a:cubicBezTo>
                    <a:pt x="2750" y="1479"/>
                    <a:pt x="2724" y="1479"/>
                    <a:pt x="2724" y="1492"/>
                  </a:cubicBezTo>
                  <a:lnTo>
                    <a:pt x="2698" y="1492"/>
                  </a:lnTo>
                  <a:cubicBezTo>
                    <a:pt x="2698" y="1492"/>
                    <a:pt x="2698" y="1492"/>
                    <a:pt x="2698" y="1479"/>
                  </a:cubicBezTo>
                  <a:cubicBezTo>
                    <a:pt x="2698" y="1466"/>
                    <a:pt x="2698" y="1453"/>
                    <a:pt x="2672" y="1440"/>
                  </a:cubicBezTo>
                  <a:cubicBezTo>
                    <a:pt x="2661" y="1435"/>
                    <a:pt x="2646" y="1432"/>
                    <a:pt x="2634" y="1432"/>
                  </a:cubicBezTo>
                  <a:cubicBezTo>
                    <a:pt x="2616" y="1432"/>
                    <a:pt x="2605" y="1438"/>
                    <a:pt x="2620" y="1453"/>
                  </a:cubicBezTo>
                  <a:lnTo>
                    <a:pt x="2594" y="1453"/>
                  </a:lnTo>
                  <a:cubicBezTo>
                    <a:pt x="2529" y="1453"/>
                    <a:pt x="2516" y="1466"/>
                    <a:pt x="2594" y="1466"/>
                  </a:cubicBezTo>
                  <a:cubicBezTo>
                    <a:pt x="2659" y="1479"/>
                    <a:pt x="2659" y="1479"/>
                    <a:pt x="2620" y="1479"/>
                  </a:cubicBezTo>
                  <a:cubicBezTo>
                    <a:pt x="2568" y="1479"/>
                    <a:pt x="2568" y="1492"/>
                    <a:pt x="2568" y="1492"/>
                  </a:cubicBezTo>
                  <a:cubicBezTo>
                    <a:pt x="2568" y="1505"/>
                    <a:pt x="2568" y="1505"/>
                    <a:pt x="2542" y="1505"/>
                  </a:cubicBezTo>
                  <a:cubicBezTo>
                    <a:pt x="2516" y="1505"/>
                    <a:pt x="2490" y="1505"/>
                    <a:pt x="2490" y="1518"/>
                  </a:cubicBezTo>
                  <a:cubicBezTo>
                    <a:pt x="2490" y="1518"/>
                    <a:pt x="2490" y="1518"/>
                    <a:pt x="2516" y="1531"/>
                  </a:cubicBezTo>
                  <a:cubicBezTo>
                    <a:pt x="2524" y="1527"/>
                    <a:pt x="2529" y="1526"/>
                    <a:pt x="2532" y="1526"/>
                  </a:cubicBezTo>
                  <a:cubicBezTo>
                    <a:pt x="2538" y="1526"/>
                    <a:pt x="2527" y="1535"/>
                    <a:pt x="2490" y="1544"/>
                  </a:cubicBezTo>
                  <a:lnTo>
                    <a:pt x="2516" y="1544"/>
                  </a:lnTo>
                  <a:cubicBezTo>
                    <a:pt x="2568" y="1557"/>
                    <a:pt x="2555" y="1570"/>
                    <a:pt x="2516" y="1570"/>
                  </a:cubicBezTo>
                  <a:lnTo>
                    <a:pt x="2503" y="1596"/>
                  </a:lnTo>
                  <a:cubicBezTo>
                    <a:pt x="2503" y="1596"/>
                    <a:pt x="2529" y="1596"/>
                    <a:pt x="2555" y="1609"/>
                  </a:cubicBezTo>
                  <a:cubicBezTo>
                    <a:pt x="2594" y="1609"/>
                    <a:pt x="2594" y="1609"/>
                    <a:pt x="2568" y="1622"/>
                  </a:cubicBezTo>
                  <a:lnTo>
                    <a:pt x="2529" y="1622"/>
                  </a:lnTo>
                  <a:cubicBezTo>
                    <a:pt x="2521" y="1617"/>
                    <a:pt x="2515" y="1616"/>
                    <a:pt x="2511" y="1616"/>
                  </a:cubicBezTo>
                  <a:cubicBezTo>
                    <a:pt x="2503" y="1616"/>
                    <a:pt x="2503" y="1622"/>
                    <a:pt x="2503" y="1622"/>
                  </a:cubicBezTo>
                  <a:cubicBezTo>
                    <a:pt x="2503" y="1631"/>
                    <a:pt x="2497" y="1640"/>
                    <a:pt x="2502" y="1649"/>
                  </a:cubicBezTo>
                  <a:lnTo>
                    <a:pt x="2502" y="1649"/>
                  </a:lnTo>
                  <a:cubicBezTo>
                    <a:pt x="2489" y="1661"/>
                    <a:pt x="2465" y="1661"/>
                    <a:pt x="2490" y="1661"/>
                  </a:cubicBezTo>
                  <a:cubicBezTo>
                    <a:pt x="2490" y="1661"/>
                    <a:pt x="2490" y="1674"/>
                    <a:pt x="2464" y="1674"/>
                  </a:cubicBezTo>
                  <a:cubicBezTo>
                    <a:pt x="2442" y="1685"/>
                    <a:pt x="2468" y="1715"/>
                    <a:pt x="2509" y="1715"/>
                  </a:cubicBezTo>
                  <a:cubicBezTo>
                    <a:pt x="2515" y="1715"/>
                    <a:pt x="2522" y="1714"/>
                    <a:pt x="2529" y="1712"/>
                  </a:cubicBezTo>
                  <a:cubicBezTo>
                    <a:pt x="2529" y="1725"/>
                    <a:pt x="2555" y="1738"/>
                    <a:pt x="2555" y="1738"/>
                  </a:cubicBezTo>
                  <a:cubicBezTo>
                    <a:pt x="2568" y="1738"/>
                    <a:pt x="2568" y="1751"/>
                    <a:pt x="2568" y="1751"/>
                  </a:cubicBezTo>
                  <a:lnTo>
                    <a:pt x="2516" y="1738"/>
                  </a:lnTo>
                  <a:cubicBezTo>
                    <a:pt x="2492" y="1729"/>
                    <a:pt x="2473" y="1724"/>
                    <a:pt x="2462" y="1724"/>
                  </a:cubicBezTo>
                  <a:cubicBezTo>
                    <a:pt x="2445" y="1724"/>
                    <a:pt x="2450" y="1735"/>
                    <a:pt x="2490" y="1751"/>
                  </a:cubicBezTo>
                  <a:lnTo>
                    <a:pt x="2464" y="1751"/>
                  </a:lnTo>
                  <a:cubicBezTo>
                    <a:pt x="2461" y="1748"/>
                    <a:pt x="2458" y="1746"/>
                    <a:pt x="2456" y="1746"/>
                  </a:cubicBezTo>
                  <a:cubicBezTo>
                    <a:pt x="2453" y="1746"/>
                    <a:pt x="2455" y="1755"/>
                    <a:pt x="2464" y="1764"/>
                  </a:cubicBezTo>
                  <a:cubicBezTo>
                    <a:pt x="2464" y="1777"/>
                    <a:pt x="2503" y="1803"/>
                    <a:pt x="2516" y="1803"/>
                  </a:cubicBezTo>
                  <a:cubicBezTo>
                    <a:pt x="2542" y="1816"/>
                    <a:pt x="2542" y="1816"/>
                    <a:pt x="2542" y="1816"/>
                  </a:cubicBezTo>
                  <a:cubicBezTo>
                    <a:pt x="2542" y="1823"/>
                    <a:pt x="2542" y="1826"/>
                    <a:pt x="2539" y="1826"/>
                  </a:cubicBezTo>
                  <a:cubicBezTo>
                    <a:pt x="2536" y="1826"/>
                    <a:pt x="2529" y="1823"/>
                    <a:pt x="2516" y="1816"/>
                  </a:cubicBezTo>
                  <a:cubicBezTo>
                    <a:pt x="2506" y="1813"/>
                    <a:pt x="2497" y="1811"/>
                    <a:pt x="2491" y="1811"/>
                  </a:cubicBezTo>
                  <a:cubicBezTo>
                    <a:pt x="2474" y="1811"/>
                    <a:pt x="2475" y="1823"/>
                    <a:pt x="2503" y="1842"/>
                  </a:cubicBezTo>
                  <a:lnTo>
                    <a:pt x="2477" y="1842"/>
                  </a:lnTo>
                  <a:cubicBezTo>
                    <a:pt x="2473" y="1838"/>
                    <a:pt x="2467" y="1835"/>
                    <a:pt x="2462" y="1835"/>
                  </a:cubicBezTo>
                  <a:cubicBezTo>
                    <a:pt x="2450" y="1835"/>
                    <a:pt x="2439" y="1847"/>
                    <a:pt x="2439" y="1881"/>
                  </a:cubicBezTo>
                  <a:cubicBezTo>
                    <a:pt x="2428" y="1902"/>
                    <a:pt x="2417" y="1923"/>
                    <a:pt x="2407" y="1923"/>
                  </a:cubicBezTo>
                  <a:cubicBezTo>
                    <a:pt x="2404" y="1923"/>
                    <a:pt x="2402" y="1922"/>
                    <a:pt x="2400" y="1920"/>
                  </a:cubicBezTo>
                  <a:cubicBezTo>
                    <a:pt x="2397" y="1919"/>
                    <a:pt x="2395" y="1918"/>
                    <a:pt x="2393" y="1918"/>
                  </a:cubicBezTo>
                  <a:cubicBezTo>
                    <a:pt x="2379" y="1918"/>
                    <a:pt x="2404" y="1963"/>
                    <a:pt x="2439" y="1998"/>
                  </a:cubicBezTo>
                  <a:cubicBezTo>
                    <a:pt x="2426" y="1991"/>
                    <a:pt x="2419" y="1988"/>
                    <a:pt x="2414" y="1988"/>
                  </a:cubicBezTo>
                  <a:cubicBezTo>
                    <a:pt x="2409" y="1988"/>
                    <a:pt x="2406" y="1991"/>
                    <a:pt x="2400" y="1998"/>
                  </a:cubicBezTo>
                  <a:cubicBezTo>
                    <a:pt x="2392" y="2013"/>
                    <a:pt x="2389" y="2019"/>
                    <a:pt x="2382" y="2019"/>
                  </a:cubicBezTo>
                  <a:cubicBezTo>
                    <a:pt x="2378" y="2019"/>
                    <a:pt x="2371" y="2016"/>
                    <a:pt x="2361" y="2011"/>
                  </a:cubicBezTo>
                  <a:cubicBezTo>
                    <a:pt x="2349" y="1999"/>
                    <a:pt x="2343" y="1993"/>
                    <a:pt x="2341" y="1993"/>
                  </a:cubicBezTo>
                  <a:lnTo>
                    <a:pt x="2341" y="1993"/>
                  </a:lnTo>
                  <a:cubicBezTo>
                    <a:pt x="2340" y="1993"/>
                    <a:pt x="2346" y="2002"/>
                    <a:pt x="2361" y="2024"/>
                  </a:cubicBezTo>
                  <a:cubicBezTo>
                    <a:pt x="2385" y="2040"/>
                    <a:pt x="2379" y="2051"/>
                    <a:pt x="2362" y="2051"/>
                  </a:cubicBezTo>
                  <a:cubicBezTo>
                    <a:pt x="2352" y="2051"/>
                    <a:pt x="2337" y="2047"/>
                    <a:pt x="2322" y="2037"/>
                  </a:cubicBezTo>
                  <a:cubicBezTo>
                    <a:pt x="2315" y="2030"/>
                    <a:pt x="2309" y="2027"/>
                    <a:pt x="2304" y="2027"/>
                  </a:cubicBezTo>
                  <a:cubicBezTo>
                    <a:pt x="2299" y="2027"/>
                    <a:pt x="2296" y="2030"/>
                    <a:pt x="2296" y="2037"/>
                  </a:cubicBezTo>
                  <a:cubicBezTo>
                    <a:pt x="2309" y="2063"/>
                    <a:pt x="2296" y="2076"/>
                    <a:pt x="2283" y="2089"/>
                  </a:cubicBezTo>
                  <a:cubicBezTo>
                    <a:pt x="2270" y="2102"/>
                    <a:pt x="2270" y="2102"/>
                    <a:pt x="2309" y="2140"/>
                  </a:cubicBezTo>
                  <a:cubicBezTo>
                    <a:pt x="2348" y="2166"/>
                    <a:pt x="2335" y="2166"/>
                    <a:pt x="2322" y="2179"/>
                  </a:cubicBezTo>
                  <a:cubicBezTo>
                    <a:pt x="2322" y="2186"/>
                    <a:pt x="2319" y="2189"/>
                    <a:pt x="2314" y="2189"/>
                  </a:cubicBezTo>
                  <a:cubicBezTo>
                    <a:pt x="2309" y="2189"/>
                    <a:pt x="2302" y="2186"/>
                    <a:pt x="2296" y="2179"/>
                  </a:cubicBezTo>
                  <a:cubicBezTo>
                    <a:pt x="2296" y="2179"/>
                    <a:pt x="2291" y="2177"/>
                    <a:pt x="2285" y="2175"/>
                  </a:cubicBezTo>
                  <a:lnTo>
                    <a:pt x="2285" y="2175"/>
                  </a:lnTo>
                  <a:cubicBezTo>
                    <a:pt x="2288" y="2174"/>
                    <a:pt x="2291" y="2171"/>
                    <a:pt x="2296" y="2166"/>
                  </a:cubicBezTo>
                  <a:cubicBezTo>
                    <a:pt x="2322" y="2166"/>
                    <a:pt x="2309" y="2140"/>
                    <a:pt x="2283" y="2128"/>
                  </a:cubicBezTo>
                  <a:cubicBezTo>
                    <a:pt x="2279" y="2124"/>
                    <a:pt x="2276" y="2122"/>
                    <a:pt x="2274" y="2122"/>
                  </a:cubicBezTo>
                  <a:cubicBezTo>
                    <a:pt x="2269" y="2122"/>
                    <a:pt x="2266" y="2131"/>
                    <a:pt x="2257" y="2140"/>
                  </a:cubicBezTo>
                  <a:cubicBezTo>
                    <a:pt x="2244" y="2140"/>
                    <a:pt x="2257" y="2166"/>
                    <a:pt x="2257" y="2166"/>
                  </a:cubicBezTo>
                  <a:cubicBezTo>
                    <a:pt x="2264" y="2170"/>
                    <a:pt x="2269" y="2173"/>
                    <a:pt x="2273" y="2174"/>
                  </a:cubicBezTo>
                  <a:lnTo>
                    <a:pt x="2273" y="2174"/>
                  </a:lnTo>
                  <a:cubicBezTo>
                    <a:pt x="2271" y="2175"/>
                    <a:pt x="2270" y="2177"/>
                    <a:pt x="2270" y="2179"/>
                  </a:cubicBezTo>
                  <a:cubicBezTo>
                    <a:pt x="2261" y="2179"/>
                    <a:pt x="2258" y="2185"/>
                    <a:pt x="2254" y="2185"/>
                  </a:cubicBezTo>
                  <a:cubicBezTo>
                    <a:pt x="2251" y="2185"/>
                    <a:pt x="2248" y="2184"/>
                    <a:pt x="2244" y="2179"/>
                  </a:cubicBezTo>
                  <a:cubicBezTo>
                    <a:pt x="2244" y="2179"/>
                    <a:pt x="2232" y="2174"/>
                    <a:pt x="2221" y="2174"/>
                  </a:cubicBezTo>
                  <a:cubicBezTo>
                    <a:pt x="2215" y="2174"/>
                    <a:pt x="2209" y="2175"/>
                    <a:pt x="2205" y="2179"/>
                  </a:cubicBezTo>
                  <a:cubicBezTo>
                    <a:pt x="2198" y="2187"/>
                    <a:pt x="2190" y="2194"/>
                    <a:pt x="2183" y="2194"/>
                  </a:cubicBezTo>
                  <a:cubicBezTo>
                    <a:pt x="2177" y="2194"/>
                    <a:pt x="2172" y="2190"/>
                    <a:pt x="2166" y="2179"/>
                  </a:cubicBezTo>
                  <a:lnTo>
                    <a:pt x="2166" y="2179"/>
                  </a:lnTo>
                  <a:cubicBezTo>
                    <a:pt x="2153" y="2192"/>
                    <a:pt x="2153" y="2192"/>
                    <a:pt x="2179" y="2205"/>
                  </a:cubicBezTo>
                  <a:cubicBezTo>
                    <a:pt x="2192" y="2218"/>
                    <a:pt x="2205" y="2244"/>
                    <a:pt x="2166" y="2244"/>
                  </a:cubicBezTo>
                  <a:cubicBezTo>
                    <a:pt x="2153" y="2257"/>
                    <a:pt x="2127" y="2283"/>
                    <a:pt x="2140" y="2296"/>
                  </a:cubicBezTo>
                  <a:cubicBezTo>
                    <a:pt x="2140" y="2296"/>
                    <a:pt x="2140" y="2296"/>
                    <a:pt x="2127" y="2283"/>
                  </a:cubicBezTo>
                  <a:cubicBezTo>
                    <a:pt x="2111" y="2267"/>
                    <a:pt x="2099" y="2260"/>
                    <a:pt x="2093" y="2260"/>
                  </a:cubicBezTo>
                  <a:cubicBezTo>
                    <a:pt x="2084" y="2260"/>
                    <a:pt x="2086" y="2274"/>
                    <a:pt x="2101" y="2296"/>
                  </a:cubicBezTo>
                  <a:cubicBezTo>
                    <a:pt x="2109" y="2311"/>
                    <a:pt x="2108" y="2318"/>
                    <a:pt x="2103" y="2318"/>
                  </a:cubicBezTo>
                  <a:cubicBezTo>
                    <a:pt x="2099" y="2318"/>
                    <a:pt x="2094" y="2314"/>
                    <a:pt x="2088" y="2309"/>
                  </a:cubicBezTo>
                  <a:cubicBezTo>
                    <a:pt x="2088" y="2309"/>
                    <a:pt x="2075" y="2322"/>
                    <a:pt x="2088" y="2335"/>
                  </a:cubicBezTo>
                  <a:cubicBezTo>
                    <a:pt x="2088" y="2361"/>
                    <a:pt x="2088" y="2361"/>
                    <a:pt x="2062" y="2361"/>
                  </a:cubicBezTo>
                  <a:cubicBezTo>
                    <a:pt x="2055" y="2346"/>
                    <a:pt x="2052" y="2340"/>
                    <a:pt x="2048" y="2340"/>
                  </a:cubicBezTo>
                  <a:cubicBezTo>
                    <a:pt x="2045" y="2340"/>
                    <a:pt x="2042" y="2343"/>
                    <a:pt x="2036" y="2348"/>
                  </a:cubicBezTo>
                  <a:cubicBezTo>
                    <a:pt x="2036" y="2369"/>
                    <a:pt x="1986" y="2407"/>
                    <a:pt x="1952" y="2407"/>
                  </a:cubicBezTo>
                  <a:cubicBezTo>
                    <a:pt x="1945" y="2407"/>
                    <a:pt x="1938" y="2405"/>
                    <a:pt x="1933" y="2400"/>
                  </a:cubicBezTo>
                  <a:lnTo>
                    <a:pt x="1933" y="2400"/>
                  </a:lnTo>
                  <a:cubicBezTo>
                    <a:pt x="1946" y="2426"/>
                    <a:pt x="1946" y="2426"/>
                    <a:pt x="1933" y="2426"/>
                  </a:cubicBezTo>
                  <a:cubicBezTo>
                    <a:pt x="1924" y="2413"/>
                    <a:pt x="1918" y="2407"/>
                    <a:pt x="1915" y="2407"/>
                  </a:cubicBezTo>
                  <a:cubicBezTo>
                    <a:pt x="1910" y="2407"/>
                    <a:pt x="1915" y="2430"/>
                    <a:pt x="1933" y="2465"/>
                  </a:cubicBezTo>
                  <a:lnTo>
                    <a:pt x="1933" y="2452"/>
                  </a:lnTo>
                  <a:lnTo>
                    <a:pt x="1946" y="2452"/>
                  </a:lnTo>
                  <a:cubicBezTo>
                    <a:pt x="1952" y="2471"/>
                    <a:pt x="1952" y="2484"/>
                    <a:pt x="1946" y="2484"/>
                  </a:cubicBezTo>
                  <a:cubicBezTo>
                    <a:pt x="1939" y="2484"/>
                    <a:pt x="1926" y="2471"/>
                    <a:pt x="1907" y="2439"/>
                  </a:cubicBezTo>
                  <a:cubicBezTo>
                    <a:pt x="1895" y="2421"/>
                    <a:pt x="1888" y="2411"/>
                    <a:pt x="1886" y="2411"/>
                  </a:cubicBezTo>
                  <a:lnTo>
                    <a:pt x="1886" y="2411"/>
                  </a:lnTo>
                  <a:cubicBezTo>
                    <a:pt x="1884" y="2411"/>
                    <a:pt x="1887" y="2424"/>
                    <a:pt x="1894" y="2452"/>
                  </a:cubicBezTo>
                  <a:cubicBezTo>
                    <a:pt x="1901" y="2474"/>
                    <a:pt x="1900" y="2488"/>
                    <a:pt x="1893" y="2488"/>
                  </a:cubicBezTo>
                  <a:cubicBezTo>
                    <a:pt x="1887" y="2488"/>
                    <a:pt x="1879" y="2481"/>
                    <a:pt x="1868" y="2465"/>
                  </a:cubicBezTo>
                  <a:lnTo>
                    <a:pt x="1868" y="2465"/>
                  </a:lnTo>
                  <a:cubicBezTo>
                    <a:pt x="1876" y="2519"/>
                    <a:pt x="1874" y="2550"/>
                    <a:pt x="1864" y="2550"/>
                  </a:cubicBezTo>
                  <a:cubicBezTo>
                    <a:pt x="1856" y="2550"/>
                    <a:pt x="1845" y="2535"/>
                    <a:pt x="1829" y="2504"/>
                  </a:cubicBezTo>
                  <a:cubicBezTo>
                    <a:pt x="1816" y="2452"/>
                    <a:pt x="1803" y="2439"/>
                    <a:pt x="1790" y="2439"/>
                  </a:cubicBezTo>
                  <a:cubicBezTo>
                    <a:pt x="1790" y="2439"/>
                    <a:pt x="1790" y="2465"/>
                    <a:pt x="1803" y="2491"/>
                  </a:cubicBezTo>
                  <a:cubicBezTo>
                    <a:pt x="1816" y="2510"/>
                    <a:pt x="1819" y="2520"/>
                    <a:pt x="1816" y="2520"/>
                  </a:cubicBezTo>
                  <a:cubicBezTo>
                    <a:pt x="1813" y="2520"/>
                    <a:pt x="1803" y="2510"/>
                    <a:pt x="1790" y="2491"/>
                  </a:cubicBezTo>
                  <a:cubicBezTo>
                    <a:pt x="1764" y="2465"/>
                    <a:pt x="1748" y="2452"/>
                    <a:pt x="1737" y="2452"/>
                  </a:cubicBezTo>
                  <a:cubicBezTo>
                    <a:pt x="1725" y="2452"/>
                    <a:pt x="1719" y="2465"/>
                    <a:pt x="1712" y="2491"/>
                  </a:cubicBezTo>
                  <a:cubicBezTo>
                    <a:pt x="1706" y="2517"/>
                    <a:pt x="1696" y="2530"/>
                    <a:pt x="1690" y="2530"/>
                  </a:cubicBezTo>
                  <a:cubicBezTo>
                    <a:pt x="1683" y="2530"/>
                    <a:pt x="1680" y="2517"/>
                    <a:pt x="1686" y="2491"/>
                  </a:cubicBezTo>
                  <a:cubicBezTo>
                    <a:pt x="1686" y="2469"/>
                    <a:pt x="1686" y="2460"/>
                    <a:pt x="1684" y="2460"/>
                  </a:cubicBezTo>
                  <a:cubicBezTo>
                    <a:pt x="1682" y="2460"/>
                    <a:pt x="1679" y="2466"/>
                    <a:pt x="1673" y="2478"/>
                  </a:cubicBezTo>
                  <a:lnTo>
                    <a:pt x="1634" y="2478"/>
                  </a:lnTo>
                  <a:cubicBezTo>
                    <a:pt x="1634" y="2491"/>
                    <a:pt x="1621" y="2504"/>
                    <a:pt x="1634" y="2530"/>
                  </a:cubicBezTo>
                  <a:cubicBezTo>
                    <a:pt x="1619" y="2506"/>
                    <a:pt x="1608" y="2488"/>
                    <a:pt x="1599" y="2488"/>
                  </a:cubicBezTo>
                  <a:cubicBezTo>
                    <a:pt x="1593" y="2488"/>
                    <a:pt x="1588" y="2496"/>
                    <a:pt x="1583" y="2517"/>
                  </a:cubicBezTo>
                  <a:lnTo>
                    <a:pt x="1570" y="2517"/>
                  </a:lnTo>
                  <a:cubicBezTo>
                    <a:pt x="1557" y="2517"/>
                    <a:pt x="1557" y="2517"/>
                    <a:pt x="1557" y="2543"/>
                  </a:cubicBezTo>
                  <a:cubicBezTo>
                    <a:pt x="1557" y="2550"/>
                    <a:pt x="1555" y="2553"/>
                    <a:pt x="1554" y="2553"/>
                  </a:cubicBezTo>
                  <a:cubicBezTo>
                    <a:pt x="1549" y="2553"/>
                    <a:pt x="1540" y="2535"/>
                    <a:pt x="1531" y="2517"/>
                  </a:cubicBezTo>
                  <a:cubicBezTo>
                    <a:pt x="1522" y="2508"/>
                    <a:pt x="1513" y="2493"/>
                    <a:pt x="1508" y="2493"/>
                  </a:cubicBezTo>
                  <a:cubicBezTo>
                    <a:pt x="1506" y="2493"/>
                    <a:pt x="1505" y="2496"/>
                    <a:pt x="1505" y="2504"/>
                  </a:cubicBezTo>
                  <a:cubicBezTo>
                    <a:pt x="1518" y="2517"/>
                    <a:pt x="1505" y="2543"/>
                    <a:pt x="1492" y="2569"/>
                  </a:cubicBezTo>
                  <a:cubicBezTo>
                    <a:pt x="1488" y="2576"/>
                    <a:pt x="1485" y="2579"/>
                    <a:pt x="1483" y="2579"/>
                  </a:cubicBezTo>
                  <a:cubicBezTo>
                    <a:pt x="1479" y="2579"/>
                    <a:pt x="1479" y="2561"/>
                    <a:pt x="1479" y="2543"/>
                  </a:cubicBezTo>
                  <a:cubicBezTo>
                    <a:pt x="1479" y="2530"/>
                    <a:pt x="1479" y="2530"/>
                    <a:pt x="1466" y="2504"/>
                  </a:cubicBezTo>
                  <a:cubicBezTo>
                    <a:pt x="1453" y="2504"/>
                    <a:pt x="1440" y="2504"/>
                    <a:pt x="1440" y="2530"/>
                  </a:cubicBezTo>
                  <a:cubicBezTo>
                    <a:pt x="1440" y="2543"/>
                    <a:pt x="1427" y="2549"/>
                    <a:pt x="1414" y="2549"/>
                  </a:cubicBezTo>
                  <a:cubicBezTo>
                    <a:pt x="1401" y="2549"/>
                    <a:pt x="1388" y="2543"/>
                    <a:pt x="1388" y="2530"/>
                  </a:cubicBezTo>
                  <a:cubicBezTo>
                    <a:pt x="1388" y="2530"/>
                    <a:pt x="1375" y="2530"/>
                    <a:pt x="1362" y="2517"/>
                  </a:cubicBezTo>
                  <a:cubicBezTo>
                    <a:pt x="1362" y="2517"/>
                    <a:pt x="1349" y="2543"/>
                    <a:pt x="1336" y="2543"/>
                  </a:cubicBezTo>
                  <a:cubicBezTo>
                    <a:pt x="1336" y="2543"/>
                    <a:pt x="1336" y="2543"/>
                    <a:pt x="1323" y="2569"/>
                  </a:cubicBezTo>
                  <a:cubicBezTo>
                    <a:pt x="1310" y="2569"/>
                    <a:pt x="1310" y="2569"/>
                    <a:pt x="1310" y="2543"/>
                  </a:cubicBezTo>
                  <a:cubicBezTo>
                    <a:pt x="1303" y="2563"/>
                    <a:pt x="1300" y="2577"/>
                    <a:pt x="1298" y="2577"/>
                  </a:cubicBezTo>
                  <a:cubicBezTo>
                    <a:pt x="1297" y="2577"/>
                    <a:pt x="1297" y="2567"/>
                    <a:pt x="1297" y="2543"/>
                  </a:cubicBezTo>
                  <a:cubicBezTo>
                    <a:pt x="1297" y="2517"/>
                    <a:pt x="1297" y="2504"/>
                    <a:pt x="1296" y="2504"/>
                  </a:cubicBezTo>
                  <a:cubicBezTo>
                    <a:pt x="1294" y="2504"/>
                    <a:pt x="1291" y="2517"/>
                    <a:pt x="1284" y="2543"/>
                  </a:cubicBezTo>
                  <a:cubicBezTo>
                    <a:pt x="1279" y="2548"/>
                    <a:pt x="1276" y="2551"/>
                    <a:pt x="1274" y="2551"/>
                  </a:cubicBezTo>
                  <a:cubicBezTo>
                    <a:pt x="1271" y="2551"/>
                    <a:pt x="1271" y="2545"/>
                    <a:pt x="1271" y="2530"/>
                  </a:cubicBezTo>
                  <a:cubicBezTo>
                    <a:pt x="1271" y="2523"/>
                    <a:pt x="1268" y="2520"/>
                    <a:pt x="1265" y="2520"/>
                  </a:cubicBezTo>
                  <a:cubicBezTo>
                    <a:pt x="1261" y="2520"/>
                    <a:pt x="1258" y="2523"/>
                    <a:pt x="1258" y="2530"/>
                  </a:cubicBezTo>
                  <a:cubicBezTo>
                    <a:pt x="1250" y="2561"/>
                    <a:pt x="1238" y="2578"/>
                    <a:pt x="1229" y="2578"/>
                  </a:cubicBezTo>
                  <a:cubicBezTo>
                    <a:pt x="1223" y="2578"/>
                    <a:pt x="1219" y="2571"/>
                    <a:pt x="1219" y="2556"/>
                  </a:cubicBezTo>
                  <a:cubicBezTo>
                    <a:pt x="1219" y="2556"/>
                    <a:pt x="1219" y="2556"/>
                    <a:pt x="1206" y="2569"/>
                  </a:cubicBezTo>
                  <a:cubicBezTo>
                    <a:pt x="1200" y="2594"/>
                    <a:pt x="1193" y="2607"/>
                    <a:pt x="1190" y="2607"/>
                  </a:cubicBezTo>
                  <a:cubicBezTo>
                    <a:pt x="1187" y="2607"/>
                    <a:pt x="1187" y="2594"/>
                    <a:pt x="1193" y="2569"/>
                  </a:cubicBezTo>
                  <a:cubicBezTo>
                    <a:pt x="1193" y="2543"/>
                    <a:pt x="1193" y="2530"/>
                    <a:pt x="1190" y="2530"/>
                  </a:cubicBezTo>
                  <a:cubicBezTo>
                    <a:pt x="1187" y="2530"/>
                    <a:pt x="1180" y="2543"/>
                    <a:pt x="1167" y="2569"/>
                  </a:cubicBezTo>
                  <a:cubicBezTo>
                    <a:pt x="1167" y="2569"/>
                    <a:pt x="1164" y="2572"/>
                    <a:pt x="1161" y="2572"/>
                  </a:cubicBezTo>
                  <a:cubicBezTo>
                    <a:pt x="1158" y="2572"/>
                    <a:pt x="1154" y="2569"/>
                    <a:pt x="1154" y="2556"/>
                  </a:cubicBezTo>
                  <a:cubicBezTo>
                    <a:pt x="1146" y="2539"/>
                    <a:pt x="1127" y="2517"/>
                    <a:pt x="1111" y="2517"/>
                  </a:cubicBezTo>
                  <a:cubicBezTo>
                    <a:pt x="1102" y="2517"/>
                    <a:pt x="1094" y="2524"/>
                    <a:pt x="1090" y="2543"/>
                  </a:cubicBezTo>
                  <a:lnTo>
                    <a:pt x="1077" y="2543"/>
                  </a:lnTo>
                  <a:cubicBezTo>
                    <a:pt x="1069" y="2527"/>
                    <a:pt x="1066" y="2515"/>
                    <a:pt x="1061" y="2515"/>
                  </a:cubicBezTo>
                  <a:cubicBezTo>
                    <a:pt x="1059" y="2515"/>
                    <a:pt x="1056" y="2520"/>
                    <a:pt x="1051" y="2530"/>
                  </a:cubicBezTo>
                  <a:lnTo>
                    <a:pt x="1025" y="2543"/>
                  </a:lnTo>
                  <a:cubicBezTo>
                    <a:pt x="1038" y="2530"/>
                    <a:pt x="1038" y="2504"/>
                    <a:pt x="1025" y="2491"/>
                  </a:cubicBezTo>
                  <a:cubicBezTo>
                    <a:pt x="1025" y="2491"/>
                    <a:pt x="1025" y="2491"/>
                    <a:pt x="1012" y="2517"/>
                  </a:cubicBezTo>
                  <a:cubicBezTo>
                    <a:pt x="1012" y="2532"/>
                    <a:pt x="1012" y="2538"/>
                    <a:pt x="1009" y="2538"/>
                  </a:cubicBezTo>
                  <a:cubicBezTo>
                    <a:pt x="1007" y="2538"/>
                    <a:pt x="1004" y="2535"/>
                    <a:pt x="999" y="2530"/>
                  </a:cubicBezTo>
                  <a:cubicBezTo>
                    <a:pt x="986" y="2530"/>
                    <a:pt x="986" y="2504"/>
                    <a:pt x="999" y="2491"/>
                  </a:cubicBezTo>
                  <a:lnTo>
                    <a:pt x="986" y="2478"/>
                  </a:lnTo>
                  <a:cubicBezTo>
                    <a:pt x="979" y="2506"/>
                    <a:pt x="972" y="2515"/>
                    <a:pt x="969" y="2515"/>
                  </a:cubicBezTo>
                  <a:cubicBezTo>
                    <a:pt x="966" y="2515"/>
                    <a:pt x="967" y="2509"/>
                    <a:pt x="973" y="2504"/>
                  </a:cubicBezTo>
                  <a:cubicBezTo>
                    <a:pt x="973" y="2478"/>
                    <a:pt x="973" y="2478"/>
                    <a:pt x="960" y="2465"/>
                  </a:cubicBezTo>
                  <a:cubicBezTo>
                    <a:pt x="956" y="2473"/>
                    <a:pt x="953" y="2476"/>
                    <a:pt x="951" y="2476"/>
                  </a:cubicBezTo>
                  <a:cubicBezTo>
                    <a:pt x="948" y="2476"/>
                    <a:pt x="951" y="2465"/>
                    <a:pt x="960" y="2465"/>
                  </a:cubicBezTo>
                  <a:cubicBezTo>
                    <a:pt x="960" y="2465"/>
                    <a:pt x="947" y="2465"/>
                    <a:pt x="934" y="2452"/>
                  </a:cubicBezTo>
                  <a:cubicBezTo>
                    <a:pt x="934" y="2452"/>
                    <a:pt x="921" y="2452"/>
                    <a:pt x="921" y="2478"/>
                  </a:cubicBezTo>
                  <a:cubicBezTo>
                    <a:pt x="908" y="2491"/>
                    <a:pt x="908" y="2517"/>
                    <a:pt x="895" y="2517"/>
                  </a:cubicBezTo>
                  <a:cubicBezTo>
                    <a:pt x="891" y="2521"/>
                    <a:pt x="888" y="2522"/>
                    <a:pt x="886" y="2522"/>
                  </a:cubicBezTo>
                  <a:cubicBezTo>
                    <a:pt x="884" y="2522"/>
                    <a:pt x="886" y="2517"/>
                    <a:pt x="895" y="2517"/>
                  </a:cubicBezTo>
                  <a:cubicBezTo>
                    <a:pt x="908" y="2491"/>
                    <a:pt x="921" y="2478"/>
                    <a:pt x="908" y="2465"/>
                  </a:cubicBezTo>
                  <a:cubicBezTo>
                    <a:pt x="895" y="2465"/>
                    <a:pt x="908" y="2439"/>
                    <a:pt x="908" y="2439"/>
                  </a:cubicBezTo>
                  <a:cubicBezTo>
                    <a:pt x="921" y="2419"/>
                    <a:pt x="918" y="2413"/>
                    <a:pt x="910" y="2413"/>
                  </a:cubicBezTo>
                  <a:lnTo>
                    <a:pt x="910" y="2413"/>
                  </a:lnTo>
                  <a:cubicBezTo>
                    <a:pt x="902" y="2413"/>
                    <a:pt x="889" y="2419"/>
                    <a:pt x="882" y="2426"/>
                  </a:cubicBezTo>
                  <a:cubicBezTo>
                    <a:pt x="866" y="2442"/>
                    <a:pt x="854" y="2449"/>
                    <a:pt x="848" y="2449"/>
                  </a:cubicBezTo>
                  <a:cubicBezTo>
                    <a:pt x="839" y="2449"/>
                    <a:pt x="841" y="2435"/>
                    <a:pt x="856" y="2413"/>
                  </a:cubicBezTo>
                  <a:cubicBezTo>
                    <a:pt x="864" y="2402"/>
                    <a:pt x="866" y="2397"/>
                    <a:pt x="864" y="2397"/>
                  </a:cubicBezTo>
                  <a:lnTo>
                    <a:pt x="864" y="2397"/>
                  </a:lnTo>
                  <a:cubicBezTo>
                    <a:pt x="860" y="2397"/>
                    <a:pt x="832" y="2428"/>
                    <a:pt x="804" y="2465"/>
                  </a:cubicBezTo>
                  <a:lnTo>
                    <a:pt x="765" y="2517"/>
                  </a:lnTo>
                  <a:lnTo>
                    <a:pt x="791" y="2452"/>
                  </a:lnTo>
                  <a:cubicBezTo>
                    <a:pt x="824" y="2402"/>
                    <a:pt x="836" y="2384"/>
                    <a:pt x="827" y="2384"/>
                  </a:cubicBezTo>
                  <a:cubicBezTo>
                    <a:pt x="822" y="2384"/>
                    <a:pt x="810" y="2390"/>
                    <a:pt x="791" y="2400"/>
                  </a:cubicBezTo>
                  <a:cubicBezTo>
                    <a:pt x="781" y="2405"/>
                    <a:pt x="774" y="2408"/>
                    <a:pt x="772" y="2408"/>
                  </a:cubicBezTo>
                  <a:cubicBezTo>
                    <a:pt x="768" y="2408"/>
                    <a:pt x="771" y="2402"/>
                    <a:pt x="778" y="2387"/>
                  </a:cubicBezTo>
                  <a:cubicBezTo>
                    <a:pt x="791" y="2374"/>
                    <a:pt x="778" y="2361"/>
                    <a:pt x="765" y="2348"/>
                  </a:cubicBezTo>
                  <a:cubicBezTo>
                    <a:pt x="752" y="2342"/>
                    <a:pt x="746" y="2338"/>
                    <a:pt x="741" y="2338"/>
                  </a:cubicBezTo>
                  <a:cubicBezTo>
                    <a:pt x="736" y="2338"/>
                    <a:pt x="733" y="2342"/>
                    <a:pt x="726" y="2348"/>
                  </a:cubicBezTo>
                  <a:lnTo>
                    <a:pt x="713" y="2335"/>
                  </a:lnTo>
                  <a:cubicBezTo>
                    <a:pt x="724" y="2319"/>
                    <a:pt x="724" y="2312"/>
                    <a:pt x="719" y="2312"/>
                  </a:cubicBezTo>
                  <a:cubicBezTo>
                    <a:pt x="711" y="2312"/>
                    <a:pt x="695" y="2325"/>
                    <a:pt x="688" y="2348"/>
                  </a:cubicBezTo>
                  <a:cubicBezTo>
                    <a:pt x="688" y="2348"/>
                    <a:pt x="675" y="2348"/>
                    <a:pt x="675" y="2335"/>
                  </a:cubicBezTo>
                  <a:lnTo>
                    <a:pt x="688" y="2322"/>
                  </a:lnTo>
                  <a:cubicBezTo>
                    <a:pt x="701" y="2296"/>
                    <a:pt x="688" y="2283"/>
                    <a:pt x="636" y="2244"/>
                  </a:cubicBezTo>
                  <a:cubicBezTo>
                    <a:pt x="604" y="2213"/>
                    <a:pt x="592" y="2196"/>
                    <a:pt x="578" y="2196"/>
                  </a:cubicBezTo>
                  <a:cubicBezTo>
                    <a:pt x="570" y="2196"/>
                    <a:pt x="560" y="2203"/>
                    <a:pt x="545" y="2218"/>
                  </a:cubicBezTo>
                  <a:cubicBezTo>
                    <a:pt x="530" y="2228"/>
                    <a:pt x="521" y="2232"/>
                    <a:pt x="517" y="2232"/>
                  </a:cubicBezTo>
                  <a:cubicBezTo>
                    <a:pt x="510" y="2232"/>
                    <a:pt x="516" y="2221"/>
                    <a:pt x="532" y="2205"/>
                  </a:cubicBezTo>
                  <a:cubicBezTo>
                    <a:pt x="551" y="2186"/>
                    <a:pt x="563" y="2174"/>
                    <a:pt x="558" y="2174"/>
                  </a:cubicBezTo>
                  <a:cubicBezTo>
                    <a:pt x="556" y="2174"/>
                    <a:pt x="552" y="2176"/>
                    <a:pt x="545" y="2179"/>
                  </a:cubicBezTo>
                  <a:cubicBezTo>
                    <a:pt x="545" y="2179"/>
                    <a:pt x="532" y="2166"/>
                    <a:pt x="545" y="2140"/>
                  </a:cubicBezTo>
                  <a:cubicBezTo>
                    <a:pt x="561" y="2116"/>
                    <a:pt x="557" y="2107"/>
                    <a:pt x="548" y="2107"/>
                  </a:cubicBezTo>
                  <a:cubicBezTo>
                    <a:pt x="543" y="2107"/>
                    <a:pt x="537" y="2110"/>
                    <a:pt x="532" y="2115"/>
                  </a:cubicBezTo>
                  <a:cubicBezTo>
                    <a:pt x="541" y="2096"/>
                    <a:pt x="551" y="2084"/>
                    <a:pt x="545" y="2084"/>
                  </a:cubicBezTo>
                  <a:cubicBezTo>
                    <a:pt x="543" y="2084"/>
                    <a:pt x="539" y="2085"/>
                    <a:pt x="532" y="2089"/>
                  </a:cubicBezTo>
                  <a:cubicBezTo>
                    <a:pt x="519" y="2089"/>
                    <a:pt x="467" y="2063"/>
                    <a:pt x="506" y="2037"/>
                  </a:cubicBezTo>
                  <a:cubicBezTo>
                    <a:pt x="506" y="2037"/>
                    <a:pt x="506" y="2037"/>
                    <a:pt x="493" y="2024"/>
                  </a:cubicBezTo>
                  <a:cubicBezTo>
                    <a:pt x="489" y="2028"/>
                    <a:pt x="485" y="2029"/>
                    <a:pt x="482" y="2029"/>
                  </a:cubicBezTo>
                  <a:cubicBezTo>
                    <a:pt x="472" y="2029"/>
                    <a:pt x="463" y="2020"/>
                    <a:pt x="454" y="2011"/>
                  </a:cubicBezTo>
                  <a:cubicBezTo>
                    <a:pt x="454" y="1998"/>
                    <a:pt x="441" y="1985"/>
                    <a:pt x="467" y="1972"/>
                  </a:cubicBezTo>
                  <a:cubicBezTo>
                    <a:pt x="493" y="1972"/>
                    <a:pt x="493" y="1959"/>
                    <a:pt x="454" y="1959"/>
                  </a:cubicBezTo>
                  <a:cubicBezTo>
                    <a:pt x="454" y="1959"/>
                    <a:pt x="437" y="1965"/>
                    <a:pt x="421" y="1965"/>
                  </a:cubicBezTo>
                  <a:cubicBezTo>
                    <a:pt x="414" y="1965"/>
                    <a:pt x="407" y="1963"/>
                    <a:pt x="402" y="1959"/>
                  </a:cubicBezTo>
                  <a:cubicBezTo>
                    <a:pt x="389" y="1972"/>
                    <a:pt x="363" y="1972"/>
                    <a:pt x="363" y="1972"/>
                  </a:cubicBezTo>
                  <a:lnTo>
                    <a:pt x="376" y="1959"/>
                  </a:lnTo>
                  <a:cubicBezTo>
                    <a:pt x="402" y="1946"/>
                    <a:pt x="428" y="1933"/>
                    <a:pt x="428" y="1933"/>
                  </a:cubicBezTo>
                  <a:cubicBezTo>
                    <a:pt x="422" y="1926"/>
                    <a:pt x="418" y="1923"/>
                    <a:pt x="414" y="1923"/>
                  </a:cubicBezTo>
                  <a:cubicBezTo>
                    <a:pt x="409" y="1923"/>
                    <a:pt x="402" y="1926"/>
                    <a:pt x="389" y="1933"/>
                  </a:cubicBezTo>
                  <a:cubicBezTo>
                    <a:pt x="415" y="1907"/>
                    <a:pt x="415" y="1907"/>
                    <a:pt x="402" y="1894"/>
                  </a:cubicBezTo>
                  <a:cubicBezTo>
                    <a:pt x="402" y="1868"/>
                    <a:pt x="389" y="1855"/>
                    <a:pt x="363" y="1855"/>
                  </a:cubicBezTo>
                  <a:cubicBezTo>
                    <a:pt x="402" y="1829"/>
                    <a:pt x="389" y="1790"/>
                    <a:pt x="350" y="1790"/>
                  </a:cubicBezTo>
                  <a:cubicBezTo>
                    <a:pt x="343" y="1794"/>
                    <a:pt x="337" y="1796"/>
                    <a:pt x="334" y="1796"/>
                  </a:cubicBezTo>
                  <a:cubicBezTo>
                    <a:pt x="325" y="1796"/>
                    <a:pt x="328" y="1786"/>
                    <a:pt x="337" y="1777"/>
                  </a:cubicBezTo>
                  <a:cubicBezTo>
                    <a:pt x="363" y="1764"/>
                    <a:pt x="363" y="1764"/>
                    <a:pt x="337" y="1764"/>
                  </a:cubicBezTo>
                  <a:cubicBezTo>
                    <a:pt x="311" y="1764"/>
                    <a:pt x="337" y="1751"/>
                    <a:pt x="350" y="1738"/>
                  </a:cubicBezTo>
                  <a:cubicBezTo>
                    <a:pt x="389" y="1712"/>
                    <a:pt x="389" y="1700"/>
                    <a:pt x="363" y="1700"/>
                  </a:cubicBezTo>
                  <a:cubicBezTo>
                    <a:pt x="337" y="1700"/>
                    <a:pt x="337" y="1674"/>
                    <a:pt x="337" y="1674"/>
                  </a:cubicBezTo>
                  <a:cubicBezTo>
                    <a:pt x="319" y="1664"/>
                    <a:pt x="314" y="1655"/>
                    <a:pt x="303" y="1655"/>
                  </a:cubicBezTo>
                  <a:cubicBezTo>
                    <a:pt x="298" y="1655"/>
                    <a:pt x="293" y="1657"/>
                    <a:pt x="285" y="1661"/>
                  </a:cubicBezTo>
                  <a:cubicBezTo>
                    <a:pt x="277" y="1665"/>
                    <a:pt x="268" y="1666"/>
                    <a:pt x="260" y="1666"/>
                  </a:cubicBezTo>
                  <a:cubicBezTo>
                    <a:pt x="258" y="1666"/>
                    <a:pt x="255" y="1666"/>
                    <a:pt x="253" y="1666"/>
                  </a:cubicBezTo>
                  <a:lnTo>
                    <a:pt x="253" y="1666"/>
                  </a:lnTo>
                  <a:cubicBezTo>
                    <a:pt x="262" y="1665"/>
                    <a:pt x="268" y="1656"/>
                    <a:pt x="285" y="1648"/>
                  </a:cubicBezTo>
                  <a:cubicBezTo>
                    <a:pt x="311" y="1635"/>
                    <a:pt x="298" y="1622"/>
                    <a:pt x="298" y="1609"/>
                  </a:cubicBezTo>
                  <a:cubicBezTo>
                    <a:pt x="298" y="1596"/>
                    <a:pt x="298" y="1583"/>
                    <a:pt x="298" y="1583"/>
                  </a:cubicBezTo>
                  <a:cubicBezTo>
                    <a:pt x="324" y="1544"/>
                    <a:pt x="324" y="1544"/>
                    <a:pt x="298" y="1544"/>
                  </a:cubicBezTo>
                  <a:lnTo>
                    <a:pt x="273" y="1544"/>
                  </a:lnTo>
                  <a:cubicBezTo>
                    <a:pt x="324" y="1531"/>
                    <a:pt x="311" y="1440"/>
                    <a:pt x="273" y="1440"/>
                  </a:cubicBezTo>
                  <a:lnTo>
                    <a:pt x="298" y="1440"/>
                  </a:lnTo>
                  <a:cubicBezTo>
                    <a:pt x="311" y="1440"/>
                    <a:pt x="311" y="1427"/>
                    <a:pt x="311" y="1414"/>
                  </a:cubicBezTo>
                  <a:cubicBezTo>
                    <a:pt x="311" y="1401"/>
                    <a:pt x="298" y="1375"/>
                    <a:pt x="298" y="1349"/>
                  </a:cubicBezTo>
                  <a:cubicBezTo>
                    <a:pt x="298" y="1310"/>
                    <a:pt x="311" y="1284"/>
                    <a:pt x="285" y="1284"/>
                  </a:cubicBezTo>
                  <a:cubicBezTo>
                    <a:pt x="285" y="1278"/>
                    <a:pt x="285" y="1275"/>
                    <a:pt x="289" y="1275"/>
                  </a:cubicBezTo>
                  <a:cubicBezTo>
                    <a:pt x="292" y="1275"/>
                    <a:pt x="298" y="1278"/>
                    <a:pt x="311" y="1284"/>
                  </a:cubicBezTo>
                  <a:cubicBezTo>
                    <a:pt x="324" y="1284"/>
                    <a:pt x="324" y="1284"/>
                    <a:pt x="324" y="1271"/>
                  </a:cubicBezTo>
                  <a:cubicBezTo>
                    <a:pt x="337" y="1271"/>
                    <a:pt x="311" y="1259"/>
                    <a:pt x="285" y="1259"/>
                  </a:cubicBezTo>
                  <a:cubicBezTo>
                    <a:pt x="260" y="1259"/>
                    <a:pt x="260" y="1246"/>
                    <a:pt x="285" y="1233"/>
                  </a:cubicBezTo>
                  <a:cubicBezTo>
                    <a:pt x="311" y="1220"/>
                    <a:pt x="324" y="1194"/>
                    <a:pt x="298" y="1168"/>
                  </a:cubicBezTo>
                  <a:cubicBezTo>
                    <a:pt x="311" y="1155"/>
                    <a:pt x="311" y="1155"/>
                    <a:pt x="337" y="1155"/>
                  </a:cubicBezTo>
                  <a:cubicBezTo>
                    <a:pt x="350" y="1155"/>
                    <a:pt x="389" y="1142"/>
                    <a:pt x="337" y="1116"/>
                  </a:cubicBezTo>
                  <a:lnTo>
                    <a:pt x="363" y="1116"/>
                  </a:lnTo>
                  <a:cubicBezTo>
                    <a:pt x="376" y="1116"/>
                    <a:pt x="389" y="1119"/>
                    <a:pt x="394" y="1119"/>
                  </a:cubicBezTo>
                  <a:cubicBezTo>
                    <a:pt x="399" y="1119"/>
                    <a:pt x="396" y="1116"/>
                    <a:pt x="376" y="1103"/>
                  </a:cubicBezTo>
                  <a:cubicBezTo>
                    <a:pt x="350" y="1077"/>
                    <a:pt x="363" y="1051"/>
                    <a:pt x="389" y="1051"/>
                  </a:cubicBezTo>
                  <a:cubicBezTo>
                    <a:pt x="402" y="1038"/>
                    <a:pt x="402" y="1038"/>
                    <a:pt x="376" y="1025"/>
                  </a:cubicBezTo>
                  <a:cubicBezTo>
                    <a:pt x="350" y="1012"/>
                    <a:pt x="337" y="1012"/>
                    <a:pt x="350" y="1012"/>
                  </a:cubicBezTo>
                  <a:cubicBezTo>
                    <a:pt x="372" y="1017"/>
                    <a:pt x="384" y="1021"/>
                    <a:pt x="389" y="1021"/>
                  </a:cubicBezTo>
                  <a:cubicBezTo>
                    <a:pt x="396" y="1021"/>
                    <a:pt x="386" y="1014"/>
                    <a:pt x="363" y="999"/>
                  </a:cubicBezTo>
                  <a:cubicBezTo>
                    <a:pt x="337" y="986"/>
                    <a:pt x="350" y="986"/>
                    <a:pt x="363" y="986"/>
                  </a:cubicBezTo>
                  <a:cubicBezTo>
                    <a:pt x="372" y="990"/>
                    <a:pt x="378" y="992"/>
                    <a:pt x="382" y="992"/>
                  </a:cubicBezTo>
                  <a:cubicBezTo>
                    <a:pt x="389" y="992"/>
                    <a:pt x="389" y="986"/>
                    <a:pt x="389" y="986"/>
                  </a:cubicBezTo>
                  <a:cubicBezTo>
                    <a:pt x="402" y="973"/>
                    <a:pt x="402" y="934"/>
                    <a:pt x="415" y="895"/>
                  </a:cubicBezTo>
                  <a:cubicBezTo>
                    <a:pt x="454" y="830"/>
                    <a:pt x="467" y="818"/>
                    <a:pt x="441" y="805"/>
                  </a:cubicBezTo>
                  <a:cubicBezTo>
                    <a:pt x="434" y="789"/>
                    <a:pt x="430" y="783"/>
                    <a:pt x="434" y="783"/>
                  </a:cubicBezTo>
                  <a:cubicBezTo>
                    <a:pt x="437" y="783"/>
                    <a:pt x="443" y="786"/>
                    <a:pt x="454" y="792"/>
                  </a:cubicBezTo>
                  <a:cubicBezTo>
                    <a:pt x="480" y="792"/>
                    <a:pt x="480" y="792"/>
                    <a:pt x="493" y="779"/>
                  </a:cubicBezTo>
                  <a:cubicBezTo>
                    <a:pt x="493" y="779"/>
                    <a:pt x="493" y="773"/>
                    <a:pt x="501" y="773"/>
                  </a:cubicBezTo>
                  <a:cubicBezTo>
                    <a:pt x="505" y="773"/>
                    <a:pt x="510" y="774"/>
                    <a:pt x="519" y="779"/>
                  </a:cubicBezTo>
                  <a:cubicBezTo>
                    <a:pt x="506" y="766"/>
                    <a:pt x="506" y="766"/>
                    <a:pt x="506" y="753"/>
                  </a:cubicBezTo>
                  <a:lnTo>
                    <a:pt x="506" y="753"/>
                  </a:lnTo>
                  <a:cubicBezTo>
                    <a:pt x="517" y="758"/>
                    <a:pt x="523" y="761"/>
                    <a:pt x="526" y="761"/>
                  </a:cubicBezTo>
                  <a:cubicBezTo>
                    <a:pt x="530" y="761"/>
                    <a:pt x="527" y="755"/>
                    <a:pt x="519" y="740"/>
                  </a:cubicBezTo>
                  <a:lnTo>
                    <a:pt x="519" y="740"/>
                  </a:lnTo>
                  <a:cubicBezTo>
                    <a:pt x="528" y="744"/>
                    <a:pt x="536" y="745"/>
                    <a:pt x="543" y="745"/>
                  </a:cubicBezTo>
                  <a:cubicBezTo>
                    <a:pt x="558" y="745"/>
                    <a:pt x="566" y="740"/>
                    <a:pt x="558" y="740"/>
                  </a:cubicBezTo>
                  <a:cubicBezTo>
                    <a:pt x="532" y="727"/>
                    <a:pt x="545" y="714"/>
                    <a:pt x="532" y="688"/>
                  </a:cubicBezTo>
                  <a:cubicBezTo>
                    <a:pt x="538" y="681"/>
                    <a:pt x="542" y="678"/>
                    <a:pt x="545" y="678"/>
                  </a:cubicBezTo>
                  <a:cubicBezTo>
                    <a:pt x="548" y="678"/>
                    <a:pt x="551" y="681"/>
                    <a:pt x="558" y="688"/>
                  </a:cubicBezTo>
                  <a:cubicBezTo>
                    <a:pt x="561" y="689"/>
                    <a:pt x="563" y="690"/>
                    <a:pt x="566" y="690"/>
                  </a:cubicBezTo>
                  <a:cubicBezTo>
                    <a:pt x="586" y="690"/>
                    <a:pt x="595" y="647"/>
                    <a:pt x="584" y="636"/>
                  </a:cubicBezTo>
                  <a:cubicBezTo>
                    <a:pt x="576" y="621"/>
                    <a:pt x="573" y="614"/>
                    <a:pt x="577" y="614"/>
                  </a:cubicBezTo>
                  <a:cubicBezTo>
                    <a:pt x="580" y="614"/>
                    <a:pt x="586" y="618"/>
                    <a:pt x="597" y="623"/>
                  </a:cubicBezTo>
                  <a:cubicBezTo>
                    <a:pt x="610" y="636"/>
                    <a:pt x="610" y="636"/>
                    <a:pt x="623" y="636"/>
                  </a:cubicBezTo>
                  <a:cubicBezTo>
                    <a:pt x="617" y="625"/>
                    <a:pt x="616" y="621"/>
                    <a:pt x="619" y="621"/>
                  </a:cubicBezTo>
                  <a:cubicBezTo>
                    <a:pt x="623" y="621"/>
                    <a:pt x="634" y="628"/>
                    <a:pt x="649" y="636"/>
                  </a:cubicBezTo>
                  <a:cubicBezTo>
                    <a:pt x="649" y="651"/>
                    <a:pt x="653" y="657"/>
                    <a:pt x="659" y="657"/>
                  </a:cubicBezTo>
                  <a:cubicBezTo>
                    <a:pt x="664" y="657"/>
                    <a:pt x="669" y="654"/>
                    <a:pt x="675" y="649"/>
                  </a:cubicBezTo>
                  <a:cubicBezTo>
                    <a:pt x="662" y="623"/>
                    <a:pt x="688" y="610"/>
                    <a:pt x="713" y="584"/>
                  </a:cubicBezTo>
                  <a:cubicBezTo>
                    <a:pt x="739" y="558"/>
                    <a:pt x="726" y="545"/>
                    <a:pt x="713" y="493"/>
                  </a:cubicBezTo>
                  <a:lnTo>
                    <a:pt x="701" y="454"/>
                  </a:lnTo>
                  <a:lnTo>
                    <a:pt x="726" y="480"/>
                  </a:lnTo>
                  <a:cubicBezTo>
                    <a:pt x="739" y="506"/>
                    <a:pt x="778" y="532"/>
                    <a:pt x="778" y="532"/>
                  </a:cubicBezTo>
                  <a:cubicBezTo>
                    <a:pt x="778" y="532"/>
                    <a:pt x="765" y="519"/>
                    <a:pt x="752" y="493"/>
                  </a:cubicBezTo>
                  <a:cubicBezTo>
                    <a:pt x="743" y="484"/>
                    <a:pt x="741" y="475"/>
                    <a:pt x="754" y="475"/>
                  </a:cubicBezTo>
                  <a:cubicBezTo>
                    <a:pt x="759" y="475"/>
                    <a:pt x="767" y="476"/>
                    <a:pt x="778" y="480"/>
                  </a:cubicBezTo>
                  <a:cubicBezTo>
                    <a:pt x="786" y="484"/>
                    <a:pt x="791" y="486"/>
                    <a:pt x="795" y="486"/>
                  </a:cubicBezTo>
                  <a:cubicBezTo>
                    <a:pt x="804" y="486"/>
                    <a:pt x="804" y="476"/>
                    <a:pt x="804" y="467"/>
                  </a:cubicBezTo>
                  <a:cubicBezTo>
                    <a:pt x="804" y="461"/>
                    <a:pt x="808" y="458"/>
                    <a:pt x="812" y="458"/>
                  </a:cubicBezTo>
                  <a:cubicBezTo>
                    <a:pt x="817" y="458"/>
                    <a:pt x="824" y="461"/>
                    <a:pt x="830" y="467"/>
                  </a:cubicBezTo>
                  <a:cubicBezTo>
                    <a:pt x="843" y="467"/>
                    <a:pt x="843" y="467"/>
                    <a:pt x="830" y="441"/>
                  </a:cubicBezTo>
                  <a:cubicBezTo>
                    <a:pt x="823" y="434"/>
                    <a:pt x="824" y="426"/>
                    <a:pt x="829" y="426"/>
                  </a:cubicBezTo>
                  <a:cubicBezTo>
                    <a:pt x="832" y="426"/>
                    <a:pt x="838" y="430"/>
                    <a:pt x="843" y="441"/>
                  </a:cubicBezTo>
                  <a:cubicBezTo>
                    <a:pt x="861" y="459"/>
                    <a:pt x="873" y="466"/>
                    <a:pt x="880" y="466"/>
                  </a:cubicBezTo>
                  <a:cubicBezTo>
                    <a:pt x="889" y="466"/>
                    <a:pt x="889" y="456"/>
                    <a:pt x="882" y="441"/>
                  </a:cubicBezTo>
                  <a:cubicBezTo>
                    <a:pt x="869" y="415"/>
                    <a:pt x="882" y="415"/>
                    <a:pt x="895" y="415"/>
                  </a:cubicBezTo>
                  <a:cubicBezTo>
                    <a:pt x="895" y="415"/>
                    <a:pt x="908" y="402"/>
                    <a:pt x="908" y="377"/>
                  </a:cubicBezTo>
                  <a:lnTo>
                    <a:pt x="921" y="377"/>
                  </a:lnTo>
                  <a:cubicBezTo>
                    <a:pt x="934" y="377"/>
                    <a:pt x="934" y="402"/>
                    <a:pt x="921" y="402"/>
                  </a:cubicBezTo>
                  <a:lnTo>
                    <a:pt x="934" y="415"/>
                  </a:lnTo>
                  <a:cubicBezTo>
                    <a:pt x="960" y="415"/>
                    <a:pt x="960" y="402"/>
                    <a:pt x="960" y="377"/>
                  </a:cubicBezTo>
                  <a:cubicBezTo>
                    <a:pt x="953" y="357"/>
                    <a:pt x="950" y="347"/>
                    <a:pt x="952" y="347"/>
                  </a:cubicBezTo>
                  <a:lnTo>
                    <a:pt x="952" y="347"/>
                  </a:lnTo>
                  <a:cubicBezTo>
                    <a:pt x="953" y="347"/>
                    <a:pt x="960" y="357"/>
                    <a:pt x="973" y="377"/>
                  </a:cubicBezTo>
                  <a:cubicBezTo>
                    <a:pt x="973" y="393"/>
                    <a:pt x="983" y="404"/>
                    <a:pt x="990" y="404"/>
                  </a:cubicBezTo>
                  <a:cubicBezTo>
                    <a:pt x="995" y="404"/>
                    <a:pt x="999" y="399"/>
                    <a:pt x="999" y="389"/>
                  </a:cubicBezTo>
                  <a:cubicBezTo>
                    <a:pt x="993" y="372"/>
                    <a:pt x="992" y="365"/>
                    <a:pt x="995" y="365"/>
                  </a:cubicBezTo>
                  <a:lnTo>
                    <a:pt x="995" y="365"/>
                  </a:lnTo>
                  <a:cubicBezTo>
                    <a:pt x="998" y="365"/>
                    <a:pt x="1005" y="375"/>
                    <a:pt x="1012" y="389"/>
                  </a:cubicBezTo>
                  <a:cubicBezTo>
                    <a:pt x="1018" y="414"/>
                    <a:pt x="1018" y="427"/>
                    <a:pt x="1020" y="427"/>
                  </a:cubicBezTo>
                  <a:cubicBezTo>
                    <a:pt x="1021" y="427"/>
                    <a:pt x="1024" y="411"/>
                    <a:pt x="1038" y="377"/>
                  </a:cubicBezTo>
                  <a:cubicBezTo>
                    <a:pt x="1051" y="377"/>
                    <a:pt x="1077" y="338"/>
                    <a:pt x="1103" y="338"/>
                  </a:cubicBezTo>
                  <a:cubicBezTo>
                    <a:pt x="1113" y="332"/>
                    <a:pt x="1124" y="329"/>
                    <a:pt x="1134" y="329"/>
                  </a:cubicBezTo>
                  <a:cubicBezTo>
                    <a:pt x="1145" y="329"/>
                    <a:pt x="1155" y="333"/>
                    <a:pt x="1162" y="343"/>
                  </a:cubicBezTo>
                  <a:lnTo>
                    <a:pt x="1162" y="343"/>
                  </a:lnTo>
                  <a:cubicBezTo>
                    <a:pt x="1161" y="324"/>
                    <a:pt x="1173" y="322"/>
                    <a:pt x="1193" y="312"/>
                  </a:cubicBezTo>
                  <a:cubicBezTo>
                    <a:pt x="1201" y="319"/>
                    <a:pt x="1207" y="322"/>
                    <a:pt x="1213" y="322"/>
                  </a:cubicBezTo>
                  <a:cubicBezTo>
                    <a:pt x="1226" y="322"/>
                    <a:pt x="1232" y="304"/>
                    <a:pt x="1232" y="286"/>
                  </a:cubicBezTo>
                  <a:lnTo>
                    <a:pt x="1219" y="286"/>
                  </a:lnTo>
                  <a:cubicBezTo>
                    <a:pt x="1212" y="255"/>
                    <a:pt x="1213" y="243"/>
                    <a:pt x="1221" y="243"/>
                  </a:cubicBezTo>
                  <a:cubicBezTo>
                    <a:pt x="1226" y="243"/>
                    <a:pt x="1235" y="249"/>
                    <a:pt x="1245" y="260"/>
                  </a:cubicBezTo>
                  <a:cubicBezTo>
                    <a:pt x="1245" y="260"/>
                    <a:pt x="1258" y="286"/>
                    <a:pt x="1258" y="312"/>
                  </a:cubicBezTo>
                  <a:cubicBezTo>
                    <a:pt x="1258" y="325"/>
                    <a:pt x="1271" y="351"/>
                    <a:pt x="1284" y="351"/>
                  </a:cubicBezTo>
                  <a:cubicBezTo>
                    <a:pt x="1284" y="351"/>
                    <a:pt x="1297" y="351"/>
                    <a:pt x="1284" y="325"/>
                  </a:cubicBezTo>
                  <a:cubicBezTo>
                    <a:pt x="1284" y="299"/>
                    <a:pt x="1284" y="299"/>
                    <a:pt x="1284" y="299"/>
                  </a:cubicBezTo>
                  <a:cubicBezTo>
                    <a:pt x="1297" y="299"/>
                    <a:pt x="1310" y="299"/>
                    <a:pt x="1310" y="273"/>
                  </a:cubicBezTo>
                  <a:cubicBezTo>
                    <a:pt x="1310" y="247"/>
                    <a:pt x="1323" y="247"/>
                    <a:pt x="1323" y="247"/>
                  </a:cubicBezTo>
                  <a:cubicBezTo>
                    <a:pt x="1336" y="273"/>
                    <a:pt x="1349" y="273"/>
                    <a:pt x="1349" y="273"/>
                  </a:cubicBezTo>
                  <a:lnTo>
                    <a:pt x="1362" y="299"/>
                  </a:lnTo>
                  <a:cubicBezTo>
                    <a:pt x="1362" y="325"/>
                    <a:pt x="1362" y="338"/>
                    <a:pt x="1362" y="338"/>
                  </a:cubicBezTo>
                  <a:cubicBezTo>
                    <a:pt x="1375" y="338"/>
                    <a:pt x="1375" y="325"/>
                    <a:pt x="1375" y="325"/>
                  </a:cubicBezTo>
                  <a:cubicBezTo>
                    <a:pt x="1375" y="305"/>
                    <a:pt x="1424" y="299"/>
                    <a:pt x="1476" y="299"/>
                  </a:cubicBezTo>
                  <a:cubicBezTo>
                    <a:pt x="1527" y="299"/>
                    <a:pt x="1583" y="305"/>
                    <a:pt x="1595" y="312"/>
                  </a:cubicBezTo>
                  <a:cubicBezTo>
                    <a:pt x="1603" y="327"/>
                    <a:pt x="1615" y="333"/>
                    <a:pt x="1624" y="333"/>
                  </a:cubicBezTo>
                  <a:cubicBezTo>
                    <a:pt x="1630" y="333"/>
                    <a:pt x="1634" y="330"/>
                    <a:pt x="1634" y="325"/>
                  </a:cubicBezTo>
                  <a:cubicBezTo>
                    <a:pt x="1634" y="312"/>
                    <a:pt x="1644" y="305"/>
                    <a:pt x="1660" y="305"/>
                  </a:cubicBezTo>
                  <a:cubicBezTo>
                    <a:pt x="1677" y="305"/>
                    <a:pt x="1699" y="312"/>
                    <a:pt x="1725" y="325"/>
                  </a:cubicBezTo>
                  <a:cubicBezTo>
                    <a:pt x="1763" y="332"/>
                    <a:pt x="1791" y="340"/>
                    <a:pt x="1809" y="340"/>
                  </a:cubicBezTo>
                  <a:cubicBezTo>
                    <a:pt x="1822" y="340"/>
                    <a:pt x="1829" y="336"/>
                    <a:pt x="1829" y="325"/>
                  </a:cubicBezTo>
                  <a:lnTo>
                    <a:pt x="1855" y="338"/>
                  </a:lnTo>
                  <a:cubicBezTo>
                    <a:pt x="1859" y="342"/>
                    <a:pt x="1865" y="343"/>
                    <a:pt x="1871" y="343"/>
                  </a:cubicBezTo>
                  <a:cubicBezTo>
                    <a:pt x="1884" y="343"/>
                    <a:pt x="1898" y="338"/>
                    <a:pt x="1907" y="338"/>
                  </a:cubicBezTo>
                  <a:cubicBezTo>
                    <a:pt x="1913" y="331"/>
                    <a:pt x="1920" y="328"/>
                    <a:pt x="1923" y="328"/>
                  </a:cubicBezTo>
                  <a:cubicBezTo>
                    <a:pt x="1926" y="328"/>
                    <a:pt x="1926" y="331"/>
                    <a:pt x="1920" y="338"/>
                  </a:cubicBezTo>
                  <a:cubicBezTo>
                    <a:pt x="1907" y="364"/>
                    <a:pt x="1894" y="377"/>
                    <a:pt x="1907" y="389"/>
                  </a:cubicBezTo>
                  <a:cubicBezTo>
                    <a:pt x="1920" y="389"/>
                    <a:pt x="1933" y="377"/>
                    <a:pt x="1933" y="351"/>
                  </a:cubicBezTo>
                  <a:cubicBezTo>
                    <a:pt x="1946" y="338"/>
                    <a:pt x="1959" y="338"/>
                    <a:pt x="1959" y="338"/>
                  </a:cubicBezTo>
                  <a:cubicBezTo>
                    <a:pt x="1959" y="338"/>
                    <a:pt x="1959" y="338"/>
                    <a:pt x="1959" y="364"/>
                  </a:cubicBezTo>
                  <a:cubicBezTo>
                    <a:pt x="1946" y="377"/>
                    <a:pt x="1933" y="402"/>
                    <a:pt x="1933" y="402"/>
                  </a:cubicBezTo>
                  <a:lnTo>
                    <a:pt x="1946" y="402"/>
                  </a:lnTo>
                  <a:cubicBezTo>
                    <a:pt x="1946" y="389"/>
                    <a:pt x="1959" y="389"/>
                    <a:pt x="1959" y="389"/>
                  </a:cubicBezTo>
                  <a:cubicBezTo>
                    <a:pt x="1972" y="389"/>
                    <a:pt x="1972" y="389"/>
                    <a:pt x="1946" y="428"/>
                  </a:cubicBezTo>
                  <a:cubicBezTo>
                    <a:pt x="1932" y="456"/>
                    <a:pt x="1929" y="469"/>
                    <a:pt x="1934" y="469"/>
                  </a:cubicBezTo>
                  <a:cubicBezTo>
                    <a:pt x="1937" y="469"/>
                    <a:pt x="1947" y="459"/>
                    <a:pt x="1959" y="441"/>
                  </a:cubicBezTo>
                  <a:lnTo>
                    <a:pt x="1985" y="428"/>
                  </a:lnTo>
                  <a:lnTo>
                    <a:pt x="1985" y="428"/>
                  </a:lnTo>
                  <a:cubicBezTo>
                    <a:pt x="1980" y="448"/>
                    <a:pt x="1982" y="455"/>
                    <a:pt x="1988" y="455"/>
                  </a:cubicBezTo>
                  <a:cubicBezTo>
                    <a:pt x="1997" y="455"/>
                    <a:pt x="2015" y="436"/>
                    <a:pt x="2024" y="428"/>
                  </a:cubicBezTo>
                  <a:lnTo>
                    <a:pt x="2024" y="428"/>
                  </a:lnTo>
                  <a:cubicBezTo>
                    <a:pt x="2017" y="456"/>
                    <a:pt x="2013" y="469"/>
                    <a:pt x="2018" y="469"/>
                  </a:cubicBezTo>
                  <a:cubicBezTo>
                    <a:pt x="2022" y="469"/>
                    <a:pt x="2031" y="459"/>
                    <a:pt x="2049" y="441"/>
                  </a:cubicBezTo>
                  <a:cubicBezTo>
                    <a:pt x="2055" y="436"/>
                    <a:pt x="2058" y="433"/>
                    <a:pt x="2060" y="433"/>
                  </a:cubicBezTo>
                  <a:cubicBezTo>
                    <a:pt x="2062" y="433"/>
                    <a:pt x="2062" y="439"/>
                    <a:pt x="2062" y="454"/>
                  </a:cubicBezTo>
                  <a:cubicBezTo>
                    <a:pt x="2062" y="480"/>
                    <a:pt x="2062" y="480"/>
                    <a:pt x="2075" y="493"/>
                  </a:cubicBezTo>
                  <a:cubicBezTo>
                    <a:pt x="2080" y="491"/>
                    <a:pt x="2085" y="490"/>
                    <a:pt x="2091" y="490"/>
                  </a:cubicBezTo>
                  <a:cubicBezTo>
                    <a:pt x="2119" y="490"/>
                    <a:pt x="2160" y="515"/>
                    <a:pt x="2192" y="558"/>
                  </a:cubicBezTo>
                  <a:cubicBezTo>
                    <a:pt x="2245" y="600"/>
                    <a:pt x="2272" y="643"/>
                    <a:pt x="2294" y="643"/>
                  </a:cubicBezTo>
                  <a:cubicBezTo>
                    <a:pt x="2299" y="643"/>
                    <a:pt x="2304" y="641"/>
                    <a:pt x="2309" y="636"/>
                  </a:cubicBezTo>
                  <a:lnTo>
                    <a:pt x="2309" y="636"/>
                  </a:lnTo>
                  <a:cubicBezTo>
                    <a:pt x="2309" y="649"/>
                    <a:pt x="2309" y="649"/>
                    <a:pt x="2296" y="675"/>
                  </a:cubicBezTo>
                  <a:cubicBezTo>
                    <a:pt x="2291" y="680"/>
                    <a:pt x="2287" y="683"/>
                    <a:pt x="2288" y="683"/>
                  </a:cubicBezTo>
                  <a:cubicBezTo>
                    <a:pt x="2290" y="683"/>
                    <a:pt x="2299" y="677"/>
                    <a:pt x="2322" y="662"/>
                  </a:cubicBezTo>
                  <a:cubicBezTo>
                    <a:pt x="2335" y="662"/>
                    <a:pt x="2348" y="659"/>
                    <a:pt x="2353" y="659"/>
                  </a:cubicBezTo>
                  <a:cubicBezTo>
                    <a:pt x="2357" y="659"/>
                    <a:pt x="2354" y="662"/>
                    <a:pt x="2335" y="675"/>
                  </a:cubicBezTo>
                  <a:cubicBezTo>
                    <a:pt x="2309" y="688"/>
                    <a:pt x="2322" y="701"/>
                    <a:pt x="2348" y="727"/>
                  </a:cubicBezTo>
                  <a:cubicBezTo>
                    <a:pt x="2358" y="748"/>
                    <a:pt x="2378" y="769"/>
                    <a:pt x="2391" y="769"/>
                  </a:cubicBezTo>
                  <a:cubicBezTo>
                    <a:pt x="2394" y="769"/>
                    <a:pt x="2397" y="768"/>
                    <a:pt x="2400" y="766"/>
                  </a:cubicBezTo>
                  <a:cubicBezTo>
                    <a:pt x="2426" y="766"/>
                    <a:pt x="2426" y="766"/>
                    <a:pt x="2400" y="779"/>
                  </a:cubicBezTo>
                  <a:cubicBezTo>
                    <a:pt x="2361" y="792"/>
                    <a:pt x="2361" y="843"/>
                    <a:pt x="2413" y="843"/>
                  </a:cubicBezTo>
                  <a:cubicBezTo>
                    <a:pt x="2426" y="843"/>
                    <a:pt x="2426" y="856"/>
                    <a:pt x="2400" y="869"/>
                  </a:cubicBezTo>
                  <a:cubicBezTo>
                    <a:pt x="2413" y="869"/>
                    <a:pt x="2413" y="882"/>
                    <a:pt x="2452" y="895"/>
                  </a:cubicBezTo>
                  <a:cubicBezTo>
                    <a:pt x="2452" y="895"/>
                    <a:pt x="2464" y="934"/>
                    <a:pt x="2464" y="947"/>
                  </a:cubicBezTo>
                  <a:cubicBezTo>
                    <a:pt x="2477" y="960"/>
                    <a:pt x="2503" y="973"/>
                    <a:pt x="2503" y="973"/>
                  </a:cubicBezTo>
                  <a:cubicBezTo>
                    <a:pt x="2490" y="986"/>
                    <a:pt x="2503" y="1025"/>
                    <a:pt x="2516" y="1077"/>
                  </a:cubicBezTo>
                  <a:cubicBezTo>
                    <a:pt x="2542" y="1142"/>
                    <a:pt x="2542" y="1194"/>
                    <a:pt x="2529" y="1207"/>
                  </a:cubicBezTo>
                  <a:lnTo>
                    <a:pt x="2555" y="1207"/>
                  </a:lnTo>
                  <a:cubicBezTo>
                    <a:pt x="2594" y="1207"/>
                    <a:pt x="2594" y="1220"/>
                    <a:pt x="2581" y="1233"/>
                  </a:cubicBezTo>
                  <a:cubicBezTo>
                    <a:pt x="2529" y="1246"/>
                    <a:pt x="2542" y="1284"/>
                    <a:pt x="2581" y="1284"/>
                  </a:cubicBezTo>
                  <a:lnTo>
                    <a:pt x="2555" y="1284"/>
                  </a:lnTo>
                  <a:cubicBezTo>
                    <a:pt x="2516" y="1297"/>
                    <a:pt x="2542" y="1323"/>
                    <a:pt x="2594" y="1323"/>
                  </a:cubicBezTo>
                  <a:cubicBezTo>
                    <a:pt x="2568" y="1336"/>
                    <a:pt x="2542" y="1349"/>
                    <a:pt x="2568" y="1362"/>
                  </a:cubicBezTo>
                  <a:lnTo>
                    <a:pt x="2516" y="1362"/>
                  </a:lnTo>
                  <a:cubicBezTo>
                    <a:pt x="2490" y="1375"/>
                    <a:pt x="2477" y="1375"/>
                    <a:pt x="2477" y="1375"/>
                  </a:cubicBezTo>
                  <a:cubicBezTo>
                    <a:pt x="2477" y="1388"/>
                    <a:pt x="2490" y="1388"/>
                    <a:pt x="2516" y="1388"/>
                  </a:cubicBezTo>
                  <a:lnTo>
                    <a:pt x="2516" y="1401"/>
                  </a:lnTo>
                  <a:cubicBezTo>
                    <a:pt x="2516" y="1401"/>
                    <a:pt x="2516" y="1414"/>
                    <a:pt x="2542" y="1414"/>
                  </a:cubicBezTo>
                  <a:cubicBezTo>
                    <a:pt x="2568" y="1414"/>
                    <a:pt x="2568" y="1414"/>
                    <a:pt x="2568" y="1427"/>
                  </a:cubicBezTo>
                  <a:lnTo>
                    <a:pt x="2685" y="1427"/>
                  </a:lnTo>
                  <a:cubicBezTo>
                    <a:pt x="2737" y="1427"/>
                    <a:pt x="2750" y="1427"/>
                    <a:pt x="2776" y="1414"/>
                  </a:cubicBezTo>
                  <a:cubicBezTo>
                    <a:pt x="2798" y="1380"/>
                    <a:pt x="2821" y="1347"/>
                    <a:pt x="2793" y="1347"/>
                  </a:cubicBezTo>
                  <a:cubicBezTo>
                    <a:pt x="2788" y="1347"/>
                    <a:pt x="2783" y="1348"/>
                    <a:pt x="2776" y="1349"/>
                  </a:cubicBezTo>
                  <a:cubicBezTo>
                    <a:pt x="2776" y="1349"/>
                    <a:pt x="2750" y="1336"/>
                    <a:pt x="2750" y="1323"/>
                  </a:cubicBezTo>
                  <a:cubicBezTo>
                    <a:pt x="2750" y="1310"/>
                    <a:pt x="2776" y="1310"/>
                    <a:pt x="2776" y="1310"/>
                  </a:cubicBezTo>
                  <a:cubicBezTo>
                    <a:pt x="2802" y="1297"/>
                    <a:pt x="2789" y="1259"/>
                    <a:pt x="2789" y="1207"/>
                  </a:cubicBezTo>
                  <a:cubicBezTo>
                    <a:pt x="2776" y="1155"/>
                    <a:pt x="2776" y="1116"/>
                    <a:pt x="2789" y="1103"/>
                  </a:cubicBezTo>
                  <a:cubicBezTo>
                    <a:pt x="2815" y="1090"/>
                    <a:pt x="2815" y="1077"/>
                    <a:pt x="2815" y="1077"/>
                  </a:cubicBezTo>
                  <a:lnTo>
                    <a:pt x="2815" y="1077"/>
                  </a:lnTo>
                  <a:cubicBezTo>
                    <a:pt x="2812" y="1078"/>
                    <a:pt x="2810" y="1079"/>
                    <a:pt x="2808" y="1079"/>
                  </a:cubicBezTo>
                  <a:cubicBezTo>
                    <a:pt x="2786" y="1079"/>
                    <a:pt x="2774" y="1018"/>
                    <a:pt x="2750" y="947"/>
                  </a:cubicBezTo>
                  <a:cubicBezTo>
                    <a:pt x="2726" y="888"/>
                    <a:pt x="2702" y="829"/>
                    <a:pt x="2679" y="829"/>
                  </a:cubicBezTo>
                  <a:cubicBezTo>
                    <a:pt x="2677" y="829"/>
                    <a:pt x="2674" y="829"/>
                    <a:pt x="2672" y="830"/>
                  </a:cubicBezTo>
                  <a:cubicBezTo>
                    <a:pt x="2672" y="818"/>
                    <a:pt x="2672" y="805"/>
                    <a:pt x="2672" y="805"/>
                  </a:cubicBezTo>
                  <a:cubicBezTo>
                    <a:pt x="2685" y="792"/>
                    <a:pt x="2685" y="779"/>
                    <a:pt x="2672" y="753"/>
                  </a:cubicBezTo>
                  <a:cubicBezTo>
                    <a:pt x="2633" y="753"/>
                    <a:pt x="2633" y="740"/>
                    <a:pt x="2633" y="740"/>
                  </a:cubicBezTo>
                  <a:cubicBezTo>
                    <a:pt x="2646" y="727"/>
                    <a:pt x="2646" y="714"/>
                    <a:pt x="2633" y="701"/>
                  </a:cubicBezTo>
                  <a:cubicBezTo>
                    <a:pt x="2624" y="682"/>
                    <a:pt x="2621" y="670"/>
                    <a:pt x="2610" y="670"/>
                  </a:cubicBezTo>
                  <a:cubicBezTo>
                    <a:pt x="2606" y="670"/>
                    <a:pt x="2601" y="671"/>
                    <a:pt x="2594" y="675"/>
                  </a:cubicBezTo>
                  <a:cubicBezTo>
                    <a:pt x="2594" y="675"/>
                    <a:pt x="2555" y="610"/>
                    <a:pt x="2555" y="571"/>
                  </a:cubicBezTo>
                  <a:cubicBezTo>
                    <a:pt x="2562" y="558"/>
                    <a:pt x="2559" y="555"/>
                    <a:pt x="2550" y="555"/>
                  </a:cubicBezTo>
                  <a:cubicBezTo>
                    <a:pt x="2542" y="555"/>
                    <a:pt x="2529" y="558"/>
                    <a:pt x="2516" y="558"/>
                  </a:cubicBezTo>
                  <a:cubicBezTo>
                    <a:pt x="2507" y="567"/>
                    <a:pt x="2492" y="576"/>
                    <a:pt x="2479" y="576"/>
                  </a:cubicBezTo>
                  <a:cubicBezTo>
                    <a:pt x="2473" y="576"/>
                    <a:pt x="2468" y="575"/>
                    <a:pt x="2464" y="571"/>
                  </a:cubicBezTo>
                  <a:lnTo>
                    <a:pt x="2503" y="545"/>
                  </a:lnTo>
                  <a:cubicBezTo>
                    <a:pt x="2529" y="532"/>
                    <a:pt x="2529" y="532"/>
                    <a:pt x="2516" y="519"/>
                  </a:cubicBezTo>
                  <a:lnTo>
                    <a:pt x="2503" y="506"/>
                  </a:lnTo>
                  <a:cubicBezTo>
                    <a:pt x="2500" y="508"/>
                    <a:pt x="2497" y="509"/>
                    <a:pt x="2493" y="509"/>
                  </a:cubicBezTo>
                  <a:cubicBezTo>
                    <a:pt x="2470" y="509"/>
                    <a:pt x="2445" y="473"/>
                    <a:pt x="2400" y="428"/>
                  </a:cubicBezTo>
                  <a:cubicBezTo>
                    <a:pt x="2352" y="380"/>
                    <a:pt x="2325" y="354"/>
                    <a:pt x="2309" y="354"/>
                  </a:cubicBezTo>
                  <a:cubicBezTo>
                    <a:pt x="2303" y="354"/>
                    <a:pt x="2299" y="357"/>
                    <a:pt x="2296" y="364"/>
                  </a:cubicBezTo>
                  <a:cubicBezTo>
                    <a:pt x="2291" y="368"/>
                    <a:pt x="2286" y="371"/>
                    <a:pt x="2282" y="371"/>
                  </a:cubicBezTo>
                  <a:cubicBezTo>
                    <a:pt x="2273" y="371"/>
                    <a:pt x="2265" y="362"/>
                    <a:pt x="2257" y="338"/>
                  </a:cubicBezTo>
                  <a:cubicBezTo>
                    <a:pt x="2257" y="272"/>
                    <a:pt x="2257" y="254"/>
                    <a:pt x="2247" y="254"/>
                  </a:cubicBezTo>
                  <a:cubicBezTo>
                    <a:pt x="2243" y="254"/>
                    <a:pt x="2238" y="256"/>
                    <a:pt x="2231" y="260"/>
                  </a:cubicBezTo>
                  <a:cubicBezTo>
                    <a:pt x="2244" y="260"/>
                    <a:pt x="2231" y="286"/>
                    <a:pt x="2218" y="299"/>
                  </a:cubicBezTo>
                  <a:cubicBezTo>
                    <a:pt x="2206" y="317"/>
                    <a:pt x="2197" y="326"/>
                    <a:pt x="2192" y="326"/>
                  </a:cubicBezTo>
                  <a:cubicBezTo>
                    <a:pt x="2186" y="326"/>
                    <a:pt x="2185" y="314"/>
                    <a:pt x="2192" y="286"/>
                  </a:cubicBezTo>
                  <a:cubicBezTo>
                    <a:pt x="2223" y="255"/>
                    <a:pt x="2134" y="209"/>
                    <a:pt x="2081" y="209"/>
                  </a:cubicBezTo>
                  <a:cubicBezTo>
                    <a:pt x="2067" y="209"/>
                    <a:pt x="2055" y="212"/>
                    <a:pt x="2049" y="221"/>
                  </a:cubicBezTo>
                  <a:lnTo>
                    <a:pt x="2062" y="195"/>
                  </a:lnTo>
                  <a:cubicBezTo>
                    <a:pt x="2075" y="182"/>
                    <a:pt x="2062" y="169"/>
                    <a:pt x="2024" y="156"/>
                  </a:cubicBezTo>
                  <a:cubicBezTo>
                    <a:pt x="1998" y="143"/>
                    <a:pt x="1998" y="143"/>
                    <a:pt x="1998" y="143"/>
                  </a:cubicBezTo>
                  <a:cubicBezTo>
                    <a:pt x="1990" y="155"/>
                    <a:pt x="1981" y="160"/>
                    <a:pt x="1972" y="160"/>
                  </a:cubicBezTo>
                  <a:cubicBezTo>
                    <a:pt x="1952" y="160"/>
                    <a:pt x="1933" y="135"/>
                    <a:pt x="1933" y="117"/>
                  </a:cubicBezTo>
                  <a:cubicBezTo>
                    <a:pt x="1933" y="91"/>
                    <a:pt x="1933" y="91"/>
                    <a:pt x="1920" y="78"/>
                  </a:cubicBezTo>
                  <a:cubicBezTo>
                    <a:pt x="1904" y="90"/>
                    <a:pt x="1889" y="95"/>
                    <a:pt x="1877" y="95"/>
                  </a:cubicBezTo>
                  <a:cubicBezTo>
                    <a:pt x="1849" y="95"/>
                    <a:pt x="1833" y="70"/>
                    <a:pt x="1842" y="52"/>
                  </a:cubicBezTo>
                  <a:lnTo>
                    <a:pt x="1816" y="52"/>
                  </a:lnTo>
                  <a:cubicBezTo>
                    <a:pt x="1803" y="65"/>
                    <a:pt x="1777" y="65"/>
                    <a:pt x="1764" y="65"/>
                  </a:cubicBezTo>
                  <a:cubicBezTo>
                    <a:pt x="1753" y="60"/>
                    <a:pt x="1745" y="57"/>
                    <a:pt x="1739" y="57"/>
                  </a:cubicBezTo>
                  <a:cubicBezTo>
                    <a:pt x="1732" y="57"/>
                    <a:pt x="1731" y="63"/>
                    <a:pt x="1738" y="78"/>
                  </a:cubicBezTo>
                  <a:cubicBezTo>
                    <a:pt x="1725" y="91"/>
                    <a:pt x="1725" y="117"/>
                    <a:pt x="1712" y="117"/>
                  </a:cubicBezTo>
                  <a:lnTo>
                    <a:pt x="1725" y="91"/>
                  </a:lnTo>
                  <a:cubicBezTo>
                    <a:pt x="1725" y="78"/>
                    <a:pt x="1699" y="65"/>
                    <a:pt x="1660" y="52"/>
                  </a:cubicBezTo>
                  <a:cubicBezTo>
                    <a:pt x="1608" y="52"/>
                    <a:pt x="1583" y="52"/>
                    <a:pt x="1570" y="26"/>
                  </a:cubicBezTo>
                  <a:lnTo>
                    <a:pt x="1557" y="39"/>
                  </a:lnTo>
                  <a:cubicBezTo>
                    <a:pt x="1550" y="52"/>
                    <a:pt x="1547" y="59"/>
                    <a:pt x="1545" y="59"/>
                  </a:cubicBezTo>
                  <a:cubicBezTo>
                    <a:pt x="1544" y="59"/>
                    <a:pt x="1544" y="52"/>
                    <a:pt x="1544" y="39"/>
                  </a:cubicBezTo>
                  <a:cubicBezTo>
                    <a:pt x="1537" y="26"/>
                    <a:pt x="1524" y="20"/>
                    <a:pt x="1510" y="20"/>
                  </a:cubicBezTo>
                  <a:cubicBezTo>
                    <a:pt x="1495" y="20"/>
                    <a:pt x="1479" y="26"/>
                    <a:pt x="1466" y="39"/>
                  </a:cubicBezTo>
                  <a:lnTo>
                    <a:pt x="1453" y="39"/>
                  </a:lnTo>
                  <a:cubicBezTo>
                    <a:pt x="1446" y="13"/>
                    <a:pt x="1433" y="0"/>
                    <a:pt x="1422" y="0"/>
                  </a:cubicBezTo>
                  <a:close/>
                  <a:moveTo>
                    <a:pt x="1142" y="2893"/>
                  </a:moveTo>
                  <a:cubicBezTo>
                    <a:pt x="1142" y="2919"/>
                    <a:pt x="1142" y="2919"/>
                    <a:pt x="1154" y="2919"/>
                  </a:cubicBezTo>
                  <a:cubicBezTo>
                    <a:pt x="1160" y="2924"/>
                    <a:pt x="1163" y="2927"/>
                    <a:pt x="1165" y="2927"/>
                  </a:cubicBezTo>
                  <a:cubicBezTo>
                    <a:pt x="1167" y="2927"/>
                    <a:pt x="1167" y="2921"/>
                    <a:pt x="1167" y="2906"/>
                  </a:cubicBezTo>
                  <a:cubicBezTo>
                    <a:pt x="1154" y="2906"/>
                    <a:pt x="1142" y="2893"/>
                    <a:pt x="1142" y="2893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17"/>
          <p:cNvSpPr/>
          <p:nvPr/>
        </p:nvSpPr>
        <p:spPr>
          <a:xfrm rot="437569">
            <a:off x="8588387" y="789307"/>
            <a:ext cx="773476" cy="268111"/>
          </a:xfrm>
          <a:custGeom>
            <a:rect b="b" l="l" r="r" t="t"/>
            <a:pathLst>
              <a:path extrusionOk="0" h="6094" w="15444">
                <a:moveTo>
                  <a:pt x="11125" y="257"/>
                </a:moveTo>
                <a:cubicBezTo>
                  <a:pt x="11151" y="257"/>
                  <a:pt x="11164" y="283"/>
                  <a:pt x="11164" y="283"/>
                </a:cubicBezTo>
                <a:cubicBezTo>
                  <a:pt x="11164" y="283"/>
                  <a:pt x="11164" y="322"/>
                  <a:pt x="11138" y="322"/>
                </a:cubicBezTo>
                <a:cubicBezTo>
                  <a:pt x="11138" y="322"/>
                  <a:pt x="11099" y="296"/>
                  <a:pt x="11099" y="257"/>
                </a:cubicBezTo>
                <a:close/>
                <a:moveTo>
                  <a:pt x="10885" y="366"/>
                </a:moveTo>
                <a:cubicBezTo>
                  <a:pt x="10891" y="366"/>
                  <a:pt x="10891" y="375"/>
                  <a:pt x="10891" y="399"/>
                </a:cubicBezTo>
                <a:lnTo>
                  <a:pt x="10878" y="399"/>
                </a:lnTo>
                <a:lnTo>
                  <a:pt x="10839" y="373"/>
                </a:lnTo>
                <a:lnTo>
                  <a:pt x="10865" y="373"/>
                </a:lnTo>
                <a:cubicBezTo>
                  <a:pt x="10875" y="369"/>
                  <a:pt x="10881" y="366"/>
                  <a:pt x="10885" y="366"/>
                </a:cubicBezTo>
                <a:close/>
                <a:moveTo>
                  <a:pt x="12250" y="354"/>
                </a:moveTo>
                <a:cubicBezTo>
                  <a:pt x="12256" y="354"/>
                  <a:pt x="12258" y="359"/>
                  <a:pt x="12253" y="373"/>
                </a:cubicBezTo>
                <a:cubicBezTo>
                  <a:pt x="12253" y="373"/>
                  <a:pt x="12253" y="399"/>
                  <a:pt x="12214" y="425"/>
                </a:cubicBezTo>
                <a:cubicBezTo>
                  <a:pt x="12214" y="425"/>
                  <a:pt x="12208" y="429"/>
                  <a:pt x="12201" y="429"/>
                </a:cubicBezTo>
                <a:cubicBezTo>
                  <a:pt x="12195" y="429"/>
                  <a:pt x="12188" y="425"/>
                  <a:pt x="12188" y="412"/>
                </a:cubicBezTo>
                <a:lnTo>
                  <a:pt x="12201" y="386"/>
                </a:lnTo>
                <a:cubicBezTo>
                  <a:pt x="12218" y="370"/>
                  <a:pt x="12239" y="354"/>
                  <a:pt x="12250" y="354"/>
                </a:cubicBezTo>
                <a:close/>
                <a:moveTo>
                  <a:pt x="10818" y="421"/>
                </a:moveTo>
                <a:cubicBezTo>
                  <a:pt x="10815" y="421"/>
                  <a:pt x="10809" y="425"/>
                  <a:pt x="10800" y="438"/>
                </a:cubicBezTo>
                <a:cubicBezTo>
                  <a:pt x="10818" y="438"/>
                  <a:pt x="10824" y="421"/>
                  <a:pt x="10818" y="421"/>
                </a:cubicBezTo>
                <a:close/>
                <a:moveTo>
                  <a:pt x="10615" y="443"/>
                </a:moveTo>
                <a:cubicBezTo>
                  <a:pt x="10621" y="443"/>
                  <a:pt x="10624" y="449"/>
                  <a:pt x="10632" y="464"/>
                </a:cubicBezTo>
                <a:lnTo>
                  <a:pt x="10606" y="477"/>
                </a:lnTo>
                <a:lnTo>
                  <a:pt x="10567" y="464"/>
                </a:lnTo>
                <a:cubicBezTo>
                  <a:pt x="10580" y="464"/>
                  <a:pt x="10593" y="451"/>
                  <a:pt x="10593" y="451"/>
                </a:cubicBezTo>
                <a:cubicBezTo>
                  <a:pt x="10604" y="446"/>
                  <a:pt x="10610" y="443"/>
                  <a:pt x="10615" y="443"/>
                </a:cubicBezTo>
                <a:close/>
                <a:moveTo>
                  <a:pt x="10139" y="438"/>
                </a:moveTo>
                <a:cubicBezTo>
                  <a:pt x="10152" y="464"/>
                  <a:pt x="10165" y="490"/>
                  <a:pt x="10139" y="503"/>
                </a:cubicBezTo>
                <a:lnTo>
                  <a:pt x="10100" y="490"/>
                </a:lnTo>
                <a:lnTo>
                  <a:pt x="10113" y="451"/>
                </a:lnTo>
                <a:lnTo>
                  <a:pt x="10139" y="438"/>
                </a:lnTo>
                <a:close/>
                <a:moveTo>
                  <a:pt x="10433" y="503"/>
                </a:moveTo>
                <a:cubicBezTo>
                  <a:pt x="10439" y="503"/>
                  <a:pt x="10446" y="507"/>
                  <a:pt x="10450" y="516"/>
                </a:cubicBezTo>
                <a:cubicBezTo>
                  <a:pt x="10463" y="542"/>
                  <a:pt x="10463" y="542"/>
                  <a:pt x="10437" y="555"/>
                </a:cubicBezTo>
                <a:cubicBezTo>
                  <a:pt x="10414" y="567"/>
                  <a:pt x="10401" y="573"/>
                  <a:pt x="10395" y="573"/>
                </a:cubicBezTo>
                <a:cubicBezTo>
                  <a:pt x="10388" y="573"/>
                  <a:pt x="10391" y="563"/>
                  <a:pt x="10398" y="542"/>
                </a:cubicBezTo>
                <a:cubicBezTo>
                  <a:pt x="10407" y="517"/>
                  <a:pt x="10421" y="503"/>
                  <a:pt x="10433" y="503"/>
                </a:cubicBezTo>
                <a:close/>
                <a:moveTo>
                  <a:pt x="10587" y="608"/>
                </a:moveTo>
                <a:cubicBezTo>
                  <a:pt x="10589" y="612"/>
                  <a:pt x="10591" y="616"/>
                  <a:pt x="10593" y="620"/>
                </a:cubicBezTo>
                <a:cubicBezTo>
                  <a:pt x="10594" y="621"/>
                  <a:pt x="10596" y="621"/>
                  <a:pt x="10597" y="622"/>
                </a:cubicBezTo>
                <a:lnTo>
                  <a:pt x="10597" y="622"/>
                </a:lnTo>
                <a:cubicBezTo>
                  <a:pt x="10594" y="618"/>
                  <a:pt x="10591" y="614"/>
                  <a:pt x="10587" y="608"/>
                </a:cubicBezTo>
                <a:close/>
                <a:moveTo>
                  <a:pt x="10597" y="622"/>
                </a:moveTo>
                <a:cubicBezTo>
                  <a:pt x="10602" y="629"/>
                  <a:pt x="10606" y="631"/>
                  <a:pt x="10607" y="631"/>
                </a:cubicBezTo>
                <a:cubicBezTo>
                  <a:pt x="10608" y="631"/>
                  <a:pt x="10605" y="627"/>
                  <a:pt x="10597" y="622"/>
                </a:cubicBezTo>
                <a:close/>
                <a:moveTo>
                  <a:pt x="13148" y="646"/>
                </a:moveTo>
                <a:cubicBezTo>
                  <a:pt x="13174" y="659"/>
                  <a:pt x="13174" y="659"/>
                  <a:pt x="13148" y="698"/>
                </a:cubicBezTo>
                <a:cubicBezTo>
                  <a:pt x="13141" y="713"/>
                  <a:pt x="13124" y="719"/>
                  <a:pt x="13106" y="719"/>
                </a:cubicBezTo>
                <a:cubicBezTo>
                  <a:pt x="13094" y="719"/>
                  <a:pt x="13081" y="716"/>
                  <a:pt x="13070" y="711"/>
                </a:cubicBezTo>
                <a:cubicBezTo>
                  <a:pt x="13044" y="698"/>
                  <a:pt x="13083" y="646"/>
                  <a:pt x="13148" y="646"/>
                </a:cubicBezTo>
                <a:close/>
                <a:moveTo>
                  <a:pt x="9862" y="676"/>
                </a:moveTo>
                <a:cubicBezTo>
                  <a:pt x="9869" y="676"/>
                  <a:pt x="9872" y="682"/>
                  <a:pt x="9880" y="698"/>
                </a:cubicBezTo>
                <a:cubicBezTo>
                  <a:pt x="9880" y="698"/>
                  <a:pt x="9906" y="711"/>
                  <a:pt x="9880" y="737"/>
                </a:cubicBezTo>
                <a:lnTo>
                  <a:pt x="9841" y="724"/>
                </a:lnTo>
                <a:cubicBezTo>
                  <a:pt x="9815" y="711"/>
                  <a:pt x="9841" y="685"/>
                  <a:pt x="9841" y="685"/>
                </a:cubicBezTo>
                <a:cubicBezTo>
                  <a:pt x="9851" y="679"/>
                  <a:pt x="9858" y="676"/>
                  <a:pt x="9862" y="676"/>
                </a:cubicBezTo>
                <a:close/>
                <a:moveTo>
                  <a:pt x="1877" y="2319"/>
                </a:moveTo>
                <a:cubicBezTo>
                  <a:pt x="1903" y="2332"/>
                  <a:pt x="1903" y="2358"/>
                  <a:pt x="1838" y="2384"/>
                </a:cubicBezTo>
                <a:cubicBezTo>
                  <a:pt x="1812" y="2371"/>
                  <a:pt x="1786" y="2371"/>
                  <a:pt x="1786" y="2371"/>
                </a:cubicBezTo>
                <a:cubicBezTo>
                  <a:pt x="1786" y="2345"/>
                  <a:pt x="1851" y="2319"/>
                  <a:pt x="1877" y="2319"/>
                </a:cubicBezTo>
                <a:close/>
                <a:moveTo>
                  <a:pt x="1975" y="2394"/>
                </a:moveTo>
                <a:cubicBezTo>
                  <a:pt x="1956" y="2394"/>
                  <a:pt x="1942" y="2412"/>
                  <a:pt x="1942" y="2436"/>
                </a:cubicBezTo>
                <a:cubicBezTo>
                  <a:pt x="1929" y="2462"/>
                  <a:pt x="1955" y="2475"/>
                  <a:pt x="2007" y="2488"/>
                </a:cubicBezTo>
                <a:cubicBezTo>
                  <a:pt x="2033" y="2488"/>
                  <a:pt x="2058" y="2462"/>
                  <a:pt x="2058" y="2462"/>
                </a:cubicBezTo>
                <a:cubicBezTo>
                  <a:pt x="2071" y="2436"/>
                  <a:pt x="2045" y="2436"/>
                  <a:pt x="2020" y="2423"/>
                </a:cubicBezTo>
                <a:cubicBezTo>
                  <a:pt x="2004" y="2402"/>
                  <a:pt x="1988" y="2394"/>
                  <a:pt x="1975" y="2394"/>
                </a:cubicBezTo>
                <a:close/>
                <a:moveTo>
                  <a:pt x="8751" y="2669"/>
                </a:moveTo>
                <a:cubicBezTo>
                  <a:pt x="8777" y="2682"/>
                  <a:pt x="8803" y="2695"/>
                  <a:pt x="8790" y="2721"/>
                </a:cubicBezTo>
                <a:lnTo>
                  <a:pt x="8790" y="2747"/>
                </a:lnTo>
                <a:cubicBezTo>
                  <a:pt x="8751" y="2734"/>
                  <a:pt x="8738" y="2695"/>
                  <a:pt x="8738" y="2695"/>
                </a:cubicBezTo>
                <a:lnTo>
                  <a:pt x="8751" y="2669"/>
                </a:lnTo>
                <a:close/>
                <a:moveTo>
                  <a:pt x="320" y="2702"/>
                </a:moveTo>
                <a:cubicBezTo>
                  <a:pt x="314" y="2702"/>
                  <a:pt x="307" y="2708"/>
                  <a:pt x="294" y="2721"/>
                </a:cubicBezTo>
                <a:lnTo>
                  <a:pt x="282" y="2760"/>
                </a:lnTo>
                <a:lnTo>
                  <a:pt x="320" y="2747"/>
                </a:lnTo>
                <a:lnTo>
                  <a:pt x="346" y="2721"/>
                </a:lnTo>
                <a:cubicBezTo>
                  <a:pt x="333" y="2708"/>
                  <a:pt x="327" y="2702"/>
                  <a:pt x="320" y="2702"/>
                </a:cubicBezTo>
                <a:close/>
                <a:moveTo>
                  <a:pt x="3073" y="2801"/>
                </a:moveTo>
                <a:cubicBezTo>
                  <a:pt x="3086" y="2801"/>
                  <a:pt x="3104" y="2816"/>
                  <a:pt x="3122" y="2825"/>
                </a:cubicBezTo>
                <a:lnTo>
                  <a:pt x="3096" y="2851"/>
                </a:lnTo>
                <a:lnTo>
                  <a:pt x="3057" y="2851"/>
                </a:lnTo>
                <a:lnTo>
                  <a:pt x="3057" y="2812"/>
                </a:lnTo>
                <a:cubicBezTo>
                  <a:pt x="3061" y="2804"/>
                  <a:pt x="3066" y="2801"/>
                  <a:pt x="3073" y="2801"/>
                </a:cubicBezTo>
                <a:close/>
                <a:moveTo>
                  <a:pt x="419" y="2855"/>
                </a:moveTo>
                <a:cubicBezTo>
                  <a:pt x="425" y="2855"/>
                  <a:pt x="431" y="2858"/>
                  <a:pt x="437" y="2864"/>
                </a:cubicBezTo>
                <a:cubicBezTo>
                  <a:pt x="437" y="2864"/>
                  <a:pt x="437" y="2864"/>
                  <a:pt x="411" y="2890"/>
                </a:cubicBezTo>
                <a:cubicBezTo>
                  <a:pt x="407" y="2888"/>
                  <a:pt x="404" y="2887"/>
                  <a:pt x="402" y="2887"/>
                </a:cubicBezTo>
                <a:cubicBezTo>
                  <a:pt x="392" y="2887"/>
                  <a:pt x="400" y="2905"/>
                  <a:pt x="422" y="2905"/>
                </a:cubicBezTo>
                <a:cubicBezTo>
                  <a:pt x="426" y="2905"/>
                  <a:pt x="431" y="2905"/>
                  <a:pt x="437" y="2903"/>
                </a:cubicBezTo>
                <a:cubicBezTo>
                  <a:pt x="463" y="2929"/>
                  <a:pt x="489" y="2942"/>
                  <a:pt x="489" y="2942"/>
                </a:cubicBezTo>
                <a:cubicBezTo>
                  <a:pt x="481" y="2957"/>
                  <a:pt x="465" y="2963"/>
                  <a:pt x="447" y="2963"/>
                </a:cubicBezTo>
                <a:cubicBezTo>
                  <a:pt x="435" y="2963"/>
                  <a:pt x="422" y="2960"/>
                  <a:pt x="411" y="2955"/>
                </a:cubicBezTo>
                <a:cubicBezTo>
                  <a:pt x="346" y="2955"/>
                  <a:pt x="346" y="2955"/>
                  <a:pt x="372" y="2903"/>
                </a:cubicBezTo>
                <a:cubicBezTo>
                  <a:pt x="382" y="2883"/>
                  <a:pt x="400" y="2855"/>
                  <a:pt x="419" y="2855"/>
                </a:cubicBezTo>
                <a:close/>
                <a:moveTo>
                  <a:pt x="3164" y="2957"/>
                </a:moveTo>
                <a:cubicBezTo>
                  <a:pt x="3180" y="2957"/>
                  <a:pt x="3171" y="2971"/>
                  <a:pt x="3148" y="2993"/>
                </a:cubicBezTo>
                <a:cubicBezTo>
                  <a:pt x="3129" y="3012"/>
                  <a:pt x="3110" y="3024"/>
                  <a:pt x="3081" y="3024"/>
                </a:cubicBezTo>
                <a:cubicBezTo>
                  <a:pt x="3070" y="3024"/>
                  <a:pt x="3058" y="3023"/>
                  <a:pt x="3044" y="3019"/>
                </a:cubicBezTo>
                <a:cubicBezTo>
                  <a:pt x="3031" y="3006"/>
                  <a:pt x="3005" y="2980"/>
                  <a:pt x="3005" y="2980"/>
                </a:cubicBezTo>
                <a:lnTo>
                  <a:pt x="3083" y="2980"/>
                </a:lnTo>
                <a:cubicBezTo>
                  <a:pt x="3127" y="2964"/>
                  <a:pt x="3152" y="2957"/>
                  <a:pt x="3164" y="2957"/>
                </a:cubicBezTo>
                <a:close/>
                <a:moveTo>
                  <a:pt x="249" y="3180"/>
                </a:moveTo>
                <a:cubicBezTo>
                  <a:pt x="253" y="3180"/>
                  <a:pt x="259" y="3183"/>
                  <a:pt x="269" y="3188"/>
                </a:cubicBezTo>
                <a:cubicBezTo>
                  <a:pt x="269" y="3188"/>
                  <a:pt x="294" y="3227"/>
                  <a:pt x="282" y="3253"/>
                </a:cubicBezTo>
                <a:cubicBezTo>
                  <a:pt x="269" y="3266"/>
                  <a:pt x="256" y="3279"/>
                  <a:pt x="243" y="3279"/>
                </a:cubicBezTo>
                <a:cubicBezTo>
                  <a:pt x="217" y="3279"/>
                  <a:pt x="217" y="3240"/>
                  <a:pt x="230" y="3214"/>
                </a:cubicBezTo>
                <a:cubicBezTo>
                  <a:pt x="238" y="3189"/>
                  <a:pt x="241" y="3180"/>
                  <a:pt x="249" y="3180"/>
                </a:cubicBezTo>
                <a:close/>
                <a:moveTo>
                  <a:pt x="3602" y="3370"/>
                </a:moveTo>
                <a:cubicBezTo>
                  <a:pt x="3667" y="3396"/>
                  <a:pt x="3667" y="3396"/>
                  <a:pt x="3602" y="3408"/>
                </a:cubicBezTo>
                <a:cubicBezTo>
                  <a:pt x="3563" y="3396"/>
                  <a:pt x="3511" y="3396"/>
                  <a:pt x="3511" y="3396"/>
                </a:cubicBezTo>
                <a:cubicBezTo>
                  <a:pt x="3498" y="3370"/>
                  <a:pt x="3537" y="3383"/>
                  <a:pt x="3602" y="3370"/>
                </a:cubicBezTo>
                <a:close/>
                <a:moveTo>
                  <a:pt x="671" y="3383"/>
                </a:moveTo>
                <a:lnTo>
                  <a:pt x="671" y="3396"/>
                </a:lnTo>
                <a:cubicBezTo>
                  <a:pt x="671" y="3396"/>
                  <a:pt x="697" y="3421"/>
                  <a:pt x="723" y="3421"/>
                </a:cubicBezTo>
                <a:lnTo>
                  <a:pt x="735" y="3408"/>
                </a:lnTo>
                <a:cubicBezTo>
                  <a:pt x="735" y="3396"/>
                  <a:pt x="697" y="3383"/>
                  <a:pt x="671" y="3383"/>
                </a:cubicBezTo>
                <a:close/>
                <a:moveTo>
                  <a:pt x="3599" y="3613"/>
                </a:moveTo>
                <a:cubicBezTo>
                  <a:pt x="3615" y="3613"/>
                  <a:pt x="3628" y="3616"/>
                  <a:pt x="3628" y="3616"/>
                </a:cubicBezTo>
                <a:lnTo>
                  <a:pt x="3641" y="3629"/>
                </a:lnTo>
                <a:cubicBezTo>
                  <a:pt x="3625" y="3645"/>
                  <a:pt x="3609" y="3656"/>
                  <a:pt x="3596" y="3656"/>
                </a:cubicBezTo>
                <a:cubicBezTo>
                  <a:pt x="3588" y="3656"/>
                  <a:pt x="3581" y="3652"/>
                  <a:pt x="3576" y="3642"/>
                </a:cubicBezTo>
                <a:lnTo>
                  <a:pt x="3550" y="3629"/>
                </a:lnTo>
                <a:cubicBezTo>
                  <a:pt x="3563" y="3616"/>
                  <a:pt x="3582" y="3613"/>
                  <a:pt x="3599" y="3613"/>
                </a:cubicBezTo>
                <a:close/>
                <a:moveTo>
                  <a:pt x="15344" y="3653"/>
                </a:moveTo>
                <a:cubicBezTo>
                  <a:pt x="15353" y="3653"/>
                  <a:pt x="15361" y="3657"/>
                  <a:pt x="15366" y="3668"/>
                </a:cubicBezTo>
                <a:cubicBezTo>
                  <a:pt x="15429" y="3678"/>
                  <a:pt x="15399" y="3697"/>
                  <a:pt x="15343" y="3697"/>
                </a:cubicBezTo>
                <a:cubicBezTo>
                  <a:pt x="15330" y="3697"/>
                  <a:pt x="15316" y="3696"/>
                  <a:pt x="15301" y="3694"/>
                </a:cubicBezTo>
                <a:cubicBezTo>
                  <a:pt x="15236" y="3694"/>
                  <a:pt x="15236" y="3694"/>
                  <a:pt x="15301" y="3668"/>
                </a:cubicBezTo>
                <a:cubicBezTo>
                  <a:pt x="15316" y="3660"/>
                  <a:pt x="15331" y="3653"/>
                  <a:pt x="15344" y="3653"/>
                </a:cubicBezTo>
                <a:close/>
                <a:moveTo>
                  <a:pt x="8419" y="3660"/>
                </a:moveTo>
                <a:cubicBezTo>
                  <a:pt x="8424" y="3660"/>
                  <a:pt x="8430" y="3663"/>
                  <a:pt x="8440" y="3668"/>
                </a:cubicBezTo>
                <a:cubicBezTo>
                  <a:pt x="8466" y="3668"/>
                  <a:pt x="8453" y="3720"/>
                  <a:pt x="8440" y="3746"/>
                </a:cubicBezTo>
                <a:cubicBezTo>
                  <a:pt x="8435" y="3748"/>
                  <a:pt x="8430" y="3748"/>
                  <a:pt x="8425" y="3748"/>
                </a:cubicBezTo>
                <a:cubicBezTo>
                  <a:pt x="8398" y="3748"/>
                  <a:pt x="8388" y="3716"/>
                  <a:pt x="8388" y="3694"/>
                </a:cubicBezTo>
                <a:cubicBezTo>
                  <a:pt x="8404" y="3669"/>
                  <a:pt x="8410" y="3660"/>
                  <a:pt x="8419" y="3660"/>
                </a:cubicBezTo>
                <a:close/>
                <a:moveTo>
                  <a:pt x="4017" y="3772"/>
                </a:moveTo>
                <a:lnTo>
                  <a:pt x="3991" y="3785"/>
                </a:lnTo>
                <a:cubicBezTo>
                  <a:pt x="3972" y="3804"/>
                  <a:pt x="3953" y="3816"/>
                  <a:pt x="3954" y="3816"/>
                </a:cubicBezTo>
                <a:cubicBezTo>
                  <a:pt x="3955" y="3816"/>
                  <a:pt x="3958" y="3814"/>
                  <a:pt x="3965" y="3811"/>
                </a:cubicBezTo>
                <a:cubicBezTo>
                  <a:pt x="3965" y="3811"/>
                  <a:pt x="3991" y="3785"/>
                  <a:pt x="4017" y="3772"/>
                </a:cubicBezTo>
                <a:close/>
                <a:moveTo>
                  <a:pt x="3771" y="4087"/>
                </a:moveTo>
                <a:cubicBezTo>
                  <a:pt x="3780" y="4087"/>
                  <a:pt x="3812" y="4115"/>
                  <a:pt x="3822" y="4135"/>
                </a:cubicBezTo>
                <a:lnTo>
                  <a:pt x="3796" y="4148"/>
                </a:lnTo>
                <a:cubicBezTo>
                  <a:pt x="3784" y="4122"/>
                  <a:pt x="3745" y="4109"/>
                  <a:pt x="3771" y="4096"/>
                </a:cubicBezTo>
                <a:cubicBezTo>
                  <a:pt x="3768" y="4090"/>
                  <a:pt x="3768" y="4087"/>
                  <a:pt x="3771" y="4087"/>
                </a:cubicBezTo>
                <a:close/>
                <a:moveTo>
                  <a:pt x="4067" y="4181"/>
                </a:moveTo>
                <a:cubicBezTo>
                  <a:pt x="4073" y="4181"/>
                  <a:pt x="4078" y="4183"/>
                  <a:pt x="4082" y="4187"/>
                </a:cubicBezTo>
                <a:cubicBezTo>
                  <a:pt x="4121" y="4200"/>
                  <a:pt x="4108" y="4239"/>
                  <a:pt x="4043" y="4239"/>
                </a:cubicBezTo>
                <a:cubicBezTo>
                  <a:pt x="4030" y="4226"/>
                  <a:pt x="4030" y="4226"/>
                  <a:pt x="4017" y="4200"/>
                </a:cubicBezTo>
                <a:cubicBezTo>
                  <a:pt x="4035" y="4191"/>
                  <a:pt x="4054" y="4181"/>
                  <a:pt x="4067" y="4181"/>
                </a:cubicBezTo>
                <a:close/>
                <a:moveTo>
                  <a:pt x="4186" y="4368"/>
                </a:moveTo>
                <a:lnTo>
                  <a:pt x="4199" y="4394"/>
                </a:lnTo>
                <a:cubicBezTo>
                  <a:pt x="4212" y="4420"/>
                  <a:pt x="4212" y="4420"/>
                  <a:pt x="4186" y="4433"/>
                </a:cubicBezTo>
                <a:lnTo>
                  <a:pt x="4173" y="4407"/>
                </a:lnTo>
                <a:lnTo>
                  <a:pt x="4186" y="4368"/>
                </a:lnTo>
                <a:close/>
                <a:moveTo>
                  <a:pt x="4406" y="4550"/>
                </a:moveTo>
                <a:cubicBezTo>
                  <a:pt x="4380" y="4576"/>
                  <a:pt x="4367" y="4615"/>
                  <a:pt x="4367" y="4615"/>
                </a:cubicBezTo>
                <a:cubicBezTo>
                  <a:pt x="4372" y="4619"/>
                  <a:pt x="4377" y="4621"/>
                  <a:pt x="4383" y="4621"/>
                </a:cubicBezTo>
                <a:cubicBezTo>
                  <a:pt x="4395" y="4621"/>
                  <a:pt x="4406" y="4615"/>
                  <a:pt x="4406" y="4615"/>
                </a:cubicBezTo>
                <a:cubicBezTo>
                  <a:pt x="4406" y="4615"/>
                  <a:pt x="4432" y="4602"/>
                  <a:pt x="4419" y="4576"/>
                </a:cubicBezTo>
                <a:lnTo>
                  <a:pt x="4406" y="4550"/>
                </a:lnTo>
                <a:close/>
                <a:moveTo>
                  <a:pt x="4810" y="4780"/>
                </a:moveTo>
                <a:cubicBezTo>
                  <a:pt x="4805" y="4780"/>
                  <a:pt x="4802" y="4790"/>
                  <a:pt x="4795" y="4809"/>
                </a:cubicBezTo>
                <a:cubicBezTo>
                  <a:pt x="4808" y="4822"/>
                  <a:pt x="4821" y="4835"/>
                  <a:pt x="4821" y="4835"/>
                </a:cubicBezTo>
                <a:cubicBezTo>
                  <a:pt x="4847" y="4822"/>
                  <a:pt x="4847" y="4822"/>
                  <a:pt x="4834" y="4809"/>
                </a:cubicBezTo>
                <a:cubicBezTo>
                  <a:pt x="4821" y="4790"/>
                  <a:pt x="4815" y="4780"/>
                  <a:pt x="4810" y="4780"/>
                </a:cubicBezTo>
                <a:close/>
                <a:moveTo>
                  <a:pt x="4316" y="4793"/>
                </a:moveTo>
                <a:cubicBezTo>
                  <a:pt x="4333" y="4793"/>
                  <a:pt x="4341" y="4809"/>
                  <a:pt x="4341" y="4809"/>
                </a:cubicBezTo>
                <a:cubicBezTo>
                  <a:pt x="4354" y="4822"/>
                  <a:pt x="4367" y="4848"/>
                  <a:pt x="4341" y="4861"/>
                </a:cubicBezTo>
                <a:cubicBezTo>
                  <a:pt x="4341" y="4861"/>
                  <a:pt x="4330" y="4873"/>
                  <a:pt x="4318" y="4873"/>
                </a:cubicBezTo>
                <a:cubicBezTo>
                  <a:pt x="4312" y="4873"/>
                  <a:pt x="4307" y="4870"/>
                  <a:pt x="4302" y="4861"/>
                </a:cubicBezTo>
                <a:cubicBezTo>
                  <a:pt x="4289" y="4835"/>
                  <a:pt x="4302" y="4796"/>
                  <a:pt x="4302" y="4796"/>
                </a:cubicBezTo>
                <a:cubicBezTo>
                  <a:pt x="4308" y="4794"/>
                  <a:pt x="4312" y="4793"/>
                  <a:pt x="4316" y="4793"/>
                </a:cubicBezTo>
                <a:close/>
                <a:moveTo>
                  <a:pt x="4591" y="5156"/>
                </a:moveTo>
                <a:cubicBezTo>
                  <a:pt x="4597" y="5156"/>
                  <a:pt x="4607" y="5166"/>
                  <a:pt x="4627" y="5185"/>
                </a:cubicBezTo>
                <a:cubicBezTo>
                  <a:pt x="4640" y="5211"/>
                  <a:pt x="4614" y="5224"/>
                  <a:pt x="4614" y="5224"/>
                </a:cubicBezTo>
                <a:cubicBezTo>
                  <a:pt x="4608" y="5230"/>
                  <a:pt x="4604" y="5233"/>
                  <a:pt x="4601" y="5233"/>
                </a:cubicBezTo>
                <a:cubicBezTo>
                  <a:pt x="4592" y="5233"/>
                  <a:pt x="4595" y="5205"/>
                  <a:pt x="4575" y="5185"/>
                </a:cubicBezTo>
                <a:cubicBezTo>
                  <a:pt x="4581" y="5166"/>
                  <a:pt x="4584" y="5156"/>
                  <a:pt x="4591" y="5156"/>
                </a:cubicBezTo>
                <a:close/>
                <a:moveTo>
                  <a:pt x="7558" y="5185"/>
                </a:moveTo>
                <a:cubicBezTo>
                  <a:pt x="7584" y="5211"/>
                  <a:pt x="7610" y="5237"/>
                  <a:pt x="7584" y="5250"/>
                </a:cubicBezTo>
                <a:lnTo>
                  <a:pt x="7545" y="5250"/>
                </a:lnTo>
                <a:lnTo>
                  <a:pt x="7545" y="5211"/>
                </a:lnTo>
                <a:lnTo>
                  <a:pt x="7558" y="5185"/>
                </a:lnTo>
                <a:close/>
                <a:moveTo>
                  <a:pt x="7208" y="5276"/>
                </a:moveTo>
                <a:cubicBezTo>
                  <a:pt x="7234" y="5289"/>
                  <a:pt x="7247" y="5315"/>
                  <a:pt x="7234" y="5328"/>
                </a:cubicBezTo>
                <a:lnTo>
                  <a:pt x="7221" y="5341"/>
                </a:lnTo>
                <a:cubicBezTo>
                  <a:pt x="7195" y="5328"/>
                  <a:pt x="7195" y="5289"/>
                  <a:pt x="7195" y="5289"/>
                </a:cubicBezTo>
                <a:lnTo>
                  <a:pt x="7208" y="5276"/>
                </a:lnTo>
                <a:close/>
                <a:moveTo>
                  <a:pt x="4007" y="5455"/>
                </a:moveTo>
                <a:cubicBezTo>
                  <a:pt x="3994" y="5455"/>
                  <a:pt x="3978" y="5458"/>
                  <a:pt x="3965" y="5471"/>
                </a:cubicBezTo>
                <a:cubicBezTo>
                  <a:pt x="3944" y="5481"/>
                  <a:pt x="3949" y="5500"/>
                  <a:pt x="3992" y="5500"/>
                </a:cubicBezTo>
                <a:cubicBezTo>
                  <a:pt x="4003" y="5500"/>
                  <a:pt x="4015" y="5499"/>
                  <a:pt x="4030" y="5497"/>
                </a:cubicBezTo>
                <a:cubicBezTo>
                  <a:pt x="4043" y="5471"/>
                  <a:pt x="4043" y="5471"/>
                  <a:pt x="4030" y="5458"/>
                </a:cubicBezTo>
                <a:cubicBezTo>
                  <a:pt x="4030" y="5458"/>
                  <a:pt x="4020" y="5455"/>
                  <a:pt x="4007" y="5455"/>
                </a:cubicBezTo>
                <a:close/>
                <a:moveTo>
                  <a:pt x="4952" y="5419"/>
                </a:moveTo>
                <a:cubicBezTo>
                  <a:pt x="4962" y="5419"/>
                  <a:pt x="4969" y="5439"/>
                  <a:pt x="4951" y="5484"/>
                </a:cubicBezTo>
                <a:cubicBezTo>
                  <a:pt x="4938" y="5497"/>
                  <a:pt x="4931" y="5503"/>
                  <a:pt x="4927" y="5503"/>
                </a:cubicBezTo>
                <a:cubicBezTo>
                  <a:pt x="4922" y="5503"/>
                  <a:pt x="4919" y="5497"/>
                  <a:pt x="4912" y="5484"/>
                </a:cubicBezTo>
                <a:lnTo>
                  <a:pt x="4912" y="5484"/>
                </a:lnTo>
                <a:cubicBezTo>
                  <a:pt x="4913" y="5476"/>
                  <a:pt x="4917" y="5442"/>
                  <a:pt x="4938" y="5432"/>
                </a:cubicBezTo>
                <a:cubicBezTo>
                  <a:pt x="4942" y="5424"/>
                  <a:pt x="4947" y="5419"/>
                  <a:pt x="4952" y="5419"/>
                </a:cubicBezTo>
                <a:close/>
                <a:moveTo>
                  <a:pt x="5081" y="5549"/>
                </a:moveTo>
                <a:lnTo>
                  <a:pt x="5094" y="5562"/>
                </a:lnTo>
                <a:cubicBezTo>
                  <a:pt x="5083" y="5583"/>
                  <a:pt x="5064" y="5604"/>
                  <a:pt x="5050" y="5604"/>
                </a:cubicBezTo>
                <a:cubicBezTo>
                  <a:pt x="5047" y="5604"/>
                  <a:pt x="5044" y="5603"/>
                  <a:pt x="5042" y="5600"/>
                </a:cubicBezTo>
                <a:lnTo>
                  <a:pt x="5042" y="5562"/>
                </a:lnTo>
                <a:lnTo>
                  <a:pt x="5081" y="5549"/>
                </a:lnTo>
                <a:close/>
                <a:moveTo>
                  <a:pt x="7022" y="5683"/>
                </a:moveTo>
                <a:cubicBezTo>
                  <a:pt x="7028" y="5683"/>
                  <a:pt x="7031" y="5689"/>
                  <a:pt x="7039" y="5704"/>
                </a:cubicBezTo>
                <a:cubicBezTo>
                  <a:pt x="7052" y="5730"/>
                  <a:pt x="7052" y="5769"/>
                  <a:pt x="7052" y="5769"/>
                </a:cubicBezTo>
                <a:cubicBezTo>
                  <a:pt x="7050" y="5770"/>
                  <a:pt x="7048" y="5771"/>
                  <a:pt x="7045" y="5771"/>
                </a:cubicBezTo>
                <a:cubicBezTo>
                  <a:pt x="7024" y="5771"/>
                  <a:pt x="7012" y="5715"/>
                  <a:pt x="7000" y="5691"/>
                </a:cubicBezTo>
                <a:cubicBezTo>
                  <a:pt x="7011" y="5686"/>
                  <a:pt x="7017" y="5683"/>
                  <a:pt x="7022" y="5683"/>
                </a:cubicBezTo>
                <a:close/>
                <a:moveTo>
                  <a:pt x="6507" y="5938"/>
                </a:moveTo>
                <a:cubicBezTo>
                  <a:pt x="6520" y="5977"/>
                  <a:pt x="6520" y="6003"/>
                  <a:pt x="6507" y="6016"/>
                </a:cubicBezTo>
                <a:lnTo>
                  <a:pt x="6468" y="5990"/>
                </a:lnTo>
                <a:lnTo>
                  <a:pt x="6481" y="5951"/>
                </a:lnTo>
                <a:lnTo>
                  <a:pt x="6507" y="5938"/>
                </a:lnTo>
                <a:close/>
                <a:moveTo>
                  <a:pt x="11363" y="1"/>
                </a:moveTo>
                <a:cubicBezTo>
                  <a:pt x="11332" y="1"/>
                  <a:pt x="11300" y="17"/>
                  <a:pt x="11280" y="49"/>
                </a:cubicBezTo>
                <a:cubicBezTo>
                  <a:pt x="11280" y="23"/>
                  <a:pt x="11254" y="23"/>
                  <a:pt x="11229" y="23"/>
                </a:cubicBezTo>
                <a:cubicBezTo>
                  <a:pt x="11187" y="48"/>
                  <a:pt x="11123" y="63"/>
                  <a:pt x="11080" y="63"/>
                </a:cubicBezTo>
                <a:cubicBezTo>
                  <a:pt x="11056" y="63"/>
                  <a:pt x="11039" y="58"/>
                  <a:pt x="11034" y="49"/>
                </a:cubicBezTo>
                <a:lnTo>
                  <a:pt x="11008" y="49"/>
                </a:lnTo>
                <a:cubicBezTo>
                  <a:pt x="10982" y="88"/>
                  <a:pt x="10956" y="88"/>
                  <a:pt x="10917" y="101"/>
                </a:cubicBezTo>
                <a:cubicBezTo>
                  <a:pt x="10891" y="101"/>
                  <a:pt x="10865" y="114"/>
                  <a:pt x="10839" y="153"/>
                </a:cubicBezTo>
                <a:cubicBezTo>
                  <a:pt x="10813" y="192"/>
                  <a:pt x="10788" y="192"/>
                  <a:pt x="10788" y="192"/>
                </a:cubicBezTo>
                <a:cubicBezTo>
                  <a:pt x="10784" y="194"/>
                  <a:pt x="10781" y="194"/>
                  <a:pt x="10779" y="194"/>
                </a:cubicBezTo>
                <a:cubicBezTo>
                  <a:pt x="10765" y="194"/>
                  <a:pt x="10778" y="161"/>
                  <a:pt x="10800" y="127"/>
                </a:cubicBezTo>
                <a:cubicBezTo>
                  <a:pt x="10818" y="114"/>
                  <a:pt x="10819" y="106"/>
                  <a:pt x="10810" y="106"/>
                </a:cubicBezTo>
                <a:cubicBezTo>
                  <a:pt x="10793" y="106"/>
                  <a:pt x="10739" y="132"/>
                  <a:pt x="10697" y="192"/>
                </a:cubicBezTo>
                <a:cubicBezTo>
                  <a:pt x="10658" y="237"/>
                  <a:pt x="10638" y="260"/>
                  <a:pt x="10634" y="260"/>
                </a:cubicBezTo>
                <a:cubicBezTo>
                  <a:pt x="10629" y="260"/>
                  <a:pt x="10638" y="237"/>
                  <a:pt x="10658" y="192"/>
                </a:cubicBezTo>
                <a:cubicBezTo>
                  <a:pt x="10675" y="166"/>
                  <a:pt x="10686" y="141"/>
                  <a:pt x="10681" y="141"/>
                </a:cubicBezTo>
                <a:cubicBezTo>
                  <a:pt x="10679" y="141"/>
                  <a:pt x="10671" y="148"/>
                  <a:pt x="10658" y="166"/>
                </a:cubicBezTo>
                <a:cubicBezTo>
                  <a:pt x="10658" y="166"/>
                  <a:pt x="10593" y="192"/>
                  <a:pt x="10606" y="218"/>
                </a:cubicBezTo>
                <a:lnTo>
                  <a:pt x="10515" y="244"/>
                </a:lnTo>
                <a:cubicBezTo>
                  <a:pt x="10450" y="244"/>
                  <a:pt x="10424" y="257"/>
                  <a:pt x="10398" y="270"/>
                </a:cubicBezTo>
                <a:cubicBezTo>
                  <a:pt x="10382" y="294"/>
                  <a:pt x="10376" y="303"/>
                  <a:pt x="10364" y="303"/>
                </a:cubicBezTo>
                <a:cubicBezTo>
                  <a:pt x="10357" y="303"/>
                  <a:pt x="10348" y="300"/>
                  <a:pt x="10334" y="296"/>
                </a:cubicBezTo>
                <a:cubicBezTo>
                  <a:pt x="10329" y="287"/>
                  <a:pt x="10323" y="283"/>
                  <a:pt x="10319" y="283"/>
                </a:cubicBezTo>
                <a:cubicBezTo>
                  <a:pt x="10309" y="283"/>
                  <a:pt x="10303" y="300"/>
                  <a:pt x="10321" y="335"/>
                </a:cubicBezTo>
                <a:cubicBezTo>
                  <a:pt x="10311" y="364"/>
                  <a:pt x="10294" y="378"/>
                  <a:pt x="10270" y="378"/>
                </a:cubicBezTo>
                <a:cubicBezTo>
                  <a:pt x="10261" y="378"/>
                  <a:pt x="10252" y="377"/>
                  <a:pt x="10243" y="373"/>
                </a:cubicBezTo>
                <a:cubicBezTo>
                  <a:pt x="10230" y="347"/>
                  <a:pt x="10217" y="338"/>
                  <a:pt x="10209" y="338"/>
                </a:cubicBezTo>
                <a:cubicBezTo>
                  <a:pt x="10201" y="338"/>
                  <a:pt x="10197" y="347"/>
                  <a:pt x="10204" y="360"/>
                </a:cubicBezTo>
                <a:cubicBezTo>
                  <a:pt x="10191" y="412"/>
                  <a:pt x="10165" y="425"/>
                  <a:pt x="10165" y="425"/>
                </a:cubicBezTo>
                <a:cubicBezTo>
                  <a:pt x="10164" y="423"/>
                  <a:pt x="10161" y="422"/>
                  <a:pt x="10158" y="422"/>
                </a:cubicBezTo>
                <a:cubicBezTo>
                  <a:pt x="10113" y="422"/>
                  <a:pt x="9890" y="556"/>
                  <a:pt x="9711" y="724"/>
                </a:cubicBezTo>
                <a:cubicBezTo>
                  <a:pt x="9685" y="737"/>
                  <a:pt x="9685" y="776"/>
                  <a:pt x="9711" y="801"/>
                </a:cubicBezTo>
                <a:cubicBezTo>
                  <a:pt x="9730" y="827"/>
                  <a:pt x="9734" y="834"/>
                  <a:pt x="9727" y="834"/>
                </a:cubicBezTo>
                <a:cubicBezTo>
                  <a:pt x="9721" y="834"/>
                  <a:pt x="9705" y="827"/>
                  <a:pt x="9685" y="827"/>
                </a:cubicBezTo>
                <a:cubicBezTo>
                  <a:pt x="9655" y="810"/>
                  <a:pt x="9630" y="803"/>
                  <a:pt x="9614" y="803"/>
                </a:cubicBezTo>
                <a:cubicBezTo>
                  <a:pt x="9583" y="803"/>
                  <a:pt x="9586" y="832"/>
                  <a:pt x="9646" y="866"/>
                </a:cubicBezTo>
                <a:cubicBezTo>
                  <a:pt x="9684" y="881"/>
                  <a:pt x="9700" y="888"/>
                  <a:pt x="9688" y="888"/>
                </a:cubicBezTo>
                <a:cubicBezTo>
                  <a:pt x="9680" y="888"/>
                  <a:pt x="9658" y="885"/>
                  <a:pt x="9620" y="879"/>
                </a:cubicBezTo>
                <a:cubicBezTo>
                  <a:pt x="9581" y="879"/>
                  <a:pt x="9581" y="879"/>
                  <a:pt x="9581" y="918"/>
                </a:cubicBezTo>
                <a:cubicBezTo>
                  <a:pt x="9600" y="937"/>
                  <a:pt x="9592" y="955"/>
                  <a:pt x="9581" y="955"/>
                </a:cubicBezTo>
                <a:cubicBezTo>
                  <a:pt x="9577" y="955"/>
                  <a:pt x="9572" y="952"/>
                  <a:pt x="9568" y="944"/>
                </a:cubicBezTo>
                <a:cubicBezTo>
                  <a:pt x="9516" y="944"/>
                  <a:pt x="9478" y="944"/>
                  <a:pt x="9503" y="970"/>
                </a:cubicBezTo>
                <a:cubicBezTo>
                  <a:pt x="9503" y="970"/>
                  <a:pt x="9478" y="983"/>
                  <a:pt x="9439" y="983"/>
                </a:cubicBezTo>
                <a:cubicBezTo>
                  <a:pt x="9400" y="983"/>
                  <a:pt x="9400" y="1035"/>
                  <a:pt x="9400" y="1074"/>
                </a:cubicBezTo>
                <a:cubicBezTo>
                  <a:pt x="9400" y="1140"/>
                  <a:pt x="9389" y="1174"/>
                  <a:pt x="9375" y="1174"/>
                </a:cubicBezTo>
                <a:cubicBezTo>
                  <a:pt x="9367" y="1174"/>
                  <a:pt x="9357" y="1162"/>
                  <a:pt x="9348" y="1139"/>
                </a:cubicBezTo>
                <a:cubicBezTo>
                  <a:pt x="9343" y="1127"/>
                  <a:pt x="9337" y="1122"/>
                  <a:pt x="9331" y="1122"/>
                </a:cubicBezTo>
                <a:cubicBezTo>
                  <a:pt x="9302" y="1122"/>
                  <a:pt x="9262" y="1226"/>
                  <a:pt x="9283" y="1268"/>
                </a:cubicBezTo>
                <a:cubicBezTo>
                  <a:pt x="9307" y="1308"/>
                  <a:pt x="9316" y="1323"/>
                  <a:pt x="9314" y="1323"/>
                </a:cubicBezTo>
                <a:cubicBezTo>
                  <a:pt x="9312" y="1323"/>
                  <a:pt x="9306" y="1317"/>
                  <a:pt x="9296" y="1307"/>
                </a:cubicBezTo>
                <a:cubicBezTo>
                  <a:pt x="9291" y="1305"/>
                  <a:pt x="9286" y="1304"/>
                  <a:pt x="9282" y="1304"/>
                </a:cubicBezTo>
                <a:cubicBezTo>
                  <a:pt x="9265" y="1304"/>
                  <a:pt x="9257" y="1320"/>
                  <a:pt x="9257" y="1320"/>
                </a:cubicBezTo>
                <a:cubicBezTo>
                  <a:pt x="9238" y="1339"/>
                  <a:pt x="9226" y="1351"/>
                  <a:pt x="9211" y="1351"/>
                </a:cubicBezTo>
                <a:cubicBezTo>
                  <a:pt x="9205" y="1351"/>
                  <a:pt x="9199" y="1350"/>
                  <a:pt x="9192" y="1346"/>
                </a:cubicBezTo>
                <a:cubicBezTo>
                  <a:pt x="9192" y="1346"/>
                  <a:pt x="9179" y="1372"/>
                  <a:pt x="9166" y="1437"/>
                </a:cubicBezTo>
                <a:cubicBezTo>
                  <a:pt x="9189" y="1507"/>
                  <a:pt x="9140" y="1556"/>
                  <a:pt x="9073" y="1556"/>
                </a:cubicBezTo>
                <a:cubicBezTo>
                  <a:pt x="9065" y="1556"/>
                  <a:pt x="9058" y="1555"/>
                  <a:pt x="9049" y="1554"/>
                </a:cubicBezTo>
                <a:lnTo>
                  <a:pt x="9049" y="1619"/>
                </a:lnTo>
                <a:cubicBezTo>
                  <a:pt x="9078" y="1666"/>
                  <a:pt x="9092" y="1699"/>
                  <a:pt x="9078" y="1699"/>
                </a:cubicBezTo>
                <a:cubicBezTo>
                  <a:pt x="9073" y="1699"/>
                  <a:pt x="9064" y="1694"/>
                  <a:pt x="9049" y="1683"/>
                </a:cubicBezTo>
                <a:cubicBezTo>
                  <a:pt x="9040" y="1679"/>
                  <a:pt x="9031" y="1674"/>
                  <a:pt x="9024" y="1670"/>
                </a:cubicBezTo>
                <a:lnTo>
                  <a:pt x="9024" y="1670"/>
                </a:lnTo>
                <a:cubicBezTo>
                  <a:pt x="9057" y="1715"/>
                  <a:pt x="9004" y="1779"/>
                  <a:pt x="8947" y="1779"/>
                </a:cubicBezTo>
                <a:cubicBezTo>
                  <a:pt x="8938" y="1779"/>
                  <a:pt x="8929" y="1778"/>
                  <a:pt x="8920" y="1774"/>
                </a:cubicBezTo>
                <a:cubicBezTo>
                  <a:pt x="8909" y="1769"/>
                  <a:pt x="8903" y="1766"/>
                  <a:pt x="8898" y="1766"/>
                </a:cubicBezTo>
                <a:cubicBezTo>
                  <a:pt x="8892" y="1766"/>
                  <a:pt x="8888" y="1772"/>
                  <a:pt x="8881" y="1787"/>
                </a:cubicBezTo>
                <a:lnTo>
                  <a:pt x="8907" y="1800"/>
                </a:lnTo>
                <a:cubicBezTo>
                  <a:pt x="8933" y="1813"/>
                  <a:pt x="8972" y="1826"/>
                  <a:pt x="8946" y="1852"/>
                </a:cubicBezTo>
                <a:cubicBezTo>
                  <a:pt x="8935" y="1873"/>
                  <a:pt x="8933" y="1894"/>
                  <a:pt x="8912" y="1894"/>
                </a:cubicBezTo>
                <a:cubicBezTo>
                  <a:pt x="8907" y="1894"/>
                  <a:pt x="8901" y="1893"/>
                  <a:pt x="8894" y="1891"/>
                </a:cubicBezTo>
                <a:cubicBezTo>
                  <a:pt x="8855" y="1891"/>
                  <a:pt x="8816" y="1904"/>
                  <a:pt x="8842" y="1917"/>
                </a:cubicBezTo>
                <a:cubicBezTo>
                  <a:pt x="8842" y="1917"/>
                  <a:pt x="8829" y="1943"/>
                  <a:pt x="8790" y="1956"/>
                </a:cubicBezTo>
                <a:cubicBezTo>
                  <a:pt x="8777" y="1982"/>
                  <a:pt x="8764" y="2008"/>
                  <a:pt x="8738" y="2060"/>
                </a:cubicBezTo>
                <a:cubicBezTo>
                  <a:pt x="8749" y="2093"/>
                  <a:pt x="8741" y="2127"/>
                  <a:pt x="8714" y="2127"/>
                </a:cubicBezTo>
                <a:cubicBezTo>
                  <a:pt x="8709" y="2127"/>
                  <a:pt x="8705" y="2126"/>
                  <a:pt x="8699" y="2124"/>
                </a:cubicBezTo>
                <a:cubicBezTo>
                  <a:pt x="8699" y="2124"/>
                  <a:pt x="8686" y="2176"/>
                  <a:pt x="8699" y="2215"/>
                </a:cubicBezTo>
                <a:cubicBezTo>
                  <a:pt x="8678" y="2258"/>
                  <a:pt x="8665" y="2283"/>
                  <a:pt x="8647" y="2283"/>
                </a:cubicBezTo>
                <a:cubicBezTo>
                  <a:pt x="8643" y="2283"/>
                  <a:pt x="8639" y="2282"/>
                  <a:pt x="8634" y="2280"/>
                </a:cubicBezTo>
                <a:cubicBezTo>
                  <a:pt x="8625" y="2275"/>
                  <a:pt x="8619" y="2272"/>
                  <a:pt x="8616" y="2272"/>
                </a:cubicBezTo>
                <a:cubicBezTo>
                  <a:pt x="8610" y="2272"/>
                  <a:pt x="8613" y="2281"/>
                  <a:pt x="8621" y="2306"/>
                </a:cubicBezTo>
                <a:cubicBezTo>
                  <a:pt x="8660" y="2319"/>
                  <a:pt x="8647" y="2345"/>
                  <a:pt x="8634" y="2371"/>
                </a:cubicBezTo>
                <a:cubicBezTo>
                  <a:pt x="8621" y="2397"/>
                  <a:pt x="8609" y="2423"/>
                  <a:pt x="8609" y="2423"/>
                </a:cubicBezTo>
                <a:cubicBezTo>
                  <a:pt x="8634" y="2436"/>
                  <a:pt x="8634" y="2436"/>
                  <a:pt x="8634" y="2462"/>
                </a:cubicBezTo>
                <a:cubicBezTo>
                  <a:pt x="8621" y="2475"/>
                  <a:pt x="8557" y="2539"/>
                  <a:pt x="8557" y="2565"/>
                </a:cubicBezTo>
                <a:cubicBezTo>
                  <a:pt x="8529" y="2621"/>
                  <a:pt x="8521" y="2637"/>
                  <a:pt x="8533" y="2637"/>
                </a:cubicBezTo>
                <a:cubicBezTo>
                  <a:pt x="8537" y="2637"/>
                  <a:pt x="8545" y="2634"/>
                  <a:pt x="8557" y="2630"/>
                </a:cubicBezTo>
                <a:cubicBezTo>
                  <a:pt x="8561" y="2621"/>
                  <a:pt x="8567" y="2617"/>
                  <a:pt x="8572" y="2617"/>
                </a:cubicBezTo>
                <a:cubicBezTo>
                  <a:pt x="8580" y="2617"/>
                  <a:pt x="8582" y="2631"/>
                  <a:pt x="8557" y="2656"/>
                </a:cubicBezTo>
                <a:cubicBezTo>
                  <a:pt x="8544" y="2682"/>
                  <a:pt x="8479" y="2747"/>
                  <a:pt x="8453" y="2812"/>
                </a:cubicBezTo>
                <a:cubicBezTo>
                  <a:pt x="8414" y="2916"/>
                  <a:pt x="8414" y="2916"/>
                  <a:pt x="8453" y="2929"/>
                </a:cubicBezTo>
                <a:cubicBezTo>
                  <a:pt x="8465" y="2926"/>
                  <a:pt x="8475" y="2925"/>
                  <a:pt x="8482" y="2925"/>
                </a:cubicBezTo>
                <a:cubicBezTo>
                  <a:pt x="8511" y="2925"/>
                  <a:pt x="8492" y="2944"/>
                  <a:pt x="8440" y="2955"/>
                </a:cubicBezTo>
                <a:cubicBezTo>
                  <a:pt x="8362" y="2980"/>
                  <a:pt x="8349" y="3006"/>
                  <a:pt x="8375" y="3006"/>
                </a:cubicBezTo>
                <a:cubicBezTo>
                  <a:pt x="8401" y="3045"/>
                  <a:pt x="8401" y="3045"/>
                  <a:pt x="8388" y="3071"/>
                </a:cubicBezTo>
                <a:cubicBezTo>
                  <a:pt x="8384" y="3069"/>
                  <a:pt x="8380" y="3068"/>
                  <a:pt x="8376" y="3068"/>
                </a:cubicBezTo>
                <a:cubicBezTo>
                  <a:pt x="8358" y="3068"/>
                  <a:pt x="8351" y="3095"/>
                  <a:pt x="8362" y="3149"/>
                </a:cubicBezTo>
                <a:cubicBezTo>
                  <a:pt x="8362" y="3164"/>
                  <a:pt x="8362" y="3171"/>
                  <a:pt x="8354" y="3171"/>
                </a:cubicBezTo>
                <a:cubicBezTo>
                  <a:pt x="8349" y="3171"/>
                  <a:pt x="8339" y="3167"/>
                  <a:pt x="8323" y="3162"/>
                </a:cubicBezTo>
                <a:cubicBezTo>
                  <a:pt x="8323" y="3162"/>
                  <a:pt x="8323" y="3188"/>
                  <a:pt x="8310" y="3201"/>
                </a:cubicBezTo>
                <a:cubicBezTo>
                  <a:pt x="8349" y="3279"/>
                  <a:pt x="8271" y="3408"/>
                  <a:pt x="8232" y="3421"/>
                </a:cubicBezTo>
                <a:cubicBezTo>
                  <a:pt x="8232" y="3421"/>
                  <a:pt x="8219" y="3447"/>
                  <a:pt x="8245" y="3486"/>
                </a:cubicBezTo>
                <a:cubicBezTo>
                  <a:pt x="8273" y="3514"/>
                  <a:pt x="8281" y="3536"/>
                  <a:pt x="8259" y="3536"/>
                </a:cubicBezTo>
                <a:cubicBezTo>
                  <a:pt x="8251" y="3536"/>
                  <a:pt x="8238" y="3532"/>
                  <a:pt x="8219" y="3525"/>
                </a:cubicBezTo>
                <a:cubicBezTo>
                  <a:pt x="8198" y="3514"/>
                  <a:pt x="8185" y="3508"/>
                  <a:pt x="8181" y="3508"/>
                </a:cubicBezTo>
                <a:cubicBezTo>
                  <a:pt x="8174" y="3508"/>
                  <a:pt x="8184" y="3521"/>
                  <a:pt x="8206" y="3551"/>
                </a:cubicBezTo>
                <a:cubicBezTo>
                  <a:pt x="8228" y="3583"/>
                  <a:pt x="8196" y="3668"/>
                  <a:pt x="8163" y="3668"/>
                </a:cubicBezTo>
                <a:cubicBezTo>
                  <a:pt x="8156" y="3668"/>
                  <a:pt x="8148" y="3664"/>
                  <a:pt x="8142" y="3655"/>
                </a:cubicBezTo>
                <a:lnTo>
                  <a:pt x="8077" y="3629"/>
                </a:lnTo>
                <a:lnTo>
                  <a:pt x="8077" y="3629"/>
                </a:lnTo>
                <a:cubicBezTo>
                  <a:pt x="8103" y="3668"/>
                  <a:pt x="8090" y="3694"/>
                  <a:pt x="8090" y="3694"/>
                </a:cubicBezTo>
                <a:cubicBezTo>
                  <a:pt x="8116" y="3707"/>
                  <a:pt x="8116" y="3733"/>
                  <a:pt x="8077" y="3798"/>
                </a:cubicBezTo>
                <a:cubicBezTo>
                  <a:pt x="8064" y="3837"/>
                  <a:pt x="8051" y="3940"/>
                  <a:pt x="8038" y="3992"/>
                </a:cubicBezTo>
                <a:cubicBezTo>
                  <a:pt x="8012" y="4031"/>
                  <a:pt x="7986" y="4096"/>
                  <a:pt x="7947" y="4109"/>
                </a:cubicBezTo>
                <a:cubicBezTo>
                  <a:pt x="7934" y="4135"/>
                  <a:pt x="7921" y="4148"/>
                  <a:pt x="7934" y="4213"/>
                </a:cubicBezTo>
                <a:cubicBezTo>
                  <a:pt x="7945" y="4246"/>
                  <a:pt x="7937" y="4280"/>
                  <a:pt x="7909" y="4280"/>
                </a:cubicBezTo>
                <a:cubicBezTo>
                  <a:pt x="7905" y="4280"/>
                  <a:pt x="7900" y="4279"/>
                  <a:pt x="7895" y="4278"/>
                </a:cubicBezTo>
                <a:lnTo>
                  <a:pt x="7895" y="4290"/>
                </a:lnTo>
                <a:cubicBezTo>
                  <a:pt x="7895" y="4355"/>
                  <a:pt x="7882" y="4368"/>
                  <a:pt x="7882" y="4368"/>
                </a:cubicBezTo>
                <a:cubicBezTo>
                  <a:pt x="7876" y="4365"/>
                  <a:pt x="7868" y="4363"/>
                  <a:pt x="7861" y="4363"/>
                </a:cubicBezTo>
                <a:cubicBezTo>
                  <a:pt x="7840" y="4363"/>
                  <a:pt x="7821" y="4378"/>
                  <a:pt x="7830" y="4407"/>
                </a:cubicBezTo>
                <a:cubicBezTo>
                  <a:pt x="7856" y="4420"/>
                  <a:pt x="7856" y="4433"/>
                  <a:pt x="7830" y="4485"/>
                </a:cubicBezTo>
                <a:cubicBezTo>
                  <a:pt x="7804" y="4485"/>
                  <a:pt x="7688" y="4680"/>
                  <a:pt x="7584" y="4822"/>
                </a:cubicBezTo>
                <a:cubicBezTo>
                  <a:pt x="7467" y="4978"/>
                  <a:pt x="7337" y="5121"/>
                  <a:pt x="7350" y="5134"/>
                </a:cubicBezTo>
                <a:cubicBezTo>
                  <a:pt x="7350" y="5134"/>
                  <a:pt x="7337" y="5147"/>
                  <a:pt x="7311" y="5172"/>
                </a:cubicBezTo>
                <a:cubicBezTo>
                  <a:pt x="7286" y="5185"/>
                  <a:pt x="7260" y="5224"/>
                  <a:pt x="7260" y="5224"/>
                </a:cubicBezTo>
                <a:cubicBezTo>
                  <a:pt x="7252" y="5215"/>
                  <a:pt x="7244" y="5210"/>
                  <a:pt x="7235" y="5210"/>
                </a:cubicBezTo>
                <a:cubicBezTo>
                  <a:pt x="7197" y="5210"/>
                  <a:pt x="7148" y="5288"/>
                  <a:pt x="7117" y="5341"/>
                </a:cubicBezTo>
                <a:cubicBezTo>
                  <a:pt x="7117" y="5380"/>
                  <a:pt x="7104" y="5393"/>
                  <a:pt x="7091" y="5406"/>
                </a:cubicBezTo>
                <a:cubicBezTo>
                  <a:pt x="7078" y="5389"/>
                  <a:pt x="7064" y="5381"/>
                  <a:pt x="7049" y="5381"/>
                </a:cubicBezTo>
                <a:cubicBezTo>
                  <a:pt x="7020" y="5381"/>
                  <a:pt x="6992" y="5410"/>
                  <a:pt x="6974" y="5445"/>
                </a:cubicBezTo>
                <a:cubicBezTo>
                  <a:pt x="6989" y="5483"/>
                  <a:pt x="6987" y="5503"/>
                  <a:pt x="6974" y="5503"/>
                </a:cubicBezTo>
                <a:cubicBezTo>
                  <a:pt x="6966" y="5503"/>
                  <a:pt x="6952" y="5492"/>
                  <a:pt x="6935" y="5471"/>
                </a:cubicBezTo>
                <a:cubicBezTo>
                  <a:pt x="6927" y="5454"/>
                  <a:pt x="6917" y="5445"/>
                  <a:pt x="6907" y="5445"/>
                </a:cubicBezTo>
                <a:cubicBezTo>
                  <a:pt x="6889" y="5445"/>
                  <a:pt x="6875" y="5479"/>
                  <a:pt x="6883" y="5549"/>
                </a:cubicBezTo>
                <a:cubicBezTo>
                  <a:pt x="6883" y="5570"/>
                  <a:pt x="6883" y="5580"/>
                  <a:pt x="6877" y="5580"/>
                </a:cubicBezTo>
                <a:cubicBezTo>
                  <a:pt x="6872" y="5580"/>
                  <a:pt x="6862" y="5573"/>
                  <a:pt x="6845" y="5562"/>
                </a:cubicBezTo>
                <a:cubicBezTo>
                  <a:pt x="6821" y="5544"/>
                  <a:pt x="6806" y="5537"/>
                  <a:pt x="6797" y="5537"/>
                </a:cubicBezTo>
                <a:cubicBezTo>
                  <a:pt x="6786" y="5537"/>
                  <a:pt x="6786" y="5547"/>
                  <a:pt x="6793" y="5562"/>
                </a:cubicBezTo>
                <a:cubicBezTo>
                  <a:pt x="6800" y="5599"/>
                  <a:pt x="6795" y="5620"/>
                  <a:pt x="6778" y="5620"/>
                </a:cubicBezTo>
                <a:cubicBezTo>
                  <a:pt x="6767" y="5620"/>
                  <a:pt x="6749" y="5609"/>
                  <a:pt x="6728" y="5588"/>
                </a:cubicBezTo>
                <a:cubicBezTo>
                  <a:pt x="6699" y="5571"/>
                  <a:pt x="6684" y="5561"/>
                  <a:pt x="6676" y="5561"/>
                </a:cubicBezTo>
                <a:cubicBezTo>
                  <a:pt x="6665" y="5561"/>
                  <a:pt x="6669" y="5577"/>
                  <a:pt x="6676" y="5613"/>
                </a:cubicBezTo>
                <a:cubicBezTo>
                  <a:pt x="6676" y="5657"/>
                  <a:pt x="6640" y="5689"/>
                  <a:pt x="6605" y="5689"/>
                </a:cubicBezTo>
                <a:cubicBezTo>
                  <a:pt x="6588" y="5689"/>
                  <a:pt x="6572" y="5682"/>
                  <a:pt x="6559" y="5665"/>
                </a:cubicBezTo>
                <a:cubicBezTo>
                  <a:pt x="6546" y="5665"/>
                  <a:pt x="6533" y="5662"/>
                  <a:pt x="6525" y="5662"/>
                </a:cubicBezTo>
                <a:cubicBezTo>
                  <a:pt x="6517" y="5662"/>
                  <a:pt x="6514" y="5665"/>
                  <a:pt x="6520" y="5678"/>
                </a:cubicBezTo>
                <a:lnTo>
                  <a:pt x="6494" y="5652"/>
                </a:lnTo>
                <a:cubicBezTo>
                  <a:pt x="6468" y="5665"/>
                  <a:pt x="6455" y="5665"/>
                  <a:pt x="6455" y="5665"/>
                </a:cubicBezTo>
                <a:lnTo>
                  <a:pt x="6455" y="5691"/>
                </a:lnTo>
                <a:cubicBezTo>
                  <a:pt x="6455" y="5704"/>
                  <a:pt x="6417" y="5704"/>
                  <a:pt x="6365" y="5704"/>
                </a:cubicBezTo>
                <a:cubicBezTo>
                  <a:pt x="6313" y="5704"/>
                  <a:pt x="6248" y="5717"/>
                  <a:pt x="6183" y="5717"/>
                </a:cubicBezTo>
                <a:cubicBezTo>
                  <a:pt x="6128" y="5720"/>
                  <a:pt x="6085" y="5721"/>
                  <a:pt x="6052" y="5721"/>
                </a:cubicBezTo>
                <a:cubicBezTo>
                  <a:pt x="6018" y="5721"/>
                  <a:pt x="5995" y="5720"/>
                  <a:pt x="5979" y="5720"/>
                </a:cubicBezTo>
                <a:cubicBezTo>
                  <a:pt x="5946" y="5720"/>
                  <a:pt x="5943" y="5724"/>
                  <a:pt x="5950" y="5743"/>
                </a:cubicBezTo>
                <a:cubicBezTo>
                  <a:pt x="5956" y="5776"/>
                  <a:pt x="5950" y="5792"/>
                  <a:pt x="5940" y="5792"/>
                </a:cubicBezTo>
                <a:cubicBezTo>
                  <a:pt x="5930" y="5792"/>
                  <a:pt x="5917" y="5776"/>
                  <a:pt x="5911" y="5743"/>
                </a:cubicBezTo>
                <a:cubicBezTo>
                  <a:pt x="5885" y="5743"/>
                  <a:pt x="5859" y="5704"/>
                  <a:pt x="5820" y="5691"/>
                </a:cubicBezTo>
                <a:cubicBezTo>
                  <a:pt x="5781" y="5678"/>
                  <a:pt x="5742" y="5665"/>
                  <a:pt x="5755" y="5639"/>
                </a:cubicBezTo>
                <a:lnTo>
                  <a:pt x="5729" y="5639"/>
                </a:lnTo>
                <a:cubicBezTo>
                  <a:pt x="5714" y="5655"/>
                  <a:pt x="5693" y="5661"/>
                  <a:pt x="5670" y="5661"/>
                </a:cubicBezTo>
                <a:cubicBezTo>
                  <a:pt x="5615" y="5661"/>
                  <a:pt x="5549" y="5624"/>
                  <a:pt x="5522" y="5588"/>
                </a:cubicBezTo>
                <a:cubicBezTo>
                  <a:pt x="5496" y="5562"/>
                  <a:pt x="5470" y="5562"/>
                  <a:pt x="5418" y="5562"/>
                </a:cubicBezTo>
                <a:cubicBezTo>
                  <a:pt x="5366" y="5562"/>
                  <a:pt x="5366" y="5562"/>
                  <a:pt x="5366" y="5536"/>
                </a:cubicBezTo>
                <a:cubicBezTo>
                  <a:pt x="5376" y="5515"/>
                  <a:pt x="5328" y="5443"/>
                  <a:pt x="5288" y="5443"/>
                </a:cubicBezTo>
                <a:cubicBezTo>
                  <a:pt x="5279" y="5443"/>
                  <a:pt x="5270" y="5448"/>
                  <a:pt x="5262" y="5458"/>
                </a:cubicBezTo>
                <a:lnTo>
                  <a:pt x="5262" y="5419"/>
                </a:lnTo>
                <a:cubicBezTo>
                  <a:pt x="5262" y="5401"/>
                  <a:pt x="5254" y="5394"/>
                  <a:pt x="5244" y="5394"/>
                </a:cubicBezTo>
                <a:cubicBezTo>
                  <a:pt x="5232" y="5394"/>
                  <a:pt x="5217" y="5405"/>
                  <a:pt x="5210" y="5419"/>
                </a:cubicBezTo>
                <a:cubicBezTo>
                  <a:pt x="5195" y="5439"/>
                  <a:pt x="5184" y="5449"/>
                  <a:pt x="5178" y="5449"/>
                </a:cubicBezTo>
                <a:cubicBezTo>
                  <a:pt x="5169" y="5449"/>
                  <a:pt x="5173" y="5423"/>
                  <a:pt x="5197" y="5367"/>
                </a:cubicBezTo>
                <a:cubicBezTo>
                  <a:pt x="5223" y="5332"/>
                  <a:pt x="5226" y="5315"/>
                  <a:pt x="5217" y="5315"/>
                </a:cubicBezTo>
                <a:cubicBezTo>
                  <a:pt x="5213" y="5315"/>
                  <a:pt x="5206" y="5319"/>
                  <a:pt x="5197" y="5328"/>
                </a:cubicBezTo>
                <a:cubicBezTo>
                  <a:pt x="5181" y="5333"/>
                  <a:pt x="5165" y="5337"/>
                  <a:pt x="5153" y="5337"/>
                </a:cubicBezTo>
                <a:cubicBezTo>
                  <a:pt x="5135" y="5337"/>
                  <a:pt x="5125" y="5330"/>
                  <a:pt x="5132" y="5315"/>
                </a:cubicBezTo>
                <a:cubicBezTo>
                  <a:pt x="5119" y="5302"/>
                  <a:pt x="5110" y="5292"/>
                  <a:pt x="5098" y="5292"/>
                </a:cubicBezTo>
                <a:cubicBezTo>
                  <a:pt x="5087" y="5292"/>
                  <a:pt x="5074" y="5302"/>
                  <a:pt x="5055" y="5328"/>
                </a:cubicBezTo>
                <a:cubicBezTo>
                  <a:pt x="5047" y="5336"/>
                  <a:pt x="5040" y="5339"/>
                  <a:pt x="5034" y="5339"/>
                </a:cubicBezTo>
                <a:cubicBezTo>
                  <a:pt x="5021" y="5339"/>
                  <a:pt x="5012" y="5324"/>
                  <a:pt x="5003" y="5315"/>
                </a:cubicBezTo>
                <a:cubicBezTo>
                  <a:pt x="5016" y="5289"/>
                  <a:pt x="5016" y="5289"/>
                  <a:pt x="5055" y="5289"/>
                </a:cubicBezTo>
                <a:cubicBezTo>
                  <a:pt x="5061" y="5292"/>
                  <a:pt x="5064" y="5294"/>
                  <a:pt x="5065" y="5294"/>
                </a:cubicBezTo>
                <a:cubicBezTo>
                  <a:pt x="5068" y="5294"/>
                  <a:pt x="5048" y="5279"/>
                  <a:pt x="5029" y="5250"/>
                </a:cubicBezTo>
                <a:cubicBezTo>
                  <a:pt x="5003" y="5237"/>
                  <a:pt x="5003" y="5185"/>
                  <a:pt x="5016" y="5160"/>
                </a:cubicBezTo>
                <a:cubicBezTo>
                  <a:pt x="5022" y="5140"/>
                  <a:pt x="5022" y="5127"/>
                  <a:pt x="5017" y="5127"/>
                </a:cubicBezTo>
                <a:cubicBezTo>
                  <a:pt x="5012" y="5127"/>
                  <a:pt x="5003" y="5140"/>
                  <a:pt x="4990" y="5172"/>
                </a:cubicBezTo>
                <a:cubicBezTo>
                  <a:pt x="4961" y="5194"/>
                  <a:pt x="4948" y="5204"/>
                  <a:pt x="4938" y="5204"/>
                </a:cubicBezTo>
                <a:cubicBezTo>
                  <a:pt x="4930" y="5204"/>
                  <a:pt x="4924" y="5197"/>
                  <a:pt x="4912" y="5185"/>
                </a:cubicBezTo>
                <a:cubicBezTo>
                  <a:pt x="4886" y="5160"/>
                  <a:pt x="4873" y="5147"/>
                  <a:pt x="4899" y="5121"/>
                </a:cubicBezTo>
                <a:cubicBezTo>
                  <a:pt x="4925" y="5108"/>
                  <a:pt x="4925" y="5108"/>
                  <a:pt x="4899" y="5069"/>
                </a:cubicBezTo>
                <a:cubicBezTo>
                  <a:pt x="4870" y="5040"/>
                  <a:pt x="4822" y="5031"/>
                  <a:pt x="4773" y="5031"/>
                </a:cubicBezTo>
                <a:cubicBezTo>
                  <a:pt x="4734" y="5031"/>
                  <a:pt x="4695" y="5037"/>
                  <a:pt x="4666" y="5043"/>
                </a:cubicBezTo>
                <a:cubicBezTo>
                  <a:pt x="4647" y="5061"/>
                  <a:pt x="4638" y="5071"/>
                  <a:pt x="4635" y="5071"/>
                </a:cubicBezTo>
                <a:cubicBezTo>
                  <a:pt x="4632" y="5071"/>
                  <a:pt x="4639" y="5058"/>
                  <a:pt x="4653" y="5030"/>
                </a:cubicBezTo>
                <a:cubicBezTo>
                  <a:pt x="4678" y="5004"/>
                  <a:pt x="4666" y="4991"/>
                  <a:pt x="4653" y="4965"/>
                </a:cubicBezTo>
                <a:cubicBezTo>
                  <a:pt x="4646" y="4972"/>
                  <a:pt x="4642" y="4974"/>
                  <a:pt x="4639" y="4974"/>
                </a:cubicBezTo>
                <a:cubicBezTo>
                  <a:pt x="4635" y="4974"/>
                  <a:pt x="4640" y="4962"/>
                  <a:pt x="4647" y="4962"/>
                </a:cubicBezTo>
                <a:cubicBezTo>
                  <a:pt x="4649" y="4962"/>
                  <a:pt x="4651" y="4963"/>
                  <a:pt x="4653" y="4965"/>
                </a:cubicBezTo>
                <a:cubicBezTo>
                  <a:pt x="4659" y="4961"/>
                  <a:pt x="4666" y="4960"/>
                  <a:pt x="4671" y="4960"/>
                </a:cubicBezTo>
                <a:cubicBezTo>
                  <a:pt x="4685" y="4960"/>
                  <a:pt x="4695" y="4972"/>
                  <a:pt x="4704" y="4991"/>
                </a:cubicBezTo>
                <a:lnTo>
                  <a:pt x="4730" y="4965"/>
                </a:lnTo>
                <a:cubicBezTo>
                  <a:pt x="4759" y="4927"/>
                  <a:pt x="4760" y="4903"/>
                  <a:pt x="4732" y="4903"/>
                </a:cubicBezTo>
                <a:cubicBezTo>
                  <a:pt x="4722" y="4903"/>
                  <a:pt x="4709" y="4906"/>
                  <a:pt x="4691" y="4913"/>
                </a:cubicBezTo>
                <a:cubicBezTo>
                  <a:pt x="4653" y="4913"/>
                  <a:pt x="4653" y="4913"/>
                  <a:pt x="4666" y="4874"/>
                </a:cubicBezTo>
                <a:cubicBezTo>
                  <a:pt x="4666" y="4844"/>
                  <a:pt x="4673" y="4814"/>
                  <a:pt x="4665" y="4814"/>
                </a:cubicBezTo>
                <a:cubicBezTo>
                  <a:pt x="4662" y="4814"/>
                  <a:pt x="4658" y="4816"/>
                  <a:pt x="4653" y="4822"/>
                </a:cubicBezTo>
                <a:cubicBezTo>
                  <a:pt x="4653" y="4822"/>
                  <a:pt x="4627" y="4783"/>
                  <a:pt x="4640" y="4744"/>
                </a:cubicBezTo>
                <a:cubicBezTo>
                  <a:pt x="4621" y="4716"/>
                  <a:pt x="4609" y="4695"/>
                  <a:pt x="4594" y="4695"/>
                </a:cubicBezTo>
                <a:cubicBezTo>
                  <a:pt x="4588" y="4695"/>
                  <a:pt x="4582" y="4698"/>
                  <a:pt x="4575" y="4706"/>
                </a:cubicBezTo>
                <a:cubicBezTo>
                  <a:pt x="4570" y="4708"/>
                  <a:pt x="4565" y="4709"/>
                  <a:pt x="4561" y="4709"/>
                </a:cubicBezTo>
                <a:cubicBezTo>
                  <a:pt x="4544" y="4709"/>
                  <a:pt x="4533" y="4690"/>
                  <a:pt x="4523" y="4680"/>
                </a:cubicBezTo>
                <a:cubicBezTo>
                  <a:pt x="4513" y="4661"/>
                  <a:pt x="4504" y="4649"/>
                  <a:pt x="4489" y="4649"/>
                </a:cubicBezTo>
                <a:cubicBezTo>
                  <a:pt x="4484" y="4649"/>
                  <a:pt x="4478" y="4650"/>
                  <a:pt x="4471" y="4654"/>
                </a:cubicBezTo>
                <a:cubicBezTo>
                  <a:pt x="4461" y="4658"/>
                  <a:pt x="4450" y="4661"/>
                  <a:pt x="4439" y="4661"/>
                </a:cubicBezTo>
                <a:cubicBezTo>
                  <a:pt x="4418" y="4661"/>
                  <a:pt x="4397" y="4652"/>
                  <a:pt x="4380" y="4628"/>
                </a:cubicBezTo>
                <a:cubicBezTo>
                  <a:pt x="4328" y="4602"/>
                  <a:pt x="4328" y="4602"/>
                  <a:pt x="4367" y="4550"/>
                </a:cubicBezTo>
                <a:cubicBezTo>
                  <a:pt x="4393" y="4524"/>
                  <a:pt x="4380" y="4511"/>
                  <a:pt x="4367" y="4485"/>
                </a:cubicBezTo>
                <a:cubicBezTo>
                  <a:pt x="4367" y="4485"/>
                  <a:pt x="4354" y="4472"/>
                  <a:pt x="4367" y="4433"/>
                </a:cubicBezTo>
                <a:cubicBezTo>
                  <a:pt x="4374" y="4414"/>
                  <a:pt x="4370" y="4407"/>
                  <a:pt x="4362" y="4407"/>
                </a:cubicBezTo>
                <a:cubicBezTo>
                  <a:pt x="4354" y="4407"/>
                  <a:pt x="4341" y="4414"/>
                  <a:pt x="4328" y="4420"/>
                </a:cubicBezTo>
                <a:cubicBezTo>
                  <a:pt x="4302" y="4446"/>
                  <a:pt x="4276" y="4459"/>
                  <a:pt x="4276" y="4459"/>
                </a:cubicBezTo>
                <a:cubicBezTo>
                  <a:pt x="4263" y="4433"/>
                  <a:pt x="4302" y="4381"/>
                  <a:pt x="4328" y="4368"/>
                </a:cubicBezTo>
                <a:cubicBezTo>
                  <a:pt x="4351" y="4338"/>
                  <a:pt x="4361" y="4325"/>
                  <a:pt x="4354" y="4325"/>
                </a:cubicBezTo>
                <a:cubicBezTo>
                  <a:pt x="4349" y="4325"/>
                  <a:pt x="4337" y="4332"/>
                  <a:pt x="4315" y="4342"/>
                </a:cubicBezTo>
                <a:cubicBezTo>
                  <a:pt x="4307" y="4346"/>
                  <a:pt x="4298" y="4349"/>
                  <a:pt x="4289" y="4349"/>
                </a:cubicBezTo>
                <a:cubicBezTo>
                  <a:pt x="4269" y="4349"/>
                  <a:pt x="4250" y="4335"/>
                  <a:pt x="4250" y="4290"/>
                </a:cubicBezTo>
                <a:cubicBezTo>
                  <a:pt x="4225" y="4252"/>
                  <a:pt x="4199" y="4213"/>
                  <a:pt x="4225" y="4187"/>
                </a:cubicBezTo>
                <a:cubicBezTo>
                  <a:pt x="4237" y="4161"/>
                  <a:pt x="4199" y="4148"/>
                  <a:pt x="4199" y="4148"/>
                </a:cubicBezTo>
                <a:cubicBezTo>
                  <a:pt x="4160" y="4148"/>
                  <a:pt x="4147" y="4122"/>
                  <a:pt x="4134" y="4031"/>
                </a:cubicBezTo>
                <a:cubicBezTo>
                  <a:pt x="4125" y="3937"/>
                  <a:pt x="4122" y="3905"/>
                  <a:pt x="4107" y="3905"/>
                </a:cubicBezTo>
                <a:cubicBezTo>
                  <a:pt x="4098" y="3905"/>
                  <a:pt x="4087" y="3914"/>
                  <a:pt x="4069" y="3927"/>
                </a:cubicBezTo>
                <a:cubicBezTo>
                  <a:pt x="4057" y="3933"/>
                  <a:pt x="4046" y="3939"/>
                  <a:pt x="4040" y="3939"/>
                </a:cubicBezTo>
                <a:cubicBezTo>
                  <a:pt x="4033" y="3939"/>
                  <a:pt x="4034" y="3930"/>
                  <a:pt x="4056" y="3901"/>
                </a:cubicBezTo>
                <a:cubicBezTo>
                  <a:pt x="4069" y="3862"/>
                  <a:pt x="4030" y="3849"/>
                  <a:pt x="3978" y="3824"/>
                </a:cubicBezTo>
                <a:cubicBezTo>
                  <a:pt x="3939" y="3824"/>
                  <a:pt x="3887" y="3849"/>
                  <a:pt x="3848" y="3862"/>
                </a:cubicBezTo>
                <a:cubicBezTo>
                  <a:pt x="3826" y="3879"/>
                  <a:pt x="3813" y="3889"/>
                  <a:pt x="3806" y="3889"/>
                </a:cubicBezTo>
                <a:cubicBezTo>
                  <a:pt x="3796" y="3889"/>
                  <a:pt x="3796" y="3873"/>
                  <a:pt x="3796" y="3837"/>
                </a:cubicBezTo>
                <a:cubicBezTo>
                  <a:pt x="3784" y="3811"/>
                  <a:pt x="3796" y="3772"/>
                  <a:pt x="3822" y="3759"/>
                </a:cubicBezTo>
                <a:cubicBezTo>
                  <a:pt x="3828" y="3756"/>
                  <a:pt x="3832" y="3755"/>
                  <a:pt x="3836" y="3755"/>
                </a:cubicBezTo>
                <a:cubicBezTo>
                  <a:pt x="3853" y="3755"/>
                  <a:pt x="3861" y="3772"/>
                  <a:pt x="3861" y="3772"/>
                </a:cubicBezTo>
                <a:lnTo>
                  <a:pt x="3874" y="3785"/>
                </a:lnTo>
                <a:cubicBezTo>
                  <a:pt x="3900" y="3772"/>
                  <a:pt x="3939" y="3759"/>
                  <a:pt x="3900" y="3707"/>
                </a:cubicBezTo>
                <a:cubicBezTo>
                  <a:pt x="3910" y="3678"/>
                  <a:pt x="3905" y="3663"/>
                  <a:pt x="3891" y="3663"/>
                </a:cubicBezTo>
                <a:cubicBezTo>
                  <a:pt x="3886" y="3663"/>
                  <a:pt x="3881" y="3665"/>
                  <a:pt x="3874" y="3668"/>
                </a:cubicBezTo>
                <a:cubicBezTo>
                  <a:pt x="3887" y="3629"/>
                  <a:pt x="3861" y="3577"/>
                  <a:pt x="3835" y="3538"/>
                </a:cubicBezTo>
                <a:cubicBezTo>
                  <a:pt x="3809" y="3486"/>
                  <a:pt x="3758" y="3421"/>
                  <a:pt x="3771" y="3383"/>
                </a:cubicBezTo>
                <a:cubicBezTo>
                  <a:pt x="3751" y="3343"/>
                  <a:pt x="3731" y="3326"/>
                  <a:pt x="3711" y="3326"/>
                </a:cubicBezTo>
                <a:cubicBezTo>
                  <a:pt x="3705" y="3326"/>
                  <a:pt x="3699" y="3328"/>
                  <a:pt x="3693" y="3331"/>
                </a:cubicBezTo>
                <a:cubicBezTo>
                  <a:pt x="3672" y="3346"/>
                  <a:pt x="3658" y="3351"/>
                  <a:pt x="3650" y="3351"/>
                </a:cubicBezTo>
                <a:cubicBezTo>
                  <a:pt x="3637" y="3351"/>
                  <a:pt x="3638" y="3339"/>
                  <a:pt x="3654" y="3331"/>
                </a:cubicBezTo>
                <a:cubicBezTo>
                  <a:pt x="3692" y="3267"/>
                  <a:pt x="3506" y="2967"/>
                  <a:pt x="3425" y="2967"/>
                </a:cubicBezTo>
                <a:cubicBezTo>
                  <a:pt x="3424" y="2967"/>
                  <a:pt x="3422" y="2967"/>
                  <a:pt x="3420" y="2968"/>
                </a:cubicBezTo>
                <a:cubicBezTo>
                  <a:pt x="3420" y="2968"/>
                  <a:pt x="3407" y="2955"/>
                  <a:pt x="3381" y="2929"/>
                </a:cubicBezTo>
                <a:cubicBezTo>
                  <a:pt x="3368" y="2864"/>
                  <a:pt x="3252" y="2734"/>
                  <a:pt x="3200" y="2734"/>
                </a:cubicBezTo>
                <a:cubicBezTo>
                  <a:pt x="3200" y="2734"/>
                  <a:pt x="3187" y="2721"/>
                  <a:pt x="3135" y="2682"/>
                </a:cubicBezTo>
                <a:cubicBezTo>
                  <a:pt x="3113" y="2628"/>
                  <a:pt x="3101" y="2601"/>
                  <a:pt x="3067" y="2601"/>
                </a:cubicBezTo>
                <a:cubicBezTo>
                  <a:pt x="3060" y="2601"/>
                  <a:pt x="3053" y="2602"/>
                  <a:pt x="3044" y="2604"/>
                </a:cubicBezTo>
                <a:cubicBezTo>
                  <a:pt x="3018" y="2604"/>
                  <a:pt x="3004" y="2616"/>
                  <a:pt x="3001" y="2616"/>
                </a:cubicBezTo>
                <a:cubicBezTo>
                  <a:pt x="3000" y="2616"/>
                  <a:pt x="3001" y="2613"/>
                  <a:pt x="3005" y="2604"/>
                </a:cubicBezTo>
                <a:cubicBezTo>
                  <a:pt x="3031" y="2578"/>
                  <a:pt x="2979" y="2539"/>
                  <a:pt x="2889" y="2475"/>
                </a:cubicBezTo>
                <a:cubicBezTo>
                  <a:pt x="2831" y="2432"/>
                  <a:pt x="2806" y="2413"/>
                  <a:pt x="2796" y="2413"/>
                </a:cubicBezTo>
                <a:cubicBezTo>
                  <a:pt x="2789" y="2413"/>
                  <a:pt x="2792" y="2425"/>
                  <a:pt x="2798" y="2449"/>
                </a:cubicBezTo>
                <a:cubicBezTo>
                  <a:pt x="2681" y="2397"/>
                  <a:pt x="2694" y="2384"/>
                  <a:pt x="2707" y="2345"/>
                </a:cubicBezTo>
                <a:cubicBezTo>
                  <a:pt x="2746" y="2329"/>
                  <a:pt x="2743" y="2309"/>
                  <a:pt x="2718" y="2309"/>
                </a:cubicBezTo>
                <a:cubicBezTo>
                  <a:pt x="2701" y="2309"/>
                  <a:pt x="2674" y="2319"/>
                  <a:pt x="2642" y="2345"/>
                </a:cubicBezTo>
                <a:cubicBezTo>
                  <a:pt x="2618" y="2359"/>
                  <a:pt x="2596" y="2365"/>
                  <a:pt x="2579" y="2365"/>
                </a:cubicBezTo>
                <a:cubicBezTo>
                  <a:pt x="2550" y="2365"/>
                  <a:pt x="2535" y="2348"/>
                  <a:pt x="2551" y="2332"/>
                </a:cubicBezTo>
                <a:cubicBezTo>
                  <a:pt x="2557" y="2321"/>
                  <a:pt x="2565" y="2317"/>
                  <a:pt x="2574" y="2317"/>
                </a:cubicBezTo>
                <a:cubicBezTo>
                  <a:pt x="2586" y="2317"/>
                  <a:pt x="2601" y="2324"/>
                  <a:pt x="2616" y="2332"/>
                </a:cubicBezTo>
                <a:cubicBezTo>
                  <a:pt x="2616" y="2332"/>
                  <a:pt x="2629" y="2306"/>
                  <a:pt x="2642" y="2280"/>
                </a:cubicBezTo>
                <a:cubicBezTo>
                  <a:pt x="2629" y="2274"/>
                  <a:pt x="2623" y="2270"/>
                  <a:pt x="2615" y="2270"/>
                </a:cubicBezTo>
                <a:cubicBezTo>
                  <a:pt x="2606" y="2270"/>
                  <a:pt x="2597" y="2274"/>
                  <a:pt x="2577" y="2280"/>
                </a:cubicBezTo>
                <a:cubicBezTo>
                  <a:pt x="2577" y="2280"/>
                  <a:pt x="2561" y="2263"/>
                  <a:pt x="2534" y="2263"/>
                </a:cubicBezTo>
                <a:cubicBezTo>
                  <a:pt x="2527" y="2263"/>
                  <a:pt x="2520" y="2265"/>
                  <a:pt x="2512" y="2267"/>
                </a:cubicBezTo>
                <a:cubicBezTo>
                  <a:pt x="2461" y="2293"/>
                  <a:pt x="2448" y="2319"/>
                  <a:pt x="2461" y="2358"/>
                </a:cubicBezTo>
                <a:cubicBezTo>
                  <a:pt x="2467" y="2377"/>
                  <a:pt x="2464" y="2384"/>
                  <a:pt x="2456" y="2384"/>
                </a:cubicBezTo>
                <a:cubicBezTo>
                  <a:pt x="2448" y="2384"/>
                  <a:pt x="2435" y="2377"/>
                  <a:pt x="2422" y="2371"/>
                </a:cubicBezTo>
                <a:cubicBezTo>
                  <a:pt x="2383" y="2319"/>
                  <a:pt x="2396" y="2293"/>
                  <a:pt x="2435" y="2280"/>
                </a:cubicBezTo>
                <a:cubicBezTo>
                  <a:pt x="2439" y="2282"/>
                  <a:pt x="2443" y="2283"/>
                  <a:pt x="2447" y="2283"/>
                </a:cubicBezTo>
                <a:cubicBezTo>
                  <a:pt x="2466" y="2283"/>
                  <a:pt x="2478" y="2260"/>
                  <a:pt x="2499" y="2228"/>
                </a:cubicBezTo>
                <a:cubicBezTo>
                  <a:pt x="2506" y="2215"/>
                  <a:pt x="2467" y="2205"/>
                  <a:pt x="2420" y="2205"/>
                </a:cubicBezTo>
                <a:cubicBezTo>
                  <a:pt x="2373" y="2205"/>
                  <a:pt x="2318" y="2215"/>
                  <a:pt x="2292" y="2241"/>
                </a:cubicBezTo>
                <a:lnTo>
                  <a:pt x="2305" y="2215"/>
                </a:lnTo>
                <a:cubicBezTo>
                  <a:pt x="2305" y="2189"/>
                  <a:pt x="2253" y="2163"/>
                  <a:pt x="2188" y="2137"/>
                </a:cubicBezTo>
                <a:cubicBezTo>
                  <a:pt x="2162" y="2131"/>
                  <a:pt x="2140" y="2124"/>
                  <a:pt x="2123" y="2124"/>
                </a:cubicBezTo>
                <a:cubicBezTo>
                  <a:pt x="2107" y="2124"/>
                  <a:pt x="2097" y="2131"/>
                  <a:pt x="2097" y="2150"/>
                </a:cubicBezTo>
                <a:cubicBezTo>
                  <a:pt x="2084" y="2176"/>
                  <a:pt x="2084" y="2202"/>
                  <a:pt x="2045" y="2202"/>
                </a:cubicBezTo>
                <a:cubicBezTo>
                  <a:pt x="2084" y="2202"/>
                  <a:pt x="2071" y="2241"/>
                  <a:pt x="2058" y="2267"/>
                </a:cubicBezTo>
                <a:cubicBezTo>
                  <a:pt x="2058" y="2267"/>
                  <a:pt x="2020" y="2228"/>
                  <a:pt x="1994" y="2189"/>
                </a:cubicBezTo>
                <a:cubicBezTo>
                  <a:pt x="1942" y="2111"/>
                  <a:pt x="1890" y="2073"/>
                  <a:pt x="1760" y="2060"/>
                </a:cubicBezTo>
                <a:cubicBezTo>
                  <a:pt x="1695" y="2047"/>
                  <a:pt x="1592" y="2047"/>
                  <a:pt x="1566" y="2021"/>
                </a:cubicBezTo>
                <a:cubicBezTo>
                  <a:pt x="1501" y="2021"/>
                  <a:pt x="1462" y="2021"/>
                  <a:pt x="1462" y="2047"/>
                </a:cubicBezTo>
                <a:lnTo>
                  <a:pt x="1397" y="2060"/>
                </a:lnTo>
                <a:cubicBezTo>
                  <a:pt x="1382" y="2050"/>
                  <a:pt x="1362" y="2045"/>
                  <a:pt x="1343" y="2045"/>
                </a:cubicBezTo>
                <a:cubicBezTo>
                  <a:pt x="1312" y="2045"/>
                  <a:pt x="1285" y="2057"/>
                  <a:pt x="1293" y="2073"/>
                </a:cubicBezTo>
                <a:cubicBezTo>
                  <a:pt x="1278" y="2096"/>
                  <a:pt x="1257" y="2101"/>
                  <a:pt x="1235" y="2101"/>
                </a:cubicBezTo>
                <a:cubicBezTo>
                  <a:pt x="1221" y="2101"/>
                  <a:pt x="1205" y="2098"/>
                  <a:pt x="1189" y="2098"/>
                </a:cubicBezTo>
                <a:cubicBezTo>
                  <a:pt x="1157" y="2082"/>
                  <a:pt x="1138" y="2073"/>
                  <a:pt x="1131" y="2073"/>
                </a:cubicBezTo>
                <a:cubicBezTo>
                  <a:pt x="1121" y="2073"/>
                  <a:pt x="1133" y="2092"/>
                  <a:pt x="1164" y="2137"/>
                </a:cubicBezTo>
                <a:cubicBezTo>
                  <a:pt x="1174" y="2159"/>
                  <a:pt x="1228" y="2180"/>
                  <a:pt x="1261" y="2180"/>
                </a:cubicBezTo>
                <a:cubicBezTo>
                  <a:pt x="1269" y="2180"/>
                  <a:pt x="1275" y="2179"/>
                  <a:pt x="1280" y="2176"/>
                </a:cubicBezTo>
                <a:cubicBezTo>
                  <a:pt x="1306" y="2163"/>
                  <a:pt x="1345" y="2163"/>
                  <a:pt x="1371" y="2150"/>
                </a:cubicBezTo>
                <a:lnTo>
                  <a:pt x="1371" y="2150"/>
                </a:lnTo>
                <a:cubicBezTo>
                  <a:pt x="1345" y="2163"/>
                  <a:pt x="1319" y="2189"/>
                  <a:pt x="1280" y="2202"/>
                </a:cubicBezTo>
                <a:cubicBezTo>
                  <a:pt x="1254" y="2215"/>
                  <a:pt x="1202" y="2254"/>
                  <a:pt x="1215" y="2293"/>
                </a:cubicBezTo>
                <a:cubicBezTo>
                  <a:pt x="1215" y="2293"/>
                  <a:pt x="1215" y="2319"/>
                  <a:pt x="1189" y="2332"/>
                </a:cubicBezTo>
                <a:cubicBezTo>
                  <a:pt x="1189" y="2332"/>
                  <a:pt x="1189" y="2293"/>
                  <a:pt x="1176" y="2267"/>
                </a:cubicBezTo>
                <a:cubicBezTo>
                  <a:pt x="1189" y="2228"/>
                  <a:pt x="1189" y="2202"/>
                  <a:pt x="1176" y="2163"/>
                </a:cubicBezTo>
                <a:cubicBezTo>
                  <a:pt x="1154" y="2141"/>
                  <a:pt x="1121" y="2130"/>
                  <a:pt x="1094" y="2130"/>
                </a:cubicBezTo>
                <a:cubicBezTo>
                  <a:pt x="1059" y="2130"/>
                  <a:pt x="1032" y="2147"/>
                  <a:pt x="1047" y="2176"/>
                </a:cubicBezTo>
                <a:cubicBezTo>
                  <a:pt x="1027" y="2183"/>
                  <a:pt x="1018" y="2186"/>
                  <a:pt x="1008" y="2186"/>
                </a:cubicBezTo>
                <a:cubicBezTo>
                  <a:pt x="998" y="2186"/>
                  <a:pt x="988" y="2183"/>
                  <a:pt x="969" y="2176"/>
                </a:cubicBezTo>
                <a:cubicBezTo>
                  <a:pt x="965" y="2168"/>
                  <a:pt x="959" y="2164"/>
                  <a:pt x="952" y="2164"/>
                </a:cubicBezTo>
                <a:cubicBezTo>
                  <a:pt x="936" y="2164"/>
                  <a:pt x="917" y="2187"/>
                  <a:pt x="917" y="2241"/>
                </a:cubicBezTo>
                <a:cubicBezTo>
                  <a:pt x="917" y="2282"/>
                  <a:pt x="907" y="2302"/>
                  <a:pt x="887" y="2302"/>
                </a:cubicBezTo>
                <a:cubicBezTo>
                  <a:pt x="875" y="2302"/>
                  <a:pt x="859" y="2295"/>
                  <a:pt x="839" y="2280"/>
                </a:cubicBezTo>
                <a:cubicBezTo>
                  <a:pt x="828" y="2277"/>
                  <a:pt x="817" y="2275"/>
                  <a:pt x="805" y="2275"/>
                </a:cubicBezTo>
                <a:cubicBezTo>
                  <a:pt x="722" y="2275"/>
                  <a:pt x="633" y="2348"/>
                  <a:pt x="645" y="2371"/>
                </a:cubicBezTo>
                <a:cubicBezTo>
                  <a:pt x="684" y="2423"/>
                  <a:pt x="606" y="2475"/>
                  <a:pt x="567" y="2475"/>
                </a:cubicBezTo>
                <a:cubicBezTo>
                  <a:pt x="528" y="2475"/>
                  <a:pt x="502" y="2501"/>
                  <a:pt x="489" y="2539"/>
                </a:cubicBezTo>
                <a:cubicBezTo>
                  <a:pt x="484" y="2530"/>
                  <a:pt x="475" y="2526"/>
                  <a:pt x="465" y="2526"/>
                </a:cubicBezTo>
                <a:cubicBezTo>
                  <a:pt x="446" y="2526"/>
                  <a:pt x="424" y="2540"/>
                  <a:pt x="424" y="2565"/>
                </a:cubicBezTo>
                <a:cubicBezTo>
                  <a:pt x="424" y="2565"/>
                  <a:pt x="398" y="2591"/>
                  <a:pt x="450" y="2591"/>
                </a:cubicBezTo>
                <a:cubicBezTo>
                  <a:pt x="450" y="2591"/>
                  <a:pt x="450" y="2630"/>
                  <a:pt x="450" y="2682"/>
                </a:cubicBezTo>
                <a:cubicBezTo>
                  <a:pt x="460" y="2672"/>
                  <a:pt x="470" y="2668"/>
                  <a:pt x="479" y="2668"/>
                </a:cubicBezTo>
                <a:cubicBezTo>
                  <a:pt x="494" y="2668"/>
                  <a:pt x="507" y="2679"/>
                  <a:pt x="515" y="2695"/>
                </a:cubicBezTo>
                <a:cubicBezTo>
                  <a:pt x="541" y="2708"/>
                  <a:pt x="437" y="2786"/>
                  <a:pt x="333" y="2786"/>
                </a:cubicBezTo>
                <a:cubicBezTo>
                  <a:pt x="243" y="2812"/>
                  <a:pt x="243" y="2812"/>
                  <a:pt x="243" y="2812"/>
                </a:cubicBezTo>
                <a:cubicBezTo>
                  <a:pt x="269" y="2825"/>
                  <a:pt x="294" y="2838"/>
                  <a:pt x="294" y="2838"/>
                </a:cubicBezTo>
                <a:cubicBezTo>
                  <a:pt x="273" y="2870"/>
                  <a:pt x="261" y="2893"/>
                  <a:pt x="242" y="2893"/>
                </a:cubicBezTo>
                <a:cubicBezTo>
                  <a:pt x="238" y="2893"/>
                  <a:pt x="234" y="2892"/>
                  <a:pt x="230" y="2890"/>
                </a:cubicBezTo>
                <a:cubicBezTo>
                  <a:pt x="218" y="2878"/>
                  <a:pt x="212" y="2872"/>
                  <a:pt x="207" y="2872"/>
                </a:cubicBezTo>
                <a:cubicBezTo>
                  <a:pt x="201" y="2872"/>
                  <a:pt x="198" y="2881"/>
                  <a:pt x="191" y="2903"/>
                </a:cubicBezTo>
                <a:cubicBezTo>
                  <a:pt x="191" y="2903"/>
                  <a:pt x="178" y="2929"/>
                  <a:pt x="204" y="2942"/>
                </a:cubicBezTo>
                <a:cubicBezTo>
                  <a:pt x="256" y="2968"/>
                  <a:pt x="256" y="2968"/>
                  <a:pt x="217" y="2993"/>
                </a:cubicBezTo>
                <a:cubicBezTo>
                  <a:pt x="139" y="2993"/>
                  <a:pt x="126" y="3032"/>
                  <a:pt x="165" y="3084"/>
                </a:cubicBezTo>
                <a:cubicBezTo>
                  <a:pt x="230" y="3110"/>
                  <a:pt x="230" y="3097"/>
                  <a:pt x="165" y="3110"/>
                </a:cubicBezTo>
                <a:cubicBezTo>
                  <a:pt x="158" y="3108"/>
                  <a:pt x="151" y="3107"/>
                  <a:pt x="144" y="3107"/>
                </a:cubicBezTo>
                <a:cubicBezTo>
                  <a:pt x="113" y="3107"/>
                  <a:pt x="85" y="3130"/>
                  <a:pt x="74" y="3162"/>
                </a:cubicBezTo>
                <a:lnTo>
                  <a:pt x="113" y="3175"/>
                </a:lnTo>
                <a:cubicBezTo>
                  <a:pt x="165" y="3188"/>
                  <a:pt x="152" y="3214"/>
                  <a:pt x="126" y="3253"/>
                </a:cubicBezTo>
                <a:cubicBezTo>
                  <a:pt x="121" y="3251"/>
                  <a:pt x="117" y="3250"/>
                  <a:pt x="113" y="3250"/>
                </a:cubicBezTo>
                <a:cubicBezTo>
                  <a:pt x="87" y="3250"/>
                  <a:pt x="89" y="3289"/>
                  <a:pt x="100" y="3357"/>
                </a:cubicBezTo>
                <a:cubicBezTo>
                  <a:pt x="87" y="3421"/>
                  <a:pt x="87" y="3460"/>
                  <a:pt x="61" y="3460"/>
                </a:cubicBezTo>
                <a:cubicBezTo>
                  <a:pt x="45" y="3457"/>
                  <a:pt x="33" y="3456"/>
                  <a:pt x="25" y="3456"/>
                </a:cubicBezTo>
                <a:cubicBezTo>
                  <a:pt x="0" y="3456"/>
                  <a:pt x="12" y="3470"/>
                  <a:pt x="61" y="3499"/>
                </a:cubicBezTo>
                <a:cubicBezTo>
                  <a:pt x="87" y="3525"/>
                  <a:pt x="87" y="3525"/>
                  <a:pt x="61" y="3603"/>
                </a:cubicBezTo>
                <a:cubicBezTo>
                  <a:pt x="35" y="3642"/>
                  <a:pt x="35" y="3642"/>
                  <a:pt x="74" y="3681"/>
                </a:cubicBezTo>
                <a:cubicBezTo>
                  <a:pt x="126" y="3668"/>
                  <a:pt x="165" y="3668"/>
                  <a:pt x="165" y="3629"/>
                </a:cubicBezTo>
                <a:cubicBezTo>
                  <a:pt x="152" y="3603"/>
                  <a:pt x="152" y="3603"/>
                  <a:pt x="191" y="3590"/>
                </a:cubicBezTo>
                <a:cubicBezTo>
                  <a:pt x="191" y="3590"/>
                  <a:pt x="191" y="3629"/>
                  <a:pt x="191" y="3668"/>
                </a:cubicBezTo>
                <a:cubicBezTo>
                  <a:pt x="191" y="3694"/>
                  <a:pt x="204" y="3733"/>
                  <a:pt x="256" y="3785"/>
                </a:cubicBezTo>
                <a:cubicBezTo>
                  <a:pt x="272" y="3812"/>
                  <a:pt x="293" y="3823"/>
                  <a:pt x="309" y="3823"/>
                </a:cubicBezTo>
                <a:cubicBezTo>
                  <a:pt x="331" y="3823"/>
                  <a:pt x="343" y="3802"/>
                  <a:pt x="320" y="3772"/>
                </a:cubicBezTo>
                <a:lnTo>
                  <a:pt x="333" y="3733"/>
                </a:lnTo>
                <a:cubicBezTo>
                  <a:pt x="412" y="3710"/>
                  <a:pt x="413" y="3678"/>
                  <a:pt x="353" y="3678"/>
                </a:cubicBezTo>
                <a:cubicBezTo>
                  <a:pt x="344" y="3678"/>
                  <a:pt x="333" y="3679"/>
                  <a:pt x="320" y="3681"/>
                </a:cubicBezTo>
                <a:cubicBezTo>
                  <a:pt x="287" y="3686"/>
                  <a:pt x="266" y="3689"/>
                  <a:pt x="256" y="3689"/>
                </a:cubicBezTo>
                <a:cubicBezTo>
                  <a:pt x="238" y="3689"/>
                  <a:pt x="253" y="3680"/>
                  <a:pt x="294" y="3655"/>
                </a:cubicBezTo>
                <a:cubicBezTo>
                  <a:pt x="346" y="3642"/>
                  <a:pt x="346" y="3616"/>
                  <a:pt x="346" y="3590"/>
                </a:cubicBezTo>
                <a:cubicBezTo>
                  <a:pt x="346" y="3564"/>
                  <a:pt x="346" y="3564"/>
                  <a:pt x="372" y="3564"/>
                </a:cubicBezTo>
                <a:cubicBezTo>
                  <a:pt x="411" y="3551"/>
                  <a:pt x="437" y="3525"/>
                  <a:pt x="437" y="3512"/>
                </a:cubicBezTo>
                <a:cubicBezTo>
                  <a:pt x="437" y="3473"/>
                  <a:pt x="437" y="3473"/>
                  <a:pt x="411" y="3473"/>
                </a:cubicBezTo>
                <a:cubicBezTo>
                  <a:pt x="404" y="3478"/>
                  <a:pt x="398" y="3481"/>
                  <a:pt x="393" y="3481"/>
                </a:cubicBezTo>
                <a:cubicBezTo>
                  <a:pt x="375" y="3481"/>
                  <a:pt x="385" y="3445"/>
                  <a:pt x="437" y="3434"/>
                </a:cubicBezTo>
                <a:cubicBezTo>
                  <a:pt x="476" y="3408"/>
                  <a:pt x="476" y="3408"/>
                  <a:pt x="411" y="3396"/>
                </a:cubicBezTo>
                <a:cubicBezTo>
                  <a:pt x="346" y="3396"/>
                  <a:pt x="359" y="3331"/>
                  <a:pt x="424" y="3318"/>
                </a:cubicBezTo>
                <a:cubicBezTo>
                  <a:pt x="424" y="3318"/>
                  <a:pt x="437" y="3292"/>
                  <a:pt x="437" y="3266"/>
                </a:cubicBezTo>
                <a:cubicBezTo>
                  <a:pt x="450" y="3253"/>
                  <a:pt x="424" y="3240"/>
                  <a:pt x="385" y="3227"/>
                </a:cubicBezTo>
                <a:cubicBezTo>
                  <a:pt x="333" y="3214"/>
                  <a:pt x="333" y="3214"/>
                  <a:pt x="372" y="3188"/>
                </a:cubicBezTo>
                <a:cubicBezTo>
                  <a:pt x="385" y="3184"/>
                  <a:pt x="397" y="3182"/>
                  <a:pt x="406" y="3182"/>
                </a:cubicBezTo>
                <a:cubicBezTo>
                  <a:pt x="426" y="3182"/>
                  <a:pt x="437" y="3188"/>
                  <a:pt x="437" y="3188"/>
                </a:cubicBezTo>
                <a:cubicBezTo>
                  <a:pt x="442" y="3190"/>
                  <a:pt x="446" y="3191"/>
                  <a:pt x="450" y="3191"/>
                </a:cubicBezTo>
                <a:cubicBezTo>
                  <a:pt x="468" y="3191"/>
                  <a:pt x="478" y="3170"/>
                  <a:pt x="489" y="3149"/>
                </a:cubicBezTo>
                <a:cubicBezTo>
                  <a:pt x="502" y="3123"/>
                  <a:pt x="515" y="3071"/>
                  <a:pt x="489" y="3058"/>
                </a:cubicBezTo>
                <a:lnTo>
                  <a:pt x="489" y="3058"/>
                </a:lnTo>
                <a:lnTo>
                  <a:pt x="515" y="3071"/>
                </a:lnTo>
                <a:cubicBezTo>
                  <a:pt x="521" y="3065"/>
                  <a:pt x="531" y="3065"/>
                  <a:pt x="536" y="3065"/>
                </a:cubicBezTo>
                <a:cubicBezTo>
                  <a:pt x="541" y="3065"/>
                  <a:pt x="541" y="3065"/>
                  <a:pt x="528" y="3058"/>
                </a:cubicBezTo>
                <a:cubicBezTo>
                  <a:pt x="528" y="3058"/>
                  <a:pt x="541" y="3032"/>
                  <a:pt x="593" y="3006"/>
                </a:cubicBezTo>
                <a:cubicBezTo>
                  <a:pt x="639" y="2983"/>
                  <a:pt x="644" y="2899"/>
                  <a:pt x="581" y="2899"/>
                </a:cubicBezTo>
                <a:cubicBezTo>
                  <a:pt x="573" y="2899"/>
                  <a:pt x="564" y="2900"/>
                  <a:pt x="554" y="2903"/>
                </a:cubicBezTo>
                <a:lnTo>
                  <a:pt x="567" y="2890"/>
                </a:lnTo>
                <a:cubicBezTo>
                  <a:pt x="580" y="2864"/>
                  <a:pt x="554" y="2851"/>
                  <a:pt x="554" y="2851"/>
                </a:cubicBezTo>
                <a:cubicBezTo>
                  <a:pt x="541" y="2825"/>
                  <a:pt x="554" y="2799"/>
                  <a:pt x="567" y="2786"/>
                </a:cubicBezTo>
                <a:cubicBezTo>
                  <a:pt x="567" y="2786"/>
                  <a:pt x="593" y="2799"/>
                  <a:pt x="619" y="2825"/>
                </a:cubicBezTo>
                <a:cubicBezTo>
                  <a:pt x="643" y="2861"/>
                  <a:pt x="669" y="2877"/>
                  <a:pt x="686" y="2877"/>
                </a:cubicBezTo>
                <a:cubicBezTo>
                  <a:pt x="706" y="2877"/>
                  <a:pt x="712" y="2854"/>
                  <a:pt x="684" y="2812"/>
                </a:cubicBezTo>
                <a:lnTo>
                  <a:pt x="684" y="2812"/>
                </a:lnTo>
                <a:lnTo>
                  <a:pt x="697" y="2825"/>
                </a:lnTo>
                <a:cubicBezTo>
                  <a:pt x="704" y="2832"/>
                  <a:pt x="710" y="2835"/>
                  <a:pt x="715" y="2835"/>
                </a:cubicBezTo>
                <a:cubicBezTo>
                  <a:pt x="729" y="2835"/>
                  <a:pt x="739" y="2811"/>
                  <a:pt x="748" y="2773"/>
                </a:cubicBezTo>
                <a:cubicBezTo>
                  <a:pt x="774" y="2760"/>
                  <a:pt x="748" y="2695"/>
                  <a:pt x="735" y="2669"/>
                </a:cubicBezTo>
                <a:cubicBezTo>
                  <a:pt x="710" y="2643"/>
                  <a:pt x="735" y="2630"/>
                  <a:pt x="735" y="2630"/>
                </a:cubicBezTo>
                <a:cubicBezTo>
                  <a:pt x="742" y="2617"/>
                  <a:pt x="745" y="2611"/>
                  <a:pt x="750" y="2611"/>
                </a:cubicBezTo>
                <a:cubicBezTo>
                  <a:pt x="755" y="2611"/>
                  <a:pt x="761" y="2617"/>
                  <a:pt x="774" y="2630"/>
                </a:cubicBezTo>
                <a:cubicBezTo>
                  <a:pt x="787" y="2647"/>
                  <a:pt x="800" y="2654"/>
                  <a:pt x="810" y="2654"/>
                </a:cubicBezTo>
                <a:cubicBezTo>
                  <a:pt x="833" y="2654"/>
                  <a:pt x="848" y="2622"/>
                  <a:pt x="839" y="2578"/>
                </a:cubicBezTo>
                <a:lnTo>
                  <a:pt x="839" y="2578"/>
                </a:lnTo>
                <a:lnTo>
                  <a:pt x="852" y="2604"/>
                </a:lnTo>
                <a:cubicBezTo>
                  <a:pt x="863" y="2615"/>
                  <a:pt x="876" y="2623"/>
                  <a:pt x="893" y="2623"/>
                </a:cubicBezTo>
                <a:cubicBezTo>
                  <a:pt x="919" y="2623"/>
                  <a:pt x="954" y="2606"/>
                  <a:pt x="1008" y="2552"/>
                </a:cubicBezTo>
                <a:cubicBezTo>
                  <a:pt x="1074" y="2514"/>
                  <a:pt x="1134" y="2490"/>
                  <a:pt x="1166" y="2490"/>
                </a:cubicBezTo>
                <a:cubicBezTo>
                  <a:pt x="1178" y="2490"/>
                  <a:pt x="1186" y="2494"/>
                  <a:pt x="1189" y="2501"/>
                </a:cubicBezTo>
                <a:cubicBezTo>
                  <a:pt x="1191" y="2504"/>
                  <a:pt x="1193" y="2505"/>
                  <a:pt x="1197" y="2505"/>
                </a:cubicBezTo>
                <a:cubicBezTo>
                  <a:pt x="1221" y="2505"/>
                  <a:pt x="1285" y="2428"/>
                  <a:pt x="1319" y="2371"/>
                </a:cubicBezTo>
                <a:cubicBezTo>
                  <a:pt x="1326" y="2384"/>
                  <a:pt x="1332" y="2387"/>
                  <a:pt x="1345" y="2387"/>
                </a:cubicBezTo>
                <a:cubicBezTo>
                  <a:pt x="1358" y="2387"/>
                  <a:pt x="1378" y="2384"/>
                  <a:pt x="1410" y="2384"/>
                </a:cubicBezTo>
                <a:cubicBezTo>
                  <a:pt x="1442" y="2378"/>
                  <a:pt x="1461" y="2375"/>
                  <a:pt x="1472" y="2375"/>
                </a:cubicBezTo>
                <a:cubicBezTo>
                  <a:pt x="1488" y="2375"/>
                  <a:pt x="1488" y="2382"/>
                  <a:pt x="1488" y="2397"/>
                </a:cubicBezTo>
                <a:cubicBezTo>
                  <a:pt x="1481" y="2429"/>
                  <a:pt x="1478" y="2445"/>
                  <a:pt x="1481" y="2445"/>
                </a:cubicBezTo>
                <a:cubicBezTo>
                  <a:pt x="1485" y="2445"/>
                  <a:pt x="1494" y="2429"/>
                  <a:pt x="1514" y="2397"/>
                </a:cubicBezTo>
                <a:cubicBezTo>
                  <a:pt x="1523" y="2373"/>
                  <a:pt x="1540" y="2363"/>
                  <a:pt x="1558" y="2363"/>
                </a:cubicBezTo>
                <a:cubicBezTo>
                  <a:pt x="1587" y="2363"/>
                  <a:pt x="1617" y="2390"/>
                  <a:pt x="1617" y="2423"/>
                </a:cubicBezTo>
                <a:cubicBezTo>
                  <a:pt x="1617" y="2462"/>
                  <a:pt x="1643" y="2462"/>
                  <a:pt x="1695" y="2462"/>
                </a:cubicBezTo>
                <a:cubicBezTo>
                  <a:pt x="1710" y="2446"/>
                  <a:pt x="1735" y="2440"/>
                  <a:pt x="1762" y="2440"/>
                </a:cubicBezTo>
                <a:cubicBezTo>
                  <a:pt x="1782" y="2440"/>
                  <a:pt x="1804" y="2443"/>
                  <a:pt x="1825" y="2449"/>
                </a:cubicBezTo>
                <a:cubicBezTo>
                  <a:pt x="1849" y="2453"/>
                  <a:pt x="1866" y="2455"/>
                  <a:pt x="1878" y="2455"/>
                </a:cubicBezTo>
                <a:cubicBezTo>
                  <a:pt x="1904" y="2455"/>
                  <a:pt x="1907" y="2442"/>
                  <a:pt x="1916" y="2397"/>
                </a:cubicBezTo>
                <a:cubicBezTo>
                  <a:pt x="1923" y="2358"/>
                  <a:pt x="1936" y="2347"/>
                  <a:pt x="1955" y="2347"/>
                </a:cubicBezTo>
                <a:cubicBezTo>
                  <a:pt x="1969" y="2347"/>
                  <a:pt x="1985" y="2353"/>
                  <a:pt x="2007" y="2358"/>
                </a:cubicBezTo>
                <a:cubicBezTo>
                  <a:pt x="2033" y="2358"/>
                  <a:pt x="2058" y="2371"/>
                  <a:pt x="2058" y="2397"/>
                </a:cubicBezTo>
                <a:cubicBezTo>
                  <a:pt x="2058" y="2397"/>
                  <a:pt x="2071" y="2436"/>
                  <a:pt x="2097" y="2449"/>
                </a:cubicBezTo>
                <a:cubicBezTo>
                  <a:pt x="2123" y="2449"/>
                  <a:pt x="2149" y="2462"/>
                  <a:pt x="2136" y="2488"/>
                </a:cubicBezTo>
                <a:cubicBezTo>
                  <a:pt x="2136" y="2488"/>
                  <a:pt x="2149" y="2527"/>
                  <a:pt x="2201" y="2552"/>
                </a:cubicBezTo>
                <a:cubicBezTo>
                  <a:pt x="2240" y="2565"/>
                  <a:pt x="2292" y="2591"/>
                  <a:pt x="2279" y="2617"/>
                </a:cubicBezTo>
                <a:cubicBezTo>
                  <a:pt x="2290" y="2623"/>
                  <a:pt x="2296" y="2626"/>
                  <a:pt x="2301" y="2626"/>
                </a:cubicBezTo>
                <a:cubicBezTo>
                  <a:pt x="2307" y="2626"/>
                  <a:pt x="2310" y="2620"/>
                  <a:pt x="2318" y="2604"/>
                </a:cubicBezTo>
                <a:cubicBezTo>
                  <a:pt x="2324" y="2591"/>
                  <a:pt x="2337" y="2578"/>
                  <a:pt x="2358" y="2578"/>
                </a:cubicBezTo>
                <a:cubicBezTo>
                  <a:pt x="2379" y="2578"/>
                  <a:pt x="2409" y="2591"/>
                  <a:pt x="2448" y="2630"/>
                </a:cubicBezTo>
                <a:cubicBezTo>
                  <a:pt x="2479" y="2651"/>
                  <a:pt x="2528" y="2689"/>
                  <a:pt x="2559" y="2689"/>
                </a:cubicBezTo>
                <a:cubicBezTo>
                  <a:pt x="2566" y="2689"/>
                  <a:pt x="2572" y="2687"/>
                  <a:pt x="2577" y="2682"/>
                </a:cubicBezTo>
                <a:cubicBezTo>
                  <a:pt x="2590" y="2695"/>
                  <a:pt x="2590" y="2695"/>
                  <a:pt x="2577" y="2721"/>
                </a:cubicBezTo>
                <a:cubicBezTo>
                  <a:pt x="2549" y="2759"/>
                  <a:pt x="2569" y="2783"/>
                  <a:pt x="2612" y="2783"/>
                </a:cubicBezTo>
                <a:cubicBezTo>
                  <a:pt x="2628" y="2783"/>
                  <a:pt x="2647" y="2780"/>
                  <a:pt x="2668" y="2773"/>
                </a:cubicBezTo>
                <a:cubicBezTo>
                  <a:pt x="2672" y="2766"/>
                  <a:pt x="2676" y="2763"/>
                  <a:pt x="2681" y="2763"/>
                </a:cubicBezTo>
                <a:cubicBezTo>
                  <a:pt x="2694" y="2763"/>
                  <a:pt x="2707" y="2784"/>
                  <a:pt x="2707" y="2812"/>
                </a:cubicBezTo>
                <a:cubicBezTo>
                  <a:pt x="2707" y="2812"/>
                  <a:pt x="2719" y="2818"/>
                  <a:pt x="2738" y="2818"/>
                </a:cubicBezTo>
                <a:cubicBezTo>
                  <a:pt x="2747" y="2818"/>
                  <a:pt x="2759" y="2816"/>
                  <a:pt x="2772" y="2812"/>
                </a:cubicBezTo>
                <a:cubicBezTo>
                  <a:pt x="2811" y="2812"/>
                  <a:pt x="2811" y="2812"/>
                  <a:pt x="2824" y="2864"/>
                </a:cubicBezTo>
                <a:cubicBezTo>
                  <a:pt x="2811" y="2890"/>
                  <a:pt x="2824" y="2903"/>
                  <a:pt x="2850" y="2929"/>
                </a:cubicBezTo>
                <a:cubicBezTo>
                  <a:pt x="2915" y="2929"/>
                  <a:pt x="3109" y="3136"/>
                  <a:pt x="3109" y="3188"/>
                </a:cubicBezTo>
                <a:cubicBezTo>
                  <a:pt x="3125" y="3183"/>
                  <a:pt x="3135" y="3179"/>
                  <a:pt x="3141" y="3179"/>
                </a:cubicBezTo>
                <a:cubicBezTo>
                  <a:pt x="3150" y="3179"/>
                  <a:pt x="3153" y="3186"/>
                  <a:pt x="3161" y="3201"/>
                </a:cubicBezTo>
                <a:cubicBezTo>
                  <a:pt x="3147" y="3235"/>
                  <a:pt x="3152" y="3251"/>
                  <a:pt x="3166" y="3251"/>
                </a:cubicBezTo>
                <a:cubicBezTo>
                  <a:pt x="3180" y="3251"/>
                  <a:pt x="3201" y="3238"/>
                  <a:pt x="3226" y="3214"/>
                </a:cubicBezTo>
                <a:lnTo>
                  <a:pt x="3200" y="3201"/>
                </a:lnTo>
                <a:lnTo>
                  <a:pt x="3187" y="3175"/>
                </a:lnTo>
                <a:cubicBezTo>
                  <a:pt x="3198" y="3167"/>
                  <a:pt x="3209" y="3163"/>
                  <a:pt x="3219" y="3163"/>
                </a:cubicBezTo>
                <a:cubicBezTo>
                  <a:pt x="3255" y="3163"/>
                  <a:pt x="3274" y="3212"/>
                  <a:pt x="3213" y="3253"/>
                </a:cubicBezTo>
                <a:cubicBezTo>
                  <a:pt x="3197" y="3293"/>
                  <a:pt x="3191" y="3308"/>
                  <a:pt x="3203" y="3308"/>
                </a:cubicBezTo>
                <a:cubicBezTo>
                  <a:pt x="3211" y="3308"/>
                  <a:pt x="3227" y="3302"/>
                  <a:pt x="3252" y="3292"/>
                </a:cubicBezTo>
                <a:cubicBezTo>
                  <a:pt x="3261" y="3290"/>
                  <a:pt x="3269" y="3288"/>
                  <a:pt x="3276" y="3288"/>
                </a:cubicBezTo>
                <a:cubicBezTo>
                  <a:pt x="3311" y="3288"/>
                  <a:pt x="3323" y="3314"/>
                  <a:pt x="3291" y="3357"/>
                </a:cubicBezTo>
                <a:cubicBezTo>
                  <a:pt x="3258" y="3381"/>
                  <a:pt x="3246" y="3390"/>
                  <a:pt x="3261" y="3390"/>
                </a:cubicBezTo>
                <a:cubicBezTo>
                  <a:pt x="3270" y="3390"/>
                  <a:pt x="3288" y="3387"/>
                  <a:pt x="3317" y="3383"/>
                </a:cubicBezTo>
                <a:cubicBezTo>
                  <a:pt x="3347" y="3373"/>
                  <a:pt x="3374" y="3369"/>
                  <a:pt x="3396" y="3369"/>
                </a:cubicBezTo>
                <a:cubicBezTo>
                  <a:pt x="3467" y="3369"/>
                  <a:pt x="3487" y="3414"/>
                  <a:pt x="3407" y="3473"/>
                </a:cubicBezTo>
                <a:cubicBezTo>
                  <a:pt x="3368" y="3499"/>
                  <a:pt x="3356" y="3551"/>
                  <a:pt x="3368" y="3564"/>
                </a:cubicBezTo>
                <a:cubicBezTo>
                  <a:pt x="3372" y="3572"/>
                  <a:pt x="3378" y="3575"/>
                  <a:pt x="3384" y="3575"/>
                </a:cubicBezTo>
                <a:cubicBezTo>
                  <a:pt x="3398" y="3575"/>
                  <a:pt x="3415" y="3560"/>
                  <a:pt x="3433" y="3551"/>
                </a:cubicBezTo>
                <a:cubicBezTo>
                  <a:pt x="3449" y="3530"/>
                  <a:pt x="3460" y="3520"/>
                  <a:pt x="3467" y="3520"/>
                </a:cubicBezTo>
                <a:cubicBezTo>
                  <a:pt x="3476" y="3520"/>
                  <a:pt x="3475" y="3543"/>
                  <a:pt x="3459" y="3590"/>
                </a:cubicBezTo>
                <a:cubicBezTo>
                  <a:pt x="3420" y="3707"/>
                  <a:pt x="3459" y="3746"/>
                  <a:pt x="3550" y="3785"/>
                </a:cubicBezTo>
                <a:cubicBezTo>
                  <a:pt x="3638" y="3828"/>
                  <a:pt x="3679" y="3881"/>
                  <a:pt x="3635" y="3881"/>
                </a:cubicBezTo>
                <a:cubicBezTo>
                  <a:pt x="3627" y="3881"/>
                  <a:pt x="3616" y="3880"/>
                  <a:pt x="3602" y="3875"/>
                </a:cubicBezTo>
                <a:cubicBezTo>
                  <a:pt x="3570" y="3870"/>
                  <a:pt x="3551" y="3867"/>
                  <a:pt x="3543" y="3867"/>
                </a:cubicBezTo>
                <a:cubicBezTo>
                  <a:pt x="3533" y="3867"/>
                  <a:pt x="3546" y="3873"/>
                  <a:pt x="3576" y="3888"/>
                </a:cubicBezTo>
                <a:cubicBezTo>
                  <a:pt x="3602" y="3927"/>
                  <a:pt x="3628" y="3979"/>
                  <a:pt x="3641" y="3992"/>
                </a:cubicBezTo>
                <a:cubicBezTo>
                  <a:pt x="3649" y="4008"/>
                  <a:pt x="3667" y="4019"/>
                  <a:pt x="3685" y="4019"/>
                </a:cubicBezTo>
                <a:cubicBezTo>
                  <a:pt x="3697" y="4019"/>
                  <a:pt x="3709" y="4015"/>
                  <a:pt x="3719" y="4005"/>
                </a:cubicBezTo>
                <a:lnTo>
                  <a:pt x="3719" y="4005"/>
                </a:lnTo>
                <a:cubicBezTo>
                  <a:pt x="3680" y="4070"/>
                  <a:pt x="3680" y="4122"/>
                  <a:pt x="3758" y="4135"/>
                </a:cubicBezTo>
                <a:lnTo>
                  <a:pt x="3784" y="4187"/>
                </a:lnTo>
                <a:cubicBezTo>
                  <a:pt x="3796" y="4213"/>
                  <a:pt x="3796" y="4213"/>
                  <a:pt x="3835" y="4213"/>
                </a:cubicBezTo>
                <a:cubicBezTo>
                  <a:pt x="3887" y="4226"/>
                  <a:pt x="3861" y="4265"/>
                  <a:pt x="3848" y="4290"/>
                </a:cubicBezTo>
                <a:cubicBezTo>
                  <a:pt x="3837" y="4324"/>
                  <a:pt x="3826" y="4358"/>
                  <a:pt x="3840" y="4358"/>
                </a:cubicBezTo>
                <a:cubicBezTo>
                  <a:pt x="3842" y="4358"/>
                  <a:pt x="3845" y="4357"/>
                  <a:pt x="3848" y="4355"/>
                </a:cubicBezTo>
                <a:cubicBezTo>
                  <a:pt x="3853" y="4353"/>
                  <a:pt x="3859" y="4352"/>
                  <a:pt x="3866" y="4352"/>
                </a:cubicBezTo>
                <a:cubicBezTo>
                  <a:pt x="3894" y="4352"/>
                  <a:pt x="3934" y="4371"/>
                  <a:pt x="3965" y="4381"/>
                </a:cubicBezTo>
                <a:cubicBezTo>
                  <a:pt x="4010" y="4381"/>
                  <a:pt x="3997" y="4410"/>
                  <a:pt x="3968" y="4410"/>
                </a:cubicBezTo>
                <a:cubicBezTo>
                  <a:pt x="3963" y="4410"/>
                  <a:pt x="3958" y="4409"/>
                  <a:pt x="3952" y="4407"/>
                </a:cubicBezTo>
                <a:cubicBezTo>
                  <a:pt x="3926" y="4433"/>
                  <a:pt x="3926" y="4433"/>
                  <a:pt x="3926" y="4485"/>
                </a:cubicBezTo>
                <a:cubicBezTo>
                  <a:pt x="3937" y="4507"/>
                  <a:pt x="3958" y="4540"/>
                  <a:pt x="3980" y="4540"/>
                </a:cubicBezTo>
                <a:cubicBezTo>
                  <a:pt x="3984" y="4540"/>
                  <a:pt x="3988" y="4539"/>
                  <a:pt x="3991" y="4537"/>
                </a:cubicBezTo>
                <a:cubicBezTo>
                  <a:pt x="3992" y="4536"/>
                  <a:pt x="3994" y="4536"/>
                  <a:pt x="3995" y="4536"/>
                </a:cubicBezTo>
                <a:cubicBezTo>
                  <a:pt x="4024" y="4536"/>
                  <a:pt x="4094" y="4655"/>
                  <a:pt x="4082" y="4693"/>
                </a:cubicBezTo>
                <a:cubicBezTo>
                  <a:pt x="4082" y="4693"/>
                  <a:pt x="4095" y="4719"/>
                  <a:pt x="4121" y="4731"/>
                </a:cubicBezTo>
                <a:cubicBezTo>
                  <a:pt x="4134" y="4757"/>
                  <a:pt x="4173" y="4770"/>
                  <a:pt x="4186" y="4783"/>
                </a:cubicBezTo>
                <a:cubicBezTo>
                  <a:pt x="4186" y="4783"/>
                  <a:pt x="4199" y="4809"/>
                  <a:pt x="4237" y="4809"/>
                </a:cubicBezTo>
                <a:cubicBezTo>
                  <a:pt x="4250" y="4835"/>
                  <a:pt x="4263" y="4848"/>
                  <a:pt x="4237" y="4874"/>
                </a:cubicBezTo>
                <a:cubicBezTo>
                  <a:pt x="4259" y="4870"/>
                  <a:pt x="4274" y="4867"/>
                  <a:pt x="4282" y="4867"/>
                </a:cubicBezTo>
                <a:cubicBezTo>
                  <a:pt x="4298" y="4867"/>
                  <a:pt x="4289" y="4878"/>
                  <a:pt x="4263" y="4913"/>
                </a:cubicBezTo>
                <a:cubicBezTo>
                  <a:pt x="4231" y="4938"/>
                  <a:pt x="4218" y="4947"/>
                  <a:pt x="4231" y="4947"/>
                </a:cubicBezTo>
                <a:cubicBezTo>
                  <a:pt x="4238" y="4947"/>
                  <a:pt x="4253" y="4944"/>
                  <a:pt x="4276" y="4939"/>
                </a:cubicBezTo>
                <a:cubicBezTo>
                  <a:pt x="4328" y="4939"/>
                  <a:pt x="4328" y="4939"/>
                  <a:pt x="4315" y="4978"/>
                </a:cubicBezTo>
                <a:cubicBezTo>
                  <a:pt x="4294" y="4988"/>
                  <a:pt x="4299" y="5007"/>
                  <a:pt x="4315" y="5007"/>
                </a:cubicBezTo>
                <a:cubicBezTo>
                  <a:pt x="4319" y="5007"/>
                  <a:pt x="4323" y="5006"/>
                  <a:pt x="4328" y="5004"/>
                </a:cubicBezTo>
                <a:cubicBezTo>
                  <a:pt x="4340" y="4999"/>
                  <a:pt x="4353" y="4997"/>
                  <a:pt x="4364" y="4997"/>
                </a:cubicBezTo>
                <a:cubicBezTo>
                  <a:pt x="4413" y="4997"/>
                  <a:pt x="4448" y="5037"/>
                  <a:pt x="4406" y="5069"/>
                </a:cubicBezTo>
                <a:cubicBezTo>
                  <a:pt x="4406" y="5069"/>
                  <a:pt x="4419" y="5082"/>
                  <a:pt x="4471" y="5082"/>
                </a:cubicBezTo>
                <a:cubicBezTo>
                  <a:pt x="4495" y="5077"/>
                  <a:pt x="4510" y="5074"/>
                  <a:pt x="4517" y="5074"/>
                </a:cubicBezTo>
                <a:cubicBezTo>
                  <a:pt x="4529" y="5074"/>
                  <a:pt x="4517" y="5083"/>
                  <a:pt x="4484" y="5108"/>
                </a:cubicBezTo>
                <a:cubicBezTo>
                  <a:pt x="4455" y="5146"/>
                  <a:pt x="4455" y="5170"/>
                  <a:pt x="4482" y="5170"/>
                </a:cubicBezTo>
                <a:cubicBezTo>
                  <a:pt x="4492" y="5170"/>
                  <a:pt x="4505" y="5166"/>
                  <a:pt x="4523" y="5160"/>
                </a:cubicBezTo>
                <a:cubicBezTo>
                  <a:pt x="4523" y="5160"/>
                  <a:pt x="4562" y="5160"/>
                  <a:pt x="4562" y="5198"/>
                </a:cubicBezTo>
                <a:cubicBezTo>
                  <a:pt x="4562" y="5253"/>
                  <a:pt x="4617" y="5353"/>
                  <a:pt x="4657" y="5353"/>
                </a:cubicBezTo>
                <a:cubicBezTo>
                  <a:pt x="4665" y="5353"/>
                  <a:pt x="4672" y="5349"/>
                  <a:pt x="4678" y="5341"/>
                </a:cubicBezTo>
                <a:lnTo>
                  <a:pt x="4704" y="5367"/>
                </a:lnTo>
                <a:cubicBezTo>
                  <a:pt x="4717" y="5432"/>
                  <a:pt x="4743" y="5445"/>
                  <a:pt x="4782" y="5445"/>
                </a:cubicBezTo>
                <a:lnTo>
                  <a:pt x="4821" y="5445"/>
                </a:lnTo>
                <a:cubicBezTo>
                  <a:pt x="4795" y="5458"/>
                  <a:pt x="4795" y="5497"/>
                  <a:pt x="4808" y="5523"/>
                </a:cubicBezTo>
                <a:cubicBezTo>
                  <a:pt x="4814" y="5528"/>
                  <a:pt x="4817" y="5531"/>
                  <a:pt x="4820" y="5531"/>
                </a:cubicBezTo>
                <a:cubicBezTo>
                  <a:pt x="4826" y="5531"/>
                  <a:pt x="4832" y="5525"/>
                  <a:pt x="4847" y="5510"/>
                </a:cubicBezTo>
                <a:cubicBezTo>
                  <a:pt x="4847" y="5492"/>
                  <a:pt x="4852" y="5485"/>
                  <a:pt x="4859" y="5485"/>
                </a:cubicBezTo>
                <a:cubicBezTo>
                  <a:pt x="4868" y="5485"/>
                  <a:pt x="4879" y="5495"/>
                  <a:pt x="4886" y="5510"/>
                </a:cubicBezTo>
                <a:cubicBezTo>
                  <a:pt x="4899" y="5523"/>
                  <a:pt x="4899" y="5562"/>
                  <a:pt x="4886" y="5588"/>
                </a:cubicBezTo>
                <a:lnTo>
                  <a:pt x="4899" y="5600"/>
                </a:lnTo>
                <a:cubicBezTo>
                  <a:pt x="4917" y="5583"/>
                  <a:pt x="4931" y="5576"/>
                  <a:pt x="4940" y="5576"/>
                </a:cubicBezTo>
                <a:cubicBezTo>
                  <a:pt x="4951" y="5576"/>
                  <a:pt x="4952" y="5586"/>
                  <a:pt x="4938" y="5600"/>
                </a:cubicBezTo>
                <a:cubicBezTo>
                  <a:pt x="4938" y="5639"/>
                  <a:pt x="4964" y="5652"/>
                  <a:pt x="4977" y="5665"/>
                </a:cubicBezTo>
                <a:cubicBezTo>
                  <a:pt x="4984" y="5659"/>
                  <a:pt x="4989" y="5656"/>
                  <a:pt x="4992" y="5656"/>
                </a:cubicBezTo>
                <a:cubicBezTo>
                  <a:pt x="4999" y="5656"/>
                  <a:pt x="4997" y="5668"/>
                  <a:pt x="4987" y="5668"/>
                </a:cubicBezTo>
                <a:cubicBezTo>
                  <a:pt x="4984" y="5668"/>
                  <a:pt x="4981" y="5667"/>
                  <a:pt x="4977" y="5665"/>
                </a:cubicBezTo>
                <a:lnTo>
                  <a:pt x="4964" y="5691"/>
                </a:lnTo>
                <a:cubicBezTo>
                  <a:pt x="4964" y="5706"/>
                  <a:pt x="4966" y="5711"/>
                  <a:pt x="4969" y="5711"/>
                </a:cubicBezTo>
                <a:cubicBezTo>
                  <a:pt x="4975" y="5711"/>
                  <a:pt x="4986" y="5695"/>
                  <a:pt x="5003" y="5678"/>
                </a:cubicBezTo>
                <a:cubicBezTo>
                  <a:pt x="5003" y="5678"/>
                  <a:pt x="5016" y="5691"/>
                  <a:pt x="5042" y="5717"/>
                </a:cubicBezTo>
                <a:cubicBezTo>
                  <a:pt x="5048" y="5724"/>
                  <a:pt x="5058" y="5730"/>
                  <a:pt x="5066" y="5730"/>
                </a:cubicBezTo>
                <a:cubicBezTo>
                  <a:pt x="5074" y="5730"/>
                  <a:pt x="5081" y="5724"/>
                  <a:pt x="5081" y="5704"/>
                </a:cubicBezTo>
                <a:cubicBezTo>
                  <a:pt x="5091" y="5683"/>
                  <a:pt x="5110" y="5662"/>
                  <a:pt x="5124" y="5662"/>
                </a:cubicBezTo>
                <a:cubicBezTo>
                  <a:pt x="5127" y="5662"/>
                  <a:pt x="5130" y="5663"/>
                  <a:pt x="5132" y="5665"/>
                </a:cubicBezTo>
                <a:cubicBezTo>
                  <a:pt x="5136" y="5659"/>
                  <a:pt x="5139" y="5656"/>
                  <a:pt x="5142" y="5656"/>
                </a:cubicBezTo>
                <a:cubicBezTo>
                  <a:pt x="5148" y="5656"/>
                  <a:pt x="5151" y="5668"/>
                  <a:pt x="5142" y="5668"/>
                </a:cubicBezTo>
                <a:cubicBezTo>
                  <a:pt x="5139" y="5668"/>
                  <a:pt x="5136" y="5667"/>
                  <a:pt x="5132" y="5665"/>
                </a:cubicBezTo>
                <a:cubicBezTo>
                  <a:pt x="5119" y="5691"/>
                  <a:pt x="5094" y="5717"/>
                  <a:pt x="5119" y="5730"/>
                </a:cubicBezTo>
                <a:cubicBezTo>
                  <a:pt x="5132" y="5743"/>
                  <a:pt x="5119" y="5769"/>
                  <a:pt x="5119" y="5769"/>
                </a:cubicBezTo>
                <a:cubicBezTo>
                  <a:pt x="5075" y="5803"/>
                  <a:pt x="5146" y="5837"/>
                  <a:pt x="5192" y="5837"/>
                </a:cubicBezTo>
                <a:cubicBezTo>
                  <a:pt x="5199" y="5837"/>
                  <a:pt x="5205" y="5836"/>
                  <a:pt x="5210" y="5834"/>
                </a:cubicBezTo>
                <a:cubicBezTo>
                  <a:pt x="5235" y="5824"/>
                  <a:pt x="5255" y="5818"/>
                  <a:pt x="5267" y="5818"/>
                </a:cubicBezTo>
                <a:cubicBezTo>
                  <a:pt x="5287" y="5818"/>
                  <a:pt x="5291" y="5833"/>
                  <a:pt x="5275" y="5873"/>
                </a:cubicBezTo>
                <a:cubicBezTo>
                  <a:pt x="5261" y="5891"/>
                  <a:pt x="5262" y="5900"/>
                  <a:pt x="5272" y="5900"/>
                </a:cubicBezTo>
                <a:cubicBezTo>
                  <a:pt x="5290" y="5900"/>
                  <a:pt x="5337" y="5871"/>
                  <a:pt x="5379" y="5821"/>
                </a:cubicBezTo>
                <a:lnTo>
                  <a:pt x="5444" y="5743"/>
                </a:lnTo>
                <a:lnTo>
                  <a:pt x="5405" y="5834"/>
                </a:lnTo>
                <a:cubicBezTo>
                  <a:pt x="5378" y="5913"/>
                  <a:pt x="5370" y="5939"/>
                  <a:pt x="5396" y="5939"/>
                </a:cubicBezTo>
                <a:cubicBezTo>
                  <a:pt x="5408" y="5939"/>
                  <a:pt x="5428" y="5933"/>
                  <a:pt x="5457" y="5925"/>
                </a:cubicBezTo>
                <a:cubicBezTo>
                  <a:pt x="5522" y="5925"/>
                  <a:pt x="5522" y="5925"/>
                  <a:pt x="5509" y="5951"/>
                </a:cubicBezTo>
                <a:cubicBezTo>
                  <a:pt x="5496" y="5977"/>
                  <a:pt x="5522" y="5990"/>
                  <a:pt x="5586" y="6016"/>
                </a:cubicBezTo>
                <a:cubicBezTo>
                  <a:pt x="5631" y="6023"/>
                  <a:pt x="5659" y="6031"/>
                  <a:pt x="5674" y="6031"/>
                </a:cubicBezTo>
                <a:cubicBezTo>
                  <a:pt x="5686" y="6031"/>
                  <a:pt x="5690" y="6027"/>
                  <a:pt x="5690" y="6016"/>
                </a:cubicBezTo>
                <a:lnTo>
                  <a:pt x="5742" y="6016"/>
                </a:lnTo>
                <a:cubicBezTo>
                  <a:pt x="5748" y="6049"/>
                  <a:pt x="5761" y="6064"/>
                  <a:pt x="5772" y="6064"/>
                </a:cubicBezTo>
                <a:cubicBezTo>
                  <a:pt x="5788" y="6064"/>
                  <a:pt x="5801" y="6039"/>
                  <a:pt x="5794" y="6003"/>
                </a:cubicBezTo>
                <a:lnTo>
                  <a:pt x="5846" y="6003"/>
                </a:lnTo>
                <a:lnTo>
                  <a:pt x="5833" y="6041"/>
                </a:lnTo>
                <a:cubicBezTo>
                  <a:pt x="5833" y="6054"/>
                  <a:pt x="5846" y="6067"/>
                  <a:pt x="5885" y="6067"/>
                </a:cubicBezTo>
                <a:cubicBezTo>
                  <a:pt x="5924" y="6080"/>
                  <a:pt x="5988" y="6093"/>
                  <a:pt x="6079" y="6093"/>
                </a:cubicBezTo>
                <a:cubicBezTo>
                  <a:pt x="6313" y="6080"/>
                  <a:pt x="6339" y="6067"/>
                  <a:pt x="6326" y="6003"/>
                </a:cubicBezTo>
                <a:cubicBezTo>
                  <a:pt x="6332" y="5970"/>
                  <a:pt x="6342" y="5954"/>
                  <a:pt x="6352" y="5954"/>
                </a:cubicBezTo>
                <a:cubicBezTo>
                  <a:pt x="6361" y="5954"/>
                  <a:pt x="6371" y="5970"/>
                  <a:pt x="6378" y="6003"/>
                </a:cubicBezTo>
                <a:cubicBezTo>
                  <a:pt x="6378" y="6021"/>
                  <a:pt x="6397" y="6039"/>
                  <a:pt x="6404" y="6039"/>
                </a:cubicBezTo>
                <a:cubicBezTo>
                  <a:pt x="6407" y="6039"/>
                  <a:pt x="6407" y="6036"/>
                  <a:pt x="6404" y="6029"/>
                </a:cubicBezTo>
                <a:cubicBezTo>
                  <a:pt x="6404" y="6029"/>
                  <a:pt x="6417" y="6025"/>
                  <a:pt x="6433" y="6025"/>
                </a:cubicBezTo>
                <a:cubicBezTo>
                  <a:pt x="6449" y="6025"/>
                  <a:pt x="6468" y="6029"/>
                  <a:pt x="6481" y="6041"/>
                </a:cubicBezTo>
                <a:cubicBezTo>
                  <a:pt x="6509" y="6053"/>
                  <a:pt x="6531" y="6058"/>
                  <a:pt x="6547" y="6058"/>
                </a:cubicBezTo>
                <a:cubicBezTo>
                  <a:pt x="6584" y="6058"/>
                  <a:pt x="6594" y="6034"/>
                  <a:pt x="6585" y="6016"/>
                </a:cubicBezTo>
                <a:cubicBezTo>
                  <a:pt x="6562" y="5992"/>
                  <a:pt x="6557" y="5985"/>
                  <a:pt x="6562" y="5985"/>
                </a:cubicBezTo>
                <a:cubicBezTo>
                  <a:pt x="6569" y="5985"/>
                  <a:pt x="6590" y="5995"/>
                  <a:pt x="6611" y="6003"/>
                </a:cubicBezTo>
                <a:cubicBezTo>
                  <a:pt x="6627" y="6019"/>
                  <a:pt x="6648" y="6030"/>
                  <a:pt x="6659" y="6030"/>
                </a:cubicBezTo>
                <a:cubicBezTo>
                  <a:pt x="6665" y="6030"/>
                  <a:pt x="6668" y="6025"/>
                  <a:pt x="6663" y="6016"/>
                </a:cubicBezTo>
                <a:cubicBezTo>
                  <a:pt x="6676" y="6003"/>
                  <a:pt x="6702" y="5964"/>
                  <a:pt x="6741" y="5951"/>
                </a:cubicBezTo>
                <a:cubicBezTo>
                  <a:pt x="6760" y="5938"/>
                  <a:pt x="6780" y="5931"/>
                  <a:pt x="6796" y="5931"/>
                </a:cubicBezTo>
                <a:cubicBezTo>
                  <a:pt x="6812" y="5931"/>
                  <a:pt x="6825" y="5938"/>
                  <a:pt x="6832" y="5951"/>
                </a:cubicBezTo>
                <a:cubicBezTo>
                  <a:pt x="6832" y="5951"/>
                  <a:pt x="6858" y="5938"/>
                  <a:pt x="6883" y="5925"/>
                </a:cubicBezTo>
                <a:cubicBezTo>
                  <a:pt x="6870" y="5899"/>
                  <a:pt x="6909" y="5886"/>
                  <a:pt x="6961" y="5860"/>
                </a:cubicBezTo>
                <a:cubicBezTo>
                  <a:pt x="6985" y="5844"/>
                  <a:pt x="7004" y="5833"/>
                  <a:pt x="7019" y="5833"/>
                </a:cubicBezTo>
                <a:cubicBezTo>
                  <a:pt x="7027" y="5833"/>
                  <a:pt x="7034" y="5837"/>
                  <a:pt x="7039" y="5847"/>
                </a:cubicBezTo>
                <a:cubicBezTo>
                  <a:pt x="7034" y="5862"/>
                  <a:pt x="7035" y="5870"/>
                  <a:pt x="7040" y="5870"/>
                </a:cubicBezTo>
                <a:cubicBezTo>
                  <a:pt x="7047" y="5870"/>
                  <a:pt x="7062" y="5852"/>
                  <a:pt x="7078" y="5821"/>
                </a:cubicBezTo>
                <a:cubicBezTo>
                  <a:pt x="7104" y="5808"/>
                  <a:pt x="7091" y="5743"/>
                  <a:pt x="7117" y="5730"/>
                </a:cubicBezTo>
                <a:cubicBezTo>
                  <a:pt x="7091" y="5704"/>
                  <a:pt x="7104" y="5665"/>
                  <a:pt x="7117" y="5639"/>
                </a:cubicBezTo>
                <a:lnTo>
                  <a:pt x="7143" y="5665"/>
                </a:lnTo>
                <a:lnTo>
                  <a:pt x="7169" y="5717"/>
                </a:lnTo>
                <a:cubicBezTo>
                  <a:pt x="7195" y="5704"/>
                  <a:pt x="7221" y="5691"/>
                  <a:pt x="7195" y="5665"/>
                </a:cubicBezTo>
                <a:lnTo>
                  <a:pt x="7195" y="5665"/>
                </a:lnTo>
                <a:cubicBezTo>
                  <a:pt x="7205" y="5669"/>
                  <a:pt x="7215" y="5670"/>
                  <a:pt x="7224" y="5670"/>
                </a:cubicBezTo>
                <a:cubicBezTo>
                  <a:pt x="7248" y="5670"/>
                  <a:pt x="7270" y="5658"/>
                  <a:pt x="7298" y="5639"/>
                </a:cubicBezTo>
                <a:cubicBezTo>
                  <a:pt x="7337" y="5600"/>
                  <a:pt x="7376" y="5575"/>
                  <a:pt x="7376" y="5523"/>
                </a:cubicBezTo>
                <a:cubicBezTo>
                  <a:pt x="7386" y="5529"/>
                  <a:pt x="7397" y="5531"/>
                  <a:pt x="7408" y="5531"/>
                </a:cubicBezTo>
                <a:cubicBezTo>
                  <a:pt x="7470" y="5531"/>
                  <a:pt x="7543" y="5448"/>
                  <a:pt x="7532" y="5393"/>
                </a:cubicBezTo>
                <a:cubicBezTo>
                  <a:pt x="7506" y="5367"/>
                  <a:pt x="7519" y="5354"/>
                  <a:pt x="7558" y="5354"/>
                </a:cubicBezTo>
                <a:cubicBezTo>
                  <a:pt x="7597" y="5354"/>
                  <a:pt x="7597" y="5354"/>
                  <a:pt x="7597" y="5315"/>
                </a:cubicBezTo>
                <a:cubicBezTo>
                  <a:pt x="7597" y="5292"/>
                  <a:pt x="7611" y="5287"/>
                  <a:pt x="7630" y="5287"/>
                </a:cubicBezTo>
                <a:cubicBezTo>
                  <a:pt x="7644" y="5287"/>
                  <a:pt x="7659" y="5289"/>
                  <a:pt x="7675" y="5289"/>
                </a:cubicBezTo>
                <a:cubicBezTo>
                  <a:pt x="7693" y="5296"/>
                  <a:pt x="7707" y="5300"/>
                  <a:pt x="7718" y="5300"/>
                </a:cubicBezTo>
                <a:cubicBezTo>
                  <a:pt x="7746" y="5300"/>
                  <a:pt x="7752" y="5278"/>
                  <a:pt x="7752" y="5250"/>
                </a:cubicBezTo>
                <a:cubicBezTo>
                  <a:pt x="7765" y="5185"/>
                  <a:pt x="7791" y="5147"/>
                  <a:pt x="7804" y="5134"/>
                </a:cubicBezTo>
                <a:cubicBezTo>
                  <a:pt x="7817" y="5069"/>
                  <a:pt x="7830" y="5056"/>
                  <a:pt x="7791" y="5056"/>
                </a:cubicBezTo>
                <a:cubicBezTo>
                  <a:pt x="7765" y="5030"/>
                  <a:pt x="7752" y="4991"/>
                  <a:pt x="7752" y="4991"/>
                </a:cubicBezTo>
                <a:cubicBezTo>
                  <a:pt x="7759" y="4965"/>
                  <a:pt x="7765" y="4955"/>
                  <a:pt x="7769" y="4955"/>
                </a:cubicBezTo>
                <a:cubicBezTo>
                  <a:pt x="7772" y="4955"/>
                  <a:pt x="7772" y="4965"/>
                  <a:pt x="7765" y="4978"/>
                </a:cubicBezTo>
                <a:cubicBezTo>
                  <a:pt x="7765" y="5013"/>
                  <a:pt x="7771" y="5018"/>
                  <a:pt x="7787" y="5018"/>
                </a:cubicBezTo>
                <a:cubicBezTo>
                  <a:pt x="7794" y="5018"/>
                  <a:pt x="7804" y="5017"/>
                  <a:pt x="7817" y="5017"/>
                </a:cubicBezTo>
                <a:cubicBezTo>
                  <a:pt x="7856" y="5017"/>
                  <a:pt x="7895" y="4965"/>
                  <a:pt x="7908" y="4952"/>
                </a:cubicBezTo>
                <a:cubicBezTo>
                  <a:pt x="7921" y="4926"/>
                  <a:pt x="7947" y="4887"/>
                  <a:pt x="7960" y="4861"/>
                </a:cubicBezTo>
                <a:cubicBezTo>
                  <a:pt x="8025" y="4822"/>
                  <a:pt x="8038" y="4796"/>
                  <a:pt x="8012" y="4783"/>
                </a:cubicBezTo>
                <a:cubicBezTo>
                  <a:pt x="7979" y="4759"/>
                  <a:pt x="7967" y="4750"/>
                  <a:pt x="7969" y="4750"/>
                </a:cubicBezTo>
                <a:lnTo>
                  <a:pt x="7969" y="4750"/>
                </a:lnTo>
                <a:cubicBezTo>
                  <a:pt x="7970" y="4750"/>
                  <a:pt x="7976" y="4753"/>
                  <a:pt x="7986" y="4757"/>
                </a:cubicBezTo>
                <a:cubicBezTo>
                  <a:pt x="7988" y="4758"/>
                  <a:pt x="7989" y="4758"/>
                  <a:pt x="7991" y="4758"/>
                </a:cubicBezTo>
                <a:cubicBezTo>
                  <a:pt x="8058" y="4758"/>
                  <a:pt x="8192" y="4523"/>
                  <a:pt x="8155" y="4472"/>
                </a:cubicBezTo>
                <a:lnTo>
                  <a:pt x="8155" y="4472"/>
                </a:lnTo>
                <a:lnTo>
                  <a:pt x="8180" y="4485"/>
                </a:lnTo>
                <a:cubicBezTo>
                  <a:pt x="8187" y="4492"/>
                  <a:pt x="8193" y="4495"/>
                  <a:pt x="8199" y="4495"/>
                </a:cubicBezTo>
                <a:cubicBezTo>
                  <a:pt x="8214" y="4495"/>
                  <a:pt x="8226" y="4471"/>
                  <a:pt x="8245" y="4433"/>
                </a:cubicBezTo>
                <a:cubicBezTo>
                  <a:pt x="8258" y="4407"/>
                  <a:pt x="8271" y="4303"/>
                  <a:pt x="8297" y="4239"/>
                </a:cubicBezTo>
                <a:cubicBezTo>
                  <a:pt x="8349" y="4148"/>
                  <a:pt x="8375" y="4070"/>
                  <a:pt x="8349" y="4057"/>
                </a:cubicBezTo>
                <a:cubicBezTo>
                  <a:pt x="8349" y="4042"/>
                  <a:pt x="8349" y="4036"/>
                  <a:pt x="8357" y="4036"/>
                </a:cubicBezTo>
                <a:cubicBezTo>
                  <a:pt x="8362" y="4036"/>
                  <a:pt x="8372" y="4039"/>
                  <a:pt x="8388" y="4044"/>
                </a:cubicBezTo>
                <a:cubicBezTo>
                  <a:pt x="8393" y="4058"/>
                  <a:pt x="8398" y="4064"/>
                  <a:pt x="8402" y="4064"/>
                </a:cubicBezTo>
                <a:cubicBezTo>
                  <a:pt x="8411" y="4064"/>
                  <a:pt x="8419" y="4047"/>
                  <a:pt x="8427" y="4031"/>
                </a:cubicBezTo>
                <a:cubicBezTo>
                  <a:pt x="8427" y="4018"/>
                  <a:pt x="8401" y="4005"/>
                  <a:pt x="8375" y="3992"/>
                </a:cubicBezTo>
                <a:cubicBezTo>
                  <a:pt x="8349" y="3979"/>
                  <a:pt x="8349" y="3953"/>
                  <a:pt x="8401" y="3914"/>
                </a:cubicBezTo>
                <a:cubicBezTo>
                  <a:pt x="8453" y="3888"/>
                  <a:pt x="8492" y="3785"/>
                  <a:pt x="8479" y="3733"/>
                </a:cubicBezTo>
                <a:cubicBezTo>
                  <a:pt x="8489" y="3712"/>
                  <a:pt x="8491" y="3690"/>
                  <a:pt x="8513" y="3690"/>
                </a:cubicBezTo>
                <a:cubicBezTo>
                  <a:pt x="8518" y="3690"/>
                  <a:pt x="8524" y="3691"/>
                  <a:pt x="8531" y="3694"/>
                </a:cubicBezTo>
                <a:cubicBezTo>
                  <a:pt x="8570" y="3681"/>
                  <a:pt x="8609" y="3642"/>
                  <a:pt x="8570" y="3564"/>
                </a:cubicBezTo>
                <a:cubicBezTo>
                  <a:pt x="8583" y="3551"/>
                  <a:pt x="8583" y="3551"/>
                  <a:pt x="8609" y="3551"/>
                </a:cubicBezTo>
                <a:cubicBezTo>
                  <a:pt x="8647" y="3551"/>
                  <a:pt x="8673" y="3551"/>
                  <a:pt x="8634" y="3512"/>
                </a:cubicBezTo>
                <a:cubicBezTo>
                  <a:pt x="8621" y="3447"/>
                  <a:pt x="8647" y="3383"/>
                  <a:pt x="8686" y="3344"/>
                </a:cubicBezTo>
                <a:cubicBezTo>
                  <a:pt x="8699" y="3318"/>
                  <a:pt x="8712" y="3292"/>
                  <a:pt x="8686" y="3279"/>
                </a:cubicBezTo>
                <a:cubicBezTo>
                  <a:pt x="8647" y="3279"/>
                  <a:pt x="8621" y="3266"/>
                  <a:pt x="8647" y="3266"/>
                </a:cubicBezTo>
                <a:cubicBezTo>
                  <a:pt x="8725" y="3266"/>
                  <a:pt x="8725" y="3266"/>
                  <a:pt x="8673" y="3227"/>
                </a:cubicBezTo>
                <a:cubicBezTo>
                  <a:pt x="8642" y="3216"/>
                  <a:pt x="8644" y="3197"/>
                  <a:pt x="8660" y="3197"/>
                </a:cubicBezTo>
                <a:cubicBezTo>
                  <a:pt x="8664" y="3197"/>
                  <a:pt x="8668" y="3198"/>
                  <a:pt x="8673" y="3201"/>
                </a:cubicBezTo>
                <a:cubicBezTo>
                  <a:pt x="8712" y="3188"/>
                  <a:pt x="8725" y="3162"/>
                  <a:pt x="8725" y="3162"/>
                </a:cubicBezTo>
                <a:cubicBezTo>
                  <a:pt x="8738" y="3136"/>
                  <a:pt x="8751" y="3006"/>
                  <a:pt x="8803" y="2890"/>
                </a:cubicBezTo>
                <a:cubicBezTo>
                  <a:pt x="8868" y="2695"/>
                  <a:pt x="8907" y="2617"/>
                  <a:pt x="8868" y="2604"/>
                </a:cubicBezTo>
                <a:cubicBezTo>
                  <a:pt x="8855" y="2565"/>
                  <a:pt x="8855" y="2565"/>
                  <a:pt x="8894" y="2552"/>
                </a:cubicBezTo>
                <a:cubicBezTo>
                  <a:pt x="8933" y="2552"/>
                  <a:pt x="8946" y="2527"/>
                  <a:pt x="8946" y="2501"/>
                </a:cubicBezTo>
                <a:cubicBezTo>
                  <a:pt x="8956" y="2479"/>
                  <a:pt x="8967" y="2458"/>
                  <a:pt x="8985" y="2458"/>
                </a:cubicBezTo>
                <a:cubicBezTo>
                  <a:pt x="8989" y="2458"/>
                  <a:pt x="8993" y="2459"/>
                  <a:pt x="8998" y="2462"/>
                </a:cubicBezTo>
                <a:cubicBezTo>
                  <a:pt x="8985" y="2423"/>
                  <a:pt x="8985" y="2423"/>
                  <a:pt x="8998" y="2397"/>
                </a:cubicBezTo>
                <a:cubicBezTo>
                  <a:pt x="9004" y="2400"/>
                  <a:pt x="9010" y="2402"/>
                  <a:pt x="9014" y="2402"/>
                </a:cubicBezTo>
                <a:cubicBezTo>
                  <a:pt x="9028" y="2402"/>
                  <a:pt x="9030" y="2387"/>
                  <a:pt x="9011" y="2358"/>
                </a:cubicBezTo>
                <a:cubicBezTo>
                  <a:pt x="8988" y="2328"/>
                  <a:pt x="8978" y="2315"/>
                  <a:pt x="8985" y="2315"/>
                </a:cubicBezTo>
                <a:cubicBezTo>
                  <a:pt x="8989" y="2315"/>
                  <a:pt x="9002" y="2321"/>
                  <a:pt x="9024" y="2332"/>
                </a:cubicBezTo>
                <a:cubicBezTo>
                  <a:pt x="9026" y="2333"/>
                  <a:pt x="9030" y="2334"/>
                  <a:pt x="9033" y="2334"/>
                </a:cubicBezTo>
                <a:cubicBezTo>
                  <a:pt x="9063" y="2334"/>
                  <a:pt x="9110" y="2293"/>
                  <a:pt x="9075" y="2293"/>
                </a:cubicBezTo>
                <a:cubicBezTo>
                  <a:pt x="9049" y="2280"/>
                  <a:pt x="9075" y="2241"/>
                  <a:pt x="9049" y="2202"/>
                </a:cubicBezTo>
                <a:cubicBezTo>
                  <a:pt x="9060" y="2181"/>
                  <a:pt x="9071" y="2160"/>
                  <a:pt x="9088" y="2160"/>
                </a:cubicBezTo>
                <a:cubicBezTo>
                  <a:pt x="9092" y="2160"/>
                  <a:pt x="9097" y="2161"/>
                  <a:pt x="9101" y="2163"/>
                </a:cubicBezTo>
                <a:cubicBezTo>
                  <a:pt x="9140" y="2163"/>
                  <a:pt x="9179" y="2034"/>
                  <a:pt x="9166" y="1995"/>
                </a:cubicBezTo>
                <a:cubicBezTo>
                  <a:pt x="9145" y="1984"/>
                  <a:pt x="9150" y="1965"/>
                  <a:pt x="9166" y="1965"/>
                </a:cubicBezTo>
                <a:cubicBezTo>
                  <a:pt x="9170" y="1965"/>
                  <a:pt x="9174" y="1966"/>
                  <a:pt x="9179" y="1969"/>
                </a:cubicBezTo>
                <a:cubicBezTo>
                  <a:pt x="9184" y="1971"/>
                  <a:pt x="9189" y="1972"/>
                  <a:pt x="9193" y="1972"/>
                </a:cubicBezTo>
                <a:cubicBezTo>
                  <a:pt x="9210" y="1972"/>
                  <a:pt x="9221" y="1953"/>
                  <a:pt x="9231" y="1943"/>
                </a:cubicBezTo>
                <a:cubicBezTo>
                  <a:pt x="9225" y="1923"/>
                  <a:pt x="9228" y="1917"/>
                  <a:pt x="9236" y="1917"/>
                </a:cubicBezTo>
                <a:cubicBezTo>
                  <a:pt x="9244" y="1917"/>
                  <a:pt x="9257" y="1923"/>
                  <a:pt x="9270" y="1930"/>
                </a:cubicBezTo>
                <a:cubicBezTo>
                  <a:pt x="9275" y="1943"/>
                  <a:pt x="9279" y="1949"/>
                  <a:pt x="9284" y="1949"/>
                </a:cubicBezTo>
                <a:cubicBezTo>
                  <a:pt x="9294" y="1949"/>
                  <a:pt x="9305" y="1929"/>
                  <a:pt x="9322" y="1904"/>
                </a:cubicBezTo>
                <a:cubicBezTo>
                  <a:pt x="9309" y="1865"/>
                  <a:pt x="9361" y="1774"/>
                  <a:pt x="9400" y="1709"/>
                </a:cubicBezTo>
                <a:cubicBezTo>
                  <a:pt x="9478" y="1593"/>
                  <a:pt x="9465" y="1567"/>
                  <a:pt x="9439" y="1476"/>
                </a:cubicBezTo>
                <a:lnTo>
                  <a:pt x="9400" y="1424"/>
                </a:lnTo>
                <a:lnTo>
                  <a:pt x="9452" y="1463"/>
                </a:lnTo>
                <a:cubicBezTo>
                  <a:pt x="9478" y="1476"/>
                  <a:pt x="9542" y="1489"/>
                  <a:pt x="9542" y="1489"/>
                </a:cubicBezTo>
                <a:cubicBezTo>
                  <a:pt x="9568" y="1476"/>
                  <a:pt x="9542" y="1450"/>
                  <a:pt x="9516" y="1437"/>
                </a:cubicBezTo>
                <a:cubicBezTo>
                  <a:pt x="9490" y="1411"/>
                  <a:pt x="9503" y="1398"/>
                  <a:pt x="9568" y="1372"/>
                </a:cubicBezTo>
                <a:cubicBezTo>
                  <a:pt x="9620" y="1346"/>
                  <a:pt x="9633" y="1333"/>
                  <a:pt x="9633" y="1294"/>
                </a:cubicBezTo>
                <a:cubicBezTo>
                  <a:pt x="9646" y="1268"/>
                  <a:pt x="9659" y="1242"/>
                  <a:pt x="9698" y="1242"/>
                </a:cubicBezTo>
                <a:cubicBezTo>
                  <a:pt x="9724" y="1229"/>
                  <a:pt x="9724" y="1229"/>
                  <a:pt x="9698" y="1204"/>
                </a:cubicBezTo>
                <a:cubicBezTo>
                  <a:pt x="9672" y="1191"/>
                  <a:pt x="9698" y="1165"/>
                  <a:pt x="9737" y="1165"/>
                </a:cubicBezTo>
                <a:cubicBezTo>
                  <a:pt x="9749" y="1170"/>
                  <a:pt x="9761" y="1172"/>
                  <a:pt x="9772" y="1172"/>
                </a:cubicBezTo>
                <a:cubicBezTo>
                  <a:pt x="9819" y="1172"/>
                  <a:pt x="9849" y="1134"/>
                  <a:pt x="9828" y="1113"/>
                </a:cubicBezTo>
                <a:cubicBezTo>
                  <a:pt x="9802" y="1087"/>
                  <a:pt x="9828" y="1074"/>
                  <a:pt x="9841" y="1061"/>
                </a:cubicBezTo>
                <a:cubicBezTo>
                  <a:pt x="9867" y="1035"/>
                  <a:pt x="9880" y="1022"/>
                  <a:pt x="9880" y="983"/>
                </a:cubicBezTo>
                <a:cubicBezTo>
                  <a:pt x="9893" y="957"/>
                  <a:pt x="9919" y="944"/>
                  <a:pt x="9919" y="944"/>
                </a:cubicBezTo>
                <a:cubicBezTo>
                  <a:pt x="9924" y="939"/>
                  <a:pt x="9927" y="937"/>
                  <a:pt x="9930" y="937"/>
                </a:cubicBezTo>
                <a:cubicBezTo>
                  <a:pt x="9939" y="937"/>
                  <a:pt x="9929" y="973"/>
                  <a:pt x="9919" y="983"/>
                </a:cubicBezTo>
                <a:lnTo>
                  <a:pt x="9957" y="983"/>
                </a:lnTo>
                <a:cubicBezTo>
                  <a:pt x="9996" y="957"/>
                  <a:pt x="10022" y="944"/>
                  <a:pt x="10022" y="892"/>
                </a:cubicBezTo>
                <a:cubicBezTo>
                  <a:pt x="10009" y="858"/>
                  <a:pt x="10002" y="842"/>
                  <a:pt x="10005" y="842"/>
                </a:cubicBezTo>
                <a:lnTo>
                  <a:pt x="10005" y="842"/>
                </a:lnTo>
                <a:cubicBezTo>
                  <a:pt x="10007" y="842"/>
                  <a:pt x="10017" y="855"/>
                  <a:pt x="10035" y="879"/>
                </a:cubicBezTo>
                <a:cubicBezTo>
                  <a:pt x="10047" y="891"/>
                  <a:pt x="10061" y="897"/>
                  <a:pt x="10073" y="897"/>
                </a:cubicBezTo>
                <a:cubicBezTo>
                  <a:pt x="10088" y="897"/>
                  <a:pt x="10100" y="888"/>
                  <a:pt x="10100" y="866"/>
                </a:cubicBezTo>
                <a:cubicBezTo>
                  <a:pt x="10093" y="831"/>
                  <a:pt x="10101" y="819"/>
                  <a:pt x="10112" y="819"/>
                </a:cubicBezTo>
                <a:cubicBezTo>
                  <a:pt x="10121" y="819"/>
                  <a:pt x="10133" y="828"/>
                  <a:pt x="10139" y="840"/>
                </a:cubicBezTo>
                <a:cubicBezTo>
                  <a:pt x="10150" y="868"/>
                  <a:pt x="10156" y="884"/>
                  <a:pt x="10163" y="884"/>
                </a:cubicBezTo>
                <a:cubicBezTo>
                  <a:pt x="10172" y="884"/>
                  <a:pt x="10182" y="855"/>
                  <a:pt x="10204" y="788"/>
                </a:cubicBezTo>
                <a:cubicBezTo>
                  <a:pt x="10256" y="763"/>
                  <a:pt x="10321" y="685"/>
                  <a:pt x="10398" y="646"/>
                </a:cubicBezTo>
                <a:cubicBezTo>
                  <a:pt x="10465" y="608"/>
                  <a:pt x="10510" y="584"/>
                  <a:pt x="10545" y="584"/>
                </a:cubicBezTo>
                <a:cubicBezTo>
                  <a:pt x="10558" y="584"/>
                  <a:pt x="10570" y="587"/>
                  <a:pt x="10580" y="594"/>
                </a:cubicBezTo>
                <a:cubicBezTo>
                  <a:pt x="10583" y="599"/>
                  <a:pt x="10585" y="604"/>
                  <a:pt x="10587" y="608"/>
                </a:cubicBezTo>
                <a:lnTo>
                  <a:pt x="10587" y="608"/>
                </a:lnTo>
                <a:cubicBezTo>
                  <a:pt x="10570" y="564"/>
                  <a:pt x="10586" y="540"/>
                  <a:pt x="10658" y="516"/>
                </a:cubicBezTo>
                <a:cubicBezTo>
                  <a:pt x="10668" y="517"/>
                  <a:pt x="10677" y="518"/>
                  <a:pt x="10685" y="518"/>
                </a:cubicBezTo>
                <a:cubicBezTo>
                  <a:pt x="10757" y="518"/>
                  <a:pt x="10789" y="473"/>
                  <a:pt x="10800" y="438"/>
                </a:cubicBezTo>
                <a:lnTo>
                  <a:pt x="10800" y="438"/>
                </a:lnTo>
                <a:cubicBezTo>
                  <a:pt x="10775" y="451"/>
                  <a:pt x="10749" y="464"/>
                  <a:pt x="10749" y="464"/>
                </a:cubicBezTo>
                <a:cubicBezTo>
                  <a:pt x="10739" y="414"/>
                  <a:pt x="10752" y="395"/>
                  <a:pt x="10783" y="395"/>
                </a:cubicBezTo>
                <a:cubicBezTo>
                  <a:pt x="10791" y="395"/>
                  <a:pt x="10802" y="396"/>
                  <a:pt x="10813" y="399"/>
                </a:cubicBezTo>
                <a:cubicBezTo>
                  <a:pt x="10839" y="399"/>
                  <a:pt x="10852" y="425"/>
                  <a:pt x="10865" y="464"/>
                </a:cubicBezTo>
                <a:cubicBezTo>
                  <a:pt x="10865" y="485"/>
                  <a:pt x="10891" y="507"/>
                  <a:pt x="10915" y="507"/>
                </a:cubicBezTo>
                <a:cubicBezTo>
                  <a:pt x="10920" y="507"/>
                  <a:pt x="10925" y="506"/>
                  <a:pt x="10930" y="503"/>
                </a:cubicBezTo>
                <a:cubicBezTo>
                  <a:pt x="10956" y="503"/>
                  <a:pt x="10982" y="490"/>
                  <a:pt x="10943" y="464"/>
                </a:cubicBezTo>
                <a:cubicBezTo>
                  <a:pt x="10943" y="438"/>
                  <a:pt x="10943" y="438"/>
                  <a:pt x="10969" y="438"/>
                </a:cubicBezTo>
                <a:cubicBezTo>
                  <a:pt x="10995" y="425"/>
                  <a:pt x="11021" y="425"/>
                  <a:pt x="11034" y="386"/>
                </a:cubicBezTo>
                <a:cubicBezTo>
                  <a:pt x="11034" y="360"/>
                  <a:pt x="11060" y="347"/>
                  <a:pt x="11086" y="347"/>
                </a:cubicBezTo>
                <a:cubicBezTo>
                  <a:pt x="11125" y="373"/>
                  <a:pt x="11177" y="373"/>
                  <a:pt x="11177" y="373"/>
                </a:cubicBezTo>
                <a:lnTo>
                  <a:pt x="11177" y="399"/>
                </a:lnTo>
                <a:cubicBezTo>
                  <a:pt x="11177" y="425"/>
                  <a:pt x="11203" y="451"/>
                  <a:pt x="11203" y="451"/>
                </a:cubicBezTo>
                <a:cubicBezTo>
                  <a:pt x="11229" y="451"/>
                  <a:pt x="11229" y="425"/>
                  <a:pt x="11229" y="425"/>
                </a:cubicBezTo>
                <a:cubicBezTo>
                  <a:pt x="11229" y="412"/>
                  <a:pt x="11384" y="386"/>
                  <a:pt x="11553" y="386"/>
                </a:cubicBezTo>
                <a:cubicBezTo>
                  <a:pt x="11644" y="399"/>
                  <a:pt x="11721" y="399"/>
                  <a:pt x="11799" y="412"/>
                </a:cubicBezTo>
                <a:cubicBezTo>
                  <a:pt x="11864" y="425"/>
                  <a:pt x="11916" y="438"/>
                  <a:pt x="11942" y="438"/>
                </a:cubicBezTo>
                <a:cubicBezTo>
                  <a:pt x="11967" y="464"/>
                  <a:pt x="12009" y="483"/>
                  <a:pt x="12028" y="483"/>
                </a:cubicBezTo>
                <a:cubicBezTo>
                  <a:pt x="12038" y="483"/>
                  <a:pt x="12042" y="478"/>
                  <a:pt x="12033" y="464"/>
                </a:cubicBezTo>
                <a:cubicBezTo>
                  <a:pt x="12036" y="457"/>
                  <a:pt x="12048" y="454"/>
                  <a:pt x="12067" y="454"/>
                </a:cubicBezTo>
                <a:cubicBezTo>
                  <a:pt x="12117" y="454"/>
                  <a:pt x="12217" y="478"/>
                  <a:pt x="12331" y="516"/>
                </a:cubicBezTo>
                <a:cubicBezTo>
                  <a:pt x="12469" y="569"/>
                  <a:pt x="12573" y="614"/>
                  <a:pt x="12613" y="614"/>
                </a:cubicBezTo>
                <a:cubicBezTo>
                  <a:pt x="12621" y="614"/>
                  <a:pt x="12627" y="612"/>
                  <a:pt x="12629" y="607"/>
                </a:cubicBezTo>
                <a:lnTo>
                  <a:pt x="12707" y="646"/>
                </a:lnTo>
                <a:cubicBezTo>
                  <a:pt x="12759" y="659"/>
                  <a:pt x="12811" y="659"/>
                  <a:pt x="12837" y="672"/>
                </a:cubicBezTo>
                <a:cubicBezTo>
                  <a:pt x="12848" y="668"/>
                  <a:pt x="12859" y="666"/>
                  <a:pt x="12866" y="666"/>
                </a:cubicBezTo>
                <a:cubicBezTo>
                  <a:pt x="12885" y="666"/>
                  <a:pt x="12890" y="676"/>
                  <a:pt x="12863" y="685"/>
                </a:cubicBezTo>
                <a:cubicBezTo>
                  <a:pt x="12850" y="711"/>
                  <a:pt x="12837" y="737"/>
                  <a:pt x="12850" y="750"/>
                </a:cubicBezTo>
                <a:cubicBezTo>
                  <a:pt x="12865" y="757"/>
                  <a:pt x="12877" y="760"/>
                  <a:pt x="12886" y="760"/>
                </a:cubicBezTo>
                <a:cubicBezTo>
                  <a:pt x="12909" y="760"/>
                  <a:pt x="12918" y="742"/>
                  <a:pt x="12928" y="724"/>
                </a:cubicBezTo>
                <a:cubicBezTo>
                  <a:pt x="12941" y="711"/>
                  <a:pt x="12950" y="707"/>
                  <a:pt x="12957" y="707"/>
                </a:cubicBezTo>
                <a:cubicBezTo>
                  <a:pt x="12963" y="707"/>
                  <a:pt x="12967" y="711"/>
                  <a:pt x="12967" y="711"/>
                </a:cubicBezTo>
                <a:cubicBezTo>
                  <a:pt x="12992" y="724"/>
                  <a:pt x="12992" y="724"/>
                  <a:pt x="12980" y="750"/>
                </a:cubicBezTo>
                <a:cubicBezTo>
                  <a:pt x="12967" y="776"/>
                  <a:pt x="12941" y="801"/>
                  <a:pt x="12941" y="801"/>
                </a:cubicBezTo>
                <a:lnTo>
                  <a:pt x="12967" y="827"/>
                </a:lnTo>
                <a:cubicBezTo>
                  <a:pt x="12973" y="814"/>
                  <a:pt x="12983" y="811"/>
                  <a:pt x="12991" y="811"/>
                </a:cubicBezTo>
                <a:cubicBezTo>
                  <a:pt x="12999" y="811"/>
                  <a:pt x="13005" y="814"/>
                  <a:pt x="13005" y="814"/>
                </a:cubicBezTo>
                <a:cubicBezTo>
                  <a:pt x="13031" y="827"/>
                  <a:pt x="13031" y="827"/>
                  <a:pt x="12992" y="879"/>
                </a:cubicBezTo>
                <a:cubicBezTo>
                  <a:pt x="12977" y="911"/>
                  <a:pt x="12975" y="928"/>
                  <a:pt x="12991" y="928"/>
                </a:cubicBezTo>
                <a:cubicBezTo>
                  <a:pt x="13001" y="928"/>
                  <a:pt x="13019" y="921"/>
                  <a:pt x="13044" y="905"/>
                </a:cubicBezTo>
                <a:lnTo>
                  <a:pt x="13096" y="905"/>
                </a:lnTo>
                <a:cubicBezTo>
                  <a:pt x="13089" y="944"/>
                  <a:pt x="13113" y="955"/>
                  <a:pt x="13142" y="955"/>
                </a:cubicBezTo>
                <a:cubicBezTo>
                  <a:pt x="13162" y="955"/>
                  <a:pt x="13184" y="949"/>
                  <a:pt x="13200" y="944"/>
                </a:cubicBezTo>
                <a:lnTo>
                  <a:pt x="13200" y="944"/>
                </a:lnTo>
                <a:cubicBezTo>
                  <a:pt x="13192" y="985"/>
                  <a:pt x="13199" y="1005"/>
                  <a:pt x="13218" y="1005"/>
                </a:cubicBezTo>
                <a:cubicBezTo>
                  <a:pt x="13230" y="1005"/>
                  <a:pt x="13245" y="998"/>
                  <a:pt x="13265" y="983"/>
                </a:cubicBezTo>
                <a:cubicBezTo>
                  <a:pt x="13271" y="980"/>
                  <a:pt x="13278" y="978"/>
                  <a:pt x="13284" y="978"/>
                </a:cubicBezTo>
                <a:cubicBezTo>
                  <a:pt x="13302" y="978"/>
                  <a:pt x="13317" y="993"/>
                  <a:pt x="13317" y="1022"/>
                </a:cubicBezTo>
                <a:cubicBezTo>
                  <a:pt x="13317" y="1061"/>
                  <a:pt x="13330" y="1087"/>
                  <a:pt x="13382" y="1113"/>
                </a:cubicBezTo>
                <a:cubicBezTo>
                  <a:pt x="13383" y="1112"/>
                  <a:pt x="13385" y="1112"/>
                  <a:pt x="13388" y="1112"/>
                </a:cubicBezTo>
                <a:cubicBezTo>
                  <a:pt x="13434" y="1112"/>
                  <a:pt x="13570" y="1237"/>
                  <a:pt x="13706" y="1385"/>
                </a:cubicBezTo>
                <a:cubicBezTo>
                  <a:pt x="13848" y="1539"/>
                  <a:pt x="13947" y="1661"/>
                  <a:pt x="13983" y="1661"/>
                </a:cubicBezTo>
                <a:cubicBezTo>
                  <a:pt x="13986" y="1661"/>
                  <a:pt x="13989" y="1660"/>
                  <a:pt x="13991" y="1657"/>
                </a:cubicBezTo>
                <a:cubicBezTo>
                  <a:pt x="14004" y="1670"/>
                  <a:pt x="14004" y="1683"/>
                  <a:pt x="13991" y="1722"/>
                </a:cubicBezTo>
                <a:cubicBezTo>
                  <a:pt x="13982" y="1731"/>
                  <a:pt x="13986" y="1746"/>
                  <a:pt x="14010" y="1746"/>
                </a:cubicBezTo>
                <a:cubicBezTo>
                  <a:pt x="14021" y="1746"/>
                  <a:pt x="14036" y="1743"/>
                  <a:pt x="14056" y="1735"/>
                </a:cubicBezTo>
                <a:cubicBezTo>
                  <a:pt x="14066" y="1739"/>
                  <a:pt x="14075" y="1739"/>
                  <a:pt x="14082" y="1739"/>
                </a:cubicBezTo>
                <a:cubicBezTo>
                  <a:pt x="14089" y="1739"/>
                  <a:pt x="14094" y="1739"/>
                  <a:pt x="14097" y="1739"/>
                </a:cubicBezTo>
                <a:cubicBezTo>
                  <a:pt x="14101" y="1739"/>
                  <a:pt x="14095" y="1742"/>
                  <a:pt x="14069" y="1761"/>
                </a:cubicBezTo>
                <a:cubicBezTo>
                  <a:pt x="14043" y="1787"/>
                  <a:pt x="14082" y="1826"/>
                  <a:pt x="14134" y="1904"/>
                </a:cubicBezTo>
                <a:cubicBezTo>
                  <a:pt x="14182" y="1965"/>
                  <a:pt x="14242" y="2048"/>
                  <a:pt x="14271" y="2048"/>
                </a:cubicBezTo>
                <a:cubicBezTo>
                  <a:pt x="14273" y="2048"/>
                  <a:pt x="14275" y="2047"/>
                  <a:pt x="14277" y="2047"/>
                </a:cubicBezTo>
                <a:cubicBezTo>
                  <a:pt x="14307" y="2062"/>
                  <a:pt x="14320" y="2068"/>
                  <a:pt x="14317" y="2068"/>
                </a:cubicBezTo>
                <a:cubicBezTo>
                  <a:pt x="14315" y="2068"/>
                  <a:pt x="14306" y="2065"/>
                  <a:pt x="14290" y="2060"/>
                </a:cubicBezTo>
                <a:lnTo>
                  <a:pt x="14290" y="2060"/>
                </a:lnTo>
                <a:cubicBezTo>
                  <a:pt x="14225" y="2073"/>
                  <a:pt x="14264" y="2202"/>
                  <a:pt x="14354" y="2241"/>
                </a:cubicBezTo>
                <a:cubicBezTo>
                  <a:pt x="14367" y="2254"/>
                  <a:pt x="14380" y="2280"/>
                  <a:pt x="14354" y="2293"/>
                </a:cubicBezTo>
                <a:cubicBezTo>
                  <a:pt x="14367" y="2319"/>
                  <a:pt x="14393" y="2345"/>
                  <a:pt x="14458" y="2397"/>
                </a:cubicBezTo>
                <a:cubicBezTo>
                  <a:pt x="14471" y="2410"/>
                  <a:pt x="14523" y="2501"/>
                  <a:pt x="14549" y="2552"/>
                </a:cubicBezTo>
                <a:cubicBezTo>
                  <a:pt x="14575" y="2591"/>
                  <a:pt x="14627" y="2630"/>
                  <a:pt x="14627" y="2630"/>
                </a:cubicBezTo>
                <a:lnTo>
                  <a:pt x="14640" y="2643"/>
                </a:lnTo>
                <a:cubicBezTo>
                  <a:pt x="14614" y="2669"/>
                  <a:pt x="14666" y="2773"/>
                  <a:pt x="14756" y="2942"/>
                </a:cubicBezTo>
                <a:cubicBezTo>
                  <a:pt x="14834" y="3097"/>
                  <a:pt x="14899" y="3240"/>
                  <a:pt x="14886" y="3279"/>
                </a:cubicBezTo>
                <a:cubicBezTo>
                  <a:pt x="14886" y="3279"/>
                  <a:pt x="14899" y="3305"/>
                  <a:pt x="14938" y="3318"/>
                </a:cubicBezTo>
                <a:cubicBezTo>
                  <a:pt x="15003" y="3318"/>
                  <a:pt x="15016" y="3331"/>
                  <a:pt x="14990" y="3370"/>
                </a:cubicBezTo>
                <a:cubicBezTo>
                  <a:pt x="14951" y="3421"/>
                  <a:pt x="14990" y="3512"/>
                  <a:pt x="15055" y="3512"/>
                </a:cubicBezTo>
                <a:lnTo>
                  <a:pt x="15029" y="3525"/>
                </a:lnTo>
                <a:cubicBezTo>
                  <a:pt x="14990" y="3577"/>
                  <a:pt x="15042" y="3629"/>
                  <a:pt x="15120" y="3629"/>
                </a:cubicBezTo>
                <a:cubicBezTo>
                  <a:pt x="15094" y="3668"/>
                  <a:pt x="15081" y="3707"/>
                  <a:pt x="15120" y="3720"/>
                </a:cubicBezTo>
                <a:cubicBezTo>
                  <a:pt x="15133" y="3746"/>
                  <a:pt x="15133" y="3746"/>
                  <a:pt x="15068" y="3772"/>
                </a:cubicBezTo>
                <a:cubicBezTo>
                  <a:pt x="15042" y="3785"/>
                  <a:pt x="15016" y="3798"/>
                  <a:pt x="15029" y="3811"/>
                </a:cubicBezTo>
                <a:cubicBezTo>
                  <a:pt x="15029" y="3822"/>
                  <a:pt x="15036" y="3826"/>
                  <a:pt x="15046" y="3826"/>
                </a:cubicBezTo>
                <a:cubicBezTo>
                  <a:pt x="15059" y="3826"/>
                  <a:pt x="15079" y="3818"/>
                  <a:pt x="15094" y="3811"/>
                </a:cubicBezTo>
                <a:cubicBezTo>
                  <a:pt x="15094" y="3811"/>
                  <a:pt x="15107" y="3837"/>
                  <a:pt x="15107" y="3862"/>
                </a:cubicBezTo>
                <a:cubicBezTo>
                  <a:pt x="15107" y="3862"/>
                  <a:pt x="15115" y="3879"/>
                  <a:pt x="15132" y="3879"/>
                </a:cubicBezTo>
                <a:cubicBezTo>
                  <a:pt x="15136" y="3879"/>
                  <a:pt x="15140" y="3878"/>
                  <a:pt x="15146" y="3875"/>
                </a:cubicBezTo>
                <a:cubicBezTo>
                  <a:pt x="15153" y="3873"/>
                  <a:pt x="15159" y="3872"/>
                  <a:pt x="15164" y="3872"/>
                </a:cubicBezTo>
                <a:cubicBezTo>
                  <a:pt x="15185" y="3872"/>
                  <a:pt x="15187" y="3891"/>
                  <a:pt x="15197" y="3901"/>
                </a:cubicBezTo>
                <a:cubicBezTo>
                  <a:pt x="15184" y="3908"/>
                  <a:pt x="15188" y="3914"/>
                  <a:pt x="15197" y="3914"/>
                </a:cubicBezTo>
                <a:cubicBezTo>
                  <a:pt x="15207" y="3914"/>
                  <a:pt x="15223" y="3908"/>
                  <a:pt x="15236" y="3888"/>
                </a:cubicBezTo>
                <a:cubicBezTo>
                  <a:pt x="15251" y="3881"/>
                  <a:pt x="15266" y="3873"/>
                  <a:pt x="15279" y="3873"/>
                </a:cubicBezTo>
                <a:cubicBezTo>
                  <a:pt x="15288" y="3873"/>
                  <a:pt x="15296" y="3877"/>
                  <a:pt x="15301" y="3888"/>
                </a:cubicBezTo>
                <a:cubicBezTo>
                  <a:pt x="15301" y="3888"/>
                  <a:pt x="15327" y="3875"/>
                  <a:pt x="15353" y="3862"/>
                </a:cubicBezTo>
                <a:cubicBezTo>
                  <a:pt x="15418" y="3837"/>
                  <a:pt x="15444" y="3824"/>
                  <a:pt x="15444" y="3772"/>
                </a:cubicBezTo>
                <a:cubicBezTo>
                  <a:pt x="15433" y="3670"/>
                  <a:pt x="15431" y="3598"/>
                  <a:pt x="15397" y="3598"/>
                </a:cubicBezTo>
                <a:cubicBezTo>
                  <a:pt x="15392" y="3598"/>
                  <a:pt x="15386" y="3600"/>
                  <a:pt x="15379" y="3603"/>
                </a:cubicBezTo>
                <a:cubicBezTo>
                  <a:pt x="15379" y="3603"/>
                  <a:pt x="15340" y="3590"/>
                  <a:pt x="15327" y="3564"/>
                </a:cubicBezTo>
                <a:cubicBezTo>
                  <a:pt x="15314" y="3538"/>
                  <a:pt x="15327" y="3512"/>
                  <a:pt x="15327" y="3512"/>
                </a:cubicBezTo>
                <a:cubicBezTo>
                  <a:pt x="15353" y="3499"/>
                  <a:pt x="15314" y="3396"/>
                  <a:pt x="15262" y="3279"/>
                </a:cubicBezTo>
                <a:cubicBezTo>
                  <a:pt x="15197" y="3136"/>
                  <a:pt x="15159" y="3071"/>
                  <a:pt x="15172" y="3032"/>
                </a:cubicBezTo>
                <a:cubicBezTo>
                  <a:pt x="15197" y="2993"/>
                  <a:pt x="15184" y="2968"/>
                  <a:pt x="15184" y="2968"/>
                </a:cubicBezTo>
                <a:lnTo>
                  <a:pt x="15184" y="2968"/>
                </a:lnTo>
                <a:cubicBezTo>
                  <a:pt x="15183" y="2968"/>
                  <a:pt x="15182" y="2968"/>
                  <a:pt x="15181" y="2968"/>
                </a:cubicBezTo>
                <a:cubicBezTo>
                  <a:pt x="15152" y="2968"/>
                  <a:pt x="15077" y="2831"/>
                  <a:pt x="15003" y="2669"/>
                </a:cubicBezTo>
                <a:cubicBezTo>
                  <a:pt x="14918" y="2512"/>
                  <a:pt x="14834" y="2355"/>
                  <a:pt x="14802" y="2355"/>
                </a:cubicBezTo>
                <a:cubicBezTo>
                  <a:pt x="14799" y="2355"/>
                  <a:pt x="14797" y="2356"/>
                  <a:pt x="14795" y="2358"/>
                </a:cubicBezTo>
                <a:cubicBezTo>
                  <a:pt x="14782" y="2332"/>
                  <a:pt x="14756" y="2306"/>
                  <a:pt x="14756" y="2306"/>
                </a:cubicBezTo>
                <a:cubicBezTo>
                  <a:pt x="14795" y="2293"/>
                  <a:pt x="14756" y="2241"/>
                  <a:pt x="14731" y="2202"/>
                </a:cubicBezTo>
                <a:cubicBezTo>
                  <a:pt x="14679" y="2163"/>
                  <a:pt x="14653" y="2124"/>
                  <a:pt x="14653" y="2124"/>
                </a:cubicBezTo>
                <a:cubicBezTo>
                  <a:pt x="14679" y="2098"/>
                  <a:pt x="14666" y="2086"/>
                  <a:pt x="14640" y="2034"/>
                </a:cubicBezTo>
                <a:cubicBezTo>
                  <a:pt x="14610" y="1994"/>
                  <a:pt x="14595" y="1977"/>
                  <a:pt x="14579" y="1977"/>
                </a:cubicBezTo>
                <a:cubicBezTo>
                  <a:pt x="14573" y="1977"/>
                  <a:pt x="14568" y="1979"/>
                  <a:pt x="14562" y="1982"/>
                </a:cubicBezTo>
                <a:cubicBezTo>
                  <a:pt x="14549" y="1956"/>
                  <a:pt x="14445" y="1800"/>
                  <a:pt x="14419" y="1709"/>
                </a:cubicBezTo>
                <a:cubicBezTo>
                  <a:pt x="14432" y="1670"/>
                  <a:pt x="14380" y="1670"/>
                  <a:pt x="14341" y="1670"/>
                </a:cubicBezTo>
                <a:cubicBezTo>
                  <a:pt x="14331" y="1676"/>
                  <a:pt x="14318" y="1679"/>
                  <a:pt x="14305" y="1679"/>
                </a:cubicBezTo>
                <a:cubicBezTo>
                  <a:pt x="14288" y="1679"/>
                  <a:pt x="14271" y="1673"/>
                  <a:pt x="14264" y="1657"/>
                </a:cubicBezTo>
                <a:cubicBezTo>
                  <a:pt x="14264" y="1657"/>
                  <a:pt x="14290" y="1645"/>
                  <a:pt x="14315" y="1619"/>
                </a:cubicBezTo>
                <a:cubicBezTo>
                  <a:pt x="14354" y="1619"/>
                  <a:pt x="14354" y="1619"/>
                  <a:pt x="14315" y="1580"/>
                </a:cubicBezTo>
                <a:cubicBezTo>
                  <a:pt x="14303" y="1554"/>
                  <a:pt x="14277" y="1541"/>
                  <a:pt x="14277" y="1541"/>
                </a:cubicBezTo>
                <a:cubicBezTo>
                  <a:pt x="14276" y="1541"/>
                  <a:pt x="14275" y="1542"/>
                  <a:pt x="14274" y="1542"/>
                </a:cubicBezTo>
                <a:cubicBezTo>
                  <a:pt x="14253" y="1542"/>
                  <a:pt x="14165" y="1441"/>
                  <a:pt x="14043" y="1294"/>
                </a:cubicBezTo>
                <a:cubicBezTo>
                  <a:pt x="13891" y="1130"/>
                  <a:pt x="13823" y="1072"/>
                  <a:pt x="13792" y="1072"/>
                </a:cubicBezTo>
                <a:cubicBezTo>
                  <a:pt x="13789" y="1072"/>
                  <a:pt x="13786" y="1073"/>
                  <a:pt x="13784" y="1074"/>
                </a:cubicBezTo>
                <a:cubicBezTo>
                  <a:pt x="13780" y="1080"/>
                  <a:pt x="13776" y="1084"/>
                  <a:pt x="13772" y="1084"/>
                </a:cubicBezTo>
                <a:cubicBezTo>
                  <a:pt x="13757" y="1084"/>
                  <a:pt x="13735" y="1054"/>
                  <a:pt x="13706" y="996"/>
                </a:cubicBezTo>
                <a:cubicBezTo>
                  <a:pt x="13641" y="814"/>
                  <a:pt x="13628" y="814"/>
                  <a:pt x="13589" y="814"/>
                </a:cubicBezTo>
                <a:cubicBezTo>
                  <a:pt x="13615" y="840"/>
                  <a:pt x="13589" y="853"/>
                  <a:pt x="13576" y="879"/>
                </a:cubicBezTo>
                <a:cubicBezTo>
                  <a:pt x="13560" y="901"/>
                  <a:pt x="13546" y="911"/>
                  <a:pt x="13536" y="911"/>
                </a:cubicBezTo>
                <a:cubicBezTo>
                  <a:pt x="13522" y="911"/>
                  <a:pt x="13517" y="891"/>
                  <a:pt x="13524" y="853"/>
                </a:cubicBezTo>
                <a:cubicBezTo>
                  <a:pt x="13571" y="795"/>
                  <a:pt x="13270" y="599"/>
                  <a:pt x="13163" y="599"/>
                </a:cubicBezTo>
                <a:cubicBezTo>
                  <a:pt x="13151" y="599"/>
                  <a:pt x="13142" y="602"/>
                  <a:pt x="13135" y="607"/>
                </a:cubicBezTo>
                <a:lnTo>
                  <a:pt x="13148" y="581"/>
                </a:lnTo>
                <a:cubicBezTo>
                  <a:pt x="13174" y="555"/>
                  <a:pt x="13148" y="542"/>
                  <a:pt x="13044" y="477"/>
                </a:cubicBezTo>
                <a:cubicBezTo>
                  <a:pt x="12992" y="451"/>
                  <a:pt x="12967" y="438"/>
                  <a:pt x="12967" y="438"/>
                </a:cubicBezTo>
                <a:cubicBezTo>
                  <a:pt x="12961" y="448"/>
                  <a:pt x="12952" y="453"/>
                  <a:pt x="12940" y="453"/>
                </a:cubicBezTo>
                <a:cubicBezTo>
                  <a:pt x="12891" y="453"/>
                  <a:pt x="12800" y="381"/>
                  <a:pt x="12811" y="360"/>
                </a:cubicBezTo>
                <a:cubicBezTo>
                  <a:pt x="12798" y="322"/>
                  <a:pt x="12798" y="322"/>
                  <a:pt x="12746" y="296"/>
                </a:cubicBezTo>
                <a:cubicBezTo>
                  <a:pt x="12738" y="297"/>
                  <a:pt x="12730" y="297"/>
                  <a:pt x="12722" y="297"/>
                </a:cubicBezTo>
                <a:cubicBezTo>
                  <a:pt x="12625" y="297"/>
                  <a:pt x="12526" y="229"/>
                  <a:pt x="12526" y="205"/>
                </a:cubicBezTo>
                <a:cubicBezTo>
                  <a:pt x="12526" y="205"/>
                  <a:pt x="12500" y="192"/>
                  <a:pt x="12474" y="179"/>
                </a:cubicBezTo>
                <a:cubicBezTo>
                  <a:pt x="12462" y="183"/>
                  <a:pt x="12450" y="184"/>
                  <a:pt x="12437" y="184"/>
                </a:cubicBezTo>
                <a:cubicBezTo>
                  <a:pt x="12407" y="184"/>
                  <a:pt x="12375" y="175"/>
                  <a:pt x="12357" y="166"/>
                </a:cubicBezTo>
                <a:cubicBezTo>
                  <a:pt x="12316" y="154"/>
                  <a:pt x="12288" y="148"/>
                  <a:pt x="12273" y="148"/>
                </a:cubicBezTo>
                <a:cubicBezTo>
                  <a:pt x="12253" y="148"/>
                  <a:pt x="12252" y="157"/>
                  <a:pt x="12266" y="179"/>
                </a:cubicBezTo>
                <a:cubicBezTo>
                  <a:pt x="12253" y="205"/>
                  <a:pt x="12240" y="231"/>
                  <a:pt x="12214" y="231"/>
                </a:cubicBezTo>
                <a:lnTo>
                  <a:pt x="12227" y="192"/>
                </a:lnTo>
                <a:cubicBezTo>
                  <a:pt x="12227" y="166"/>
                  <a:pt x="12149" y="140"/>
                  <a:pt x="12033" y="114"/>
                </a:cubicBezTo>
                <a:cubicBezTo>
                  <a:pt x="11890" y="88"/>
                  <a:pt x="11825" y="75"/>
                  <a:pt x="11799" y="49"/>
                </a:cubicBezTo>
                <a:lnTo>
                  <a:pt x="11773" y="75"/>
                </a:lnTo>
                <a:cubicBezTo>
                  <a:pt x="11756" y="87"/>
                  <a:pt x="11741" y="93"/>
                  <a:pt x="11730" y="93"/>
                </a:cubicBezTo>
                <a:cubicBezTo>
                  <a:pt x="11716" y="93"/>
                  <a:pt x="11708" y="84"/>
                  <a:pt x="11708" y="62"/>
                </a:cubicBezTo>
                <a:cubicBezTo>
                  <a:pt x="11694" y="41"/>
                  <a:pt x="11652" y="31"/>
                  <a:pt x="11607" y="31"/>
                </a:cubicBezTo>
                <a:cubicBezTo>
                  <a:pt x="11570" y="31"/>
                  <a:pt x="11530" y="38"/>
                  <a:pt x="11501" y="49"/>
                </a:cubicBezTo>
                <a:lnTo>
                  <a:pt x="11436" y="49"/>
                </a:lnTo>
                <a:cubicBezTo>
                  <a:pt x="11423" y="17"/>
                  <a:pt x="11394" y="1"/>
                  <a:pt x="11363" y="1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17"/>
          <p:cNvGrpSpPr/>
          <p:nvPr/>
        </p:nvGrpSpPr>
        <p:grpSpPr>
          <a:xfrm>
            <a:off x="5555575" y="377775"/>
            <a:ext cx="116915" cy="152349"/>
            <a:chOff x="8518300" y="3923825"/>
            <a:chExt cx="116915" cy="152349"/>
          </a:xfrm>
        </p:grpSpPr>
        <p:sp>
          <p:nvSpPr>
            <p:cNvPr id="148" name="Google Shape;148;p17"/>
            <p:cNvSpPr/>
            <p:nvPr/>
          </p:nvSpPr>
          <p:spPr>
            <a:xfrm>
              <a:off x="8518300" y="3923825"/>
              <a:ext cx="65797" cy="59533"/>
            </a:xfrm>
            <a:custGeom>
              <a:rect b="b" l="l" r="r" t="t"/>
              <a:pathLst>
                <a:path extrusionOk="0" h="1245" w="1376">
                  <a:moveTo>
                    <a:pt x="593" y="7"/>
                  </a:moveTo>
                  <a:lnTo>
                    <a:pt x="593" y="7"/>
                  </a:lnTo>
                  <a:cubicBezTo>
                    <a:pt x="591" y="7"/>
                    <a:pt x="591" y="13"/>
                    <a:pt x="597" y="20"/>
                  </a:cubicBezTo>
                  <a:lnTo>
                    <a:pt x="597" y="20"/>
                  </a:lnTo>
                  <a:cubicBezTo>
                    <a:pt x="596" y="11"/>
                    <a:pt x="594" y="7"/>
                    <a:pt x="593" y="7"/>
                  </a:cubicBezTo>
                  <a:close/>
                  <a:moveTo>
                    <a:pt x="597" y="20"/>
                  </a:moveTo>
                  <a:cubicBezTo>
                    <a:pt x="597" y="22"/>
                    <a:pt x="597" y="26"/>
                    <a:pt x="597" y="30"/>
                  </a:cubicBezTo>
                  <a:lnTo>
                    <a:pt x="597" y="30"/>
                  </a:lnTo>
                  <a:cubicBezTo>
                    <a:pt x="598" y="27"/>
                    <a:pt x="598" y="24"/>
                    <a:pt x="598" y="20"/>
                  </a:cubicBezTo>
                  <a:cubicBezTo>
                    <a:pt x="597" y="20"/>
                    <a:pt x="597" y="20"/>
                    <a:pt x="597" y="20"/>
                  </a:cubicBezTo>
                  <a:close/>
                  <a:moveTo>
                    <a:pt x="559" y="59"/>
                  </a:moveTo>
                  <a:cubicBezTo>
                    <a:pt x="550" y="59"/>
                    <a:pt x="553" y="65"/>
                    <a:pt x="556" y="65"/>
                  </a:cubicBezTo>
                  <a:cubicBezTo>
                    <a:pt x="557" y="65"/>
                    <a:pt x="559" y="64"/>
                    <a:pt x="559" y="59"/>
                  </a:cubicBezTo>
                  <a:close/>
                  <a:moveTo>
                    <a:pt x="546" y="59"/>
                  </a:moveTo>
                  <a:lnTo>
                    <a:pt x="546" y="72"/>
                  </a:lnTo>
                  <a:cubicBezTo>
                    <a:pt x="533" y="72"/>
                    <a:pt x="533" y="72"/>
                    <a:pt x="533" y="59"/>
                  </a:cubicBezTo>
                  <a:close/>
                  <a:moveTo>
                    <a:pt x="610" y="46"/>
                  </a:moveTo>
                  <a:cubicBezTo>
                    <a:pt x="623" y="46"/>
                    <a:pt x="623" y="46"/>
                    <a:pt x="623" y="59"/>
                  </a:cubicBezTo>
                  <a:cubicBezTo>
                    <a:pt x="623" y="74"/>
                    <a:pt x="619" y="81"/>
                    <a:pt x="615" y="81"/>
                  </a:cubicBezTo>
                  <a:cubicBezTo>
                    <a:pt x="613" y="81"/>
                    <a:pt x="610" y="78"/>
                    <a:pt x="610" y="72"/>
                  </a:cubicBezTo>
                  <a:cubicBezTo>
                    <a:pt x="610" y="46"/>
                    <a:pt x="610" y="46"/>
                    <a:pt x="610" y="46"/>
                  </a:cubicBezTo>
                  <a:close/>
                  <a:moveTo>
                    <a:pt x="1051" y="98"/>
                  </a:moveTo>
                  <a:cubicBezTo>
                    <a:pt x="1051" y="111"/>
                    <a:pt x="1039" y="124"/>
                    <a:pt x="1039" y="124"/>
                  </a:cubicBezTo>
                  <a:cubicBezTo>
                    <a:pt x="1039" y="111"/>
                    <a:pt x="1051" y="98"/>
                    <a:pt x="1051" y="98"/>
                  </a:cubicBezTo>
                  <a:close/>
                  <a:moveTo>
                    <a:pt x="342" y="131"/>
                  </a:moveTo>
                  <a:cubicBezTo>
                    <a:pt x="344" y="131"/>
                    <a:pt x="347" y="133"/>
                    <a:pt x="351" y="137"/>
                  </a:cubicBezTo>
                  <a:cubicBezTo>
                    <a:pt x="342" y="137"/>
                    <a:pt x="340" y="131"/>
                    <a:pt x="342" y="131"/>
                  </a:cubicBezTo>
                  <a:close/>
                  <a:moveTo>
                    <a:pt x="701" y="124"/>
                  </a:moveTo>
                  <a:lnTo>
                    <a:pt x="714" y="137"/>
                  </a:lnTo>
                  <a:cubicBezTo>
                    <a:pt x="714" y="150"/>
                    <a:pt x="701" y="150"/>
                    <a:pt x="701" y="150"/>
                  </a:cubicBezTo>
                  <a:cubicBezTo>
                    <a:pt x="701" y="150"/>
                    <a:pt x="701" y="150"/>
                    <a:pt x="701" y="137"/>
                  </a:cubicBezTo>
                  <a:cubicBezTo>
                    <a:pt x="701" y="137"/>
                    <a:pt x="701" y="124"/>
                    <a:pt x="701" y="124"/>
                  </a:cubicBezTo>
                  <a:close/>
                  <a:moveTo>
                    <a:pt x="662" y="137"/>
                  </a:moveTo>
                  <a:lnTo>
                    <a:pt x="662" y="150"/>
                  </a:lnTo>
                  <a:lnTo>
                    <a:pt x="662" y="163"/>
                  </a:lnTo>
                  <a:lnTo>
                    <a:pt x="649" y="163"/>
                  </a:lnTo>
                  <a:cubicBezTo>
                    <a:pt x="649" y="150"/>
                    <a:pt x="649" y="137"/>
                    <a:pt x="662" y="137"/>
                  </a:cubicBezTo>
                  <a:close/>
                  <a:moveTo>
                    <a:pt x="351" y="150"/>
                  </a:moveTo>
                  <a:cubicBezTo>
                    <a:pt x="351" y="159"/>
                    <a:pt x="358" y="168"/>
                    <a:pt x="357" y="168"/>
                  </a:cubicBezTo>
                  <a:cubicBezTo>
                    <a:pt x="356" y="168"/>
                    <a:pt x="355" y="167"/>
                    <a:pt x="351" y="163"/>
                  </a:cubicBezTo>
                  <a:cubicBezTo>
                    <a:pt x="351" y="163"/>
                    <a:pt x="351" y="157"/>
                    <a:pt x="351" y="150"/>
                  </a:cubicBezTo>
                  <a:close/>
                  <a:moveTo>
                    <a:pt x="740" y="176"/>
                  </a:moveTo>
                  <a:cubicBezTo>
                    <a:pt x="740" y="195"/>
                    <a:pt x="743" y="205"/>
                    <a:pt x="745" y="205"/>
                  </a:cubicBezTo>
                  <a:cubicBezTo>
                    <a:pt x="747" y="205"/>
                    <a:pt x="747" y="195"/>
                    <a:pt x="740" y="176"/>
                  </a:cubicBezTo>
                  <a:close/>
                  <a:moveTo>
                    <a:pt x="1185" y="183"/>
                  </a:moveTo>
                  <a:cubicBezTo>
                    <a:pt x="1188" y="183"/>
                    <a:pt x="1194" y="189"/>
                    <a:pt x="1194" y="189"/>
                  </a:cubicBezTo>
                  <a:cubicBezTo>
                    <a:pt x="1194" y="198"/>
                    <a:pt x="1188" y="207"/>
                    <a:pt x="1179" y="207"/>
                  </a:cubicBezTo>
                  <a:cubicBezTo>
                    <a:pt x="1176" y="207"/>
                    <a:pt x="1172" y="206"/>
                    <a:pt x="1168" y="202"/>
                  </a:cubicBezTo>
                  <a:cubicBezTo>
                    <a:pt x="1168" y="202"/>
                    <a:pt x="1168" y="202"/>
                    <a:pt x="1181" y="189"/>
                  </a:cubicBezTo>
                  <a:cubicBezTo>
                    <a:pt x="1181" y="185"/>
                    <a:pt x="1183" y="183"/>
                    <a:pt x="1185" y="183"/>
                  </a:cubicBezTo>
                  <a:close/>
                  <a:moveTo>
                    <a:pt x="247" y="215"/>
                  </a:moveTo>
                  <a:cubicBezTo>
                    <a:pt x="260" y="228"/>
                    <a:pt x="260" y="228"/>
                    <a:pt x="260" y="228"/>
                  </a:cubicBezTo>
                  <a:cubicBezTo>
                    <a:pt x="247" y="228"/>
                    <a:pt x="247" y="228"/>
                    <a:pt x="247" y="215"/>
                  </a:cubicBezTo>
                  <a:close/>
                  <a:moveTo>
                    <a:pt x="260" y="241"/>
                  </a:moveTo>
                  <a:cubicBezTo>
                    <a:pt x="260" y="241"/>
                    <a:pt x="286" y="267"/>
                    <a:pt x="286" y="280"/>
                  </a:cubicBezTo>
                  <a:cubicBezTo>
                    <a:pt x="286" y="280"/>
                    <a:pt x="286" y="280"/>
                    <a:pt x="273" y="267"/>
                  </a:cubicBezTo>
                  <a:cubicBezTo>
                    <a:pt x="260" y="254"/>
                    <a:pt x="260" y="241"/>
                    <a:pt x="260" y="241"/>
                  </a:cubicBezTo>
                  <a:close/>
                  <a:moveTo>
                    <a:pt x="259" y="335"/>
                  </a:moveTo>
                  <a:cubicBezTo>
                    <a:pt x="260" y="335"/>
                    <a:pt x="267" y="338"/>
                    <a:pt x="273" y="345"/>
                  </a:cubicBezTo>
                  <a:cubicBezTo>
                    <a:pt x="260" y="338"/>
                    <a:pt x="257" y="335"/>
                    <a:pt x="259" y="335"/>
                  </a:cubicBezTo>
                  <a:close/>
                  <a:moveTo>
                    <a:pt x="295" y="366"/>
                  </a:moveTo>
                  <a:lnTo>
                    <a:pt x="295" y="366"/>
                  </a:lnTo>
                  <a:cubicBezTo>
                    <a:pt x="298" y="369"/>
                    <a:pt x="299" y="371"/>
                    <a:pt x="299" y="371"/>
                  </a:cubicBezTo>
                  <a:cubicBezTo>
                    <a:pt x="308" y="371"/>
                    <a:pt x="311" y="371"/>
                    <a:pt x="295" y="366"/>
                  </a:cubicBezTo>
                  <a:close/>
                  <a:moveTo>
                    <a:pt x="1311" y="448"/>
                  </a:moveTo>
                  <a:lnTo>
                    <a:pt x="1298" y="461"/>
                  </a:lnTo>
                  <a:lnTo>
                    <a:pt x="1285" y="448"/>
                  </a:lnTo>
                  <a:close/>
                  <a:moveTo>
                    <a:pt x="1194" y="500"/>
                  </a:moveTo>
                  <a:lnTo>
                    <a:pt x="1194" y="513"/>
                  </a:lnTo>
                  <a:lnTo>
                    <a:pt x="1207" y="513"/>
                  </a:lnTo>
                  <a:lnTo>
                    <a:pt x="1207" y="500"/>
                  </a:lnTo>
                  <a:lnTo>
                    <a:pt x="1207" y="500"/>
                  </a:lnTo>
                  <a:cubicBezTo>
                    <a:pt x="1203" y="500"/>
                    <a:pt x="1199" y="500"/>
                    <a:pt x="1194" y="500"/>
                  </a:cubicBezTo>
                  <a:close/>
                  <a:moveTo>
                    <a:pt x="1285" y="669"/>
                  </a:moveTo>
                  <a:cubicBezTo>
                    <a:pt x="1311" y="669"/>
                    <a:pt x="1324" y="682"/>
                    <a:pt x="1311" y="682"/>
                  </a:cubicBezTo>
                  <a:lnTo>
                    <a:pt x="1298" y="682"/>
                  </a:lnTo>
                  <a:lnTo>
                    <a:pt x="1285" y="669"/>
                  </a:lnTo>
                  <a:close/>
                  <a:moveTo>
                    <a:pt x="66" y="782"/>
                  </a:moveTo>
                  <a:cubicBezTo>
                    <a:pt x="60" y="786"/>
                    <a:pt x="58" y="786"/>
                    <a:pt x="66" y="786"/>
                  </a:cubicBezTo>
                  <a:cubicBezTo>
                    <a:pt x="66" y="784"/>
                    <a:pt x="66" y="783"/>
                    <a:pt x="66" y="782"/>
                  </a:cubicBezTo>
                  <a:close/>
                  <a:moveTo>
                    <a:pt x="948" y="812"/>
                  </a:moveTo>
                  <a:cubicBezTo>
                    <a:pt x="948" y="812"/>
                    <a:pt x="935" y="812"/>
                    <a:pt x="948" y="824"/>
                  </a:cubicBezTo>
                  <a:lnTo>
                    <a:pt x="961" y="824"/>
                  </a:lnTo>
                  <a:cubicBezTo>
                    <a:pt x="948" y="812"/>
                    <a:pt x="948" y="812"/>
                    <a:pt x="948" y="812"/>
                  </a:cubicBezTo>
                  <a:close/>
                  <a:moveTo>
                    <a:pt x="299" y="824"/>
                  </a:moveTo>
                  <a:cubicBezTo>
                    <a:pt x="299" y="824"/>
                    <a:pt x="299" y="824"/>
                    <a:pt x="299" y="837"/>
                  </a:cubicBezTo>
                  <a:lnTo>
                    <a:pt x="312" y="837"/>
                  </a:lnTo>
                  <a:cubicBezTo>
                    <a:pt x="312" y="824"/>
                    <a:pt x="312" y="824"/>
                    <a:pt x="312" y="824"/>
                  </a:cubicBezTo>
                  <a:lnTo>
                    <a:pt x="306" y="831"/>
                  </a:lnTo>
                  <a:lnTo>
                    <a:pt x="306" y="831"/>
                  </a:lnTo>
                  <a:cubicBezTo>
                    <a:pt x="304" y="829"/>
                    <a:pt x="302" y="827"/>
                    <a:pt x="299" y="824"/>
                  </a:cubicBezTo>
                  <a:close/>
                  <a:moveTo>
                    <a:pt x="312" y="837"/>
                  </a:moveTo>
                  <a:lnTo>
                    <a:pt x="312" y="837"/>
                  </a:lnTo>
                  <a:cubicBezTo>
                    <a:pt x="299" y="850"/>
                    <a:pt x="299" y="863"/>
                    <a:pt x="299" y="863"/>
                  </a:cubicBezTo>
                  <a:lnTo>
                    <a:pt x="312" y="837"/>
                  </a:lnTo>
                  <a:close/>
                  <a:moveTo>
                    <a:pt x="165" y="819"/>
                  </a:moveTo>
                  <a:lnTo>
                    <a:pt x="165" y="819"/>
                  </a:lnTo>
                  <a:cubicBezTo>
                    <a:pt x="165" y="819"/>
                    <a:pt x="164" y="820"/>
                    <a:pt x="163" y="822"/>
                  </a:cubicBezTo>
                  <a:lnTo>
                    <a:pt x="163" y="822"/>
                  </a:lnTo>
                  <a:cubicBezTo>
                    <a:pt x="160" y="821"/>
                    <a:pt x="157" y="821"/>
                    <a:pt x="155" y="821"/>
                  </a:cubicBezTo>
                  <a:cubicBezTo>
                    <a:pt x="143" y="821"/>
                    <a:pt x="137" y="828"/>
                    <a:pt x="139" y="828"/>
                  </a:cubicBezTo>
                  <a:cubicBezTo>
                    <a:pt x="139" y="828"/>
                    <a:pt x="141" y="827"/>
                    <a:pt x="144" y="824"/>
                  </a:cubicBezTo>
                  <a:lnTo>
                    <a:pt x="144" y="824"/>
                  </a:lnTo>
                  <a:lnTo>
                    <a:pt x="131" y="837"/>
                  </a:lnTo>
                  <a:cubicBezTo>
                    <a:pt x="116" y="859"/>
                    <a:pt x="114" y="868"/>
                    <a:pt x="119" y="868"/>
                  </a:cubicBezTo>
                  <a:cubicBezTo>
                    <a:pt x="123" y="868"/>
                    <a:pt x="132" y="862"/>
                    <a:pt x="144" y="850"/>
                  </a:cubicBezTo>
                  <a:cubicBezTo>
                    <a:pt x="154" y="835"/>
                    <a:pt x="160" y="826"/>
                    <a:pt x="163" y="822"/>
                  </a:cubicBezTo>
                  <a:lnTo>
                    <a:pt x="163" y="822"/>
                  </a:lnTo>
                  <a:cubicBezTo>
                    <a:pt x="163" y="822"/>
                    <a:pt x="164" y="822"/>
                    <a:pt x="164" y="822"/>
                  </a:cubicBezTo>
                  <a:lnTo>
                    <a:pt x="164" y="822"/>
                  </a:lnTo>
                  <a:cubicBezTo>
                    <a:pt x="165" y="820"/>
                    <a:pt x="165" y="819"/>
                    <a:pt x="165" y="819"/>
                  </a:cubicBezTo>
                  <a:close/>
                  <a:moveTo>
                    <a:pt x="218" y="845"/>
                  </a:moveTo>
                  <a:cubicBezTo>
                    <a:pt x="221" y="845"/>
                    <a:pt x="221" y="850"/>
                    <a:pt x="221" y="850"/>
                  </a:cubicBezTo>
                  <a:cubicBezTo>
                    <a:pt x="234" y="850"/>
                    <a:pt x="234" y="850"/>
                    <a:pt x="221" y="863"/>
                  </a:cubicBezTo>
                  <a:cubicBezTo>
                    <a:pt x="221" y="863"/>
                    <a:pt x="216" y="869"/>
                    <a:pt x="212" y="869"/>
                  </a:cubicBezTo>
                  <a:cubicBezTo>
                    <a:pt x="210" y="869"/>
                    <a:pt x="208" y="868"/>
                    <a:pt x="208" y="863"/>
                  </a:cubicBezTo>
                  <a:lnTo>
                    <a:pt x="208" y="850"/>
                  </a:lnTo>
                  <a:cubicBezTo>
                    <a:pt x="213" y="846"/>
                    <a:pt x="216" y="845"/>
                    <a:pt x="218" y="845"/>
                  </a:cubicBezTo>
                  <a:close/>
                  <a:moveTo>
                    <a:pt x="1051" y="850"/>
                  </a:moveTo>
                  <a:cubicBezTo>
                    <a:pt x="1055" y="854"/>
                    <a:pt x="1059" y="858"/>
                    <a:pt x="1064" y="863"/>
                  </a:cubicBezTo>
                  <a:cubicBezTo>
                    <a:pt x="1064" y="876"/>
                    <a:pt x="1064" y="876"/>
                    <a:pt x="1064" y="876"/>
                  </a:cubicBezTo>
                  <a:cubicBezTo>
                    <a:pt x="1051" y="863"/>
                    <a:pt x="1051" y="863"/>
                    <a:pt x="1051" y="850"/>
                  </a:cubicBezTo>
                  <a:close/>
                  <a:moveTo>
                    <a:pt x="1129" y="863"/>
                  </a:moveTo>
                  <a:cubicBezTo>
                    <a:pt x="1142" y="876"/>
                    <a:pt x="1155" y="889"/>
                    <a:pt x="1155" y="889"/>
                  </a:cubicBezTo>
                  <a:lnTo>
                    <a:pt x="1129" y="889"/>
                  </a:lnTo>
                  <a:lnTo>
                    <a:pt x="1129" y="876"/>
                  </a:lnTo>
                  <a:lnTo>
                    <a:pt x="1129" y="863"/>
                  </a:lnTo>
                  <a:close/>
                  <a:moveTo>
                    <a:pt x="1158" y="884"/>
                  </a:moveTo>
                  <a:cubicBezTo>
                    <a:pt x="1161" y="884"/>
                    <a:pt x="1164" y="889"/>
                    <a:pt x="1155" y="889"/>
                  </a:cubicBezTo>
                  <a:cubicBezTo>
                    <a:pt x="1155" y="885"/>
                    <a:pt x="1157" y="884"/>
                    <a:pt x="1158" y="884"/>
                  </a:cubicBezTo>
                  <a:close/>
                  <a:moveTo>
                    <a:pt x="1099" y="881"/>
                  </a:moveTo>
                  <a:cubicBezTo>
                    <a:pt x="1101" y="881"/>
                    <a:pt x="1109" y="887"/>
                    <a:pt x="1116" y="902"/>
                  </a:cubicBezTo>
                  <a:lnTo>
                    <a:pt x="1116" y="902"/>
                  </a:lnTo>
                  <a:cubicBezTo>
                    <a:pt x="1112" y="898"/>
                    <a:pt x="1108" y="894"/>
                    <a:pt x="1103" y="889"/>
                  </a:cubicBezTo>
                  <a:cubicBezTo>
                    <a:pt x="1098" y="884"/>
                    <a:pt x="1097" y="881"/>
                    <a:pt x="1099" y="881"/>
                  </a:cubicBezTo>
                  <a:close/>
                  <a:moveTo>
                    <a:pt x="260" y="876"/>
                  </a:moveTo>
                  <a:cubicBezTo>
                    <a:pt x="260" y="876"/>
                    <a:pt x="273" y="876"/>
                    <a:pt x="260" y="889"/>
                  </a:cubicBezTo>
                  <a:cubicBezTo>
                    <a:pt x="260" y="886"/>
                    <a:pt x="259" y="884"/>
                    <a:pt x="258" y="884"/>
                  </a:cubicBezTo>
                  <a:cubicBezTo>
                    <a:pt x="254" y="884"/>
                    <a:pt x="247" y="893"/>
                    <a:pt x="247" y="902"/>
                  </a:cubicBezTo>
                  <a:cubicBezTo>
                    <a:pt x="234" y="915"/>
                    <a:pt x="234" y="928"/>
                    <a:pt x="234" y="928"/>
                  </a:cubicBezTo>
                  <a:cubicBezTo>
                    <a:pt x="221" y="928"/>
                    <a:pt x="234" y="902"/>
                    <a:pt x="234" y="902"/>
                  </a:cubicBezTo>
                  <a:cubicBezTo>
                    <a:pt x="260" y="876"/>
                    <a:pt x="260" y="876"/>
                    <a:pt x="260" y="876"/>
                  </a:cubicBezTo>
                  <a:close/>
                  <a:moveTo>
                    <a:pt x="935" y="928"/>
                  </a:moveTo>
                  <a:cubicBezTo>
                    <a:pt x="939" y="933"/>
                    <a:pt x="944" y="937"/>
                    <a:pt x="948" y="941"/>
                  </a:cubicBezTo>
                  <a:lnTo>
                    <a:pt x="948" y="941"/>
                  </a:lnTo>
                  <a:cubicBezTo>
                    <a:pt x="948" y="941"/>
                    <a:pt x="948" y="928"/>
                    <a:pt x="948" y="928"/>
                  </a:cubicBezTo>
                  <a:close/>
                  <a:moveTo>
                    <a:pt x="1129" y="928"/>
                  </a:moveTo>
                  <a:cubicBezTo>
                    <a:pt x="1129" y="928"/>
                    <a:pt x="1135" y="934"/>
                    <a:pt x="1142" y="941"/>
                  </a:cubicBezTo>
                  <a:lnTo>
                    <a:pt x="1142" y="941"/>
                  </a:lnTo>
                  <a:cubicBezTo>
                    <a:pt x="1129" y="941"/>
                    <a:pt x="1129" y="928"/>
                    <a:pt x="1129" y="928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1064" y="954"/>
                  </a:moveTo>
                  <a:cubicBezTo>
                    <a:pt x="1077" y="954"/>
                    <a:pt x="1077" y="967"/>
                    <a:pt x="1077" y="967"/>
                  </a:cubicBezTo>
                  <a:cubicBezTo>
                    <a:pt x="1064" y="954"/>
                    <a:pt x="1064" y="954"/>
                    <a:pt x="1064" y="954"/>
                  </a:cubicBezTo>
                  <a:close/>
                  <a:moveTo>
                    <a:pt x="818" y="941"/>
                  </a:moveTo>
                  <a:cubicBezTo>
                    <a:pt x="818" y="954"/>
                    <a:pt x="818" y="967"/>
                    <a:pt x="818" y="967"/>
                  </a:cubicBezTo>
                  <a:cubicBezTo>
                    <a:pt x="822" y="971"/>
                    <a:pt x="823" y="972"/>
                    <a:pt x="824" y="972"/>
                  </a:cubicBezTo>
                  <a:cubicBezTo>
                    <a:pt x="825" y="972"/>
                    <a:pt x="818" y="960"/>
                    <a:pt x="818" y="941"/>
                  </a:cubicBezTo>
                  <a:close/>
                  <a:moveTo>
                    <a:pt x="594" y="939"/>
                  </a:moveTo>
                  <a:cubicBezTo>
                    <a:pt x="594" y="939"/>
                    <a:pt x="591" y="949"/>
                    <a:pt x="585" y="967"/>
                  </a:cubicBezTo>
                  <a:cubicBezTo>
                    <a:pt x="585" y="971"/>
                    <a:pt x="585" y="975"/>
                    <a:pt x="585" y="979"/>
                  </a:cubicBezTo>
                  <a:lnTo>
                    <a:pt x="585" y="979"/>
                  </a:lnTo>
                  <a:cubicBezTo>
                    <a:pt x="592" y="952"/>
                    <a:pt x="595" y="939"/>
                    <a:pt x="594" y="939"/>
                  </a:cubicBezTo>
                  <a:close/>
                  <a:moveTo>
                    <a:pt x="286" y="967"/>
                  </a:moveTo>
                  <a:cubicBezTo>
                    <a:pt x="273" y="980"/>
                    <a:pt x="270" y="987"/>
                    <a:pt x="272" y="987"/>
                  </a:cubicBezTo>
                  <a:cubicBezTo>
                    <a:pt x="273" y="987"/>
                    <a:pt x="280" y="980"/>
                    <a:pt x="286" y="967"/>
                  </a:cubicBezTo>
                  <a:close/>
                  <a:moveTo>
                    <a:pt x="922" y="980"/>
                  </a:moveTo>
                  <a:cubicBezTo>
                    <a:pt x="922" y="980"/>
                    <a:pt x="922" y="980"/>
                    <a:pt x="935" y="993"/>
                  </a:cubicBezTo>
                  <a:lnTo>
                    <a:pt x="922" y="993"/>
                  </a:lnTo>
                  <a:lnTo>
                    <a:pt x="922" y="980"/>
                  </a:lnTo>
                  <a:close/>
                  <a:moveTo>
                    <a:pt x="757" y="989"/>
                  </a:moveTo>
                  <a:cubicBezTo>
                    <a:pt x="756" y="990"/>
                    <a:pt x="755" y="992"/>
                    <a:pt x="753" y="993"/>
                  </a:cubicBezTo>
                  <a:cubicBezTo>
                    <a:pt x="753" y="998"/>
                    <a:pt x="755" y="1002"/>
                    <a:pt x="757" y="1002"/>
                  </a:cubicBezTo>
                  <a:cubicBezTo>
                    <a:pt x="759" y="1002"/>
                    <a:pt x="760" y="998"/>
                    <a:pt x="757" y="989"/>
                  </a:cubicBezTo>
                  <a:close/>
                  <a:moveTo>
                    <a:pt x="662" y="1006"/>
                  </a:moveTo>
                  <a:lnTo>
                    <a:pt x="649" y="1019"/>
                  </a:lnTo>
                  <a:cubicBezTo>
                    <a:pt x="649" y="1006"/>
                    <a:pt x="649" y="1006"/>
                    <a:pt x="662" y="1006"/>
                  </a:cubicBezTo>
                  <a:close/>
                  <a:moveTo>
                    <a:pt x="894" y="993"/>
                  </a:moveTo>
                  <a:lnTo>
                    <a:pt x="894" y="993"/>
                  </a:lnTo>
                  <a:cubicBezTo>
                    <a:pt x="897" y="998"/>
                    <a:pt x="903" y="1007"/>
                    <a:pt x="909" y="1019"/>
                  </a:cubicBezTo>
                  <a:lnTo>
                    <a:pt x="896" y="1019"/>
                  </a:lnTo>
                  <a:cubicBezTo>
                    <a:pt x="896" y="1007"/>
                    <a:pt x="884" y="995"/>
                    <a:pt x="894" y="993"/>
                  </a:cubicBezTo>
                  <a:close/>
                  <a:moveTo>
                    <a:pt x="1000" y="993"/>
                  </a:moveTo>
                  <a:cubicBezTo>
                    <a:pt x="1000" y="993"/>
                    <a:pt x="1013" y="993"/>
                    <a:pt x="1013" y="1006"/>
                  </a:cubicBezTo>
                  <a:cubicBezTo>
                    <a:pt x="1013" y="1006"/>
                    <a:pt x="1026" y="1019"/>
                    <a:pt x="1026" y="1019"/>
                  </a:cubicBezTo>
                  <a:cubicBezTo>
                    <a:pt x="1013" y="1019"/>
                    <a:pt x="1000" y="1006"/>
                    <a:pt x="1000" y="1006"/>
                  </a:cubicBezTo>
                  <a:cubicBezTo>
                    <a:pt x="1000" y="993"/>
                    <a:pt x="1000" y="993"/>
                    <a:pt x="1000" y="993"/>
                  </a:cubicBezTo>
                  <a:close/>
                  <a:moveTo>
                    <a:pt x="79" y="1006"/>
                  </a:moveTo>
                  <a:cubicBezTo>
                    <a:pt x="79" y="1006"/>
                    <a:pt x="66" y="1006"/>
                    <a:pt x="53" y="1019"/>
                  </a:cubicBezTo>
                  <a:lnTo>
                    <a:pt x="53" y="1032"/>
                  </a:lnTo>
                  <a:cubicBezTo>
                    <a:pt x="53" y="1032"/>
                    <a:pt x="66" y="1019"/>
                    <a:pt x="79" y="1006"/>
                  </a:cubicBezTo>
                  <a:close/>
                  <a:moveTo>
                    <a:pt x="555" y="985"/>
                  </a:moveTo>
                  <a:cubicBezTo>
                    <a:pt x="552" y="994"/>
                    <a:pt x="551" y="1004"/>
                    <a:pt x="559" y="1019"/>
                  </a:cubicBezTo>
                  <a:cubicBezTo>
                    <a:pt x="559" y="1032"/>
                    <a:pt x="546" y="1032"/>
                    <a:pt x="546" y="1032"/>
                  </a:cubicBezTo>
                  <a:cubicBezTo>
                    <a:pt x="546" y="1009"/>
                    <a:pt x="546" y="996"/>
                    <a:pt x="555" y="985"/>
                  </a:cubicBezTo>
                  <a:close/>
                  <a:moveTo>
                    <a:pt x="1021" y="1036"/>
                  </a:moveTo>
                  <a:cubicBezTo>
                    <a:pt x="1022" y="1038"/>
                    <a:pt x="1024" y="1041"/>
                    <a:pt x="1026" y="1045"/>
                  </a:cubicBezTo>
                  <a:cubicBezTo>
                    <a:pt x="1026" y="1040"/>
                    <a:pt x="1023" y="1037"/>
                    <a:pt x="1021" y="1036"/>
                  </a:cubicBezTo>
                  <a:close/>
                  <a:moveTo>
                    <a:pt x="455" y="1032"/>
                  </a:moveTo>
                  <a:cubicBezTo>
                    <a:pt x="455" y="1032"/>
                    <a:pt x="455" y="1045"/>
                    <a:pt x="442" y="1058"/>
                  </a:cubicBezTo>
                  <a:lnTo>
                    <a:pt x="429" y="1058"/>
                  </a:lnTo>
                  <a:cubicBezTo>
                    <a:pt x="429" y="1045"/>
                    <a:pt x="442" y="1032"/>
                    <a:pt x="455" y="1032"/>
                  </a:cubicBezTo>
                  <a:close/>
                  <a:moveTo>
                    <a:pt x="792" y="1058"/>
                  </a:moveTo>
                  <a:cubicBezTo>
                    <a:pt x="792" y="1071"/>
                    <a:pt x="805" y="1084"/>
                    <a:pt x="792" y="1084"/>
                  </a:cubicBezTo>
                  <a:cubicBezTo>
                    <a:pt x="792" y="1071"/>
                    <a:pt x="792" y="1058"/>
                    <a:pt x="792" y="1058"/>
                  </a:cubicBezTo>
                  <a:close/>
                  <a:moveTo>
                    <a:pt x="674" y="1040"/>
                  </a:moveTo>
                  <a:cubicBezTo>
                    <a:pt x="675" y="1040"/>
                    <a:pt x="675" y="1046"/>
                    <a:pt x="675" y="1058"/>
                  </a:cubicBezTo>
                  <a:cubicBezTo>
                    <a:pt x="675" y="1071"/>
                    <a:pt x="662" y="1084"/>
                    <a:pt x="662" y="1097"/>
                  </a:cubicBezTo>
                  <a:lnTo>
                    <a:pt x="649" y="1097"/>
                  </a:lnTo>
                  <a:cubicBezTo>
                    <a:pt x="649" y="1097"/>
                    <a:pt x="662" y="1084"/>
                    <a:pt x="662" y="1071"/>
                  </a:cubicBezTo>
                  <a:cubicBezTo>
                    <a:pt x="670" y="1049"/>
                    <a:pt x="673" y="1040"/>
                    <a:pt x="674" y="1040"/>
                  </a:cubicBezTo>
                  <a:close/>
                  <a:moveTo>
                    <a:pt x="683" y="1"/>
                  </a:moveTo>
                  <a:cubicBezTo>
                    <a:pt x="682" y="1"/>
                    <a:pt x="675" y="7"/>
                    <a:pt x="662" y="20"/>
                  </a:cubicBezTo>
                  <a:cubicBezTo>
                    <a:pt x="662" y="20"/>
                    <a:pt x="636" y="46"/>
                    <a:pt x="623" y="46"/>
                  </a:cubicBezTo>
                  <a:cubicBezTo>
                    <a:pt x="610" y="46"/>
                    <a:pt x="598" y="46"/>
                    <a:pt x="598" y="33"/>
                  </a:cubicBezTo>
                  <a:cubicBezTo>
                    <a:pt x="598" y="32"/>
                    <a:pt x="598" y="31"/>
                    <a:pt x="597" y="30"/>
                  </a:cubicBezTo>
                  <a:lnTo>
                    <a:pt x="597" y="30"/>
                  </a:lnTo>
                  <a:cubicBezTo>
                    <a:pt x="597" y="46"/>
                    <a:pt x="596" y="46"/>
                    <a:pt x="585" y="46"/>
                  </a:cubicBezTo>
                  <a:cubicBezTo>
                    <a:pt x="577" y="42"/>
                    <a:pt x="572" y="41"/>
                    <a:pt x="568" y="41"/>
                  </a:cubicBezTo>
                  <a:cubicBezTo>
                    <a:pt x="559" y="41"/>
                    <a:pt x="559" y="50"/>
                    <a:pt x="559" y="59"/>
                  </a:cubicBezTo>
                  <a:cubicBezTo>
                    <a:pt x="566" y="74"/>
                    <a:pt x="565" y="81"/>
                    <a:pt x="563" y="81"/>
                  </a:cubicBezTo>
                  <a:cubicBezTo>
                    <a:pt x="561" y="81"/>
                    <a:pt x="559" y="78"/>
                    <a:pt x="559" y="72"/>
                  </a:cubicBezTo>
                  <a:cubicBezTo>
                    <a:pt x="546" y="72"/>
                    <a:pt x="546" y="59"/>
                    <a:pt x="546" y="46"/>
                  </a:cubicBezTo>
                  <a:cubicBezTo>
                    <a:pt x="546" y="33"/>
                    <a:pt x="533" y="20"/>
                    <a:pt x="533" y="20"/>
                  </a:cubicBezTo>
                  <a:cubicBezTo>
                    <a:pt x="520" y="20"/>
                    <a:pt x="520" y="20"/>
                    <a:pt x="533" y="33"/>
                  </a:cubicBezTo>
                  <a:cubicBezTo>
                    <a:pt x="533" y="46"/>
                    <a:pt x="533" y="46"/>
                    <a:pt x="533" y="46"/>
                  </a:cubicBezTo>
                  <a:cubicBezTo>
                    <a:pt x="520" y="59"/>
                    <a:pt x="520" y="59"/>
                    <a:pt x="520" y="72"/>
                  </a:cubicBezTo>
                  <a:cubicBezTo>
                    <a:pt x="520" y="85"/>
                    <a:pt x="520" y="85"/>
                    <a:pt x="507" y="85"/>
                  </a:cubicBezTo>
                  <a:cubicBezTo>
                    <a:pt x="507" y="85"/>
                    <a:pt x="507" y="98"/>
                    <a:pt x="520" y="111"/>
                  </a:cubicBezTo>
                  <a:lnTo>
                    <a:pt x="507" y="111"/>
                  </a:lnTo>
                  <a:cubicBezTo>
                    <a:pt x="507" y="111"/>
                    <a:pt x="507" y="98"/>
                    <a:pt x="507" y="98"/>
                  </a:cubicBezTo>
                  <a:cubicBezTo>
                    <a:pt x="507" y="98"/>
                    <a:pt x="494" y="85"/>
                    <a:pt x="507" y="85"/>
                  </a:cubicBezTo>
                  <a:cubicBezTo>
                    <a:pt x="507" y="72"/>
                    <a:pt x="494" y="72"/>
                    <a:pt x="494" y="72"/>
                  </a:cubicBezTo>
                  <a:lnTo>
                    <a:pt x="494" y="59"/>
                  </a:lnTo>
                  <a:cubicBezTo>
                    <a:pt x="494" y="46"/>
                    <a:pt x="481" y="33"/>
                    <a:pt x="481" y="33"/>
                  </a:cubicBezTo>
                  <a:cubicBezTo>
                    <a:pt x="481" y="33"/>
                    <a:pt x="481" y="46"/>
                    <a:pt x="481" y="46"/>
                  </a:cubicBezTo>
                  <a:cubicBezTo>
                    <a:pt x="481" y="59"/>
                    <a:pt x="377" y="85"/>
                    <a:pt x="364" y="98"/>
                  </a:cubicBezTo>
                  <a:cubicBezTo>
                    <a:pt x="358" y="92"/>
                    <a:pt x="351" y="88"/>
                    <a:pt x="348" y="88"/>
                  </a:cubicBezTo>
                  <a:cubicBezTo>
                    <a:pt x="345" y="88"/>
                    <a:pt x="345" y="92"/>
                    <a:pt x="351" y="98"/>
                  </a:cubicBezTo>
                  <a:cubicBezTo>
                    <a:pt x="364" y="111"/>
                    <a:pt x="338" y="124"/>
                    <a:pt x="312" y="137"/>
                  </a:cubicBezTo>
                  <a:cubicBezTo>
                    <a:pt x="286" y="150"/>
                    <a:pt x="273" y="163"/>
                    <a:pt x="273" y="176"/>
                  </a:cubicBezTo>
                  <a:cubicBezTo>
                    <a:pt x="260" y="189"/>
                    <a:pt x="260" y="202"/>
                    <a:pt x="260" y="202"/>
                  </a:cubicBezTo>
                  <a:cubicBezTo>
                    <a:pt x="247" y="189"/>
                    <a:pt x="234" y="189"/>
                    <a:pt x="234" y="189"/>
                  </a:cubicBezTo>
                  <a:lnTo>
                    <a:pt x="234" y="189"/>
                  </a:lnTo>
                  <a:cubicBezTo>
                    <a:pt x="234" y="189"/>
                    <a:pt x="234" y="202"/>
                    <a:pt x="247" y="215"/>
                  </a:cubicBezTo>
                  <a:lnTo>
                    <a:pt x="221" y="202"/>
                  </a:lnTo>
                  <a:lnTo>
                    <a:pt x="221" y="202"/>
                  </a:lnTo>
                  <a:cubicBezTo>
                    <a:pt x="234" y="215"/>
                    <a:pt x="221" y="215"/>
                    <a:pt x="221" y="215"/>
                  </a:cubicBezTo>
                  <a:cubicBezTo>
                    <a:pt x="221" y="215"/>
                    <a:pt x="221" y="215"/>
                    <a:pt x="208" y="189"/>
                  </a:cubicBezTo>
                  <a:cubicBezTo>
                    <a:pt x="198" y="184"/>
                    <a:pt x="191" y="180"/>
                    <a:pt x="189" y="180"/>
                  </a:cubicBezTo>
                  <a:cubicBezTo>
                    <a:pt x="185" y="180"/>
                    <a:pt x="188" y="187"/>
                    <a:pt x="195" y="202"/>
                  </a:cubicBezTo>
                  <a:lnTo>
                    <a:pt x="195" y="215"/>
                  </a:lnTo>
                  <a:cubicBezTo>
                    <a:pt x="190" y="212"/>
                    <a:pt x="187" y="211"/>
                    <a:pt x="186" y="211"/>
                  </a:cubicBezTo>
                  <a:cubicBezTo>
                    <a:pt x="178" y="211"/>
                    <a:pt x="195" y="230"/>
                    <a:pt x="195" y="241"/>
                  </a:cubicBezTo>
                  <a:cubicBezTo>
                    <a:pt x="185" y="235"/>
                    <a:pt x="178" y="232"/>
                    <a:pt x="177" y="232"/>
                  </a:cubicBezTo>
                  <a:cubicBezTo>
                    <a:pt x="174" y="232"/>
                    <a:pt x="180" y="239"/>
                    <a:pt x="195" y="254"/>
                  </a:cubicBezTo>
                  <a:cubicBezTo>
                    <a:pt x="195" y="254"/>
                    <a:pt x="195" y="260"/>
                    <a:pt x="192" y="260"/>
                  </a:cubicBezTo>
                  <a:cubicBezTo>
                    <a:pt x="190" y="260"/>
                    <a:pt x="187" y="258"/>
                    <a:pt x="182" y="254"/>
                  </a:cubicBezTo>
                  <a:lnTo>
                    <a:pt x="157" y="254"/>
                  </a:lnTo>
                  <a:cubicBezTo>
                    <a:pt x="170" y="267"/>
                    <a:pt x="144" y="293"/>
                    <a:pt x="131" y="319"/>
                  </a:cubicBezTo>
                  <a:cubicBezTo>
                    <a:pt x="105" y="358"/>
                    <a:pt x="105" y="371"/>
                    <a:pt x="118" y="383"/>
                  </a:cubicBezTo>
                  <a:lnTo>
                    <a:pt x="92" y="383"/>
                  </a:lnTo>
                  <a:cubicBezTo>
                    <a:pt x="79" y="383"/>
                    <a:pt x="79" y="383"/>
                    <a:pt x="105" y="396"/>
                  </a:cubicBezTo>
                  <a:cubicBezTo>
                    <a:pt x="92" y="396"/>
                    <a:pt x="92" y="396"/>
                    <a:pt x="79" y="422"/>
                  </a:cubicBezTo>
                  <a:cubicBezTo>
                    <a:pt x="79" y="435"/>
                    <a:pt x="79" y="448"/>
                    <a:pt x="92" y="448"/>
                  </a:cubicBezTo>
                  <a:cubicBezTo>
                    <a:pt x="92" y="455"/>
                    <a:pt x="92" y="458"/>
                    <a:pt x="90" y="458"/>
                  </a:cubicBezTo>
                  <a:cubicBezTo>
                    <a:pt x="88" y="458"/>
                    <a:pt x="85" y="455"/>
                    <a:pt x="79" y="448"/>
                  </a:cubicBezTo>
                  <a:cubicBezTo>
                    <a:pt x="74" y="446"/>
                    <a:pt x="69" y="445"/>
                    <a:pt x="65" y="445"/>
                  </a:cubicBezTo>
                  <a:cubicBezTo>
                    <a:pt x="49" y="445"/>
                    <a:pt x="45" y="464"/>
                    <a:pt x="66" y="474"/>
                  </a:cubicBezTo>
                  <a:cubicBezTo>
                    <a:pt x="66" y="487"/>
                    <a:pt x="66" y="487"/>
                    <a:pt x="40" y="487"/>
                  </a:cubicBezTo>
                  <a:cubicBezTo>
                    <a:pt x="40" y="487"/>
                    <a:pt x="40" y="487"/>
                    <a:pt x="53" y="513"/>
                  </a:cubicBezTo>
                  <a:cubicBezTo>
                    <a:pt x="53" y="513"/>
                    <a:pt x="53" y="526"/>
                    <a:pt x="53" y="539"/>
                  </a:cubicBezTo>
                  <a:cubicBezTo>
                    <a:pt x="53" y="539"/>
                    <a:pt x="66" y="552"/>
                    <a:pt x="66" y="552"/>
                  </a:cubicBezTo>
                  <a:lnTo>
                    <a:pt x="66" y="565"/>
                  </a:lnTo>
                  <a:cubicBezTo>
                    <a:pt x="63" y="563"/>
                    <a:pt x="61" y="562"/>
                    <a:pt x="59" y="562"/>
                  </a:cubicBezTo>
                  <a:cubicBezTo>
                    <a:pt x="48" y="562"/>
                    <a:pt x="40" y="583"/>
                    <a:pt x="40" y="604"/>
                  </a:cubicBezTo>
                  <a:cubicBezTo>
                    <a:pt x="40" y="643"/>
                    <a:pt x="40" y="669"/>
                    <a:pt x="27" y="669"/>
                  </a:cubicBezTo>
                  <a:cubicBezTo>
                    <a:pt x="27" y="669"/>
                    <a:pt x="27" y="682"/>
                    <a:pt x="53" y="682"/>
                  </a:cubicBezTo>
                  <a:lnTo>
                    <a:pt x="66" y="682"/>
                  </a:lnTo>
                  <a:cubicBezTo>
                    <a:pt x="45" y="692"/>
                    <a:pt x="41" y="711"/>
                    <a:pt x="54" y="711"/>
                  </a:cubicBezTo>
                  <a:cubicBezTo>
                    <a:pt x="57" y="711"/>
                    <a:pt x="61" y="710"/>
                    <a:pt x="66" y="708"/>
                  </a:cubicBezTo>
                  <a:lnTo>
                    <a:pt x="66" y="708"/>
                  </a:lnTo>
                  <a:lnTo>
                    <a:pt x="53" y="721"/>
                  </a:lnTo>
                  <a:cubicBezTo>
                    <a:pt x="27" y="721"/>
                    <a:pt x="40" y="734"/>
                    <a:pt x="66" y="734"/>
                  </a:cubicBezTo>
                  <a:cubicBezTo>
                    <a:pt x="53" y="747"/>
                    <a:pt x="40" y="747"/>
                    <a:pt x="53" y="747"/>
                  </a:cubicBezTo>
                  <a:cubicBezTo>
                    <a:pt x="66" y="760"/>
                    <a:pt x="66" y="760"/>
                    <a:pt x="27" y="760"/>
                  </a:cubicBezTo>
                  <a:cubicBezTo>
                    <a:pt x="14" y="773"/>
                    <a:pt x="1" y="773"/>
                    <a:pt x="1" y="773"/>
                  </a:cubicBezTo>
                  <a:cubicBezTo>
                    <a:pt x="5" y="777"/>
                    <a:pt x="10" y="778"/>
                    <a:pt x="14" y="778"/>
                  </a:cubicBezTo>
                  <a:cubicBezTo>
                    <a:pt x="23" y="778"/>
                    <a:pt x="31" y="773"/>
                    <a:pt x="40" y="773"/>
                  </a:cubicBezTo>
                  <a:cubicBezTo>
                    <a:pt x="40" y="773"/>
                    <a:pt x="40" y="778"/>
                    <a:pt x="44" y="778"/>
                  </a:cubicBezTo>
                  <a:cubicBezTo>
                    <a:pt x="46" y="778"/>
                    <a:pt x="48" y="777"/>
                    <a:pt x="53" y="773"/>
                  </a:cubicBezTo>
                  <a:cubicBezTo>
                    <a:pt x="65" y="773"/>
                    <a:pt x="66" y="773"/>
                    <a:pt x="66" y="782"/>
                  </a:cubicBezTo>
                  <a:lnTo>
                    <a:pt x="66" y="782"/>
                  </a:lnTo>
                  <a:cubicBezTo>
                    <a:pt x="69" y="780"/>
                    <a:pt x="74" y="777"/>
                    <a:pt x="79" y="773"/>
                  </a:cubicBezTo>
                  <a:lnTo>
                    <a:pt x="105" y="773"/>
                  </a:lnTo>
                  <a:cubicBezTo>
                    <a:pt x="105" y="773"/>
                    <a:pt x="118" y="760"/>
                    <a:pt x="144" y="760"/>
                  </a:cubicBezTo>
                  <a:cubicBezTo>
                    <a:pt x="170" y="747"/>
                    <a:pt x="182" y="747"/>
                    <a:pt x="195" y="734"/>
                  </a:cubicBezTo>
                  <a:cubicBezTo>
                    <a:pt x="195" y="721"/>
                    <a:pt x="208" y="708"/>
                    <a:pt x="182" y="708"/>
                  </a:cubicBezTo>
                  <a:cubicBezTo>
                    <a:pt x="182" y="708"/>
                    <a:pt x="182" y="709"/>
                    <a:pt x="180" y="710"/>
                  </a:cubicBezTo>
                  <a:lnTo>
                    <a:pt x="180" y="710"/>
                  </a:lnTo>
                  <a:cubicBezTo>
                    <a:pt x="179" y="709"/>
                    <a:pt x="176" y="708"/>
                    <a:pt x="170" y="708"/>
                  </a:cubicBezTo>
                  <a:cubicBezTo>
                    <a:pt x="170" y="712"/>
                    <a:pt x="171" y="714"/>
                    <a:pt x="173" y="714"/>
                  </a:cubicBezTo>
                  <a:cubicBezTo>
                    <a:pt x="175" y="714"/>
                    <a:pt x="178" y="711"/>
                    <a:pt x="180" y="710"/>
                  </a:cubicBezTo>
                  <a:lnTo>
                    <a:pt x="180" y="710"/>
                  </a:lnTo>
                  <a:cubicBezTo>
                    <a:pt x="182" y="714"/>
                    <a:pt x="163" y="721"/>
                    <a:pt x="144" y="721"/>
                  </a:cubicBezTo>
                  <a:cubicBezTo>
                    <a:pt x="157" y="708"/>
                    <a:pt x="170" y="708"/>
                    <a:pt x="170" y="708"/>
                  </a:cubicBezTo>
                  <a:cubicBezTo>
                    <a:pt x="170" y="708"/>
                    <a:pt x="182" y="695"/>
                    <a:pt x="182" y="695"/>
                  </a:cubicBezTo>
                  <a:cubicBezTo>
                    <a:pt x="195" y="695"/>
                    <a:pt x="195" y="682"/>
                    <a:pt x="195" y="669"/>
                  </a:cubicBezTo>
                  <a:cubicBezTo>
                    <a:pt x="182" y="656"/>
                    <a:pt x="182" y="643"/>
                    <a:pt x="208" y="643"/>
                  </a:cubicBezTo>
                  <a:cubicBezTo>
                    <a:pt x="221" y="630"/>
                    <a:pt x="221" y="630"/>
                    <a:pt x="221" y="630"/>
                  </a:cubicBezTo>
                  <a:cubicBezTo>
                    <a:pt x="208" y="630"/>
                    <a:pt x="208" y="617"/>
                    <a:pt x="208" y="591"/>
                  </a:cubicBezTo>
                  <a:cubicBezTo>
                    <a:pt x="208" y="565"/>
                    <a:pt x="208" y="552"/>
                    <a:pt x="195" y="552"/>
                  </a:cubicBezTo>
                  <a:cubicBezTo>
                    <a:pt x="195" y="539"/>
                    <a:pt x="195" y="539"/>
                    <a:pt x="195" y="539"/>
                  </a:cubicBezTo>
                  <a:cubicBezTo>
                    <a:pt x="208" y="539"/>
                    <a:pt x="208" y="539"/>
                    <a:pt x="208" y="526"/>
                  </a:cubicBezTo>
                  <a:cubicBezTo>
                    <a:pt x="195" y="526"/>
                    <a:pt x="195" y="513"/>
                    <a:pt x="195" y="513"/>
                  </a:cubicBezTo>
                  <a:lnTo>
                    <a:pt x="195" y="513"/>
                  </a:lnTo>
                  <a:cubicBezTo>
                    <a:pt x="204" y="518"/>
                    <a:pt x="210" y="519"/>
                    <a:pt x="214" y="519"/>
                  </a:cubicBezTo>
                  <a:cubicBezTo>
                    <a:pt x="221" y="519"/>
                    <a:pt x="221" y="513"/>
                    <a:pt x="221" y="513"/>
                  </a:cubicBezTo>
                  <a:cubicBezTo>
                    <a:pt x="221" y="500"/>
                    <a:pt x="221" y="500"/>
                    <a:pt x="208" y="500"/>
                  </a:cubicBezTo>
                  <a:cubicBezTo>
                    <a:pt x="208" y="500"/>
                    <a:pt x="208" y="474"/>
                    <a:pt x="234" y="474"/>
                  </a:cubicBezTo>
                  <a:cubicBezTo>
                    <a:pt x="247" y="474"/>
                    <a:pt x="234" y="461"/>
                    <a:pt x="221" y="461"/>
                  </a:cubicBezTo>
                  <a:cubicBezTo>
                    <a:pt x="208" y="448"/>
                    <a:pt x="195" y="448"/>
                    <a:pt x="195" y="435"/>
                  </a:cubicBezTo>
                  <a:lnTo>
                    <a:pt x="195" y="435"/>
                  </a:lnTo>
                  <a:cubicBezTo>
                    <a:pt x="195" y="435"/>
                    <a:pt x="208" y="448"/>
                    <a:pt x="221" y="448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4" y="448"/>
                    <a:pt x="247" y="448"/>
                    <a:pt x="247" y="448"/>
                  </a:cubicBezTo>
                  <a:cubicBezTo>
                    <a:pt x="234" y="448"/>
                    <a:pt x="234" y="435"/>
                    <a:pt x="247" y="409"/>
                  </a:cubicBezTo>
                  <a:cubicBezTo>
                    <a:pt x="260" y="383"/>
                    <a:pt x="273" y="383"/>
                    <a:pt x="260" y="371"/>
                  </a:cubicBezTo>
                  <a:cubicBezTo>
                    <a:pt x="247" y="371"/>
                    <a:pt x="247" y="358"/>
                    <a:pt x="260" y="358"/>
                  </a:cubicBezTo>
                  <a:cubicBezTo>
                    <a:pt x="277" y="362"/>
                    <a:pt x="288" y="364"/>
                    <a:pt x="295" y="366"/>
                  </a:cubicBezTo>
                  <a:lnTo>
                    <a:pt x="295" y="366"/>
                  </a:lnTo>
                  <a:cubicBezTo>
                    <a:pt x="290" y="361"/>
                    <a:pt x="282" y="353"/>
                    <a:pt x="273" y="345"/>
                  </a:cubicBezTo>
                  <a:lnTo>
                    <a:pt x="273" y="345"/>
                  </a:lnTo>
                  <a:cubicBezTo>
                    <a:pt x="277" y="346"/>
                    <a:pt x="280" y="347"/>
                    <a:pt x="283" y="347"/>
                  </a:cubicBezTo>
                  <a:cubicBezTo>
                    <a:pt x="302" y="347"/>
                    <a:pt x="310" y="317"/>
                    <a:pt x="299" y="306"/>
                  </a:cubicBezTo>
                  <a:lnTo>
                    <a:pt x="312" y="306"/>
                  </a:lnTo>
                  <a:cubicBezTo>
                    <a:pt x="325" y="319"/>
                    <a:pt x="325" y="319"/>
                    <a:pt x="338" y="319"/>
                  </a:cubicBezTo>
                  <a:cubicBezTo>
                    <a:pt x="338" y="306"/>
                    <a:pt x="338" y="306"/>
                    <a:pt x="338" y="306"/>
                  </a:cubicBezTo>
                  <a:cubicBezTo>
                    <a:pt x="331" y="290"/>
                    <a:pt x="336" y="284"/>
                    <a:pt x="342" y="284"/>
                  </a:cubicBezTo>
                  <a:cubicBezTo>
                    <a:pt x="347" y="284"/>
                    <a:pt x="351" y="287"/>
                    <a:pt x="351" y="293"/>
                  </a:cubicBezTo>
                  <a:cubicBezTo>
                    <a:pt x="364" y="306"/>
                    <a:pt x="364" y="306"/>
                    <a:pt x="377" y="306"/>
                  </a:cubicBezTo>
                  <a:cubicBezTo>
                    <a:pt x="369" y="290"/>
                    <a:pt x="375" y="284"/>
                    <a:pt x="381" y="284"/>
                  </a:cubicBezTo>
                  <a:cubicBezTo>
                    <a:pt x="386" y="284"/>
                    <a:pt x="390" y="287"/>
                    <a:pt x="390" y="293"/>
                  </a:cubicBezTo>
                  <a:lnTo>
                    <a:pt x="403" y="293"/>
                  </a:lnTo>
                  <a:cubicBezTo>
                    <a:pt x="390" y="280"/>
                    <a:pt x="403" y="267"/>
                    <a:pt x="403" y="267"/>
                  </a:cubicBezTo>
                  <a:cubicBezTo>
                    <a:pt x="416" y="267"/>
                    <a:pt x="416" y="267"/>
                    <a:pt x="403" y="254"/>
                  </a:cubicBezTo>
                  <a:cubicBezTo>
                    <a:pt x="403" y="241"/>
                    <a:pt x="390" y="228"/>
                    <a:pt x="390" y="228"/>
                  </a:cubicBezTo>
                  <a:lnTo>
                    <a:pt x="390" y="228"/>
                  </a:lnTo>
                  <a:lnTo>
                    <a:pt x="403" y="241"/>
                  </a:lnTo>
                  <a:cubicBezTo>
                    <a:pt x="403" y="247"/>
                    <a:pt x="406" y="251"/>
                    <a:pt x="411" y="251"/>
                  </a:cubicBezTo>
                  <a:cubicBezTo>
                    <a:pt x="416" y="251"/>
                    <a:pt x="422" y="247"/>
                    <a:pt x="429" y="241"/>
                  </a:cubicBezTo>
                  <a:cubicBezTo>
                    <a:pt x="442" y="241"/>
                    <a:pt x="455" y="241"/>
                    <a:pt x="455" y="254"/>
                  </a:cubicBezTo>
                  <a:lnTo>
                    <a:pt x="455" y="228"/>
                  </a:lnTo>
                  <a:cubicBezTo>
                    <a:pt x="455" y="221"/>
                    <a:pt x="455" y="218"/>
                    <a:pt x="456" y="218"/>
                  </a:cubicBezTo>
                  <a:cubicBezTo>
                    <a:pt x="458" y="218"/>
                    <a:pt x="461" y="221"/>
                    <a:pt x="468" y="228"/>
                  </a:cubicBezTo>
                  <a:cubicBezTo>
                    <a:pt x="468" y="234"/>
                    <a:pt x="471" y="238"/>
                    <a:pt x="476" y="238"/>
                  </a:cubicBezTo>
                  <a:cubicBezTo>
                    <a:pt x="481" y="238"/>
                    <a:pt x="487" y="234"/>
                    <a:pt x="494" y="228"/>
                  </a:cubicBezTo>
                  <a:cubicBezTo>
                    <a:pt x="500" y="239"/>
                    <a:pt x="505" y="246"/>
                    <a:pt x="509" y="246"/>
                  </a:cubicBezTo>
                  <a:cubicBezTo>
                    <a:pt x="513" y="246"/>
                    <a:pt x="514" y="236"/>
                    <a:pt x="507" y="215"/>
                  </a:cubicBezTo>
                  <a:lnTo>
                    <a:pt x="507" y="215"/>
                  </a:lnTo>
                  <a:cubicBezTo>
                    <a:pt x="520" y="228"/>
                    <a:pt x="520" y="228"/>
                    <a:pt x="520" y="228"/>
                  </a:cubicBezTo>
                  <a:cubicBezTo>
                    <a:pt x="526" y="221"/>
                    <a:pt x="533" y="218"/>
                    <a:pt x="538" y="218"/>
                  </a:cubicBezTo>
                  <a:cubicBezTo>
                    <a:pt x="542" y="218"/>
                    <a:pt x="546" y="221"/>
                    <a:pt x="546" y="228"/>
                  </a:cubicBezTo>
                  <a:cubicBezTo>
                    <a:pt x="546" y="215"/>
                    <a:pt x="559" y="215"/>
                    <a:pt x="559" y="215"/>
                  </a:cubicBezTo>
                  <a:cubicBezTo>
                    <a:pt x="559" y="215"/>
                    <a:pt x="559" y="215"/>
                    <a:pt x="559" y="189"/>
                  </a:cubicBezTo>
                  <a:cubicBezTo>
                    <a:pt x="572" y="176"/>
                    <a:pt x="572" y="176"/>
                    <a:pt x="572" y="176"/>
                  </a:cubicBezTo>
                  <a:cubicBezTo>
                    <a:pt x="572" y="176"/>
                    <a:pt x="572" y="189"/>
                    <a:pt x="572" y="215"/>
                  </a:cubicBezTo>
                  <a:cubicBezTo>
                    <a:pt x="572" y="220"/>
                    <a:pt x="572" y="223"/>
                    <a:pt x="572" y="223"/>
                  </a:cubicBezTo>
                  <a:cubicBezTo>
                    <a:pt x="573" y="223"/>
                    <a:pt x="576" y="214"/>
                    <a:pt x="585" y="189"/>
                  </a:cubicBezTo>
                  <a:cubicBezTo>
                    <a:pt x="585" y="193"/>
                    <a:pt x="585" y="198"/>
                    <a:pt x="585" y="202"/>
                  </a:cubicBezTo>
                  <a:cubicBezTo>
                    <a:pt x="585" y="202"/>
                    <a:pt x="598" y="202"/>
                    <a:pt x="598" y="189"/>
                  </a:cubicBezTo>
                  <a:lnTo>
                    <a:pt x="610" y="189"/>
                  </a:lnTo>
                  <a:cubicBezTo>
                    <a:pt x="610" y="202"/>
                    <a:pt x="623" y="202"/>
                    <a:pt x="623" y="202"/>
                  </a:cubicBezTo>
                  <a:cubicBezTo>
                    <a:pt x="623" y="195"/>
                    <a:pt x="623" y="192"/>
                    <a:pt x="625" y="192"/>
                  </a:cubicBezTo>
                  <a:cubicBezTo>
                    <a:pt x="627" y="192"/>
                    <a:pt x="630" y="195"/>
                    <a:pt x="636" y="202"/>
                  </a:cubicBezTo>
                  <a:cubicBezTo>
                    <a:pt x="636" y="199"/>
                    <a:pt x="636" y="194"/>
                    <a:pt x="636" y="189"/>
                  </a:cubicBezTo>
                  <a:cubicBezTo>
                    <a:pt x="636" y="182"/>
                    <a:pt x="636" y="179"/>
                    <a:pt x="638" y="179"/>
                  </a:cubicBezTo>
                  <a:cubicBezTo>
                    <a:pt x="640" y="179"/>
                    <a:pt x="643" y="182"/>
                    <a:pt x="649" y="189"/>
                  </a:cubicBezTo>
                  <a:cubicBezTo>
                    <a:pt x="662" y="202"/>
                    <a:pt x="688" y="202"/>
                    <a:pt x="727" y="202"/>
                  </a:cubicBezTo>
                  <a:cubicBezTo>
                    <a:pt x="727" y="202"/>
                    <a:pt x="740" y="189"/>
                    <a:pt x="727" y="176"/>
                  </a:cubicBezTo>
                  <a:cubicBezTo>
                    <a:pt x="727" y="158"/>
                    <a:pt x="727" y="151"/>
                    <a:pt x="728" y="151"/>
                  </a:cubicBezTo>
                  <a:cubicBezTo>
                    <a:pt x="730" y="151"/>
                    <a:pt x="733" y="162"/>
                    <a:pt x="740" y="176"/>
                  </a:cubicBezTo>
                  <a:cubicBezTo>
                    <a:pt x="740" y="156"/>
                    <a:pt x="740" y="147"/>
                    <a:pt x="742" y="147"/>
                  </a:cubicBezTo>
                  <a:cubicBezTo>
                    <a:pt x="743" y="147"/>
                    <a:pt x="747" y="156"/>
                    <a:pt x="753" y="176"/>
                  </a:cubicBezTo>
                  <a:cubicBezTo>
                    <a:pt x="753" y="163"/>
                    <a:pt x="756" y="156"/>
                    <a:pt x="758" y="156"/>
                  </a:cubicBezTo>
                  <a:lnTo>
                    <a:pt x="758" y="156"/>
                  </a:lnTo>
                  <a:cubicBezTo>
                    <a:pt x="760" y="156"/>
                    <a:pt x="760" y="163"/>
                    <a:pt x="753" y="176"/>
                  </a:cubicBezTo>
                  <a:cubicBezTo>
                    <a:pt x="762" y="185"/>
                    <a:pt x="765" y="194"/>
                    <a:pt x="766" y="194"/>
                  </a:cubicBezTo>
                  <a:cubicBezTo>
                    <a:pt x="766" y="194"/>
                    <a:pt x="766" y="193"/>
                    <a:pt x="766" y="189"/>
                  </a:cubicBezTo>
                  <a:cubicBezTo>
                    <a:pt x="766" y="189"/>
                    <a:pt x="766" y="189"/>
                    <a:pt x="779" y="202"/>
                  </a:cubicBezTo>
                  <a:cubicBezTo>
                    <a:pt x="779" y="198"/>
                    <a:pt x="779" y="194"/>
                    <a:pt x="779" y="189"/>
                  </a:cubicBezTo>
                  <a:cubicBezTo>
                    <a:pt x="786" y="176"/>
                    <a:pt x="792" y="169"/>
                    <a:pt x="795" y="169"/>
                  </a:cubicBezTo>
                  <a:cubicBezTo>
                    <a:pt x="799" y="169"/>
                    <a:pt x="799" y="176"/>
                    <a:pt x="792" y="189"/>
                  </a:cubicBezTo>
                  <a:cubicBezTo>
                    <a:pt x="792" y="199"/>
                    <a:pt x="794" y="203"/>
                    <a:pt x="797" y="203"/>
                  </a:cubicBezTo>
                  <a:cubicBezTo>
                    <a:pt x="802" y="203"/>
                    <a:pt x="810" y="192"/>
                    <a:pt x="818" y="176"/>
                  </a:cubicBezTo>
                  <a:cubicBezTo>
                    <a:pt x="831" y="176"/>
                    <a:pt x="831" y="176"/>
                    <a:pt x="831" y="189"/>
                  </a:cubicBezTo>
                  <a:cubicBezTo>
                    <a:pt x="831" y="189"/>
                    <a:pt x="831" y="189"/>
                    <a:pt x="844" y="176"/>
                  </a:cubicBezTo>
                  <a:cubicBezTo>
                    <a:pt x="849" y="166"/>
                    <a:pt x="854" y="162"/>
                    <a:pt x="857" y="162"/>
                  </a:cubicBezTo>
                  <a:cubicBezTo>
                    <a:pt x="863" y="162"/>
                    <a:pt x="865" y="173"/>
                    <a:pt x="857" y="189"/>
                  </a:cubicBezTo>
                  <a:lnTo>
                    <a:pt x="870" y="176"/>
                  </a:lnTo>
                  <a:cubicBezTo>
                    <a:pt x="878" y="160"/>
                    <a:pt x="881" y="149"/>
                    <a:pt x="882" y="149"/>
                  </a:cubicBezTo>
                  <a:cubicBezTo>
                    <a:pt x="883" y="149"/>
                    <a:pt x="883" y="153"/>
                    <a:pt x="883" y="163"/>
                  </a:cubicBezTo>
                  <a:cubicBezTo>
                    <a:pt x="883" y="175"/>
                    <a:pt x="883" y="184"/>
                    <a:pt x="883" y="189"/>
                  </a:cubicBezTo>
                  <a:cubicBezTo>
                    <a:pt x="883" y="175"/>
                    <a:pt x="885" y="169"/>
                    <a:pt x="887" y="169"/>
                  </a:cubicBezTo>
                  <a:cubicBezTo>
                    <a:pt x="891" y="169"/>
                    <a:pt x="896" y="185"/>
                    <a:pt x="896" y="202"/>
                  </a:cubicBezTo>
                  <a:cubicBezTo>
                    <a:pt x="896" y="189"/>
                    <a:pt x="909" y="176"/>
                    <a:pt x="909" y="176"/>
                  </a:cubicBezTo>
                  <a:cubicBezTo>
                    <a:pt x="909" y="176"/>
                    <a:pt x="909" y="176"/>
                    <a:pt x="909" y="189"/>
                  </a:cubicBezTo>
                  <a:cubicBezTo>
                    <a:pt x="909" y="194"/>
                    <a:pt x="909" y="198"/>
                    <a:pt x="909" y="202"/>
                  </a:cubicBezTo>
                  <a:cubicBezTo>
                    <a:pt x="909" y="202"/>
                    <a:pt x="922" y="202"/>
                    <a:pt x="922" y="228"/>
                  </a:cubicBezTo>
                  <a:lnTo>
                    <a:pt x="935" y="228"/>
                  </a:lnTo>
                  <a:cubicBezTo>
                    <a:pt x="935" y="221"/>
                    <a:pt x="938" y="218"/>
                    <a:pt x="940" y="218"/>
                  </a:cubicBezTo>
                  <a:cubicBezTo>
                    <a:pt x="941" y="218"/>
                    <a:pt x="941" y="221"/>
                    <a:pt x="935" y="228"/>
                  </a:cubicBezTo>
                  <a:cubicBezTo>
                    <a:pt x="935" y="228"/>
                    <a:pt x="948" y="228"/>
                    <a:pt x="948" y="215"/>
                  </a:cubicBezTo>
                  <a:cubicBezTo>
                    <a:pt x="961" y="215"/>
                    <a:pt x="961" y="215"/>
                    <a:pt x="961" y="241"/>
                  </a:cubicBezTo>
                  <a:cubicBezTo>
                    <a:pt x="961" y="228"/>
                    <a:pt x="974" y="228"/>
                    <a:pt x="974" y="228"/>
                  </a:cubicBezTo>
                  <a:cubicBezTo>
                    <a:pt x="987" y="215"/>
                    <a:pt x="987" y="215"/>
                    <a:pt x="987" y="215"/>
                  </a:cubicBezTo>
                  <a:cubicBezTo>
                    <a:pt x="987" y="215"/>
                    <a:pt x="987" y="241"/>
                    <a:pt x="1000" y="241"/>
                  </a:cubicBezTo>
                  <a:cubicBezTo>
                    <a:pt x="1000" y="241"/>
                    <a:pt x="1000" y="241"/>
                    <a:pt x="1013" y="228"/>
                  </a:cubicBezTo>
                  <a:cubicBezTo>
                    <a:pt x="1004" y="228"/>
                    <a:pt x="1007" y="222"/>
                    <a:pt x="1010" y="222"/>
                  </a:cubicBezTo>
                  <a:cubicBezTo>
                    <a:pt x="1011" y="222"/>
                    <a:pt x="1013" y="224"/>
                    <a:pt x="1013" y="228"/>
                  </a:cubicBezTo>
                  <a:cubicBezTo>
                    <a:pt x="1013" y="228"/>
                    <a:pt x="1013" y="241"/>
                    <a:pt x="1026" y="254"/>
                  </a:cubicBezTo>
                  <a:cubicBezTo>
                    <a:pt x="1039" y="254"/>
                    <a:pt x="1039" y="254"/>
                    <a:pt x="1039" y="241"/>
                  </a:cubicBezTo>
                  <a:cubicBezTo>
                    <a:pt x="1039" y="253"/>
                    <a:pt x="1039" y="261"/>
                    <a:pt x="1039" y="267"/>
                  </a:cubicBezTo>
                  <a:cubicBezTo>
                    <a:pt x="1051" y="254"/>
                    <a:pt x="1051" y="254"/>
                    <a:pt x="1051" y="254"/>
                  </a:cubicBezTo>
                  <a:cubicBezTo>
                    <a:pt x="1051" y="267"/>
                    <a:pt x="1051" y="267"/>
                    <a:pt x="1064" y="267"/>
                  </a:cubicBezTo>
                  <a:cubicBezTo>
                    <a:pt x="1064" y="267"/>
                    <a:pt x="1064" y="267"/>
                    <a:pt x="1051" y="280"/>
                  </a:cubicBezTo>
                  <a:lnTo>
                    <a:pt x="1064" y="280"/>
                  </a:lnTo>
                  <a:cubicBezTo>
                    <a:pt x="1073" y="272"/>
                    <a:pt x="1078" y="269"/>
                    <a:pt x="1081" y="269"/>
                  </a:cubicBezTo>
                  <a:cubicBezTo>
                    <a:pt x="1089" y="269"/>
                    <a:pt x="1086" y="284"/>
                    <a:pt x="1077" y="293"/>
                  </a:cubicBezTo>
                  <a:lnTo>
                    <a:pt x="1090" y="293"/>
                  </a:lnTo>
                  <a:cubicBezTo>
                    <a:pt x="1103" y="280"/>
                    <a:pt x="1110" y="273"/>
                    <a:pt x="1111" y="273"/>
                  </a:cubicBezTo>
                  <a:lnTo>
                    <a:pt x="1111" y="273"/>
                  </a:lnTo>
                  <a:cubicBezTo>
                    <a:pt x="1113" y="273"/>
                    <a:pt x="1110" y="280"/>
                    <a:pt x="1103" y="293"/>
                  </a:cubicBezTo>
                  <a:cubicBezTo>
                    <a:pt x="1107" y="289"/>
                    <a:pt x="1109" y="288"/>
                    <a:pt x="1111" y="288"/>
                  </a:cubicBezTo>
                  <a:cubicBezTo>
                    <a:pt x="1115" y="288"/>
                    <a:pt x="1113" y="300"/>
                    <a:pt x="1103" y="319"/>
                  </a:cubicBezTo>
                  <a:cubicBezTo>
                    <a:pt x="1090" y="319"/>
                    <a:pt x="1077" y="332"/>
                    <a:pt x="1077" y="332"/>
                  </a:cubicBezTo>
                  <a:lnTo>
                    <a:pt x="1090" y="332"/>
                  </a:lnTo>
                  <a:cubicBezTo>
                    <a:pt x="1097" y="325"/>
                    <a:pt x="1100" y="322"/>
                    <a:pt x="1102" y="322"/>
                  </a:cubicBezTo>
                  <a:cubicBezTo>
                    <a:pt x="1103" y="322"/>
                    <a:pt x="1103" y="325"/>
                    <a:pt x="1103" y="332"/>
                  </a:cubicBezTo>
                  <a:lnTo>
                    <a:pt x="1129" y="332"/>
                  </a:lnTo>
                  <a:cubicBezTo>
                    <a:pt x="1142" y="345"/>
                    <a:pt x="1142" y="345"/>
                    <a:pt x="1129" y="358"/>
                  </a:cubicBezTo>
                  <a:cubicBezTo>
                    <a:pt x="1129" y="358"/>
                    <a:pt x="1129" y="363"/>
                    <a:pt x="1133" y="363"/>
                  </a:cubicBezTo>
                  <a:cubicBezTo>
                    <a:pt x="1135" y="363"/>
                    <a:pt x="1138" y="362"/>
                    <a:pt x="1142" y="358"/>
                  </a:cubicBezTo>
                  <a:cubicBezTo>
                    <a:pt x="1168" y="358"/>
                    <a:pt x="1168" y="371"/>
                    <a:pt x="1155" y="371"/>
                  </a:cubicBezTo>
                  <a:lnTo>
                    <a:pt x="1168" y="371"/>
                  </a:lnTo>
                  <a:cubicBezTo>
                    <a:pt x="1163" y="375"/>
                    <a:pt x="1159" y="380"/>
                    <a:pt x="1155" y="383"/>
                  </a:cubicBezTo>
                  <a:cubicBezTo>
                    <a:pt x="1168" y="383"/>
                    <a:pt x="1168" y="383"/>
                    <a:pt x="1181" y="396"/>
                  </a:cubicBezTo>
                  <a:cubicBezTo>
                    <a:pt x="1168" y="396"/>
                    <a:pt x="1194" y="500"/>
                    <a:pt x="1207" y="500"/>
                  </a:cubicBezTo>
                  <a:lnTo>
                    <a:pt x="1207" y="500"/>
                  </a:lnTo>
                  <a:lnTo>
                    <a:pt x="1207" y="500"/>
                  </a:lnTo>
                  <a:cubicBezTo>
                    <a:pt x="1224" y="501"/>
                    <a:pt x="1233" y="503"/>
                    <a:pt x="1233" y="513"/>
                  </a:cubicBezTo>
                  <a:lnTo>
                    <a:pt x="1207" y="513"/>
                  </a:lnTo>
                  <a:lnTo>
                    <a:pt x="1207" y="526"/>
                  </a:lnTo>
                  <a:cubicBezTo>
                    <a:pt x="1168" y="526"/>
                    <a:pt x="1194" y="539"/>
                    <a:pt x="1207" y="552"/>
                  </a:cubicBezTo>
                  <a:lnTo>
                    <a:pt x="1220" y="552"/>
                  </a:lnTo>
                  <a:cubicBezTo>
                    <a:pt x="1181" y="552"/>
                    <a:pt x="1181" y="565"/>
                    <a:pt x="1194" y="578"/>
                  </a:cubicBezTo>
                  <a:cubicBezTo>
                    <a:pt x="1168" y="578"/>
                    <a:pt x="1168" y="578"/>
                    <a:pt x="1207" y="591"/>
                  </a:cubicBezTo>
                  <a:cubicBezTo>
                    <a:pt x="1233" y="604"/>
                    <a:pt x="1233" y="604"/>
                    <a:pt x="1207" y="604"/>
                  </a:cubicBezTo>
                  <a:lnTo>
                    <a:pt x="1194" y="604"/>
                  </a:lnTo>
                  <a:cubicBezTo>
                    <a:pt x="1220" y="617"/>
                    <a:pt x="1220" y="617"/>
                    <a:pt x="1194" y="617"/>
                  </a:cubicBezTo>
                  <a:cubicBezTo>
                    <a:pt x="1168" y="617"/>
                    <a:pt x="1168" y="617"/>
                    <a:pt x="1194" y="630"/>
                  </a:cubicBezTo>
                  <a:cubicBezTo>
                    <a:pt x="1220" y="630"/>
                    <a:pt x="1220" y="643"/>
                    <a:pt x="1181" y="643"/>
                  </a:cubicBezTo>
                  <a:lnTo>
                    <a:pt x="1168" y="643"/>
                  </a:lnTo>
                  <a:cubicBezTo>
                    <a:pt x="1168" y="656"/>
                    <a:pt x="1168" y="656"/>
                    <a:pt x="1168" y="656"/>
                  </a:cubicBezTo>
                  <a:lnTo>
                    <a:pt x="1181" y="656"/>
                  </a:lnTo>
                  <a:cubicBezTo>
                    <a:pt x="1181" y="656"/>
                    <a:pt x="1168" y="669"/>
                    <a:pt x="1155" y="695"/>
                  </a:cubicBezTo>
                  <a:cubicBezTo>
                    <a:pt x="1142" y="721"/>
                    <a:pt x="1142" y="721"/>
                    <a:pt x="1155" y="734"/>
                  </a:cubicBezTo>
                  <a:cubicBezTo>
                    <a:pt x="1142" y="734"/>
                    <a:pt x="1129" y="734"/>
                    <a:pt x="1129" y="747"/>
                  </a:cubicBezTo>
                  <a:lnTo>
                    <a:pt x="1103" y="747"/>
                  </a:lnTo>
                  <a:cubicBezTo>
                    <a:pt x="1129" y="773"/>
                    <a:pt x="1116" y="786"/>
                    <a:pt x="1103" y="786"/>
                  </a:cubicBezTo>
                  <a:cubicBezTo>
                    <a:pt x="1090" y="786"/>
                    <a:pt x="1090" y="786"/>
                    <a:pt x="1103" y="799"/>
                  </a:cubicBezTo>
                  <a:cubicBezTo>
                    <a:pt x="1103" y="814"/>
                    <a:pt x="1103" y="820"/>
                    <a:pt x="1101" y="820"/>
                  </a:cubicBezTo>
                  <a:cubicBezTo>
                    <a:pt x="1099" y="820"/>
                    <a:pt x="1096" y="817"/>
                    <a:pt x="1090" y="812"/>
                  </a:cubicBezTo>
                  <a:cubicBezTo>
                    <a:pt x="1085" y="806"/>
                    <a:pt x="1080" y="803"/>
                    <a:pt x="1076" y="803"/>
                  </a:cubicBezTo>
                  <a:cubicBezTo>
                    <a:pt x="1071" y="803"/>
                    <a:pt x="1070" y="809"/>
                    <a:pt x="1077" y="824"/>
                  </a:cubicBezTo>
                  <a:lnTo>
                    <a:pt x="1064" y="812"/>
                  </a:lnTo>
                  <a:cubicBezTo>
                    <a:pt x="1053" y="812"/>
                    <a:pt x="1062" y="822"/>
                    <a:pt x="1064" y="833"/>
                  </a:cubicBezTo>
                  <a:lnTo>
                    <a:pt x="1064" y="833"/>
                  </a:lnTo>
                  <a:cubicBezTo>
                    <a:pt x="1060" y="830"/>
                    <a:pt x="1056" y="828"/>
                    <a:pt x="1051" y="824"/>
                  </a:cubicBezTo>
                  <a:cubicBezTo>
                    <a:pt x="1045" y="812"/>
                    <a:pt x="1042" y="808"/>
                    <a:pt x="1040" y="808"/>
                  </a:cubicBezTo>
                  <a:cubicBezTo>
                    <a:pt x="1039" y="808"/>
                    <a:pt x="1039" y="812"/>
                    <a:pt x="1039" y="812"/>
                  </a:cubicBezTo>
                  <a:cubicBezTo>
                    <a:pt x="1051" y="824"/>
                    <a:pt x="1051" y="837"/>
                    <a:pt x="1039" y="837"/>
                  </a:cubicBezTo>
                  <a:cubicBezTo>
                    <a:pt x="1039" y="837"/>
                    <a:pt x="1039" y="837"/>
                    <a:pt x="1051" y="850"/>
                  </a:cubicBezTo>
                  <a:lnTo>
                    <a:pt x="1039" y="850"/>
                  </a:lnTo>
                  <a:cubicBezTo>
                    <a:pt x="1039" y="850"/>
                    <a:pt x="1026" y="850"/>
                    <a:pt x="1013" y="837"/>
                  </a:cubicBezTo>
                  <a:lnTo>
                    <a:pt x="1013" y="837"/>
                  </a:lnTo>
                  <a:cubicBezTo>
                    <a:pt x="1016" y="841"/>
                    <a:pt x="1020" y="845"/>
                    <a:pt x="1026" y="850"/>
                  </a:cubicBezTo>
                  <a:cubicBezTo>
                    <a:pt x="1039" y="876"/>
                    <a:pt x="1039" y="876"/>
                    <a:pt x="1039" y="876"/>
                  </a:cubicBezTo>
                  <a:cubicBezTo>
                    <a:pt x="1039" y="876"/>
                    <a:pt x="1039" y="876"/>
                    <a:pt x="1026" y="863"/>
                  </a:cubicBezTo>
                  <a:lnTo>
                    <a:pt x="1013" y="863"/>
                  </a:lnTo>
                  <a:cubicBezTo>
                    <a:pt x="1000" y="863"/>
                    <a:pt x="1013" y="902"/>
                    <a:pt x="1026" y="928"/>
                  </a:cubicBezTo>
                  <a:cubicBezTo>
                    <a:pt x="1033" y="943"/>
                    <a:pt x="1036" y="950"/>
                    <a:pt x="1035" y="950"/>
                  </a:cubicBezTo>
                  <a:cubicBezTo>
                    <a:pt x="1034" y="950"/>
                    <a:pt x="1031" y="947"/>
                    <a:pt x="1026" y="941"/>
                  </a:cubicBezTo>
                  <a:cubicBezTo>
                    <a:pt x="1013" y="928"/>
                    <a:pt x="1013" y="928"/>
                    <a:pt x="1013" y="928"/>
                  </a:cubicBezTo>
                  <a:cubicBezTo>
                    <a:pt x="1000" y="915"/>
                    <a:pt x="1000" y="915"/>
                    <a:pt x="1013" y="915"/>
                  </a:cubicBezTo>
                  <a:lnTo>
                    <a:pt x="1000" y="902"/>
                  </a:lnTo>
                  <a:cubicBezTo>
                    <a:pt x="1000" y="909"/>
                    <a:pt x="1000" y="912"/>
                    <a:pt x="998" y="912"/>
                  </a:cubicBezTo>
                  <a:cubicBezTo>
                    <a:pt x="996" y="912"/>
                    <a:pt x="993" y="909"/>
                    <a:pt x="987" y="902"/>
                  </a:cubicBezTo>
                  <a:cubicBezTo>
                    <a:pt x="978" y="902"/>
                    <a:pt x="969" y="897"/>
                    <a:pt x="968" y="897"/>
                  </a:cubicBezTo>
                  <a:lnTo>
                    <a:pt x="968" y="897"/>
                  </a:lnTo>
                  <a:cubicBezTo>
                    <a:pt x="968" y="897"/>
                    <a:pt x="969" y="898"/>
                    <a:pt x="974" y="902"/>
                  </a:cubicBezTo>
                  <a:cubicBezTo>
                    <a:pt x="974" y="902"/>
                    <a:pt x="973" y="902"/>
                    <a:pt x="961" y="889"/>
                  </a:cubicBezTo>
                  <a:cubicBezTo>
                    <a:pt x="948" y="889"/>
                    <a:pt x="948" y="889"/>
                    <a:pt x="961" y="902"/>
                  </a:cubicBezTo>
                  <a:cubicBezTo>
                    <a:pt x="961" y="915"/>
                    <a:pt x="961" y="928"/>
                    <a:pt x="961" y="928"/>
                  </a:cubicBezTo>
                  <a:cubicBezTo>
                    <a:pt x="948" y="928"/>
                    <a:pt x="948" y="928"/>
                    <a:pt x="961" y="941"/>
                  </a:cubicBezTo>
                  <a:cubicBezTo>
                    <a:pt x="961" y="954"/>
                    <a:pt x="961" y="967"/>
                    <a:pt x="961" y="967"/>
                  </a:cubicBezTo>
                  <a:cubicBezTo>
                    <a:pt x="961" y="980"/>
                    <a:pt x="961" y="987"/>
                    <a:pt x="959" y="987"/>
                  </a:cubicBezTo>
                  <a:cubicBezTo>
                    <a:pt x="957" y="987"/>
                    <a:pt x="954" y="980"/>
                    <a:pt x="948" y="967"/>
                  </a:cubicBezTo>
                  <a:cubicBezTo>
                    <a:pt x="935" y="954"/>
                    <a:pt x="935" y="954"/>
                    <a:pt x="935" y="954"/>
                  </a:cubicBezTo>
                  <a:cubicBezTo>
                    <a:pt x="935" y="954"/>
                    <a:pt x="922" y="954"/>
                    <a:pt x="922" y="941"/>
                  </a:cubicBezTo>
                  <a:cubicBezTo>
                    <a:pt x="918" y="937"/>
                    <a:pt x="915" y="936"/>
                    <a:pt x="914" y="936"/>
                  </a:cubicBezTo>
                  <a:cubicBezTo>
                    <a:pt x="910" y="936"/>
                    <a:pt x="913" y="945"/>
                    <a:pt x="922" y="954"/>
                  </a:cubicBezTo>
                  <a:cubicBezTo>
                    <a:pt x="922" y="967"/>
                    <a:pt x="935" y="980"/>
                    <a:pt x="935" y="980"/>
                  </a:cubicBezTo>
                  <a:cubicBezTo>
                    <a:pt x="922" y="980"/>
                    <a:pt x="909" y="954"/>
                    <a:pt x="909" y="941"/>
                  </a:cubicBezTo>
                  <a:cubicBezTo>
                    <a:pt x="909" y="952"/>
                    <a:pt x="909" y="971"/>
                    <a:pt x="902" y="971"/>
                  </a:cubicBezTo>
                  <a:cubicBezTo>
                    <a:pt x="900" y="971"/>
                    <a:pt x="898" y="970"/>
                    <a:pt x="896" y="967"/>
                  </a:cubicBezTo>
                  <a:cubicBezTo>
                    <a:pt x="896" y="967"/>
                    <a:pt x="883" y="967"/>
                    <a:pt x="883" y="954"/>
                  </a:cubicBezTo>
                  <a:cubicBezTo>
                    <a:pt x="879" y="950"/>
                    <a:pt x="876" y="948"/>
                    <a:pt x="874" y="948"/>
                  </a:cubicBezTo>
                  <a:cubicBezTo>
                    <a:pt x="870" y="948"/>
                    <a:pt x="870" y="954"/>
                    <a:pt x="870" y="954"/>
                  </a:cubicBezTo>
                  <a:cubicBezTo>
                    <a:pt x="876" y="961"/>
                    <a:pt x="876" y="964"/>
                    <a:pt x="873" y="964"/>
                  </a:cubicBezTo>
                  <a:cubicBezTo>
                    <a:pt x="870" y="964"/>
                    <a:pt x="863" y="961"/>
                    <a:pt x="857" y="954"/>
                  </a:cubicBezTo>
                  <a:cubicBezTo>
                    <a:pt x="845" y="943"/>
                    <a:pt x="839" y="936"/>
                    <a:pt x="837" y="936"/>
                  </a:cubicBezTo>
                  <a:cubicBezTo>
                    <a:pt x="834" y="936"/>
                    <a:pt x="837" y="946"/>
                    <a:pt x="844" y="967"/>
                  </a:cubicBezTo>
                  <a:cubicBezTo>
                    <a:pt x="840" y="963"/>
                    <a:pt x="837" y="962"/>
                    <a:pt x="836" y="962"/>
                  </a:cubicBezTo>
                  <a:cubicBezTo>
                    <a:pt x="831" y="962"/>
                    <a:pt x="831" y="971"/>
                    <a:pt x="831" y="980"/>
                  </a:cubicBezTo>
                  <a:cubicBezTo>
                    <a:pt x="831" y="993"/>
                    <a:pt x="831" y="1019"/>
                    <a:pt x="844" y="1032"/>
                  </a:cubicBezTo>
                  <a:cubicBezTo>
                    <a:pt x="844" y="1057"/>
                    <a:pt x="844" y="1066"/>
                    <a:pt x="841" y="1066"/>
                  </a:cubicBezTo>
                  <a:cubicBezTo>
                    <a:pt x="839" y="1066"/>
                    <a:pt x="836" y="1063"/>
                    <a:pt x="831" y="1058"/>
                  </a:cubicBezTo>
                  <a:cubicBezTo>
                    <a:pt x="831" y="1058"/>
                    <a:pt x="818" y="1045"/>
                    <a:pt x="818" y="1032"/>
                  </a:cubicBezTo>
                  <a:cubicBezTo>
                    <a:pt x="818" y="1006"/>
                    <a:pt x="818" y="1006"/>
                    <a:pt x="818" y="1006"/>
                  </a:cubicBezTo>
                  <a:lnTo>
                    <a:pt x="831" y="1006"/>
                  </a:lnTo>
                  <a:cubicBezTo>
                    <a:pt x="818" y="993"/>
                    <a:pt x="818" y="980"/>
                    <a:pt x="818" y="980"/>
                  </a:cubicBezTo>
                  <a:cubicBezTo>
                    <a:pt x="812" y="974"/>
                    <a:pt x="808" y="970"/>
                    <a:pt x="807" y="970"/>
                  </a:cubicBezTo>
                  <a:cubicBezTo>
                    <a:pt x="805" y="970"/>
                    <a:pt x="805" y="974"/>
                    <a:pt x="805" y="980"/>
                  </a:cubicBezTo>
                  <a:cubicBezTo>
                    <a:pt x="805" y="967"/>
                    <a:pt x="792" y="967"/>
                    <a:pt x="792" y="967"/>
                  </a:cubicBezTo>
                  <a:cubicBezTo>
                    <a:pt x="783" y="967"/>
                    <a:pt x="775" y="973"/>
                    <a:pt x="770" y="973"/>
                  </a:cubicBezTo>
                  <a:cubicBezTo>
                    <a:pt x="768" y="973"/>
                    <a:pt x="766" y="971"/>
                    <a:pt x="766" y="967"/>
                  </a:cubicBezTo>
                  <a:cubicBezTo>
                    <a:pt x="753" y="967"/>
                    <a:pt x="753" y="967"/>
                    <a:pt x="753" y="980"/>
                  </a:cubicBezTo>
                  <a:cubicBezTo>
                    <a:pt x="755" y="984"/>
                    <a:pt x="756" y="987"/>
                    <a:pt x="757" y="989"/>
                  </a:cubicBezTo>
                  <a:lnTo>
                    <a:pt x="757" y="989"/>
                  </a:lnTo>
                  <a:cubicBezTo>
                    <a:pt x="760" y="987"/>
                    <a:pt x="761" y="985"/>
                    <a:pt x="762" y="985"/>
                  </a:cubicBezTo>
                  <a:lnTo>
                    <a:pt x="762" y="985"/>
                  </a:lnTo>
                  <a:cubicBezTo>
                    <a:pt x="764" y="985"/>
                    <a:pt x="761" y="994"/>
                    <a:pt x="753" y="1019"/>
                  </a:cubicBezTo>
                  <a:cubicBezTo>
                    <a:pt x="753" y="1012"/>
                    <a:pt x="753" y="1004"/>
                    <a:pt x="753" y="993"/>
                  </a:cubicBezTo>
                  <a:cubicBezTo>
                    <a:pt x="753" y="977"/>
                    <a:pt x="733" y="966"/>
                    <a:pt x="718" y="966"/>
                  </a:cubicBezTo>
                  <a:cubicBezTo>
                    <a:pt x="709" y="966"/>
                    <a:pt x="701" y="970"/>
                    <a:pt x="701" y="980"/>
                  </a:cubicBezTo>
                  <a:cubicBezTo>
                    <a:pt x="692" y="971"/>
                    <a:pt x="683" y="962"/>
                    <a:pt x="674" y="962"/>
                  </a:cubicBezTo>
                  <a:cubicBezTo>
                    <a:pt x="670" y="962"/>
                    <a:pt x="666" y="963"/>
                    <a:pt x="662" y="967"/>
                  </a:cubicBezTo>
                  <a:lnTo>
                    <a:pt x="649" y="967"/>
                  </a:lnTo>
                  <a:cubicBezTo>
                    <a:pt x="649" y="961"/>
                    <a:pt x="649" y="957"/>
                    <a:pt x="648" y="957"/>
                  </a:cubicBezTo>
                  <a:cubicBezTo>
                    <a:pt x="646" y="957"/>
                    <a:pt x="643" y="961"/>
                    <a:pt x="636" y="967"/>
                  </a:cubicBezTo>
                  <a:cubicBezTo>
                    <a:pt x="636" y="972"/>
                    <a:pt x="636" y="977"/>
                    <a:pt x="636" y="980"/>
                  </a:cubicBezTo>
                  <a:cubicBezTo>
                    <a:pt x="636" y="967"/>
                    <a:pt x="636" y="967"/>
                    <a:pt x="610" y="967"/>
                  </a:cubicBezTo>
                  <a:cubicBezTo>
                    <a:pt x="598" y="967"/>
                    <a:pt x="598" y="967"/>
                    <a:pt x="598" y="980"/>
                  </a:cubicBezTo>
                  <a:cubicBezTo>
                    <a:pt x="594" y="984"/>
                    <a:pt x="591" y="985"/>
                    <a:pt x="589" y="985"/>
                  </a:cubicBezTo>
                  <a:cubicBezTo>
                    <a:pt x="587" y="985"/>
                    <a:pt x="585" y="983"/>
                    <a:pt x="585" y="979"/>
                  </a:cubicBezTo>
                  <a:lnTo>
                    <a:pt x="585" y="979"/>
                  </a:lnTo>
                  <a:cubicBezTo>
                    <a:pt x="585" y="979"/>
                    <a:pt x="585" y="980"/>
                    <a:pt x="585" y="980"/>
                  </a:cubicBezTo>
                  <a:cubicBezTo>
                    <a:pt x="578" y="993"/>
                    <a:pt x="572" y="1000"/>
                    <a:pt x="568" y="1000"/>
                  </a:cubicBezTo>
                  <a:cubicBezTo>
                    <a:pt x="565" y="1000"/>
                    <a:pt x="565" y="993"/>
                    <a:pt x="572" y="980"/>
                  </a:cubicBezTo>
                  <a:cubicBezTo>
                    <a:pt x="572" y="967"/>
                    <a:pt x="572" y="967"/>
                    <a:pt x="572" y="967"/>
                  </a:cubicBezTo>
                  <a:cubicBezTo>
                    <a:pt x="572" y="967"/>
                    <a:pt x="585" y="954"/>
                    <a:pt x="585" y="941"/>
                  </a:cubicBezTo>
                  <a:lnTo>
                    <a:pt x="585" y="941"/>
                  </a:lnTo>
                  <a:cubicBezTo>
                    <a:pt x="585" y="941"/>
                    <a:pt x="584" y="941"/>
                    <a:pt x="572" y="954"/>
                  </a:cubicBezTo>
                  <a:cubicBezTo>
                    <a:pt x="572" y="952"/>
                    <a:pt x="571" y="951"/>
                    <a:pt x="569" y="951"/>
                  </a:cubicBezTo>
                  <a:cubicBezTo>
                    <a:pt x="563" y="951"/>
                    <a:pt x="543" y="972"/>
                    <a:pt x="533" y="993"/>
                  </a:cubicBezTo>
                  <a:lnTo>
                    <a:pt x="533" y="980"/>
                  </a:lnTo>
                  <a:cubicBezTo>
                    <a:pt x="533" y="967"/>
                    <a:pt x="533" y="954"/>
                    <a:pt x="533" y="954"/>
                  </a:cubicBezTo>
                  <a:cubicBezTo>
                    <a:pt x="520" y="954"/>
                    <a:pt x="520" y="954"/>
                    <a:pt x="507" y="967"/>
                  </a:cubicBezTo>
                  <a:cubicBezTo>
                    <a:pt x="507" y="980"/>
                    <a:pt x="507" y="993"/>
                    <a:pt x="494" y="993"/>
                  </a:cubicBezTo>
                  <a:cubicBezTo>
                    <a:pt x="507" y="993"/>
                    <a:pt x="494" y="1006"/>
                    <a:pt x="494" y="1019"/>
                  </a:cubicBezTo>
                  <a:cubicBezTo>
                    <a:pt x="494" y="1019"/>
                    <a:pt x="494" y="1006"/>
                    <a:pt x="494" y="993"/>
                  </a:cubicBezTo>
                  <a:cubicBezTo>
                    <a:pt x="494" y="967"/>
                    <a:pt x="494" y="941"/>
                    <a:pt x="481" y="941"/>
                  </a:cubicBezTo>
                  <a:cubicBezTo>
                    <a:pt x="468" y="941"/>
                    <a:pt x="455" y="928"/>
                    <a:pt x="468" y="915"/>
                  </a:cubicBezTo>
                  <a:cubicBezTo>
                    <a:pt x="455" y="915"/>
                    <a:pt x="455" y="915"/>
                    <a:pt x="442" y="928"/>
                  </a:cubicBezTo>
                  <a:cubicBezTo>
                    <a:pt x="442" y="913"/>
                    <a:pt x="442" y="907"/>
                    <a:pt x="439" y="907"/>
                  </a:cubicBezTo>
                  <a:cubicBezTo>
                    <a:pt x="437" y="907"/>
                    <a:pt x="434" y="910"/>
                    <a:pt x="429" y="915"/>
                  </a:cubicBezTo>
                  <a:cubicBezTo>
                    <a:pt x="429" y="904"/>
                    <a:pt x="429" y="897"/>
                    <a:pt x="428" y="897"/>
                  </a:cubicBezTo>
                  <a:cubicBezTo>
                    <a:pt x="426" y="897"/>
                    <a:pt x="423" y="907"/>
                    <a:pt x="416" y="928"/>
                  </a:cubicBezTo>
                  <a:cubicBezTo>
                    <a:pt x="403" y="941"/>
                    <a:pt x="403" y="954"/>
                    <a:pt x="416" y="954"/>
                  </a:cubicBezTo>
                  <a:lnTo>
                    <a:pt x="403" y="967"/>
                  </a:lnTo>
                  <a:cubicBezTo>
                    <a:pt x="403" y="967"/>
                    <a:pt x="390" y="980"/>
                    <a:pt x="377" y="993"/>
                  </a:cubicBezTo>
                  <a:lnTo>
                    <a:pt x="390" y="967"/>
                  </a:lnTo>
                  <a:cubicBezTo>
                    <a:pt x="390" y="967"/>
                    <a:pt x="403" y="954"/>
                    <a:pt x="403" y="941"/>
                  </a:cubicBezTo>
                  <a:cubicBezTo>
                    <a:pt x="411" y="916"/>
                    <a:pt x="414" y="902"/>
                    <a:pt x="412" y="902"/>
                  </a:cubicBezTo>
                  <a:lnTo>
                    <a:pt x="412" y="902"/>
                  </a:lnTo>
                  <a:cubicBezTo>
                    <a:pt x="411" y="902"/>
                    <a:pt x="408" y="906"/>
                    <a:pt x="403" y="915"/>
                  </a:cubicBezTo>
                  <a:cubicBezTo>
                    <a:pt x="403" y="915"/>
                    <a:pt x="403" y="915"/>
                    <a:pt x="403" y="902"/>
                  </a:cubicBezTo>
                  <a:cubicBezTo>
                    <a:pt x="403" y="896"/>
                    <a:pt x="403" y="893"/>
                    <a:pt x="401" y="893"/>
                  </a:cubicBezTo>
                  <a:cubicBezTo>
                    <a:pt x="400" y="893"/>
                    <a:pt x="396" y="896"/>
                    <a:pt x="390" y="902"/>
                  </a:cubicBezTo>
                  <a:cubicBezTo>
                    <a:pt x="377" y="915"/>
                    <a:pt x="371" y="922"/>
                    <a:pt x="369" y="922"/>
                  </a:cubicBezTo>
                  <a:cubicBezTo>
                    <a:pt x="367" y="922"/>
                    <a:pt x="371" y="915"/>
                    <a:pt x="377" y="902"/>
                  </a:cubicBezTo>
                  <a:cubicBezTo>
                    <a:pt x="387" y="883"/>
                    <a:pt x="382" y="871"/>
                    <a:pt x="374" y="871"/>
                  </a:cubicBezTo>
                  <a:cubicBezTo>
                    <a:pt x="371" y="871"/>
                    <a:pt x="368" y="873"/>
                    <a:pt x="364" y="876"/>
                  </a:cubicBezTo>
                  <a:cubicBezTo>
                    <a:pt x="359" y="887"/>
                    <a:pt x="353" y="891"/>
                    <a:pt x="350" y="891"/>
                  </a:cubicBezTo>
                  <a:cubicBezTo>
                    <a:pt x="345" y="891"/>
                    <a:pt x="344" y="884"/>
                    <a:pt x="351" y="876"/>
                  </a:cubicBezTo>
                  <a:cubicBezTo>
                    <a:pt x="351" y="870"/>
                    <a:pt x="351" y="867"/>
                    <a:pt x="349" y="867"/>
                  </a:cubicBezTo>
                  <a:cubicBezTo>
                    <a:pt x="348" y="867"/>
                    <a:pt x="345" y="870"/>
                    <a:pt x="338" y="876"/>
                  </a:cubicBezTo>
                  <a:cubicBezTo>
                    <a:pt x="347" y="867"/>
                    <a:pt x="350" y="858"/>
                    <a:pt x="346" y="858"/>
                  </a:cubicBezTo>
                  <a:cubicBezTo>
                    <a:pt x="345" y="858"/>
                    <a:pt x="342" y="860"/>
                    <a:pt x="338" y="863"/>
                  </a:cubicBezTo>
                  <a:cubicBezTo>
                    <a:pt x="338" y="863"/>
                    <a:pt x="338" y="858"/>
                    <a:pt x="334" y="858"/>
                  </a:cubicBezTo>
                  <a:cubicBezTo>
                    <a:pt x="332" y="858"/>
                    <a:pt x="329" y="859"/>
                    <a:pt x="325" y="863"/>
                  </a:cubicBezTo>
                  <a:lnTo>
                    <a:pt x="312" y="889"/>
                  </a:lnTo>
                  <a:cubicBezTo>
                    <a:pt x="312" y="889"/>
                    <a:pt x="299" y="902"/>
                    <a:pt x="299" y="915"/>
                  </a:cubicBezTo>
                  <a:cubicBezTo>
                    <a:pt x="297" y="918"/>
                    <a:pt x="295" y="919"/>
                    <a:pt x="294" y="919"/>
                  </a:cubicBezTo>
                  <a:cubicBezTo>
                    <a:pt x="287" y="919"/>
                    <a:pt x="289" y="895"/>
                    <a:pt x="299" y="863"/>
                  </a:cubicBezTo>
                  <a:cubicBezTo>
                    <a:pt x="286" y="863"/>
                    <a:pt x="286" y="850"/>
                    <a:pt x="299" y="837"/>
                  </a:cubicBezTo>
                  <a:lnTo>
                    <a:pt x="299" y="837"/>
                  </a:lnTo>
                  <a:cubicBezTo>
                    <a:pt x="294" y="843"/>
                    <a:pt x="290" y="847"/>
                    <a:pt x="286" y="850"/>
                  </a:cubicBezTo>
                  <a:lnTo>
                    <a:pt x="286" y="850"/>
                  </a:lnTo>
                  <a:cubicBezTo>
                    <a:pt x="294" y="835"/>
                    <a:pt x="297" y="829"/>
                    <a:pt x="293" y="829"/>
                  </a:cubicBezTo>
                  <a:cubicBezTo>
                    <a:pt x="290" y="829"/>
                    <a:pt x="284" y="832"/>
                    <a:pt x="273" y="837"/>
                  </a:cubicBezTo>
                  <a:cubicBezTo>
                    <a:pt x="273" y="825"/>
                    <a:pt x="286" y="812"/>
                    <a:pt x="286" y="812"/>
                  </a:cubicBezTo>
                  <a:lnTo>
                    <a:pt x="286" y="812"/>
                  </a:lnTo>
                  <a:lnTo>
                    <a:pt x="273" y="824"/>
                  </a:lnTo>
                  <a:cubicBezTo>
                    <a:pt x="267" y="831"/>
                    <a:pt x="260" y="834"/>
                    <a:pt x="257" y="834"/>
                  </a:cubicBezTo>
                  <a:cubicBezTo>
                    <a:pt x="254" y="834"/>
                    <a:pt x="254" y="831"/>
                    <a:pt x="260" y="824"/>
                  </a:cubicBezTo>
                  <a:cubicBezTo>
                    <a:pt x="267" y="818"/>
                    <a:pt x="267" y="815"/>
                    <a:pt x="264" y="815"/>
                  </a:cubicBezTo>
                  <a:cubicBezTo>
                    <a:pt x="260" y="815"/>
                    <a:pt x="254" y="818"/>
                    <a:pt x="247" y="824"/>
                  </a:cubicBezTo>
                  <a:cubicBezTo>
                    <a:pt x="247" y="812"/>
                    <a:pt x="247" y="812"/>
                    <a:pt x="247" y="799"/>
                  </a:cubicBezTo>
                  <a:cubicBezTo>
                    <a:pt x="242" y="804"/>
                    <a:pt x="239" y="807"/>
                    <a:pt x="237" y="807"/>
                  </a:cubicBezTo>
                  <a:cubicBezTo>
                    <a:pt x="234" y="807"/>
                    <a:pt x="234" y="801"/>
                    <a:pt x="234" y="786"/>
                  </a:cubicBezTo>
                  <a:cubicBezTo>
                    <a:pt x="221" y="812"/>
                    <a:pt x="208" y="812"/>
                    <a:pt x="208" y="824"/>
                  </a:cubicBezTo>
                  <a:cubicBezTo>
                    <a:pt x="208" y="824"/>
                    <a:pt x="208" y="824"/>
                    <a:pt x="195" y="837"/>
                  </a:cubicBezTo>
                  <a:lnTo>
                    <a:pt x="195" y="824"/>
                  </a:lnTo>
                  <a:lnTo>
                    <a:pt x="170" y="824"/>
                  </a:lnTo>
                  <a:cubicBezTo>
                    <a:pt x="168" y="824"/>
                    <a:pt x="166" y="823"/>
                    <a:pt x="164" y="822"/>
                  </a:cubicBezTo>
                  <a:lnTo>
                    <a:pt x="164" y="822"/>
                  </a:lnTo>
                  <a:cubicBezTo>
                    <a:pt x="163" y="825"/>
                    <a:pt x="160" y="830"/>
                    <a:pt x="157" y="837"/>
                  </a:cubicBezTo>
                  <a:cubicBezTo>
                    <a:pt x="131" y="863"/>
                    <a:pt x="144" y="863"/>
                    <a:pt x="144" y="863"/>
                  </a:cubicBezTo>
                  <a:cubicBezTo>
                    <a:pt x="144" y="876"/>
                    <a:pt x="144" y="876"/>
                    <a:pt x="131" y="876"/>
                  </a:cubicBezTo>
                  <a:cubicBezTo>
                    <a:pt x="131" y="889"/>
                    <a:pt x="118" y="902"/>
                    <a:pt x="118" y="902"/>
                  </a:cubicBezTo>
                  <a:cubicBezTo>
                    <a:pt x="124" y="909"/>
                    <a:pt x="127" y="912"/>
                    <a:pt x="129" y="912"/>
                  </a:cubicBezTo>
                  <a:cubicBezTo>
                    <a:pt x="131" y="912"/>
                    <a:pt x="131" y="909"/>
                    <a:pt x="131" y="902"/>
                  </a:cubicBezTo>
                  <a:cubicBezTo>
                    <a:pt x="136" y="897"/>
                    <a:pt x="139" y="894"/>
                    <a:pt x="140" y="894"/>
                  </a:cubicBezTo>
                  <a:lnTo>
                    <a:pt x="140" y="894"/>
                  </a:lnTo>
                  <a:cubicBezTo>
                    <a:pt x="141" y="894"/>
                    <a:pt x="138" y="900"/>
                    <a:pt x="131" y="915"/>
                  </a:cubicBezTo>
                  <a:cubicBezTo>
                    <a:pt x="131" y="921"/>
                    <a:pt x="131" y="924"/>
                    <a:pt x="132" y="924"/>
                  </a:cubicBezTo>
                  <a:cubicBezTo>
                    <a:pt x="133" y="924"/>
                    <a:pt x="136" y="917"/>
                    <a:pt x="144" y="902"/>
                  </a:cubicBezTo>
                  <a:cubicBezTo>
                    <a:pt x="154" y="897"/>
                    <a:pt x="161" y="894"/>
                    <a:pt x="163" y="894"/>
                  </a:cubicBezTo>
                  <a:lnTo>
                    <a:pt x="163" y="894"/>
                  </a:lnTo>
                  <a:cubicBezTo>
                    <a:pt x="167" y="894"/>
                    <a:pt x="164" y="900"/>
                    <a:pt x="157" y="915"/>
                  </a:cubicBezTo>
                  <a:lnTo>
                    <a:pt x="157" y="928"/>
                  </a:lnTo>
                  <a:cubicBezTo>
                    <a:pt x="170" y="928"/>
                    <a:pt x="170" y="915"/>
                    <a:pt x="182" y="902"/>
                  </a:cubicBezTo>
                  <a:cubicBezTo>
                    <a:pt x="189" y="889"/>
                    <a:pt x="192" y="883"/>
                    <a:pt x="194" y="883"/>
                  </a:cubicBezTo>
                  <a:cubicBezTo>
                    <a:pt x="195" y="883"/>
                    <a:pt x="195" y="889"/>
                    <a:pt x="195" y="902"/>
                  </a:cubicBezTo>
                  <a:cubicBezTo>
                    <a:pt x="195" y="915"/>
                    <a:pt x="182" y="928"/>
                    <a:pt x="182" y="928"/>
                  </a:cubicBezTo>
                  <a:cubicBezTo>
                    <a:pt x="170" y="928"/>
                    <a:pt x="182" y="941"/>
                    <a:pt x="182" y="941"/>
                  </a:cubicBezTo>
                  <a:cubicBezTo>
                    <a:pt x="182" y="941"/>
                    <a:pt x="188" y="947"/>
                    <a:pt x="192" y="947"/>
                  </a:cubicBezTo>
                  <a:cubicBezTo>
                    <a:pt x="194" y="947"/>
                    <a:pt x="195" y="946"/>
                    <a:pt x="195" y="941"/>
                  </a:cubicBezTo>
                  <a:lnTo>
                    <a:pt x="195" y="954"/>
                  </a:lnTo>
                  <a:cubicBezTo>
                    <a:pt x="195" y="954"/>
                    <a:pt x="195" y="954"/>
                    <a:pt x="195" y="967"/>
                  </a:cubicBezTo>
                  <a:cubicBezTo>
                    <a:pt x="195" y="975"/>
                    <a:pt x="198" y="978"/>
                    <a:pt x="201" y="978"/>
                  </a:cubicBezTo>
                  <a:cubicBezTo>
                    <a:pt x="210" y="978"/>
                    <a:pt x="225" y="960"/>
                    <a:pt x="234" y="941"/>
                  </a:cubicBezTo>
                  <a:cubicBezTo>
                    <a:pt x="234" y="946"/>
                    <a:pt x="236" y="947"/>
                    <a:pt x="238" y="947"/>
                  </a:cubicBezTo>
                  <a:cubicBezTo>
                    <a:pt x="242" y="947"/>
                    <a:pt x="247" y="941"/>
                    <a:pt x="247" y="941"/>
                  </a:cubicBezTo>
                  <a:cubicBezTo>
                    <a:pt x="247" y="928"/>
                    <a:pt x="260" y="928"/>
                    <a:pt x="260" y="928"/>
                  </a:cubicBezTo>
                  <a:lnTo>
                    <a:pt x="260" y="928"/>
                  </a:lnTo>
                  <a:cubicBezTo>
                    <a:pt x="260" y="928"/>
                    <a:pt x="247" y="941"/>
                    <a:pt x="247" y="954"/>
                  </a:cubicBezTo>
                  <a:cubicBezTo>
                    <a:pt x="223" y="971"/>
                    <a:pt x="214" y="987"/>
                    <a:pt x="217" y="987"/>
                  </a:cubicBezTo>
                  <a:cubicBezTo>
                    <a:pt x="219" y="987"/>
                    <a:pt x="225" y="981"/>
                    <a:pt x="234" y="967"/>
                  </a:cubicBezTo>
                  <a:lnTo>
                    <a:pt x="234" y="980"/>
                  </a:lnTo>
                  <a:cubicBezTo>
                    <a:pt x="221" y="993"/>
                    <a:pt x="221" y="993"/>
                    <a:pt x="247" y="993"/>
                  </a:cubicBezTo>
                  <a:cubicBezTo>
                    <a:pt x="247" y="993"/>
                    <a:pt x="260" y="967"/>
                    <a:pt x="273" y="954"/>
                  </a:cubicBezTo>
                  <a:cubicBezTo>
                    <a:pt x="278" y="950"/>
                    <a:pt x="280" y="948"/>
                    <a:pt x="282" y="948"/>
                  </a:cubicBezTo>
                  <a:cubicBezTo>
                    <a:pt x="286" y="948"/>
                    <a:pt x="286" y="954"/>
                    <a:pt x="286" y="954"/>
                  </a:cubicBezTo>
                  <a:cubicBezTo>
                    <a:pt x="286" y="954"/>
                    <a:pt x="286" y="954"/>
                    <a:pt x="286" y="967"/>
                  </a:cubicBezTo>
                  <a:lnTo>
                    <a:pt x="286" y="980"/>
                  </a:lnTo>
                  <a:cubicBezTo>
                    <a:pt x="276" y="991"/>
                    <a:pt x="274" y="1010"/>
                    <a:pt x="287" y="1010"/>
                  </a:cubicBezTo>
                  <a:cubicBezTo>
                    <a:pt x="290" y="1010"/>
                    <a:pt x="294" y="1009"/>
                    <a:pt x="299" y="1006"/>
                  </a:cubicBezTo>
                  <a:cubicBezTo>
                    <a:pt x="312" y="1019"/>
                    <a:pt x="325" y="1032"/>
                    <a:pt x="325" y="1045"/>
                  </a:cubicBezTo>
                  <a:cubicBezTo>
                    <a:pt x="323" y="1047"/>
                    <a:pt x="322" y="1049"/>
                    <a:pt x="322" y="1049"/>
                  </a:cubicBezTo>
                  <a:cubicBezTo>
                    <a:pt x="322" y="1049"/>
                    <a:pt x="343" y="1030"/>
                    <a:pt x="364" y="1019"/>
                  </a:cubicBezTo>
                  <a:cubicBezTo>
                    <a:pt x="364" y="1032"/>
                    <a:pt x="364" y="1032"/>
                    <a:pt x="364" y="1032"/>
                  </a:cubicBezTo>
                  <a:cubicBezTo>
                    <a:pt x="377" y="1045"/>
                    <a:pt x="377" y="1045"/>
                    <a:pt x="377" y="1058"/>
                  </a:cubicBezTo>
                  <a:cubicBezTo>
                    <a:pt x="387" y="1048"/>
                    <a:pt x="393" y="1044"/>
                    <a:pt x="396" y="1044"/>
                  </a:cubicBezTo>
                  <a:cubicBezTo>
                    <a:pt x="401" y="1044"/>
                    <a:pt x="398" y="1055"/>
                    <a:pt x="390" y="1071"/>
                  </a:cubicBezTo>
                  <a:cubicBezTo>
                    <a:pt x="390" y="1084"/>
                    <a:pt x="390" y="1097"/>
                    <a:pt x="403" y="1097"/>
                  </a:cubicBezTo>
                  <a:cubicBezTo>
                    <a:pt x="409" y="1090"/>
                    <a:pt x="413" y="1087"/>
                    <a:pt x="416" y="1087"/>
                  </a:cubicBezTo>
                  <a:cubicBezTo>
                    <a:pt x="419" y="1087"/>
                    <a:pt x="422" y="1090"/>
                    <a:pt x="429" y="1097"/>
                  </a:cubicBezTo>
                  <a:cubicBezTo>
                    <a:pt x="436" y="1097"/>
                    <a:pt x="439" y="1097"/>
                    <a:pt x="442" y="1093"/>
                  </a:cubicBezTo>
                  <a:lnTo>
                    <a:pt x="442" y="1093"/>
                  </a:lnTo>
                  <a:cubicBezTo>
                    <a:pt x="443" y="1097"/>
                    <a:pt x="446" y="1097"/>
                    <a:pt x="455" y="1097"/>
                  </a:cubicBezTo>
                  <a:cubicBezTo>
                    <a:pt x="455" y="1097"/>
                    <a:pt x="468" y="1084"/>
                    <a:pt x="468" y="1084"/>
                  </a:cubicBezTo>
                  <a:cubicBezTo>
                    <a:pt x="468" y="1071"/>
                    <a:pt x="468" y="1071"/>
                    <a:pt x="468" y="1071"/>
                  </a:cubicBezTo>
                  <a:cubicBezTo>
                    <a:pt x="468" y="1067"/>
                    <a:pt x="467" y="1066"/>
                    <a:pt x="465" y="1066"/>
                  </a:cubicBezTo>
                  <a:cubicBezTo>
                    <a:pt x="462" y="1066"/>
                    <a:pt x="459" y="1068"/>
                    <a:pt x="454" y="1072"/>
                  </a:cubicBezTo>
                  <a:lnTo>
                    <a:pt x="454" y="1072"/>
                  </a:lnTo>
                  <a:cubicBezTo>
                    <a:pt x="455" y="1072"/>
                    <a:pt x="455" y="1071"/>
                    <a:pt x="455" y="1071"/>
                  </a:cubicBezTo>
                  <a:cubicBezTo>
                    <a:pt x="455" y="1045"/>
                    <a:pt x="468" y="1045"/>
                    <a:pt x="468" y="1045"/>
                  </a:cubicBezTo>
                  <a:cubicBezTo>
                    <a:pt x="468" y="1045"/>
                    <a:pt x="481" y="1045"/>
                    <a:pt x="468" y="1058"/>
                  </a:cubicBezTo>
                  <a:cubicBezTo>
                    <a:pt x="468" y="1058"/>
                    <a:pt x="468" y="1071"/>
                    <a:pt x="481" y="1084"/>
                  </a:cubicBezTo>
                  <a:cubicBezTo>
                    <a:pt x="481" y="1084"/>
                    <a:pt x="481" y="1084"/>
                    <a:pt x="481" y="1097"/>
                  </a:cubicBezTo>
                  <a:cubicBezTo>
                    <a:pt x="481" y="1097"/>
                    <a:pt x="481" y="1110"/>
                    <a:pt x="494" y="1110"/>
                  </a:cubicBezTo>
                  <a:cubicBezTo>
                    <a:pt x="494" y="1110"/>
                    <a:pt x="507" y="1123"/>
                    <a:pt x="507" y="1136"/>
                  </a:cubicBezTo>
                  <a:cubicBezTo>
                    <a:pt x="507" y="1136"/>
                    <a:pt x="507" y="1136"/>
                    <a:pt x="520" y="1123"/>
                  </a:cubicBezTo>
                  <a:cubicBezTo>
                    <a:pt x="520" y="1114"/>
                    <a:pt x="520" y="1104"/>
                    <a:pt x="529" y="1104"/>
                  </a:cubicBezTo>
                  <a:cubicBezTo>
                    <a:pt x="533" y="1104"/>
                    <a:pt x="538" y="1106"/>
                    <a:pt x="546" y="1110"/>
                  </a:cubicBezTo>
                  <a:cubicBezTo>
                    <a:pt x="546" y="1110"/>
                    <a:pt x="559" y="1110"/>
                    <a:pt x="559" y="1097"/>
                  </a:cubicBezTo>
                  <a:cubicBezTo>
                    <a:pt x="572" y="1110"/>
                    <a:pt x="572" y="1110"/>
                    <a:pt x="572" y="1123"/>
                  </a:cubicBezTo>
                  <a:cubicBezTo>
                    <a:pt x="565" y="1136"/>
                    <a:pt x="565" y="1142"/>
                    <a:pt x="568" y="1142"/>
                  </a:cubicBezTo>
                  <a:cubicBezTo>
                    <a:pt x="572" y="1142"/>
                    <a:pt x="578" y="1136"/>
                    <a:pt x="585" y="1123"/>
                  </a:cubicBezTo>
                  <a:cubicBezTo>
                    <a:pt x="585" y="1116"/>
                    <a:pt x="585" y="1113"/>
                    <a:pt x="586" y="1113"/>
                  </a:cubicBezTo>
                  <a:cubicBezTo>
                    <a:pt x="588" y="1113"/>
                    <a:pt x="591" y="1116"/>
                    <a:pt x="598" y="1123"/>
                  </a:cubicBezTo>
                  <a:cubicBezTo>
                    <a:pt x="598" y="1123"/>
                    <a:pt x="598" y="1123"/>
                    <a:pt x="598" y="1110"/>
                  </a:cubicBezTo>
                  <a:cubicBezTo>
                    <a:pt x="604" y="1103"/>
                    <a:pt x="607" y="1100"/>
                    <a:pt x="609" y="1100"/>
                  </a:cubicBezTo>
                  <a:cubicBezTo>
                    <a:pt x="610" y="1100"/>
                    <a:pt x="610" y="1103"/>
                    <a:pt x="610" y="1110"/>
                  </a:cubicBezTo>
                  <a:cubicBezTo>
                    <a:pt x="610" y="1123"/>
                    <a:pt x="623" y="1123"/>
                    <a:pt x="623" y="1123"/>
                  </a:cubicBezTo>
                  <a:cubicBezTo>
                    <a:pt x="627" y="1119"/>
                    <a:pt x="633" y="1117"/>
                    <a:pt x="640" y="1117"/>
                  </a:cubicBezTo>
                  <a:cubicBezTo>
                    <a:pt x="657" y="1117"/>
                    <a:pt x="679" y="1127"/>
                    <a:pt x="688" y="1136"/>
                  </a:cubicBezTo>
                  <a:cubicBezTo>
                    <a:pt x="688" y="1123"/>
                    <a:pt x="688" y="1123"/>
                    <a:pt x="701" y="1123"/>
                  </a:cubicBezTo>
                  <a:cubicBezTo>
                    <a:pt x="701" y="1119"/>
                    <a:pt x="701" y="1115"/>
                    <a:pt x="701" y="1110"/>
                  </a:cubicBezTo>
                  <a:cubicBezTo>
                    <a:pt x="701" y="1092"/>
                    <a:pt x="704" y="1082"/>
                    <a:pt x="707" y="1082"/>
                  </a:cubicBezTo>
                  <a:cubicBezTo>
                    <a:pt x="711" y="1082"/>
                    <a:pt x="714" y="1095"/>
                    <a:pt x="714" y="1123"/>
                  </a:cubicBezTo>
                  <a:cubicBezTo>
                    <a:pt x="721" y="1103"/>
                    <a:pt x="724" y="1094"/>
                    <a:pt x="726" y="1094"/>
                  </a:cubicBezTo>
                  <a:cubicBezTo>
                    <a:pt x="727" y="1094"/>
                    <a:pt x="727" y="1103"/>
                    <a:pt x="727" y="1123"/>
                  </a:cubicBezTo>
                  <a:cubicBezTo>
                    <a:pt x="727" y="1136"/>
                    <a:pt x="727" y="1142"/>
                    <a:pt x="729" y="1142"/>
                  </a:cubicBezTo>
                  <a:cubicBezTo>
                    <a:pt x="730" y="1142"/>
                    <a:pt x="734" y="1136"/>
                    <a:pt x="740" y="1123"/>
                  </a:cubicBezTo>
                  <a:cubicBezTo>
                    <a:pt x="740" y="1087"/>
                    <a:pt x="744" y="1067"/>
                    <a:pt x="748" y="1067"/>
                  </a:cubicBezTo>
                  <a:cubicBezTo>
                    <a:pt x="751" y="1067"/>
                    <a:pt x="753" y="1081"/>
                    <a:pt x="753" y="1110"/>
                  </a:cubicBezTo>
                  <a:cubicBezTo>
                    <a:pt x="753" y="1136"/>
                    <a:pt x="766" y="1149"/>
                    <a:pt x="766" y="1149"/>
                  </a:cubicBezTo>
                  <a:cubicBezTo>
                    <a:pt x="779" y="1149"/>
                    <a:pt x="779" y="1136"/>
                    <a:pt x="766" y="1123"/>
                  </a:cubicBezTo>
                  <a:cubicBezTo>
                    <a:pt x="766" y="1103"/>
                    <a:pt x="766" y="1094"/>
                    <a:pt x="768" y="1094"/>
                  </a:cubicBezTo>
                  <a:cubicBezTo>
                    <a:pt x="769" y="1094"/>
                    <a:pt x="773" y="1103"/>
                    <a:pt x="779" y="1123"/>
                  </a:cubicBezTo>
                  <a:cubicBezTo>
                    <a:pt x="786" y="1142"/>
                    <a:pt x="792" y="1152"/>
                    <a:pt x="799" y="1152"/>
                  </a:cubicBezTo>
                  <a:cubicBezTo>
                    <a:pt x="805" y="1152"/>
                    <a:pt x="812" y="1142"/>
                    <a:pt x="818" y="1123"/>
                  </a:cubicBezTo>
                  <a:cubicBezTo>
                    <a:pt x="825" y="1110"/>
                    <a:pt x="831" y="1103"/>
                    <a:pt x="834" y="1103"/>
                  </a:cubicBezTo>
                  <a:cubicBezTo>
                    <a:pt x="837" y="1103"/>
                    <a:pt x="837" y="1110"/>
                    <a:pt x="831" y="1123"/>
                  </a:cubicBezTo>
                  <a:cubicBezTo>
                    <a:pt x="831" y="1138"/>
                    <a:pt x="831" y="1144"/>
                    <a:pt x="834" y="1144"/>
                  </a:cubicBezTo>
                  <a:cubicBezTo>
                    <a:pt x="835" y="1144"/>
                    <a:pt x="839" y="1141"/>
                    <a:pt x="844" y="1136"/>
                  </a:cubicBezTo>
                  <a:lnTo>
                    <a:pt x="857" y="1136"/>
                  </a:lnTo>
                  <a:cubicBezTo>
                    <a:pt x="870" y="1136"/>
                    <a:pt x="870" y="1123"/>
                    <a:pt x="870" y="1110"/>
                  </a:cubicBezTo>
                  <a:cubicBezTo>
                    <a:pt x="870" y="1124"/>
                    <a:pt x="874" y="1134"/>
                    <a:pt x="879" y="1134"/>
                  </a:cubicBezTo>
                  <a:cubicBezTo>
                    <a:pt x="884" y="1134"/>
                    <a:pt x="890" y="1127"/>
                    <a:pt x="896" y="1110"/>
                  </a:cubicBezTo>
                  <a:cubicBezTo>
                    <a:pt x="896" y="1110"/>
                    <a:pt x="896" y="1110"/>
                    <a:pt x="896" y="1097"/>
                  </a:cubicBezTo>
                  <a:cubicBezTo>
                    <a:pt x="896" y="1093"/>
                    <a:pt x="897" y="1091"/>
                    <a:pt x="899" y="1091"/>
                  </a:cubicBezTo>
                  <a:cubicBezTo>
                    <a:pt x="903" y="1091"/>
                    <a:pt x="913" y="1101"/>
                    <a:pt x="922" y="1110"/>
                  </a:cubicBezTo>
                  <a:cubicBezTo>
                    <a:pt x="922" y="1116"/>
                    <a:pt x="925" y="1120"/>
                    <a:pt x="928" y="1120"/>
                  </a:cubicBezTo>
                  <a:cubicBezTo>
                    <a:pt x="932" y="1120"/>
                    <a:pt x="935" y="1116"/>
                    <a:pt x="935" y="1110"/>
                  </a:cubicBezTo>
                  <a:cubicBezTo>
                    <a:pt x="935" y="1097"/>
                    <a:pt x="935" y="1084"/>
                    <a:pt x="935" y="1071"/>
                  </a:cubicBezTo>
                  <a:cubicBezTo>
                    <a:pt x="935" y="1067"/>
                    <a:pt x="935" y="1066"/>
                    <a:pt x="935" y="1066"/>
                  </a:cubicBezTo>
                  <a:cubicBezTo>
                    <a:pt x="936" y="1066"/>
                    <a:pt x="939" y="1075"/>
                    <a:pt x="948" y="1084"/>
                  </a:cubicBezTo>
                  <a:cubicBezTo>
                    <a:pt x="948" y="1097"/>
                    <a:pt x="948" y="1097"/>
                    <a:pt x="961" y="1110"/>
                  </a:cubicBezTo>
                  <a:cubicBezTo>
                    <a:pt x="961" y="1110"/>
                    <a:pt x="974" y="1097"/>
                    <a:pt x="974" y="1084"/>
                  </a:cubicBezTo>
                  <a:cubicBezTo>
                    <a:pt x="967" y="1077"/>
                    <a:pt x="970" y="1074"/>
                    <a:pt x="977" y="1074"/>
                  </a:cubicBezTo>
                  <a:cubicBezTo>
                    <a:pt x="983" y="1074"/>
                    <a:pt x="993" y="1077"/>
                    <a:pt x="1000" y="1084"/>
                  </a:cubicBezTo>
                  <a:cubicBezTo>
                    <a:pt x="1000" y="1084"/>
                    <a:pt x="1000" y="1071"/>
                    <a:pt x="1000" y="1071"/>
                  </a:cubicBezTo>
                  <a:cubicBezTo>
                    <a:pt x="1013" y="1071"/>
                    <a:pt x="1013" y="1058"/>
                    <a:pt x="1013" y="1058"/>
                  </a:cubicBezTo>
                  <a:cubicBezTo>
                    <a:pt x="1013" y="1058"/>
                    <a:pt x="1013" y="1058"/>
                    <a:pt x="1013" y="1045"/>
                  </a:cubicBezTo>
                  <a:cubicBezTo>
                    <a:pt x="1013" y="1038"/>
                    <a:pt x="1016" y="1035"/>
                    <a:pt x="1019" y="1035"/>
                  </a:cubicBezTo>
                  <a:cubicBezTo>
                    <a:pt x="1020" y="1035"/>
                    <a:pt x="1020" y="1035"/>
                    <a:pt x="1021" y="1036"/>
                  </a:cubicBezTo>
                  <a:lnTo>
                    <a:pt x="1021" y="1036"/>
                  </a:lnTo>
                  <a:cubicBezTo>
                    <a:pt x="1018" y="1029"/>
                    <a:pt x="1016" y="1026"/>
                    <a:pt x="1017" y="1026"/>
                  </a:cubicBezTo>
                  <a:lnTo>
                    <a:pt x="1017" y="1026"/>
                  </a:lnTo>
                  <a:cubicBezTo>
                    <a:pt x="1019" y="1026"/>
                    <a:pt x="1026" y="1032"/>
                    <a:pt x="1039" y="1045"/>
                  </a:cubicBezTo>
                  <a:cubicBezTo>
                    <a:pt x="1039" y="1038"/>
                    <a:pt x="1039" y="1035"/>
                    <a:pt x="1040" y="1035"/>
                  </a:cubicBezTo>
                  <a:cubicBezTo>
                    <a:pt x="1042" y="1035"/>
                    <a:pt x="1045" y="1038"/>
                    <a:pt x="1051" y="1045"/>
                  </a:cubicBezTo>
                  <a:cubicBezTo>
                    <a:pt x="1051" y="1049"/>
                    <a:pt x="1053" y="1050"/>
                    <a:pt x="1054" y="1050"/>
                  </a:cubicBezTo>
                  <a:cubicBezTo>
                    <a:pt x="1057" y="1050"/>
                    <a:pt x="1061" y="1041"/>
                    <a:pt x="1051" y="1032"/>
                  </a:cubicBezTo>
                  <a:cubicBezTo>
                    <a:pt x="1043" y="1016"/>
                    <a:pt x="1040" y="1005"/>
                    <a:pt x="1045" y="1005"/>
                  </a:cubicBezTo>
                  <a:cubicBezTo>
                    <a:pt x="1048" y="1005"/>
                    <a:pt x="1055" y="1009"/>
                    <a:pt x="1064" y="1019"/>
                  </a:cubicBezTo>
                  <a:cubicBezTo>
                    <a:pt x="1064" y="1019"/>
                    <a:pt x="1064" y="1019"/>
                    <a:pt x="1064" y="1006"/>
                  </a:cubicBezTo>
                  <a:cubicBezTo>
                    <a:pt x="1057" y="991"/>
                    <a:pt x="1054" y="985"/>
                    <a:pt x="1055" y="985"/>
                  </a:cubicBezTo>
                  <a:lnTo>
                    <a:pt x="1055" y="985"/>
                  </a:lnTo>
                  <a:cubicBezTo>
                    <a:pt x="1056" y="985"/>
                    <a:pt x="1059" y="988"/>
                    <a:pt x="1064" y="993"/>
                  </a:cubicBezTo>
                  <a:cubicBezTo>
                    <a:pt x="1071" y="1006"/>
                    <a:pt x="1077" y="1013"/>
                    <a:pt x="1081" y="1013"/>
                  </a:cubicBezTo>
                  <a:cubicBezTo>
                    <a:pt x="1084" y="1013"/>
                    <a:pt x="1084" y="1006"/>
                    <a:pt x="1077" y="993"/>
                  </a:cubicBezTo>
                  <a:cubicBezTo>
                    <a:pt x="1090" y="993"/>
                    <a:pt x="1129" y="993"/>
                    <a:pt x="1103" y="967"/>
                  </a:cubicBezTo>
                  <a:lnTo>
                    <a:pt x="1116" y="967"/>
                  </a:lnTo>
                  <a:cubicBezTo>
                    <a:pt x="1129" y="967"/>
                    <a:pt x="1129" y="967"/>
                    <a:pt x="1129" y="954"/>
                  </a:cubicBezTo>
                  <a:lnTo>
                    <a:pt x="1117" y="942"/>
                  </a:lnTo>
                  <a:lnTo>
                    <a:pt x="1117" y="942"/>
                  </a:lnTo>
                  <a:cubicBezTo>
                    <a:pt x="1126" y="951"/>
                    <a:pt x="1135" y="960"/>
                    <a:pt x="1139" y="960"/>
                  </a:cubicBezTo>
                  <a:cubicBezTo>
                    <a:pt x="1141" y="960"/>
                    <a:pt x="1142" y="958"/>
                    <a:pt x="1142" y="954"/>
                  </a:cubicBezTo>
                  <a:cubicBezTo>
                    <a:pt x="1142" y="954"/>
                    <a:pt x="1142" y="954"/>
                    <a:pt x="1142" y="941"/>
                  </a:cubicBezTo>
                  <a:lnTo>
                    <a:pt x="1142" y="941"/>
                  </a:lnTo>
                  <a:cubicBezTo>
                    <a:pt x="1146" y="945"/>
                    <a:pt x="1151" y="950"/>
                    <a:pt x="1155" y="954"/>
                  </a:cubicBezTo>
                  <a:lnTo>
                    <a:pt x="1155" y="941"/>
                  </a:lnTo>
                  <a:cubicBezTo>
                    <a:pt x="1146" y="932"/>
                    <a:pt x="1143" y="923"/>
                    <a:pt x="1147" y="923"/>
                  </a:cubicBezTo>
                  <a:cubicBezTo>
                    <a:pt x="1149" y="923"/>
                    <a:pt x="1151" y="924"/>
                    <a:pt x="1155" y="928"/>
                  </a:cubicBezTo>
                  <a:cubicBezTo>
                    <a:pt x="1162" y="935"/>
                    <a:pt x="1165" y="938"/>
                    <a:pt x="1167" y="938"/>
                  </a:cubicBezTo>
                  <a:cubicBezTo>
                    <a:pt x="1168" y="938"/>
                    <a:pt x="1168" y="935"/>
                    <a:pt x="1168" y="928"/>
                  </a:cubicBezTo>
                  <a:lnTo>
                    <a:pt x="1181" y="941"/>
                  </a:lnTo>
                  <a:cubicBezTo>
                    <a:pt x="1185" y="945"/>
                    <a:pt x="1187" y="947"/>
                    <a:pt x="1187" y="947"/>
                  </a:cubicBezTo>
                  <a:cubicBezTo>
                    <a:pt x="1188" y="947"/>
                    <a:pt x="1181" y="937"/>
                    <a:pt x="1181" y="928"/>
                  </a:cubicBezTo>
                  <a:cubicBezTo>
                    <a:pt x="1181" y="915"/>
                    <a:pt x="1194" y="915"/>
                    <a:pt x="1181" y="915"/>
                  </a:cubicBezTo>
                  <a:cubicBezTo>
                    <a:pt x="1169" y="903"/>
                    <a:pt x="1156" y="890"/>
                    <a:pt x="1155" y="889"/>
                  </a:cubicBezTo>
                  <a:lnTo>
                    <a:pt x="1155" y="889"/>
                  </a:lnTo>
                  <a:cubicBezTo>
                    <a:pt x="1168" y="902"/>
                    <a:pt x="1181" y="902"/>
                    <a:pt x="1181" y="902"/>
                  </a:cubicBezTo>
                  <a:cubicBezTo>
                    <a:pt x="1181" y="902"/>
                    <a:pt x="1194" y="915"/>
                    <a:pt x="1194" y="915"/>
                  </a:cubicBezTo>
                  <a:cubicBezTo>
                    <a:pt x="1202" y="919"/>
                    <a:pt x="1207" y="921"/>
                    <a:pt x="1211" y="921"/>
                  </a:cubicBezTo>
                  <a:cubicBezTo>
                    <a:pt x="1219" y="921"/>
                    <a:pt x="1216" y="911"/>
                    <a:pt x="1207" y="902"/>
                  </a:cubicBezTo>
                  <a:cubicBezTo>
                    <a:pt x="1199" y="886"/>
                    <a:pt x="1196" y="875"/>
                    <a:pt x="1201" y="875"/>
                  </a:cubicBezTo>
                  <a:cubicBezTo>
                    <a:pt x="1204" y="875"/>
                    <a:pt x="1210" y="879"/>
                    <a:pt x="1220" y="889"/>
                  </a:cubicBezTo>
                  <a:cubicBezTo>
                    <a:pt x="1222" y="892"/>
                    <a:pt x="1224" y="893"/>
                    <a:pt x="1225" y="893"/>
                  </a:cubicBezTo>
                  <a:cubicBezTo>
                    <a:pt x="1228" y="893"/>
                    <a:pt x="1215" y="872"/>
                    <a:pt x="1194" y="850"/>
                  </a:cubicBezTo>
                  <a:lnTo>
                    <a:pt x="1194" y="850"/>
                  </a:lnTo>
                  <a:cubicBezTo>
                    <a:pt x="1220" y="863"/>
                    <a:pt x="1233" y="870"/>
                    <a:pt x="1238" y="870"/>
                  </a:cubicBezTo>
                  <a:cubicBezTo>
                    <a:pt x="1243" y="870"/>
                    <a:pt x="1240" y="863"/>
                    <a:pt x="1233" y="850"/>
                  </a:cubicBezTo>
                  <a:cubicBezTo>
                    <a:pt x="1246" y="850"/>
                    <a:pt x="1246" y="850"/>
                    <a:pt x="1259" y="837"/>
                  </a:cubicBezTo>
                  <a:cubicBezTo>
                    <a:pt x="1259" y="824"/>
                    <a:pt x="1259" y="824"/>
                    <a:pt x="1246" y="824"/>
                  </a:cubicBezTo>
                  <a:cubicBezTo>
                    <a:pt x="1246" y="824"/>
                    <a:pt x="1259" y="812"/>
                    <a:pt x="1259" y="812"/>
                  </a:cubicBezTo>
                  <a:cubicBezTo>
                    <a:pt x="1267" y="815"/>
                    <a:pt x="1271" y="817"/>
                    <a:pt x="1272" y="817"/>
                  </a:cubicBezTo>
                  <a:cubicBezTo>
                    <a:pt x="1276" y="817"/>
                    <a:pt x="1264" y="808"/>
                    <a:pt x="1246" y="799"/>
                  </a:cubicBezTo>
                  <a:cubicBezTo>
                    <a:pt x="1246" y="799"/>
                    <a:pt x="1246" y="799"/>
                    <a:pt x="1259" y="786"/>
                  </a:cubicBezTo>
                  <a:lnTo>
                    <a:pt x="1272" y="799"/>
                  </a:lnTo>
                  <a:cubicBezTo>
                    <a:pt x="1285" y="799"/>
                    <a:pt x="1285" y="799"/>
                    <a:pt x="1298" y="760"/>
                  </a:cubicBezTo>
                  <a:cubicBezTo>
                    <a:pt x="1311" y="734"/>
                    <a:pt x="1324" y="721"/>
                    <a:pt x="1285" y="721"/>
                  </a:cubicBezTo>
                  <a:cubicBezTo>
                    <a:pt x="1267" y="712"/>
                    <a:pt x="1268" y="702"/>
                    <a:pt x="1279" y="702"/>
                  </a:cubicBezTo>
                  <a:cubicBezTo>
                    <a:pt x="1284" y="702"/>
                    <a:pt x="1290" y="704"/>
                    <a:pt x="1298" y="708"/>
                  </a:cubicBezTo>
                  <a:lnTo>
                    <a:pt x="1311" y="708"/>
                  </a:lnTo>
                  <a:cubicBezTo>
                    <a:pt x="1311" y="708"/>
                    <a:pt x="1311" y="695"/>
                    <a:pt x="1324" y="695"/>
                  </a:cubicBezTo>
                  <a:cubicBezTo>
                    <a:pt x="1363" y="695"/>
                    <a:pt x="1350" y="682"/>
                    <a:pt x="1337" y="682"/>
                  </a:cubicBezTo>
                  <a:cubicBezTo>
                    <a:pt x="1350" y="682"/>
                    <a:pt x="1363" y="682"/>
                    <a:pt x="1350" y="669"/>
                  </a:cubicBezTo>
                  <a:cubicBezTo>
                    <a:pt x="1337" y="669"/>
                    <a:pt x="1324" y="643"/>
                    <a:pt x="1363" y="643"/>
                  </a:cubicBezTo>
                  <a:cubicBezTo>
                    <a:pt x="1363" y="643"/>
                    <a:pt x="1363" y="643"/>
                    <a:pt x="1363" y="630"/>
                  </a:cubicBezTo>
                  <a:cubicBezTo>
                    <a:pt x="1350" y="630"/>
                    <a:pt x="1350" y="617"/>
                    <a:pt x="1350" y="617"/>
                  </a:cubicBezTo>
                  <a:cubicBezTo>
                    <a:pt x="1350" y="604"/>
                    <a:pt x="1350" y="604"/>
                    <a:pt x="1363" y="604"/>
                  </a:cubicBezTo>
                  <a:cubicBezTo>
                    <a:pt x="1376" y="604"/>
                    <a:pt x="1376" y="604"/>
                    <a:pt x="1363" y="591"/>
                  </a:cubicBezTo>
                  <a:cubicBezTo>
                    <a:pt x="1363" y="591"/>
                    <a:pt x="1337" y="578"/>
                    <a:pt x="1337" y="578"/>
                  </a:cubicBezTo>
                  <a:lnTo>
                    <a:pt x="1298" y="578"/>
                  </a:lnTo>
                  <a:cubicBezTo>
                    <a:pt x="1298" y="565"/>
                    <a:pt x="1298" y="565"/>
                    <a:pt x="1311" y="565"/>
                  </a:cubicBezTo>
                  <a:cubicBezTo>
                    <a:pt x="1311" y="565"/>
                    <a:pt x="1324" y="578"/>
                    <a:pt x="1337" y="578"/>
                  </a:cubicBezTo>
                  <a:cubicBezTo>
                    <a:pt x="1337" y="578"/>
                    <a:pt x="1324" y="565"/>
                    <a:pt x="1311" y="565"/>
                  </a:cubicBezTo>
                  <a:lnTo>
                    <a:pt x="1350" y="565"/>
                  </a:lnTo>
                  <a:cubicBezTo>
                    <a:pt x="1350" y="565"/>
                    <a:pt x="1350" y="552"/>
                    <a:pt x="1337" y="552"/>
                  </a:cubicBezTo>
                  <a:cubicBezTo>
                    <a:pt x="1350" y="552"/>
                    <a:pt x="1350" y="552"/>
                    <a:pt x="1350" y="539"/>
                  </a:cubicBezTo>
                  <a:cubicBezTo>
                    <a:pt x="1350" y="526"/>
                    <a:pt x="1350" y="526"/>
                    <a:pt x="1337" y="513"/>
                  </a:cubicBezTo>
                  <a:cubicBezTo>
                    <a:pt x="1376" y="513"/>
                    <a:pt x="1363" y="487"/>
                    <a:pt x="1337" y="487"/>
                  </a:cubicBezTo>
                  <a:cubicBezTo>
                    <a:pt x="1324" y="487"/>
                    <a:pt x="1324" y="474"/>
                    <a:pt x="1337" y="474"/>
                  </a:cubicBezTo>
                  <a:cubicBezTo>
                    <a:pt x="1350" y="461"/>
                    <a:pt x="1350" y="461"/>
                    <a:pt x="1337" y="461"/>
                  </a:cubicBezTo>
                  <a:cubicBezTo>
                    <a:pt x="1324" y="461"/>
                    <a:pt x="1337" y="461"/>
                    <a:pt x="1350" y="448"/>
                  </a:cubicBezTo>
                  <a:cubicBezTo>
                    <a:pt x="1376" y="435"/>
                    <a:pt x="1376" y="435"/>
                    <a:pt x="1363" y="435"/>
                  </a:cubicBezTo>
                  <a:cubicBezTo>
                    <a:pt x="1350" y="422"/>
                    <a:pt x="1350" y="422"/>
                    <a:pt x="1350" y="409"/>
                  </a:cubicBezTo>
                  <a:lnTo>
                    <a:pt x="1311" y="409"/>
                  </a:lnTo>
                  <a:cubicBezTo>
                    <a:pt x="1298" y="422"/>
                    <a:pt x="1285" y="422"/>
                    <a:pt x="1285" y="422"/>
                  </a:cubicBezTo>
                  <a:cubicBezTo>
                    <a:pt x="1272" y="409"/>
                    <a:pt x="1285" y="409"/>
                    <a:pt x="1285" y="409"/>
                  </a:cubicBezTo>
                  <a:cubicBezTo>
                    <a:pt x="1289" y="414"/>
                    <a:pt x="1292" y="415"/>
                    <a:pt x="1295" y="415"/>
                  </a:cubicBezTo>
                  <a:cubicBezTo>
                    <a:pt x="1299" y="415"/>
                    <a:pt x="1302" y="409"/>
                    <a:pt x="1311" y="409"/>
                  </a:cubicBezTo>
                  <a:cubicBezTo>
                    <a:pt x="1324" y="396"/>
                    <a:pt x="1324" y="396"/>
                    <a:pt x="1324" y="383"/>
                  </a:cubicBezTo>
                  <a:cubicBezTo>
                    <a:pt x="1324" y="383"/>
                    <a:pt x="1324" y="371"/>
                    <a:pt x="1324" y="371"/>
                  </a:cubicBezTo>
                  <a:cubicBezTo>
                    <a:pt x="1324" y="361"/>
                    <a:pt x="1324" y="352"/>
                    <a:pt x="1319" y="352"/>
                  </a:cubicBezTo>
                  <a:cubicBezTo>
                    <a:pt x="1317" y="352"/>
                    <a:pt x="1315" y="354"/>
                    <a:pt x="1311" y="358"/>
                  </a:cubicBezTo>
                  <a:lnTo>
                    <a:pt x="1298" y="358"/>
                  </a:lnTo>
                  <a:cubicBezTo>
                    <a:pt x="1319" y="347"/>
                    <a:pt x="1315" y="312"/>
                    <a:pt x="1299" y="305"/>
                  </a:cubicBezTo>
                  <a:lnTo>
                    <a:pt x="1299" y="305"/>
                  </a:lnTo>
                  <a:cubicBezTo>
                    <a:pt x="1310" y="293"/>
                    <a:pt x="1298" y="292"/>
                    <a:pt x="1298" y="280"/>
                  </a:cubicBezTo>
                  <a:cubicBezTo>
                    <a:pt x="1298" y="280"/>
                    <a:pt x="1272" y="267"/>
                    <a:pt x="1272" y="254"/>
                  </a:cubicBezTo>
                  <a:cubicBezTo>
                    <a:pt x="1263" y="245"/>
                    <a:pt x="1260" y="235"/>
                    <a:pt x="1255" y="235"/>
                  </a:cubicBezTo>
                  <a:cubicBezTo>
                    <a:pt x="1253" y="235"/>
                    <a:pt x="1250" y="237"/>
                    <a:pt x="1246" y="241"/>
                  </a:cubicBezTo>
                  <a:cubicBezTo>
                    <a:pt x="1246" y="241"/>
                    <a:pt x="1233" y="241"/>
                    <a:pt x="1246" y="228"/>
                  </a:cubicBezTo>
                  <a:cubicBezTo>
                    <a:pt x="1272" y="228"/>
                    <a:pt x="1259" y="215"/>
                    <a:pt x="1259" y="215"/>
                  </a:cubicBezTo>
                  <a:lnTo>
                    <a:pt x="1259" y="215"/>
                  </a:lnTo>
                  <a:cubicBezTo>
                    <a:pt x="1259" y="215"/>
                    <a:pt x="1246" y="228"/>
                    <a:pt x="1233" y="228"/>
                  </a:cubicBezTo>
                  <a:cubicBezTo>
                    <a:pt x="1227" y="234"/>
                    <a:pt x="1223" y="238"/>
                    <a:pt x="1222" y="238"/>
                  </a:cubicBezTo>
                  <a:cubicBezTo>
                    <a:pt x="1220" y="238"/>
                    <a:pt x="1220" y="234"/>
                    <a:pt x="1220" y="228"/>
                  </a:cubicBezTo>
                  <a:cubicBezTo>
                    <a:pt x="1230" y="209"/>
                    <a:pt x="1225" y="197"/>
                    <a:pt x="1217" y="197"/>
                  </a:cubicBezTo>
                  <a:cubicBezTo>
                    <a:pt x="1214" y="197"/>
                    <a:pt x="1211" y="198"/>
                    <a:pt x="1207" y="202"/>
                  </a:cubicBezTo>
                  <a:cubicBezTo>
                    <a:pt x="1207" y="189"/>
                    <a:pt x="1194" y="189"/>
                    <a:pt x="1207" y="176"/>
                  </a:cubicBezTo>
                  <a:cubicBezTo>
                    <a:pt x="1216" y="167"/>
                    <a:pt x="1219" y="158"/>
                    <a:pt x="1211" y="158"/>
                  </a:cubicBezTo>
                  <a:cubicBezTo>
                    <a:pt x="1207" y="158"/>
                    <a:pt x="1202" y="159"/>
                    <a:pt x="1194" y="163"/>
                  </a:cubicBezTo>
                  <a:cubicBezTo>
                    <a:pt x="1194" y="163"/>
                    <a:pt x="1194" y="163"/>
                    <a:pt x="1207" y="150"/>
                  </a:cubicBezTo>
                  <a:cubicBezTo>
                    <a:pt x="1207" y="143"/>
                    <a:pt x="1211" y="135"/>
                    <a:pt x="1210" y="135"/>
                  </a:cubicBezTo>
                  <a:lnTo>
                    <a:pt x="1210" y="135"/>
                  </a:lnTo>
                  <a:cubicBezTo>
                    <a:pt x="1209" y="135"/>
                    <a:pt x="1205" y="139"/>
                    <a:pt x="1194" y="150"/>
                  </a:cubicBezTo>
                  <a:cubicBezTo>
                    <a:pt x="1181" y="150"/>
                    <a:pt x="1168" y="137"/>
                    <a:pt x="1168" y="124"/>
                  </a:cubicBezTo>
                  <a:lnTo>
                    <a:pt x="1155" y="124"/>
                  </a:lnTo>
                  <a:lnTo>
                    <a:pt x="1142" y="137"/>
                  </a:lnTo>
                  <a:cubicBezTo>
                    <a:pt x="1142" y="124"/>
                    <a:pt x="1142" y="111"/>
                    <a:pt x="1142" y="111"/>
                  </a:cubicBezTo>
                  <a:cubicBezTo>
                    <a:pt x="1129" y="111"/>
                    <a:pt x="1103" y="111"/>
                    <a:pt x="1090" y="98"/>
                  </a:cubicBezTo>
                  <a:cubicBezTo>
                    <a:pt x="1077" y="92"/>
                    <a:pt x="1068" y="88"/>
                    <a:pt x="1060" y="88"/>
                  </a:cubicBezTo>
                  <a:cubicBezTo>
                    <a:pt x="1051" y="88"/>
                    <a:pt x="1045" y="92"/>
                    <a:pt x="1039" y="98"/>
                  </a:cubicBezTo>
                  <a:cubicBezTo>
                    <a:pt x="1039" y="72"/>
                    <a:pt x="1026" y="72"/>
                    <a:pt x="1026" y="72"/>
                  </a:cubicBezTo>
                  <a:cubicBezTo>
                    <a:pt x="1026" y="72"/>
                    <a:pt x="1026" y="72"/>
                    <a:pt x="1026" y="59"/>
                  </a:cubicBezTo>
                  <a:cubicBezTo>
                    <a:pt x="1013" y="72"/>
                    <a:pt x="1013" y="72"/>
                    <a:pt x="1013" y="72"/>
                  </a:cubicBezTo>
                  <a:cubicBezTo>
                    <a:pt x="1013" y="59"/>
                    <a:pt x="1013" y="59"/>
                    <a:pt x="1000" y="59"/>
                  </a:cubicBezTo>
                  <a:cubicBezTo>
                    <a:pt x="1000" y="54"/>
                    <a:pt x="1000" y="50"/>
                    <a:pt x="1000" y="46"/>
                  </a:cubicBezTo>
                  <a:cubicBezTo>
                    <a:pt x="987" y="59"/>
                    <a:pt x="987" y="59"/>
                    <a:pt x="974" y="72"/>
                  </a:cubicBezTo>
                  <a:cubicBezTo>
                    <a:pt x="974" y="72"/>
                    <a:pt x="961" y="72"/>
                    <a:pt x="974" y="59"/>
                  </a:cubicBezTo>
                  <a:cubicBezTo>
                    <a:pt x="974" y="53"/>
                    <a:pt x="967" y="49"/>
                    <a:pt x="959" y="49"/>
                  </a:cubicBezTo>
                  <a:cubicBezTo>
                    <a:pt x="951" y="49"/>
                    <a:pt x="941" y="53"/>
                    <a:pt x="935" y="59"/>
                  </a:cubicBezTo>
                  <a:cubicBezTo>
                    <a:pt x="935" y="46"/>
                    <a:pt x="935" y="46"/>
                    <a:pt x="922" y="46"/>
                  </a:cubicBezTo>
                  <a:cubicBezTo>
                    <a:pt x="922" y="43"/>
                    <a:pt x="922" y="38"/>
                    <a:pt x="922" y="33"/>
                  </a:cubicBezTo>
                  <a:cubicBezTo>
                    <a:pt x="935" y="20"/>
                    <a:pt x="922" y="20"/>
                    <a:pt x="922" y="7"/>
                  </a:cubicBezTo>
                  <a:cubicBezTo>
                    <a:pt x="909" y="20"/>
                    <a:pt x="896" y="20"/>
                    <a:pt x="883" y="20"/>
                  </a:cubicBezTo>
                  <a:cubicBezTo>
                    <a:pt x="857" y="20"/>
                    <a:pt x="844" y="33"/>
                    <a:pt x="844" y="59"/>
                  </a:cubicBezTo>
                  <a:lnTo>
                    <a:pt x="831" y="85"/>
                  </a:lnTo>
                  <a:lnTo>
                    <a:pt x="831" y="59"/>
                  </a:lnTo>
                  <a:cubicBezTo>
                    <a:pt x="831" y="56"/>
                    <a:pt x="831" y="51"/>
                    <a:pt x="831" y="46"/>
                  </a:cubicBezTo>
                  <a:cubicBezTo>
                    <a:pt x="831" y="53"/>
                    <a:pt x="828" y="56"/>
                    <a:pt x="825" y="56"/>
                  </a:cubicBezTo>
                  <a:cubicBezTo>
                    <a:pt x="821" y="56"/>
                    <a:pt x="818" y="53"/>
                    <a:pt x="818" y="46"/>
                  </a:cubicBezTo>
                  <a:cubicBezTo>
                    <a:pt x="810" y="31"/>
                    <a:pt x="807" y="25"/>
                    <a:pt x="803" y="25"/>
                  </a:cubicBezTo>
                  <a:cubicBezTo>
                    <a:pt x="801" y="25"/>
                    <a:pt x="797" y="28"/>
                    <a:pt x="792" y="33"/>
                  </a:cubicBezTo>
                  <a:cubicBezTo>
                    <a:pt x="792" y="33"/>
                    <a:pt x="792" y="33"/>
                    <a:pt x="779" y="20"/>
                  </a:cubicBezTo>
                  <a:cubicBezTo>
                    <a:pt x="779" y="20"/>
                    <a:pt x="779" y="20"/>
                    <a:pt x="779" y="33"/>
                  </a:cubicBezTo>
                  <a:cubicBezTo>
                    <a:pt x="779" y="46"/>
                    <a:pt x="779" y="53"/>
                    <a:pt x="777" y="53"/>
                  </a:cubicBezTo>
                  <a:cubicBezTo>
                    <a:pt x="776" y="53"/>
                    <a:pt x="773" y="46"/>
                    <a:pt x="766" y="33"/>
                  </a:cubicBezTo>
                  <a:cubicBezTo>
                    <a:pt x="766" y="18"/>
                    <a:pt x="762" y="12"/>
                    <a:pt x="758" y="12"/>
                  </a:cubicBezTo>
                  <a:cubicBezTo>
                    <a:pt x="755" y="12"/>
                    <a:pt x="753" y="15"/>
                    <a:pt x="753" y="20"/>
                  </a:cubicBezTo>
                  <a:cubicBezTo>
                    <a:pt x="753" y="33"/>
                    <a:pt x="753" y="33"/>
                    <a:pt x="740" y="33"/>
                  </a:cubicBezTo>
                  <a:cubicBezTo>
                    <a:pt x="740" y="33"/>
                    <a:pt x="740" y="33"/>
                    <a:pt x="727" y="59"/>
                  </a:cubicBezTo>
                  <a:cubicBezTo>
                    <a:pt x="714" y="59"/>
                    <a:pt x="727" y="33"/>
                    <a:pt x="727" y="33"/>
                  </a:cubicBezTo>
                  <a:lnTo>
                    <a:pt x="727" y="20"/>
                  </a:lnTo>
                  <a:cubicBezTo>
                    <a:pt x="714" y="20"/>
                    <a:pt x="714" y="20"/>
                    <a:pt x="701" y="33"/>
                  </a:cubicBezTo>
                  <a:cubicBezTo>
                    <a:pt x="701" y="24"/>
                    <a:pt x="695" y="15"/>
                    <a:pt x="691" y="15"/>
                  </a:cubicBezTo>
                  <a:cubicBezTo>
                    <a:pt x="689" y="15"/>
                    <a:pt x="688" y="17"/>
                    <a:pt x="688" y="20"/>
                  </a:cubicBezTo>
                  <a:cubicBezTo>
                    <a:pt x="688" y="36"/>
                    <a:pt x="688" y="41"/>
                    <a:pt x="688" y="41"/>
                  </a:cubicBezTo>
                  <a:cubicBezTo>
                    <a:pt x="686" y="41"/>
                    <a:pt x="683" y="28"/>
                    <a:pt x="675" y="20"/>
                  </a:cubicBezTo>
                  <a:cubicBezTo>
                    <a:pt x="682" y="7"/>
                    <a:pt x="685" y="1"/>
                    <a:pt x="683" y="1"/>
                  </a:cubicBezTo>
                  <a:close/>
                  <a:moveTo>
                    <a:pt x="1209" y="1204"/>
                  </a:moveTo>
                  <a:cubicBezTo>
                    <a:pt x="1207" y="1204"/>
                    <a:pt x="1207" y="1207"/>
                    <a:pt x="1207" y="1214"/>
                  </a:cubicBezTo>
                  <a:cubicBezTo>
                    <a:pt x="1207" y="1214"/>
                    <a:pt x="1207" y="1227"/>
                    <a:pt x="1220" y="1240"/>
                  </a:cubicBezTo>
                  <a:cubicBezTo>
                    <a:pt x="1220" y="1243"/>
                    <a:pt x="1221" y="1245"/>
                    <a:pt x="1222" y="1245"/>
                  </a:cubicBezTo>
                  <a:cubicBezTo>
                    <a:pt x="1225" y="1245"/>
                    <a:pt x="1230" y="1233"/>
                    <a:pt x="1220" y="1214"/>
                  </a:cubicBezTo>
                  <a:cubicBezTo>
                    <a:pt x="1214" y="1207"/>
                    <a:pt x="1210" y="1204"/>
                    <a:pt x="1209" y="1204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8584672" y="4028882"/>
              <a:ext cx="50543" cy="47292"/>
            </a:xfrm>
            <a:custGeom>
              <a:rect b="b" l="l" r="r" t="t"/>
              <a:pathLst>
                <a:path extrusionOk="0" h="989" w="1057">
                  <a:moveTo>
                    <a:pt x="390" y="67"/>
                  </a:moveTo>
                  <a:cubicBezTo>
                    <a:pt x="396" y="74"/>
                    <a:pt x="396" y="77"/>
                    <a:pt x="395" y="77"/>
                  </a:cubicBezTo>
                  <a:cubicBezTo>
                    <a:pt x="393" y="77"/>
                    <a:pt x="390" y="74"/>
                    <a:pt x="390" y="67"/>
                  </a:cubicBezTo>
                  <a:close/>
                  <a:moveTo>
                    <a:pt x="494" y="67"/>
                  </a:moveTo>
                  <a:cubicBezTo>
                    <a:pt x="494" y="93"/>
                    <a:pt x="494" y="106"/>
                    <a:pt x="494" y="106"/>
                  </a:cubicBezTo>
                  <a:lnTo>
                    <a:pt x="481" y="106"/>
                  </a:lnTo>
                  <a:cubicBezTo>
                    <a:pt x="481" y="80"/>
                    <a:pt x="481" y="67"/>
                    <a:pt x="481" y="67"/>
                  </a:cubicBezTo>
                  <a:close/>
                  <a:moveTo>
                    <a:pt x="597" y="67"/>
                  </a:moveTo>
                  <a:cubicBezTo>
                    <a:pt x="597" y="93"/>
                    <a:pt x="584" y="106"/>
                    <a:pt x="584" y="106"/>
                  </a:cubicBezTo>
                  <a:cubicBezTo>
                    <a:pt x="584" y="93"/>
                    <a:pt x="584" y="93"/>
                    <a:pt x="584" y="80"/>
                  </a:cubicBezTo>
                  <a:cubicBezTo>
                    <a:pt x="584" y="67"/>
                    <a:pt x="597" y="67"/>
                    <a:pt x="597" y="67"/>
                  </a:cubicBezTo>
                  <a:close/>
                  <a:moveTo>
                    <a:pt x="234" y="132"/>
                  </a:moveTo>
                  <a:lnTo>
                    <a:pt x="234" y="132"/>
                  </a:lnTo>
                  <a:cubicBezTo>
                    <a:pt x="240" y="143"/>
                    <a:pt x="241" y="147"/>
                    <a:pt x="240" y="147"/>
                  </a:cubicBezTo>
                  <a:cubicBezTo>
                    <a:pt x="239" y="147"/>
                    <a:pt x="234" y="140"/>
                    <a:pt x="234" y="132"/>
                  </a:cubicBezTo>
                  <a:close/>
                  <a:moveTo>
                    <a:pt x="705" y="165"/>
                  </a:moveTo>
                  <a:cubicBezTo>
                    <a:pt x="707" y="165"/>
                    <a:pt x="710" y="167"/>
                    <a:pt x="714" y="171"/>
                  </a:cubicBezTo>
                  <a:cubicBezTo>
                    <a:pt x="705" y="171"/>
                    <a:pt x="703" y="165"/>
                    <a:pt x="705" y="165"/>
                  </a:cubicBezTo>
                  <a:close/>
                  <a:moveTo>
                    <a:pt x="740" y="184"/>
                  </a:moveTo>
                  <a:lnTo>
                    <a:pt x="740" y="197"/>
                  </a:lnTo>
                  <a:lnTo>
                    <a:pt x="727" y="197"/>
                  </a:lnTo>
                  <a:cubicBezTo>
                    <a:pt x="727" y="184"/>
                    <a:pt x="740" y="184"/>
                    <a:pt x="740" y="184"/>
                  </a:cubicBezTo>
                  <a:close/>
                  <a:moveTo>
                    <a:pt x="233" y="187"/>
                  </a:moveTo>
                  <a:cubicBezTo>
                    <a:pt x="234" y="187"/>
                    <a:pt x="234" y="190"/>
                    <a:pt x="234" y="197"/>
                  </a:cubicBezTo>
                  <a:cubicBezTo>
                    <a:pt x="243" y="206"/>
                    <a:pt x="240" y="215"/>
                    <a:pt x="237" y="215"/>
                  </a:cubicBezTo>
                  <a:cubicBezTo>
                    <a:pt x="235" y="215"/>
                    <a:pt x="234" y="214"/>
                    <a:pt x="234" y="210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8" y="190"/>
                    <a:pt x="231" y="187"/>
                    <a:pt x="233" y="187"/>
                  </a:cubicBezTo>
                  <a:close/>
                  <a:moveTo>
                    <a:pt x="221" y="210"/>
                  </a:moveTo>
                  <a:cubicBezTo>
                    <a:pt x="221" y="216"/>
                    <a:pt x="221" y="220"/>
                    <a:pt x="220" y="220"/>
                  </a:cubicBezTo>
                  <a:cubicBezTo>
                    <a:pt x="218" y="220"/>
                    <a:pt x="215" y="216"/>
                    <a:pt x="208" y="210"/>
                  </a:cubicBezTo>
                  <a:close/>
                  <a:moveTo>
                    <a:pt x="312" y="223"/>
                  </a:moveTo>
                  <a:lnTo>
                    <a:pt x="325" y="236"/>
                  </a:lnTo>
                  <a:cubicBezTo>
                    <a:pt x="325" y="249"/>
                    <a:pt x="325" y="249"/>
                    <a:pt x="325" y="249"/>
                  </a:cubicBezTo>
                  <a:cubicBezTo>
                    <a:pt x="325" y="249"/>
                    <a:pt x="325" y="249"/>
                    <a:pt x="312" y="236"/>
                  </a:cubicBezTo>
                  <a:cubicBezTo>
                    <a:pt x="312" y="236"/>
                    <a:pt x="312" y="223"/>
                    <a:pt x="312" y="223"/>
                  </a:cubicBezTo>
                  <a:close/>
                  <a:moveTo>
                    <a:pt x="805" y="236"/>
                  </a:moveTo>
                  <a:cubicBezTo>
                    <a:pt x="805" y="249"/>
                    <a:pt x="792" y="249"/>
                    <a:pt x="766" y="262"/>
                  </a:cubicBezTo>
                  <a:cubicBezTo>
                    <a:pt x="766" y="262"/>
                    <a:pt x="766" y="262"/>
                    <a:pt x="779" y="249"/>
                  </a:cubicBezTo>
                  <a:cubicBezTo>
                    <a:pt x="792" y="249"/>
                    <a:pt x="805" y="236"/>
                    <a:pt x="805" y="236"/>
                  </a:cubicBezTo>
                  <a:close/>
                  <a:moveTo>
                    <a:pt x="673" y="267"/>
                  </a:moveTo>
                  <a:lnTo>
                    <a:pt x="673" y="267"/>
                  </a:lnTo>
                  <a:cubicBezTo>
                    <a:pt x="669" y="269"/>
                    <a:pt x="666" y="271"/>
                    <a:pt x="662" y="275"/>
                  </a:cubicBezTo>
                  <a:lnTo>
                    <a:pt x="669" y="275"/>
                  </a:lnTo>
                  <a:cubicBezTo>
                    <a:pt x="670" y="272"/>
                    <a:pt x="671" y="270"/>
                    <a:pt x="673" y="267"/>
                  </a:cubicBezTo>
                  <a:close/>
                  <a:moveTo>
                    <a:pt x="104" y="327"/>
                  </a:moveTo>
                  <a:lnTo>
                    <a:pt x="117" y="340"/>
                  </a:lnTo>
                  <a:cubicBezTo>
                    <a:pt x="130" y="353"/>
                    <a:pt x="130" y="353"/>
                    <a:pt x="117" y="353"/>
                  </a:cubicBezTo>
                  <a:cubicBezTo>
                    <a:pt x="117" y="353"/>
                    <a:pt x="104" y="340"/>
                    <a:pt x="104" y="327"/>
                  </a:cubicBezTo>
                  <a:close/>
                  <a:moveTo>
                    <a:pt x="104" y="417"/>
                  </a:moveTo>
                  <a:cubicBezTo>
                    <a:pt x="104" y="417"/>
                    <a:pt x="116" y="423"/>
                    <a:pt x="127" y="430"/>
                  </a:cubicBezTo>
                  <a:lnTo>
                    <a:pt x="127" y="430"/>
                  </a:lnTo>
                  <a:cubicBezTo>
                    <a:pt x="115" y="430"/>
                    <a:pt x="104" y="429"/>
                    <a:pt x="104" y="417"/>
                  </a:cubicBezTo>
                  <a:close/>
                  <a:moveTo>
                    <a:pt x="9" y="425"/>
                  </a:moveTo>
                  <a:cubicBezTo>
                    <a:pt x="4" y="425"/>
                    <a:pt x="9" y="430"/>
                    <a:pt x="27" y="430"/>
                  </a:cubicBezTo>
                  <a:cubicBezTo>
                    <a:pt x="18" y="426"/>
                    <a:pt x="12" y="425"/>
                    <a:pt x="9" y="425"/>
                  </a:cubicBezTo>
                  <a:close/>
                  <a:moveTo>
                    <a:pt x="844" y="443"/>
                  </a:moveTo>
                  <a:cubicBezTo>
                    <a:pt x="843" y="443"/>
                    <a:pt x="842" y="443"/>
                    <a:pt x="840" y="443"/>
                  </a:cubicBezTo>
                  <a:lnTo>
                    <a:pt x="840" y="443"/>
                  </a:lnTo>
                  <a:cubicBezTo>
                    <a:pt x="849" y="447"/>
                    <a:pt x="854" y="449"/>
                    <a:pt x="854" y="449"/>
                  </a:cubicBezTo>
                  <a:cubicBezTo>
                    <a:pt x="855" y="449"/>
                    <a:pt x="851" y="447"/>
                    <a:pt x="844" y="443"/>
                  </a:cubicBezTo>
                  <a:close/>
                  <a:moveTo>
                    <a:pt x="641" y="447"/>
                  </a:moveTo>
                  <a:cubicBezTo>
                    <a:pt x="640" y="447"/>
                    <a:pt x="643" y="450"/>
                    <a:pt x="649" y="456"/>
                  </a:cubicBezTo>
                  <a:lnTo>
                    <a:pt x="662" y="456"/>
                  </a:lnTo>
                  <a:cubicBezTo>
                    <a:pt x="649" y="450"/>
                    <a:pt x="643" y="447"/>
                    <a:pt x="641" y="447"/>
                  </a:cubicBezTo>
                  <a:close/>
                  <a:moveTo>
                    <a:pt x="139" y="464"/>
                  </a:moveTo>
                  <a:cubicBezTo>
                    <a:pt x="142" y="464"/>
                    <a:pt x="148" y="465"/>
                    <a:pt x="156" y="469"/>
                  </a:cubicBezTo>
                  <a:cubicBezTo>
                    <a:pt x="139" y="469"/>
                    <a:pt x="133" y="464"/>
                    <a:pt x="139" y="464"/>
                  </a:cubicBezTo>
                  <a:close/>
                  <a:moveTo>
                    <a:pt x="787" y="460"/>
                  </a:moveTo>
                  <a:cubicBezTo>
                    <a:pt x="789" y="460"/>
                    <a:pt x="792" y="463"/>
                    <a:pt x="792" y="469"/>
                  </a:cubicBezTo>
                  <a:cubicBezTo>
                    <a:pt x="785" y="463"/>
                    <a:pt x="785" y="460"/>
                    <a:pt x="787" y="460"/>
                  </a:cubicBezTo>
                  <a:close/>
                  <a:moveTo>
                    <a:pt x="597" y="469"/>
                  </a:moveTo>
                  <a:cubicBezTo>
                    <a:pt x="597" y="469"/>
                    <a:pt x="597" y="469"/>
                    <a:pt x="610" y="482"/>
                  </a:cubicBezTo>
                  <a:cubicBezTo>
                    <a:pt x="610" y="482"/>
                    <a:pt x="610" y="469"/>
                    <a:pt x="610" y="469"/>
                  </a:cubicBezTo>
                  <a:close/>
                  <a:moveTo>
                    <a:pt x="766" y="469"/>
                  </a:moveTo>
                  <a:cubicBezTo>
                    <a:pt x="779" y="482"/>
                    <a:pt x="792" y="482"/>
                    <a:pt x="792" y="482"/>
                  </a:cubicBezTo>
                  <a:lnTo>
                    <a:pt x="779" y="482"/>
                  </a:lnTo>
                  <a:lnTo>
                    <a:pt x="766" y="469"/>
                  </a:lnTo>
                  <a:close/>
                  <a:moveTo>
                    <a:pt x="758" y="485"/>
                  </a:moveTo>
                  <a:cubicBezTo>
                    <a:pt x="759" y="485"/>
                    <a:pt x="766" y="489"/>
                    <a:pt x="779" y="495"/>
                  </a:cubicBezTo>
                  <a:lnTo>
                    <a:pt x="766" y="495"/>
                  </a:lnTo>
                  <a:cubicBezTo>
                    <a:pt x="759" y="489"/>
                    <a:pt x="756" y="485"/>
                    <a:pt x="758" y="485"/>
                  </a:cubicBezTo>
                  <a:close/>
                  <a:moveTo>
                    <a:pt x="636" y="547"/>
                  </a:moveTo>
                  <a:cubicBezTo>
                    <a:pt x="641" y="547"/>
                    <a:pt x="647" y="550"/>
                    <a:pt x="652" y="554"/>
                  </a:cubicBezTo>
                  <a:lnTo>
                    <a:pt x="652" y="554"/>
                  </a:lnTo>
                  <a:cubicBezTo>
                    <a:pt x="649" y="550"/>
                    <a:pt x="643" y="547"/>
                    <a:pt x="636" y="547"/>
                  </a:cubicBezTo>
                  <a:close/>
                  <a:moveTo>
                    <a:pt x="690" y="589"/>
                  </a:moveTo>
                  <a:cubicBezTo>
                    <a:pt x="691" y="589"/>
                    <a:pt x="695" y="592"/>
                    <a:pt x="701" y="599"/>
                  </a:cubicBezTo>
                  <a:lnTo>
                    <a:pt x="688" y="599"/>
                  </a:lnTo>
                  <a:cubicBezTo>
                    <a:pt x="688" y="592"/>
                    <a:pt x="688" y="589"/>
                    <a:pt x="690" y="589"/>
                  </a:cubicBezTo>
                  <a:close/>
                  <a:moveTo>
                    <a:pt x="766" y="586"/>
                  </a:moveTo>
                  <a:cubicBezTo>
                    <a:pt x="766" y="586"/>
                    <a:pt x="779" y="599"/>
                    <a:pt x="766" y="599"/>
                  </a:cubicBezTo>
                  <a:lnTo>
                    <a:pt x="753" y="599"/>
                  </a:lnTo>
                  <a:cubicBezTo>
                    <a:pt x="740" y="586"/>
                    <a:pt x="740" y="586"/>
                    <a:pt x="740" y="586"/>
                  </a:cubicBezTo>
                  <a:close/>
                  <a:moveTo>
                    <a:pt x="675" y="612"/>
                  </a:moveTo>
                  <a:cubicBezTo>
                    <a:pt x="679" y="615"/>
                    <a:pt x="683" y="620"/>
                    <a:pt x="688" y="625"/>
                  </a:cubicBezTo>
                  <a:cubicBezTo>
                    <a:pt x="675" y="625"/>
                    <a:pt x="662" y="612"/>
                    <a:pt x="675" y="612"/>
                  </a:cubicBezTo>
                  <a:close/>
                  <a:moveTo>
                    <a:pt x="218" y="662"/>
                  </a:moveTo>
                  <a:cubicBezTo>
                    <a:pt x="217" y="662"/>
                    <a:pt x="214" y="666"/>
                    <a:pt x="208" y="677"/>
                  </a:cubicBezTo>
                  <a:cubicBezTo>
                    <a:pt x="216" y="669"/>
                    <a:pt x="219" y="662"/>
                    <a:pt x="218" y="662"/>
                  </a:cubicBezTo>
                  <a:close/>
                  <a:moveTo>
                    <a:pt x="286" y="677"/>
                  </a:move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lose/>
                  <a:moveTo>
                    <a:pt x="219" y="679"/>
                  </a:moveTo>
                  <a:cubicBezTo>
                    <a:pt x="219" y="679"/>
                    <a:pt x="214" y="682"/>
                    <a:pt x="208" y="687"/>
                  </a:cubicBezTo>
                  <a:lnTo>
                    <a:pt x="208" y="687"/>
                  </a:lnTo>
                  <a:cubicBezTo>
                    <a:pt x="208" y="686"/>
                    <a:pt x="207" y="685"/>
                    <a:pt x="207" y="685"/>
                  </a:cubicBezTo>
                  <a:lnTo>
                    <a:pt x="207" y="685"/>
                  </a:lnTo>
                  <a:cubicBezTo>
                    <a:pt x="206" y="686"/>
                    <a:pt x="206" y="687"/>
                    <a:pt x="205" y="689"/>
                  </a:cubicBezTo>
                  <a:lnTo>
                    <a:pt x="205" y="689"/>
                  </a:lnTo>
                  <a:cubicBezTo>
                    <a:pt x="206" y="688"/>
                    <a:pt x="207" y="687"/>
                    <a:pt x="208" y="687"/>
                  </a:cubicBezTo>
                  <a:lnTo>
                    <a:pt x="208" y="687"/>
                  </a:lnTo>
                  <a:cubicBezTo>
                    <a:pt x="208" y="688"/>
                    <a:pt x="208" y="689"/>
                    <a:pt x="208" y="690"/>
                  </a:cubicBezTo>
                  <a:cubicBezTo>
                    <a:pt x="216" y="682"/>
                    <a:pt x="219" y="679"/>
                    <a:pt x="219" y="679"/>
                  </a:cubicBezTo>
                  <a:close/>
                  <a:moveTo>
                    <a:pt x="299" y="677"/>
                  </a:moveTo>
                  <a:lnTo>
                    <a:pt x="299" y="690"/>
                  </a:lnTo>
                  <a:cubicBezTo>
                    <a:pt x="312" y="677"/>
                    <a:pt x="312" y="677"/>
                    <a:pt x="299" y="677"/>
                  </a:cubicBezTo>
                  <a:close/>
                  <a:moveTo>
                    <a:pt x="597" y="651"/>
                  </a:moveTo>
                  <a:lnTo>
                    <a:pt x="597" y="651"/>
                  </a:lnTo>
                  <a:cubicBezTo>
                    <a:pt x="601" y="654"/>
                    <a:pt x="605" y="658"/>
                    <a:pt x="610" y="664"/>
                  </a:cubicBezTo>
                  <a:lnTo>
                    <a:pt x="623" y="690"/>
                  </a:lnTo>
                  <a:cubicBezTo>
                    <a:pt x="610" y="690"/>
                    <a:pt x="610" y="677"/>
                    <a:pt x="597" y="651"/>
                  </a:cubicBezTo>
                  <a:close/>
                  <a:moveTo>
                    <a:pt x="714" y="677"/>
                  </a:moveTo>
                  <a:lnTo>
                    <a:pt x="727" y="690"/>
                  </a:lnTo>
                  <a:cubicBezTo>
                    <a:pt x="727" y="692"/>
                    <a:pt x="727" y="693"/>
                    <a:pt x="726" y="693"/>
                  </a:cubicBezTo>
                  <a:cubicBezTo>
                    <a:pt x="722" y="693"/>
                    <a:pt x="714" y="677"/>
                    <a:pt x="714" y="677"/>
                  </a:cubicBezTo>
                  <a:close/>
                  <a:moveTo>
                    <a:pt x="1025" y="690"/>
                  </a:moveTo>
                  <a:cubicBezTo>
                    <a:pt x="1025" y="690"/>
                    <a:pt x="1025" y="703"/>
                    <a:pt x="1038" y="703"/>
                  </a:cubicBezTo>
                  <a:cubicBezTo>
                    <a:pt x="1042" y="707"/>
                    <a:pt x="1046" y="708"/>
                    <a:pt x="1049" y="708"/>
                  </a:cubicBezTo>
                  <a:cubicBezTo>
                    <a:pt x="1056" y="708"/>
                    <a:pt x="1057" y="699"/>
                    <a:pt x="1038" y="690"/>
                  </a:cubicBezTo>
                  <a:close/>
                  <a:moveTo>
                    <a:pt x="468" y="664"/>
                  </a:moveTo>
                  <a:cubicBezTo>
                    <a:pt x="468" y="677"/>
                    <a:pt x="481" y="690"/>
                    <a:pt x="481" y="703"/>
                  </a:cubicBezTo>
                  <a:cubicBezTo>
                    <a:pt x="494" y="716"/>
                    <a:pt x="481" y="716"/>
                    <a:pt x="481" y="716"/>
                  </a:cubicBezTo>
                  <a:cubicBezTo>
                    <a:pt x="481" y="703"/>
                    <a:pt x="468" y="690"/>
                    <a:pt x="468" y="677"/>
                  </a:cubicBezTo>
                  <a:cubicBezTo>
                    <a:pt x="468" y="677"/>
                    <a:pt x="468" y="671"/>
                    <a:pt x="468" y="664"/>
                  </a:cubicBezTo>
                  <a:close/>
                  <a:moveTo>
                    <a:pt x="545" y="690"/>
                  </a:moveTo>
                  <a:lnTo>
                    <a:pt x="558" y="703"/>
                  </a:lnTo>
                  <a:lnTo>
                    <a:pt x="558" y="716"/>
                  </a:lnTo>
                  <a:lnTo>
                    <a:pt x="545" y="703"/>
                  </a:lnTo>
                  <a:cubicBezTo>
                    <a:pt x="545" y="690"/>
                    <a:pt x="545" y="690"/>
                    <a:pt x="545" y="690"/>
                  </a:cubicBezTo>
                  <a:close/>
                  <a:moveTo>
                    <a:pt x="650" y="694"/>
                  </a:moveTo>
                  <a:lnTo>
                    <a:pt x="650" y="694"/>
                  </a:lnTo>
                  <a:cubicBezTo>
                    <a:pt x="652" y="703"/>
                    <a:pt x="662" y="704"/>
                    <a:pt x="662" y="716"/>
                  </a:cubicBezTo>
                  <a:cubicBezTo>
                    <a:pt x="654" y="707"/>
                    <a:pt x="651" y="699"/>
                    <a:pt x="650" y="694"/>
                  </a:cubicBezTo>
                  <a:close/>
                  <a:moveTo>
                    <a:pt x="442" y="716"/>
                  </a:moveTo>
                  <a:cubicBezTo>
                    <a:pt x="442" y="716"/>
                    <a:pt x="455" y="729"/>
                    <a:pt x="455" y="742"/>
                  </a:cubicBezTo>
                  <a:cubicBezTo>
                    <a:pt x="455" y="742"/>
                    <a:pt x="442" y="729"/>
                    <a:pt x="442" y="716"/>
                  </a:cubicBezTo>
                  <a:close/>
                  <a:moveTo>
                    <a:pt x="720" y="741"/>
                  </a:moveTo>
                  <a:cubicBezTo>
                    <a:pt x="718" y="741"/>
                    <a:pt x="716" y="742"/>
                    <a:pt x="714" y="742"/>
                  </a:cubicBezTo>
                  <a:cubicBezTo>
                    <a:pt x="719" y="747"/>
                    <a:pt x="723" y="750"/>
                    <a:pt x="724" y="750"/>
                  </a:cubicBezTo>
                  <a:cubicBezTo>
                    <a:pt x="724" y="750"/>
                    <a:pt x="723" y="747"/>
                    <a:pt x="720" y="741"/>
                  </a:cubicBezTo>
                  <a:close/>
                  <a:moveTo>
                    <a:pt x="286" y="755"/>
                  </a:moveTo>
                  <a:cubicBezTo>
                    <a:pt x="299" y="755"/>
                    <a:pt x="299" y="755"/>
                    <a:pt x="299" y="768"/>
                  </a:cubicBezTo>
                  <a:lnTo>
                    <a:pt x="286" y="768"/>
                  </a:lnTo>
                  <a:cubicBezTo>
                    <a:pt x="286" y="755"/>
                    <a:pt x="286" y="755"/>
                    <a:pt x="286" y="755"/>
                  </a:cubicBezTo>
                  <a:close/>
                  <a:moveTo>
                    <a:pt x="575" y="711"/>
                  </a:moveTo>
                  <a:lnTo>
                    <a:pt x="575" y="711"/>
                  </a:lnTo>
                  <a:cubicBezTo>
                    <a:pt x="575" y="711"/>
                    <a:pt x="579" y="717"/>
                    <a:pt x="584" y="729"/>
                  </a:cubicBezTo>
                  <a:cubicBezTo>
                    <a:pt x="584" y="742"/>
                    <a:pt x="597" y="755"/>
                    <a:pt x="597" y="768"/>
                  </a:cubicBezTo>
                  <a:lnTo>
                    <a:pt x="584" y="768"/>
                  </a:lnTo>
                  <a:cubicBezTo>
                    <a:pt x="584" y="768"/>
                    <a:pt x="584" y="755"/>
                    <a:pt x="584" y="742"/>
                  </a:cubicBezTo>
                  <a:cubicBezTo>
                    <a:pt x="577" y="720"/>
                    <a:pt x="574" y="711"/>
                    <a:pt x="575" y="711"/>
                  </a:cubicBezTo>
                  <a:close/>
                  <a:moveTo>
                    <a:pt x="104" y="794"/>
                  </a:moveTo>
                  <a:cubicBezTo>
                    <a:pt x="92" y="794"/>
                    <a:pt x="79" y="807"/>
                    <a:pt x="79" y="807"/>
                  </a:cubicBezTo>
                  <a:cubicBezTo>
                    <a:pt x="92" y="807"/>
                    <a:pt x="92" y="807"/>
                    <a:pt x="104" y="794"/>
                  </a:cubicBezTo>
                  <a:close/>
                  <a:moveTo>
                    <a:pt x="455" y="794"/>
                  </a:moveTo>
                  <a:cubicBezTo>
                    <a:pt x="455" y="794"/>
                    <a:pt x="455" y="807"/>
                    <a:pt x="455" y="819"/>
                  </a:cubicBezTo>
                  <a:lnTo>
                    <a:pt x="442" y="819"/>
                  </a:lnTo>
                  <a:cubicBezTo>
                    <a:pt x="442" y="807"/>
                    <a:pt x="442" y="794"/>
                    <a:pt x="455" y="794"/>
                  </a:cubicBezTo>
                  <a:close/>
                  <a:moveTo>
                    <a:pt x="208" y="794"/>
                  </a:moveTo>
                  <a:lnTo>
                    <a:pt x="208" y="794"/>
                  </a:lnTo>
                  <a:cubicBezTo>
                    <a:pt x="202" y="813"/>
                    <a:pt x="202" y="823"/>
                    <a:pt x="203" y="823"/>
                  </a:cubicBezTo>
                  <a:cubicBezTo>
                    <a:pt x="205" y="823"/>
                    <a:pt x="208" y="813"/>
                    <a:pt x="208" y="794"/>
                  </a:cubicBezTo>
                  <a:close/>
                  <a:moveTo>
                    <a:pt x="468" y="819"/>
                  </a:moveTo>
                  <a:cubicBezTo>
                    <a:pt x="468" y="823"/>
                    <a:pt x="468" y="828"/>
                    <a:pt x="468" y="832"/>
                  </a:cubicBezTo>
                  <a:cubicBezTo>
                    <a:pt x="468" y="845"/>
                    <a:pt x="468" y="845"/>
                    <a:pt x="481" y="845"/>
                  </a:cubicBezTo>
                  <a:cubicBezTo>
                    <a:pt x="481" y="845"/>
                    <a:pt x="481" y="832"/>
                    <a:pt x="481" y="832"/>
                  </a:cubicBezTo>
                  <a:cubicBezTo>
                    <a:pt x="481" y="819"/>
                    <a:pt x="481" y="819"/>
                    <a:pt x="468" y="819"/>
                  </a:cubicBezTo>
                  <a:close/>
                  <a:moveTo>
                    <a:pt x="582" y="0"/>
                  </a:moveTo>
                  <a:cubicBezTo>
                    <a:pt x="580" y="0"/>
                    <a:pt x="577" y="4"/>
                    <a:pt x="571" y="15"/>
                  </a:cubicBezTo>
                  <a:cubicBezTo>
                    <a:pt x="565" y="22"/>
                    <a:pt x="562" y="25"/>
                    <a:pt x="558" y="25"/>
                  </a:cubicBezTo>
                  <a:cubicBezTo>
                    <a:pt x="555" y="25"/>
                    <a:pt x="552" y="22"/>
                    <a:pt x="545" y="15"/>
                  </a:cubicBezTo>
                  <a:cubicBezTo>
                    <a:pt x="545" y="15"/>
                    <a:pt x="545" y="15"/>
                    <a:pt x="545" y="28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45" y="35"/>
                    <a:pt x="545" y="35"/>
                    <a:pt x="545" y="41"/>
                  </a:cubicBezTo>
                  <a:cubicBezTo>
                    <a:pt x="545" y="28"/>
                    <a:pt x="545" y="22"/>
                    <a:pt x="544" y="22"/>
                  </a:cubicBezTo>
                  <a:cubicBezTo>
                    <a:pt x="542" y="22"/>
                    <a:pt x="539" y="28"/>
                    <a:pt x="533" y="41"/>
                  </a:cubicBezTo>
                  <a:cubicBezTo>
                    <a:pt x="533" y="28"/>
                    <a:pt x="533" y="28"/>
                    <a:pt x="533" y="28"/>
                  </a:cubicBezTo>
                  <a:cubicBezTo>
                    <a:pt x="520" y="28"/>
                    <a:pt x="507" y="41"/>
                    <a:pt x="494" y="41"/>
                  </a:cubicBezTo>
                  <a:cubicBezTo>
                    <a:pt x="468" y="41"/>
                    <a:pt x="468" y="41"/>
                    <a:pt x="468" y="54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42" y="41"/>
                    <a:pt x="442" y="41"/>
                    <a:pt x="442" y="28"/>
                  </a:cubicBezTo>
                  <a:cubicBezTo>
                    <a:pt x="442" y="41"/>
                    <a:pt x="442" y="41"/>
                    <a:pt x="442" y="41"/>
                  </a:cubicBezTo>
                  <a:cubicBezTo>
                    <a:pt x="442" y="35"/>
                    <a:pt x="438" y="32"/>
                    <a:pt x="435" y="32"/>
                  </a:cubicBezTo>
                  <a:cubicBezTo>
                    <a:pt x="432" y="32"/>
                    <a:pt x="429" y="35"/>
                    <a:pt x="429" y="41"/>
                  </a:cubicBezTo>
                  <a:cubicBezTo>
                    <a:pt x="429" y="32"/>
                    <a:pt x="422" y="23"/>
                    <a:pt x="418" y="23"/>
                  </a:cubicBezTo>
                  <a:cubicBezTo>
                    <a:pt x="417" y="23"/>
                    <a:pt x="416" y="24"/>
                    <a:pt x="416" y="28"/>
                  </a:cubicBezTo>
                  <a:cubicBezTo>
                    <a:pt x="429" y="54"/>
                    <a:pt x="416" y="54"/>
                    <a:pt x="416" y="67"/>
                  </a:cubicBezTo>
                  <a:cubicBezTo>
                    <a:pt x="416" y="67"/>
                    <a:pt x="416" y="67"/>
                    <a:pt x="403" y="54"/>
                  </a:cubicBezTo>
                  <a:cubicBezTo>
                    <a:pt x="403" y="50"/>
                    <a:pt x="402" y="49"/>
                    <a:pt x="400" y="49"/>
                  </a:cubicBezTo>
                  <a:cubicBezTo>
                    <a:pt x="396" y="49"/>
                    <a:pt x="390" y="58"/>
                    <a:pt x="390" y="67"/>
                  </a:cubicBezTo>
                  <a:cubicBezTo>
                    <a:pt x="390" y="54"/>
                    <a:pt x="377" y="54"/>
                    <a:pt x="377" y="54"/>
                  </a:cubicBezTo>
                  <a:cubicBezTo>
                    <a:pt x="377" y="50"/>
                    <a:pt x="377" y="46"/>
                    <a:pt x="377" y="41"/>
                  </a:cubicBezTo>
                  <a:cubicBezTo>
                    <a:pt x="370" y="35"/>
                    <a:pt x="367" y="32"/>
                    <a:pt x="366" y="32"/>
                  </a:cubicBezTo>
                  <a:cubicBezTo>
                    <a:pt x="364" y="32"/>
                    <a:pt x="364" y="35"/>
                    <a:pt x="364" y="41"/>
                  </a:cubicBezTo>
                  <a:cubicBezTo>
                    <a:pt x="364" y="54"/>
                    <a:pt x="351" y="54"/>
                    <a:pt x="338" y="54"/>
                  </a:cubicBezTo>
                  <a:cubicBezTo>
                    <a:pt x="325" y="67"/>
                    <a:pt x="325" y="80"/>
                    <a:pt x="338" y="106"/>
                  </a:cubicBezTo>
                  <a:cubicBezTo>
                    <a:pt x="325" y="93"/>
                    <a:pt x="312" y="67"/>
                    <a:pt x="312" y="67"/>
                  </a:cubicBezTo>
                  <a:lnTo>
                    <a:pt x="312" y="67"/>
                  </a:lnTo>
                  <a:cubicBezTo>
                    <a:pt x="312" y="67"/>
                    <a:pt x="312" y="80"/>
                    <a:pt x="325" y="93"/>
                  </a:cubicBezTo>
                  <a:cubicBezTo>
                    <a:pt x="325" y="106"/>
                    <a:pt x="325" y="106"/>
                    <a:pt x="312" y="106"/>
                  </a:cubicBezTo>
                  <a:cubicBezTo>
                    <a:pt x="306" y="100"/>
                    <a:pt x="302" y="96"/>
                    <a:pt x="301" y="96"/>
                  </a:cubicBezTo>
                  <a:cubicBezTo>
                    <a:pt x="299" y="96"/>
                    <a:pt x="299" y="100"/>
                    <a:pt x="299" y="106"/>
                  </a:cubicBezTo>
                  <a:cubicBezTo>
                    <a:pt x="299" y="115"/>
                    <a:pt x="299" y="124"/>
                    <a:pt x="294" y="124"/>
                  </a:cubicBezTo>
                  <a:cubicBezTo>
                    <a:pt x="293" y="124"/>
                    <a:pt x="290" y="123"/>
                    <a:pt x="286" y="119"/>
                  </a:cubicBezTo>
                  <a:cubicBezTo>
                    <a:pt x="278" y="104"/>
                    <a:pt x="271" y="98"/>
                    <a:pt x="268" y="98"/>
                  </a:cubicBezTo>
                  <a:cubicBezTo>
                    <a:pt x="267" y="98"/>
                    <a:pt x="268" y="101"/>
                    <a:pt x="273" y="106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32"/>
                    <a:pt x="273" y="145"/>
                  </a:cubicBezTo>
                  <a:cubicBezTo>
                    <a:pt x="260" y="145"/>
                    <a:pt x="260" y="132"/>
                    <a:pt x="260" y="132"/>
                  </a:cubicBezTo>
                  <a:lnTo>
                    <a:pt x="247" y="119"/>
                  </a:lnTo>
                  <a:cubicBezTo>
                    <a:pt x="247" y="119"/>
                    <a:pt x="247" y="119"/>
                    <a:pt x="247" y="132"/>
                  </a:cubicBezTo>
                  <a:cubicBezTo>
                    <a:pt x="239" y="132"/>
                    <a:pt x="236" y="126"/>
                    <a:pt x="235" y="126"/>
                  </a:cubicBezTo>
                  <a:cubicBezTo>
                    <a:pt x="234" y="126"/>
                    <a:pt x="234" y="128"/>
                    <a:pt x="234" y="132"/>
                  </a:cubicBezTo>
                  <a:cubicBezTo>
                    <a:pt x="228" y="119"/>
                    <a:pt x="224" y="113"/>
                    <a:pt x="223" y="113"/>
                  </a:cubicBezTo>
                  <a:cubicBezTo>
                    <a:pt x="221" y="113"/>
                    <a:pt x="221" y="119"/>
                    <a:pt x="221" y="132"/>
                  </a:cubicBezTo>
                  <a:cubicBezTo>
                    <a:pt x="221" y="145"/>
                    <a:pt x="208" y="158"/>
                    <a:pt x="208" y="158"/>
                  </a:cubicBezTo>
                  <a:cubicBezTo>
                    <a:pt x="202" y="164"/>
                    <a:pt x="199" y="168"/>
                    <a:pt x="195" y="168"/>
                  </a:cubicBezTo>
                  <a:cubicBezTo>
                    <a:pt x="192" y="168"/>
                    <a:pt x="189" y="164"/>
                    <a:pt x="182" y="158"/>
                  </a:cubicBezTo>
                  <a:cubicBezTo>
                    <a:pt x="169" y="151"/>
                    <a:pt x="163" y="148"/>
                    <a:pt x="161" y="148"/>
                  </a:cubicBezTo>
                  <a:cubicBezTo>
                    <a:pt x="160" y="148"/>
                    <a:pt x="163" y="151"/>
                    <a:pt x="169" y="158"/>
                  </a:cubicBezTo>
                  <a:cubicBezTo>
                    <a:pt x="195" y="171"/>
                    <a:pt x="182" y="171"/>
                    <a:pt x="182" y="184"/>
                  </a:cubicBezTo>
                  <a:cubicBezTo>
                    <a:pt x="180" y="181"/>
                    <a:pt x="178" y="180"/>
                    <a:pt x="176" y="180"/>
                  </a:cubicBezTo>
                  <a:cubicBezTo>
                    <a:pt x="169" y="180"/>
                    <a:pt x="169" y="199"/>
                    <a:pt x="169" y="210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5" y="223"/>
                    <a:pt x="195" y="223"/>
                    <a:pt x="182" y="223"/>
                  </a:cubicBezTo>
                  <a:cubicBezTo>
                    <a:pt x="182" y="223"/>
                    <a:pt x="169" y="210"/>
                    <a:pt x="156" y="197"/>
                  </a:cubicBezTo>
                  <a:cubicBezTo>
                    <a:pt x="156" y="184"/>
                    <a:pt x="143" y="184"/>
                    <a:pt x="143" y="184"/>
                  </a:cubicBezTo>
                  <a:cubicBezTo>
                    <a:pt x="130" y="184"/>
                    <a:pt x="130" y="184"/>
                    <a:pt x="143" y="197"/>
                  </a:cubicBezTo>
                  <a:cubicBezTo>
                    <a:pt x="156" y="210"/>
                    <a:pt x="156" y="210"/>
                    <a:pt x="156" y="210"/>
                  </a:cubicBezTo>
                  <a:cubicBezTo>
                    <a:pt x="156" y="210"/>
                    <a:pt x="143" y="210"/>
                    <a:pt x="156" y="223"/>
                  </a:cubicBezTo>
                  <a:cubicBezTo>
                    <a:pt x="169" y="236"/>
                    <a:pt x="169" y="236"/>
                    <a:pt x="156" y="236"/>
                  </a:cubicBezTo>
                  <a:cubicBezTo>
                    <a:pt x="152" y="231"/>
                    <a:pt x="149" y="230"/>
                    <a:pt x="147" y="230"/>
                  </a:cubicBezTo>
                  <a:cubicBezTo>
                    <a:pt x="143" y="230"/>
                    <a:pt x="143" y="236"/>
                    <a:pt x="143" y="236"/>
                  </a:cubicBezTo>
                  <a:cubicBezTo>
                    <a:pt x="143" y="223"/>
                    <a:pt x="143" y="223"/>
                    <a:pt x="130" y="223"/>
                  </a:cubicBezTo>
                  <a:cubicBezTo>
                    <a:pt x="130" y="210"/>
                    <a:pt x="117" y="210"/>
                    <a:pt x="117" y="210"/>
                  </a:cubicBezTo>
                  <a:cubicBezTo>
                    <a:pt x="104" y="210"/>
                    <a:pt x="117" y="223"/>
                    <a:pt x="117" y="223"/>
                  </a:cubicBezTo>
                  <a:cubicBezTo>
                    <a:pt x="130" y="223"/>
                    <a:pt x="79" y="275"/>
                    <a:pt x="79" y="288"/>
                  </a:cubicBezTo>
                  <a:cubicBezTo>
                    <a:pt x="66" y="288"/>
                    <a:pt x="53" y="288"/>
                    <a:pt x="66" y="301"/>
                  </a:cubicBezTo>
                  <a:cubicBezTo>
                    <a:pt x="79" y="301"/>
                    <a:pt x="79" y="314"/>
                    <a:pt x="66" y="327"/>
                  </a:cubicBezTo>
                  <a:cubicBezTo>
                    <a:pt x="53" y="353"/>
                    <a:pt x="40" y="366"/>
                    <a:pt x="53" y="366"/>
                  </a:cubicBezTo>
                  <a:cubicBezTo>
                    <a:pt x="53" y="366"/>
                    <a:pt x="53" y="366"/>
                    <a:pt x="53" y="378"/>
                  </a:cubicBezTo>
                  <a:cubicBezTo>
                    <a:pt x="53" y="378"/>
                    <a:pt x="66" y="391"/>
                    <a:pt x="66" y="391"/>
                  </a:cubicBezTo>
                  <a:cubicBezTo>
                    <a:pt x="57" y="391"/>
                    <a:pt x="48" y="386"/>
                    <a:pt x="43" y="386"/>
                  </a:cubicBezTo>
                  <a:cubicBezTo>
                    <a:pt x="41" y="386"/>
                    <a:pt x="40" y="387"/>
                    <a:pt x="40" y="391"/>
                  </a:cubicBezTo>
                  <a:cubicBezTo>
                    <a:pt x="27" y="391"/>
                    <a:pt x="40" y="391"/>
                    <a:pt x="53" y="404"/>
                  </a:cubicBezTo>
                  <a:cubicBezTo>
                    <a:pt x="40" y="404"/>
                    <a:pt x="27" y="391"/>
                    <a:pt x="27" y="391"/>
                  </a:cubicBezTo>
                  <a:lnTo>
                    <a:pt x="27" y="404"/>
                  </a:lnTo>
                  <a:lnTo>
                    <a:pt x="14" y="404"/>
                  </a:lnTo>
                  <a:lnTo>
                    <a:pt x="27" y="417"/>
                  </a:lnTo>
                  <a:cubicBezTo>
                    <a:pt x="15" y="414"/>
                    <a:pt x="9" y="412"/>
                    <a:pt x="7" y="412"/>
                  </a:cubicBezTo>
                  <a:cubicBezTo>
                    <a:pt x="2" y="412"/>
                    <a:pt x="17" y="421"/>
                    <a:pt x="27" y="430"/>
                  </a:cubicBezTo>
                  <a:cubicBezTo>
                    <a:pt x="40" y="443"/>
                    <a:pt x="40" y="443"/>
                    <a:pt x="27" y="443"/>
                  </a:cubicBezTo>
                  <a:lnTo>
                    <a:pt x="14" y="443"/>
                  </a:lnTo>
                  <a:cubicBezTo>
                    <a:pt x="27" y="456"/>
                    <a:pt x="27" y="469"/>
                    <a:pt x="27" y="495"/>
                  </a:cubicBezTo>
                  <a:cubicBezTo>
                    <a:pt x="14" y="521"/>
                    <a:pt x="27" y="534"/>
                    <a:pt x="40" y="534"/>
                  </a:cubicBezTo>
                  <a:cubicBezTo>
                    <a:pt x="40" y="534"/>
                    <a:pt x="40" y="534"/>
                    <a:pt x="27" y="547"/>
                  </a:cubicBezTo>
                  <a:lnTo>
                    <a:pt x="40" y="547"/>
                  </a:lnTo>
                  <a:cubicBezTo>
                    <a:pt x="27" y="547"/>
                    <a:pt x="27" y="560"/>
                    <a:pt x="27" y="560"/>
                  </a:cubicBezTo>
                  <a:cubicBezTo>
                    <a:pt x="27" y="573"/>
                    <a:pt x="27" y="586"/>
                    <a:pt x="40" y="586"/>
                  </a:cubicBezTo>
                  <a:cubicBezTo>
                    <a:pt x="14" y="586"/>
                    <a:pt x="1" y="612"/>
                    <a:pt x="27" y="612"/>
                  </a:cubicBezTo>
                  <a:lnTo>
                    <a:pt x="14" y="612"/>
                  </a:lnTo>
                  <a:cubicBezTo>
                    <a:pt x="14" y="625"/>
                    <a:pt x="27" y="625"/>
                    <a:pt x="40" y="625"/>
                  </a:cubicBezTo>
                  <a:cubicBezTo>
                    <a:pt x="40" y="625"/>
                    <a:pt x="40" y="638"/>
                    <a:pt x="40" y="651"/>
                  </a:cubicBezTo>
                  <a:lnTo>
                    <a:pt x="66" y="651"/>
                  </a:lnTo>
                  <a:cubicBezTo>
                    <a:pt x="53" y="664"/>
                    <a:pt x="53" y="677"/>
                    <a:pt x="66" y="690"/>
                  </a:cubicBezTo>
                  <a:cubicBezTo>
                    <a:pt x="79" y="703"/>
                    <a:pt x="79" y="716"/>
                    <a:pt x="79" y="729"/>
                  </a:cubicBezTo>
                  <a:lnTo>
                    <a:pt x="92" y="729"/>
                  </a:lnTo>
                  <a:cubicBezTo>
                    <a:pt x="104" y="722"/>
                    <a:pt x="111" y="719"/>
                    <a:pt x="113" y="719"/>
                  </a:cubicBezTo>
                  <a:cubicBezTo>
                    <a:pt x="114" y="719"/>
                    <a:pt x="111" y="722"/>
                    <a:pt x="104" y="729"/>
                  </a:cubicBezTo>
                  <a:cubicBezTo>
                    <a:pt x="86" y="738"/>
                    <a:pt x="87" y="747"/>
                    <a:pt x="99" y="747"/>
                  </a:cubicBezTo>
                  <a:cubicBezTo>
                    <a:pt x="100" y="747"/>
                    <a:pt x="103" y="747"/>
                    <a:pt x="105" y="746"/>
                  </a:cubicBezTo>
                  <a:lnTo>
                    <a:pt x="105" y="746"/>
                  </a:lnTo>
                  <a:cubicBezTo>
                    <a:pt x="104" y="748"/>
                    <a:pt x="104" y="751"/>
                    <a:pt x="104" y="755"/>
                  </a:cubicBezTo>
                  <a:cubicBezTo>
                    <a:pt x="92" y="761"/>
                    <a:pt x="92" y="764"/>
                    <a:pt x="96" y="764"/>
                  </a:cubicBezTo>
                  <a:cubicBezTo>
                    <a:pt x="101" y="764"/>
                    <a:pt x="111" y="761"/>
                    <a:pt x="117" y="755"/>
                  </a:cubicBezTo>
                  <a:lnTo>
                    <a:pt x="117" y="755"/>
                  </a:lnTo>
                  <a:cubicBezTo>
                    <a:pt x="117" y="755"/>
                    <a:pt x="105" y="768"/>
                    <a:pt x="117" y="768"/>
                  </a:cubicBezTo>
                  <a:cubicBezTo>
                    <a:pt x="117" y="768"/>
                    <a:pt x="117" y="768"/>
                    <a:pt x="104" y="794"/>
                  </a:cubicBezTo>
                  <a:lnTo>
                    <a:pt x="117" y="794"/>
                  </a:lnTo>
                  <a:cubicBezTo>
                    <a:pt x="121" y="790"/>
                    <a:pt x="123" y="788"/>
                    <a:pt x="125" y="786"/>
                  </a:cubicBezTo>
                  <a:cubicBezTo>
                    <a:pt x="125" y="786"/>
                    <a:pt x="134" y="777"/>
                    <a:pt x="143" y="768"/>
                  </a:cubicBezTo>
                  <a:cubicBezTo>
                    <a:pt x="153" y="758"/>
                    <a:pt x="155" y="749"/>
                    <a:pt x="156" y="749"/>
                  </a:cubicBezTo>
                  <a:cubicBezTo>
                    <a:pt x="156" y="749"/>
                    <a:pt x="156" y="751"/>
                    <a:pt x="156" y="755"/>
                  </a:cubicBezTo>
                  <a:cubicBezTo>
                    <a:pt x="156" y="755"/>
                    <a:pt x="169" y="742"/>
                    <a:pt x="182" y="729"/>
                  </a:cubicBezTo>
                  <a:cubicBezTo>
                    <a:pt x="191" y="710"/>
                    <a:pt x="201" y="699"/>
                    <a:pt x="205" y="689"/>
                  </a:cubicBezTo>
                  <a:lnTo>
                    <a:pt x="205" y="689"/>
                  </a:lnTo>
                  <a:cubicBezTo>
                    <a:pt x="199" y="693"/>
                    <a:pt x="190" y="699"/>
                    <a:pt x="182" y="703"/>
                  </a:cubicBezTo>
                  <a:cubicBezTo>
                    <a:pt x="191" y="694"/>
                    <a:pt x="201" y="684"/>
                    <a:pt x="205" y="684"/>
                  </a:cubicBezTo>
                  <a:cubicBezTo>
                    <a:pt x="206" y="684"/>
                    <a:pt x="206" y="685"/>
                    <a:pt x="207" y="685"/>
                  </a:cubicBezTo>
                  <a:lnTo>
                    <a:pt x="207" y="685"/>
                  </a:lnTo>
                  <a:cubicBezTo>
                    <a:pt x="208" y="682"/>
                    <a:pt x="208" y="679"/>
                    <a:pt x="208" y="677"/>
                  </a:cubicBezTo>
                  <a:lnTo>
                    <a:pt x="195" y="677"/>
                  </a:lnTo>
                  <a:cubicBezTo>
                    <a:pt x="195" y="677"/>
                    <a:pt x="195" y="664"/>
                    <a:pt x="195" y="664"/>
                  </a:cubicBezTo>
                  <a:cubicBezTo>
                    <a:pt x="208" y="651"/>
                    <a:pt x="208" y="651"/>
                    <a:pt x="208" y="651"/>
                  </a:cubicBezTo>
                  <a:cubicBezTo>
                    <a:pt x="195" y="638"/>
                    <a:pt x="195" y="638"/>
                    <a:pt x="208" y="625"/>
                  </a:cubicBezTo>
                  <a:cubicBezTo>
                    <a:pt x="220" y="613"/>
                    <a:pt x="221" y="612"/>
                    <a:pt x="221" y="612"/>
                  </a:cubicBezTo>
                  <a:lnTo>
                    <a:pt x="221" y="612"/>
                  </a:lnTo>
                  <a:cubicBezTo>
                    <a:pt x="217" y="616"/>
                    <a:pt x="214" y="617"/>
                    <a:pt x="210" y="617"/>
                  </a:cubicBezTo>
                  <a:cubicBezTo>
                    <a:pt x="202" y="617"/>
                    <a:pt x="195" y="608"/>
                    <a:pt x="195" y="599"/>
                  </a:cubicBezTo>
                  <a:cubicBezTo>
                    <a:pt x="195" y="586"/>
                    <a:pt x="182" y="586"/>
                    <a:pt x="169" y="586"/>
                  </a:cubicBezTo>
                  <a:cubicBezTo>
                    <a:pt x="182" y="573"/>
                    <a:pt x="182" y="573"/>
                    <a:pt x="182" y="573"/>
                  </a:cubicBezTo>
                  <a:lnTo>
                    <a:pt x="169" y="573"/>
                  </a:lnTo>
                  <a:cubicBezTo>
                    <a:pt x="182" y="560"/>
                    <a:pt x="182" y="560"/>
                    <a:pt x="182" y="560"/>
                  </a:cubicBezTo>
                  <a:lnTo>
                    <a:pt x="169" y="560"/>
                  </a:lnTo>
                  <a:cubicBezTo>
                    <a:pt x="169" y="560"/>
                    <a:pt x="169" y="547"/>
                    <a:pt x="182" y="534"/>
                  </a:cubicBezTo>
                  <a:lnTo>
                    <a:pt x="169" y="534"/>
                  </a:lnTo>
                  <a:cubicBezTo>
                    <a:pt x="182" y="534"/>
                    <a:pt x="182" y="534"/>
                    <a:pt x="182" y="521"/>
                  </a:cubicBezTo>
                  <a:cubicBezTo>
                    <a:pt x="169" y="521"/>
                    <a:pt x="169" y="521"/>
                    <a:pt x="169" y="508"/>
                  </a:cubicBezTo>
                  <a:cubicBezTo>
                    <a:pt x="169" y="495"/>
                    <a:pt x="169" y="482"/>
                    <a:pt x="156" y="482"/>
                  </a:cubicBezTo>
                  <a:cubicBezTo>
                    <a:pt x="176" y="476"/>
                    <a:pt x="186" y="476"/>
                    <a:pt x="189" y="476"/>
                  </a:cubicBezTo>
                  <a:cubicBezTo>
                    <a:pt x="192" y="476"/>
                    <a:pt x="189" y="476"/>
                    <a:pt x="182" y="469"/>
                  </a:cubicBezTo>
                  <a:lnTo>
                    <a:pt x="156" y="469"/>
                  </a:lnTo>
                  <a:cubicBezTo>
                    <a:pt x="182" y="469"/>
                    <a:pt x="169" y="443"/>
                    <a:pt x="143" y="443"/>
                  </a:cubicBezTo>
                  <a:lnTo>
                    <a:pt x="182" y="443"/>
                  </a:lnTo>
                  <a:cubicBezTo>
                    <a:pt x="182" y="443"/>
                    <a:pt x="182" y="430"/>
                    <a:pt x="182" y="430"/>
                  </a:cubicBezTo>
                  <a:cubicBezTo>
                    <a:pt x="165" y="430"/>
                    <a:pt x="165" y="425"/>
                    <a:pt x="171" y="425"/>
                  </a:cubicBezTo>
                  <a:cubicBezTo>
                    <a:pt x="174" y="425"/>
                    <a:pt x="178" y="426"/>
                    <a:pt x="182" y="430"/>
                  </a:cubicBezTo>
                  <a:lnTo>
                    <a:pt x="195" y="430"/>
                  </a:lnTo>
                  <a:cubicBezTo>
                    <a:pt x="169" y="417"/>
                    <a:pt x="195" y="417"/>
                    <a:pt x="208" y="417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5" y="391"/>
                    <a:pt x="208" y="391"/>
                    <a:pt x="195" y="391"/>
                  </a:cubicBezTo>
                  <a:cubicBezTo>
                    <a:pt x="182" y="378"/>
                    <a:pt x="169" y="378"/>
                    <a:pt x="169" y="378"/>
                  </a:cubicBezTo>
                  <a:lnTo>
                    <a:pt x="182" y="378"/>
                  </a:lnTo>
                  <a:cubicBezTo>
                    <a:pt x="187" y="383"/>
                    <a:pt x="190" y="384"/>
                    <a:pt x="191" y="384"/>
                  </a:cubicBezTo>
                  <a:cubicBezTo>
                    <a:pt x="195" y="384"/>
                    <a:pt x="195" y="378"/>
                    <a:pt x="195" y="378"/>
                  </a:cubicBezTo>
                  <a:cubicBezTo>
                    <a:pt x="202" y="372"/>
                    <a:pt x="205" y="369"/>
                    <a:pt x="208" y="369"/>
                  </a:cubicBezTo>
                  <a:cubicBezTo>
                    <a:pt x="211" y="369"/>
                    <a:pt x="215" y="372"/>
                    <a:pt x="221" y="378"/>
                  </a:cubicBezTo>
                  <a:lnTo>
                    <a:pt x="208" y="366"/>
                  </a:lnTo>
                  <a:cubicBezTo>
                    <a:pt x="208" y="359"/>
                    <a:pt x="208" y="356"/>
                    <a:pt x="210" y="356"/>
                  </a:cubicBezTo>
                  <a:cubicBezTo>
                    <a:pt x="211" y="356"/>
                    <a:pt x="215" y="359"/>
                    <a:pt x="221" y="366"/>
                  </a:cubicBezTo>
                  <a:cubicBezTo>
                    <a:pt x="234" y="366"/>
                    <a:pt x="234" y="366"/>
                    <a:pt x="221" y="353"/>
                  </a:cubicBezTo>
                  <a:lnTo>
                    <a:pt x="221" y="353"/>
                  </a:lnTo>
                  <a:cubicBezTo>
                    <a:pt x="232" y="358"/>
                    <a:pt x="238" y="361"/>
                    <a:pt x="241" y="361"/>
                  </a:cubicBezTo>
                  <a:cubicBezTo>
                    <a:pt x="245" y="361"/>
                    <a:pt x="242" y="355"/>
                    <a:pt x="234" y="340"/>
                  </a:cubicBezTo>
                  <a:lnTo>
                    <a:pt x="234" y="340"/>
                  </a:lnTo>
                  <a:cubicBezTo>
                    <a:pt x="241" y="346"/>
                    <a:pt x="244" y="349"/>
                    <a:pt x="246" y="349"/>
                  </a:cubicBezTo>
                  <a:cubicBezTo>
                    <a:pt x="247" y="349"/>
                    <a:pt x="247" y="346"/>
                    <a:pt x="247" y="340"/>
                  </a:cubicBezTo>
                  <a:cubicBezTo>
                    <a:pt x="247" y="333"/>
                    <a:pt x="247" y="330"/>
                    <a:pt x="249" y="330"/>
                  </a:cubicBezTo>
                  <a:cubicBezTo>
                    <a:pt x="250" y="330"/>
                    <a:pt x="254" y="333"/>
                    <a:pt x="260" y="340"/>
                  </a:cubicBezTo>
                  <a:cubicBezTo>
                    <a:pt x="247" y="327"/>
                    <a:pt x="247" y="327"/>
                    <a:pt x="260" y="327"/>
                  </a:cubicBezTo>
                  <a:cubicBezTo>
                    <a:pt x="260" y="314"/>
                    <a:pt x="260" y="314"/>
                    <a:pt x="247" y="301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47" y="288"/>
                    <a:pt x="247" y="301"/>
                    <a:pt x="260" y="314"/>
                  </a:cubicBezTo>
                  <a:cubicBezTo>
                    <a:pt x="266" y="319"/>
                    <a:pt x="269" y="322"/>
                    <a:pt x="270" y="322"/>
                  </a:cubicBezTo>
                  <a:cubicBezTo>
                    <a:pt x="271" y="322"/>
                    <a:pt x="268" y="316"/>
                    <a:pt x="260" y="301"/>
                  </a:cubicBezTo>
                  <a:lnTo>
                    <a:pt x="260" y="301"/>
                  </a:lnTo>
                  <a:cubicBezTo>
                    <a:pt x="269" y="310"/>
                    <a:pt x="272" y="319"/>
                    <a:pt x="273" y="319"/>
                  </a:cubicBezTo>
                  <a:cubicBezTo>
                    <a:pt x="273" y="319"/>
                    <a:pt x="273" y="317"/>
                    <a:pt x="273" y="314"/>
                  </a:cubicBezTo>
                  <a:cubicBezTo>
                    <a:pt x="273" y="314"/>
                    <a:pt x="273" y="301"/>
                    <a:pt x="260" y="288"/>
                  </a:cubicBezTo>
                  <a:lnTo>
                    <a:pt x="273" y="288"/>
                  </a:lnTo>
                  <a:cubicBezTo>
                    <a:pt x="286" y="301"/>
                    <a:pt x="286" y="301"/>
                    <a:pt x="286" y="301"/>
                  </a:cubicBezTo>
                  <a:cubicBezTo>
                    <a:pt x="286" y="288"/>
                    <a:pt x="286" y="288"/>
                    <a:pt x="286" y="288"/>
                  </a:cubicBezTo>
                  <a:cubicBezTo>
                    <a:pt x="291" y="293"/>
                    <a:pt x="295" y="296"/>
                    <a:pt x="296" y="296"/>
                  </a:cubicBezTo>
                  <a:cubicBezTo>
                    <a:pt x="297" y="296"/>
                    <a:pt x="294" y="290"/>
                    <a:pt x="286" y="275"/>
                  </a:cubicBezTo>
                  <a:lnTo>
                    <a:pt x="286" y="275"/>
                  </a:lnTo>
                  <a:cubicBezTo>
                    <a:pt x="291" y="280"/>
                    <a:pt x="296" y="284"/>
                    <a:pt x="299" y="288"/>
                  </a:cubicBezTo>
                  <a:lnTo>
                    <a:pt x="299" y="288"/>
                  </a:lnTo>
                  <a:cubicBezTo>
                    <a:pt x="299" y="275"/>
                    <a:pt x="299" y="275"/>
                    <a:pt x="299" y="275"/>
                  </a:cubicBezTo>
                  <a:cubicBezTo>
                    <a:pt x="312" y="275"/>
                    <a:pt x="325" y="275"/>
                    <a:pt x="351" y="262"/>
                  </a:cubicBezTo>
                  <a:cubicBezTo>
                    <a:pt x="351" y="262"/>
                    <a:pt x="338" y="249"/>
                    <a:pt x="338" y="236"/>
                  </a:cubicBezTo>
                  <a:cubicBezTo>
                    <a:pt x="325" y="223"/>
                    <a:pt x="322" y="220"/>
                    <a:pt x="323" y="220"/>
                  </a:cubicBezTo>
                  <a:cubicBezTo>
                    <a:pt x="325" y="220"/>
                    <a:pt x="331" y="223"/>
                    <a:pt x="338" y="223"/>
                  </a:cubicBezTo>
                  <a:cubicBezTo>
                    <a:pt x="338" y="223"/>
                    <a:pt x="338" y="223"/>
                    <a:pt x="338" y="223"/>
                  </a:cubicBezTo>
                  <a:lnTo>
                    <a:pt x="338" y="223"/>
                  </a:lnTo>
                  <a:cubicBezTo>
                    <a:pt x="344" y="229"/>
                    <a:pt x="348" y="233"/>
                    <a:pt x="349" y="233"/>
                  </a:cubicBezTo>
                  <a:cubicBezTo>
                    <a:pt x="351" y="233"/>
                    <a:pt x="351" y="229"/>
                    <a:pt x="351" y="223"/>
                  </a:cubicBezTo>
                  <a:cubicBezTo>
                    <a:pt x="351" y="232"/>
                    <a:pt x="357" y="241"/>
                    <a:pt x="361" y="241"/>
                  </a:cubicBezTo>
                  <a:cubicBezTo>
                    <a:pt x="363" y="241"/>
                    <a:pt x="364" y="240"/>
                    <a:pt x="364" y="236"/>
                  </a:cubicBezTo>
                  <a:cubicBezTo>
                    <a:pt x="368" y="240"/>
                    <a:pt x="370" y="241"/>
                    <a:pt x="372" y="241"/>
                  </a:cubicBezTo>
                  <a:cubicBezTo>
                    <a:pt x="376" y="241"/>
                    <a:pt x="373" y="232"/>
                    <a:pt x="364" y="223"/>
                  </a:cubicBezTo>
                  <a:cubicBezTo>
                    <a:pt x="364" y="210"/>
                    <a:pt x="364" y="203"/>
                    <a:pt x="366" y="203"/>
                  </a:cubicBezTo>
                  <a:cubicBezTo>
                    <a:pt x="367" y="203"/>
                    <a:pt x="370" y="210"/>
                    <a:pt x="377" y="223"/>
                  </a:cubicBezTo>
                  <a:cubicBezTo>
                    <a:pt x="382" y="233"/>
                    <a:pt x="385" y="237"/>
                    <a:pt x="386" y="237"/>
                  </a:cubicBezTo>
                  <a:cubicBezTo>
                    <a:pt x="388" y="237"/>
                    <a:pt x="385" y="226"/>
                    <a:pt x="377" y="210"/>
                  </a:cubicBezTo>
                  <a:cubicBezTo>
                    <a:pt x="377" y="198"/>
                    <a:pt x="377" y="189"/>
                    <a:pt x="377" y="184"/>
                  </a:cubicBezTo>
                  <a:cubicBezTo>
                    <a:pt x="377" y="197"/>
                    <a:pt x="390" y="197"/>
                    <a:pt x="390" y="197"/>
                  </a:cubicBezTo>
                  <a:cubicBezTo>
                    <a:pt x="390" y="187"/>
                    <a:pt x="392" y="183"/>
                    <a:pt x="395" y="183"/>
                  </a:cubicBezTo>
                  <a:cubicBezTo>
                    <a:pt x="400" y="183"/>
                    <a:pt x="408" y="194"/>
                    <a:pt x="416" y="210"/>
                  </a:cubicBezTo>
                  <a:lnTo>
                    <a:pt x="416" y="184"/>
                  </a:lnTo>
                  <a:cubicBezTo>
                    <a:pt x="411" y="174"/>
                    <a:pt x="410" y="170"/>
                    <a:pt x="411" y="170"/>
                  </a:cubicBezTo>
                  <a:lnTo>
                    <a:pt x="411" y="170"/>
                  </a:lnTo>
                  <a:cubicBezTo>
                    <a:pt x="413" y="170"/>
                    <a:pt x="421" y="181"/>
                    <a:pt x="429" y="197"/>
                  </a:cubicBezTo>
                  <a:cubicBezTo>
                    <a:pt x="429" y="184"/>
                    <a:pt x="416" y="171"/>
                    <a:pt x="429" y="171"/>
                  </a:cubicBezTo>
                  <a:cubicBezTo>
                    <a:pt x="429" y="171"/>
                    <a:pt x="429" y="171"/>
                    <a:pt x="429" y="184"/>
                  </a:cubicBezTo>
                  <a:cubicBezTo>
                    <a:pt x="438" y="193"/>
                    <a:pt x="441" y="202"/>
                    <a:pt x="441" y="202"/>
                  </a:cubicBezTo>
                  <a:cubicBezTo>
                    <a:pt x="442" y="202"/>
                    <a:pt x="442" y="201"/>
                    <a:pt x="442" y="197"/>
                  </a:cubicBezTo>
                  <a:cubicBezTo>
                    <a:pt x="442" y="197"/>
                    <a:pt x="442" y="197"/>
                    <a:pt x="442" y="210"/>
                  </a:cubicBezTo>
                  <a:lnTo>
                    <a:pt x="455" y="210"/>
                  </a:lnTo>
                  <a:cubicBezTo>
                    <a:pt x="455" y="210"/>
                    <a:pt x="468" y="210"/>
                    <a:pt x="455" y="197"/>
                  </a:cubicBezTo>
                  <a:cubicBezTo>
                    <a:pt x="468" y="197"/>
                    <a:pt x="468" y="197"/>
                    <a:pt x="468" y="210"/>
                  </a:cubicBezTo>
                  <a:cubicBezTo>
                    <a:pt x="468" y="197"/>
                    <a:pt x="468" y="197"/>
                    <a:pt x="468" y="197"/>
                  </a:cubicBezTo>
                  <a:lnTo>
                    <a:pt x="481" y="197"/>
                  </a:lnTo>
                  <a:cubicBezTo>
                    <a:pt x="468" y="171"/>
                    <a:pt x="468" y="171"/>
                    <a:pt x="481" y="171"/>
                  </a:cubicBezTo>
                  <a:cubicBezTo>
                    <a:pt x="481" y="171"/>
                    <a:pt x="481" y="184"/>
                    <a:pt x="481" y="184"/>
                  </a:cubicBezTo>
                  <a:cubicBezTo>
                    <a:pt x="494" y="184"/>
                    <a:pt x="494" y="184"/>
                    <a:pt x="494" y="171"/>
                  </a:cubicBezTo>
                  <a:cubicBezTo>
                    <a:pt x="485" y="171"/>
                    <a:pt x="482" y="165"/>
                    <a:pt x="485" y="165"/>
                  </a:cubicBezTo>
                  <a:cubicBezTo>
                    <a:pt x="486" y="165"/>
                    <a:pt x="489" y="167"/>
                    <a:pt x="494" y="171"/>
                  </a:cubicBezTo>
                  <a:cubicBezTo>
                    <a:pt x="494" y="171"/>
                    <a:pt x="494" y="184"/>
                    <a:pt x="507" y="184"/>
                  </a:cubicBezTo>
                  <a:cubicBezTo>
                    <a:pt x="507" y="184"/>
                    <a:pt x="507" y="184"/>
                    <a:pt x="507" y="171"/>
                  </a:cubicBezTo>
                  <a:cubicBezTo>
                    <a:pt x="514" y="192"/>
                    <a:pt x="517" y="202"/>
                    <a:pt x="518" y="202"/>
                  </a:cubicBezTo>
                  <a:cubicBezTo>
                    <a:pt x="520" y="202"/>
                    <a:pt x="520" y="196"/>
                    <a:pt x="520" y="184"/>
                  </a:cubicBezTo>
                  <a:lnTo>
                    <a:pt x="533" y="184"/>
                  </a:lnTo>
                  <a:cubicBezTo>
                    <a:pt x="533" y="176"/>
                    <a:pt x="534" y="173"/>
                    <a:pt x="535" y="173"/>
                  </a:cubicBezTo>
                  <a:lnTo>
                    <a:pt x="535" y="173"/>
                  </a:lnTo>
                  <a:cubicBezTo>
                    <a:pt x="538" y="173"/>
                    <a:pt x="541" y="188"/>
                    <a:pt x="533" y="197"/>
                  </a:cubicBezTo>
                  <a:cubicBezTo>
                    <a:pt x="533" y="197"/>
                    <a:pt x="545" y="197"/>
                    <a:pt x="545" y="184"/>
                  </a:cubicBezTo>
                  <a:cubicBezTo>
                    <a:pt x="545" y="171"/>
                    <a:pt x="549" y="164"/>
                    <a:pt x="550" y="164"/>
                  </a:cubicBezTo>
                  <a:lnTo>
                    <a:pt x="550" y="164"/>
                  </a:lnTo>
                  <a:cubicBezTo>
                    <a:pt x="552" y="164"/>
                    <a:pt x="552" y="171"/>
                    <a:pt x="545" y="184"/>
                  </a:cubicBezTo>
                  <a:cubicBezTo>
                    <a:pt x="551" y="179"/>
                    <a:pt x="554" y="175"/>
                    <a:pt x="555" y="175"/>
                  </a:cubicBezTo>
                  <a:lnTo>
                    <a:pt x="555" y="175"/>
                  </a:lnTo>
                  <a:cubicBezTo>
                    <a:pt x="556" y="175"/>
                    <a:pt x="553" y="182"/>
                    <a:pt x="545" y="197"/>
                  </a:cubicBezTo>
                  <a:cubicBezTo>
                    <a:pt x="545" y="201"/>
                    <a:pt x="545" y="206"/>
                    <a:pt x="545" y="210"/>
                  </a:cubicBezTo>
                  <a:cubicBezTo>
                    <a:pt x="558" y="197"/>
                    <a:pt x="558" y="197"/>
                    <a:pt x="558" y="197"/>
                  </a:cubicBezTo>
                  <a:lnTo>
                    <a:pt x="571" y="197"/>
                  </a:lnTo>
                  <a:cubicBezTo>
                    <a:pt x="571" y="197"/>
                    <a:pt x="584" y="197"/>
                    <a:pt x="571" y="210"/>
                  </a:cubicBezTo>
                  <a:cubicBezTo>
                    <a:pt x="571" y="210"/>
                    <a:pt x="571" y="210"/>
                    <a:pt x="584" y="197"/>
                  </a:cubicBezTo>
                  <a:cubicBezTo>
                    <a:pt x="588" y="193"/>
                    <a:pt x="591" y="192"/>
                    <a:pt x="592" y="192"/>
                  </a:cubicBezTo>
                  <a:cubicBezTo>
                    <a:pt x="596" y="192"/>
                    <a:pt x="594" y="201"/>
                    <a:pt x="584" y="210"/>
                  </a:cubicBezTo>
                  <a:lnTo>
                    <a:pt x="594" y="210"/>
                  </a:lnTo>
                  <a:cubicBezTo>
                    <a:pt x="593" y="213"/>
                    <a:pt x="591" y="215"/>
                    <a:pt x="592" y="215"/>
                  </a:cubicBezTo>
                  <a:cubicBezTo>
                    <a:pt x="592" y="215"/>
                    <a:pt x="594" y="214"/>
                    <a:pt x="597" y="210"/>
                  </a:cubicBezTo>
                  <a:cubicBezTo>
                    <a:pt x="610" y="197"/>
                    <a:pt x="610" y="197"/>
                    <a:pt x="610" y="197"/>
                  </a:cubicBezTo>
                  <a:cubicBezTo>
                    <a:pt x="610" y="208"/>
                    <a:pt x="631" y="251"/>
                    <a:pt x="645" y="251"/>
                  </a:cubicBezTo>
                  <a:cubicBezTo>
                    <a:pt x="646" y="251"/>
                    <a:pt x="648" y="250"/>
                    <a:pt x="649" y="249"/>
                  </a:cubicBezTo>
                  <a:lnTo>
                    <a:pt x="662" y="249"/>
                  </a:lnTo>
                  <a:cubicBezTo>
                    <a:pt x="662" y="249"/>
                    <a:pt x="662" y="262"/>
                    <a:pt x="662" y="262"/>
                  </a:cubicBezTo>
                  <a:cubicBezTo>
                    <a:pt x="636" y="275"/>
                    <a:pt x="649" y="275"/>
                    <a:pt x="662" y="275"/>
                  </a:cubicBezTo>
                  <a:cubicBezTo>
                    <a:pt x="675" y="262"/>
                    <a:pt x="675" y="262"/>
                    <a:pt x="675" y="262"/>
                  </a:cubicBezTo>
                  <a:lnTo>
                    <a:pt x="675" y="262"/>
                  </a:lnTo>
                  <a:cubicBezTo>
                    <a:pt x="674" y="263"/>
                    <a:pt x="673" y="265"/>
                    <a:pt x="673" y="267"/>
                  </a:cubicBezTo>
                  <a:lnTo>
                    <a:pt x="673" y="267"/>
                  </a:lnTo>
                  <a:cubicBezTo>
                    <a:pt x="677" y="264"/>
                    <a:pt x="681" y="263"/>
                    <a:pt x="684" y="262"/>
                  </a:cubicBezTo>
                  <a:lnTo>
                    <a:pt x="684" y="262"/>
                  </a:lnTo>
                  <a:cubicBezTo>
                    <a:pt x="675" y="265"/>
                    <a:pt x="675" y="275"/>
                    <a:pt x="675" y="275"/>
                  </a:cubicBezTo>
                  <a:lnTo>
                    <a:pt x="669" y="275"/>
                  </a:lnTo>
                  <a:cubicBezTo>
                    <a:pt x="663" y="288"/>
                    <a:pt x="665" y="288"/>
                    <a:pt x="675" y="288"/>
                  </a:cubicBezTo>
                  <a:cubicBezTo>
                    <a:pt x="662" y="294"/>
                    <a:pt x="656" y="297"/>
                    <a:pt x="657" y="297"/>
                  </a:cubicBezTo>
                  <a:cubicBezTo>
                    <a:pt x="659" y="297"/>
                    <a:pt x="669" y="294"/>
                    <a:pt x="688" y="288"/>
                  </a:cubicBezTo>
                  <a:lnTo>
                    <a:pt x="688" y="288"/>
                  </a:lnTo>
                  <a:cubicBezTo>
                    <a:pt x="662" y="301"/>
                    <a:pt x="662" y="301"/>
                    <a:pt x="675" y="301"/>
                  </a:cubicBezTo>
                  <a:cubicBezTo>
                    <a:pt x="695" y="294"/>
                    <a:pt x="704" y="291"/>
                    <a:pt x="706" y="291"/>
                  </a:cubicBezTo>
                  <a:cubicBezTo>
                    <a:pt x="708" y="291"/>
                    <a:pt x="701" y="294"/>
                    <a:pt x="688" y="301"/>
                  </a:cubicBezTo>
                  <a:cubicBezTo>
                    <a:pt x="662" y="314"/>
                    <a:pt x="662" y="314"/>
                    <a:pt x="688" y="314"/>
                  </a:cubicBezTo>
                  <a:cubicBezTo>
                    <a:pt x="697" y="309"/>
                    <a:pt x="703" y="308"/>
                    <a:pt x="705" y="308"/>
                  </a:cubicBezTo>
                  <a:cubicBezTo>
                    <a:pt x="711" y="308"/>
                    <a:pt x="705" y="314"/>
                    <a:pt x="688" y="314"/>
                  </a:cubicBezTo>
                  <a:cubicBezTo>
                    <a:pt x="688" y="314"/>
                    <a:pt x="675" y="327"/>
                    <a:pt x="688" y="327"/>
                  </a:cubicBezTo>
                  <a:cubicBezTo>
                    <a:pt x="688" y="327"/>
                    <a:pt x="675" y="340"/>
                    <a:pt x="675" y="353"/>
                  </a:cubicBezTo>
                  <a:cubicBezTo>
                    <a:pt x="675" y="366"/>
                    <a:pt x="675" y="366"/>
                    <a:pt x="688" y="366"/>
                  </a:cubicBezTo>
                  <a:cubicBezTo>
                    <a:pt x="688" y="378"/>
                    <a:pt x="675" y="378"/>
                    <a:pt x="675" y="378"/>
                  </a:cubicBezTo>
                  <a:cubicBezTo>
                    <a:pt x="675" y="378"/>
                    <a:pt x="675" y="391"/>
                    <a:pt x="662" y="391"/>
                  </a:cubicBezTo>
                  <a:cubicBezTo>
                    <a:pt x="688" y="391"/>
                    <a:pt x="688" y="404"/>
                    <a:pt x="675" y="404"/>
                  </a:cubicBezTo>
                  <a:cubicBezTo>
                    <a:pt x="675" y="404"/>
                    <a:pt x="675" y="404"/>
                    <a:pt x="688" y="417"/>
                  </a:cubicBezTo>
                  <a:cubicBezTo>
                    <a:pt x="675" y="417"/>
                    <a:pt x="662" y="430"/>
                    <a:pt x="688" y="430"/>
                  </a:cubicBezTo>
                  <a:cubicBezTo>
                    <a:pt x="701" y="437"/>
                    <a:pt x="708" y="440"/>
                    <a:pt x="704" y="440"/>
                  </a:cubicBezTo>
                  <a:cubicBezTo>
                    <a:pt x="701" y="440"/>
                    <a:pt x="688" y="437"/>
                    <a:pt x="662" y="430"/>
                  </a:cubicBezTo>
                  <a:lnTo>
                    <a:pt x="649" y="430"/>
                  </a:lnTo>
                  <a:cubicBezTo>
                    <a:pt x="662" y="443"/>
                    <a:pt x="675" y="443"/>
                    <a:pt x="662" y="443"/>
                  </a:cubicBezTo>
                  <a:cubicBezTo>
                    <a:pt x="662" y="443"/>
                    <a:pt x="662" y="443"/>
                    <a:pt x="688" y="456"/>
                  </a:cubicBezTo>
                  <a:cubicBezTo>
                    <a:pt x="701" y="456"/>
                    <a:pt x="701" y="456"/>
                    <a:pt x="701" y="469"/>
                  </a:cubicBezTo>
                  <a:cubicBezTo>
                    <a:pt x="688" y="456"/>
                    <a:pt x="688" y="456"/>
                    <a:pt x="675" y="456"/>
                  </a:cubicBezTo>
                  <a:lnTo>
                    <a:pt x="662" y="456"/>
                  </a:lnTo>
                  <a:cubicBezTo>
                    <a:pt x="688" y="469"/>
                    <a:pt x="688" y="469"/>
                    <a:pt x="688" y="469"/>
                  </a:cubicBezTo>
                  <a:lnTo>
                    <a:pt x="662" y="469"/>
                  </a:lnTo>
                  <a:cubicBezTo>
                    <a:pt x="649" y="469"/>
                    <a:pt x="688" y="495"/>
                    <a:pt x="714" y="508"/>
                  </a:cubicBezTo>
                  <a:lnTo>
                    <a:pt x="701" y="508"/>
                  </a:lnTo>
                  <a:cubicBezTo>
                    <a:pt x="688" y="508"/>
                    <a:pt x="688" y="495"/>
                    <a:pt x="688" y="495"/>
                  </a:cubicBezTo>
                  <a:lnTo>
                    <a:pt x="636" y="495"/>
                  </a:lnTo>
                  <a:cubicBezTo>
                    <a:pt x="636" y="495"/>
                    <a:pt x="636" y="495"/>
                    <a:pt x="649" y="508"/>
                  </a:cubicBezTo>
                  <a:cubicBezTo>
                    <a:pt x="662" y="521"/>
                    <a:pt x="662" y="521"/>
                    <a:pt x="662" y="521"/>
                  </a:cubicBezTo>
                  <a:cubicBezTo>
                    <a:pt x="662" y="521"/>
                    <a:pt x="662" y="521"/>
                    <a:pt x="662" y="534"/>
                  </a:cubicBezTo>
                  <a:cubicBezTo>
                    <a:pt x="675" y="534"/>
                    <a:pt x="688" y="547"/>
                    <a:pt x="688" y="547"/>
                  </a:cubicBezTo>
                  <a:cubicBezTo>
                    <a:pt x="695" y="554"/>
                    <a:pt x="698" y="557"/>
                    <a:pt x="696" y="557"/>
                  </a:cubicBezTo>
                  <a:cubicBezTo>
                    <a:pt x="695" y="557"/>
                    <a:pt x="688" y="554"/>
                    <a:pt x="675" y="547"/>
                  </a:cubicBezTo>
                  <a:cubicBezTo>
                    <a:pt x="671" y="543"/>
                    <a:pt x="668" y="541"/>
                    <a:pt x="666" y="541"/>
                  </a:cubicBezTo>
                  <a:cubicBezTo>
                    <a:pt x="662" y="541"/>
                    <a:pt x="662" y="547"/>
                    <a:pt x="662" y="547"/>
                  </a:cubicBezTo>
                  <a:cubicBezTo>
                    <a:pt x="662" y="547"/>
                    <a:pt x="662" y="547"/>
                    <a:pt x="649" y="534"/>
                  </a:cubicBezTo>
                  <a:cubicBezTo>
                    <a:pt x="636" y="534"/>
                    <a:pt x="636" y="534"/>
                    <a:pt x="649" y="547"/>
                  </a:cubicBezTo>
                  <a:cubicBezTo>
                    <a:pt x="662" y="560"/>
                    <a:pt x="675" y="560"/>
                    <a:pt x="675" y="560"/>
                  </a:cubicBezTo>
                  <a:cubicBezTo>
                    <a:pt x="675" y="560"/>
                    <a:pt x="663" y="548"/>
                    <a:pt x="662" y="547"/>
                  </a:cubicBezTo>
                  <a:lnTo>
                    <a:pt x="662" y="547"/>
                  </a:lnTo>
                  <a:cubicBezTo>
                    <a:pt x="675" y="560"/>
                    <a:pt x="688" y="560"/>
                    <a:pt x="688" y="560"/>
                  </a:cubicBezTo>
                  <a:lnTo>
                    <a:pt x="675" y="560"/>
                  </a:lnTo>
                  <a:cubicBezTo>
                    <a:pt x="675" y="563"/>
                    <a:pt x="674" y="564"/>
                    <a:pt x="672" y="564"/>
                  </a:cubicBezTo>
                  <a:cubicBezTo>
                    <a:pt x="668" y="564"/>
                    <a:pt x="660" y="558"/>
                    <a:pt x="652" y="554"/>
                  </a:cubicBezTo>
                  <a:lnTo>
                    <a:pt x="652" y="554"/>
                  </a:lnTo>
                  <a:cubicBezTo>
                    <a:pt x="656" y="557"/>
                    <a:pt x="656" y="560"/>
                    <a:pt x="649" y="560"/>
                  </a:cubicBezTo>
                  <a:lnTo>
                    <a:pt x="623" y="560"/>
                  </a:lnTo>
                  <a:cubicBezTo>
                    <a:pt x="607" y="555"/>
                    <a:pt x="598" y="552"/>
                    <a:pt x="594" y="552"/>
                  </a:cubicBezTo>
                  <a:cubicBezTo>
                    <a:pt x="589" y="552"/>
                    <a:pt x="595" y="558"/>
                    <a:pt x="610" y="573"/>
                  </a:cubicBezTo>
                  <a:cubicBezTo>
                    <a:pt x="607" y="569"/>
                    <a:pt x="605" y="568"/>
                    <a:pt x="605" y="568"/>
                  </a:cubicBezTo>
                  <a:lnTo>
                    <a:pt x="605" y="568"/>
                  </a:lnTo>
                  <a:cubicBezTo>
                    <a:pt x="604" y="568"/>
                    <a:pt x="610" y="577"/>
                    <a:pt x="610" y="586"/>
                  </a:cubicBezTo>
                  <a:cubicBezTo>
                    <a:pt x="623" y="599"/>
                    <a:pt x="636" y="625"/>
                    <a:pt x="649" y="638"/>
                  </a:cubicBezTo>
                  <a:cubicBezTo>
                    <a:pt x="675" y="651"/>
                    <a:pt x="675" y="651"/>
                    <a:pt x="662" y="651"/>
                  </a:cubicBezTo>
                  <a:cubicBezTo>
                    <a:pt x="649" y="651"/>
                    <a:pt x="649" y="638"/>
                    <a:pt x="636" y="625"/>
                  </a:cubicBezTo>
                  <a:cubicBezTo>
                    <a:pt x="623" y="612"/>
                    <a:pt x="623" y="612"/>
                    <a:pt x="623" y="612"/>
                  </a:cubicBezTo>
                  <a:cubicBezTo>
                    <a:pt x="623" y="599"/>
                    <a:pt x="610" y="599"/>
                    <a:pt x="610" y="599"/>
                  </a:cubicBezTo>
                  <a:cubicBezTo>
                    <a:pt x="604" y="592"/>
                    <a:pt x="601" y="589"/>
                    <a:pt x="599" y="589"/>
                  </a:cubicBezTo>
                  <a:cubicBezTo>
                    <a:pt x="597" y="589"/>
                    <a:pt x="597" y="592"/>
                    <a:pt x="597" y="599"/>
                  </a:cubicBezTo>
                  <a:cubicBezTo>
                    <a:pt x="591" y="592"/>
                    <a:pt x="588" y="589"/>
                    <a:pt x="586" y="589"/>
                  </a:cubicBezTo>
                  <a:cubicBezTo>
                    <a:pt x="584" y="589"/>
                    <a:pt x="584" y="592"/>
                    <a:pt x="584" y="599"/>
                  </a:cubicBezTo>
                  <a:cubicBezTo>
                    <a:pt x="584" y="599"/>
                    <a:pt x="571" y="599"/>
                    <a:pt x="571" y="586"/>
                  </a:cubicBezTo>
                  <a:cubicBezTo>
                    <a:pt x="558" y="586"/>
                    <a:pt x="558" y="586"/>
                    <a:pt x="571" y="599"/>
                  </a:cubicBezTo>
                  <a:cubicBezTo>
                    <a:pt x="579" y="614"/>
                    <a:pt x="582" y="620"/>
                    <a:pt x="581" y="620"/>
                  </a:cubicBezTo>
                  <a:cubicBezTo>
                    <a:pt x="580" y="620"/>
                    <a:pt x="577" y="617"/>
                    <a:pt x="571" y="612"/>
                  </a:cubicBezTo>
                  <a:cubicBezTo>
                    <a:pt x="566" y="607"/>
                    <a:pt x="558" y="603"/>
                    <a:pt x="552" y="603"/>
                  </a:cubicBezTo>
                  <a:cubicBezTo>
                    <a:pt x="544" y="603"/>
                    <a:pt x="538" y="610"/>
                    <a:pt x="545" y="625"/>
                  </a:cubicBezTo>
                  <a:lnTo>
                    <a:pt x="533" y="625"/>
                  </a:lnTo>
                  <a:cubicBezTo>
                    <a:pt x="533" y="618"/>
                    <a:pt x="529" y="615"/>
                    <a:pt x="526" y="615"/>
                  </a:cubicBezTo>
                  <a:cubicBezTo>
                    <a:pt x="523" y="615"/>
                    <a:pt x="520" y="618"/>
                    <a:pt x="520" y="625"/>
                  </a:cubicBezTo>
                  <a:cubicBezTo>
                    <a:pt x="507" y="625"/>
                    <a:pt x="507" y="625"/>
                    <a:pt x="507" y="638"/>
                  </a:cubicBezTo>
                  <a:cubicBezTo>
                    <a:pt x="507" y="647"/>
                    <a:pt x="513" y="656"/>
                    <a:pt x="512" y="656"/>
                  </a:cubicBezTo>
                  <a:cubicBezTo>
                    <a:pt x="512" y="656"/>
                    <a:pt x="510" y="655"/>
                    <a:pt x="507" y="651"/>
                  </a:cubicBezTo>
                  <a:cubicBezTo>
                    <a:pt x="507" y="638"/>
                    <a:pt x="507" y="638"/>
                    <a:pt x="494" y="638"/>
                  </a:cubicBezTo>
                  <a:cubicBezTo>
                    <a:pt x="481" y="638"/>
                    <a:pt x="481" y="638"/>
                    <a:pt x="494" y="651"/>
                  </a:cubicBezTo>
                  <a:cubicBezTo>
                    <a:pt x="494" y="659"/>
                    <a:pt x="492" y="662"/>
                    <a:pt x="491" y="662"/>
                  </a:cubicBezTo>
                  <a:cubicBezTo>
                    <a:pt x="487" y="662"/>
                    <a:pt x="481" y="647"/>
                    <a:pt x="481" y="638"/>
                  </a:cubicBezTo>
                  <a:cubicBezTo>
                    <a:pt x="475" y="627"/>
                    <a:pt x="472" y="621"/>
                    <a:pt x="471" y="621"/>
                  </a:cubicBezTo>
                  <a:lnTo>
                    <a:pt x="471" y="621"/>
                  </a:lnTo>
                  <a:cubicBezTo>
                    <a:pt x="470" y="621"/>
                    <a:pt x="473" y="633"/>
                    <a:pt x="481" y="664"/>
                  </a:cubicBezTo>
                  <a:cubicBezTo>
                    <a:pt x="481" y="669"/>
                    <a:pt x="481" y="674"/>
                    <a:pt x="481" y="677"/>
                  </a:cubicBezTo>
                  <a:cubicBezTo>
                    <a:pt x="468" y="664"/>
                    <a:pt x="481" y="664"/>
                    <a:pt x="481" y="664"/>
                  </a:cubicBezTo>
                  <a:cubicBezTo>
                    <a:pt x="481" y="664"/>
                    <a:pt x="468" y="651"/>
                    <a:pt x="468" y="638"/>
                  </a:cubicBezTo>
                  <a:cubicBezTo>
                    <a:pt x="468" y="638"/>
                    <a:pt x="468" y="638"/>
                    <a:pt x="468" y="651"/>
                  </a:cubicBezTo>
                  <a:cubicBezTo>
                    <a:pt x="465" y="648"/>
                    <a:pt x="463" y="647"/>
                    <a:pt x="462" y="647"/>
                  </a:cubicBezTo>
                  <a:cubicBezTo>
                    <a:pt x="455" y="647"/>
                    <a:pt x="455" y="669"/>
                    <a:pt x="455" y="690"/>
                  </a:cubicBezTo>
                  <a:cubicBezTo>
                    <a:pt x="455" y="690"/>
                    <a:pt x="455" y="690"/>
                    <a:pt x="455" y="677"/>
                  </a:cubicBezTo>
                  <a:cubicBezTo>
                    <a:pt x="455" y="664"/>
                    <a:pt x="455" y="664"/>
                    <a:pt x="442" y="664"/>
                  </a:cubicBezTo>
                  <a:cubicBezTo>
                    <a:pt x="442" y="664"/>
                    <a:pt x="442" y="664"/>
                    <a:pt x="442" y="677"/>
                  </a:cubicBezTo>
                  <a:cubicBezTo>
                    <a:pt x="442" y="703"/>
                    <a:pt x="442" y="716"/>
                    <a:pt x="442" y="716"/>
                  </a:cubicBezTo>
                  <a:cubicBezTo>
                    <a:pt x="429" y="690"/>
                    <a:pt x="416" y="677"/>
                    <a:pt x="416" y="677"/>
                  </a:cubicBezTo>
                  <a:cubicBezTo>
                    <a:pt x="403" y="677"/>
                    <a:pt x="403" y="677"/>
                    <a:pt x="403" y="664"/>
                  </a:cubicBezTo>
                  <a:cubicBezTo>
                    <a:pt x="390" y="664"/>
                    <a:pt x="390" y="664"/>
                    <a:pt x="390" y="677"/>
                  </a:cubicBezTo>
                  <a:cubicBezTo>
                    <a:pt x="390" y="670"/>
                    <a:pt x="387" y="667"/>
                    <a:pt x="383" y="667"/>
                  </a:cubicBezTo>
                  <a:cubicBezTo>
                    <a:pt x="380" y="667"/>
                    <a:pt x="377" y="670"/>
                    <a:pt x="377" y="677"/>
                  </a:cubicBezTo>
                  <a:cubicBezTo>
                    <a:pt x="371" y="659"/>
                    <a:pt x="368" y="649"/>
                    <a:pt x="367" y="649"/>
                  </a:cubicBezTo>
                  <a:lnTo>
                    <a:pt x="367" y="649"/>
                  </a:lnTo>
                  <a:cubicBezTo>
                    <a:pt x="367" y="649"/>
                    <a:pt x="370" y="662"/>
                    <a:pt x="377" y="690"/>
                  </a:cubicBezTo>
                  <a:cubicBezTo>
                    <a:pt x="377" y="703"/>
                    <a:pt x="377" y="716"/>
                    <a:pt x="390" y="716"/>
                  </a:cubicBezTo>
                  <a:lnTo>
                    <a:pt x="390" y="729"/>
                  </a:lnTo>
                  <a:cubicBezTo>
                    <a:pt x="377" y="729"/>
                    <a:pt x="377" y="742"/>
                    <a:pt x="377" y="755"/>
                  </a:cubicBezTo>
                  <a:cubicBezTo>
                    <a:pt x="377" y="750"/>
                    <a:pt x="377" y="745"/>
                    <a:pt x="377" y="742"/>
                  </a:cubicBezTo>
                  <a:cubicBezTo>
                    <a:pt x="377" y="729"/>
                    <a:pt x="377" y="716"/>
                    <a:pt x="377" y="703"/>
                  </a:cubicBezTo>
                  <a:cubicBezTo>
                    <a:pt x="377" y="687"/>
                    <a:pt x="372" y="676"/>
                    <a:pt x="368" y="676"/>
                  </a:cubicBezTo>
                  <a:cubicBezTo>
                    <a:pt x="366" y="676"/>
                    <a:pt x="364" y="680"/>
                    <a:pt x="364" y="690"/>
                  </a:cubicBezTo>
                  <a:cubicBezTo>
                    <a:pt x="364" y="690"/>
                    <a:pt x="364" y="690"/>
                    <a:pt x="364" y="677"/>
                  </a:cubicBezTo>
                  <a:cubicBezTo>
                    <a:pt x="364" y="671"/>
                    <a:pt x="364" y="668"/>
                    <a:pt x="363" y="668"/>
                  </a:cubicBezTo>
                  <a:cubicBezTo>
                    <a:pt x="362" y="668"/>
                    <a:pt x="359" y="675"/>
                    <a:pt x="351" y="690"/>
                  </a:cubicBezTo>
                  <a:cubicBezTo>
                    <a:pt x="351" y="675"/>
                    <a:pt x="346" y="668"/>
                    <a:pt x="343" y="668"/>
                  </a:cubicBezTo>
                  <a:cubicBezTo>
                    <a:pt x="340" y="668"/>
                    <a:pt x="338" y="671"/>
                    <a:pt x="338" y="677"/>
                  </a:cubicBezTo>
                  <a:cubicBezTo>
                    <a:pt x="338" y="692"/>
                    <a:pt x="334" y="698"/>
                    <a:pt x="330" y="698"/>
                  </a:cubicBezTo>
                  <a:cubicBezTo>
                    <a:pt x="327" y="698"/>
                    <a:pt x="325" y="695"/>
                    <a:pt x="325" y="690"/>
                  </a:cubicBezTo>
                  <a:cubicBezTo>
                    <a:pt x="325" y="681"/>
                    <a:pt x="325" y="666"/>
                    <a:pt x="321" y="666"/>
                  </a:cubicBezTo>
                  <a:cubicBezTo>
                    <a:pt x="319" y="666"/>
                    <a:pt x="316" y="669"/>
                    <a:pt x="312" y="677"/>
                  </a:cubicBezTo>
                  <a:cubicBezTo>
                    <a:pt x="312" y="677"/>
                    <a:pt x="312" y="677"/>
                    <a:pt x="312" y="690"/>
                  </a:cubicBezTo>
                  <a:cubicBezTo>
                    <a:pt x="312" y="690"/>
                    <a:pt x="312" y="703"/>
                    <a:pt x="312" y="716"/>
                  </a:cubicBezTo>
                  <a:cubicBezTo>
                    <a:pt x="312" y="716"/>
                    <a:pt x="312" y="729"/>
                    <a:pt x="312" y="742"/>
                  </a:cubicBezTo>
                  <a:cubicBezTo>
                    <a:pt x="312" y="745"/>
                    <a:pt x="311" y="747"/>
                    <a:pt x="310" y="747"/>
                  </a:cubicBezTo>
                  <a:cubicBezTo>
                    <a:pt x="306" y="747"/>
                    <a:pt x="299" y="732"/>
                    <a:pt x="299" y="703"/>
                  </a:cubicBezTo>
                  <a:cubicBezTo>
                    <a:pt x="286" y="703"/>
                    <a:pt x="286" y="703"/>
                    <a:pt x="286" y="677"/>
                  </a:cubicBezTo>
                  <a:cubicBezTo>
                    <a:pt x="286" y="689"/>
                    <a:pt x="286" y="697"/>
                    <a:pt x="286" y="703"/>
                  </a:cubicBezTo>
                  <a:cubicBezTo>
                    <a:pt x="286" y="681"/>
                    <a:pt x="286" y="672"/>
                    <a:pt x="284" y="672"/>
                  </a:cubicBezTo>
                  <a:cubicBezTo>
                    <a:pt x="282" y="672"/>
                    <a:pt x="279" y="678"/>
                    <a:pt x="273" y="690"/>
                  </a:cubicBezTo>
                  <a:cubicBezTo>
                    <a:pt x="273" y="685"/>
                    <a:pt x="273" y="681"/>
                    <a:pt x="273" y="677"/>
                  </a:cubicBezTo>
                  <a:cubicBezTo>
                    <a:pt x="267" y="696"/>
                    <a:pt x="263" y="703"/>
                    <a:pt x="262" y="703"/>
                  </a:cubicBezTo>
                  <a:cubicBezTo>
                    <a:pt x="260" y="703"/>
                    <a:pt x="260" y="696"/>
                    <a:pt x="260" y="690"/>
                  </a:cubicBezTo>
                  <a:cubicBezTo>
                    <a:pt x="247" y="690"/>
                    <a:pt x="247" y="690"/>
                    <a:pt x="247" y="677"/>
                  </a:cubicBezTo>
                  <a:cubicBezTo>
                    <a:pt x="247" y="670"/>
                    <a:pt x="247" y="667"/>
                    <a:pt x="246" y="667"/>
                  </a:cubicBezTo>
                  <a:cubicBezTo>
                    <a:pt x="244" y="667"/>
                    <a:pt x="241" y="670"/>
                    <a:pt x="234" y="677"/>
                  </a:cubicBezTo>
                  <a:cubicBezTo>
                    <a:pt x="234" y="703"/>
                    <a:pt x="234" y="716"/>
                    <a:pt x="234" y="716"/>
                  </a:cubicBezTo>
                  <a:cubicBezTo>
                    <a:pt x="234" y="716"/>
                    <a:pt x="234" y="716"/>
                    <a:pt x="234" y="729"/>
                  </a:cubicBezTo>
                  <a:cubicBezTo>
                    <a:pt x="221" y="729"/>
                    <a:pt x="221" y="729"/>
                    <a:pt x="221" y="742"/>
                  </a:cubicBezTo>
                  <a:cubicBezTo>
                    <a:pt x="210" y="753"/>
                    <a:pt x="199" y="783"/>
                    <a:pt x="204" y="783"/>
                  </a:cubicBezTo>
                  <a:cubicBezTo>
                    <a:pt x="205" y="783"/>
                    <a:pt x="206" y="782"/>
                    <a:pt x="208" y="781"/>
                  </a:cubicBezTo>
                  <a:lnTo>
                    <a:pt x="208" y="794"/>
                  </a:lnTo>
                  <a:cubicBezTo>
                    <a:pt x="215" y="772"/>
                    <a:pt x="219" y="762"/>
                    <a:pt x="220" y="762"/>
                  </a:cubicBezTo>
                  <a:cubicBezTo>
                    <a:pt x="221" y="762"/>
                    <a:pt x="221" y="769"/>
                    <a:pt x="221" y="781"/>
                  </a:cubicBezTo>
                  <a:cubicBezTo>
                    <a:pt x="208" y="807"/>
                    <a:pt x="221" y="807"/>
                    <a:pt x="221" y="807"/>
                  </a:cubicBezTo>
                  <a:cubicBezTo>
                    <a:pt x="221" y="807"/>
                    <a:pt x="221" y="807"/>
                    <a:pt x="221" y="819"/>
                  </a:cubicBezTo>
                  <a:cubicBezTo>
                    <a:pt x="221" y="823"/>
                    <a:pt x="221" y="828"/>
                    <a:pt x="221" y="832"/>
                  </a:cubicBezTo>
                  <a:cubicBezTo>
                    <a:pt x="221" y="828"/>
                    <a:pt x="223" y="825"/>
                    <a:pt x="225" y="825"/>
                  </a:cubicBezTo>
                  <a:cubicBezTo>
                    <a:pt x="227" y="825"/>
                    <a:pt x="229" y="834"/>
                    <a:pt x="221" y="858"/>
                  </a:cubicBezTo>
                  <a:cubicBezTo>
                    <a:pt x="221" y="864"/>
                    <a:pt x="221" y="867"/>
                    <a:pt x="222" y="867"/>
                  </a:cubicBezTo>
                  <a:cubicBezTo>
                    <a:pt x="223" y="867"/>
                    <a:pt x="227" y="861"/>
                    <a:pt x="234" y="845"/>
                  </a:cubicBezTo>
                  <a:cubicBezTo>
                    <a:pt x="234" y="832"/>
                    <a:pt x="237" y="826"/>
                    <a:pt x="241" y="826"/>
                  </a:cubicBezTo>
                  <a:cubicBezTo>
                    <a:pt x="244" y="826"/>
                    <a:pt x="247" y="832"/>
                    <a:pt x="247" y="845"/>
                  </a:cubicBezTo>
                  <a:cubicBezTo>
                    <a:pt x="247" y="845"/>
                    <a:pt x="260" y="832"/>
                    <a:pt x="260" y="819"/>
                  </a:cubicBezTo>
                  <a:cubicBezTo>
                    <a:pt x="260" y="827"/>
                    <a:pt x="260" y="832"/>
                    <a:pt x="260" y="832"/>
                  </a:cubicBezTo>
                  <a:cubicBezTo>
                    <a:pt x="260" y="845"/>
                    <a:pt x="260" y="845"/>
                    <a:pt x="260" y="845"/>
                  </a:cubicBezTo>
                  <a:cubicBezTo>
                    <a:pt x="273" y="845"/>
                    <a:pt x="273" y="845"/>
                    <a:pt x="273" y="832"/>
                  </a:cubicBezTo>
                  <a:cubicBezTo>
                    <a:pt x="273" y="845"/>
                    <a:pt x="273" y="845"/>
                    <a:pt x="273" y="845"/>
                  </a:cubicBezTo>
                  <a:cubicBezTo>
                    <a:pt x="273" y="845"/>
                    <a:pt x="286" y="845"/>
                    <a:pt x="286" y="858"/>
                  </a:cubicBezTo>
                  <a:cubicBezTo>
                    <a:pt x="286" y="864"/>
                    <a:pt x="287" y="867"/>
                    <a:pt x="288" y="867"/>
                  </a:cubicBezTo>
                  <a:cubicBezTo>
                    <a:pt x="291" y="867"/>
                    <a:pt x="299" y="839"/>
                    <a:pt x="299" y="819"/>
                  </a:cubicBezTo>
                  <a:cubicBezTo>
                    <a:pt x="299" y="819"/>
                    <a:pt x="299" y="807"/>
                    <a:pt x="299" y="807"/>
                  </a:cubicBezTo>
                  <a:cubicBezTo>
                    <a:pt x="299" y="794"/>
                    <a:pt x="312" y="794"/>
                    <a:pt x="312" y="794"/>
                  </a:cubicBezTo>
                  <a:cubicBezTo>
                    <a:pt x="312" y="794"/>
                    <a:pt x="312" y="807"/>
                    <a:pt x="312" y="819"/>
                  </a:cubicBezTo>
                  <a:cubicBezTo>
                    <a:pt x="305" y="849"/>
                    <a:pt x="306" y="865"/>
                    <a:pt x="308" y="865"/>
                  </a:cubicBezTo>
                  <a:cubicBezTo>
                    <a:pt x="310" y="865"/>
                    <a:pt x="312" y="855"/>
                    <a:pt x="312" y="832"/>
                  </a:cubicBezTo>
                  <a:cubicBezTo>
                    <a:pt x="312" y="845"/>
                    <a:pt x="312" y="845"/>
                    <a:pt x="312" y="858"/>
                  </a:cubicBezTo>
                  <a:cubicBezTo>
                    <a:pt x="312" y="865"/>
                    <a:pt x="312" y="868"/>
                    <a:pt x="314" y="868"/>
                  </a:cubicBezTo>
                  <a:cubicBezTo>
                    <a:pt x="315" y="868"/>
                    <a:pt x="318" y="865"/>
                    <a:pt x="325" y="858"/>
                  </a:cubicBezTo>
                  <a:cubicBezTo>
                    <a:pt x="325" y="858"/>
                    <a:pt x="325" y="819"/>
                    <a:pt x="325" y="807"/>
                  </a:cubicBezTo>
                  <a:cubicBezTo>
                    <a:pt x="325" y="794"/>
                    <a:pt x="338" y="794"/>
                    <a:pt x="338" y="794"/>
                  </a:cubicBezTo>
                  <a:cubicBezTo>
                    <a:pt x="338" y="794"/>
                    <a:pt x="338" y="794"/>
                    <a:pt x="338" y="807"/>
                  </a:cubicBezTo>
                  <a:cubicBezTo>
                    <a:pt x="338" y="811"/>
                    <a:pt x="338" y="816"/>
                    <a:pt x="338" y="819"/>
                  </a:cubicBezTo>
                  <a:cubicBezTo>
                    <a:pt x="338" y="838"/>
                    <a:pt x="345" y="851"/>
                    <a:pt x="354" y="851"/>
                  </a:cubicBezTo>
                  <a:cubicBezTo>
                    <a:pt x="357" y="851"/>
                    <a:pt x="360" y="849"/>
                    <a:pt x="364" y="845"/>
                  </a:cubicBezTo>
                  <a:cubicBezTo>
                    <a:pt x="377" y="845"/>
                    <a:pt x="377" y="845"/>
                    <a:pt x="377" y="858"/>
                  </a:cubicBezTo>
                  <a:cubicBezTo>
                    <a:pt x="377" y="861"/>
                    <a:pt x="377" y="862"/>
                    <a:pt x="378" y="862"/>
                  </a:cubicBezTo>
                  <a:cubicBezTo>
                    <a:pt x="381" y="862"/>
                    <a:pt x="392" y="839"/>
                    <a:pt x="403" y="807"/>
                  </a:cubicBezTo>
                  <a:cubicBezTo>
                    <a:pt x="403" y="832"/>
                    <a:pt x="403" y="832"/>
                    <a:pt x="403" y="832"/>
                  </a:cubicBezTo>
                  <a:cubicBezTo>
                    <a:pt x="416" y="832"/>
                    <a:pt x="416" y="832"/>
                    <a:pt x="416" y="845"/>
                  </a:cubicBezTo>
                  <a:cubicBezTo>
                    <a:pt x="416" y="829"/>
                    <a:pt x="418" y="822"/>
                    <a:pt x="421" y="822"/>
                  </a:cubicBezTo>
                  <a:cubicBezTo>
                    <a:pt x="424" y="822"/>
                    <a:pt x="429" y="836"/>
                    <a:pt x="429" y="858"/>
                  </a:cubicBezTo>
                  <a:cubicBezTo>
                    <a:pt x="442" y="871"/>
                    <a:pt x="442" y="871"/>
                    <a:pt x="442" y="871"/>
                  </a:cubicBezTo>
                  <a:cubicBezTo>
                    <a:pt x="442" y="845"/>
                    <a:pt x="455" y="845"/>
                    <a:pt x="455" y="845"/>
                  </a:cubicBezTo>
                  <a:cubicBezTo>
                    <a:pt x="468" y="845"/>
                    <a:pt x="468" y="845"/>
                    <a:pt x="468" y="819"/>
                  </a:cubicBezTo>
                  <a:cubicBezTo>
                    <a:pt x="455" y="794"/>
                    <a:pt x="455" y="794"/>
                    <a:pt x="468" y="794"/>
                  </a:cubicBezTo>
                  <a:cubicBezTo>
                    <a:pt x="468" y="794"/>
                    <a:pt x="468" y="794"/>
                    <a:pt x="468" y="807"/>
                  </a:cubicBezTo>
                  <a:cubicBezTo>
                    <a:pt x="468" y="807"/>
                    <a:pt x="481" y="819"/>
                    <a:pt x="481" y="819"/>
                  </a:cubicBezTo>
                  <a:cubicBezTo>
                    <a:pt x="481" y="819"/>
                    <a:pt x="494" y="819"/>
                    <a:pt x="494" y="832"/>
                  </a:cubicBezTo>
                  <a:cubicBezTo>
                    <a:pt x="494" y="832"/>
                    <a:pt x="494" y="845"/>
                    <a:pt x="507" y="845"/>
                  </a:cubicBezTo>
                  <a:cubicBezTo>
                    <a:pt x="507" y="845"/>
                    <a:pt x="510" y="842"/>
                    <a:pt x="513" y="842"/>
                  </a:cubicBezTo>
                  <a:cubicBezTo>
                    <a:pt x="516" y="842"/>
                    <a:pt x="520" y="845"/>
                    <a:pt x="520" y="858"/>
                  </a:cubicBezTo>
                  <a:cubicBezTo>
                    <a:pt x="520" y="858"/>
                    <a:pt x="520" y="858"/>
                    <a:pt x="520" y="832"/>
                  </a:cubicBezTo>
                  <a:cubicBezTo>
                    <a:pt x="520" y="823"/>
                    <a:pt x="520" y="814"/>
                    <a:pt x="524" y="814"/>
                  </a:cubicBezTo>
                  <a:cubicBezTo>
                    <a:pt x="526" y="814"/>
                    <a:pt x="529" y="816"/>
                    <a:pt x="533" y="819"/>
                  </a:cubicBezTo>
                  <a:cubicBezTo>
                    <a:pt x="533" y="819"/>
                    <a:pt x="545" y="819"/>
                    <a:pt x="545" y="807"/>
                  </a:cubicBezTo>
                  <a:cubicBezTo>
                    <a:pt x="545" y="807"/>
                    <a:pt x="545" y="807"/>
                    <a:pt x="545" y="819"/>
                  </a:cubicBezTo>
                  <a:cubicBezTo>
                    <a:pt x="551" y="831"/>
                    <a:pt x="557" y="838"/>
                    <a:pt x="561" y="838"/>
                  </a:cubicBezTo>
                  <a:cubicBezTo>
                    <a:pt x="565" y="838"/>
                    <a:pt x="566" y="828"/>
                    <a:pt x="558" y="807"/>
                  </a:cubicBezTo>
                  <a:cubicBezTo>
                    <a:pt x="558" y="800"/>
                    <a:pt x="558" y="797"/>
                    <a:pt x="560" y="797"/>
                  </a:cubicBezTo>
                  <a:cubicBezTo>
                    <a:pt x="562" y="797"/>
                    <a:pt x="565" y="800"/>
                    <a:pt x="571" y="807"/>
                  </a:cubicBezTo>
                  <a:cubicBezTo>
                    <a:pt x="571" y="807"/>
                    <a:pt x="571" y="807"/>
                    <a:pt x="571" y="794"/>
                  </a:cubicBezTo>
                  <a:cubicBezTo>
                    <a:pt x="584" y="807"/>
                    <a:pt x="584" y="807"/>
                    <a:pt x="584" y="807"/>
                  </a:cubicBezTo>
                  <a:cubicBezTo>
                    <a:pt x="584" y="796"/>
                    <a:pt x="601" y="777"/>
                    <a:pt x="615" y="777"/>
                  </a:cubicBezTo>
                  <a:cubicBezTo>
                    <a:pt x="618" y="777"/>
                    <a:pt x="621" y="778"/>
                    <a:pt x="623" y="781"/>
                  </a:cubicBezTo>
                  <a:cubicBezTo>
                    <a:pt x="623" y="768"/>
                    <a:pt x="623" y="768"/>
                    <a:pt x="623" y="768"/>
                  </a:cubicBezTo>
                  <a:cubicBezTo>
                    <a:pt x="628" y="778"/>
                    <a:pt x="631" y="782"/>
                    <a:pt x="632" y="782"/>
                  </a:cubicBezTo>
                  <a:cubicBezTo>
                    <a:pt x="634" y="782"/>
                    <a:pt x="631" y="771"/>
                    <a:pt x="623" y="755"/>
                  </a:cubicBezTo>
                  <a:lnTo>
                    <a:pt x="610" y="755"/>
                  </a:lnTo>
                  <a:cubicBezTo>
                    <a:pt x="604" y="743"/>
                    <a:pt x="604" y="737"/>
                    <a:pt x="607" y="737"/>
                  </a:cubicBezTo>
                  <a:cubicBezTo>
                    <a:pt x="612" y="737"/>
                    <a:pt x="622" y="746"/>
                    <a:pt x="636" y="768"/>
                  </a:cubicBezTo>
                  <a:cubicBezTo>
                    <a:pt x="629" y="752"/>
                    <a:pt x="626" y="746"/>
                    <a:pt x="629" y="746"/>
                  </a:cubicBezTo>
                  <a:cubicBezTo>
                    <a:pt x="632" y="746"/>
                    <a:pt x="638" y="749"/>
                    <a:pt x="649" y="755"/>
                  </a:cubicBezTo>
                  <a:cubicBezTo>
                    <a:pt x="635" y="725"/>
                    <a:pt x="628" y="709"/>
                    <a:pt x="630" y="709"/>
                  </a:cubicBezTo>
                  <a:lnTo>
                    <a:pt x="630" y="709"/>
                  </a:lnTo>
                  <a:cubicBezTo>
                    <a:pt x="631" y="709"/>
                    <a:pt x="638" y="719"/>
                    <a:pt x="649" y="742"/>
                  </a:cubicBezTo>
                  <a:cubicBezTo>
                    <a:pt x="662" y="768"/>
                    <a:pt x="675" y="768"/>
                    <a:pt x="675" y="768"/>
                  </a:cubicBezTo>
                  <a:cubicBezTo>
                    <a:pt x="688" y="768"/>
                    <a:pt x="675" y="755"/>
                    <a:pt x="662" y="742"/>
                  </a:cubicBezTo>
                  <a:cubicBezTo>
                    <a:pt x="656" y="729"/>
                    <a:pt x="652" y="722"/>
                    <a:pt x="654" y="722"/>
                  </a:cubicBezTo>
                  <a:lnTo>
                    <a:pt x="654" y="722"/>
                  </a:lnTo>
                  <a:cubicBezTo>
                    <a:pt x="656" y="722"/>
                    <a:pt x="662" y="729"/>
                    <a:pt x="675" y="742"/>
                  </a:cubicBezTo>
                  <a:cubicBezTo>
                    <a:pt x="688" y="755"/>
                    <a:pt x="698" y="761"/>
                    <a:pt x="703" y="761"/>
                  </a:cubicBezTo>
                  <a:cubicBezTo>
                    <a:pt x="708" y="761"/>
                    <a:pt x="708" y="755"/>
                    <a:pt x="701" y="742"/>
                  </a:cubicBezTo>
                  <a:cubicBezTo>
                    <a:pt x="694" y="720"/>
                    <a:pt x="695" y="711"/>
                    <a:pt x="699" y="711"/>
                  </a:cubicBezTo>
                  <a:lnTo>
                    <a:pt x="699" y="711"/>
                  </a:lnTo>
                  <a:cubicBezTo>
                    <a:pt x="702" y="711"/>
                    <a:pt x="708" y="717"/>
                    <a:pt x="714" y="729"/>
                  </a:cubicBezTo>
                  <a:cubicBezTo>
                    <a:pt x="716" y="733"/>
                    <a:pt x="718" y="737"/>
                    <a:pt x="720" y="741"/>
                  </a:cubicBezTo>
                  <a:lnTo>
                    <a:pt x="720" y="741"/>
                  </a:lnTo>
                  <a:cubicBezTo>
                    <a:pt x="727" y="737"/>
                    <a:pt x="727" y="729"/>
                    <a:pt x="727" y="729"/>
                  </a:cubicBezTo>
                  <a:cubicBezTo>
                    <a:pt x="740" y="729"/>
                    <a:pt x="727" y="716"/>
                    <a:pt x="714" y="703"/>
                  </a:cubicBezTo>
                  <a:lnTo>
                    <a:pt x="714" y="703"/>
                  </a:lnTo>
                  <a:cubicBezTo>
                    <a:pt x="727" y="716"/>
                    <a:pt x="737" y="722"/>
                    <a:pt x="742" y="722"/>
                  </a:cubicBezTo>
                  <a:cubicBezTo>
                    <a:pt x="747" y="722"/>
                    <a:pt x="747" y="716"/>
                    <a:pt x="740" y="703"/>
                  </a:cubicBezTo>
                  <a:cubicBezTo>
                    <a:pt x="740" y="703"/>
                    <a:pt x="740" y="703"/>
                    <a:pt x="740" y="690"/>
                  </a:cubicBezTo>
                  <a:cubicBezTo>
                    <a:pt x="734" y="683"/>
                    <a:pt x="734" y="680"/>
                    <a:pt x="737" y="680"/>
                  </a:cubicBezTo>
                  <a:cubicBezTo>
                    <a:pt x="740" y="680"/>
                    <a:pt x="747" y="683"/>
                    <a:pt x="753" y="690"/>
                  </a:cubicBezTo>
                  <a:cubicBezTo>
                    <a:pt x="759" y="696"/>
                    <a:pt x="766" y="699"/>
                    <a:pt x="769" y="699"/>
                  </a:cubicBezTo>
                  <a:cubicBezTo>
                    <a:pt x="772" y="699"/>
                    <a:pt x="772" y="696"/>
                    <a:pt x="766" y="690"/>
                  </a:cubicBezTo>
                  <a:cubicBezTo>
                    <a:pt x="753" y="690"/>
                    <a:pt x="753" y="677"/>
                    <a:pt x="740" y="664"/>
                  </a:cubicBezTo>
                  <a:cubicBezTo>
                    <a:pt x="734" y="657"/>
                    <a:pt x="734" y="654"/>
                    <a:pt x="737" y="654"/>
                  </a:cubicBezTo>
                  <a:cubicBezTo>
                    <a:pt x="740" y="654"/>
                    <a:pt x="747" y="657"/>
                    <a:pt x="753" y="664"/>
                  </a:cubicBezTo>
                  <a:cubicBezTo>
                    <a:pt x="766" y="677"/>
                    <a:pt x="766" y="677"/>
                    <a:pt x="779" y="677"/>
                  </a:cubicBezTo>
                  <a:cubicBezTo>
                    <a:pt x="779" y="677"/>
                    <a:pt x="792" y="677"/>
                    <a:pt x="779" y="664"/>
                  </a:cubicBezTo>
                  <a:cubicBezTo>
                    <a:pt x="770" y="655"/>
                    <a:pt x="774" y="645"/>
                    <a:pt x="781" y="645"/>
                  </a:cubicBezTo>
                  <a:cubicBezTo>
                    <a:pt x="784" y="645"/>
                    <a:pt x="788" y="647"/>
                    <a:pt x="792" y="651"/>
                  </a:cubicBezTo>
                  <a:cubicBezTo>
                    <a:pt x="792" y="651"/>
                    <a:pt x="792" y="638"/>
                    <a:pt x="792" y="638"/>
                  </a:cubicBezTo>
                  <a:cubicBezTo>
                    <a:pt x="792" y="638"/>
                    <a:pt x="779" y="625"/>
                    <a:pt x="792" y="625"/>
                  </a:cubicBezTo>
                  <a:cubicBezTo>
                    <a:pt x="792" y="625"/>
                    <a:pt x="792" y="625"/>
                    <a:pt x="779" y="612"/>
                  </a:cubicBezTo>
                  <a:lnTo>
                    <a:pt x="792" y="612"/>
                  </a:lnTo>
                  <a:cubicBezTo>
                    <a:pt x="805" y="618"/>
                    <a:pt x="811" y="622"/>
                    <a:pt x="813" y="622"/>
                  </a:cubicBezTo>
                  <a:cubicBezTo>
                    <a:pt x="815" y="622"/>
                    <a:pt x="811" y="618"/>
                    <a:pt x="805" y="612"/>
                  </a:cubicBezTo>
                  <a:cubicBezTo>
                    <a:pt x="792" y="599"/>
                    <a:pt x="792" y="599"/>
                    <a:pt x="805" y="599"/>
                  </a:cubicBezTo>
                  <a:cubicBezTo>
                    <a:pt x="787" y="590"/>
                    <a:pt x="775" y="581"/>
                    <a:pt x="778" y="581"/>
                  </a:cubicBezTo>
                  <a:cubicBezTo>
                    <a:pt x="780" y="581"/>
                    <a:pt x="784" y="582"/>
                    <a:pt x="792" y="586"/>
                  </a:cubicBezTo>
                  <a:cubicBezTo>
                    <a:pt x="792" y="586"/>
                    <a:pt x="805" y="573"/>
                    <a:pt x="792" y="573"/>
                  </a:cubicBezTo>
                  <a:cubicBezTo>
                    <a:pt x="777" y="558"/>
                    <a:pt x="770" y="552"/>
                    <a:pt x="773" y="552"/>
                  </a:cubicBezTo>
                  <a:cubicBezTo>
                    <a:pt x="775" y="552"/>
                    <a:pt x="781" y="555"/>
                    <a:pt x="792" y="560"/>
                  </a:cubicBezTo>
                  <a:cubicBezTo>
                    <a:pt x="792" y="560"/>
                    <a:pt x="779" y="547"/>
                    <a:pt x="792" y="547"/>
                  </a:cubicBezTo>
                  <a:lnTo>
                    <a:pt x="766" y="547"/>
                  </a:lnTo>
                  <a:cubicBezTo>
                    <a:pt x="766" y="543"/>
                    <a:pt x="769" y="541"/>
                    <a:pt x="773" y="541"/>
                  </a:cubicBezTo>
                  <a:cubicBezTo>
                    <a:pt x="780" y="541"/>
                    <a:pt x="792" y="547"/>
                    <a:pt x="792" y="547"/>
                  </a:cubicBezTo>
                  <a:cubicBezTo>
                    <a:pt x="800" y="551"/>
                    <a:pt x="806" y="552"/>
                    <a:pt x="811" y="552"/>
                  </a:cubicBezTo>
                  <a:cubicBezTo>
                    <a:pt x="822" y="552"/>
                    <a:pt x="823" y="543"/>
                    <a:pt x="805" y="534"/>
                  </a:cubicBezTo>
                  <a:cubicBezTo>
                    <a:pt x="818" y="534"/>
                    <a:pt x="818" y="521"/>
                    <a:pt x="805" y="521"/>
                  </a:cubicBezTo>
                  <a:lnTo>
                    <a:pt x="792" y="508"/>
                  </a:lnTo>
                  <a:lnTo>
                    <a:pt x="792" y="508"/>
                  </a:lnTo>
                  <a:cubicBezTo>
                    <a:pt x="805" y="521"/>
                    <a:pt x="831" y="521"/>
                    <a:pt x="831" y="521"/>
                  </a:cubicBezTo>
                  <a:cubicBezTo>
                    <a:pt x="831" y="508"/>
                    <a:pt x="831" y="508"/>
                    <a:pt x="818" y="508"/>
                  </a:cubicBezTo>
                  <a:lnTo>
                    <a:pt x="805" y="508"/>
                  </a:lnTo>
                  <a:cubicBezTo>
                    <a:pt x="805" y="502"/>
                    <a:pt x="808" y="499"/>
                    <a:pt x="812" y="498"/>
                  </a:cubicBezTo>
                  <a:lnTo>
                    <a:pt x="812" y="498"/>
                  </a:lnTo>
                  <a:cubicBezTo>
                    <a:pt x="815" y="500"/>
                    <a:pt x="821" y="503"/>
                    <a:pt x="831" y="508"/>
                  </a:cubicBezTo>
                  <a:cubicBezTo>
                    <a:pt x="824" y="502"/>
                    <a:pt x="818" y="498"/>
                    <a:pt x="813" y="498"/>
                  </a:cubicBezTo>
                  <a:cubicBezTo>
                    <a:pt x="813" y="498"/>
                    <a:pt x="812" y="498"/>
                    <a:pt x="812" y="498"/>
                  </a:cubicBezTo>
                  <a:lnTo>
                    <a:pt x="812" y="498"/>
                  </a:lnTo>
                  <a:cubicBezTo>
                    <a:pt x="807" y="495"/>
                    <a:pt x="810" y="495"/>
                    <a:pt x="818" y="495"/>
                  </a:cubicBezTo>
                  <a:lnTo>
                    <a:pt x="831" y="495"/>
                  </a:lnTo>
                  <a:cubicBezTo>
                    <a:pt x="824" y="489"/>
                    <a:pt x="824" y="485"/>
                    <a:pt x="826" y="485"/>
                  </a:cubicBezTo>
                  <a:cubicBezTo>
                    <a:pt x="828" y="485"/>
                    <a:pt x="831" y="489"/>
                    <a:pt x="831" y="495"/>
                  </a:cubicBezTo>
                  <a:lnTo>
                    <a:pt x="844" y="495"/>
                  </a:lnTo>
                  <a:cubicBezTo>
                    <a:pt x="870" y="495"/>
                    <a:pt x="857" y="495"/>
                    <a:pt x="831" y="482"/>
                  </a:cubicBezTo>
                  <a:lnTo>
                    <a:pt x="844" y="482"/>
                  </a:lnTo>
                  <a:cubicBezTo>
                    <a:pt x="844" y="482"/>
                    <a:pt x="844" y="482"/>
                    <a:pt x="831" y="469"/>
                  </a:cubicBezTo>
                  <a:lnTo>
                    <a:pt x="844" y="469"/>
                  </a:lnTo>
                  <a:cubicBezTo>
                    <a:pt x="849" y="472"/>
                    <a:pt x="853" y="473"/>
                    <a:pt x="855" y="473"/>
                  </a:cubicBezTo>
                  <a:cubicBezTo>
                    <a:pt x="865" y="473"/>
                    <a:pt x="854" y="456"/>
                    <a:pt x="844" y="456"/>
                  </a:cubicBezTo>
                  <a:cubicBezTo>
                    <a:pt x="819" y="444"/>
                    <a:pt x="818" y="443"/>
                    <a:pt x="840" y="443"/>
                  </a:cubicBezTo>
                  <a:lnTo>
                    <a:pt x="840" y="443"/>
                  </a:lnTo>
                  <a:cubicBezTo>
                    <a:pt x="832" y="440"/>
                    <a:pt x="819" y="435"/>
                    <a:pt x="805" y="430"/>
                  </a:cubicBezTo>
                  <a:lnTo>
                    <a:pt x="805" y="430"/>
                  </a:lnTo>
                  <a:cubicBezTo>
                    <a:pt x="837" y="437"/>
                    <a:pt x="854" y="440"/>
                    <a:pt x="857" y="440"/>
                  </a:cubicBezTo>
                  <a:cubicBezTo>
                    <a:pt x="860" y="440"/>
                    <a:pt x="850" y="437"/>
                    <a:pt x="831" y="430"/>
                  </a:cubicBezTo>
                  <a:cubicBezTo>
                    <a:pt x="818" y="417"/>
                    <a:pt x="818" y="417"/>
                    <a:pt x="831" y="417"/>
                  </a:cubicBezTo>
                  <a:cubicBezTo>
                    <a:pt x="857" y="417"/>
                    <a:pt x="857" y="417"/>
                    <a:pt x="857" y="404"/>
                  </a:cubicBezTo>
                  <a:cubicBezTo>
                    <a:pt x="857" y="404"/>
                    <a:pt x="857" y="404"/>
                    <a:pt x="844" y="391"/>
                  </a:cubicBezTo>
                  <a:cubicBezTo>
                    <a:pt x="870" y="391"/>
                    <a:pt x="857" y="378"/>
                    <a:pt x="818" y="378"/>
                  </a:cubicBezTo>
                  <a:lnTo>
                    <a:pt x="844" y="378"/>
                  </a:lnTo>
                  <a:cubicBezTo>
                    <a:pt x="857" y="378"/>
                    <a:pt x="857" y="378"/>
                    <a:pt x="857" y="353"/>
                  </a:cubicBezTo>
                  <a:cubicBezTo>
                    <a:pt x="847" y="334"/>
                    <a:pt x="845" y="322"/>
                    <a:pt x="834" y="322"/>
                  </a:cubicBezTo>
                  <a:cubicBezTo>
                    <a:pt x="830" y="322"/>
                    <a:pt x="825" y="323"/>
                    <a:pt x="818" y="327"/>
                  </a:cubicBezTo>
                  <a:cubicBezTo>
                    <a:pt x="792" y="327"/>
                    <a:pt x="792" y="327"/>
                    <a:pt x="818" y="314"/>
                  </a:cubicBezTo>
                  <a:lnTo>
                    <a:pt x="805" y="314"/>
                  </a:lnTo>
                  <a:cubicBezTo>
                    <a:pt x="818" y="314"/>
                    <a:pt x="831" y="301"/>
                    <a:pt x="831" y="301"/>
                  </a:cubicBezTo>
                  <a:lnTo>
                    <a:pt x="831" y="301"/>
                  </a:lnTo>
                  <a:lnTo>
                    <a:pt x="818" y="314"/>
                  </a:lnTo>
                  <a:lnTo>
                    <a:pt x="831" y="314"/>
                  </a:lnTo>
                  <a:cubicBezTo>
                    <a:pt x="831" y="314"/>
                    <a:pt x="831" y="314"/>
                    <a:pt x="844" y="301"/>
                  </a:cubicBezTo>
                  <a:cubicBezTo>
                    <a:pt x="870" y="288"/>
                    <a:pt x="857" y="288"/>
                    <a:pt x="844" y="288"/>
                  </a:cubicBezTo>
                  <a:cubicBezTo>
                    <a:pt x="835" y="292"/>
                    <a:pt x="831" y="293"/>
                    <a:pt x="829" y="293"/>
                  </a:cubicBezTo>
                  <a:cubicBezTo>
                    <a:pt x="827" y="293"/>
                    <a:pt x="835" y="288"/>
                    <a:pt x="844" y="288"/>
                  </a:cubicBezTo>
                  <a:cubicBezTo>
                    <a:pt x="857" y="275"/>
                    <a:pt x="870" y="275"/>
                    <a:pt x="857" y="275"/>
                  </a:cubicBezTo>
                  <a:cubicBezTo>
                    <a:pt x="831" y="275"/>
                    <a:pt x="818" y="262"/>
                    <a:pt x="844" y="262"/>
                  </a:cubicBezTo>
                  <a:cubicBezTo>
                    <a:pt x="844" y="262"/>
                    <a:pt x="844" y="249"/>
                    <a:pt x="844" y="249"/>
                  </a:cubicBezTo>
                  <a:lnTo>
                    <a:pt x="831" y="249"/>
                  </a:lnTo>
                  <a:cubicBezTo>
                    <a:pt x="818" y="236"/>
                    <a:pt x="818" y="236"/>
                    <a:pt x="831" y="223"/>
                  </a:cubicBezTo>
                  <a:lnTo>
                    <a:pt x="831" y="223"/>
                  </a:lnTo>
                  <a:cubicBezTo>
                    <a:pt x="831" y="223"/>
                    <a:pt x="819" y="229"/>
                    <a:pt x="812" y="229"/>
                  </a:cubicBezTo>
                  <a:cubicBezTo>
                    <a:pt x="810" y="229"/>
                    <a:pt x="809" y="228"/>
                    <a:pt x="808" y="228"/>
                  </a:cubicBezTo>
                  <a:lnTo>
                    <a:pt x="808" y="228"/>
                  </a:lnTo>
                  <a:lnTo>
                    <a:pt x="818" y="223"/>
                  </a:lnTo>
                  <a:cubicBezTo>
                    <a:pt x="818" y="216"/>
                    <a:pt x="815" y="213"/>
                    <a:pt x="811" y="213"/>
                  </a:cubicBezTo>
                  <a:cubicBezTo>
                    <a:pt x="808" y="213"/>
                    <a:pt x="805" y="216"/>
                    <a:pt x="805" y="223"/>
                  </a:cubicBezTo>
                  <a:cubicBezTo>
                    <a:pt x="805" y="210"/>
                    <a:pt x="805" y="210"/>
                    <a:pt x="805" y="197"/>
                  </a:cubicBezTo>
                  <a:cubicBezTo>
                    <a:pt x="805" y="197"/>
                    <a:pt x="805" y="191"/>
                    <a:pt x="801" y="191"/>
                  </a:cubicBezTo>
                  <a:cubicBezTo>
                    <a:pt x="799" y="191"/>
                    <a:pt x="796" y="193"/>
                    <a:pt x="792" y="197"/>
                  </a:cubicBezTo>
                  <a:cubicBezTo>
                    <a:pt x="802" y="186"/>
                    <a:pt x="796" y="167"/>
                    <a:pt x="786" y="167"/>
                  </a:cubicBezTo>
                  <a:cubicBezTo>
                    <a:pt x="784" y="167"/>
                    <a:pt x="781" y="168"/>
                    <a:pt x="779" y="171"/>
                  </a:cubicBezTo>
                  <a:cubicBezTo>
                    <a:pt x="772" y="177"/>
                    <a:pt x="769" y="181"/>
                    <a:pt x="768" y="181"/>
                  </a:cubicBezTo>
                  <a:cubicBezTo>
                    <a:pt x="766" y="181"/>
                    <a:pt x="766" y="177"/>
                    <a:pt x="766" y="171"/>
                  </a:cubicBezTo>
                  <a:cubicBezTo>
                    <a:pt x="753" y="171"/>
                    <a:pt x="766" y="158"/>
                    <a:pt x="779" y="145"/>
                  </a:cubicBezTo>
                  <a:cubicBezTo>
                    <a:pt x="792" y="132"/>
                    <a:pt x="792" y="132"/>
                    <a:pt x="779" y="132"/>
                  </a:cubicBezTo>
                  <a:cubicBezTo>
                    <a:pt x="775" y="136"/>
                    <a:pt x="772" y="138"/>
                    <a:pt x="769" y="138"/>
                  </a:cubicBezTo>
                  <a:cubicBezTo>
                    <a:pt x="765" y="138"/>
                    <a:pt x="762" y="132"/>
                    <a:pt x="753" y="132"/>
                  </a:cubicBezTo>
                  <a:cubicBezTo>
                    <a:pt x="740" y="132"/>
                    <a:pt x="740" y="132"/>
                    <a:pt x="727" y="145"/>
                  </a:cubicBezTo>
                  <a:cubicBezTo>
                    <a:pt x="740" y="132"/>
                    <a:pt x="740" y="132"/>
                    <a:pt x="727" y="119"/>
                  </a:cubicBezTo>
                  <a:cubicBezTo>
                    <a:pt x="727" y="110"/>
                    <a:pt x="727" y="101"/>
                    <a:pt x="722" y="101"/>
                  </a:cubicBezTo>
                  <a:cubicBezTo>
                    <a:pt x="721" y="101"/>
                    <a:pt x="718" y="102"/>
                    <a:pt x="714" y="106"/>
                  </a:cubicBezTo>
                  <a:cubicBezTo>
                    <a:pt x="701" y="119"/>
                    <a:pt x="714" y="119"/>
                    <a:pt x="701" y="119"/>
                  </a:cubicBezTo>
                  <a:cubicBezTo>
                    <a:pt x="720" y="100"/>
                    <a:pt x="704" y="88"/>
                    <a:pt x="689" y="88"/>
                  </a:cubicBezTo>
                  <a:cubicBezTo>
                    <a:pt x="684" y="88"/>
                    <a:pt x="679" y="90"/>
                    <a:pt x="675" y="93"/>
                  </a:cubicBezTo>
                  <a:cubicBezTo>
                    <a:pt x="675" y="93"/>
                    <a:pt x="675" y="93"/>
                    <a:pt x="688" y="80"/>
                  </a:cubicBezTo>
                  <a:cubicBezTo>
                    <a:pt x="688" y="80"/>
                    <a:pt x="688" y="67"/>
                    <a:pt x="688" y="67"/>
                  </a:cubicBezTo>
                  <a:lnTo>
                    <a:pt x="662" y="67"/>
                  </a:lnTo>
                  <a:cubicBezTo>
                    <a:pt x="654" y="67"/>
                    <a:pt x="645" y="61"/>
                    <a:pt x="640" y="61"/>
                  </a:cubicBezTo>
                  <a:cubicBezTo>
                    <a:pt x="638" y="61"/>
                    <a:pt x="636" y="63"/>
                    <a:pt x="636" y="67"/>
                  </a:cubicBezTo>
                  <a:cubicBezTo>
                    <a:pt x="623" y="67"/>
                    <a:pt x="623" y="67"/>
                    <a:pt x="636" y="54"/>
                  </a:cubicBezTo>
                  <a:cubicBezTo>
                    <a:pt x="649" y="41"/>
                    <a:pt x="636" y="41"/>
                    <a:pt x="636" y="41"/>
                  </a:cubicBezTo>
                  <a:cubicBezTo>
                    <a:pt x="636" y="41"/>
                    <a:pt x="636" y="54"/>
                    <a:pt x="623" y="67"/>
                  </a:cubicBezTo>
                  <a:cubicBezTo>
                    <a:pt x="623" y="74"/>
                    <a:pt x="620" y="77"/>
                    <a:pt x="617" y="77"/>
                  </a:cubicBezTo>
                  <a:cubicBezTo>
                    <a:pt x="614" y="77"/>
                    <a:pt x="610" y="74"/>
                    <a:pt x="610" y="67"/>
                  </a:cubicBezTo>
                  <a:cubicBezTo>
                    <a:pt x="610" y="58"/>
                    <a:pt x="610" y="49"/>
                    <a:pt x="606" y="49"/>
                  </a:cubicBezTo>
                  <a:cubicBezTo>
                    <a:pt x="604" y="49"/>
                    <a:pt x="601" y="50"/>
                    <a:pt x="597" y="54"/>
                  </a:cubicBezTo>
                  <a:cubicBezTo>
                    <a:pt x="597" y="54"/>
                    <a:pt x="584" y="54"/>
                    <a:pt x="597" y="41"/>
                  </a:cubicBezTo>
                  <a:cubicBezTo>
                    <a:pt x="597" y="34"/>
                    <a:pt x="597" y="26"/>
                    <a:pt x="595" y="26"/>
                  </a:cubicBezTo>
                  <a:cubicBezTo>
                    <a:pt x="593" y="26"/>
                    <a:pt x="590" y="30"/>
                    <a:pt x="584" y="41"/>
                  </a:cubicBezTo>
                  <a:cubicBezTo>
                    <a:pt x="571" y="41"/>
                    <a:pt x="571" y="41"/>
                    <a:pt x="584" y="15"/>
                  </a:cubicBezTo>
                  <a:cubicBezTo>
                    <a:pt x="584" y="8"/>
                    <a:pt x="584" y="0"/>
                    <a:pt x="582" y="0"/>
                  </a:cubicBezTo>
                  <a:close/>
                  <a:moveTo>
                    <a:pt x="221" y="962"/>
                  </a:moveTo>
                  <a:cubicBezTo>
                    <a:pt x="221" y="962"/>
                    <a:pt x="208" y="975"/>
                    <a:pt x="208" y="988"/>
                  </a:cubicBezTo>
                  <a:cubicBezTo>
                    <a:pt x="221" y="988"/>
                    <a:pt x="221" y="975"/>
                    <a:pt x="221" y="962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17"/>
          <p:cNvGrpSpPr/>
          <p:nvPr/>
        </p:nvGrpSpPr>
        <p:grpSpPr>
          <a:xfrm>
            <a:off x="8925158" y="4612690"/>
            <a:ext cx="99964" cy="96059"/>
            <a:chOff x="6298750" y="3724413"/>
            <a:chExt cx="216280" cy="207875"/>
          </a:xfrm>
        </p:grpSpPr>
        <p:sp>
          <p:nvSpPr>
            <p:cNvPr id="151" name="Google Shape;151;p17"/>
            <p:cNvSpPr/>
            <p:nvPr/>
          </p:nvSpPr>
          <p:spPr>
            <a:xfrm>
              <a:off x="6298750" y="3724413"/>
              <a:ext cx="216280" cy="207875"/>
            </a:xfrm>
            <a:custGeom>
              <a:rect b="b" l="l" r="r" t="t"/>
              <a:pathLst>
                <a:path extrusionOk="0" h="1385" w="1441">
                  <a:moveTo>
                    <a:pt x="753" y="53"/>
                  </a:moveTo>
                  <a:lnTo>
                    <a:pt x="753" y="66"/>
                  </a:lnTo>
                  <a:cubicBezTo>
                    <a:pt x="740" y="66"/>
                    <a:pt x="740" y="66"/>
                    <a:pt x="753" y="53"/>
                  </a:cubicBezTo>
                  <a:close/>
                  <a:moveTo>
                    <a:pt x="403" y="78"/>
                  </a:moveTo>
                  <a:lnTo>
                    <a:pt x="403" y="78"/>
                  </a:lnTo>
                  <a:cubicBezTo>
                    <a:pt x="403" y="79"/>
                    <a:pt x="403" y="79"/>
                    <a:pt x="404" y="80"/>
                  </a:cubicBezTo>
                  <a:lnTo>
                    <a:pt x="404" y="80"/>
                  </a:lnTo>
                  <a:cubicBezTo>
                    <a:pt x="404" y="79"/>
                    <a:pt x="403" y="79"/>
                    <a:pt x="403" y="78"/>
                  </a:cubicBezTo>
                  <a:close/>
                  <a:moveTo>
                    <a:pt x="831" y="66"/>
                  </a:moveTo>
                  <a:cubicBezTo>
                    <a:pt x="831" y="66"/>
                    <a:pt x="831" y="66"/>
                    <a:pt x="831" y="78"/>
                  </a:cubicBezTo>
                  <a:cubicBezTo>
                    <a:pt x="824" y="85"/>
                    <a:pt x="821" y="88"/>
                    <a:pt x="820" y="88"/>
                  </a:cubicBezTo>
                  <a:cubicBezTo>
                    <a:pt x="818" y="88"/>
                    <a:pt x="818" y="85"/>
                    <a:pt x="818" y="78"/>
                  </a:cubicBezTo>
                  <a:cubicBezTo>
                    <a:pt x="818" y="66"/>
                    <a:pt x="818" y="66"/>
                    <a:pt x="831" y="66"/>
                  </a:cubicBezTo>
                  <a:close/>
                  <a:moveTo>
                    <a:pt x="429" y="143"/>
                  </a:moveTo>
                  <a:lnTo>
                    <a:pt x="429" y="143"/>
                  </a:lnTo>
                  <a:cubicBezTo>
                    <a:pt x="429" y="143"/>
                    <a:pt x="434" y="154"/>
                    <a:pt x="438" y="165"/>
                  </a:cubicBezTo>
                  <a:lnTo>
                    <a:pt x="438" y="165"/>
                  </a:lnTo>
                  <a:cubicBezTo>
                    <a:pt x="429" y="154"/>
                    <a:pt x="429" y="143"/>
                    <a:pt x="429" y="143"/>
                  </a:cubicBezTo>
                  <a:close/>
                  <a:moveTo>
                    <a:pt x="844" y="156"/>
                  </a:moveTo>
                  <a:lnTo>
                    <a:pt x="844" y="169"/>
                  </a:lnTo>
                  <a:lnTo>
                    <a:pt x="831" y="182"/>
                  </a:lnTo>
                  <a:cubicBezTo>
                    <a:pt x="831" y="169"/>
                    <a:pt x="844" y="156"/>
                    <a:pt x="844" y="156"/>
                  </a:cubicBezTo>
                  <a:close/>
                  <a:moveTo>
                    <a:pt x="896" y="156"/>
                  </a:moveTo>
                  <a:lnTo>
                    <a:pt x="896" y="169"/>
                  </a:lnTo>
                  <a:cubicBezTo>
                    <a:pt x="883" y="182"/>
                    <a:pt x="883" y="182"/>
                    <a:pt x="883" y="182"/>
                  </a:cubicBezTo>
                  <a:cubicBezTo>
                    <a:pt x="883" y="182"/>
                    <a:pt x="883" y="182"/>
                    <a:pt x="883" y="169"/>
                  </a:cubicBezTo>
                  <a:cubicBezTo>
                    <a:pt x="883" y="169"/>
                    <a:pt x="883" y="156"/>
                    <a:pt x="896" y="156"/>
                  </a:cubicBezTo>
                  <a:close/>
                  <a:moveTo>
                    <a:pt x="714" y="208"/>
                  </a:moveTo>
                  <a:cubicBezTo>
                    <a:pt x="714" y="208"/>
                    <a:pt x="714" y="208"/>
                    <a:pt x="714" y="208"/>
                  </a:cubicBezTo>
                  <a:cubicBezTo>
                    <a:pt x="714" y="208"/>
                    <a:pt x="714" y="208"/>
                    <a:pt x="714" y="208"/>
                  </a:cubicBezTo>
                  <a:close/>
                  <a:moveTo>
                    <a:pt x="805" y="208"/>
                  </a:moveTo>
                  <a:cubicBezTo>
                    <a:pt x="805" y="208"/>
                    <a:pt x="805" y="208"/>
                    <a:pt x="805" y="208"/>
                  </a:cubicBezTo>
                  <a:cubicBezTo>
                    <a:pt x="805" y="208"/>
                    <a:pt x="805" y="208"/>
                    <a:pt x="805" y="208"/>
                  </a:cubicBezTo>
                  <a:close/>
                  <a:moveTo>
                    <a:pt x="922" y="208"/>
                  </a:moveTo>
                  <a:cubicBezTo>
                    <a:pt x="915" y="228"/>
                    <a:pt x="915" y="237"/>
                    <a:pt x="917" y="237"/>
                  </a:cubicBezTo>
                  <a:lnTo>
                    <a:pt x="917" y="237"/>
                  </a:lnTo>
                  <a:cubicBezTo>
                    <a:pt x="918" y="237"/>
                    <a:pt x="922" y="228"/>
                    <a:pt x="922" y="208"/>
                  </a:cubicBezTo>
                  <a:close/>
                  <a:moveTo>
                    <a:pt x="1062" y="249"/>
                  </a:moveTo>
                  <a:cubicBezTo>
                    <a:pt x="1059" y="249"/>
                    <a:pt x="1055" y="252"/>
                    <a:pt x="1051" y="260"/>
                  </a:cubicBezTo>
                  <a:lnTo>
                    <a:pt x="1062" y="249"/>
                  </a:lnTo>
                  <a:close/>
                  <a:moveTo>
                    <a:pt x="1224" y="242"/>
                  </a:moveTo>
                  <a:cubicBezTo>
                    <a:pt x="1226" y="242"/>
                    <a:pt x="1229" y="243"/>
                    <a:pt x="1233" y="247"/>
                  </a:cubicBezTo>
                  <a:cubicBezTo>
                    <a:pt x="1220" y="260"/>
                    <a:pt x="1207" y="260"/>
                    <a:pt x="1207" y="260"/>
                  </a:cubicBezTo>
                  <a:cubicBezTo>
                    <a:pt x="1216" y="251"/>
                    <a:pt x="1219" y="242"/>
                    <a:pt x="1224" y="242"/>
                  </a:cubicBezTo>
                  <a:close/>
                  <a:moveTo>
                    <a:pt x="429" y="260"/>
                  </a:moveTo>
                  <a:cubicBezTo>
                    <a:pt x="429" y="262"/>
                    <a:pt x="429" y="263"/>
                    <a:pt x="429" y="264"/>
                  </a:cubicBezTo>
                  <a:lnTo>
                    <a:pt x="429" y="264"/>
                  </a:lnTo>
                  <a:cubicBezTo>
                    <a:pt x="428" y="264"/>
                    <a:pt x="428" y="264"/>
                    <a:pt x="427" y="263"/>
                  </a:cubicBezTo>
                  <a:lnTo>
                    <a:pt x="427" y="263"/>
                  </a:lnTo>
                  <a:cubicBezTo>
                    <a:pt x="428" y="265"/>
                    <a:pt x="428" y="265"/>
                    <a:pt x="428" y="265"/>
                  </a:cubicBezTo>
                  <a:cubicBezTo>
                    <a:pt x="429" y="265"/>
                    <a:pt x="429" y="265"/>
                    <a:pt x="429" y="264"/>
                  </a:cubicBezTo>
                  <a:lnTo>
                    <a:pt x="429" y="264"/>
                  </a:lnTo>
                  <a:cubicBezTo>
                    <a:pt x="433" y="267"/>
                    <a:pt x="436" y="269"/>
                    <a:pt x="436" y="269"/>
                  </a:cubicBezTo>
                  <a:cubicBezTo>
                    <a:pt x="437" y="269"/>
                    <a:pt x="434" y="265"/>
                    <a:pt x="429" y="260"/>
                  </a:cubicBezTo>
                  <a:close/>
                  <a:moveTo>
                    <a:pt x="1364" y="315"/>
                  </a:moveTo>
                  <a:cubicBezTo>
                    <a:pt x="1363" y="315"/>
                    <a:pt x="1356" y="318"/>
                    <a:pt x="1350" y="325"/>
                  </a:cubicBezTo>
                  <a:cubicBezTo>
                    <a:pt x="1363" y="318"/>
                    <a:pt x="1366" y="315"/>
                    <a:pt x="1364" y="315"/>
                  </a:cubicBezTo>
                  <a:close/>
                  <a:moveTo>
                    <a:pt x="1204" y="349"/>
                  </a:moveTo>
                  <a:cubicBezTo>
                    <a:pt x="1205" y="349"/>
                    <a:pt x="1202" y="356"/>
                    <a:pt x="1194" y="364"/>
                  </a:cubicBezTo>
                  <a:cubicBezTo>
                    <a:pt x="1200" y="353"/>
                    <a:pt x="1203" y="349"/>
                    <a:pt x="1204" y="349"/>
                  </a:cubicBezTo>
                  <a:close/>
                  <a:moveTo>
                    <a:pt x="1333" y="371"/>
                  </a:moveTo>
                  <a:cubicBezTo>
                    <a:pt x="1337" y="371"/>
                    <a:pt x="1337" y="377"/>
                    <a:pt x="1337" y="377"/>
                  </a:cubicBezTo>
                  <a:cubicBezTo>
                    <a:pt x="1324" y="390"/>
                    <a:pt x="1311" y="390"/>
                    <a:pt x="1311" y="390"/>
                  </a:cubicBezTo>
                  <a:cubicBezTo>
                    <a:pt x="1311" y="377"/>
                    <a:pt x="1311" y="377"/>
                    <a:pt x="1324" y="377"/>
                  </a:cubicBezTo>
                  <a:cubicBezTo>
                    <a:pt x="1328" y="372"/>
                    <a:pt x="1331" y="371"/>
                    <a:pt x="1333" y="371"/>
                  </a:cubicBezTo>
                  <a:close/>
                  <a:moveTo>
                    <a:pt x="208" y="558"/>
                  </a:moveTo>
                  <a:cubicBezTo>
                    <a:pt x="208" y="558"/>
                    <a:pt x="214" y="564"/>
                    <a:pt x="217" y="568"/>
                  </a:cubicBezTo>
                  <a:lnTo>
                    <a:pt x="217" y="568"/>
                  </a:lnTo>
                  <a:cubicBezTo>
                    <a:pt x="221" y="566"/>
                    <a:pt x="218" y="563"/>
                    <a:pt x="208" y="558"/>
                  </a:cubicBezTo>
                  <a:close/>
                  <a:moveTo>
                    <a:pt x="1337" y="649"/>
                  </a:moveTo>
                  <a:cubicBezTo>
                    <a:pt x="1363" y="649"/>
                    <a:pt x="1376" y="649"/>
                    <a:pt x="1376" y="662"/>
                  </a:cubicBezTo>
                  <a:lnTo>
                    <a:pt x="1350" y="662"/>
                  </a:lnTo>
                  <a:lnTo>
                    <a:pt x="1337" y="649"/>
                  </a:lnTo>
                  <a:close/>
                  <a:moveTo>
                    <a:pt x="1246" y="675"/>
                  </a:moveTo>
                  <a:cubicBezTo>
                    <a:pt x="1259" y="675"/>
                    <a:pt x="1272" y="688"/>
                    <a:pt x="1272" y="688"/>
                  </a:cubicBezTo>
                  <a:cubicBezTo>
                    <a:pt x="1259" y="688"/>
                    <a:pt x="1246" y="675"/>
                    <a:pt x="1246" y="675"/>
                  </a:cubicBezTo>
                  <a:close/>
                  <a:moveTo>
                    <a:pt x="299" y="701"/>
                  </a:moveTo>
                  <a:cubicBezTo>
                    <a:pt x="299" y="701"/>
                    <a:pt x="299" y="701"/>
                    <a:pt x="286" y="714"/>
                  </a:cubicBezTo>
                  <a:cubicBezTo>
                    <a:pt x="299" y="714"/>
                    <a:pt x="299" y="714"/>
                    <a:pt x="299" y="701"/>
                  </a:cubicBezTo>
                  <a:close/>
                  <a:moveTo>
                    <a:pt x="208" y="704"/>
                  </a:moveTo>
                  <a:cubicBezTo>
                    <a:pt x="212" y="704"/>
                    <a:pt x="215" y="708"/>
                    <a:pt x="221" y="714"/>
                  </a:cubicBezTo>
                  <a:cubicBezTo>
                    <a:pt x="221" y="714"/>
                    <a:pt x="221" y="714"/>
                    <a:pt x="208" y="727"/>
                  </a:cubicBezTo>
                  <a:lnTo>
                    <a:pt x="195" y="727"/>
                  </a:lnTo>
                  <a:lnTo>
                    <a:pt x="195" y="714"/>
                  </a:lnTo>
                  <a:cubicBezTo>
                    <a:pt x="202" y="708"/>
                    <a:pt x="205" y="704"/>
                    <a:pt x="208" y="704"/>
                  </a:cubicBezTo>
                  <a:close/>
                  <a:moveTo>
                    <a:pt x="120" y="731"/>
                  </a:moveTo>
                  <a:cubicBezTo>
                    <a:pt x="121" y="731"/>
                    <a:pt x="121" y="733"/>
                    <a:pt x="118" y="738"/>
                  </a:cubicBezTo>
                  <a:lnTo>
                    <a:pt x="118" y="738"/>
                  </a:lnTo>
                  <a:cubicBezTo>
                    <a:pt x="118" y="734"/>
                    <a:pt x="120" y="731"/>
                    <a:pt x="120" y="731"/>
                  </a:cubicBezTo>
                  <a:close/>
                  <a:moveTo>
                    <a:pt x="234" y="753"/>
                  </a:moveTo>
                  <a:lnTo>
                    <a:pt x="234" y="756"/>
                  </a:lnTo>
                  <a:lnTo>
                    <a:pt x="234" y="756"/>
                  </a:lnTo>
                  <a:cubicBezTo>
                    <a:pt x="240" y="753"/>
                    <a:pt x="242" y="753"/>
                    <a:pt x="234" y="753"/>
                  </a:cubicBezTo>
                  <a:close/>
                  <a:moveTo>
                    <a:pt x="247" y="740"/>
                  </a:moveTo>
                  <a:cubicBezTo>
                    <a:pt x="247" y="753"/>
                    <a:pt x="247" y="753"/>
                    <a:pt x="234" y="766"/>
                  </a:cubicBezTo>
                  <a:lnTo>
                    <a:pt x="234" y="756"/>
                  </a:lnTo>
                  <a:lnTo>
                    <a:pt x="234" y="756"/>
                  </a:lnTo>
                  <a:cubicBezTo>
                    <a:pt x="231" y="758"/>
                    <a:pt x="226" y="761"/>
                    <a:pt x="221" y="766"/>
                  </a:cubicBezTo>
                  <a:cubicBezTo>
                    <a:pt x="208" y="779"/>
                    <a:pt x="195" y="779"/>
                    <a:pt x="195" y="779"/>
                  </a:cubicBezTo>
                  <a:cubicBezTo>
                    <a:pt x="195" y="779"/>
                    <a:pt x="208" y="766"/>
                    <a:pt x="221" y="766"/>
                  </a:cubicBezTo>
                  <a:cubicBezTo>
                    <a:pt x="234" y="740"/>
                    <a:pt x="234" y="740"/>
                    <a:pt x="247" y="740"/>
                  </a:cubicBezTo>
                  <a:close/>
                  <a:moveTo>
                    <a:pt x="27" y="818"/>
                  </a:moveTo>
                  <a:cubicBezTo>
                    <a:pt x="27" y="818"/>
                    <a:pt x="14" y="818"/>
                    <a:pt x="1" y="831"/>
                  </a:cubicBezTo>
                  <a:cubicBezTo>
                    <a:pt x="1" y="831"/>
                    <a:pt x="14" y="831"/>
                    <a:pt x="27" y="818"/>
                  </a:cubicBezTo>
                  <a:close/>
                  <a:moveTo>
                    <a:pt x="325" y="870"/>
                  </a:moveTo>
                  <a:cubicBezTo>
                    <a:pt x="325" y="870"/>
                    <a:pt x="325" y="883"/>
                    <a:pt x="312" y="883"/>
                  </a:cubicBezTo>
                  <a:cubicBezTo>
                    <a:pt x="312" y="883"/>
                    <a:pt x="318" y="877"/>
                    <a:pt x="325" y="870"/>
                  </a:cubicBezTo>
                  <a:close/>
                  <a:moveTo>
                    <a:pt x="1285" y="857"/>
                  </a:moveTo>
                  <a:cubicBezTo>
                    <a:pt x="1298" y="870"/>
                    <a:pt x="1311" y="870"/>
                    <a:pt x="1311" y="883"/>
                  </a:cubicBezTo>
                  <a:lnTo>
                    <a:pt x="1298" y="870"/>
                  </a:lnTo>
                  <a:lnTo>
                    <a:pt x="1285" y="857"/>
                  </a:lnTo>
                  <a:close/>
                  <a:moveTo>
                    <a:pt x="922" y="896"/>
                  </a:moveTo>
                  <a:cubicBezTo>
                    <a:pt x="909" y="896"/>
                    <a:pt x="909" y="896"/>
                    <a:pt x="922" y="909"/>
                  </a:cubicBezTo>
                  <a:cubicBezTo>
                    <a:pt x="922" y="903"/>
                    <a:pt x="922" y="899"/>
                    <a:pt x="922" y="896"/>
                  </a:cubicBezTo>
                  <a:close/>
                  <a:moveTo>
                    <a:pt x="1016" y="900"/>
                  </a:moveTo>
                  <a:cubicBezTo>
                    <a:pt x="1015" y="900"/>
                    <a:pt x="1018" y="906"/>
                    <a:pt x="1025" y="921"/>
                  </a:cubicBezTo>
                  <a:lnTo>
                    <a:pt x="1025" y="921"/>
                  </a:lnTo>
                  <a:cubicBezTo>
                    <a:pt x="1025" y="917"/>
                    <a:pt x="1025" y="913"/>
                    <a:pt x="1025" y="909"/>
                  </a:cubicBezTo>
                  <a:cubicBezTo>
                    <a:pt x="1020" y="903"/>
                    <a:pt x="1017" y="900"/>
                    <a:pt x="1016" y="900"/>
                  </a:cubicBezTo>
                  <a:close/>
                  <a:moveTo>
                    <a:pt x="506" y="915"/>
                  </a:moveTo>
                  <a:lnTo>
                    <a:pt x="506" y="915"/>
                  </a:lnTo>
                  <a:cubicBezTo>
                    <a:pt x="503" y="926"/>
                    <a:pt x="494" y="937"/>
                    <a:pt x="494" y="948"/>
                  </a:cubicBezTo>
                  <a:cubicBezTo>
                    <a:pt x="481" y="960"/>
                    <a:pt x="481" y="960"/>
                    <a:pt x="481" y="960"/>
                  </a:cubicBezTo>
                  <a:cubicBezTo>
                    <a:pt x="481" y="948"/>
                    <a:pt x="494" y="935"/>
                    <a:pt x="494" y="922"/>
                  </a:cubicBezTo>
                  <a:cubicBezTo>
                    <a:pt x="500" y="922"/>
                    <a:pt x="503" y="919"/>
                    <a:pt x="506" y="915"/>
                  </a:cubicBezTo>
                  <a:close/>
                  <a:moveTo>
                    <a:pt x="372" y="955"/>
                  </a:moveTo>
                  <a:cubicBezTo>
                    <a:pt x="375" y="955"/>
                    <a:pt x="377" y="957"/>
                    <a:pt x="377" y="960"/>
                  </a:cubicBezTo>
                  <a:cubicBezTo>
                    <a:pt x="377" y="960"/>
                    <a:pt x="364" y="973"/>
                    <a:pt x="351" y="973"/>
                  </a:cubicBezTo>
                  <a:cubicBezTo>
                    <a:pt x="351" y="964"/>
                    <a:pt x="364" y="955"/>
                    <a:pt x="372" y="955"/>
                  </a:cubicBezTo>
                  <a:close/>
                  <a:moveTo>
                    <a:pt x="374" y="981"/>
                  </a:moveTo>
                  <a:cubicBezTo>
                    <a:pt x="370" y="981"/>
                    <a:pt x="364" y="990"/>
                    <a:pt x="364" y="999"/>
                  </a:cubicBezTo>
                  <a:cubicBezTo>
                    <a:pt x="351" y="1012"/>
                    <a:pt x="351" y="1012"/>
                    <a:pt x="364" y="1012"/>
                  </a:cubicBezTo>
                  <a:cubicBezTo>
                    <a:pt x="364" y="1017"/>
                    <a:pt x="365" y="1018"/>
                    <a:pt x="367" y="1018"/>
                  </a:cubicBezTo>
                  <a:cubicBezTo>
                    <a:pt x="371" y="1018"/>
                    <a:pt x="377" y="1012"/>
                    <a:pt x="377" y="1012"/>
                  </a:cubicBezTo>
                  <a:cubicBezTo>
                    <a:pt x="390" y="999"/>
                    <a:pt x="377" y="999"/>
                    <a:pt x="377" y="986"/>
                  </a:cubicBezTo>
                  <a:cubicBezTo>
                    <a:pt x="377" y="983"/>
                    <a:pt x="376" y="981"/>
                    <a:pt x="374" y="981"/>
                  </a:cubicBezTo>
                  <a:close/>
                  <a:moveTo>
                    <a:pt x="568" y="994"/>
                  </a:moveTo>
                  <a:cubicBezTo>
                    <a:pt x="571" y="994"/>
                    <a:pt x="571" y="999"/>
                    <a:pt x="571" y="999"/>
                  </a:cubicBezTo>
                  <a:lnTo>
                    <a:pt x="571" y="1012"/>
                  </a:lnTo>
                  <a:lnTo>
                    <a:pt x="558" y="1025"/>
                  </a:lnTo>
                  <a:lnTo>
                    <a:pt x="558" y="999"/>
                  </a:lnTo>
                  <a:cubicBezTo>
                    <a:pt x="563" y="995"/>
                    <a:pt x="566" y="994"/>
                    <a:pt x="568" y="994"/>
                  </a:cubicBezTo>
                  <a:close/>
                  <a:moveTo>
                    <a:pt x="1077" y="999"/>
                  </a:moveTo>
                  <a:cubicBezTo>
                    <a:pt x="1077" y="1012"/>
                    <a:pt x="1090" y="1025"/>
                    <a:pt x="1077" y="1025"/>
                  </a:cubicBezTo>
                  <a:lnTo>
                    <a:pt x="1077" y="1012"/>
                  </a:lnTo>
                  <a:lnTo>
                    <a:pt x="1064" y="999"/>
                  </a:lnTo>
                  <a:close/>
                  <a:moveTo>
                    <a:pt x="857" y="1013"/>
                  </a:moveTo>
                  <a:lnTo>
                    <a:pt x="870" y="1038"/>
                  </a:lnTo>
                  <a:cubicBezTo>
                    <a:pt x="861" y="1038"/>
                    <a:pt x="858" y="1025"/>
                    <a:pt x="857" y="1013"/>
                  </a:cubicBezTo>
                  <a:close/>
                  <a:moveTo>
                    <a:pt x="1039" y="1004"/>
                  </a:moveTo>
                  <a:cubicBezTo>
                    <a:pt x="1041" y="1004"/>
                    <a:pt x="1044" y="1010"/>
                    <a:pt x="1051" y="1025"/>
                  </a:cubicBezTo>
                  <a:cubicBezTo>
                    <a:pt x="1064" y="1038"/>
                    <a:pt x="1064" y="1038"/>
                    <a:pt x="1051" y="1038"/>
                  </a:cubicBezTo>
                  <a:cubicBezTo>
                    <a:pt x="1051" y="1038"/>
                    <a:pt x="1051" y="1025"/>
                    <a:pt x="1038" y="1012"/>
                  </a:cubicBezTo>
                  <a:cubicBezTo>
                    <a:pt x="1038" y="1007"/>
                    <a:pt x="1038" y="1004"/>
                    <a:pt x="1039" y="1004"/>
                  </a:cubicBezTo>
                  <a:close/>
                  <a:moveTo>
                    <a:pt x="685" y="1004"/>
                  </a:moveTo>
                  <a:cubicBezTo>
                    <a:pt x="686" y="1004"/>
                    <a:pt x="683" y="1010"/>
                    <a:pt x="675" y="1025"/>
                  </a:cubicBezTo>
                  <a:cubicBezTo>
                    <a:pt x="662" y="1038"/>
                    <a:pt x="662" y="1051"/>
                    <a:pt x="662" y="1051"/>
                  </a:cubicBezTo>
                  <a:lnTo>
                    <a:pt x="662" y="1051"/>
                  </a:lnTo>
                  <a:cubicBezTo>
                    <a:pt x="662" y="1051"/>
                    <a:pt x="662" y="1038"/>
                    <a:pt x="675" y="1012"/>
                  </a:cubicBezTo>
                  <a:cubicBezTo>
                    <a:pt x="681" y="1007"/>
                    <a:pt x="684" y="1004"/>
                    <a:pt x="685" y="1004"/>
                  </a:cubicBezTo>
                  <a:close/>
                  <a:moveTo>
                    <a:pt x="583" y="1020"/>
                  </a:moveTo>
                  <a:cubicBezTo>
                    <a:pt x="584" y="1020"/>
                    <a:pt x="584" y="1027"/>
                    <a:pt x="584" y="1038"/>
                  </a:cubicBezTo>
                  <a:cubicBezTo>
                    <a:pt x="571" y="1051"/>
                    <a:pt x="571" y="1064"/>
                    <a:pt x="558" y="1077"/>
                  </a:cubicBezTo>
                  <a:lnTo>
                    <a:pt x="546" y="1077"/>
                  </a:lnTo>
                  <a:cubicBezTo>
                    <a:pt x="546" y="1077"/>
                    <a:pt x="558" y="1064"/>
                    <a:pt x="571" y="1051"/>
                  </a:cubicBezTo>
                  <a:cubicBezTo>
                    <a:pt x="579" y="1030"/>
                    <a:pt x="582" y="1020"/>
                    <a:pt x="583" y="1020"/>
                  </a:cubicBezTo>
                  <a:close/>
                  <a:moveTo>
                    <a:pt x="807" y="1033"/>
                  </a:moveTo>
                  <a:cubicBezTo>
                    <a:pt x="810" y="1033"/>
                    <a:pt x="815" y="1048"/>
                    <a:pt x="805" y="1077"/>
                  </a:cubicBezTo>
                  <a:cubicBezTo>
                    <a:pt x="805" y="1064"/>
                    <a:pt x="805" y="1038"/>
                    <a:pt x="805" y="1038"/>
                  </a:cubicBezTo>
                  <a:cubicBezTo>
                    <a:pt x="805" y="1035"/>
                    <a:pt x="806" y="1033"/>
                    <a:pt x="807" y="1033"/>
                  </a:cubicBezTo>
                  <a:close/>
                  <a:moveTo>
                    <a:pt x="987" y="1064"/>
                  </a:moveTo>
                  <a:cubicBezTo>
                    <a:pt x="999" y="1064"/>
                    <a:pt x="999" y="1077"/>
                    <a:pt x="999" y="1077"/>
                  </a:cubicBezTo>
                  <a:cubicBezTo>
                    <a:pt x="999" y="1082"/>
                    <a:pt x="999" y="1083"/>
                    <a:pt x="999" y="1083"/>
                  </a:cubicBezTo>
                  <a:cubicBezTo>
                    <a:pt x="998" y="1083"/>
                    <a:pt x="995" y="1077"/>
                    <a:pt x="987" y="1077"/>
                  </a:cubicBezTo>
                  <a:cubicBezTo>
                    <a:pt x="987" y="1064"/>
                    <a:pt x="987" y="1064"/>
                    <a:pt x="987" y="1064"/>
                  </a:cubicBezTo>
                  <a:close/>
                  <a:moveTo>
                    <a:pt x="701" y="1077"/>
                  </a:moveTo>
                  <a:cubicBezTo>
                    <a:pt x="688" y="1090"/>
                    <a:pt x="688" y="1103"/>
                    <a:pt x="688" y="1103"/>
                  </a:cubicBezTo>
                  <a:cubicBezTo>
                    <a:pt x="688" y="1090"/>
                    <a:pt x="688" y="1077"/>
                    <a:pt x="688" y="1077"/>
                  </a:cubicBezTo>
                  <a:close/>
                  <a:moveTo>
                    <a:pt x="909" y="1077"/>
                  </a:moveTo>
                  <a:cubicBezTo>
                    <a:pt x="922" y="1077"/>
                    <a:pt x="922" y="1077"/>
                    <a:pt x="922" y="1090"/>
                  </a:cubicBezTo>
                  <a:cubicBezTo>
                    <a:pt x="922" y="1090"/>
                    <a:pt x="935" y="1103"/>
                    <a:pt x="922" y="1103"/>
                  </a:cubicBezTo>
                  <a:cubicBezTo>
                    <a:pt x="922" y="1103"/>
                    <a:pt x="909" y="1090"/>
                    <a:pt x="909" y="1090"/>
                  </a:cubicBezTo>
                  <a:cubicBezTo>
                    <a:pt x="909" y="1077"/>
                    <a:pt x="909" y="1077"/>
                    <a:pt x="909" y="1077"/>
                  </a:cubicBezTo>
                  <a:close/>
                  <a:moveTo>
                    <a:pt x="701" y="1"/>
                  </a:moveTo>
                  <a:cubicBezTo>
                    <a:pt x="701" y="1"/>
                    <a:pt x="701" y="14"/>
                    <a:pt x="701" y="14"/>
                  </a:cubicBezTo>
                  <a:cubicBezTo>
                    <a:pt x="701" y="27"/>
                    <a:pt x="597" y="27"/>
                    <a:pt x="584" y="27"/>
                  </a:cubicBezTo>
                  <a:cubicBezTo>
                    <a:pt x="578" y="20"/>
                    <a:pt x="571" y="17"/>
                    <a:pt x="567" y="17"/>
                  </a:cubicBezTo>
                  <a:cubicBezTo>
                    <a:pt x="562" y="17"/>
                    <a:pt x="558" y="20"/>
                    <a:pt x="558" y="27"/>
                  </a:cubicBezTo>
                  <a:cubicBezTo>
                    <a:pt x="558" y="40"/>
                    <a:pt x="546" y="53"/>
                    <a:pt x="520" y="53"/>
                  </a:cubicBezTo>
                  <a:cubicBezTo>
                    <a:pt x="481" y="53"/>
                    <a:pt x="468" y="66"/>
                    <a:pt x="468" y="78"/>
                  </a:cubicBezTo>
                  <a:lnTo>
                    <a:pt x="455" y="78"/>
                  </a:lnTo>
                  <a:cubicBezTo>
                    <a:pt x="455" y="78"/>
                    <a:pt x="442" y="104"/>
                    <a:pt x="442" y="104"/>
                  </a:cubicBezTo>
                  <a:cubicBezTo>
                    <a:pt x="429" y="91"/>
                    <a:pt x="429" y="78"/>
                    <a:pt x="429" y="78"/>
                  </a:cubicBezTo>
                  <a:cubicBezTo>
                    <a:pt x="416" y="78"/>
                    <a:pt x="416" y="91"/>
                    <a:pt x="429" y="104"/>
                  </a:cubicBezTo>
                  <a:cubicBezTo>
                    <a:pt x="429" y="117"/>
                    <a:pt x="429" y="117"/>
                    <a:pt x="429" y="117"/>
                  </a:cubicBezTo>
                  <a:cubicBezTo>
                    <a:pt x="429" y="117"/>
                    <a:pt x="429" y="117"/>
                    <a:pt x="416" y="104"/>
                  </a:cubicBezTo>
                  <a:cubicBezTo>
                    <a:pt x="416" y="94"/>
                    <a:pt x="407" y="84"/>
                    <a:pt x="404" y="80"/>
                  </a:cubicBezTo>
                  <a:lnTo>
                    <a:pt x="404" y="80"/>
                  </a:lnTo>
                  <a:cubicBezTo>
                    <a:pt x="415" y="92"/>
                    <a:pt x="403" y="104"/>
                    <a:pt x="403" y="104"/>
                  </a:cubicBezTo>
                  <a:cubicBezTo>
                    <a:pt x="403" y="104"/>
                    <a:pt x="403" y="104"/>
                    <a:pt x="390" y="78"/>
                  </a:cubicBezTo>
                  <a:cubicBezTo>
                    <a:pt x="383" y="66"/>
                    <a:pt x="380" y="59"/>
                    <a:pt x="379" y="59"/>
                  </a:cubicBezTo>
                  <a:cubicBezTo>
                    <a:pt x="377" y="59"/>
                    <a:pt x="377" y="66"/>
                    <a:pt x="377" y="78"/>
                  </a:cubicBezTo>
                  <a:lnTo>
                    <a:pt x="377" y="91"/>
                  </a:lnTo>
                  <a:cubicBezTo>
                    <a:pt x="374" y="85"/>
                    <a:pt x="371" y="83"/>
                    <a:pt x="370" y="83"/>
                  </a:cubicBezTo>
                  <a:cubicBezTo>
                    <a:pt x="365" y="83"/>
                    <a:pt x="367" y="108"/>
                    <a:pt x="377" y="117"/>
                  </a:cubicBezTo>
                  <a:cubicBezTo>
                    <a:pt x="364" y="104"/>
                    <a:pt x="357" y="98"/>
                    <a:pt x="356" y="98"/>
                  </a:cubicBezTo>
                  <a:cubicBezTo>
                    <a:pt x="354" y="98"/>
                    <a:pt x="357" y="104"/>
                    <a:pt x="364" y="117"/>
                  </a:cubicBezTo>
                  <a:cubicBezTo>
                    <a:pt x="364" y="130"/>
                    <a:pt x="364" y="130"/>
                    <a:pt x="351" y="130"/>
                  </a:cubicBezTo>
                  <a:cubicBezTo>
                    <a:pt x="338" y="117"/>
                    <a:pt x="338" y="117"/>
                    <a:pt x="325" y="117"/>
                  </a:cubicBezTo>
                  <a:cubicBezTo>
                    <a:pt x="338" y="130"/>
                    <a:pt x="312" y="156"/>
                    <a:pt x="286" y="169"/>
                  </a:cubicBezTo>
                  <a:cubicBezTo>
                    <a:pt x="260" y="195"/>
                    <a:pt x="234" y="221"/>
                    <a:pt x="247" y="221"/>
                  </a:cubicBezTo>
                  <a:cubicBezTo>
                    <a:pt x="247" y="228"/>
                    <a:pt x="247" y="231"/>
                    <a:pt x="246" y="231"/>
                  </a:cubicBezTo>
                  <a:cubicBezTo>
                    <a:pt x="244" y="231"/>
                    <a:pt x="241" y="228"/>
                    <a:pt x="234" y="221"/>
                  </a:cubicBezTo>
                  <a:cubicBezTo>
                    <a:pt x="230" y="217"/>
                    <a:pt x="228" y="216"/>
                    <a:pt x="226" y="216"/>
                  </a:cubicBezTo>
                  <a:cubicBezTo>
                    <a:pt x="222" y="216"/>
                    <a:pt x="225" y="225"/>
                    <a:pt x="234" y="234"/>
                  </a:cubicBezTo>
                  <a:cubicBezTo>
                    <a:pt x="243" y="243"/>
                    <a:pt x="253" y="252"/>
                    <a:pt x="248" y="252"/>
                  </a:cubicBezTo>
                  <a:cubicBezTo>
                    <a:pt x="246" y="252"/>
                    <a:pt x="242" y="251"/>
                    <a:pt x="234" y="247"/>
                  </a:cubicBezTo>
                  <a:cubicBezTo>
                    <a:pt x="228" y="241"/>
                    <a:pt x="225" y="237"/>
                    <a:pt x="221" y="237"/>
                  </a:cubicBezTo>
                  <a:cubicBezTo>
                    <a:pt x="218" y="237"/>
                    <a:pt x="215" y="241"/>
                    <a:pt x="208" y="247"/>
                  </a:cubicBezTo>
                  <a:cubicBezTo>
                    <a:pt x="195" y="260"/>
                    <a:pt x="182" y="273"/>
                    <a:pt x="195" y="286"/>
                  </a:cubicBezTo>
                  <a:cubicBezTo>
                    <a:pt x="190" y="281"/>
                    <a:pt x="182" y="278"/>
                    <a:pt x="176" y="278"/>
                  </a:cubicBezTo>
                  <a:cubicBezTo>
                    <a:pt x="168" y="278"/>
                    <a:pt x="162" y="284"/>
                    <a:pt x="169" y="299"/>
                  </a:cubicBezTo>
                  <a:cubicBezTo>
                    <a:pt x="169" y="305"/>
                    <a:pt x="169" y="309"/>
                    <a:pt x="168" y="309"/>
                  </a:cubicBezTo>
                  <a:cubicBezTo>
                    <a:pt x="166" y="309"/>
                    <a:pt x="163" y="305"/>
                    <a:pt x="156" y="299"/>
                  </a:cubicBezTo>
                  <a:cubicBezTo>
                    <a:pt x="156" y="312"/>
                    <a:pt x="143" y="312"/>
                    <a:pt x="156" y="325"/>
                  </a:cubicBezTo>
                  <a:lnTo>
                    <a:pt x="143" y="351"/>
                  </a:lnTo>
                  <a:cubicBezTo>
                    <a:pt x="130" y="364"/>
                    <a:pt x="143" y="377"/>
                    <a:pt x="143" y="377"/>
                  </a:cubicBezTo>
                  <a:cubicBezTo>
                    <a:pt x="130" y="377"/>
                    <a:pt x="118" y="390"/>
                    <a:pt x="118" y="429"/>
                  </a:cubicBezTo>
                  <a:cubicBezTo>
                    <a:pt x="105" y="455"/>
                    <a:pt x="105" y="481"/>
                    <a:pt x="79" y="481"/>
                  </a:cubicBezTo>
                  <a:cubicBezTo>
                    <a:pt x="79" y="481"/>
                    <a:pt x="79" y="481"/>
                    <a:pt x="92" y="494"/>
                  </a:cubicBezTo>
                  <a:cubicBezTo>
                    <a:pt x="118" y="494"/>
                    <a:pt x="118" y="507"/>
                    <a:pt x="105" y="507"/>
                  </a:cubicBezTo>
                  <a:cubicBezTo>
                    <a:pt x="79" y="507"/>
                    <a:pt x="79" y="519"/>
                    <a:pt x="105" y="532"/>
                  </a:cubicBezTo>
                  <a:lnTo>
                    <a:pt x="92" y="532"/>
                  </a:lnTo>
                  <a:cubicBezTo>
                    <a:pt x="66" y="532"/>
                    <a:pt x="79" y="545"/>
                    <a:pt x="105" y="545"/>
                  </a:cubicBezTo>
                  <a:cubicBezTo>
                    <a:pt x="92" y="558"/>
                    <a:pt x="79" y="558"/>
                    <a:pt x="92" y="558"/>
                  </a:cubicBezTo>
                  <a:cubicBezTo>
                    <a:pt x="92" y="565"/>
                    <a:pt x="92" y="568"/>
                    <a:pt x="87" y="568"/>
                  </a:cubicBezTo>
                  <a:cubicBezTo>
                    <a:pt x="82" y="568"/>
                    <a:pt x="72" y="565"/>
                    <a:pt x="53" y="558"/>
                  </a:cubicBezTo>
                  <a:cubicBezTo>
                    <a:pt x="40" y="558"/>
                    <a:pt x="27" y="558"/>
                    <a:pt x="27" y="571"/>
                  </a:cubicBezTo>
                  <a:lnTo>
                    <a:pt x="53" y="571"/>
                  </a:lnTo>
                  <a:lnTo>
                    <a:pt x="53" y="584"/>
                  </a:lnTo>
                  <a:lnTo>
                    <a:pt x="66" y="584"/>
                  </a:lnTo>
                  <a:cubicBezTo>
                    <a:pt x="92" y="584"/>
                    <a:pt x="92" y="597"/>
                    <a:pt x="92" y="597"/>
                  </a:cubicBezTo>
                  <a:lnTo>
                    <a:pt x="156" y="597"/>
                  </a:lnTo>
                  <a:cubicBezTo>
                    <a:pt x="182" y="597"/>
                    <a:pt x="208" y="597"/>
                    <a:pt x="221" y="584"/>
                  </a:cubicBezTo>
                  <a:cubicBezTo>
                    <a:pt x="234" y="571"/>
                    <a:pt x="247" y="571"/>
                    <a:pt x="221" y="571"/>
                  </a:cubicBezTo>
                  <a:cubicBezTo>
                    <a:pt x="221" y="571"/>
                    <a:pt x="220" y="570"/>
                    <a:pt x="217" y="568"/>
                  </a:cubicBezTo>
                  <a:lnTo>
                    <a:pt x="217" y="568"/>
                  </a:lnTo>
                  <a:cubicBezTo>
                    <a:pt x="217" y="568"/>
                    <a:pt x="215" y="568"/>
                    <a:pt x="213" y="568"/>
                  </a:cubicBezTo>
                  <a:cubicBezTo>
                    <a:pt x="205" y="568"/>
                    <a:pt x="189" y="565"/>
                    <a:pt x="169" y="558"/>
                  </a:cubicBezTo>
                  <a:lnTo>
                    <a:pt x="221" y="558"/>
                  </a:lnTo>
                  <a:cubicBezTo>
                    <a:pt x="234" y="558"/>
                    <a:pt x="234" y="545"/>
                    <a:pt x="234" y="532"/>
                  </a:cubicBezTo>
                  <a:cubicBezTo>
                    <a:pt x="234" y="507"/>
                    <a:pt x="234" y="494"/>
                    <a:pt x="260" y="494"/>
                  </a:cubicBezTo>
                  <a:lnTo>
                    <a:pt x="273" y="494"/>
                  </a:lnTo>
                  <a:cubicBezTo>
                    <a:pt x="260" y="494"/>
                    <a:pt x="260" y="481"/>
                    <a:pt x="273" y="455"/>
                  </a:cubicBezTo>
                  <a:cubicBezTo>
                    <a:pt x="273" y="442"/>
                    <a:pt x="286" y="416"/>
                    <a:pt x="273" y="416"/>
                  </a:cubicBezTo>
                  <a:cubicBezTo>
                    <a:pt x="273" y="403"/>
                    <a:pt x="273" y="403"/>
                    <a:pt x="273" y="403"/>
                  </a:cubicBezTo>
                  <a:cubicBezTo>
                    <a:pt x="277" y="407"/>
                    <a:pt x="282" y="409"/>
                    <a:pt x="286" y="409"/>
                  </a:cubicBezTo>
                  <a:cubicBezTo>
                    <a:pt x="293" y="409"/>
                    <a:pt x="299" y="403"/>
                    <a:pt x="299" y="403"/>
                  </a:cubicBezTo>
                  <a:cubicBezTo>
                    <a:pt x="286" y="390"/>
                    <a:pt x="286" y="377"/>
                    <a:pt x="286" y="377"/>
                  </a:cubicBezTo>
                  <a:lnTo>
                    <a:pt x="286" y="377"/>
                  </a:lnTo>
                  <a:cubicBezTo>
                    <a:pt x="293" y="383"/>
                    <a:pt x="299" y="387"/>
                    <a:pt x="304" y="387"/>
                  </a:cubicBezTo>
                  <a:cubicBezTo>
                    <a:pt x="309" y="387"/>
                    <a:pt x="312" y="383"/>
                    <a:pt x="312" y="377"/>
                  </a:cubicBezTo>
                  <a:cubicBezTo>
                    <a:pt x="312" y="377"/>
                    <a:pt x="312" y="377"/>
                    <a:pt x="299" y="364"/>
                  </a:cubicBezTo>
                  <a:cubicBezTo>
                    <a:pt x="299" y="364"/>
                    <a:pt x="312" y="351"/>
                    <a:pt x="338" y="351"/>
                  </a:cubicBezTo>
                  <a:cubicBezTo>
                    <a:pt x="351" y="351"/>
                    <a:pt x="338" y="338"/>
                    <a:pt x="325" y="338"/>
                  </a:cubicBezTo>
                  <a:cubicBezTo>
                    <a:pt x="325" y="325"/>
                    <a:pt x="312" y="312"/>
                    <a:pt x="312" y="312"/>
                  </a:cubicBezTo>
                  <a:lnTo>
                    <a:pt x="312" y="312"/>
                  </a:lnTo>
                  <a:cubicBezTo>
                    <a:pt x="312" y="312"/>
                    <a:pt x="325" y="325"/>
                    <a:pt x="338" y="325"/>
                  </a:cubicBezTo>
                  <a:cubicBezTo>
                    <a:pt x="351" y="338"/>
                    <a:pt x="351" y="338"/>
                    <a:pt x="351" y="338"/>
                  </a:cubicBezTo>
                  <a:lnTo>
                    <a:pt x="351" y="325"/>
                  </a:lnTo>
                  <a:cubicBezTo>
                    <a:pt x="338" y="325"/>
                    <a:pt x="351" y="312"/>
                    <a:pt x="364" y="299"/>
                  </a:cubicBezTo>
                  <a:cubicBezTo>
                    <a:pt x="390" y="273"/>
                    <a:pt x="403" y="273"/>
                    <a:pt x="390" y="260"/>
                  </a:cubicBezTo>
                  <a:cubicBezTo>
                    <a:pt x="377" y="247"/>
                    <a:pt x="377" y="247"/>
                    <a:pt x="403" y="247"/>
                  </a:cubicBezTo>
                  <a:cubicBezTo>
                    <a:pt x="414" y="254"/>
                    <a:pt x="422" y="260"/>
                    <a:pt x="427" y="263"/>
                  </a:cubicBezTo>
                  <a:lnTo>
                    <a:pt x="427" y="263"/>
                  </a:lnTo>
                  <a:cubicBezTo>
                    <a:pt x="425" y="260"/>
                    <a:pt x="422" y="254"/>
                    <a:pt x="416" y="247"/>
                  </a:cubicBezTo>
                  <a:cubicBezTo>
                    <a:pt x="408" y="232"/>
                    <a:pt x="405" y="226"/>
                    <a:pt x="406" y="226"/>
                  </a:cubicBezTo>
                  <a:cubicBezTo>
                    <a:pt x="407" y="226"/>
                    <a:pt x="410" y="229"/>
                    <a:pt x="416" y="234"/>
                  </a:cubicBezTo>
                  <a:cubicBezTo>
                    <a:pt x="423" y="242"/>
                    <a:pt x="431" y="245"/>
                    <a:pt x="438" y="245"/>
                  </a:cubicBezTo>
                  <a:cubicBezTo>
                    <a:pt x="454" y="245"/>
                    <a:pt x="464" y="227"/>
                    <a:pt x="455" y="208"/>
                  </a:cubicBezTo>
                  <a:lnTo>
                    <a:pt x="455" y="208"/>
                  </a:lnTo>
                  <a:lnTo>
                    <a:pt x="468" y="221"/>
                  </a:lnTo>
                  <a:cubicBezTo>
                    <a:pt x="468" y="228"/>
                    <a:pt x="468" y="231"/>
                    <a:pt x="469" y="231"/>
                  </a:cubicBezTo>
                  <a:cubicBezTo>
                    <a:pt x="471" y="231"/>
                    <a:pt x="474" y="228"/>
                    <a:pt x="481" y="221"/>
                  </a:cubicBezTo>
                  <a:lnTo>
                    <a:pt x="494" y="221"/>
                  </a:lnTo>
                  <a:cubicBezTo>
                    <a:pt x="488" y="210"/>
                    <a:pt x="490" y="206"/>
                    <a:pt x="493" y="206"/>
                  </a:cubicBezTo>
                  <a:cubicBezTo>
                    <a:pt x="498" y="206"/>
                    <a:pt x="507" y="214"/>
                    <a:pt x="507" y="221"/>
                  </a:cubicBezTo>
                  <a:cubicBezTo>
                    <a:pt x="520" y="234"/>
                    <a:pt x="520" y="234"/>
                    <a:pt x="520" y="234"/>
                  </a:cubicBezTo>
                  <a:cubicBezTo>
                    <a:pt x="520" y="215"/>
                    <a:pt x="526" y="208"/>
                    <a:pt x="533" y="208"/>
                  </a:cubicBezTo>
                  <a:cubicBezTo>
                    <a:pt x="539" y="208"/>
                    <a:pt x="546" y="215"/>
                    <a:pt x="546" y="221"/>
                  </a:cubicBezTo>
                  <a:lnTo>
                    <a:pt x="558" y="221"/>
                  </a:lnTo>
                  <a:cubicBezTo>
                    <a:pt x="558" y="208"/>
                    <a:pt x="558" y="208"/>
                    <a:pt x="558" y="208"/>
                  </a:cubicBezTo>
                  <a:cubicBezTo>
                    <a:pt x="571" y="208"/>
                    <a:pt x="571" y="208"/>
                    <a:pt x="571" y="195"/>
                  </a:cubicBezTo>
                  <a:cubicBezTo>
                    <a:pt x="571" y="192"/>
                    <a:pt x="571" y="187"/>
                    <a:pt x="571" y="182"/>
                  </a:cubicBezTo>
                  <a:cubicBezTo>
                    <a:pt x="571" y="189"/>
                    <a:pt x="575" y="192"/>
                    <a:pt x="580" y="192"/>
                  </a:cubicBezTo>
                  <a:cubicBezTo>
                    <a:pt x="584" y="192"/>
                    <a:pt x="591" y="189"/>
                    <a:pt x="597" y="182"/>
                  </a:cubicBezTo>
                  <a:cubicBezTo>
                    <a:pt x="610" y="182"/>
                    <a:pt x="623" y="182"/>
                    <a:pt x="623" y="195"/>
                  </a:cubicBezTo>
                  <a:lnTo>
                    <a:pt x="623" y="182"/>
                  </a:lnTo>
                  <a:cubicBezTo>
                    <a:pt x="630" y="176"/>
                    <a:pt x="633" y="173"/>
                    <a:pt x="635" y="173"/>
                  </a:cubicBezTo>
                  <a:cubicBezTo>
                    <a:pt x="636" y="173"/>
                    <a:pt x="636" y="176"/>
                    <a:pt x="636" y="182"/>
                  </a:cubicBezTo>
                  <a:cubicBezTo>
                    <a:pt x="636" y="189"/>
                    <a:pt x="640" y="192"/>
                    <a:pt x="644" y="192"/>
                  </a:cubicBezTo>
                  <a:cubicBezTo>
                    <a:pt x="649" y="192"/>
                    <a:pt x="656" y="189"/>
                    <a:pt x="662" y="182"/>
                  </a:cubicBezTo>
                  <a:cubicBezTo>
                    <a:pt x="669" y="202"/>
                    <a:pt x="672" y="211"/>
                    <a:pt x="675" y="211"/>
                  </a:cubicBezTo>
                  <a:cubicBezTo>
                    <a:pt x="678" y="211"/>
                    <a:pt x="682" y="202"/>
                    <a:pt x="688" y="182"/>
                  </a:cubicBezTo>
                  <a:cubicBezTo>
                    <a:pt x="688" y="208"/>
                    <a:pt x="688" y="208"/>
                    <a:pt x="688" y="208"/>
                  </a:cubicBezTo>
                  <a:cubicBezTo>
                    <a:pt x="694" y="197"/>
                    <a:pt x="699" y="193"/>
                    <a:pt x="704" y="193"/>
                  </a:cubicBezTo>
                  <a:cubicBezTo>
                    <a:pt x="710" y="193"/>
                    <a:pt x="714" y="201"/>
                    <a:pt x="714" y="208"/>
                  </a:cubicBezTo>
                  <a:cubicBezTo>
                    <a:pt x="714" y="195"/>
                    <a:pt x="727" y="195"/>
                    <a:pt x="727" y="195"/>
                  </a:cubicBezTo>
                  <a:cubicBezTo>
                    <a:pt x="727" y="195"/>
                    <a:pt x="740" y="195"/>
                    <a:pt x="740" y="182"/>
                  </a:cubicBezTo>
                  <a:cubicBezTo>
                    <a:pt x="740" y="169"/>
                    <a:pt x="753" y="169"/>
                    <a:pt x="753" y="169"/>
                  </a:cubicBezTo>
                  <a:lnTo>
                    <a:pt x="753" y="169"/>
                  </a:lnTo>
                  <a:cubicBezTo>
                    <a:pt x="753" y="169"/>
                    <a:pt x="753" y="182"/>
                    <a:pt x="740" y="195"/>
                  </a:cubicBezTo>
                  <a:cubicBezTo>
                    <a:pt x="740" y="201"/>
                    <a:pt x="740" y="204"/>
                    <a:pt x="742" y="204"/>
                  </a:cubicBezTo>
                  <a:cubicBezTo>
                    <a:pt x="745" y="204"/>
                    <a:pt x="751" y="197"/>
                    <a:pt x="766" y="182"/>
                  </a:cubicBezTo>
                  <a:lnTo>
                    <a:pt x="766" y="182"/>
                  </a:lnTo>
                  <a:cubicBezTo>
                    <a:pt x="757" y="191"/>
                    <a:pt x="754" y="201"/>
                    <a:pt x="758" y="201"/>
                  </a:cubicBezTo>
                  <a:cubicBezTo>
                    <a:pt x="760" y="201"/>
                    <a:pt x="762" y="199"/>
                    <a:pt x="766" y="195"/>
                  </a:cubicBezTo>
                  <a:cubicBezTo>
                    <a:pt x="766" y="195"/>
                    <a:pt x="766" y="195"/>
                    <a:pt x="766" y="182"/>
                  </a:cubicBezTo>
                  <a:lnTo>
                    <a:pt x="779" y="182"/>
                  </a:lnTo>
                  <a:cubicBezTo>
                    <a:pt x="792" y="195"/>
                    <a:pt x="792" y="195"/>
                    <a:pt x="792" y="208"/>
                  </a:cubicBezTo>
                  <a:cubicBezTo>
                    <a:pt x="798" y="202"/>
                    <a:pt x="802" y="198"/>
                    <a:pt x="803" y="198"/>
                  </a:cubicBezTo>
                  <a:cubicBezTo>
                    <a:pt x="805" y="198"/>
                    <a:pt x="805" y="202"/>
                    <a:pt x="805" y="208"/>
                  </a:cubicBezTo>
                  <a:cubicBezTo>
                    <a:pt x="805" y="205"/>
                    <a:pt x="805" y="201"/>
                    <a:pt x="805" y="195"/>
                  </a:cubicBezTo>
                  <a:cubicBezTo>
                    <a:pt x="811" y="189"/>
                    <a:pt x="815" y="186"/>
                    <a:pt x="816" y="186"/>
                  </a:cubicBezTo>
                  <a:cubicBezTo>
                    <a:pt x="818" y="186"/>
                    <a:pt x="818" y="189"/>
                    <a:pt x="818" y="195"/>
                  </a:cubicBezTo>
                  <a:cubicBezTo>
                    <a:pt x="818" y="201"/>
                    <a:pt x="818" y="205"/>
                    <a:pt x="818" y="208"/>
                  </a:cubicBezTo>
                  <a:cubicBezTo>
                    <a:pt x="831" y="195"/>
                    <a:pt x="831" y="195"/>
                    <a:pt x="831" y="195"/>
                  </a:cubicBezTo>
                  <a:cubicBezTo>
                    <a:pt x="831" y="208"/>
                    <a:pt x="870" y="221"/>
                    <a:pt x="896" y="234"/>
                  </a:cubicBezTo>
                  <a:cubicBezTo>
                    <a:pt x="909" y="234"/>
                    <a:pt x="909" y="221"/>
                    <a:pt x="922" y="208"/>
                  </a:cubicBezTo>
                  <a:lnTo>
                    <a:pt x="922" y="208"/>
                  </a:lnTo>
                  <a:cubicBezTo>
                    <a:pt x="922" y="208"/>
                    <a:pt x="922" y="208"/>
                    <a:pt x="922" y="208"/>
                  </a:cubicBezTo>
                  <a:cubicBezTo>
                    <a:pt x="928" y="195"/>
                    <a:pt x="931" y="189"/>
                    <a:pt x="933" y="189"/>
                  </a:cubicBezTo>
                  <a:cubicBezTo>
                    <a:pt x="935" y="189"/>
                    <a:pt x="935" y="195"/>
                    <a:pt x="935" y="208"/>
                  </a:cubicBezTo>
                  <a:cubicBezTo>
                    <a:pt x="941" y="202"/>
                    <a:pt x="944" y="198"/>
                    <a:pt x="946" y="198"/>
                  </a:cubicBezTo>
                  <a:cubicBezTo>
                    <a:pt x="948" y="198"/>
                    <a:pt x="948" y="202"/>
                    <a:pt x="948" y="208"/>
                  </a:cubicBezTo>
                  <a:cubicBezTo>
                    <a:pt x="937" y="219"/>
                    <a:pt x="935" y="238"/>
                    <a:pt x="942" y="238"/>
                  </a:cubicBezTo>
                  <a:cubicBezTo>
                    <a:pt x="943" y="238"/>
                    <a:pt x="945" y="237"/>
                    <a:pt x="948" y="234"/>
                  </a:cubicBezTo>
                  <a:cubicBezTo>
                    <a:pt x="948" y="234"/>
                    <a:pt x="948" y="234"/>
                    <a:pt x="948" y="247"/>
                  </a:cubicBezTo>
                  <a:cubicBezTo>
                    <a:pt x="948" y="251"/>
                    <a:pt x="949" y="252"/>
                    <a:pt x="950" y="252"/>
                  </a:cubicBezTo>
                  <a:cubicBezTo>
                    <a:pt x="954" y="252"/>
                    <a:pt x="961" y="243"/>
                    <a:pt x="961" y="234"/>
                  </a:cubicBezTo>
                  <a:cubicBezTo>
                    <a:pt x="974" y="221"/>
                    <a:pt x="980" y="215"/>
                    <a:pt x="982" y="215"/>
                  </a:cubicBezTo>
                  <a:cubicBezTo>
                    <a:pt x="983" y="215"/>
                    <a:pt x="980" y="221"/>
                    <a:pt x="974" y="234"/>
                  </a:cubicBezTo>
                  <a:cubicBezTo>
                    <a:pt x="967" y="247"/>
                    <a:pt x="970" y="254"/>
                    <a:pt x="977" y="254"/>
                  </a:cubicBezTo>
                  <a:cubicBezTo>
                    <a:pt x="983" y="254"/>
                    <a:pt x="993" y="247"/>
                    <a:pt x="999" y="234"/>
                  </a:cubicBezTo>
                  <a:cubicBezTo>
                    <a:pt x="1012" y="234"/>
                    <a:pt x="1012" y="234"/>
                    <a:pt x="999" y="247"/>
                  </a:cubicBezTo>
                  <a:cubicBezTo>
                    <a:pt x="999" y="247"/>
                    <a:pt x="1005" y="253"/>
                    <a:pt x="1013" y="253"/>
                  </a:cubicBezTo>
                  <a:cubicBezTo>
                    <a:pt x="1017" y="253"/>
                    <a:pt x="1021" y="251"/>
                    <a:pt x="1025" y="247"/>
                  </a:cubicBezTo>
                  <a:cubicBezTo>
                    <a:pt x="1030" y="238"/>
                    <a:pt x="1033" y="234"/>
                    <a:pt x="1035" y="234"/>
                  </a:cubicBezTo>
                  <a:cubicBezTo>
                    <a:pt x="1038" y="234"/>
                    <a:pt x="1038" y="248"/>
                    <a:pt x="1038" y="273"/>
                  </a:cubicBezTo>
                  <a:lnTo>
                    <a:pt x="1051" y="260"/>
                  </a:lnTo>
                  <a:cubicBezTo>
                    <a:pt x="1059" y="244"/>
                    <a:pt x="1067" y="233"/>
                    <a:pt x="1069" y="233"/>
                  </a:cubicBezTo>
                  <a:cubicBezTo>
                    <a:pt x="1070" y="233"/>
                    <a:pt x="1069" y="237"/>
                    <a:pt x="1064" y="247"/>
                  </a:cubicBezTo>
                  <a:lnTo>
                    <a:pt x="1062" y="249"/>
                  </a:lnTo>
                  <a:lnTo>
                    <a:pt x="1062" y="249"/>
                  </a:lnTo>
                  <a:cubicBezTo>
                    <a:pt x="1070" y="249"/>
                    <a:pt x="1074" y="268"/>
                    <a:pt x="1064" y="286"/>
                  </a:cubicBezTo>
                  <a:cubicBezTo>
                    <a:pt x="1077" y="273"/>
                    <a:pt x="1077" y="260"/>
                    <a:pt x="1077" y="260"/>
                  </a:cubicBezTo>
                  <a:cubicBezTo>
                    <a:pt x="1090" y="260"/>
                    <a:pt x="1090" y="260"/>
                    <a:pt x="1077" y="273"/>
                  </a:cubicBezTo>
                  <a:cubicBezTo>
                    <a:pt x="1077" y="284"/>
                    <a:pt x="1069" y="303"/>
                    <a:pt x="1072" y="303"/>
                  </a:cubicBezTo>
                  <a:cubicBezTo>
                    <a:pt x="1073" y="303"/>
                    <a:pt x="1075" y="301"/>
                    <a:pt x="1077" y="299"/>
                  </a:cubicBezTo>
                  <a:cubicBezTo>
                    <a:pt x="1077" y="299"/>
                    <a:pt x="1077" y="299"/>
                    <a:pt x="1077" y="312"/>
                  </a:cubicBezTo>
                  <a:lnTo>
                    <a:pt x="1090" y="312"/>
                  </a:lnTo>
                  <a:cubicBezTo>
                    <a:pt x="1103" y="312"/>
                    <a:pt x="1103" y="312"/>
                    <a:pt x="1090" y="325"/>
                  </a:cubicBezTo>
                  <a:cubicBezTo>
                    <a:pt x="1090" y="325"/>
                    <a:pt x="1103" y="325"/>
                    <a:pt x="1116" y="312"/>
                  </a:cubicBezTo>
                  <a:cubicBezTo>
                    <a:pt x="1116" y="325"/>
                    <a:pt x="1116" y="325"/>
                    <a:pt x="1116" y="338"/>
                  </a:cubicBezTo>
                  <a:cubicBezTo>
                    <a:pt x="1116" y="325"/>
                    <a:pt x="1129" y="325"/>
                    <a:pt x="1129" y="325"/>
                  </a:cubicBezTo>
                  <a:lnTo>
                    <a:pt x="1129" y="338"/>
                  </a:lnTo>
                  <a:cubicBezTo>
                    <a:pt x="1142" y="325"/>
                    <a:pt x="1142" y="325"/>
                    <a:pt x="1142" y="325"/>
                  </a:cubicBezTo>
                  <a:cubicBezTo>
                    <a:pt x="1142" y="325"/>
                    <a:pt x="1142" y="338"/>
                    <a:pt x="1142" y="338"/>
                  </a:cubicBezTo>
                  <a:cubicBezTo>
                    <a:pt x="1149" y="344"/>
                    <a:pt x="1152" y="348"/>
                    <a:pt x="1155" y="348"/>
                  </a:cubicBezTo>
                  <a:cubicBezTo>
                    <a:pt x="1158" y="348"/>
                    <a:pt x="1162" y="344"/>
                    <a:pt x="1168" y="338"/>
                  </a:cubicBezTo>
                  <a:cubicBezTo>
                    <a:pt x="1159" y="338"/>
                    <a:pt x="1162" y="332"/>
                    <a:pt x="1165" y="332"/>
                  </a:cubicBezTo>
                  <a:cubicBezTo>
                    <a:pt x="1167" y="332"/>
                    <a:pt x="1168" y="334"/>
                    <a:pt x="1168" y="338"/>
                  </a:cubicBezTo>
                  <a:cubicBezTo>
                    <a:pt x="1168" y="338"/>
                    <a:pt x="1168" y="364"/>
                    <a:pt x="1168" y="364"/>
                  </a:cubicBezTo>
                  <a:cubicBezTo>
                    <a:pt x="1175" y="370"/>
                    <a:pt x="1178" y="374"/>
                    <a:pt x="1181" y="374"/>
                  </a:cubicBezTo>
                  <a:cubicBezTo>
                    <a:pt x="1184" y="374"/>
                    <a:pt x="1187" y="370"/>
                    <a:pt x="1194" y="364"/>
                  </a:cubicBezTo>
                  <a:lnTo>
                    <a:pt x="1194" y="364"/>
                  </a:lnTo>
                  <a:cubicBezTo>
                    <a:pt x="1188" y="369"/>
                    <a:pt x="1184" y="374"/>
                    <a:pt x="1181" y="377"/>
                  </a:cubicBezTo>
                  <a:lnTo>
                    <a:pt x="1194" y="377"/>
                  </a:lnTo>
                  <a:cubicBezTo>
                    <a:pt x="1194" y="390"/>
                    <a:pt x="1194" y="390"/>
                    <a:pt x="1207" y="390"/>
                  </a:cubicBezTo>
                  <a:cubicBezTo>
                    <a:pt x="1207" y="390"/>
                    <a:pt x="1207" y="390"/>
                    <a:pt x="1194" y="403"/>
                  </a:cubicBezTo>
                  <a:cubicBezTo>
                    <a:pt x="1199" y="400"/>
                    <a:pt x="1203" y="399"/>
                    <a:pt x="1206" y="399"/>
                  </a:cubicBezTo>
                  <a:cubicBezTo>
                    <a:pt x="1220" y="399"/>
                    <a:pt x="1218" y="418"/>
                    <a:pt x="1207" y="429"/>
                  </a:cubicBezTo>
                  <a:cubicBezTo>
                    <a:pt x="1207" y="429"/>
                    <a:pt x="1207" y="429"/>
                    <a:pt x="1220" y="416"/>
                  </a:cubicBezTo>
                  <a:cubicBezTo>
                    <a:pt x="1228" y="412"/>
                    <a:pt x="1234" y="410"/>
                    <a:pt x="1239" y="410"/>
                  </a:cubicBezTo>
                  <a:cubicBezTo>
                    <a:pt x="1250" y="410"/>
                    <a:pt x="1251" y="420"/>
                    <a:pt x="1233" y="429"/>
                  </a:cubicBezTo>
                  <a:cubicBezTo>
                    <a:pt x="1246" y="429"/>
                    <a:pt x="1246" y="442"/>
                    <a:pt x="1220" y="442"/>
                  </a:cubicBezTo>
                  <a:cubicBezTo>
                    <a:pt x="1207" y="455"/>
                    <a:pt x="1194" y="455"/>
                    <a:pt x="1194" y="455"/>
                  </a:cubicBezTo>
                  <a:lnTo>
                    <a:pt x="1207" y="455"/>
                  </a:lnTo>
                  <a:cubicBezTo>
                    <a:pt x="1220" y="455"/>
                    <a:pt x="1220" y="455"/>
                    <a:pt x="1233" y="468"/>
                  </a:cubicBezTo>
                  <a:cubicBezTo>
                    <a:pt x="1233" y="468"/>
                    <a:pt x="1246" y="468"/>
                    <a:pt x="1246" y="481"/>
                  </a:cubicBezTo>
                  <a:cubicBezTo>
                    <a:pt x="1246" y="481"/>
                    <a:pt x="1246" y="494"/>
                    <a:pt x="1233" y="494"/>
                  </a:cubicBezTo>
                  <a:cubicBezTo>
                    <a:pt x="1246" y="507"/>
                    <a:pt x="1246" y="507"/>
                    <a:pt x="1259" y="507"/>
                  </a:cubicBezTo>
                  <a:cubicBezTo>
                    <a:pt x="1272" y="507"/>
                    <a:pt x="1272" y="519"/>
                    <a:pt x="1259" y="519"/>
                  </a:cubicBezTo>
                  <a:cubicBezTo>
                    <a:pt x="1272" y="519"/>
                    <a:pt x="1272" y="532"/>
                    <a:pt x="1272" y="532"/>
                  </a:cubicBezTo>
                  <a:lnTo>
                    <a:pt x="1259" y="532"/>
                  </a:lnTo>
                  <a:cubicBezTo>
                    <a:pt x="1272" y="532"/>
                    <a:pt x="1272" y="532"/>
                    <a:pt x="1272" y="545"/>
                  </a:cubicBezTo>
                  <a:cubicBezTo>
                    <a:pt x="1259" y="545"/>
                    <a:pt x="1259" y="649"/>
                    <a:pt x="1259" y="649"/>
                  </a:cubicBezTo>
                  <a:cubicBezTo>
                    <a:pt x="1259" y="649"/>
                    <a:pt x="1259" y="662"/>
                    <a:pt x="1259" y="662"/>
                  </a:cubicBezTo>
                  <a:cubicBezTo>
                    <a:pt x="1259" y="662"/>
                    <a:pt x="1259" y="675"/>
                    <a:pt x="1259" y="675"/>
                  </a:cubicBezTo>
                  <a:cubicBezTo>
                    <a:pt x="1254" y="673"/>
                    <a:pt x="1250" y="672"/>
                    <a:pt x="1248" y="672"/>
                  </a:cubicBezTo>
                  <a:cubicBezTo>
                    <a:pt x="1237" y="672"/>
                    <a:pt x="1246" y="691"/>
                    <a:pt x="1246" y="701"/>
                  </a:cubicBezTo>
                  <a:cubicBezTo>
                    <a:pt x="1259" y="701"/>
                    <a:pt x="1259" y="714"/>
                    <a:pt x="1259" y="714"/>
                  </a:cubicBezTo>
                  <a:cubicBezTo>
                    <a:pt x="1251" y="710"/>
                    <a:pt x="1246" y="709"/>
                    <a:pt x="1242" y="709"/>
                  </a:cubicBezTo>
                  <a:cubicBezTo>
                    <a:pt x="1234" y="709"/>
                    <a:pt x="1237" y="718"/>
                    <a:pt x="1246" y="727"/>
                  </a:cubicBezTo>
                  <a:cubicBezTo>
                    <a:pt x="1235" y="724"/>
                    <a:pt x="1228" y="722"/>
                    <a:pt x="1223" y="722"/>
                  </a:cubicBezTo>
                  <a:cubicBezTo>
                    <a:pt x="1210" y="722"/>
                    <a:pt x="1217" y="734"/>
                    <a:pt x="1246" y="753"/>
                  </a:cubicBezTo>
                  <a:cubicBezTo>
                    <a:pt x="1237" y="749"/>
                    <a:pt x="1232" y="747"/>
                    <a:pt x="1228" y="747"/>
                  </a:cubicBezTo>
                  <a:cubicBezTo>
                    <a:pt x="1221" y="747"/>
                    <a:pt x="1224" y="753"/>
                    <a:pt x="1233" y="753"/>
                  </a:cubicBezTo>
                  <a:cubicBezTo>
                    <a:pt x="1259" y="766"/>
                    <a:pt x="1246" y="766"/>
                    <a:pt x="1220" y="766"/>
                  </a:cubicBezTo>
                  <a:cubicBezTo>
                    <a:pt x="1246" y="792"/>
                    <a:pt x="1233" y="792"/>
                    <a:pt x="1207" y="792"/>
                  </a:cubicBezTo>
                  <a:lnTo>
                    <a:pt x="1194" y="792"/>
                  </a:lnTo>
                  <a:lnTo>
                    <a:pt x="1207" y="805"/>
                  </a:lnTo>
                  <a:cubicBezTo>
                    <a:pt x="1194" y="805"/>
                    <a:pt x="1181" y="805"/>
                    <a:pt x="1168" y="818"/>
                  </a:cubicBezTo>
                  <a:cubicBezTo>
                    <a:pt x="1142" y="844"/>
                    <a:pt x="1142" y="857"/>
                    <a:pt x="1155" y="857"/>
                  </a:cubicBezTo>
                  <a:cubicBezTo>
                    <a:pt x="1163" y="872"/>
                    <a:pt x="1166" y="878"/>
                    <a:pt x="1162" y="878"/>
                  </a:cubicBezTo>
                  <a:cubicBezTo>
                    <a:pt x="1159" y="878"/>
                    <a:pt x="1153" y="875"/>
                    <a:pt x="1142" y="870"/>
                  </a:cubicBezTo>
                  <a:cubicBezTo>
                    <a:pt x="1142" y="870"/>
                    <a:pt x="1136" y="864"/>
                    <a:pt x="1133" y="864"/>
                  </a:cubicBezTo>
                  <a:cubicBezTo>
                    <a:pt x="1131" y="864"/>
                    <a:pt x="1129" y="865"/>
                    <a:pt x="1129" y="870"/>
                  </a:cubicBezTo>
                  <a:cubicBezTo>
                    <a:pt x="1116" y="870"/>
                    <a:pt x="1116" y="870"/>
                    <a:pt x="1103" y="857"/>
                  </a:cubicBezTo>
                  <a:lnTo>
                    <a:pt x="1103" y="857"/>
                  </a:lnTo>
                  <a:cubicBezTo>
                    <a:pt x="1116" y="883"/>
                    <a:pt x="1103" y="896"/>
                    <a:pt x="1077" y="896"/>
                  </a:cubicBezTo>
                  <a:cubicBezTo>
                    <a:pt x="1077" y="896"/>
                    <a:pt x="1077" y="896"/>
                    <a:pt x="1077" y="909"/>
                  </a:cubicBezTo>
                  <a:cubicBezTo>
                    <a:pt x="1077" y="924"/>
                    <a:pt x="1077" y="930"/>
                    <a:pt x="1075" y="930"/>
                  </a:cubicBezTo>
                  <a:cubicBezTo>
                    <a:pt x="1073" y="930"/>
                    <a:pt x="1070" y="927"/>
                    <a:pt x="1064" y="922"/>
                  </a:cubicBezTo>
                  <a:cubicBezTo>
                    <a:pt x="1064" y="914"/>
                    <a:pt x="1056" y="907"/>
                    <a:pt x="1051" y="907"/>
                  </a:cubicBezTo>
                  <a:cubicBezTo>
                    <a:pt x="1047" y="907"/>
                    <a:pt x="1046" y="911"/>
                    <a:pt x="1051" y="922"/>
                  </a:cubicBezTo>
                  <a:lnTo>
                    <a:pt x="1038" y="922"/>
                  </a:lnTo>
                  <a:cubicBezTo>
                    <a:pt x="1035" y="918"/>
                    <a:pt x="1033" y="916"/>
                    <a:pt x="1033" y="916"/>
                  </a:cubicBezTo>
                  <a:lnTo>
                    <a:pt x="1033" y="916"/>
                  </a:lnTo>
                  <a:cubicBezTo>
                    <a:pt x="1032" y="916"/>
                    <a:pt x="1038" y="925"/>
                    <a:pt x="1038" y="935"/>
                  </a:cubicBezTo>
                  <a:cubicBezTo>
                    <a:pt x="1044" y="946"/>
                    <a:pt x="1047" y="953"/>
                    <a:pt x="1047" y="953"/>
                  </a:cubicBezTo>
                  <a:cubicBezTo>
                    <a:pt x="1046" y="953"/>
                    <a:pt x="1040" y="943"/>
                    <a:pt x="1025" y="922"/>
                  </a:cubicBezTo>
                  <a:cubicBezTo>
                    <a:pt x="1025" y="921"/>
                    <a:pt x="1025" y="921"/>
                    <a:pt x="1025" y="921"/>
                  </a:cubicBezTo>
                  <a:lnTo>
                    <a:pt x="1025" y="921"/>
                  </a:lnTo>
                  <a:cubicBezTo>
                    <a:pt x="1024" y="924"/>
                    <a:pt x="1023" y="927"/>
                    <a:pt x="1021" y="927"/>
                  </a:cubicBezTo>
                  <a:cubicBezTo>
                    <a:pt x="1019" y="927"/>
                    <a:pt x="1016" y="925"/>
                    <a:pt x="1012" y="922"/>
                  </a:cubicBezTo>
                  <a:lnTo>
                    <a:pt x="1012" y="922"/>
                  </a:lnTo>
                  <a:cubicBezTo>
                    <a:pt x="1012" y="935"/>
                    <a:pt x="1012" y="935"/>
                    <a:pt x="1025" y="960"/>
                  </a:cubicBezTo>
                  <a:cubicBezTo>
                    <a:pt x="1025" y="973"/>
                    <a:pt x="1025" y="973"/>
                    <a:pt x="1025" y="973"/>
                  </a:cubicBezTo>
                  <a:cubicBezTo>
                    <a:pt x="1012" y="960"/>
                    <a:pt x="1012" y="960"/>
                    <a:pt x="1012" y="948"/>
                  </a:cubicBezTo>
                  <a:cubicBezTo>
                    <a:pt x="999" y="948"/>
                    <a:pt x="999" y="935"/>
                    <a:pt x="987" y="922"/>
                  </a:cubicBezTo>
                  <a:cubicBezTo>
                    <a:pt x="987" y="916"/>
                    <a:pt x="984" y="913"/>
                    <a:pt x="983" y="913"/>
                  </a:cubicBezTo>
                  <a:cubicBezTo>
                    <a:pt x="980" y="913"/>
                    <a:pt x="979" y="919"/>
                    <a:pt x="987" y="935"/>
                  </a:cubicBezTo>
                  <a:cubicBezTo>
                    <a:pt x="999" y="973"/>
                    <a:pt x="999" y="973"/>
                    <a:pt x="999" y="973"/>
                  </a:cubicBezTo>
                  <a:cubicBezTo>
                    <a:pt x="987" y="973"/>
                    <a:pt x="987" y="973"/>
                    <a:pt x="987" y="960"/>
                  </a:cubicBezTo>
                  <a:cubicBezTo>
                    <a:pt x="974" y="948"/>
                    <a:pt x="974" y="948"/>
                    <a:pt x="974" y="948"/>
                  </a:cubicBezTo>
                  <a:cubicBezTo>
                    <a:pt x="961" y="948"/>
                    <a:pt x="961" y="999"/>
                    <a:pt x="974" y="1025"/>
                  </a:cubicBezTo>
                  <a:cubicBezTo>
                    <a:pt x="974" y="1038"/>
                    <a:pt x="974" y="1045"/>
                    <a:pt x="972" y="1045"/>
                  </a:cubicBezTo>
                  <a:cubicBezTo>
                    <a:pt x="970" y="1045"/>
                    <a:pt x="967" y="1038"/>
                    <a:pt x="961" y="1025"/>
                  </a:cubicBezTo>
                  <a:cubicBezTo>
                    <a:pt x="961" y="1012"/>
                    <a:pt x="961" y="1012"/>
                    <a:pt x="961" y="1012"/>
                  </a:cubicBezTo>
                  <a:cubicBezTo>
                    <a:pt x="961" y="1017"/>
                    <a:pt x="959" y="1018"/>
                    <a:pt x="958" y="1018"/>
                  </a:cubicBezTo>
                  <a:cubicBezTo>
                    <a:pt x="955" y="1018"/>
                    <a:pt x="952" y="1012"/>
                    <a:pt x="961" y="1012"/>
                  </a:cubicBezTo>
                  <a:cubicBezTo>
                    <a:pt x="948" y="999"/>
                    <a:pt x="961" y="999"/>
                    <a:pt x="961" y="999"/>
                  </a:cubicBezTo>
                  <a:lnTo>
                    <a:pt x="961" y="986"/>
                  </a:lnTo>
                  <a:cubicBezTo>
                    <a:pt x="955" y="969"/>
                    <a:pt x="949" y="962"/>
                    <a:pt x="945" y="962"/>
                  </a:cubicBezTo>
                  <a:cubicBezTo>
                    <a:pt x="941" y="962"/>
                    <a:pt x="940" y="972"/>
                    <a:pt x="948" y="986"/>
                  </a:cubicBezTo>
                  <a:cubicBezTo>
                    <a:pt x="948" y="993"/>
                    <a:pt x="948" y="996"/>
                    <a:pt x="946" y="996"/>
                  </a:cubicBezTo>
                  <a:cubicBezTo>
                    <a:pt x="944" y="996"/>
                    <a:pt x="941" y="993"/>
                    <a:pt x="935" y="986"/>
                  </a:cubicBezTo>
                  <a:cubicBezTo>
                    <a:pt x="935" y="981"/>
                    <a:pt x="933" y="976"/>
                    <a:pt x="931" y="973"/>
                  </a:cubicBezTo>
                  <a:lnTo>
                    <a:pt x="931" y="973"/>
                  </a:lnTo>
                  <a:cubicBezTo>
                    <a:pt x="933" y="973"/>
                    <a:pt x="935" y="973"/>
                    <a:pt x="935" y="973"/>
                  </a:cubicBezTo>
                  <a:cubicBezTo>
                    <a:pt x="931" y="970"/>
                    <a:pt x="929" y="968"/>
                    <a:pt x="929" y="968"/>
                  </a:cubicBezTo>
                  <a:lnTo>
                    <a:pt x="929" y="968"/>
                  </a:lnTo>
                  <a:cubicBezTo>
                    <a:pt x="929" y="968"/>
                    <a:pt x="930" y="970"/>
                    <a:pt x="931" y="973"/>
                  </a:cubicBezTo>
                  <a:lnTo>
                    <a:pt x="931" y="973"/>
                  </a:lnTo>
                  <a:cubicBezTo>
                    <a:pt x="927" y="972"/>
                    <a:pt x="922" y="969"/>
                    <a:pt x="922" y="960"/>
                  </a:cubicBezTo>
                  <a:cubicBezTo>
                    <a:pt x="909" y="960"/>
                    <a:pt x="909" y="960"/>
                    <a:pt x="909" y="973"/>
                  </a:cubicBezTo>
                  <a:cubicBezTo>
                    <a:pt x="909" y="986"/>
                    <a:pt x="909" y="986"/>
                    <a:pt x="909" y="986"/>
                  </a:cubicBezTo>
                  <a:cubicBezTo>
                    <a:pt x="896" y="986"/>
                    <a:pt x="896" y="999"/>
                    <a:pt x="896" y="1012"/>
                  </a:cubicBezTo>
                  <a:cubicBezTo>
                    <a:pt x="896" y="1025"/>
                    <a:pt x="896" y="1038"/>
                    <a:pt x="896" y="1038"/>
                  </a:cubicBezTo>
                  <a:cubicBezTo>
                    <a:pt x="890" y="1044"/>
                    <a:pt x="887" y="1047"/>
                    <a:pt x="885" y="1047"/>
                  </a:cubicBezTo>
                  <a:cubicBezTo>
                    <a:pt x="883" y="1047"/>
                    <a:pt x="883" y="1041"/>
                    <a:pt x="883" y="1025"/>
                  </a:cubicBezTo>
                  <a:cubicBezTo>
                    <a:pt x="883" y="1025"/>
                    <a:pt x="883" y="1012"/>
                    <a:pt x="883" y="1012"/>
                  </a:cubicBezTo>
                  <a:cubicBezTo>
                    <a:pt x="883" y="1012"/>
                    <a:pt x="883" y="999"/>
                    <a:pt x="883" y="999"/>
                  </a:cubicBezTo>
                  <a:lnTo>
                    <a:pt x="870" y="999"/>
                  </a:lnTo>
                  <a:cubicBezTo>
                    <a:pt x="870" y="1004"/>
                    <a:pt x="872" y="1009"/>
                    <a:pt x="874" y="1013"/>
                  </a:cubicBezTo>
                  <a:lnTo>
                    <a:pt x="874" y="1013"/>
                  </a:lnTo>
                  <a:cubicBezTo>
                    <a:pt x="872" y="1012"/>
                    <a:pt x="870" y="1012"/>
                    <a:pt x="870" y="1012"/>
                  </a:cubicBezTo>
                  <a:cubicBezTo>
                    <a:pt x="870" y="1012"/>
                    <a:pt x="870" y="1012"/>
                    <a:pt x="857" y="999"/>
                  </a:cubicBezTo>
                  <a:lnTo>
                    <a:pt x="857" y="999"/>
                  </a:lnTo>
                  <a:cubicBezTo>
                    <a:pt x="857" y="999"/>
                    <a:pt x="857" y="999"/>
                    <a:pt x="857" y="999"/>
                  </a:cubicBezTo>
                  <a:cubicBezTo>
                    <a:pt x="850" y="986"/>
                    <a:pt x="847" y="980"/>
                    <a:pt x="845" y="980"/>
                  </a:cubicBezTo>
                  <a:cubicBezTo>
                    <a:pt x="844" y="980"/>
                    <a:pt x="844" y="986"/>
                    <a:pt x="844" y="999"/>
                  </a:cubicBezTo>
                  <a:cubicBezTo>
                    <a:pt x="853" y="1009"/>
                    <a:pt x="849" y="1018"/>
                    <a:pt x="846" y="1018"/>
                  </a:cubicBezTo>
                  <a:cubicBezTo>
                    <a:pt x="845" y="1018"/>
                    <a:pt x="844" y="1016"/>
                    <a:pt x="844" y="1012"/>
                  </a:cubicBezTo>
                  <a:cubicBezTo>
                    <a:pt x="831" y="1012"/>
                    <a:pt x="831" y="1012"/>
                    <a:pt x="831" y="999"/>
                  </a:cubicBezTo>
                  <a:cubicBezTo>
                    <a:pt x="827" y="995"/>
                    <a:pt x="824" y="994"/>
                    <a:pt x="822" y="994"/>
                  </a:cubicBezTo>
                  <a:cubicBezTo>
                    <a:pt x="818" y="994"/>
                    <a:pt x="818" y="999"/>
                    <a:pt x="818" y="999"/>
                  </a:cubicBezTo>
                  <a:cubicBezTo>
                    <a:pt x="818" y="1006"/>
                    <a:pt x="818" y="1009"/>
                    <a:pt x="816" y="1009"/>
                  </a:cubicBezTo>
                  <a:cubicBezTo>
                    <a:pt x="815" y="1009"/>
                    <a:pt x="811" y="1006"/>
                    <a:pt x="805" y="999"/>
                  </a:cubicBezTo>
                  <a:cubicBezTo>
                    <a:pt x="792" y="986"/>
                    <a:pt x="785" y="980"/>
                    <a:pt x="782" y="980"/>
                  </a:cubicBezTo>
                  <a:cubicBezTo>
                    <a:pt x="779" y="980"/>
                    <a:pt x="779" y="986"/>
                    <a:pt x="779" y="999"/>
                  </a:cubicBezTo>
                  <a:cubicBezTo>
                    <a:pt x="779" y="996"/>
                    <a:pt x="779" y="994"/>
                    <a:pt x="779" y="994"/>
                  </a:cubicBezTo>
                  <a:cubicBezTo>
                    <a:pt x="778" y="994"/>
                    <a:pt x="775" y="1003"/>
                    <a:pt x="766" y="1012"/>
                  </a:cubicBezTo>
                  <a:cubicBezTo>
                    <a:pt x="766" y="1025"/>
                    <a:pt x="753" y="1051"/>
                    <a:pt x="753" y="1064"/>
                  </a:cubicBezTo>
                  <a:cubicBezTo>
                    <a:pt x="753" y="1070"/>
                    <a:pt x="753" y="1074"/>
                    <a:pt x="753" y="1077"/>
                  </a:cubicBezTo>
                  <a:cubicBezTo>
                    <a:pt x="740" y="1077"/>
                    <a:pt x="740" y="1064"/>
                    <a:pt x="740" y="1051"/>
                  </a:cubicBezTo>
                  <a:cubicBezTo>
                    <a:pt x="740" y="1038"/>
                    <a:pt x="753" y="1038"/>
                    <a:pt x="753" y="1038"/>
                  </a:cubicBezTo>
                  <a:cubicBezTo>
                    <a:pt x="753" y="1025"/>
                    <a:pt x="753" y="999"/>
                    <a:pt x="740" y="999"/>
                  </a:cubicBezTo>
                  <a:cubicBezTo>
                    <a:pt x="740" y="986"/>
                    <a:pt x="727" y="986"/>
                    <a:pt x="727" y="986"/>
                  </a:cubicBezTo>
                  <a:cubicBezTo>
                    <a:pt x="714" y="986"/>
                    <a:pt x="714" y="986"/>
                    <a:pt x="701" y="973"/>
                  </a:cubicBezTo>
                  <a:cubicBezTo>
                    <a:pt x="701" y="973"/>
                    <a:pt x="701" y="970"/>
                    <a:pt x="700" y="970"/>
                  </a:cubicBezTo>
                  <a:cubicBezTo>
                    <a:pt x="698" y="970"/>
                    <a:pt x="695" y="973"/>
                    <a:pt x="688" y="986"/>
                  </a:cubicBezTo>
                  <a:cubicBezTo>
                    <a:pt x="688" y="992"/>
                    <a:pt x="688" y="996"/>
                    <a:pt x="688" y="999"/>
                  </a:cubicBezTo>
                  <a:cubicBezTo>
                    <a:pt x="688" y="971"/>
                    <a:pt x="668" y="950"/>
                    <a:pt x="652" y="950"/>
                  </a:cubicBezTo>
                  <a:cubicBezTo>
                    <a:pt x="646" y="950"/>
                    <a:pt x="640" y="953"/>
                    <a:pt x="636" y="960"/>
                  </a:cubicBezTo>
                  <a:cubicBezTo>
                    <a:pt x="636" y="951"/>
                    <a:pt x="623" y="942"/>
                    <a:pt x="616" y="942"/>
                  </a:cubicBezTo>
                  <a:cubicBezTo>
                    <a:pt x="613" y="942"/>
                    <a:pt x="610" y="944"/>
                    <a:pt x="610" y="948"/>
                  </a:cubicBezTo>
                  <a:lnTo>
                    <a:pt x="597" y="948"/>
                  </a:lnTo>
                  <a:cubicBezTo>
                    <a:pt x="597" y="938"/>
                    <a:pt x="597" y="929"/>
                    <a:pt x="593" y="929"/>
                  </a:cubicBezTo>
                  <a:cubicBezTo>
                    <a:pt x="591" y="929"/>
                    <a:pt x="588" y="931"/>
                    <a:pt x="584" y="935"/>
                  </a:cubicBezTo>
                  <a:cubicBezTo>
                    <a:pt x="575" y="944"/>
                    <a:pt x="573" y="953"/>
                    <a:pt x="572" y="953"/>
                  </a:cubicBezTo>
                  <a:cubicBezTo>
                    <a:pt x="571" y="953"/>
                    <a:pt x="571" y="951"/>
                    <a:pt x="571" y="948"/>
                  </a:cubicBezTo>
                  <a:cubicBezTo>
                    <a:pt x="584" y="935"/>
                    <a:pt x="571" y="935"/>
                    <a:pt x="558" y="922"/>
                  </a:cubicBezTo>
                  <a:cubicBezTo>
                    <a:pt x="546" y="922"/>
                    <a:pt x="546" y="922"/>
                    <a:pt x="546" y="935"/>
                  </a:cubicBezTo>
                  <a:cubicBezTo>
                    <a:pt x="520" y="935"/>
                    <a:pt x="533" y="922"/>
                    <a:pt x="546" y="922"/>
                  </a:cubicBezTo>
                  <a:cubicBezTo>
                    <a:pt x="553" y="907"/>
                    <a:pt x="552" y="897"/>
                    <a:pt x="548" y="897"/>
                  </a:cubicBezTo>
                  <a:cubicBezTo>
                    <a:pt x="544" y="897"/>
                    <a:pt x="538" y="904"/>
                    <a:pt x="533" y="922"/>
                  </a:cubicBezTo>
                  <a:cubicBezTo>
                    <a:pt x="517" y="937"/>
                    <a:pt x="511" y="943"/>
                    <a:pt x="508" y="943"/>
                  </a:cubicBezTo>
                  <a:cubicBezTo>
                    <a:pt x="507" y="943"/>
                    <a:pt x="507" y="940"/>
                    <a:pt x="507" y="935"/>
                  </a:cubicBezTo>
                  <a:cubicBezTo>
                    <a:pt x="520" y="922"/>
                    <a:pt x="520" y="922"/>
                    <a:pt x="520" y="922"/>
                  </a:cubicBezTo>
                  <a:cubicBezTo>
                    <a:pt x="520" y="922"/>
                    <a:pt x="533" y="909"/>
                    <a:pt x="533" y="896"/>
                  </a:cubicBezTo>
                  <a:lnTo>
                    <a:pt x="533" y="896"/>
                  </a:lnTo>
                  <a:cubicBezTo>
                    <a:pt x="533" y="896"/>
                    <a:pt x="532" y="896"/>
                    <a:pt x="520" y="909"/>
                  </a:cubicBezTo>
                  <a:lnTo>
                    <a:pt x="510" y="909"/>
                  </a:lnTo>
                  <a:cubicBezTo>
                    <a:pt x="512" y="905"/>
                    <a:pt x="515" y="900"/>
                    <a:pt x="520" y="896"/>
                  </a:cubicBezTo>
                  <a:cubicBezTo>
                    <a:pt x="520" y="892"/>
                    <a:pt x="518" y="891"/>
                    <a:pt x="514" y="891"/>
                  </a:cubicBezTo>
                  <a:cubicBezTo>
                    <a:pt x="506" y="891"/>
                    <a:pt x="487" y="903"/>
                    <a:pt x="468" y="922"/>
                  </a:cubicBezTo>
                  <a:lnTo>
                    <a:pt x="481" y="909"/>
                  </a:lnTo>
                  <a:cubicBezTo>
                    <a:pt x="494" y="896"/>
                    <a:pt x="481" y="896"/>
                    <a:pt x="481" y="896"/>
                  </a:cubicBezTo>
                  <a:cubicBezTo>
                    <a:pt x="474" y="889"/>
                    <a:pt x="471" y="886"/>
                    <a:pt x="468" y="886"/>
                  </a:cubicBezTo>
                  <a:cubicBezTo>
                    <a:pt x="464" y="886"/>
                    <a:pt x="461" y="889"/>
                    <a:pt x="455" y="896"/>
                  </a:cubicBezTo>
                  <a:cubicBezTo>
                    <a:pt x="455" y="909"/>
                    <a:pt x="442" y="922"/>
                    <a:pt x="442" y="922"/>
                  </a:cubicBezTo>
                  <a:cubicBezTo>
                    <a:pt x="442" y="922"/>
                    <a:pt x="442" y="935"/>
                    <a:pt x="429" y="948"/>
                  </a:cubicBezTo>
                  <a:cubicBezTo>
                    <a:pt x="429" y="948"/>
                    <a:pt x="429" y="922"/>
                    <a:pt x="442" y="909"/>
                  </a:cubicBezTo>
                  <a:cubicBezTo>
                    <a:pt x="442" y="883"/>
                    <a:pt x="455" y="870"/>
                    <a:pt x="442" y="857"/>
                  </a:cubicBezTo>
                  <a:cubicBezTo>
                    <a:pt x="429" y="857"/>
                    <a:pt x="429" y="844"/>
                    <a:pt x="429" y="831"/>
                  </a:cubicBezTo>
                  <a:lnTo>
                    <a:pt x="403" y="831"/>
                  </a:lnTo>
                  <a:cubicBezTo>
                    <a:pt x="416" y="818"/>
                    <a:pt x="416" y="818"/>
                    <a:pt x="403" y="818"/>
                  </a:cubicBezTo>
                  <a:cubicBezTo>
                    <a:pt x="399" y="822"/>
                    <a:pt x="396" y="824"/>
                    <a:pt x="394" y="824"/>
                  </a:cubicBezTo>
                  <a:cubicBezTo>
                    <a:pt x="390" y="824"/>
                    <a:pt x="390" y="818"/>
                    <a:pt x="390" y="818"/>
                  </a:cubicBezTo>
                  <a:cubicBezTo>
                    <a:pt x="396" y="805"/>
                    <a:pt x="400" y="798"/>
                    <a:pt x="398" y="798"/>
                  </a:cubicBezTo>
                  <a:cubicBezTo>
                    <a:pt x="396" y="798"/>
                    <a:pt x="390" y="805"/>
                    <a:pt x="377" y="818"/>
                  </a:cubicBezTo>
                  <a:cubicBezTo>
                    <a:pt x="364" y="831"/>
                    <a:pt x="364" y="844"/>
                    <a:pt x="364" y="857"/>
                  </a:cubicBezTo>
                  <a:cubicBezTo>
                    <a:pt x="351" y="857"/>
                    <a:pt x="338" y="870"/>
                    <a:pt x="325" y="870"/>
                  </a:cubicBezTo>
                  <a:cubicBezTo>
                    <a:pt x="329" y="866"/>
                    <a:pt x="333" y="861"/>
                    <a:pt x="338" y="857"/>
                  </a:cubicBezTo>
                  <a:cubicBezTo>
                    <a:pt x="351" y="857"/>
                    <a:pt x="364" y="844"/>
                    <a:pt x="364" y="831"/>
                  </a:cubicBezTo>
                  <a:cubicBezTo>
                    <a:pt x="380" y="815"/>
                    <a:pt x="386" y="804"/>
                    <a:pt x="382" y="804"/>
                  </a:cubicBezTo>
                  <a:cubicBezTo>
                    <a:pt x="380" y="804"/>
                    <a:pt x="374" y="808"/>
                    <a:pt x="364" y="818"/>
                  </a:cubicBezTo>
                  <a:cubicBezTo>
                    <a:pt x="364" y="805"/>
                    <a:pt x="364" y="805"/>
                    <a:pt x="377" y="792"/>
                  </a:cubicBezTo>
                  <a:cubicBezTo>
                    <a:pt x="377" y="792"/>
                    <a:pt x="377" y="789"/>
                    <a:pt x="375" y="789"/>
                  </a:cubicBezTo>
                  <a:cubicBezTo>
                    <a:pt x="374" y="789"/>
                    <a:pt x="370" y="792"/>
                    <a:pt x="364" y="805"/>
                  </a:cubicBezTo>
                  <a:cubicBezTo>
                    <a:pt x="353" y="810"/>
                    <a:pt x="347" y="813"/>
                    <a:pt x="344" y="813"/>
                  </a:cubicBezTo>
                  <a:cubicBezTo>
                    <a:pt x="340" y="813"/>
                    <a:pt x="343" y="807"/>
                    <a:pt x="351" y="792"/>
                  </a:cubicBezTo>
                  <a:cubicBezTo>
                    <a:pt x="360" y="773"/>
                    <a:pt x="356" y="761"/>
                    <a:pt x="353" y="761"/>
                  </a:cubicBezTo>
                  <a:cubicBezTo>
                    <a:pt x="352" y="761"/>
                    <a:pt x="351" y="762"/>
                    <a:pt x="351" y="766"/>
                  </a:cubicBezTo>
                  <a:cubicBezTo>
                    <a:pt x="340" y="777"/>
                    <a:pt x="331" y="781"/>
                    <a:pt x="326" y="781"/>
                  </a:cubicBezTo>
                  <a:cubicBezTo>
                    <a:pt x="319" y="781"/>
                    <a:pt x="318" y="773"/>
                    <a:pt x="325" y="766"/>
                  </a:cubicBezTo>
                  <a:cubicBezTo>
                    <a:pt x="338" y="753"/>
                    <a:pt x="338" y="753"/>
                    <a:pt x="325" y="753"/>
                  </a:cubicBezTo>
                  <a:cubicBezTo>
                    <a:pt x="325" y="744"/>
                    <a:pt x="332" y="735"/>
                    <a:pt x="331" y="735"/>
                  </a:cubicBezTo>
                  <a:lnTo>
                    <a:pt x="331" y="735"/>
                  </a:lnTo>
                  <a:cubicBezTo>
                    <a:pt x="330" y="735"/>
                    <a:pt x="329" y="736"/>
                    <a:pt x="325" y="740"/>
                  </a:cubicBezTo>
                  <a:cubicBezTo>
                    <a:pt x="325" y="740"/>
                    <a:pt x="325" y="740"/>
                    <a:pt x="312" y="753"/>
                  </a:cubicBezTo>
                  <a:cubicBezTo>
                    <a:pt x="312" y="753"/>
                    <a:pt x="299" y="753"/>
                    <a:pt x="286" y="766"/>
                  </a:cubicBezTo>
                  <a:cubicBezTo>
                    <a:pt x="286" y="766"/>
                    <a:pt x="275" y="766"/>
                    <a:pt x="262" y="777"/>
                  </a:cubicBezTo>
                  <a:lnTo>
                    <a:pt x="262" y="777"/>
                  </a:lnTo>
                  <a:cubicBezTo>
                    <a:pt x="265" y="769"/>
                    <a:pt x="272" y="755"/>
                    <a:pt x="286" y="740"/>
                  </a:cubicBezTo>
                  <a:lnTo>
                    <a:pt x="312" y="714"/>
                  </a:lnTo>
                  <a:lnTo>
                    <a:pt x="312" y="714"/>
                  </a:lnTo>
                  <a:cubicBezTo>
                    <a:pt x="311" y="716"/>
                    <a:pt x="309" y="717"/>
                    <a:pt x="308" y="718"/>
                  </a:cubicBezTo>
                  <a:lnTo>
                    <a:pt x="308" y="718"/>
                  </a:lnTo>
                  <a:cubicBezTo>
                    <a:pt x="311" y="714"/>
                    <a:pt x="308" y="714"/>
                    <a:pt x="299" y="714"/>
                  </a:cubicBezTo>
                  <a:lnTo>
                    <a:pt x="299" y="723"/>
                  </a:lnTo>
                  <a:lnTo>
                    <a:pt x="299" y="723"/>
                  </a:lnTo>
                  <a:cubicBezTo>
                    <a:pt x="292" y="727"/>
                    <a:pt x="286" y="727"/>
                    <a:pt x="286" y="727"/>
                  </a:cubicBezTo>
                  <a:cubicBezTo>
                    <a:pt x="286" y="727"/>
                    <a:pt x="273" y="727"/>
                    <a:pt x="286" y="714"/>
                  </a:cubicBezTo>
                  <a:lnTo>
                    <a:pt x="286" y="714"/>
                  </a:lnTo>
                  <a:cubicBezTo>
                    <a:pt x="273" y="721"/>
                    <a:pt x="267" y="724"/>
                    <a:pt x="265" y="724"/>
                  </a:cubicBezTo>
                  <a:cubicBezTo>
                    <a:pt x="263" y="724"/>
                    <a:pt x="267" y="721"/>
                    <a:pt x="273" y="714"/>
                  </a:cubicBezTo>
                  <a:cubicBezTo>
                    <a:pt x="291" y="705"/>
                    <a:pt x="290" y="696"/>
                    <a:pt x="279" y="696"/>
                  </a:cubicBezTo>
                  <a:cubicBezTo>
                    <a:pt x="274" y="696"/>
                    <a:pt x="268" y="697"/>
                    <a:pt x="260" y="701"/>
                  </a:cubicBezTo>
                  <a:cubicBezTo>
                    <a:pt x="273" y="688"/>
                    <a:pt x="286" y="688"/>
                    <a:pt x="286" y="675"/>
                  </a:cubicBezTo>
                  <a:lnTo>
                    <a:pt x="286" y="675"/>
                  </a:lnTo>
                  <a:lnTo>
                    <a:pt x="273" y="688"/>
                  </a:lnTo>
                  <a:cubicBezTo>
                    <a:pt x="260" y="695"/>
                    <a:pt x="254" y="698"/>
                    <a:pt x="252" y="698"/>
                  </a:cubicBezTo>
                  <a:cubicBezTo>
                    <a:pt x="250" y="698"/>
                    <a:pt x="254" y="695"/>
                    <a:pt x="260" y="688"/>
                  </a:cubicBezTo>
                  <a:cubicBezTo>
                    <a:pt x="273" y="675"/>
                    <a:pt x="260" y="675"/>
                    <a:pt x="247" y="675"/>
                  </a:cubicBezTo>
                  <a:cubicBezTo>
                    <a:pt x="247" y="675"/>
                    <a:pt x="247" y="675"/>
                    <a:pt x="260" y="662"/>
                  </a:cubicBezTo>
                  <a:cubicBezTo>
                    <a:pt x="234" y="662"/>
                    <a:pt x="234" y="662"/>
                    <a:pt x="247" y="649"/>
                  </a:cubicBezTo>
                  <a:cubicBezTo>
                    <a:pt x="260" y="636"/>
                    <a:pt x="260" y="636"/>
                    <a:pt x="247" y="636"/>
                  </a:cubicBezTo>
                  <a:cubicBezTo>
                    <a:pt x="221" y="662"/>
                    <a:pt x="208" y="662"/>
                    <a:pt x="208" y="662"/>
                  </a:cubicBezTo>
                  <a:cubicBezTo>
                    <a:pt x="208" y="675"/>
                    <a:pt x="208" y="675"/>
                    <a:pt x="195" y="675"/>
                  </a:cubicBezTo>
                  <a:cubicBezTo>
                    <a:pt x="195" y="662"/>
                    <a:pt x="195" y="662"/>
                    <a:pt x="169" y="662"/>
                  </a:cubicBezTo>
                  <a:cubicBezTo>
                    <a:pt x="165" y="658"/>
                    <a:pt x="159" y="656"/>
                    <a:pt x="154" y="656"/>
                  </a:cubicBezTo>
                  <a:cubicBezTo>
                    <a:pt x="143" y="656"/>
                    <a:pt x="135" y="662"/>
                    <a:pt x="143" y="662"/>
                  </a:cubicBezTo>
                  <a:lnTo>
                    <a:pt x="130" y="675"/>
                  </a:lnTo>
                  <a:cubicBezTo>
                    <a:pt x="108" y="690"/>
                    <a:pt x="98" y="697"/>
                    <a:pt x="102" y="697"/>
                  </a:cubicBezTo>
                  <a:cubicBezTo>
                    <a:pt x="105" y="697"/>
                    <a:pt x="114" y="693"/>
                    <a:pt x="130" y="688"/>
                  </a:cubicBezTo>
                  <a:cubicBezTo>
                    <a:pt x="150" y="675"/>
                    <a:pt x="160" y="669"/>
                    <a:pt x="163" y="669"/>
                  </a:cubicBezTo>
                  <a:cubicBezTo>
                    <a:pt x="166" y="669"/>
                    <a:pt x="163" y="675"/>
                    <a:pt x="156" y="688"/>
                  </a:cubicBezTo>
                  <a:cubicBezTo>
                    <a:pt x="130" y="701"/>
                    <a:pt x="130" y="701"/>
                    <a:pt x="130" y="701"/>
                  </a:cubicBezTo>
                  <a:cubicBezTo>
                    <a:pt x="130" y="714"/>
                    <a:pt x="130" y="714"/>
                    <a:pt x="118" y="714"/>
                  </a:cubicBezTo>
                  <a:cubicBezTo>
                    <a:pt x="105" y="727"/>
                    <a:pt x="92" y="740"/>
                    <a:pt x="105" y="740"/>
                  </a:cubicBezTo>
                  <a:lnTo>
                    <a:pt x="116" y="740"/>
                  </a:lnTo>
                  <a:cubicBezTo>
                    <a:pt x="114" y="743"/>
                    <a:pt x="110" y="748"/>
                    <a:pt x="105" y="753"/>
                  </a:cubicBezTo>
                  <a:cubicBezTo>
                    <a:pt x="98" y="759"/>
                    <a:pt x="95" y="763"/>
                    <a:pt x="96" y="763"/>
                  </a:cubicBezTo>
                  <a:cubicBezTo>
                    <a:pt x="98" y="763"/>
                    <a:pt x="105" y="759"/>
                    <a:pt x="118" y="753"/>
                  </a:cubicBezTo>
                  <a:cubicBezTo>
                    <a:pt x="128" y="742"/>
                    <a:pt x="135" y="738"/>
                    <a:pt x="137" y="738"/>
                  </a:cubicBezTo>
                  <a:cubicBezTo>
                    <a:pt x="141" y="738"/>
                    <a:pt x="138" y="745"/>
                    <a:pt x="130" y="753"/>
                  </a:cubicBezTo>
                  <a:cubicBezTo>
                    <a:pt x="130" y="753"/>
                    <a:pt x="130" y="766"/>
                    <a:pt x="130" y="766"/>
                  </a:cubicBezTo>
                  <a:cubicBezTo>
                    <a:pt x="130" y="766"/>
                    <a:pt x="143" y="766"/>
                    <a:pt x="156" y="753"/>
                  </a:cubicBezTo>
                  <a:cubicBezTo>
                    <a:pt x="169" y="746"/>
                    <a:pt x="176" y="743"/>
                    <a:pt x="177" y="743"/>
                  </a:cubicBezTo>
                  <a:cubicBezTo>
                    <a:pt x="179" y="743"/>
                    <a:pt x="176" y="746"/>
                    <a:pt x="169" y="753"/>
                  </a:cubicBezTo>
                  <a:cubicBezTo>
                    <a:pt x="156" y="766"/>
                    <a:pt x="156" y="766"/>
                    <a:pt x="156" y="766"/>
                  </a:cubicBezTo>
                  <a:cubicBezTo>
                    <a:pt x="143" y="779"/>
                    <a:pt x="143" y="779"/>
                    <a:pt x="143" y="792"/>
                  </a:cubicBezTo>
                  <a:lnTo>
                    <a:pt x="156" y="792"/>
                  </a:lnTo>
                  <a:cubicBezTo>
                    <a:pt x="156" y="805"/>
                    <a:pt x="143" y="805"/>
                    <a:pt x="156" y="805"/>
                  </a:cubicBezTo>
                  <a:cubicBezTo>
                    <a:pt x="156" y="805"/>
                    <a:pt x="156" y="805"/>
                    <a:pt x="156" y="818"/>
                  </a:cubicBezTo>
                  <a:cubicBezTo>
                    <a:pt x="151" y="823"/>
                    <a:pt x="155" y="826"/>
                    <a:pt x="161" y="826"/>
                  </a:cubicBezTo>
                  <a:cubicBezTo>
                    <a:pt x="171" y="826"/>
                    <a:pt x="188" y="820"/>
                    <a:pt x="195" y="805"/>
                  </a:cubicBezTo>
                  <a:lnTo>
                    <a:pt x="208" y="805"/>
                  </a:lnTo>
                  <a:cubicBezTo>
                    <a:pt x="215" y="798"/>
                    <a:pt x="218" y="795"/>
                    <a:pt x="220" y="795"/>
                  </a:cubicBezTo>
                  <a:cubicBezTo>
                    <a:pt x="221" y="795"/>
                    <a:pt x="221" y="798"/>
                    <a:pt x="221" y="805"/>
                  </a:cubicBezTo>
                  <a:cubicBezTo>
                    <a:pt x="221" y="805"/>
                    <a:pt x="221" y="805"/>
                    <a:pt x="208" y="818"/>
                  </a:cubicBezTo>
                  <a:cubicBezTo>
                    <a:pt x="184" y="834"/>
                    <a:pt x="170" y="845"/>
                    <a:pt x="172" y="845"/>
                  </a:cubicBezTo>
                  <a:cubicBezTo>
                    <a:pt x="173" y="845"/>
                    <a:pt x="180" y="841"/>
                    <a:pt x="195" y="831"/>
                  </a:cubicBezTo>
                  <a:lnTo>
                    <a:pt x="195" y="831"/>
                  </a:lnTo>
                  <a:lnTo>
                    <a:pt x="182" y="844"/>
                  </a:lnTo>
                  <a:cubicBezTo>
                    <a:pt x="169" y="857"/>
                    <a:pt x="182" y="857"/>
                    <a:pt x="195" y="857"/>
                  </a:cubicBezTo>
                  <a:cubicBezTo>
                    <a:pt x="195" y="857"/>
                    <a:pt x="221" y="844"/>
                    <a:pt x="234" y="831"/>
                  </a:cubicBezTo>
                  <a:cubicBezTo>
                    <a:pt x="239" y="826"/>
                    <a:pt x="241" y="825"/>
                    <a:pt x="243" y="825"/>
                  </a:cubicBezTo>
                  <a:cubicBezTo>
                    <a:pt x="247" y="825"/>
                    <a:pt x="247" y="831"/>
                    <a:pt x="247" y="831"/>
                  </a:cubicBezTo>
                  <a:cubicBezTo>
                    <a:pt x="247" y="831"/>
                    <a:pt x="247" y="831"/>
                    <a:pt x="234" y="844"/>
                  </a:cubicBezTo>
                  <a:cubicBezTo>
                    <a:pt x="227" y="851"/>
                    <a:pt x="224" y="859"/>
                    <a:pt x="227" y="859"/>
                  </a:cubicBezTo>
                  <a:cubicBezTo>
                    <a:pt x="230" y="859"/>
                    <a:pt x="236" y="855"/>
                    <a:pt x="247" y="844"/>
                  </a:cubicBezTo>
                  <a:lnTo>
                    <a:pt x="247" y="844"/>
                  </a:lnTo>
                  <a:lnTo>
                    <a:pt x="234" y="857"/>
                  </a:lnTo>
                  <a:cubicBezTo>
                    <a:pt x="221" y="870"/>
                    <a:pt x="221" y="883"/>
                    <a:pt x="247" y="883"/>
                  </a:cubicBezTo>
                  <a:cubicBezTo>
                    <a:pt x="247" y="896"/>
                    <a:pt x="260" y="909"/>
                    <a:pt x="247" y="922"/>
                  </a:cubicBezTo>
                  <a:cubicBezTo>
                    <a:pt x="247" y="925"/>
                    <a:pt x="249" y="927"/>
                    <a:pt x="253" y="927"/>
                  </a:cubicBezTo>
                  <a:cubicBezTo>
                    <a:pt x="262" y="927"/>
                    <a:pt x="281" y="918"/>
                    <a:pt x="299" y="909"/>
                  </a:cubicBezTo>
                  <a:lnTo>
                    <a:pt x="299" y="909"/>
                  </a:lnTo>
                  <a:cubicBezTo>
                    <a:pt x="286" y="922"/>
                    <a:pt x="299" y="922"/>
                    <a:pt x="299" y="935"/>
                  </a:cubicBezTo>
                  <a:cubicBezTo>
                    <a:pt x="312" y="935"/>
                    <a:pt x="312" y="935"/>
                    <a:pt x="299" y="948"/>
                  </a:cubicBezTo>
                  <a:cubicBezTo>
                    <a:pt x="304" y="945"/>
                    <a:pt x="308" y="944"/>
                    <a:pt x="311" y="944"/>
                  </a:cubicBezTo>
                  <a:cubicBezTo>
                    <a:pt x="325" y="944"/>
                    <a:pt x="323" y="963"/>
                    <a:pt x="312" y="973"/>
                  </a:cubicBezTo>
                  <a:cubicBezTo>
                    <a:pt x="299" y="986"/>
                    <a:pt x="299" y="986"/>
                    <a:pt x="312" y="999"/>
                  </a:cubicBezTo>
                  <a:cubicBezTo>
                    <a:pt x="316" y="995"/>
                    <a:pt x="319" y="994"/>
                    <a:pt x="322" y="994"/>
                  </a:cubicBezTo>
                  <a:cubicBezTo>
                    <a:pt x="326" y="994"/>
                    <a:pt x="329" y="999"/>
                    <a:pt x="338" y="999"/>
                  </a:cubicBezTo>
                  <a:cubicBezTo>
                    <a:pt x="343" y="1005"/>
                    <a:pt x="347" y="1008"/>
                    <a:pt x="349" y="1008"/>
                  </a:cubicBezTo>
                  <a:cubicBezTo>
                    <a:pt x="353" y="1008"/>
                    <a:pt x="356" y="1002"/>
                    <a:pt x="364" y="986"/>
                  </a:cubicBezTo>
                  <a:cubicBezTo>
                    <a:pt x="372" y="971"/>
                    <a:pt x="379" y="965"/>
                    <a:pt x="384" y="965"/>
                  </a:cubicBezTo>
                  <a:cubicBezTo>
                    <a:pt x="388" y="965"/>
                    <a:pt x="390" y="968"/>
                    <a:pt x="390" y="973"/>
                  </a:cubicBezTo>
                  <a:cubicBezTo>
                    <a:pt x="390" y="973"/>
                    <a:pt x="403" y="973"/>
                    <a:pt x="390" y="986"/>
                  </a:cubicBezTo>
                  <a:cubicBezTo>
                    <a:pt x="390" y="986"/>
                    <a:pt x="390" y="999"/>
                    <a:pt x="390" y="999"/>
                  </a:cubicBezTo>
                  <a:cubicBezTo>
                    <a:pt x="390" y="1012"/>
                    <a:pt x="390" y="1012"/>
                    <a:pt x="390" y="1025"/>
                  </a:cubicBezTo>
                  <a:cubicBezTo>
                    <a:pt x="390" y="1025"/>
                    <a:pt x="377" y="1038"/>
                    <a:pt x="390" y="1038"/>
                  </a:cubicBezTo>
                  <a:cubicBezTo>
                    <a:pt x="403" y="1051"/>
                    <a:pt x="403" y="1051"/>
                    <a:pt x="403" y="1064"/>
                  </a:cubicBezTo>
                  <a:cubicBezTo>
                    <a:pt x="403" y="1064"/>
                    <a:pt x="403" y="1064"/>
                    <a:pt x="403" y="1051"/>
                  </a:cubicBezTo>
                  <a:cubicBezTo>
                    <a:pt x="410" y="1044"/>
                    <a:pt x="418" y="1036"/>
                    <a:pt x="425" y="1036"/>
                  </a:cubicBezTo>
                  <a:cubicBezTo>
                    <a:pt x="431" y="1036"/>
                    <a:pt x="436" y="1040"/>
                    <a:pt x="442" y="1051"/>
                  </a:cubicBezTo>
                  <a:cubicBezTo>
                    <a:pt x="442" y="1058"/>
                    <a:pt x="445" y="1061"/>
                    <a:pt x="450" y="1061"/>
                  </a:cubicBezTo>
                  <a:cubicBezTo>
                    <a:pt x="455" y="1061"/>
                    <a:pt x="461" y="1058"/>
                    <a:pt x="468" y="1051"/>
                  </a:cubicBezTo>
                  <a:lnTo>
                    <a:pt x="468" y="1051"/>
                  </a:lnTo>
                  <a:cubicBezTo>
                    <a:pt x="468" y="1051"/>
                    <a:pt x="466" y="1053"/>
                    <a:pt x="455" y="1064"/>
                  </a:cubicBezTo>
                  <a:cubicBezTo>
                    <a:pt x="447" y="1079"/>
                    <a:pt x="448" y="1086"/>
                    <a:pt x="456" y="1086"/>
                  </a:cubicBezTo>
                  <a:cubicBezTo>
                    <a:pt x="461" y="1086"/>
                    <a:pt x="470" y="1083"/>
                    <a:pt x="481" y="1077"/>
                  </a:cubicBezTo>
                  <a:lnTo>
                    <a:pt x="494" y="1077"/>
                  </a:lnTo>
                  <a:cubicBezTo>
                    <a:pt x="500" y="1071"/>
                    <a:pt x="503" y="1067"/>
                    <a:pt x="505" y="1067"/>
                  </a:cubicBezTo>
                  <a:cubicBezTo>
                    <a:pt x="507" y="1067"/>
                    <a:pt x="507" y="1071"/>
                    <a:pt x="507" y="1077"/>
                  </a:cubicBezTo>
                  <a:cubicBezTo>
                    <a:pt x="507" y="1090"/>
                    <a:pt x="507" y="1090"/>
                    <a:pt x="507" y="1090"/>
                  </a:cubicBezTo>
                  <a:cubicBezTo>
                    <a:pt x="520" y="1090"/>
                    <a:pt x="571" y="1103"/>
                    <a:pt x="571" y="1116"/>
                  </a:cubicBezTo>
                  <a:cubicBezTo>
                    <a:pt x="584" y="1103"/>
                    <a:pt x="571" y="1103"/>
                    <a:pt x="584" y="1103"/>
                  </a:cubicBezTo>
                  <a:cubicBezTo>
                    <a:pt x="579" y="1121"/>
                    <a:pt x="578" y="1128"/>
                    <a:pt x="580" y="1128"/>
                  </a:cubicBezTo>
                  <a:cubicBezTo>
                    <a:pt x="583" y="1128"/>
                    <a:pt x="590" y="1117"/>
                    <a:pt x="597" y="1103"/>
                  </a:cubicBezTo>
                  <a:lnTo>
                    <a:pt x="584" y="1090"/>
                  </a:lnTo>
                  <a:cubicBezTo>
                    <a:pt x="590" y="1079"/>
                    <a:pt x="595" y="1073"/>
                    <a:pt x="599" y="1073"/>
                  </a:cubicBezTo>
                  <a:cubicBezTo>
                    <a:pt x="604" y="1073"/>
                    <a:pt x="605" y="1086"/>
                    <a:pt x="597" y="1116"/>
                  </a:cubicBezTo>
                  <a:cubicBezTo>
                    <a:pt x="604" y="1103"/>
                    <a:pt x="607" y="1097"/>
                    <a:pt x="609" y="1097"/>
                  </a:cubicBezTo>
                  <a:cubicBezTo>
                    <a:pt x="610" y="1097"/>
                    <a:pt x="610" y="1103"/>
                    <a:pt x="610" y="1116"/>
                  </a:cubicBezTo>
                  <a:cubicBezTo>
                    <a:pt x="610" y="1129"/>
                    <a:pt x="610" y="1136"/>
                    <a:pt x="612" y="1136"/>
                  </a:cubicBezTo>
                  <a:cubicBezTo>
                    <a:pt x="614" y="1136"/>
                    <a:pt x="617" y="1129"/>
                    <a:pt x="623" y="1116"/>
                  </a:cubicBezTo>
                  <a:cubicBezTo>
                    <a:pt x="637" y="1089"/>
                    <a:pt x="647" y="1072"/>
                    <a:pt x="652" y="1072"/>
                  </a:cubicBezTo>
                  <a:cubicBezTo>
                    <a:pt x="656" y="1072"/>
                    <a:pt x="655" y="1085"/>
                    <a:pt x="649" y="1116"/>
                  </a:cubicBezTo>
                  <a:cubicBezTo>
                    <a:pt x="636" y="1142"/>
                    <a:pt x="636" y="1155"/>
                    <a:pt x="636" y="1155"/>
                  </a:cubicBezTo>
                  <a:cubicBezTo>
                    <a:pt x="649" y="1155"/>
                    <a:pt x="649" y="1142"/>
                    <a:pt x="649" y="1129"/>
                  </a:cubicBezTo>
                  <a:cubicBezTo>
                    <a:pt x="649" y="1116"/>
                    <a:pt x="653" y="1110"/>
                    <a:pt x="656" y="1110"/>
                  </a:cubicBezTo>
                  <a:cubicBezTo>
                    <a:pt x="659" y="1110"/>
                    <a:pt x="662" y="1116"/>
                    <a:pt x="662" y="1129"/>
                  </a:cubicBezTo>
                  <a:cubicBezTo>
                    <a:pt x="662" y="1159"/>
                    <a:pt x="667" y="1172"/>
                    <a:pt x="673" y="1172"/>
                  </a:cubicBezTo>
                  <a:cubicBezTo>
                    <a:pt x="677" y="1172"/>
                    <a:pt x="683" y="1166"/>
                    <a:pt x="688" y="1155"/>
                  </a:cubicBezTo>
                  <a:cubicBezTo>
                    <a:pt x="701" y="1142"/>
                    <a:pt x="711" y="1136"/>
                    <a:pt x="716" y="1136"/>
                  </a:cubicBezTo>
                  <a:cubicBezTo>
                    <a:pt x="721" y="1136"/>
                    <a:pt x="721" y="1142"/>
                    <a:pt x="714" y="1155"/>
                  </a:cubicBezTo>
                  <a:cubicBezTo>
                    <a:pt x="707" y="1170"/>
                    <a:pt x="703" y="1177"/>
                    <a:pt x="705" y="1177"/>
                  </a:cubicBezTo>
                  <a:cubicBezTo>
                    <a:pt x="706" y="1177"/>
                    <a:pt x="709" y="1173"/>
                    <a:pt x="714" y="1168"/>
                  </a:cubicBezTo>
                  <a:lnTo>
                    <a:pt x="727" y="1168"/>
                  </a:lnTo>
                  <a:cubicBezTo>
                    <a:pt x="740" y="1168"/>
                    <a:pt x="740" y="1155"/>
                    <a:pt x="740" y="1142"/>
                  </a:cubicBezTo>
                  <a:cubicBezTo>
                    <a:pt x="740" y="1167"/>
                    <a:pt x="745" y="1182"/>
                    <a:pt x="753" y="1182"/>
                  </a:cubicBezTo>
                  <a:cubicBezTo>
                    <a:pt x="757" y="1182"/>
                    <a:pt x="761" y="1177"/>
                    <a:pt x="766" y="1168"/>
                  </a:cubicBezTo>
                  <a:lnTo>
                    <a:pt x="779" y="1168"/>
                  </a:lnTo>
                  <a:cubicBezTo>
                    <a:pt x="779" y="1168"/>
                    <a:pt x="779" y="1168"/>
                    <a:pt x="779" y="1142"/>
                  </a:cubicBezTo>
                  <a:cubicBezTo>
                    <a:pt x="770" y="1142"/>
                    <a:pt x="767" y="1148"/>
                    <a:pt x="767" y="1148"/>
                  </a:cubicBezTo>
                  <a:cubicBezTo>
                    <a:pt x="766" y="1148"/>
                    <a:pt x="766" y="1146"/>
                    <a:pt x="766" y="1142"/>
                  </a:cubicBezTo>
                  <a:cubicBezTo>
                    <a:pt x="766" y="1142"/>
                    <a:pt x="766" y="1129"/>
                    <a:pt x="779" y="1129"/>
                  </a:cubicBezTo>
                  <a:lnTo>
                    <a:pt x="779" y="1142"/>
                  </a:lnTo>
                  <a:cubicBezTo>
                    <a:pt x="782" y="1139"/>
                    <a:pt x="785" y="1137"/>
                    <a:pt x="787" y="1137"/>
                  </a:cubicBezTo>
                  <a:cubicBezTo>
                    <a:pt x="792" y="1137"/>
                    <a:pt x="792" y="1149"/>
                    <a:pt x="792" y="1168"/>
                  </a:cubicBezTo>
                  <a:cubicBezTo>
                    <a:pt x="801" y="1177"/>
                    <a:pt x="804" y="1186"/>
                    <a:pt x="805" y="1186"/>
                  </a:cubicBezTo>
                  <a:cubicBezTo>
                    <a:pt x="805" y="1186"/>
                    <a:pt x="805" y="1185"/>
                    <a:pt x="805" y="1181"/>
                  </a:cubicBezTo>
                  <a:cubicBezTo>
                    <a:pt x="805" y="1168"/>
                    <a:pt x="818" y="1142"/>
                    <a:pt x="818" y="1129"/>
                  </a:cubicBezTo>
                  <a:cubicBezTo>
                    <a:pt x="818" y="1125"/>
                    <a:pt x="819" y="1124"/>
                    <a:pt x="820" y="1124"/>
                  </a:cubicBezTo>
                  <a:cubicBezTo>
                    <a:pt x="823" y="1124"/>
                    <a:pt x="827" y="1133"/>
                    <a:pt x="818" y="1142"/>
                  </a:cubicBezTo>
                  <a:cubicBezTo>
                    <a:pt x="818" y="1168"/>
                    <a:pt x="818" y="1168"/>
                    <a:pt x="831" y="1181"/>
                  </a:cubicBezTo>
                  <a:cubicBezTo>
                    <a:pt x="844" y="1181"/>
                    <a:pt x="844" y="1181"/>
                    <a:pt x="844" y="1168"/>
                  </a:cubicBezTo>
                  <a:cubicBezTo>
                    <a:pt x="844" y="1153"/>
                    <a:pt x="853" y="1147"/>
                    <a:pt x="863" y="1147"/>
                  </a:cubicBezTo>
                  <a:cubicBezTo>
                    <a:pt x="870" y="1147"/>
                    <a:pt x="877" y="1150"/>
                    <a:pt x="883" y="1155"/>
                  </a:cubicBezTo>
                  <a:lnTo>
                    <a:pt x="896" y="1155"/>
                  </a:lnTo>
                  <a:cubicBezTo>
                    <a:pt x="896" y="1155"/>
                    <a:pt x="896" y="1142"/>
                    <a:pt x="896" y="1142"/>
                  </a:cubicBezTo>
                  <a:cubicBezTo>
                    <a:pt x="896" y="1142"/>
                    <a:pt x="909" y="1142"/>
                    <a:pt x="909" y="1129"/>
                  </a:cubicBezTo>
                  <a:cubicBezTo>
                    <a:pt x="909" y="1129"/>
                    <a:pt x="922" y="1129"/>
                    <a:pt x="922" y="1142"/>
                  </a:cubicBezTo>
                  <a:cubicBezTo>
                    <a:pt x="922" y="1123"/>
                    <a:pt x="922" y="1113"/>
                    <a:pt x="923" y="1113"/>
                  </a:cubicBezTo>
                  <a:cubicBezTo>
                    <a:pt x="925" y="1113"/>
                    <a:pt x="928" y="1123"/>
                    <a:pt x="935" y="1142"/>
                  </a:cubicBezTo>
                  <a:cubicBezTo>
                    <a:pt x="935" y="1127"/>
                    <a:pt x="935" y="1121"/>
                    <a:pt x="937" y="1121"/>
                  </a:cubicBezTo>
                  <a:cubicBezTo>
                    <a:pt x="939" y="1121"/>
                    <a:pt x="942" y="1124"/>
                    <a:pt x="948" y="1129"/>
                  </a:cubicBezTo>
                  <a:cubicBezTo>
                    <a:pt x="948" y="1113"/>
                    <a:pt x="948" y="1102"/>
                    <a:pt x="951" y="1102"/>
                  </a:cubicBezTo>
                  <a:cubicBezTo>
                    <a:pt x="953" y="1102"/>
                    <a:pt x="956" y="1106"/>
                    <a:pt x="961" y="1116"/>
                  </a:cubicBezTo>
                  <a:cubicBezTo>
                    <a:pt x="961" y="1116"/>
                    <a:pt x="961" y="1116"/>
                    <a:pt x="961" y="1103"/>
                  </a:cubicBezTo>
                  <a:cubicBezTo>
                    <a:pt x="961" y="1084"/>
                    <a:pt x="961" y="1074"/>
                    <a:pt x="962" y="1074"/>
                  </a:cubicBezTo>
                  <a:cubicBezTo>
                    <a:pt x="964" y="1074"/>
                    <a:pt x="967" y="1084"/>
                    <a:pt x="974" y="1103"/>
                  </a:cubicBezTo>
                  <a:cubicBezTo>
                    <a:pt x="979" y="1115"/>
                    <a:pt x="983" y="1121"/>
                    <a:pt x="984" y="1121"/>
                  </a:cubicBezTo>
                  <a:cubicBezTo>
                    <a:pt x="987" y="1121"/>
                    <a:pt x="987" y="1112"/>
                    <a:pt x="987" y="1090"/>
                  </a:cubicBezTo>
                  <a:cubicBezTo>
                    <a:pt x="994" y="1098"/>
                    <a:pt x="1010" y="1105"/>
                    <a:pt x="1020" y="1105"/>
                  </a:cubicBezTo>
                  <a:cubicBezTo>
                    <a:pt x="1027" y="1105"/>
                    <a:pt x="1031" y="1101"/>
                    <a:pt x="1025" y="1090"/>
                  </a:cubicBezTo>
                  <a:lnTo>
                    <a:pt x="1025" y="1077"/>
                  </a:lnTo>
                  <a:cubicBezTo>
                    <a:pt x="1032" y="1084"/>
                    <a:pt x="1038" y="1087"/>
                    <a:pt x="1043" y="1087"/>
                  </a:cubicBezTo>
                  <a:cubicBezTo>
                    <a:pt x="1048" y="1087"/>
                    <a:pt x="1051" y="1084"/>
                    <a:pt x="1051" y="1077"/>
                  </a:cubicBezTo>
                  <a:lnTo>
                    <a:pt x="1051" y="1077"/>
                  </a:lnTo>
                  <a:cubicBezTo>
                    <a:pt x="1059" y="1085"/>
                    <a:pt x="1064" y="1090"/>
                    <a:pt x="1064" y="1090"/>
                  </a:cubicBezTo>
                  <a:cubicBezTo>
                    <a:pt x="1064" y="1077"/>
                    <a:pt x="1064" y="1077"/>
                    <a:pt x="1064" y="1064"/>
                  </a:cubicBezTo>
                  <a:cubicBezTo>
                    <a:pt x="1051" y="1064"/>
                    <a:pt x="1051" y="1051"/>
                    <a:pt x="1064" y="1051"/>
                  </a:cubicBezTo>
                  <a:cubicBezTo>
                    <a:pt x="1064" y="1051"/>
                    <a:pt x="1077" y="1064"/>
                    <a:pt x="1077" y="1077"/>
                  </a:cubicBezTo>
                  <a:lnTo>
                    <a:pt x="1090" y="1077"/>
                  </a:lnTo>
                  <a:cubicBezTo>
                    <a:pt x="1089" y="1075"/>
                    <a:pt x="1088" y="1074"/>
                    <a:pt x="1088" y="1072"/>
                  </a:cubicBezTo>
                  <a:lnTo>
                    <a:pt x="1088" y="1072"/>
                  </a:lnTo>
                  <a:cubicBezTo>
                    <a:pt x="1090" y="1073"/>
                    <a:pt x="1093" y="1074"/>
                    <a:pt x="1095" y="1074"/>
                  </a:cubicBezTo>
                  <a:cubicBezTo>
                    <a:pt x="1100" y="1074"/>
                    <a:pt x="1103" y="1071"/>
                    <a:pt x="1103" y="1064"/>
                  </a:cubicBezTo>
                  <a:lnTo>
                    <a:pt x="1103" y="1077"/>
                  </a:lnTo>
                  <a:cubicBezTo>
                    <a:pt x="1107" y="1081"/>
                    <a:pt x="1110" y="1083"/>
                    <a:pt x="1111" y="1083"/>
                  </a:cubicBezTo>
                  <a:cubicBezTo>
                    <a:pt x="1115" y="1083"/>
                    <a:pt x="1112" y="1073"/>
                    <a:pt x="1103" y="1064"/>
                  </a:cubicBezTo>
                  <a:lnTo>
                    <a:pt x="1116" y="1064"/>
                  </a:lnTo>
                  <a:cubicBezTo>
                    <a:pt x="1116" y="1064"/>
                    <a:pt x="1116" y="1064"/>
                    <a:pt x="1103" y="1051"/>
                  </a:cubicBezTo>
                  <a:cubicBezTo>
                    <a:pt x="1103" y="1038"/>
                    <a:pt x="1090" y="1025"/>
                    <a:pt x="1103" y="1025"/>
                  </a:cubicBezTo>
                  <a:cubicBezTo>
                    <a:pt x="1103" y="1038"/>
                    <a:pt x="1116" y="1051"/>
                    <a:pt x="1116" y="1051"/>
                  </a:cubicBezTo>
                  <a:cubicBezTo>
                    <a:pt x="1116" y="1047"/>
                    <a:pt x="1118" y="1046"/>
                    <a:pt x="1120" y="1046"/>
                  </a:cubicBezTo>
                  <a:cubicBezTo>
                    <a:pt x="1123" y="1046"/>
                    <a:pt x="1129" y="1051"/>
                    <a:pt x="1129" y="1051"/>
                  </a:cubicBezTo>
                  <a:cubicBezTo>
                    <a:pt x="1134" y="1067"/>
                    <a:pt x="1137" y="1072"/>
                    <a:pt x="1139" y="1072"/>
                  </a:cubicBezTo>
                  <a:cubicBezTo>
                    <a:pt x="1142" y="1072"/>
                    <a:pt x="1142" y="1059"/>
                    <a:pt x="1142" y="1051"/>
                  </a:cubicBezTo>
                  <a:cubicBezTo>
                    <a:pt x="1134" y="1035"/>
                    <a:pt x="1136" y="1024"/>
                    <a:pt x="1142" y="1024"/>
                  </a:cubicBezTo>
                  <a:cubicBezTo>
                    <a:pt x="1145" y="1024"/>
                    <a:pt x="1150" y="1028"/>
                    <a:pt x="1155" y="1038"/>
                  </a:cubicBezTo>
                  <a:cubicBezTo>
                    <a:pt x="1159" y="1046"/>
                    <a:pt x="1161" y="1049"/>
                    <a:pt x="1163" y="1049"/>
                  </a:cubicBezTo>
                  <a:cubicBezTo>
                    <a:pt x="1166" y="1049"/>
                    <a:pt x="1161" y="1027"/>
                    <a:pt x="1142" y="999"/>
                  </a:cubicBezTo>
                  <a:lnTo>
                    <a:pt x="1142" y="999"/>
                  </a:lnTo>
                  <a:cubicBezTo>
                    <a:pt x="1164" y="1021"/>
                    <a:pt x="1173" y="1030"/>
                    <a:pt x="1178" y="1030"/>
                  </a:cubicBezTo>
                  <a:cubicBezTo>
                    <a:pt x="1181" y="1030"/>
                    <a:pt x="1181" y="1024"/>
                    <a:pt x="1181" y="1012"/>
                  </a:cubicBezTo>
                  <a:cubicBezTo>
                    <a:pt x="1185" y="1017"/>
                    <a:pt x="1188" y="1018"/>
                    <a:pt x="1191" y="1018"/>
                  </a:cubicBezTo>
                  <a:cubicBezTo>
                    <a:pt x="1195" y="1018"/>
                    <a:pt x="1198" y="1012"/>
                    <a:pt x="1207" y="1012"/>
                  </a:cubicBezTo>
                  <a:cubicBezTo>
                    <a:pt x="1220" y="999"/>
                    <a:pt x="1220" y="999"/>
                    <a:pt x="1207" y="986"/>
                  </a:cubicBezTo>
                  <a:lnTo>
                    <a:pt x="1220" y="986"/>
                  </a:lnTo>
                  <a:cubicBezTo>
                    <a:pt x="1223" y="990"/>
                    <a:pt x="1226" y="992"/>
                    <a:pt x="1227" y="992"/>
                  </a:cubicBezTo>
                  <a:cubicBezTo>
                    <a:pt x="1231" y="992"/>
                    <a:pt x="1226" y="979"/>
                    <a:pt x="1207" y="960"/>
                  </a:cubicBezTo>
                  <a:lnTo>
                    <a:pt x="1220" y="960"/>
                  </a:lnTo>
                  <a:lnTo>
                    <a:pt x="1233" y="973"/>
                  </a:lnTo>
                  <a:cubicBezTo>
                    <a:pt x="1233" y="977"/>
                    <a:pt x="1234" y="979"/>
                    <a:pt x="1236" y="979"/>
                  </a:cubicBezTo>
                  <a:cubicBezTo>
                    <a:pt x="1241" y="979"/>
                    <a:pt x="1253" y="967"/>
                    <a:pt x="1272" y="948"/>
                  </a:cubicBezTo>
                  <a:cubicBezTo>
                    <a:pt x="1298" y="922"/>
                    <a:pt x="1298" y="922"/>
                    <a:pt x="1285" y="896"/>
                  </a:cubicBezTo>
                  <a:cubicBezTo>
                    <a:pt x="1270" y="888"/>
                    <a:pt x="1264" y="881"/>
                    <a:pt x="1266" y="881"/>
                  </a:cubicBezTo>
                  <a:cubicBezTo>
                    <a:pt x="1268" y="881"/>
                    <a:pt x="1274" y="885"/>
                    <a:pt x="1285" y="896"/>
                  </a:cubicBezTo>
                  <a:cubicBezTo>
                    <a:pt x="1293" y="896"/>
                    <a:pt x="1302" y="901"/>
                    <a:pt x="1303" y="901"/>
                  </a:cubicBezTo>
                  <a:cubicBezTo>
                    <a:pt x="1304" y="901"/>
                    <a:pt x="1302" y="900"/>
                    <a:pt x="1298" y="896"/>
                  </a:cubicBezTo>
                  <a:lnTo>
                    <a:pt x="1324" y="896"/>
                  </a:lnTo>
                  <a:cubicBezTo>
                    <a:pt x="1350" y="896"/>
                    <a:pt x="1337" y="896"/>
                    <a:pt x="1324" y="883"/>
                  </a:cubicBezTo>
                  <a:cubicBezTo>
                    <a:pt x="1311" y="876"/>
                    <a:pt x="1308" y="873"/>
                    <a:pt x="1309" y="873"/>
                  </a:cubicBezTo>
                  <a:cubicBezTo>
                    <a:pt x="1311" y="873"/>
                    <a:pt x="1317" y="876"/>
                    <a:pt x="1324" y="883"/>
                  </a:cubicBezTo>
                  <a:lnTo>
                    <a:pt x="1350" y="883"/>
                  </a:lnTo>
                  <a:cubicBezTo>
                    <a:pt x="1339" y="872"/>
                    <a:pt x="1337" y="853"/>
                    <a:pt x="1351" y="853"/>
                  </a:cubicBezTo>
                  <a:cubicBezTo>
                    <a:pt x="1354" y="853"/>
                    <a:pt x="1358" y="854"/>
                    <a:pt x="1363" y="857"/>
                  </a:cubicBezTo>
                  <a:cubicBezTo>
                    <a:pt x="1363" y="857"/>
                    <a:pt x="1363" y="844"/>
                    <a:pt x="1363" y="844"/>
                  </a:cubicBezTo>
                  <a:cubicBezTo>
                    <a:pt x="1350" y="831"/>
                    <a:pt x="1363" y="831"/>
                    <a:pt x="1363" y="818"/>
                  </a:cubicBezTo>
                  <a:cubicBezTo>
                    <a:pt x="1363" y="818"/>
                    <a:pt x="1368" y="812"/>
                    <a:pt x="1376" y="812"/>
                  </a:cubicBezTo>
                  <a:cubicBezTo>
                    <a:pt x="1380" y="812"/>
                    <a:pt x="1384" y="813"/>
                    <a:pt x="1389" y="818"/>
                  </a:cubicBezTo>
                  <a:cubicBezTo>
                    <a:pt x="1389" y="818"/>
                    <a:pt x="1402" y="818"/>
                    <a:pt x="1389" y="805"/>
                  </a:cubicBezTo>
                  <a:cubicBezTo>
                    <a:pt x="1389" y="805"/>
                    <a:pt x="1363" y="792"/>
                    <a:pt x="1363" y="779"/>
                  </a:cubicBezTo>
                  <a:cubicBezTo>
                    <a:pt x="1350" y="779"/>
                    <a:pt x="1337" y="766"/>
                    <a:pt x="1337" y="766"/>
                  </a:cubicBezTo>
                  <a:lnTo>
                    <a:pt x="1337" y="766"/>
                  </a:lnTo>
                  <a:cubicBezTo>
                    <a:pt x="1350" y="779"/>
                    <a:pt x="1363" y="792"/>
                    <a:pt x="1363" y="792"/>
                  </a:cubicBezTo>
                  <a:cubicBezTo>
                    <a:pt x="1363" y="792"/>
                    <a:pt x="1337" y="779"/>
                    <a:pt x="1324" y="766"/>
                  </a:cubicBezTo>
                  <a:lnTo>
                    <a:pt x="1350" y="766"/>
                  </a:lnTo>
                  <a:cubicBezTo>
                    <a:pt x="1363" y="779"/>
                    <a:pt x="1376" y="779"/>
                    <a:pt x="1376" y="779"/>
                  </a:cubicBezTo>
                  <a:cubicBezTo>
                    <a:pt x="1389" y="779"/>
                    <a:pt x="1389" y="766"/>
                    <a:pt x="1376" y="766"/>
                  </a:cubicBezTo>
                  <a:cubicBezTo>
                    <a:pt x="1389" y="766"/>
                    <a:pt x="1389" y="766"/>
                    <a:pt x="1389" y="753"/>
                  </a:cubicBezTo>
                  <a:cubicBezTo>
                    <a:pt x="1389" y="740"/>
                    <a:pt x="1402" y="740"/>
                    <a:pt x="1389" y="727"/>
                  </a:cubicBezTo>
                  <a:cubicBezTo>
                    <a:pt x="1415" y="727"/>
                    <a:pt x="1415" y="701"/>
                    <a:pt x="1389" y="688"/>
                  </a:cubicBezTo>
                  <a:cubicBezTo>
                    <a:pt x="1415" y="688"/>
                    <a:pt x="1415" y="688"/>
                    <a:pt x="1402" y="675"/>
                  </a:cubicBezTo>
                  <a:cubicBezTo>
                    <a:pt x="1389" y="675"/>
                    <a:pt x="1402" y="675"/>
                    <a:pt x="1415" y="662"/>
                  </a:cubicBezTo>
                  <a:cubicBezTo>
                    <a:pt x="1440" y="662"/>
                    <a:pt x="1440" y="662"/>
                    <a:pt x="1428" y="649"/>
                  </a:cubicBezTo>
                  <a:cubicBezTo>
                    <a:pt x="1415" y="649"/>
                    <a:pt x="1415" y="636"/>
                    <a:pt x="1415" y="636"/>
                  </a:cubicBezTo>
                  <a:cubicBezTo>
                    <a:pt x="1405" y="627"/>
                    <a:pt x="1403" y="618"/>
                    <a:pt x="1397" y="618"/>
                  </a:cubicBezTo>
                  <a:cubicBezTo>
                    <a:pt x="1395" y="618"/>
                    <a:pt x="1392" y="619"/>
                    <a:pt x="1389" y="623"/>
                  </a:cubicBezTo>
                  <a:cubicBezTo>
                    <a:pt x="1380" y="623"/>
                    <a:pt x="1372" y="618"/>
                    <a:pt x="1367" y="614"/>
                  </a:cubicBezTo>
                  <a:lnTo>
                    <a:pt x="1367" y="614"/>
                  </a:lnTo>
                  <a:cubicBezTo>
                    <a:pt x="1369" y="615"/>
                    <a:pt x="1371" y="616"/>
                    <a:pt x="1372" y="616"/>
                  </a:cubicBezTo>
                  <a:cubicBezTo>
                    <a:pt x="1377" y="616"/>
                    <a:pt x="1380" y="610"/>
                    <a:pt x="1389" y="610"/>
                  </a:cubicBezTo>
                  <a:cubicBezTo>
                    <a:pt x="1402" y="610"/>
                    <a:pt x="1402" y="597"/>
                    <a:pt x="1402" y="597"/>
                  </a:cubicBezTo>
                  <a:lnTo>
                    <a:pt x="1402" y="571"/>
                  </a:lnTo>
                  <a:cubicBezTo>
                    <a:pt x="1415" y="558"/>
                    <a:pt x="1415" y="558"/>
                    <a:pt x="1402" y="558"/>
                  </a:cubicBezTo>
                  <a:lnTo>
                    <a:pt x="1389" y="558"/>
                  </a:lnTo>
                  <a:cubicBezTo>
                    <a:pt x="1415" y="558"/>
                    <a:pt x="1415" y="507"/>
                    <a:pt x="1389" y="507"/>
                  </a:cubicBezTo>
                  <a:lnTo>
                    <a:pt x="1402" y="507"/>
                  </a:lnTo>
                  <a:cubicBezTo>
                    <a:pt x="1415" y="507"/>
                    <a:pt x="1415" y="494"/>
                    <a:pt x="1415" y="481"/>
                  </a:cubicBezTo>
                  <a:cubicBezTo>
                    <a:pt x="1415" y="481"/>
                    <a:pt x="1402" y="468"/>
                    <a:pt x="1389" y="455"/>
                  </a:cubicBezTo>
                  <a:cubicBezTo>
                    <a:pt x="1389" y="442"/>
                    <a:pt x="1389" y="429"/>
                    <a:pt x="1376" y="429"/>
                  </a:cubicBezTo>
                  <a:cubicBezTo>
                    <a:pt x="1363" y="429"/>
                    <a:pt x="1363" y="429"/>
                    <a:pt x="1389" y="416"/>
                  </a:cubicBezTo>
                  <a:cubicBezTo>
                    <a:pt x="1389" y="411"/>
                    <a:pt x="1387" y="410"/>
                    <a:pt x="1385" y="410"/>
                  </a:cubicBezTo>
                  <a:cubicBezTo>
                    <a:pt x="1380" y="410"/>
                    <a:pt x="1371" y="416"/>
                    <a:pt x="1363" y="416"/>
                  </a:cubicBezTo>
                  <a:cubicBezTo>
                    <a:pt x="1350" y="416"/>
                    <a:pt x="1350" y="416"/>
                    <a:pt x="1363" y="403"/>
                  </a:cubicBezTo>
                  <a:cubicBezTo>
                    <a:pt x="1376" y="390"/>
                    <a:pt x="1363" y="377"/>
                    <a:pt x="1350" y="377"/>
                  </a:cubicBezTo>
                  <a:cubicBezTo>
                    <a:pt x="1350" y="364"/>
                    <a:pt x="1337" y="364"/>
                    <a:pt x="1350" y="364"/>
                  </a:cubicBezTo>
                  <a:cubicBezTo>
                    <a:pt x="1363" y="351"/>
                    <a:pt x="1376" y="338"/>
                    <a:pt x="1350" y="338"/>
                  </a:cubicBezTo>
                  <a:cubicBezTo>
                    <a:pt x="1350" y="338"/>
                    <a:pt x="1350" y="338"/>
                    <a:pt x="1350" y="325"/>
                  </a:cubicBezTo>
                  <a:cubicBezTo>
                    <a:pt x="1337" y="325"/>
                    <a:pt x="1324" y="312"/>
                    <a:pt x="1337" y="286"/>
                  </a:cubicBezTo>
                  <a:lnTo>
                    <a:pt x="1337" y="286"/>
                  </a:lnTo>
                  <a:cubicBezTo>
                    <a:pt x="1337" y="286"/>
                    <a:pt x="1337" y="286"/>
                    <a:pt x="1324" y="299"/>
                  </a:cubicBezTo>
                  <a:cubicBezTo>
                    <a:pt x="1315" y="299"/>
                    <a:pt x="1306" y="305"/>
                    <a:pt x="1305" y="305"/>
                  </a:cubicBezTo>
                  <a:cubicBezTo>
                    <a:pt x="1305" y="305"/>
                    <a:pt x="1306" y="303"/>
                    <a:pt x="1311" y="299"/>
                  </a:cubicBezTo>
                  <a:cubicBezTo>
                    <a:pt x="1317" y="293"/>
                    <a:pt x="1321" y="289"/>
                    <a:pt x="1319" y="289"/>
                  </a:cubicBezTo>
                  <a:cubicBezTo>
                    <a:pt x="1317" y="289"/>
                    <a:pt x="1311" y="293"/>
                    <a:pt x="1298" y="299"/>
                  </a:cubicBezTo>
                  <a:cubicBezTo>
                    <a:pt x="1298" y="299"/>
                    <a:pt x="1285" y="299"/>
                    <a:pt x="1298" y="286"/>
                  </a:cubicBezTo>
                  <a:cubicBezTo>
                    <a:pt x="1311" y="273"/>
                    <a:pt x="1311" y="273"/>
                    <a:pt x="1311" y="273"/>
                  </a:cubicBezTo>
                  <a:cubicBezTo>
                    <a:pt x="1298" y="273"/>
                    <a:pt x="1285" y="260"/>
                    <a:pt x="1259" y="247"/>
                  </a:cubicBezTo>
                  <a:cubicBezTo>
                    <a:pt x="1249" y="228"/>
                    <a:pt x="1240" y="216"/>
                    <a:pt x="1230" y="216"/>
                  </a:cubicBezTo>
                  <a:cubicBezTo>
                    <a:pt x="1227" y="216"/>
                    <a:pt x="1223" y="218"/>
                    <a:pt x="1220" y="221"/>
                  </a:cubicBezTo>
                  <a:cubicBezTo>
                    <a:pt x="1220" y="208"/>
                    <a:pt x="1220" y="208"/>
                    <a:pt x="1207" y="195"/>
                  </a:cubicBezTo>
                  <a:cubicBezTo>
                    <a:pt x="1207" y="195"/>
                    <a:pt x="1207" y="195"/>
                    <a:pt x="1220" y="183"/>
                  </a:cubicBezTo>
                  <a:lnTo>
                    <a:pt x="1220" y="183"/>
                  </a:lnTo>
                  <a:cubicBezTo>
                    <a:pt x="1207" y="195"/>
                    <a:pt x="1207" y="195"/>
                    <a:pt x="1194" y="195"/>
                  </a:cubicBezTo>
                  <a:cubicBezTo>
                    <a:pt x="1207" y="182"/>
                    <a:pt x="1207" y="182"/>
                    <a:pt x="1194" y="182"/>
                  </a:cubicBezTo>
                  <a:cubicBezTo>
                    <a:pt x="1194" y="178"/>
                    <a:pt x="1194" y="173"/>
                    <a:pt x="1194" y="169"/>
                  </a:cubicBezTo>
                  <a:cubicBezTo>
                    <a:pt x="1188" y="176"/>
                    <a:pt x="1181" y="176"/>
                    <a:pt x="1176" y="176"/>
                  </a:cubicBezTo>
                  <a:cubicBezTo>
                    <a:pt x="1171" y="176"/>
                    <a:pt x="1168" y="176"/>
                    <a:pt x="1168" y="182"/>
                  </a:cubicBezTo>
                  <a:cubicBezTo>
                    <a:pt x="1155" y="182"/>
                    <a:pt x="1155" y="182"/>
                    <a:pt x="1168" y="169"/>
                  </a:cubicBezTo>
                  <a:cubicBezTo>
                    <a:pt x="1168" y="156"/>
                    <a:pt x="1142" y="156"/>
                    <a:pt x="1129" y="156"/>
                  </a:cubicBezTo>
                  <a:cubicBezTo>
                    <a:pt x="1129" y="143"/>
                    <a:pt x="1129" y="143"/>
                    <a:pt x="1129" y="143"/>
                  </a:cubicBezTo>
                  <a:cubicBezTo>
                    <a:pt x="1125" y="147"/>
                    <a:pt x="1123" y="149"/>
                    <a:pt x="1121" y="149"/>
                  </a:cubicBezTo>
                  <a:cubicBezTo>
                    <a:pt x="1117" y="149"/>
                    <a:pt x="1120" y="140"/>
                    <a:pt x="1129" y="130"/>
                  </a:cubicBezTo>
                  <a:cubicBezTo>
                    <a:pt x="1142" y="117"/>
                    <a:pt x="1129" y="117"/>
                    <a:pt x="1129" y="104"/>
                  </a:cubicBezTo>
                  <a:cubicBezTo>
                    <a:pt x="1123" y="111"/>
                    <a:pt x="1116" y="114"/>
                    <a:pt x="1110" y="114"/>
                  </a:cubicBezTo>
                  <a:cubicBezTo>
                    <a:pt x="1103" y="114"/>
                    <a:pt x="1097" y="111"/>
                    <a:pt x="1090" y="104"/>
                  </a:cubicBezTo>
                  <a:cubicBezTo>
                    <a:pt x="1083" y="101"/>
                    <a:pt x="1077" y="99"/>
                    <a:pt x="1072" y="99"/>
                  </a:cubicBezTo>
                  <a:cubicBezTo>
                    <a:pt x="1057" y="99"/>
                    <a:pt x="1048" y="111"/>
                    <a:pt x="1038" y="130"/>
                  </a:cubicBezTo>
                  <a:cubicBezTo>
                    <a:pt x="1038" y="117"/>
                    <a:pt x="1051" y="91"/>
                    <a:pt x="1051" y="91"/>
                  </a:cubicBezTo>
                  <a:cubicBezTo>
                    <a:pt x="1048" y="88"/>
                    <a:pt x="1045" y="86"/>
                    <a:pt x="1043" y="86"/>
                  </a:cubicBezTo>
                  <a:cubicBezTo>
                    <a:pt x="1038" y="86"/>
                    <a:pt x="1038" y="95"/>
                    <a:pt x="1038" y="104"/>
                  </a:cubicBezTo>
                  <a:cubicBezTo>
                    <a:pt x="1032" y="111"/>
                    <a:pt x="1029" y="114"/>
                    <a:pt x="1027" y="114"/>
                  </a:cubicBezTo>
                  <a:cubicBezTo>
                    <a:pt x="1025" y="114"/>
                    <a:pt x="1025" y="111"/>
                    <a:pt x="1025" y="104"/>
                  </a:cubicBezTo>
                  <a:cubicBezTo>
                    <a:pt x="1019" y="98"/>
                    <a:pt x="1016" y="95"/>
                    <a:pt x="1012" y="95"/>
                  </a:cubicBezTo>
                  <a:cubicBezTo>
                    <a:pt x="1009" y="95"/>
                    <a:pt x="1006" y="98"/>
                    <a:pt x="999" y="104"/>
                  </a:cubicBezTo>
                  <a:cubicBezTo>
                    <a:pt x="999" y="91"/>
                    <a:pt x="999" y="91"/>
                    <a:pt x="999" y="78"/>
                  </a:cubicBezTo>
                  <a:cubicBezTo>
                    <a:pt x="987" y="78"/>
                    <a:pt x="987" y="78"/>
                    <a:pt x="987" y="91"/>
                  </a:cubicBezTo>
                  <a:cubicBezTo>
                    <a:pt x="987" y="98"/>
                    <a:pt x="983" y="101"/>
                    <a:pt x="980" y="101"/>
                  </a:cubicBezTo>
                  <a:cubicBezTo>
                    <a:pt x="977" y="101"/>
                    <a:pt x="974" y="98"/>
                    <a:pt x="974" y="91"/>
                  </a:cubicBezTo>
                  <a:cubicBezTo>
                    <a:pt x="983" y="72"/>
                    <a:pt x="979" y="60"/>
                    <a:pt x="971" y="60"/>
                  </a:cubicBezTo>
                  <a:cubicBezTo>
                    <a:pt x="968" y="60"/>
                    <a:pt x="964" y="62"/>
                    <a:pt x="961" y="66"/>
                  </a:cubicBezTo>
                  <a:cubicBezTo>
                    <a:pt x="961" y="78"/>
                    <a:pt x="961" y="78"/>
                    <a:pt x="948" y="78"/>
                  </a:cubicBezTo>
                  <a:cubicBezTo>
                    <a:pt x="948" y="78"/>
                    <a:pt x="948" y="78"/>
                    <a:pt x="935" y="91"/>
                  </a:cubicBezTo>
                  <a:lnTo>
                    <a:pt x="922" y="91"/>
                  </a:lnTo>
                  <a:cubicBezTo>
                    <a:pt x="922" y="91"/>
                    <a:pt x="935" y="78"/>
                    <a:pt x="935" y="78"/>
                  </a:cubicBezTo>
                  <a:lnTo>
                    <a:pt x="935" y="66"/>
                  </a:lnTo>
                  <a:cubicBezTo>
                    <a:pt x="928" y="59"/>
                    <a:pt x="925" y="56"/>
                    <a:pt x="922" y="56"/>
                  </a:cubicBezTo>
                  <a:cubicBezTo>
                    <a:pt x="918" y="56"/>
                    <a:pt x="915" y="59"/>
                    <a:pt x="909" y="66"/>
                  </a:cubicBezTo>
                  <a:cubicBezTo>
                    <a:pt x="909" y="61"/>
                    <a:pt x="909" y="56"/>
                    <a:pt x="909" y="53"/>
                  </a:cubicBezTo>
                  <a:cubicBezTo>
                    <a:pt x="903" y="64"/>
                    <a:pt x="900" y="68"/>
                    <a:pt x="898" y="68"/>
                  </a:cubicBezTo>
                  <a:cubicBezTo>
                    <a:pt x="896" y="68"/>
                    <a:pt x="896" y="60"/>
                    <a:pt x="896" y="53"/>
                  </a:cubicBezTo>
                  <a:cubicBezTo>
                    <a:pt x="903" y="37"/>
                    <a:pt x="906" y="31"/>
                    <a:pt x="903" y="31"/>
                  </a:cubicBezTo>
                  <a:cubicBezTo>
                    <a:pt x="900" y="31"/>
                    <a:pt x="893" y="34"/>
                    <a:pt x="883" y="40"/>
                  </a:cubicBezTo>
                  <a:cubicBezTo>
                    <a:pt x="870" y="40"/>
                    <a:pt x="857" y="53"/>
                    <a:pt x="844" y="53"/>
                  </a:cubicBezTo>
                  <a:cubicBezTo>
                    <a:pt x="818" y="53"/>
                    <a:pt x="818" y="40"/>
                    <a:pt x="818" y="27"/>
                  </a:cubicBezTo>
                  <a:cubicBezTo>
                    <a:pt x="818" y="21"/>
                    <a:pt x="818" y="17"/>
                    <a:pt x="818" y="14"/>
                  </a:cubicBezTo>
                  <a:cubicBezTo>
                    <a:pt x="818" y="40"/>
                    <a:pt x="805" y="40"/>
                    <a:pt x="792" y="40"/>
                  </a:cubicBezTo>
                  <a:cubicBezTo>
                    <a:pt x="788" y="36"/>
                    <a:pt x="784" y="34"/>
                    <a:pt x="781" y="34"/>
                  </a:cubicBezTo>
                  <a:cubicBezTo>
                    <a:pt x="773" y="34"/>
                    <a:pt x="766" y="43"/>
                    <a:pt x="766" y="53"/>
                  </a:cubicBezTo>
                  <a:lnTo>
                    <a:pt x="779" y="53"/>
                  </a:lnTo>
                  <a:cubicBezTo>
                    <a:pt x="771" y="68"/>
                    <a:pt x="768" y="74"/>
                    <a:pt x="767" y="74"/>
                  </a:cubicBezTo>
                  <a:cubicBezTo>
                    <a:pt x="766" y="74"/>
                    <a:pt x="766" y="71"/>
                    <a:pt x="766" y="66"/>
                  </a:cubicBezTo>
                  <a:cubicBezTo>
                    <a:pt x="753" y="66"/>
                    <a:pt x="753" y="53"/>
                    <a:pt x="753" y="40"/>
                  </a:cubicBezTo>
                  <a:cubicBezTo>
                    <a:pt x="766" y="27"/>
                    <a:pt x="753" y="1"/>
                    <a:pt x="753" y="1"/>
                  </a:cubicBezTo>
                  <a:cubicBezTo>
                    <a:pt x="753" y="1"/>
                    <a:pt x="740" y="1"/>
                    <a:pt x="753" y="14"/>
                  </a:cubicBezTo>
                  <a:cubicBezTo>
                    <a:pt x="740" y="40"/>
                    <a:pt x="740" y="40"/>
                    <a:pt x="740" y="40"/>
                  </a:cubicBezTo>
                  <a:cubicBezTo>
                    <a:pt x="740" y="40"/>
                    <a:pt x="737" y="36"/>
                    <a:pt x="734" y="36"/>
                  </a:cubicBezTo>
                  <a:cubicBezTo>
                    <a:pt x="730" y="36"/>
                    <a:pt x="727" y="40"/>
                    <a:pt x="727" y="53"/>
                  </a:cubicBezTo>
                  <a:cubicBezTo>
                    <a:pt x="727" y="66"/>
                    <a:pt x="714" y="66"/>
                    <a:pt x="714" y="66"/>
                  </a:cubicBezTo>
                  <a:cubicBezTo>
                    <a:pt x="714" y="66"/>
                    <a:pt x="714" y="78"/>
                    <a:pt x="714" y="91"/>
                  </a:cubicBezTo>
                  <a:lnTo>
                    <a:pt x="701" y="91"/>
                  </a:lnTo>
                  <a:cubicBezTo>
                    <a:pt x="701" y="91"/>
                    <a:pt x="701" y="78"/>
                    <a:pt x="701" y="78"/>
                  </a:cubicBezTo>
                  <a:cubicBezTo>
                    <a:pt x="701" y="78"/>
                    <a:pt x="701" y="66"/>
                    <a:pt x="714" y="66"/>
                  </a:cubicBezTo>
                  <a:cubicBezTo>
                    <a:pt x="714" y="40"/>
                    <a:pt x="701" y="40"/>
                    <a:pt x="701" y="40"/>
                  </a:cubicBezTo>
                  <a:lnTo>
                    <a:pt x="701" y="27"/>
                  </a:lnTo>
                  <a:cubicBezTo>
                    <a:pt x="714" y="14"/>
                    <a:pt x="701" y="1"/>
                    <a:pt x="701" y="1"/>
                  </a:cubicBezTo>
                  <a:close/>
                  <a:moveTo>
                    <a:pt x="1038" y="1350"/>
                  </a:moveTo>
                  <a:cubicBezTo>
                    <a:pt x="1038" y="1350"/>
                    <a:pt x="1038" y="1363"/>
                    <a:pt x="1038" y="1376"/>
                  </a:cubicBezTo>
                  <a:cubicBezTo>
                    <a:pt x="1044" y="1381"/>
                    <a:pt x="1047" y="1384"/>
                    <a:pt x="1049" y="1384"/>
                  </a:cubicBezTo>
                  <a:cubicBezTo>
                    <a:pt x="1051" y="1384"/>
                    <a:pt x="1051" y="1378"/>
                    <a:pt x="1051" y="1363"/>
                  </a:cubicBezTo>
                  <a:cubicBezTo>
                    <a:pt x="1051" y="1350"/>
                    <a:pt x="1051" y="1350"/>
                    <a:pt x="1038" y="13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6323950" y="3739450"/>
              <a:ext cx="173400" cy="152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3">
  <p:cSld name="CUSTOM_2_1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889" y="0"/>
            <a:ext cx="9142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>
            <p:ph idx="1" type="subTitle"/>
          </p:nvPr>
        </p:nvSpPr>
        <p:spPr>
          <a:xfrm>
            <a:off x="4725175" y="3459000"/>
            <a:ext cx="15642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6" name="Google Shape;156;p18"/>
          <p:cNvSpPr txBox="1"/>
          <p:nvPr>
            <p:ph idx="2" type="subTitle"/>
          </p:nvPr>
        </p:nvSpPr>
        <p:spPr>
          <a:xfrm>
            <a:off x="6438788" y="3459000"/>
            <a:ext cx="15642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8"/>
          <p:cNvSpPr txBox="1"/>
          <p:nvPr>
            <p:ph idx="3" type="subTitle"/>
          </p:nvPr>
        </p:nvSpPr>
        <p:spPr>
          <a:xfrm>
            <a:off x="1146813" y="3459000"/>
            <a:ext cx="15642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8" name="Google Shape;158;p18"/>
          <p:cNvSpPr txBox="1"/>
          <p:nvPr>
            <p:ph idx="4" type="subTitle"/>
          </p:nvPr>
        </p:nvSpPr>
        <p:spPr>
          <a:xfrm>
            <a:off x="2921600" y="3459000"/>
            <a:ext cx="15642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59" name="Google Shape;159;p18"/>
          <p:cNvGrpSpPr/>
          <p:nvPr/>
        </p:nvGrpSpPr>
        <p:grpSpPr>
          <a:xfrm>
            <a:off x="7657974" y="377782"/>
            <a:ext cx="1728940" cy="429462"/>
            <a:chOff x="7729697" y="437401"/>
            <a:chExt cx="1428404" cy="354810"/>
          </a:xfrm>
        </p:grpSpPr>
        <p:sp>
          <p:nvSpPr>
            <p:cNvPr id="160" name="Google Shape;160;p18"/>
            <p:cNvSpPr/>
            <p:nvPr/>
          </p:nvSpPr>
          <p:spPr>
            <a:xfrm>
              <a:off x="7729697" y="631189"/>
              <a:ext cx="987118" cy="161022"/>
            </a:xfrm>
            <a:custGeom>
              <a:rect b="b" l="l" r="r" t="t"/>
              <a:pathLst>
                <a:path extrusionOk="0" h="2801" w="17171">
                  <a:moveTo>
                    <a:pt x="1050" y="340"/>
                  </a:moveTo>
                  <a:lnTo>
                    <a:pt x="1050" y="402"/>
                  </a:lnTo>
                  <a:lnTo>
                    <a:pt x="1081" y="418"/>
                  </a:lnTo>
                  <a:cubicBezTo>
                    <a:pt x="1097" y="356"/>
                    <a:pt x="1097" y="356"/>
                    <a:pt x="1081" y="340"/>
                  </a:cubicBezTo>
                  <a:close/>
                  <a:moveTo>
                    <a:pt x="14435" y="325"/>
                  </a:moveTo>
                  <a:cubicBezTo>
                    <a:pt x="14466" y="325"/>
                    <a:pt x="14466" y="325"/>
                    <a:pt x="14435" y="387"/>
                  </a:cubicBezTo>
                  <a:cubicBezTo>
                    <a:pt x="14420" y="448"/>
                    <a:pt x="14373" y="479"/>
                    <a:pt x="14358" y="479"/>
                  </a:cubicBezTo>
                  <a:cubicBezTo>
                    <a:pt x="14327" y="464"/>
                    <a:pt x="14358" y="371"/>
                    <a:pt x="14435" y="325"/>
                  </a:cubicBezTo>
                  <a:close/>
                  <a:moveTo>
                    <a:pt x="7928" y="371"/>
                  </a:moveTo>
                  <a:lnTo>
                    <a:pt x="7959" y="387"/>
                  </a:lnTo>
                  <a:cubicBezTo>
                    <a:pt x="7932" y="440"/>
                    <a:pt x="7917" y="482"/>
                    <a:pt x="7893" y="482"/>
                  </a:cubicBezTo>
                  <a:cubicBezTo>
                    <a:pt x="7890" y="482"/>
                    <a:pt x="7886" y="481"/>
                    <a:pt x="7882" y="479"/>
                  </a:cubicBezTo>
                  <a:lnTo>
                    <a:pt x="7851" y="464"/>
                  </a:lnTo>
                  <a:cubicBezTo>
                    <a:pt x="7866" y="433"/>
                    <a:pt x="7897" y="402"/>
                    <a:pt x="7928" y="371"/>
                  </a:cubicBezTo>
                  <a:close/>
                  <a:moveTo>
                    <a:pt x="539" y="455"/>
                  </a:moveTo>
                  <a:cubicBezTo>
                    <a:pt x="549" y="455"/>
                    <a:pt x="560" y="458"/>
                    <a:pt x="571" y="464"/>
                  </a:cubicBezTo>
                  <a:cubicBezTo>
                    <a:pt x="602" y="464"/>
                    <a:pt x="602" y="464"/>
                    <a:pt x="587" y="526"/>
                  </a:cubicBezTo>
                  <a:cubicBezTo>
                    <a:pt x="587" y="526"/>
                    <a:pt x="553" y="560"/>
                    <a:pt x="533" y="560"/>
                  </a:cubicBezTo>
                  <a:cubicBezTo>
                    <a:pt x="530" y="560"/>
                    <a:pt x="527" y="559"/>
                    <a:pt x="525" y="557"/>
                  </a:cubicBezTo>
                  <a:lnTo>
                    <a:pt x="510" y="495"/>
                  </a:lnTo>
                  <a:cubicBezTo>
                    <a:pt x="510" y="465"/>
                    <a:pt x="522" y="455"/>
                    <a:pt x="539" y="455"/>
                  </a:cubicBezTo>
                  <a:close/>
                  <a:moveTo>
                    <a:pt x="13448" y="430"/>
                  </a:moveTo>
                  <a:cubicBezTo>
                    <a:pt x="13453" y="430"/>
                    <a:pt x="13457" y="435"/>
                    <a:pt x="13461" y="448"/>
                  </a:cubicBezTo>
                  <a:cubicBezTo>
                    <a:pt x="13461" y="495"/>
                    <a:pt x="13461" y="526"/>
                    <a:pt x="13446" y="572"/>
                  </a:cubicBezTo>
                  <a:cubicBezTo>
                    <a:pt x="13446" y="572"/>
                    <a:pt x="13432" y="600"/>
                    <a:pt x="13423" y="600"/>
                  </a:cubicBezTo>
                  <a:cubicBezTo>
                    <a:pt x="13419" y="600"/>
                    <a:pt x="13415" y="593"/>
                    <a:pt x="13415" y="572"/>
                  </a:cubicBezTo>
                  <a:lnTo>
                    <a:pt x="13415" y="510"/>
                  </a:lnTo>
                  <a:cubicBezTo>
                    <a:pt x="13426" y="466"/>
                    <a:pt x="13437" y="430"/>
                    <a:pt x="13448" y="430"/>
                  </a:cubicBezTo>
                  <a:close/>
                  <a:moveTo>
                    <a:pt x="6692" y="588"/>
                  </a:moveTo>
                  <a:cubicBezTo>
                    <a:pt x="6692" y="649"/>
                    <a:pt x="6692" y="696"/>
                    <a:pt x="6676" y="696"/>
                  </a:cubicBezTo>
                  <a:lnTo>
                    <a:pt x="6645" y="649"/>
                  </a:lnTo>
                  <a:lnTo>
                    <a:pt x="6661" y="588"/>
                  </a:lnTo>
                  <a:close/>
                  <a:moveTo>
                    <a:pt x="7325" y="573"/>
                  </a:moveTo>
                  <a:lnTo>
                    <a:pt x="7325" y="573"/>
                  </a:lnTo>
                  <a:cubicBezTo>
                    <a:pt x="7340" y="575"/>
                    <a:pt x="7338" y="585"/>
                    <a:pt x="7326" y="634"/>
                  </a:cubicBezTo>
                  <a:cubicBezTo>
                    <a:pt x="7310" y="680"/>
                    <a:pt x="7295" y="711"/>
                    <a:pt x="7279" y="742"/>
                  </a:cubicBezTo>
                  <a:cubicBezTo>
                    <a:pt x="7264" y="727"/>
                    <a:pt x="7310" y="634"/>
                    <a:pt x="7325" y="573"/>
                  </a:cubicBezTo>
                  <a:close/>
                  <a:moveTo>
                    <a:pt x="852" y="549"/>
                  </a:moveTo>
                  <a:cubicBezTo>
                    <a:pt x="859" y="549"/>
                    <a:pt x="868" y="552"/>
                    <a:pt x="880" y="557"/>
                  </a:cubicBezTo>
                  <a:cubicBezTo>
                    <a:pt x="911" y="572"/>
                    <a:pt x="942" y="588"/>
                    <a:pt x="911" y="634"/>
                  </a:cubicBezTo>
                  <a:lnTo>
                    <a:pt x="896" y="634"/>
                  </a:lnTo>
                  <a:cubicBezTo>
                    <a:pt x="901" y="618"/>
                    <a:pt x="899" y="612"/>
                    <a:pt x="895" y="612"/>
                  </a:cubicBezTo>
                  <a:cubicBezTo>
                    <a:pt x="886" y="612"/>
                    <a:pt x="865" y="639"/>
                    <a:pt x="865" y="680"/>
                  </a:cubicBezTo>
                  <a:lnTo>
                    <a:pt x="819" y="788"/>
                  </a:lnTo>
                  <a:cubicBezTo>
                    <a:pt x="788" y="773"/>
                    <a:pt x="788" y="711"/>
                    <a:pt x="803" y="649"/>
                  </a:cubicBezTo>
                  <a:lnTo>
                    <a:pt x="819" y="649"/>
                  </a:lnTo>
                  <a:cubicBezTo>
                    <a:pt x="830" y="571"/>
                    <a:pt x="833" y="549"/>
                    <a:pt x="852" y="549"/>
                  </a:cubicBezTo>
                  <a:close/>
                  <a:moveTo>
                    <a:pt x="8098" y="866"/>
                  </a:moveTo>
                  <a:lnTo>
                    <a:pt x="8114" y="881"/>
                  </a:lnTo>
                  <a:cubicBezTo>
                    <a:pt x="8087" y="921"/>
                    <a:pt x="8060" y="962"/>
                    <a:pt x="8044" y="962"/>
                  </a:cubicBezTo>
                  <a:cubicBezTo>
                    <a:pt x="8041" y="962"/>
                    <a:pt x="8039" y="961"/>
                    <a:pt x="8037" y="959"/>
                  </a:cubicBezTo>
                  <a:lnTo>
                    <a:pt x="8037" y="897"/>
                  </a:lnTo>
                  <a:lnTo>
                    <a:pt x="8098" y="866"/>
                  </a:lnTo>
                  <a:close/>
                  <a:moveTo>
                    <a:pt x="12372" y="878"/>
                  </a:moveTo>
                  <a:cubicBezTo>
                    <a:pt x="12392" y="878"/>
                    <a:pt x="12426" y="912"/>
                    <a:pt x="12426" y="912"/>
                  </a:cubicBezTo>
                  <a:cubicBezTo>
                    <a:pt x="12426" y="912"/>
                    <a:pt x="12457" y="959"/>
                    <a:pt x="12426" y="974"/>
                  </a:cubicBezTo>
                  <a:cubicBezTo>
                    <a:pt x="12395" y="959"/>
                    <a:pt x="12364" y="928"/>
                    <a:pt x="12333" y="897"/>
                  </a:cubicBezTo>
                  <a:lnTo>
                    <a:pt x="12364" y="881"/>
                  </a:lnTo>
                  <a:cubicBezTo>
                    <a:pt x="12366" y="879"/>
                    <a:pt x="12369" y="878"/>
                    <a:pt x="12372" y="878"/>
                  </a:cubicBezTo>
                  <a:close/>
                  <a:moveTo>
                    <a:pt x="12239" y="1135"/>
                  </a:moveTo>
                  <a:cubicBezTo>
                    <a:pt x="12247" y="1135"/>
                    <a:pt x="12257" y="1145"/>
                    <a:pt x="12287" y="1175"/>
                  </a:cubicBezTo>
                  <a:lnTo>
                    <a:pt x="12271" y="1190"/>
                  </a:lnTo>
                  <a:lnTo>
                    <a:pt x="12210" y="1159"/>
                  </a:lnTo>
                  <a:lnTo>
                    <a:pt x="12225" y="1144"/>
                  </a:lnTo>
                  <a:cubicBezTo>
                    <a:pt x="12231" y="1138"/>
                    <a:pt x="12234" y="1135"/>
                    <a:pt x="12239" y="1135"/>
                  </a:cubicBezTo>
                  <a:close/>
                  <a:moveTo>
                    <a:pt x="5256" y="1269"/>
                  </a:moveTo>
                  <a:cubicBezTo>
                    <a:pt x="5264" y="1269"/>
                    <a:pt x="5278" y="1282"/>
                    <a:pt x="5270" y="1299"/>
                  </a:cubicBezTo>
                  <a:cubicBezTo>
                    <a:pt x="5249" y="1278"/>
                    <a:pt x="5250" y="1269"/>
                    <a:pt x="5256" y="1269"/>
                  </a:cubicBezTo>
                  <a:close/>
                  <a:moveTo>
                    <a:pt x="12238" y="1274"/>
                  </a:moveTo>
                  <a:cubicBezTo>
                    <a:pt x="12235" y="1274"/>
                    <a:pt x="12234" y="1280"/>
                    <a:pt x="12240" y="1299"/>
                  </a:cubicBezTo>
                  <a:cubicBezTo>
                    <a:pt x="12250" y="1289"/>
                    <a:pt x="12242" y="1274"/>
                    <a:pt x="12238" y="1274"/>
                  </a:cubicBezTo>
                  <a:close/>
                  <a:moveTo>
                    <a:pt x="4714" y="1219"/>
                  </a:moveTo>
                  <a:cubicBezTo>
                    <a:pt x="4722" y="1229"/>
                    <a:pt x="4732" y="1240"/>
                    <a:pt x="4744" y="1252"/>
                  </a:cubicBezTo>
                  <a:cubicBezTo>
                    <a:pt x="4791" y="1283"/>
                    <a:pt x="4760" y="1314"/>
                    <a:pt x="4744" y="1329"/>
                  </a:cubicBezTo>
                  <a:cubicBezTo>
                    <a:pt x="4716" y="1301"/>
                    <a:pt x="4714" y="1261"/>
                    <a:pt x="4714" y="1219"/>
                  </a:cubicBezTo>
                  <a:close/>
                  <a:moveTo>
                    <a:pt x="309" y="1252"/>
                  </a:moveTo>
                  <a:cubicBezTo>
                    <a:pt x="293" y="1283"/>
                    <a:pt x="278" y="1314"/>
                    <a:pt x="278" y="1360"/>
                  </a:cubicBezTo>
                  <a:lnTo>
                    <a:pt x="293" y="1360"/>
                  </a:lnTo>
                  <a:cubicBezTo>
                    <a:pt x="309" y="1360"/>
                    <a:pt x="309" y="1314"/>
                    <a:pt x="324" y="1252"/>
                  </a:cubicBezTo>
                  <a:close/>
                  <a:moveTo>
                    <a:pt x="5115" y="1268"/>
                  </a:moveTo>
                  <a:cubicBezTo>
                    <a:pt x="5162" y="1299"/>
                    <a:pt x="5193" y="1345"/>
                    <a:pt x="5177" y="1360"/>
                  </a:cubicBezTo>
                  <a:lnTo>
                    <a:pt x="5100" y="1345"/>
                  </a:lnTo>
                  <a:lnTo>
                    <a:pt x="5100" y="1283"/>
                  </a:lnTo>
                  <a:lnTo>
                    <a:pt x="5115" y="1268"/>
                  </a:lnTo>
                  <a:close/>
                  <a:moveTo>
                    <a:pt x="12053" y="1305"/>
                  </a:moveTo>
                  <a:cubicBezTo>
                    <a:pt x="12059" y="1305"/>
                    <a:pt x="12066" y="1316"/>
                    <a:pt x="12086" y="1345"/>
                  </a:cubicBezTo>
                  <a:lnTo>
                    <a:pt x="12070" y="1360"/>
                  </a:lnTo>
                  <a:lnTo>
                    <a:pt x="12009" y="1345"/>
                  </a:lnTo>
                  <a:lnTo>
                    <a:pt x="12040" y="1314"/>
                  </a:lnTo>
                  <a:cubicBezTo>
                    <a:pt x="12045" y="1308"/>
                    <a:pt x="12049" y="1305"/>
                    <a:pt x="12053" y="1305"/>
                  </a:cubicBezTo>
                  <a:close/>
                  <a:moveTo>
                    <a:pt x="11499" y="1314"/>
                  </a:moveTo>
                  <a:cubicBezTo>
                    <a:pt x="11545" y="1345"/>
                    <a:pt x="11576" y="1391"/>
                    <a:pt x="11560" y="1407"/>
                  </a:cubicBezTo>
                  <a:lnTo>
                    <a:pt x="11514" y="1376"/>
                  </a:lnTo>
                  <a:lnTo>
                    <a:pt x="11483" y="1329"/>
                  </a:lnTo>
                  <a:lnTo>
                    <a:pt x="11499" y="1314"/>
                  </a:lnTo>
                  <a:close/>
                  <a:moveTo>
                    <a:pt x="4155" y="1367"/>
                  </a:moveTo>
                  <a:cubicBezTo>
                    <a:pt x="4151" y="1367"/>
                    <a:pt x="4147" y="1370"/>
                    <a:pt x="4142" y="1376"/>
                  </a:cubicBezTo>
                  <a:cubicBezTo>
                    <a:pt x="4142" y="1391"/>
                    <a:pt x="4126" y="1407"/>
                    <a:pt x="4173" y="1438"/>
                  </a:cubicBezTo>
                  <a:lnTo>
                    <a:pt x="4173" y="1422"/>
                  </a:lnTo>
                  <a:lnTo>
                    <a:pt x="4203" y="1407"/>
                  </a:lnTo>
                  <a:cubicBezTo>
                    <a:pt x="4174" y="1377"/>
                    <a:pt x="4163" y="1367"/>
                    <a:pt x="4155" y="1367"/>
                  </a:cubicBezTo>
                  <a:close/>
                  <a:moveTo>
                    <a:pt x="4927" y="1393"/>
                  </a:moveTo>
                  <a:cubicBezTo>
                    <a:pt x="4939" y="1393"/>
                    <a:pt x="4965" y="1401"/>
                    <a:pt x="5007" y="1422"/>
                  </a:cubicBezTo>
                  <a:cubicBezTo>
                    <a:pt x="5054" y="1469"/>
                    <a:pt x="5054" y="1469"/>
                    <a:pt x="5038" y="1484"/>
                  </a:cubicBezTo>
                  <a:cubicBezTo>
                    <a:pt x="5007" y="1469"/>
                    <a:pt x="4976" y="1453"/>
                    <a:pt x="4945" y="1422"/>
                  </a:cubicBezTo>
                  <a:cubicBezTo>
                    <a:pt x="4920" y="1405"/>
                    <a:pt x="4913" y="1393"/>
                    <a:pt x="4927" y="1393"/>
                  </a:cubicBezTo>
                  <a:close/>
                  <a:moveTo>
                    <a:pt x="11903" y="1407"/>
                  </a:moveTo>
                  <a:cubicBezTo>
                    <a:pt x="11911" y="1407"/>
                    <a:pt x="11921" y="1412"/>
                    <a:pt x="11931" y="1422"/>
                  </a:cubicBezTo>
                  <a:cubicBezTo>
                    <a:pt x="11962" y="1469"/>
                    <a:pt x="11962" y="1469"/>
                    <a:pt x="11947" y="1484"/>
                  </a:cubicBezTo>
                  <a:cubicBezTo>
                    <a:pt x="11939" y="1492"/>
                    <a:pt x="11931" y="1499"/>
                    <a:pt x="11924" y="1499"/>
                  </a:cubicBezTo>
                  <a:cubicBezTo>
                    <a:pt x="11916" y="1499"/>
                    <a:pt x="11908" y="1492"/>
                    <a:pt x="11900" y="1469"/>
                  </a:cubicBezTo>
                  <a:cubicBezTo>
                    <a:pt x="11880" y="1427"/>
                    <a:pt x="11887" y="1407"/>
                    <a:pt x="11903" y="1407"/>
                  </a:cubicBezTo>
                  <a:close/>
                  <a:moveTo>
                    <a:pt x="4482" y="1700"/>
                  </a:moveTo>
                  <a:lnTo>
                    <a:pt x="4482" y="1700"/>
                  </a:lnTo>
                  <a:cubicBezTo>
                    <a:pt x="4500" y="1719"/>
                    <a:pt x="4501" y="1725"/>
                    <a:pt x="4497" y="1725"/>
                  </a:cubicBezTo>
                  <a:cubicBezTo>
                    <a:pt x="4491" y="1725"/>
                    <a:pt x="4472" y="1710"/>
                    <a:pt x="4482" y="1700"/>
                  </a:cubicBezTo>
                  <a:close/>
                  <a:moveTo>
                    <a:pt x="1895" y="1668"/>
                  </a:moveTo>
                  <a:cubicBezTo>
                    <a:pt x="1912" y="1668"/>
                    <a:pt x="1929" y="1673"/>
                    <a:pt x="1947" y="1685"/>
                  </a:cubicBezTo>
                  <a:cubicBezTo>
                    <a:pt x="1962" y="1700"/>
                    <a:pt x="1916" y="1731"/>
                    <a:pt x="1854" y="1731"/>
                  </a:cubicBezTo>
                  <a:lnTo>
                    <a:pt x="1823" y="1700"/>
                  </a:lnTo>
                  <a:cubicBezTo>
                    <a:pt x="1842" y="1681"/>
                    <a:pt x="1867" y="1668"/>
                    <a:pt x="1895" y="1668"/>
                  </a:cubicBezTo>
                  <a:close/>
                  <a:moveTo>
                    <a:pt x="4778" y="1769"/>
                  </a:moveTo>
                  <a:cubicBezTo>
                    <a:pt x="4802" y="1769"/>
                    <a:pt x="4822" y="1809"/>
                    <a:pt x="4822" y="1809"/>
                  </a:cubicBezTo>
                  <a:cubicBezTo>
                    <a:pt x="4868" y="1839"/>
                    <a:pt x="4822" y="1824"/>
                    <a:pt x="4806" y="1839"/>
                  </a:cubicBezTo>
                  <a:lnTo>
                    <a:pt x="4791" y="1839"/>
                  </a:lnTo>
                  <a:cubicBezTo>
                    <a:pt x="4729" y="1809"/>
                    <a:pt x="4729" y="1809"/>
                    <a:pt x="4760" y="1778"/>
                  </a:cubicBezTo>
                  <a:cubicBezTo>
                    <a:pt x="4766" y="1771"/>
                    <a:pt x="4772" y="1769"/>
                    <a:pt x="4778" y="1769"/>
                  </a:cubicBezTo>
                  <a:close/>
                  <a:moveTo>
                    <a:pt x="1924" y="1812"/>
                  </a:moveTo>
                  <a:cubicBezTo>
                    <a:pt x="1908" y="1812"/>
                    <a:pt x="1885" y="1824"/>
                    <a:pt x="1870" y="1839"/>
                  </a:cubicBezTo>
                  <a:lnTo>
                    <a:pt x="1854" y="1839"/>
                  </a:lnTo>
                  <a:cubicBezTo>
                    <a:pt x="1823" y="1870"/>
                    <a:pt x="1839" y="1886"/>
                    <a:pt x="1854" y="1932"/>
                  </a:cubicBezTo>
                  <a:cubicBezTo>
                    <a:pt x="1864" y="1943"/>
                    <a:pt x="1877" y="1946"/>
                    <a:pt x="1888" y="1946"/>
                  </a:cubicBezTo>
                  <a:cubicBezTo>
                    <a:pt x="1911" y="1946"/>
                    <a:pt x="1931" y="1932"/>
                    <a:pt x="1931" y="1932"/>
                  </a:cubicBezTo>
                  <a:cubicBezTo>
                    <a:pt x="1978" y="1886"/>
                    <a:pt x="1962" y="1870"/>
                    <a:pt x="1931" y="1855"/>
                  </a:cubicBezTo>
                  <a:cubicBezTo>
                    <a:pt x="1947" y="1824"/>
                    <a:pt x="1939" y="1812"/>
                    <a:pt x="1924" y="1812"/>
                  </a:cubicBezTo>
                  <a:close/>
                  <a:moveTo>
                    <a:pt x="4165" y="1867"/>
                  </a:moveTo>
                  <a:cubicBezTo>
                    <a:pt x="4162" y="1867"/>
                    <a:pt x="4159" y="1868"/>
                    <a:pt x="4157" y="1870"/>
                  </a:cubicBezTo>
                  <a:cubicBezTo>
                    <a:pt x="4173" y="1901"/>
                    <a:pt x="4203" y="1932"/>
                    <a:pt x="4234" y="1963"/>
                  </a:cubicBezTo>
                  <a:cubicBezTo>
                    <a:pt x="4250" y="1948"/>
                    <a:pt x="4203" y="1901"/>
                    <a:pt x="4203" y="1901"/>
                  </a:cubicBezTo>
                  <a:cubicBezTo>
                    <a:pt x="4203" y="1901"/>
                    <a:pt x="4181" y="1867"/>
                    <a:pt x="4165" y="1867"/>
                  </a:cubicBezTo>
                  <a:close/>
                  <a:moveTo>
                    <a:pt x="3632" y="1963"/>
                  </a:moveTo>
                  <a:lnTo>
                    <a:pt x="3647" y="2071"/>
                  </a:lnTo>
                  <a:cubicBezTo>
                    <a:pt x="3651" y="2084"/>
                    <a:pt x="3653" y="2090"/>
                    <a:pt x="3654" y="2090"/>
                  </a:cubicBezTo>
                  <a:cubicBezTo>
                    <a:pt x="3655" y="2090"/>
                    <a:pt x="3647" y="2054"/>
                    <a:pt x="3647" y="2010"/>
                  </a:cubicBezTo>
                  <a:lnTo>
                    <a:pt x="3632" y="1963"/>
                  </a:lnTo>
                  <a:close/>
                  <a:moveTo>
                    <a:pt x="4478" y="2061"/>
                  </a:moveTo>
                  <a:cubicBezTo>
                    <a:pt x="4491" y="2061"/>
                    <a:pt x="4508" y="2067"/>
                    <a:pt x="4528" y="2087"/>
                  </a:cubicBezTo>
                  <a:cubicBezTo>
                    <a:pt x="4528" y="2087"/>
                    <a:pt x="4559" y="2118"/>
                    <a:pt x="4543" y="2133"/>
                  </a:cubicBezTo>
                  <a:cubicBezTo>
                    <a:pt x="4540" y="2136"/>
                    <a:pt x="4536" y="2137"/>
                    <a:pt x="4531" y="2137"/>
                  </a:cubicBezTo>
                  <a:cubicBezTo>
                    <a:pt x="4511" y="2137"/>
                    <a:pt x="4482" y="2118"/>
                    <a:pt x="4482" y="2118"/>
                  </a:cubicBezTo>
                  <a:lnTo>
                    <a:pt x="4466" y="2118"/>
                  </a:lnTo>
                  <a:cubicBezTo>
                    <a:pt x="4435" y="2087"/>
                    <a:pt x="4451" y="2071"/>
                    <a:pt x="4451" y="2071"/>
                  </a:cubicBezTo>
                  <a:cubicBezTo>
                    <a:pt x="4451" y="2071"/>
                    <a:pt x="4461" y="2061"/>
                    <a:pt x="4478" y="2061"/>
                  </a:cubicBezTo>
                  <a:close/>
                  <a:moveTo>
                    <a:pt x="4080" y="2118"/>
                  </a:moveTo>
                  <a:cubicBezTo>
                    <a:pt x="4095" y="2118"/>
                    <a:pt x="4095" y="2118"/>
                    <a:pt x="4126" y="2164"/>
                  </a:cubicBezTo>
                  <a:lnTo>
                    <a:pt x="4111" y="2164"/>
                  </a:lnTo>
                  <a:lnTo>
                    <a:pt x="4064" y="2118"/>
                  </a:lnTo>
                  <a:close/>
                  <a:moveTo>
                    <a:pt x="9291" y="2073"/>
                  </a:moveTo>
                  <a:lnTo>
                    <a:pt x="9291" y="2073"/>
                  </a:lnTo>
                  <a:cubicBezTo>
                    <a:pt x="9335" y="2102"/>
                    <a:pt x="9334" y="2103"/>
                    <a:pt x="9288" y="2149"/>
                  </a:cubicBezTo>
                  <a:cubicBezTo>
                    <a:pt x="9276" y="2167"/>
                    <a:pt x="9264" y="2173"/>
                    <a:pt x="9253" y="2173"/>
                  </a:cubicBezTo>
                  <a:cubicBezTo>
                    <a:pt x="9236" y="2173"/>
                    <a:pt x="9221" y="2158"/>
                    <a:pt x="9211" y="2149"/>
                  </a:cubicBezTo>
                  <a:cubicBezTo>
                    <a:pt x="9224" y="2098"/>
                    <a:pt x="9267" y="2079"/>
                    <a:pt x="9291" y="2073"/>
                  </a:cubicBezTo>
                  <a:close/>
                  <a:moveTo>
                    <a:pt x="2843" y="2118"/>
                  </a:moveTo>
                  <a:lnTo>
                    <a:pt x="2828" y="2180"/>
                  </a:lnTo>
                  <a:lnTo>
                    <a:pt x="2782" y="2226"/>
                  </a:lnTo>
                  <a:lnTo>
                    <a:pt x="2797" y="2164"/>
                  </a:lnTo>
                  <a:cubicBezTo>
                    <a:pt x="2812" y="2118"/>
                    <a:pt x="2828" y="2118"/>
                    <a:pt x="2843" y="2118"/>
                  </a:cubicBezTo>
                  <a:close/>
                  <a:moveTo>
                    <a:pt x="17057" y="2088"/>
                  </a:moveTo>
                  <a:lnTo>
                    <a:pt x="17057" y="2088"/>
                  </a:lnTo>
                  <a:cubicBezTo>
                    <a:pt x="17066" y="2088"/>
                    <a:pt x="17049" y="2165"/>
                    <a:pt x="17016" y="2241"/>
                  </a:cubicBezTo>
                  <a:lnTo>
                    <a:pt x="17001" y="2241"/>
                  </a:lnTo>
                  <a:cubicBezTo>
                    <a:pt x="17001" y="2195"/>
                    <a:pt x="17016" y="2133"/>
                    <a:pt x="17032" y="2133"/>
                  </a:cubicBezTo>
                  <a:cubicBezTo>
                    <a:pt x="17045" y="2101"/>
                    <a:pt x="17054" y="2088"/>
                    <a:pt x="17057" y="2088"/>
                  </a:cubicBezTo>
                  <a:close/>
                  <a:moveTo>
                    <a:pt x="3936" y="2152"/>
                  </a:moveTo>
                  <a:cubicBezTo>
                    <a:pt x="3951" y="2152"/>
                    <a:pt x="3976" y="2197"/>
                    <a:pt x="3987" y="2272"/>
                  </a:cubicBezTo>
                  <a:lnTo>
                    <a:pt x="3956" y="2288"/>
                  </a:lnTo>
                  <a:cubicBezTo>
                    <a:pt x="3941" y="2241"/>
                    <a:pt x="3910" y="2180"/>
                    <a:pt x="3925" y="2180"/>
                  </a:cubicBezTo>
                  <a:cubicBezTo>
                    <a:pt x="3925" y="2161"/>
                    <a:pt x="3930" y="2152"/>
                    <a:pt x="3936" y="2152"/>
                  </a:cubicBezTo>
                  <a:close/>
                  <a:moveTo>
                    <a:pt x="3327" y="2153"/>
                  </a:moveTo>
                  <a:cubicBezTo>
                    <a:pt x="3332" y="2153"/>
                    <a:pt x="3325" y="2180"/>
                    <a:pt x="3307" y="2241"/>
                  </a:cubicBezTo>
                  <a:cubicBezTo>
                    <a:pt x="3276" y="2303"/>
                    <a:pt x="3261" y="2350"/>
                    <a:pt x="3261" y="2350"/>
                  </a:cubicBezTo>
                  <a:cubicBezTo>
                    <a:pt x="3261" y="2350"/>
                    <a:pt x="3276" y="2303"/>
                    <a:pt x="3307" y="2195"/>
                  </a:cubicBezTo>
                  <a:lnTo>
                    <a:pt x="3292" y="2195"/>
                  </a:lnTo>
                  <a:cubicBezTo>
                    <a:pt x="3312" y="2168"/>
                    <a:pt x="3323" y="2153"/>
                    <a:pt x="3327" y="2153"/>
                  </a:cubicBezTo>
                  <a:close/>
                  <a:moveTo>
                    <a:pt x="2891" y="2241"/>
                  </a:moveTo>
                  <a:cubicBezTo>
                    <a:pt x="2896" y="2241"/>
                    <a:pt x="2889" y="2268"/>
                    <a:pt x="2874" y="2319"/>
                  </a:cubicBezTo>
                  <a:cubicBezTo>
                    <a:pt x="2859" y="2365"/>
                    <a:pt x="2812" y="2427"/>
                    <a:pt x="2766" y="2458"/>
                  </a:cubicBezTo>
                  <a:lnTo>
                    <a:pt x="2720" y="2442"/>
                  </a:lnTo>
                  <a:lnTo>
                    <a:pt x="2812" y="2350"/>
                  </a:lnTo>
                  <a:cubicBezTo>
                    <a:pt x="2862" y="2276"/>
                    <a:pt x="2885" y="2241"/>
                    <a:pt x="2891" y="2241"/>
                  </a:cubicBezTo>
                  <a:close/>
                  <a:moveTo>
                    <a:pt x="10061" y="2380"/>
                  </a:moveTo>
                  <a:cubicBezTo>
                    <a:pt x="10061" y="2427"/>
                    <a:pt x="10046" y="2489"/>
                    <a:pt x="10030" y="2489"/>
                  </a:cubicBezTo>
                  <a:lnTo>
                    <a:pt x="10015" y="2489"/>
                  </a:lnTo>
                  <a:cubicBezTo>
                    <a:pt x="10015" y="2442"/>
                    <a:pt x="10030" y="2411"/>
                    <a:pt x="10046" y="2380"/>
                  </a:cubicBezTo>
                  <a:close/>
                  <a:moveTo>
                    <a:pt x="3462" y="2427"/>
                  </a:moveTo>
                  <a:cubicBezTo>
                    <a:pt x="3462" y="2489"/>
                    <a:pt x="3462" y="2535"/>
                    <a:pt x="3431" y="2535"/>
                  </a:cubicBezTo>
                  <a:lnTo>
                    <a:pt x="3415" y="2535"/>
                  </a:lnTo>
                  <a:cubicBezTo>
                    <a:pt x="3415" y="2504"/>
                    <a:pt x="3415" y="2458"/>
                    <a:pt x="3431" y="2427"/>
                  </a:cubicBezTo>
                  <a:close/>
                  <a:moveTo>
                    <a:pt x="3910" y="2535"/>
                  </a:moveTo>
                  <a:lnTo>
                    <a:pt x="3925" y="2597"/>
                  </a:lnTo>
                  <a:cubicBezTo>
                    <a:pt x="3915" y="2597"/>
                    <a:pt x="3905" y="2624"/>
                    <a:pt x="3894" y="2624"/>
                  </a:cubicBezTo>
                  <a:cubicBezTo>
                    <a:pt x="3889" y="2624"/>
                    <a:pt x="3884" y="2617"/>
                    <a:pt x="3879" y="2597"/>
                  </a:cubicBezTo>
                  <a:cubicBezTo>
                    <a:pt x="3848" y="2597"/>
                    <a:pt x="3879" y="2535"/>
                    <a:pt x="3910" y="2535"/>
                  </a:cubicBezTo>
                  <a:close/>
                  <a:moveTo>
                    <a:pt x="5488" y="2637"/>
                  </a:moveTo>
                  <a:cubicBezTo>
                    <a:pt x="5482" y="2637"/>
                    <a:pt x="5478" y="2645"/>
                    <a:pt x="5471" y="2659"/>
                  </a:cubicBezTo>
                  <a:cubicBezTo>
                    <a:pt x="5471" y="2690"/>
                    <a:pt x="5502" y="2720"/>
                    <a:pt x="5533" y="2751"/>
                  </a:cubicBezTo>
                  <a:cubicBezTo>
                    <a:pt x="5542" y="2766"/>
                    <a:pt x="5550" y="2773"/>
                    <a:pt x="5556" y="2773"/>
                  </a:cubicBezTo>
                  <a:cubicBezTo>
                    <a:pt x="5567" y="2773"/>
                    <a:pt x="5565" y="2738"/>
                    <a:pt x="5533" y="2674"/>
                  </a:cubicBezTo>
                  <a:cubicBezTo>
                    <a:pt x="5507" y="2649"/>
                    <a:pt x="5496" y="2637"/>
                    <a:pt x="5488" y="2637"/>
                  </a:cubicBezTo>
                  <a:close/>
                  <a:moveTo>
                    <a:pt x="13570" y="0"/>
                  </a:moveTo>
                  <a:cubicBezTo>
                    <a:pt x="13539" y="47"/>
                    <a:pt x="13492" y="62"/>
                    <a:pt x="13446" y="62"/>
                  </a:cubicBezTo>
                  <a:cubicBezTo>
                    <a:pt x="13353" y="62"/>
                    <a:pt x="13307" y="62"/>
                    <a:pt x="13353" y="124"/>
                  </a:cubicBezTo>
                  <a:cubicBezTo>
                    <a:pt x="13353" y="186"/>
                    <a:pt x="13369" y="232"/>
                    <a:pt x="13338" y="248"/>
                  </a:cubicBezTo>
                  <a:lnTo>
                    <a:pt x="13338" y="186"/>
                  </a:lnTo>
                  <a:cubicBezTo>
                    <a:pt x="13338" y="160"/>
                    <a:pt x="13319" y="150"/>
                    <a:pt x="13287" y="150"/>
                  </a:cubicBezTo>
                  <a:cubicBezTo>
                    <a:pt x="13244" y="150"/>
                    <a:pt x="13177" y="168"/>
                    <a:pt x="13106" y="186"/>
                  </a:cubicBezTo>
                  <a:cubicBezTo>
                    <a:pt x="12986" y="208"/>
                    <a:pt x="12920" y="229"/>
                    <a:pt x="12875" y="229"/>
                  </a:cubicBezTo>
                  <a:cubicBezTo>
                    <a:pt x="12856" y="229"/>
                    <a:pt x="12841" y="226"/>
                    <a:pt x="12828" y="217"/>
                  </a:cubicBezTo>
                  <a:lnTo>
                    <a:pt x="12812" y="278"/>
                  </a:lnTo>
                  <a:cubicBezTo>
                    <a:pt x="12804" y="313"/>
                    <a:pt x="12790" y="333"/>
                    <a:pt x="12777" y="333"/>
                  </a:cubicBezTo>
                  <a:cubicBezTo>
                    <a:pt x="12767" y="333"/>
                    <a:pt x="12757" y="321"/>
                    <a:pt x="12751" y="294"/>
                  </a:cubicBezTo>
                  <a:cubicBezTo>
                    <a:pt x="12738" y="287"/>
                    <a:pt x="12722" y="284"/>
                    <a:pt x="12705" y="284"/>
                  </a:cubicBezTo>
                  <a:cubicBezTo>
                    <a:pt x="12641" y="284"/>
                    <a:pt x="12559" y="329"/>
                    <a:pt x="12534" y="402"/>
                  </a:cubicBezTo>
                  <a:lnTo>
                    <a:pt x="12441" y="433"/>
                  </a:lnTo>
                  <a:cubicBezTo>
                    <a:pt x="12416" y="407"/>
                    <a:pt x="12388" y="395"/>
                    <a:pt x="12364" y="395"/>
                  </a:cubicBezTo>
                  <a:cubicBezTo>
                    <a:pt x="12316" y="395"/>
                    <a:pt x="12282" y="443"/>
                    <a:pt x="12302" y="526"/>
                  </a:cubicBezTo>
                  <a:cubicBezTo>
                    <a:pt x="12287" y="503"/>
                    <a:pt x="12271" y="495"/>
                    <a:pt x="12256" y="495"/>
                  </a:cubicBezTo>
                  <a:cubicBezTo>
                    <a:pt x="12240" y="495"/>
                    <a:pt x="12225" y="503"/>
                    <a:pt x="12210" y="510"/>
                  </a:cubicBezTo>
                  <a:cubicBezTo>
                    <a:pt x="12197" y="571"/>
                    <a:pt x="12127" y="632"/>
                    <a:pt x="12083" y="632"/>
                  </a:cubicBezTo>
                  <a:cubicBezTo>
                    <a:pt x="12071" y="632"/>
                    <a:pt x="12061" y="628"/>
                    <a:pt x="12055" y="618"/>
                  </a:cubicBezTo>
                  <a:lnTo>
                    <a:pt x="12040" y="649"/>
                  </a:lnTo>
                  <a:cubicBezTo>
                    <a:pt x="12040" y="680"/>
                    <a:pt x="12024" y="727"/>
                    <a:pt x="11993" y="742"/>
                  </a:cubicBezTo>
                  <a:cubicBezTo>
                    <a:pt x="11962" y="773"/>
                    <a:pt x="11947" y="804"/>
                    <a:pt x="11962" y="850"/>
                  </a:cubicBezTo>
                  <a:cubicBezTo>
                    <a:pt x="11978" y="912"/>
                    <a:pt x="11962" y="928"/>
                    <a:pt x="11962" y="928"/>
                  </a:cubicBezTo>
                  <a:cubicBezTo>
                    <a:pt x="11962" y="928"/>
                    <a:pt x="11931" y="881"/>
                    <a:pt x="11916" y="819"/>
                  </a:cubicBezTo>
                  <a:cubicBezTo>
                    <a:pt x="11911" y="801"/>
                    <a:pt x="11904" y="793"/>
                    <a:pt x="11897" y="793"/>
                  </a:cubicBezTo>
                  <a:cubicBezTo>
                    <a:pt x="11879" y="793"/>
                    <a:pt x="11859" y="845"/>
                    <a:pt x="11870" y="943"/>
                  </a:cubicBezTo>
                  <a:cubicBezTo>
                    <a:pt x="11878" y="1015"/>
                    <a:pt x="11881" y="1049"/>
                    <a:pt x="11877" y="1049"/>
                  </a:cubicBezTo>
                  <a:cubicBezTo>
                    <a:pt x="11873" y="1049"/>
                    <a:pt x="11861" y="1019"/>
                    <a:pt x="11839" y="959"/>
                  </a:cubicBezTo>
                  <a:cubicBezTo>
                    <a:pt x="11828" y="928"/>
                    <a:pt x="11818" y="891"/>
                    <a:pt x="11813" y="891"/>
                  </a:cubicBezTo>
                  <a:cubicBezTo>
                    <a:pt x="11810" y="891"/>
                    <a:pt x="11808" y="901"/>
                    <a:pt x="11808" y="928"/>
                  </a:cubicBezTo>
                  <a:cubicBezTo>
                    <a:pt x="11792" y="943"/>
                    <a:pt x="11792" y="974"/>
                    <a:pt x="11808" y="1005"/>
                  </a:cubicBezTo>
                  <a:lnTo>
                    <a:pt x="11746" y="1067"/>
                  </a:lnTo>
                  <a:cubicBezTo>
                    <a:pt x="11669" y="1067"/>
                    <a:pt x="11653" y="1082"/>
                    <a:pt x="11638" y="1098"/>
                  </a:cubicBezTo>
                  <a:cubicBezTo>
                    <a:pt x="11647" y="1134"/>
                    <a:pt x="11651" y="1149"/>
                    <a:pt x="11640" y="1149"/>
                  </a:cubicBezTo>
                  <a:cubicBezTo>
                    <a:pt x="11632" y="1149"/>
                    <a:pt x="11617" y="1141"/>
                    <a:pt x="11591" y="1129"/>
                  </a:cubicBezTo>
                  <a:cubicBezTo>
                    <a:pt x="11577" y="1124"/>
                    <a:pt x="11567" y="1120"/>
                    <a:pt x="11563" y="1120"/>
                  </a:cubicBezTo>
                  <a:cubicBezTo>
                    <a:pt x="11552" y="1120"/>
                    <a:pt x="11569" y="1137"/>
                    <a:pt x="11622" y="1190"/>
                  </a:cubicBezTo>
                  <a:cubicBezTo>
                    <a:pt x="11646" y="1238"/>
                    <a:pt x="11633" y="1258"/>
                    <a:pt x="11606" y="1258"/>
                  </a:cubicBezTo>
                  <a:cubicBezTo>
                    <a:pt x="11597" y="1258"/>
                    <a:pt x="11587" y="1256"/>
                    <a:pt x="11576" y="1252"/>
                  </a:cubicBezTo>
                  <a:cubicBezTo>
                    <a:pt x="11526" y="1211"/>
                    <a:pt x="11499" y="1196"/>
                    <a:pt x="11491" y="1196"/>
                  </a:cubicBezTo>
                  <a:cubicBezTo>
                    <a:pt x="11484" y="1196"/>
                    <a:pt x="11493" y="1207"/>
                    <a:pt x="11514" y="1221"/>
                  </a:cubicBezTo>
                  <a:cubicBezTo>
                    <a:pt x="11560" y="1268"/>
                    <a:pt x="11514" y="1299"/>
                    <a:pt x="11514" y="1299"/>
                  </a:cubicBezTo>
                  <a:cubicBezTo>
                    <a:pt x="11514" y="1299"/>
                    <a:pt x="11468" y="1310"/>
                    <a:pt x="11416" y="1343"/>
                  </a:cubicBezTo>
                  <a:lnTo>
                    <a:pt x="11416" y="1343"/>
                  </a:lnTo>
                  <a:cubicBezTo>
                    <a:pt x="11358" y="1322"/>
                    <a:pt x="11296" y="1312"/>
                    <a:pt x="11235" y="1312"/>
                  </a:cubicBezTo>
                  <a:cubicBezTo>
                    <a:pt x="10907" y="1312"/>
                    <a:pt x="10577" y="1590"/>
                    <a:pt x="10710" y="2010"/>
                  </a:cubicBezTo>
                  <a:cubicBezTo>
                    <a:pt x="10726" y="2071"/>
                    <a:pt x="10710" y="2087"/>
                    <a:pt x="10695" y="2087"/>
                  </a:cubicBezTo>
                  <a:cubicBezTo>
                    <a:pt x="10649" y="2056"/>
                    <a:pt x="10633" y="2025"/>
                    <a:pt x="10633" y="1979"/>
                  </a:cubicBezTo>
                  <a:cubicBezTo>
                    <a:pt x="10618" y="1932"/>
                    <a:pt x="10618" y="1932"/>
                    <a:pt x="10602" y="1932"/>
                  </a:cubicBezTo>
                  <a:lnTo>
                    <a:pt x="10618" y="1979"/>
                  </a:lnTo>
                  <a:cubicBezTo>
                    <a:pt x="10633" y="2040"/>
                    <a:pt x="10633" y="2087"/>
                    <a:pt x="10618" y="2087"/>
                  </a:cubicBezTo>
                  <a:cubicBezTo>
                    <a:pt x="10602" y="2087"/>
                    <a:pt x="10587" y="2087"/>
                    <a:pt x="10587" y="2040"/>
                  </a:cubicBezTo>
                  <a:cubicBezTo>
                    <a:pt x="10576" y="2008"/>
                    <a:pt x="10549" y="1975"/>
                    <a:pt x="10540" y="1975"/>
                  </a:cubicBezTo>
                  <a:cubicBezTo>
                    <a:pt x="10537" y="1975"/>
                    <a:pt x="10536" y="1980"/>
                    <a:pt x="10540" y="1994"/>
                  </a:cubicBezTo>
                  <a:cubicBezTo>
                    <a:pt x="10540" y="1994"/>
                    <a:pt x="10525" y="1994"/>
                    <a:pt x="10509" y="1948"/>
                  </a:cubicBezTo>
                  <a:lnTo>
                    <a:pt x="10448" y="1948"/>
                  </a:lnTo>
                  <a:cubicBezTo>
                    <a:pt x="10448" y="1979"/>
                    <a:pt x="10436" y="1994"/>
                    <a:pt x="10424" y="1994"/>
                  </a:cubicBezTo>
                  <a:cubicBezTo>
                    <a:pt x="10413" y="1994"/>
                    <a:pt x="10401" y="1979"/>
                    <a:pt x="10401" y="1948"/>
                  </a:cubicBezTo>
                  <a:cubicBezTo>
                    <a:pt x="10401" y="1948"/>
                    <a:pt x="10370" y="1948"/>
                    <a:pt x="10355" y="2010"/>
                  </a:cubicBezTo>
                  <a:cubicBezTo>
                    <a:pt x="10324" y="2010"/>
                    <a:pt x="10309" y="2010"/>
                    <a:pt x="10309" y="1948"/>
                  </a:cubicBezTo>
                  <a:cubicBezTo>
                    <a:pt x="10309" y="1924"/>
                    <a:pt x="10309" y="1913"/>
                    <a:pt x="10307" y="1913"/>
                  </a:cubicBezTo>
                  <a:cubicBezTo>
                    <a:pt x="10305" y="1913"/>
                    <a:pt x="10301" y="1924"/>
                    <a:pt x="10293" y="1948"/>
                  </a:cubicBezTo>
                  <a:cubicBezTo>
                    <a:pt x="10278" y="2010"/>
                    <a:pt x="10278" y="2010"/>
                    <a:pt x="10262" y="2010"/>
                  </a:cubicBezTo>
                  <a:lnTo>
                    <a:pt x="10231" y="2010"/>
                  </a:lnTo>
                  <a:cubicBezTo>
                    <a:pt x="10231" y="2056"/>
                    <a:pt x="10231" y="2056"/>
                    <a:pt x="10216" y="2056"/>
                  </a:cubicBezTo>
                  <a:cubicBezTo>
                    <a:pt x="10200" y="2056"/>
                    <a:pt x="10154" y="1994"/>
                    <a:pt x="10138" y="1994"/>
                  </a:cubicBezTo>
                  <a:cubicBezTo>
                    <a:pt x="10092" y="1994"/>
                    <a:pt x="10092" y="1994"/>
                    <a:pt x="10092" y="2056"/>
                  </a:cubicBezTo>
                  <a:cubicBezTo>
                    <a:pt x="10113" y="2056"/>
                    <a:pt x="10106" y="2076"/>
                    <a:pt x="10094" y="2076"/>
                  </a:cubicBezTo>
                  <a:cubicBezTo>
                    <a:pt x="10089" y="2076"/>
                    <a:pt x="10082" y="2071"/>
                    <a:pt x="10077" y="2056"/>
                  </a:cubicBezTo>
                  <a:cubicBezTo>
                    <a:pt x="10077" y="2056"/>
                    <a:pt x="10030" y="1979"/>
                    <a:pt x="9999" y="1963"/>
                  </a:cubicBezTo>
                  <a:cubicBezTo>
                    <a:pt x="9953" y="1963"/>
                    <a:pt x="9938" y="1963"/>
                    <a:pt x="9922" y="2010"/>
                  </a:cubicBezTo>
                  <a:cubicBezTo>
                    <a:pt x="9914" y="2064"/>
                    <a:pt x="9907" y="2091"/>
                    <a:pt x="9903" y="2091"/>
                  </a:cubicBezTo>
                  <a:cubicBezTo>
                    <a:pt x="9899" y="2091"/>
                    <a:pt x="9899" y="2064"/>
                    <a:pt x="9907" y="2010"/>
                  </a:cubicBezTo>
                  <a:cubicBezTo>
                    <a:pt x="9927" y="1939"/>
                    <a:pt x="9921" y="1908"/>
                    <a:pt x="9910" y="1908"/>
                  </a:cubicBezTo>
                  <a:cubicBezTo>
                    <a:pt x="9904" y="1908"/>
                    <a:pt x="9897" y="1916"/>
                    <a:pt x="9891" y="1932"/>
                  </a:cubicBezTo>
                  <a:cubicBezTo>
                    <a:pt x="9881" y="1973"/>
                    <a:pt x="9871" y="1980"/>
                    <a:pt x="9860" y="1980"/>
                  </a:cubicBezTo>
                  <a:cubicBezTo>
                    <a:pt x="9855" y="1980"/>
                    <a:pt x="9850" y="1979"/>
                    <a:pt x="9845" y="1979"/>
                  </a:cubicBezTo>
                  <a:cubicBezTo>
                    <a:pt x="9854" y="1952"/>
                    <a:pt x="9858" y="1935"/>
                    <a:pt x="9847" y="1935"/>
                  </a:cubicBezTo>
                  <a:cubicBezTo>
                    <a:pt x="9839" y="1935"/>
                    <a:pt x="9824" y="1944"/>
                    <a:pt x="9798" y="1963"/>
                  </a:cubicBezTo>
                  <a:cubicBezTo>
                    <a:pt x="9798" y="1963"/>
                    <a:pt x="9798" y="1963"/>
                    <a:pt x="9814" y="1901"/>
                  </a:cubicBezTo>
                  <a:cubicBezTo>
                    <a:pt x="9814" y="1901"/>
                    <a:pt x="9798" y="1901"/>
                    <a:pt x="9798" y="1886"/>
                  </a:cubicBezTo>
                  <a:cubicBezTo>
                    <a:pt x="9775" y="1914"/>
                    <a:pt x="9753" y="1925"/>
                    <a:pt x="9734" y="1925"/>
                  </a:cubicBezTo>
                  <a:cubicBezTo>
                    <a:pt x="9691" y="1925"/>
                    <a:pt x="9664" y="1867"/>
                    <a:pt x="9675" y="1824"/>
                  </a:cubicBezTo>
                  <a:lnTo>
                    <a:pt x="9675" y="1824"/>
                  </a:lnTo>
                  <a:cubicBezTo>
                    <a:pt x="9675" y="1824"/>
                    <a:pt x="9675" y="1824"/>
                    <a:pt x="9628" y="1855"/>
                  </a:cubicBezTo>
                  <a:cubicBezTo>
                    <a:pt x="9595" y="1888"/>
                    <a:pt x="9573" y="1904"/>
                    <a:pt x="9564" y="1904"/>
                  </a:cubicBezTo>
                  <a:cubicBezTo>
                    <a:pt x="9552" y="1904"/>
                    <a:pt x="9562" y="1877"/>
                    <a:pt x="9598" y="1824"/>
                  </a:cubicBezTo>
                  <a:cubicBezTo>
                    <a:pt x="9628" y="1785"/>
                    <a:pt x="9644" y="1766"/>
                    <a:pt x="9642" y="1766"/>
                  </a:cubicBezTo>
                  <a:lnTo>
                    <a:pt x="9642" y="1766"/>
                  </a:lnTo>
                  <a:cubicBezTo>
                    <a:pt x="9640" y="1766"/>
                    <a:pt x="9621" y="1785"/>
                    <a:pt x="9582" y="1824"/>
                  </a:cubicBezTo>
                  <a:cubicBezTo>
                    <a:pt x="9574" y="1830"/>
                    <a:pt x="9565" y="1832"/>
                    <a:pt x="9556" y="1832"/>
                  </a:cubicBezTo>
                  <a:cubicBezTo>
                    <a:pt x="9518" y="1832"/>
                    <a:pt x="9488" y="1782"/>
                    <a:pt x="9551" y="1731"/>
                  </a:cubicBezTo>
                  <a:lnTo>
                    <a:pt x="9628" y="1639"/>
                  </a:lnTo>
                  <a:lnTo>
                    <a:pt x="9628" y="1639"/>
                  </a:lnTo>
                  <a:cubicBezTo>
                    <a:pt x="9605" y="1654"/>
                    <a:pt x="9590" y="1658"/>
                    <a:pt x="9580" y="1658"/>
                  </a:cubicBezTo>
                  <a:cubicBezTo>
                    <a:pt x="9570" y="1658"/>
                    <a:pt x="9567" y="1654"/>
                    <a:pt x="9567" y="1654"/>
                  </a:cubicBezTo>
                  <a:cubicBezTo>
                    <a:pt x="9553" y="1675"/>
                    <a:pt x="9542" y="1683"/>
                    <a:pt x="9530" y="1683"/>
                  </a:cubicBezTo>
                  <a:cubicBezTo>
                    <a:pt x="9515" y="1683"/>
                    <a:pt x="9499" y="1671"/>
                    <a:pt x="9474" y="1654"/>
                  </a:cubicBezTo>
                  <a:cubicBezTo>
                    <a:pt x="9443" y="1623"/>
                    <a:pt x="9366" y="1623"/>
                    <a:pt x="9335" y="1577"/>
                  </a:cubicBezTo>
                  <a:cubicBezTo>
                    <a:pt x="9304" y="1546"/>
                    <a:pt x="9258" y="1515"/>
                    <a:pt x="9288" y="1453"/>
                  </a:cubicBezTo>
                  <a:cubicBezTo>
                    <a:pt x="9273" y="1438"/>
                    <a:pt x="9258" y="1422"/>
                    <a:pt x="9180" y="1422"/>
                  </a:cubicBezTo>
                  <a:cubicBezTo>
                    <a:pt x="9118" y="1422"/>
                    <a:pt x="9103" y="1407"/>
                    <a:pt x="9134" y="1376"/>
                  </a:cubicBezTo>
                  <a:lnTo>
                    <a:pt x="9118" y="1360"/>
                  </a:lnTo>
                  <a:cubicBezTo>
                    <a:pt x="9057" y="1360"/>
                    <a:pt x="9041" y="1329"/>
                    <a:pt x="9041" y="1329"/>
                  </a:cubicBezTo>
                  <a:cubicBezTo>
                    <a:pt x="9066" y="1304"/>
                    <a:pt x="9091" y="1259"/>
                    <a:pt x="9067" y="1259"/>
                  </a:cubicBezTo>
                  <a:cubicBezTo>
                    <a:pt x="9061" y="1259"/>
                    <a:pt x="9053" y="1262"/>
                    <a:pt x="9041" y="1268"/>
                  </a:cubicBezTo>
                  <a:cubicBezTo>
                    <a:pt x="9013" y="1273"/>
                    <a:pt x="8997" y="1277"/>
                    <a:pt x="8987" y="1277"/>
                  </a:cubicBezTo>
                  <a:cubicBezTo>
                    <a:pt x="8969" y="1277"/>
                    <a:pt x="8968" y="1266"/>
                    <a:pt x="8948" y="1237"/>
                  </a:cubicBezTo>
                  <a:cubicBezTo>
                    <a:pt x="8871" y="1098"/>
                    <a:pt x="8763" y="959"/>
                    <a:pt x="8639" y="850"/>
                  </a:cubicBezTo>
                  <a:cubicBezTo>
                    <a:pt x="8593" y="819"/>
                    <a:pt x="8547" y="773"/>
                    <a:pt x="8500" y="742"/>
                  </a:cubicBezTo>
                  <a:cubicBezTo>
                    <a:pt x="8454" y="696"/>
                    <a:pt x="8407" y="665"/>
                    <a:pt x="8361" y="634"/>
                  </a:cubicBezTo>
                  <a:cubicBezTo>
                    <a:pt x="8297" y="596"/>
                    <a:pt x="8244" y="568"/>
                    <a:pt x="8219" y="568"/>
                  </a:cubicBezTo>
                  <a:cubicBezTo>
                    <a:pt x="8213" y="568"/>
                    <a:pt x="8209" y="569"/>
                    <a:pt x="8207" y="572"/>
                  </a:cubicBezTo>
                  <a:lnTo>
                    <a:pt x="8129" y="510"/>
                  </a:lnTo>
                  <a:lnTo>
                    <a:pt x="8037" y="464"/>
                  </a:lnTo>
                  <a:cubicBezTo>
                    <a:pt x="8067" y="418"/>
                    <a:pt x="8037" y="387"/>
                    <a:pt x="7990" y="356"/>
                  </a:cubicBezTo>
                  <a:cubicBezTo>
                    <a:pt x="7959" y="348"/>
                    <a:pt x="7928" y="344"/>
                    <a:pt x="7895" y="344"/>
                  </a:cubicBezTo>
                  <a:cubicBezTo>
                    <a:pt x="7863" y="344"/>
                    <a:pt x="7828" y="348"/>
                    <a:pt x="7789" y="356"/>
                  </a:cubicBezTo>
                  <a:cubicBezTo>
                    <a:pt x="7780" y="374"/>
                    <a:pt x="7761" y="381"/>
                    <a:pt x="7736" y="381"/>
                  </a:cubicBezTo>
                  <a:cubicBezTo>
                    <a:pt x="7719" y="381"/>
                    <a:pt x="7700" y="378"/>
                    <a:pt x="7681" y="371"/>
                  </a:cubicBezTo>
                  <a:cubicBezTo>
                    <a:pt x="7715" y="291"/>
                    <a:pt x="7665" y="245"/>
                    <a:pt x="7606" y="245"/>
                  </a:cubicBezTo>
                  <a:cubicBezTo>
                    <a:pt x="7584" y="245"/>
                    <a:pt x="7562" y="251"/>
                    <a:pt x="7542" y="263"/>
                  </a:cubicBezTo>
                  <a:cubicBezTo>
                    <a:pt x="7512" y="308"/>
                    <a:pt x="7490" y="331"/>
                    <a:pt x="7478" y="331"/>
                  </a:cubicBezTo>
                  <a:cubicBezTo>
                    <a:pt x="7465" y="331"/>
                    <a:pt x="7464" y="304"/>
                    <a:pt x="7480" y="248"/>
                  </a:cubicBezTo>
                  <a:cubicBezTo>
                    <a:pt x="7496" y="193"/>
                    <a:pt x="7484" y="163"/>
                    <a:pt x="7457" y="163"/>
                  </a:cubicBezTo>
                  <a:cubicBezTo>
                    <a:pt x="7430" y="163"/>
                    <a:pt x="7387" y="193"/>
                    <a:pt x="7341" y="263"/>
                  </a:cubicBezTo>
                  <a:cubicBezTo>
                    <a:pt x="7319" y="285"/>
                    <a:pt x="7308" y="296"/>
                    <a:pt x="7300" y="296"/>
                  </a:cubicBezTo>
                  <a:cubicBezTo>
                    <a:pt x="7291" y="296"/>
                    <a:pt x="7287" y="281"/>
                    <a:pt x="7279" y="248"/>
                  </a:cubicBezTo>
                  <a:cubicBezTo>
                    <a:pt x="7270" y="182"/>
                    <a:pt x="7255" y="156"/>
                    <a:pt x="7241" y="156"/>
                  </a:cubicBezTo>
                  <a:cubicBezTo>
                    <a:pt x="7232" y="156"/>
                    <a:pt x="7223" y="167"/>
                    <a:pt x="7217" y="186"/>
                  </a:cubicBezTo>
                  <a:cubicBezTo>
                    <a:pt x="7194" y="240"/>
                    <a:pt x="7179" y="267"/>
                    <a:pt x="7165" y="267"/>
                  </a:cubicBezTo>
                  <a:cubicBezTo>
                    <a:pt x="7152" y="267"/>
                    <a:pt x="7140" y="240"/>
                    <a:pt x="7125" y="186"/>
                  </a:cubicBezTo>
                  <a:cubicBezTo>
                    <a:pt x="7101" y="124"/>
                    <a:pt x="7090" y="93"/>
                    <a:pt x="7078" y="93"/>
                  </a:cubicBezTo>
                  <a:cubicBezTo>
                    <a:pt x="7067" y="93"/>
                    <a:pt x="7055" y="124"/>
                    <a:pt x="7032" y="186"/>
                  </a:cubicBezTo>
                  <a:cubicBezTo>
                    <a:pt x="7018" y="241"/>
                    <a:pt x="6985" y="266"/>
                    <a:pt x="6951" y="266"/>
                  </a:cubicBezTo>
                  <a:cubicBezTo>
                    <a:pt x="6908" y="266"/>
                    <a:pt x="6863" y="230"/>
                    <a:pt x="6846" y="170"/>
                  </a:cubicBezTo>
                  <a:cubicBezTo>
                    <a:pt x="6826" y="170"/>
                    <a:pt x="6805" y="150"/>
                    <a:pt x="6794" y="150"/>
                  </a:cubicBezTo>
                  <a:cubicBezTo>
                    <a:pt x="6788" y="150"/>
                    <a:pt x="6785" y="155"/>
                    <a:pt x="6785" y="170"/>
                  </a:cubicBezTo>
                  <a:lnTo>
                    <a:pt x="6738" y="124"/>
                  </a:lnTo>
                  <a:lnTo>
                    <a:pt x="6676" y="124"/>
                  </a:lnTo>
                  <a:lnTo>
                    <a:pt x="6676" y="170"/>
                  </a:lnTo>
                  <a:cubicBezTo>
                    <a:pt x="6599" y="155"/>
                    <a:pt x="6522" y="147"/>
                    <a:pt x="6445" y="147"/>
                  </a:cubicBezTo>
                  <a:cubicBezTo>
                    <a:pt x="6367" y="147"/>
                    <a:pt x="6290" y="155"/>
                    <a:pt x="6213" y="170"/>
                  </a:cubicBezTo>
                  <a:cubicBezTo>
                    <a:pt x="6105" y="201"/>
                    <a:pt x="5981" y="232"/>
                    <a:pt x="5873" y="278"/>
                  </a:cubicBezTo>
                  <a:cubicBezTo>
                    <a:pt x="5826" y="309"/>
                    <a:pt x="5826" y="325"/>
                    <a:pt x="5842" y="356"/>
                  </a:cubicBezTo>
                  <a:cubicBezTo>
                    <a:pt x="5886" y="399"/>
                    <a:pt x="5885" y="428"/>
                    <a:pt x="5862" y="428"/>
                  </a:cubicBezTo>
                  <a:cubicBezTo>
                    <a:pt x="5844" y="428"/>
                    <a:pt x="5813" y="411"/>
                    <a:pt x="5780" y="371"/>
                  </a:cubicBezTo>
                  <a:cubicBezTo>
                    <a:pt x="5749" y="371"/>
                    <a:pt x="5672" y="371"/>
                    <a:pt x="5610" y="402"/>
                  </a:cubicBezTo>
                  <a:cubicBezTo>
                    <a:pt x="5568" y="413"/>
                    <a:pt x="5525" y="438"/>
                    <a:pt x="5498" y="438"/>
                  </a:cubicBezTo>
                  <a:cubicBezTo>
                    <a:pt x="5485" y="438"/>
                    <a:pt x="5476" y="432"/>
                    <a:pt x="5471" y="418"/>
                  </a:cubicBezTo>
                  <a:lnTo>
                    <a:pt x="5440" y="433"/>
                  </a:lnTo>
                  <a:cubicBezTo>
                    <a:pt x="5409" y="572"/>
                    <a:pt x="5301" y="665"/>
                    <a:pt x="5177" y="696"/>
                  </a:cubicBezTo>
                  <a:cubicBezTo>
                    <a:pt x="5131" y="727"/>
                    <a:pt x="5100" y="773"/>
                    <a:pt x="5100" y="835"/>
                  </a:cubicBezTo>
                  <a:cubicBezTo>
                    <a:pt x="5100" y="882"/>
                    <a:pt x="5100" y="901"/>
                    <a:pt x="5082" y="901"/>
                  </a:cubicBezTo>
                  <a:cubicBezTo>
                    <a:pt x="5071" y="901"/>
                    <a:pt x="5053" y="893"/>
                    <a:pt x="5023" y="881"/>
                  </a:cubicBezTo>
                  <a:cubicBezTo>
                    <a:pt x="5018" y="877"/>
                    <a:pt x="5011" y="875"/>
                    <a:pt x="5002" y="875"/>
                  </a:cubicBezTo>
                  <a:cubicBezTo>
                    <a:pt x="4980" y="875"/>
                    <a:pt x="4947" y="886"/>
                    <a:pt x="4914" y="897"/>
                  </a:cubicBezTo>
                  <a:cubicBezTo>
                    <a:pt x="4884" y="928"/>
                    <a:pt x="4868" y="974"/>
                    <a:pt x="4914" y="1005"/>
                  </a:cubicBezTo>
                  <a:lnTo>
                    <a:pt x="4853" y="989"/>
                  </a:lnTo>
                  <a:cubicBezTo>
                    <a:pt x="4844" y="987"/>
                    <a:pt x="4837" y="986"/>
                    <a:pt x="4832" y="986"/>
                  </a:cubicBezTo>
                  <a:cubicBezTo>
                    <a:pt x="4795" y="986"/>
                    <a:pt x="4812" y="1027"/>
                    <a:pt x="4853" y="1067"/>
                  </a:cubicBezTo>
                  <a:cubicBezTo>
                    <a:pt x="4893" y="1107"/>
                    <a:pt x="4908" y="1131"/>
                    <a:pt x="4893" y="1131"/>
                  </a:cubicBezTo>
                  <a:cubicBezTo>
                    <a:pt x="4880" y="1131"/>
                    <a:pt x="4842" y="1111"/>
                    <a:pt x="4775" y="1067"/>
                  </a:cubicBezTo>
                  <a:cubicBezTo>
                    <a:pt x="4729" y="1028"/>
                    <a:pt x="4702" y="1013"/>
                    <a:pt x="4692" y="1013"/>
                  </a:cubicBezTo>
                  <a:cubicBezTo>
                    <a:pt x="4683" y="1013"/>
                    <a:pt x="4690" y="1028"/>
                    <a:pt x="4714" y="1051"/>
                  </a:cubicBezTo>
                  <a:cubicBezTo>
                    <a:pt x="4742" y="1079"/>
                    <a:pt x="4757" y="1146"/>
                    <a:pt x="4713" y="1146"/>
                  </a:cubicBezTo>
                  <a:cubicBezTo>
                    <a:pt x="4708" y="1146"/>
                    <a:pt x="4704" y="1145"/>
                    <a:pt x="4698" y="1144"/>
                  </a:cubicBezTo>
                  <a:lnTo>
                    <a:pt x="4698" y="1144"/>
                  </a:lnTo>
                  <a:cubicBezTo>
                    <a:pt x="4686" y="1156"/>
                    <a:pt x="4674" y="1169"/>
                    <a:pt x="4708" y="1212"/>
                  </a:cubicBezTo>
                  <a:lnTo>
                    <a:pt x="4708" y="1212"/>
                  </a:lnTo>
                  <a:lnTo>
                    <a:pt x="4683" y="1237"/>
                  </a:lnTo>
                  <a:cubicBezTo>
                    <a:pt x="4665" y="1249"/>
                    <a:pt x="4645" y="1254"/>
                    <a:pt x="4625" y="1254"/>
                  </a:cubicBezTo>
                  <a:cubicBezTo>
                    <a:pt x="4594" y="1254"/>
                    <a:pt x="4563" y="1240"/>
                    <a:pt x="4543" y="1221"/>
                  </a:cubicBezTo>
                  <a:cubicBezTo>
                    <a:pt x="4529" y="1218"/>
                    <a:pt x="4518" y="1216"/>
                    <a:pt x="4510" y="1216"/>
                  </a:cubicBezTo>
                  <a:cubicBezTo>
                    <a:pt x="4487" y="1216"/>
                    <a:pt x="4504" y="1236"/>
                    <a:pt x="4574" y="1283"/>
                  </a:cubicBezTo>
                  <a:cubicBezTo>
                    <a:pt x="4667" y="1329"/>
                    <a:pt x="4652" y="1345"/>
                    <a:pt x="4621" y="1391"/>
                  </a:cubicBezTo>
                  <a:cubicBezTo>
                    <a:pt x="4605" y="1407"/>
                    <a:pt x="4598" y="1414"/>
                    <a:pt x="4588" y="1414"/>
                  </a:cubicBezTo>
                  <a:cubicBezTo>
                    <a:pt x="4578" y="1414"/>
                    <a:pt x="4567" y="1407"/>
                    <a:pt x="4543" y="1391"/>
                  </a:cubicBezTo>
                  <a:cubicBezTo>
                    <a:pt x="4527" y="1374"/>
                    <a:pt x="4519" y="1362"/>
                    <a:pt x="4510" y="1362"/>
                  </a:cubicBezTo>
                  <a:cubicBezTo>
                    <a:pt x="4503" y="1362"/>
                    <a:pt x="4496" y="1370"/>
                    <a:pt x="4482" y="1391"/>
                  </a:cubicBezTo>
                  <a:cubicBezTo>
                    <a:pt x="4451" y="1422"/>
                    <a:pt x="4513" y="1592"/>
                    <a:pt x="4574" y="1685"/>
                  </a:cubicBezTo>
                  <a:cubicBezTo>
                    <a:pt x="4605" y="1731"/>
                    <a:pt x="4625" y="1751"/>
                    <a:pt x="4625" y="1751"/>
                  </a:cubicBezTo>
                  <a:cubicBezTo>
                    <a:pt x="4625" y="1751"/>
                    <a:pt x="4605" y="1731"/>
                    <a:pt x="4559" y="1700"/>
                  </a:cubicBezTo>
                  <a:cubicBezTo>
                    <a:pt x="4539" y="1687"/>
                    <a:pt x="4525" y="1683"/>
                    <a:pt x="4514" y="1683"/>
                  </a:cubicBezTo>
                  <a:cubicBezTo>
                    <a:pt x="4500" y="1683"/>
                    <a:pt x="4491" y="1691"/>
                    <a:pt x="4482" y="1700"/>
                  </a:cubicBezTo>
                  <a:cubicBezTo>
                    <a:pt x="4451" y="1654"/>
                    <a:pt x="4466" y="1654"/>
                    <a:pt x="4482" y="1639"/>
                  </a:cubicBezTo>
                  <a:lnTo>
                    <a:pt x="4435" y="1592"/>
                  </a:lnTo>
                  <a:cubicBezTo>
                    <a:pt x="4398" y="1567"/>
                    <a:pt x="4373" y="1555"/>
                    <a:pt x="4361" y="1555"/>
                  </a:cubicBezTo>
                  <a:cubicBezTo>
                    <a:pt x="4343" y="1555"/>
                    <a:pt x="4352" y="1583"/>
                    <a:pt x="4389" y="1639"/>
                  </a:cubicBezTo>
                  <a:cubicBezTo>
                    <a:pt x="4409" y="1668"/>
                    <a:pt x="4416" y="1679"/>
                    <a:pt x="4403" y="1679"/>
                  </a:cubicBezTo>
                  <a:cubicBezTo>
                    <a:pt x="4395" y="1679"/>
                    <a:pt x="4381" y="1675"/>
                    <a:pt x="4358" y="1669"/>
                  </a:cubicBezTo>
                  <a:cubicBezTo>
                    <a:pt x="4329" y="1650"/>
                    <a:pt x="4299" y="1630"/>
                    <a:pt x="4290" y="1630"/>
                  </a:cubicBezTo>
                  <a:cubicBezTo>
                    <a:pt x="4284" y="1630"/>
                    <a:pt x="4285" y="1637"/>
                    <a:pt x="4296" y="1654"/>
                  </a:cubicBezTo>
                  <a:cubicBezTo>
                    <a:pt x="4296" y="1654"/>
                    <a:pt x="4282" y="1661"/>
                    <a:pt x="4260" y="1661"/>
                  </a:cubicBezTo>
                  <a:cubicBezTo>
                    <a:pt x="4248" y="1661"/>
                    <a:pt x="4234" y="1659"/>
                    <a:pt x="4219" y="1654"/>
                  </a:cubicBezTo>
                  <a:cubicBezTo>
                    <a:pt x="4188" y="1669"/>
                    <a:pt x="4173" y="1685"/>
                    <a:pt x="4219" y="1731"/>
                  </a:cubicBezTo>
                  <a:cubicBezTo>
                    <a:pt x="4265" y="1778"/>
                    <a:pt x="4234" y="1778"/>
                    <a:pt x="4219" y="1793"/>
                  </a:cubicBezTo>
                  <a:cubicBezTo>
                    <a:pt x="4188" y="1809"/>
                    <a:pt x="4188" y="1809"/>
                    <a:pt x="4219" y="1855"/>
                  </a:cubicBezTo>
                  <a:cubicBezTo>
                    <a:pt x="4250" y="1901"/>
                    <a:pt x="4265" y="1963"/>
                    <a:pt x="4234" y="1979"/>
                  </a:cubicBezTo>
                  <a:cubicBezTo>
                    <a:pt x="4234" y="2008"/>
                    <a:pt x="4234" y="2023"/>
                    <a:pt x="4228" y="2023"/>
                  </a:cubicBezTo>
                  <a:cubicBezTo>
                    <a:pt x="4221" y="2023"/>
                    <a:pt x="4205" y="2004"/>
                    <a:pt x="4173" y="1963"/>
                  </a:cubicBezTo>
                  <a:cubicBezTo>
                    <a:pt x="4145" y="1935"/>
                    <a:pt x="4134" y="1930"/>
                    <a:pt x="4126" y="1930"/>
                  </a:cubicBezTo>
                  <a:cubicBezTo>
                    <a:pt x="4121" y="1930"/>
                    <a:pt x="4117" y="1932"/>
                    <a:pt x="4111" y="1932"/>
                  </a:cubicBezTo>
                  <a:cubicBezTo>
                    <a:pt x="4107" y="1936"/>
                    <a:pt x="4104" y="1938"/>
                    <a:pt x="4100" y="1938"/>
                  </a:cubicBezTo>
                  <a:cubicBezTo>
                    <a:pt x="4092" y="1938"/>
                    <a:pt x="4083" y="1924"/>
                    <a:pt x="4049" y="1901"/>
                  </a:cubicBezTo>
                  <a:cubicBezTo>
                    <a:pt x="4036" y="1893"/>
                    <a:pt x="4030" y="1889"/>
                    <a:pt x="4027" y="1889"/>
                  </a:cubicBezTo>
                  <a:cubicBezTo>
                    <a:pt x="4019" y="1889"/>
                    <a:pt x="4042" y="1918"/>
                    <a:pt x="4064" y="1963"/>
                  </a:cubicBezTo>
                  <a:lnTo>
                    <a:pt x="4126" y="2056"/>
                  </a:lnTo>
                  <a:cubicBezTo>
                    <a:pt x="4111" y="2056"/>
                    <a:pt x="4033" y="1979"/>
                    <a:pt x="4003" y="1932"/>
                  </a:cubicBezTo>
                  <a:cubicBezTo>
                    <a:pt x="3972" y="1886"/>
                    <a:pt x="3956" y="1863"/>
                    <a:pt x="3954" y="1863"/>
                  </a:cubicBezTo>
                  <a:lnTo>
                    <a:pt x="3954" y="1863"/>
                  </a:lnTo>
                  <a:cubicBezTo>
                    <a:pt x="3952" y="1863"/>
                    <a:pt x="3964" y="1886"/>
                    <a:pt x="3987" y="1932"/>
                  </a:cubicBezTo>
                  <a:cubicBezTo>
                    <a:pt x="4010" y="1967"/>
                    <a:pt x="4025" y="2010"/>
                    <a:pt x="4011" y="2010"/>
                  </a:cubicBezTo>
                  <a:cubicBezTo>
                    <a:pt x="4006" y="2010"/>
                    <a:pt x="3999" y="2006"/>
                    <a:pt x="3987" y="1994"/>
                  </a:cubicBezTo>
                  <a:cubicBezTo>
                    <a:pt x="3972" y="2002"/>
                    <a:pt x="3956" y="2010"/>
                    <a:pt x="3943" y="2010"/>
                  </a:cubicBezTo>
                  <a:cubicBezTo>
                    <a:pt x="3929" y="2010"/>
                    <a:pt x="3918" y="2002"/>
                    <a:pt x="3910" y="1979"/>
                  </a:cubicBezTo>
                  <a:cubicBezTo>
                    <a:pt x="3900" y="1958"/>
                    <a:pt x="3893" y="1951"/>
                    <a:pt x="3888" y="1951"/>
                  </a:cubicBezTo>
                  <a:cubicBezTo>
                    <a:pt x="3879" y="1951"/>
                    <a:pt x="3879" y="1979"/>
                    <a:pt x="3879" y="1979"/>
                  </a:cubicBezTo>
                  <a:cubicBezTo>
                    <a:pt x="3879" y="2006"/>
                    <a:pt x="3874" y="2022"/>
                    <a:pt x="3857" y="2022"/>
                  </a:cubicBezTo>
                  <a:cubicBezTo>
                    <a:pt x="3845" y="2022"/>
                    <a:pt x="3828" y="2013"/>
                    <a:pt x="3802" y="1994"/>
                  </a:cubicBezTo>
                  <a:cubicBezTo>
                    <a:pt x="3757" y="1949"/>
                    <a:pt x="3734" y="1926"/>
                    <a:pt x="3725" y="1926"/>
                  </a:cubicBezTo>
                  <a:cubicBezTo>
                    <a:pt x="3716" y="1926"/>
                    <a:pt x="3724" y="1953"/>
                    <a:pt x="3740" y="2010"/>
                  </a:cubicBezTo>
                  <a:cubicBezTo>
                    <a:pt x="3749" y="2044"/>
                    <a:pt x="3752" y="2074"/>
                    <a:pt x="3748" y="2074"/>
                  </a:cubicBezTo>
                  <a:cubicBezTo>
                    <a:pt x="3745" y="2074"/>
                    <a:pt x="3738" y="2057"/>
                    <a:pt x="3724" y="2010"/>
                  </a:cubicBezTo>
                  <a:cubicBezTo>
                    <a:pt x="3716" y="1997"/>
                    <a:pt x="3710" y="1991"/>
                    <a:pt x="3705" y="1991"/>
                  </a:cubicBezTo>
                  <a:cubicBezTo>
                    <a:pt x="3692" y="1991"/>
                    <a:pt x="3689" y="2031"/>
                    <a:pt x="3678" y="2087"/>
                  </a:cubicBezTo>
                  <a:cubicBezTo>
                    <a:pt x="3678" y="2149"/>
                    <a:pt x="3678" y="2226"/>
                    <a:pt x="3693" y="2303"/>
                  </a:cubicBezTo>
                  <a:cubicBezTo>
                    <a:pt x="3703" y="2369"/>
                    <a:pt x="3706" y="2394"/>
                    <a:pt x="3698" y="2394"/>
                  </a:cubicBezTo>
                  <a:cubicBezTo>
                    <a:pt x="3692" y="2394"/>
                    <a:pt x="3681" y="2383"/>
                    <a:pt x="3663" y="2365"/>
                  </a:cubicBezTo>
                  <a:cubicBezTo>
                    <a:pt x="3647" y="2365"/>
                    <a:pt x="3616" y="2303"/>
                    <a:pt x="3616" y="2257"/>
                  </a:cubicBezTo>
                  <a:cubicBezTo>
                    <a:pt x="3601" y="2195"/>
                    <a:pt x="3632" y="2195"/>
                    <a:pt x="3632" y="2195"/>
                  </a:cubicBezTo>
                  <a:lnTo>
                    <a:pt x="3647" y="2195"/>
                  </a:lnTo>
                  <a:cubicBezTo>
                    <a:pt x="3647" y="2149"/>
                    <a:pt x="3632" y="2087"/>
                    <a:pt x="3601" y="2087"/>
                  </a:cubicBezTo>
                  <a:cubicBezTo>
                    <a:pt x="3585" y="2064"/>
                    <a:pt x="3574" y="2052"/>
                    <a:pt x="3566" y="2052"/>
                  </a:cubicBezTo>
                  <a:cubicBezTo>
                    <a:pt x="3558" y="2052"/>
                    <a:pt x="3554" y="2064"/>
                    <a:pt x="3554" y="2087"/>
                  </a:cubicBezTo>
                  <a:cubicBezTo>
                    <a:pt x="3554" y="2062"/>
                    <a:pt x="3523" y="2036"/>
                    <a:pt x="3495" y="2036"/>
                  </a:cubicBezTo>
                  <a:cubicBezTo>
                    <a:pt x="3489" y="2036"/>
                    <a:pt x="3483" y="2038"/>
                    <a:pt x="3477" y="2040"/>
                  </a:cubicBezTo>
                  <a:cubicBezTo>
                    <a:pt x="3469" y="2043"/>
                    <a:pt x="3461" y="2044"/>
                    <a:pt x="3453" y="2044"/>
                  </a:cubicBezTo>
                  <a:cubicBezTo>
                    <a:pt x="3416" y="2044"/>
                    <a:pt x="3384" y="2017"/>
                    <a:pt x="3384" y="1979"/>
                  </a:cubicBezTo>
                  <a:cubicBezTo>
                    <a:pt x="3353" y="1979"/>
                    <a:pt x="3338" y="1979"/>
                    <a:pt x="3338" y="2025"/>
                  </a:cubicBezTo>
                  <a:cubicBezTo>
                    <a:pt x="3329" y="2090"/>
                    <a:pt x="3319" y="2116"/>
                    <a:pt x="3313" y="2116"/>
                  </a:cubicBezTo>
                  <a:cubicBezTo>
                    <a:pt x="3309" y="2116"/>
                    <a:pt x="3307" y="2105"/>
                    <a:pt x="3307" y="2087"/>
                  </a:cubicBezTo>
                  <a:cubicBezTo>
                    <a:pt x="3322" y="2025"/>
                    <a:pt x="3261" y="1994"/>
                    <a:pt x="3214" y="1963"/>
                  </a:cubicBezTo>
                  <a:cubicBezTo>
                    <a:pt x="3195" y="1944"/>
                    <a:pt x="3173" y="1935"/>
                    <a:pt x="3152" y="1935"/>
                  </a:cubicBezTo>
                  <a:cubicBezTo>
                    <a:pt x="3124" y="1935"/>
                    <a:pt x="3100" y="1952"/>
                    <a:pt x="3091" y="1979"/>
                  </a:cubicBezTo>
                  <a:lnTo>
                    <a:pt x="3075" y="1979"/>
                  </a:lnTo>
                  <a:cubicBezTo>
                    <a:pt x="3075" y="1937"/>
                    <a:pt x="3041" y="1910"/>
                    <a:pt x="3004" y="1910"/>
                  </a:cubicBezTo>
                  <a:cubicBezTo>
                    <a:pt x="2986" y="1910"/>
                    <a:pt x="2967" y="1917"/>
                    <a:pt x="2952" y="1932"/>
                  </a:cubicBezTo>
                  <a:cubicBezTo>
                    <a:pt x="2936" y="1932"/>
                    <a:pt x="2921" y="1917"/>
                    <a:pt x="2921" y="1917"/>
                  </a:cubicBezTo>
                  <a:cubicBezTo>
                    <a:pt x="2921" y="1879"/>
                    <a:pt x="2921" y="1859"/>
                    <a:pt x="2907" y="1859"/>
                  </a:cubicBezTo>
                  <a:cubicBezTo>
                    <a:pt x="2898" y="1859"/>
                    <a:pt x="2883" y="1868"/>
                    <a:pt x="2859" y="1886"/>
                  </a:cubicBezTo>
                  <a:cubicBezTo>
                    <a:pt x="2849" y="1892"/>
                    <a:pt x="2841" y="1899"/>
                    <a:pt x="2835" y="1906"/>
                  </a:cubicBezTo>
                  <a:lnTo>
                    <a:pt x="2835" y="1906"/>
                  </a:lnTo>
                  <a:cubicBezTo>
                    <a:pt x="2853" y="1870"/>
                    <a:pt x="2824" y="1866"/>
                    <a:pt x="2782" y="1824"/>
                  </a:cubicBezTo>
                  <a:cubicBezTo>
                    <a:pt x="2760" y="1803"/>
                    <a:pt x="2745" y="1791"/>
                    <a:pt x="2734" y="1791"/>
                  </a:cubicBezTo>
                  <a:cubicBezTo>
                    <a:pt x="2721" y="1791"/>
                    <a:pt x="2713" y="1806"/>
                    <a:pt x="2704" y="1839"/>
                  </a:cubicBezTo>
                  <a:cubicBezTo>
                    <a:pt x="2612" y="1839"/>
                    <a:pt x="2658" y="1793"/>
                    <a:pt x="2689" y="1747"/>
                  </a:cubicBezTo>
                  <a:cubicBezTo>
                    <a:pt x="2727" y="1708"/>
                    <a:pt x="2743" y="1685"/>
                    <a:pt x="2733" y="1685"/>
                  </a:cubicBezTo>
                  <a:cubicBezTo>
                    <a:pt x="2724" y="1685"/>
                    <a:pt x="2689" y="1708"/>
                    <a:pt x="2627" y="1762"/>
                  </a:cubicBezTo>
                  <a:cubicBezTo>
                    <a:pt x="2586" y="1796"/>
                    <a:pt x="2557" y="1809"/>
                    <a:pt x="2542" y="1809"/>
                  </a:cubicBezTo>
                  <a:cubicBezTo>
                    <a:pt x="2522" y="1809"/>
                    <a:pt x="2524" y="1788"/>
                    <a:pt x="2550" y="1762"/>
                  </a:cubicBezTo>
                  <a:cubicBezTo>
                    <a:pt x="2565" y="1747"/>
                    <a:pt x="2577" y="1743"/>
                    <a:pt x="2586" y="1743"/>
                  </a:cubicBezTo>
                  <a:cubicBezTo>
                    <a:pt x="2596" y="1743"/>
                    <a:pt x="2604" y="1747"/>
                    <a:pt x="2612" y="1747"/>
                  </a:cubicBezTo>
                  <a:lnTo>
                    <a:pt x="2689" y="1669"/>
                  </a:lnTo>
                  <a:cubicBezTo>
                    <a:pt x="2682" y="1663"/>
                    <a:pt x="2679" y="1659"/>
                    <a:pt x="2673" y="1659"/>
                  </a:cubicBezTo>
                  <a:cubicBezTo>
                    <a:pt x="2665" y="1659"/>
                    <a:pt x="2654" y="1667"/>
                    <a:pt x="2627" y="1685"/>
                  </a:cubicBezTo>
                  <a:cubicBezTo>
                    <a:pt x="2627" y="1685"/>
                    <a:pt x="2623" y="1681"/>
                    <a:pt x="2612" y="1681"/>
                  </a:cubicBezTo>
                  <a:cubicBezTo>
                    <a:pt x="2600" y="1681"/>
                    <a:pt x="2581" y="1685"/>
                    <a:pt x="2550" y="1700"/>
                  </a:cubicBezTo>
                  <a:cubicBezTo>
                    <a:pt x="2503" y="1731"/>
                    <a:pt x="2457" y="1778"/>
                    <a:pt x="2442" y="1824"/>
                  </a:cubicBezTo>
                  <a:cubicBezTo>
                    <a:pt x="2422" y="1853"/>
                    <a:pt x="2415" y="1864"/>
                    <a:pt x="2408" y="1864"/>
                  </a:cubicBezTo>
                  <a:cubicBezTo>
                    <a:pt x="2404" y="1864"/>
                    <a:pt x="2401" y="1861"/>
                    <a:pt x="2395" y="1855"/>
                  </a:cubicBezTo>
                  <a:cubicBezTo>
                    <a:pt x="2395" y="1793"/>
                    <a:pt x="2442" y="1747"/>
                    <a:pt x="2488" y="1716"/>
                  </a:cubicBezTo>
                  <a:cubicBezTo>
                    <a:pt x="2490" y="1718"/>
                    <a:pt x="2493" y="1719"/>
                    <a:pt x="2496" y="1719"/>
                  </a:cubicBezTo>
                  <a:cubicBezTo>
                    <a:pt x="2516" y="1719"/>
                    <a:pt x="2554" y="1681"/>
                    <a:pt x="2581" y="1654"/>
                  </a:cubicBezTo>
                  <a:cubicBezTo>
                    <a:pt x="2608" y="1626"/>
                    <a:pt x="2603" y="1621"/>
                    <a:pt x="2584" y="1621"/>
                  </a:cubicBezTo>
                  <a:cubicBezTo>
                    <a:pt x="2571" y="1621"/>
                    <a:pt x="2553" y="1623"/>
                    <a:pt x="2534" y="1623"/>
                  </a:cubicBezTo>
                  <a:cubicBezTo>
                    <a:pt x="2472" y="1639"/>
                    <a:pt x="2426" y="1654"/>
                    <a:pt x="2380" y="1685"/>
                  </a:cubicBezTo>
                  <a:lnTo>
                    <a:pt x="2411" y="1639"/>
                  </a:lnTo>
                  <a:cubicBezTo>
                    <a:pt x="2457" y="1608"/>
                    <a:pt x="2426" y="1577"/>
                    <a:pt x="2395" y="1546"/>
                  </a:cubicBezTo>
                  <a:cubicBezTo>
                    <a:pt x="2376" y="1527"/>
                    <a:pt x="2369" y="1514"/>
                    <a:pt x="2355" y="1514"/>
                  </a:cubicBezTo>
                  <a:cubicBezTo>
                    <a:pt x="2347" y="1514"/>
                    <a:pt x="2336" y="1519"/>
                    <a:pt x="2318" y="1530"/>
                  </a:cubicBezTo>
                  <a:cubicBezTo>
                    <a:pt x="2278" y="1557"/>
                    <a:pt x="2249" y="1595"/>
                    <a:pt x="2232" y="1595"/>
                  </a:cubicBezTo>
                  <a:cubicBezTo>
                    <a:pt x="2230" y="1595"/>
                    <a:pt x="2227" y="1594"/>
                    <a:pt x="2225" y="1592"/>
                  </a:cubicBezTo>
                  <a:lnTo>
                    <a:pt x="2225" y="1592"/>
                  </a:lnTo>
                  <a:cubicBezTo>
                    <a:pt x="2241" y="1608"/>
                    <a:pt x="2194" y="1639"/>
                    <a:pt x="2148" y="1685"/>
                  </a:cubicBezTo>
                  <a:cubicBezTo>
                    <a:pt x="2163" y="1639"/>
                    <a:pt x="2179" y="1592"/>
                    <a:pt x="2194" y="1561"/>
                  </a:cubicBezTo>
                  <a:cubicBezTo>
                    <a:pt x="2241" y="1453"/>
                    <a:pt x="2256" y="1376"/>
                    <a:pt x="2194" y="1299"/>
                  </a:cubicBezTo>
                  <a:cubicBezTo>
                    <a:pt x="2163" y="1268"/>
                    <a:pt x="2101" y="1206"/>
                    <a:pt x="2132" y="1144"/>
                  </a:cubicBezTo>
                  <a:cubicBezTo>
                    <a:pt x="2113" y="1125"/>
                    <a:pt x="2100" y="1112"/>
                    <a:pt x="2082" y="1112"/>
                  </a:cubicBezTo>
                  <a:cubicBezTo>
                    <a:pt x="2071" y="1112"/>
                    <a:pt x="2057" y="1117"/>
                    <a:pt x="2040" y="1129"/>
                  </a:cubicBezTo>
                  <a:lnTo>
                    <a:pt x="2009" y="1098"/>
                  </a:lnTo>
                  <a:cubicBezTo>
                    <a:pt x="2020" y="1053"/>
                    <a:pt x="2007" y="1017"/>
                    <a:pt x="1982" y="1017"/>
                  </a:cubicBezTo>
                  <a:cubicBezTo>
                    <a:pt x="1972" y="1017"/>
                    <a:pt x="1960" y="1023"/>
                    <a:pt x="1947" y="1036"/>
                  </a:cubicBezTo>
                  <a:cubicBezTo>
                    <a:pt x="1939" y="1041"/>
                    <a:pt x="1933" y="1043"/>
                    <a:pt x="1929" y="1043"/>
                  </a:cubicBezTo>
                  <a:cubicBezTo>
                    <a:pt x="1904" y="1043"/>
                    <a:pt x="1911" y="987"/>
                    <a:pt x="1885" y="974"/>
                  </a:cubicBezTo>
                  <a:cubicBezTo>
                    <a:pt x="1908" y="914"/>
                    <a:pt x="1919" y="883"/>
                    <a:pt x="1915" y="883"/>
                  </a:cubicBezTo>
                  <a:lnTo>
                    <a:pt x="1915" y="883"/>
                  </a:lnTo>
                  <a:cubicBezTo>
                    <a:pt x="1910" y="883"/>
                    <a:pt x="1886" y="918"/>
                    <a:pt x="1839" y="989"/>
                  </a:cubicBezTo>
                  <a:cubicBezTo>
                    <a:pt x="1808" y="1036"/>
                    <a:pt x="1792" y="1082"/>
                    <a:pt x="1808" y="1129"/>
                  </a:cubicBezTo>
                  <a:lnTo>
                    <a:pt x="1870" y="1190"/>
                  </a:lnTo>
                  <a:lnTo>
                    <a:pt x="1777" y="1175"/>
                  </a:lnTo>
                  <a:cubicBezTo>
                    <a:pt x="1759" y="1163"/>
                    <a:pt x="1739" y="1158"/>
                    <a:pt x="1720" y="1158"/>
                  </a:cubicBezTo>
                  <a:cubicBezTo>
                    <a:pt x="1688" y="1158"/>
                    <a:pt x="1657" y="1171"/>
                    <a:pt x="1638" y="1190"/>
                  </a:cubicBezTo>
                  <a:cubicBezTo>
                    <a:pt x="1638" y="1190"/>
                    <a:pt x="1620" y="1216"/>
                    <a:pt x="1599" y="1216"/>
                  </a:cubicBezTo>
                  <a:cubicBezTo>
                    <a:pt x="1591" y="1216"/>
                    <a:pt x="1584" y="1214"/>
                    <a:pt x="1576" y="1206"/>
                  </a:cubicBezTo>
                  <a:lnTo>
                    <a:pt x="1653" y="1129"/>
                  </a:lnTo>
                  <a:cubicBezTo>
                    <a:pt x="1715" y="1113"/>
                    <a:pt x="1761" y="1082"/>
                    <a:pt x="1792" y="1036"/>
                  </a:cubicBezTo>
                  <a:cubicBezTo>
                    <a:pt x="1839" y="965"/>
                    <a:pt x="1833" y="886"/>
                    <a:pt x="1793" y="886"/>
                  </a:cubicBezTo>
                  <a:cubicBezTo>
                    <a:pt x="1780" y="886"/>
                    <a:pt x="1764" y="894"/>
                    <a:pt x="1746" y="912"/>
                  </a:cubicBezTo>
                  <a:cubicBezTo>
                    <a:pt x="1731" y="897"/>
                    <a:pt x="1731" y="897"/>
                    <a:pt x="1746" y="835"/>
                  </a:cubicBezTo>
                  <a:cubicBezTo>
                    <a:pt x="1761" y="804"/>
                    <a:pt x="1765" y="788"/>
                    <a:pt x="1754" y="788"/>
                  </a:cubicBezTo>
                  <a:cubicBezTo>
                    <a:pt x="1742" y="788"/>
                    <a:pt x="1715" y="804"/>
                    <a:pt x="1669" y="835"/>
                  </a:cubicBezTo>
                  <a:cubicBezTo>
                    <a:pt x="1633" y="859"/>
                    <a:pt x="1609" y="871"/>
                    <a:pt x="1595" y="871"/>
                  </a:cubicBezTo>
                  <a:cubicBezTo>
                    <a:pt x="1573" y="871"/>
                    <a:pt x="1578" y="840"/>
                    <a:pt x="1607" y="773"/>
                  </a:cubicBezTo>
                  <a:cubicBezTo>
                    <a:pt x="1645" y="684"/>
                    <a:pt x="1569" y="606"/>
                    <a:pt x="1523" y="606"/>
                  </a:cubicBezTo>
                  <a:cubicBezTo>
                    <a:pt x="1513" y="606"/>
                    <a:pt x="1504" y="610"/>
                    <a:pt x="1499" y="618"/>
                  </a:cubicBezTo>
                  <a:cubicBezTo>
                    <a:pt x="1470" y="653"/>
                    <a:pt x="1444" y="666"/>
                    <a:pt x="1422" y="666"/>
                  </a:cubicBezTo>
                  <a:cubicBezTo>
                    <a:pt x="1384" y="666"/>
                    <a:pt x="1360" y="627"/>
                    <a:pt x="1360" y="588"/>
                  </a:cubicBezTo>
                  <a:cubicBezTo>
                    <a:pt x="1370" y="546"/>
                    <a:pt x="1360" y="526"/>
                    <a:pt x="1333" y="526"/>
                  </a:cubicBezTo>
                  <a:cubicBezTo>
                    <a:pt x="1320" y="526"/>
                    <a:pt x="1303" y="531"/>
                    <a:pt x="1282" y="541"/>
                  </a:cubicBezTo>
                  <a:cubicBezTo>
                    <a:pt x="1308" y="502"/>
                    <a:pt x="1312" y="441"/>
                    <a:pt x="1276" y="441"/>
                  </a:cubicBezTo>
                  <a:cubicBezTo>
                    <a:pt x="1270" y="441"/>
                    <a:pt x="1261" y="444"/>
                    <a:pt x="1251" y="448"/>
                  </a:cubicBezTo>
                  <a:cubicBezTo>
                    <a:pt x="1251" y="448"/>
                    <a:pt x="1248" y="447"/>
                    <a:pt x="1243" y="447"/>
                  </a:cubicBezTo>
                  <a:cubicBezTo>
                    <a:pt x="1234" y="447"/>
                    <a:pt x="1221" y="454"/>
                    <a:pt x="1221" y="495"/>
                  </a:cubicBezTo>
                  <a:lnTo>
                    <a:pt x="1112" y="572"/>
                  </a:lnTo>
                  <a:cubicBezTo>
                    <a:pt x="1143" y="588"/>
                    <a:pt x="1112" y="634"/>
                    <a:pt x="1097" y="680"/>
                  </a:cubicBezTo>
                  <a:cubicBezTo>
                    <a:pt x="1092" y="688"/>
                    <a:pt x="1086" y="691"/>
                    <a:pt x="1079" y="691"/>
                  </a:cubicBezTo>
                  <a:cubicBezTo>
                    <a:pt x="1044" y="691"/>
                    <a:pt x="991" y="592"/>
                    <a:pt x="1004" y="448"/>
                  </a:cubicBezTo>
                  <a:lnTo>
                    <a:pt x="989" y="325"/>
                  </a:lnTo>
                  <a:lnTo>
                    <a:pt x="942" y="418"/>
                  </a:lnTo>
                  <a:cubicBezTo>
                    <a:pt x="911" y="402"/>
                    <a:pt x="880" y="402"/>
                    <a:pt x="911" y="340"/>
                  </a:cubicBezTo>
                  <a:cubicBezTo>
                    <a:pt x="927" y="294"/>
                    <a:pt x="927" y="294"/>
                    <a:pt x="896" y="278"/>
                  </a:cubicBezTo>
                  <a:cubicBezTo>
                    <a:pt x="896" y="278"/>
                    <a:pt x="892" y="277"/>
                    <a:pt x="887" y="277"/>
                  </a:cubicBezTo>
                  <a:cubicBezTo>
                    <a:pt x="877" y="277"/>
                    <a:pt x="860" y="284"/>
                    <a:pt x="850" y="325"/>
                  </a:cubicBezTo>
                  <a:cubicBezTo>
                    <a:pt x="824" y="376"/>
                    <a:pt x="813" y="399"/>
                    <a:pt x="805" y="399"/>
                  </a:cubicBezTo>
                  <a:cubicBezTo>
                    <a:pt x="799" y="399"/>
                    <a:pt x="795" y="384"/>
                    <a:pt x="788" y="356"/>
                  </a:cubicBezTo>
                  <a:cubicBezTo>
                    <a:pt x="788" y="295"/>
                    <a:pt x="783" y="264"/>
                    <a:pt x="765" y="264"/>
                  </a:cubicBezTo>
                  <a:cubicBezTo>
                    <a:pt x="751" y="264"/>
                    <a:pt x="729" y="284"/>
                    <a:pt x="695" y="325"/>
                  </a:cubicBezTo>
                  <a:cubicBezTo>
                    <a:pt x="680" y="379"/>
                    <a:pt x="672" y="406"/>
                    <a:pt x="668" y="406"/>
                  </a:cubicBezTo>
                  <a:cubicBezTo>
                    <a:pt x="664" y="406"/>
                    <a:pt x="664" y="379"/>
                    <a:pt x="664" y="325"/>
                  </a:cubicBezTo>
                  <a:cubicBezTo>
                    <a:pt x="680" y="278"/>
                    <a:pt x="664" y="217"/>
                    <a:pt x="633" y="201"/>
                  </a:cubicBezTo>
                  <a:lnTo>
                    <a:pt x="618" y="263"/>
                  </a:lnTo>
                  <a:cubicBezTo>
                    <a:pt x="610" y="320"/>
                    <a:pt x="597" y="342"/>
                    <a:pt x="583" y="342"/>
                  </a:cubicBezTo>
                  <a:cubicBezTo>
                    <a:pt x="570" y="342"/>
                    <a:pt x="555" y="323"/>
                    <a:pt x="540" y="294"/>
                  </a:cubicBezTo>
                  <a:cubicBezTo>
                    <a:pt x="549" y="267"/>
                    <a:pt x="543" y="250"/>
                    <a:pt x="520" y="250"/>
                  </a:cubicBezTo>
                  <a:cubicBezTo>
                    <a:pt x="504" y="250"/>
                    <a:pt x="480" y="259"/>
                    <a:pt x="448" y="278"/>
                  </a:cubicBezTo>
                  <a:cubicBezTo>
                    <a:pt x="386" y="263"/>
                    <a:pt x="355" y="263"/>
                    <a:pt x="370" y="201"/>
                  </a:cubicBezTo>
                  <a:cubicBezTo>
                    <a:pt x="378" y="147"/>
                    <a:pt x="382" y="120"/>
                    <a:pt x="378" y="120"/>
                  </a:cubicBezTo>
                  <a:cubicBezTo>
                    <a:pt x="374" y="120"/>
                    <a:pt x="363" y="147"/>
                    <a:pt x="340" y="201"/>
                  </a:cubicBezTo>
                  <a:cubicBezTo>
                    <a:pt x="316" y="224"/>
                    <a:pt x="305" y="236"/>
                    <a:pt x="293" y="236"/>
                  </a:cubicBezTo>
                  <a:cubicBezTo>
                    <a:pt x="282" y="236"/>
                    <a:pt x="270" y="224"/>
                    <a:pt x="247" y="201"/>
                  </a:cubicBezTo>
                  <a:cubicBezTo>
                    <a:pt x="214" y="176"/>
                    <a:pt x="207" y="160"/>
                    <a:pt x="204" y="160"/>
                  </a:cubicBezTo>
                  <a:cubicBezTo>
                    <a:pt x="200" y="160"/>
                    <a:pt x="199" y="172"/>
                    <a:pt x="185" y="201"/>
                  </a:cubicBezTo>
                  <a:cubicBezTo>
                    <a:pt x="185" y="309"/>
                    <a:pt x="170" y="371"/>
                    <a:pt x="200" y="371"/>
                  </a:cubicBezTo>
                  <a:cubicBezTo>
                    <a:pt x="231" y="371"/>
                    <a:pt x="231" y="371"/>
                    <a:pt x="216" y="433"/>
                  </a:cubicBezTo>
                  <a:lnTo>
                    <a:pt x="170" y="433"/>
                  </a:lnTo>
                  <a:cubicBezTo>
                    <a:pt x="123" y="433"/>
                    <a:pt x="77" y="448"/>
                    <a:pt x="46" y="479"/>
                  </a:cubicBezTo>
                  <a:cubicBezTo>
                    <a:pt x="8" y="492"/>
                    <a:pt x="1" y="568"/>
                    <a:pt x="26" y="568"/>
                  </a:cubicBezTo>
                  <a:cubicBezTo>
                    <a:pt x="31" y="568"/>
                    <a:pt x="38" y="565"/>
                    <a:pt x="46" y="557"/>
                  </a:cubicBezTo>
                  <a:lnTo>
                    <a:pt x="77" y="603"/>
                  </a:lnTo>
                  <a:cubicBezTo>
                    <a:pt x="77" y="688"/>
                    <a:pt x="88" y="731"/>
                    <a:pt x="100" y="731"/>
                  </a:cubicBezTo>
                  <a:cubicBezTo>
                    <a:pt x="112" y="731"/>
                    <a:pt x="123" y="688"/>
                    <a:pt x="123" y="603"/>
                  </a:cubicBezTo>
                  <a:cubicBezTo>
                    <a:pt x="131" y="513"/>
                    <a:pt x="131" y="475"/>
                    <a:pt x="133" y="475"/>
                  </a:cubicBezTo>
                  <a:cubicBezTo>
                    <a:pt x="135" y="475"/>
                    <a:pt x="139" y="506"/>
                    <a:pt x="154" y="557"/>
                  </a:cubicBezTo>
                  <a:cubicBezTo>
                    <a:pt x="185" y="665"/>
                    <a:pt x="185" y="665"/>
                    <a:pt x="200" y="665"/>
                  </a:cubicBezTo>
                  <a:cubicBezTo>
                    <a:pt x="231" y="665"/>
                    <a:pt x="231" y="665"/>
                    <a:pt x="216" y="727"/>
                  </a:cubicBezTo>
                  <a:cubicBezTo>
                    <a:pt x="216" y="788"/>
                    <a:pt x="231" y="835"/>
                    <a:pt x="262" y="835"/>
                  </a:cubicBezTo>
                  <a:cubicBezTo>
                    <a:pt x="266" y="839"/>
                    <a:pt x="269" y="841"/>
                    <a:pt x="271" y="841"/>
                  </a:cubicBezTo>
                  <a:cubicBezTo>
                    <a:pt x="279" y="841"/>
                    <a:pt x="282" y="823"/>
                    <a:pt x="293" y="788"/>
                  </a:cubicBezTo>
                  <a:cubicBezTo>
                    <a:pt x="293" y="769"/>
                    <a:pt x="299" y="754"/>
                    <a:pt x="305" y="754"/>
                  </a:cubicBezTo>
                  <a:cubicBezTo>
                    <a:pt x="314" y="754"/>
                    <a:pt x="324" y="780"/>
                    <a:pt x="324" y="850"/>
                  </a:cubicBezTo>
                  <a:cubicBezTo>
                    <a:pt x="331" y="877"/>
                    <a:pt x="335" y="892"/>
                    <a:pt x="338" y="892"/>
                  </a:cubicBezTo>
                  <a:cubicBezTo>
                    <a:pt x="342" y="892"/>
                    <a:pt x="346" y="866"/>
                    <a:pt x="355" y="804"/>
                  </a:cubicBezTo>
                  <a:cubicBezTo>
                    <a:pt x="369" y="754"/>
                    <a:pt x="387" y="730"/>
                    <a:pt x="402" y="730"/>
                  </a:cubicBezTo>
                  <a:cubicBezTo>
                    <a:pt x="419" y="730"/>
                    <a:pt x="432" y="761"/>
                    <a:pt x="432" y="819"/>
                  </a:cubicBezTo>
                  <a:lnTo>
                    <a:pt x="479" y="835"/>
                  </a:lnTo>
                  <a:cubicBezTo>
                    <a:pt x="510" y="835"/>
                    <a:pt x="525" y="788"/>
                    <a:pt x="525" y="727"/>
                  </a:cubicBezTo>
                  <a:cubicBezTo>
                    <a:pt x="543" y="665"/>
                    <a:pt x="550" y="639"/>
                    <a:pt x="556" y="639"/>
                  </a:cubicBezTo>
                  <a:cubicBezTo>
                    <a:pt x="561" y="639"/>
                    <a:pt x="565" y="654"/>
                    <a:pt x="571" y="680"/>
                  </a:cubicBezTo>
                  <a:cubicBezTo>
                    <a:pt x="571" y="727"/>
                    <a:pt x="571" y="758"/>
                    <a:pt x="571" y="788"/>
                  </a:cubicBezTo>
                  <a:cubicBezTo>
                    <a:pt x="556" y="850"/>
                    <a:pt x="571" y="850"/>
                    <a:pt x="602" y="866"/>
                  </a:cubicBezTo>
                  <a:cubicBezTo>
                    <a:pt x="618" y="866"/>
                    <a:pt x="633" y="873"/>
                    <a:pt x="649" y="873"/>
                  </a:cubicBezTo>
                  <a:cubicBezTo>
                    <a:pt x="664" y="873"/>
                    <a:pt x="680" y="866"/>
                    <a:pt x="695" y="835"/>
                  </a:cubicBezTo>
                  <a:lnTo>
                    <a:pt x="695" y="835"/>
                  </a:lnTo>
                  <a:lnTo>
                    <a:pt x="664" y="897"/>
                  </a:lnTo>
                  <a:cubicBezTo>
                    <a:pt x="685" y="897"/>
                    <a:pt x="678" y="924"/>
                    <a:pt x="680" y="924"/>
                  </a:cubicBezTo>
                  <a:cubicBezTo>
                    <a:pt x="681" y="924"/>
                    <a:pt x="685" y="917"/>
                    <a:pt x="695" y="897"/>
                  </a:cubicBezTo>
                  <a:cubicBezTo>
                    <a:pt x="695" y="897"/>
                    <a:pt x="710" y="897"/>
                    <a:pt x="741" y="974"/>
                  </a:cubicBezTo>
                  <a:cubicBezTo>
                    <a:pt x="746" y="995"/>
                    <a:pt x="758" y="1005"/>
                    <a:pt x="774" y="1005"/>
                  </a:cubicBezTo>
                  <a:cubicBezTo>
                    <a:pt x="813" y="1005"/>
                    <a:pt x="872" y="940"/>
                    <a:pt x="850" y="850"/>
                  </a:cubicBezTo>
                  <a:lnTo>
                    <a:pt x="880" y="850"/>
                  </a:lnTo>
                  <a:cubicBezTo>
                    <a:pt x="883" y="853"/>
                    <a:pt x="885" y="853"/>
                    <a:pt x="888" y="853"/>
                  </a:cubicBezTo>
                  <a:cubicBezTo>
                    <a:pt x="904" y="853"/>
                    <a:pt x="927" y="819"/>
                    <a:pt x="927" y="819"/>
                  </a:cubicBezTo>
                  <a:cubicBezTo>
                    <a:pt x="935" y="796"/>
                    <a:pt x="946" y="788"/>
                    <a:pt x="958" y="788"/>
                  </a:cubicBezTo>
                  <a:cubicBezTo>
                    <a:pt x="969" y="788"/>
                    <a:pt x="981" y="796"/>
                    <a:pt x="989" y="804"/>
                  </a:cubicBezTo>
                  <a:lnTo>
                    <a:pt x="942" y="897"/>
                  </a:lnTo>
                  <a:cubicBezTo>
                    <a:pt x="884" y="984"/>
                    <a:pt x="863" y="1041"/>
                    <a:pt x="881" y="1041"/>
                  </a:cubicBezTo>
                  <a:cubicBezTo>
                    <a:pt x="892" y="1041"/>
                    <a:pt x="917" y="1020"/>
                    <a:pt x="958" y="974"/>
                  </a:cubicBezTo>
                  <a:lnTo>
                    <a:pt x="958" y="974"/>
                  </a:lnTo>
                  <a:cubicBezTo>
                    <a:pt x="949" y="986"/>
                    <a:pt x="938" y="1003"/>
                    <a:pt x="927" y="1020"/>
                  </a:cubicBezTo>
                  <a:cubicBezTo>
                    <a:pt x="917" y="1050"/>
                    <a:pt x="920" y="1067"/>
                    <a:pt x="940" y="1067"/>
                  </a:cubicBezTo>
                  <a:cubicBezTo>
                    <a:pt x="951" y="1067"/>
                    <a:pt x="967" y="1062"/>
                    <a:pt x="989" y="1051"/>
                  </a:cubicBezTo>
                  <a:cubicBezTo>
                    <a:pt x="991" y="1053"/>
                    <a:pt x="995" y="1053"/>
                    <a:pt x="998" y="1053"/>
                  </a:cubicBezTo>
                  <a:cubicBezTo>
                    <a:pt x="1033" y="1053"/>
                    <a:pt x="1100" y="985"/>
                    <a:pt x="1128" y="943"/>
                  </a:cubicBezTo>
                  <a:cubicBezTo>
                    <a:pt x="1146" y="915"/>
                    <a:pt x="1159" y="910"/>
                    <a:pt x="1167" y="910"/>
                  </a:cubicBezTo>
                  <a:cubicBezTo>
                    <a:pt x="1172" y="910"/>
                    <a:pt x="1174" y="912"/>
                    <a:pt x="1174" y="912"/>
                  </a:cubicBezTo>
                  <a:cubicBezTo>
                    <a:pt x="1174" y="912"/>
                    <a:pt x="1205" y="928"/>
                    <a:pt x="1174" y="974"/>
                  </a:cubicBezTo>
                  <a:cubicBezTo>
                    <a:pt x="1136" y="1031"/>
                    <a:pt x="1133" y="1064"/>
                    <a:pt x="1158" y="1064"/>
                  </a:cubicBezTo>
                  <a:cubicBezTo>
                    <a:pt x="1173" y="1064"/>
                    <a:pt x="1200" y="1050"/>
                    <a:pt x="1236" y="1020"/>
                  </a:cubicBezTo>
                  <a:lnTo>
                    <a:pt x="1236" y="1020"/>
                  </a:lnTo>
                  <a:lnTo>
                    <a:pt x="1205" y="1067"/>
                  </a:lnTo>
                  <a:cubicBezTo>
                    <a:pt x="1159" y="1113"/>
                    <a:pt x="1143" y="1175"/>
                    <a:pt x="1282" y="1206"/>
                  </a:cubicBezTo>
                  <a:cubicBezTo>
                    <a:pt x="1344" y="1268"/>
                    <a:pt x="1406" y="1314"/>
                    <a:pt x="1360" y="1360"/>
                  </a:cubicBezTo>
                  <a:cubicBezTo>
                    <a:pt x="1347" y="1380"/>
                    <a:pt x="1364" y="1388"/>
                    <a:pt x="1397" y="1388"/>
                  </a:cubicBezTo>
                  <a:cubicBezTo>
                    <a:pt x="1443" y="1388"/>
                    <a:pt x="1520" y="1372"/>
                    <a:pt x="1591" y="1345"/>
                  </a:cubicBezTo>
                  <a:lnTo>
                    <a:pt x="1591" y="1345"/>
                  </a:lnTo>
                  <a:cubicBezTo>
                    <a:pt x="1545" y="1391"/>
                    <a:pt x="1561" y="1407"/>
                    <a:pt x="1591" y="1438"/>
                  </a:cubicBezTo>
                  <a:cubicBezTo>
                    <a:pt x="1607" y="1484"/>
                    <a:pt x="1638" y="1499"/>
                    <a:pt x="1591" y="1530"/>
                  </a:cubicBezTo>
                  <a:cubicBezTo>
                    <a:pt x="1533" y="1564"/>
                    <a:pt x="1507" y="1579"/>
                    <a:pt x="1513" y="1579"/>
                  </a:cubicBezTo>
                  <a:cubicBezTo>
                    <a:pt x="1519" y="1579"/>
                    <a:pt x="1550" y="1567"/>
                    <a:pt x="1607" y="1546"/>
                  </a:cubicBezTo>
                  <a:cubicBezTo>
                    <a:pt x="1624" y="1541"/>
                    <a:pt x="1638" y="1539"/>
                    <a:pt x="1650" y="1539"/>
                  </a:cubicBezTo>
                  <a:cubicBezTo>
                    <a:pt x="1713" y="1539"/>
                    <a:pt x="1701" y="1602"/>
                    <a:pt x="1622" y="1654"/>
                  </a:cubicBezTo>
                  <a:cubicBezTo>
                    <a:pt x="1576" y="1700"/>
                    <a:pt x="1607" y="1716"/>
                    <a:pt x="1622" y="1747"/>
                  </a:cubicBezTo>
                  <a:cubicBezTo>
                    <a:pt x="1633" y="1744"/>
                    <a:pt x="1643" y="1743"/>
                    <a:pt x="1652" y="1743"/>
                  </a:cubicBezTo>
                  <a:cubicBezTo>
                    <a:pt x="1695" y="1743"/>
                    <a:pt x="1721" y="1770"/>
                    <a:pt x="1746" y="1809"/>
                  </a:cubicBezTo>
                  <a:cubicBezTo>
                    <a:pt x="1760" y="1823"/>
                    <a:pt x="1771" y="1834"/>
                    <a:pt x="1787" y="1834"/>
                  </a:cubicBezTo>
                  <a:cubicBezTo>
                    <a:pt x="1805" y="1834"/>
                    <a:pt x="1828" y="1819"/>
                    <a:pt x="1870" y="1778"/>
                  </a:cubicBezTo>
                  <a:cubicBezTo>
                    <a:pt x="1916" y="1747"/>
                    <a:pt x="1943" y="1735"/>
                    <a:pt x="1962" y="1735"/>
                  </a:cubicBezTo>
                  <a:cubicBezTo>
                    <a:pt x="1982" y="1735"/>
                    <a:pt x="1993" y="1747"/>
                    <a:pt x="2009" y="1762"/>
                  </a:cubicBezTo>
                  <a:cubicBezTo>
                    <a:pt x="2040" y="1793"/>
                    <a:pt x="2040" y="1793"/>
                    <a:pt x="2009" y="1839"/>
                  </a:cubicBezTo>
                  <a:cubicBezTo>
                    <a:pt x="2009" y="1839"/>
                    <a:pt x="1978" y="1886"/>
                    <a:pt x="2009" y="1901"/>
                  </a:cubicBezTo>
                  <a:cubicBezTo>
                    <a:pt x="2024" y="1932"/>
                    <a:pt x="2040" y="1948"/>
                    <a:pt x="2009" y="1979"/>
                  </a:cubicBezTo>
                  <a:cubicBezTo>
                    <a:pt x="1993" y="2010"/>
                    <a:pt x="1993" y="2040"/>
                    <a:pt x="2009" y="2071"/>
                  </a:cubicBezTo>
                  <a:cubicBezTo>
                    <a:pt x="2040" y="2102"/>
                    <a:pt x="2071" y="2133"/>
                    <a:pt x="2024" y="2180"/>
                  </a:cubicBezTo>
                  <a:cubicBezTo>
                    <a:pt x="2036" y="2185"/>
                    <a:pt x="2043" y="2189"/>
                    <a:pt x="2049" y="2189"/>
                  </a:cubicBezTo>
                  <a:cubicBezTo>
                    <a:pt x="2059" y="2189"/>
                    <a:pt x="2066" y="2178"/>
                    <a:pt x="2086" y="2149"/>
                  </a:cubicBezTo>
                  <a:cubicBezTo>
                    <a:pt x="2108" y="2134"/>
                    <a:pt x="2130" y="2119"/>
                    <a:pt x="2150" y="2119"/>
                  </a:cubicBezTo>
                  <a:cubicBezTo>
                    <a:pt x="2173" y="2119"/>
                    <a:pt x="2193" y="2138"/>
                    <a:pt x="2210" y="2195"/>
                  </a:cubicBezTo>
                  <a:cubicBezTo>
                    <a:pt x="2231" y="2216"/>
                    <a:pt x="2268" y="2245"/>
                    <a:pt x="2298" y="2245"/>
                  </a:cubicBezTo>
                  <a:cubicBezTo>
                    <a:pt x="2312" y="2245"/>
                    <a:pt x="2324" y="2240"/>
                    <a:pt x="2333" y="2226"/>
                  </a:cubicBezTo>
                  <a:lnTo>
                    <a:pt x="2333" y="2226"/>
                  </a:lnTo>
                  <a:cubicBezTo>
                    <a:pt x="2349" y="2241"/>
                    <a:pt x="2349" y="2241"/>
                    <a:pt x="2318" y="2288"/>
                  </a:cubicBezTo>
                  <a:cubicBezTo>
                    <a:pt x="2278" y="2348"/>
                    <a:pt x="2277" y="2382"/>
                    <a:pt x="2310" y="2382"/>
                  </a:cubicBezTo>
                  <a:cubicBezTo>
                    <a:pt x="2328" y="2382"/>
                    <a:pt x="2357" y="2371"/>
                    <a:pt x="2395" y="2350"/>
                  </a:cubicBezTo>
                  <a:cubicBezTo>
                    <a:pt x="2407" y="2331"/>
                    <a:pt x="2417" y="2323"/>
                    <a:pt x="2424" y="2323"/>
                  </a:cubicBezTo>
                  <a:cubicBezTo>
                    <a:pt x="2433" y="2323"/>
                    <a:pt x="2435" y="2343"/>
                    <a:pt x="2426" y="2380"/>
                  </a:cubicBezTo>
                  <a:cubicBezTo>
                    <a:pt x="2426" y="2380"/>
                    <a:pt x="2431" y="2383"/>
                    <a:pt x="2440" y="2383"/>
                  </a:cubicBezTo>
                  <a:cubicBezTo>
                    <a:pt x="2453" y="2383"/>
                    <a:pt x="2476" y="2377"/>
                    <a:pt x="2503" y="2350"/>
                  </a:cubicBezTo>
                  <a:cubicBezTo>
                    <a:pt x="2521" y="2338"/>
                    <a:pt x="2532" y="2330"/>
                    <a:pt x="2540" y="2330"/>
                  </a:cubicBezTo>
                  <a:cubicBezTo>
                    <a:pt x="2552" y="2330"/>
                    <a:pt x="2556" y="2349"/>
                    <a:pt x="2565" y="2396"/>
                  </a:cubicBezTo>
                  <a:cubicBezTo>
                    <a:pt x="2534" y="2442"/>
                    <a:pt x="2565" y="2458"/>
                    <a:pt x="2565" y="2458"/>
                  </a:cubicBezTo>
                  <a:cubicBezTo>
                    <a:pt x="2627" y="2458"/>
                    <a:pt x="2859" y="2535"/>
                    <a:pt x="2874" y="2597"/>
                  </a:cubicBezTo>
                  <a:cubicBezTo>
                    <a:pt x="2894" y="2567"/>
                    <a:pt x="2901" y="2557"/>
                    <a:pt x="2912" y="2557"/>
                  </a:cubicBezTo>
                  <a:cubicBezTo>
                    <a:pt x="2918" y="2557"/>
                    <a:pt x="2925" y="2560"/>
                    <a:pt x="2936" y="2566"/>
                  </a:cubicBezTo>
                  <a:cubicBezTo>
                    <a:pt x="2936" y="2609"/>
                    <a:pt x="2941" y="2627"/>
                    <a:pt x="2948" y="2627"/>
                  </a:cubicBezTo>
                  <a:cubicBezTo>
                    <a:pt x="2958" y="2627"/>
                    <a:pt x="2973" y="2585"/>
                    <a:pt x="2982" y="2520"/>
                  </a:cubicBezTo>
                  <a:lnTo>
                    <a:pt x="2952" y="2520"/>
                  </a:lnTo>
                  <a:cubicBezTo>
                    <a:pt x="2964" y="2475"/>
                    <a:pt x="2980" y="2451"/>
                    <a:pt x="2991" y="2451"/>
                  </a:cubicBezTo>
                  <a:cubicBezTo>
                    <a:pt x="3008" y="2451"/>
                    <a:pt x="3016" y="2498"/>
                    <a:pt x="2998" y="2597"/>
                  </a:cubicBezTo>
                  <a:cubicBezTo>
                    <a:pt x="2998" y="2651"/>
                    <a:pt x="2998" y="2678"/>
                    <a:pt x="3004" y="2678"/>
                  </a:cubicBezTo>
                  <a:cubicBezTo>
                    <a:pt x="3010" y="2678"/>
                    <a:pt x="3021" y="2651"/>
                    <a:pt x="3044" y="2597"/>
                  </a:cubicBezTo>
                  <a:cubicBezTo>
                    <a:pt x="3067" y="2552"/>
                    <a:pt x="3082" y="2529"/>
                    <a:pt x="3091" y="2529"/>
                  </a:cubicBezTo>
                  <a:cubicBezTo>
                    <a:pt x="3102" y="2529"/>
                    <a:pt x="3106" y="2556"/>
                    <a:pt x="3106" y="2612"/>
                  </a:cubicBezTo>
                  <a:cubicBezTo>
                    <a:pt x="3106" y="2672"/>
                    <a:pt x="3102" y="2699"/>
                    <a:pt x="3104" y="2699"/>
                  </a:cubicBezTo>
                  <a:cubicBezTo>
                    <a:pt x="3106" y="2699"/>
                    <a:pt x="3113" y="2668"/>
                    <a:pt x="3137" y="2612"/>
                  </a:cubicBezTo>
                  <a:cubicBezTo>
                    <a:pt x="3180" y="2501"/>
                    <a:pt x="3218" y="2433"/>
                    <a:pt x="3238" y="2433"/>
                  </a:cubicBezTo>
                  <a:cubicBezTo>
                    <a:pt x="3254" y="2433"/>
                    <a:pt x="3259" y="2478"/>
                    <a:pt x="3245" y="2581"/>
                  </a:cubicBezTo>
                  <a:cubicBezTo>
                    <a:pt x="3245" y="2690"/>
                    <a:pt x="3245" y="2751"/>
                    <a:pt x="3276" y="2751"/>
                  </a:cubicBezTo>
                  <a:cubicBezTo>
                    <a:pt x="3322" y="2751"/>
                    <a:pt x="3307" y="2690"/>
                    <a:pt x="3307" y="2643"/>
                  </a:cubicBezTo>
                  <a:cubicBezTo>
                    <a:pt x="3307" y="2581"/>
                    <a:pt x="3307" y="2550"/>
                    <a:pt x="3313" y="2550"/>
                  </a:cubicBezTo>
                  <a:cubicBezTo>
                    <a:pt x="3319" y="2550"/>
                    <a:pt x="3330" y="2581"/>
                    <a:pt x="3353" y="2643"/>
                  </a:cubicBezTo>
                  <a:cubicBezTo>
                    <a:pt x="3395" y="2735"/>
                    <a:pt x="3428" y="2777"/>
                    <a:pt x="3461" y="2777"/>
                  </a:cubicBezTo>
                  <a:cubicBezTo>
                    <a:pt x="3490" y="2777"/>
                    <a:pt x="3519" y="2746"/>
                    <a:pt x="3554" y="2690"/>
                  </a:cubicBezTo>
                  <a:cubicBezTo>
                    <a:pt x="3593" y="2635"/>
                    <a:pt x="3632" y="2608"/>
                    <a:pt x="3653" y="2608"/>
                  </a:cubicBezTo>
                  <a:cubicBezTo>
                    <a:pt x="3674" y="2608"/>
                    <a:pt x="3678" y="2635"/>
                    <a:pt x="3647" y="2690"/>
                  </a:cubicBezTo>
                  <a:cubicBezTo>
                    <a:pt x="3611" y="2762"/>
                    <a:pt x="3606" y="2792"/>
                    <a:pt x="3615" y="2792"/>
                  </a:cubicBezTo>
                  <a:cubicBezTo>
                    <a:pt x="3621" y="2792"/>
                    <a:pt x="3634" y="2777"/>
                    <a:pt x="3647" y="2751"/>
                  </a:cubicBezTo>
                  <a:lnTo>
                    <a:pt x="3771" y="2751"/>
                  </a:lnTo>
                  <a:cubicBezTo>
                    <a:pt x="3802" y="2751"/>
                    <a:pt x="3802" y="2690"/>
                    <a:pt x="3802" y="2628"/>
                  </a:cubicBezTo>
                  <a:cubicBezTo>
                    <a:pt x="3820" y="2691"/>
                    <a:pt x="3853" y="2732"/>
                    <a:pt x="3881" y="2732"/>
                  </a:cubicBezTo>
                  <a:cubicBezTo>
                    <a:pt x="3901" y="2732"/>
                    <a:pt x="3919" y="2711"/>
                    <a:pt x="3925" y="2659"/>
                  </a:cubicBezTo>
                  <a:lnTo>
                    <a:pt x="3972" y="2659"/>
                  </a:lnTo>
                  <a:cubicBezTo>
                    <a:pt x="4003" y="2659"/>
                    <a:pt x="4003" y="2659"/>
                    <a:pt x="4003" y="2597"/>
                  </a:cubicBezTo>
                  <a:cubicBezTo>
                    <a:pt x="4003" y="2575"/>
                    <a:pt x="4008" y="2567"/>
                    <a:pt x="4017" y="2567"/>
                  </a:cubicBezTo>
                  <a:cubicBezTo>
                    <a:pt x="4033" y="2567"/>
                    <a:pt x="4060" y="2597"/>
                    <a:pt x="4080" y="2628"/>
                  </a:cubicBezTo>
                  <a:cubicBezTo>
                    <a:pt x="4110" y="2658"/>
                    <a:pt x="4140" y="2682"/>
                    <a:pt x="4153" y="2682"/>
                  </a:cubicBezTo>
                  <a:cubicBezTo>
                    <a:pt x="4160" y="2682"/>
                    <a:pt x="4162" y="2675"/>
                    <a:pt x="4157" y="2659"/>
                  </a:cubicBezTo>
                  <a:cubicBezTo>
                    <a:pt x="4142" y="2597"/>
                    <a:pt x="4142" y="2535"/>
                    <a:pt x="4157" y="2473"/>
                  </a:cubicBezTo>
                  <a:cubicBezTo>
                    <a:pt x="4157" y="2458"/>
                    <a:pt x="4161" y="2451"/>
                    <a:pt x="4166" y="2451"/>
                  </a:cubicBezTo>
                  <a:cubicBezTo>
                    <a:pt x="4176" y="2451"/>
                    <a:pt x="4193" y="2478"/>
                    <a:pt x="4203" y="2520"/>
                  </a:cubicBezTo>
                  <a:cubicBezTo>
                    <a:pt x="4203" y="2581"/>
                    <a:pt x="4219" y="2581"/>
                    <a:pt x="4281" y="2597"/>
                  </a:cubicBezTo>
                  <a:cubicBezTo>
                    <a:pt x="4312" y="2597"/>
                    <a:pt x="4358" y="2566"/>
                    <a:pt x="4327" y="2520"/>
                  </a:cubicBezTo>
                  <a:cubicBezTo>
                    <a:pt x="4301" y="2481"/>
                    <a:pt x="4384" y="2420"/>
                    <a:pt x="4439" y="2420"/>
                  </a:cubicBezTo>
                  <a:cubicBezTo>
                    <a:pt x="4450" y="2420"/>
                    <a:pt x="4459" y="2422"/>
                    <a:pt x="4466" y="2427"/>
                  </a:cubicBezTo>
                  <a:lnTo>
                    <a:pt x="4513" y="2411"/>
                  </a:lnTo>
                  <a:cubicBezTo>
                    <a:pt x="4528" y="2396"/>
                    <a:pt x="4513" y="2334"/>
                    <a:pt x="4528" y="2319"/>
                  </a:cubicBezTo>
                  <a:cubicBezTo>
                    <a:pt x="4559" y="2303"/>
                    <a:pt x="4559" y="2303"/>
                    <a:pt x="4528" y="2241"/>
                  </a:cubicBezTo>
                  <a:cubicBezTo>
                    <a:pt x="4543" y="2241"/>
                    <a:pt x="4555" y="2237"/>
                    <a:pt x="4567" y="2237"/>
                  </a:cubicBezTo>
                  <a:cubicBezTo>
                    <a:pt x="4578" y="2237"/>
                    <a:pt x="4590" y="2241"/>
                    <a:pt x="4605" y="2257"/>
                  </a:cubicBezTo>
                  <a:cubicBezTo>
                    <a:pt x="4580" y="2206"/>
                    <a:pt x="4568" y="2183"/>
                    <a:pt x="4576" y="2183"/>
                  </a:cubicBezTo>
                  <a:cubicBezTo>
                    <a:pt x="4582" y="2183"/>
                    <a:pt x="4601" y="2198"/>
                    <a:pt x="4636" y="2226"/>
                  </a:cubicBezTo>
                  <a:cubicBezTo>
                    <a:pt x="4683" y="2265"/>
                    <a:pt x="4702" y="2288"/>
                    <a:pt x="4704" y="2288"/>
                  </a:cubicBezTo>
                  <a:cubicBezTo>
                    <a:pt x="4706" y="2288"/>
                    <a:pt x="4690" y="2265"/>
                    <a:pt x="4667" y="2210"/>
                  </a:cubicBezTo>
                  <a:cubicBezTo>
                    <a:pt x="4648" y="2181"/>
                    <a:pt x="4640" y="2170"/>
                    <a:pt x="4654" y="2170"/>
                  </a:cubicBezTo>
                  <a:cubicBezTo>
                    <a:pt x="4661" y="2170"/>
                    <a:pt x="4675" y="2174"/>
                    <a:pt x="4698" y="2180"/>
                  </a:cubicBezTo>
                  <a:cubicBezTo>
                    <a:pt x="4719" y="2193"/>
                    <a:pt x="4730" y="2201"/>
                    <a:pt x="4734" y="2201"/>
                  </a:cubicBezTo>
                  <a:cubicBezTo>
                    <a:pt x="4738" y="2201"/>
                    <a:pt x="4731" y="2190"/>
                    <a:pt x="4714" y="2164"/>
                  </a:cubicBezTo>
                  <a:cubicBezTo>
                    <a:pt x="4670" y="2098"/>
                    <a:pt x="4665" y="2033"/>
                    <a:pt x="4693" y="2033"/>
                  </a:cubicBezTo>
                  <a:cubicBezTo>
                    <a:pt x="4704" y="2033"/>
                    <a:pt x="4722" y="2044"/>
                    <a:pt x="4744" y="2071"/>
                  </a:cubicBezTo>
                  <a:cubicBezTo>
                    <a:pt x="4744" y="2071"/>
                    <a:pt x="4760" y="2056"/>
                    <a:pt x="4744" y="1994"/>
                  </a:cubicBezTo>
                  <a:cubicBezTo>
                    <a:pt x="4712" y="1946"/>
                    <a:pt x="4697" y="1922"/>
                    <a:pt x="4700" y="1922"/>
                  </a:cubicBezTo>
                  <a:lnTo>
                    <a:pt x="4700" y="1922"/>
                  </a:lnTo>
                  <a:cubicBezTo>
                    <a:pt x="4704" y="1922"/>
                    <a:pt x="4723" y="1942"/>
                    <a:pt x="4760" y="1979"/>
                  </a:cubicBezTo>
                  <a:cubicBezTo>
                    <a:pt x="4790" y="2009"/>
                    <a:pt x="4813" y="2022"/>
                    <a:pt x="4826" y="2022"/>
                  </a:cubicBezTo>
                  <a:cubicBezTo>
                    <a:pt x="4847" y="2022"/>
                    <a:pt x="4844" y="1989"/>
                    <a:pt x="4806" y="1932"/>
                  </a:cubicBezTo>
                  <a:cubicBezTo>
                    <a:pt x="4806" y="1932"/>
                    <a:pt x="4796" y="1893"/>
                    <a:pt x="4816" y="1893"/>
                  </a:cubicBezTo>
                  <a:cubicBezTo>
                    <a:pt x="4821" y="1893"/>
                    <a:pt x="4828" y="1895"/>
                    <a:pt x="4837" y="1901"/>
                  </a:cubicBezTo>
                  <a:cubicBezTo>
                    <a:pt x="4843" y="1903"/>
                    <a:pt x="4849" y="1903"/>
                    <a:pt x="4855" y="1903"/>
                  </a:cubicBezTo>
                  <a:cubicBezTo>
                    <a:pt x="4924" y="1903"/>
                    <a:pt x="5045" y="1834"/>
                    <a:pt x="4961" y="1778"/>
                  </a:cubicBezTo>
                  <a:lnTo>
                    <a:pt x="4992" y="1747"/>
                  </a:lnTo>
                  <a:cubicBezTo>
                    <a:pt x="5069" y="1747"/>
                    <a:pt x="5084" y="1731"/>
                    <a:pt x="5054" y="1669"/>
                  </a:cubicBezTo>
                  <a:lnTo>
                    <a:pt x="5023" y="1623"/>
                  </a:lnTo>
                  <a:lnTo>
                    <a:pt x="5023" y="1623"/>
                  </a:lnTo>
                  <a:cubicBezTo>
                    <a:pt x="5057" y="1646"/>
                    <a:pt x="5099" y="1660"/>
                    <a:pt x="5125" y="1660"/>
                  </a:cubicBezTo>
                  <a:cubicBezTo>
                    <a:pt x="5135" y="1660"/>
                    <a:pt x="5142" y="1658"/>
                    <a:pt x="5146" y="1654"/>
                  </a:cubicBezTo>
                  <a:cubicBezTo>
                    <a:pt x="5162" y="1639"/>
                    <a:pt x="5162" y="1639"/>
                    <a:pt x="5115" y="1608"/>
                  </a:cubicBezTo>
                  <a:cubicBezTo>
                    <a:pt x="5084" y="1561"/>
                    <a:pt x="5084" y="1561"/>
                    <a:pt x="5100" y="1546"/>
                  </a:cubicBezTo>
                  <a:cubicBezTo>
                    <a:pt x="5104" y="1542"/>
                    <a:pt x="5111" y="1540"/>
                    <a:pt x="5119" y="1540"/>
                  </a:cubicBezTo>
                  <a:cubicBezTo>
                    <a:pt x="5144" y="1540"/>
                    <a:pt x="5185" y="1557"/>
                    <a:pt x="5208" y="1592"/>
                  </a:cubicBezTo>
                  <a:lnTo>
                    <a:pt x="5224" y="1561"/>
                  </a:lnTo>
                  <a:cubicBezTo>
                    <a:pt x="5175" y="1513"/>
                    <a:pt x="5163" y="1489"/>
                    <a:pt x="5172" y="1489"/>
                  </a:cubicBezTo>
                  <a:cubicBezTo>
                    <a:pt x="5178" y="1489"/>
                    <a:pt x="5191" y="1498"/>
                    <a:pt x="5208" y="1515"/>
                  </a:cubicBezTo>
                  <a:cubicBezTo>
                    <a:pt x="5218" y="1525"/>
                    <a:pt x="5229" y="1528"/>
                    <a:pt x="5240" y="1528"/>
                  </a:cubicBezTo>
                  <a:cubicBezTo>
                    <a:pt x="5265" y="1528"/>
                    <a:pt x="5290" y="1510"/>
                    <a:pt x="5301" y="1499"/>
                  </a:cubicBezTo>
                  <a:cubicBezTo>
                    <a:pt x="5283" y="1481"/>
                    <a:pt x="5281" y="1475"/>
                    <a:pt x="5285" y="1475"/>
                  </a:cubicBezTo>
                  <a:cubicBezTo>
                    <a:pt x="5291" y="1475"/>
                    <a:pt x="5310" y="1490"/>
                    <a:pt x="5301" y="1499"/>
                  </a:cubicBezTo>
                  <a:lnTo>
                    <a:pt x="5332" y="1530"/>
                  </a:lnTo>
                  <a:cubicBezTo>
                    <a:pt x="5346" y="1538"/>
                    <a:pt x="5355" y="1541"/>
                    <a:pt x="5359" y="1541"/>
                  </a:cubicBezTo>
                  <a:cubicBezTo>
                    <a:pt x="5373" y="1541"/>
                    <a:pt x="5340" y="1508"/>
                    <a:pt x="5316" y="1484"/>
                  </a:cubicBezTo>
                  <a:lnTo>
                    <a:pt x="5347" y="1438"/>
                  </a:lnTo>
                  <a:cubicBezTo>
                    <a:pt x="5363" y="1422"/>
                    <a:pt x="5378" y="1407"/>
                    <a:pt x="5332" y="1391"/>
                  </a:cubicBezTo>
                  <a:cubicBezTo>
                    <a:pt x="5270" y="1360"/>
                    <a:pt x="5239" y="1314"/>
                    <a:pt x="5270" y="1299"/>
                  </a:cubicBezTo>
                  <a:lnTo>
                    <a:pt x="5270" y="1299"/>
                  </a:lnTo>
                  <a:cubicBezTo>
                    <a:pt x="5297" y="1325"/>
                    <a:pt x="5335" y="1363"/>
                    <a:pt x="5355" y="1363"/>
                  </a:cubicBezTo>
                  <a:cubicBezTo>
                    <a:pt x="5358" y="1363"/>
                    <a:pt x="5361" y="1362"/>
                    <a:pt x="5363" y="1360"/>
                  </a:cubicBezTo>
                  <a:cubicBezTo>
                    <a:pt x="5367" y="1353"/>
                    <a:pt x="5371" y="1350"/>
                    <a:pt x="5376" y="1350"/>
                  </a:cubicBezTo>
                  <a:cubicBezTo>
                    <a:pt x="5392" y="1350"/>
                    <a:pt x="5409" y="1376"/>
                    <a:pt x="5409" y="1376"/>
                  </a:cubicBezTo>
                  <a:cubicBezTo>
                    <a:pt x="5428" y="1404"/>
                    <a:pt x="5444" y="1415"/>
                    <a:pt x="5456" y="1415"/>
                  </a:cubicBezTo>
                  <a:cubicBezTo>
                    <a:pt x="5485" y="1415"/>
                    <a:pt x="5497" y="1357"/>
                    <a:pt x="5486" y="1314"/>
                  </a:cubicBezTo>
                  <a:cubicBezTo>
                    <a:pt x="5469" y="1243"/>
                    <a:pt x="5466" y="1208"/>
                    <a:pt x="5482" y="1208"/>
                  </a:cubicBezTo>
                  <a:cubicBezTo>
                    <a:pt x="5493" y="1208"/>
                    <a:pt x="5515" y="1228"/>
                    <a:pt x="5548" y="1268"/>
                  </a:cubicBezTo>
                  <a:cubicBezTo>
                    <a:pt x="5566" y="1285"/>
                    <a:pt x="5577" y="1293"/>
                    <a:pt x="5583" y="1293"/>
                  </a:cubicBezTo>
                  <a:cubicBezTo>
                    <a:pt x="5602" y="1293"/>
                    <a:pt x="5558" y="1202"/>
                    <a:pt x="5486" y="1082"/>
                  </a:cubicBezTo>
                  <a:lnTo>
                    <a:pt x="5409" y="943"/>
                  </a:lnTo>
                  <a:lnTo>
                    <a:pt x="5517" y="1067"/>
                  </a:lnTo>
                  <a:cubicBezTo>
                    <a:pt x="5599" y="1148"/>
                    <a:pt x="5637" y="1187"/>
                    <a:pt x="5656" y="1187"/>
                  </a:cubicBezTo>
                  <a:cubicBezTo>
                    <a:pt x="5672" y="1187"/>
                    <a:pt x="5672" y="1156"/>
                    <a:pt x="5672" y="1098"/>
                  </a:cubicBezTo>
                  <a:cubicBezTo>
                    <a:pt x="5672" y="1054"/>
                    <a:pt x="5672" y="1035"/>
                    <a:pt x="5677" y="1035"/>
                  </a:cubicBezTo>
                  <a:cubicBezTo>
                    <a:pt x="5682" y="1035"/>
                    <a:pt x="5689" y="1046"/>
                    <a:pt x="5703" y="1067"/>
                  </a:cubicBezTo>
                  <a:cubicBezTo>
                    <a:pt x="5722" y="1086"/>
                    <a:pt x="5736" y="1095"/>
                    <a:pt x="5750" y="1095"/>
                  </a:cubicBezTo>
                  <a:cubicBezTo>
                    <a:pt x="5770" y="1095"/>
                    <a:pt x="5790" y="1078"/>
                    <a:pt x="5826" y="1051"/>
                  </a:cubicBezTo>
                  <a:cubicBezTo>
                    <a:pt x="5888" y="1005"/>
                    <a:pt x="5904" y="1005"/>
                    <a:pt x="5888" y="959"/>
                  </a:cubicBezTo>
                  <a:lnTo>
                    <a:pt x="5919" y="928"/>
                  </a:lnTo>
                  <a:cubicBezTo>
                    <a:pt x="5944" y="957"/>
                    <a:pt x="5962" y="969"/>
                    <a:pt x="5974" y="969"/>
                  </a:cubicBezTo>
                  <a:cubicBezTo>
                    <a:pt x="5998" y="969"/>
                    <a:pt x="5992" y="913"/>
                    <a:pt x="5950" y="850"/>
                  </a:cubicBezTo>
                  <a:cubicBezTo>
                    <a:pt x="5965" y="850"/>
                    <a:pt x="5981" y="835"/>
                    <a:pt x="5996" y="835"/>
                  </a:cubicBezTo>
                  <a:lnTo>
                    <a:pt x="6012" y="881"/>
                  </a:lnTo>
                  <a:cubicBezTo>
                    <a:pt x="6023" y="899"/>
                    <a:pt x="6037" y="907"/>
                    <a:pt x="6060" y="907"/>
                  </a:cubicBezTo>
                  <a:cubicBezTo>
                    <a:pt x="6097" y="907"/>
                    <a:pt x="6159" y="883"/>
                    <a:pt x="6275" y="835"/>
                  </a:cubicBezTo>
                  <a:cubicBezTo>
                    <a:pt x="6491" y="788"/>
                    <a:pt x="6522" y="788"/>
                    <a:pt x="6506" y="680"/>
                  </a:cubicBezTo>
                  <a:cubicBezTo>
                    <a:pt x="6490" y="624"/>
                    <a:pt x="6499" y="593"/>
                    <a:pt x="6514" y="593"/>
                  </a:cubicBezTo>
                  <a:cubicBezTo>
                    <a:pt x="6527" y="593"/>
                    <a:pt x="6545" y="621"/>
                    <a:pt x="6553" y="680"/>
                  </a:cubicBezTo>
                  <a:cubicBezTo>
                    <a:pt x="6553" y="722"/>
                    <a:pt x="6573" y="756"/>
                    <a:pt x="6583" y="756"/>
                  </a:cubicBezTo>
                  <a:cubicBezTo>
                    <a:pt x="6587" y="756"/>
                    <a:pt x="6589" y="747"/>
                    <a:pt x="6584" y="727"/>
                  </a:cubicBezTo>
                  <a:lnTo>
                    <a:pt x="6584" y="727"/>
                  </a:lnTo>
                  <a:cubicBezTo>
                    <a:pt x="6615" y="742"/>
                    <a:pt x="6645" y="758"/>
                    <a:pt x="6661" y="788"/>
                  </a:cubicBezTo>
                  <a:cubicBezTo>
                    <a:pt x="6699" y="833"/>
                    <a:pt x="6724" y="849"/>
                    <a:pt x="6740" y="849"/>
                  </a:cubicBezTo>
                  <a:cubicBezTo>
                    <a:pt x="6764" y="849"/>
                    <a:pt x="6769" y="816"/>
                    <a:pt x="6769" y="788"/>
                  </a:cubicBezTo>
                  <a:cubicBezTo>
                    <a:pt x="6756" y="741"/>
                    <a:pt x="6754" y="724"/>
                    <a:pt x="6758" y="724"/>
                  </a:cubicBezTo>
                  <a:lnTo>
                    <a:pt x="6758" y="724"/>
                  </a:lnTo>
                  <a:cubicBezTo>
                    <a:pt x="6762" y="724"/>
                    <a:pt x="6776" y="754"/>
                    <a:pt x="6785" y="788"/>
                  </a:cubicBezTo>
                  <a:cubicBezTo>
                    <a:pt x="6806" y="821"/>
                    <a:pt x="6828" y="861"/>
                    <a:pt x="6839" y="861"/>
                  </a:cubicBezTo>
                  <a:cubicBezTo>
                    <a:pt x="6844" y="861"/>
                    <a:pt x="6846" y="853"/>
                    <a:pt x="6846" y="835"/>
                  </a:cubicBezTo>
                  <a:cubicBezTo>
                    <a:pt x="6846" y="803"/>
                    <a:pt x="6893" y="779"/>
                    <a:pt x="6935" y="779"/>
                  </a:cubicBezTo>
                  <a:cubicBezTo>
                    <a:pt x="6973" y="779"/>
                    <a:pt x="7008" y="799"/>
                    <a:pt x="7001" y="850"/>
                  </a:cubicBezTo>
                  <a:lnTo>
                    <a:pt x="7047" y="850"/>
                  </a:lnTo>
                  <a:cubicBezTo>
                    <a:pt x="7047" y="809"/>
                    <a:pt x="7075" y="802"/>
                    <a:pt x="7107" y="802"/>
                  </a:cubicBezTo>
                  <a:cubicBezTo>
                    <a:pt x="7123" y="802"/>
                    <a:pt x="7140" y="804"/>
                    <a:pt x="7156" y="804"/>
                  </a:cubicBezTo>
                  <a:cubicBezTo>
                    <a:pt x="7202" y="804"/>
                    <a:pt x="7233" y="819"/>
                    <a:pt x="7217" y="866"/>
                  </a:cubicBezTo>
                  <a:cubicBezTo>
                    <a:pt x="7217" y="899"/>
                    <a:pt x="7217" y="914"/>
                    <a:pt x="7224" y="914"/>
                  </a:cubicBezTo>
                  <a:cubicBezTo>
                    <a:pt x="7231" y="914"/>
                    <a:pt x="7242" y="903"/>
                    <a:pt x="7264" y="881"/>
                  </a:cubicBezTo>
                  <a:cubicBezTo>
                    <a:pt x="7295" y="881"/>
                    <a:pt x="7341" y="788"/>
                    <a:pt x="7372" y="788"/>
                  </a:cubicBezTo>
                  <a:cubicBezTo>
                    <a:pt x="7372" y="742"/>
                    <a:pt x="7418" y="696"/>
                    <a:pt x="7449" y="696"/>
                  </a:cubicBezTo>
                  <a:lnTo>
                    <a:pt x="7434" y="742"/>
                  </a:lnTo>
                  <a:lnTo>
                    <a:pt x="7403" y="850"/>
                  </a:lnTo>
                  <a:cubicBezTo>
                    <a:pt x="7409" y="850"/>
                    <a:pt x="7418" y="853"/>
                    <a:pt x="7427" y="853"/>
                  </a:cubicBezTo>
                  <a:cubicBezTo>
                    <a:pt x="7441" y="853"/>
                    <a:pt x="7455" y="847"/>
                    <a:pt x="7465" y="819"/>
                  </a:cubicBezTo>
                  <a:cubicBezTo>
                    <a:pt x="7465" y="881"/>
                    <a:pt x="7496" y="881"/>
                    <a:pt x="7542" y="912"/>
                  </a:cubicBezTo>
                  <a:cubicBezTo>
                    <a:pt x="7569" y="921"/>
                    <a:pt x="7595" y="930"/>
                    <a:pt x="7622" y="930"/>
                  </a:cubicBezTo>
                  <a:cubicBezTo>
                    <a:pt x="7642" y="930"/>
                    <a:pt x="7661" y="925"/>
                    <a:pt x="7681" y="912"/>
                  </a:cubicBezTo>
                  <a:lnTo>
                    <a:pt x="7681" y="912"/>
                  </a:lnTo>
                  <a:cubicBezTo>
                    <a:pt x="7659" y="978"/>
                    <a:pt x="7716" y="1037"/>
                    <a:pt x="7778" y="1037"/>
                  </a:cubicBezTo>
                  <a:cubicBezTo>
                    <a:pt x="7803" y="1037"/>
                    <a:pt x="7829" y="1027"/>
                    <a:pt x="7851" y="1005"/>
                  </a:cubicBezTo>
                  <a:cubicBezTo>
                    <a:pt x="7863" y="987"/>
                    <a:pt x="7873" y="978"/>
                    <a:pt x="7880" y="978"/>
                  </a:cubicBezTo>
                  <a:cubicBezTo>
                    <a:pt x="7892" y="978"/>
                    <a:pt x="7897" y="998"/>
                    <a:pt x="7897" y="1036"/>
                  </a:cubicBezTo>
                  <a:cubicBezTo>
                    <a:pt x="7889" y="1069"/>
                    <a:pt x="7890" y="1084"/>
                    <a:pt x="7899" y="1084"/>
                  </a:cubicBezTo>
                  <a:cubicBezTo>
                    <a:pt x="7907" y="1084"/>
                    <a:pt x="7922" y="1073"/>
                    <a:pt x="7944" y="1051"/>
                  </a:cubicBezTo>
                  <a:cubicBezTo>
                    <a:pt x="7952" y="1046"/>
                    <a:pt x="7959" y="1043"/>
                    <a:pt x="7963" y="1043"/>
                  </a:cubicBezTo>
                  <a:cubicBezTo>
                    <a:pt x="7984" y="1043"/>
                    <a:pt x="7972" y="1093"/>
                    <a:pt x="7959" y="1144"/>
                  </a:cubicBezTo>
                  <a:cubicBezTo>
                    <a:pt x="7926" y="1221"/>
                    <a:pt x="7932" y="1251"/>
                    <a:pt x="7955" y="1251"/>
                  </a:cubicBezTo>
                  <a:cubicBezTo>
                    <a:pt x="7964" y="1251"/>
                    <a:pt x="7977" y="1246"/>
                    <a:pt x="7990" y="1237"/>
                  </a:cubicBezTo>
                  <a:cubicBezTo>
                    <a:pt x="8003" y="1233"/>
                    <a:pt x="8015" y="1231"/>
                    <a:pt x="8027" y="1231"/>
                  </a:cubicBezTo>
                  <a:cubicBezTo>
                    <a:pt x="8060" y="1231"/>
                    <a:pt x="8091" y="1245"/>
                    <a:pt x="8114" y="1268"/>
                  </a:cubicBezTo>
                  <a:cubicBezTo>
                    <a:pt x="8140" y="1268"/>
                    <a:pt x="8158" y="1269"/>
                    <a:pt x="8173" y="1269"/>
                  </a:cubicBezTo>
                  <a:cubicBezTo>
                    <a:pt x="8201" y="1269"/>
                    <a:pt x="8212" y="1262"/>
                    <a:pt x="8222" y="1221"/>
                  </a:cubicBezTo>
                  <a:cubicBezTo>
                    <a:pt x="8253" y="1190"/>
                    <a:pt x="8284" y="1175"/>
                    <a:pt x="8315" y="1159"/>
                  </a:cubicBezTo>
                  <a:cubicBezTo>
                    <a:pt x="8377" y="1159"/>
                    <a:pt x="8369" y="1179"/>
                    <a:pt x="8356" y="1179"/>
                  </a:cubicBezTo>
                  <a:cubicBezTo>
                    <a:pt x="8352" y="1179"/>
                    <a:pt x="8349" y="1178"/>
                    <a:pt x="8346" y="1175"/>
                  </a:cubicBezTo>
                  <a:cubicBezTo>
                    <a:pt x="8268" y="1175"/>
                    <a:pt x="8284" y="1190"/>
                    <a:pt x="8268" y="1252"/>
                  </a:cubicBezTo>
                  <a:cubicBezTo>
                    <a:pt x="8253" y="1299"/>
                    <a:pt x="8268" y="1345"/>
                    <a:pt x="8299" y="1360"/>
                  </a:cubicBezTo>
                  <a:cubicBezTo>
                    <a:pt x="8315" y="1376"/>
                    <a:pt x="8346" y="1422"/>
                    <a:pt x="8361" y="1438"/>
                  </a:cubicBezTo>
                  <a:cubicBezTo>
                    <a:pt x="8371" y="1497"/>
                    <a:pt x="8381" y="1525"/>
                    <a:pt x="8399" y="1525"/>
                  </a:cubicBezTo>
                  <a:cubicBezTo>
                    <a:pt x="8409" y="1525"/>
                    <a:pt x="8422" y="1516"/>
                    <a:pt x="8438" y="1499"/>
                  </a:cubicBezTo>
                  <a:cubicBezTo>
                    <a:pt x="8451" y="1487"/>
                    <a:pt x="8461" y="1477"/>
                    <a:pt x="8469" y="1469"/>
                  </a:cubicBezTo>
                  <a:lnTo>
                    <a:pt x="8469" y="1469"/>
                  </a:lnTo>
                  <a:cubicBezTo>
                    <a:pt x="8415" y="1549"/>
                    <a:pt x="8537" y="1712"/>
                    <a:pt x="8641" y="1712"/>
                  </a:cubicBezTo>
                  <a:cubicBezTo>
                    <a:pt x="8657" y="1712"/>
                    <a:pt x="8672" y="1708"/>
                    <a:pt x="8686" y="1700"/>
                  </a:cubicBezTo>
                  <a:lnTo>
                    <a:pt x="8686" y="1700"/>
                  </a:lnTo>
                  <a:lnTo>
                    <a:pt x="8639" y="1747"/>
                  </a:lnTo>
                  <a:cubicBezTo>
                    <a:pt x="8593" y="1778"/>
                    <a:pt x="8608" y="1793"/>
                    <a:pt x="8639" y="1824"/>
                  </a:cubicBezTo>
                  <a:cubicBezTo>
                    <a:pt x="8670" y="1870"/>
                    <a:pt x="8763" y="1886"/>
                    <a:pt x="8809" y="1932"/>
                  </a:cubicBezTo>
                  <a:cubicBezTo>
                    <a:pt x="8847" y="1983"/>
                    <a:pt x="8895" y="2033"/>
                    <a:pt x="8937" y="2033"/>
                  </a:cubicBezTo>
                  <a:cubicBezTo>
                    <a:pt x="8946" y="2033"/>
                    <a:pt x="8955" y="2031"/>
                    <a:pt x="8964" y="2025"/>
                  </a:cubicBezTo>
                  <a:lnTo>
                    <a:pt x="8964" y="2025"/>
                  </a:lnTo>
                  <a:cubicBezTo>
                    <a:pt x="8979" y="2040"/>
                    <a:pt x="8979" y="2040"/>
                    <a:pt x="8933" y="2071"/>
                  </a:cubicBezTo>
                  <a:cubicBezTo>
                    <a:pt x="8902" y="2118"/>
                    <a:pt x="8902" y="2118"/>
                    <a:pt x="8917" y="2133"/>
                  </a:cubicBezTo>
                  <a:cubicBezTo>
                    <a:pt x="8920" y="2136"/>
                    <a:pt x="8923" y="2137"/>
                    <a:pt x="8927" y="2137"/>
                  </a:cubicBezTo>
                  <a:cubicBezTo>
                    <a:pt x="8944" y="2137"/>
                    <a:pt x="8972" y="2109"/>
                    <a:pt x="9010" y="2071"/>
                  </a:cubicBezTo>
                  <a:cubicBezTo>
                    <a:pt x="9028" y="2054"/>
                    <a:pt x="9038" y="2045"/>
                    <a:pt x="9045" y="2045"/>
                  </a:cubicBezTo>
                  <a:cubicBezTo>
                    <a:pt x="9057" y="2045"/>
                    <a:pt x="9057" y="2069"/>
                    <a:pt x="9057" y="2118"/>
                  </a:cubicBezTo>
                  <a:cubicBezTo>
                    <a:pt x="9057" y="2187"/>
                    <a:pt x="9106" y="2244"/>
                    <a:pt x="9172" y="2244"/>
                  </a:cubicBezTo>
                  <a:cubicBezTo>
                    <a:pt x="9180" y="2244"/>
                    <a:pt x="9188" y="2243"/>
                    <a:pt x="9196" y="2241"/>
                  </a:cubicBezTo>
                  <a:cubicBezTo>
                    <a:pt x="9211" y="2257"/>
                    <a:pt x="9227" y="2272"/>
                    <a:pt x="9196" y="2319"/>
                  </a:cubicBezTo>
                  <a:cubicBezTo>
                    <a:pt x="9173" y="2353"/>
                    <a:pt x="9184" y="2403"/>
                    <a:pt x="9228" y="2403"/>
                  </a:cubicBezTo>
                  <a:cubicBezTo>
                    <a:pt x="9244" y="2403"/>
                    <a:pt x="9264" y="2397"/>
                    <a:pt x="9288" y="2380"/>
                  </a:cubicBezTo>
                  <a:lnTo>
                    <a:pt x="9288" y="2380"/>
                  </a:lnTo>
                  <a:cubicBezTo>
                    <a:pt x="9304" y="2396"/>
                    <a:pt x="9304" y="2396"/>
                    <a:pt x="9273" y="2442"/>
                  </a:cubicBezTo>
                  <a:cubicBezTo>
                    <a:pt x="9253" y="2473"/>
                    <a:pt x="9239" y="2510"/>
                    <a:pt x="9258" y="2510"/>
                  </a:cubicBezTo>
                  <a:cubicBezTo>
                    <a:pt x="9268" y="2510"/>
                    <a:pt x="9288" y="2500"/>
                    <a:pt x="9319" y="2473"/>
                  </a:cubicBezTo>
                  <a:cubicBezTo>
                    <a:pt x="9333" y="2467"/>
                    <a:pt x="9346" y="2463"/>
                    <a:pt x="9359" y="2463"/>
                  </a:cubicBezTo>
                  <a:cubicBezTo>
                    <a:pt x="9405" y="2463"/>
                    <a:pt x="9446" y="2505"/>
                    <a:pt x="9458" y="2566"/>
                  </a:cubicBezTo>
                  <a:cubicBezTo>
                    <a:pt x="9465" y="2566"/>
                    <a:pt x="9473" y="2568"/>
                    <a:pt x="9482" y="2568"/>
                  </a:cubicBezTo>
                  <a:cubicBezTo>
                    <a:pt x="9496" y="2568"/>
                    <a:pt x="9511" y="2563"/>
                    <a:pt x="9520" y="2535"/>
                  </a:cubicBezTo>
                  <a:lnTo>
                    <a:pt x="9551" y="2489"/>
                  </a:lnTo>
                  <a:lnTo>
                    <a:pt x="9551" y="2489"/>
                  </a:lnTo>
                  <a:cubicBezTo>
                    <a:pt x="9535" y="2545"/>
                    <a:pt x="9527" y="2572"/>
                    <a:pt x="9532" y="2572"/>
                  </a:cubicBezTo>
                  <a:cubicBezTo>
                    <a:pt x="9537" y="2572"/>
                    <a:pt x="9552" y="2549"/>
                    <a:pt x="9582" y="2504"/>
                  </a:cubicBezTo>
                  <a:cubicBezTo>
                    <a:pt x="9596" y="2475"/>
                    <a:pt x="9607" y="2463"/>
                    <a:pt x="9614" y="2463"/>
                  </a:cubicBezTo>
                  <a:cubicBezTo>
                    <a:pt x="9621" y="2463"/>
                    <a:pt x="9621" y="2479"/>
                    <a:pt x="9613" y="2504"/>
                  </a:cubicBezTo>
                  <a:cubicBezTo>
                    <a:pt x="9582" y="2535"/>
                    <a:pt x="9628" y="2566"/>
                    <a:pt x="9628" y="2566"/>
                  </a:cubicBezTo>
                  <a:cubicBezTo>
                    <a:pt x="9628" y="2566"/>
                    <a:pt x="9783" y="2566"/>
                    <a:pt x="9891" y="2597"/>
                  </a:cubicBezTo>
                  <a:cubicBezTo>
                    <a:pt x="9953" y="2612"/>
                    <a:pt x="10015" y="2628"/>
                    <a:pt x="10077" y="2628"/>
                  </a:cubicBezTo>
                  <a:cubicBezTo>
                    <a:pt x="10123" y="2628"/>
                    <a:pt x="10138" y="2612"/>
                    <a:pt x="10138" y="2581"/>
                  </a:cubicBezTo>
                  <a:cubicBezTo>
                    <a:pt x="10138" y="2564"/>
                    <a:pt x="10149" y="2546"/>
                    <a:pt x="10160" y="2546"/>
                  </a:cubicBezTo>
                  <a:cubicBezTo>
                    <a:pt x="10169" y="2546"/>
                    <a:pt x="10178" y="2555"/>
                    <a:pt x="10185" y="2581"/>
                  </a:cubicBezTo>
                  <a:cubicBezTo>
                    <a:pt x="10200" y="2628"/>
                    <a:pt x="10231" y="2643"/>
                    <a:pt x="10247" y="2643"/>
                  </a:cubicBezTo>
                  <a:cubicBezTo>
                    <a:pt x="10262" y="2643"/>
                    <a:pt x="10293" y="2643"/>
                    <a:pt x="10293" y="2705"/>
                  </a:cubicBezTo>
                  <a:cubicBezTo>
                    <a:pt x="10324" y="2643"/>
                    <a:pt x="10324" y="2643"/>
                    <a:pt x="10339" y="2643"/>
                  </a:cubicBezTo>
                  <a:cubicBezTo>
                    <a:pt x="10339" y="2666"/>
                    <a:pt x="10347" y="2678"/>
                    <a:pt x="10357" y="2678"/>
                  </a:cubicBezTo>
                  <a:cubicBezTo>
                    <a:pt x="10366" y="2678"/>
                    <a:pt x="10378" y="2666"/>
                    <a:pt x="10386" y="2643"/>
                  </a:cubicBezTo>
                  <a:cubicBezTo>
                    <a:pt x="10394" y="2589"/>
                    <a:pt x="10397" y="2562"/>
                    <a:pt x="10399" y="2562"/>
                  </a:cubicBezTo>
                  <a:cubicBezTo>
                    <a:pt x="10401" y="2562"/>
                    <a:pt x="10401" y="2589"/>
                    <a:pt x="10401" y="2643"/>
                  </a:cubicBezTo>
                  <a:cubicBezTo>
                    <a:pt x="10401" y="2676"/>
                    <a:pt x="10439" y="2716"/>
                    <a:pt x="10456" y="2716"/>
                  </a:cubicBezTo>
                  <a:cubicBezTo>
                    <a:pt x="10464" y="2716"/>
                    <a:pt x="10468" y="2708"/>
                    <a:pt x="10463" y="2690"/>
                  </a:cubicBezTo>
                  <a:cubicBezTo>
                    <a:pt x="10432" y="2643"/>
                    <a:pt x="10494" y="2643"/>
                    <a:pt x="10509" y="2581"/>
                  </a:cubicBezTo>
                  <a:cubicBezTo>
                    <a:pt x="10540" y="2581"/>
                    <a:pt x="10556" y="2581"/>
                    <a:pt x="10571" y="2628"/>
                  </a:cubicBezTo>
                  <a:cubicBezTo>
                    <a:pt x="10571" y="2644"/>
                    <a:pt x="10581" y="2650"/>
                    <a:pt x="10595" y="2650"/>
                  </a:cubicBezTo>
                  <a:cubicBezTo>
                    <a:pt x="10634" y="2650"/>
                    <a:pt x="10710" y="2596"/>
                    <a:pt x="10710" y="2550"/>
                  </a:cubicBezTo>
                  <a:cubicBezTo>
                    <a:pt x="10718" y="2520"/>
                    <a:pt x="10718" y="2504"/>
                    <a:pt x="10718" y="2504"/>
                  </a:cubicBezTo>
                  <a:cubicBezTo>
                    <a:pt x="10718" y="2504"/>
                    <a:pt x="10718" y="2520"/>
                    <a:pt x="10726" y="2550"/>
                  </a:cubicBezTo>
                  <a:cubicBezTo>
                    <a:pt x="10746" y="2592"/>
                    <a:pt x="10760" y="2599"/>
                    <a:pt x="10772" y="2599"/>
                  </a:cubicBezTo>
                  <a:cubicBezTo>
                    <a:pt x="10777" y="2599"/>
                    <a:pt x="10782" y="2597"/>
                    <a:pt x="10788" y="2597"/>
                  </a:cubicBezTo>
                  <a:cubicBezTo>
                    <a:pt x="10788" y="2578"/>
                    <a:pt x="10790" y="2571"/>
                    <a:pt x="10795" y="2571"/>
                  </a:cubicBezTo>
                  <a:cubicBezTo>
                    <a:pt x="10805" y="2571"/>
                    <a:pt x="10823" y="2611"/>
                    <a:pt x="10834" y="2643"/>
                  </a:cubicBezTo>
                  <a:cubicBezTo>
                    <a:pt x="10846" y="2678"/>
                    <a:pt x="10848" y="2695"/>
                    <a:pt x="10869" y="2695"/>
                  </a:cubicBezTo>
                  <a:cubicBezTo>
                    <a:pt x="10876" y="2695"/>
                    <a:pt x="10884" y="2693"/>
                    <a:pt x="10896" y="2690"/>
                  </a:cubicBezTo>
                  <a:cubicBezTo>
                    <a:pt x="10896" y="2628"/>
                    <a:pt x="10989" y="2581"/>
                    <a:pt x="11050" y="2566"/>
                  </a:cubicBezTo>
                  <a:cubicBezTo>
                    <a:pt x="11136" y="2529"/>
                    <a:pt x="11154" y="2473"/>
                    <a:pt x="11142" y="2397"/>
                  </a:cubicBezTo>
                  <a:lnTo>
                    <a:pt x="11142" y="2397"/>
                  </a:lnTo>
                  <a:cubicBezTo>
                    <a:pt x="11165" y="2400"/>
                    <a:pt x="11188" y="2401"/>
                    <a:pt x="11211" y="2401"/>
                  </a:cubicBezTo>
                  <a:cubicBezTo>
                    <a:pt x="11213" y="2401"/>
                    <a:pt x="11215" y="2401"/>
                    <a:pt x="11217" y="2401"/>
                  </a:cubicBezTo>
                  <a:lnTo>
                    <a:pt x="11217" y="2401"/>
                  </a:lnTo>
                  <a:cubicBezTo>
                    <a:pt x="11232" y="2420"/>
                    <a:pt x="11248" y="2439"/>
                    <a:pt x="11267" y="2458"/>
                  </a:cubicBezTo>
                  <a:cubicBezTo>
                    <a:pt x="11276" y="2448"/>
                    <a:pt x="11268" y="2426"/>
                    <a:pt x="11253" y="2400"/>
                  </a:cubicBezTo>
                  <a:lnTo>
                    <a:pt x="11253" y="2400"/>
                  </a:lnTo>
                  <a:cubicBezTo>
                    <a:pt x="11497" y="2381"/>
                    <a:pt x="11731" y="2203"/>
                    <a:pt x="11766" y="1946"/>
                  </a:cubicBezTo>
                  <a:lnTo>
                    <a:pt x="11766" y="1946"/>
                  </a:lnTo>
                  <a:cubicBezTo>
                    <a:pt x="11777" y="1953"/>
                    <a:pt x="11788" y="1958"/>
                    <a:pt x="11795" y="1958"/>
                  </a:cubicBezTo>
                  <a:cubicBezTo>
                    <a:pt x="11809" y="1958"/>
                    <a:pt x="11815" y="1946"/>
                    <a:pt x="11808" y="1917"/>
                  </a:cubicBezTo>
                  <a:cubicBezTo>
                    <a:pt x="11777" y="1870"/>
                    <a:pt x="11777" y="1855"/>
                    <a:pt x="11788" y="1855"/>
                  </a:cubicBezTo>
                  <a:cubicBezTo>
                    <a:pt x="11800" y="1855"/>
                    <a:pt x="11823" y="1870"/>
                    <a:pt x="11839" y="1886"/>
                  </a:cubicBezTo>
                  <a:cubicBezTo>
                    <a:pt x="11866" y="1928"/>
                    <a:pt x="11882" y="1950"/>
                    <a:pt x="11889" y="1950"/>
                  </a:cubicBezTo>
                  <a:cubicBezTo>
                    <a:pt x="11897" y="1950"/>
                    <a:pt x="11894" y="1916"/>
                    <a:pt x="11885" y="1839"/>
                  </a:cubicBezTo>
                  <a:cubicBezTo>
                    <a:pt x="11916" y="1793"/>
                    <a:pt x="11947" y="1685"/>
                    <a:pt x="11993" y="1639"/>
                  </a:cubicBezTo>
                  <a:cubicBezTo>
                    <a:pt x="12031" y="1601"/>
                    <a:pt x="12069" y="1553"/>
                    <a:pt x="12115" y="1553"/>
                  </a:cubicBezTo>
                  <a:cubicBezTo>
                    <a:pt x="12125" y="1553"/>
                    <a:pt x="12136" y="1555"/>
                    <a:pt x="12148" y="1561"/>
                  </a:cubicBezTo>
                  <a:cubicBezTo>
                    <a:pt x="12190" y="1595"/>
                    <a:pt x="12214" y="1606"/>
                    <a:pt x="12219" y="1606"/>
                  </a:cubicBezTo>
                  <a:cubicBezTo>
                    <a:pt x="12223" y="1606"/>
                    <a:pt x="12215" y="1599"/>
                    <a:pt x="12194" y="1592"/>
                  </a:cubicBezTo>
                  <a:cubicBezTo>
                    <a:pt x="12101" y="1515"/>
                    <a:pt x="12132" y="1499"/>
                    <a:pt x="12179" y="1453"/>
                  </a:cubicBezTo>
                  <a:cubicBezTo>
                    <a:pt x="12271" y="1438"/>
                    <a:pt x="12256" y="1360"/>
                    <a:pt x="12240" y="1299"/>
                  </a:cubicBezTo>
                  <a:lnTo>
                    <a:pt x="12240" y="1299"/>
                  </a:lnTo>
                  <a:lnTo>
                    <a:pt x="12210" y="1345"/>
                  </a:lnTo>
                  <a:cubicBezTo>
                    <a:pt x="12149" y="1272"/>
                    <a:pt x="12145" y="1247"/>
                    <a:pt x="12184" y="1247"/>
                  </a:cubicBezTo>
                  <a:cubicBezTo>
                    <a:pt x="12195" y="1247"/>
                    <a:pt x="12208" y="1249"/>
                    <a:pt x="12225" y="1252"/>
                  </a:cubicBezTo>
                  <a:cubicBezTo>
                    <a:pt x="12228" y="1249"/>
                    <a:pt x="12231" y="1248"/>
                    <a:pt x="12236" y="1248"/>
                  </a:cubicBezTo>
                  <a:cubicBezTo>
                    <a:pt x="12256" y="1248"/>
                    <a:pt x="12292" y="1276"/>
                    <a:pt x="12318" y="1314"/>
                  </a:cubicBezTo>
                  <a:cubicBezTo>
                    <a:pt x="12343" y="1339"/>
                    <a:pt x="12389" y="1364"/>
                    <a:pt x="12413" y="1364"/>
                  </a:cubicBezTo>
                  <a:cubicBezTo>
                    <a:pt x="12419" y="1364"/>
                    <a:pt x="12423" y="1363"/>
                    <a:pt x="12426" y="1360"/>
                  </a:cubicBezTo>
                  <a:cubicBezTo>
                    <a:pt x="12441" y="1345"/>
                    <a:pt x="12472" y="1329"/>
                    <a:pt x="12410" y="1299"/>
                  </a:cubicBezTo>
                  <a:cubicBezTo>
                    <a:pt x="12349" y="1268"/>
                    <a:pt x="12380" y="1268"/>
                    <a:pt x="12395" y="1237"/>
                  </a:cubicBezTo>
                  <a:cubicBezTo>
                    <a:pt x="12410" y="1221"/>
                    <a:pt x="12426" y="1206"/>
                    <a:pt x="12410" y="1159"/>
                  </a:cubicBezTo>
                  <a:cubicBezTo>
                    <a:pt x="12395" y="1098"/>
                    <a:pt x="12395" y="1098"/>
                    <a:pt x="12410" y="1082"/>
                  </a:cubicBezTo>
                  <a:cubicBezTo>
                    <a:pt x="12426" y="1090"/>
                    <a:pt x="12445" y="1094"/>
                    <a:pt x="12465" y="1094"/>
                  </a:cubicBezTo>
                  <a:cubicBezTo>
                    <a:pt x="12483" y="1094"/>
                    <a:pt x="12501" y="1090"/>
                    <a:pt x="12516" y="1084"/>
                  </a:cubicBezTo>
                  <a:lnTo>
                    <a:pt x="12516" y="1084"/>
                  </a:lnTo>
                  <a:cubicBezTo>
                    <a:pt x="12526" y="1096"/>
                    <a:pt x="12539" y="1112"/>
                    <a:pt x="12550" y="1129"/>
                  </a:cubicBezTo>
                  <a:cubicBezTo>
                    <a:pt x="12565" y="1159"/>
                    <a:pt x="12596" y="1175"/>
                    <a:pt x="12627" y="1190"/>
                  </a:cubicBezTo>
                  <a:cubicBezTo>
                    <a:pt x="12658" y="1190"/>
                    <a:pt x="12611" y="1144"/>
                    <a:pt x="12611" y="1144"/>
                  </a:cubicBezTo>
                  <a:cubicBezTo>
                    <a:pt x="12611" y="1144"/>
                    <a:pt x="12627" y="1098"/>
                    <a:pt x="12673" y="1051"/>
                  </a:cubicBezTo>
                  <a:cubicBezTo>
                    <a:pt x="12720" y="1020"/>
                    <a:pt x="12781" y="974"/>
                    <a:pt x="12859" y="943"/>
                  </a:cubicBezTo>
                  <a:cubicBezTo>
                    <a:pt x="12967" y="881"/>
                    <a:pt x="13075" y="835"/>
                    <a:pt x="13199" y="804"/>
                  </a:cubicBezTo>
                  <a:cubicBezTo>
                    <a:pt x="13225" y="823"/>
                    <a:pt x="13253" y="832"/>
                    <a:pt x="13275" y="832"/>
                  </a:cubicBezTo>
                  <a:cubicBezTo>
                    <a:pt x="13306" y="832"/>
                    <a:pt x="13325" y="815"/>
                    <a:pt x="13307" y="788"/>
                  </a:cubicBezTo>
                  <a:cubicBezTo>
                    <a:pt x="13261" y="742"/>
                    <a:pt x="13415" y="696"/>
                    <a:pt x="13570" y="696"/>
                  </a:cubicBezTo>
                  <a:cubicBezTo>
                    <a:pt x="13724" y="696"/>
                    <a:pt x="13879" y="696"/>
                    <a:pt x="13879" y="649"/>
                  </a:cubicBezTo>
                  <a:lnTo>
                    <a:pt x="13956" y="649"/>
                  </a:lnTo>
                  <a:cubicBezTo>
                    <a:pt x="14009" y="649"/>
                    <a:pt x="14062" y="615"/>
                    <a:pt x="14086" y="615"/>
                  </a:cubicBezTo>
                  <a:cubicBezTo>
                    <a:pt x="14090" y="615"/>
                    <a:pt x="14093" y="616"/>
                    <a:pt x="14095" y="618"/>
                  </a:cubicBezTo>
                  <a:cubicBezTo>
                    <a:pt x="14117" y="590"/>
                    <a:pt x="14132" y="578"/>
                    <a:pt x="14138" y="578"/>
                  </a:cubicBezTo>
                  <a:cubicBezTo>
                    <a:pt x="14146" y="578"/>
                    <a:pt x="14143" y="594"/>
                    <a:pt x="14126" y="618"/>
                  </a:cubicBezTo>
                  <a:cubicBezTo>
                    <a:pt x="14080" y="649"/>
                    <a:pt x="14111" y="727"/>
                    <a:pt x="14126" y="727"/>
                  </a:cubicBezTo>
                  <a:cubicBezTo>
                    <a:pt x="14128" y="728"/>
                    <a:pt x="14130" y="729"/>
                    <a:pt x="14132" y="729"/>
                  </a:cubicBezTo>
                  <a:cubicBezTo>
                    <a:pt x="14151" y="729"/>
                    <a:pt x="14190" y="675"/>
                    <a:pt x="14203" y="634"/>
                  </a:cubicBezTo>
                  <a:cubicBezTo>
                    <a:pt x="14214" y="593"/>
                    <a:pt x="14224" y="586"/>
                    <a:pt x="14230" y="586"/>
                  </a:cubicBezTo>
                  <a:cubicBezTo>
                    <a:pt x="14233" y="586"/>
                    <a:pt x="14234" y="588"/>
                    <a:pt x="14234" y="588"/>
                  </a:cubicBezTo>
                  <a:cubicBezTo>
                    <a:pt x="14234" y="588"/>
                    <a:pt x="14265" y="588"/>
                    <a:pt x="14250" y="649"/>
                  </a:cubicBezTo>
                  <a:lnTo>
                    <a:pt x="14219" y="758"/>
                  </a:lnTo>
                  <a:lnTo>
                    <a:pt x="14250" y="758"/>
                  </a:lnTo>
                  <a:cubicBezTo>
                    <a:pt x="14260" y="716"/>
                    <a:pt x="14277" y="709"/>
                    <a:pt x="14288" y="709"/>
                  </a:cubicBezTo>
                  <a:cubicBezTo>
                    <a:pt x="14293" y="709"/>
                    <a:pt x="14296" y="711"/>
                    <a:pt x="14296" y="711"/>
                  </a:cubicBezTo>
                  <a:cubicBezTo>
                    <a:pt x="14296" y="711"/>
                    <a:pt x="14312" y="711"/>
                    <a:pt x="14296" y="819"/>
                  </a:cubicBezTo>
                  <a:cubicBezTo>
                    <a:pt x="14280" y="876"/>
                    <a:pt x="14281" y="903"/>
                    <a:pt x="14291" y="903"/>
                  </a:cubicBezTo>
                  <a:cubicBezTo>
                    <a:pt x="14301" y="903"/>
                    <a:pt x="14320" y="879"/>
                    <a:pt x="14342" y="835"/>
                  </a:cubicBezTo>
                  <a:lnTo>
                    <a:pt x="14404" y="804"/>
                  </a:lnTo>
                  <a:lnTo>
                    <a:pt x="14404" y="804"/>
                  </a:lnTo>
                  <a:cubicBezTo>
                    <a:pt x="14399" y="844"/>
                    <a:pt x="14406" y="859"/>
                    <a:pt x="14420" y="859"/>
                  </a:cubicBezTo>
                  <a:cubicBezTo>
                    <a:pt x="14444" y="859"/>
                    <a:pt x="14489" y="818"/>
                    <a:pt x="14528" y="788"/>
                  </a:cubicBezTo>
                  <a:lnTo>
                    <a:pt x="14528" y="788"/>
                  </a:lnTo>
                  <a:cubicBezTo>
                    <a:pt x="14511" y="849"/>
                    <a:pt x="14513" y="880"/>
                    <a:pt x="14529" y="880"/>
                  </a:cubicBezTo>
                  <a:cubicBezTo>
                    <a:pt x="14541" y="880"/>
                    <a:pt x="14562" y="860"/>
                    <a:pt x="14590" y="819"/>
                  </a:cubicBezTo>
                  <a:cubicBezTo>
                    <a:pt x="14603" y="799"/>
                    <a:pt x="14617" y="788"/>
                    <a:pt x="14626" y="788"/>
                  </a:cubicBezTo>
                  <a:cubicBezTo>
                    <a:pt x="14639" y="788"/>
                    <a:pt x="14645" y="807"/>
                    <a:pt x="14636" y="850"/>
                  </a:cubicBezTo>
                  <a:cubicBezTo>
                    <a:pt x="14636" y="912"/>
                    <a:pt x="14667" y="912"/>
                    <a:pt x="14698" y="943"/>
                  </a:cubicBezTo>
                  <a:cubicBezTo>
                    <a:pt x="14706" y="939"/>
                    <a:pt x="14716" y="937"/>
                    <a:pt x="14726" y="937"/>
                  </a:cubicBezTo>
                  <a:cubicBezTo>
                    <a:pt x="14756" y="937"/>
                    <a:pt x="14796" y="951"/>
                    <a:pt x="14853" y="974"/>
                  </a:cubicBezTo>
                  <a:cubicBezTo>
                    <a:pt x="14930" y="1036"/>
                    <a:pt x="14992" y="1082"/>
                    <a:pt x="15069" y="1144"/>
                  </a:cubicBezTo>
                  <a:cubicBezTo>
                    <a:pt x="15219" y="1281"/>
                    <a:pt x="15309" y="1381"/>
                    <a:pt x="15360" y="1381"/>
                  </a:cubicBezTo>
                  <a:cubicBezTo>
                    <a:pt x="15367" y="1381"/>
                    <a:pt x="15373" y="1379"/>
                    <a:pt x="15378" y="1376"/>
                  </a:cubicBezTo>
                  <a:cubicBezTo>
                    <a:pt x="15393" y="1391"/>
                    <a:pt x="15393" y="1391"/>
                    <a:pt x="15378" y="1438"/>
                  </a:cubicBezTo>
                  <a:cubicBezTo>
                    <a:pt x="15370" y="1469"/>
                    <a:pt x="15363" y="1484"/>
                    <a:pt x="15370" y="1484"/>
                  </a:cubicBezTo>
                  <a:cubicBezTo>
                    <a:pt x="15378" y="1484"/>
                    <a:pt x="15401" y="1469"/>
                    <a:pt x="15455" y="1438"/>
                  </a:cubicBezTo>
                  <a:cubicBezTo>
                    <a:pt x="15478" y="1430"/>
                    <a:pt x="15502" y="1418"/>
                    <a:pt x="15509" y="1418"/>
                  </a:cubicBezTo>
                  <a:cubicBezTo>
                    <a:pt x="15517" y="1418"/>
                    <a:pt x="15509" y="1430"/>
                    <a:pt x="15471" y="1469"/>
                  </a:cubicBezTo>
                  <a:cubicBezTo>
                    <a:pt x="15424" y="1499"/>
                    <a:pt x="15455" y="1530"/>
                    <a:pt x="15517" y="1608"/>
                  </a:cubicBezTo>
                  <a:cubicBezTo>
                    <a:pt x="15566" y="1668"/>
                    <a:pt x="15605" y="1710"/>
                    <a:pt x="15642" y="1710"/>
                  </a:cubicBezTo>
                  <a:cubicBezTo>
                    <a:pt x="15652" y="1710"/>
                    <a:pt x="15662" y="1707"/>
                    <a:pt x="15672" y="1700"/>
                  </a:cubicBezTo>
                  <a:cubicBezTo>
                    <a:pt x="15749" y="1700"/>
                    <a:pt x="15749" y="1700"/>
                    <a:pt x="15687" y="1716"/>
                  </a:cubicBezTo>
                  <a:cubicBezTo>
                    <a:pt x="15607" y="1769"/>
                    <a:pt x="15619" y="1880"/>
                    <a:pt x="15703" y="1880"/>
                  </a:cubicBezTo>
                  <a:cubicBezTo>
                    <a:pt x="15716" y="1880"/>
                    <a:pt x="15732" y="1877"/>
                    <a:pt x="15749" y="1870"/>
                  </a:cubicBezTo>
                  <a:cubicBezTo>
                    <a:pt x="15764" y="1901"/>
                    <a:pt x="15780" y="1917"/>
                    <a:pt x="15749" y="1948"/>
                  </a:cubicBezTo>
                  <a:cubicBezTo>
                    <a:pt x="15764" y="1963"/>
                    <a:pt x="15780" y="1979"/>
                    <a:pt x="15873" y="1994"/>
                  </a:cubicBezTo>
                  <a:cubicBezTo>
                    <a:pt x="15888" y="2010"/>
                    <a:pt x="15950" y="2071"/>
                    <a:pt x="15981" y="2102"/>
                  </a:cubicBezTo>
                  <a:cubicBezTo>
                    <a:pt x="16012" y="2133"/>
                    <a:pt x="16058" y="2133"/>
                    <a:pt x="16089" y="2133"/>
                  </a:cubicBezTo>
                  <a:cubicBezTo>
                    <a:pt x="16104" y="2149"/>
                    <a:pt x="16120" y="2149"/>
                    <a:pt x="16104" y="2149"/>
                  </a:cubicBezTo>
                  <a:cubicBezTo>
                    <a:pt x="16074" y="2180"/>
                    <a:pt x="16151" y="2257"/>
                    <a:pt x="16290" y="2334"/>
                  </a:cubicBezTo>
                  <a:cubicBezTo>
                    <a:pt x="16414" y="2411"/>
                    <a:pt x="16537" y="2473"/>
                    <a:pt x="16537" y="2535"/>
                  </a:cubicBezTo>
                  <a:cubicBezTo>
                    <a:pt x="16537" y="2535"/>
                    <a:pt x="16568" y="2535"/>
                    <a:pt x="16599" y="2489"/>
                  </a:cubicBezTo>
                  <a:cubicBezTo>
                    <a:pt x="16632" y="2440"/>
                    <a:pt x="16651" y="2421"/>
                    <a:pt x="16663" y="2421"/>
                  </a:cubicBezTo>
                  <a:cubicBezTo>
                    <a:pt x="16673" y="2421"/>
                    <a:pt x="16676" y="2436"/>
                    <a:pt x="16676" y="2458"/>
                  </a:cubicBezTo>
                  <a:cubicBezTo>
                    <a:pt x="16668" y="2526"/>
                    <a:pt x="16692" y="2561"/>
                    <a:pt x="16723" y="2561"/>
                  </a:cubicBezTo>
                  <a:cubicBezTo>
                    <a:pt x="16749" y="2561"/>
                    <a:pt x="16779" y="2537"/>
                    <a:pt x="16800" y="2489"/>
                  </a:cubicBezTo>
                  <a:lnTo>
                    <a:pt x="16800" y="2550"/>
                  </a:lnTo>
                  <a:cubicBezTo>
                    <a:pt x="16800" y="2597"/>
                    <a:pt x="16814" y="2618"/>
                    <a:pt x="16833" y="2618"/>
                  </a:cubicBezTo>
                  <a:cubicBezTo>
                    <a:pt x="16858" y="2618"/>
                    <a:pt x="16891" y="2581"/>
                    <a:pt x="16908" y="2520"/>
                  </a:cubicBezTo>
                  <a:cubicBezTo>
                    <a:pt x="16919" y="2564"/>
                    <a:pt x="16930" y="2600"/>
                    <a:pt x="16947" y="2600"/>
                  </a:cubicBezTo>
                  <a:cubicBezTo>
                    <a:pt x="16954" y="2600"/>
                    <a:pt x="16961" y="2595"/>
                    <a:pt x="16970" y="2581"/>
                  </a:cubicBezTo>
                  <a:cubicBezTo>
                    <a:pt x="16985" y="2581"/>
                    <a:pt x="16985" y="2581"/>
                    <a:pt x="16985" y="2690"/>
                  </a:cubicBezTo>
                  <a:cubicBezTo>
                    <a:pt x="16985" y="2751"/>
                    <a:pt x="16970" y="2798"/>
                    <a:pt x="17001" y="2798"/>
                  </a:cubicBezTo>
                  <a:cubicBezTo>
                    <a:pt x="17003" y="2799"/>
                    <a:pt x="17004" y="2800"/>
                    <a:pt x="17005" y="2800"/>
                  </a:cubicBezTo>
                  <a:cubicBezTo>
                    <a:pt x="17017" y="2800"/>
                    <a:pt x="17018" y="2745"/>
                    <a:pt x="17032" y="2690"/>
                  </a:cubicBezTo>
                  <a:lnTo>
                    <a:pt x="17078" y="2690"/>
                  </a:lnTo>
                  <a:cubicBezTo>
                    <a:pt x="17078" y="2690"/>
                    <a:pt x="17094" y="2690"/>
                    <a:pt x="17094" y="2643"/>
                  </a:cubicBezTo>
                  <a:cubicBezTo>
                    <a:pt x="17109" y="2581"/>
                    <a:pt x="17125" y="2581"/>
                    <a:pt x="17140" y="2581"/>
                  </a:cubicBezTo>
                  <a:cubicBezTo>
                    <a:pt x="17140" y="2600"/>
                    <a:pt x="17143" y="2607"/>
                    <a:pt x="17146" y="2607"/>
                  </a:cubicBezTo>
                  <a:cubicBezTo>
                    <a:pt x="17153" y="2607"/>
                    <a:pt x="17162" y="2567"/>
                    <a:pt x="17140" y="2535"/>
                  </a:cubicBezTo>
                  <a:cubicBezTo>
                    <a:pt x="17125" y="2473"/>
                    <a:pt x="17140" y="2427"/>
                    <a:pt x="17171" y="2427"/>
                  </a:cubicBezTo>
                  <a:lnTo>
                    <a:pt x="17171" y="2319"/>
                  </a:lnTo>
                  <a:cubicBezTo>
                    <a:pt x="17171" y="2241"/>
                    <a:pt x="17171" y="2164"/>
                    <a:pt x="17140" y="2087"/>
                  </a:cubicBezTo>
                  <a:cubicBezTo>
                    <a:pt x="17093" y="2049"/>
                    <a:pt x="17064" y="2012"/>
                    <a:pt x="17044" y="2012"/>
                  </a:cubicBezTo>
                  <a:cubicBezTo>
                    <a:pt x="17031" y="2012"/>
                    <a:pt x="17022" y="2028"/>
                    <a:pt x="17016" y="2071"/>
                  </a:cubicBezTo>
                  <a:cubicBezTo>
                    <a:pt x="17016" y="2071"/>
                    <a:pt x="17001" y="2133"/>
                    <a:pt x="16985" y="2133"/>
                  </a:cubicBezTo>
                  <a:cubicBezTo>
                    <a:pt x="16955" y="2133"/>
                    <a:pt x="16955" y="2071"/>
                    <a:pt x="16955" y="2071"/>
                  </a:cubicBezTo>
                  <a:cubicBezTo>
                    <a:pt x="16955" y="2010"/>
                    <a:pt x="16908" y="1994"/>
                    <a:pt x="16831" y="1979"/>
                  </a:cubicBezTo>
                  <a:cubicBezTo>
                    <a:pt x="16769" y="1963"/>
                    <a:pt x="16723" y="1932"/>
                    <a:pt x="16723" y="1870"/>
                  </a:cubicBezTo>
                  <a:cubicBezTo>
                    <a:pt x="16738" y="1824"/>
                    <a:pt x="16723" y="1824"/>
                    <a:pt x="16723" y="1824"/>
                  </a:cubicBezTo>
                  <a:cubicBezTo>
                    <a:pt x="16718" y="1837"/>
                    <a:pt x="16709" y="1843"/>
                    <a:pt x="16696" y="1843"/>
                  </a:cubicBezTo>
                  <a:cubicBezTo>
                    <a:pt x="16663" y="1843"/>
                    <a:pt x="16608" y="1807"/>
                    <a:pt x="16553" y="1762"/>
                  </a:cubicBezTo>
                  <a:cubicBezTo>
                    <a:pt x="16473" y="1722"/>
                    <a:pt x="16393" y="1648"/>
                    <a:pt x="16352" y="1648"/>
                  </a:cubicBezTo>
                  <a:cubicBezTo>
                    <a:pt x="16346" y="1648"/>
                    <a:pt x="16341" y="1650"/>
                    <a:pt x="16336" y="1654"/>
                  </a:cubicBezTo>
                  <a:lnTo>
                    <a:pt x="16305" y="1623"/>
                  </a:lnTo>
                  <a:cubicBezTo>
                    <a:pt x="16336" y="1592"/>
                    <a:pt x="16321" y="1561"/>
                    <a:pt x="16290" y="1530"/>
                  </a:cubicBezTo>
                  <a:cubicBezTo>
                    <a:pt x="16281" y="1535"/>
                    <a:pt x="16272" y="1537"/>
                    <a:pt x="16263" y="1537"/>
                  </a:cubicBezTo>
                  <a:cubicBezTo>
                    <a:pt x="16241" y="1537"/>
                    <a:pt x="16219" y="1526"/>
                    <a:pt x="16197" y="1515"/>
                  </a:cubicBezTo>
                  <a:cubicBezTo>
                    <a:pt x="16228" y="1469"/>
                    <a:pt x="16228" y="1453"/>
                    <a:pt x="16197" y="1422"/>
                  </a:cubicBezTo>
                  <a:cubicBezTo>
                    <a:pt x="16180" y="1405"/>
                    <a:pt x="16168" y="1393"/>
                    <a:pt x="16153" y="1393"/>
                  </a:cubicBezTo>
                  <a:cubicBezTo>
                    <a:pt x="16140" y="1393"/>
                    <a:pt x="16125" y="1401"/>
                    <a:pt x="16104" y="1422"/>
                  </a:cubicBezTo>
                  <a:cubicBezTo>
                    <a:pt x="16043" y="1360"/>
                    <a:pt x="15996" y="1268"/>
                    <a:pt x="15981" y="1190"/>
                  </a:cubicBezTo>
                  <a:cubicBezTo>
                    <a:pt x="15998" y="1156"/>
                    <a:pt x="15987" y="1146"/>
                    <a:pt x="15963" y="1146"/>
                  </a:cubicBezTo>
                  <a:cubicBezTo>
                    <a:pt x="15943" y="1146"/>
                    <a:pt x="15916" y="1153"/>
                    <a:pt x="15888" y="1159"/>
                  </a:cubicBezTo>
                  <a:cubicBezTo>
                    <a:pt x="15838" y="1185"/>
                    <a:pt x="15808" y="1210"/>
                    <a:pt x="15790" y="1210"/>
                  </a:cubicBezTo>
                  <a:cubicBezTo>
                    <a:pt x="15786" y="1210"/>
                    <a:pt x="15783" y="1209"/>
                    <a:pt x="15780" y="1206"/>
                  </a:cubicBezTo>
                  <a:lnTo>
                    <a:pt x="15857" y="1129"/>
                  </a:lnTo>
                  <a:cubicBezTo>
                    <a:pt x="15919" y="1113"/>
                    <a:pt x="15919" y="1113"/>
                    <a:pt x="15888" y="1067"/>
                  </a:cubicBezTo>
                  <a:lnTo>
                    <a:pt x="15842" y="1036"/>
                  </a:lnTo>
                  <a:cubicBezTo>
                    <a:pt x="15836" y="1040"/>
                    <a:pt x="15829" y="1042"/>
                    <a:pt x="15822" y="1042"/>
                  </a:cubicBezTo>
                  <a:cubicBezTo>
                    <a:pt x="15774" y="1042"/>
                    <a:pt x="15700" y="956"/>
                    <a:pt x="15579" y="835"/>
                  </a:cubicBezTo>
                  <a:cubicBezTo>
                    <a:pt x="15425" y="681"/>
                    <a:pt x="15334" y="617"/>
                    <a:pt x="15286" y="617"/>
                  </a:cubicBezTo>
                  <a:cubicBezTo>
                    <a:pt x="15272" y="617"/>
                    <a:pt x="15262" y="623"/>
                    <a:pt x="15254" y="634"/>
                  </a:cubicBezTo>
                  <a:cubicBezTo>
                    <a:pt x="15249" y="650"/>
                    <a:pt x="15242" y="659"/>
                    <a:pt x="15233" y="659"/>
                  </a:cubicBezTo>
                  <a:cubicBezTo>
                    <a:pt x="15216" y="659"/>
                    <a:pt x="15192" y="627"/>
                    <a:pt x="15162" y="557"/>
                  </a:cubicBezTo>
                  <a:cubicBezTo>
                    <a:pt x="15105" y="374"/>
                    <a:pt x="15081" y="326"/>
                    <a:pt x="15054" y="326"/>
                  </a:cubicBezTo>
                  <a:cubicBezTo>
                    <a:pt x="15045" y="326"/>
                    <a:pt x="15035" y="332"/>
                    <a:pt x="15023" y="340"/>
                  </a:cubicBezTo>
                  <a:cubicBezTo>
                    <a:pt x="15053" y="356"/>
                    <a:pt x="15023" y="402"/>
                    <a:pt x="14992" y="448"/>
                  </a:cubicBezTo>
                  <a:cubicBezTo>
                    <a:pt x="14971" y="497"/>
                    <a:pt x="14953" y="521"/>
                    <a:pt x="14943" y="521"/>
                  </a:cubicBezTo>
                  <a:cubicBezTo>
                    <a:pt x="14930" y="521"/>
                    <a:pt x="14928" y="486"/>
                    <a:pt x="14945" y="418"/>
                  </a:cubicBezTo>
                  <a:cubicBezTo>
                    <a:pt x="14992" y="335"/>
                    <a:pt x="14709" y="226"/>
                    <a:pt x="14543" y="226"/>
                  </a:cubicBezTo>
                  <a:cubicBezTo>
                    <a:pt x="14491" y="226"/>
                    <a:pt x="14450" y="237"/>
                    <a:pt x="14435" y="263"/>
                  </a:cubicBezTo>
                  <a:lnTo>
                    <a:pt x="14451" y="217"/>
                  </a:lnTo>
                  <a:cubicBezTo>
                    <a:pt x="14466" y="155"/>
                    <a:pt x="14435" y="155"/>
                    <a:pt x="14296" y="124"/>
                  </a:cubicBezTo>
                  <a:lnTo>
                    <a:pt x="14188" y="93"/>
                  </a:lnTo>
                  <a:cubicBezTo>
                    <a:pt x="14182" y="133"/>
                    <a:pt x="14155" y="148"/>
                    <a:pt x="14123" y="148"/>
                  </a:cubicBezTo>
                  <a:cubicBezTo>
                    <a:pt x="14069" y="148"/>
                    <a:pt x="14002" y="107"/>
                    <a:pt x="14002" y="78"/>
                  </a:cubicBezTo>
                  <a:cubicBezTo>
                    <a:pt x="13972" y="16"/>
                    <a:pt x="13972" y="16"/>
                    <a:pt x="13910" y="0"/>
                  </a:cubicBezTo>
                  <a:cubicBezTo>
                    <a:pt x="13872" y="38"/>
                    <a:pt x="13823" y="66"/>
                    <a:pt x="13772" y="66"/>
                  </a:cubicBezTo>
                  <a:cubicBezTo>
                    <a:pt x="13762" y="66"/>
                    <a:pt x="13751" y="65"/>
                    <a:pt x="13740" y="62"/>
                  </a:cubicBezTo>
                  <a:cubicBezTo>
                    <a:pt x="13678" y="62"/>
                    <a:pt x="13647" y="31"/>
                    <a:pt x="13647" y="0"/>
                  </a:cubicBezTo>
                  <a:close/>
                </a:path>
              </a:pathLst>
            </a:custGeom>
            <a:solidFill>
              <a:srgbClr val="FF3F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8169776" y="437401"/>
              <a:ext cx="988325" cy="159068"/>
            </a:xfrm>
            <a:custGeom>
              <a:rect b="b" l="l" r="r" t="t"/>
              <a:pathLst>
                <a:path extrusionOk="0" h="2767" w="17192">
                  <a:moveTo>
                    <a:pt x="7918" y="356"/>
                  </a:moveTo>
                  <a:cubicBezTo>
                    <a:pt x="7917" y="356"/>
                    <a:pt x="7917" y="356"/>
                    <a:pt x="7917" y="356"/>
                  </a:cubicBezTo>
                  <a:lnTo>
                    <a:pt x="7917" y="356"/>
                  </a:lnTo>
                  <a:cubicBezTo>
                    <a:pt x="7917" y="356"/>
                    <a:pt x="7918" y="356"/>
                    <a:pt x="7919" y="356"/>
                  </a:cubicBezTo>
                  <a:lnTo>
                    <a:pt x="7919" y="356"/>
                  </a:lnTo>
                  <a:lnTo>
                    <a:pt x="7918" y="356"/>
                  </a:lnTo>
                  <a:close/>
                  <a:moveTo>
                    <a:pt x="1040" y="309"/>
                  </a:moveTo>
                  <a:lnTo>
                    <a:pt x="1040" y="371"/>
                  </a:lnTo>
                  <a:lnTo>
                    <a:pt x="1071" y="387"/>
                  </a:lnTo>
                  <a:cubicBezTo>
                    <a:pt x="1102" y="340"/>
                    <a:pt x="1102" y="340"/>
                    <a:pt x="1071" y="325"/>
                  </a:cubicBezTo>
                  <a:lnTo>
                    <a:pt x="1040" y="309"/>
                  </a:lnTo>
                  <a:close/>
                  <a:moveTo>
                    <a:pt x="14425" y="309"/>
                  </a:moveTo>
                  <a:cubicBezTo>
                    <a:pt x="14455" y="309"/>
                    <a:pt x="14455" y="309"/>
                    <a:pt x="14440" y="371"/>
                  </a:cubicBezTo>
                  <a:cubicBezTo>
                    <a:pt x="14427" y="411"/>
                    <a:pt x="14390" y="452"/>
                    <a:pt x="14360" y="452"/>
                  </a:cubicBezTo>
                  <a:cubicBezTo>
                    <a:pt x="14356" y="452"/>
                    <a:pt x="14351" y="451"/>
                    <a:pt x="14347" y="449"/>
                  </a:cubicBezTo>
                  <a:cubicBezTo>
                    <a:pt x="14316" y="449"/>
                    <a:pt x="14347" y="340"/>
                    <a:pt x="14425" y="309"/>
                  </a:cubicBezTo>
                  <a:close/>
                  <a:moveTo>
                    <a:pt x="539" y="439"/>
                  </a:moveTo>
                  <a:cubicBezTo>
                    <a:pt x="547" y="439"/>
                    <a:pt x="555" y="443"/>
                    <a:pt x="561" y="449"/>
                  </a:cubicBezTo>
                  <a:cubicBezTo>
                    <a:pt x="592" y="449"/>
                    <a:pt x="592" y="449"/>
                    <a:pt x="576" y="510"/>
                  </a:cubicBezTo>
                  <a:cubicBezTo>
                    <a:pt x="576" y="510"/>
                    <a:pt x="553" y="544"/>
                    <a:pt x="527" y="544"/>
                  </a:cubicBezTo>
                  <a:cubicBezTo>
                    <a:pt x="523" y="544"/>
                    <a:pt x="519" y="544"/>
                    <a:pt x="514" y="541"/>
                  </a:cubicBezTo>
                  <a:lnTo>
                    <a:pt x="499" y="480"/>
                  </a:lnTo>
                  <a:cubicBezTo>
                    <a:pt x="509" y="450"/>
                    <a:pt x="525" y="439"/>
                    <a:pt x="539" y="439"/>
                  </a:cubicBezTo>
                  <a:close/>
                  <a:moveTo>
                    <a:pt x="13437" y="408"/>
                  </a:moveTo>
                  <a:cubicBezTo>
                    <a:pt x="13442" y="408"/>
                    <a:pt x="13446" y="415"/>
                    <a:pt x="13451" y="433"/>
                  </a:cubicBezTo>
                  <a:cubicBezTo>
                    <a:pt x="13451" y="464"/>
                    <a:pt x="13435" y="510"/>
                    <a:pt x="13435" y="541"/>
                  </a:cubicBezTo>
                  <a:cubicBezTo>
                    <a:pt x="13435" y="541"/>
                    <a:pt x="13422" y="569"/>
                    <a:pt x="13412" y="569"/>
                  </a:cubicBezTo>
                  <a:cubicBezTo>
                    <a:pt x="13408" y="569"/>
                    <a:pt x="13404" y="562"/>
                    <a:pt x="13404" y="541"/>
                  </a:cubicBezTo>
                  <a:lnTo>
                    <a:pt x="13389" y="541"/>
                  </a:lnTo>
                  <a:lnTo>
                    <a:pt x="13389" y="495"/>
                  </a:lnTo>
                  <a:cubicBezTo>
                    <a:pt x="13411" y="451"/>
                    <a:pt x="13425" y="408"/>
                    <a:pt x="13437" y="408"/>
                  </a:cubicBezTo>
                  <a:close/>
                  <a:moveTo>
                    <a:pt x="6681" y="557"/>
                  </a:moveTo>
                  <a:cubicBezTo>
                    <a:pt x="6681" y="619"/>
                    <a:pt x="6681" y="680"/>
                    <a:pt x="6666" y="680"/>
                  </a:cubicBezTo>
                  <a:lnTo>
                    <a:pt x="6635" y="619"/>
                  </a:lnTo>
                  <a:lnTo>
                    <a:pt x="6650" y="557"/>
                  </a:lnTo>
                  <a:close/>
                  <a:moveTo>
                    <a:pt x="7315" y="557"/>
                  </a:moveTo>
                  <a:cubicBezTo>
                    <a:pt x="7330" y="559"/>
                    <a:pt x="7327" y="569"/>
                    <a:pt x="7315" y="619"/>
                  </a:cubicBezTo>
                  <a:cubicBezTo>
                    <a:pt x="7299" y="650"/>
                    <a:pt x="7284" y="680"/>
                    <a:pt x="7269" y="711"/>
                  </a:cubicBezTo>
                  <a:cubicBezTo>
                    <a:pt x="7269" y="711"/>
                    <a:pt x="7299" y="604"/>
                    <a:pt x="7315" y="557"/>
                  </a:cubicBezTo>
                  <a:close/>
                  <a:moveTo>
                    <a:pt x="129" y="495"/>
                  </a:moveTo>
                  <a:cubicBezTo>
                    <a:pt x="111" y="502"/>
                    <a:pt x="95" y="513"/>
                    <a:pt x="82" y="526"/>
                  </a:cubicBezTo>
                  <a:cubicBezTo>
                    <a:pt x="60" y="511"/>
                    <a:pt x="43" y="506"/>
                    <a:pt x="31" y="506"/>
                  </a:cubicBezTo>
                  <a:cubicBezTo>
                    <a:pt x="2" y="506"/>
                    <a:pt x="1" y="538"/>
                    <a:pt x="23" y="538"/>
                  </a:cubicBezTo>
                  <a:cubicBezTo>
                    <a:pt x="30" y="538"/>
                    <a:pt x="39" y="535"/>
                    <a:pt x="51" y="526"/>
                  </a:cubicBezTo>
                  <a:lnTo>
                    <a:pt x="51" y="541"/>
                  </a:lnTo>
                  <a:lnTo>
                    <a:pt x="66" y="603"/>
                  </a:lnTo>
                  <a:cubicBezTo>
                    <a:pt x="66" y="682"/>
                    <a:pt x="78" y="725"/>
                    <a:pt x="92" y="725"/>
                  </a:cubicBezTo>
                  <a:cubicBezTo>
                    <a:pt x="105" y="725"/>
                    <a:pt x="120" y="686"/>
                    <a:pt x="128" y="603"/>
                  </a:cubicBezTo>
                  <a:cubicBezTo>
                    <a:pt x="128" y="552"/>
                    <a:pt x="128" y="517"/>
                    <a:pt x="129" y="495"/>
                  </a:cubicBezTo>
                  <a:close/>
                  <a:moveTo>
                    <a:pt x="837" y="540"/>
                  </a:moveTo>
                  <a:cubicBezTo>
                    <a:pt x="844" y="540"/>
                    <a:pt x="854" y="546"/>
                    <a:pt x="870" y="557"/>
                  </a:cubicBezTo>
                  <a:cubicBezTo>
                    <a:pt x="901" y="557"/>
                    <a:pt x="932" y="572"/>
                    <a:pt x="901" y="634"/>
                  </a:cubicBezTo>
                  <a:lnTo>
                    <a:pt x="885" y="603"/>
                  </a:lnTo>
                  <a:cubicBezTo>
                    <a:pt x="890" y="588"/>
                    <a:pt x="889" y="581"/>
                    <a:pt x="885" y="581"/>
                  </a:cubicBezTo>
                  <a:cubicBezTo>
                    <a:pt x="877" y="581"/>
                    <a:pt x="860" y="608"/>
                    <a:pt x="870" y="650"/>
                  </a:cubicBezTo>
                  <a:cubicBezTo>
                    <a:pt x="870" y="711"/>
                    <a:pt x="823" y="758"/>
                    <a:pt x="823" y="758"/>
                  </a:cubicBezTo>
                  <a:cubicBezTo>
                    <a:pt x="823" y="758"/>
                    <a:pt x="793" y="680"/>
                    <a:pt x="808" y="634"/>
                  </a:cubicBezTo>
                  <a:lnTo>
                    <a:pt x="808" y="634"/>
                  </a:lnTo>
                  <a:lnTo>
                    <a:pt x="808" y="650"/>
                  </a:lnTo>
                  <a:cubicBezTo>
                    <a:pt x="818" y="567"/>
                    <a:pt x="822" y="540"/>
                    <a:pt x="837" y="540"/>
                  </a:cubicBezTo>
                  <a:close/>
                  <a:moveTo>
                    <a:pt x="8088" y="850"/>
                  </a:moveTo>
                  <a:lnTo>
                    <a:pt x="8103" y="866"/>
                  </a:lnTo>
                  <a:cubicBezTo>
                    <a:pt x="8076" y="906"/>
                    <a:pt x="8050" y="946"/>
                    <a:pt x="8023" y="946"/>
                  </a:cubicBezTo>
                  <a:cubicBezTo>
                    <a:pt x="8019" y="946"/>
                    <a:pt x="8015" y="945"/>
                    <a:pt x="8010" y="943"/>
                  </a:cubicBezTo>
                  <a:lnTo>
                    <a:pt x="8026" y="881"/>
                  </a:lnTo>
                  <a:lnTo>
                    <a:pt x="8088" y="850"/>
                  </a:lnTo>
                  <a:close/>
                  <a:moveTo>
                    <a:pt x="12361" y="863"/>
                  </a:moveTo>
                  <a:cubicBezTo>
                    <a:pt x="12377" y="863"/>
                    <a:pt x="12400" y="897"/>
                    <a:pt x="12400" y="897"/>
                  </a:cubicBezTo>
                  <a:cubicBezTo>
                    <a:pt x="12400" y="897"/>
                    <a:pt x="12431" y="943"/>
                    <a:pt x="12415" y="959"/>
                  </a:cubicBezTo>
                  <a:cubicBezTo>
                    <a:pt x="12384" y="928"/>
                    <a:pt x="12353" y="912"/>
                    <a:pt x="12323" y="881"/>
                  </a:cubicBezTo>
                  <a:lnTo>
                    <a:pt x="12353" y="866"/>
                  </a:lnTo>
                  <a:cubicBezTo>
                    <a:pt x="12356" y="864"/>
                    <a:pt x="12358" y="863"/>
                    <a:pt x="12361" y="863"/>
                  </a:cubicBezTo>
                  <a:close/>
                  <a:moveTo>
                    <a:pt x="12231" y="1107"/>
                  </a:moveTo>
                  <a:cubicBezTo>
                    <a:pt x="12239" y="1107"/>
                    <a:pt x="12251" y="1119"/>
                    <a:pt x="12276" y="1144"/>
                  </a:cubicBezTo>
                  <a:lnTo>
                    <a:pt x="12245" y="1160"/>
                  </a:lnTo>
                  <a:lnTo>
                    <a:pt x="12199" y="1144"/>
                  </a:lnTo>
                  <a:lnTo>
                    <a:pt x="12214" y="1129"/>
                  </a:lnTo>
                  <a:cubicBezTo>
                    <a:pt x="12221" y="1115"/>
                    <a:pt x="12225" y="1107"/>
                    <a:pt x="12231" y="1107"/>
                  </a:cubicBezTo>
                  <a:close/>
                  <a:moveTo>
                    <a:pt x="5236" y="1219"/>
                  </a:moveTo>
                  <a:cubicBezTo>
                    <a:pt x="5241" y="1219"/>
                    <a:pt x="5253" y="1228"/>
                    <a:pt x="5244" y="1237"/>
                  </a:cubicBezTo>
                  <a:cubicBezTo>
                    <a:pt x="5231" y="1224"/>
                    <a:pt x="5231" y="1219"/>
                    <a:pt x="5236" y="1219"/>
                  </a:cubicBezTo>
                  <a:close/>
                  <a:moveTo>
                    <a:pt x="12220" y="1221"/>
                  </a:moveTo>
                  <a:cubicBezTo>
                    <a:pt x="12218" y="1221"/>
                    <a:pt x="12218" y="1229"/>
                    <a:pt x="12230" y="1252"/>
                  </a:cubicBezTo>
                  <a:cubicBezTo>
                    <a:pt x="12239" y="1243"/>
                    <a:pt x="12225" y="1221"/>
                    <a:pt x="12220" y="1221"/>
                  </a:cubicBezTo>
                  <a:close/>
                  <a:moveTo>
                    <a:pt x="313" y="1237"/>
                  </a:moveTo>
                  <a:cubicBezTo>
                    <a:pt x="300" y="1264"/>
                    <a:pt x="286" y="1292"/>
                    <a:pt x="272" y="1330"/>
                  </a:cubicBezTo>
                  <a:lnTo>
                    <a:pt x="282" y="1330"/>
                  </a:lnTo>
                  <a:cubicBezTo>
                    <a:pt x="298" y="1330"/>
                    <a:pt x="313" y="1283"/>
                    <a:pt x="329" y="1237"/>
                  </a:cubicBezTo>
                  <a:close/>
                  <a:moveTo>
                    <a:pt x="267" y="1330"/>
                  </a:moveTo>
                  <a:lnTo>
                    <a:pt x="267" y="1345"/>
                  </a:lnTo>
                  <a:cubicBezTo>
                    <a:pt x="269" y="1340"/>
                    <a:pt x="271" y="1335"/>
                    <a:pt x="272" y="1330"/>
                  </a:cubicBezTo>
                  <a:close/>
                  <a:moveTo>
                    <a:pt x="5074" y="1237"/>
                  </a:moveTo>
                  <a:cubicBezTo>
                    <a:pt x="5120" y="1283"/>
                    <a:pt x="5151" y="1314"/>
                    <a:pt x="5136" y="1345"/>
                  </a:cubicBezTo>
                  <a:lnTo>
                    <a:pt x="5089" y="1314"/>
                  </a:lnTo>
                  <a:lnTo>
                    <a:pt x="5058" y="1268"/>
                  </a:lnTo>
                  <a:lnTo>
                    <a:pt x="5074" y="1237"/>
                  </a:lnTo>
                  <a:close/>
                  <a:moveTo>
                    <a:pt x="12029" y="1289"/>
                  </a:moveTo>
                  <a:cubicBezTo>
                    <a:pt x="12037" y="1289"/>
                    <a:pt x="12048" y="1296"/>
                    <a:pt x="12075" y="1314"/>
                  </a:cubicBezTo>
                  <a:lnTo>
                    <a:pt x="12060" y="1345"/>
                  </a:lnTo>
                  <a:lnTo>
                    <a:pt x="11998" y="1314"/>
                  </a:lnTo>
                  <a:lnTo>
                    <a:pt x="12013" y="1299"/>
                  </a:lnTo>
                  <a:cubicBezTo>
                    <a:pt x="12020" y="1292"/>
                    <a:pt x="12024" y="1289"/>
                    <a:pt x="12029" y="1289"/>
                  </a:cubicBezTo>
                  <a:close/>
                  <a:moveTo>
                    <a:pt x="4159" y="1351"/>
                  </a:moveTo>
                  <a:cubicBezTo>
                    <a:pt x="4156" y="1351"/>
                    <a:pt x="4152" y="1355"/>
                    <a:pt x="4146" y="1360"/>
                  </a:cubicBezTo>
                  <a:cubicBezTo>
                    <a:pt x="4131" y="1376"/>
                    <a:pt x="4116" y="1391"/>
                    <a:pt x="4177" y="1407"/>
                  </a:cubicBezTo>
                  <a:lnTo>
                    <a:pt x="4193" y="1391"/>
                  </a:lnTo>
                  <a:cubicBezTo>
                    <a:pt x="4173" y="1362"/>
                    <a:pt x="4166" y="1351"/>
                    <a:pt x="4159" y="1351"/>
                  </a:cubicBezTo>
                  <a:close/>
                  <a:moveTo>
                    <a:pt x="4918" y="1371"/>
                  </a:moveTo>
                  <a:cubicBezTo>
                    <a:pt x="4932" y="1371"/>
                    <a:pt x="4957" y="1381"/>
                    <a:pt x="4997" y="1407"/>
                  </a:cubicBezTo>
                  <a:cubicBezTo>
                    <a:pt x="5043" y="1438"/>
                    <a:pt x="5043" y="1438"/>
                    <a:pt x="5027" y="1453"/>
                  </a:cubicBezTo>
                  <a:cubicBezTo>
                    <a:pt x="4997" y="1438"/>
                    <a:pt x="4966" y="1422"/>
                    <a:pt x="4950" y="1407"/>
                  </a:cubicBezTo>
                  <a:lnTo>
                    <a:pt x="4919" y="1407"/>
                  </a:lnTo>
                  <a:cubicBezTo>
                    <a:pt x="4901" y="1389"/>
                    <a:pt x="4899" y="1371"/>
                    <a:pt x="4918" y="1371"/>
                  </a:cubicBezTo>
                  <a:close/>
                  <a:moveTo>
                    <a:pt x="11879" y="1391"/>
                  </a:moveTo>
                  <a:cubicBezTo>
                    <a:pt x="11885" y="1391"/>
                    <a:pt x="11894" y="1396"/>
                    <a:pt x="11905" y="1407"/>
                  </a:cubicBezTo>
                  <a:cubicBezTo>
                    <a:pt x="11952" y="1438"/>
                    <a:pt x="11952" y="1438"/>
                    <a:pt x="11936" y="1469"/>
                  </a:cubicBezTo>
                  <a:cubicBezTo>
                    <a:pt x="11929" y="1476"/>
                    <a:pt x="11925" y="1483"/>
                    <a:pt x="11922" y="1483"/>
                  </a:cubicBezTo>
                  <a:cubicBezTo>
                    <a:pt x="11918" y="1483"/>
                    <a:pt x="11914" y="1472"/>
                    <a:pt x="11905" y="1438"/>
                  </a:cubicBezTo>
                  <a:lnTo>
                    <a:pt x="11874" y="1438"/>
                  </a:lnTo>
                  <a:cubicBezTo>
                    <a:pt x="11864" y="1408"/>
                    <a:pt x="11867" y="1391"/>
                    <a:pt x="11879" y="1391"/>
                  </a:cubicBezTo>
                  <a:close/>
                  <a:moveTo>
                    <a:pt x="12126" y="1497"/>
                  </a:moveTo>
                  <a:cubicBezTo>
                    <a:pt x="12135" y="1511"/>
                    <a:pt x="12148" y="1526"/>
                    <a:pt x="12168" y="1546"/>
                  </a:cubicBezTo>
                  <a:cubicBezTo>
                    <a:pt x="12193" y="1552"/>
                    <a:pt x="12206" y="1559"/>
                    <a:pt x="12206" y="1559"/>
                  </a:cubicBezTo>
                  <a:cubicBezTo>
                    <a:pt x="12207" y="1559"/>
                    <a:pt x="12183" y="1545"/>
                    <a:pt x="12137" y="1500"/>
                  </a:cubicBezTo>
                  <a:cubicBezTo>
                    <a:pt x="12133" y="1499"/>
                    <a:pt x="12130" y="1498"/>
                    <a:pt x="12126" y="1497"/>
                  </a:cubicBezTo>
                  <a:close/>
                  <a:moveTo>
                    <a:pt x="11331" y="1542"/>
                  </a:moveTo>
                  <a:cubicBezTo>
                    <a:pt x="11341" y="1542"/>
                    <a:pt x="11357" y="1546"/>
                    <a:pt x="11380" y="1561"/>
                  </a:cubicBezTo>
                  <a:cubicBezTo>
                    <a:pt x="11380" y="1561"/>
                    <a:pt x="11411" y="1608"/>
                    <a:pt x="11395" y="1623"/>
                  </a:cubicBezTo>
                  <a:lnTo>
                    <a:pt x="11349" y="1592"/>
                  </a:lnTo>
                  <a:cubicBezTo>
                    <a:pt x="11302" y="1561"/>
                    <a:pt x="11318" y="1546"/>
                    <a:pt x="11318" y="1546"/>
                  </a:cubicBezTo>
                  <a:cubicBezTo>
                    <a:pt x="11318" y="1546"/>
                    <a:pt x="11322" y="1542"/>
                    <a:pt x="11331" y="1542"/>
                  </a:cubicBezTo>
                  <a:close/>
                  <a:moveTo>
                    <a:pt x="1884" y="1653"/>
                  </a:moveTo>
                  <a:cubicBezTo>
                    <a:pt x="1901" y="1653"/>
                    <a:pt x="1919" y="1658"/>
                    <a:pt x="1936" y="1670"/>
                  </a:cubicBezTo>
                  <a:cubicBezTo>
                    <a:pt x="1952" y="1685"/>
                    <a:pt x="1905" y="1716"/>
                    <a:pt x="1844" y="1716"/>
                  </a:cubicBezTo>
                  <a:lnTo>
                    <a:pt x="1813" y="1685"/>
                  </a:lnTo>
                  <a:cubicBezTo>
                    <a:pt x="1832" y="1666"/>
                    <a:pt x="1857" y="1653"/>
                    <a:pt x="1884" y="1653"/>
                  </a:cubicBezTo>
                  <a:close/>
                  <a:moveTo>
                    <a:pt x="4502" y="1747"/>
                  </a:moveTo>
                  <a:lnTo>
                    <a:pt x="4502" y="1747"/>
                  </a:lnTo>
                  <a:cubicBezTo>
                    <a:pt x="4522" y="1760"/>
                    <a:pt x="4522" y="1765"/>
                    <a:pt x="4517" y="1765"/>
                  </a:cubicBezTo>
                  <a:cubicBezTo>
                    <a:pt x="4510" y="1765"/>
                    <a:pt x="4493" y="1756"/>
                    <a:pt x="4502" y="1747"/>
                  </a:cubicBezTo>
                  <a:close/>
                  <a:moveTo>
                    <a:pt x="4770" y="1752"/>
                  </a:moveTo>
                  <a:cubicBezTo>
                    <a:pt x="4787" y="1752"/>
                    <a:pt x="4796" y="1778"/>
                    <a:pt x="4796" y="1778"/>
                  </a:cubicBezTo>
                  <a:cubicBezTo>
                    <a:pt x="4873" y="1809"/>
                    <a:pt x="4811" y="1793"/>
                    <a:pt x="4796" y="1809"/>
                  </a:cubicBezTo>
                  <a:lnTo>
                    <a:pt x="4765" y="1809"/>
                  </a:lnTo>
                  <a:cubicBezTo>
                    <a:pt x="4718" y="1793"/>
                    <a:pt x="4718" y="1793"/>
                    <a:pt x="4749" y="1762"/>
                  </a:cubicBezTo>
                  <a:cubicBezTo>
                    <a:pt x="4757" y="1755"/>
                    <a:pt x="4764" y="1752"/>
                    <a:pt x="4770" y="1752"/>
                  </a:cubicBezTo>
                  <a:close/>
                  <a:moveTo>
                    <a:pt x="1927" y="1786"/>
                  </a:moveTo>
                  <a:cubicBezTo>
                    <a:pt x="1909" y="1786"/>
                    <a:pt x="1882" y="1801"/>
                    <a:pt x="1859" y="1824"/>
                  </a:cubicBezTo>
                  <a:cubicBezTo>
                    <a:pt x="1813" y="1855"/>
                    <a:pt x="1828" y="1871"/>
                    <a:pt x="1859" y="1917"/>
                  </a:cubicBezTo>
                  <a:cubicBezTo>
                    <a:pt x="1869" y="1927"/>
                    <a:pt x="1881" y="1931"/>
                    <a:pt x="1893" y="1931"/>
                  </a:cubicBezTo>
                  <a:cubicBezTo>
                    <a:pt x="1916" y="1931"/>
                    <a:pt x="1936" y="1917"/>
                    <a:pt x="1936" y="1917"/>
                  </a:cubicBezTo>
                  <a:cubicBezTo>
                    <a:pt x="1967" y="1871"/>
                    <a:pt x="1952" y="1855"/>
                    <a:pt x="1936" y="1840"/>
                  </a:cubicBezTo>
                  <a:cubicBezTo>
                    <a:pt x="1952" y="1801"/>
                    <a:pt x="1944" y="1786"/>
                    <a:pt x="1927" y="1786"/>
                  </a:cubicBezTo>
                  <a:close/>
                  <a:moveTo>
                    <a:pt x="4169" y="1852"/>
                  </a:moveTo>
                  <a:cubicBezTo>
                    <a:pt x="4167" y="1852"/>
                    <a:pt x="4164" y="1853"/>
                    <a:pt x="4162" y="1855"/>
                  </a:cubicBezTo>
                  <a:lnTo>
                    <a:pt x="4146" y="1855"/>
                  </a:lnTo>
                  <a:cubicBezTo>
                    <a:pt x="4162" y="1886"/>
                    <a:pt x="4193" y="1917"/>
                    <a:pt x="4224" y="1948"/>
                  </a:cubicBezTo>
                  <a:cubicBezTo>
                    <a:pt x="4239" y="1932"/>
                    <a:pt x="4208" y="1886"/>
                    <a:pt x="4208" y="1886"/>
                  </a:cubicBezTo>
                  <a:cubicBezTo>
                    <a:pt x="4208" y="1886"/>
                    <a:pt x="4186" y="1852"/>
                    <a:pt x="4169" y="1852"/>
                  </a:cubicBezTo>
                  <a:close/>
                  <a:moveTo>
                    <a:pt x="3621" y="1948"/>
                  </a:moveTo>
                  <a:lnTo>
                    <a:pt x="3652" y="2056"/>
                  </a:lnTo>
                  <a:cubicBezTo>
                    <a:pt x="3656" y="2069"/>
                    <a:pt x="3658" y="2075"/>
                    <a:pt x="3659" y="2075"/>
                  </a:cubicBezTo>
                  <a:cubicBezTo>
                    <a:pt x="3660" y="2075"/>
                    <a:pt x="3652" y="2038"/>
                    <a:pt x="3652" y="1994"/>
                  </a:cubicBezTo>
                  <a:lnTo>
                    <a:pt x="3621" y="1948"/>
                  </a:lnTo>
                  <a:close/>
                  <a:moveTo>
                    <a:pt x="4489" y="2046"/>
                  </a:moveTo>
                  <a:cubicBezTo>
                    <a:pt x="4504" y="2046"/>
                    <a:pt x="4520" y="2052"/>
                    <a:pt x="4533" y="2071"/>
                  </a:cubicBezTo>
                  <a:cubicBezTo>
                    <a:pt x="4533" y="2071"/>
                    <a:pt x="4564" y="2118"/>
                    <a:pt x="4548" y="2118"/>
                  </a:cubicBezTo>
                  <a:cubicBezTo>
                    <a:pt x="4543" y="2123"/>
                    <a:pt x="4535" y="2125"/>
                    <a:pt x="4525" y="2125"/>
                  </a:cubicBezTo>
                  <a:cubicBezTo>
                    <a:pt x="4507" y="2125"/>
                    <a:pt x="4486" y="2118"/>
                    <a:pt x="4486" y="2118"/>
                  </a:cubicBezTo>
                  <a:cubicBezTo>
                    <a:pt x="4440" y="2071"/>
                    <a:pt x="4456" y="2056"/>
                    <a:pt x="4456" y="2056"/>
                  </a:cubicBezTo>
                  <a:cubicBezTo>
                    <a:pt x="4456" y="2056"/>
                    <a:pt x="4471" y="2046"/>
                    <a:pt x="4489" y="2046"/>
                  </a:cubicBezTo>
                  <a:close/>
                  <a:moveTo>
                    <a:pt x="9282" y="2052"/>
                  </a:moveTo>
                  <a:cubicBezTo>
                    <a:pt x="9287" y="2052"/>
                    <a:pt x="9290" y="2053"/>
                    <a:pt x="9293" y="2056"/>
                  </a:cubicBezTo>
                  <a:lnTo>
                    <a:pt x="9278" y="2056"/>
                  </a:lnTo>
                  <a:cubicBezTo>
                    <a:pt x="9309" y="2087"/>
                    <a:pt x="9309" y="2087"/>
                    <a:pt x="9278" y="2118"/>
                  </a:cubicBezTo>
                  <a:cubicBezTo>
                    <a:pt x="9266" y="2136"/>
                    <a:pt x="9254" y="2142"/>
                    <a:pt x="9242" y="2142"/>
                  </a:cubicBezTo>
                  <a:cubicBezTo>
                    <a:pt x="9225" y="2142"/>
                    <a:pt x="9210" y="2127"/>
                    <a:pt x="9200" y="2118"/>
                  </a:cubicBezTo>
                  <a:cubicBezTo>
                    <a:pt x="9226" y="2080"/>
                    <a:pt x="9262" y="2052"/>
                    <a:pt x="9282" y="2052"/>
                  </a:cubicBezTo>
                  <a:close/>
                  <a:moveTo>
                    <a:pt x="4098" y="2109"/>
                  </a:moveTo>
                  <a:cubicBezTo>
                    <a:pt x="4104" y="2109"/>
                    <a:pt x="4111" y="2119"/>
                    <a:pt x="4131" y="2149"/>
                  </a:cubicBezTo>
                  <a:lnTo>
                    <a:pt x="4116" y="2164"/>
                  </a:lnTo>
                  <a:lnTo>
                    <a:pt x="4069" y="2118"/>
                  </a:lnTo>
                  <a:lnTo>
                    <a:pt x="4085" y="2118"/>
                  </a:lnTo>
                  <a:cubicBezTo>
                    <a:pt x="4090" y="2112"/>
                    <a:pt x="4094" y="2109"/>
                    <a:pt x="4098" y="2109"/>
                  </a:cubicBezTo>
                  <a:close/>
                  <a:moveTo>
                    <a:pt x="2846" y="2109"/>
                  </a:moveTo>
                  <a:cubicBezTo>
                    <a:pt x="2852" y="2109"/>
                    <a:pt x="2858" y="2112"/>
                    <a:pt x="2864" y="2118"/>
                  </a:cubicBezTo>
                  <a:lnTo>
                    <a:pt x="2833" y="2164"/>
                  </a:lnTo>
                  <a:lnTo>
                    <a:pt x="2786" y="2211"/>
                  </a:lnTo>
                  <a:lnTo>
                    <a:pt x="2802" y="2149"/>
                  </a:lnTo>
                  <a:cubicBezTo>
                    <a:pt x="2821" y="2119"/>
                    <a:pt x="2835" y="2109"/>
                    <a:pt x="2846" y="2109"/>
                  </a:cubicBezTo>
                  <a:close/>
                  <a:moveTo>
                    <a:pt x="3953" y="2136"/>
                  </a:moveTo>
                  <a:cubicBezTo>
                    <a:pt x="3964" y="2136"/>
                    <a:pt x="3986" y="2182"/>
                    <a:pt x="4007" y="2257"/>
                  </a:cubicBezTo>
                  <a:lnTo>
                    <a:pt x="3961" y="2272"/>
                  </a:lnTo>
                  <a:cubicBezTo>
                    <a:pt x="3946" y="2226"/>
                    <a:pt x="3930" y="2164"/>
                    <a:pt x="3946" y="2164"/>
                  </a:cubicBezTo>
                  <a:cubicBezTo>
                    <a:pt x="3946" y="2145"/>
                    <a:pt x="3948" y="2136"/>
                    <a:pt x="3953" y="2136"/>
                  </a:cubicBezTo>
                  <a:close/>
                  <a:moveTo>
                    <a:pt x="17055" y="2073"/>
                  </a:moveTo>
                  <a:cubicBezTo>
                    <a:pt x="17064" y="2073"/>
                    <a:pt x="17054" y="2150"/>
                    <a:pt x="17021" y="2226"/>
                  </a:cubicBezTo>
                  <a:cubicBezTo>
                    <a:pt x="16998" y="2280"/>
                    <a:pt x="16990" y="2307"/>
                    <a:pt x="16990" y="2307"/>
                  </a:cubicBezTo>
                  <a:cubicBezTo>
                    <a:pt x="16990" y="2307"/>
                    <a:pt x="16998" y="2280"/>
                    <a:pt x="17006" y="2226"/>
                  </a:cubicBezTo>
                  <a:cubicBezTo>
                    <a:pt x="17006" y="2164"/>
                    <a:pt x="17006" y="2118"/>
                    <a:pt x="17037" y="2118"/>
                  </a:cubicBezTo>
                  <a:cubicBezTo>
                    <a:pt x="17046" y="2086"/>
                    <a:pt x="17052" y="2073"/>
                    <a:pt x="17055" y="2073"/>
                  </a:cubicBezTo>
                  <a:close/>
                  <a:moveTo>
                    <a:pt x="3331" y="2139"/>
                  </a:moveTo>
                  <a:cubicBezTo>
                    <a:pt x="3337" y="2139"/>
                    <a:pt x="3330" y="2169"/>
                    <a:pt x="3312" y="2241"/>
                  </a:cubicBezTo>
                  <a:cubicBezTo>
                    <a:pt x="3296" y="2288"/>
                    <a:pt x="3265" y="2334"/>
                    <a:pt x="3265" y="2334"/>
                  </a:cubicBezTo>
                  <a:cubicBezTo>
                    <a:pt x="3265" y="2334"/>
                    <a:pt x="3281" y="2272"/>
                    <a:pt x="3296" y="2164"/>
                  </a:cubicBezTo>
                  <a:lnTo>
                    <a:pt x="3296" y="2180"/>
                  </a:lnTo>
                  <a:cubicBezTo>
                    <a:pt x="3316" y="2154"/>
                    <a:pt x="3327" y="2139"/>
                    <a:pt x="3331" y="2139"/>
                  </a:cubicBezTo>
                  <a:close/>
                  <a:moveTo>
                    <a:pt x="2901" y="2226"/>
                  </a:moveTo>
                  <a:cubicBezTo>
                    <a:pt x="2905" y="2226"/>
                    <a:pt x="2894" y="2253"/>
                    <a:pt x="2879" y="2303"/>
                  </a:cubicBezTo>
                  <a:cubicBezTo>
                    <a:pt x="2864" y="2350"/>
                    <a:pt x="2833" y="2411"/>
                    <a:pt x="2771" y="2442"/>
                  </a:cubicBezTo>
                  <a:lnTo>
                    <a:pt x="2740" y="2427"/>
                  </a:lnTo>
                  <a:lnTo>
                    <a:pt x="2817" y="2334"/>
                  </a:lnTo>
                  <a:cubicBezTo>
                    <a:pt x="2875" y="2260"/>
                    <a:pt x="2897" y="2226"/>
                    <a:pt x="2901" y="2226"/>
                  </a:cubicBezTo>
                  <a:close/>
                  <a:moveTo>
                    <a:pt x="10051" y="2350"/>
                  </a:moveTo>
                  <a:cubicBezTo>
                    <a:pt x="10051" y="2411"/>
                    <a:pt x="10035" y="2458"/>
                    <a:pt x="10020" y="2458"/>
                  </a:cubicBezTo>
                  <a:lnTo>
                    <a:pt x="9989" y="2458"/>
                  </a:lnTo>
                  <a:cubicBezTo>
                    <a:pt x="10004" y="2427"/>
                    <a:pt x="10020" y="2381"/>
                    <a:pt x="10035" y="2350"/>
                  </a:cubicBezTo>
                  <a:close/>
                  <a:moveTo>
                    <a:pt x="3466" y="2411"/>
                  </a:moveTo>
                  <a:cubicBezTo>
                    <a:pt x="3466" y="2473"/>
                    <a:pt x="3466" y="2520"/>
                    <a:pt x="3451" y="2520"/>
                  </a:cubicBezTo>
                  <a:cubicBezTo>
                    <a:pt x="3436" y="2520"/>
                    <a:pt x="3435" y="2520"/>
                    <a:pt x="3421" y="2505"/>
                  </a:cubicBezTo>
                  <a:lnTo>
                    <a:pt x="3421" y="2505"/>
                  </a:lnTo>
                  <a:cubicBezTo>
                    <a:pt x="3425" y="2475"/>
                    <a:pt x="3438" y="2438"/>
                    <a:pt x="3451" y="2411"/>
                  </a:cubicBezTo>
                  <a:close/>
                  <a:moveTo>
                    <a:pt x="3915" y="2520"/>
                  </a:moveTo>
                  <a:lnTo>
                    <a:pt x="3930" y="2581"/>
                  </a:lnTo>
                  <a:cubicBezTo>
                    <a:pt x="3926" y="2580"/>
                    <a:pt x="3923" y="2579"/>
                    <a:pt x="3920" y="2579"/>
                  </a:cubicBezTo>
                  <a:cubicBezTo>
                    <a:pt x="3906" y="2579"/>
                    <a:pt x="3900" y="2599"/>
                    <a:pt x="3894" y="2599"/>
                  </a:cubicBezTo>
                  <a:cubicBezTo>
                    <a:pt x="3891" y="2599"/>
                    <a:pt x="3888" y="2595"/>
                    <a:pt x="3884" y="2581"/>
                  </a:cubicBezTo>
                  <a:cubicBezTo>
                    <a:pt x="3868" y="2581"/>
                    <a:pt x="3884" y="2535"/>
                    <a:pt x="3915" y="2520"/>
                  </a:cubicBezTo>
                  <a:close/>
                  <a:moveTo>
                    <a:pt x="3093" y="2628"/>
                  </a:moveTo>
                  <a:cubicBezTo>
                    <a:pt x="3086" y="2651"/>
                    <a:pt x="3085" y="2663"/>
                    <a:pt x="3086" y="2663"/>
                  </a:cubicBezTo>
                  <a:cubicBezTo>
                    <a:pt x="3087" y="2663"/>
                    <a:pt x="3091" y="2651"/>
                    <a:pt x="3093" y="2628"/>
                  </a:cubicBezTo>
                  <a:close/>
                  <a:moveTo>
                    <a:pt x="5477" y="2622"/>
                  </a:moveTo>
                  <a:cubicBezTo>
                    <a:pt x="5471" y="2622"/>
                    <a:pt x="5467" y="2629"/>
                    <a:pt x="5460" y="2643"/>
                  </a:cubicBezTo>
                  <a:cubicBezTo>
                    <a:pt x="5476" y="2674"/>
                    <a:pt x="5491" y="2705"/>
                    <a:pt x="5522" y="2736"/>
                  </a:cubicBezTo>
                  <a:cubicBezTo>
                    <a:pt x="5536" y="2750"/>
                    <a:pt x="5548" y="2757"/>
                    <a:pt x="5555" y="2757"/>
                  </a:cubicBezTo>
                  <a:cubicBezTo>
                    <a:pt x="5571" y="2757"/>
                    <a:pt x="5565" y="2723"/>
                    <a:pt x="5522" y="2659"/>
                  </a:cubicBezTo>
                  <a:cubicBezTo>
                    <a:pt x="5496" y="2633"/>
                    <a:pt x="5485" y="2622"/>
                    <a:pt x="5477" y="2622"/>
                  </a:cubicBezTo>
                  <a:close/>
                  <a:moveTo>
                    <a:pt x="13590" y="0"/>
                  </a:moveTo>
                  <a:cubicBezTo>
                    <a:pt x="13559" y="47"/>
                    <a:pt x="13513" y="62"/>
                    <a:pt x="13451" y="62"/>
                  </a:cubicBezTo>
                  <a:cubicBezTo>
                    <a:pt x="13358" y="62"/>
                    <a:pt x="13327" y="62"/>
                    <a:pt x="13374" y="124"/>
                  </a:cubicBezTo>
                  <a:cubicBezTo>
                    <a:pt x="13374" y="186"/>
                    <a:pt x="13389" y="232"/>
                    <a:pt x="13343" y="232"/>
                  </a:cubicBezTo>
                  <a:lnTo>
                    <a:pt x="13343" y="186"/>
                  </a:lnTo>
                  <a:cubicBezTo>
                    <a:pt x="13343" y="157"/>
                    <a:pt x="13323" y="145"/>
                    <a:pt x="13287" y="145"/>
                  </a:cubicBezTo>
                  <a:cubicBezTo>
                    <a:pt x="13246" y="145"/>
                    <a:pt x="13185" y="161"/>
                    <a:pt x="13111" y="186"/>
                  </a:cubicBezTo>
                  <a:cubicBezTo>
                    <a:pt x="13003" y="205"/>
                    <a:pt x="12939" y="225"/>
                    <a:pt x="12895" y="225"/>
                  </a:cubicBezTo>
                  <a:cubicBezTo>
                    <a:pt x="12869" y="225"/>
                    <a:pt x="12850" y="218"/>
                    <a:pt x="12833" y="201"/>
                  </a:cubicBezTo>
                  <a:lnTo>
                    <a:pt x="12817" y="263"/>
                  </a:lnTo>
                  <a:cubicBezTo>
                    <a:pt x="12808" y="307"/>
                    <a:pt x="12800" y="326"/>
                    <a:pt x="12788" y="326"/>
                  </a:cubicBezTo>
                  <a:cubicBezTo>
                    <a:pt x="12779" y="326"/>
                    <a:pt x="12769" y="314"/>
                    <a:pt x="12755" y="294"/>
                  </a:cubicBezTo>
                  <a:cubicBezTo>
                    <a:pt x="12746" y="288"/>
                    <a:pt x="12732" y="284"/>
                    <a:pt x="12716" y="284"/>
                  </a:cubicBezTo>
                  <a:cubicBezTo>
                    <a:pt x="12656" y="284"/>
                    <a:pt x="12563" y="329"/>
                    <a:pt x="12539" y="402"/>
                  </a:cubicBezTo>
                  <a:lnTo>
                    <a:pt x="12477" y="433"/>
                  </a:lnTo>
                  <a:cubicBezTo>
                    <a:pt x="12451" y="407"/>
                    <a:pt x="12423" y="395"/>
                    <a:pt x="12398" y="395"/>
                  </a:cubicBezTo>
                  <a:cubicBezTo>
                    <a:pt x="12351" y="395"/>
                    <a:pt x="12318" y="439"/>
                    <a:pt x="12338" y="510"/>
                  </a:cubicBezTo>
                  <a:cubicBezTo>
                    <a:pt x="12324" y="489"/>
                    <a:pt x="12310" y="481"/>
                    <a:pt x="12298" y="481"/>
                  </a:cubicBezTo>
                  <a:cubicBezTo>
                    <a:pt x="12282" y="481"/>
                    <a:pt x="12269" y="493"/>
                    <a:pt x="12261" y="510"/>
                  </a:cubicBezTo>
                  <a:cubicBezTo>
                    <a:pt x="12235" y="587"/>
                    <a:pt x="12168" y="642"/>
                    <a:pt x="12128" y="642"/>
                  </a:cubicBezTo>
                  <a:cubicBezTo>
                    <a:pt x="12119" y="642"/>
                    <a:pt x="12112" y="640"/>
                    <a:pt x="12106" y="634"/>
                  </a:cubicBezTo>
                  <a:lnTo>
                    <a:pt x="12075" y="650"/>
                  </a:lnTo>
                  <a:cubicBezTo>
                    <a:pt x="12091" y="680"/>
                    <a:pt x="12075" y="727"/>
                    <a:pt x="12044" y="742"/>
                  </a:cubicBezTo>
                  <a:cubicBezTo>
                    <a:pt x="12013" y="773"/>
                    <a:pt x="11998" y="820"/>
                    <a:pt x="12013" y="850"/>
                  </a:cubicBezTo>
                  <a:cubicBezTo>
                    <a:pt x="12029" y="912"/>
                    <a:pt x="12013" y="928"/>
                    <a:pt x="12013" y="928"/>
                  </a:cubicBezTo>
                  <a:cubicBezTo>
                    <a:pt x="12013" y="928"/>
                    <a:pt x="11967" y="881"/>
                    <a:pt x="11952" y="835"/>
                  </a:cubicBezTo>
                  <a:cubicBezTo>
                    <a:pt x="11947" y="815"/>
                    <a:pt x="11938" y="805"/>
                    <a:pt x="11930" y="805"/>
                  </a:cubicBezTo>
                  <a:cubicBezTo>
                    <a:pt x="11913" y="805"/>
                    <a:pt x="11895" y="849"/>
                    <a:pt x="11905" y="943"/>
                  </a:cubicBezTo>
                  <a:cubicBezTo>
                    <a:pt x="11913" y="1015"/>
                    <a:pt x="11921" y="1050"/>
                    <a:pt x="11921" y="1050"/>
                  </a:cubicBezTo>
                  <a:cubicBezTo>
                    <a:pt x="11920" y="1050"/>
                    <a:pt x="11912" y="1019"/>
                    <a:pt x="11890" y="959"/>
                  </a:cubicBezTo>
                  <a:cubicBezTo>
                    <a:pt x="11880" y="928"/>
                    <a:pt x="11863" y="891"/>
                    <a:pt x="11852" y="891"/>
                  </a:cubicBezTo>
                  <a:cubicBezTo>
                    <a:pt x="11847" y="891"/>
                    <a:pt x="11843" y="901"/>
                    <a:pt x="11843" y="928"/>
                  </a:cubicBezTo>
                  <a:cubicBezTo>
                    <a:pt x="11828" y="943"/>
                    <a:pt x="11828" y="990"/>
                    <a:pt x="11843" y="1005"/>
                  </a:cubicBezTo>
                  <a:lnTo>
                    <a:pt x="11797" y="1067"/>
                  </a:lnTo>
                  <a:cubicBezTo>
                    <a:pt x="11720" y="1067"/>
                    <a:pt x="11689" y="1082"/>
                    <a:pt x="11673" y="1098"/>
                  </a:cubicBezTo>
                  <a:cubicBezTo>
                    <a:pt x="11694" y="1139"/>
                    <a:pt x="11701" y="1153"/>
                    <a:pt x="11685" y="1153"/>
                  </a:cubicBezTo>
                  <a:cubicBezTo>
                    <a:pt x="11677" y="1153"/>
                    <a:pt x="11663" y="1149"/>
                    <a:pt x="11643" y="1144"/>
                  </a:cubicBezTo>
                  <a:cubicBezTo>
                    <a:pt x="11619" y="1132"/>
                    <a:pt x="11604" y="1125"/>
                    <a:pt x="11599" y="1125"/>
                  </a:cubicBezTo>
                  <a:cubicBezTo>
                    <a:pt x="11592" y="1125"/>
                    <a:pt x="11611" y="1143"/>
                    <a:pt x="11658" y="1190"/>
                  </a:cubicBezTo>
                  <a:cubicBezTo>
                    <a:pt x="11682" y="1238"/>
                    <a:pt x="11669" y="1258"/>
                    <a:pt x="11641" y="1258"/>
                  </a:cubicBezTo>
                  <a:cubicBezTo>
                    <a:pt x="11633" y="1258"/>
                    <a:pt x="11623" y="1256"/>
                    <a:pt x="11612" y="1252"/>
                  </a:cubicBezTo>
                  <a:cubicBezTo>
                    <a:pt x="11573" y="1214"/>
                    <a:pt x="11550" y="1198"/>
                    <a:pt x="11540" y="1198"/>
                  </a:cubicBezTo>
                  <a:cubicBezTo>
                    <a:pt x="11530" y="1198"/>
                    <a:pt x="11534" y="1214"/>
                    <a:pt x="11550" y="1237"/>
                  </a:cubicBezTo>
                  <a:cubicBezTo>
                    <a:pt x="11596" y="1268"/>
                    <a:pt x="11550" y="1299"/>
                    <a:pt x="11550" y="1299"/>
                  </a:cubicBezTo>
                  <a:cubicBezTo>
                    <a:pt x="11550" y="1299"/>
                    <a:pt x="11535" y="1302"/>
                    <a:pt x="11512" y="1314"/>
                  </a:cubicBezTo>
                  <a:lnTo>
                    <a:pt x="11512" y="1314"/>
                  </a:lnTo>
                  <a:cubicBezTo>
                    <a:pt x="11504" y="1305"/>
                    <a:pt x="11495" y="1294"/>
                    <a:pt x="11488" y="1283"/>
                  </a:cubicBezTo>
                  <a:lnTo>
                    <a:pt x="11472" y="1299"/>
                  </a:lnTo>
                  <a:lnTo>
                    <a:pt x="11481" y="1332"/>
                  </a:lnTo>
                  <a:lnTo>
                    <a:pt x="11481" y="1332"/>
                  </a:lnTo>
                  <a:cubicBezTo>
                    <a:pt x="11492" y="1324"/>
                    <a:pt x="11502" y="1318"/>
                    <a:pt x="11512" y="1314"/>
                  </a:cubicBezTo>
                  <a:lnTo>
                    <a:pt x="11512" y="1314"/>
                  </a:lnTo>
                  <a:cubicBezTo>
                    <a:pt x="11538" y="1343"/>
                    <a:pt x="11562" y="1364"/>
                    <a:pt x="11550" y="1376"/>
                  </a:cubicBezTo>
                  <a:lnTo>
                    <a:pt x="11488" y="1360"/>
                  </a:lnTo>
                  <a:lnTo>
                    <a:pt x="11481" y="1332"/>
                  </a:lnTo>
                  <a:lnTo>
                    <a:pt x="11481" y="1332"/>
                  </a:lnTo>
                  <a:cubicBezTo>
                    <a:pt x="11464" y="1343"/>
                    <a:pt x="11445" y="1357"/>
                    <a:pt x="11426" y="1376"/>
                  </a:cubicBezTo>
                  <a:cubicBezTo>
                    <a:pt x="11380" y="1422"/>
                    <a:pt x="11364" y="1422"/>
                    <a:pt x="11333" y="1453"/>
                  </a:cubicBezTo>
                  <a:lnTo>
                    <a:pt x="11241" y="1561"/>
                  </a:lnTo>
                  <a:cubicBezTo>
                    <a:pt x="11225" y="1577"/>
                    <a:pt x="11256" y="1623"/>
                    <a:pt x="11287" y="1670"/>
                  </a:cubicBezTo>
                  <a:cubicBezTo>
                    <a:pt x="11320" y="1703"/>
                    <a:pt x="11333" y="1713"/>
                    <a:pt x="11333" y="1713"/>
                  </a:cubicBezTo>
                  <a:cubicBezTo>
                    <a:pt x="11332" y="1713"/>
                    <a:pt x="11307" y="1694"/>
                    <a:pt x="11272" y="1685"/>
                  </a:cubicBezTo>
                  <a:cubicBezTo>
                    <a:pt x="11214" y="1635"/>
                    <a:pt x="11177" y="1611"/>
                    <a:pt x="11165" y="1611"/>
                  </a:cubicBezTo>
                  <a:cubicBezTo>
                    <a:pt x="11153" y="1611"/>
                    <a:pt x="11174" y="1643"/>
                    <a:pt x="11241" y="1701"/>
                  </a:cubicBezTo>
                  <a:cubicBezTo>
                    <a:pt x="11290" y="1741"/>
                    <a:pt x="11313" y="1761"/>
                    <a:pt x="11308" y="1761"/>
                  </a:cubicBezTo>
                  <a:cubicBezTo>
                    <a:pt x="11303" y="1761"/>
                    <a:pt x="11276" y="1745"/>
                    <a:pt x="11225" y="1716"/>
                  </a:cubicBezTo>
                  <a:cubicBezTo>
                    <a:pt x="11206" y="1703"/>
                    <a:pt x="11195" y="1696"/>
                    <a:pt x="11190" y="1696"/>
                  </a:cubicBezTo>
                  <a:cubicBezTo>
                    <a:pt x="11184" y="1696"/>
                    <a:pt x="11192" y="1711"/>
                    <a:pt x="11210" y="1747"/>
                  </a:cubicBezTo>
                  <a:cubicBezTo>
                    <a:pt x="11217" y="1770"/>
                    <a:pt x="11221" y="1782"/>
                    <a:pt x="11219" y="1782"/>
                  </a:cubicBezTo>
                  <a:cubicBezTo>
                    <a:pt x="11217" y="1782"/>
                    <a:pt x="11210" y="1770"/>
                    <a:pt x="11194" y="1747"/>
                  </a:cubicBezTo>
                  <a:cubicBezTo>
                    <a:pt x="11166" y="1728"/>
                    <a:pt x="11131" y="1715"/>
                    <a:pt x="11116" y="1715"/>
                  </a:cubicBezTo>
                  <a:cubicBezTo>
                    <a:pt x="11107" y="1715"/>
                    <a:pt x="11105" y="1720"/>
                    <a:pt x="11117" y="1731"/>
                  </a:cubicBezTo>
                  <a:cubicBezTo>
                    <a:pt x="11117" y="1731"/>
                    <a:pt x="11117" y="1735"/>
                    <a:pt x="11109" y="1735"/>
                  </a:cubicBezTo>
                  <a:cubicBezTo>
                    <a:pt x="11102" y="1735"/>
                    <a:pt x="11086" y="1731"/>
                    <a:pt x="11055" y="1716"/>
                  </a:cubicBezTo>
                  <a:cubicBezTo>
                    <a:pt x="11045" y="1709"/>
                    <a:pt x="11039" y="1706"/>
                    <a:pt x="11035" y="1706"/>
                  </a:cubicBezTo>
                  <a:cubicBezTo>
                    <a:pt x="11022" y="1706"/>
                    <a:pt x="11043" y="1745"/>
                    <a:pt x="11055" y="1793"/>
                  </a:cubicBezTo>
                  <a:cubicBezTo>
                    <a:pt x="11072" y="1854"/>
                    <a:pt x="11070" y="1885"/>
                    <a:pt x="11060" y="1885"/>
                  </a:cubicBezTo>
                  <a:cubicBezTo>
                    <a:pt x="11052" y="1885"/>
                    <a:pt x="11038" y="1865"/>
                    <a:pt x="11024" y="1824"/>
                  </a:cubicBezTo>
                  <a:cubicBezTo>
                    <a:pt x="11010" y="1792"/>
                    <a:pt x="10997" y="1779"/>
                    <a:pt x="10985" y="1779"/>
                  </a:cubicBezTo>
                  <a:cubicBezTo>
                    <a:pt x="10959" y="1779"/>
                    <a:pt x="10945" y="1852"/>
                    <a:pt x="10978" y="1917"/>
                  </a:cubicBezTo>
                  <a:cubicBezTo>
                    <a:pt x="11005" y="1971"/>
                    <a:pt x="11016" y="1994"/>
                    <a:pt x="11015" y="1994"/>
                  </a:cubicBezTo>
                  <a:cubicBezTo>
                    <a:pt x="11014" y="1994"/>
                    <a:pt x="11006" y="1982"/>
                    <a:pt x="10993" y="1963"/>
                  </a:cubicBezTo>
                  <a:cubicBezTo>
                    <a:pt x="10975" y="1935"/>
                    <a:pt x="10967" y="1930"/>
                    <a:pt x="10964" y="1930"/>
                  </a:cubicBezTo>
                  <a:cubicBezTo>
                    <a:pt x="10962" y="1930"/>
                    <a:pt x="10962" y="1932"/>
                    <a:pt x="10962" y="1932"/>
                  </a:cubicBezTo>
                  <a:cubicBezTo>
                    <a:pt x="10962" y="1932"/>
                    <a:pt x="10932" y="1932"/>
                    <a:pt x="10901" y="1886"/>
                  </a:cubicBezTo>
                  <a:cubicBezTo>
                    <a:pt x="10901" y="1886"/>
                    <a:pt x="10885" y="1886"/>
                    <a:pt x="10885" y="1963"/>
                  </a:cubicBezTo>
                  <a:cubicBezTo>
                    <a:pt x="10899" y="2017"/>
                    <a:pt x="10892" y="2038"/>
                    <a:pt x="10875" y="2038"/>
                  </a:cubicBezTo>
                  <a:cubicBezTo>
                    <a:pt x="10852" y="2038"/>
                    <a:pt x="10812" y="2001"/>
                    <a:pt x="10777" y="1948"/>
                  </a:cubicBezTo>
                  <a:lnTo>
                    <a:pt x="10777" y="2010"/>
                  </a:lnTo>
                  <a:cubicBezTo>
                    <a:pt x="10797" y="2078"/>
                    <a:pt x="10804" y="2128"/>
                    <a:pt x="10799" y="2128"/>
                  </a:cubicBezTo>
                  <a:cubicBezTo>
                    <a:pt x="10796" y="2128"/>
                    <a:pt x="10788" y="2111"/>
                    <a:pt x="10777" y="2071"/>
                  </a:cubicBezTo>
                  <a:lnTo>
                    <a:pt x="10762" y="2025"/>
                  </a:lnTo>
                  <a:lnTo>
                    <a:pt x="10762" y="2025"/>
                  </a:lnTo>
                  <a:cubicBezTo>
                    <a:pt x="10777" y="2071"/>
                    <a:pt x="10762" y="2087"/>
                    <a:pt x="10746" y="2087"/>
                  </a:cubicBezTo>
                  <a:cubicBezTo>
                    <a:pt x="10715" y="2056"/>
                    <a:pt x="10684" y="2025"/>
                    <a:pt x="10684" y="1979"/>
                  </a:cubicBezTo>
                  <a:cubicBezTo>
                    <a:pt x="10669" y="1932"/>
                    <a:pt x="10669" y="1932"/>
                    <a:pt x="10653" y="1932"/>
                  </a:cubicBezTo>
                  <a:lnTo>
                    <a:pt x="10669" y="1994"/>
                  </a:lnTo>
                  <a:cubicBezTo>
                    <a:pt x="10684" y="2041"/>
                    <a:pt x="10700" y="2102"/>
                    <a:pt x="10684" y="2102"/>
                  </a:cubicBezTo>
                  <a:cubicBezTo>
                    <a:pt x="10669" y="2102"/>
                    <a:pt x="10638" y="2102"/>
                    <a:pt x="10638" y="2056"/>
                  </a:cubicBezTo>
                  <a:cubicBezTo>
                    <a:pt x="10627" y="2012"/>
                    <a:pt x="10600" y="1975"/>
                    <a:pt x="10591" y="1975"/>
                  </a:cubicBezTo>
                  <a:cubicBezTo>
                    <a:pt x="10588" y="1975"/>
                    <a:pt x="10587" y="1981"/>
                    <a:pt x="10592" y="1994"/>
                  </a:cubicBezTo>
                  <a:cubicBezTo>
                    <a:pt x="10592" y="1994"/>
                    <a:pt x="10576" y="1994"/>
                    <a:pt x="10561" y="1948"/>
                  </a:cubicBezTo>
                  <a:cubicBezTo>
                    <a:pt x="10545" y="1956"/>
                    <a:pt x="10534" y="1959"/>
                    <a:pt x="10524" y="1959"/>
                  </a:cubicBezTo>
                  <a:cubicBezTo>
                    <a:pt x="10514" y="1959"/>
                    <a:pt x="10507" y="1956"/>
                    <a:pt x="10499" y="1948"/>
                  </a:cubicBezTo>
                  <a:cubicBezTo>
                    <a:pt x="10499" y="1979"/>
                    <a:pt x="10487" y="1994"/>
                    <a:pt x="10476" y="1994"/>
                  </a:cubicBezTo>
                  <a:cubicBezTo>
                    <a:pt x="10464" y="1994"/>
                    <a:pt x="10452" y="1979"/>
                    <a:pt x="10452" y="1948"/>
                  </a:cubicBezTo>
                  <a:cubicBezTo>
                    <a:pt x="10452" y="1948"/>
                    <a:pt x="10421" y="1948"/>
                    <a:pt x="10406" y="2010"/>
                  </a:cubicBezTo>
                  <a:cubicBezTo>
                    <a:pt x="10375" y="2010"/>
                    <a:pt x="10360" y="2010"/>
                    <a:pt x="10360" y="1963"/>
                  </a:cubicBezTo>
                  <a:cubicBezTo>
                    <a:pt x="10360" y="1932"/>
                    <a:pt x="10360" y="1917"/>
                    <a:pt x="10358" y="1917"/>
                  </a:cubicBezTo>
                  <a:cubicBezTo>
                    <a:pt x="10356" y="1917"/>
                    <a:pt x="10352" y="1932"/>
                    <a:pt x="10344" y="1963"/>
                  </a:cubicBezTo>
                  <a:cubicBezTo>
                    <a:pt x="10329" y="2010"/>
                    <a:pt x="10329" y="2010"/>
                    <a:pt x="10313" y="2010"/>
                  </a:cubicBezTo>
                  <a:lnTo>
                    <a:pt x="10282" y="2010"/>
                  </a:lnTo>
                  <a:cubicBezTo>
                    <a:pt x="10282" y="2051"/>
                    <a:pt x="10282" y="2065"/>
                    <a:pt x="10278" y="2065"/>
                  </a:cubicBezTo>
                  <a:cubicBezTo>
                    <a:pt x="10276" y="2065"/>
                    <a:pt x="10272" y="2061"/>
                    <a:pt x="10267" y="2056"/>
                  </a:cubicBezTo>
                  <a:cubicBezTo>
                    <a:pt x="10251" y="2056"/>
                    <a:pt x="10205" y="1994"/>
                    <a:pt x="10190" y="1994"/>
                  </a:cubicBezTo>
                  <a:cubicBezTo>
                    <a:pt x="10143" y="1994"/>
                    <a:pt x="10143" y="1994"/>
                    <a:pt x="10159" y="2056"/>
                  </a:cubicBezTo>
                  <a:cubicBezTo>
                    <a:pt x="10169" y="2056"/>
                    <a:pt x="10166" y="2083"/>
                    <a:pt x="10158" y="2083"/>
                  </a:cubicBezTo>
                  <a:cubicBezTo>
                    <a:pt x="10154" y="2083"/>
                    <a:pt x="10148" y="2077"/>
                    <a:pt x="10143" y="2056"/>
                  </a:cubicBezTo>
                  <a:cubicBezTo>
                    <a:pt x="10128" y="2056"/>
                    <a:pt x="10097" y="1979"/>
                    <a:pt x="10051" y="1979"/>
                  </a:cubicBezTo>
                  <a:cubicBezTo>
                    <a:pt x="10034" y="1973"/>
                    <a:pt x="10021" y="1969"/>
                    <a:pt x="10011" y="1969"/>
                  </a:cubicBezTo>
                  <a:cubicBezTo>
                    <a:pt x="9993" y="1969"/>
                    <a:pt x="9983" y="1980"/>
                    <a:pt x="9973" y="2010"/>
                  </a:cubicBezTo>
                  <a:cubicBezTo>
                    <a:pt x="9966" y="2064"/>
                    <a:pt x="9958" y="2091"/>
                    <a:pt x="9954" y="2091"/>
                  </a:cubicBezTo>
                  <a:cubicBezTo>
                    <a:pt x="9950" y="2091"/>
                    <a:pt x="9950" y="2064"/>
                    <a:pt x="9958" y="2010"/>
                  </a:cubicBezTo>
                  <a:cubicBezTo>
                    <a:pt x="9977" y="1943"/>
                    <a:pt x="9972" y="1912"/>
                    <a:pt x="9963" y="1912"/>
                  </a:cubicBezTo>
                  <a:cubicBezTo>
                    <a:pt x="9957" y="1912"/>
                    <a:pt x="9948" y="1924"/>
                    <a:pt x="9942" y="1948"/>
                  </a:cubicBezTo>
                  <a:cubicBezTo>
                    <a:pt x="9933" y="1977"/>
                    <a:pt x="9923" y="1988"/>
                    <a:pt x="9913" y="1988"/>
                  </a:cubicBezTo>
                  <a:cubicBezTo>
                    <a:pt x="9907" y="1988"/>
                    <a:pt x="9902" y="1984"/>
                    <a:pt x="9896" y="1979"/>
                  </a:cubicBezTo>
                  <a:cubicBezTo>
                    <a:pt x="9913" y="1953"/>
                    <a:pt x="9911" y="1942"/>
                    <a:pt x="9901" y="1942"/>
                  </a:cubicBezTo>
                  <a:cubicBezTo>
                    <a:pt x="9893" y="1942"/>
                    <a:pt x="9879" y="1949"/>
                    <a:pt x="9865" y="1963"/>
                  </a:cubicBezTo>
                  <a:cubicBezTo>
                    <a:pt x="9850" y="1963"/>
                    <a:pt x="9850" y="1963"/>
                    <a:pt x="9865" y="1917"/>
                  </a:cubicBezTo>
                  <a:lnTo>
                    <a:pt x="9850" y="1901"/>
                  </a:lnTo>
                  <a:cubicBezTo>
                    <a:pt x="9829" y="1922"/>
                    <a:pt x="9809" y="1931"/>
                    <a:pt x="9792" y="1931"/>
                  </a:cubicBezTo>
                  <a:cubicBezTo>
                    <a:pt x="9746" y="1931"/>
                    <a:pt x="9719" y="1869"/>
                    <a:pt x="9741" y="1824"/>
                  </a:cubicBezTo>
                  <a:lnTo>
                    <a:pt x="9741" y="1824"/>
                  </a:lnTo>
                  <a:cubicBezTo>
                    <a:pt x="9741" y="1824"/>
                    <a:pt x="9726" y="1824"/>
                    <a:pt x="9680" y="1855"/>
                  </a:cubicBezTo>
                  <a:cubicBezTo>
                    <a:pt x="9646" y="1888"/>
                    <a:pt x="9624" y="1905"/>
                    <a:pt x="9615" y="1905"/>
                  </a:cubicBezTo>
                  <a:cubicBezTo>
                    <a:pt x="9603" y="1905"/>
                    <a:pt x="9614" y="1877"/>
                    <a:pt x="9649" y="1824"/>
                  </a:cubicBezTo>
                  <a:cubicBezTo>
                    <a:pt x="9679" y="1786"/>
                    <a:pt x="9699" y="1766"/>
                    <a:pt x="9699" y="1766"/>
                  </a:cubicBezTo>
                  <a:lnTo>
                    <a:pt x="9699" y="1766"/>
                  </a:lnTo>
                  <a:cubicBezTo>
                    <a:pt x="9699" y="1766"/>
                    <a:pt x="9679" y="1786"/>
                    <a:pt x="9633" y="1824"/>
                  </a:cubicBezTo>
                  <a:cubicBezTo>
                    <a:pt x="9622" y="1835"/>
                    <a:pt x="9610" y="1840"/>
                    <a:pt x="9600" y="1840"/>
                  </a:cubicBezTo>
                  <a:cubicBezTo>
                    <a:pt x="9565" y="1840"/>
                    <a:pt x="9544" y="1790"/>
                    <a:pt x="9602" y="1731"/>
                  </a:cubicBezTo>
                  <a:lnTo>
                    <a:pt x="9680" y="1654"/>
                  </a:lnTo>
                  <a:lnTo>
                    <a:pt x="9680" y="1654"/>
                  </a:lnTo>
                  <a:cubicBezTo>
                    <a:pt x="9656" y="1670"/>
                    <a:pt x="9641" y="1673"/>
                    <a:pt x="9631" y="1673"/>
                  </a:cubicBezTo>
                  <a:cubicBezTo>
                    <a:pt x="9622" y="1673"/>
                    <a:pt x="9618" y="1670"/>
                    <a:pt x="9618" y="1670"/>
                  </a:cubicBezTo>
                  <a:cubicBezTo>
                    <a:pt x="9604" y="1691"/>
                    <a:pt x="9593" y="1699"/>
                    <a:pt x="9581" y="1699"/>
                  </a:cubicBezTo>
                  <a:cubicBezTo>
                    <a:pt x="9567" y="1699"/>
                    <a:pt x="9550" y="1687"/>
                    <a:pt x="9525" y="1670"/>
                  </a:cubicBezTo>
                  <a:cubicBezTo>
                    <a:pt x="9494" y="1639"/>
                    <a:pt x="9417" y="1623"/>
                    <a:pt x="9386" y="1592"/>
                  </a:cubicBezTo>
                  <a:cubicBezTo>
                    <a:pt x="9355" y="1561"/>
                    <a:pt x="9309" y="1515"/>
                    <a:pt x="9340" y="1469"/>
                  </a:cubicBezTo>
                  <a:cubicBezTo>
                    <a:pt x="9324" y="1453"/>
                    <a:pt x="9309" y="1438"/>
                    <a:pt x="9231" y="1438"/>
                  </a:cubicBezTo>
                  <a:cubicBezTo>
                    <a:pt x="9170" y="1438"/>
                    <a:pt x="9154" y="1422"/>
                    <a:pt x="9185" y="1376"/>
                  </a:cubicBezTo>
                  <a:lnTo>
                    <a:pt x="9170" y="1360"/>
                  </a:lnTo>
                  <a:cubicBezTo>
                    <a:pt x="9108" y="1360"/>
                    <a:pt x="9092" y="1345"/>
                    <a:pt x="9092" y="1345"/>
                  </a:cubicBezTo>
                  <a:cubicBezTo>
                    <a:pt x="9120" y="1317"/>
                    <a:pt x="9147" y="1265"/>
                    <a:pt x="9109" y="1265"/>
                  </a:cubicBezTo>
                  <a:cubicBezTo>
                    <a:pt x="9105" y="1265"/>
                    <a:pt x="9099" y="1266"/>
                    <a:pt x="9092" y="1268"/>
                  </a:cubicBezTo>
                  <a:cubicBezTo>
                    <a:pt x="9065" y="1282"/>
                    <a:pt x="9049" y="1289"/>
                    <a:pt x="9038" y="1289"/>
                  </a:cubicBezTo>
                  <a:cubicBezTo>
                    <a:pt x="9024" y="1289"/>
                    <a:pt x="9017" y="1278"/>
                    <a:pt x="9000" y="1252"/>
                  </a:cubicBezTo>
                  <a:cubicBezTo>
                    <a:pt x="8922" y="1113"/>
                    <a:pt x="8814" y="974"/>
                    <a:pt x="8690" y="866"/>
                  </a:cubicBezTo>
                  <a:cubicBezTo>
                    <a:pt x="8644" y="820"/>
                    <a:pt x="8598" y="789"/>
                    <a:pt x="8551" y="742"/>
                  </a:cubicBezTo>
                  <a:lnTo>
                    <a:pt x="8412" y="650"/>
                  </a:lnTo>
                  <a:cubicBezTo>
                    <a:pt x="8348" y="598"/>
                    <a:pt x="8295" y="568"/>
                    <a:pt x="8270" y="568"/>
                  </a:cubicBezTo>
                  <a:cubicBezTo>
                    <a:pt x="8264" y="568"/>
                    <a:pt x="8260" y="570"/>
                    <a:pt x="8258" y="572"/>
                  </a:cubicBezTo>
                  <a:lnTo>
                    <a:pt x="8180" y="526"/>
                  </a:lnTo>
                  <a:lnTo>
                    <a:pt x="8088" y="480"/>
                  </a:lnTo>
                  <a:cubicBezTo>
                    <a:pt x="8119" y="433"/>
                    <a:pt x="8088" y="387"/>
                    <a:pt x="8041" y="371"/>
                  </a:cubicBezTo>
                  <a:cubicBezTo>
                    <a:pt x="8000" y="361"/>
                    <a:pt x="7960" y="358"/>
                    <a:pt x="7919" y="356"/>
                  </a:cubicBezTo>
                  <a:lnTo>
                    <a:pt x="7919" y="356"/>
                  </a:lnTo>
                  <a:lnTo>
                    <a:pt x="7949" y="371"/>
                  </a:lnTo>
                  <a:cubicBezTo>
                    <a:pt x="7922" y="411"/>
                    <a:pt x="7895" y="452"/>
                    <a:pt x="7878" y="452"/>
                  </a:cubicBezTo>
                  <a:cubicBezTo>
                    <a:pt x="7876" y="452"/>
                    <a:pt x="7873" y="451"/>
                    <a:pt x="7871" y="449"/>
                  </a:cubicBezTo>
                  <a:lnTo>
                    <a:pt x="7840" y="449"/>
                  </a:lnTo>
                  <a:cubicBezTo>
                    <a:pt x="7856" y="403"/>
                    <a:pt x="7886" y="372"/>
                    <a:pt x="7917" y="356"/>
                  </a:cubicBezTo>
                  <a:lnTo>
                    <a:pt x="7917" y="356"/>
                  </a:lnTo>
                  <a:cubicBezTo>
                    <a:pt x="7896" y="356"/>
                    <a:pt x="7876" y="356"/>
                    <a:pt x="7856" y="356"/>
                  </a:cubicBezTo>
                  <a:cubicBezTo>
                    <a:pt x="7837" y="375"/>
                    <a:pt x="7812" y="388"/>
                    <a:pt x="7784" y="388"/>
                  </a:cubicBezTo>
                  <a:cubicBezTo>
                    <a:pt x="7768" y="388"/>
                    <a:pt x="7750" y="383"/>
                    <a:pt x="7732" y="371"/>
                  </a:cubicBezTo>
                  <a:cubicBezTo>
                    <a:pt x="7769" y="298"/>
                    <a:pt x="7718" y="254"/>
                    <a:pt x="7650" y="254"/>
                  </a:cubicBezTo>
                  <a:cubicBezTo>
                    <a:pt x="7632" y="254"/>
                    <a:pt x="7612" y="257"/>
                    <a:pt x="7593" y="263"/>
                  </a:cubicBezTo>
                  <a:cubicBezTo>
                    <a:pt x="7564" y="313"/>
                    <a:pt x="7542" y="337"/>
                    <a:pt x="7530" y="337"/>
                  </a:cubicBezTo>
                  <a:cubicBezTo>
                    <a:pt x="7516" y="337"/>
                    <a:pt x="7515" y="306"/>
                    <a:pt x="7531" y="248"/>
                  </a:cubicBezTo>
                  <a:cubicBezTo>
                    <a:pt x="7546" y="195"/>
                    <a:pt x="7536" y="165"/>
                    <a:pt x="7510" y="165"/>
                  </a:cubicBezTo>
                  <a:cubicBezTo>
                    <a:pt x="7484" y="165"/>
                    <a:pt x="7440" y="199"/>
                    <a:pt x="7392" y="279"/>
                  </a:cubicBezTo>
                  <a:cubicBezTo>
                    <a:pt x="7371" y="300"/>
                    <a:pt x="7362" y="312"/>
                    <a:pt x="7357" y="312"/>
                  </a:cubicBezTo>
                  <a:cubicBezTo>
                    <a:pt x="7350" y="312"/>
                    <a:pt x="7347" y="296"/>
                    <a:pt x="7330" y="263"/>
                  </a:cubicBezTo>
                  <a:cubicBezTo>
                    <a:pt x="7321" y="191"/>
                    <a:pt x="7307" y="161"/>
                    <a:pt x="7297" y="161"/>
                  </a:cubicBezTo>
                  <a:cubicBezTo>
                    <a:pt x="7289" y="161"/>
                    <a:pt x="7284" y="176"/>
                    <a:pt x="7284" y="201"/>
                  </a:cubicBezTo>
                  <a:cubicBezTo>
                    <a:pt x="7261" y="255"/>
                    <a:pt x="7241" y="282"/>
                    <a:pt x="7224" y="282"/>
                  </a:cubicBezTo>
                  <a:cubicBezTo>
                    <a:pt x="7207" y="282"/>
                    <a:pt x="7191" y="255"/>
                    <a:pt x="7176" y="201"/>
                  </a:cubicBezTo>
                  <a:cubicBezTo>
                    <a:pt x="7153" y="139"/>
                    <a:pt x="7141" y="109"/>
                    <a:pt x="7129" y="109"/>
                  </a:cubicBezTo>
                  <a:cubicBezTo>
                    <a:pt x="7118" y="109"/>
                    <a:pt x="7106" y="139"/>
                    <a:pt x="7083" y="201"/>
                  </a:cubicBezTo>
                  <a:cubicBezTo>
                    <a:pt x="7069" y="252"/>
                    <a:pt x="7034" y="275"/>
                    <a:pt x="6999" y="275"/>
                  </a:cubicBezTo>
                  <a:cubicBezTo>
                    <a:pt x="6957" y="275"/>
                    <a:pt x="6914" y="244"/>
                    <a:pt x="6898" y="186"/>
                  </a:cubicBezTo>
                  <a:cubicBezTo>
                    <a:pt x="6877" y="186"/>
                    <a:pt x="6856" y="158"/>
                    <a:pt x="6845" y="158"/>
                  </a:cubicBezTo>
                  <a:cubicBezTo>
                    <a:pt x="6839" y="158"/>
                    <a:pt x="6836" y="165"/>
                    <a:pt x="6836" y="186"/>
                  </a:cubicBezTo>
                  <a:lnTo>
                    <a:pt x="6805" y="124"/>
                  </a:lnTo>
                  <a:lnTo>
                    <a:pt x="6728" y="124"/>
                  </a:lnTo>
                  <a:lnTo>
                    <a:pt x="6728" y="186"/>
                  </a:lnTo>
                  <a:cubicBezTo>
                    <a:pt x="6650" y="170"/>
                    <a:pt x="6573" y="163"/>
                    <a:pt x="6496" y="163"/>
                  </a:cubicBezTo>
                  <a:cubicBezTo>
                    <a:pt x="6418" y="163"/>
                    <a:pt x="6341" y="170"/>
                    <a:pt x="6264" y="186"/>
                  </a:cubicBezTo>
                  <a:cubicBezTo>
                    <a:pt x="6156" y="201"/>
                    <a:pt x="6032" y="248"/>
                    <a:pt x="5924" y="294"/>
                  </a:cubicBezTo>
                  <a:cubicBezTo>
                    <a:pt x="5877" y="325"/>
                    <a:pt x="5877" y="340"/>
                    <a:pt x="5893" y="356"/>
                  </a:cubicBezTo>
                  <a:cubicBezTo>
                    <a:pt x="5938" y="410"/>
                    <a:pt x="5936" y="443"/>
                    <a:pt x="5911" y="443"/>
                  </a:cubicBezTo>
                  <a:cubicBezTo>
                    <a:pt x="5893" y="443"/>
                    <a:pt x="5863" y="426"/>
                    <a:pt x="5831" y="387"/>
                  </a:cubicBezTo>
                  <a:cubicBezTo>
                    <a:pt x="5800" y="402"/>
                    <a:pt x="5723" y="387"/>
                    <a:pt x="5661" y="418"/>
                  </a:cubicBezTo>
                  <a:cubicBezTo>
                    <a:pt x="5619" y="428"/>
                    <a:pt x="5577" y="453"/>
                    <a:pt x="5544" y="453"/>
                  </a:cubicBezTo>
                  <a:cubicBezTo>
                    <a:pt x="5529" y="453"/>
                    <a:pt x="5516" y="448"/>
                    <a:pt x="5507" y="433"/>
                  </a:cubicBezTo>
                  <a:lnTo>
                    <a:pt x="5491" y="449"/>
                  </a:lnTo>
                  <a:cubicBezTo>
                    <a:pt x="5460" y="588"/>
                    <a:pt x="5352" y="680"/>
                    <a:pt x="5228" y="696"/>
                  </a:cubicBezTo>
                  <a:cubicBezTo>
                    <a:pt x="5167" y="727"/>
                    <a:pt x="5151" y="789"/>
                    <a:pt x="5151" y="850"/>
                  </a:cubicBezTo>
                  <a:cubicBezTo>
                    <a:pt x="5151" y="898"/>
                    <a:pt x="5151" y="916"/>
                    <a:pt x="5133" y="916"/>
                  </a:cubicBezTo>
                  <a:cubicBezTo>
                    <a:pt x="5122" y="916"/>
                    <a:pt x="5104" y="909"/>
                    <a:pt x="5074" y="897"/>
                  </a:cubicBezTo>
                  <a:cubicBezTo>
                    <a:pt x="5069" y="892"/>
                    <a:pt x="5062" y="890"/>
                    <a:pt x="5053" y="890"/>
                  </a:cubicBezTo>
                  <a:cubicBezTo>
                    <a:pt x="5031" y="890"/>
                    <a:pt x="4998" y="901"/>
                    <a:pt x="4966" y="912"/>
                  </a:cubicBezTo>
                  <a:cubicBezTo>
                    <a:pt x="4935" y="943"/>
                    <a:pt x="4919" y="990"/>
                    <a:pt x="4950" y="1020"/>
                  </a:cubicBezTo>
                  <a:lnTo>
                    <a:pt x="4904" y="1005"/>
                  </a:lnTo>
                  <a:cubicBezTo>
                    <a:pt x="4892" y="999"/>
                    <a:pt x="4883" y="997"/>
                    <a:pt x="4877" y="997"/>
                  </a:cubicBezTo>
                  <a:cubicBezTo>
                    <a:pt x="4849" y="997"/>
                    <a:pt x="4866" y="1045"/>
                    <a:pt x="4904" y="1082"/>
                  </a:cubicBezTo>
                  <a:cubicBezTo>
                    <a:pt x="4944" y="1123"/>
                    <a:pt x="4959" y="1146"/>
                    <a:pt x="4945" y="1146"/>
                  </a:cubicBezTo>
                  <a:cubicBezTo>
                    <a:pt x="4931" y="1146"/>
                    <a:pt x="4893" y="1127"/>
                    <a:pt x="4826" y="1082"/>
                  </a:cubicBezTo>
                  <a:cubicBezTo>
                    <a:pt x="4780" y="1044"/>
                    <a:pt x="4753" y="1028"/>
                    <a:pt x="4743" y="1028"/>
                  </a:cubicBezTo>
                  <a:cubicBezTo>
                    <a:pt x="4734" y="1028"/>
                    <a:pt x="4741" y="1044"/>
                    <a:pt x="4765" y="1067"/>
                  </a:cubicBezTo>
                  <a:cubicBezTo>
                    <a:pt x="4793" y="1095"/>
                    <a:pt x="4808" y="1162"/>
                    <a:pt x="4764" y="1162"/>
                  </a:cubicBezTo>
                  <a:cubicBezTo>
                    <a:pt x="4760" y="1162"/>
                    <a:pt x="4755" y="1161"/>
                    <a:pt x="4749" y="1160"/>
                  </a:cubicBezTo>
                  <a:lnTo>
                    <a:pt x="4749" y="1160"/>
                  </a:lnTo>
                  <a:cubicBezTo>
                    <a:pt x="4734" y="1175"/>
                    <a:pt x="4718" y="1190"/>
                    <a:pt x="4796" y="1268"/>
                  </a:cubicBezTo>
                  <a:cubicBezTo>
                    <a:pt x="4842" y="1299"/>
                    <a:pt x="4826" y="1314"/>
                    <a:pt x="4796" y="1345"/>
                  </a:cubicBezTo>
                  <a:cubicBezTo>
                    <a:pt x="4765" y="1314"/>
                    <a:pt x="4749" y="1283"/>
                    <a:pt x="4734" y="1252"/>
                  </a:cubicBezTo>
                  <a:lnTo>
                    <a:pt x="4703" y="1283"/>
                  </a:lnTo>
                  <a:cubicBezTo>
                    <a:pt x="4684" y="1290"/>
                    <a:pt x="4662" y="1293"/>
                    <a:pt x="4641" y="1293"/>
                  </a:cubicBezTo>
                  <a:cubicBezTo>
                    <a:pt x="4611" y="1293"/>
                    <a:pt x="4582" y="1286"/>
                    <a:pt x="4564" y="1268"/>
                  </a:cubicBezTo>
                  <a:cubicBezTo>
                    <a:pt x="4546" y="1259"/>
                    <a:pt x="4533" y="1255"/>
                    <a:pt x="4524" y="1255"/>
                  </a:cubicBezTo>
                  <a:cubicBezTo>
                    <a:pt x="4503" y="1255"/>
                    <a:pt x="4517" y="1281"/>
                    <a:pt x="4595" y="1314"/>
                  </a:cubicBezTo>
                  <a:cubicBezTo>
                    <a:pt x="4687" y="1376"/>
                    <a:pt x="4672" y="1391"/>
                    <a:pt x="4641" y="1422"/>
                  </a:cubicBezTo>
                  <a:cubicBezTo>
                    <a:pt x="4626" y="1438"/>
                    <a:pt x="4618" y="1445"/>
                    <a:pt x="4608" y="1445"/>
                  </a:cubicBezTo>
                  <a:cubicBezTo>
                    <a:pt x="4599" y="1445"/>
                    <a:pt x="4587" y="1438"/>
                    <a:pt x="4564" y="1422"/>
                  </a:cubicBezTo>
                  <a:cubicBezTo>
                    <a:pt x="4548" y="1407"/>
                    <a:pt x="4541" y="1399"/>
                    <a:pt x="4533" y="1399"/>
                  </a:cubicBezTo>
                  <a:cubicBezTo>
                    <a:pt x="4525" y="1399"/>
                    <a:pt x="4517" y="1407"/>
                    <a:pt x="4502" y="1422"/>
                  </a:cubicBezTo>
                  <a:cubicBezTo>
                    <a:pt x="4471" y="1469"/>
                    <a:pt x="4533" y="1623"/>
                    <a:pt x="4595" y="1731"/>
                  </a:cubicBezTo>
                  <a:cubicBezTo>
                    <a:pt x="4626" y="1778"/>
                    <a:pt x="4645" y="1797"/>
                    <a:pt x="4645" y="1797"/>
                  </a:cubicBezTo>
                  <a:cubicBezTo>
                    <a:pt x="4645" y="1797"/>
                    <a:pt x="4626" y="1778"/>
                    <a:pt x="4579" y="1747"/>
                  </a:cubicBezTo>
                  <a:cubicBezTo>
                    <a:pt x="4558" y="1726"/>
                    <a:pt x="4544" y="1718"/>
                    <a:pt x="4532" y="1718"/>
                  </a:cubicBezTo>
                  <a:cubicBezTo>
                    <a:pt x="4519" y="1718"/>
                    <a:pt x="4510" y="1730"/>
                    <a:pt x="4502" y="1747"/>
                  </a:cubicBezTo>
                  <a:cubicBezTo>
                    <a:pt x="4471" y="1701"/>
                    <a:pt x="4486" y="1685"/>
                    <a:pt x="4502" y="1670"/>
                  </a:cubicBezTo>
                  <a:lnTo>
                    <a:pt x="4471" y="1639"/>
                  </a:lnTo>
                  <a:cubicBezTo>
                    <a:pt x="4431" y="1605"/>
                    <a:pt x="4405" y="1589"/>
                    <a:pt x="4394" y="1589"/>
                  </a:cubicBezTo>
                  <a:cubicBezTo>
                    <a:pt x="4379" y="1589"/>
                    <a:pt x="4390" y="1617"/>
                    <a:pt x="4425" y="1670"/>
                  </a:cubicBezTo>
                  <a:cubicBezTo>
                    <a:pt x="4434" y="1706"/>
                    <a:pt x="4437" y="1721"/>
                    <a:pt x="4430" y="1721"/>
                  </a:cubicBezTo>
                  <a:cubicBezTo>
                    <a:pt x="4424" y="1721"/>
                    <a:pt x="4413" y="1713"/>
                    <a:pt x="4394" y="1701"/>
                  </a:cubicBezTo>
                  <a:cubicBezTo>
                    <a:pt x="4351" y="1690"/>
                    <a:pt x="4316" y="1672"/>
                    <a:pt x="4313" y="1672"/>
                  </a:cubicBezTo>
                  <a:cubicBezTo>
                    <a:pt x="4312" y="1672"/>
                    <a:pt x="4318" y="1675"/>
                    <a:pt x="4332" y="1685"/>
                  </a:cubicBezTo>
                  <a:cubicBezTo>
                    <a:pt x="4332" y="1685"/>
                    <a:pt x="4318" y="1699"/>
                    <a:pt x="4295" y="1699"/>
                  </a:cubicBezTo>
                  <a:cubicBezTo>
                    <a:pt x="4284" y="1699"/>
                    <a:pt x="4270" y="1695"/>
                    <a:pt x="4255" y="1685"/>
                  </a:cubicBezTo>
                  <a:cubicBezTo>
                    <a:pt x="4224" y="1716"/>
                    <a:pt x="4208" y="1731"/>
                    <a:pt x="4255" y="1762"/>
                  </a:cubicBezTo>
                  <a:cubicBezTo>
                    <a:pt x="4286" y="1809"/>
                    <a:pt x="4270" y="1824"/>
                    <a:pt x="4255" y="1840"/>
                  </a:cubicBezTo>
                  <a:cubicBezTo>
                    <a:pt x="4224" y="1840"/>
                    <a:pt x="4224" y="1855"/>
                    <a:pt x="4255" y="1901"/>
                  </a:cubicBezTo>
                  <a:cubicBezTo>
                    <a:pt x="4270" y="1932"/>
                    <a:pt x="4301" y="1994"/>
                    <a:pt x="4270" y="2010"/>
                  </a:cubicBezTo>
                  <a:cubicBezTo>
                    <a:pt x="4270" y="2048"/>
                    <a:pt x="4270" y="2068"/>
                    <a:pt x="4260" y="2068"/>
                  </a:cubicBezTo>
                  <a:cubicBezTo>
                    <a:pt x="4251" y="2068"/>
                    <a:pt x="4231" y="2048"/>
                    <a:pt x="4193" y="2010"/>
                  </a:cubicBezTo>
                  <a:cubicBezTo>
                    <a:pt x="4173" y="1980"/>
                    <a:pt x="4160" y="1969"/>
                    <a:pt x="4149" y="1969"/>
                  </a:cubicBezTo>
                  <a:cubicBezTo>
                    <a:pt x="4142" y="1969"/>
                    <a:pt x="4137" y="1973"/>
                    <a:pt x="4131" y="1979"/>
                  </a:cubicBezTo>
                  <a:cubicBezTo>
                    <a:pt x="4116" y="1979"/>
                    <a:pt x="4116" y="1979"/>
                    <a:pt x="4085" y="1948"/>
                  </a:cubicBezTo>
                  <a:cubicBezTo>
                    <a:pt x="4072" y="1939"/>
                    <a:pt x="4065" y="1935"/>
                    <a:pt x="4062" y="1935"/>
                  </a:cubicBezTo>
                  <a:cubicBezTo>
                    <a:pt x="4056" y="1935"/>
                    <a:pt x="4078" y="1961"/>
                    <a:pt x="4100" y="1994"/>
                  </a:cubicBezTo>
                  <a:lnTo>
                    <a:pt x="4146" y="2102"/>
                  </a:lnTo>
                  <a:cubicBezTo>
                    <a:pt x="4131" y="2102"/>
                    <a:pt x="4069" y="2010"/>
                    <a:pt x="4038" y="1963"/>
                  </a:cubicBezTo>
                  <a:cubicBezTo>
                    <a:pt x="4007" y="1917"/>
                    <a:pt x="3992" y="1894"/>
                    <a:pt x="3990" y="1894"/>
                  </a:cubicBezTo>
                  <a:lnTo>
                    <a:pt x="3990" y="1894"/>
                  </a:lnTo>
                  <a:cubicBezTo>
                    <a:pt x="3988" y="1894"/>
                    <a:pt x="4000" y="1917"/>
                    <a:pt x="4023" y="1963"/>
                  </a:cubicBezTo>
                  <a:cubicBezTo>
                    <a:pt x="4048" y="2001"/>
                    <a:pt x="4063" y="2049"/>
                    <a:pt x="4034" y="2049"/>
                  </a:cubicBezTo>
                  <a:cubicBezTo>
                    <a:pt x="4028" y="2049"/>
                    <a:pt x="4019" y="2046"/>
                    <a:pt x="4007" y="2041"/>
                  </a:cubicBezTo>
                  <a:cubicBezTo>
                    <a:pt x="3996" y="2046"/>
                    <a:pt x="3985" y="2050"/>
                    <a:pt x="3974" y="2050"/>
                  </a:cubicBezTo>
                  <a:cubicBezTo>
                    <a:pt x="3956" y="2050"/>
                    <a:pt x="3940" y="2039"/>
                    <a:pt x="3930" y="2010"/>
                  </a:cubicBezTo>
                  <a:cubicBezTo>
                    <a:pt x="3926" y="1997"/>
                    <a:pt x="3922" y="1992"/>
                    <a:pt x="3918" y="1992"/>
                  </a:cubicBezTo>
                  <a:cubicBezTo>
                    <a:pt x="3907" y="1992"/>
                    <a:pt x="3899" y="2025"/>
                    <a:pt x="3899" y="2025"/>
                  </a:cubicBezTo>
                  <a:cubicBezTo>
                    <a:pt x="3899" y="2052"/>
                    <a:pt x="3899" y="2069"/>
                    <a:pt x="3887" y="2069"/>
                  </a:cubicBezTo>
                  <a:cubicBezTo>
                    <a:pt x="3878" y="2069"/>
                    <a:pt x="3863" y="2060"/>
                    <a:pt x="3837" y="2041"/>
                  </a:cubicBezTo>
                  <a:cubicBezTo>
                    <a:pt x="3783" y="2002"/>
                    <a:pt x="3760" y="1979"/>
                    <a:pt x="3752" y="1979"/>
                  </a:cubicBezTo>
                  <a:cubicBezTo>
                    <a:pt x="3745" y="1979"/>
                    <a:pt x="3752" y="2002"/>
                    <a:pt x="3760" y="2056"/>
                  </a:cubicBezTo>
                  <a:cubicBezTo>
                    <a:pt x="3769" y="2091"/>
                    <a:pt x="3778" y="2121"/>
                    <a:pt x="3775" y="2121"/>
                  </a:cubicBezTo>
                  <a:cubicBezTo>
                    <a:pt x="3773" y="2121"/>
                    <a:pt x="3765" y="2103"/>
                    <a:pt x="3745" y="2056"/>
                  </a:cubicBezTo>
                  <a:cubicBezTo>
                    <a:pt x="3740" y="2043"/>
                    <a:pt x="3737" y="2037"/>
                    <a:pt x="3734" y="2037"/>
                  </a:cubicBezTo>
                  <a:cubicBezTo>
                    <a:pt x="3727" y="2037"/>
                    <a:pt x="3721" y="2077"/>
                    <a:pt x="3698" y="2133"/>
                  </a:cubicBezTo>
                  <a:cubicBezTo>
                    <a:pt x="3698" y="2211"/>
                    <a:pt x="3714" y="2272"/>
                    <a:pt x="3729" y="2350"/>
                  </a:cubicBezTo>
                  <a:cubicBezTo>
                    <a:pt x="3739" y="2416"/>
                    <a:pt x="3742" y="2448"/>
                    <a:pt x="3733" y="2448"/>
                  </a:cubicBezTo>
                  <a:cubicBezTo>
                    <a:pt x="3727" y="2448"/>
                    <a:pt x="3716" y="2435"/>
                    <a:pt x="3698" y="2411"/>
                  </a:cubicBezTo>
                  <a:cubicBezTo>
                    <a:pt x="3667" y="2411"/>
                    <a:pt x="3652" y="2365"/>
                    <a:pt x="3636" y="2303"/>
                  </a:cubicBezTo>
                  <a:cubicBezTo>
                    <a:pt x="3636" y="2241"/>
                    <a:pt x="3652" y="2241"/>
                    <a:pt x="3652" y="2241"/>
                  </a:cubicBezTo>
                  <a:lnTo>
                    <a:pt x="3667" y="2241"/>
                  </a:lnTo>
                  <a:cubicBezTo>
                    <a:pt x="3667" y="2195"/>
                    <a:pt x="3652" y="2133"/>
                    <a:pt x="3621" y="2133"/>
                  </a:cubicBezTo>
                  <a:cubicBezTo>
                    <a:pt x="3613" y="2110"/>
                    <a:pt x="3605" y="2099"/>
                    <a:pt x="3600" y="2099"/>
                  </a:cubicBezTo>
                  <a:cubicBezTo>
                    <a:pt x="3594" y="2099"/>
                    <a:pt x="3590" y="2110"/>
                    <a:pt x="3590" y="2133"/>
                  </a:cubicBezTo>
                  <a:cubicBezTo>
                    <a:pt x="3577" y="2108"/>
                    <a:pt x="3554" y="2083"/>
                    <a:pt x="3521" y="2083"/>
                  </a:cubicBezTo>
                  <a:cubicBezTo>
                    <a:pt x="3514" y="2083"/>
                    <a:pt x="3506" y="2084"/>
                    <a:pt x="3497" y="2087"/>
                  </a:cubicBezTo>
                  <a:cubicBezTo>
                    <a:pt x="3492" y="2090"/>
                    <a:pt x="3486" y="2091"/>
                    <a:pt x="3480" y="2091"/>
                  </a:cubicBezTo>
                  <a:cubicBezTo>
                    <a:pt x="3451" y="2091"/>
                    <a:pt x="3417" y="2063"/>
                    <a:pt x="3405" y="2025"/>
                  </a:cubicBezTo>
                  <a:cubicBezTo>
                    <a:pt x="3374" y="2025"/>
                    <a:pt x="3358" y="2025"/>
                    <a:pt x="3358" y="2071"/>
                  </a:cubicBezTo>
                  <a:cubicBezTo>
                    <a:pt x="3358" y="2142"/>
                    <a:pt x="3348" y="2167"/>
                    <a:pt x="3342" y="2167"/>
                  </a:cubicBezTo>
                  <a:cubicBezTo>
                    <a:pt x="3338" y="2167"/>
                    <a:pt x="3336" y="2153"/>
                    <a:pt x="3343" y="2133"/>
                  </a:cubicBezTo>
                  <a:cubicBezTo>
                    <a:pt x="3343" y="2071"/>
                    <a:pt x="3281" y="2041"/>
                    <a:pt x="3235" y="2010"/>
                  </a:cubicBezTo>
                  <a:cubicBezTo>
                    <a:pt x="3222" y="1991"/>
                    <a:pt x="3205" y="1983"/>
                    <a:pt x="3188" y="1983"/>
                  </a:cubicBezTo>
                  <a:cubicBezTo>
                    <a:pt x="3162" y="1983"/>
                    <a:pt x="3136" y="2003"/>
                    <a:pt x="3126" y="2041"/>
                  </a:cubicBezTo>
                  <a:lnTo>
                    <a:pt x="3095" y="2041"/>
                  </a:lnTo>
                  <a:cubicBezTo>
                    <a:pt x="3095" y="1988"/>
                    <a:pt x="3060" y="1957"/>
                    <a:pt x="3027" y="1957"/>
                  </a:cubicBezTo>
                  <a:cubicBezTo>
                    <a:pt x="3012" y="1957"/>
                    <a:pt x="2997" y="1964"/>
                    <a:pt x="2987" y="1979"/>
                  </a:cubicBezTo>
                  <a:cubicBezTo>
                    <a:pt x="2972" y="1979"/>
                    <a:pt x="2956" y="1963"/>
                    <a:pt x="2941" y="1963"/>
                  </a:cubicBezTo>
                  <a:cubicBezTo>
                    <a:pt x="2941" y="1926"/>
                    <a:pt x="2941" y="1905"/>
                    <a:pt x="2931" y="1905"/>
                  </a:cubicBezTo>
                  <a:cubicBezTo>
                    <a:pt x="2924" y="1905"/>
                    <a:pt x="2913" y="1914"/>
                    <a:pt x="2895" y="1932"/>
                  </a:cubicBezTo>
                  <a:cubicBezTo>
                    <a:pt x="2863" y="1954"/>
                    <a:pt x="2838" y="1990"/>
                    <a:pt x="2836" y="1990"/>
                  </a:cubicBezTo>
                  <a:cubicBezTo>
                    <a:pt x="2835" y="1990"/>
                    <a:pt x="2839" y="1982"/>
                    <a:pt x="2848" y="1963"/>
                  </a:cubicBezTo>
                  <a:cubicBezTo>
                    <a:pt x="2879" y="1917"/>
                    <a:pt x="2848" y="1917"/>
                    <a:pt x="2802" y="1871"/>
                  </a:cubicBezTo>
                  <a:cubicBezTo>
                    <a:pt x="2780" y="1849"/>
                    <a:pt x="2769" y="1837"/>
                    <a:pt x="2761" y="1837"/>
                  </a:cubicBezTo>
                  <a:cubicBezTo>
                    <a:pt x="2752" y="1837"/>
                    <a:pt x="2748" y="1853"/>
                    <a:pt x="2740" y="1886"/>
                  </a:cubicBezTo>
                  <a:cubicBezTo>
                    <a:pt x="2647" y="1886"/>
                    <a:pt x="2678" y="1840"/>
                    <a:pt x="2709" y="1793"/>
                  </a:cubicBezTo>
                  <a:cubicBezTo>
                    <a:pt x="2755" y="1762"/>
                    <a:pt x="2771" y="1739"/>
                    <a:pt x="2759" y="1739"/>
                  </a:cubicBezTo>
                  <a:cubicBezTo>
                    <a:pt x="2748" y="1739"/>
                    <a:pt x="2709" y="1762"/>
                    <a:pt x="2647" y="1824"/>
                  </a:cubicBezTo>
                  <a:cubicBezTo>
                    <a:pt x="2615" y="1850"/>
                    <a:pt x="2590" y="1860"/>
                    <a:pt x="2575" y="1860"/>
                  </a:cubicBezTo>
                  <a:cubicBezTo>
                    <a:pt x="2555" y="1860"/>
                    <a:pt x="2552" y="1842"/>
                    <a:pt x="2570" y="1824"/>
                  </a:cubicBezTo>
                  <a:cubicBezTo>
                    <a:pt x="2593" y="1801"/>
                    <a:pt x="2609" y="1793"/>
                    <a:pt x="2618" y="1793"/>
                  </a:cubicBezTo>
                  <a:cubicBezTo>
                    <a:pt x="2628" y="1793"/>
                    <a:pt x="2632" y="1801"/>
                    <a:pt x="2632" y="1809"/>
                  </a:cubicBezTo>
                  <a:lnTo>
                    <a:pt x="2709" y="1716"/>
                  </a:lnTo>
                  <a:cubicBezTo>
                    <a:pt x="2703" y="1710"/>
                    <a:pt x="2699" y="1706"/>
                    <a:pt x="2693" y="1706"/>
                  </a:cubicBezTo>
                  <a:cubicBezTo>
                    <a:pt x="2686" y="1706"/>
                    <a:pt x="2674" y="1713"/>
                    <a:pt x="2647" y="1731"/>
                  </a:cubicBezTo>
                  <a:cubicBezTo>
                    <a:pt x="2647" y="1731"/>
                    <a:pt x="2643" y="1728"/>
                    <a:pt x="2634" y="1728"/>
                  </a:cubicBezTo>
                  <a:cubicBezTo>
                    <a:pt x="2624" y="1728"/>
                    <a:pt x="2609" y="1731"/>
                    <a:pt x="2585" y="1747"/>
                  </a:cubicBezTo>
                  <a:cubicBezTo>
                    <a:pt x="2539" y="1778"/>
                    <a:pt x="2493" y="1824"/>
                    <a:pt x="2477" y="1871"/>
                  </a:cubicBezTo>
                  <a:cubicBezTo>
                    <a:pt x="2460" y="1905"/>
                    <a:pt x="2448" y="1915"/>
                    <a:pt x="2438" y="1915"/>
                  </a:cubicBezTo>
                  <a:cubicBezTo>
                    <a:pt x="2429" y="1915"/>
                    <a:pt x="2422" y="1908"/>
                    <a:pt x="2415" y="1901"/>
                  </a:cubicBezTo>
                  <a:cubicBezTo>
                    <a:pt x="2415" y="1840"/>
                    <a:pt x="2462" y="1793"/>
                    <a:pt x="2524" y="1762"/>
                  </a:cubicBezTo>
                  <a:cubicBezTo>
                    <a:pt x="2526" y="1764"/>
                    <a:pt x="2528" y="1765"/>
                    <a:pt x="2531" y="1765"/>
                  </a:cubicBezTo>
                  <a:cubicBezTo>
                    <a:pt x="2548" y="1765"/>
                    <a:pt x="2576" y="1727"/>
                    <a:pt x="2616" y="1701"/>
                  </a:cubicBezTo>
                  <a:cubicBezTo>
                    <a:pt x="2632" y="1677"/>
                    <a:pt x="2632" y="1670"/>
                    <a:pt x="2620" y="1670"/>
                  </a:cubicBezTo>
                  <a:cubicBezTo>
                    <a:pt x="2609" y="1670"/>
                    <a:pt x="2585" y="1677"/>
                    <a:pt x="2554" y="1685"/>
                  </a:cubicBezTo>
                  <a:cubicBezTo>
                    <a:pt x="2508" y="1685"/>
                    <a:pt x="2446" y="1701"/>
                    <a:pt x="2400" y="1731"/>
                  </a:cubicBezTo>
                  <a:lnTo>
                    <a:pt x="2446" y="1685"/>
                  </a:lnTo>
                  <a:cubicBezTo>
                    <a:pt x="2493" y="1654"/>
                    <a:pt x="2462" y="1623"/>
                    <a:pt x="2431" y="1592"/>
                  </a:cubicBezTo>
                  <a:cubicBezTo>
                    <a:pt x="2414" y="1575"/>
                    <a:pt x="2402" y="1563"/>
                    <a:pt x="2389" y="1563"/>
                  </a:cubicBezTo>
                  <a:cubicBezTo>
                    <a:pt x="2378" y="1563"/>
                    <a:pt x="2368" y="1571"/>
                    <a:pt x="2354" y="1592"/>
                  </a:cubicBezTo>
                  <a:cubicBezTo>
                    <a:pt x="2315" y="1630"/>
                    <a:pt x="2277" y="1658"/>
                    <a:pt x="2256" y="1658"/>
                  </a:cubicBezTo>
                  <a:cubicBezTo>
                    <a:pt x="2252" y="1658"/>
                    <a:pt x="2248" y="1657"/>
                    <a:pt x="2245" y="1654"/>
                  </a:cubicBezTo>
                  <a:lnTo>
                    <a:pt x="2245" y="1654"/>
                  </a:lnTo>
                  <a:cubicBezTo>
                    <a:pt x="2261" y="1670"/>
                    <a:pt x="2230" y="1701"/>
                    <a:pt x="2184" y="1747"/>
                  </a:cubicBezTo>
                  <a:cubicBezTo>
                    <a:pt x="2184" y="1701"/>
                    <a:pt x="2199" y="1654"/>
                    <a:pt x="2214" y="1608"/>
                  </a:cubicBezTo>
                  <a:cubicBezTo>
                    <a:pt x="2276" y="1500"/>
                    <a:pt x="2276" y="1438"/>
                    <a:pt x="2214" y="1360"/>
                  </a:cubicBezTo>
                  <a:cubicBezTo>
                    <a:pt x="2184" y="1330"/>
                    <a:pt x="2137" y="1268"/>
                    <a:pt x="2153" y="1206"/>
                  </a:cubicBezTo>
                  <a:cubicBezTo>
                    <a:pt x="2134" y="1187"/>
                    <a:pt x="2120" y="1174"/>
                    <a:pt x="2106" y="1174"/>
                  </a:cubicBezTo>
                  <a:cubicBezTo>
                    <a:pt x="2097" y="1174"/>
                    <a:pt x="2087" y="1179"/>
                    <a:pt x="2075" y="1190"/>
                  </a:cubicBezTo>
                  <a:lnTo>
                    <a:pt x="2029" y="1144"/>
                  </a:lnTo>
                  <a:cubicBezTo>
                    <a:pt x="2051" y="1111"/>
                    <a:pt x="2034" y="1079"/>
                    <a:pt x="2011" y="1079"/>
                  </a:cubicBezTo>
                  <a:cubicBezTo>
                    <a:pt x="2002" y="1079"/>
                    <a:pt x="1992" y="1084"/>
                    <a:pt x="1983" y="1098"/>
                  </a:cubicBezTo>
                  <a:cubicBezTo>
                    <a:pt x="1975" y="1103"/>
                    <a:pt x="1969" y="1105"/>
                    <a:pt x="1963" y="1105"/>
                  </a:cubicBezTo>
                  <a:cubicBezTo>
                    <a:pt x="1936" y="1105"/>
                    <a:pt x="1934" y="1049"/>
                    <a:pt x="1921" y="1036"/>
                  </a:cubicBezTo>
                  <a:cubicBezTo>
                    <a:pt x="1943" y="976"/>
                    <a:pt x="1955" y="945"/>
                    <a:pt x="1948" y="945"/>
                  </a:cubicBezTo>
                  <a:cubicBezTo>
                    <a:pt x="1942" y="945"/>
                    <a:pt x="1915" y="980"/>
                    <a:pt x="1859" y="1051"/>
                  </a:cubicBezTo>
                  <a:cubicBezTo>
                    <a:pt x="1828" y="1082"/>
                    <a:pt x="1813" y="1144"/>
                    <a:pt x="1844" y="1190"/>
                  </a:cubicBezTo>
                  <a:lnTo>
                    <a:pt x="1890" y="1252"/>
                  </a:lnTo>
                  <a:lnTo>
                    <a:pt x="1797" y="1221"/>
                  </a:lnTo>
                  <a:cubicBezTo>
                    <a:pt x="1780" y="1216"/>
                    <a:pt x="1763" y="1212"/>
                    <a:pt x="1747" y="1212"/>
                  </a:cubicBezTo>
                  <a:cubicBezTo>
                    <a:pt x="1719" y="1212"/>
                    <a:pt x="1693" y="1223"/>
                    <a:pt x="1674" y="1252"/>
                  </a:cubicBezTo>
                  <a:cubicBezTo>
                    <a:pt x="1674" y="1252"/>
                    <a:pt x="1644" y="1272"/>
                    <a:pt x="1624" y="1272"/>
                  </a:cubicBezTo>
                  <a:cubicBezTo>
                    <a:pt x="1619" y="1272"/>
                    <a:pt x="1615" y="1271"/>
                    <a:pt x="1612" y="1268"/>
                  </a:cubicBezTo>
                  <a:lnTo>
                    <a:pt x="1689" y="1190"/>
                  </a:lnTo>
                  <a:cubicBezTo>
                    <a:pt x="1735" y="1160"/>
                    <a:pt x="1782" y="1129"/>
                    <a:pt x="1828" y="1082"/>
                  </a:cubicBezTo>
                  <a:cubicBezTo>
                    <a:pt x="1874" y="1014"/>
                    <a:pt x="1869" y="945"/>
                    <a:pt x="1832" y="945"/>
                  </a:cubicBezTo>
                  <a:cubicBezTo>
                    <a:pt x="1819" y="945"/>
                    <a:pt x="1802" y="954"/>
                    <a:pt x="1782" y="974"/>
                  </a:cubicBezTo>
                  <a:cubicBezTo>
                    <a:pt x="1766" y="959"/>
                    <a:pt x="1766" y="959"/>
                    <a:pt x="1782" y="897"/>
                  </a:cubicBezTo>
                  <a:cubicBezTo>
                    <a:pt x="1789" y="866"/>
                    <a:pt x="1793" y="850"/>
                    <a:pt x="1784" y="850"/>
                  </a:cubicBezTo>
                  <a:cubicBezTo>
                    <a:pt x="1774" y="850"/>
                    <a:pt x="1751" y="866"/>
                    <a:pt x="1704" y="897"/>
                  </a:cubicBezTo>
                  <a:cubicBezTo>
                    <a:pt x="1666" y="919"/>
                    <a:pt x="1639" y="929"/>
                    <a:pt x="1624" y="929"/>
                  </a:cubicBezTo>
                  <a:cubicBezTo>
                    <a:pt x="1595" y="929"/>
                    <a:pt x="1603" y="895"/>
                    <a:pt x="1643" y="835"/>
                  </a:cubicBezTo>
                  <a:cubicBezTo>
                    <a:pt x="1683" y="741"/>
                    <a:pt x="1584" y="659"/>
                    <a:pt x="1536" y="659"/>
                  </a:cubicBezTo>
                  <a:cubicBezTo>
                    <a:pt x="1529" y="659"/>
                    <a:pt x="1523" y="661"/>
                    <a:pt x="1519" y="665"/>
                  </a:cubicBezTo>
                  <a:cubicBezTo>
                    <a:pt x="1494" y="703"/>
                    <a:pt x="1466" y="717"/>
                    <a:pt x="1443" y="717"/>
                  </a:cubicBezTo>
                  <a:cubicBezTo>
                    <a:pt x="1410" y="717"/>
                    <a:pt x="1386" y="686"/>
                    <a:pt x="1395" y="650"/>
                  </a:cubicBezTo>
                  <a:cubicBezTo>
                    <a:pt x="1395" y="597"/>
                    <a:pt x="1381" y="573"/>
                    <a:pt x="1352" y="573"/>
                  </a:cubicBezTo>
                  <a:cubicBezTo>
                    <a:pt x="1339" y="573"/>
                    <a:pt x="1322" y="578"/>
                    <a:pt x="1303" y="588"/>
                  </a:cubicBezTo>
                  <a:cubicBezTo>
                    <a:pt x="1328" y="550"/>
                    <a:pt x="1332" y="502"/>
                    <a:pt x="1308" y="502"/>
                  </a:cubicBezTo>
                  <a:cubicBezTo>
                    <a:pt x="1303" y="502"/>
                    <a:pt x="1296" y="505"/>
                    <a:pt x="1287" y="510"/>
                  </a:cubicBezTo>
                  <a:cubicBezTo>
                    <a:pt x="1287" y="510"/>
                    <a:pt x="1284" y="509"/>
                    <a:pt x="1279" y="509"/>
                  </a:cubicBezTo>
                  <a:cubicBezTo>
                    <a:pt x="1270" y="509"/>
                    <a:pt x="1256" y="516"/>
                    <a:pt x="1256" y="557"/>
                  </a:cubicBezTo>
                  <a:lnTo>
                    <a:pt x="1148" y="619"/>
                  </a:lnTo>
                  <a:cubicBezTo>
                    <a:pt x="1179" y="634"/>
                    <a:pt x="1148" y="680"/>
                    <a:pt x="1117" y="742"/>
                  </a:cubicBezTo>
                  <a:cubicBezTo>
                    <a:pt x="1112" y="749"/>
                    <a:pt x="1107" y="753"/>
                    <a:pt x="1101" y="753"/>
                  </a:cubicBezTo>
                  <a:cubicBezTo>
                    <a:pt x="1068" y="753"/>
                    <a:pt x="1024" y="651"/>
                    <a:pt x="1024" y="495"/>
                  </a:cubicBezTo>
                  <a:lnTo>
                    <a:pt x="1009" y="371"/>
                  </a:lnTo>
                  <a:lnTo>
                    <a:pt x="978" y="480"/>
                  </a:lnTo>
                  <a:cubicBezTo>
                    <a:pt x="947" y="464"/>
                    <a:pt x="916" y="449"/>
                    <a:pt x="932" y="402"/>
                  </a:cubicBezTo>
                  <a:cubicBezTo>
                    <a:pt x="947" y="340"/>
                    <a:pt x="947" y="340"/>
                    <a:pt x="932" y="340"/>
                  </a:cubicBezTo>
                  <a:cubicBezTo>
                    <a:pt x="932" y="340"/>
                    <a:pt x="927" y="338"/>
                    <a:pt x="920" y="338"/>
                  </a:cubicBezTo>
                  <a:cubicBezTo>
                    <a:pt x="909" y="338"/>
                    <a:pt x="895" y="343"/>
                    <a:pt x="885" y="371"/>
                  </a:cubicBezTo>
                  <a:cubicBezTo>
                    <a:pt x="859" y="433"/>
                    <a:pt x="847" y="459"/>
                    <a:pt x="840" y="459"/>
                  </a:cubicBezTo>
                  <a:cubicBezTo>
                    <a:pt x="834" y="459"/>
                    <a:pt x="830" y="444"/>
                    <a:pt x="823" y="418"/>
                  </a:cubicBezTo>
                  <a:cubicBezTo>
                    <a:pt x="823" y="350"/>
                    <a:pt x="819" y="314"/>
                    <a:pt x="804" y="314"/>
                  </a:cubicBezTo>
                  <a:cubicBezTo>
                    <a:pt x="792" y="314"/>
                    <a:pt x="774" y="338"/>
                    <a:pt x="746" y="387"/>
                  </a:cubicBezTo>
                  <a:cubicBezTo>
                    <a:pt x="731" y="441"/>
                    <a:pt x="723" y="468"/>
                    <a:pt x="719" y="468"/>
                  </a:cubicBezTo>
                  <a:cubicBezTo>
                    <a:pt x="715" y="468"/>
                    <a:pt x="715" y="441"/>
                    <a:pt x="715" y="387"/>
                  </a:cubicBezTo>
                  <a:cubicBezTo>
                    <a:pt x="731" y="325"/>
                    <a:pt x="715" y="263"/>
                    <a:pt x="669" y="263"/>
                  </a:cubicBezTo>
                  <a:lnTo>
                    <a:pt x="653" y="309"/>
                  </a:lnTo>
                  <a:cubicBezTo>
                    <a:pt x="645" y="371"/>
                    <a:pt x="631" y="398"/>
                    <a:pt x="618" y="398"/>
                  </a:cubicBezTo>
                  <a:cubicBezTo>
                    <a:pt x="608" y="398"/>
                    <a:pt x="598" y="382"/>
                    <a:pt x="592" y="356"/>
                  </a:cubicBezTo>
                  <a:cubicBezTo>
                    <a:pt x="592" y="323"/>
                    <a:pt x="583" y="307"/>
                    <a:pt x="563" y="307"/>
                  </a:cubicBezTo>
                  <a:cubicBezTo>
                    <a:pt x="545" y="307"/>
                    <a:pt x="519" y="319"/>
                    <a:pt x="483" y="340"/>
                  </a:cubicBezTo>
                  <a:cubicBezTo>
                    <a:pt x="422" y="309"/>
                    <a:pt x="391" y="309"/>
                    <a:pt x="406" y="263"/>
                  </a:cubicBezTo>
                  <a:cubicBezTo>
                    <a:pt x="414" y="209"/>
                    <a:pt x="418" y="182"/>
                    <a:pt x="414" y="182"/>
                  </a:cubicBezTo>
                  <a:cubicBezTo>
                    <a:pt x="410" y="182"/>
                    <a:pt x="398" y="209"/>
                    <a:pt x="375" y="263"/>
                  </a:cubicBezTo>
                  <a:cubicBezTo>
                    <a:pt x="352" y="286"/>
                    <a:pt x="344" y="298"/>
                    <a:pt x="335" y="298"/>
                  </a:cubicBezTo>
                  <a:cubicBezTo>
                    <a:pt x="325" y="298"/>
                    <a:pt x="313" y="286"/>
                    <a:pt x="282" y="263"/>
                  </a:cubicBezTo>
                  <a:cubicBezTo>
                    <a:pt x="267" y="232"/>
                    <a:pt x="259" y="217"/>
                    <a:pt x="252" y="217"/>
                  </a:cubicBezTo>
                  <a:cubicBezTo>
                    <a:pt x="244" y="217"/>
                    <a:pt x="236" y="232"/>
                    <a:pt x="221" y="263"/>
                  </a:cubicBezTo>
                  <a:cubicBezTo>
                    <a:pt x="221" y="371"/>
                    <a:pt x="205" y="433"/>
                    <a:pt x="236" y="433"/>
                  </a:cubicBezTo>
                  <a:cubicBezTo>
                    <a:pt x="267" y="433"/>
                    <a:pt x="267" y="433"/>
                    <a:pt x="267" y="480"/>
                  </a:cubicBezTo>
                  <a:lnTo>
                    <a:pt x="205" y="480"/>
                  </a:lnTo>
                  <a:cubicBezTo>
                    <a:pt x="184" y="480"/>
                    <a:pt x="163" y="483"/>
                    <a:pt x="143" y="489"/>
                  </a:cubicBezTo>
                  <a:lnTo>
                    <a:pt x="143" y="489"/>
                  </a:lnTo>
                  <a:cubicBezTo>
                    <a:pt x="139" y="474"/>
                    <a:pt x="136" y="467"/>
                    <a:pt x="133" y="467"/>
                  </a:cubicBezTo>
                  <a:cubicBezTo>
                    <a:pt x="131" y="467"/>
                    <a:pt x="129" y="476"/>
                    <a:pt x="129" y="495"/>
                  </a:cubicBezTo>
                  <a:lnTo>
                    <a:pt x="129" y="495"/>
                  </a:lnTo>
                  <a:cubicBezTo>
                    <a:pt x="134" y="493"/>
                    <a:pt x="138" y="491"/>
                    <a:pt x="143" y="489"/>
                  </a:cubicBezTo>
                  <a:lnTo>
                    <a:pt x="143" y="489"/>
                  </a:lnTo>
                  <a:cubicBezTo>
                    <a:pt x="147" y="502"/>
                    <a:pt x="153" y="519"/>
                    <a:pt x="159" y="541"/>
                  </a:cubicBezTo>
                  <a:cubicBezTo>
                    <a:pt x="174" y="665"/>
                    <a:pt x="174" y="650"/>
                    <a:pt x="190" y="665"/>
                  </a:cubicBezTo>
                  <a:cubicBezTo>
                    <a:pt x="221" y="665"/>
                    <a:pt x="221" y="665"/>
                    <a:pt x="221" y="711"/>
                  </a:cubicBezTo>
                  <a:cubicBezTo>
                    <a:pt x="205" y="773"/>
                    <a:pt x="236" y="835"/>
                    <a:pt x="252" y="835"/>
                  </a:cubicBezTo>
                  <a:cubicBezTo>
                    <a:pt x="282" y="835"/>
                    <a:pt x="282" y="835"/>
                    <a:pt x="282" y="773"/>
                  </a:cubicBezTo>
                  <a:cubicBezTo>
                    <a:pt x="289" y="755"/>
                    <a:pt x="295" y="744"/>
                    <a:pt x="301" y="744"/>
                  </a:cubicBezTo>
                  <a:cubicBezTo>
                    <a:pt x="310" y="744"/>
                    <a:pt x="320" y="770"/>
                    <a:pt x="329" y="835"/>
                  </a:cubicBezTo>
                  <a:cubicBezTo>
                    <a:pt x="329" y="862"/>
                    <a:pt x="329" y="877"/>
                    <a:pt x="331" y="877"/>
                  </a:cubicBezTo>
                  <a:cubicBezTo>
                    <a:pt x="335" y="877"/>
                    <a:pt x="342" y="850"/>
                    <a:pt x="360" y="789"/>
                  </a:cubicBezTo>
                  <a:cubicBezTo>
                    <a:pt x="367" y="738"/>
                    <a:pt x="381" y="715"/>
                    <a:pt x="394" y="715"/>
                  </a:cubicBezTo>
                  <a:cubicBezTo>
                    <a:pt x="408" y="715"/>
                    <a:pt x="422" y="746"/>
                    <a:pt x="422" y="804"/>
                  </a:cubicBezTo>
                  <a:lnTo>
                    <a:pt x="468" y="820"/>
                  </a:lnTo>
                  <a:cubicBezTo>
                    <a:pt x="499" y="820"/>
                    <a:pt x="514" y="773"/>
                    <a:pt x="530" y="711"/>
                  </a:cubicBezTo>
                  <a:cubicBezTo>
                    <a:pt x="548" y="657"/>
                    <a:pt x="555" y="635"/>
                    <a:pt x="559" y="635"/>
                  </a:cubicBezTo>
                  <a:cubicBezTo>
                    <a:pt x="561" y="635"/>
                    <a:pt x="561" y="646"/>
                    <a:pt x="561" y="665"/>
                  </a:cubicBezTo>
                  <a:cubicBezTo>
                    <a:pt x="576" y="711"/>
                    <a:pt x="576" y="742"/>
                    <a:pt x="561" y="789"/>
                  </a:cubicBezTo>
                  <a:cubicBezTo>
                    <a:pt x="545" y="835"/>
                    <a:pt x="561" y="835"/>
                    <a:pt x="592" y="850"/>
                  </a:cubicBezTo>
                  <a:cubicBezTo>
                    <a:pt x="605" y="857"/>
                    <a:pt x="622" y="864"/>
                    <a:pt x="638" y="864"/>
                  </a:cubicBezTo>
                  <a:cubicBezTo>
                    <a:pt x="658" y="864"/>
                    <a:pt x="676" y="854"/>
                    <a:pt x="684" y="820"/>
                  </a:cubicBezTo>
                  <a:lnTo>
                    <a:pt x="684" y="820"/>
                  </a:lnTo>
                  <a:lnTo>
                    <a:pt x="669" y="881"/>
                  </a:lnTo>
                  <a:cubicBezTo>
                    <a:pt x="679" y="881"/>
                    <a:pt x="676" y="909"/>
                    <a:pt x="677" y="909"/>
                  </a:cubicBezTo>
                  <a:cubicBezTo>
                    <a:pt x="677" y="909"/>
                    <a:pt x="679" y="902"/>
                    <a:pt x="684" y="881"/>
                  </a:cubicBezTo>
                  <a:cubicBezTo>
                    <a:pt x="684" y="881"/>
                    <a:pt x="715" y="881"/>
                    <a:pt x="731" y="959"/>
                  </a:cubicBezTo>
                  <a:cubicBezTo>
                    <a:pt x="739" y="975"/>
                    <a:pt x="752" y="983"/>
                    <a:pt x="767" y="983"/>
                  </a:cubicBezTo>
                  <a:cubicBezTo>
                    <a:pt x="809" y="983"/>
                    <a:pt x="862" y="922"/>
                    <a:pt x="839" y="820"/>
                  </a:cubicBezTo>
                  <a:lnTo>
                    <a:pt x="870" y="820"/>
                  </a:lnTo>
                  <a:cubicBezTo>
                    <a:pt x="876" y="822"/>
                    <a:pt x="882" y="823"/>
                    <a:pt x="887" y="823"/>
                  </a:cubicBezTo>
                  <a:cubicBezTo>
                    <a:pt x="916" y="823"/>
                    <a:pt x="916" y="789"/>
                    <a:pt x="916" y="789"/>
                  </a:cubicBezTo>
                  <a:cubicBezTo>
                    <a:pt x="932" y="765"/>
                    <a:pt x="943" y="758"/>
                    <a:pt x="955" y="758"/>
                  </a:cubicBezTo>
                  <a:cubicBezTo>
                    <a:pt x="966" y="758"/>
                    <a:pt x="978" y="765"/>
                    <a:pt x="993" y="773"/>
                  </a:cubicBezTo>
                  <a:lnTo>
                    <a:pt x="932" y="866"/>
                  </a:lnTo>
                  <a:cubicBezTo>
                    <a:pt x="874" y="953"/>
                    <a:pt x="858" y="1010"/>
                    <a:pt x="877" y="1010"/>
                  </a:cubicBezTo>
                  <a:cubicBezTo>
                    <a:pt x="889" y="1010"/>
                    <a:pt x="912" y="989"/>
                    <a:pt x="947" y="943"/>
                  </a:cubicBezTo>
                  <a:cubicBezTo>
                    <a:pt x="956" y="930"/>
                    <a:pt x="960" y="924"/>
                    <a:pt x="960" y="924"/>
                  </a:cubicBezTo>
                  <a:lnTo>
                    <a:pt x="960" y="924"/>
                  </a:lnTo>
                  <a:cubicBezTo>
                    <a:pt x="961" y="924"/>
                    <a:pt x="943" y="957"/>
                    <a:pt x="932" y="990"/>
                  </a:cubicBezTo>
                  <a:cubicBezTo>
                    <a:pt x="912" y="1019"/>
                    <a:pt x="911" y="1037"/>
                    <a:pt x="934" y="1037"/>
                  </a:cubicBezTo>
                  <a:cubicBezTo>
                    <a:pt x="946" y="1037"/>
                    <a:pt x="966" y="1031"/>
                    <a:pt x="993" y="1020"/>
                  </a:cubicBezTo>
                  <a:cubicBezTo>
                    <a:pt x="995" y="1022"/>
                    <a:pt x="997" y="1022"/>
                    <a:pt x="999" y="1022"/>
                  </a:cubicBezTo>
                  <a:cubicBezTo>
                    <a:pt x="1022" y="1022"/>
                    <a:pt x="1089" y="955"/>
                    <a:pt x="1117" y="912"/>
                  </a:cubicBezTo>
                  <a:cubicBezTo>
                    <a:pt x="1136" y="884"/>
                    <a:pt x="1154" y="879"/>
                    <a:pt x="1166" y="879"/>
                  </a:cubicBezTo>
                  <a:cubicBezTo>
                    <a:pt x="1174" y="879"/>
                    <a:pt x="1179" y="881"/>
                    <a:pt x="1179" y="881"/>
                  </a:cubicBezTo>
                  <a:cubicBezTo>
                    <a:pt x="1179" y="881"/>
                    <a:pt x="1194" y="897"/>
                    <a:pt x="1163" y="943"/>
                  </a:cubicBezTo>
                  <a:cubicBezTo>
                    <a:pt x="1126" y="1000"/>
                    <a:pt x="1123" y="1033"/>
                    <a:pt x="1147" y="1033"/>
                  </a:cubicBezTo>
                  <a:cubicBezTo>
                    <a:pt x="1162" y="1033"/>
                    <a:pt x="1189" y="1020"/>
                    <a:pt x="1225" y="990"/>
                  </a:cubicBezTo>
                  <a:lnTo>
                    <a:pt x="1225" y="990"/>
                  </a:lnTo>
                  <a:lnTo>
                    <a:pt x="1194" y="1036"/>
                  </a:lnTo>
                  <a:cubicBezTo>
                    <a:pt x="1163" y="1082"/>
                    <a:pt x="1148" y="1144"/>
                    <a:pt x="1272" y="1175"/>
                  </a:cubicBezTo>
                  <a:cubicBezTo>
                    <a:pt x="1349" y="1237"/>
                    <a:pt x="1395" y="1283"/>
                    <a:pt x="1364" y="1330"/>
                  </a:cubicBezTo>
                  <a:cubicBezTo>
                    <a:pt x="1345" y="1349"/>
                    <a:pt x="1361" y="1358"/>
                    <a:pt x="1394" y="1358"/>
                  </a:cubicBezTo>
                  <a:cubicBezTo>
                    <a:pt x="1439" y="1358"/>
                    <a:pt x="1518" y="1341"/>
                    <a:pt x="1581" y="1314"/>
                  </a:cubicBezTo>
                  <a:lnTo>
                    <a:pt x="1581" y="1314"/>
                  </a:lnTo>
                  <a:cubicBezTo>
                    <a:pt x="1534" y="1360"/>
                    <a:pt x="1550" y="1376"/>
                    <a:pt x="1581" y="1407"/>
                  </a:cubicBezTo>
                  <a:cubicBezTo>
                    <a:pt x="1596" y="1453"/>
                    <a:pt x="1627" y="1469"/>
                    <a:pt x="1581" y="1500"/>
                  </a:cubicBezTo>
                  <a:cubicBezTo>
                    <a:pt x="1531" y="1533"/>
                    <a:pt x="1508" y="1548"/>
                    <a:pt x="1514" y="1548"/>
                  </a:cubicBezTo>
                  <a:cubicBezTo>
                    <a:pt x="1519" y="1548"/>
                    <a:pt x="1546" y="1537"/>
                    <a:pt x="1596" y="1515"/>
                  </a:cubicBezTo>
                  <a:cubicBezTo>
                    <a:pt x="1613" y="1510"/>
                    <a:pt x="1628" y="1508"/>
                    <a:pt x="1639" y="1508"/>
                  </a:cubicBezTo>
                  <a:cubicBezTo>
                    <a:pt x="1702" y="1508"/>
                    <a:pt x="1690" y="1571"/>
                    <a:pt x="1612" y="1623"/>
                  </a:cubicBezTo>
                  <a:cubicBezTo>
                    <a:pt x="1581" y="1670"/>
                    <a:pt x="1596" y="1685"/>
                    <a:pt x="1612" y="1716"/>
                  </a:cubicBezTo>
                  <a:cubicBezTo>
                    <a:pt x="1623" y="1713"/>
                    <a:pt x="1633" y="1712"/>
                    <a:pt x="1642" y="1712"/>
                  </a:cubicBezTo>
                  <a:cubicBezTo>
                    <a:pt x="1684" y="1712"/>
                    <a:pt x="1710" y="1740"/>
                    <a:pt x="1735" y="1778"/>
                  </a:cubicBezTo>
                  <a:cubicBezTo>
                    <a:pt x="1750" y="1792"/>
                    <a:pt x="1761" y="1803"/>
                    <a:pt x="1778" y="1803"/>
                  </a:cubicBezTo>
                  <a:cubicBezTo>
                    <a:pt x="1797" y="1803"/>
                    <a:pt x="1825" y="1788"/>
                    <a:pt x="1874" y="1747"/>
                  </a:cubicBezTo>
                  <a:cubicBezTo>
                    <a:pt x="1913" y="1716"/>
                    <a:pt x="1936" y="1704"/>
                    <a:pt x="1954" y="1704"/>
                  </a:cubicBezTo>
                  <a:cubicBezTo>
                    <a:pt x="1971" y="1704"/>
                    <a:pt x="1983" y="1716"/>
                    <a:pt x="1998" y="1731"/>
                  </a:cubicBezTo>
                  <a:cubicBezTo>
                    <a:pt x="2029" y="1762"/>
                    <a:pt x="2029" y="1762"/>
                    <a:pt x="1983" y="1809"/>
                  </a:cubicBezTo>
                  <a:cubicBezTo>
                    <a:pt x="1983" y="1809"/>
                    <a:pt x="1967" y="1855"/>
                    <a:pt x="1983" y="1871"/>
                  </a:cubicBezTo>
                  <a:cubicBezTo>
                    <a:pt x="2014" y="1901"/>
                    <a:pt x="2014" y="1917"/>
                    <a:pt x="1983" y="1948"/>
                  </a:cubicBezTo>
                  <a:cubicBezTo>
                    <a:pt x="1967" y="1979"/>
                    <a:pt x="1967" y="2010"/>
                    <a:pt x="1983" y="2041"/>
                  </a:cubicBezTo>
                  <a:cubicBezTo>
                    <a:pt x="2014" y="2071"/>
                    <a:pt x="2060" y="2118"/>
                    <a:pt x="2014" y="2149"/>
                  </a:cubicBezTo>
                  <a:cubicBezTo>
                    <a:pt x="2019" y="2154"/>
                    <a:pt x="2023" y="2158"/>
                    <a:pt x="2027" y="2158"/>
                  </a:cubicBezTo>
                  <a:cubicBezTo>
                    <a:pt x="2035" y="2158"/>
                    <a:pt x="2046" y="2147"/>
                    <a:pt x="2075" y="2118"/>
                  </a:cubicBezTo>
                  <a:cubicBezTo>
                    <a:pt x="2090" y="2103"/>
                    <a:pt x="2111" y="2089"/>
                    <a:pt x="2133" y="2089"/>
                  </a:cubicBezTo>
                  <a:cubicBezTo>
                    <a:pt x="2158" y="2089"/>
                    <a:pt x="2183" y="2107"/>
                    <a:pt x="2199" y="2164"/>
                  </a:cubicBezTo>
                  <a:cubicBezTo>
                    <a:pt x="2221" y="2186"/>
                    <a:pt x="2257" y="2215"/>
                    <a:pt x="2288" y="2215"/>
                  </a:cubicBezTo>
                  <a:cubicBezTo>
                    <a:pt x="2301" y="2215"/>
                    <a:pt x="2313" y="2209"/>
                    <a:pt x="2323" y="2195"/>
                  </a:cubicBezTo>
                  <a:lnTo>
                    <a:pt x="2323" y="2195"/>
                  </a:lnTo>
                  <a:cubicBezTo>
                    <a:pt x="2338" y="2211"/>
                    <a:pt x="2338" y="2211"/>
                    <a:pt x="2307" y="2257"/>
                  </a:cubicBezTo>
                  <a:cubicBezTo>
                    <a:pt x="2257" y="2317"/>
                    <a:pt x="2259" y="2351"/>
                    <a:pt x="2296" y="2351"/>
                  </a:cubicBezTo>
                  <a:cubicBezTo>
                    <a:pt x="2316" y="2351"/>
                    <a:pt x="2346" y="2341"/>
                    <a:pt x="2384" y="2319"/>
                  </a:cubicBezTo>
                  <a:cubicBezTo>
                    <a:pt x="2397" y="2300"/>
                    <a:pt x="2406" y="2292"/>
                    <a:pt x="2413" y="2292"/>
                  </a:cubicBezTo>
                  <a:cubicBezTo>
                    <a:pt x="2423" y="2292"/>
                    <a:pt x="2425" y="2312"/>
                    <a:pt x="2415" y="2350"/>
                  </a:cubicBezTo>
                  <a:cubicBezTo>
                    <a:pt x="2415" y="2350"/>
                    <a:pt x="2418" y="2352"/>
                    <a:pt x="2424" y="2352"/>
                  </a:cubicBezTo>
                  <a:cubicBezTo>
                    <a:pt x="2433" y="2352"/>
                    <a:pt x="2449" y="2347"/>
                    <a:pt x="2477" y="2319"/>
                  </a:cubicBezTo>
                  <a:cubicBezTo>
                    <a:pt x="2501" y="2307"/>
                    <a:pt x="2516" y="2299"/>
                    <a:pt x="2525" y="2299"/>
                  </a:cubicBezTo>
                  <a:cubicBezTo>
                    <a:pt x="2539" y="2299"/>
                    <a:pt x="2539" y="2318"/>
                    <a:pt x="2539" y="2365"/>
                  </a:cubicBezTo>
                  <a:cubicBezTo>
                    <a:pt x="2508" y="2411"/>
                    <a:pt x="2539" y="2427"/>
                    <a:pt x="2554" y="2427"/>
                  </a:cubicBezTo>
                  <a:cubicBezTo>
                    <a:pt x="2616" y="2427"/>
                    <a:pt x="2848" y="2504"/>
                    <a:pt x="2848" y="2566"/>
                  </a:cubicBezTo>
                  <a:cubicBezTo>
                    <a:pt x="2882" y="2543"/>
                    <a:pt x="2891" y="2529"/>
                    <a:pt x="2900" y="2529"/>
                  </a:cubicBezTo>
                  <a:cubicBezTo>
                    <a:pt x="2903" y="2529"/>
                    <a:pt x="2906" y="2531"/>
                    <a:pt x="2910" y="2535"/>
                  </a:cubicBezTo>
                  <a:cubicBezTo>
                    <a:pt x="2910" y="2578"/>
                    <a:pt x="2915" y="2597"/>
                    <a:pt x="2923" y="2597"/>
                  </a:cubicBezTo>
                  <a:cubicBezTo>
                    <a:pt x="2935" y="2597"/>
                    <a:pt x="2953" y="2554"/>
                    <a:pt x="2972" y="2489"/>
                  </a:cubicBezTo>
                  <a:lnTo>
                    <a:pt x="2925" y="2489"/>
                  </a:lnTo>
                  <a:cubicBezTo>
                    <a:pt x="2938" y="2444"/>
                    <a:pt x="2956" y="2420"/>
                    <a:pt x="2970" y="2420"/>
                  </a:cubicBezTo>
                  <a:cubicBezTo>
                    <a:pt x="2989" y="2420"/>
                    <a:pt x="2999" y="2467"/>
                    <a:pt x="2972" y="2566"/>
                  </a:cubicBezTo>
                  <a:cubicBezTo>
                    <a:pt x="2972" y="2620"/>
                    <a:pt x="2972" y="2647"/>
                    <a:pt x="2978" y="2647"/>
                  </a:cubicBezTo>
                  <a:cubicBezTo>
                    <a:pt x="2983" y="2647"/>
                    <a:pt x="2995" y="2620"/>
                    <a:pt x="3018" y="2566"/>
                  </a:cubicBezTo>
                  <a:cubicBezTo>
                    <a:pt x="3040" y="2508"/>
                    <a:pt x="3055" y="2481"/>
                    <a:pt x="3066" y="2481"/>
                  </a:cubicBezTo>
                  <a:cubicBezTo>
                    <a:pt x="3079" y="2481"/>
                    <a:pt x="3087" y="2516"/>
                    <a:pt x="3095" y="2581"/>
                  </a:cubicBezTo>
                  <a:cubicBezTo>
                    <a:pt x="3095" y="2600"/>
                    <a:pt x="3095" y="2616"/>
                    <a:pt x="3093" y="2628"/>
                  </a:cubicBezTo>
                  <a:cubicBezTo>
                    <a:pt x="3097" y="2616"/>
                    <a:pt x="3103" y="2600"/>
                    <a:pt x="3111" y="2581"/>
                  </a:cubicBezTo>
                  <a:cubicBezTo>
                    <a:pt x="3154" y="2462"/>
                    <a:pt x="3192" y="2394"/>
                    <a:pt x="3214" y="2394"/>
                  </a:cubicBezTo>
                  <a:cubicBezTo>
                    <a:pt x="3233" y="2394"/>
                    <a:pt x="3241" y="2438"/>
                    <a:pt x="3235" y="2535"/>
                  </a:cubicBezTo>
                  <a:cubicBezTo>
                    <a:pt x="3219" y="2643"/>
                    <a:pt x="3235" y="2705"/>
                    <a:pt x="3265" y="2705"/>
                  </a:cubicBezTo>
                  <a:cubicBezTo>
                    <a:pt x="3296" y="2705"/>
                    <a:pt x="3296" y="2643"/>
                    <a:pt x="3296" y="2597"/>
                  </a:cubicBezTo>
                  <a:cubicBezTo>
                    <a:pt x="3289" y="2543"/>
                    <a:pt x="3289" y="2516"/>
                    <a:pt x="3296" y="2516"/>
                  </a:cubicBezTo>
                  <a:cubicBezTo>
                    <a:pt x="3304" y="2516"/>
                    <a:pt x="3320" y="2543"/>
                    <a:pt x="3343" y="2597"/>
                  </a:cubicBezTo>
                  <a:cubicBezTo>
                    <a:pt x="3377" y="2692"/>
                    <a:pt x="3412" y="2733"/>
                    <a:pt x="3446" y="2733"/>
                  </a:cubicBezTo>
                  <a:cubicBezTo>
                    <a:pt x="3473" y="2733"/>
                    <a:pt x="3501" y="2707"/>
                    <a:pt x="3528" y="2659"/>
                  </a:cubicBezTo>
                  <a:cubicBezTo>
                    <a:pt x="3567" y="2597"/>
                    <a:pt x="3605" y="2566"/>
                    <a:pt x="3629" y="2566"/>
                  </a:cubicBezTo>
                  <a:cubicBezTo>
                    <a:pt x="3652" y="2566"/>
                    <a:pt x="3660" y="2597"/>
                    <a:pt x="3636" y="2659"/>
                  </a:cubicBezTo>
                  <a:cubicBezTo>
                    <a:pt x="3601" y="2720"/>
                    <a:pt x="3591" y="2747"/>
                    <a:pt x="3597" y="2747"/>
                  </a:cubicBezTo>
                  <a:cubicBezTo>
                    <a:pt x="3602" y="2747"/>
                    <a:pt x="3616" y="2732"/>
                    <a:pt x="3636" y="2705"/>
                  </a:cubicBezTo>
                  <a:lnTo>
                    <a:pt x="3745" y="2705"/>
                  </a:lnTo>
                  <a:cubicBezTo>
                    <a:pt x="3776" y="2705"/>
                    <a:pt x="3791" y="2643"/>
                    <a:pt x="3776" y="2581"/>
                  </a:cubicBezTo>
                  <a:lnTo>
                    <a:pt x="3776" y="2581"/>
                  </a:lnTo>
                  <a:cubicBezTo>
                    <a:pt x="3802" y="2644"/>
                    <a:pt x="3835" y="2686"/>
                    <a:pt x="3860" y="2686"/>
                  </a:cubicBezTo>
                  <a:cubicBezTo>
                    <a:pt x="3878" y="2686"/>
                    <a:pt x="3893" y="2664"/>
                    <a:pt x="3899" y="2612"/>
                  </a:cubicBezTo>
                  <a:lnTo>
                    <a:pt x="3946" y="2612"/>
                  </a:lnTo>
                  <a:cubicBezTo>
                    <a:pt x="3976" y="2612"/>
                    <a:pt x="3976" y="2612"/>
                    <a:pt x="3976" y="2551"/>
                  </a:cubicBezTo>
                  <a:cubicBezTo>
                    <a:pt x="3982" y="2523"/>
                    <a:pt x="3989" y="2513"/>
                    <a:pt x="3999" y="2513"/>
                  </a:cubicBezTo>
                  <a:cubicBezTo>
                    <a:pt x="4016" y="2513"/>
                    <a:pt x="4039" y="2546"/>
                    <a:pt x="4069" y="2566"/>
                  </a:cubicBezTo>
                  <a:cubicBezTo>
                    <a:pt x="4102" y="2599"/>
                    <a:pt x="4127" y="2632"/>
                    <a:pt x="4133" y="2632"/>
                  </a:cubicBezTo>
                  <a:cubicBezTo>
                    <a:pt x="4136" y="2632"/>
                    <a:pt x="4136" y="2626"/>
                    <a:pt x="4131" y="2612"/>
                  </a:cubicBezTo>
                  <a:cubicBezTo>
                    <a:pt x="4116" y="2551"/>
                    <a:pt x="4131" y="2489"/>
                    <a:pt x="4131" y="2427"/>
                  </a:cubicBezTo>
                  <a:cubicBezTo>
                    <a:pt x="4131" y="2406"/>
                    <a:pt x="4136" y="2398"/>
                    <a:pt x="4143" y="2398"/>
                  </a:cubicBezTo>
                  <a:cubicBezTo>
                    <a:pt x="4157" y="2398"/>
                    <a:pt x="4177" y="2432"/>
                    <a:pt x="4177" y="2473"/>
                  </a:cubicBezTo>
                  <a:cubicBezTo>
                    <a:pt x="4177" y="2535"/>
                    <a:pt x="4208" y="2520"/>
                    <a:pt x="4270" y="2551"/>
                  </a:cubicBezTo>
                  <a:cubicBezTo>
                    <a:pt x="4286" y="2535"/>
                    <a:pt x="4332" y="2520"/>
                    <a:pt x="4301" y="2458"/>
                  </a:cubicBezTo>
                  <a:cubicBezTo>
                    <a:pt x="4276" y="2420"/>
                    <a:pt x="4363" y="2372"/>
                    <a:pt x="4422" y="2372"/>
                  </a:cubicBezTo>
                  <a:cubicBezTo>
                    <a:pt x="4435" y="2372"/>
                    <a:pt x="4447" y="2375"/>
                    <a:pt x="4456" y="2381"/>
                  </a:cubicBezTo>
                  <a:lnTo>
                    <a:pt x="4486" y="2350"/>
                  </a:lnTo>
                  <a:cubicBezTo>
                    <a:pt x="4517" y="2334"/>
                    <a:pt x="4486" y="2288"/>
                    <a:pt x="4517" y="2272"/>
                  </a:cubicBezTo>
                  <a:cubicBezTo>
                    <a:pt x="4548" y="2257"/>
                    <a:pt x="4533" y="2257"/>
                    <a:pt x="4517" y="2195"/>
                  </a:cubicBezTo>
                  <a:cubicBezTo>
                    <a:pt x="4525" y="2187"/>
                    <a:pt x="4533" y="2180"/>
                    <a:pt x="4544" y="2180"/>
                  </a:cubicBezTo>
                  <a:cubicBezTo>
                    <a:pt x="4556" y="2180"/>
                    <a:pt x="4571" y="2187"/>
                    <a:pt x="4595" y="2211"/>
                  </a:cubicBezTo>
                  <a:cubicBezTo>
                    <a:pt x="4561" y="2160"/>
                    <a:pt x="4545" y="2137"/>
                    <a:pt x="4554" y="2137"/>
                  </a:cubicBezTo>
                  <a:cubicBezTo>
                    <a:pt x="4561" y="2137"/>
                    <a:pt x="4584" y="2152"/>
                    <a:pt x="4626" y="2180"/>
                  </a:cubicBezTo>
                  <a:cubicBezTo>
                    <a:pt x="4672" y="2218"/>
                    <a:pt x="4691" y="2241"/>
                    <a:pt x="4691" y="2241"/>
                  </a:cubicBezTo>
                  <a:cubicBezTo>
                    <a:pt x="4691" y="2241"/>
                    <a:pt x="4672" y="2218"/>
                    <a:pt x="4641" y="2164"/>
                  </a:cubicBezTo>
                  <a:cubicBezTo>
                    <a:pt x="4632" y="2128"/>
                    <a:pt x="4628" y="2113"/>
                    <a:pt x="4636" y="2113"/>
                  </a:cubicBezTo>
                  <a:cubicBezTo>
                    <a:pt x="4641" y="2113"/>
                    <a:pt x="4653" y="2120"/>
                    <a:pt x="4672" y="2133"/>
                  </a:cubicBezTo>
                  <a:cubicBezTo>
                    <a:pt x="4700" y="2147"/>
                    <a:pt x="4715" y="2155"/>
                    <a:pt x="4721" y="2155"/>
                  </a:cubicBezTo>
                  <a:cubicBezTo>
                    <a:pt x="4728" y="2155"/>
                    <a:pt x="4720" y="2143"/>
                    <a:pt x="4703" y="2118"/>
                  </a:cubicBezTo>
                  <a:cubicBezTo>
                    <a:pt x="4657" y="2049"/>
                    <a:pt x="4654" y="1981"/>
                    <a:pt x="4686" y="1981"/>
                  </a:cubicBezTo>
                  <a:cubicBezTo>
                    <a:pt x="4698" y="1981"/>
                    <a:pt x="4714" y="1989"/>
                    <a:pt x="4734" y="2010"/>
                  </a:cubicBezTo>
                  <a:cubicBezTo>
                    <a:pt x="4734" y="2010"/>
                    <a:pt x="4749" y="1994"/>
                    <a:pt x="4734" y="1948"/>
                  </a:cubicBezTo>
                  <a:cubicBezTo>
                    <a:pt x="4701" y="1899"/>
                    <a:pt x="4686" y="1876"/>
                    <a:pt x="4690" y="1876"/>
                  </a:cubicBezTo>
                  <a:cubicBezTo>
                    <a:pt x="4693" y="1876"/>
                    <a:pt x="4712" y="1895"/>
                    <a:pt x="4749" y="1932"/>
                  </a:cubicBezTo>
                  <a:cubicBezTo>
                    <a:pt x="4778" y="1962"/>
                    <a:pt x="4801" y="1975"/>
                    <a:pt x="4814" y="1975"/>
                  </a:cubicBezTo>
                  <a:cubicBezTo>
                    <a:pt x="4837" y="1975"/>
                    <a:pt x="4834" y="1938"/>
                    <a:pt x="4796" y="1871"/>
                  </a:cubicBezTo>
                  <a:cubicBezTo>
                    <a:pt x="4796" y="1871"/>
                    <a:pt x="4773" y="1836"/>
                    <a:pt x="4805" y="1836"/>
                  </a:cubicBezTo>
                  <a:cubicBezTo>
                    <a:pt x="4811" y="1836"/>
                    <a:pt x="4818" y="1837"/>
                    <a:pt x="4826" y="1840"/>
                  </a:cubicBezTo>
                  <a:cubicBezTo>
                    <a:pt x="4835" y="1844"/>
                    <a:pt x="4845" y="1846"/>
                    <a:pt x="4856" y="1846"/>
                  </a:cubicBezTo>
                  <a:cubicBezTo>
                    <a:pt x="4926" y="1846"/>
                    <a:pt x="5028" y="1771"/>
                    <a:pt x="4935" y="1731"/>
                  </a:cubicBezTo>
                  <a:lnTo>
                    <a:pt x="4981" y="1685"/>
                  </a:lnTo>
                  <a:cubicBezTo>
                    <a:pt x="5043" y="1685"/>
                    <a:pt x="5058" y="1670"/>
                    <a:pt x="5043" y="1623"/>
                  </a:cubicBezTo>
                  <a:lnTo>
                    <a:pt x="5012" y="1561"/>
                  </a:lnTo>
                  <a:lnTo>
                    <a:pt x="5012" y="1561"/>
                  </a:lnTo>
                  <a:cubicBezTo>
                    <a:pt x="5047" y="1596"/>
                    <a:pt x="5090" y="1614"/>
                    <a:pt x="5116" y="1614"/>
                  </a:cubicBezTo>
                  <a:cubicBezTo>
                    <a:pt x="5125" y="1614"/>
                    <a:pt x="5132" y="1612"/>
                    <a:pt x="5136" y="1608"/>
                  </a:cubicBezTo>
                  <a:cubicBezTo>
                    <a:pt x="5151" y="1592"/>
                    <a:pt x="5151" y="1592"/>
                    <a:pt x="5105" y="1546"/>
                  </a:cubicBezTo>
                  <a:cubicBezTo>
                    <a:pt x="5058" y="1515"/>
                    <a:pt x="5058" y="1515"/>
                    <a:pt x="5089" y="1500"/>
                  </a:cubicBezTo>
                  <a:cubicBezTo>
                    <a:pt x="5093" y="1495"/>
                    <a:pt x="5100" y="1494"/>
                    <a:pt x="5108" y="1494"/>
                  </a:cubicBezTo>
                  <a:cubicBezTo>
                    <a:pt x="5130" y="1494"/>
                    <a:pt x="5163" y="1508"/>
                    <a:pt x="5197" y="1530"/>
                  </a:cubicBezTo>
                  <a:lnTo>
                    <a:pt x="5213" y="1515"/>
                  </a:lnTo>
                  <a:cubicBezTo>
                    <a:pt x="5165" y="1467"/>
                    <a:pt x="5153" y="1443"/>
                    <a:pt x="5158" y="1443"/>
                  </a:cubicBezTo>
                  <a:cubicBezTo>
                    <a:pt x="5161" y="1443"/>
                    <a:pt x="5170" y="1451"/>
                    <a:pt x="5182" y="1469"/>
                  </a:cubicBezTo>
                  <a:cubicBezTo>
                    <a:pt x="5196" y="1478"/>
                    <a:pt x="5209" y="1482"/>
                    <a:pt x="5221" y="1482"/>
                  </a:cubicBezTo>
                  <a:cubicBezTo>
                    <a:pt x="5246" y="1482"/>
                    <a:pt x="5264" y="1464"/>
                    <a:pt x="5275" y="1453"/>
                  </a:cubicBezTo>
                  <a:cubicBezTo>
                    <a:pt x="5261" y="1432"/>
                    <a:pt x="5266" y="1424"/>
                    <a:pt x="5272" y="1424"/>
                  </a:cubicBezTo>
                  <a:cubicBezTo>
                    <a:pt x="5281" y="1424"/>
                    <a:pt x="5292" y="1436"/>
                    <a:pt x="5275" y="1453"/>
                  </a:cubicBezTo>
                  <a:lnTo>
                    <a:pt x="5321" y="1484"/>
                  </a:lnTo>
                  <a:cubicBezTo>
                    <a:pt x="5332" y="1487"/>
                    <a:pt x="5340" y="1488"/>
                    <a:pt x="5344" y="1488"/>
                  </a:cubicBezTo>
                  <a:cubicBezTo>
                    <a:pt x="5367" y="1488"/>
                    <a:pt x="5331" y="1460"/>
                    <a:pt x="5306" y="1422"/>
                  </a:cubicBezTo>
                  <a:lnTo>
                    <a:pt x="5337" y="1391"/>
                  </a:lnTo>
                  <a:cubicBezTo>
                    <a:pt x="5352" y="1376"/>
                    <a:pt x="5367" y="1360"/>
                    <a:pt x="5306" y="1345"/>
                  </a:cubicBezTo>
                  <a:cubicBezTo>
                    <a:pt x="5259" y="1314"/>
                    <a:pt x="5228" y="1268"/>
                    <a:pt x="5244" y="1237"/>
                  </a:cubicBezTo>
                  <a:lnTo>
                    <a:pt x="5244" y="1237"/>
                  </a:lnTo>
                  <a:cubicBezTo>
                    <a:pt x="5282" y="1275"/>
                    <a:pt x="5310" y="1303"/>
                    <a:pt x="5335" y="1303"/>
                  </a:cubicBezTo>
                  <a:cubicBezTo>
                    <a:pt x="5341" y="1303"/>
                    <a:pt x="5347" y="1301"/>
                    <a:pt x="5352" y="1299"/>
                  </a:cubicBezTo>
                  <a:cubicBezTo>
                    <a:pt x="5354" y="1296"/>
                    <a:pt x="5357" y="1296"/>
                    <a:pt x="5359" y="1296"/>
                  </a:cubicBezTo>
                  <a:cubicBezTo>
                    <a:pt x="5376" y="1296"/>
                    <a:pt x="5398" y="1330"/>
                    <a:pt x="5398" y="1330"/>
                  </a:cubicBezTo>
                  <a:cubicBezTo>
                    <a:pt x="5416" y="1356"/>
                    <a:pt x="5431" y="1366"/>
                    <a:pt x="5443" y="1366"/>
                  </a:cubicBezTo>
                  <a:cubicBezTo>
                    <a:pt x="5474" y="1366"/>
                    <a:pt x="5487" y="1301"/>
                    <a:pt x="5476" y="1268"/>
                  </a:cubicBezTo>
                  <a:cubicBezTo>
                    <a:pt x="5448" y="1194"/>
                    <a:pt x="5448" y="1159"/>
                    <a:pt x="5469" y="1159"/>
                  </a:cubicBezTo>
                  <a:cubicBezTo>
                    <a:pt x="5483" y="1159"/>
                    <a:pt x="5506" y="1175"/>
                    <a:pt x="5537" y="1206"/>
                  </a:cubicBezTo>
                  <a:cubicBezTo>
                    <a:pt x="5552" y="1228"/>
                    <a:pt x="5562" y="1238"/>
                    <a:pt x="5566" y="1238"/>
                  </a:cubicBezTo>
                  <a:cubicBezTo>
                    <a:pt x="5581" y="1238"/>
                    <a:pt x="5546" y="1141"/>
                    <a:pt x="5476" y="1036"/>
                  </a:cubicBezTo>
                  <a:lnTo>
                    <a:pt x="5398" y="897"/>
                  </a:lnTo>
                  <a:lnTo>
                    <a:pt x="5398" y="897"/>
                  </a:lnTo>
                  <a:lnTo>
                    <a:pt x="5507" y="1020"/>
                  </a:lnTo>
                  <a:cubicBezTo>
                    <a:pt x="5586" y="1100"/>
                    <a:pt x="5624" y="1138"/>
                    <a:pt x="5641" y="1138"/>
                  </a:cubicBezTo>
                  <a:cubicBezTo>
                    <a:pt x="5657" y="1138"/>
                    <a:pt x="5653" y="1104"/>
                    <a:pt x="5646" y="1036"/>
                  </a:cubicBezTo>
                  <a:cubicBezTo>
                    <a:pt x="5646" y="1003"/>
                    <a:pt x="5646" y="987"/>
                    <a:pt x="5653" y="987"/>
                  </a:cubicBezTo>
                  <a:cubicBezTo>
                    <a:pt x="5659" y="987"/>
                    <a:pt x="5671" y="999"/>
                    <a:pt x="5692" y="1020"/>
                  </a:cubicBezTo>
                  <a:cubicBezTo>
                    <a:pt x="5709" y="1037"/>
                    <a:pt x="5720" y="1044"/>
                    <a:pt x="5730" y="1044"/>
                  </a:cubicBezTo>
                  <a:cubicBezTo>
                    <a:pt x="5747" y="1044"/>
                    <a:pt x="5761" y="1025"/>
                    <a:pt x="5800" y="1005"/>
                  </a:cubicBezTo>
                  <a:cubicBezTo>
                    <a:pt x="5862" y="959"/>
                    <a:pt x="5893" y="959"/>
                    <a:pt x="5862" y="897"/>
                  </a:cubicBezTo>
                  <a:lnTo>
                    <a:pt x="5908" y="881"/>
                  </a:lnTo>
                  <a:cubicBezTo>
                    <a:pt x="5933" y="906"/>
                    <a:pt x="5951" y="916"/>
                    <a:pt x="5962" y="916"/>
                  </a:cubicBezTo>
                  <a:cubicBezTo>
                    <a:pt x="5986" y="916"/>
                    <a:pt x="5977" y="867"/>
                    <a:pt x="5924" y="804"/>
                  </a:cubicBezTo>
                  <a:lnTo>
                    <a:pt x="5970" y="773"/>
                  </a:lnTo>
                  <a:lnTo>
                    <a:pt x="6001" y="835"/>
                  </a:lnTo>
                  <a:cubicBezTo>
                    <a:pt x="6013" y="852"/>
                    <a:pt x="6026" y="861"/>
                    <a:pt x="6049" y="861"/>
                  </a:cubicBezTo>
                  <a:cubicBezTo>
                    <a:pt x="6086" y="861"/>
                    <a:pt x="6148" y="837"/>
                    <a:pt x="6264" y="789"/>
                  </a:cubicBezTo>
                  <a:cubicBezTo>
                    <a:pt x="6480" y="742"/>
                    <a:pt x="6496" y="742"/>
                    <a:pt x="6480" y="634"/>
                  </a:cubicBezTo>
                  <a:cubicBezTo>
                    <a:pt x="6472" y="578"/>
                    <a:pt x="6485" y="547"/>
                    <a:pt x="6501" y="547"/>
                  </a:cubicBezTo>
                  <a:cubicBezTo>
                    <a:pt x="6516" y="547"/>
                    <a:pt x="6535" y="574"/>
                    <a:pt x="6542" y="634"/>
                  </a:cubicBezTo>
                  <a:cubicBezTo>
                    <a:pt x="6542" y="666"/>
                    <a:pt x="6557" y="706"/>
                    <a:pt x="6566" y="706"/>
                  </a:cubicBezTo>
                  <a:cubicBezTo>
                    <a:pt x="6570" y="706"/>
                    <a:pt x="6573" y="699"/>
                    <a:pt x="6573" y="680"/>
                  </a:cubicBezTo>
                  <a:cubicBezTo>
                    <a:pt x="6604" y="680"/>
                    <a:pt x="6635" y="711"/>
                    <a:pt x="6650" y="727"/>
                  </a:cubicBezTo>
                  <a:cubicBezTo>
                    <a:pt x="6684" y="774"/>
                    <a:pt x="6709" y="792"/>
                    <a:pt x="6725" y="792"/>
                  </a:cubicBezTo>
                  <a:cubicBezTo>
                    <a:pt x="6746" y="792"/>
                    <a:pt x="6752" y="762"/>
                    <a:pt x="6743" y="727"/>
                  </a:cubicBezTo>
                  <a:cubicBezTo>
                    <a:pt x="6730" y="682"/>
                    <a:pt x="6728" y="667"/>
                    <a:pt x="6732" y="667"/>
                  </a:cubicBezTo>
                  <a:cubicBezTo>
                    <a:pt x="6737" y="667"/>
                    <a:pt x="6756" y="699"/>
                    <a:pt x="6774" y="727"/>
                  </a:cubicBezTo>
                  <a:cubicBezTo>
                    <a:pt x="6796" y="771"/>
                    <a:pt x="6810" y="807"/>
                    <a:pt x="6817" y="807"/>
                  </a:cubicBezTo>
                  <a:cubicBezTo>
                    <a:pt x="6819" y="807"/>
                    <a:pt x="6820" y="802"/>
                    <a:pt x="6820" y="789"/>
                  </a:cubicBezTo>
                  <a:cubicBezTo>
                    <a:pt x="6820" y="756"/>
                    <a:pt x="6871" y="732"/>
                    <a:pt x="6917" y="732"/>
                  </a:cubicBezTo>
                  <a:cubicBezTo>
                    <a:pt x="6959" y="732"/>
                    <a:pt x="6998" y="752"/>
                    <a:pt x="6990" y="804"/>
                  </a:cubicBezTo>
                  <a:lnTo>
                    <a:pt x="7037" y="804"/>
                  </a:lnTo>
                  <a:cubicBezTo>
                    <a:pt x="7037" y="763"/>
                    <a:pt x="7064" y="749"/>
                    <a:pt x="7096" y="749"/>
                  </a:cubicBezTo>
                  <a:cubicBezTo>
                    <a:pt x="7112" y="749"/>
                    <a:pt x="7129" y="753"/>
                    <a:pt x="7145" y="758"/>
                  </a:cubicBezTo>
                  <a:cubicBezTo>
                    <a:pt x="7191" y="758"/>
                    <a:pt x="7222" y="773"/>
                    <a:pt x="7207" y="820"/>
                  </a:cubicBezTo>
                  <a:cubicBezTo>
                    <a:pt x="7198" y="853"/>
                    <a:pt x="7195" y="868"/>
                    <a:pt x="7202" y="868"/>
                  </a:cubicBezTo>
                  <a:cubicBezTo>
                    <a:pt x="7209" y="868"/>
                    <a:pt x="7224" y="857"/>
                    <a:pt x="7253" y="835"/>
                  </a:cubicBezTo>
                  <a:cubicBezTo>
                    <a:pt x="7269" y="835"/>
                    <a:pt x="7330" y="742"/>
                    <a:pt x="7346" y="742"/>
                  </a:cubicBezTo>
                  <a:cubicBezTo>
                    <a:pt x="7359" y="689"/>
                    <a:pt x="7396" y="647"/>
                    <a:pt x="7416" y="647"/>
                  </a:cubicBezTo>
                  <a:cubicBezTo>
                    <a:pt x="7418" y="647"/>
                    <a:pt x="7421" y="647"/>
                    <a:pt x="7423" y="650"/>
                  </a:cubicBezTo>
                  <a:lnTo>
                    <a:pt x="7408" y="696"/>
                  </a:lnTo>
                  <a:lnTo>
                    <a:pt x="7377" y="804"/>
                  </a:lnTo>
                  <a:cubicBezTo>
                    <a:pt x="7389" y="804"/>
                    <a:pt x="7401" y="807"/>
                    <a:pt x="7413" y="807"/>
                  </a:cubicBezTo>
                  <a:cubicBezTo>
                    <a:pt x="7430" y="807"/>
                    <a:pt x="7445" y="801"/>
                    <a:pt x="7454" y="773"/>
                  </a:cubicBezTo>
                  <a:cubicBezTo>
                    <a:pt x="7454" y="820"/>
                    <a:pt x="7469" y="835"/>
                    <a:pt x="7516" y="850"/>
                  </a:cubicBezTo>
                  <a:cubicBezTo>
                    <a:pt x="7541" y="867"/>
                    <a:pt x="7567" y="880"/>
                    <a:pt x="7592" y="880"/>
                  </a:cubicBezTo>
                  <a:cubicBezTo>
                    <a:pt x="7613" y="880"/>
                    <a:pt x="7634" y="871"/>
                    <a:pt x="7655" y="850"/>
                  </a:cubicBezTo>
                  <a:lnTo>
                    <a:pt x="7655" y="850"/>
                  </a:lnTo>
                  <a:cubicBezTo>
                    <a:pt x="7644" y="928"/>
                    <a:pt x="7704" y="990"/>
                    <a:pt x="7768" y="990"/>
                  </a:cubicBezTo>
                  <a:cubicBezTo>
                    <a:pt x="7793" y="990"/>
                    <a:pt x="7819" y="980"/>
                    <a:pt x="7840" y="959"/>
                  </a:cubicBezTo>
                  <a:cubicBezTo>
                    <a:pt x="7853" y="939"/>
                    <a:pt x="7864" y="931"/>
                    <a:pt x="7871" y="931"/>
                  </a:cubicBezTo>
                  <a:cubicBezTo>
                    <a:pt x="7882" y="931"/>
                    <a:pt x="7887" y="947"/>
                    <a:pt x="7887" y="974"/>
                  </a:cubicBezTo>
                  <a:cubicBezTo>
                    <a:pt x="7878" y="1010"/>
                    <a:pt x="7879" y="1025"/>
                    <a:pt x="7888" y="1025"/>
                  </a:cubicBezTo>
                  <a:cubicBezTo>
                    <a:pt x="7895" y="1025"/>
                    <a:pt x="7905" y="1018"/>
                    <a:pt x="7918" y="1005"/>
                  </a:cubicBezTo>
                  <a:cubicBezTo>
                    <a:pt x="7926" y="999"/>
                    <a:pt x="7933" y="997"/>
                    <a:pt x="7939" y="997"/>
                  </a:cubicBezTo>
                  <a:cubicBezTo>
                    <a:pt x="7964" y="997"/>
                    <a:pt x="7961" y="1047"/>
                    <a:pt x="7949" y="1098"/>
                  </a:cubicBezTo>
                  <a:cubicBezTo>
                    <a:pt x="7916" y="1174"/>
                    <a:pt x="7914" y="1205"/>
                    <a:pt x="7938" y="1205"/>
                  </a:cubicBezTo>
                  <a:cubicBezTo>
                    <a:pt x="7947" y="1205"/>
                    <a:pt x="7961" y="1199"/>
                    <a:pt x="7979" y="1190"/>
                  </a:cubicBezTo>
                  <a:cubicBezTo>
                    <a:pt x="7992" y="1186"/>
                    <a:pt x="8004" y="1184"/>
                    <a:pt x="8016" y="1184"/>
                  </a:cubicBezTo>
                  <a:cubicBezTo>
                    <a:pt x="8050" y="1184"/>
                    <a:pt x="8080" y="1199"/>
                    <a:pt x="8103" y="1221"/>
                  </a:cubicBezTo>
                  <a:cubicBezTo>
                    <a:pt x="8180" y="1206"/>
                    <a:pt x="8196" y="1221"/>
                    <a:pt x="8211" y="1175"/>
                  </a:cubicBezTo>
                  <a:cubicBezTo>
                    <a:pt x="8242" y="1144"/>
                    <a:pt x="8273" y="1113"/>
                    <a:pt x="8304" y="1098"/>
                  </a:cubicBezTo>
                  <a:cubicBezTo>
                    <a:pt x="8362" y="1098"/>
                    <a:pt x="8350" y="1124"/>
                    <a:pt x="8334" y="1124"/>
                  </a:cubicBezTo>
                  <a:cubicBezTo>
                    <a:pt x="8329" y="1124"/>
                    <a:pt x="8323" y="1121"/>
                    <a:pt x="8320" y="1113"/>
                  </a:cubicBezTo>
                  <a:cubicBezTo>
                    <a:pt x="8242" y="1113"/>
                    <a:pt x="8273" y="1144"/>
                    <a:pt x="8242" y="1206"/>
                  </a:cubicBezTo>
                  <a:cubicBezTo>
                    <a:pt x="8242" y="1237"/>
                    <a:pt x="8242" y="1283"/>
                    <a:pt x="8289" y="1314"/>
                  </a:cubicBezTo>
                  <a:cubicBezTo>
                    <a:pt x="8304" y="1330"/>
                    <a:pt x="8335" y="1360"/>
                    <a:pt x="8350" y="1376"/>
                  </a:cubicBezTo>
                  <a:cubicBezTo>
                    <a:pt x="8350" y="1441"/>
                    <a:pt x="8365" y="1468"/>
                    <a:pt x="8385" y="1468"/>
                  </a:cubicBezTo>
                  <a:cubicBezTo>
                    <a:pt x="8394" y="1468"/>
                    <a:pt x="8403" y="1463"/>
                    <a:pt x="8412" y="1453"/>
                  </a:cubicBezTo>
                  <a:lnTo>
                    <a:pt x="8459" y="1422"/>
                  </a:lnTo>
                  <a:lnTo>
                    <a:pt x="8459" y="1422"/>
                  </a:lnTo>
                  <a:cubicBezTo>
                    <a:pt x="8403" y="1505"/>
                    <a:pt x="8533" y="1661"/>
                    <a:pt x="8627" y="1661"/>
                  </a:cubicBezTo>
                  <a:cubicBezTo>
                    <a:pt x="8639" y="1661"/>
                    <a:pt x="8650" y="1659"/>
                    <a:pt x="8660" y="1654"/>
                  </a:cubicBezTo>
                  <a:lnTo>
                    <a:pt x="8660" y="1654"/>
                  </a:lnTo>
                  <a:lnTo>
                    <a:pt x="8629" y="1685"/>
                  </a:lnTo>
                  <a:cubicBezTo>
                    <a:pt x="8582" y="1731"/>
                    <a:pt x="8598" y="1747"/>
                    <a:pt x="8629" y="1778"/>
                  </a:cubicBezTo>
                  <a:cubicBezTo>
                    <a:pt x="8644" y="1824"/>
                    <a:pt x="8752" y="1840"/>
                    <a:pt x="8799" y="1886"/>
                  </a:cubicBezTo>
                  <a:cubicBezTo>
                    <a:pt x="8834" y="1933"/>
                    <a:pt x="8878" y="1979"/>
                    <a:pt x="8910" y="1979"/>
                  </a:cubicBezTo>
                  <a:cubicBezTo>
                    <a:pt x="8921" y="1979"/>
                    <a:pt x="8930" y="1975"/>
                    <a:pt x="8938" y="1963"/>
                  </a:cubicBezTo>
                  <a:lnTo>
                    <a:pt x="8938" y="1963"/>
                  </a:lnTo>
                  <a:cubicBezTo>
                    <a:pt x="8969" y="1979"/>
                    <a:pt x="8969" y="1979"/>
                    <a:pt x="8922" y="2025"/>
                  </a:cubicBezTo>
                  <a:cubicBezTo>
                    <a:pt x="8876" y="2056"/>
                    <a:pt x="8876" y="2071"/>
                    <a:pt x="8891" y="2087"/>
                  </a:cubicBezTo>
                  <a:cubicBezTo>
                    <a:pt x="8893" y="2089"/>
                    <a:pt x="8896" y="2090"/>
                    <a:pt x="8899" y="2090"/>
                  </a:cubicBezTo>
                  <a:cubicBezTo>
                    <a:pt x="8920" y="2090"/>
                    <a:pt x="8960" y="2052"/>
                    <a:pt x="9000" y="2025"/>
                  </a:cubicBezTo>
                  <a:cubicBezTo>
                    <a:pt x="9011" y="2008"/>
                    <a:pt x="9021" y="1999"/>
                    <a:pt x="9028" y="1999"/>
                  </a:cubicBezTo>
                  <a:cubicBezTo>
                    <a:pt x="9040" y="1999"/>
                    <a:pt x="9046" y="2023"/>
                    <a:pt x="9046" y="2071"/>
                  </a:cubicBezTo>
                  <a:cubicBezTo>
                    <a:pt x="9030" y="2149"/>
                    <a:pt x="9108" y="2195"/>
                    <a:pt x="9185" y="2195"/>
                  </a:cubicBezTo>
                  <a:cubicBezTo>
                    <a:pt x="9200" y="2211"/>
                    <a:pt x="9216" y="2226"/>
                    <a:pt x="9185" y="2257"/>
                  </a:cubicBezTo>
                  <a:cubicBezTo>
                    <a:pt x="9150" y="2292"/>
                    <a:pt x="9168" y="2355"/>
                    <a:pt x="9220" y="2355"/>
                  </a:cubicBezTo>
                  <a:cubicBezTo>
                    <a:pt x="9237" y="2355"/>
                    <a:pt x="9256" y="2349"/>
                    <a:pt x="9278" y="2334"/>
                  </a:cubicBezTo>
                  <a:lnTo>
                    <a:pt x="9278" y="2334"/>
                  </a:lnTo>
                  <a:cubicBezTo>
                    <a:pt x="9293" y="2350"/>
                    <a:pt x="9293" y="2350"/>
                    <a:pt x="9262" y="2396"/>
                  </a:cubicBezTo>
                  <a:cubicBezTo>
                    <a:pt x="9242" y="2426"/>
                    <a:pt x="9228" y="2464"/>
                    <a:pt x="9243" y="2464"/>
                  </a:cubicBezTo>
                  <a:cubicBezTo>
                    <a:pt x="9251" y="2464"/>
                    <a:pt x="9267" y="2453"/>
                    <a:pt x="9293" y="2427"/>
                  </a:cubicBezTo>
                  <a:cubicBezTo>
                    <a:pt x="9307" y="2420"/>
                    <a:pt x="9321" y="2417"/>
                    <a:pt x="9335" y="2417"/>
                  </a:cubicBezTo>
                  <a:cubicBezTo>
                    <a:pt x="9386" y="2417"/>
                    <a:pt x="9436" y="2456"/>
                    <a:pt x="9448" y="2504"/>
                  </a:cubicBezTo>
                  <a:cubicBezTo>
                    <a:pt x="9455" y="2511"/>
                    <a:pt x="9462" y="2518"/>
                    <a:pt x="9470" y="2518"/>
                  </a:cubicBezTo>
                  <a:cubicBezTo>
                    <a:pt x="9480" y="2518"/>
                    <a:pt x="9493" y="2507"/>
                    <a:pt x="9510" y="2473"/>
                  </a:cubicBezTo>
                  <a:cubicBezTo>
                    <a:pt x="9514" y="2461"/>
                    <a:pt x="9519" y="2449"/>
                    <a:pt x="9523" y="2439"/>
                  </a:cubicBezTo>
                  <a:lnTo>
                    <a:pt x="9523" y="2439"/>
                  </a:lnTo>
                  <a:cubicBezTo>
                    <a:pt x="9517" y="2487"/>
                    <a:pt x="9514" y="2510"/>
                    <a:pt x="9520" y="2510"/>
                  </a:cubicBezTo>
                  <a:cubicBezTo>
                    <a:pt x="9526" y="2510"/>
                    <a:pt x="9542" y="2487"/>
                    <a:pt x="9571" y="2442"/>
                  </a:cubicBezTo>
                  <a:cubicBezTo>
                    <a:pt x="9585" y="2421"/>
                    <a:pt x="9596" y="2413"/>
                    <a:pt x="9601" y="2413"/>
                  </a:cubicBezTo>
                  <a:cubicBezTo>
                    <a:pt x="9607" y="2413"/>
                    <a:pt x="9604" y="2425"/>
                    <a:pt x="9587" y="2442"/>
                  </a:cubicBezTo>
                  <a:cubicBezTo>
                    <a:pt x="9571" y="2489"/>
                    <a:pt x="9618" y="2520"/>
                    <a:pt x="9618" y="2520"/>
                  </a:cubicBezTo>
                  <a:cubicBezTo>
                    <a:pt x="9618" y="2520"/>
                    <a:pt x="9757" y="2520"/>
                    <a:pt x="9865" y="2535"/>
                  </a:cubicBezTo>
                  <a:cubicBezTo>
                    <a:pt x="9910" y="2558"/>
                    <a:pt x="9956" y="2572"/>
                    <a:pt x="10007" y="2572"/>
                  </a:cubicBezTo>
                  <a:cubicBezTo>
                    <a:pt x="10026" y="2572"/>
                    <a:pt x="10045" y="2570"/>
                    <a:pt x="10066" y="2566"/>
                  </a:cubicBezTo>
                  <a:cubicBezTo>
                    <a:pt x="10097" y="2566"/>
                    <a:pt x="10128" y="2551"/>
                    <a:pt x="10128" y="2535"/>
                  </a:cubicBezTo>
                  <a:cubicBezTo>
                    <a:pt x="10128" y="2517"/>
                    <a:pt x="10133" y="2499"/>
                    <a:pt x="10143" y="2499"/>
                  </a:cubicBezTo>
                  <a:cubicBezTo>
                    <a:pt x="10151" y="2499"/>
                    <a:pt x="10161" y="2509"/>
                    <a:pt x="10174" y="2535"/>
                  </a:cubicBezTo>
                  <a:cubicBezTo>
                    <a:pt x="10190" y="2581"/>
                    <a:pt x="10205" y="2581"/>
                    <a:pt x="10236" y="2597"/>
                  </a:cubicBezTo>
                  <a:cubicBezTo>
                    <a:pt x="10251" y="2597"/>
                    <a:pt x="10282" y="2597"/>
                    <a:pt x="10282" y="2643"/>
                  </a:cubicBezTo>
                  <a:cubicBezTo>
                    <a:pt x="10298" y="2597"/>
                    <a:pt x="10298" y="2597"/>
                    <a:pt x="10329" y="2597"/>
                  </a:cubicBezTo>
                  <a:cubicBezTo>
                    <a:pt x="10329" y="2620"/>
                    <a:pt x="10333" y="2632"/>
                    <a:pt x="10340" y="2632"/>
                  </a:cubicBezTo>
                  <a:cubicBezTo>
                    <a:pt x="10348" y="2632"/>
                    <a:pt x="10360" y="2620"/>
                    <a:pt x="10375" y="2597"/>
                  </a:cubicBezTo>
                  <a:cubicBezTo>
                    <a:pt x="10383" y="2535"/>
                    <a:pt x="10387" y="2504"/>
                    <a:pt x="10389" y="2504"/>
                  </a:cubicBezTo>
                  <a:cubicBezTo>
                    <a:pt x="10391" y="2504"/>
                    <a:pt x="10391" y="2535"/>
                    <a:pt x="10391" y="2597"/>
                  </a:cubicBezTo>
                  <a:cubicBezTo>
                    <a:pt x="10391" y="2629"/>
                    <a:pt x="10428" y="2669"/>
                    <a:pt x="10441" y="2669"/>
                  </a:cubicBezTo>
                  <a:cubicBezTo>
                    <a:pt x="10446" y="2669"/>
                    <a:pt x="10446" y="2662"/>
                    <a:pt x="10437" y="2643"/>
                  </a:cubicBezTo>
                  <a:cubicBezTo>
                    <a:pt x="10421" y="2597"/>
                    <a:pt x="10483" y="2581"/>
                    <a:pt x="10499" y="2535"/>
                  </a:cubicBezTo>
                  <a:cubicBezTo>
                    <a:pt x="10514" y="2535"/>
                    <a:pt x="10545" y="2535"/>
                    <a:pt x="10545" y="2581"/>
                  </a:cubicBezTo>
                  <a:cubicBezTo>
                    <a:pt x="10549" y="2598"/>
                    <a:pt x="10560" y="2604"/>
                    <a:pt x="10575" y="2604"/>
                  </a:cubicBezTo>
                  <a:cubicBezTo>
                    <a:pt x="10618" y="2604"/>
                    <a:pt x="10688" y="2550"/>
                    <a:pt x="10700" y="2504"/>
                  </a:cubicBezTo>
                  <a:cubicBezTo>
                    <a:pt x="10700" y="2473"/>
                    <a:pt x="10700" y="2458"/>
                    <a:pt x="10702" y="2458"/>
                  </a:cubicBezTo>
                  <a:cubicBezTo>
                    <a:pt x="10704" y="2458"/>
                    <a:pt x="10707" y="2473"/>
                    <a:pt x="10715" y="2504"/>
                  </a:cubicBezTo>
                  <a:cubicBezTo>
                    <a:pt x="10725" y="2545"/>
                    <a:pt x="10736" y="2552"/>
                    <a:pt x="10751" y="2552"/>
                  </a:cubicBezTo>
                  <a:cubicBezTo>
                    <a:pt x="10758" y="2552"/>
                    <a:pt x="10767" y="2551"/>
                    <a:pt x="10777" y="2551"/>
                  </a:cubicBezTo>
                  <a:cubicBezTo>
                    <a:pt x="10777" y="2532"/>
                    <a:pt x="10778" y="2525"/>
                    <a:pt x="10781" y="2525"/>
                  </a:cubicBezTo>
                  <a:cubicBezTo>
                    <a:pt x="10786" y="2525"/>
                    <a:pt x="10797" y="2565"/>
                    <a:pt x="10808" y="2597"/>
                  </a:cubicBezTo>
                  <a:cubicBezTo>
                    <a:pt x="10818" y="2626"/>
                    <a:pt x="10821" y="2637"/>
                    <a:pt x="10834" y="2637"/>
                  </a:cubicBezTo>
                  <a:cubicBezTo>
                    <a:pt x="10842" y="2637"/>
                    <a:pt x="10853" y="2634"/>
                    <a:pt x="10870" y="2628"/>
                  </a:cubicBezTo>
                  <a:cubicBezTo>
                    <a:pt x="10870" y="2566"/>
                    <a:pt x="10962" y="2535"/>
                    <a:pt x="11024" y="2520"/>
                  </a:cubicBezTo>
                  <a:cubicBezTo>
                    <a:pt x="11148" y="2473"/>
                    <a:pt x="11132" y="2396"/>
                    <a:pt x="11117" y="2288"/>
                  </a:cubicBezTo>
                  <a:lnTo>
                    <a:pt x="11071" y="2180"/>
                  </a:lnTo>
                  <a:lnTo>
                    <a:pt x="11071" y="2180"/>
                  </a:lnTo>
                  <a:lnTo>
                    <a:pt x="11132" y="2272"/>
                  </a:lnTo>
                  <a:cubicBezTo>
                    <a:pt x="11163" y="2319"/>
                    <a:pt x="11210" y="2365"/>
                    <a:pt x="11241" y="2411"/>
                  </a:cubicBezTo>
                  <a:cubicBezTo>
                    <a:pt x="11256" y="2396"/>
                    <a:pt x="11241" y="2350"/>
                    <a:pt x="11210" y="2303"/>
                  </a:cubicBezTo>
                  <a:cubicBezTo>
                    <a:pt x="11175" y="2269"/>
                    <a:pt x="11184" y="2251"/>
                    <a:pt x="11216" y="2251"/>
                  </a:cubicBezTo>
                  <a:cubicBezTo>
                    <a:pt x="11227" y="2251"/>
                    <a:pt x="11241" y="2253"/>
                    <a:pt x="11256" y="2257"/>
                  </a:cubicBezTo>
                  <a:cubicBezTo>
                    <a:pt x="11278" y="2266"/>
                    <a:pt x="11294" y="2269"/>
                    <a:pt x="11307" y="2269"/>
                  </a:cubicBezTo>
                  <a:cubicBezTo>
                    <a:pt x="11340" y="2269"/>
                    <a:pt x="11345" y="2244"/>
                    <a:pt x="11333" y="2211"/>
                  </a:cubicBezTo>
                  <a:cubicBezTo>
                    <a:pt x="11342" y="2202"/>
                    <a:pt x="11351" y="2193"/>
                    <a:pt x="11369" y="2193"/>
                  </a:cubicBezTo>
                  <a:cubicBezTo>
                    <a:pt x="11382" y="2193"/>
                    <a:pt x="11400" y="2197"/>
                    <a:pt x="11426" y="2211"/>
                  </a:cubicBezTo>
                  <a:cubicBezTo>
                    <a:pt x="11442" y="2195"/>
                    <a:pt x="11442" y="2195"/>
                    <a:pt x="11395" y="2149"/>
                  </a:cubicBezTo>
                  <a:cubicBezTo>
                    <a:pt x="11376" y="2119"/>
                    <a:pt x="11375" y="2109"/>
                    <a:pt x="11392" y="2109"/>
                  </a:cubicBezTo>
                  <a:cubicBezTo>
                    <a:pt x="11403" y="2109"/>
                    <a:pt x="11419" y="2112"/>
                    <a:pt x="11442" y="2118"/>
                  </a:cubicBezTo>
                  <a:cubicBezTo>
                    <a:pt x="11478" y="2148"/>
                    <a:pt x="11507" y="2159"/>
                    <a:pt x="11527" y="2159"/>
                  </a:cubicBezTo>
                  <a:cubicBezTo>
                    <a:pt x="11559" y="2159"/>
                    <a:pt x="11569" y="2131"/>
                    <a:pt x="11550" y="2102"/>
                  </a:cubicBezTo>
                  <a:cubicBezTo>
                    <a:pt x="11503" y="2056"/>
                    <a:pt x="11519" y="2041"/>
                    <a:pt x="11550" y="2025"/>
                  </a:cubicBezTo>
                  <a:cubicBezTo>
                    <a:pt x="11565" y="2025"/>
                    <a:pt x="11581" y="1994"/>
                    <a:pt x="11550" y="1948"/>
                  </a:cubicBezTo>
                  <a:lnTo>
                    <a:pt x="11596" y="1917"/>
                  </a:lnTo>
                  <a:cubicBezTo>
                    <a:pt x="11596" y="1915"/>
                    <a:pt x="11597" y="1914"/>
                    <a:pt x="11598" y="1914"/>
                  </a:cubicBezTo>
                  <a:cubicBezTo>
                    <a:pt x="11604" y="1914"/>
                    <a:pt x="11625" y="1950"/>
                    <a:pt x="11612" y="1963"/>
                  </a:cubicBezTo>
                  <a:lnTo>
                    <a:pt x="11673" y="1994"/>
                  </a:lnTo>
                  <a:cubicBezTo>
                    <a:pt x="11704" y="1963"/>
                    <a:pt x="11720" y="1932"/>
                    <a:pt x="11689" y="1886"/>
                  </a:cubicBezTo>
                  <a:cubicBezTo>
                    <a:pt x="11657" y="1838"/>
                    <a:pt x="11641" y="1814"/>
                    <a:pt x="11645" y="1814"/>
                  </a:cubicBezTo>
                  <a:cubicBezTo>
                    <a:pt x="11648" y="1814"/>
                    <a:pt x="11667" y="1834"/>
                    <a:pt x="11704" y="1871"/>
                  </a:cubicBezTo>
                  <a:cubicBezTo>
                    <a:pt x="11731" y="1888"/>
                    <a:pt x="11763" y="1906"/>
                    <a:pt x="11779" y="1906"/>
                  </a:cubicBezTo>
                  <a:cubicBezTo>
                    <a:pt x="11791" y="1906"/>
                    <a:pt x="11795" y="1897"/>
                    <a:pt x="11782" y="1871"/>
                  </a:cubicBezTo>
                  <a:cubicBezTo>
                    <a:pt x="11749" y="1822"/>
                    <a:pt x="11751" y="1803"/>
                    <a:pt x="11764" y="1803"/>
                  </a:cubicBezTo>
                  <a:cubicBezTo>
                    <a:pt x="11776" y="1803"/>
                    <a:pt x="11798" y="1818"/>
                    <a:pt x="11813" y="1840"/>
                  </a:cubicBezTo>
                  <a:cubicBezTo>
                    <a:pt x="11846" y="1880"/>
                    <a:pt x="11865" y="1903"/>
                    <a:pt x="11875" y="1903"/>
                  </a:cubicBezTo>
                  <a:cubicBezTo>
                    <a:pt x="11887" y="1903"/>
                    <a:pt x="11883" y="1865"/>
                    <a:pt x="11874" y="1778"/>
                  </a:cubicBezTo>
                  <a:cubicBezTo>
                    <a:pt x="11905" y="1747"/>
                    <a:pt x="11921" y="1639"/>
                    <a:pt x="11967" y="1592"/>
                  </a:cubicBezTo>
                  <a:cubicBezTo>
                    <a:pt x="12021" y="1539"/>
                    <a:pt x="12063" y="1497"/>
                    <a:pt x="12113" y="1497"/>
                  </a:cubicBezTo>
                  <a:cubicBezTo>
                    <a:pt x="12118" y="1497"/>
                    <a:pt x="12122" y="1497"/>
                    <a:pt x="12126" y="1497"/>
                  </a:cubicBezTo>
                  <a:lnTo>
                    <a:pt x="12126" y="1497"/>
                  </a:lnTo>
                  <a:cubicBezTo>
                    <a:pt x="12101" y="1458"/>
                    <a:pt x="12118" y="1438"/>
                    <a:pt x="12153" y="1391"/>
                  </a:cubicBezTo>
                  <a:cubicBezTo>
                    <a:pt x="12245" y="1376"/>
                    <a:pt x="12245" y="1314"/>
                    <a:pt x="12230" y="1252"/>
                  </a:cubicBezTo>
                  <a:lnTo>
                    <a:pt x="12230" y="1252"/>
                  </a:lnTo>
                  <a:lnTo>
                    <a:pt x="12183" y="1283"/>
                  </a:lnTo>
                  <a:cubicBezTo>
                    <a:pt x="12106" y="1206"/>
                    <a:pt x="12122" y="1190"/>
                    <a:pt x="12199" y="1190"/>
                  </a:cubicBezTo>
                  <a:cubicBezTo>
                    <a:pt x="12203" y="1188"/>
                    <a:pt x="12207" y="1187"/>
                    <a:pt x="12212" y="1187"/>
                  </a:cubicBezTo>
                  <a:cubicBezTo>
                    <a:pt x="12239" y="1187"/>
                    <a:pt x="12267" y="1226"/>
                    <a:pt x="12307" y="1252"/>
                  </a:cubicBezTo>
                  <a:cubicBezTo>
                    <a:pt x="12330" y="1287"/>
                    <a:pt x="12371" y="1304"/>
                    <a:pt x="12396" y="1304"/>
                  </a:cubicBezTo>
                  <a:cubicBezTo>
                    <a:pt x="12405" y="1304"/>
                    <a:pt x="12411" y="1303"/>
                    <a:pt x="12415" y="1299"/>
                  </a:cubicBezTo>
                  <a:cubicBezTo>
                    <a:pt x="12431" y="1283"/>
                    <a:pt x="12446" y="1268"/>
                    <a:pt x="12400" y="1252"/>
                  </a:cubicBezTo>
                  <a:cubicBezTo>
                    <a:pt x="12338" y="1221"/>
                    <a:pt x="12353" y="1206"/>
                    <a:pt x="12369" y="1190"/>
                  </a:cubicBezTo>
                  <a:cubicBezTo>
                    <a:pt x="12400" y="1175"/>
                    <a:pt x="12415" y="1160"/>
                    <a:pt x="12400" y="1098"/>
                  </a:cubicBezTo>
                  <a:cubicBezTo>
                    <a:pt x="12369" y="1036"/>
                    <a:pt x="12384" y="1036"/>
                    <a:pt x="12400" y="1020"/>
                  </a:cubicBezTo>
                  <a:cubicBezTo>
                    <a:pt x="12415" y="1036"/>
                    <a:pt x="12431" y="1044"/>
                    <a:pt x="12446" y="1044"/>
                  </a:cubicBezTo>
                  <a:cubicBezTo>
                    <a:pt x="12461" y="1044"/>
                    <a:pt x="12476" y="1036"/>
                    <a:pt x="12491" y="1022"/>
                  </a:cubicBezTo>
                  <a:lnTo>
                    <a:pt x="12491" y="1022"/>
                  </a:lnTo>
                  <a:cubicBezTo>
                    <a:pt x="12499" y="1033"/>
                    <a:pt x="12511" y="1049"/>
                    <a:pt x="12523" y="1067"/>
                  </a:cubicBezTo>
                  <a:cubicBezTo>
                    <a:pt x="12554" y="1098"/>
                    <a:pt x="12585" y="1129"/>
                    <a:pt x="12616" y="1144"/>
                  </a:cubicBezTo>
                  <a:cubicBezTo>
                    <a:pt x="12632" y="1129"/>
                    <a:pt x="12601" y="1082"/>
                    <a:pt x="12601" y="1082"/>
                  </a:cubicBezTo>
                  <a:cubicBezTo>
                    <a:pt x="12601" y="1082"/>
                    <a:pt x="12616" y="1036"/>
                    <a:pt x="12663" y="1005"/>
                  </a:cubicBezTo>
                  <a:cubicBezTo>
                    <a:pt x="12709" y="974"/>
                    <a:pt x="12771" y="928"/>
                    <a:pt x="12833" y="881"/>
                  </a:cubicBezTo>
                  <a:cubicBezTo>
                    <a:pt x="12941" y="835"/>
                    <a:pt x="13064" y="789"/>
                    <a:pt x="13188" y="758"/>
                  </a:cubicBezTo>
                  <a:cubicBezTo>
                    <a:pt x="13214" y="777"/>
                    <a:pt x="13240" y="786"/>
                    <a:pt x="13259" y="786"/>
                  </a:cubicBezTo>
                  <a:cubicBezTo>
                    <a:pt x="13285" y="786"/>
                    <a:pt x="13299" y="769"/>
                    <a:pt x="13281" y="742"/>
                  </a:cubicBezTo>
                  <a:cubicBezTo>
                    <a:pt x="13250" y="680"/>
                    <a:pt x="13404" y="650"/>
                    <a:pt x="13559" y="650"/>
                  </a:cubicBezTo>
                  <a:cubicBezTo>
                    <a:pt x="13714" y="650"/>
                    <a:pt x="13853" y="650"/>
                    <a:pt x="13868" y="603"/>
                  </a:cubicBezTo>
                  <a:lnTo>
                    <a:pt x="13945" y="603"/>
                  </a:lnTo>
                  <a:cubicBezTo>
                    <a:pt x="13992" y="603"/>
                    <a:pt x="14054" y="557"/>
                    <a:pt x="14085" y="557"/>
                  </a:cubicBezTo>
                  <a:cubicBezTo>
                    <a:pt x="14100" y="534"/>
                    <a:pt x="14115" y="522"/>
                    <a:pt x="14121" y="522"/>
                  </a:cubicBezTo>
                  <a:cubicBezTo>
                    <a:pt x="14127" y="522"/>
                    <a:pt x="14123" y="534"/>
                    <a:pt x="14100" y="557"/>
                  </a:cubicBezTo>
                  <a:cubicBezTo>
                    <a:pt x="14069" y="603"/>
                    <a:pt x="14085" y="665"/>
                    <a:pt x="14100" y="680"/>
                  </a:cubicBezTo>
                  <a:cubicBezTo>
                    <a:pt x="14131" y="680"/>
                    <a:pt x="14162" y="634"/>
                    <a:pt x="14177" y="572"/>
                  </a:cubicBezTo>
                  <a:cubicBezTo>
                    <a:pt x="14193" y="526"/>
                    <a:pt x="14224" y="526"/>
                    <a:pt x="14224" y="526"/>
                  </a:cubicBezTo>
                  <a:cubicBezTo>
                    <a:pt x="14224" y="526"/>
                    <a:pt x="14255" y="526"/>
                    <a:pt x="14239" y="588"/>
                  </a:cubicBezTo>
                  <a:lnTo>
                    <a:pt x="14208" y="696"/>
                  </a:lnTo>
                  <a:lnTo>
                    <a:pt x="14239" y="696"/>
                  </a:lnTo>
                  <a:cubicBezTo>
                    <a:pt x="14239" y="650"/>
                    <a:pt x="14270" y="650"/>
                    <a:pt x="14270" y="650"/>
                  </a:cubicBezTo>
                  <a:cubicBezTo>
                    <a:pt x="14270" y="650"/>
                    <a:pt x="14301" y="650"/>
                    <a:pt x="14270" y="758"/>
                  </a:cubicBezTo>
                  <a:cubicBezTo>
                    <a:pt x="14262" y="820"/>
                    <a:pt x="14262" y="847"/>
                    <a:pt x="14270" y="847"/>
                  </a:cubicBezTo>
                  <a:cubicBezTo>
                    <a:pt x="14278" y="847"/>
                    <a:pt x="14293" y="820"/>
                    <a:pt x="14316" y="773"/>
                  </a:cubicBezTo>
                  <a:lnTo>
                    <a:pt x="14409" y="758"/>
                  </a:lnTo>
                  <a:lnTo>
                    <a:pt x="14409" y="758"/>
                  </a:lnTo>
                  <a:cubicBezTo>
                    <a:pt x="14403" y="798"/>
                    <a:pt x="14413" y="813"/>
                    <a:pt x="14429" y="813"/>
                  </a:cubicBezTo>
                  <a:cubicBezTo>
                    <a:pt x="14456" y="813"/>
                    <a:pt x="14504" y="771"/>
                    <a:pt x="14533" y="742"/>
                  </a:cubicBezTo>
                  <a:lnTo>
                    <a:pt x="14533" y="742"/>
                  </a:lnTo>
                  <a:cubicBezTo>
                    <a:pt x="14516" y="809"/>
                    <a:pt x="14517" y="839"/>
                    <a:pt x="14532" y="839"/>
                  </a:cubicBezTo>
                  <a:cubicBezTo>
                    <a:pt x="14544" y="839"/>
                    <a:pt x="14566" y="816"/>
                    <a:pt x="14595" y="773"/>
                  </a:cubicBezTo>
                  <a:cubicBezTo>
                    <a:pt x="14607" y="755"/>
                    <a:pt x="14619" y="746"/>
                    <a:pt x="14628" y="746"/>
                  </a:cubicBezTo>
                  <a:cubicBezTo>
                    <a:pt x="14643" y="746"/>
                    <a:pt x="14650" y="767"/>
                    <a:pt x="14641" y="804"/>
                  </a:cubicBezTo>
                  <a:cubicBezTo>
                    <a:pt x="14641" y="866"/>
                    <a:pt x="14672" y="881"/>
                    <a:pt x="14703" y="912"/>
                  </a:cubicBezTo>
                  <a:cubicBezTo>
                    <a:pt x="14712" y="903"/>
                    <a:pt x="14722" y="899"/>
                    <a:pt x="14734" y="899"/>
                  </a:cubicBezTo>
                  <a:cubicBezTo>
                    <a:pt x="14763" y="899"/>
                    <a:pt x="14803" y="921"/>
                    <a:pt x="14857" y="943"/>
                  </a:cubicBezTo>
                  <a:cubicBezTo>
                    <a:pt x="14935" y="990"/>
                    <a:pt x="14996" y="1036"/>
                    <a:pt x="15074" y="1098"/>
                  </a:cubicBezTo>
                  <a:cubicBezTo>
                    <a:pt x="15224" y="1234"/>
                    <a:pt x="15314" y="1335"/>
                    <a:pt x="15365" y="1335"/>
                  </a:cubicBezTo>
                  <a:cubicBezTo>
                    <a:pt x="15371" y="1335"/>
                    <a:pt x="15377" y="1333"/>
                    <a:pt x="15383" y="1330"/>
                  </a:cubicBezTo>
                  <a:cubicBezTo>
                    <a:pt x="15398" y="1345"/>
                    <a:pt x="15398" y="1345"/>
                    <a:pt x="15383" y="1407"/>
                  </a:cubicBezTo>
                  <a:cubicBezTo>
                    <a:pt x="15375" y="1430"/>
                    <a:pt x="15367" y="1442"/>
                    <a:pt x="15375" y="1442"/>
                  </a:cubicBezTo>
                  <a:cubicBezTo>
                    <a:pt x="15383" y="1442"/>
                    <a:pt x="15406" y="1430"/>
                    <a:pt x="15460" y="1407"/>
                  </a:cubicBezTo>
                  <a:cubicBezTo>
                    <a:pt x="15487" y="1398"/>
                    <a:pt x="15513" y="1379"/>
                    <a:pt x="15517" y="1379"/>
                  </a:cubicBezTo>
                  <a:cubicBezTo>
                    <a:pt x="15519" y="1379"/>
                    <a:pt x="15508" y="1389"/>
                    <a:pt x="15476" y="1422"/>
                  </a:cubicBezTo>
                  <a:cubicBezTo>
                    <a:pt x="15429" y="1453"/>
                    <a:pt x="15476" y="1500"/>
                    <a:pt x="15522" y="1577"/>
                  </a:cubicBezTo>
                  <a:cubicBezTo>
                    <a:pt x="15569" y="1624"/>
                    <a:pt x="15607" y="1670"/>
                    <a:pt x="15642" y="1670"/>
                  </a:cubicBezTo>
                  <a:cubicBezTo>
                    <a:pt x="15654" y="1670"/>
                    <a:pt x="15665" y="1665"/>
                    <a:pt x="15676" y="1654"/>
                  </a:cubicBezTo>
                  <a:cubicBezTo>
                    <a:pt x="15754" y="1654"/>
                    <a:pt x="15754" y="1654"/>
                    <a:pt x="15692" y="1685"/>
                  </a:cubicBezTo>
                  <a:cubicBezTo>
                    <a:pt x="15608" y="1727"/>
                    <a:pt x="15625" y="1844"/>
                    <a:pt x="15720" y="1844"/>
                  </a:cubicBezTo>
                  <a:cubicBezTo>
                    <a:pt x="15730" y="1844"/>
                    <a:pt x="15742" y="1843"/>
                    <a:pt x="15754" y="1840"/>
                  </a:cubicBezTo>
                  <a:cubicBezTo>
                    <a:pt x="15769" y="1855"/>
                    <a:pt x="15785" y="1871"/>
                    <a:pt x="15754" y="1917"/>
                  </a:cubicBezTo>
                  <a:cubicBezTo>
                    <a:pt x="15769" y="1932"/>
                    <a:pt x="15785" y="1948"/>
                    <a:pt x="15877" y="1963"/>
                  </a:cubicBezTo>
                  <a:cubicBezTo>
                    <a:pt x="15893" y="1979"/>
                    <a:pt x="15955" y="2041"/>
                    <a:pt x="15986" y="2071"/>
                  </a:cubicBezTo>
                  <a:cubicBezTo>
                    <a:pt x="16007" y="2082"/>
                    <a:pt x="16037" y="2093"/>
                    <a:pt x="16063" y="2093"/>
                  </a:cubicBezTo>
                  <a:cubicBezTo>
                    <a:pt x="16074" y="2093"/>
                    <a:pt x="16085" y="2091"/>
                    <a:pt x="16094" y="2087"/>
                  </a:cubicBezTo>
                  <a:lnTo>
                    <a:pt x="16109" y="2102"/>
                  </a:lnTo>
                  <a:cubicBezTo>
                    <a:pt x="16078" y="2149"/>
                    <a:pt x="16156" y="2226"/>
                    <a:pt x="16295" y="2303"/>
                  </a:cubicBezTo>
                  <a:cubicBezTo>
                    <a:pt x="16418" y="2381"/>
                    <a:pt x="16542" y="2427"/>
                    <a:pt x="16542" y="2489"/>
                  </a:cubicBezTo>
                  <a:cubicBezTo>
                    <a:pt x="16542" y="2489"/>
                    <a:pt x="16547" y="2491"/>
                    <a:pt x="16555" y="2491"/>
                  </a:cubicBezTo>
                  <a:cubicBezTo>
                    <a:pt x="16567" y="2491"/>
                    <a:pt x="16585" y="2486"/>
                    <a:pt x="16604" y="2458"/>
                  </a:cubicBezTo>
                  <a:cubicBezTo>
                    <a:pt x="16638" y="2407"/>
                    <a:pt x="16658" y="2384"/>
                    <a:pt x="16669" y="2384"/>
                  </a:cubicBezTo>
                  <a:cubicBezTo>
                    <a:pt x="16678" y="2384"/>
                    <a:pt x="16681" y="2399"/>
                    <a:pt x="16681" y="2427"/>
                  </a:cubicBezTo>
                  <a:cubicBezTo>
                    <a:pt x="16681" y="2489"/>
                    <a:pt x="16706" y="2525"/>
                    <a:pt x="16736" y="2525"/>
                  </a:cubicBezTo>
                  <a:cubicBezTo>
                    <a:pt x="16759" y="2525"/>
                    <a:pt x="16785" y="2504"/>
                    <a:pt x="16805" y="2458"/>
                  </a:cubicBezTo>
                  <a:lnTo>
                    <a:pt x="16805" y="2504"/>
                  </a:lnTo>
                  <a:cubicBezTo>
                    <a:pt x="16805" y="2560"/>
                    <a:pt x="16820" y="2584"/>
                    <a:pt x="16841" y="2584"/>
                  </a:cubicBezTo>
                  <a:cubicBezTo>
                    <a:pt x="16865" y="2584"/>
                    <a:pt x="16896" y="2548"/>
                    <a:pt x="16913" y="2489"/>
                  </a:cubicBezTo>
                  <a:cubicBezTo>
                    <a:pt x="16924" y="2521"/>
                    <a:pt x="16935" y="2561"/>
                    <a:pt x="16951" y="2561"/>
                  </a:cubicBezTo>
                  <a:cubicBezTo>
                    <a:pt x="16958" y="2561"/>
                    <a:pt x="16965" y="2554"/>
                    <a:pt x="16975" y="2535"/>
                  </a:cubicBezTo>
                  <a:cubicBezTo>
                    <a:pt x="16990" y="2535"/>
                    <a:pt x="16990" y="2535"/>
                    <a:pt x="16990" y="2659"/>
                  </a:cubicBezTo>
                  <a:cubicBezTo>
                    <a:pt x="16990" y="2705"/>
                    <a:pt x="16975" y="2767"/>
                    <a:pt x="17006" y="2767"/>
                  </a:cubicBezTo>
                  <a:cubicBezTo>
                    <a:pt x="17021" y="2767"/>
                    <a:pt x="17037" y="2721"/>
                    <a:pt x="17037" y="2659"/>
                  </a:cubicBezTo>
                  <a:lnTo>
                    <a:pt x="17083" y="2659"/>
                  </a:lnTo>
                  <a:cubicBezTo>
                    <a:pt x="17083" y="2659"/>
                    <a:pt x="17098" y="2659"/>
                    <a:pt x="17114" y="2612"/>
                  </a:cubicBezTo>
                  <a:cubicBezTo>
                    <a:pt x="17114" y="2551"/>
                    <a:pt x="17129" y="2551"/>
                    <a:pt x="17160" y="2551"/>
                  </a:cubicBezTo>
                  <a:cubicBezTo>
                    <a:pt x="17160" y="2569"/>
                    <a:pt x="17162" y="2577"/>
                    <a:pt x="17163" y="2577"/>
                  </a:cubicBezTo>
                  <a:cubicBezTo>
                    <a:pt x="17167" y="2577"/>
                    <a:pt x="17171" y="2537"/>
                    <a:pt x="17160" y="2504"/>
                  </a:cubicBezTo>
                  <a:cubicBezTo>
                    <a:pt x="17133" y="2449"/>
                    <a:pt x="17154" y="2394"/>
                    <a:pt x="17170" y="2394"/>
                  </a:cubicBezTo>
                  <a:cubicBezTo>
                    <a:pt x="17172" y="2394"/>
                    <a:pt x="17174" y="2394"/>
                    <a:pt x="17176" y="2396"/>
                  </a:cubicBezTo>
                  <a:lnTo>
                    <a:pt x="17176" y="2303"/>
                  </a:lnTo>
                  <a:cubicBezTo>
                    <a:pt x="17191" y="2226"/>
                    <a:pt x="17176" y="2149"/>
                    <a:pt x="17145" y="2071"/>
                  </a:cubicBezTo>
                  <a:cubicBezTo>
                    <a:pt x="17109" y="2036"/>
                    <a:pt x="17079" y="2000"/>
                    <a:pt x="17056" y="2000"/>
                  </a:cubicBezTo>
                  <a:cubicBezTo>
                    <a:pt x="17040" y="2000"/>
                    <a:pt x="17028" y="2019"/>
                    <a:pt x="17021" y="2071"/>
                  </a:cubicBezTo>
                  <a:cubicBezTo>
                    <a:pt x="17021" y="2071"/>
                    <a:pt x="17006" y="2118"/>
                    <a:pt x="16990" y="2118"/>
                  </a:cubicBezTo>
                  <a:cubicBezTo>
                    <a:pt x="16975" y="2118"/>
                    <a:pt x="16959" y="2056"/>
                    <a:pt x="16959" y="2056"/>
                  </a:cubicBezTo>
                  <a:cubicBezTo>
                    <a:pt x="16959" y="2010"/>
                    <a:pt x="16913" y="1994"/>
                    <a:pt x="16836" y="1979"/>
                  </a:cubicBezTo>
                  <a:cubicBezTo>
                    <a:pt x="16774" y="1948"/>
                    <a:pt x="16727" y="1917"/>
                    <a:pt x="16727" y="1871"/>
                  </a:cubicBezTo>
                  <a:cubicBezTo>
                    <a:pt x="16743" y="1809"/>
                    <a:pt x="16727" y="1809"/>
                    <a:pt x="16727" y="1809"/>
                  </a:cubicBezTo>
                  <a:cubicBezTo>
                    <a:pt x="16722" y="1824"/>
                    <a:pt x="16710" y="1831"/>
                    <a:pt x="16694" y="1831"/>
                  </a:cubicBezTo>
                  <a:cubicBezTo>
                    <a:pt x="16660" y="1831"/>
                    <a:pt x="16609" y="1804"/>
                    <a:pt x="16557" y="1762"/>
                  </a:cubicBezTo>
                  <a:cubicBezTo>
                    <a:pt x="16477" y="1709"/>
                    <a:pt x="16397" y="1633"/>
                    <a:pt x="16357" y="1633"/>
                  </a:cubicBezTo>
                  <a:cubicBezTo>
                    <a:pt x="16351" y="1633"/>
                    <a:pt x="16345" y="1634"/>
                    <a:pt x="16341" y="1639"/>
                  </a:cubicBezTo>
                  <a:lnTo>
                    <a:pt x="16310" y="1623"/>
                  </a:lnTo>
                  <a:cubicBezTo>
                    <a:pt x="16357" y="1577"/>
                    <a:pt x="16326" y="1561"/>
                    <a:pt x="16295" y="1530"/>
                  </a:cubicBezTo>
                  <a:cubicBezTo>
                    <a:pt x="16264" y="1530"/>
                    <a:pt x="16233" y="1530"/>
                    <a:pt x="16202" y="1500"/>
                  </a:cubicBezTo>
                  <a:cubicBezTo>
                    <a:pt x="16248" y="1469"/>
                    <a:pt x="16233" y="1453"/>
                    <a:pt x="16202" y="1422"/>
                  </a:cubicBezTo>
                  <a:cubicBezTo>
                    <a:pt x="16182" y="1403"/>
                    <a:pt x="16169" y="1383"/>
                    <a:pt x="16154" y="1383"/>
                  </a:cubicBezTo>
                  <a:cubicBezTo>
                    <a:pt x="16145" y="1383"/>
                    <a:pt x="16136" y="1390"/>
                    <a:pt x="16125" y="1407"/>
                  </a:cubicBezTo>
                  <a:cubicBezTo>
                    <a:pt x="16063" y="1345"/>
                    <a:pt x="16016" y="1268"/>
                    <a:pt x="15986" y="1175"/>
                  </a:cubicBezTo>
                  <a:cubicBezTo>
                    <a:pt x="16000" y="1147"/>
                    <a:pt x="15995" y="1138"/>
                    <a:pt x="15979" y="1138"/>
                  </a:cubicBezTo>
                  <a:cubicBezTo>
                    <a:pt x="15960" y="1138"/>
                    <a:pt x="15927" y="1151"/>
                    <a:pt x="15893" y="1160"/>
                  </a:cubicBezTo>
                  <a:cubicBezTo>
                    <a:pt x="15855" y="1172"/>
                    <a:pt x="15818" y="1195"/>
                    <a:pt x="15797" y="1195"/>
                  </a:cubicBezTo>
                  <a:cubicBezTo>
                    <a:pt x="15792" y="1195"/>
                    <a:pt x="15788" y="1193"/>
                    <a:pt x="15785" y="1190"/>
                  </a:cubicBezTo>
                  <a:lnTo>
                    <a:pt x="15862" y="1113"/>
                  </a:lnTo>
                  <a:cubicBezTo>
                    <a:pt x="15924" y="1098"/>
                    <a:pt x="15924" y="1098"/>
                    <a:pt x="15893" y="1067"/>
                  </a:cubicBezTo>
                  <a:lnTo>
                    <a:pt x="15862" y="1020"/>
                  </a:lnTo>
                  <a:cubicBezTo>
                    <a:pt x="15854" y="1028"/>
                    <a:pt x="15846" y="1031"/>
                    <a:pt x="15836" y="1031"/>
                  </a:cubicBezTo>
                  <a:cubicBezTo>
                    <a:pt x="15784" y="1031"/>
                    <a:pt x="15700" y="939"/>
                    <a:pt x="15584" y="835"/>
                  </a:cubicBezTo>
                  <a:cubicBezTo>
                    <a:pt x="15429" y="681"/>
                    <a:pt x="15348" y="618"/>
                    <a:pt x="15305" y="618"/>
                  </a:cubicBezTo>
                  <a:cubicBezTo>
                    <a:pt x="15291" y="618"/>
                    <a:pt x="15282" y="623"/>
                    <a:pt x="15275" y="634"/>
                  </a:cubicBezTo>
                  <a:cubicBezTo>
                    <a:pt x="15264" y="650"/>
                    <a:pt x="15253" y="659"/>
                    <a:pt x="15242" y="659"/>
                  </a:cubicBezTo>
                  <a:cubicBezTo>
                    <a:pt x="15221" y="659"/>
                    <a:pt x="15197" y="628"/>
                    <a:pt x="15166" y="557"/>
                  </a:cubicBezTo>
                  <a:cubicBezTo>
                    <a:pt x="15121" y="374"/>
                    <a:pt x="15100" y="326"/>
                    <a:pt x="15068" y="326"/>
                  </a:cubicBezTo>
                  <a:cubicBezTo>
                    <a:pt x="15056" y="326"/>
                    <a:pt x="15043" y="332"/>
                    <a:pt x="15027" y="340"/>
                  </a:cubicBezTo>
                  <a:cubicBezTo>
                    <a:pt x="15058" y="356"/>
                    <a:pt x="15027" y="402"/>
                    <a:pt x="15012" y="449"/>
                  </a:cubicBezTo>
                  <a:cubicBezTo>
                    <a:pt x="14984" y="497"/>
                    <a:pt x="14962" y="521"/>
                    <a:pt x="14950" y="521"/>
                  </a:cubicBezTo>
                  <a:cubicBezTo>
                    <a:pt x="14935" y="521"/>
                    <a:pt x="14933" y="486"/>
                    <a:pt x="14950" y="418"/>
                  </a:cubicBezTo>
                  <a:cubicBezTo>
                    <a:pt x="14997" y="335"/>
                    <a:pt x="14713" y="226"/>
                    <a:pt x="14548" y="226"/>
                  </a:cubicBezTo>
                  <a:cubicBezTo>
                    <a:pt x="14499" y="226"/>
                    <a:pt x="14461" y="236"/>
                    <a:pt x="14444" y="257"/>
                  </a:cubicBezTo>
                  <a:lnTo>
                    <a:pt x="14444" y="257"/>
                  </a:lnTo>
                  <a:cubicBezTo>
                    <a:pt x="14447" y="246"/>
                    <a:pt x="14451" y="233"/>
                    <a:pt x="14455" y="217"/>
                  </a:cubicBezTo>
                  <a:cubicBezTo>
                    <a:pt x="14471" y="155"/>
                    <a:pt x="14440" y="155"/>
                    <a:pt x="14301" y="124"/>
                  </a:cubicBezTo>
                  <a:lnTo>
                    <a:pt x="14208" y="93"/>
                  </a:lnTo>
                  <a:cubicBezTo>
                    <a:pt x="14202" y="133"/>
                    <a:pt x="14173" y="148"/>
                    <a:pt x="14138" y="148"/>
                  </a:cubicBezTo>
                  <a:cubicBezTo>
                    <a:pt x="14080" y="148"/>
                    <a:pt x="14007" y="107"/>
                    <a:pt x="14007" y="78"/>
                  </a:cubicBezTo>
                  <a:cubicBezTo>
                    <a:pt x="13992" y="16"/>
                    <a:pt x="13992" y="16"/>
                    <a:pt x="13915" y="0"/>
                  </a:cubicBezTo>
                  <a:cubicBezTo>
                    <a:pt x="13868" y="47"/>
                    <a:pt x="13806" y="62"/>
                    <a:pt x="13744" y="62"/>
                  </a:cubicBezTo>
                  <a:cubicBezTo>
                    <a:pt x="13698" y="62"/>
                    <a:pt x="13652" y="31"/>
                    <a:pt x="13652" y="0"/>
                  </a:cubicBezTo>
                  <a:close/>
                </a:path>
              </a:pathLst>
            </a:custGeom>
            <a:solidFill>
              <a:srgbClr val="0082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18"/>
          <p:cNvSpPr/>
          <p:nvPr/>
        </p:nvSpPr>
        <p:spPr>
          <a:xfrm>
            <a:off x="-484253" y="4345422"/>
            <a:ext cx="1194807" cy="194902"/>
          </a:xfrm>
          <a:custGeom>
            <a:rect b="b" l="l" r="r" t="t"/>
            <a:pathLst>
              <a:path extrusionOk="0" h="2801" w="17171">
                <a:moveTo>
                  <a:pt x="1050" y="340"/>
                </a:moveTo>
                <a:lnTo>
                  <a:pt x="1050" y="402"/>
                </a:lnTo>
                <a:lnTo>
                  <a:pt x="1081" y="418"/>
                </a:lnTo>
                <a:cubicBezTo>
                  <a:pt x="1097" y="356"/>
                  <a:pt x="1097" y="356"/>
                  <a:pt x="1081" y="340"/>
                </a:cubicBezTo>
                <a:close/>
                <a:moveTo>
                  <a:pt x="14435" y="325"/>
                </a:moveTo>
                <a:cubicBezTo>
                  <a:pt x="14466" y="325"/>
                  <a:pt x="14466" y="325"/>
                  <a:pt x="14435" y="387"/>
                </a:cubicBezTo>
                <a:cubicBezTo>
                  <a:pt x="14420" y="448"/>
                  <a:pt x="14373" y="479"/>
                  <a:pt x="14358" y="479"/>
                </a:cubicBezTo>
                <a:cubicBezTo>
                  <a:pt x="14327" y="464"/>
                  <a:pt x="14358" y="371"/>
                  <a:pt x="14435" y="325"/>
                </a:cubicBezTo>
                <a:close/>
                <a:moveTo>
                  <a:pt x="7928" y="371"/>
                </a:moveTo>
                <a:lnTo>
                  <a:pt x="7959" y="387"/>
                </a:lnTo>
                <a:cubicBezTo>
                  <a:pt x="7932" y="440"/>
                  <a:pt x="7917" y="482"/>
                  <a:pt x="7893" y="482"/>
                </a:cubicBezTo>
                <a:cubicBezTo>
                  <a:pt x="7890" y="482"/>
                  <a:pt x="7886" y="481"/>
                  <a:pt x="7882" y="479"/>
                </a:cubicBezTo>
                <a:lnTo>
                  <a:pt x="7851" y="464"/>
                </a:lnTo>
                <a:cubicBezTo>
                  <a:pt x="7866" y="433"/>
                  <a:pt x="7897" y="402"/>
                  <a:pt x="7928" y="371"/>
                </a:cubicBezTo>
                <a:close/>
                <a:moveTo>
                  <a:pt x="539" y="455"/>
                </a:moveTo>
                <a:cubicBezTo>
                  <a:pt x="549" y="455"/>
                  <a:pt x="560" y="458"/>
                  <a:pt x="571" y="464"/>
                </a:cubicBezTo>
                <a:cubicBezTo>
                  <a:pt x="602" y="464"/>
                  <a:pt x="602" y="464"/>
                  <a:pt x="587" y="526"/>
                </a:cubicBezTo>
                <a:cubicBezTo>
                  <a:pt x="587" y="526"/>
                  <a:pt x="553" y="560"/>
                  <a:pt x="533" y="560"/>
                </a:cubicBezTo>
                <a:cubicBezTo>
                  <a:pt x="530" y="560"/>
                  <a:pt x="527" y="559"/>
                  <a:pt x="525" y="557"/>
                </a:cubicBezTo>
                <a:lnTo>
                  <a:pt x="510" y="495"/>
                </a:lnTo>
                <a:cubicBezTo>
                  <a:pt x="510" y="465"/>
                  <a:pt x="522" y="455"/>
                  <a:pt x="539" y="455"/>
                </a:cubicBezTo>
                <a:close/>
                <a:moveTo>
                  <a:pt x="13448" y="430"/>
                </a:moveTo>
                <a:cubicBezTo>
                  <a:pt x="13453" y="430"/>
                  <a:pt x="13457" y="435"/>
                  <a:pt x="13461" y="448"/>
                </a:cubicBezTo>
                <a:cubicBezTo>
                  <a:pt x="13461" y="495"/>
                  <a:pt x="13461" y="526"/>
                  <a:pt x="13446" y="572"/>
                </a:cubicBezTo>
                <a:cubicBezTo>
                  <a:pt x="13446" y="572"/>
                  <a:pt x="13432" y="600"/>
                  <a:pt x="13423" y="600"/>
                </a:cubicBezTo>
                <a:cubicBezTo>
                  <a:pt x="13419" y="600"/>
                  <a:pt x="13415" y="593"/>
                  <a:pt x="13415" y="572"/>
                </a:cubicBezTo>
                <a:lnTo>
                  <a:pt x="13415" y="510"/>
                </a:lnTo>
                <a:cubicBezTo>
                  <a:pt x="13426" y="466"/>
                  <a:pt x="13437" y="430"/>
                  <a:pt x="13448" y="430"/>
                </a:cubicBezTo>
                <a:close/>
                <a:moveTo>
                  <a:pt x="6692" y="588"/>
                </a:moveTo>
                <a:cubicBezTo>
                  <a:pt x="6692" y="649"/>
                  <a:pt x="6692" y="696"/>
                  <a:pt x="6676" y="696"/>
                </a:cubicBezTo>
                <a:lnTo>
                  <a:pt x="6645" y="649"/>
                </a:lnTo>
                <a:lnTo>
                  <a:pt x="6661" y="588"/>
                </a:lnTo>
                <a:close/>
                <a:moveTo>
                  <a:pt x="7325" y="573"/>
                </a:moveTo>
                <a:lnTo>
                  <a:pt x="7325" y="573"/>
                </a:lnTo>
                <a:cubicBezTo>
                  <a:pt x="7340" y="575"/>
                  <a:pt x="7338" y="585"/>
                  <a:pt x="7326" y="634"/>
                </a:cubicBezTo>
                <a:cubicBezTo>
                  <a:pt x="7310" y="680"/>
                  <a:pt x="7295" y="711"/>
                  <a:pt x="7279" y="742"/>
                </a:cubicBezTo>
                <a:cubicBezTo>
                  <a:pt x="7264" y="727"/>
                  <a:pt x="7310" y="634"/>
                  <a:pt x="7325" y="573"/>
                </a:cubicBezTo>
                <a:close/>
                <a:moveTo>
                  <a:pt x="852" y="549"/>
                </a:moveTo>
                <a:cubicBezTo>
                  <a:pt x="859" y="549"/>
                  <a:pt x="868" y="552"/>
                  <a:pt x="880" y="557"/>
                </a:cubicBezTo>
                <a:cubicBezTo>
                  <a:pt x="911" y="572"/>
                  <a:pt x="942" y="588"/>
                  <a:pt x="911" y="634"/>
                </a:cubicBezTo>
                <a:lnTo>
                  <a:pt x="896" y="634"/>
                </a:lnTo>
                <a:cubicBezTo>
                  <a:pt x="901" y="618"/>
                  <a:pt x="899" y="612"/>
                  <a:pt x="895" y="612"/>
                </a:cubicBezTo>
                <a:cubicBezTo>
                  <a:pt x="886" y="612"/>
                  <a:pt x="865" y="639"/>
                  <a:pt x="865" y="680"/>
                </a:cubicBezTo>
                <a:lnTo>
                  <a:pt x="819" y="788"/>
                </a:lnTo>
                <a:cubicBezTo>
                  <a:pt x="788" y="773"/>
                  <a:pt x="788" y="711"/>
                  <a:pt x="803" y="649"/>
                </a:cubicBezTo>
                <a:lnTo>
                  <a:pt x="819" y="649"/>
                </a:lnTo>
                <a:cubicBezTo>
                  <a:pt x="830" y="571"/>
                  <a:pt x="833" y="549"/>
                  <a:pt x="852" y="549"/>
                </a:cubicBezTo>
                <a:close/>
                <a:moveTo>
                  <a:pt x="8098" y="866"/>
                </a:moveTo>
                <a:lnTo>
                  <a:pt x="8114" y="881"/>
                </a:lnTo>
                <a:cubicBezTo>
                  <a:pt x="8087" y="921"/>
                  <a:pt x="8060" y="962"/>
                  <a:pt x="8044" y="962"/>
                </a:cubicBezTo>
                <a:cubicBezTo>
                  <a:pt x="8041" y="962"/>
                  <a:pt x="8039" y="961"/>
                  <a:pt x="8037" y="959"/>
                </a:cubicBezTo>
                <a:lnTo>
                  <a:pt x="8037" y="897"/>
                </a:lnTo>
                <a:lnTo>
                  <a:pt x="8098" y="866"/>
                </a:lnTo>
                <a:close/>
                <a:moveTo>
                  <a:pt x="12372" y="878"/>
                </a:moveTo>
                <a:cubicBezTo>
                  <a:pt x="12392" y="878"/>
                  <a:pt x="12426" y="912"/>
                  <a:pt x="12426" y="912"/>
                </a:cubicBezTo>
                <a:cubicBezTo>
                  <a:pt x="12426" y="912"/>
                  <a:pt x="12457" y="959"/>
                  <a:pt x="12426" y="974"/>
                </a:cubicBezTo>
                <a:cubicBezTo>
                  <a:pt x="12395" y="959"/>
                  <a:pt x="12364" y="928"/>
                  <a:pt x="12333" y="897"/>
                </a:cubicBezTo>
                <a:lnTo>
                  <a:pt x="12364" y="881"/>
                </a:lnTo>
                <a:cubicBezTo>
                  <a:pt x="12366" y="879"/>
                  <a:pt x="12369" y="878"/>
                  <a:pt x="12372" y="878"/>
                </a:cubicBezTo>
                <a:close/>
                <a:moveTo>
                  <a:pt x="12239" y="1135"/>
                </a:moveTo>
                <a:cubicBezTo>
                  <a:pt x="12247" y="1135"/>
                  <a:pt x="12257" y="1145"/>
                  <a:pt x="12287" y="1175"/>
                </a:cubicBezTo>
                <a:lnTo>
                  <a:pt x="12271" y="1190"/>
                </a:lnTo>
                <a:lnTo>
                  <a:pt x="12210" y="1159"/>
                </a:lnTo>
                <a:lnTo>
                  <a:pt x="12225" y="1144"/>
                </a:lnTo>
                <a:cubicBezTo>
                  <a:pt x="12231" y="1138"/>
                  <a:pt x="12234" y="1135"/>
                  <a:pt x="12239" y="1135"/>
                </a:cubicBezTo>
                <a:close/>
                <a:moveTo>
                  <a:pt x="5256" y="1269"/>
                </a:moveTo>
                <a:cubicBezTo>
                  <a:pt x="5264" y="1269"/>
                  <a:pt x="5278" y="1282"/>
                  <a:pt x="5270" y="1299"/>
                </a:cubicBezTo>
                <a:cubicBezTo>
                  <a:pt x="5249" y="1278"/>
                  <a:pt x="5250" y="1269"/>
                  <a:pt x="5256" y="1269"/>
                </a:cubicBezTo>
                <a:close/>
                <a:moveTo>
                  <a:pt x="12238" y="1274"/>
                </a:moveTo>
                <a:cubicBezTo>
                  <a:pt x="12235" y="1274"/>
                  <a:pt x="12234" y="1280"/>
                  <a:pt x="12240" y="1299"/>
                </a:cubicBezTo>
                <a:cubicBezTo>
                  <a:pt x="12250" y="1289"/>
                  <a:pt x="12242" y="1274"/>
                  <a:pt x="12238" y="1274"/>
                </a:cubicBezTo>
                <a:close/>
                <a:moveTo>
                  <a:pt x="4714" y="1219"/>
                </a:moveTo>
                <a:cubicBezTo>
                  <a:pt x="4722" y="1229"/>
                  <a:pt x="4732" y="1240"/>
                  <a:pt x="4744" y="1252"/>
                </a:cubicBezTo>
                <a:cubicBezTo>
                  <a:pt x="4791" y="1283"/>
                  <a:pt x="4760" y="1314"/>
                  <a:pt x="4744" y="1329"/>
                </a:cubicBezTo>
                <a:cubicBezTo>
                  <a:pt x="4716" y="1301"/>
                  <a:pt x="4714" y="1261"/>
                  <a:pt x="4714" y="1219"/>
                </a:cubicBezTo>
                <a:close/>
                <a:moveTo>
                  <a:pt x="309" y="1252"/>
                </a:moveTo>
                <a:cubicBezTo>
                  <a:pt x="293" y="1283"/>
                  <a:pt x="278" y="1314"/>
                  <a:pt x="278" y="1360"/>
                </a:cubicBezTo>
                <a:lnTo>
                  <a:pt x="293" y="1360"/>
                </a:lnTo>
                <a:cubicBezTo>
                  <a:pt x="309" y="1360"/>
                  <a:pt x="309" y="1314"/>
                  <a:pt x="324" y="1252"/>
                </a:cubicBezTo>
                <a:close/>
                <a:moveTo>
                  <a:pt x="5115" y="1268"/>
                </a:moveTo>
                <a:cubicBezTo>
                  <a:pt x="5162" y="1299"/>
                  <a:pt x="5193" y="1345"/>
                  <a:pt x="5177" y="1360"/>
                </a:cubicBezTo>
                <a:lnTo>
                  <a:pt x="5100" y="1345"/>
                </a:lnTo>
                <a:lnTo>
                  <a:pt x="5100" y="1283"/>
                </a:lnTo>
                <a:lnTo>
                  <a:pt x="5115" y="1268"/>
                </a:lnTo>
                <a:close/>
                <a:moveTo>
                  <a:pt x="12053" y="1305"/>
                </a:moveTo>
                <a:cubicBezTo>
                  <a:pt x="12059" y="1305"/>
                  <a:pt x="12066" y="1316"/>
                  <a:pt x="12086" y="1345"/>
                </a:cubicBezTo>
                <a:lnTo>
                  <a:pt x="12070" y="1360"/>
                </a:lnTo>
                <a:lnTo>
                  <a:pt x="12009" y="1345"/>
                </a:lnTo>
                <a:lnTo>
                  <a:pt x="12040" y="1314"/>
                </a:lnTo>
                <a:cubicBezTo>
                  <a:pt x="12045" y="1308"/>
                  <a:pt x="12049" y="1305"/>
                  <a:pt x="12053" y="1305"/>
                </a:cubicBezTo>
                <a:close/>
                <a:moveTo>
                  <a:pt x="11499" y="1314"/>
                </a:moveTo>
                <a:cubicBezTo>
                  <a:pt x="11545" y="1345"/>
                  <a:pt x="11576" y="1391"/>
                  <a:pt x="11560" y="1407"/>
                </a:cubicBezTo>
                <a:lnTo>
                  <a:pt x="11514" y="1376"/>
                </a:lnTo>
                <a:lnTo>
                  <a:pt x="11483" y="1329"/>
                </a:lnTo>
                <a:lnTo>
                  <a:pt x="11499" y="1314"/>
                </a:lnTo>
                <a:close/>
                <a:moveTo>
                  <a:pt x="4155" y="1367"/>
                </a:moveTo>
                <a:cubicBezTo>
                  <a:pt x="4151" y="1367"/>
                  <a:pt x="4147" y="1370"/>
                  <a:pt x="4142" y="1376"/>
                </a:cubicBezTo>
                <a:cubicBezTo>
                  <a:pt x="4142" y="1391"/>
                  <a:pt x="4126" y="1407"/>
                  <a:pt x="4173" y="1438"/>
                </a:cubicBezTo>
                <a:lnTo>
                  <a:pt x="4173" y="1422"/>
                </a:lnTo>
                <a:lnTo>
                  <a:pt x="4203" y="1407"/>
                </a:lnTo>
                <a:cubicBezTo>
                  <a:pt x="4174" y="1377"/>
                  <a:pt x="4163" y="1367"/>
                  <a:pt x="4155" y="1367"/>
                </a:cubicBezTo>
                <a:close/>
                <a:moveTo>
                  <a:pt x="4927" y="1393"/>
                </a:moveTo>
                <a:cubicBezTo>
                  <a:pt x="4939" y="1393"/>
                  <a:pt x="4965" y="1401"/>
                  <a:pt x="5007" y="1422"/>
                </a:cubicBezTo>
                <a:cubicBezTo>
                  <a:pt x="5054" y="1469"/>
                  <a:pt x="5054" y="1469"/>
                  <a:pt x="5038" y="1484"/>
                </a:cubicBezTo>
                <a:cubicBezTo>
                  <a:pt x="5007" y="1469"/>
                  <a:pt x="4976" y="1453"/>
                  <a:pt x="4945" y="1422"/>
                </a:cubicBezTo>
                <a:cubicBezTo>
                  <a:pt x="4920" y="1405"/>
                  <a:pt x="4913" y="1393"/>
                  <a:pt x="4927" y="1393"/>
                </a:cubicBezTo>
                <a:close/>
                <a:moveTo>
                  <a:pt x="11903" y="1407"/>
                </a:moveTo>
                <a:cubicBezTo>
                  <a:pt x="11911" y="1407"/>
                  <a:pt x="11921" y="1412"/>
                  <a:pt x="11931" y="1422"/>
                </a:cubicBezTo>
                <a:cubicBezTo>
                  <a:pt x="11962" y="1469"/>
                  <a:pt x="11962" y="1469"/>
                  <a:pt x="11947" y="1484"/>
                </a:cubicBezTo>
                <a:cubicBezTo>
                  <a:pt x="11939" y="1492"/>
                  <a:pt x="11931" y="1499"/>
                  <a:pt x="11924" y="1499"/>
                </a:cubicBezTo>
                <a:cubicBezTo>
                  <a:pt x="11916" y="1499"/>
                  <a:pt x="11908" y="1492"/>
                  <a:pt x="11900" y="1469"/>
                </a:cubicBezTo>
                <a:cubicBezTo>
                  <a:pt x="11880" y="1427"/>
                  <a:pt x="11887" y="1407"/>
                  <a:pt x="11903" y="1407"/>
                </a:cubicBezTo>
                <a:close/>
                <a:moveTo>
                  <a:pt x="4482" y="1700"/>
                </a:moveTo>
                <a:lnTo>
                  <a:pt x="4482" y="1700"/>
                </a:lnTo>
                <a:cubicBezTo>
                  <a:pt x="4500" y="1719"/>
                  <a:pt x="4501" y="1725"/>
                  <a:pt x="4497" y="1725"/>
                </a:cubicBezTo>
                <a:cubicBezTo>
                  <a:pt x="4491" y="1725"/>
                  <a:pt x="4472" y="1710"/>
                  <a:pt x="4482" y="1700"/>
                </a:cubicBezTo>
                <a:close/>
                <a:moveTo>
                  <a:pt x="1895" y="1668"/>
                </a:moveTo>
                <a:cubicBezTo>
                  <a:pt x="1912" y="1668"/>
                  <a:pt x="1929" y="1673"/>
                  <a:pt x="1947" y="1685"/>
                </a:cubicBezTo>
                <a:cubicBezTo>
                  <a:pt x="1962" y="1700"/>
                  <a:pt x="1916" y="1731"/>
                  <a:pt x="1854" y="1731"/>
                </a:cubicBezTo>
                <a:lnTo>
                  <a:pt x="1823" y="1700"/>
                </a:lnTo>
                <a:cubicBezTo>
                  <a:pt x="1842" y="1681"/>
                  <a:pt x="1867" y="1668"/>
                  <a:pt x="1895" y="1668"/>
                </a:cubicBezTo>
                <a:close/>
                <a:moveTo>
                  <a:pt x="4778" y="1769"/>
                </a:moveTo>
                <a:cubicBezTo>
                  <a:pt x="4802" y="1769"/>
                  <a:pt x="4822" y="1809"/>
                  <a:pt x="4822" y="1809"/>
                </a:cubicBezTo>
                <a:cubicBezTo>
                  <a:pt x="4868" y="1839"/>
                  <a:pt x="4822" y="1824"/>
                  <a:pt x="4806" y="1839"/>
                </a:cubicBezTo>
                <a:lnTo>
                  <a:pt x="4791" y="1839"/>
                </a:lnTo>
                <a:cubicBezTo>
                  <a:pt x="4729" y="1809"/>
                  <a:pt x="4729" y="1809"/>
                  <a:pt x="4760" y="1778"/>
                </a:cubicBezTo>
                <a:cubicBezTo>
                  <a:pt x="4766" y="1771"/>
                  <a:pt x="4772" y="1769"/>
                  <a:pt x="4778" y="1769"/>
                </a:cubicBezTo>
                <a:close/>
                <a:moveTo>
                  <a:pt x="1924" y="1812"/>
                </a:moveTo>
                <a:cubicBezTo>
                  <a:pt x="1908" y="1812"/>
                  <a:pt x="1885" y="1824"/>
                  <a:pt x="1870" y="1839"/>
                </a:cubicBezTo>
                <a:lnTo>
                  <a:pt x="1854" y="1839"/>
                </a:lnTo>
                <a:cubicBezTo>
                  <a:pt x="1823" y="1870"/>
                  <a:pt x="1839" y="1886"/>
                  <a:pt x="1854" y="1932"/>
                </a:cubicBezTo>
                <a:cubicBezTo>
                  <a:pt x="1864" y="1943"/>
                  <a:pt x="1877" y="1946"/>
                  <a:pt x="1888" y="1946"/>
                </a:cubicBezTo>
                <a:cubicBezTo>
                  <a:pt x="1911" y="1946"/>
                  <a:pt x="1931" y="1932"/>
                  <a:pt x="1931" y="1932"/>
                </a:cubicBezTo>
                <a:cubicBezTo>
                  <a:pt x="1978" y="1886"/>
                  <a:pt x="1962" y="1870"/>
                  <a:pt x="1931" y="1855"/>
                </a:cubicBezTo>
                <a:cubicBezTo>
                  <a:pt x="1947" y="1824"/>
                  <a:pt x="1939" y="1812"/>
                  <a:pt x="1924" y="1812"/>
                </a:cubicBezTo>
                <a:close/>
                <a:moveTo>
                  <a:pt x="4165" y="1867"/>
                </a:moveTo>
                <a:cubicBezTo>
                  <a:pt x="4162" y="1867"/>
                  <a:pt x="4159" y="1868"/>
                  <a:pt x="4157" y="1870"/>
                </a:cubicBezTo>
                <a:cubicBezTo>
                  <a:pt x="4173" y="1901"/>
                  <a:pt x="4203" y="1932"/>
                  <a:pt x="4234" y="1963"/>
                </a:cubicBezTo>
                <a:cubicBezTo>
                  <a:pt x="4250" y="1948"/>
                  <a:pt x="4203" y="1901"/>
                  <a:pt x="4203" y="1901"/>
                </a:cubicBezTo>
                <a:cubicBezTo>
                  <a:pt x="4203" y="1901"/>
                  <a:pt x="4181" y="1867"/>
                  <a:pt x="4165" y="1867"/>
                </a:cubicBezTo>
                <a:close/>
                <a:moveTo>
                  <a:pt x="3632" y="1963"/>
                </a:moveTo>
                <a:lnTo>
                  <a:pt x="3647" y="2071"/>
                </a:lnTo>
                <a:cubicBezTo>
                  <a:pt x="3651" y="2084"/>
                  <a:pt x="3653" y="2090"/>
                  <a:pt x="3654" y="2090"/>
                </a:cubicBezTo>
                <a:cubicBezTo>
                  <a:pt x="3655" y="2090"/>
                  <a:pt x="3647" y="2054"/>
                  <a:pt x="3647" y="2010"/>
                </a:cubicBezTo>
                <a:lnTo>
                  <a:pt x="3632" y="1963"/>
                </a:lnTo>
                <a:close/>
                <a:moveTo>
                  <a:pt x="4478" y="2061"/>
                </a:moveTo>
                <a:cubicBezTo>
                  <a:pt x="4491" y="2061"/>
                  <a:pt x="4508" y="2067"/>
                  <a:pt x="4528" y="2087"/>
                </a:cubicBezTo>
                <a:cubicBezTo>
                  <a:pt x="4528" y="2087"/>
                  <a:pt x="4559" y="2118"/>
                  <a:pt x="4543" y="2133"/>
                </a:cubicBezTo>
                <a:cubicBezTo>
                  <a:pt x="4540" y="2136"/>
                  <a:pt x="4536" y="2137"/>
                  <a:pt x="4531" y="2137"/>
                </a:cubicBezTo>
                <a:cubicBezTo>
                  <a:pt x="4511" y="2137"/>
                  <a:pt x="4482" y="2118"/>
                  <a:pt x="4482" y="2118"/>
                </a:cubicBezTo>
                <a:lnTo>
                  <a:pt x="4466" y="2118"/>
                </a:lnTo>
                <a:cubicBezTo>
                  <a:pt x="4435" y="2087"/>
                  <a:pt x="4451" y="2071"/>
                  <a:pt x="4451" y="2071"/>
                </a:cubicBezTo>
                <a:cubicBezTo>
                  <a:pt x="4451" y="2071"/>
                  <a:pt x="4461" y="2061"/>
                  <a:pt x="4478" y="2061"/>
                </a:cubicBezTo>
                <a:close/>
                <a:moveTo>
                  <a:pt x="4080" y="2118"/>
                </a:moveTo>
                <a:cubicBezTo>
                  <a:pt x="4095" y="2118"/>
                  <a:pt x="4095" y="2118"/>
                  <a:pt x="4126" y="2164"/>
                </a:cubicBezTo>
                <a:lnTo>
                  <a:pt x="4111" y="2164"/>
                </a:lnTo>
                <a:lnTo>
                  <a:pt x="4064" y="2118"/>
                </a:lnTo>
                <a:close/>
                <a:moveTo>
                  <a:pt x="9291" y="2073"/>
                </a:moveTo>
                <a:lnTo>
                  <a:pt x="9291" y="2073"/>
                </a:lnTo>
                <a:cubicBezTo>
                  <a:pt x="9335" y="2102"/>
                  <a:pt x="9334" y="2103"/>
                  <a:pt x="9288" y="2149"/>
                </a:cubicBezTo>
                <a:cubicBezTo>
                  <a:pt x="9276" y="2167"/>
                  <a:pt x="9264" y="2173"/>
                  <a:pt x="9253" y="2173"/>
                </a:cubicBezTo>
                <a:cubicBezTo>
                  <a:pt x="9236" y="2173"/>
                  <a:pt x="9221" y="2158"/>
                  <a:pt x="9211" y="2149"/>
                </a:cubicBezTo>
                <a:cubicBezTo>
                  <a:pt x="9224" y="2098"/>
                  <a:pt x="9267" y="2079"/>
                  <a:pt x="9291" y="2073"/>
                </a:cubicBezTo>
                <a:close/>
                <a:moveTo>
                  <a:pt x="2843" y="2118"/>
                </a:moveTo>
                <a:lnTo>
                  <a:pt x="2828" y="2180"/>
                </a:lnTo>
                <a:lnTo>
                  <a:pt x="2782" y="2226"/>
                </a:lnTo>
                <a:lnTo>
                  <a:pt x="2797" y="2164"/>
                </a:lnTo>
                <a:cubicBezTo>
                  <a:pt x="2812" y="2118"/>
                  <a:pt x="2828" y="2118"/>
                  <a:pt x="2843" y="2118"/>
                </a:cubicBezTo>
                <a:close/>
                <a:moveTo>
                  <a:pt x="17057" y="2088"/>
                </a:moveTo>
                <a:lnTo>
                  <a:pt x="17057" y="2088"/>
                </a:lnTo>
                <a:cubicBezTo>
                  <a:pt x="17066" y="2088"/>
                  <a:pt x="17049" y="2165"/>
                  <a:pt x="17016" y="2241"/>
                </a:cubicBezTo>
                <a:lnTo>
                  <a:pt x="17001" y="2241"/>
                </a:lnTo>
                <a:cubicBezTo>
                  <a:pt x="17001" y="2195"/>
                  <a:pt x="17016" y="2133"/>
                  <a:pt x="17032" y="2133"/>
                </a:cubicBezTo>
                <a:cubicBezTo>
                  <a:pt x="17045" y="2101"/>
                  <a:pt x="17054" y="2088"/>
                  <a:pt x="17057" y="2088"/>
                </a:cubicBezTo>
                <a:close/>
                <a:moveTo>
                  <a:pt x="3936" y="2152"/>
                </a:moveTo>
                <a:cubicBezTo>
                  <a:pt x="3951" y="2152"/>
                  <a:pt x="3976" y="2197"/>
                  <a:pt x="3987" y="2272"/>
                </a:cubicBezTo>
                <a:lnTo>
                  <a:pt x="3956" y="2288"/>
                </a:lnTo>
                <a:cubicBezTo>
                  <a:pt x="3941" y="2241"/>
                  <a:pt x="3910" y="2180"/>
                  <a:pt x="3925" y="2180"/>
                </a:cubicBezTo>
                <a:cubicBezTo>
                  <a:pt x="3925" y="2161"/>
                  <a:pt x="3930" y="2152"/>
                  <a:pt x="3936" y="2152"/>
                </a:cubicBezTo>
                <a:close/>
                <a:moveTo>
                  <a:pt x="3327" y="2153"/>
                </a:moveTo>
                <a:cubicBezTo>
                  <a:pt x="3332" y="2153"/>
                  <a:pt x="3325" y="2180"/>
                  <a:pt x="3307" y="2241"/>
                </a:cubicBezTo>
                <a:cubicBezTo>
                  <a:pt x="3276" y="2303"/>
                  <a:pt x="3261" y="2350"/>
                  <a:pt x="3261" y="2350"/>
                </a:cubicBezTo>
                <a:cubicBezTo>
                  <a:pt x="3261" y="2350"/>
                  <a:pt x="3276" y="2303"/>
                  <a:pt x="3307" y="2195"/>
                </a:cubicBezTo>
                <a:lnTo>
                  <a:pt x="3292" y="2195"/>
                </a:lnTo>
                <a:cubicBezTo>
                  <a:pt x="3312" y="2168"/>
                  <a:pt x="3323" y="2153"/>
                  <a:pt x="3327" y="2153"/>
                </a:cubicBezTo>
                <a:close/>
                <a:moveTo>
                  <a:pt x="2891" y="2241"/>
                </a:moveTo>
                <a:cubicBezTo>
                  <a:pt x="2896" y="2241"/>
                  <a:pt x="2889" y="2268"/>
                  <a:pt x="2874" y="2319"/>
                </a:cubicBezTo>
                <a:cubicBezTo>
                  <a:pt x="2859" y="2365"/>
                  <a:pt x="2812" y="2427"/>
                  <a:pt x="2766" y="2458"/>
                </a:cubicBezTo>
                <a:lnTo>
                  <a:pt x="2720" y="2442"/>
                </a:lnTo>
                <a:lnTo>
                  <a:pt x="2812" y="2350"/>
                </a:lnTo>
                <a:cubicBezTo>
                  <a:pt x="2862" y="2276"/>
                  <a:pt x="2885" y="2241"/>
                  <a:pt x="2891" y="2241"/>
                </a:cubicBezTo>
                <a:close/>
                <a:moveTo>
                  <a:pt x="10061" y="2380"/>
                </a:moveTo>
                <a:cubicBezTo>
                  <a:pt x="10061" y="2427"/>
                  <a:pt x="10046" y="2489"/>
                  <a:pt x="10030" y="2489"/>
                </a:cubicBezTo>
                <a:lnTo>
                  <a:pt x="10015" y="2489"/>
                </a:lnTo>
                <a:cubicBezTo>
                  <a:pt x="10015" y="2442"/>
                  <a:pt x="10030" y="2411"/>
                  <a:pt x="10046" y="2380"/>
                </a:cubicBezTo>
                <a:close/>
                <a:moveTo>
                  <a:pt x="3462" y="2427"/>
                </a:moveTo>
                <a:cubicBezTo>
                  <a:pt x="3462" y="2489"/>
                  <a:pt x="3462" y="2535"/>
                  <a:pt x="3431" y="2535"/>
                </a:cubicBezTo>
                <a:lnTo>
                  <a:pt x="3415" y="2535"/>
                </a:lnTo>
                <a:cubicBezTo>
                  <a:pt x="3415" y="2504"/>
                  <a:pt x="3415" y="2458"/>
                  <a:pt x="3431" y="2427"/>
                </a:cubicBezTo>
                <a:close/>
                <a:moveTo>
                  <a:pt x="3910" y="2535"/>
                </a:moveTo>
                <a:lnTo>
                  <a:pt x="3925" y="2597"/>
                </a:lnTo>
                <a:cubicBezTo>
                  <a:pt x="3915" y="2597"/>
                  <a:pt x="3905" y="2624"/>
                  <a:pt x="3894" y="2624"/>
                </a:cubicBezTo>
                <a:cubicBezTo>
                  <a:pt x="3889" y="2624"/>
                  <a:pt x="3884" y="2617"/>
                  <a:pt x="3879" y="2597"/>
                </a:cubicBezTo>
                <a:cubicBezTo>
                  <a:pt x="3848" y="2597"/>
                  <a:pt x="3879" y="2535"/>
                  <a:pt x="3910" y="2535"/>
                </a:cubicBezTo>
                <a:close/>
                <a:moveTo>
                  <a:pt x="5488" y="2637"/>
                </a:moveTo>
                <a:cubicBezTo>
                  <a:pt x="5482" y="2637"/>
                  <a:pt x="5478" y="2645"/>
                  <a:pt x="5471" y="2659"/>
                </a:cubicBezTo>
                <a:cubicBezTo>
                  <a:pt x="5471" y="2690"/>
                  <a:pt x="5502" y="2720"/>
                  <a:pt x="5533" y="2751"/>
                </a:cubicBezTo>
                <a:cubicBezTo>
                  <a:pt x="5542" y="2766"/>
                  <a:pt x="5550" y="2773"/>
                  <a:pt x="5556" y="2773"/>
                </a:cubicBezTo>
                <a:cubicBezTo>
                  <a:pt x="5567" y="2773"/>
                  <a:pt x="5565" y="2738"/>
                  <a:pt x="5533" y="2674"/>
                </a:cubicBezTo>
                <a:cubicBezTo>
                  <a:pt x="5507" y="2649"/>
                  <a:pt x="5496" y="2637"/>
                  <a:pt x="5488" y="2637"/>
                </a:cubicBezTo>
                <a:close/>
                <a:moveTo>
                  <a:pt x="13570" y="0"/>
                </a:moveTo>
                <a:cubicBezTo>
                  <a:pt x="13539" y="47"/>
                  <a:pt x="13492" y="62"/>
                  <a:pt x="13446" y="62"/>
                </a:cubicBezTo>
                <a:cubicBezTo>
                  <a:pt x="13353" y="62"/>
                  <a:pt x="13307" y="62"/>
                  <a:pt x="13353" y="124"/>
                </a:cubicBezTo>
                <a:cubicBezTo>
                  <a:pt x="13353" y="186"/>
                  <a:pt x="13369" y="232"/>
                  <a:pt x="13338" y="248"/>
                </a:cubicBezTo>
                <a:lnTo>
                  <a:pt x="13338" y="186"/>
                </a:lnTo>
                <a:cubicBezTo>
                  <a:pt x="13338" y="160"/>
                  <a:pt x="13319" y="150"/>
                  <a:pt x="13287" y="150"/>
                </a:cubicBezTo>
                <a:cubicBezTo>
                  <a:pt x="13244" y="150"/>
                  <a:pt x="13177" y="168"/>
                  <a:pt x="13106" y="186"/>
                </a:cubicBezTo>
                <a:cubicBezTo>
                  <a:pt x="12986" y="208"/>
                  <a:pt x="12920" y="229"/>
                  <a:pt x="12875" y="229"/>
                </a:cubicBezTo>
                <a:cubicBezTo>
                  <a:pt x="12856" y="229"/>
                  <a:pt x="12841" y="226"/>
                  <a:pt x="12828" y="217"/>
                </a:cubicBezTo>
                <a:lnTo>
                  <a:pt x="12812" y="278"/>
                </a:lnTo>
                <a:cubicBezTo>
                  <a:pt x="12804" y="313"/>
                  <a:pt x="12790" y="333"/>
                  <a:pt x="12777" y="333"/>
                </a:cubicBezTo>
                <a:cubicBezTo>
                  <a:pt x="12767" y="333"/>
                  <a:pt x="12757" y="321"/>
                  <a:pt x="12751" y="294"/>
                </a:cubicBezTo>
                <a:cubicBezTo>
                  <a:pt x="12738" y="287"/>
                  <a:pt x="12722" y="284"/>
                  <a:pt x="12705" y="284"/>
                </a:cubicBezTo>
                <a:cubicBezTo>
                  <a:pt x="12641" y="284"/>
                  <a:pt x="12559" y="329"/>
                  <a:pt x="12534" y="402"/>
                </a:cubicBezTo>
                <a:lnTo>
                  <a:pt x="12441" y="433"/>
                </a:lnTo>
                <a:cubicBezTo>
                  <a:pt x="12416" y="407"/>
                  <a:pt x="12388" y="395"/>
                  <a:pt x="12364" y="395"/>
                </a:cubicBezTo>
                <a:cubicBezTo>
                  <a:pt x="12316" y="395"/>
                  <a:pt x="12282" y="443"/>
                  <a:pt x="12302" y="526"/>
                </a:cubicBezTo>
                <a:cubicBezTo>
                  <a:pt x="12287" y="503"/>
                  <a:pt x="12271" y="495"/>
                  <a:pt x="12256" y="495"/>
                </a:cubicBezTo>
                <a:cubicBezTo>
                  <a:pt x="12240" y="495"/>
                  <a:pt x="12225" y="503"/>
                  <a:pt x="12210" y="510"/>
                </a:cubicBezTo>
                <a:cubicBezTo>
                  <a:pt x="12197" y="571"/>
                  <a:pt x="12127" y="632"/>
                  <a:pt x="12083" y="632"/>
                </a:cubicBezTo>
                <a:cubicBezTo>
                  <a:pt x="12071" y="632"/>
                  <a:pt x="12061" y="628"/>
                  <a:pt x="12055" y="618"/>
                </a:cubicBezTo>
                <a:lnTo>
                  <a:pt x="12040" y="649"/>
                </a:lnTo>
                <a:cubicBezTo>
                  <a:pt x="12040" y="680"/>
                  <a:pt x="12024" y="727"/>
                  <a:pt x="11993" y="742"/>
                </a:cubicBezTo>
                <a:cubicBezTo>
                  <a:pt x="11962" y="773"/>
                  <a:pt x="11947" y="804"/>
                  <a:pt x="11962" y="850"/>
                </a:cubicBezTo>
                <a:cubicBezTo>
                  <a:pt x="11978" y="912"/>
                  <a:pt x="11962" y="928"/>
                  <a:pt x="11962" y="928"/>
                </a:cubicBezTo>
                <a:cubicBezTo>
                  <a:pt x="11962" y="928"/>
                  <a:pt x="11931" y="881"/>
                  <a:pt x="11916" y="819"/>
                </a:cubicBezTo>
                <a:cubicBezTo>
                  <a:pt x="11911" y="801"/>
                  <a:pt x="11904" y="793"/>
                  <a:pt x="11897" y="793"/>
                </a:cubicBezTo>
                <a:cubicBezTo>
                  <a:pt x="11879" y="793"/>
                  <a:pt x="11859" y="845"/>
                  <a:pt x="11870" y="943"/>
                </a:cubicBezTo>
                <a:cubicBezTo>
                  <a:pt x="11878" y="1015"/>
                  <a:pt x="11881" y="1049"/>
                  <a:pt x="11877" y="1049"/>
                </a:cubicBezTo>
                <a:cubicBezTo>
                  <a:pt x="11873" y="1049"/>
                  <a:pt x="11861" y="1019"/>
                  <a:pt x="11839" y="959"/>
                </a:cubicBezTo>
                <a:cubicBezTo>
                  <a:pt x="11828" y="928"/>
                  <a:pt x="11818" y="891"/>
                  <a:pt x="11813" y="891"/>
                </a:cubicBezTo>
                <a:cubicBezTo>
                  <a:pt x="11810" y="891"/>
                  <a:pt x="11808" y="901"/>
                  <a:pt x="11808" y="928"/>
                </a:cubicBezTo>
                <a:cubicBezTo>
                  <a:pt x="11792" y="943"/>
                  <a:pt x="11792" y="974"/>
                  <a:pt x="11808" y="1005"/>
                </a:cubicBezTo>
                <a:lnTo>
                  <a:pt x="11746" y="1067"/>
                </a:lnTo>
                <a:cubicBezTo>
                  <a:pt x="11669" y="1067"/>
                  <a:pt x="11653" y="1082"/>
                  <a:pt x="11638" y="1098"/>
                </a:cubicBezTo>
                <a:cubicBezTo>
                  <a:pt x="11647" y="1134"/>
                  <a:pt x="11651" y="1149"/>
                  <a:pt x="11640" y="1149"/>
                </a:cubicBezTo>
                <a:cubicBezTo>
                  <a:pt x="11632" y="1149"/>
                  <a:pt x="11617" y="1141"/>
                  <a:pt x="11591" y="1129"/>
                </a:cubicBezTo>
                <a:cubicBezTo>
                  <a:pt x="11577" y="1124"/>
                  <a:pt x="11567" y="1120"/>
                  <a:pt x="11563" y="1120"/>
                </a:cubicBezTo>
                <a:cubicBezTo>
                  <a:pt x="11552" y="1120"/>
                  <a:pt x="11569" y="1137"/>
                  <a:pt x="11622" y="1190"/>
                </a:cubicBezTo>
                <a:cubicBezTo>
                  <a:pt x="11646" y="1238"/>
                  <a:pt x="11633" y="1258"/>
                  <a:pt x="11606" y="1258"/>
                </a:cubicBezTo>
                <a:cubicBezTo>
                  <a:pt x="11597" y="1258"/>
                  <a:pt x="11587" y="1256"/>
                  <a:pt x="11576" y="1252"/>
                </a:cubicBezTo>
                <a:cubicBezTo>
                  <a:pt x="11526" y="1211"/>
                  <a:pt x="11499" y="1196"/>
                  <a:pt x="11491" y="1196"/>
                </a:cubicBezTo>
                <a:cubicBezTo>
                  <a:pt x="11484" y="1196"/>
                  <a:pt x="11493" y="1207"/>
                  <a:pt x="11514" y="1221"/>
                </a:cubicBezTo>
                <a:cubicBezTo>
                  <a:pt x="11560" y="1268"/>
                  <a:pt x="11514" y="1299"/>
                  <a:pt x="11514" y="1299"/>
                </a:cubicBezTo>
                <a:cubicBezTo>
                  <a:pt x="11514" y="1299"/>
                  <a:pt x="11468" y="1310"/>
                  <a:pt x="11416" y="1343"/>
                </a:cubicBezTo>
                <a:lnTo>
                  <a:pt x="11416" y="1343"/>
                </a:lnTo>
                <a:cubicBezTo>
                  <a:pt x="11358" y="1322"/>
                  <a:pt x="11296" y="1312"/>
                  <a:pt x="11235" y="1312"/>
                </a:cubicBezTo>
                <a:cubicBezTo>
                  <a:pt x="10907" y="1312"/>
                  <a:pt x="10577" y="1590"/>
                  <a:pt x="10710" y="2010"/>
                </a:cubicBezTo>
                <a:cubicBezTo>
                  <a:pt x="10726" y="2071"/>
                  <a:pt x="10710" y="2087"/>
                  <a:pt x="10695" y="2087"/>
                </a:cubicBezTo>
                <a:cubicBezTo>
                  <a:pt x="10649" y="2056"/>
                  <a:pt x="10633" y="2025"/>
                  <a:pt x="10633" y="1979"/>
                </a:cubicBezTo>
                <a:cubicBezTo>
                  <a:pt x="10618" y="1932"/>
                  <a:pt x="10618" y="1932"/>
                  <a:pt x="10602" y="1932"/>
                </a:cubicBezTo>
                <a:lnTo>
                  <a:pt x="10618" y="1979"/>
                </a:lnTo>
                <a:cubicBezTo>
                  <a:pt x="10633" y="2040"/>
                  <a:pt x="10633" y="2087"/>
                  <a:pt x="10618" y="2087"/>
                </a:cubicBezTo>
                <a:cubicBezTo>
                  <a:pt x="10602" y="2087"/>
                  <a:pt x="10587" y="2087"/>
                  <a:pt x="10587" y="2040"/>
                </a:cubicBezTo>
                <a:cubicBezTo>
                  <a:pt x="10576" y="2008"/>
                  <a:pt x="10549" y="1975"/>
                  <a:pt x="10540" y="1975"/>
                </a:cubicBezTo>
                <a:cubicBezTo>
                  <a:pt x="10537" y="1975"/>
                  <a:pt x="10536" y="1980"/>
                  <a:pt x="10540" y="1994"/>
                </a:cubicBezTo>
                <a:cubicBezTo>
                  <a:pt x="10540" y="1994"/>
                  <a:pt x="10525" y="1994"/>
                  <a:pt x="10509" y="1948"/>
                </a:cubicBezTo>
                <a:lnTo>
                  <a:pt x="10448" y="1948"/>
                </a:lnTo>
                <a:cubicBezTo>
                  <a:pt x="10448" y="1979"/>
                  <a:pt x="10436" y="1994"/>
                  <a:pt x="10424" y="1994"/>
                </a:cubicBezTo>
                <a:cubicBezTo>
                  <a:pt x="10413" y="1994"/>
                  <a:pt x="10401" y="1979"/>
                  <a:pt x="10401" y="1948"/>
                </a:cubicBezTo>
                <a:cubicBezTo>
                  <a:pt x="10401" y="1948"/>
                  <a:pt x="10370" y="1948"/>
                  <a:pt x="10355" y="2010"/>
                </a:cubicBezTo>
                <a:cubicBezTo>
                  <a:pt x="10324" y="2010"/>
                  <a:pt x="10309" y="2010"/>
                  <a:pt x="10309" y="1948"/>
                </a:cubicBezTo>
                <a:cubicBezTo>
                  <a:pt x="10309" y="1924"/>
                  <a:pt x="10309" y="1913"/>
                  <a:pt x="10307" y="1913"/>
                </a:cubicBezTo>
                <a:cubicBezTo>
                  <a:pt x="10305" y="1913"/>
                  <a:pt x="10301" y="1924"/>
                  <a:pt x="10293" y="1948"/>
                </a:cubicBezTo>
                <a:cubicBezTo>
                  <a:pt x="10278" y="2010"/>
                  <a:pt x="10278" y="2010"/>
                  <a:pt x="10262" y="2010"/>
                </a:cubicBezTo>
                <a:lnTo>
                  <a:pt x="10231" y="2010"/>
                </a:lnTo>
                <a:cubicBezTo>
                  <a:pt x="10231" y="2056"/>
                  <a:pt x="10231" y="2056"/>
                  <a:pt x="10216" y="2056"/>
                </a:cubicBezTo>
                <a:cubicBezTo>
                  <a:pt x="10200" y="2056"/>
                  <a:pt x="10154" y="1994"/>
                  <a:pt x="10138" y="1994"/>
                </a:cubicBezTo>
                <a:cubicBezTo>
                  <a:pt x="10092" y="1994"/>
                  <a:pt x="10092" y="1994"/>
                  <a:pt x="10092" y="2056"/>
                </a:cubicBezTo>
                <a:cubicBezTo>
                  <a:pt x="10113" y="2056"/>
                  <a:pt x="10106" y="2076"/>
                  <a:pt x="10094" y="2076"/>
                </a:cubicBezTo>
                <a:cubicBezTo>
                  <a:pt x="10089" y="2076"/>
                  <a:pt x="10082" y="2071"/>
                  <a:pt x="10077" y="2056"/>
                </a:cubicBezTo>
                <a:cubicBezTo>
                  <a:pt x="10077" y="2056"/>
                  <a:pt x="10030" y="1979"/>
                  <a:pt x="9999" y="1963"/>
                </a:cubicBezTo>
                <a:cubicBezTo>
                  <a:pt x="9953" y="1963"/>
                  <a:pt x="9938" y="1963"/>
                  <a:pt x="9922" y="2010"/>
                </a:cubicBezTo>
                <a:cubicBezTo>
                  <a:pt x="9914" y="2064"/>
                  <a:pt x="9907" y="2091"/>
                  <a:pt x="9903" y="2091"/>
                </a:cubicBezTo>
                <a:cubicBezTo>
                  <a:pt x="9899" y="2091"/>
                  <a:pt x="9899" y="2064"/>
                  <a:pt x="9907" y="2010"/>
                </a:cubicBezTo>
                <a:cubicBezTo>
                  <a:pt x="9927" y="1939"/>
                  <a:pt x="9921" y="1908"/>
                  <a:pt x="9910" y="1908"/>
                </a:cubicBezTo>
                <a:cubicBezTo>
                  <a:pt x="9904" y="1908"/>
                  <a:pt x="9897" y="1916"/>
                  <a:pt x="9891" y="1932"/>
                </a:cubicBezTo>
                <a:cubicBezTo>
                  <a:pt x="9881" y="1973"/>
                  <a:pt x="9871" y="1980"/>
                  <a:pt x="9860" y="1980"/>
                </a:cubicBezTo>
                <a:cubicBezTo>
                  <a:pt x="9855" y="1980"/>
                  <a:pt x="9850" y="1979"/>
                  <a:pt x="9845" y="1979"/>
                </a:cubicBezTo>
                <a:cubicBezTo>
                  <a:pt x="9854" y="1952"/>
                  <a:pt x="9858" y="1935"/>
                  <a:pt x="9847" y="1935"/>
                </a:cubicBezTo>
                <a:cubicBezTo>
                  <a:pt x="9839" y="1935"/>
                  <a:pt x="9824" y="1944"/>
                  <a:pt x="9798" y="1963"/>
                </a:cubicBezTo>
                <a:cubicBezTo>
                  <a:pt x="9798" y="1963"/>
                  <a:pt x="9798" y="1963"/>
                  <a:pt x="9814" y="1901"/>
                </a:cubicBezTo>
                <a:cubicBezTo>
                  <a:pt x="9814" y="1901"/>
                  <a:pt x="9798" y="1901"/>
                  <a:pt x="9798" y="1886"/>
                </a:cubicBezTo>
                <a:cubicBezTo>
                  <a:pt x="9775" y="1914"/>
                  <a:pt x="9753" y="1925"/>
                  <a:pt x="9734" y="1925"/>
                </a:cubicBezTo>
                <a:cubicBezTo>
                  <a:pt x="9691" y="1925"/>
                  <a:pt x="9664" y="1867"/>
                  <a:pt x="9675" y="1824"/>
                </a:cubicBezTo>
                <a:lnTo>
                  <a:pt x="9675" y="1824"/>
                </a:lnTo>
                <a:cubicBezTo>
                  <a:pt x="9675" y="1824"/>
                  <a:pt x="9675" y="1824"/>
                  <a:pt x="9628" y="1855"/>
                </a:cubicBezTo>
                <a:cubicBezTo>
                  <a:pt x="9595" y="1888"/>
                  <a:pt x="9573" y="1904"/>
                  <a:pt x="9564" y="1904"/>
                </a:cubicBezTo>
                <a:cubicBezTo>
                  <a:pt x="9552" y="1904"/>
                  <a:pt x="9562" y="1877"/>
                  <a:pt x="9598" y="1824"/>
                </a:cubicBezTo>
                <a:cubicBezTo>
                  <a:pt x="9628" y="1785"/>
                  <a:pt x="9644" y="1766"/>
                  <a:pt x="9642" y="1766"/>
                </a:cubicBezTo>
                <a:lnTo>
                  <a:pt x="9642" y="1766"/>
                </a:lnTo>
                <a:cubicBezTo>
                  <a:pt x="9640" y="1766"/>
                  <a:pt x="9621" y="1785"/>
                  <a:pt x="9582" y="1824"/>
                </a:cubicBezTo>
                <a:cubicBezTo>
                  <a:pt x="9574" y="1830"/>
                  <a:pt x="9565" y="1832"/>
                  <a:pt x="9556" y="1832"/>
                </a:cubicBezTo>
                <a:cubicBezTo>
                  <a:pt x="9518" y="1832"/>
                  <a:pt x="9488" y="1782"/>
                  <a:pt x="9551" y="1731"/>
                </a:cubicBezTo>
                <a:lnTo>
                  <a:pt x="9628" y="1639"/>
                </a:lnTo>
                <a:lnTo>
                  <a:pt x="9628" y="1639"/>
                </a:lnTo>
                <a:cubicBezTo>
                  <a:pt x="9605" y="1654"/>
                  <a:pt x="9590" y="1658"/>
                  <a:pt x="9580" y="1658"/>
                </a:cubicBezTo>
                <a:cubicBezTo>
                  <a:pt x="9570" y="1658"/>
                  <a:pt x="9567" y="1654"/>
                  <a:pt x="9567" y="1654"/>
                </a:cubicBezTo>
                <a:cubicBezTo>
                  <a:pt x="9553" y="1675"/>
                  <a:pt x="9542" y="1683"/>
                  <a:pt x="9530" y="1683"/>
                </a:cubicBezTo>
                <a:cubicBezTo>
                  <a:pt x="9515" y="1683"/>
                  <a:pt x="9499" y="1671"/>
                  <a:pt x="9474" y="1654"/>
                </a:cubicBezTo>
                <a:cubicBezTo>
                  <a:pt x="9443" y="1623"/>
                  <a:pt x="9366" y="1623"/>
                  <a:pt x="9335" y="1577"/>
                </a:cubicBezTo>
                <a:cubicBezTo>
                  <a:pt x="9304" y="1546"/>
                  <a:pt x="9258" y="1515"/>
                  <a:pt x="9288" y="1453"/>
                </a:cubicBezTo>
                <a:cubicBezTo>
                  <a:pt x="9273" y="1438"/>
                  <a:pt x="9258" y="1422"/>
                  <a:pt x="9180" y="1422"/>
                </a:cubicBezTo>
                <a:cubicBezTo>
                  <a:pt x="9118" y="1422"/>
                  <a:pt x="9103" y="1407"/>
                  <a:pt x="9134" y="1376"/>
                </a:cubicBezTo>
                <a:lnTo>
                  <a:pt x="9118" y="1360"/>
                </a:lnTo>
                <a:cubicBezTo>
                  <a:pt x="9057" y="1360"/>
                  <a:pt x="9041" y="1329"/>
                  <a:pt x="9041" y="1329"/>
                </a:cubicBezTo>
                <a:cubicBezTo>
                  <a:pt x="9066" y="1304"/>
                  <a:pt x="9091" y="1259"/>
                  <a:pt x="9067" y="1259"/>
                </a:cubicBezTo>
                <a:cubicBezTo>
                  <a:pt x="9061" y="1259"/>
                  <a:pt x="9053" y="1262"/>
                  <a:pt x="9041" y="1268"/>
                </a:cubicBezTo>
                <a:cubicBezTo>
                  <a:pt x="9013" y="1273"/>
                  <a:pt x="8997" y="1277"/>
                  <a:pt x="8987" y="1277"/>
                </a:cubicBezTo>
                <a:cubicBezTo>
                  <a:pt x="8969" y="1277"/>
                  <a:pt x="8968" y="1266"/>
                  <a:pt x="8948" y="1237"/>
                </a:cubicBezTo>
                <a:cubicBezTo>
                  <a:pt x="8871" y="1098"/>
                  <a:pt x="8763" y="959"/>
                  <a:pt x="8639" y="850"/>
                </a:cubicBezTo>
                <a:cubicBezTo>
                  <a:pt x="8593" y="819"/>
                  <a:pt x="8547" y="773"/>
                  <a:pt x="8500" y="742"/>
                </a:cubicBezTo>
                <a:cubicBezTo>
                  <a:pt x="8454" y="696"/>
                  <a:pt x="8407" y="665"/>
                  <a:pt x="8361" y="634"/>
                </a:cubicBezTo>
                <a:cubicBezTo>
                  <a:pt x="8297" y="596"/>
                  <a:pt x="8244" y="568"/>
                  <a:pt x="8219" y="568"/>
                </a:cubicBezTo>
                <a:cubicBezTo>
                  <a:pt x="8213" y="568"/>
                  <a:pt x="8209" y="569"/>
                  <a:pt x="8207" y="572"/>
                </a:cubicBezTo>
                <a:lnTo>
                  <a:pt x="8129" y="510"/>
                </a:lnTo>
                <a:lnTo>
                  <a:pt x="8037" y="464"/>
                </a:lnTo>
                <a:cubicBezTo>
                  <a:pt x="8067" y="418"/>
                  <a:pt x="8037" y="387"/>
                  <a:pt x="7990" y="356"/>
                </a:cubicBezTo>
                <a:cubicBezTo>
                  <a:pt x="7959" y="348"/>
                  <a:pt x="7928" y="344"/>
                  <a:pt x="7895" y="344"/>
                </a:cubicBezTo>
                <a:cubicBezTo>
                  <a:pt x="7863" y="344"/>
                  <a:pt x="7828" y="348"/>
                  <a:pt x="7789" y="356"/>
                </a:cubicBezTo>
                <a:cubicBezTo>
                  <a:pt x="7780" y="374"/>
                  <a:pt x="7761" y="381"/>
                  <a:pt x="7736" y="381"/>
                </a:cubicBezTo>
                <a:cubicBezTo>
                  <a:pt x="7719" y="381"/>
                  <a:pt x="7700" y="378"/>
                  <a:pt x="7681" y="371"/>
                </a:cubicBezTo>
                <a:cubicBezTo>
                  <a:pt x="7715" y="291"/>
                  <a:pt x="7665" y="245"/>
                  <a:pt x="7606" y="245"/>
                </a:cubicBezTo>
                <a:cubicBezTo>
                  <a:pt x="7584" y="245"/>
                  <a:pt x="7562" y="251"/>
                  <a:pt x="7542" y="263"/>
                </a:cubicBezTo>
                <a:cubicBezTo>
                  <a:pt x="7512" y="308"/>
                  <a:pt x="7490" y="331"/>
                  <a:pt x="7478" y="331"/>
                </a:cubicBezTo>
                <a:cubicBezTo>
                  <a:pt x="7465" y="331"/>
                  <a:pt x="7464" y="304"/>
                  <a:pt x="7480" y="248"/>
                </a:cubicBezTo>
                <a:cubicBezTo>
                  <a:pt x="7496" y="193"/>
                  <a:pt x="7484" y="163"/>
                  <a:pt x="7457" y="163"/>
                </a:cubicBezTo>
                <a:cubicBezTo>
                  <a:pt x="7430" y="163"/>
                  <a:pt x="7387" y="193"/>
                  <a:pt x="7341" y="263"/>
                </a:cubicBezTo>
                <a:cubicBezTo>
                  <a:pt x="7319" y="285"/>
                  <a:pt x="7308" y="296"/>
                  <a:pt x="7300" y="296"/>
                </a:cubicBezTo>
                <a:cubicBezTo>
                  <a:pt x="7291" y="296"/>
                  <a:pt x="7287" y="281"/>
                  <a:pt x="7279" y="248"/>
                </a:cubicBezTo>
                <a:cubicBezTo>
                  <a:pt x="7270" y="182"/>
                  <a:pt x="7255" y="156"/>
                  <a:pt x="7241" y="156"/>
                </a:cubicBezTo>
                <a:cubicBezTo>
                  <a:pt x="7232" y="156"/>
                  <a:pt x="7223" y="167"/>
                  <a:pt x="7217" y="186"/>
                </a:cubicBezTo>
                <a:cubicBezTo>
                  <a:pt x="7194" y="240"/>
                  <a:pt x="7179" y="267"/>
                  <a:pt x="7165" y="267"/>
                </a:cubicBezTo>
                <a:cubicBezTo>
                  <a:pt x="7152" y="267"/>
                  <a:pt x="7140" y="240"/>
                  <a:pt x="7125" y="186"/>
                </a:cubicBezTo>
                <a:cubicBezTo>
                  <a:pt x="7101" y="124"/>
                  <a:pt x="7090" y="93"/>
                  <a:pt x="7078" y="93"/>
                </a:cubicBezTo>
                <a:cubicBezTo>
                  <a:pt x="7067" y="93"/>
                  <a:pt x="7055" y="124"/>
                  <a:pt x="7032" y="186"/>
                </a:cubicBezTo>
                <a:cubicBezTo>
                  <a:pt x="7018" y="241"/>
                  <a:pt x="6985" y="266"/>
                  <a:pt x="6951" y="266"/>
                </a:cubicBezTo>
                <a:cubicBezTo>
                  <a:pt x="6908" y="266"/>
                  <a:pt x="6863" y="230"/>
                  <a:pt x="6846" y="170"/>
                </a:cubicBezTo>
                <a:cubicBezTo>
                  <a:pt x="6826" y="170"/>
                  <a:pt x="6805" y="150"/>
                  <a:pt x="6794" y="150"/>
                </a:cubicBezTo>
                <a:cubicBezTo>
                  <a:pt x="6788" y="150"/>
                  <a:pt x="6785" y="155"/>
                  <a:pt x="6785" y="170"/>
                </a:cubicBezTo>
                <a:lnTo>
                  <a:pt x="6738" y="124"/>
                </a:lnTo>
                <a:lnTo>
                  <a:pt x="6676" y="124"/>
                </a:lnTo>
                <a:lnTo>
                  <a:pt x="6676" y="170"/>
                </a:lnTo>
                <a:cubicBezTo>
                  <a:pt x="6599" y="155"/>
                  <a:pt x="6522" y="147"/>
                  <a:pt x="6445" y="147"/>
                </a:cubicBezTo>
                <a:cubicBezTo>
                  <a:pt x="6367" y="147"/>
                  <a:pt x="6290" y="155"/>
                  <a:pt x="6213" y="170"/>
                </a:cubicBezTo>
                <a:cubicBezTo>
                  <a:pt x="6105" y="201"/>
                  <a:pt x="5981" y="232"/>
                  <a:pt x="5873" y="278"/>
                </a:cubicBezTo>
                <a:cubicBezTo>
                  <a:pt x="5826" y="309"/>
                  <a:pt x="5826" y="325"/>
                  <a:pt x="5842" y="356"/>
                </a:cubicBezTo>
                <a:cubicBezTo>
                  <a:pt x="5886" y="399"/>
                  <a:pt x="5885" y="428"/>
                  <a:pt x="5862" y="428"/>
                </a:cubicBezTo>
                <a:cubicBezTo>
                  <a:pt x="5844" y="428"/>
                  <a:pt x="5813" y="411"/>
                  <a:pt x="5780" y="371"/>
                </a:cubicBezTo>
                <a:cubicBezTo>
                  <a:pt x="5749" y="371"/>
                  <a:pt x="5672" y="371"/>
                  <a:pt x="5610" y="402"/>
                </a:cubicBezTo>
                <a:cubicBezTo>
                  <a:pt x="5568" y="413"/>
                  <a:pt x="5525" y="438"/>
                  <a:pt x="5498" y="438"/>
                </a:cubicBezTo>
                <a:cubicBezTo>
                  <a:pt x="5485" y="438"/>
                  <a:pt x="5476" y="432"/>
                  <a:pt x="5471" y="418"/>
                </a:cubicBezTo>
                <a:lnTo>
                  <a:pt x="5440" y="433"/>
                </a:lnTo>
                <a:cubicBezTo>
                  <a:pt x="5409" y="572"/>
                  <a:pt x="5301" y="665"/>
                  <a:pt x="5177" y="696"/>
                </a:cubicBezTo>
                <a:cubicBezTo>
                  <a:pt x="5131" y="727"/>
                  <a:pt x="5100" y="773"/>
                  <a:pt x="5100" y="835"/>
                </a:cubicBezTo>
                <a:cubicBezTo>
                  <a:pt x="5100" y="882"/>
                  <a:pt x="5100" y="901"/>
                  <a:pt x="5082" y="901"/>
                </a:cubicBezTo>
                <a:cubicBezTo>
                  <a:pt x="5071" y="901"/>
                  <a:pt x="5053" y="893"/>
                  <a:pt x="5023" y="881"/>
                </a:cubicBezTo>
                <a:cubicBezTo>
                  <a:pt x="5018" y="877"/>
                  <a:pt x="5011" y="875"/>
                  <a:pt x="5002" y="875"/>
                </a:cubicBezTo>
                <a:cubicBezTo>
                  <a:pt x="4980" y="875"/>
                  <a:pt x="4947" y="886"/>
                  <a:pt x="4914" y="897"/>
                </a:cubicBezTo>
                <a:cubicBezTo>
                  <a:pt x="4884" y="928"/>
                  <a:pt x="4868" y="974"/>
                  <a:pt x="4914" y="1005"/>
                </a:cubicBezTo>
                <a:lnTo>
                  <a:pt x="4853" y="989"/>
                </a:lnTo>
                <a:cubicBezTo>
                  <a:pt x="4844" y="987"/>
                  <a:pt x="4837" y="986"/>
                  <a:pt x="4832" y="986"/>
                </a:cubicBezTo>
                <a:cubicBezTo>
                  <a:pt x="4795" y="986"/>
                  <a:pt x="4812" y="1027"/>
                  <a:pt x="4853" y="1067"/>
                </a:cubicBezTo>
                <a:cubicBezTo>
                  <a:pt x="4893" y="1107"/>
                  <a:pt x="4908" y="1131"/>
                  <a:pt x="4893" y="1131"/>
                </a:cubicBezTo>
                <a:cubicBezTo>
                  <a:pt x="4880" y="1131"/>
                  <a:pt x="4842" y="1111"/>
                  <a:pt x="4775" y="1067"/>
                </a:cubicBezTo>
                <a:cubicBezTo>
                  <a:pt x="4729" y="1028"/>
                  <a:pt x="4702" y="1013"/>
                  <a:pt x="4692" y="1013"/>
                </a:cubicBezTo>
                <a:cubicBezTo>
                  <a:pt x="4683" y="1013"/>
                  <a:pt x="4690" y="1028"/>
                  <a:pt x="4714" y="1051"/>
                </a:cubicBezTo>
                <a:cubicBezTo>
                  <a:pt x="4742" y="1079"/>
                  <a:pt x="4757" y="1146"/>
                  <a:pt x="4713" y="1146"/>
                </a:cubicBezTo>
                <a:cubicBezTo>
                  <a:pt x="4708" y="1146"/>
                  <a:pt x="4704" y="1145"/>
                  <a:pt x="4698" y="1144"/>
                </a:cubicBezTo>
                <a:lnTo>
                  <a:pt x="4698" y="1144"/>
                </a:lnTo>
                <a:cubicBezTo>
                  <a:pt x="4686" y="1156"/>
                  <a:pt x="4674" y="1169"/>
                  <a:pt x="4708" y="1212"/>
                </a:cubicBezTo>
                <a:lnTo>
                  <a:pt x="4708" y="1212"/>
                </a:lnTo>
                <a:lnTo>
                  <a:pt x="4683" y="1237"/>
                </a:lnTo>
                <a:cubicBezTo>
                  <a:pt x="4665" y="1249"/>
                  <a:pt x="4645" y="1254"/>
                  <a:pt x="4625" y="1254"/>
                </a:cubicBezTo>
                <a:cubicBezTo>
                  <a:pt x="4594" y="1254"/>
                  <a:pt x="4563" y="1240"/>
                  <a:pt x="4543" y="1221"/>
                </a:cubicBezTo>
                <a:cubicBezTo>
                  <a:pt x="4529" y="1218"/>
                  <a:pt x="4518" y="1216"/>
                  <a:pt x="4510" y="1216"/>
                </a:cubicBezTo>
                <a:cubicBezTo>
                  <a:pt x="4487" y="1216"/>
                  <a:pt x="4504" y="1236"/>
                  <a:pt x="4574" y="1283"/>
                </a:cubicBezTo>
                <a:cubicBezTo>
                  <a:pt x="4667" y="1329"/>
                  <a:pt x="4652" y="1345"/>
                  <a:pt x="4621" y="1391"/>
                </a:cubicBezTo>
                <a:cubicBezTo>
                  <a:pt x="4605" y="1407"/>
                  <a:pt x="4598" y="1414"/>
                  <a:pt x="4588" y="1414"/>
                </a:cubicBezTo>
                <a:cubicBezTo>
                  <a:pt x="4578" y="1414"/>
                  <a:pt x="4567" y="1407"/>
                  <a:pt x="4543" y="1391"/>
                </a:cubicBezTo>
                <a:cubicBezTo>
                  <a:pt x="4527" y="1374"/>
                  <a:pt x="4519" y="1362"/>
                  <a:pt x="4510" y="1362"/>
                </a:cubicBezTo>
                <a:cubicBezTo>
                  <a:pt x="4503" y="1362"/>
                  <a:pt x="4496" y="1370"/>
                  <a:pt x="4482" y="1391"/>
                </a:cubicBezTo>
                <a:cubicBezTo>
                  <a:pt x="4451" y="1422"/>
                  <a:pt x="4513" y="1592"/>
                  <a:pt x="4574" y="1685"/>
                </a:cubicBezTo>
                <a:cubicBezTo>
                  <a:pt x="4605" y="1731"/>
                  <a:pt x="4625" y="1751"/>
                  <a:pt x="4625" y="1751"/>
                </a:cubicBezTo>
                <a:cubicBezTo>
                  <a:pt x="4625" y="1751"/>
                  <a:pt x="4605" y="1731"/>
                  <a:pt x="4559" y="1700"/>
                </a:cubicBezTo>
                <a:cubicBezTo>
                  <a:pt x="4539" y="1687"/>
                  <a:pt x="4525" y="1683"/>
                  <a:pt x="4514" y="1683"/>
                </a:cubicBezTo>
                <a:cubicBezTo>
                  <a:pt x="4500" y="1683"/>
                  <a:pt x="4491" y="1691"/>
                  <a:pt x="4482" y="1700"/>
                </a:cubicBezTo>
                <a:cubicBezTo>
                  <a:pt x="4451" y="1654"/>
                  <a:pt x="4466" y="1654"/>
                  <a:pt x="4482" y="1639"/>
                </a:cubicBezTo>
                <a:lnTo>
                  <a:pt x="4435" y="1592"/>
                </a:lnTo>
                <a:cubicBezTo>
                  <a:pt x="4398" y="1567"/>
                  <a:pt x="4373" y="1555"/>
                  <a:pt x="4361" y="1555"/>
                </a:cubicBezTo>
                <a:cubicBezTo>
                  <a:pt x="4343" y="1555"/>
                  <a:pt x="4352" y="1583"/>
                  <a:pt x="4389" y="1639"/>
                </a:cubicBezTo>
                <a:cubicBezTo>
                  <a:pt x="4409" y="1668"/>
                  <a:pt x="4416" y="1679"/>
                  <a:pt x="4403" y="1679"/>
                </a:cubicBezTo>
                <a:cubicBezTo>
                  <a:pt x="4395" y="1679"/>
                  <a:pt x="4381" y="1675"/>
                  <a:pt x="4358" y="1669"/>
                </a:cubicBezTo>
                <a:cubicBezTo>
                  <a:pt x="4329" y="1650"/>
                  <a:pt x="4299" y="1630"/>
                  <a:pt x="4290" y="1630"/>
                </a:cubicBezTo>
                <a:cubicBezTo>
                  <a:pt x="4284" y="1630"/>
                  <a:pt x="4285" y="1637"/>
                  <a:pt x="4296" y="1654"/>
                </a:cubicBezTo>
                <a:cubicBezTo>
                  <a:pt x="4296" y="1654"/>
                  <a:pt x="4282" y="1661"/>
                  <a:pt x="4260" y="1661"/>
                </a:cubicBezTo>
                <a:cubicBezTo>
                  <a:pt x="4248" y="1661"/>
                  <a:pt x="4234" y="1659"/>
                  <a:pt x="4219" y="1654"/>
                </a:cubicBezTo>
                <a:cubicBezTo>
                  <a:pt x="4188" y="1669"/>
                  <a:pt x="4173" y="1685"/>
                  <a:pt x="4219" y="1731"/>
                </a:cubicBezTo>
                <a:cubicBezTo>
                  <a:pt x="4265" y="1778"/>
                  <a:pt x="4234" y="1778"/>
                  <a:pt x="4219" y="1793"/>
                </a:cubicBezTo>
                <a:cubicBezTo>
                  <a:pt x="4188" y="1809"/>
                  <a:pt x="4188" y="1809"/>
                  <a:pt x="4219" y="1855"/>
                </a:cubicBezTo>
                <a:cubicBezTo>
                  <a:pt x="4250" y="1901"/>
                  <a:pt x="4265" y="1963"/>
                  <a:pt x="4234" y="1979"/>
                </a:cubicBezTo>
                <a:cubicBezTo>
                  <a:pt x="4234" y="2008"/>
                  <a:pt x="4234" y="2023"/>
                  <a:pt x="4228" y="2023"/>
                </a:cubicBezTo>
                <a:cubicBezTo>
                  <a:pt x="4221" y="2023"/>
                  <a:pt x="4205" y="2004"/>
                  <a:pt x="4173" y="1963"/>
                </a:cubicBezTo>
                <a:cubicBezTo>
                  <a:pt x="4145" y="1935"/>
                  <a:pt x="4134" y="1930"/>
                  <a:pt x="4126" y="1930"/>
                </a:cubicBezTo>
                <a:cubicBezTo>
                  <a:pt x="4121" y="1930"/>
                  <a:pt x="4117" y="1932"/>
                  <a:pt x="4111" y="1932"/>
                </a:cubicBezTo>
                <a:cubicBezTo>
                  <a:pt x="4107" y="1936"/>
                  <a:pt x="4104" y="1938"/>
                  <a:pt x="4100" y="1938"/>
                </a:cubicBezTo>
                <a:cubicBezTo>
                  <a:pt x="4092" y="1938"/>
                  <a:pt x="4083" y="1924"/>
                  <a:pt x="4049" y="1901"/>
                </a:cubicBezTo>
                <a:cubicBezTo>
                  <a:pt x="4036" y="1893"/>
                  <a:pt x="4030" y="1889"/>
                  <a:pt x="4027" y="1889"/>
                </a:cubicBezTo>
                <a:cubicBezTo>
                  <a:pt x="4019" y="1889"/>
                  <a:pt x="4042" y="1918"/>
                  <a:pt x="4064" y="1963"/>
                </a:cubicBezTo>
                <a:lnTo>
                  <a:pt x="4126" y="2056"/>
                </a:lnTo>
                <a:cubicBezTo>
                  <a:pt x="4111" y="2056"/>
                  <a:pt x="4033" y="1979"/>
                  <a:pt x="4003" y="1932"/>
                </a:cubicBezTo>
                <a:cubicBezTo>
                  <a:pt x="3972" y="1886"/>
                  <a:pt x="3956" y="1863"/>
                  <a:pt x="3954" y="1863"/>
                </a:cubicBezTo>
                <a:lnTo>
                  <a:pt x="3954" y="1863"/>
                </a:lnTo>
                <a:cubicBezTo>
                  <a:pt x="3952" y="1863"/>
                  <a:pt x="3964" y="1886"/>
                  <a:pt x="3987" y="1932"/>
                </a:cubicBezTo>
                <a:cubicBezTo>
                  <a:pt x="4010" y="1967"/>
                  <a:pt x="4025" y="2010"/>
                  <a:pt x="4011" y="2010"/>
                </a:cubicBezTo>
                <a:cubicBezTo>
                  <a:pt x="4006" y="2010"/>
                  <a:pt x="3999" y="2006"/>
                  <a:pt x="3987" y="1994"/>
                </a:cubicBezTo>
                <a:cubicBezTo>
                  <a:pt x="3972" y="2002"/>
                  <a:pt x="3956" y="2010"/>
                  <a:pt x="3943" y="2010"/>
                </a:cubicBezTo>
                <a:cubicBezTo>
                  <a:pt x="3929" y="2010"/>
                  <a:pt x="3918" y="2002"/>
                  <a:pt x="3910" y="1979"/>
                </a:cubicBezTo>
                <a:cubicBezTo>
                  <a:pt x="3900" y="1958"/>
                  <a:pt x="3893" y="1951"/>
                  <a:pt x="3888" y="1951"/>
                </a:cubicBezTo>
                <a:cubicBezTo>
                  <a:pt x="3879" y="1951"/>
                  <a:pt x="3879" y="1979"/>
                  <a:pt x="3879" y="1979"/>
                </a:cubicBezTo>
                <a:cubicBezTo>
                  <a:pt x="3879" y="2006"/>
                  <a:pt x="3874" y="2022"/>
                  <a:pt x="3857" y="2022"/>
                </a:cubicBezTo>
                <a:cubicBezTo>
                  <a:pt x="3845" y="2022"/>
                  <a:pt x="3828" y="2013"/>
                  <a:pt x="3802" y="1994"/>
                </a:cubicBezTo>
                <a:cubicBezTo>
                  <a:pt x="3757" y="1949"/>
                  <a:pt x="3734" y="1926"/>
                  <a:pt x="3725" y="1926"/>
                </a:cubicBezTo>
                <a:cubicBezTo>
                  <a:pt x="3716" y="1926"/>
                  <a:pt x="3724" y="1953"/>
                  <a:pt x="3740" y="2010"/>
                </a:cubicBezTo>
                <a:cubicBezTo>
                  <a:pt x="3749" y="2044"/>
                  <a:pt x="3752" y="2074"/>
                  <a:pt x="3748" y="2074"/>
                </a:cubicBezTo>
                <a:cubicBezTo>
                  <a:pt x="3745" y="2074"/>
                  <a:pt x="3738" y="2057"/>
                  <a:pt x="3724" y="2010"/>
                </a:cubicBezTo>
                <a:cubicBezTo>
                  <a:pt x="3716" y="1997"/>
                  <a:pt x="3710" y="1991"/>
                  <a:pt x="3705" y="1991"/>
                </a:cubicBezTo>
                <a:cubicBezTo>
                  <a:pt x="3692" y="1991"/>
                  <a:pt x="3689" y="2031"/>
                  <a:pt x="3678" y="2087"/>
                </a:cubicBezTo>
                <a:cubicBezTo>
                  <a:pt x="3678" y="2149"/>
                  <a:pt x="3678" y="2226"/>
                  <a:pt x="3693" y="2303"/>
                </a:cubicBezTo>
                <a:cubicBezTo>
                  <a:pt x="3703" y="2369"/>
                  <a:pt x="3706" y="2394"/>
                  <a:pt x="3698" y="2394"/>
                </a:cubicBezTo>
                <a:cubicBezTo>
                  <a:pt x="3692" y="2394"/>
                  <a:pt x="3681" y="2383"/>
                  <a:pt x="3663" y="2365"/>
                </a:cubicBezTo>
                <a:cubicBezTo>
                  <a:pt x="3647" y="2365"/>
                  <a:pt x="3616" y="2303"/>
                  <a:pt x="3616" y="2257"/>
                </a:cubicBezTo>
                <a:cubicBezTo>
                  <a:pt x="3601" y="2195"/>
                  <a:pt x="3632" y="2195"/>
                  <a:pt x="3632" y="2195"/>
                </a:cubicBezTo>
                <a:lnTo>
                  <a:pt x="3647" y="2195"/>
                </a:lnTo>
                <a:cubicBezTo>
                  <a:pt x="3647" y="2149"/>
                  <a:pt x="3632" y="2087"/>
                  <a:pt x="3601" y="2087"/>
                </a:cubicBezTo>
                <a:cubicBezTo>
                  <a:pt x="3585" y="2064"/>
                  <a:pt x="3574" y="2052"/>
                  <a:pt x="3566" y="2052"/>
                </a:cubicBezTo>
                <a:cubicBezTo>
                  <a:pt x="3558" y="2052"/>
                  <a:pt x="3554" y="2064"/>
                  <a:pt x="3554" y="2087"/>
                </a:cubicBezTo>
                <a:cubicBezTo>
                  <a:pt x="3554" y="2062"/>
                  <a:pt x="3523" y="2036"/>
                  <a:pt x="3495" y="2036"/>
                </a:cubicBezTo>
                <a:cubicBezTo>
                  <a:pt x="3489" y="2036"/>
                  <a:pt x="3483" y="2038"/>
                  <a:pt x="3477" y="2040"/>
                </a:cubicBezTo>
                <a:cubicBezTo>
                  <a:pt x="3469" y="2043"/>
                  <a:pt x="3461" y="2044"/>
                  <a:pt x="3453" y="2044"/>
                </a:cubicBezTo>
                <a:cubicBezTo>
                  <a:pt x="3416" y="2044"/>
                  <a:pt x="3384" y="2017"/>
                  <a:pt x="3384" y="1979"/>
                </a:cubicBezTo>
                <a:cubicBezTo>
                  <a:pt x="3353" y="1979"/>
                  <a:pt x="3338" y="1979"/>
                  <a:pt x="3338" y="2025"/>
                </a:cubicBezTo>
                <a:cubicBezTo>
                  <a:pt x="3329" y="2090"/>
                  <a:pt x="3319" y="2116"/>
                  <a:pt x="3313" y="2116"/>
                </a:cubicBezTo>
                <a:cubicBezTo>
                  <a:pt x="3309" y="2116"/>
                  <a:pt x="3307" y="2105"/>
                  <a:pt x="3307" y="2087"/>
                </a:cubicBezTo>
                <a:cubicBezTo>
                  <a:pt x="3322" y="2025"/>
                  <a:pt x="3261" y="1994"/>
                  <a:pt x="3214" y="1963"/>
                </a:cubicBezTo>
                <a:cubicBezTo>
                  <a:pt x="3195" y="1944"/>
                  <a:pt x="3173" y="1935"/>
                  <a:pt x="3152" y="1935"/>
                </a:cubicBezTo>
                <a:cubicBezTo>
                  <a:pt x="3124" y="1935"/>
                  <a:pt x="3100" y="1952"/>
                  <a:pt x="3091" y="1979"/>
                </a:cubicBezTo>
                <a:lnTo>
                  <a:pt x="3075" y="1979"/>
                </a:lnTo>
                <a:cubicBezTo>
                  <a:pt x="3075" y="1937"/>
                  <a:pt x="3041" y="1910"/>
                  <a:pt x="3004" y="1910"/>
                </a:cubicBezTo>
                <a:cubicBezTo>
                  <a:pt x="2986" y="1910"/>
                  <a:pt x="2967" y="1917"/>
                  <a:pt x="2952" y="1932"/>
                </a:cubicBezTo>
                <a:cubicBezTo>
                  <a:pt x="2936" y="1932"/>
                  <a:pt x="2921" y="1917"/>
                  <a:pt x="2921" y="1917"/>
                </a:cubicBezTo>
                <a:cubicBezTo>
                  <a:pt x="2921" y="1879"/>
                  <a:pt x="2921" y="1859"/>
                  <a:pt x="2907" y="1859"/>
                </a:cubicBezTo>
                <a:cubicBezTo>
                  <a:pt x="2898" y="1859"/>
                  <a:pt x="2883" y="1868"/>
                  <a:pt x="2859" y="1886"/>
                </a:cubicBezTo>
                <a:cubicBezTo>
                  <a:pt x="2849" y="1892"/>
                  <a:pt x="2841" y="1899"/>
                  <a:pt x="2835" y="1906"/>
                </a:cubicBezTo>
                <a:lnTo>
                  <a:pt x="2835" y="1906"/>
                </a:lnTo>
                <a:cubicBezTo>
                  <a:pt x="2853" y="1870"/>
                  <a:pt x="2824" y="1866"/>
                  <a:pt x="2782" y="1824"/>
                </a:cubicBezTo>
                <a:cubicBezTo>
                  <a:pt x="2760" y="1803"/>
                  <a:pt x="2745" y="1791"/>
                  <a:pt x="2734" y="1791"/>
                </a:cubicBezTo>
                <a:cubicBezTo>
                  <a:pt x="2721" y="1791"/>
                  <a:pt x="2713" y="1806"/>
                  <a:pt x="2704" y="1839"/>
                </a:cubicBezTo>
                <a:cubicBezTo>
                  <a:pt x="2612" y="1839"/>
                  <a:pt x="2658" y="1793"/>
                  <a:pt x="2689" y="1747"/>
                </a:cubicBezTo>
                <a:cubicBezTo>
                  <a:pt x="2727" y="1708"/>
                  <a:pt x="2743" y="1685"/>
                  <a:pt x="2733" y="1685"/>
                </a:cubicBezTo>
                <a:cubicBezTo>
                  <a:pt x="2724" y="1685"/>
                  <a:pt x="2689" y="1708"/>
                  <a:pt x="2627" y="1762"/>
                </a:cubicBezTo>
                <a:cubicBezTo>
                  <a:pt x="2586" y="1796"/>
                  <a:pt x="2557" y="1809"/>
                  <a:pt x="2542" y="1809"/>
                </a:cubicBezTo>
                <a:cubicBezTo>
                  <a:pt x="2522" y="1809"/>
                  <a:pt x="2524" y="1788"/>
                  <a:pt x="2550" y="1762"/>
                </a:cubicBezTo>
                <a:cubicBezTo>
                  <a:pt x="2565" y="1747"/>
                  <a:pt x="2577" y="1743"/>
                  <a:pt x="2586" y="1743"/>
                </a:cubicBezTo>
                <a:cubicBezTo>
                  <a:pt x="2596" y="1743"/>
                  <a:pt x="2604" y="1747"/>
                  <a:pt x="2612" y="1747"/>
                </a:cubicBezTo>
                <a:lnTo>
                  <a:pt x="2689" y="1669"/>
                </a:lnTo>
                <a:cubicBezTo>
                  <a:pt x="2682" y="1663"/>
                  <a:pt x="2679" y="1659"/>
                  <a:pt x="2673" y="1659"/>
                </a:cubicBezTo>
                <a:cubicBezTo>
                  <a:pt x="2665" y="1659"/>
                  <a:pt x="2654" y="1667"/>
                  <a:pt x="2627" y="1685"/>
                </a:cubicBezTo>
                <a:cubicBezTo>
                  <a:pt x="2627" y="1685"/>
                  <a:pt x="2623" y="1681"/>
                  <a:pt x="2612" y="1681"/>
                </a:cubicBezTo>
                <a:cubicBezTo>
                  <a:pt x="2600" y="1681"/>
                  <a:pt x="2581" y="1685"/>
                  <a:pt x="2550" y="1700"/>
                </a:cubicBezTo>
                <a:cubicBezTo>
                  <a:pt x="2503" y="1731"/>
                  <a:pt x="2457" y="1778"/>
                  <a:pt x="2442" y="1824"/>
                </a:cubicBezTo>
                <a:cubicBezTo>
                  <a:pt x="2422" y="1853"/>
                  <a:pt x="2415" y="1864"/>
                  <a:pt x="2408" y="1864"/>
                </a:cubicBezTo>
                <a:cubicBezTo>
                  <a:pt x="2404" y="1864"/>
                  <a:pt x="2401" y="1861"/>
                  <a:pt x="2395" y="1855"/>
                </a:cubicBezTo>
                <a:cubicBezTo>
                  <a:pt x="2395" y="1793"/>
                  <a:pt x="2442" y="1747"/>
                  <a:pt x="2488" y="1716"/>
                </a:cubicBezTo>
                <a:cubicBezTo>
                  <a:pt x="2490" y="1718"/>
                  <a:pt x="2493" y="1719"/>
                  <a:pt x="2496" y="1719"/>
                </a:cubicBezTo>
                <a:cubicBezTo>
                  <a:pt x="2516" y="1719"/>
                  <a:pt x="2554" y="1681"/>
                  <a:pt x="2581" y="1654"/>
                </a:cubicBezTo>
                <a:cubicBezTo>
                  <a:pt x="2608" y="1626"/>
                  <a:pt x="2603" y="1621"/>
                  <a:pt x="2584" y="1621"/>
                </a:cubicBezTo>
                <a:cubicBezTo>
                  <a:pt x="2571" y="1621"/>
                  <a:pt x="2553" y="1623"/>
                  <a:pt x="2534" y="1623"/>
                </a:cubicBezTo>
                <a:cubicBezTo>
                  <a:pt x="2472" y="1639"/>
                  <a:pt x="2426" y="1654"/>
                  <a:pt x="2380" y="1685"/>
                </a:cubicBezTo>
                <a:lnTo>
                  <a:pt x="2411" y="1639"/>
                </a:lnTo>
                <a:cubicBezTo>
                  <a:pt x="2457" y="1608"/>
                  <a:pt x="2426" y="1577"/>
                  <a:pt x="2395" y="1546"/>
                </a:cubicBezTo>
                <a:cubicBezTo>
                  <a:pt x="2376" y="1527"/>
                  <a:pt x="2369" y="1514"/>
                  <a:pt x="2355" y="1514"/>
                </a:cubicBezTo>
                <a:cubicBezTo>
                  <a:pt x="2347" y="1514"/>
                  <a:pt x="2336" y="1519"/>
                  <a:pt x="2318" y="1530"/>
                </a:cubicBezTo>
                <a:cubicBezTo>
                  <a:pt x="2278" y="1557"/>
                  <a:pt x="2249" y="1595"/>
                  <a:pt x="2232" y="1595"/>
                </a:cubicBezTo>
                <a:cubicBezTo>
                  <a:pt x="2230" y="1595"/>
                  <a:pt x="2227" y="1594"/>
                  <a:pt x="2225" y="1592"/>
                </a:cubicBezTo>
                <a:lnTo>
                  <a:pt x="2225" y="1592"/>
                </a:lnTo>
                <a:cubicBezTo>
                  <a:pt x="2241" y="1608"/>
                  <a:pt x="2194" y="1639"/>
                  <a:pt x="2148" y="1685"/>
                </a:cubicBezTo>
                <a:cubicBezTo>
                  <a:pt x="2163" y="1639"/>
                  <a:pt x="2179" y="1592"/>
                  <a:pt x="2194" y="1561"/>
                </a:cubicBezTo>
                <a:cubicBezTo>
                  <a:pt x="2241" y="1453"/>
                  <a:pt x="2256" y="1376"/>
                  <a:pt x="2194" y="1299"/>
                </a:cubicBezTo>
                <a:cubicBezTo>
                  <a:pt x="2163" y="1268"/>
                  <a:pt x="2101" y="1206"/>
                  <a:pt x="2132" y="1144"/>
                </a:cubicBezTo>
                <a:cubicBezTo>
                  <a:pt x="2113" y="1125"/>
                  <a:pt x="2100" y="1112"/>
                  <a:pt x="2082" y="1112"/>
                </a:cubicBezTo>
                <a:cubicBezTo>
                  <a:pt x="2071" y="1112"/>
                  <a:pt x="2057" y="1117"/>
                  <a:pt x="2040" y="1129"/>
                </a:cubicBezTo>
                <a:lnTo>
                  <a:pt x="2009" y="1098"/>
                </a:lnTo>
                <a:cubicBezTo>
                  <a:pt x="2020" y="1053"/>
                  <a:pt x="2007" y="1017"/>
                  <a:pt x="1982" y="1017"/>
                </a:cubicBezTo>
                <a:cubicBezTo>
                  <a:pt x="1972" y="1017"/>
                  <a:pt x="1960" y="1023"/>
                  <a:pt x="1947" y="1036"/>
                </a:cubicBezTo>
                <a:cubicBezTo>
                  <a:pt x="1939" y="1041"/>
                  <a:pt x="1933" y="1043"/>
                  <a:pt x="1929" y="1043"/>
                </a:cubicBezTo>
                <a:cubicBezTo>
                  <a:pt x="1904" y="1043"/>
                  <a:pt x="1911" y="987"/>
                  <a:pt x="1885" y="974"/>
                </a:cubicBezTo>
                <a:cubicBezTo>
                  <a:pt x="1908" y="914"/>
                  <a:pt x="1919" y="883"/>
                  <a:pt x="1915" y="883"/>
                </a:cubicBezTo>
                <a:lnTo>
                  <a:pt x="1915" y="883"/>
                </a:lnTo>
                <a:cubicBezTo>
                  <a:pt x="1910" y="883"/>
                  <a:pt x="1886" y="918"/>
                  <a:pt x="1839" y="989"/>
                </a:cubicBezTo>
                <a:cubicBezTo>
                  <a:pt x="1808" y="1036"/>
                  <a:pt x="1792" y="1082"/>
                  <a:pt x="1808" y="1129"/>
                </a:cubicBezTo>
                <a:lnTo>
                  <a:pt x="1870" y="1190"/>
                </a:lnTo>
                <a:lnTo>
                  <a:pt x="1777" y="1175"/>
                </a:lnTo>
                <a:cubicBezTo>
                  <a:pt x="1759" y="1163"/>
                  <a:pt x="1739" y="1158"/>
                  <a:pt x="1720" y="1158"/>
                </a:cubicBezTo>
                <a:cubicBezTo>
                  <a:pt x="1688" y="1158"/>
                  <a:pt x="1657" y="1171"/>
                  <a:pt x="1638" y="1190"/>
                </a:cubicBezTo>
                <a:cubicBezTo>
                  <a:pt x="1638" y="1190"/>
                  <a:pt x="1620" y="1216"/>
                  <a:pt x="1599" y="1216"/>
                </a:cubicBezTo>
                <a:cubicBezTo>
                  <a:pt x="1591" y="1216"/>
                  <a:pt x="1584" y="1214"/>
                  <a:pt x="1576" y="1206"/>
                </a:cubicBezTo>
                <a:lnTo>
                  <a:pt x="1653" y="1129"/>
                </a:lnTo>
                <a:cubicBezTo>
                  <a:pt x="1715" y="1113"/>
                  <a:pt x="1761" y="1082"/>
                  <a:pt x="1792" y="1036"/>
                </a:cubicBezTo>
                <a:cubicBezTo>
                  <a:pt x="1839" y="965"/>
                  <a:pt x="1833" y="886"/>
                  <a:pt x="1793" y="886"/>
                </a:cubicBezTo>
                <a:cubicBezTo>
                  <a:pt x="1780" y="886"/>
                  <a:pt x="1764" y="894"/>
                  <a:pt x="1746" y="912"/>
                </a:cubicBezTo>
                <a:cubicBezTo>
                  <a:pt x="1731" y="897"/>
                  <a:pt x="1731" y="897"/>
                  <a:pt x="1746" y="835"/>
                </a:cubicBezTo>
                <a:cubicBezTo>
                  <a:pt x="1761" y="804"/>
                  <a:pt x="1765" y="788"/>
                  <a:pt x="1754" y="788"/>
                </a:cubicBezTo>
                <a:cubicBezTo>
                  <a:pt x="1742" y="788"/>
                  <a:pt x="1715" y="804"/>
                  <a:pt x="1669" y="835"/>
                </a:cubicBezTo>
                <a:cubicBezTo>
                  <a:pt x="1633" y="859"/>
                  <a:pt x="1609" y="871"/>
                  <a:pt x="1595" y="871"/>
                </a:cubicBezTo>
                <a:cubicBezTo>
                  <a:pt x="1573" y="871"/>
                  <a:pt x="1578" y="840"/>
                  <a:pt x="1607" y="773"/>
                </a:cubicBezTo>
                <a:cubicBezTo>
                  <a:pt x="1645" y="684"/>
                  <a:pt x="1569" y="606"/>
                  <a:pt x="1523" y="606"/>
                </a:cubicBezTo>
                <a:cubicBezTo>
                  <a:pt x="1513" y="606"/>
                  <a:pt x="1504" y="610"/>
                  <a:pt x="1499" y="618"/>
                </a:cubicBezTo>
                <a:cubicBezTo>
                  <a:pt x="1470" y="653"/>
                  <a:pt x="1444" y="666"/>
                  <a:pt x="1422" y="666"/>
                </a:cubicBezTo>
                <a:cubicBezTo>
                  <a:pt x="1384" y="666"/>
                  <a:pt x="1360" y="627"/>
                  <a:pt x="1360" y="588"/>
                </a:cubicBezTo>
                <a:cubicBezTo>
                  <a:pt x="1370" y="546"/>
                  <a:pt x="1360" y="526"/>
                  <a:pt x="1333" y="526"/>
                </a:cubicBezTo>
                <a:cubicBezTo>
                  <a:pt x="1320" y="526"/>
                  <a:pt x="1303" y="531"/>
                  <a:pt x="1282" y="541"/>
                </a:cubicBezTo>
                <a:cubicBezTo>
                  <a:pt x="1308" y="502"/>
                  <a:pt x="1312" y="441"/>
                  <a:pt x="1276" y="441"/>
                </a:cubicBezTo>
                <a:cubicBezTo>
                  <a:pt x="1270" y="441"/>
                  <a:pt x="1261" y="444"/>
                  <a:pt x="1251" y="448"/>
                </a:cubicBezTo>
                <a:cubicBezTo>
                  <a:pt x="1251" y="448"/>
                  <a:pt x="1248" y="447"/>
                  <a:pt x="1243" y="447"/>
                </a:cubicBezTo>
                <a:cubicBezTo>
                  <a:pt x="1234" y="447"/>
                  <a:pt x="1221" y="454"/>
                  <a:pt x="1221" y="495"/>
                </a:cubicBezTo>
                <a:lnTo>
                  <a:pt x="1112" y="572"/>
                </a:lnTo>
                <a:cubicBezTo>
                  <a:pt x="1143" y="588"/>
                  <a:pt x="1112" y="634"/>
                  <a:pt x="1097" y="680"/>
                </a:cubicBezTo>
                <a:cubicBezTo>
                  <a:pt x="1092" y="688"/>
                  <a:pt x="1086" y="691"/>
                  <a:pt x="1079" y="691"/>
                </a:cubicBezTo>
                <a:cubicBezTo>
                  <a:pt x="1044" y="691"/>
                  <a:pt x="991" y="592"/>
                  <a:pt x="1004" y="448"/>
                </a:cubicBezTo>
                <a:lnTo>
                  <a:pt x="989" y="325"/>
                </a:lnTo>
                <a:lnTo>
                  <a:pt x="942" y="418"/>
                </a:lnTo>
                <a:cubicBezTo>
                  <a:pt x="911" y="402"/>
                  <a:pt x="880" y="402"/>
                  <a:pt x="911" y="340"/>
                </a:cubicBezTo>
                <a:cubicBezTo>
                  <a:pt x="927" y="294"/>
                  <a:pt x="927" y="294"/>
                  <a:pt x="896" y="278"/>
                </a:cubicBezTo>
                <a:cubicBezTo>
                  <a:pt x="896" y="278"/>
                  <a:pt x="892" y="277"/>
                  <a:pt x="887" y="277"/>
                </a:cubicBezTo>
                <a:cubicBezTo>
                  <a:pt x="877" y="277"/>
                  <a:pt x="860" y="284"/>
                  <a:pt x="850" y="325"/>
                </a:cubicBezTo>
                <a:cubicBezTo>
                  <a:pt x="824" y="376"/>
                  <a:pt x="813" y="399"/>
                  <a:pt x="805" y="399"/>
                </a:cubicBezTo>
                <a:cubicBezTo>
                  <a:pt x="799" y="399"/>
                  <a:pt x="795" y="384"/>
                  <a:pt x="788" y="356"/>
                </a:cubicBezTo>
                <a:cubicBezTo>
                  <a:pt x="788" y="295"/>
                  <a:pt x="783" y="264"/>
                  <a:pt x="765" y="264"/>
                </a:cubicBezTo>
                <a:cubicBezTo>
                  <a:pt x="751" y="264"/>
                  <a:pt x="729" y="284"/>
                  <a:pt x="695" y="325"/>
                </a:cubicBezTo>
                <a:cubicBezTo>
                  <a:pt x="680" y="379"/>
                  <a:pt x="672" y="406"/>
                  <a:pt x="668" y="406"/>
                </a:cubicBezTo>
                <a:cubicBezTo>
                  <a:pt x="664" y="406"/>
                  <a:pt x="664" y="379"/>
                  <a:pt x="664" y="325"/>
                </a:cubicBezTo>
                <a:cubicBezTo>
                  <a:pt x="680" y="278"/>
                  <a:pt x="664" y="217"/>
                  <a:pt x="633" y="201"/>
                </a:cubicBezTo>
                <a:lnTo>
                  <a:pt x="618" y="263"/>
                </a:lnTo>
                <a:cubicBezTo>
                  <a:pt x="610" y="320"/>
                  <a:pt x="597" y="342"/>
                  <a:pt x="583" y="342"/>
                </a:cubicBezTo>
                <a:cubicBezTo>
                  <a:pt x="570" y="342"/>
                  <a:pt x="555" y="323"/>
                  <a:pt x="540" y="294"/>
                </a:cubicBezTo>
                <a:cubicBezTo>
                  <a:pt x="549" y="267"/>
                  <a:pt x="543" y="250"/>
                  <a:pt x="520" y="250"/>
                </a:cubicBezTo>
                <a:cubicBezTo>
                  <a:pt x="504" y="250"/>
                  <a:pt x="480" y="259"/>
                  <a:pt x="448" y="278"/>
                </a:cubicBezTo>
                <a:cubicBezTo>
                  <a:pt x="386" y="263"/>
                  <a:pt x="355" y="263"/>
                  <a:pt x="370" y="201"/>
                </a:cubicBezTo>
                <a:cubicBezTo>
                  <a:pt x="378" y="147"/>
                  <a:pt x="382" y="120"/>
                  <a:pt x="378" y="120"/>
                </a:cubicBezTo>
                <a:cubicBezTo>
                  <a:pt x="374" y="120"/>
                  <a:pt x="363" y="147"/>
                  <a:pt x="340" y="201"/>
                </a:cubicBezTo>
                <a:cubicBezTo>
                  <a:pt x="316" y="224"/>
                  <a:pt x="305" y="236"/>
                  <a:pt x="293" y="236"/>
                </a:cubicBezTo>
                <a:cubicBezTo>
                  <a:pt x="282" y="236"/>
                  <a:pt x="270" y="224"/>
                  <a:pt x="247" y="201"/>
                </a:cubicBezTo>
                <a:cubicBezTo>
                  <a:pt x="214" y="176"/>
                  <a:pt x="207" y="160"/>
                  <a:pt x="204" y="160"/>
                </a:cubicBezTo>
                <a:cubicBezTo>
                  <a:pt x="200" y="160"/>
                  <a:pt x="199" y="172"/>
                  <a:pt x="185" y="201"/>
                </a:cubicBezTo>
                <a:cubicBezTo>
                  <a:pt x="185" y="309"/>
                  <a:pt x="170" y="371"/>
                  <a:pt x="200" y="371"/>
                </a:cubicBezTo>
                <a:cubicBezTo>
                  <a:pt x="231" y="371"/>
                  <a:pt x="231" y="371"/>
                  <a:pt x="216" y="433"/>
                </a:cubicBezTo>
                <a:lnTo>
                  <a:pt x="170" y="433"/>
                </a:lnTo>
                <a:cubicBezTo>
                  <a:pt x="123" y="433"/>
                  <a:pt x="77" y="448"/>
                  <a:pt x="46" y="479"/>
                </a:cubicBezTo>
                <a:cubicBezTo>
                  <a:pt x="8" y="492"/>
                  <a:pt x="1" y="568"/>
                  <a:pt x="26" y="568"/>
                </a:cubicBezTo>
                <a:cubicBezTo>
                  <a:pt x="31" y="568"/>
                  <a:pt x="38" y="565"/>
                  <a:pt x="46" y="557"/>
                </a:cubicBezTo>
                <a:lnTo>
                  <a:pt x="77" y="603"/>
                </a:lnTo>
                <a:cubicBezTo>
                  <a:pt x="77" y="688"/>
                  <a:pt x="88" y="731"/>
                  <a:pt x="100" y="731"/>
                </a:cubicBezTo>
                <a:cubicBezTo>
                  <a:pt x="112" y="731"/>
                  <a:pt x="123" y="688"/>
                  <a:pt x="123" y="603"/>
                </a:cubicBezTo>
                <a:cubicBezTo>
                  <a:pt x="131" y="513"/>
                  <a:pt x="131" y="475"/>
                  <a:pt x="133" y="475"/>
                </a:cubicBezTo>
                <a:cubicBezTo>
                  <a:pt x="135" y="475"/>
                  <a:pt x="139" y="506"/>
                  <a:pt x="154" y="557"/>
                </a:cubicBezTo>
                <a:cubicBezTo>
                  <a:pt x="185" y="665"/>
                  <a:pt x="185" y="665"/>
                  <a:pt x="200" y="665"/>
                </a:cubicBezTo>
                <a:cubicBezTo>
                  <a:pt x="231" y="665"/>
                  <a:pt x="231" y="665"/>
                  <a:pt x="216" y="727"/>
                </a:cubicBezTo>
                <a:cubicBezTo>
                  <a:pt x="216" y="788"/>
                  <a:pt x="231" y="835"/>
                  <a:pt x="262" y="835"/>
                </a:cubicBezTo>
                <a:cubicBezTo>
                  <a:pt x="266" y="839"/>
                  <a:pt x="269" y="841"/>
                  <a:pt x="271" y="841"/>
                </a:cubicBezTo>
                <a:cubicBezTo>
                  <a:pt x="279" y="841"/>
                  <a:pt x="282" y="823"/>
                  <a:pt x="293" y="788"/>
                </a:cubicBezTo>
                <a:cubicBezTo>
                  <a:pt x="293" y="769"/>
                  <a:pt x="299" y="754"/>
                  <a:pt x="305" y="754"/>
                </a:cubicBezTo>
                <a:cubicBezTo>
                  <a:pt x="314" y="754"/>
                  <a:pt x="324" y="780"/>
                  <a:pt x="324" y="850"/>
                </a:cubicBezTo>
                <a:cubicBezTo>
                  <a:pt x="331" y="877"/>
                  <a:pt x="335" y="892"/>
                  <a:pt x="338" y="892"/>
                </a:cubicBezTo>
                <a:cubicBezTo>
                  <a:pt x="342" y="892"/>
                  <a:pt x="346" y="866"/>
                  <a:pt x="355" y="804"/>
                </a:cubicBezTo>
                <a:cubicBezTo>
                  <a:pt x="369" y="754"/>
                  <a:pt x="387" y="730"/>
                  <a:pt x="402" y="730"/>
                </a:cubicBezTo>
                <a:cubicBezTo>
                  <a:pt x="419" y="730"/>
                  <a:pt x="432" y="761"/>
                  <a:pt x="432" y="819"/>
                </a:cubicBezTo>
                <a:lnTo>
                  <a:pt x="479" y="835"/>
                </a:lnTo>
                <a:cubicBezTo>
                  <a:pt x="510" y="835"/>
                  <a:pt x="525" y="788"/>
                  <a:pt x="525" y="727"/>
                </a:cubicBezTo>
                <a:cubicBezTo>
                  <a:pt x="543" y="665"/>
                  <a:pt x="550" y="639"/>
                  <a:pt x="556" y="639"/>
                </a:cubicBezTo>
                <a:cubicBezTo>
                  <a:pt x="561" y="639"/>
                  <a:pt x="565" y="654"/>
                  <a:pt x="571" y="680"/>
                </a:cubicBezTo>
                <a:cubicBezTo>
                  <a:pt x="571" y="727"/>
                  <a:pt x="571" y="758"/>
                  <a:pt x="571" y="788"/>
                </a:cubicBezTo>
                <a:cubicBezTo>
                  <a:pt x="556" y="850"/>
                  <a:pt x="571" y="850"/>
                  <a:pt x="602" y="866"/>
                </a:cubicBezTo>
                <a:cubicBezTo>
                  <a:pt x="618" y="866"/>
                  <a:pt x="633" y="873"/>
                  <a:pt x="649" y="873"/>
                </a:cubicBezTo>
                <a:cubicBezTo>
                  <a:pt x="664" y="873"/>
                  <a:pt x="680" y="866"/>
                  <a:pt x="695" y="835"/>
                </a:cubicBezTo>
                <a:lnTo>
                  <a:pt x="695" y="835"/>
                </a:lnTo>
                <a:lnTo>
                  <a:pt x="664" y="897"/>
                </a:lnTo>
                <a:cubicBezTo>
                  <a:pt x="685" y="897"/>
                  <a:pt x="678" y="924"/>
                  <a:pt x="680" y="924"/>
                </a:cubicBezTo>
                <a:cubicBezTo>
                  <a:pt x="681" y="924"/>
                  <a:pt x="685" y="917"/>
                  <a:pt x="695" y="897"/>
                </a:cubicBezTo>
                <a:cubicBezTo>
                  <a:pt x="695" y="897"/>
                  <a:pt x="710" y="897"/>
                  <a:pt x="741" y="974"/>
                </a:cubicBezTo>
                <a:cubicBezTo>
                  <a:pt x="746" y="995"/>
                  <a:pt x="758" y="1005"/>
                  <a:pt x="774" y="1005"/>
                </a:cubicBezTo>
                <a:cubicBezTo>
                  <a:pt x="813" y="1005"/>
                  <a:pt x="872" y="940"/>
                  <a:pt x="850" y="850"/>
                </a:cubicBezTo>
                <a:lnTo>
                  <a:pt x="880" y="850"/>
                </a:lnTo>
                <a:cubicBezTo>
                  <a:pt x="883" y="853"/>
                  <a:pt x="885" y="853"/>
                  <a:pt x="888" y="853"/>
                </a:cubicBezTo>
                <a:cubicBezTo>
                  <a:pt x="904" y="853"/>
                  <a:pt x="927" y="819"/>
                  <a:pt x="927" y="819"/>
                </a:cubicBezTo>
                <a:cubicBezTo>
                  <a:pt x="935" y="796"/>
                  <a:pt x="946" y="788"/>
                  <a:pt x="958" y="788"/>
                </a:cubicBezTo>
                <a:cubicBezTo>
                  <a:pt x="969" y="788"/>
                  <a:pt x="981" y="796"/>
                  <a:pt x="989" y="804"/>
                </a:cubicBezTo>
                <a:lnTo>
                  <a:pt x="942" y="897"/>
                </a:lnTo>
                <a:cubicBezTo>
                  <a:pt x="884" y="984"/>
                  <a:pt x="863" y="1041"/>
                  <a:pt x="881" y="1041"/>
                </a:cubicBezTo>
                <a:cubicBezTo>
                  <a:pt x="892" y="1041"/>
                  <a:pt x="917" y="1020"/>
                  <a:pt x="958" y="974"/>
                </a:cubicBezTo>
                <a:lnTo>
                  <a:pt x="958" y="974"/>
                </a:lnTo>
                <a:cubicBezTo>
                  <a:pt x="949" y="986"/>
                  <a:pt x="938" y="1003"/>
                  <a:pt x="927" y="1020"/>
                </a:cubicBezTo>
                <a:cubicBezTo>
                  <a:pt x="917" y="1050"/>
                  <a:pt x="920" y="1067"/>
                  <a:pt x="940" y="1067"/>
                </a:cubicBezTo>
                <a:cubicBezTo>
                  <a:pt x="951" y="1067"/>
                  <a:pt x="967" y="1062"/>
                  <a:pt x="989" y="1051"/>
                </a:cubicBezTo>
                <a:cubicBezTo>
                  <a:pt x="991" y="1053"/>
                  <a:pt x="995" y="1053"/>
                  <a:pt x="998" y="1053"/>
                </a:cubicBezTo>
                <a:cubicBezTo>
                  <a:pt x="1033" y="1053"/>
                  <a:pt x="1100" y="985"/>
                  <a:pt x="1128" y="943"/>
                </a:cubicBezTo>
                <a:cubicBezTo>
                  <a:pt x="1146" y="915"/>
                  <a:pt x="1159" y="910"/>
                  <a:pt x="1167" y="910"/>
                </a:cubicBezTo>
                <a:cubicBezTo>
                  <a:pt x="1172" y="910"/>
                  <a:pt x="1174" y="912"/>
                  <a:pt x="1174" y="912"/>
                </a:cubicBezTo>
                <a:cubicBezTo>
                  <a:pt x="1174" y="912"/>
                  <a:pt x="1205" y="928"/>
                  <a:pt x="1174" y="974"/>
                </a:cubicBezTo>
                <a:cubicBezTo>
                  <a:pt x="1136" y="1031"/>
                  <a:pt x="1133" y="1064"/>
                  <a:pt x="1158" y="1064"/>
                </a:cubicBezTo>
                <a:cubicBezTo>
                  <a:pt x="1173" y="1064"/>
                  <a:pt x="1200" y="1050"/>
                  <a:pt x="1236" y="1020"/>
                </a:cubicBezTo>
                <a:lnTo>
                  <a:pt x="1236" y="1020"/>
                </a:lnTo>
                <a:lnTo>
                  <a:pt x="1205" y="1067"/>
                </a:lnTo>
                <a:cubicBezTo>
                  <a:pt x="1159" y="1113"/>
                  <a:pt x="1143" y="1175"/>
                  <a:pt x="1282" y="1206"/>
                </a:cubicBezTo>
                <a:cubicBezTo>
                  <a:pt x="1344" y="1268"/>
                  <a:pt x="1406" y="1314"/>
                  <a:pt x="1360" y="1360"/>
                </a:cubicBezTo>
                <a:cubicBezTo>
                  <a:pt x="1347" y="1380"/>
                  <a:pt x="1364" y="1388"/>
                  <a:pt x="1397" y="1388"/>
                </a:cubicBezTo>
                <a:cubicBezTo>
                  <a:pt x="1443" y="1388"/>
                  <a:pt x="1520" y="1372"/>
                  <a:pt x="1591" y="1345"/>
                </a:cubicBezTo>
                <a:lnTo>
                  <a:pt x="1591" y="1345"/>
                </a:lnTo>
                <a:cubicBezTo>
                  <a:pt x="1545" y="1391"/>
                  <a:pt x="1561" y="1407"/>
                  <a:pt x="1591" y="1438"/>
                </a:cubicBezTo>
                <a:cubicBezTo>
                  <a:pt x="1607" y="1484"/>
                  <a:pt x="1638" y="1499"/>
                  <a:pt x="1591" y="1530"/>
                </a:cubicBezTo>
                <a:cubicBezTo>
                  <a:pt x="1533" y="1564"/>
                  <a:pt x="1507" y="1579"/>
                  <a:pt x="1513" y="1579"/>
                </a:cubicBezTo>
                <a:cubicBezTo>
                  <a:pt x="1519" y="1579"/>
                  <a:pt x="1550" y="1567"/>
                  <a:pt x="1607" y="1546"/>
                </a:cubicBezTo>
                <a:cubicBezTo>
                  <a:pt x="1624" y="1541"/>
                  <a:pt x="1638" y="1539"/>
                  <a:pt x="1650" y="1539"/>
                </a:cubicBezTo>
                <a:cubicBezTo>
                  <a:pt x="1713" y="1539"/>
                  <a:pt x="1701" y="1602"/>
                  <a:pt x="1622" y="1654"/>
                </a:cubicBezTo>
                <a:cubicBezTo>
                  <a:pt x="1576" y="1700"/>
                  <a:pt x="1607" y="1716"/>
                  <a:pt x="1622" y="1747"/>
                </a:cubicBezTo>
                <a:cubicBezTo>
                  <a:pt x="1633" y="1744"/>
                  <a:pt x="1643" y="1743"/>
                  <a:pt x="1652" y="1743"/>
                </a:cubicBezTo>
                <a:cubicBezTo>
                  <a:pt x="1695" y="1743"/>
                  <a:pt x="1721" y="1770"/>
                  <a:pt x="1746" y="1809"/>
                </a:cubicBezTo>
                <a:cubicBezTo>
                  <a:pt x="1760" y="1823"/>
                  <a:pt x="1771" y="1834"/>
                  <a:pt x="1787" y="1834"/>
                </a:cubicBezTo>
                <a:cubicBezTo>
                  <a:pt x="1805" y="1834"/>
                  <a:pt x="1828" y="1819"/>
                  <a:pt x="1870" y="1778"/>
                </a:cubicBezTo>
                <a:cubicBezTo>
                  <a:pt x="1916" y="1747"/>
                  <a:pt x="1943" y="1735"/>
                  <a:pt x="1962" y="1735"/>
                </a:cubicBezTo>
                <a:cubicBezTo>
                  <a:pt x="1982" y="1735"/>
                  <a:pt x="1993" y="1747"/>
                  <a:pt x="2009" y="1762"/>
                </a:cubicBezTo>
                <a:cubicBezTo>
                  <a:pt x="2040" y="1793"/>
                  <a:pt x="2040" y="1793"/>
                  <a:pt x="2009" y="1839"/>
                </a:cubicBezTo>
                <a:cubicBezTo>
                  <a:pt x="2009" y="1839"/>
                  <a:pt x="1978" y="1886"/>
                  <a:pt x="2009" y="1901"/>
                </a:cubicBezTo>
                <a:cubicBezTo>
                  <a:pt x="2024" y="1932"/>
                  <a:pt x="2040" y="1948"/>
                  <a:pt x="2009" y="1979"/>
                </a:cubicBezTo>
                <a:cubicBezTo>
                  <a:pt x="1993" y="2010"/>
                  <a:pt x="1993" y="2040"/>
                  <a:pt x="2009" y="2071"/>
                </a:cubicBezTo>
                <a:cubicBezTo>
                  <a:pt x="2040" y="2102"/>
                  <a:pt x="2071" y="2133"/>
                  <a:pt x="2024" y="2180"/>
                </a:cubicBezTo>
                <a:cubicBezTo>
                  <a:pt x="2036" y="2185"/>
                  <a:pt x="2043" y="2189"/>
                  <a:pt x="2049" y="2189"/>
                </a:cubicBezTo>
                <a:cubicBezTo>
                  <a:pt x="2059" y="2189"/>
                  <a:pt x="2066" y="2178"/>
                  <a:pt x="2086" y="2149"/>
                </a:cubicBezTo>
                <a:cubicBezTo>
                  <a:pt x="2108" y="2134"/>
                  <a:pt x="2130" y="2119"/>
                  <a:pt x="2150" y="2119"/>
                </a:cubicBezTo>
                <a:cubicBezTo>
                  <a:pt x="2173" y="2119"/>
                  <a:pt x="2193" y="2138"/>
                  <a:pt x="2210" y="2195"/>
                </a:cubicBezTo>
                <a:cubicBezTo>
                  <a:pt x="2231" y="2216"/>
                  <a:pt x="2268" y="2245"/>
                  <a:pt x="2298" y="2245"/>
                </a:cubicBezTo>
                <a:cubicBezTo>
                  <a:pt x="2312" y="2245"/>
                  <a:pt x="2324" y="2240"/>
                  <a:pt x="2333" y="2226"/>
                </a:cubicBezTo>
                <a:lnTo>
                  <a:pt x="2333" y="2226"/>
                </a:lnTo>
                <a:cubicBezTo>
                  <a:pt x="2349" y="2241"/>
                  <a:pt x="2349" y="2241"/>
                  <a:pt x="2318" y="2288"/>
                </a:cubicBezTo>
                <a:cubicBezTo>
                  <a:pt x="2278" y="2348"/>
                  <a:pt x="2277" y="2382"/>
                  <a:pt x="2310" y="2382"/>
                </a:cubicBezTo>
                <a:cubicBezTo>
                  <a:pt x="2328" y="2382"/>
                  <a:pt x="2357" y="2371"/>
                  <a:pt x="2395" y="2350"/>
                </a:cubicBezTo>
                <a:cubicBezTo>
                  <a:pt x="2407" y="2331"/>
                  <a:pt x="2417" y="2323"/>
                  <a:pt x="2424" y="2323"/>
                </a:cubicBezTo>
                <a:cubicBezTo>
                  <a:pt x="2433" y="2323"/>
                  <a:pt x="2435" y="2343"/>
                  <a:pt x="2426" y="2380"/>
                </a:cubicBezTo>
                <a:cubicBezTo>
                  <a:pt x="2426" y="2380"/>
                  <a:pt x="2431" y="2383"/>
                  <a:pt x="2440" y="2383"/>
                </a:cubicBezTo>
                <a:cubicBezTo>
                  <a:pt x="2453" y="2383"/>
                  <a:pt x="2476" y="2377"/>
                  <a:pt x="2503" y="2350"/>
                </a:cubicBezTo>
                <a:cubicBezTo>
                  <a:pt x="2521" y="2338"/>
                  <a:pt x="2532" y="2330"/>
                  <a:pt x="2540" y="2330"/>
                </a:cubicBezTo>
                <a:cubicBezTo>
                  <a:pt x="2552" y="2330"/>
                  <a:pt x="2556" y="2349"/>
                  <a:pt x="2565" y="2396"/>
                </a:cubicBezTo>
                <a:cubicBezTo>
                  <a:pt x="2534" y="2442"/>
                  <a:pt x="2565" y="2458"/>
                  <a:pt x="2565" y="2458"/>
                </a:cubicBezTo>
                <a:cubicBezTo>
                  <a:pt x="2627" y="2458"/>
                  <a:pt x="2859" y="2535"/>
                  <a:pt x="2874" y="2597"/>
                </a:cubicBezTo>
                <a:cubicBezTo>
                  <a:pt x="2894" y="2567"/>
                  <a:pt x="2901" y="2557"/>
                  <a:pt x="2912" y="2557"/>
                </a:cubicBezTo>
                <a:cubicBezTo>
                  <a:pt x="2918" y="2557"/>
                  <a:pt x="2925" y="2560"/>
                  <a:pt x="2936" y="2566"/>
                </a:cubicBezTo>
                <a:cubicBezTo>
                  <a:pt x="2936" y="2609"/>
                  <a:pt x="2941" y="2627"/>
                  <a:pt x="2948" y="2627"/>
                </a:cubicBezTo>
                <a:cubicBezTo>
                  <a:pt x="2958" y="2627"/>
                  <a:pt x="2973" y="2585"/>
                  <a:pt x="2982" y="2520"/>
                </a:cubicBezTo>
                <a:lnTo>
                  <a:pt x="2952" y="2520"/>
                </a:lnTo>
                <a:cubicBezTo>
                  <a:pt x="2964" y="2475"/>
                  <a:pt x="2980" y="2451"/>
                  <a:pt x="2991" y="2451"/>
                </a:cubicBezTo>
                <a:cubicBezTo>
                  <a:pt x="3008" y="2451"/>
                  <a:pt x="3016" y="2498"/>
                  <a:pt x="2998" y="2597"/>
                </a:cubicBezTo>
                <a:cubicBezTo>
                  <a:pt x="2998" y="2651"/>
                  <a:pt x="2998" y="2678"/>
                  <a:pt x="3004" y="2678"/>
                </a:cubicBezTo>
                <a:cubicBezTo>
                  <a:pt x="3010" y="2678"/>
                  <a:pt x="3021" y="2651"/>
                  <a:pt x="3044" y="2597"/>
                </a:cubicBezTo>
                <a:cubicBezTo>
                  <a:pt x="3067" y="2552"/>
                  <a:pt x="3082" y="2529"/>
                  <a:pt x="3091" y="2529"/>
                </a:cubicBezTo>
                <a:cubicBezTo>
                  <a:pt x="3102" y="2529"/>
                  <a:pt x="3106" y="2556"/>
                  <a:pt x="3106" y="2612"/>
                </a:cubicBezTo>
                <a:cubicBezTo>
                  <a:pt x="3106" y="2672"/>
                  <a:pt x="3102" y="2699"/>
                  <a:pt x="3104" y="2699"/>
                </a:cubicBezTo>
                <a:cubicBezTo>
                  <a:pt x="3106" y="2699"/>
                  <a:pt x="3113" y="2668"/>
                  <a:pt x="3137" y="2612"/>
                </a:cubicBezTo>
                <a:cubicBezTo>
                  <a:pt x="3180" y="2501"/>
                  <a:pt x="3218" y="2433"/>
                  <a:pt x="3238" y="2433"/>
                </a:cubicBezTo>
                <a:cubicBezTo>
                  <a:pt x="3254" y="2433"/>
                  <a:pt x="3259" y="2478"/>
                  <a:pt x="3245" y="2581"/>
                </a:cubicBezTo>
                <a:cubicBezTo>
                  <a:pt x="3245" y="2690"/>
                  <a:pt x="3245" y="2751"/>
                  <a:pt x="3276" y="2751"/>
                </a:cubicBezTo>
                <a:cubicBezTo>
                  <a:pt x="3322" y="2751"/>
                  <a:pt x="3307" y="2690"/>
                  <a:pt x="3307" y="2643"/>
                </a:cubicBezTo>
                <a:cubicBezTo>
                  <a:pt x="3307" y="2581"/>
                  <a:pt x="3307" y="2550"/>
                  <a:pt x="3313" y="2550"/>
                </a:cubicBezTo>
                <a:cubicBezTo>
                  <a:pt x="3319" y="2550"/>
                  <a:pt x="3330" y="2581"/>
                  <a:pt x="3353" y="2643"/>
                </a:cubicBezTo>
                <a:cubicBezTo>
                  <a:pt x="3395" y="2735"/>
                  <a:pt x="3428" y="2777"/>
                  <a:pt x="3461" y="2777"/>
                </a:cubicBezTo>
                <a:cubicBezTo>
                  <a:pt x="3490" y="2777"/>
                  <a:pt x="3519" y="2746"/>
                  <a:pt x="3554" y="2690"/>
                </a:cubicBezTo>
                <a:cubicBezTo>
                  <a:pt x="3593" y="2635"/>
                  <a:pt x="3632" y="2608"/>
                  <a:pt x="3653" y="2608"/>
                </a:cubicBezTo>
                <a:cubicBezTo>
                  <a:pt x="3674" y="2608"/>
                  <a:pt x="3678" y="2635"/>
                  <a:pt x="3647" y="2690"/>
                </a:cubicBezTo>
                <a:cubicBezTo>
                  <a:pt x="3611" y="2762"/>
                  <a:pt x="3606" y="2792"/>
                  <a:pt x="3615" y="2792"/>
                </a:cubicBezTo>
                <a:cubicBezTo>
                  <a:pt x="3621" y="2792"/>
                  <a:pt x="3634" y="2777"/>
                  <a:pt x="3647" y="2751"/>
                </a:cubicBezTo>
                <a:lnTo>
                  <a:pt x="3771" y="2751"/>
                </a:lnTo>
                <a:cubicBezTo>
                  <a:pt x="3802" y="2751"/>
                  <a:pt x="3802" y="2690"/>
                  <a:pt x="3802" y="2628"/>
                </a:cubicBezTo>
                <a:cubicBezTo>
                  <a:pt x="3820" y="2691"/>
                  <a:pt x="3853" y="2732"/>
                  <a:pt x="3881" y="2732"/>
                </a:cubicBezTo>
                <a:cubicBezTo>
                  <a:pt x="3901" y="2732"/>
                  <a:pt x="3919" y="2711"/>
                  <a:pt x="3925" y="2659"/>
                </a:cubicBezTo>
                <a:lnTo>
                  <a:pt x="3972" y="2659"/>
                </a:lnTo>
                <a:cubicBezTo>
                  <a:pt x="4003" y="2659"/>
                  <a:pt x="4003" y="2659"/>
                  <a:pt x="4003" y="2597"/>
                </a:cubicBezTo>
                <a:cubicBezTo>
                  <a:pt x="4003" y="2575"/>
                  <a:pt x="4008" y="2567"/>
                  <a:pt x="4017" y="2567"/>
                </a:cubicBezTo>
                <a:cubicBezTo>
                  <a:pt x="4033" y="2567"/>
                  <a:pt x="4060" y="2597"/>
                  <a:pt x="4080" y="2628"/>
                </a:cubicBezTo>
                <a:cubicBezTo>
                  <a:pt x="4110" y="2658"/>
                  <a:pt x="4140" y="2682"/>
                  <a:pt x="4153" y="2682"/>
                </a:cubicBezTo>
                <a:cubicBezTo>
                  <a:pt x="4160" y="2682"/>
                  <a:pt x="4162" y="2675"/>
                  <a:pt x="4157" y="2659"/>
                </a:cubicBezTo>
                <a:cubicBezTo>
                  <a:pt x="4142" y="2597"/>
                  <a:pt x="4142" y="2535"/>
                  <a:pt x="4157" y="2473"/>
                </a:cubicBezTo>
                <a:cubicBezTo>
                  <a:pt x="4157" y="2458"/>
                  <a:pt x="4161" y="2451"/>
                  <a:pt x="4166" y="2451"/>
                </a:cubicBezTo>
                <a:cubicBezTo>
                  <a:pt x="4176" y="2451"/>
                  <a:pt x="4193" y="2478"/>
                  <a:pt x="4203" y="2520"/>
                </a:cubicBezTo>
                <a:cubicBezTo>
                  <a:pt x="4203" y="2581"/>
                  <a:pt x="4219" y="2581"/>
                  <a:pt x="4281" y="2597"/>
                </a:cubicBezTo>
                <a:cubicBezTo>
                  <a:pt x="4312" y="2597"/>
                  <a:pt x="4358" y="2566"/>
                  <a:pt x="4327" y="2520"/>
                </a:cubicBezTo>
                <a:cubicBezTo>
                  <a:pt x="4301" y="2481"/>
                  <a:pt x="4384" y="2420"/>
                  <a:pt x="4439" y="2420"/>
                </a:cubicBezTo>
                <a:cubicBezTo>
                  <a:pt x="4450" y="2420"/>
                  <a:pt x="4459" y="2422"/>
                  <a:pt x="4466" y="2427"/>
                </a:cubicBezTo>
                <a:lnTo>
                  <a:pt x="4513" y="2411"/>
                </a:lnTo>
                <a:cubicBezTo>
                  <a:pt x="4528" y="2396"/>
                  <a:pt x="4513" y="2334"/>
                  <a:pt x="4528" y="2319"/>
                </a:cubicBezTo>
                <a:cubicBezTo>
                  <a:pt x="4559" y="2303"/>
                  <a:pt x="4559" y="2303"/>
                  <a:pt x="4528" y="2241"/>
                </a:cubicBezTo>
                <a:cubicBezTo>
                  <a:pt x="4543" y="2241"/>
                  <a:pt x="4555" y="2237"/>
                  <a:pt x="4567" y="2237"/>
                </a:cubicBezTo>
                <a:cubicBezTo>
                  <a:pt x="4578" y="2237"/>
                  <a:pt x="4590" y="2241"/>
                  <a:pt x="4605" y="2257"/>
                </a:cubicBezTo>
                <a:cubicBezTo>
                  <a:pt x="4580" y="2206"/>
                  <a:pt x="4568" y="2183"/>
                  <a:pt x="4576" y="2183"/>
                </a:cubicBezTo>
                <a:cubicBezTo>
                  <a:pt x="4582" y="2183"/>
                  <a:pt x="4601" y="2198"/>
                  <a:pt x="4636" y="2226"/>
                </a:cubicBezTo>
                <a:cubicBezTo>
                  <a:pt x="4683" y="2265"/>
                  <a:pt x="4702" y="2288"/>
                  <a:pt x="4704" y="2288"/>
                </a:cubicBezTo>
                <a:cubicBezTo>
                  <a:pt x="4706" y="2288"/>
                  <a:pt x="4690" y="2265"/>
                  <a:pt x="4667" y="2210"/>
                </a:cubicBezTo>
                <a:cubicBezTo>
                  <a:pt x="4648" y="2181"/>
                  <a:pt x="4640" y="2170"/>
                  <a:pt x="4654" y="2170"/>
                </a:cubicBezTo>
                <a:cubicBezTo>
                  <a:pt x="4661" y="2170"/>
                  <a:pt x="4675" y="2174"/>
                  <a:pt x="4698" y="2180"/>
                </a:cubicBezTo>
                <a:cubicBezTo>
                  <a:pt x="4719" y="2193"/>
                  <a:pt x="4730" y="2201"/>
                  <a:pt x="4734" y="2201"/>
                </a:cubicBezTo>
                <a:cubicBezTo>
                  <a:pt x="4738" y="2201"/>
                  <a:pt x="4731" y="2190"/>
                  <a:pt x="4714" y="2164"/>
                </a:cubicBezTo>
                <a:cubicBezTo>
                  <a:pt x="4670" y="2098"/>
                  <a:pt x="4665" y="2033"/>
                  <a:pt x="4693" y="2033"/>
                </a:cubicBezTo>
                <a:cubicBezTo>
                  <a:pt x="4704" y="2033"/>
                  <a:pt x="4722" y="2044"/>
                  <a:pt x="4744" y="2071"/>
                </a:cubicBezTo>
                <a:cubicBezTo>
                  <a:pt x="4744" y="2071"/>
                  <a:pt x="4760" y="2056"/>
                  <a:pt x="4744" y="1994"/>
                </a:cubicBezTo>
                <a:cubicBezTo>
                  <a:pt x="4712" y="1946"/>
                  <a:pt x="4697" y="1922"/>
                  <a:pt x="4700" y="1922"/>
                </a:cubicBezTo>
                <a:lnTo>
                  <a:pt x="4700" y="1922"/>
                </a:lnTo>
                <a:cubicBezTo>
                  <a:pt x="4704" y="1922"/>
                  <a:pt x="4723" y="1942"/>
                  <a:pt x="4760" y="1979"/>
                </a:cubicBezTo>
                <a:cubicBezTo>
                  <a:pt x="4790" y="2009"/>
                  <a:pt x="4813" y="2022"/>
                  <a:pt x="4826" y="2022"/>
                </a:cubicBezTo>
                <a:cubicBezTo>
                  <a:pt x="4847" y="2022"/>
                  <a:pt x="4844" y="1989"/>
                  <a:pt x="4806" y="1932"/>
                </a:cubicBezTo>
                <a:cubicBezTo>
                  <a:pt x="4806" y="1932"/>
                  <a:pt x="4796" y="1893"/>
                  <a:pt x="4816" y="1893"/>
                </a:cubicBezTo>
                <a:cubicBezTo>
                  <a:pt x="4821" y="1893"/>
                  <a:pt x="4828" y="1895"/>
                  <a:pt x="4837" y="1901"/>
                </a:cubicBezTo>
                <a:cubicBezTo>
                  <a:pt x="4843" y="1903"/>
                  <a:pt x="4849" y="1903"/>
                  <a:pt x="4855" y="1903"/>
                </a:cubicBezTo>
                <a:cubicBezTo>
                  <a:pt x="4924" y="1903"/>
                  <a:pt x="5045" y="1834"/>
                  <a:pt x="4961" y="1778"/>
                </a:cubicBezTo>
                <a:lnTo>
                  <a:pt x="4992" y="1747"/>
                </a:lnTo>
                <a:cubicBezTo>
                  <a:pt x="5069" y="1747"/>
                  <a:pt x="5084" y="1731"/>
                  <a:pt x="5054" y="1669"/>
                </a:cubicBezTo>
                <a:lnTo>
                  <a:pt x="5023" y="1623"/>
                </a:lnTo>
                <a:lnTo>
                  <a:pt x="5023" y="1623"/>
                </a:lnTo>
                <a:cubicBezTo>
                  <a:pt x="5057" y="1646"/>
                  <a:pt x="5099" y="1660"/>
                  <a:pt x="5125" y="1660"/>
                </a:cubicBezTo>
                <a:cubicBezTo>
                  <a:pt x="5135" y="1660"/>
                  <a:pt x="5142" y="1658"/>
                  <a:pt x="5146" y="1654"/>
                </a:cubicBezTo>
                <a:cubicBezTo>
                  <a:pt x="5162" y="1639"/>
                  <a:pt x="5162" y="1639"/>
                  <a:pt x="5115" y="1608"/>
                </a:cubicBezTo>
                <a:cubicBezTo>
                  <a:pt x="5084" y="1561"/>
                  <a:pt x="5084" y="1561"/>
                  <a:pt x="5100" y="1546"/>
                </a:cubicBezTo>
                <a:cubicBezTo>
                  <a:pt x="5104" y="1542"/>
                  <a:pt x="5111" y="1540"/>
                  <a:pt x="5119" y="1540"/>
                </a:cubicBezTo>
                <a:cubicBezTo>
                  <a:pt x="5144" y="1540"/>
                  <a:pt x="5185" y="1557"/>
                  <a:pt x="5208" y="1592"/>
                </a:cubicBezTo>
                <a:lnTo>
                  <a:pt x="5224" y="1561"/>
                </a:lnTo>
                <a:cubicBezTo>
                  <a:pt x="5175" y="1513"/>
                  <a:pt x="5163" y="1489"/>
                  <a:pt x="5172" y="1489"/>
                </a:cubicBezTo>
                <a:cubicBezTo>
                  <a:pt x="5178" y="1489"/>
                  <a:pt x="5191" y="1498"/>
                  <a:pt x="5208" y="1515"/>
                </a:cubicBezTo>
                <a:cubicBezTo>
                  <a:pt x="5218" y="1525"/>
                  <a:pt x="5229" y="1528"/>
                  <a:pt x="5240" y="1528"/>
                </a:cubicBezTo>
                <a:cubicBezTo>
                  <a:pt x="5265" y="1528"/>
                  <a:pt x="5290" y="1510"/>
                  <a:pt x="5301" y="1499"/>
                </a:cubicBezTo>
                <a:cubicBezTo>
                  <a:pt x="5283" y="1481"/>
                  <a:pt x="5281" y="1475"/>
                  <a:pt x="5285" y="1475"/>
                </a:cubicBezTo>
                <a:cubicBezTo>
                  <a:pt x="5291" y="1475"/>
                  <a:pt x="5310" y="1490"/>
                  <a:pt x="5301" y="1499"/>
                </a:cubicBezTo>
                <a:lnTo>
                  <a:pt x="5332" y="1530"/>
                </a:lnTo>
                <a:cubicBezTo>
                  <a:pt x="5346" y="1538"/>
                  <a:pt x="5355" y="1541"/>
                  <a:pt x="5359" y="1541"/>
                </a:cubicBezTo>
                <a:cubicBezTo>
                  <a:pt x="5373" y="1541"/>
                  <a:pt x="5340" y="1508"/>
                  <a:pt x="5316" y="1484"/>
                </a:cubicBezTo>
                <a:lnTo>
                  <a:pt x="5347" y="1438"/>
                </a:lnTo>
                <a:cubicBezTo>
                  <a:pt x="5363" y="1422"/>
                  <a:pt x="5378" y="1407"/>
                  <a:pt x="5332" y="1391"/>
                </a:cubicBezTo>
                <a:cubicBezTo>
                  <a:pt x="5270" y="1360"/>
                  <a:pt x="5239" y="1314"/>
                  <a:pt x="5270" y="1299"/>
                </a:cubicBezTo>
                <a:lnTo>
                  <a:pt x="5270" y="1299"/>
                </a:lnTo>
                <a:cubicBezTo>
                  <a:pt x="5297" y="1325"/>
                  <a:pt x="5335" y="1363"/>
                  <a:pt x="5355" y="1363"/>
                </a:cubicBezTo>
                <a:cubicBezTo>
                  <a:pt x="5358" y="1363"/>
                  <a:pt x="5361" y="1362"/>
                  <a:pt x="5363" y="1360"/>
                </a:cubicBezTo>
                <a:cubicBezTo>
                  <a:pt x="5367" y="1353"/>
                  <a:pt x="5371" y="1350"/>
                  <a:pt x="5376" y="1350"/>
                </a:cubicBezTo>
                <a:cubicBezTo>
                  <a:pt x="5392" y="1350"/>
                  <a:pt x="5409" y="1376"/>
                  <a:pt x="5409" y="1376"/>
                </a:cubicBezTo>
                <a:cubicBezTo>
                  <a:pt x="5428" y="1404"/>
                  <a:pt x="5444" y="1415"/>
                  <a:pt x="5456" y="1415"/>
                </a:cubicBezTo>
                <a:cubicBezTo>
                  <a:pt x="5485" y="1415"/>
                  <a:pt x="5497" y="1357"/>
                  <a:pt x="5486" y="1314"/>
                </a:cubicBezTo>
                <a:cubicBezTo>
                  <a:pt x="5469" y="1243"/>
                  <a:pt x="5466" y="1208"/>
                  <a:pt x="5482" y="1208"/>
                </a:cubicBezTo>
                <a:cubicBezTo>
                  <a:pt x="5493" y="1208"/>
                  <a:pt x="5515" y="1228"/>
                  <a:pt x="5548" y="1268"/>
                </a:cubicBezTo>
                <a:cubicBezTo>
                  <a:pt x="5566" y="1285"/>
                  <a:pt x="5577" y="1293"/>
                  <a:pt x="5583" y="1293"/>
                </a:cubicBezTo>
                <a:cubicBezTo>
                  <a:pt x="5602" y="1293"/>
                  <a:pt x="5558" y="1202"/>
                  <a:pt x="5486" y="1082"/>
                </a:cubicBezTo>
                <a:lnTo>
                  <a:pt x="5409" y="943"/>
                </a:lnTo>
                <a:lnTo>
                  <a:pt x="5517" y="1067"/>
                </a:lnTo>
                <a:cubicBezTo>
                  <a:pt x="5599" y="1148"/>
                  <a:pt x="5637" y="1187"/>
                  <a:pt x="5656" y="1187"/>
                </a:cubicBezTo>
                <a:cubicBezTo>
                  <a:pt x="5672" y="1187"/>
                  <a:pt x="5672" y="1156"/>
                  <a:pt x="5672" y="1098"/>
                </a:cubicBezTo>
                <a:cubicBezTo>
                  <a:pt x="5672" y="1054"/>
                  <a:pt x="5672" y="1035"/>
                  <a:pt x="5677" y="1035"/>
                </a:cubicBezTo>
                <a:cubicBezTo>
                  <a:pt x="5682" y="1035"/>
                  <a:pt x="5689" y="1046"/>
                  <a:pt x="5703" y="1067"/>
                </a:cubicBezTo>
                <a:cubicBezTo>
                  <a:pt x="5722" y="1086"/>
                  <a:pt x="5736" y="1095"/>
                  <a:pt x="5750" y="1095"/>
                </a:cubicBezTo>
                <a:cubicBezTo>
                  <a:pt x="5770" y="1095"/>
                  <a:pt x="5790" y="1078"/>
                  <a:pt x="5826" y="1051"/>
                </a:cubicBezTo>
                <a:cubicBezTo>
                  <a:pt x="5888" y="1005"/>
                  <a:pt x="5904" y="1005"/>
                  <a:pt x="5888" y="959"/>
                </a:cubicBezTo>
                <a:lnTo>
                  <a:pt x="5919" y="928"/>
                </a:lnTo>
                <a:cubicBezTo>
                  <a:pt x="5944" y="957"/>
                  <a:pt x="5962" y="969"/>
                  <a:pt x="5974" y="969"/>
                </a:cubicBezTo>
                <a:cubicBezTo>
                  <a:pt x="5998" y="969"/>
                  <a:pt x="5992" y="913"/>
                  <a:pt x="5950" y="850"/>
                </a:cubicBezTo>
                <a:cubicBezTo>
                  <a:pt x="5965" y="850"/>
                  <a:pt x="5981" y="835"/>
                  <a:pt x="5996" y="835"/>
                </a:cubicBezTo>
                <a:lnTo>
                  <a:pt x="6012" y="881"/>
                </a:lnTo>
                <a:cubicBezTo>
                  <a:pt x="6023" y="899"/>
                  <a:pt x="6037" y="907"/>
                  <a:pt x="6060" y="907"/>
                </a:cubicBezTo>
                <a:cubicBezTo>
                  <a:pt x="6097" y="907"/>
                  <a:pt x="6159" y="883"/>
                  <a:pt x="6275" y="835"/>
                </a:cubicBezTo>
                <a:cubicBezTo>
                  <a:pt x="6491" y="788"/>
                  <a:pt x="6522" y="788"/>
                  <a:pt x="6506" y="680"/>
                </a:cubicBezTo>
                <a:cubicBezTo>
                  <a:pt x="6490" y="624"/>
                  <a:pt x="6499" y="593"/>
                  <a:pt x="6514" y="593"/>
                </a:cubicBezTo>
                <a:cubicBezTo>
                  <a:pt x="6527" y="593"/>
                  <a:pt x="6545" y="621"/>
                  <a:pt x="6553" y="680"/>
                </a:cubicBezTo>
                <a:cubicBezTo>
                  <a:pt x="6553" y="722"/>
                  <a:pt x="6573" y="756"/>
                  <a:pt x="6583" y="756"/>
                </a:cubicBezTo>
                <a:cubicBezTo>
                  <a:pt x="6587" y="756"/>
                  <a:pt x="6589" y="747"/>
                  <a:pt x="6584" y="727"/>
                </a:cubicBezTo>
                <a:lnTo>
                  <a:pt x="6584" y="727"/>
                </a:lnTo>
                <a:cubicBezTo>
                  <a:pt x="6615" y="742"/>
                  <a:pt x="6645" y="758"/>
                  <a:pt x="6661" y="788"/>
                </a:cubicBezTo>
                <a:cubicBezTo>
                  <a:pt x="6699" y="833"/>
                  <a:pt x="6724" y="849"/>
                  <a:pt x="6740" y="849"/>
                </a:cubicBezTo>
                <a:cubicBezTo>
                  <a:pt x="6764" y="849"/>
                  <a:pt x="6769" y="816"/>
                  <a:pt x="6769" y="788"/>
                </a:cubicBezTo>
                <a:cubicBezTo>
                  <a:pt x="6756" y="741"/>
                  <a:pt x="6754" y="724"/>
                  <a:pt x="6758" y="724"/>
                </a:cubicBezTo>
                <a:lnTo>
                  <a:pt x="6758" y="724"/>
                </a:lnTo>
                <a:cubicBezTo>
                  <a:pt x="6762" y="724"/>
                  <a:pt x="6776" y="754"/>
                  <a:pt x="6785" y="788"/>
                </a:cubicBezTo>
                <a:cubicBezTo>
                  <a:pt x="6806" y="821"/>
                  <a:pt x="6828" y="861"/>
                  <a:pt x="6839" y="861"/>
                </a:cubicBezTo>
                <a:cubicBezTo>
                  <a:pt x="6844" y="861"/>
                  <a:pt x="6846" y="853"/>
                  <a:pt x="6846" y="835"/>
                </a:cubicBezTo>
                <a:cubicBezTo>
                  <a:pt x="6846" y="803"/>
                  <a:pt x="6893" y="779"/>
                  <a:pt x="6935" y="779"/>
                </a:cubicBezTo>
                <a:cubicBezTo>
                  <a:pt x="6973" y="779"/>
                  <a:pt x="7008" y="799"/>
                  <a:pt x="7001" y="850"/>
                </a:cubicBezTo>
                <a:lnTo>
                  <a:pt x="7047" y="850"/>
                </a:lnTo>
                <a:cubicBezTo>
                  <a:pt x="7047" y="809"/>
                  <a:pt x="7075" y="802"/>
                  <a:pt x="7107" y="802"/>
                </a:cubicBezTo>
                <a:cubicBezTo>
                  <a:pt x="7123" y="802"/>
                  <a:pt x="7140" y="804"/>
                  <a:pt x="7156" y="804"/>
                </a:cubicBezTo>
                <a:cubicBezTo>
                  <a:pt x="7202" y="804"/>
                  <a:pt x="7233" y="819"/>
                  <a:pt x="7217" y="866"/>
                </a:cubicBezTo>
                <a:cubicBezTo>
                  <a:pt x="7217" y="899"/>
                  <a:pt x="7217" y="914"/>
                  <a:pt x="7224" y="914"/>
                </a:cubicBezTo>
                <a:cubicBezTo>
                  <a:pt x="7231" y="914"/>
                  <a:pt x="7242" y="903"/>
                  <a:pt x="7264" y="881"/>
                </a:cubicBezTo>
                <a:cubicBezTo>
                  <a:pt x="7295" y="881"/>
                  <a:pt x="7341" y="788"/>
                  <a:pt x="7372" y="788"/>
                </a:cubicBezTo>
                <a:cubicBezTo>
                  <a:pt x="7372" y="742"/>
                  <a:pt x="7418" y="696"/>
                  <a:pt x="7449" y="696"/>
                </a:cubicBezTo>
                <a:lnTo>
                  <a:pt x="7434" y="742"/>
                </a:lnTo>
                <a:lnTo>
                  <a:pt x="7403" y="850"/>
                </a:lnTo>
                <a:cubicBezTo>
                  <a:pt x="7409" y="850"/>
                  <a:pt x="7418" y="853"/>
                  <a:pt x="7427" y="853"/>
                </a:cubicBezTo>
                <a:cubicBezTo>
                  <a:pt x="7441" y="853"/>
                  <a:pt x="7455" y="847"/>
                  <a:pt x="7465" y="819"/>
                </a:cubicBezTo>
                <a:cubicBezTo>
                  <a:pt x="7465" y="881"/>
                  <a:pt x="7496" y="881"/>
                  <a:pt x="7542" y="912"/>
                </a:cubicBezTo>
                <a:cubicBezTo>
                  <a:pt x="7569" y="921"/>
                  <a:pt x="7595" y="930"/>
                  <a:pt x="7622" y="930"/>
                </a:cubicBezTo>
                <a:cubicBezTo>
                  <a:pt x="7642" y="930"/>
                  <a:pt x="7661" y="925"/>
                  <a:pt x="7681" y="912"/>
                </a:cubicBezTo>
                <a:lnTo>
                  <a:pt x="7681" y="912"/>
                </a:lnTo>
                <a:cubicBezTo>
                  <a:pt x="7659" y="978"/>
                  <a:pt x="7716" y="1037"/>
                  <a:pt x="7778" y="1037"/>
                </a:cubicBezTo>
                <a:cubicBezTo>
                  <a:pt x="7803" y="1037"/>
                  <a:pt x="7829" y="1027"/>
                  <a:pt x="7851" y="1005"/>
                </a:cubicBezTo>
                <a:cubicBezTo>
                  <a:pt x="7863" y="987"/>
                  <a:pt x="7873" y="978"/>
                  <a:pt x="7880" y="978"/>
                </a:cubicBezTo>
                <a:cubicBezTo>
                  <a:pt x="7892" y="978"/>
                  <a:pt x="7897" y="998"/>
                  <a:pt x="7897" y="1036"/>
                </a:cubicBezTo>
                <a:cubicBezTo>
                  <a:pt x="7889" y="1069"/>
                  <a:pt x="7890" y="1084"/>
                  <a:pt x="7899" y="1084"/>
                </a:cubicBezTo>
                <a:cubicBezTo>
                  <a:pt x="7907" y="1084"/>
                  <a:pt x="7922" y="1073"/>
                  <a:pt x="7944" y="1051"/>
                </a:cubicBezTo>
                <a:cubicBezTo>
                  <a:pt x="7952" y="1046"/>
                  <a:pt x="7959" y="1043"/>
                  <a:pt x="7963" y="1043"/>
                </a:cubicBezTo>
                <a:cubicBezTo>
                  <a:pt x="7984" y="1043"/>
                  <a:pt x="7972" y="1093"/>
                  <a:pt x="7959" y="1144"/>
                </a:cubicBezTo>
                <a:cubicBezTo>
                  <a:pt x="7926" y="1221"/>
                  <a:pt x="7932" y="1251"/>
                  <a:pt x="7955" y="1251"/>
                </a:cubicBezTo>
                <a:cubicBezTo>
                  <a:pt x="7964" y="1251"/>
                  <a:pt x="7977" y="1246"/>
                  <a:pt x="7990" y="1237"/>
                </a:cubicBezTo>
                <a:cubicBezTo>
                  <a:pt x="8003" y="1233"/>
                  <a:pt x="8015" y="1231"/>
                  <a:pt x="8027" y="1231"/>
                </a:cubicBezTo>
                <a:cubicBezTo>
                  <a:pt x="8060" y="1231"/>
                  <a:pt x="8091" y="1245"/>
                  <a:pt x="8114" y="1268"/>
                </a:cubicBezTo>
                <a:cubicBezTo>
                  <a:pt x="8140" y="1268"/>
                  <a:pt x="8158" y="1269"/>
                  <a:pt x="8173" y="1269"/>
                </a:cubicBezTo>
                <a:cubicBezTo>
                  <a:pt x="8201" y="1269"/>
                  <a:pt x="8212" y="1262"/>
                  <a:pt x="8222" y="1221"/>
                </a:cubicBezTo>
                <a:cubicBezTo>
                  <a:pt x="8253" y="1190"/>
                  <a:pt x="8284" y="1175"/>
                  <a:pt x="8315" y="1159"/>
                </a:cubicBezTo>
                <a:cubicBezTo>
                  <a:pt x="8377" y="1159"/>
                  <a:pt x="8369" y="1179"/>
                  <a:pt x="8356" y="1179"/>
                </a:cubicBezTo>
                <a:cubicBezTo>
                  <a:pt x="8352" y="1179"/>
                  <a:pt x="8349" y="1178"/>
                  <a:pt x="8346" y="1175"/>
                </a:cubicBezTo>
                <a:cubicBezTo>
                  <a:pt x="8268" y="1175"/>
                  <a:pt x="8284" y="1190"/>
                  <a:pt x="8268" y="1252"/>
                </a:cubicBezTo>
                <a:cubicBezTo>
                  <a:pt x="8253" y="1299"/>
                  <a:pt x="8268" y="1345"/>
                  <a:pt x="8299" y="1360"/>
                </a:cubicBezTo>
                <a:cubicBezTo>
                  <a:pt x="8315" y="1376"/>
                  <a:pt x="8346" y="1422"/>
                  <a:pt x="8361" y="1438"/>
                </a:cubicBezTo>
                <a:cubicBezTo>
                  <a:pt x="8371" y="1497"/>
                  <a:pt x="8381" y="1525"/>
                  <a:pt x="8399" y="1525"/>
                </a:cubicBezTo>
                <a:cubicBezTo>
                  <a:pt x="8409" y="1525"/>
                  <a:pt x="8422" y="1516"/>
                  <a:pt x="8438" y="1499"/>
                </a:cubicBezTo>
                <a:cubicBezTo>
                  <a:pt x="8451" y="1487"/>
                  <a:pt x="8461" y="1477"/>
                  <a:pt x="8469" y="1469"/>
                </a:cubicBezTo>
                <a:lnTo>
                  <a:pt x="8469" y="1469"/>
                </a:lnTo>
                <a:cubicBezTo>
                  <a:pt x="8415" y="1549"/>
                  <a:pt x="8537" y="1712"/>
                  <a:pt x="8641" y="1712"/>
                </a:cubicBezTo>
                <a:cubicBezTo>
                  <a:pt x="8657" y="1712"/>
                  <a:pt x="8672" y="1708"/>
                  <a:pt x="8686" y="1700"/>
                </a:cubicBezTo>
                <a:lnTo>
                  <a:pt x="8686" y="1700"/>
                </a:lnTo>
                <a:lnTo>
                  <a:pt x="8639" y="1747"/>
                </a:lnTo>
                <a:cubicBezTo>
                  <a:pt x="8593" y="1778"/>
                  <a:pt x="8608" y="1793"/>
                  <a:pt x="8639" y="1824"/>
                </a:cubicBezTo>
                <a:cubicBezTo>
                  <a:pt x="8670" y="1870"/>
                  <a:pt x="8763" y="1886"/>
                  <a:pt x="8809" y="1932"/>
                </a:cubicBezTo>
                <a:cubicBezTo>
                  <a:pt x="8847" y="1983"/>
                  <a:pt x="8895" y="2033"/>
                  <a:pt x="8937" y="2033"/>
                </a:cubicBezTo>
                <a:cubicBezTo>
                  <a:pt x="8946" y="2033"/>
                  <a:pt x="8955" y="2031"/>
                  <a:pt x="8964" y="2025"/>
                </a:cubicBezTo>
                <a:lnTo>
                  <a:pt x="8964" y="2025"/>
                </a:lnTo>
                <a:cubicBezTo>
                  <a:pt x="8979" y="2040"/>
                  <a:pt x="8979" y="2040"/>
                  <a:pt x="8933" y="2071"/>
                </a:cubicBezTo>
                <a:cubicBezTo>
                  <a:pt x="8902" y="2118"/>
                  <a:pt x="8902" y="2118"/>
                  <a:pt x="8917" y="2133"/>
                </a:cubicBezTo>
                <a:cubicBezTo>
                  <a:pt x="8920" y="2136"/>
                  <a:pt x="8923" y="2137"/>
                  <a:pt x="8927" y="2137"/>
                </a:cubicBezTo>
                <a:cubicBezTo>
                  <a:pt x="8944" y="2137"/>
                  <a:pt x="8972" y="2109"/>
                  <a:pt x="9010" y="2071"/>
                </a:cubicBezTo>
                <a:cubicBezTo>
                  <a:pt x="9028" y="2054"/>
                  <a:pt x="9038" y="2045"/>
                  <a:pt x="9045" y="2045"/>
                </a:cubicBezTo>
                <a:cubicBezTo>
                  <a:pt x="9057" y="2045"/>
                  <a:pt x="9057" y="2069"/>
                  <a:pt x="9057" y="2118"/>
                </a:cubicBezTo>
                <a:cubicBezTo>
                  <a:pt x="9057" y="2187"/>
                  <a:pt x="9106" y="2244"/>
                  <a:pt x="9172" y="2244"/>
                </a:cubicBezTo>
                <a:cubicBezTo>
                  <a:pt x="9180" y="2244"/>
                  <a:pt x="9188" y="2243"/>
                  <a:pt x="9196" y="2241"/>
                </a:cubicBezTo>
                <a:cubicBezTo>
                  <a:pt x="9211" y="2257"/>
                  <a:pt x="9227" y="2272"/>
                  <a:pt x="9196" y="2319"/>
                </a:cubicBezTo>
                <a:cubicBezTo>
                  <a:pt x="9173" y="2353"/>
                  <a:pt x="9184" y="2403"/>
                  <a:pt x="9228" y="2403"/>
                </a:cubicBezTo>
                <a:cubicBezTo>
                  <a:pt x="9244" y="2403"/>
                  <a:pt x="9264" y="2397"/>
                  <a:pt x="9288" y="2380"/>
                </a:cubicBezTo>
                <a:lnTo>
                  <a:pt x="9288" y="2380"/>
                </a:lnTo>
                <a:cubicBezTo>
                  <a:pt x="9304" y="2396"/>
                  <a:pt x="9304" y="2396"/>
                  <a:pt x="9273" y="2442"/>
                </a:cubicBezTo>
                <a:cubicBezTo>
                  <a:pt x="9253" y="2473"/>
                  <a:pt x="9239" y="2510"/>
                  <a:pt x="9258" y="2510"/>
                </a:cubicBezTo>
                <a:cubicBezTo>
                  <a:pt x="9268" y="2510"/>
                  <a:pt x="9288" y="2500"/>
                  <a:pt x="9319" y="2473"/>
                </a:cubicBezTo>
                <a:cubicBezTo>
                  <a:pt x="9333" y="2467"/>
                  <a:pt x="9346" y="2463"/>
                  <a:pt x="9359" y="2463"/>
                </a:cubicBezTo>
                <a:cubicBezTo>
                  <a:pt x="9405" y="2463"/>
                  <a:pt x="9446" y="2505"/>
                  <a:pt x="9458" y="2566"/>
                </a:cubicBezTo>
                <a:cubicBezTo>
                  <a:pt x="9465" y="2566"/>
                  <a:pt x="9473" y="2568"/>
                  <a:pt x="9482" y="2568"/>
                </a:cubicBezTo>
                <a:cubicBezTo>
                  <a:pt x="9496" y="2568"/>
                  <a:pt x="9511" y="2563"/>
                  <a:pt x="9520" y="2535"/>
                </a:cubicBezTo>
                <a:lnTo>
                  <a:pt x="9551" y="2489"/>
                </a:lnTo>
                <a:lnTo>
                  <a:pt x="9551" y="2489"/>
                </a:lnTo>
                <a:cubicBezTo>
                  <a:pt x="9535" y="2545"/>
                  <a:pt x="9527" y="2572"/>
                  <a:pt x="9532" y="2572"/>
                </a:cubicBezTo>
                <a:cubicBezTo>
                  <a:pt x="9537" y="2572"/>
                  <a:pt x="9552" y="2549"/>
                  <a:pt x="9582" y="2504"/>
                </a:cubicBezTo>
                <a:cubicBezTo>
                  <a:pt x="9596" y="2475"/>
                  <a:pt x="9607" y="2463"/>
                  <a:pt x="9614" y="2463"/>
                </a:cubicBezTo>
                <a:cubicBezTo>
                  <a:pt x="9621" y="2463"/>
                  <a:pt x="9621" y="2479"/>
                  <a:pt x="9613" y="2504"/>
                </a:cubicBezTo>
                <a:cubicBezTo>
                  <a:pt x="9582" y="2535"/>
                  <a:pt x="9628" y="2566"/>
                  <a:pt x="9628" y="2566"/>
                </a:cubicBezTo>
                <a:cubicBezTo>
                  <a:pt x="9628" y="2566"/>
                  <a:pt x="9783" y="2566"/>
                  <a:pt x="9891" y="2597"/>
                </a:cubicBezTo>
                <a:cubicBezTo>
                  <a:pt x="9953" y="2612"/>
                  <a:pt x="10015" y="2628"/>
                  <a:pt x="10077" y="2628"/>
                </a:cubicBezTo>
                <a:cubicBezTo>
                  <a:pt x="10123" y="2628"/>
                  <a:pt x="10138" y="2612"/>
                  <a:pt x="10138" y="2581"/>
                </a:cubicBezTo>
                <a:cubicBezTo>
                  <a:pt x="10138" y="2564"/>
                  <a:pt x="10149" y="2546"/>
                  <a:pt x="10160" y="2546"/>
                </a:cubicBezTo>
                <a:cubicBezTo>
                  <a:pt x="10169" y="2546"/>
                  <a:pt x="10178" y="2555"/>
                  <a:pt x="10185" y="2581"/>
                </a:cubicBezTo>
                <a:cubicBezTo>
                  <a:pt x="10200" y="2628"/>
                  <a:pt x="10231" y="2643"/>
                  <a:pt x="10247" y="2643"/>
                </a:cubicBezTo>
                <a:cubicBezTo>
                  <a:pt x="10262" y="2643"/>
                  <a:pt x="10293" y="2643"/>
                  <a:pt x="10293" y="2705"/>
                </a:cubicBezTo>
                <a:cubicBezTo>
                  <a:pt x="10324" y="2643"/>
                  <a:pt x="10324" y="2643"/>
                  <a:pt x="10339" y="2643"/>
                </a:cubicBezTo>
                <a:cubicBezTo>
                  <a:pt x="10339" y="2666"/>
                  <a:pt x="10347" y="2678"/>
                  <a:pt x="10357" y="2678"/>
                </a:cubicBezTo>
                <a:cubicBezTo>
                  <a:pt x="10366" y="2678"/>
                  <a:pt x="10378" y="2666"/>
                  <a:pt x="10386" y="2643"/>
                </a:cubicBezTo>
                <a:cubicBezTo>
                  <a:pt x="10394" y="2589"/>
                  <a:pt x="10397" y="2562"/>
                  <a:pt x="10399" y="2562"/>
                </a:cubicBezTo>
                <a:cubicBezTo>
                  <a:pt x="10401" y="2562"/>
                  <a:pt x="10401" y="2589"/>
                  <a:pt x="10401" y="2643"/>
                </a:cubicBezTo>
                <a:cubicBezTo>
                  <a:pt x="10401" y="2676"/>
                  <a:pt x="10439" y="2716"/>
                  <a:pt x="10456" y="2716"/>
                </a:cubicBezTo>
                <a:cubicBezTo>
                  <a:pt x="10464" y="2716"/>
                  <a:pt x="10468" y="2708"/>
                  <a:pt x="10463" y="2690"/>
                </a:cubicBezTo>
                <a:cubicBezTo>
                  <a:pt x="10432" y="2643"/>
                  <a:pt x="10494" y="2643"/>
                  <a:pt x="10509" y="2581"/>
                </a:cubicBezTo>
                <a:cubicBezTo>
                  <a:pt x="10540" y="2581"/>
                  <a:pt x="10556" y="2581"/>
                  <a:pt x="10571" y="2628"/>
                </a:cubicBezTo>
                <a:cubicBezTo>
                  <a:pt x="10571" y="2644"/>
                  <a:pt x="10581" y="2650"/>
                  <a:pt x="10595" y="2650"/>
                </a:cubicBezTo>
                <a:cubicBezTo>
                  <a:pt x="10634" y="2650"/>
                  <a:pt x="10710" y="2596"/>
                  <a:pt x="10710" y="2550"/>
                </a:cubicBezTo>
                <a:cubicBezTo>
                  <a:pt x="10718" y="2520"/>
                  <a:pt x="10718" y="2504"/>
                  <a:pt x="10718" y="2504"/>
                </a:cubicBezTo>
                <a:cubicBezTo>
                  <a:pt x="10718" y="2504"/>
                  <a:pt x="10718" y="2520"/>
                  <a:pt x="10726" y="2550"/>
                </a:cubicBezTo>
                <a:cubicBezTo>
                  <a:pt x="10746" y="2592"/>
                  <a:pt x="10760" y="2599"/>
                  <a:pt x="10772" y="2599"/>
                </a:cubicBezTo>
                <a:cubicBezTo>
                  <a:pt x="10777" y="2599"/>
                  <a:pt x="10782" y="2597"/>
                  <a:pt x="10788" y="2597"/>
                </a:cubicBezTo>
                <a:cubicBezTo>
                  <a:pt x="10788" y="2578"/>
                  <a:pt x="10790" y="2571"/>
                  <a:pt x="10795" y="2571"/>
                </a:cubicBezTo>
                <a:cubicBezTo>
                  <a:pt x="10805" y="2571"/>
                  <a:pt x="10823" y="2611"/>
                  <a:pt x="10834" y="2643"/>
                </a:cubicBezTo>
                <a:cubicBezTo>
                  <a:pt x="10846" y="2678"/>
                  <a:pt x="10848" y="2695"/>
                  <a:pt x="10869" y="2695"/>
                </a:cubicBezTo>
                <a:cubicBezTo>
                  <a:pt x="10876" y="2695"/>
                  <a:pt x="10884" y="2693"/>
                  <a:pt x="10896" y="2690"/>
                </a:cubicBezTo>
                <a:cubicBezTo>
                  <a:pt x="10896" y="2628"/>
                  <a:pt x="10989" y="2581"/>
                  <a:pt x="11050" y="2566"/>
                </a:cubicBezTo>
                <a:cubicBezTo>
                  <a:pt x="11136" y="2529"/>
                  <a:pt x="11154" y="2473"/>
                  <a:pt x="11142" y="2397"/>
                </a:cubicBezTo>
                <a:lnTo>
                  <a:pt x="11142" y="2397"/>
                </a:lnTo>
                <a:cubicBezTo>
                  <a:pt x="11165" y="2400"/>
                  <a:pt x="11188" y="2401"/>
                  <a:pt x="11211" y="2401"/>
                </a:cubicBezTo>
                <a:cubicBezTo>
                  <a:pt x="11213" y="2401"/>
                  <a:pt x="11215" y="2401"/>
                  <a:pt x="11217" y="2401"/>
                </a:cubicBezTo>
                <a:lnTo>
                  <a:pt x="11217" y="2401"/>
                </a:lnTo>
                <a:cubicBezTo>
                  <a:pt x="11232" y="2420"/>
                  <a:pt x="11248" y="2439"/>
                  <a:pt x="11267" y="2458"/>
                </a:cubicBezTo>
                <a:cubicBezTo>
                  <a:pt x="11276" y="2448"/>
                  <a:pt x="11268" y="2426"/>
                  <a:pt x="11253" y="2400"/>
                </a:cubicBezTo>
                <a:lnTo>
                  <a:pt x="11253" y="2400"/>
                </a:lnTo>
                <a:cubicBezTo>
                  <a:pt x="11497" y="2381"/>
                  <a:pt x="11731" y="2203"/>
                  <a:pt x="11766" y="1946"/>
                </a:cubicBezTo>
                <a:lnTo>
                  <a:pt x="11766" y="1946"/>
                </a:lnTo>
                <a:cubicBezTo>
                  <a:pt x="11777" y="1953"/>
                  <a:pt x="11788" y="1958"/>
                  <a:pt x="11795" y="1958"/>
                </a:cubicBezTo>
                <a:cubicBezTo>
                  <a:pt x="11809" y="1958"/>
                  <a:pt x="11815" y="1946"/>
                  <a:pt x="11808" y="1917"/>
                </a:cubicBezTo>
                <a:cubicBezTo>
                  <a:pt x="11777" y="1870"/>
                  <a:pt x="11777" y="1855"/>
                  <a:pt x="11788" y="1855"/>
                </a:cubicBezTo>
                <a:cubicBezTo>
                  <a:pt x="11800" y="1855"/>
                  <a:pt x="11823" y="1870"/>
                  <a:pt x="11839" y="1886"/>
                </a:cubicBezTo>
                <a:cubicBezTo>
                  <a:pt x="11866" y="1928"/>
                  <a:pt x="11882" y="1950"/>
                  <a:pt x="11889" y="1950"/>
                </a:cubicBezTo>
                <a:cubicBezTo>
                  <a:pt x="11897" y="1950"/>
                  <a:pt x="11894" y="1916"/>
                  <a:pt x="11885" y="1839"/>
                </a:cubicBezTo>
                <a:cubicBezTo>
                  <a:pt x="11916" y="1793"/>
                  <a:pt x="11947" y="1685"/>
                  <a:pt x="11993" y="1639"/>
                </a:cubicBezTo>
                <a:cubicBezTo>
                  <a:pt x="12031" y="1601"/>
                  <a:pt x="12069" y="1553"/>
                  <a:pt x="12115" y="1553"/>
                </a:cubicBezTo>
                <a:cubicBezTo>
                  <a:pt x="12125" y="1553"/>
                  <a:pt x="12136" y="1555"/>
                  <a:pt x="12148" y="1561"/>
                </a:cubicBezTo>
                <a:cubicBezTo>
                  <a:pt x="12190" y="1595"/>
                  <a:pt x="12214" y="1606"/>
                  <a:pt x="12219" y="1606"/>
                </a:cubicBezTo>
                <a:cubicBezTo>
                  <a:pt x="12223" y="1606"/>
                  <a:pt x="12215" y="1599"/>
                  <a:pt x="12194" y="1592"/>
                </a:cubicBezTo>
                <a:cubicBezTo>
                  <a:pt x="12101" y="1515"/>
                  <a:pt x="12132" y="1499"/>
                  <a:pt x="12179" y="1453"/>
                </a:cubicBezTo>
                <a:cubicBezTo>
                  <a:pt x="12271" y="1438"/>
                  <a:pt x="12256" y="1360"/>
                  <a:pt x="12240" y="1299"/>
                </a:cubicBezTo>
                <a:lnTo>
                  <a:pt x="12240" y="1299"/>
                </a:lnTo>
                <a:lnTo>
                  <a:pt x="12210" y="1345"/>
                </a:lnTo>
                <a:cubicBezTo>
                  <a:pt x="12149" y="1272"/>
                  <a:pt x="12145" y="1247"/>
                  <a:pt x="12184" y="1247"/>
                </a:cubicBezTo>
                <a:cubicBezTo>
                  <a:pt x="12195" y="1247"/>
                  <a:pt x="12208" y="1249"/>
                  <a:pt x="12225" y="1252"/>
                </a:cubicBezTo>
                <a:cubicBezTo>
                  <a:pt x="12228" y="1249"/>
                  <a:pt x="12231" y="1248"/>
                  <a:pt x="12236" y="1248"/>
                </a:cubicBezTo>
                <a:cubicBezTo>
                  <a:pt x="12256" y="1248"/>
                  <a:pt x="12292" y="1276"/>
                  <a:pt x="12318" y="1314"/>
                </a:cubicBezTo>
                <a:cubicBezTo>
                  <a:pt x="12343" y="1339"/>
                  <a:pt x="12389" y="1364"/>
                  <a:pt x="12413" y="1364"/>
                </a:cubicBezTo>
                <a:cubicBezTo>
                  <a:pt x="12419" y="1364"/>
                  <a:pt x="12423" y="1363"/>
                  <a:pt x="12426" y="1360"/>
                </a:cubicBezTo>
                <a:cubicBezTo>
                  <a:pt x="12441" y="1345"/>
                  <a:pt x="12472" y="1329"/>
                  <a:pt x="12410" y="1299"/>
                </a:cubicBezTo>
                <a:cubicBezTo>
                  <a:pt x="12349" y="1268"/>
                  <a:pt x="12380" y="1268"/>
                  <a:pt x="12395" y="1237"/>
                </a:cubicBezTo>
                <a:cubicBezTo>
                  <a:pt x="12410" y="1221"/>
                  <a:pt x="12426" y="1206"/>
                  <a:pt x="12410" y="1159"/>
                </a:cubicBezTo>
                <a:cubicBezTo>
                  <a:pt x="12395" y="1098"/>
                  <a:pt x="12395" y="1098"/>
                  <a:pt x="12410" y="1082"/>
                </a:cubicBezTo>
                <a:cubicBezTo>
                  <a:pt x="12426" y="1090"/>
                  <a:pt x="12445" y="1094"/>
                  <a:pt x="12465" y="1094"/>
                </a:cubicBezTo>
                <a:cubicBezTo>
                  <a:pt x="12483" y="1094"/>
                  <a:pt x="12501" y="1090"/>
                  <a:pt x="12516" y="1084"/>
                </a:cubicBezTo>
                <a:lnTo>
                  <a:pt x="12516" y="1084"/>
                </a:lnTo>
                <a:cubicBezTo>
                  <a:pt x="12526" y="1096"/>
                  <a:pt x="12539" y="1112"/>
                  <a:pt x="12550" y="1129"/>
                </a:cubicBezTo>
                <a:cubicBezTo>
                  <a:pt x="12565" y="1159"/>
                  <a:pt x="12596" y="1175"/>
                  <a:pt x="12627" y="1190"/>
                </a:cubicBezTo>
                <a:cubicBezTo>
                  <a:pt x="12658" y="1190"/>
                  <a:pt x="12611" y="1144"/>
                  <a:pt x="12611" y="1144"/>
                </a:cubicBezTo>
                <a:cubicBezTo>
                  <a:pt x="12611" y="1144"/>
                  <a:pt x="12627" y="1098"/>
                  <a:pt x="12673" y="1051"/>
                </a:cubicBezTo>
                <a:cubicBezTo>
                  <a:pt x="12720" y="1020"/>
                  <a:pt x="12781" y="974"/>
                  <a:pt x="12859" y="943"/>
                </a:cubicBezTo>
                <a:cubicBezTo>
                  <a:pt x="12967" y="881"/>
                  <a:pt x="13075" y="835"/>
                  <a:pt x="13199" y="804"/>
                </a:cubicBezTo>
                <a:cubicBezTo>
                  <a:pt x="13225" y="823"/>
                  <a:pt x="13253" y="832"/>
                  <a:pt x="13275" y="832"/>
                </a:cubicBezTo>
                <a:cubicBezTo>
                  <a:pt x="13306" y="832"/>
                  <a:pt x="13325" y="815"/>
                  <a:pt x="13307" y="788"/>
                </a:cubicBezTo>
                <a:cubicBezTo>
                  <a:pt x="13261" y="742"/>
                  <a:pt x="13415" y="696"/>
                  <a:pt x="13570" y="696"/>
                </a:cubicBezTo>
                <a:cubicBezTo>
                  <a:pt x="13724" y="696"/>
                  <a:pt x="13879" y="696"/>
                  <a:pt x="13879" y="649"/>
                </a:cubicBezTo>
                <a:lnTo>
                  <a:pt x="13956" y="649"/>
                </a:lnTo>
                <a:cubicBezTo>
                  <a:pt x="14009" y="649"/>
                  <a:pt x="14062" y="615"/>
                  <a:pt x="14086" y="615"/>
                </a:cubicBezTo>
                <a:cubicBezTo>
                  <a:pt x="14090" y="615"/>
                  <a:pt x="14093" y="616"/>
                  <a:pt x="14095" y="618"/>
                </a:cubicBezTo>
                <a:cubicBezTo>
                  <a:pt x="14117" y="590"/>
                  <a:pt x="14132" y="578"/>
                  <a:pt x="14138" y="578"/>
                </a:cubicBezTo>
                <a:cubicBezTo>
                  <a:pt x="14146" y="578"/>
                  <a:pt x="14143" y="594"/>
                  <a:pt x="14126" y="618"/>
                </a:cubicBezTo>
                <a:cubicBezTo>
                  <a:pt x="14080" y="649"/>
                  <a:pt x="14111" y="727"/>
                  <a:pt x="14126" y="727"/>
                </a:cubicBezTo>
                <a:cubicBezTo>
                  <a:pt x="14128" y="728"/>
                  <a:pt x="14130" y="729"/>
                  <a:pt x="14132" y="729"/>
                </a:cubicBezTo>
                <a:cubicBezTo>
                  <a:pt x="14151" y="729"/>
                  <a:pt x="14190" y="675"/>
                  <a:pt x="14203" y="634"/>
                </a:cubicBezTo>
                <a:cubicBezTo>
                  <a:pt x="14214" y="593"/>
                  <a:pt x="14224" y="586"/>
                  <a:pt x="14230" y="586"/>
                </a:cubicBezTo>
                <a:cubicBezTo>
                  <a:pt x="14233" y="586"/>
                  <a:pt x="14234" y="588"/>
                  <a:pt x="14234" y="588"/>
                </a:cubicBezTo>
                <a:cubicBezTo>
                  <a:pt x="14234" y="588"/>
                  <a:pt x="14265" y="588"/>
                  <a:pt x="14250" y="649"/>
                </a:cubicBezTo>
                <a:lnTo>
                  <a:pt x="14219" y="758"/>
                </a:lnTo>
                <a:lnTo>
                  <a:pt x="14250" y="758"/>
                </a:lnTo>
                <a:cubicBezTo>
                  <a:pt x="14260" y="716"/>
                  <a:pt x="14277" y="709"/>
                  <a:pt x="14288" y="709"/>
                </a:cubicBezTo>
                <a:cubicBezTo>
                  <a:pt x="14293" y="709"/>
                  <a:pt x="14296" y="711"/>
                  <a:pt x="14296" y="711"/>
                </a:cubicBezTo>
                <a:cubicBezTo>
                  <a:pt x="14296" y="711"/>
                  <a:pt x="14312" y="711"/>
                  <a:pt x="14296" y="819"/>
                </a:cubicBezTo>
                <a:cubicBezTo>
                  <a:pt x="14280" y="876"/>
                  <a:pt x="14281" y="903"/>
                  <a:pt x="14291" y="903"/>
                </a:cubicBezTo>
                <a:cubicBezTo>
                  <a:pt x="14301" y="903"/>
                  <a:pt x="14320" y="879"/>
                  <a:pt x="14342" y="835"/>
                </a:cubicBezTo>
                <a:lnTo>
                  <a:pt x="14404" y="804"/>
                </a:lnTo>
                <a:lnTo>
                  <a:pt x="14404" y="804"/>
                </a:lnTo>
                <a:cubicBezTo>
                  <a:pt x="14399" y="844"/>
                  <a:pt x="14406" y="859"/>
                  <a:pt x="14420" y="859"/>
                </a:cubicBezTo>
                <a:cubicBezTo>
                  <a:pt x="14444" y="859"/>
                  <a:pt x="14489" y="818"/>
                  <a:pt x="14528" y="788"/>
                </a:cubicBezTo>
                <a:lnTo>
                  <a:pt x="14528" y="788"/>
                </a:lnTo>
                <a:cubicBezTo>
                  <a:pt x="14511" y="849"/>
                  <a:pt x="14513" y="880"/>
                  <a:pt x="14529" y="880"/>
                </a:cubicBezTo>
                <a:cubicBezTo>
                  <a:pt x="14541" y="880"/>
                  <a:pt x="14562" y="860"/>
                  <a:pt x="14590" y="819"/>
                </a:cubicBezTo>
                <a:cubicBezTo>
                  <a:pt x="14603" y="799"/>
                  <a:pt x="14617" y="788"/>
                  <a:pt x="14626" y="788"/>
                </a:cubicBezTo>
                <a:cubicBezTo>
                  <a:pt x="14639" y="788"/>
                  <a:pt x="14645" y="807"/>
                  <a:pt x="14636" y="850"/>
                </a:cubicBezTo>
                <a:cubicBezTo>
                  <a:pt x="14636" y="912"/>
                  <a:pt x="14667" y="912"/>
                  <a:pt x="14698" y="943"/>
                </a:cubicBezTo>
                <a:cubicBezTo>
                  <a:pt x="14706" y="939"/>
                  <a:pt x="14716" y="937"/>
                  <a:pt x="14726" y="937"/>
                </a:cubicBezTo>
                <a:cubicBezTo>
                  <a:pt x="14756" y="937"/>
                  <a:pt x="14796" y="951"/>
                  <a:pt x="14853" y="974"/>
                </a:cubicBezTo>
                <a:cubicBezTo>
                  <a:pt x="14930" y="1036"/>
                  <a:pt x="14992" y="1082"/>
                  <a:pt x="15069" y="1144"/>
                </a:cubicBezTo>
                <a:cubicBezTo>
                  <a:pt x="15219" y="1281"/>
                  <a:pt x="15309" y="1381"/>
                  <a:pt x="15360" y="1381"/>
                </a:cubicBezTo>
                <a:cubicBezTo>
                  <a:pt x="15367" y="1381"/>
                  <a:pt x="15373" y="1379"/>
                  <a:pt x="15378" y="1376"/>
                </a:cubicBezTo>
                <a:cubicBezTo>
                  <a:pt x="15393" y="1391"/>
                  <a:pt x="15393" y="1391"/>
                  <a:pt x="15378" y="1438"/>
                </a:cubicBezTo>
                <a:cubicBezTo>
                  <a:pt x="15370" y="1469"/>
                  <a:pt x="15363" y="1484"/>
                  <a:pt x="15370" y="1484"/>
                </a:cubicBezTo>
                <a:cubicBezTo>
                  <a:pt x="15378" y="1484"/>
                  <a:pt x="15401" y="1469"/>
                  <a:pt x="15455" y="1438"/>
                </a:cubicBezTo>
                <a:cubicBezTo>
                  <a:pt x="15478" y="1430"/>
                  <a:pt x="15502" y="1418"/>
                  <a:pt x="15509" y="1418"/>
                </a:cubicBezTo>
                <a:cubicBezTo>
                  <a:pt x="15517" y="1418"/>
                  <a:pt x="15509" y="1430"/>
                  <a:pt x="15471" y="1469"/>
                </a:cubicBezTo>
                <a:cubicBezTo>
                  <a:pt x="15424" y="1499"/>
                  <a:pt x="15455" y="1530"/>
                  <a:pt x="15517" y="1608"/>
                </a:cubicBezTo>
                <a:cubicBezTo>
                  <a:pt x="15566" y="1668"/>
                  <a:pt x="15605" y="1710"/>
                  <a:pt x="15642" y="1710"/>
                </a:cubicBezTo>
                <a:cubicBezTo>
                  <a:pt x="15652" y="1710"/>
                  <a:pt x="15662" y="1707"/>
                  <a:pt x="15672" y="1700"/>
                </a:cubicBezTo>
                <a:cubicBezTo>
                  <a:pt x="15749" y="1700"/>
                  <a:pt x="15749" y="1700"/>
                  <a:pt x="15687" y="1716"/>
                </a:cubicBezTo>
                <a:cubicBezTo>
                  <a:pt x="15607" y="1769"/>
                  <a:pt x="15619" y="1880"/>
                  <a:pt x="15703" y="1880"/>
                </a:cubicBezTo>
                <a:cubicBezTo>
                  <a:pt x="15716" y="1880"/>
                  <a:pt x="15732" y="1877"/>
                  <a:pt x="15749" y="1870"/>
                </a:cubicBezTo>
                <a:cubicBezTo>
                  <a:pt x="15764" y="1901"/>
                  <a:pt x="15780" y="1917"/>
                  <a:pt x="15749" y="1948"/>
                </a:cubicBezTo>
                <a:cubicBezTo>
                  <a:pt x="15764" y="1963"/>
                  <a:pt x="15780" y="1979"/>
                  <a:pt x="15873" y="1994"/>
                </a:cubicBezTo>
                <a:cubicBezTo>
                  <a:pt x="15888" y="2010"/>
                  <a:pt x="15950" y="2071"/>
                  <a:pt x="15981" y="2102"/>
                </a:cubicBezTo>
                <a:cubicBezTo>
                  <a:pt x="16012" y="2133"/>
                  <a:pt x="16058" y="2133"/>
                  <a:pt x="16089" y="2133"/>
                </a:cubicBezTo>
                <a:cubicBezTo>
                  <a:pt x="16104" y="2149"/>
                  <a:pt x="16120" y="2149"/>
                  <a:pt x="16104" y="2149"/>
                </a:cubicBezTo>
                <a:cubicBezTo>
                  <a:pt x="16074" y="2180"/>
                  <a:pt x="16151" y="2257"/>
                  <a:pt x="16290" y="2334"/>
                </a:cubicBezTo>
                <a:cubicBezTo>
                  <a:pt x="16414" y="2411"/>
                  <a:pt x="16537" y="2473"/>
                  <a:pt x="16537" y="2535"/>
                </a:cubicBezTo>
                <a:cubicBezTo>
                  <a:pt x="16537" y="2535"/>
                  <a:pt x="16568" y="2535"/>
                  <a:pt x="16599" y="2489"/>
                </a:cubicBezTo>
                <a:cubicBezTo>
                  <a:pt x="16632" y="2440"/>
                  <a:pt x="16651" y="2421"/>
                  <a:pt x="16663" y="2421"/>
                </a:cubicBezTo>
                <a:cubicBezTo>
                  <a:pt x="16673" y="2421"/>
                  <a:pt x="16676" y="2436"/>
                  <a:pt x="16676" y="2458"/>
                </a:cubicBezTo>
                <a:cubicBezTo>
                  <a:pt x="16668" y="2526"/>
                  <a:pt x="16692" y="2561"/>
                  <a:pt x="16723" y="2561"/>
                </a:cubicBezTo>
                <a:cubicBezTo>
                  <a:pt x="16749" y="2561"/>
                  <a:pt x="16779" y="2537"/>
                  <a:pt x="16800" y="2489"/>
                </a:cubicBezTo>
                <a:lnTo>
                  <a:pt x="16800" y="2550"/>
                </a:lnTo>
                <a:cubicBezTo>
                  <a:pt x="16800" y="2597"/>
                  <a:pt x="16814" y="2618"/>
                  <a:pt x="16833" y="2618"/>
                </a:cubicBezTo>
                <a:cubicBezTo>
                  <a:pt x="16858" y="2618"/>
                  <a:pt x="16891" y="2581"/>
                  <a:pt x="16908" y="2520"/>
                </a:cubicBezTo>
                <a:cubicBezTo>
                  <a:pt x="16919" y="2564"/>
                  <a:pt x="16930" y="2600"/>
                  <a:pt x="16947" y="2600"/>
                </a:cubicBezTo>
                <a:cubicBezTo>
                  <a:pt x="16954" y="2600"/>
                  <a:pt x="16961" y="2595"/>
                  <a:pt x="16970" y="2581"/>
                </a:cubicBezTo>
                <a:cubicBezTo>
                  <a:pt x="16985" y="2581"/>
                  <a:pt x="16985" y="2581"/>
                  <a:pt x="16985" y="2690"/>
                </a:cubicBezTo>
                <a:cubicBezTo>
                  <a:pt x="16985" y="2751"/>
                  <a:pt x="16970" y="2798"/>
                  <a:pt x="17001" y="2798"/>
                </a:cubicBezTo>
                <a:cubicBezTo>
                  <a:pt x="17003" y="2799"/>
                  <a:pt x="17004" y="2800"/>
                  <a:pt x="17005" y="2800"/>
                </a:cubicBezTo>
                <a:cubicBezTo>
                  <a:pt x="17017" y="2800"/>
                  <a:pt x="17018" y="2745"/>
                  <a:pt x="17032" y="2690"/>
                </a:cubicBezTo>
                <a:lnTo>
                  <a:pt x="17078" y="2690"/>
                </a:lnTo>
                <a:cubicBezTo>
                  <a:pt x="17078" y="2690"/>
                  <a:pt x="17094" y="2690"/>
                  <a:pt x="17094" y="2643"/>
                </a:cubicBezTo>
                <a:cubicBezTo>
                  <a:pt x="17109" y="2581"/>
                  <a:pt x="17125" y="2581"/>
                  <a:pt x="17140" y="2581"/>
                </a:cubicBezTo>
                <a:cubicBezTo>
                  <a:pt x="17140" y="2600"/>
                  <a:pt x="17143" y="2607"/>
                  <a:pt x="17146" y="2607"/>
                </a:cubicBezTo>
                <a:cubicBezTo>
                  <a:pt x="17153" y="2607"/>
                  <a:pt x="17162" y="2567"/>
                  <a:pt x="17140" y="2535"/>
                </a:cubicBezTo>
                <a:cubicBezTo>
                  <a:pt x="17125" y="2473"/>
                  <a:pt x="17140" y="2427"/>
                  <a:pt x="17171" y="2427"/>
                </a:cubicBezTo>
                <a:lnTo>
                  <a:pt x="17171" y="2319"/>
                </a:lnTo>
                <a:cubicBezTo>
                  <a:pt x="17171" y="2241"/>
                  <a:pt x="17171" y="2164"/>
                  <a:pt x="17140" y="2087"/>
                </a:cubicBezTo>
                <a:cubicBezTo>
                  <a:pt x="17093" y="2049"/>
                  <a:pt x="17064" y="2012"/>
                  <a:pt x="17044" y="2012"/>
                </a:cubicBezTo>
                <a:cubicBezTo>
                  <a:pt x="17031" y="2012"/>
                  <a:pt x="17022" y="2028"/>
                  <a:pt x="17016" y="2071"/>
                </a:cubicBezTo>
                <a:cubicBezTo>
                  <a:pt x="17016" y="2071"/>
                  <a:pt x="17001" y="2133"/>
                  <a:pt x="16985" y="2133"/>
                </a:cubicBezTo>
                <a:cubicBezTo>
                  <a:pt x="16955" y="2133"/>
                  <a:pt x="16955" y="2071"/>
                  <a:pt x="16955" y="2071"/>
                </a:cubicBezTo>
                <a:cubicBezTo>
                  <a:pt x="16955" y="2010"/>
                  <a:pt x="16908" y="1994"/>
                  <a:pt x="16831" y="1979"/>
                </a:cubicBezTo>
                <a:cubicBezTo>
                  <a:pt x="16769" y="1963"/>
                  <a:pt x="16723" y="1932"/>
                  <a:pt x="16723" y="1870"/>
                </a:cubicBezTo>
                <a:cubicBezTo>
                  <a:pt x="16738" y="1824"/>
                  <a:pt x="16723" y="1824"/>
                  <a:pt x="16723" y="1824"/>
                </a:cubicBezTo>
                <a:cubicBezTo>
                  <a:pt x="16718" y="1837"/>
                  <a:pt x="16709" y="1843"/>
                  <a:pt x="16696" y="1843"/>
                </a:cubicBezTo>
                <a:cubicBezTo>
                  <a:pt x="16663" y="1843"/>
                  <a:pt x="16608" y="1807"/>
                  <a:pt x="16553" y="1762"/>
                </a:cubicBezTo>
                <a:cubicBezTo>
                  <a:pt x="16473" y="1722"/>
                  <a:pt x="16393" y="1648"/>
                  <a:pt x="16352" y="1648"/>
                </a:cubicBezTo>
                <a:cubicBezTo>
                  <a:pt x="16346" y="1648"/>
                  <a:pt x="16341" y="1650"/>
                  <a:pt x="16336" y="1654"/>
                </a:cubicBezTo>
                <a:lnTo>
                  <a:pt x="16305" y="1623"/>
                </a:lnTo>
                <a:cubicBezTo>
                  <a:pt x="16336" y="1592"/>
                  <a:pt x="16321" y="1561"/>
                  <a:pt x="16290" y="1530"/>
                </a:cubicBezTo>
                <a:cubicBezTo>
                  <a:pt x="16281" y="1535"/>
                  <a:pt x="16272" y="1537"/>
                  <a:pt x="16263" y="1537"/>
                </a:cubicBezTo>
                <a:cubicBezTo>
                  <a:pt x="16241" y="1537"/>
                  <a:pt x="16219" y="1526"/>
                  <a:pt x="16197" y="1515"/>
                </a:cubicBezTo>
                <a:cubicBezTo>
                  <a:pt x="16228" y="1469"/>
                  <a:pt x="16228" y="1453"/>
                  <a:pt x="16197" y="1422"/>
                </a:cubicBezTo>
                <a:cubicBezTo>
                  <a:pt x="16180" y="1405"/>
                  <a:pt x="16168" y="1393"/>
                  <a:pt x="16153" y="1393"/>
                </a:cubicBezTo>
                <a:cubicBezTo>
                  <a:pt x="16140" y="1393"/>
                  <a:pt x="16125" y="1401"/>
                  <a:pt x="16104" y="1422"/>
                </a:cubicBezTo>
                <a:cubicBezTo>
                  <a:pt x="16043" y="1360"/>
                  <a:pt x="15996" y="1268"/>
                  <a:pt x="15981" y="1190"/>
                </a:cubicBezTo>
                <a:cubicBezTo>
                  <a:pt x="15998" y="1156"/>
                  <a:pt x="15987" y="1146"/>
                  <a:pt x="15963" y="1146"/>
                </a:cubicBezTo>
                <a:cubicBezTo>
                  <a:pt x="15943" y="1146"/>
                  <a:pt x="15916" y="1153"/>
                  <a:pt x="15888" y="1159"/>
                </a:cubicBezTo>
                <a:cubicBezTo>
                  <a:pt x="15838" y="1185"/>
                  <a:pt x="15808" y="1210"/>
                  <a:pt x="15790" y="1210"/>
                </a:cubicBezTo>
                <a:cubicBezTo>
                  <a:pt x="15786" y="1210"/>
                  <a:pt x="15783" y="1209"/>
                  <a:pt x="15780" y="1206"/>
                </a:cubicBezTo>
                <a:lnTo>
                  <a:pt x="15857" y="1129"/>
                </a:lnTo>
                <a:cubicBezTo>
                  <a:pt x="15919" y="1113"/>
                  <a:pt x="15919" y="1113"/>
                  <a:pt x="15888" y="1067"/>
                </a:cubicBezTo>
                <a:lnTo>
                  <a:pt x="15842" y="1036"/>
                </a:lnTo>
                <a:cubicBezTo>
                  <a:pt x="15836" y="1040"/>
                  <a:pt x="15829" y="1042"/>
                  <a:pt x="15822" y="1042"/>
                </a:cubicBezTo>
                <a:cubicBezTo>
                  <a:pt x="15774" y="1042"/>
                  <a:pt x="15700" y="956"/>
                  <a:pt x="15579" y="835"/>
                </a:cubicBezTo>
                <a:cubicBezTo>
                  <a:pt x="15425" y="681"/>
                  <a:pt x="15334" y="617"/>
                  <a:pt x="15286" y="617"/>
                </a:cubicBezTo>
                <a:cubicBezTo>
                  <a:pt x="15272" y="617"/>
                  <a:pt x="15262" y="623"/>
                  <a:pt x="15254" y="634"/>
                </a:cubicBezTo>
                <a:cubicBezTo>
                  <a:pt x="15249" y="650"/>
                  <a:pt x="15242" y="659"/>
                  <a:pt x="15233" y="659"/>
                </a:cubicBezTo>
                <a:cubicBezTo>
                  <a:pt x="15216" y="659"/>
                  <a:pt x="15192" y="627"/>
                  <a:pt x="15162" y="557"/>
                </a:cubicBezTo>
                <a:cubicBezTo>
                  <a:pt x="15105" y="374"/>
                  <a:pt x="15081" y="326"/>
                  <a:pt x="15054" y="326"/>
                </a:cubicBezTo>
                <a:cubicBezTo>
                  <a:pt x="15045" y="326"/>
                  <a:pt x="15035" y="332"/>
                  <a:pt x="15023" y="340"/>
                </a:cubicBezTo>
                <a:cubicBezTo>
                  <a:pt x="15053" y="356"/>
                  <a:pt x="15023" y="402"/>
                  <a:pt x="14992" y="448"/>
                </a:cubicBezTo>
                <a:cubicBezTo>
                  <a:pt x="14971" y="497"/>
                  <a:pt x="14953" y="521"/>
                  <a:pt x="14943" y="521"/>
                </a:cubicBezTo>
                <a:cubicBezTo>
                  <a:pt x="14930" y="521"/>
                  <a:pt x="14928" y="486"/>
                  <a:pt x="14945" y="418"/>
                </a:cubicBezTo>
                <a:cubicBezTo>
                  <a:pt x="14992" y="335"/>
                  <a:pt x="14709" y="226"/>
                  <a:pt x="14543" y="226"/>
                </a:cubicBezTo>
                <a:cubicBezTo>
                  <a:pt x="14491" y="226"/>
                  <a:pt x="14450" y="237"/>
                  <a:pt x="14435" y="263"/>
                </a:cubicBezTo>
                <a:lnTo>
                  <a:pt x="14451" y="217"/>
                </a:lnTo>
                <a:cubicBezTo>
                  <a:pt x="14466" y="155"/>
                  <a:pt x="14435" y="155"/>
                  <a:pt x="14296" y="124"/>
                </a:cubicBezTo>
                <a:lnTo>
                  <a:pt x="14188" y="93"/>
                </a:lnTo>
                <a:cubicBezTo>
                  <a:pt x="14182" y="133"/>
                  <a:pt x="14155" y="148"/>
                  <a:pt x="14123" y="148"/>
                </a:cubicBezTo>
                <a:cubicBezTo>
                  <a:pt x="14069" y="148"/>
                  <a:pt x="14002" y="107"/>
                  <a:pt x="14002" y="78"/>
                </a:cubicBezTo>
                <a:cubicBezTo>
                  <a:pt x="13972" y="16"/>
                  <a:pt x="13972" y="16"/>
                  <a:pt x="13910" y="0"/>
                </a:cubicBezTo>
                <a:cubicBezTo>
                  <a:pt x="13872" y="38"/>
                  <a:pt x="13823" y="66"/>
                  <a:pt x="13772" y="66"/>
                </a:cubicBezTo>
                <a:cubicBezTo>
                  <a:pt x="13762" y="66"/>
                  <a:pt x="13751" y="65"/>
                  <a:pt x="13740" y="62"/>
                </a:cubicBezTo>
                <a:cubicBezTo>
                  <a:pt x="13678" y="62"/>
                  <a:pt x="13647" y="31"/>
                  <a:pt x="13647" y="0"/>
                </a:cubicBezTo>
                <a:close/>
              </a:path>
            </a:pathLst>
          </a:custGeom>
          <a:solidFill>
            <a:srgbClr val="FF3F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 txBox="1"/>
          <p:nvPr>
            <p:ph type="title"/>
          </p:nvPr>
        </p:nvSpPr>
        <p:spPr>
          <a:xfrm>
            <a:off x="1073173" y="2142276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15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4" name="Google Shape;164;p18"/>
          <p:cNvSpPr txBox="1"/>
          <p:nvPr>
            <p:ph idx="5" type="title"/>
          </p:nvPr>
        </p:nvSpPr>
        <p:spPr>
          <a:xfrm>
            <a:off x="2832052" y="2142287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15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5" name="Google Shape;165;p18"/>
          <p:cNvSpPr txBox="1"/>
          <p:nvPr>
            <p:ph idx="6" type="title"/>
          </p:nvPr>
        </p:nvSpPr>
        <p:spPr>
          <a:xfrm>
            <a:off x="4622738" y="2142276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15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6" name="Google Shape;166;p18"/>
          <p:cNvSpPr txBox="1"/>
          <p:nvPr>
            <p:ph idx="7" type="title"/>
          </p:nvPr>
        </p:nvSpPr>
        <p:spPr>
          <a:xfrm>
            <a:off x="6365155" y="2142276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i="0" sz="15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7" name="Google Shape;167;p18"/>
          <p:cNvSpPr txBox="1"/>
          <p:nvPr>
            <p:ph idx="8" type="title"/>
          </p:nvPr>
        </p:nvSpPr>
        <p:spPr>
          <a:xfrm>
            <a:off x="593742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68" name="Google Shape;168;p18"/>
          <p:cNvGrpSpPr/>
          <p:nvPr/>
        </p:nvGrpSpPr>
        <p:grpSpPr>
          <a:xfrm>
            <a:off x="8578739" y="4215354"/>
            <a:ext cx="263155" cy="455038"/>
            <a:chOff x="5399975" y="4887475"/>
            <a:chExt cx="203350" cy="351625"/>
          </a:xfrm>
        </p:grpSpPr>
        <p:sp>
          <p:nvSpPr>
            <p:cNvPr id="169" name="Google Shape;169;p18"/>
            <p:cNvSpPr/>
            <p:nvPr/>
          </p:nvSpPr>
          <p:spPr>
            <a:xfrm>
              <a:off x="5399975" y="4967025"/>
              <a:ext cx="34725" cy="39150"/>
            </a:xfrm>
            <a:custGeom>
              <a:rect b="b" l="l" r="r" t="t"/>
              <a:pathLst>
                <a:path extrusionOk="0" h="1566" w="1389">
                  <a:moveTo>
                    <a:pt x="748" y="0"/>
                  </a:moveTo>
                  <a:cubicBezTo>
                    <a:pt x="747" y="0"/>
                    <a:pt x="747" y="5"/>
                    <a:pt x="751" y="14"/>
                  </a:cubicBezTo>
                  <a:lnTo>
                    <a:pt x="751" y="14"/>
                  </a:lnTo>
                  <a:cubicBezTo>
                    <a:pt x="750" y="4"/>
                    <a:pt x="748" y="0"/>
                    <a:pt x="748" y="0"/>
                  </a:cubicBezTo>
                  <a:close/>
                  <a:moveTo>
                    <a:pt x="636" y="17"/>
                  </a:moveTo>
                  <a:cubicBezTo>
                    <a:pt x="636" y="17"/>
                    <a:pt x="636" y="17"/>
                    <a:pt x="636" y="17"/>
                  </a:cubicBezTo>
                  <a:cubicBezTo>
                    <a:pt x="636" y="17"/>
                    <a:pt x="636" y="17"/>
                    <a:pt x="636" y="17"/>
                  </a:cubicBezTo>
                  <a:close/>
                  <a:moveTo>
                    <a:pt x="751" y="14"/>
                  </a:moveTo>
                  <a:lnTo>
                    <a:pt x="751" y="14"/>
                  </a:lnTo>
                  <a:cubicBezTo>
                    <a:pt x="752" y="18"/>
                    <a:pt x="752" y="23"/>
                    <a:pt x="753" y="30"/>
                  </a:cubicBezTo>
                  <a:lnTo>
                    <a:pt x="753" y="30"/>
                  </a:lnTo>
                  <a:cubicBezTo>
                    <a:pt x="753" y="26"/>
                    <a:pt x="753" y="22"/>
                    <a:pt x="753" y="17"/>
                  </a:cubicBezTo>
                  <a:cubicBezTo>
                    <a:pt x="752" y="16"/>
                    <a:pt x="752" y="15"/>
                    <a:pt x="751" y="14"/>
                  </a:cubicBezTo>
                  <a:close/>
                  <a:moveTo>
                    <a:pt x="766" y="147"/>
                  </a:moveTo>
                  <a:cubicBezTo>
                    <a:pt x="766" y="160"/>
                    <a:pt x="763" y="167"/>
                    <a:pt x="761" y="167"/>
                  </a:cubicBezTo>
                  <a:cubicBezTo>
                    <a:pt x="760" y="167"/>
                    <a:pt x="760" y="160"/>
                    <a:pt x="766" y="147"/>
                  </a:cubicBezTo>
                  <a:close/>
                  <a:moveTo>
                    <a:pt x="1025" y="173"/>
                  </a:moveTo>
                  <a:lnTo>
                    <a:pt x="1025" y="173"/>
                  </a:lnTo>
                  <a:cubicBezTo>
                    <a:pt x="1020" y="184"/>
                    <a:pt x="1017" y="188"/>
                    <a:pt x="1016" y="188"/>
                  </a:cubicBezTo>
                  <a:cubicBezTo>
                    <a:pt x="1015" y="188"/>
                    <a:pt x="1018" y="181"/>
                    <a:pt x="1025" y="173"/>
                  </a:cubicBezTo>
                  <a:close/>
                  <a:moveTo>
                    <a:pt x="675" y="147"/>
                  </a:moveTo>
                  <a:cubicBezTo>
                    <a:pt x="675" y="147"/>
                    <a:pt x="675" y="173"/>
                    <a:pt x="688" y="199"/>
                  </a:cubicBezTo>
                  <a:lnTo>
                    <a:pt x="675" y="199"/>
                  </a:lnTo>
                  <a:cubicBezTo>
                    <a:pt x="675" y="199"/>
                    <a:pt x="675" y="173"/>
                    <a:pt x="675" y="173"/>
                  </a:cubicBezTo>
                  <a:cubicBezTo>
                    <a:pt x="675" y="173"/>
                    <a:pt x="675" y="147"/>
                    <a:pt x="675" y="147"/>
                  </a:cubicBezTo>
                  <a:close/>
                  <a:moveTo>
                    <a:pt x="536" y="175"/>
                  </a:moveTo>
                  <a:cubicBezTo>
                    <a:pt x="538" y="175"/>
                    <a:pt x="541" y="177"/>
                    <a:pt x="546" y="186"/>
                  </a:cubicBezTo>
                  <a:lnTo>
                    <a:pt x="546" y="208"/>
                  </a:lnTo>
                  <a:lnTo>
                    <a:pt x="546" y="208"/>
                  </a:lnTo>
                  <a:cubicBezTo>
                    <a:pt x="542" y="203"/>
                    <a:pt x="537" y="195"/>
                    <a:pt x="533" y="186"/>
                  </a:cubicBezTo>
                  <a:cubicBezTo>
                    <a:pt x="533" y="186"/>
                    <a:pt x="533" y="175"/>
                    <a:pt x="536" y="175"/>
                  </a:cubicBezTo>
                  <a:close/>
                  <a:moveTo>
                    <a:pt x="815" y="278"/>
                  </a:moveTo>
                  <a:lnTo>
                    <a:pt x="815" y="278"/>
                  </a:lnTo>
                  <a:cubicBezTo>
                    <a:pt x="815" y="278"/>
                    <a:pt x="812" y="289"/>
                    <a:pt x="805" y="303"/>
                  </a:cubicBezTo>
                  <a:cubicBezTo>
                    <a:pt x="811" y="285"/>
                    <a:pt x="814" y="278"/>
                    <a:pt x="815" y="278"/>
                  </a:cubicBezTo>
                  <a:close/>
                  <a:moveTo>
                    <a:pt x="805" y="290"/>
                  </a:moveTo>
                  <a:cubicBezTo>
                    <a:pt x="805" y="316"/>
                    <a:pt x="792" y="316"/>
                    <a:pt x="792" y="316"/>
                  </a:cubicBezTo>
                  <a:cubicBezTo>
                    <a:pt x="792" y="316"/>
                    <a:pt x="792" y="316"/>
                    <a:pt x="805" y="290"/>
                  </a:cubicBezTo>
                  <a:close/>
                  <a:moveTo>
                    <a:pt x="1103" y="277"/>
                  </a:moveTo>
                  <a:lnTo>
                    <a:pt x="1103" y="290"/>
                  </a:lnTo>
                  <a:cubicBezTo>
                    <a:pt x="1090" y="303"/>
                    <a:pt x="1077" y="316"/>
                    <a:pt x="1077" y="316"/>
                  </a:cubicBezTo>
                  <a:lnTo>
                    <a:pt x="1064" y="316"/>
                  </a:lnTo>
                  <a:cubicBezTo>
                    <a:pt x="1090" y="303"/>
                    <a:pt x="1103" y="277"/>
                    <a:pt x="1103" y="277"/>
                  </a:cubicBezTo>
                  <a:close/>
                  <a:moveTo>
                    <a:pt x="910" y="306"/>
                  </a:moveTo>
                  <a:cubicBezTo>
                    <a:pt x="910" y="306"/>
                    <a:pt x="907" y="312"/>
                    <a:pt x="900" y="323"/>
                  </a:cubicBezTo>
                  <a:lnTo>
                    <a:pt x="900" y="323"/>
                  </a:lnTo>
                  <a:cubicBezTo>
                    <a:pt x="906" y="312"/>
                    <a:pt x="910" y="306"/>
                    <a:pt x="910" y="306"/>
                  </a:cubicBezTo>
                  <a:close/>
                  <a:moveTo>
                    <a:pt x="610" y="303"/>
                  </a:moveTo>
                  <a:lnTo>
                    <a:pt x="610" y="328"/>
                  </a:lnTo>
                  <a:lnTo>
                    <a:pt x="610" y="328"/>
                  </a:lnTo>
                  <a:cubicBezTo>
                    <a:pt x="604" y="313"/>
                    <a:pt x="602" y="303"/>
                    <a:pt x="610" y="303"/>
                  </a:cubicBezTo>
                  <a:close/>
                  <a:moveTo>
                    <a:pt x="779" y="277"/>
                  </a:moveTo>
                  <a:lnTo>
                    <a:pt x="779" y="303"/>
                  </a:lnTo>
                  <a:lnTo>
                    <a:pt x="766" y="329"/>
                  </a:lnTo>
                  <a:cubicBezTo>
                    <a:pt x="766" y="303"/>
                    <a:pt x="779" y="277"/>
                    <a:pt x="779" y="277"/>
                  </a:cubicBezTo>
                  <a:close/>
                  <a:moveTo>
                    <a:pt x="481" y="303"/>
                  </a:moveTo>
                  <a:lnTo>
                    <a:pt x="481" y="303"/>
                  </a:lnTo>
                  <a:cubicBezTo>
                    <a:pt x="481" y="303"/>
                    <a:pt x="491" y="319"/>
                    <a:pt x="502" y="337"/>
                  </a:cubicBezTo>
                  <a:lnTo>
                    <a:pt x="502" y="337"/>
                  </a:lnTo>
                  <a:cubicBezTo>
                    <a:pt x="491" y="323"/>
                    <a:pt x="481" y="303"/>
                    <a:pt x="481" y="303"/>
                  </a:cubicBezTo>
                  <a:close/>
                  <a:moveTo>
                    <a:pt x="727" y="316"/>
                  </a:moveTo>
                  <a:cubicBezTo>
                    <a:pt x="718" y="334"/>
                    <a:pt x="715" y="352"/>
                    <a:pt x="719" y="352"/>
                  </a:cubicBezTo>
                  <a:cubicBezTo>
                    <a:pt x="721" y="352"/>
                    <a:pt x="723" y="349"/>
                    <a:pt x="727" y="342"/>
                  </a:cubicBezTo>
                  <a:cubicBezTo>
                    <a:pt x="727" y="342"/>
                    <a:pt x="727" y="342"/>
                    <a:pt x="727" y="316"/>
                  </a:cubicBezTo>
                  <a:close/>
                  <a:moveTo>
                    <a:pt x="899" y="355"/>
                  </a:moveTo>
                  <a:lnTo>
                    <a:pt x="899" y="355"/>
                  </a:lnTo>
                  <a:cubicBezTo>
                    <a:pt x="894" y="361"/>
                    <a:pt x="888" y="370"/>
                    <a:pt x="883" y="381"/>
                  </a:cubicBezTo>
                  <a:cubicBezTo>
                    <a:pt x="889" y="371"/>
                    <a:pt x="895" y="362"/>
                    <a:pt x="899" y="355"/>
                  </a:cubicBezTo>
                  <a:close/>
                  <a:moveTo>
                    <a:pt x="1207" y="388"/>
                  </a:moveTo>
                  <a:cubicBezTo>
                    <a:pt x="1214" y="388"/>
                    <a:pt x="1220" y="394"/>
                    <a:pt x="1220" y="394"/>
                  </a:cubicBezTo>
                  <a:cubicBezTo>
                    <a:pt x="1194" y="420"/>
                    <a:pt x="1168" y="420"/>
                    <a:pt x="1168" y="420"/>
                  </a:cubicBezTo>
                  <a:cubicBezTo>
                    <a:pt x="1168" y="407"/>
                    <a:pt x="1168" y="407"/>
                    <a:pt x="1194" y="394"/>
                  </a:cubicBezTo>
                  <a:cubicBezTo>
                    <a:pt x="1198" y="389"/>
                    <a:pt x="1203" y="388"/>
                    <a:pt x="1207" y="388"/>
                  </a:cubicBezTo>
                  <a:close/>
                  <a:moveTo>
                    <a:pt x="1272" y="640"/>
                  </a:moveTo>
                  <a:lnTo>
                    <a:pt x="1246" y="653"/>
                  </a:lnTo>
                  <a:lnTo>
                    <a:pt x="1220" y="640"/>
                  </a:lnTo>
                  <a:close/>
                  <a:moveTo>
                    <a:pt x="356" y="686"/>
                  </a:moveTo>
                  <a:cubicBezTo>
                    <a:pt x="361" y="686"/>
                    <a:pt x="364" y="688"/>
                    <a:pt x="364" y="692"/>
                  </a:cubicBezTo>
                  <a:lnTo>
                    <a:pt x="312" y="692"/>
                  </a:lnTo>
                  <a:cubicBezTo>
                    <a:pt x="329" y="692"/>
                    <a:pt x="347" y="686"/>
                    <a:pt x="356" y="686"/>
                  </a:cubicBezTo>
                  <a:close/>
                  <a:moveTo>
                    <a:pt x="472" y="751"/>
                  </a:moveTo>
                  <a:cubicBezTo>
                    <a:pt x="469" y="751"/>
                    <a:pt x="463" y="752"/>
                    <a:pt x="455" y="757"/>
                  </a:cubicBezTo>
                  <a:cubicBezTo>
                    <a:pt x="472" y="757"/>
                    <a:pt x="478" y="751"/>
                    <a:pt x="472" y="751"/>
                  </a:cubicBezTo>
                  <a:close/>
                  <a:moveTo>
                    <a:pt x="1246" y="744"/>
                  </a:moveTo>
                  <a:cubicBezTo>
                    <a:pt x="1272" y="757"/>
                    <a:pt x="1298" y="757"/>
                    <a:pt x="1298" y="757"/>
                  </a:cubicBezTo>
                  <a:cubicBezTo>
                    <a:pt x="1298" y="761"/>
                    <a:pt x="1293" y="762"/>
                    <a:pt x="1286" y="762"/>
                  </a:cubicBezTo>
                  <a:cubicBezTo>
                    <a:pt x="1270" y="762"/>
                    <a:pt x="1238" y="753"/>
                    <a:pt x="1220" y="744"/>
                  </a:cubicBezTo>
                  <a:close/>
                  <a:moveTo>
                    <a:pt x="507" y="770"/>
                  </a:moveTo>
                  <a:lnTo>
                    <a:pt x="468" y="796"/>
                  </a:lnTo>
                  <a:cubicBezTo>
                    <a:pt x="468" y="796"/>
                    <a:pt x="494" y="783"/>
                    <a:pt x="507" y="770"/>
                  </a:cubicBezTo>
                  <a:close/>
                  <a:moveTo>
                    <a:pt x="818" y="770"/>
                  </a:moveTo>
                  <a:cubicBezTo>
                    <a:pt x="818" y="783"/>
                    <a:pt x="818" y="783"/>
                    <a:pt x="831" y="796"/>
                  </a:cubicBezTo>
                  <a:cubicBezTo>
                    <a:pt x="818" y="770"/>
                    <a:pt x="818" y="770"/>
                    <a:pt x="818" y="770"/>
                  </a:cubicBezTo>
                  <a:close/>
                  <a:moveTo>
                    <a:pt x="286" y="783"/>
                  </a:moveTo>
                  <a:cubicBezTo>
                    <a:pt x="249" y="790"/>
                    <a:pt x="233" y="798"/>
                    <a:pt x="239" y="798"/>
                  </a:cubicBezTo>
                  <a:cubicBezTo>
                    <a:pt x="243" y="798"/>
                    <a:pt x="259" y="794"/>
                    <a:pt x="286" y="783"/>
                  </a:cubicBezTo>
                  <a:close/>
                  <a:moveTo>
                    <a:pt x="403" y="796"/>
                  </a:moveTo>
                  <a:cubicBezTo>
                    <a:pt x="403" y="809"/>
                    <a:pt x="403" y="809"/>
                    <a:pt x="377" y="809"/>
                  </a:cubicBezTo>
                  <a:cubicBezTo>
                    <a:pt x="403" y="796"/>
                    <a:pt x="403" y="796"/>
                    <a:pt x="403" y="796"/>
                  </a:cubicBezTo>
                  <a:close/>
                  <a:moveTo>
                    <a:pt x="415" y="834"/>
                  </a:moveTo>
                  <a:cubicBezTo>
                    <a:pt x="414" y="835"/>
                    <a:pt x="413" y="836"/>
                    <a:pt x="412" y="837"/>
                  </a:cubicBezTo>
                  <a:lnTo>
                    <a:pt x="412" y="837"/>
                  </a:lnTo>
                  <a:cubicBezTo>
                    <a:pt x="416" y="835"/>
                    <a:pt x="416" y="835"/>
                    <a:pt x="416" y="835"/>
                  </a:cubicBezTo>
                  <a:cubicBezTo>
                    <a:pt x="415" y="834"/>
                    <a:pt x="415" y="834"/>
                    <a:pt x="415" y="834"/>
                  </a:cubicBezTo>
                  <a:close/>
                  <a:moveTo>
                    <a:pt x="1247" y="859"/>
                  </a:moveTo>
                  <a:cubicBezTo>
                    <a:pt x="1246" y="860"/>
                    <a:pt x="1246" y="861"/>
                    <a:pt x="1246" y="861"/>
                  </a:cubicBezTo>
                  <a:cubicBezTo>
                    <a:pt x="1254" y="864"/>
                    <a:pt x="1257" y="866"/>
                    <a:pt x="1257" y="866"/>
                  </a:cubicBezTo>
                  <a:cubicBezTo>
                    <a:pt x="1257" y="866"/>
                    <a:pt x="1253" y="863"/>
                    <a:pt x="1247" y="859"/>
                  </a:cubicBezTo>
                  <a:close/>
                  <a:moveTo>
                    <a:pt x="680" y="880"/>
                  </a:moveTo>
                  <a:cubicBezTo>
                    <a:pt x="678" y="880"/>
                    <a:pt x="675" y="887"/>
                    <a:pt x="675" y="899"/>
                  </a:cubicBezTo>
                  <a:cubicBezTo>
                    <a:pt x="682" y="887"/>
                    <a:pt x="682" y="880"/>
                    <a:pt x="680" y="880"/>
                  </a:cubicBezTo>
                  <a:close/>
                  <a:moveTo>
                    <a:pt x="818" y="907"/>
                  </a:moveTo>
                  <a:cubicBezTo>
                    <a:pt x="818" y="907"/>
                    <a:pt x="818" y="909"/>
                    <a:pt x="818" y="912"/>
                  </a:cubicBezTo>
                  <a:cubicBezTo>
                    <a:pt x="818" y="912"/>
                    <a:pt x="818" y="912"/>
                    <a:pt x="818" y="912"/>
                  </a:cubicBezTo>
                  <a:lnTo>
                    <a:pt x="818" y="912"/>
                  </a:lnTo>
                  <a:cubicBezTo>
                    <a:pt x="831" y="938"/>
                    <a:pt x="831" y="938"/>
                    <a:pt x="831" y="938"/>
                  </a:cubicBezTo>
                  <a:cubicBezTo>
                    <a:pt x="821" y="919"/>
                    <a:pt x="819" y="907"/>
                    <a:pt x="818" y="907"/>
                  </a:cubicBezTo>
                  <a:close/>
                  <a:moveTo>
                    <a:pt x="792" y="925"/>
                  </a:moveTo>
                  <a:cubicBezTo>
                    <a:pt x="798" y="938"/>
                    <a:pt x="798" y="945"/>
                    <a:pt x="797" y="945"/>
                  </a:cubicBezTo>
                  <a:cubicBezTo>
                    <a:pt x="795" y="945"/>
                    <a:pt x="792" y="938"/>
                    <a:pt x="792" y="925"/>
                  </a:cubicBezTo>
                  <a:close/>
                  <a:moveTo>
                    <a:pt x="53" y="925"/>
                  </a:moveTo>
                  <a:cubicBezTo>
                    <a:pt x="53" y="925"/>
                    <a:pt x="27" y="925"/>
                    <a:pt x="1" y="938"/>
                  </a:cubicBezTo>
                  <a:lnTo>
                    <a:pt x="1" y="951"/>
                  </a:lnTo>
                  <a:cubicBezTo>
                    <a:pt x="1" y="951"/>
                    <a:pt x="27" y="938"/>
                    <a:pt x="53" y="938"/>
                  </a:cubicBezTo>
                  <a:lnTo>
                    <a:pt x="53" y="925"/>
                  </a:lnTo>
                  <a:close/>
                  <a:moveTo>
                    <a:pt x="896" y="938"/>
                  </a:moveTo>
                  <a:cubicBezTo>
                    <a:pt x="901" y="949"/>
                    <a:pt x="902" y="953"/>
                    <a:pt x="901" y="953"/>
                  </a:cubicBezTo>
                  <a:cubicBezTo>
                    <a:pt x="900" y="953"/>
                    <a:pt x="896" y="946"/>
                    <a:pt x="896" y="938"/>
                  </a:cubicBezTo>
                  <a:close/>
                  <a:moveTo>
                    <a:pt x="273" y="951"/>
                  </a:moveTo>
                  <a:cubicBezTo>
                    <a:pt x="256" y="951"/>
                    <a:pt x="250" y="957"/>
                    <a:pt x="256" y="957"/>
                  </a:cubicBezTo>
                  <a:cubicBezTo>
                    <a:pt x="259" y="957"/>
                    <a:pt x="264" y="956"/>
                    <a:pt x="273" y="951"/>
                  </a:cubicBezTo>
                  <a:close/>
                  <a:moveTo>
                    <a:pt x="1025" y="964"/>
                  </a:moveTo>
                  <a:lnTo>
                    <a:pt x="1025" y="964"/>
                  </a:lnTo>
                  <a:cubicBezTo>
                    <a:pt x="1051" y="990"/>
                    <a:pt x="1064" y="1003"/>
                    <a:pt x="1064" y="1003"/>
                  </a:cubicBezTo>
                  <a:lnTo>
                    <a:pt x="1038" y="990"/>
                  </a:lnTo>
                  <a:lnTo>
                    <a:pt x="1025" y="964"/>
                  </a:lnTo>
                  <a:close/>
                  <a:moveTo>
                    <a:pt x="662" y="1003"/>
                  </a:moveTo>
                  <a:lnTo>
                    <a:pt x="649" y="1029"/>
                  </a:lnTo>
                  <a:cubicBezTo>
                    <a:pt x="649" y="1003"/>
                    <a:pt x="662" y="1003"/>
                    <a:pt x="662" y="1003"/>
                  </a:cubicBezTo>
                  <a:close/>
                  <a:moveTo>
                    <a:pt x="844" y="1029"/>
                  </a:moveTo>
                  <a:cubicBezTo>
                    <a:pt x="857" y="1029"/>
                    <a:pt x="857" y="1029"/>
                    <a:pt x="857" y="1042"/>
                  </a:cubicBezTo>
                  <a:lnTo>
                    <a:pt x="844" y="1029"/>
                  </a:lnTo>
                  <a:close/>
                  <a:moveTo>
                    <a:pt x="468" y="1029"/>
                  </a:moveTo>
                  <a:cubicBezTo>
                    <a:pt x="468" y="1029"/>
                    <a:pt x="455" y="1055"/>
                    <a:pt x="442" y="1068"/>
                  </a:cubicBezTo>
                  <a:lnTo>
                    <a:pt x="429" y="1068"/>
                  </a:lnTo>
                  <a:cubicBezTo>
                    <a:pt x="442" y="1042"/>
                    <a:pt x="468" y="1029"/>
                    <a:pt x="468" y="1029"/>
                  </a:cubicBezTo>
                  <a:close/>
                  <a:moveTo>
                    <a:pt x="737" y="986"/>
                  </a:moveTo>
                  <a:cubicBezTo>
                    <a:pt x="738" y="986"/>
                    <a:pt x="735" y="999"/>
                    <a:pt x="727" y="1029"/>
                  </a:cubicBezTo>
                  <a:cubicBezTo>
                    <a:pt x="727" y="1055"/>
                    <a:pt x="714" y="1081"/>
                    <a:pt x="714" y="1081"/>
                  </a:cubicBezTo>
                  <a:cubicBezTo>
                    <a:pt x="714" y="1068"/>
                    <a:pt x="727" y="1055"/>
                    <a:pt x="727" y="1003"/>
                  </a:cubicBezTo>
                  <a:cubicBezTo>
                    <a:pt x="732" y="992"/>
                    <a:pt x="736" y="986"/>
                    <a:pt x="737" y="986"/>
                  </a:cubicBezTo>
                  <a:close/>
                  <a:moveTo>
                    <a:pt x="820" y="1019"/>
                  </a:moveTo>
                  <a:cubicBezTo>
                    <a:pt x="824" y="1019"/>
                    <a:pt x="831" y="1043"/>
                    <a:pt x="831" y="1081"/>
                  </a:cubicBezTo>
                  <a:cubicBezTo>
                    <a:pt x="818" y="1055"/>
                    <a:pt x="818" y="1029"/>
                    <a:pt x="818" y="1029"/>
                  </a:cubicBezTo>
                  <a:cubicBezTo>
                    <a:pt x="818" y="1022"/>
                    <a:pt x="819" y="1019"/>
                    <a:pt x="820" y="1019"/>
                  </a:cubicBezTo>
                  <a:close/>
                  <a:moveTo>
                    <a:pt x="987" y="1055"/>
                  </a:moveTo>
                  <a:cubicBezTo>
                    <a:pt x="987" y="1055"/>
                    <a:pt x="999" y="1068"/>
                    <a:pt x="999" y="1068"/>
                  </a:cubicBezTo>
                  <a:cubicBezTo>
                    <a:pt x="1004" y="1078"/>
                    <a:pt x="1006" y="1080"/>
                    <a:pt x="1005" y="1080"/>
                  </a:cubicBezTo>
                  <a:cubicBezTo>
                    <a:pt x="1005" y="1080"/>
                    <a:pt x="1003" y="1077"/>
                    <a:pt x="1001" y="1077"/>
                  </a:cubicBezTo>
                  <a:cubicBezTo>
                    <a:pt x="1000" y="1077"/>
                    <a:pt x="999" y="1078"/>
                    <a:pt x="999" y="1081"/>
                  </a:cubicBezTo>
                  <a:cubicBezTo>
                    <a:pt x="987" y="1055"/>
                    <a:pt x="987" y="1055"/>
                    <a:pt x="987" y="1055"/>
                  </a:cubicBezTo>
                  <a:close/>
                  <a:moveTo>
                    <a:pt x="1103" y="1055"/>
                  </a:moveTo>
                  <a:lnTo>
                    <a:pt x="1116" y="1081"/>
                  </a:lnTo>
                  <a:cubicBezTo>
                    <a:pt x="1123" y="1085"/>
                    <a:pt x="1127" y="1086"/>
                    <a:pt x="1129" y="1086"/>
                  </a:cubicBezTo>
                  <a:cubicBezTo>
                    <a:pt x="1134" y="1086"/>
                    <a:pt x="1122" y="1074"/>
                    <a:pt x="1103" y="1055"/>
                  </a:cubicBezTo>
                  <a:close/>
                  <a:moveTo>
                    <a:pt x="922" y="1081"/>
                  </a:moveTo>
                  <a:lnTo>
                    <a:pt x="922" y="1081"/>
                  </a:lnTo>
                  <a:cubicBezTo>
                    <a:pt x="922" y="1081"/>
                    <a:pt x="935" y="1081"/>
                    <a:pt x="935" y="1094"/>
                  </a:cubicBezTo>
                  <a:cubicBezTo>
                    <a:pt x="935" y="1094"/>
                    <a:pt x="948" y="1120"/>
                    <a:pt x="948" y="1120"/>
                  </a:cubicBezTo>
                  <a:cubicBezTo>
                    <a:pt x="948" y="1120"/>
                    <a:pt x="935" y="1107"/>
                    <a:pt x="935" y="1107"/>
                  </a:cubicBezTo>
                  <a:cubicBezTo>
                    <a:pt x="922" y="1081"/>
                    <a:pt x="922" y="1081"/>
                    <a:pt x="922" y="1081"/>
                  </a:cubicBezTo>
                  <a:close/>
                  <a:moveTo>
                    <a:pt x="658" y="1045"/>
                  </a:moveTo>
                  <a:cubicBezTo>
                    <a:pt x="658" y="1045"/>
                    <a:pt x="655" y="1058"/>
                    <a:pt x="649" y="1081"/>
                  </a:cubicBezTo>
                  <a:cubicBezTo>
                    <a:pt x="649" y="1107"/>
                    <a:pt x="636" y="1133"/>
                    <a:pt x="623" y="1159"/>
                  </a:cubicBezTo>
                  <a:cubicBezTo>
                    <a:pt x="623" y="1146"/>
                    <a:pt x="610" y="1146"/>
                    <a:pt x="610" y="1146"/>
                  </a:cubicBezTo>
                  <a:cubicBezTo>
                    <a:pt x="610" y="1146"/>
                    <a:pt x="623" y="1120"/>
                    <a:pt x="636" y="1107"/>
                  </a:cubicBezTo>
                  <a:cubicBezTo>
                    <a:pt x="651" y="1064"/>
                    <a:pt x="657" y="1045"/>
                    <a:pt x="658" y="1045"/>
                  </a:cubicBezTo>
                  <a:close/>
                  <a:moveTo>
                    <a:pt x="818" y="1172"/>
                  </a:moveTo>
                  <a:lnTo>
                    <a:pt x="831" y="1198"/>
                  </a:lnTo>
                  <a:cubicBezTo>
                    <a:pt x="822" y="1198"/>
                    <a:pt x="819" y="1209"/>
                    <a:pt x="818" y="1209"/>
                  </a:cubicBezTo>
                  <a:cubicBezTo>
                    <a:pt x="818" y="1209"/>
                    <a:pt x="818" y="1206"/>
                    <a:pt x="818" y="1198"/>
                  </a:cubicBezTo>
                  <a:cubicBezTo>
                    <a:pt x="818" y="1198"/>
                    <a:pt x="818" y="1172"/>
                    <a:pt x="818" y="1172"/>
                  </a:cubicBezTo>
                  <a:close/>
                  <a:moveTo>
                    <a:pt x="688" y="17"/>
                  </a:moveTo>
                  <a:cubicBezTo>
                    <a:pt x="688" y="17"/>
                    <a:pt x="675" y="17"/>
                    <a:pt x="688" y="43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75" y="69"/>
                    <a:pt x="675" y="95"/>
                  </a:cubicBezTo>
                  <a:cubicBezTo>
                    <a:pt x="675" y="121"/>
                    <a:pt x="675" y="121"/>
                    <a:pt x="675" y="121"/>
                  </a:cubicBezTo>
                  <a:cubicBezTo>
                    <a:pt x="662" y="95"/>
                    <a:pt x="662" y="95"/>
                    <a:pt x="662" y="95"/>
                  </a:cubicBezTo>
                  <a:cubicBezTo>
                    <a:pt x="649" y="82"/>
                    <a:pt x="649" y="82"/>
                    <a:pt x="649" y="69"/>
                  </a:cubicBezTo>
                  <a:cubicBezTo>
                    <a:pt x="649" y="43"/>
                    <a:pt x="636" y="17"/>
                    <a:pt x="636" y="17"/>
                  </a:cubicBezTo>
                  <a:cubicBezTo>
                    <a:pt x="636" y="17"/>
                    <a:pt x="636" y="43"/>
                    <a:pt x="636" y="43"/>
                  </a:cubicBezTo>
                  <a:cubicBezTo>
                    <a:pt x="649" y="69"/>
                    <a:pt x="546" y="95"/>
                    <a:pt x="533" y="95"/>
                  </a:cubicBezTo>
                  <a:cubicBezTo>
                    <a:pt x="527" y="84"/>
                    <a:pt x="522" y="80"/>
                    <a:pt x="518" y="80"/>
                  </a:cubicBezTo>
                  <a:cubicBezTo>
                    <a:pt x="513" y="80"/>
                    <a:pt x="512" y="88"/>
                    <a:pt x="520" y="95"/>
                  </a:cubicBezTo>
                  <a:cubicBezTo>
                    <a:pt x="533" y="121"/>
                    <a:pt x="520" y="134"/>
                    <a:pt x="494" y="134"/>
                  </a:cubicBezTo>
                  <a:cubicBezTo>
                    <a:pt x="468" y="147"/>
                    <a:pt x="455" y="160"/>
                    <a:pt x="468" y="186"/>
                  </a:cubicBezTo>
                  <a:lnTo>
                    <a:pt x="455" y="186"/>
                  </a:lnTo>
                  <a:cubicBezTo>
                    <a:pt x="455" y="186"/>
                    <a:pt x="455" y="212"/>
                    <a:pt x="455" y="225"/>
                  </a:cubicBezTo>
                  <a:cubicBezTo>
                    <a:pt x="442" y="199"/>
                    <a:pt x="416" y="186"/>
                    <a:pt x="416" y="186"/>
                  </a:cubicBezTo>
                  <a:lnTo>
                    <a:pt x="416" y="186"/>
                  </a:lnTo>
                  <a:cubicBezTo>
                    <a:pt x="416" y="186"/>
                    <a:pt x="429" y="212"/>
                    <a:pt x="442" y="225"/>
                  </a:cubicBezTo>
                  <a:cubicBezTo>
                    <a:pt x="455" y="251"/>
                    <a:pt x="455" y="251"/>
                    <a:pt x="455" y="251"/>
                  </a:cubicBezTo>
                  <a:cubicBezTo>
                    <a:pt x="455" y="251"/>
                    <a:pt x="455" y="251"/>
                    <a:pt x="429" y="225"/>
                  </a:cubicBezTo>
                  <a:cubicBezTo>
                    <a:pt x="416" y="212"/>
                    <a:pt x="403" y="186"/>
                    <a:pt x="403" y="186"/>
                  </a:cubicBezTo>
                  <a:lnTo>
                    <a:pt x="403" y="199"/>
                  </a:lnTo>
                  <a:cubicBezTo>
                    <a:pt x="416" y="212"/>
                    <a:pt x="416" y="212"/>
                    <a:pt x="416" y="212"/>
                  </a:cubicBezTo>
                  <a:cubicBezTo>
                    <a:pt x="403" y="212"/>
                    <a:pt x="403" y="212"/>
                    <a:pt x="377" y="173"/>
                  </a:cubicBezTo>
                  <a:cubicBezTo>
                    <a:pt x="366" y="157"/>
                    <a:pt x="357" y="150"/>
                    <a:pt x="354" y="150"/>
                  </a:cubicBezTo>
                  <a:cubicBezTo>
                    <a:pt x="349" y="150"/>
                    <a:pt x="354" y="163"/>
                    <a:pt x="377" y="186"/>
                  </a:cubicBezTo>
                  <a:lnTo>
                    <a:pt x="377" y="212"/>
                  </a:lnTo>
                  <a:cubicBezTo>
                    <a:pt x="369" y="200"/>
                    <a:pt x="366" y="196"/>
                    <a:pt x="366" y="196"/>
                  </a:cubicBezTo>
                  <a:lnTo>
                    <a:pt x="366" y="196"/>
                  </a:lnTo>
                  <a:cubicBezTo>
                    <a:pt x="366" y="196"/>
                    <a:pt x="381" y="220"/>
                    <a:pt x="390" y="238"/>
                  </a:cubicBezTo>
                  <a:cubicBezTo>
                    <a:pt x="370" y="219"/>
                    <a:pt x="361" y="209"/>
                    <a:pt x="359" y="209"/>
                  </a:cubicBezTo>
                  <a:lnTo>
                    <a:pt x="359" y="209"/>
                  </a:lnTo>
                  <a:cubicBezTo>
                    <a:pt x="357" y="209"/>
                    <a:pt x="364" y="219"/>
                    <a:pt x="377" y="238"/>
                  </a:cubicBezTo>
                  <a:cubicBezTo>
                    <a:pt x="384" y="253"/>
                    <a:pt x="388" y="259"/>
                    <a:pt x="384" y="259"/>
                  </a:cubicBezTo>
                  <a:cubicBezTo>
                    <a:pt x="381" y="259"/>
                    <a:pt x="375" y="256"/>
                    <a:pt x="364" y="251"/>
                  </a:cubicBezTo>
                  <a:cubicBezTo>
                    <a:pt x="351" y="238"/>
                    <a:pt x="351" y="238"/>
                    <a:pt x="338" y="238"/>
                  </a:cubicBezTo>
                  <a:cubicBezTo>
                    <a:pt x="351" y="264"/>
                    <a:pt x="338" y="277"/>
                    <a:pt x="312" y="303"/>
                  </a:cubicBezTo>
                  <a:cubicBezTo>
                    <a:pt x="286" y="329"/>
                    <a:pt x="273" y="342"/>
                    <a:pt x="299" y="368"/>
                  </a:cubicBezTo>
                  <a:cubicBezTo>
                    <a:pt x="299" y="368"/>
                    <a:pt x="299" y="368"/>
                    <a:pt x="273" y="355"/>
                  </a:cubicBezTo>
                  <a:cubicBezTo>
                    <a:pt x="262" y="349"/>
                    <a:pt x="256" y="346"/>
                    <a:pt x="255" y="346"/>
                  </a:cubicBezTo>
                  <a:lnTo>
                    <a:pt x="255" y="346"/>
                  </a:lnTo>
                  <a:cubicBezTo>
                    <a:pt x="254" y="346"/>
                    <a:pt x="263" y="352"/>
                    <a:pt x="286" y="368"/>
                  </a:cubicBezTo>
                  <a:cubicBezTo>
                    <a:pt x="302" y="384"/>
                    <a:pt x="313" y="395"/>
                    <a:pt x="310" y="395"/>
                  </a:cubicBezTo>
                  <a:cubicBezTo>
                    <a:pt x="308" y="395"/>
                    <a:pt x="301" y="391"/>
                    <a:pt x="286" y="381"/>
                  </a:cubicBezTo>
                  <a:cubicBezTo>
                    <a:pt x="280" y="374"/>
                    <a:pt x="273" y="371"/>
                    <a:pt x="268" y="371"/>
                  </a:cubicBezTo>
                  <a:cubicBezTo>
                    <a:pt x="263" y="371"/>
                    <a:pt x="260" y="374"/>
                    <a:pt x="260" y="381"/>
                  </a:cubicBezTo>
                  <a:cubicBezTo>
                    <a:pt x="249" y="392"/>
                    <a:pt x="237" y="404"/>
                    <a:pt x="252" y="415"/>
                  </a:cubicBezTo>
                  <a:lnTo>
                    <a:pt x="252" y="415"/>
                  </a:lnTo>
                  <a:cubicBezTo>
                    <a:pt x="240" y="408"/>
                    <a:pt x="229" y="405"/>
                    <a:pt x="220" y="405"/>
                  </a:cubicBezTo>
                  <a:cubicBezTo>
                    <a:pt x="203" y="405"/>
                    <a:pt x="197" y="417"/>
                    <a:pt x="221" y="433"/>
                  </a:cubicBezTo>
                  <a:cubicBezTo>
                    <a:pt x="221" y="433"/>
                    <a:pt x="221" y="438"/>
                    <a:pt x="214" y="438"/>
                  </a:cubicBezTo>
                  <a:cubicBezTo>
                    <a:pt x="210" y="438"/>
                    <a:pt x="204" y="437"/>
                    <a:pt x="195" y="433"/>
                  </a:cubicBezTo>
                  <a:lnTo>
                    <a:pt x="195" y="433"/>
                  </a:lnTo>
                  <a:cubicBezTo>
                    <a:pt x="195" y="433"/>
                    <a:pt x="195" y="446"/>
                    <a:pt x="208" y="458"/>
                  </a:cubicBezTo>
                  <a:cubicBezTo>
                    <a:pt x="208" y="458"/>
                    <a:pt x="208" y="471"/>
                    <a:pt x="208" y="484"/>
                  </a:cubicBezTo>
                  <a:cubicBezTo>
                    <a:pt x="195" y="497"/>
                    <a:pt x="221" y="510"/>
                    <a:pt x="221" y="510"/>
                  </a:cubicBezTo>
                  <a:cubicBezTo>
                    <a:pt x="216" y="508"/>
                    <a:pt x="212" y="507"/>
                    <a:pt x="208" y="507"/>
                  </a:cubicBezTo>
                  <a:cubicBezTo>
                    <a:pt x="191" y="507"/>
                    <a:pt x="182" y="528"/>
                    <a:pt x="182" y="549"/>
                  </a:cubicBezTo>
                  <a:cubicBezTo>
                    <a:pt x="169" y="575"/>
                    <a:pt x="169" y="601"/>
                    <a:pt x="143" y="601"/>
                  </a:cubicBezTo>
                  <a:cubicBezTo>
                    <a:pt x="143" y="601"/>
                    <a:pt x="143" y="601"/>
                    <a:pt x="169" y="614"/>
                  </a:cubicBezTo>
                  <a:cubicBezTo>
                    <a:pt x="221" y="614"/>
                    <a:pt x="221" y="627"/>
                    <a:pt x="195" y="627"/>
                  </a:cubicBezTo>
                  <a:cubicBezTo>
                    <a:pt x="143" y="627"/>
                    <a:pt x="143" y="640"/>
                    <a:pt x="182" y="640"/>
                  </a:cubicBezTo>
                  <a:lnTo>
                    <a:pt x="156" y="640"/>
                  </a:lnTo>
                  <a:cubicBezTo>
                    <a:pt x="117" y="640"/>
                    <a:pt x="130" y="666"/>
                    <a:pt x="182" y="666"/>
                  </a:cubicBezTo>
                  <a:cubicBezTo>
                    <a:pt x="156" y="666"/>
                    <a:pt x="130" y="666"/>
                    <a:pt x="156" y="679"/>
                  </a:cubicBezTo>
                  <a:lnTo>
                    <a:pt x="105" y="679"/>
                  </a:lnTo>
                  <a:cubicBezTo>
                    <a:pt x="92" y="679"/>
                    <a:pt x="66" y="679"/>
                    <a:pt x="66" y="692"/>
                  </a:cubicBezTo>
                  <a:lnTo>
                    <a:pt x="105" y="692"/>
                  </a:lnTo>
                  <a:cubicBezTo>
                    <a:pt x="105" y="692"/>
                    <a:pt x="105" y="705"/>
                    <a:pt x="130" y="705"/>
                  </a:cubicBezTo>
                  <a:lnTo>
                    <a:pt x="286" y="705"/>
                  </a:lnTo>
                  <a:cubicBezTo>
                    <a:pt x="325" y="692"/>
                    <a:pt x="351" y="692"/>
                    <a:pt x="377" y="692"/>
                  </a:cubicBezTo>
                  <a:cubicBezTo>
                    <a:pt x="403" y="679"/>
                    <a:pt x="429" y="666"/>
                    <a:pt x="377" y="666"/>
                  </a:cubicBezTo>
                  <a:cubicBezTo>
                    <a:pt x="403" y="666"/>
                    <a:pt x="403" y="653"/>
                    <a:pt x="403" y="640"/>
                  </a:cubicBezTo>
                  <a:cubicBezTo>
                    <a:pt x="416" y="627"/>
                    <a:pt x="416" y="627"/>
                    <a:pt x="442" y="627"/>
                  </a:cubicBezTo>
                  <a:lnTo>
                    <a:pt x="468" y="627"/>
                  </a:lnTo>
                  <a:cubicBezTo>
                    <a:pt x="442" y="627"/>
                    <a:pt x="442" y="614"/>
                    <a:pt x="442" y="601"/>
                  </a:cubicBezTo>
                  <a:cubicBezTo>
                    <a:pt x="455" y="588"/>
                    <a:pt x="455" y="575"/>
                    <a:pt x="442" y="562"/>
                  </a:cubicBezTo>
                  <a:lnTo>
                    <a:pt x="468" y="562"/>
                  </a:lnTo>
                  <a:cubicBezTo>
                    <a:pt x="442" y="549"/>
                    <a:pt x="442" y="536"/>
                    <a:pt x="442" y="536"/>
                  </a:cubicBezTo>
                  <a:lnTo>
                    <a:pt x="442" y="536"/>
                  </a:lnTo>
                  <a:cubicBezTo>
                    <a:pt x="468" y="549"/>
                    <a:pt x="468" y="549"/>
                    <a:pt x="468" y="549"/>
                  </a:cubicBezTo>
                  <a:cubicBezTo>
                    <a:pt x="481" y="549"/>
                    <a:pt x="481" y="536"/>
                    <a:pt x="455" y="536"/>
                  </a:cubicBezTo>
                  <a:cubicBezTo>
                    <a:pt x="455" y="527"/>
                    <a:pt x="461" y="518"/>
                    <a:pt x="474" y="518"/>
                  </a:cubicBezTo>
                  <a:cubicBezTo>
                    <a:pt x="480" y="518"/>
                    <a:pt x="486" y="520"/>
                    <a:pt x="494" y="523"/>
                  </a:cubicBezTo>
                  <a:cubicBezTo>
                    <a:pt x="488" y="518"/>
                    <a:pt x="479" y="509"/>
                    <a:pt x="468" y="497"/>
                  </a:cubicBezTo>
                  <a:cubicBezTo>
                    <a:pt x="455" y="485"/>
                    <a:pt x="429" y="472"/>
                    <a:pt x="429" y="471"/>
                  </a:cubicBezTo>
                  <a:lnTo>
                    <a:pt x="429" y="471"/>
                  </a:lnTo>
                  <a:lnTo>
                    <a:pt x="481" y="497"/>
                  </a:lnTo>
                  <a:cubicBezTo>
                    <a:pt x="494" y="510"/>
                    <a:pt x="494" y="510"/>
                    <a:pt x="494" y="510"/>
                  </a:cubicBezTo>
                  <a:lnTo>
                    <a:pt x="507" y="510"/>
                  </a:lnTo>
                  <a:cubicBezTo>
                    <a:pt x="481" y="497"/>
                    <a:pt x="494" y="484"/>
                    <a:pt x="494" y="471"/>
                  </a:cubicBezTo>
                  <a:cubicBezTo>
                    <a:pt x="520" y="458"/>
                    <a:pt x="520" y="446"/>
                    <a:pt x="507" y="433"/>
                  </a:cubicBezTo>
                  <a:lnTo>
                    <a:pt x="507" y="433"/>
                  </a:lnTo>
                  <a:cubicBezTo>
                    <a:pt x="542" y="454"/>
                    <a:pt x="558" y="464"/>
                    <a:pt x="563" y="464"/>
                  </a:cubicBezTo>
                  <a:cubicBezTo>
                    <a:pt x="568" y="464"/>
                    <a:pt x="564" y="457"/>
                    <a:pt x="558" y="446"/>
                  </a:cubicBezTo>
                  <a:cubicBezTo>
                    <a:pt x="558" y="446"/>
                    <a:pt x="533" y="433"/>
                    <a:pt x="520" y="420"/>
                  </a:cubicBezTo>
                  <a:cubicBezTo>
                    <a:pt x="498" y="398"/>
                    <a:pt x="489" y="389"/>
                    <a:pt x="491" y="389"/>
                  </a:cubicBezTo>
                  <a:lnTo>
                    <a:pt x="491" y="389"/>
                  </a:lnTo>
                  <a:cubicBezTo>
                    <a:pt x="492" y="389"/>
                    <a:pt x="502" y="395"/>
                    <a:pt x="520" y="407"/>
                  </a:cubicBezTo>
                  <a:cubicBezTo>
                    <a:pt x="531" y="418"/>
                    <a:pt x="540" y="423"/>
                    <a:pt x="546" y="423"/>
                  </a:cubicBezTo>
                  <a:cubicBezTo>
                    <a:pt x="562" y="423"/>
                    <a:pt x="560" y="395"/>
                    <a:pt x="533" y="368"/>
                  </a:cubicBezTo>
                  <a:lnTo>
                    <a:pt x="533" y="368"/>
                  </a:lnTo>
                  <a:cubicBezTo>
                    <a:pt x="538" y="373"/>
                    <a:pt x="546" y="381"/>
                    <a:pt x="558" y="394"/>
                  </a:cubicBezTo>
                  <a:cubicBezTo>
                    <a:pt x="571" y="407"/>
                    <a:pt x="571" y="407"/>
                    <a:pt x="584" y="407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573" y="376"/>
                    <a:pt x="572" y="369"/>
                    <a:pt x="575" y="369"/>
                  </a:cubicBezTo>
                  <a:cubicBezTo>
                    <a:pt x="579" y="369"/>
                    <a:pt x="590" y="379"/>
                    <a:pt x="597" y="394"/>
                  </a:cubicBezTo>
                  <a:cubicBezTo>
                    <a:pt x="610" y="407"/>
                    <a:pt x="610" y="407"/>
                    <a:pt x="610" y="407"/>
                  </a:cubicBezTo>
                  <a:cubicBezTo>
                    <a:pt x="605" y="389"/>
                    <a:pt x="607" y="382"/>
                    <a:pt x="611" y="382"/>
                  </a:cubicBezTo>
                  <a:cubicBezTo>
                    <a:pt x="616" y="382"/>
                    <a:pt x="623" y="392"/>
                    <a:pt x="623" y="407"/>
                  </a:cubicBezTo>
                  <a:lnTo>
                    <a:pt x="636" y="407"/>
                  </a:lnTo>
                  <a:cubicBezTo>
                    <a:pt x="623" y="381"/>
                    <a:pt x="623" y="381"/>
                    <a:pt x="623" y="381"/>
                  </a:cubicBezTo>
                  <a:cubicBezTo>
                    <a:pt x="636" y="381"/>
                    <a:pt x="636" y="368"/>
                    <a:pt x="623" y="355"/>
                  </a:cubicBezTo>
                  <a:cubicBezTo>
                    <a:pt x="620" y="348"/>
                    <a:pt x="616" y="341"/>
                    <a:pt x="613" y="335"/>
                  </a:cubicBezTo>
                  <a:lnTo>
                    <a:pt x="613" y="335"/>
                  </a:lnTo>
                  <a:cubicBezTo>
                    <a:pt x="620" y="346"/>
                    <a:pt x="626" y="350"/>
                    <a:pt x="631" y="350"/>
                  </a:cubicBezTo>
                  <a:cubicBezTo>
                    <a:pt x="634" y="350"/>
                    <a:pt x="636" y="347"/>
                    <a:pt x="636" y="342"/>
                  </a:cubicBezTo>
                  <a:cubicBezTo>
                    <a:pt x="649" y="342"/>
                    <a:pt x="649" y="342"/>
                    <a:pt x="662" y="368"/>
                  </a:cubicBezTo>
                  <a:lnTo>
                    <a:pt x="662" y="342"/>
                  </a:lnTo>
                  <a:cubicBezTo>
                    <a:pt x="669" y="355"/>
                    <a:pt x="672" y="361"/>
                    <a:pt x="674" y="361"/>
                  </a:cubicBezTo>
                  <a:cubicBezTo>
                    <a:pt x="675" y="361"/>
                    <a:pt x="675" y="355"/>
                    <a:pt x="675" y="342"/>
                  </a:cubicBezTo>
                  <a:cubicBezTo>
                    <a:pt x="681" y="366"/>
                    <a:pt x="684" y="376"/>
                    <a:pt x="686" y="376"/>
                  </a:cubicBezTo>
                  <a:cubicBezTo>
                    <a:pt x="688" y="376"/>
                    <a:pt x="688" y="363"/>
                    <a:pt x="688" y="342"/>
                  </a:cubicBezTo>
                  <a:cubicBezTo>
                    <a:pt x="688" y="368"/>
                    <a:pt x="688" y="368"/>
                    <a:pt x="688" y="368"/>
                  </a:cubicBezTo>
                  <a:cubicBezTo>
                    <a:pt x="688" y="355"/>
                    <a:pt x="691" y="348"/>
                    <a:pt x="695" y="348"/>
                  </a:cubicBezTo>
                  <a:cubicBezTo>
                    <a:pt x="698" y="348"/>
                    <a:pt x="701" y="355"/>
                    <a:pt x="701" y="368"/>
                  </a:cubicBezTo>
                  <a:cubicBezTo>
                    <a:pt x="701" y="342"/>
                    <a:pt x="701" y="342"/>
                    <a:pt x="701" y="342"/>
                  </a:cubicBezTo>
                  <a:cubicBezTo>
                    <a:pt x="714" y="342"/>
                    <a:pt x="714" y="342"/>
                    <a:pt x="714" y="316"/>
                  </a:cubicBezTo>
                  <a:cubicBezTo>
                    <a:pt x="721" y="290"/>
                    <a:pt x="724" y="277"/>
                    <a:pt x="725" y="277"/>
                  </a:cubicBezTo>
                  <a:cubicBezTo>
                    <a:pt x="727" y="277"/>
                    <a:pt x="727" y="290"/>
                    <a:pt x="727" y="316"/>
                  </a:cubicBezTo>
                  <a:cubicBezTo>
                    <a:pt x="740" y="342"/>
                    <a:pt x="740" y="342"/>
                    <a:pt x="740" y="342"/>
                  </a:cubicBezTo>
                  <a:cubicBezTo>
                    <a:pt x="740" y="335"/>
                    <a:pt x="740" y="327"/>
                    <a:pt x="740" y="316"/>
                  </a:cubicBezTo>
                  <a:cubicBezTo>
                    <a:pt x="747" y="303"/>
                    <a:pt x="750" y="296"/>
                    <a:pt x="751" y="296"/>
                  </a:cubicBezTo>
                  <a:cubicBezTo>
                    <a:pt x="753" y="296"/>
                    <a:pt x="753" y="303"/>
                    <a:pt x="753" y="316"/>
                  </a:cubicBezTo>
                  <a:cubicBezTo>
                    <a:pt x="753" y="342"/>
                    <a:pt x="766" y="342"/>
                    <a:pt x="792" y="355"/>
                  </a:cubicBezTo>
                  <a:cubicBezTo>
                    <a:pt x="792" y="355"/>
                    <a:pt x="796" y="346"/>
                    <a:pt x="800" y="335"/>
                  </a:cubicBezTo>
                  <a:lnTo>
                    <a:pt x="800" y="335"/>
                  </a:lnTo>
                  <a:cubicBezTo>
                    <a:pt x="797" y="352"/>
                    <a:pt x="796" y="361"/>
                    <a:pt x="797" y="361"/>
                  </a:cubicBezTo>
                  <a:cubicBezTo>
                    <a:pt x="798" y="361"/>
                    <a:pt x="805" y="342"/>
                    <a:pt x="818" y="303"/>
                  </a:cubicBezTo>
                  <a:cubicBezTo>
                    <a:pt x="818" y="307"/>
                    <a:pt x="818" y="311"/>
                    <a:pt x="818" y="316"/>
                  </a:cubicBezTo>
                  <a:cubicBezTo>
                    <a:pt x="818" y="334"/>
                    <a:pt x="811" y="352"/>
                    <a:pt x="812" y="352"/>
                  </a:cubicBezTo>
                  <a:cubicBezTo>
                    <a:pt x="813" y="352"/>
                    <a:pt x="814" y="349"/>
                    <a:pt x="818" y="342"/>
                  </a:cubicBezTo>
                  <a:cubicBezTo>
                    <a:pt x="818" y="342"/>
                    <a:pt x="818" y="342"/>
                    <a:pt x="818" y="368"/>
                  </a:cubicBezTo>
                  <a:cubicBezTo>
                    <a:pt x="821" y="361"/>
                    <a:pt x="826" y="351"/>
                    <a:pt x="831" y="342"/>
                  </a:cubicBezTo>
                  <a:lnTo>
                    <a:pt x="831" y="342"/>
                  </a:lnTo>
                  <a:cubicBezTo>
                    <a:pt x="826" y="363"/>
                    <a:pt x="825" y="371"/>
                    <a:pt x="827" y="371"/>
                  </a:cubicBezTo>
                  <a:cubicBezTo>
                    <a:pt x="830" y="371"/>
                    <a:pt x="841" y="352"/>
                    <a:pt x="857" y="329"/>
                  </a:cubicBezTo>
                  <a:cubicBezTo>
                    <a:pt x="865" y="304"/>
                    <a:pt x="868" y="295"/>
                    <a:pt x="869" y="295"/>
                  </a:cubicBezTo>
                  <a:cubicBezTo>
                    <a:pt x="870" y="295"/>
                    <a:pt x="870" y="298"/>
                    <a:pt x="870" y="303"/>
                  </a:cubicBezTo>
                  <a:cubicBezTo>
                    <a:pt x="857" y="329"/>
                    <a:pt x="857" y="329"/>
                    <a:pt x="857" y="329"/>
                  </a:cubicBezTo>
                  <a:cubicBezTo>
                    <a:pt x="857" y="329"/>
                    <a:pt x="857" y="329"/>
                    <a:pt x="857" y="355"/>
                  </a:cubicBezTo>
                  <a:cubicBezTo>
                    <a:pt x="857" y="355"/>
                    <a:pt x="857" y="355"/>
                    <a:pt x="870" y="342"/>
                  </a:cubicBezTo>
                  <a:cubicBezTo>
                    <a:pt x="879" y="324"/>
                    <a:pt x="885" y="317"/>
                    <a:pt x="887" y="317"/>
                  </a:cubicBezTo>
                  <a:lnTo>
                    <a:pt x="887" y="317"/>
                  </a:lnTo>
                  <a:cubicBezTo>
                    <a:pt x="893" y="317"/>
                    <a:pt x="887" y="342"/>
                    <a:pt x="870" y="368"/>
                  </a:cubicBezTo>
                  <a:lnTo>
                    <a:pt x="883" y="355"/>
                  </a:lnTo>
                  <a:cubicBezTo>
                    <a:pt x="888" y="345"/>
                    <a:pt x="892" y="337"/>
                    <a:pt x="896" y="330"/>
                  </a:cubicBezTo>
                  <a:lnTo>
                    <a:pt x="896" y="330"/>
                  </a:lnTo>
                  <a:cubicBezTo>
                    <a:pt x="896" y="342"/>
                    <a:pt x="895" y="342"/>
                    <a:pt x="883" y="355"/>
                  </a:cubicBezTo>
                  <a:cubicBezTo>
                    <a:pt x="896" y="341"/>
                    <a:pt x="904" y="335"/>
                    <a:pt x="906" y="335"/>
                  </a:cubicBezTo>
                  <a:lnTo>
                    <a:pt x="906" y="335"/>
                  </a:lnTo>
                  <a:cubicBezTo>
                    <a:pt x="909" y="335"/>
                    <a:pt x="906" y="343"/>
                    <a:pt x="899" y="355"/>
                  </a:cubicBezTo>
                  <a:lnTo>
                    <a:pt x="899" y="355"/>
                  </a:lnTo>
                  <a:cubicBezTo>
                    <a:pt x="907" y="346"/>
                    <a:pt x="914" y="342"/>
                    <a:pt x="922" y="342"/>
                  </a:cubicBezTo>
                  <a:cubicBezTo>
                    <a:pt x="922" y="342"/>
                    <a:pt x="922" y="342"/>
                    <a:pt x="909" y="368"/>
                  </a:cubicBezTo>
                  <a:cubicBezTo>
                    <a:pt x="899" y="387"/>
                    <a:pt x="890" y="399"/>
                    <a:pt x="890" y="399"/>
                  </a:cubicBezTo>
                  <a:cubicBezTo>
                    <a:pt x="891" y="399"/>
                    <a:pt x="892" y="397"/>
                    <a:pt x="895" y="394"/>
                  </a:cubicBezTo>
                  <a:lnTo>
                    <a:pt x="895" y="394"/>
                  </a:lnTo>
                  <a:cubicBezTo>
                    <a:pt x="894" y="395"/>
                    <a:pt x="891" y="398"/>
                    <a:pt x="883" y="407"/>
                  </a:cubicBezTo>
                  <a:cubicBezTo>
                    <a:pt x="883" y="420"/>
                    <a:pt x="883" y="420"/>
                    <a:pt x="896" y="420"/>
                  </a:cubicBezTo>
                  <a:cubicBezTo>
                    <a:pt x="901" y="409"/>
                    <a:pt x="904" y="405"/>
                    <a:pt x="905" y="405"/>
                  </a:cubicBezTo>
                  <a:lnTo>
                    <a:pt x="905" y="405"/>
                  </a:lnTo>
                  <a:cubicBezTo>
                    <a:pt x="906" y="405"/>
                    <a:pt x="903" y="412"/>
                    <a:pt x="896" y="420"/>
                  </a:cubicBezTo>
                  <a:cubicBezTo>
                    <a:pt x="896" y="420"/>
                    <a:pt x="896" y="420"/>
                    <a:pt x="922" y="407"/>
                  </a:cubicBezTo>
                  <a:lnTo>
                    <a:pt x="922" y="407"/>
                  </a:lnTo>
                  <a:cubicBezTo>
                    <a:pt x="922" y="407"/>
                    <a:pt x="922" y="407"/>
                    <a:pt x="909" y="433"/>
                  </a:cubicBezTo>
                  <a:cubicBezTo>
                    <a:pt x="922" y="420"/>
                    <a:pt x="922" y="420"/>
                    <a:pt x="922" y="420"/>
                  </a:cubicBezTo>
                  <a:lnTo>
                    <a:pt x="935" y="420"/>
                  </a:lnTo>
                  <a:cubicBezTo>
                    <a:pt x="947" y="407"/>
                    <a:pt x="948" y="407"/>
                    <a:pt x="948" y="407"/>
                  </a:cubicBezTo>
                  <a:lnTo>
                    <a:pt x="948" y="407"/>
                  </a:lnTo>
                  <a:cubicBezTo>
                    <a:pt x="948" y="407"/>
                    <a:pt x="935" y="433"/>
                    <a:pt x="935" y="433"/>
                  </a:cubicBezTo>
                  <a:cubicBezTo>
                    <a:pt x="948" y="433"/>
                    <a:pt x="948" y="433"/>
                    <a:pt x="961" y="420"/>
                  </a:cubicBezTo>
                  <a:lnTo>
                    <a:pt x="961" y="420"/>
                  </a:lnTo>
                  <a:cubicBezTo>
                    <a:pt x="961" y="420"/>
                    <a:pt x="948" y="446"/>
                    <a:pt x="961" y="446"/>
                  </a:cubicBezTo>
                  <a:cubicBezTo>
                    <a:pt x="961" y="452"/>
                    <a:pt x="961" y="455"/>
                    <a:pt x="962" y="455"/>
                  </a:cubicBezTo>
                  <a:cubicBezTo>
                    <a:pt x="964" y="455"/>
                    <a:pt x="967" y="452"/>
                    <a:pt x="974" y="446"/>
                  </a:cubicBezTo>
                  <a:cubicBezTo>
                    <a:pt x="993" y="426"/>
                    <a:pt x="1003" y="416"/>
                    <a:pt x="1004" y="416"/>
                  </a:cubicBezTo>
                  <a:lnTo>
                    <a:pt x="1004" y="416"/>
                  </a:lnTo>
                  <a:cubicBezTo>
                    <a:pt x="1006" y="416"/>
                    <a:pt x="999" y="426"/>
                    <a:pt x="987" y="446"/>
                  </a:cubicBezTo>
                  <a:cubicBezTo>
                    <a:pt x="985" y="447"/>
                    <a:pt x="984" y="448"/>
                    <a:pt x="983" y="449"/>
                  </a:cubicBezTo>
                  <a:lnTo>
                    <a:pt x="983" y="449"/>
                  </a:lnTo>
                  <a:cubicBezTo>
                    <a:pt x="980" y="449"/>
                    <a:pt x="974" y="452"/>
                    <a:pt x="961" y="458"/>
                  </a:cubicBezTo>
                  <a:cubicBezTo>
                    <a:pt x="955" y="470"/>
                    <a:pt x="952" y="477"/>
                    <a:pt x="953" y="477"/>
                  </a:cubicBezTo>
                  <a:cubicBezTo>
                    <a:pt x="955" y="477"/>
                    <a:pt x="964" y="468"/>
                    <a:pt x="983" y="449"/>
                  </a:cubicBezTo>
                  <a:lnTo>
                    <a:pt x="983" y="449"/>
                  </a:lnTo>
                  <a:cubicBezTo>
                    <a:pt x="987" y="449"/>
                    <a:pt x="987" y="452"/>
                    <a:pt x="987" y="458"/>
                  </a:cubicBezTo>
                  <a:cubicBezTo>
                    <a:pt x="980" y="465"/>
                    <a:pt x="977" y="468"/>
                    <a:pt x="978" y="468"/>
                  </a:cubicBezTo>
                  <a:cubicBezTo>
                    <a:pt x="980" y="468"/>
                    <a:pt x="986" y="465"/>
                    <a:pt x="999" y="459"/>
                  </a:cubicBezTo>
                  <a:lnTo>
                    <a:pt x="999" y="459"/>
                  </a:lnTo>
                  <a:cubicBezTo>
                    <a:pt x="997" y="460"/>
                    <a:pt x="991" y="463"/>
                    <a:pt x="974" y="471"/>
                  </a:cubicBezTo>
                  <a:lnTo>
                    <a:pt x="974" y="484"/>
                  </a:lnTo>
                  <a:cubicBezTo>
                    <a:pt x="990" y="476"/>
                    <a:pt x="999" y="473"/>
                    <a:pt x="1005" y="473"/>
                  </a:cubicBezTo>
                  <a:cubicBezTo>
                    <a:pt x="1016" y="473"/>
                    <a:pt x="1004" y="488"/>
                    <a:pt x="987" y="497"/>
                  </a:cubicBezTo>
                  <a:lnTo>
                    <a:pt x="987" y="497"/>
                  </a:lnTo>
                  <a:cubicBezTo>
                    <a:pt x="987" y="497"/>
                    <a:pt x="987" y="497"/>
                    <a:pt x="1012" y="484"/>
                  </a:cubicBezTo>
                  <a:cubicBezTo>
                    <a:pt x="1027" y="475"/>
                    <a:pt x="1036" y="470"/>
                    <a:pt x="1040" y="470"/>
                  </a:cubicBezTo>
                  <a:cubicBezTo>
                    <a:pt x="1046" y="470"/>
                    <a:pt x="1036" y="481"/>
                    <a:pt x="1012" y="497"/>
                  </a:cubicBezTo>
                  <a:lnTo>
                    <a:pt x="1012" y="497"/>
                  </a:lnTo>
                  <a:cubicBezTo>
                    <a:pt x="1020" y="494"/>
                    <a:pt x="1025" y="492"/>
                    <a:pt x="1028" y="492"/>
                  </a:cubicBezTo>
                  <a:cubicBezTo>
                    <a:pt x="1035" y="492"/>
                    <a:pt x="1027" y="501"/>
                    <a:pt x="999" y="510"/>
                  </a:cubicBezTo>
                  <a:cubicBezTo>
                    <a:pt x="974" y="523"/>
                    <a:pt x="948" y="536"/>
                    <a:pt x="948" y="536"/>
                  </a:cubicBezTo>
                  <a:lnTo>
                    <a:pt x="974" y="536"/>
                  </a:lnTo>
                  <a:cubicBezTo>
                    <a:pt x="999" y="523"/>
                    <a:pt x="999" y="523"/>
                    <a:pt x="999" y="523"/>
                  </a:cubicBezTo>
                  <a:cubicBezTo>
                    <a:pt x="999" y="536"/>
                    <a:pt x="1025" y="536"/>
                    <a:pt x="1025" y="536"/>
                  </a:cubicBezTo>
                  <a:cubicBezTo>
                    <a:pt x="1025" y="536"/>
                    <a:pt x="1038" y="549"/>
                    <a:pt x="1012" y="549"/>
                  </a:cubicBezTo>
                  <a:cubicBezTo>
                    <a:pt x="1012" y="556"/>
                    <a:pt x="1012" y="559"/>
                    <a:pt x="1016" y="559"/>
                  </a:cubicBezTo>
                  <a:cubicBezTo>
                    <a:pt x="1019" y="559"/>
                    <a:pt x="1025" y="556"/>
                    <a:pt x="1038" y="549"/>
                  </a:cubicBezTo>
                  <a:cubicBezTo>
                    <a:pt x="1064" y="549"/>
                    <a:pt x="1064" y="549"/>
                    <a:pt x="1038" y="562"/>
                  </a:cubicBezTo>
                  <a:lnTo>
                    <a:pt x="1064" y="562"/>
                  </a:lnTo>
                  <a:cubicBezTo>
                    <a:pt x="1038" y="562"/>
                    <a:pt x="1012" y="575"/>
                    <a:pt x="1038" y="575"/>
                  </a:cubicBezTo>
                  <a:cubicBezTo>
                    <a:pt x="1051" y="569"/>
                    <a:pt x="1058" y="565"/>
                    <a:pt x="1061" y="565"/>
                  </a:cubicBezTo>
                  <a:cubicBezTo>
                    <a:pt x="1064" y="565"/>
                    <a:pt x="1064" y="569"/>
                    <a:pt x="1064" y="575"/>
                  </a:cubicBezTo>
                  <a:cubicBezTo>
                    <a:pt x="1051" y="588"/>
                    <a:pt x="1038" y="640"/>
                    <a:pt x="1064" y="640"/>
                  </a:cubicBezTo>
                  <a:cubicBezTo>
                    <a:pt x="1064" y="640"/>
                    <a:pt x="1064" y="640"/>
                    <a:pt x="1064" y="653"/>
                  </a:cubicBezTo>
                  <a:cubicBezTo>
                    <a:pt x="1012" y="653"/>
                    <a:pt x="1038" y="653"/>
                    <a:pt x="1064" y="666"/>
                  </a:cubicBezTo>
                  <a:cubicBezTo>
                    <a:pt x="1090" y="666"/>
                    <a:pt x="1116" y="666"/>
                    <a:pt x="1116" y="679"/>
                  </a:cubicBezTo>
                  <a:cubicBezTo>
                    <a:pt x="1090" y="666"/>
                    <a:pt x="1064" y="666"/>
                    <a:pt x="1064" y="666"/>
                  </a:cubicBezTo>
                  <a:lnTo>
                    <a:pt x="1064" y="666"/>
                  </a:lnTo>
                  <a:cubicBezTo>
                    <a:pt x="1090" y="679"/>
                    <a:pt x="1077" y="679"/>
                    <a:pt x="1077" y="679"/>
                  </a:cubicBezTo>
                  <a:cubicBezTo>
                    <a:pt x="1064" y="675"/>
                    <a:pt x="1056" y="673"/>
                    <a:pt x="1050" y="673"/>
                  </a:cubicBezTo>
                  <a:cubicBezTo>
                    <a:pt x="1040" y="673"/>
                    <a:pt x="1043" y="679"/>
                    <a:pt x="1051" y="679"/>
                  </a:cubicBezTo>
                  <a:cubicBezTo>
                    <a:pt x="1088" y="688"/>
                    <a:pt x="1099" y="697"/>
                    <a:pt x="1084" y="697"/>
                  </a:cubicBezTo>
                  <a:cubicBezTo>
                    <a:pt x="1077" y="697"/>
                    <a:pt x="1067" y="696"/>
                    <a:pt x="1051" y="692"/>
                  </a:cubicBezTo>
                  <a:cubicBezTo>
                    <a:pt x="1030" y="687"/>
                    <a:pt x="1017" y="683"/>
                    <a:pt x="1015" y="683"/>
                  </a:cubicBezTo>
                  <a:lnTo>
                    <a:pt x="1015" y="683"/>
                  </a:lnTo>
                  <a:cubicBezTo>
                    <a:pt x="1013" y="683"/>
                    <a:pt x="1032" y="690"/>
                    <a:pt x="1077" y="705"/>
                  </a:cubicBezTo>
                  <a:cubicBezTo>
                    <a:pt x="1051" y="698"/>
                    <a:pt x="1038" y="695"/>
                    <a:pt x="1035" y="695"/>
                  </a:cubicBezTo>
                  <a:cubicBezTo>
                    <a:pt x="1032" y="695"/>
                    <a:pt x="1038" y="698"/>
                    <a:pt x="1051" y="705"/>
                  </a:cubicBezTo>
                  <a:cubicBezTo>
                    <a:pt x="1071" y="711"/>
                    <a:pt x="1081" y="715"/>
                    <a:pt x="1079" y="715"/>
                  </a:cubicBezTo>
                  <a:cubicBezTo>
                    <a:pt x="1077" y="715"/>
                    <a:pt x="1064" y="711"/>
                    <a:pt x="1038" y="705"/>
                  </a:cubicBezTo>
                  <a:cubicBezTo>
                    <a:pt x="1022" y="700"/>
                    <a:pt x="1013" y="696"/>
                    <a:pt x="1010" y="696"/>
                  </a:cubicBezTo>
                  <a:cubicBezTo>
                    <a:pt x="1006" y="696"/>
                    <a:pt x="1016" y="703"/>
                    <a:pt x="1038" y="718"/>
                  </a:cubicBezTo>
                  <a:cubicBezTo>
                    <a:pt x="1075" y="727"/>
                    <a:pt x="1086" y="736"/>
                    <a:pt x="1071" y="736"/>
                  </a:cubicBezTo>
                  <a:cubicBezTo>
                    <a:pt x="1064" y="736"/>
                    <a:pt x="1054" y="735"/>
                    <a:pt x="1038" y="731"/>
                  </a:cubicBezTo>
                  <a:lnTo>
                    <a:pt x="1012" y="718"/>
                  </a:lnTo>
                  <a:cubicBezTo>
                    <a:pt x="1012" y="718"/>
                    <a:pt x="1012" y="731"/>
                    <a:pt x="1012" y="731"/>
                  </a:cubicBezTo>
                  <a:lnTo>
                    <a:pt x="1025" y="731"/>
                  </a:lnTo>
                  <a:cubicBezTo>
                    <a:pt x="1025" y="731"/>
                    <a:pt x="999" y="731"/>
                    <a:pt x="999" y="744"/>
                  </a:cubicBezTo>
                  <a:cubicBezTo>
                    <a:pt x="987" y="770"/>
                    <a:pt x="974" y="770"/>
                    <a:pt x="999" y="783"/>
                  </a:cubicBezTo>
                  <a:cubicBezTo>
                    <a:pt x="999" y="783"/>
                    <a:pt x="988" y="777"/>
                    <a:pt x="980" y="777"/>
                  </a:cubicBezTo>
                  <a:cubicBezTo>
                    <a:pt x="976" y="777"/>
                    <a:pt x="974" y="778"/>
                    <a:pt x="974" y="783"/>
                  </a:cubicBezTo>
                  <a:cubicBezTo>
                    <a:pt x="961" y="783"/>
                    <a:pt x="961" y="783"/>
                    <a:pt x="948" y="770"/>
                  </a:cubicBezTo>
                  <a:lnTo>
                    <a:pt x="948" y="770"/>
                  </a:lnTo>
                  <a:cubicBezTo>
                    <a:pt x="967" y="799"/>
                    <a:pt x="965" y="814"/>
                    <a:pt x="957" y="814"/>
                  </a:cubicBezTo>
                  <a:cubicBezTo>
                    <a:pt x="954" y="814"/>
                    <a:pt x="951" y="812"/>
                    <a:pt x="948" y="809"/>
                  </a:cubicBezTo>
                  <a:cubicBezTo>
                    <a:pt x="935" y="809"/>
                    <a:pt x="935" y="809"/>
                    <a:pt x="948" y="822"/>
                  </a:cubicBezTo>
                  <a:cubicBezTo>
                    <a:pt x="955" y="837"/>
                    <a:pt x="958" y="843"/>
                    <a:pt x="957" y="843"/>
                  </a:cubicBezTo>
                  <a:cubicBezTo>
                    <a:pt x="956" y="843"/>
                    <a:pt x="953" y="840"/>
                    <a:pt x="948" y="835"/>
                  </a:cubicBezTo>
                  <a:cubicBezTo>
                    <a:pt x="941" y="822"/>
                    <a:pt x="931" y="815"/>
                    <a:pt x="927" y="815"/>
                  </a:cubicBezTo>
                  <a:cubicBezTo>
                    <a:pt x="922" y="815"/>
                    <a:pt x="922" y="822"/>
                    <a:pt x="935" y="835"/>
                  </a:cubicBezTo>
                  <a:lnTo>
                    <a:pt x="922" y="822"/>
                  </a:lnTo>
                  <a:cubicBezTo>
                    <a:pt x="915" y="818"/>
                    <a:pt x="911" y="817"/>
                    <a:pt x="909" y="817"/>
                  </a:cubicBezTo>
                  <a:cubicBezTo>
                    <a:pt x="904" y="817"/>
                    <a:pt x="916" y="829"/>
                    <a:pt x="935" y="848"/>
                  </a:cubicBezTo>
                  <a:cubicBezTo>
                    <a:pt x="946" y="865"/>
                    <a:pt x="952" y="874"/>
                    <a:pt x="952" y="874"/>
                  </a:cubicBezTo>
                  <a:cubicBezTo>
                    <a:pt x="951" y="874"/>
                    <a:pt x="938" y="858"/>
                    <a:pt x="909" y="822"/>
                  </a:cubicBezTo>
                  <a:cubicBezTo>
                    <a:pt x="896" y="802"/>
                    <a:pt x="889" y="796"/>
                    <a:pt x="888" y="796"/>
                  </a:cubicBezTo>
                  <a:lnTo>
                    <a:pt x="888" y="796"/>
                  </a:lnTo>
                  <a:cubicBezTo>
                    <a:pt x="886" y="796"/>
                    <a:pt x="889" y="802"/>
                    <a:pt x="896" y="809"/>
                  </a:cubicBezTo>
                  <a:cubicBezTo>
                    <a:pt x="905" y="828"/>
                    <a:pt x="915" y="840"/>
                    <a:pt x="909" y="840"/>
                  </a:cubicBezTo>
                  <a:cubicBezTo>
                    <a:pt x="907" y="840"/>
                    <a:pt x="903" y="838"/>
                    <a:pt x="896" y="835"/>
                  </a:cubicBezTo>
                  <a:lnTo>
                    <a:pt x="896" y="835"/>
                  </a:lnTo>
                  <a:cubicBezTo>
                    <a:pt x="896" y="835"/>
                    <a:pt x="896" y="835"/>
                    <a:pt x="922" y="874"/>
                  </a:cubicBezTo>
                  <a:cubicBezTo>
                    <a:pt x="948" y="899"/>
                    <a:pt x="935" y="899"/>
                    <a:pt x="935" y="899"/>
                  </a:cubicBezTo>
                  <a:cubicBezTo>
                    <a:pt x="922" y="874"/>
                    <a:pt x="922" y="874"/>
                    <a:pt x="909" y="861"/>
                  </a:cubicBezTo>
                  <a:cubicBezTo>
                    <a:pt x="909" y="861"/>
                    <a:pt x="883" y="848"/>
                    <a:pt x="870" y="822"/>
                  </a:cubicBezTo>
                  <a:lnTo>
                    <a:pt x="870" y="822"/>
                  </a:lnTo>
                  <a:cubicBezTo>
                    <a:pt x="873" y="828"/>
                    <a:pt x="877" y="837"/>
                    <a:pt x="883" y="848"/>
                  </a:cubicBezTo>
                  <a:cubicBezTo>
                    <a:pt x="909" y="887"/>
                    <a:pt x="909" y="887"/>
                    <a:pt x="909" y="887"/>
                  </a:cubicBezTo>
                  <a:cubicBezTo>
                    <a:pt x="909" y="887"/>
                    <a:pt x="896" y="887"/>
                    <a:pt x="883" y="861"/>
                  </a:cubicBezTo>
                  <a:cubicBezTo>
                    <a:pt x="870" y="848"/>
                    <a:pt x="870" y="848"/>
                    <a:pt x="870" y="848"/>
                  </a:cubicBezTo>
                  <a:lnTo>
                    <a:pt x="870" y="848"/>
                  </a:lnTo>
                  <a:cubicBezTo>
                    <a:pt x="870" y="848"/>
                    <a:pt x="896" y="912"/>
                    <a:pt x="922" y="964"/>
                  </a:cubicBezTo>
                  <a:cubicBezTo>
                    <a:pt x="909" y="938"/>
                    <a:pt x="896" y="938"/>
                    <a:pt x="896" y="938"/>
                  </a:cubicBezTo>
                  <a:cubicBezTo>
                    <a:pt x="883" y="925"/>
                    <a:pt x="896" y="925"/>
                    <a:pt x="896" y="925"/>
                  </a:cubicBezTo>
                  <a:lnTo>
                    <a:pt x="883" y="899"/>
                  </a:lnTo>
                  <a:cubicBezTo>
                    <a:pt x="870" y="880"/>
                    <a:pt x="863" y="870"/>
                    <a:pt x="862" y="870"/>
                  </a:cubicBezTo>
                  <a:lnTo>
                    <a:pt x="862" y="870"/>
                  </a:lnTo>
                  <a:cubicBezTo>
                    <a:pt x="860" y="870"/>
                    <a:pt x="863" y="880"/>
                    <a:pt x="870" y="899"/>
                  </a:cubicBezTo>
                  <a:cubicBezTo>
                    <a:pt x="861" y="891"/>
                    <a:pt x="852" y="875"/>
                    <a:pt x="851" y="875"/>
                  </a:cubicBezTo>
                  <a:lnTo>
                    <a:pt x="851" y="875"/>
                  </a:lnTo>
                  <a:cubicBezTo>
                    <a:pt x="851" y="875"/>
                    <a:pt x="853" y="878"/>
                    <a:pt x="857" y="887"/>
                  </a:cubicBezTo>
                  <a:lnTo>
                    <a:pt x="857" y="887"/>
                  </a:lnTo>
                  <a:cubicBezTo>
                    <a:pt x="857" y="886"/>
                    <a:pt x="856" y="885"/>
                    <a:pt x="844" y="861"/>
                  </a:cubicBezTo>
                  <a:cubicBezTo>
                    <a:pt x="831" y="861"/>
                    <a:pt x="831" y="861"/>
                    <a:pt x="844" y="887"/>
                  </a:cubicBezTo>
                  <a:cubicBezTo>
                    <a:pt x="857" y="912"/>
                    <a:pt x="857" y="912"/>
                    <a:pt x="844" y="912"/>
                  </a:cubicBezTo>
                  <a:cubicBezTo>
                    <a:pt x="844" y="912"/>
                    <a:pt x="844" y="912"/>
                    <a:pt x="857" y="938"/>
                  </a:cubicBezTo>
                  <a:lnTo>
                    <a:pt x="857" y="951"/>
                  </a:lnTo>
                  <a:cubicBezTo>
                    <a:pt x="857" y="964"/>
                    <a:pt x="870" y="990"/>
                    <a:pt x="870" y="990"/>
                  </a:cubicBezTo>
                  <a:cubicBezTo>
                    <a:pt x="870" y="995"/>
                    <a:pt x="870" y="998"/>
                    <a:pt x="869" y="998"/>
                  </a:cubicBezTo>
                  <a:cubicBezTo>
                    <a:pt x="866" y="998"/>
                    <a:pt x="860" y="989"/>
                    <a:pt x="844" y="964"/>
                  </a:cubicBezTo>
                  <a:cubicBezTo>
                    <a:pt x="844" y="938"/>
                    <a:pt x="844" y="938"/>
                    <a:pt x="831" y="938"/>
                  </a:cubicBezTo>
                  <a:cubicBezTo>
                    <a:pt x="831" y="964"/>
                    <a:pt x="844" y="990"/>
                    <a:pt x="844" y="990"/>
                  </a:cubicBezTo>
                  <a:cubicBezTo>
                    <a:pt x="844" y="990"/>
                    <a:pt x="818" y="938"/>
                    <a:pt x="818" y="913"/>
                  </a:cubicBezTo>
                  <a:lnTo>
                    <a:pt x="818" y="913"/>
                  </a:lnTo>
                  <a:cubicBezTo>
                    <a:pt x="818" y="931"/>
                    <a:pt x="824" y="949"/>
                    <a:pt x="824" y="949"/>
                  </a:cubicBezTo>
                  <a:cubicBezTo>
                    <a:pt x="823" y="949"/>
                    <a:pt x="822" y="946"/>
                    <a:pt x="818" y="938"/>
                  </a:cubicBezTo>
                  <a:cubicBezTo>
                    <a:pt x="805" y="938"/>
                    <a:pt x="805" y="938"/>
                    <a:pt x="805" y="925"/>
                  </a:cubicBezTo>
                  <a:cubicBezTo>
                    <a:pt x="801" y="917"/>
                    <a:pt x="798" y="914"/>
                    <a:pt x="796" y="914"/>
                  </a:cubicBezTo>
                  <a:cubicBezTo>
                    <a:pt x="792" y="914"/>
                    <a:pt x="792" y="925"/>
                    <a:pt x="792" y="925"/>
                  </a:cubicBezTo>
                  <a:cubicBezTo>
                    <a:pt x="779" y="899"/>
                    <a:pt x="772" y="887"/>
                    <a:pt x="771" y="887"/>
                  </a:cubicBezTo>
                  <a:lnTo>
                    <a:pt x="771" y="887"/>
                  </a:lnTo>
                  <a:cubicBezTo>
                    <a:pt x="769" y="887"/>
                    <a:pt x="772" y="899"/>
                    <a:pt x="779" y="925"/>
                  </a:cubicBezTo>
                  <a:cubicBezTo>
                    <a:pt x="775" y="918"/>
                    <a:pt x="772" y="915"/>
                    <a:pt x="771" y="915"/>
                  </a:cubicBezTo>
                  <a:cubicBezTo>
                    <a:pt x="770" y="915"/>
                    <a:pt x="769" y="915"/>
                    <a:pt x="768" y="917"/>
                  </a:cubicBezTo>
                  <a:lnTo>
                    <a:pt x="768" y="917"/>
                  </a:lnTo>
                  <a:lnTo>
                    <a:pt x="766" y="913"/>
                  </a:lnTo>
                  <a:lnTo>
                    <a:pt x="766" y="913"/>
                  </a:lnTo>
                  <a:cubicBezTo>
                    <a:pt x="767" y="914"/>
                    <a:pt x="768" y="916"/>
                    <a:pt x="768" y="917"/>
                  </a:cubicBezTo>
                  <a:lnTo>
                    <a:pt x="768" y="917"/>
                  </a:lnTo>
                  <a:cubicBezTo>
                    <a:pt x="768" y="917"/>
                    <a:pt x="768" y="917"/>
                    <a:pt x="768" y="917"/>
                  </a:cubicBezTo>
                  <a:lnTo>
                    <a:pt x="768" y="917"/>
                  </a:lnTo>
                  <a:lnTo>
                    <a:pt x="779" y="938"/>
                  </a:lnTo>
                  <a:cubicBezTo>
                    <a:pt x="779" y="946"/>
                    <a:pt x="779" y="950"/>
                    <a:pt x="779" y="950"/>
                  </a:cubicBezTo>
                  <a:cubicBezTo>
                    <a:pt x="779" y="950"/>
                    <a:pt x="779" y="951"/>
                    <a:pt x="779" y="951"/>
                  </a:cubicBezTo>
                  <a:cubicBezTo>
                    <a:pt x="779" y="951"/>
                    <a:pt x="779" y="940"/>
                    <a:pt x="768" y="917"/>
                  </a:cubicBezTo>
                  <a:lnTo>
                    <a:pt x="768" y="917"/>
                  </a:lnTo>
                  <a:cubicBezTo>
                    <a:pt x="766" y="923"/>
                    <a:pt x="766" y="937"/>
                    <a:pt x="766" y="951"/>
                  </a:cubicBezTo>
                  <a:cubicBezTo>
                    <a:pt x="766" y="977"/>
                    <a:pt x="766" y="1016"/>
                    <a:pt x="779" y="1042"/>
                  </a:cubicBezTo>
                  <a:cubicBezTo>
                    <a:pt x="779" y="1073"/>
                    <a:pt x="779" y="1085"/>
                    <a:pt x="776" y="1085"/>
                  </a:cubicBezTo>
                  <a:cubicBezTo>
                    <a:pt x="775" y="1085"/>
                    <a:pt x="771" y="1079"/>
                    <a:pt x="766" y="1068"/>
                  </a:cubicBezTo>
                  <a:cubicBezTo>
                    <a:pt x="766" y="1068"/>
                    <a:pt x="766" y="1042"/>
                    <a:pt x="766" y="1016"/>
                  </a:cubicBezTo>
                  <a:cubicBezTo>
                    <a:pt x="753" y="990"/>
                    <a:pt x="766" y="990"/>
                    <a:pt x="766" y="990"/>
                  </a:cubicBezTo>
                  <a:cubicBezTo>
                    <a:pt x="766" y="977"/>
                    <a:pt x="766" y="951"/>
                    <a:pt x="753" y="951"/>
                  </a:cubicBezTo>
                  <a:cubicBezTo>
                    <a:pt x="753" y="925"/>
                    <a:pt x="753" y="925"/>
                    <a:pt x="740" y="925"/>
                  </a:cubicBezTo>
                  <a:cubicBezTo>
                    <a:pt x="740" y="925"/>
                    <a:pt x="740" y="925"/>
                    <a:pt x="740" y="899"/>
                  </a:cubicBezTo>
                  <a:cubicBezTo>
                    <a:pt x="735" y="894"/>
                    <a:pt x="732" y="891"/>
                    <a:pt x="730" y="891"/>
                  </a:cubicBezTo>
                  <a:cubicBezTo>
                    <a:pt x="727" y="891"/>
                    <a:pt x="727" y="897"/>
                    <a:pt x="727" y="912"/>
                  </a:cubicBezTo>
                  <a:cubicBezTo>
                    <a:pt x="727" y="923"/>
                    <a:pt x="727" y="932"/>
                    <a:pt x="727" y="938"/>
                  </a:cubicBezTo>
                  <a:cubicBezTo>
                    <a:pt x="727" y="906"/>
                    <a:pt x="722" y="884"/>
                    <a:pt x="715" y="884"/>
                  </a:cubicBezTo>
                  <a:cubicBezTo>
                    <a:pt x="711" y="884"/>
                    <a:pt x="706" y="893"/>
                    <a:pt x="701" y="912"/>
                  </a:cubicBezTo>
                  <a:cubicBezTo>
                    <a:pt x="701" y="896"/>
                    <a:pt x="696" y="885"/>
                    <a:pt x="692" y="885"/>
                  </a:cubicBezTo>
                  <a:cubicBezTo>
                    <a:pt x="690" y="885"/>
                    <a:pt x="688" y="890"/>
                    <a:pt x="688" y="899"/>
                  </a:cubicBezTo>
                  <a:lnTo>
                    <a:pt x="675" y="899"/>
                  </a:lnTo>
                  <a:cubicBezTo>
                    <a:pt x="666" y="908"/>
                    <a:pt x="657" y="924"/>
                    <a:pt x="657" y="924"/>
                  </a:cubicBezTo>
                  <a:cubicBezTo>
                    <a:pt x="657" y="924"/>
                    <a:pt x="658" y="920"/>
                    <a:pt x="662" y="912"/>
                  </a:cubicBezTo>
                  <a:cubicBezTo>
                    <a:pt x="675" y="899"/>
                    <a:pt x="662" y="899"/>
                    <a:pt x="662" y="887"/>
                  </a:cubicBezTo>
                  <a:cubicBezTo>
                    <a:pt x="649" y="887"/>
                    <a:pt x="649" y="887"/>
                    <a:pt x="636" y="912"/>
                  </a:cubicBezTo>
                  <a:cubicBezTo>
                    <a:pt x="634" y="915"/>
                    <a:pt x="632" y="916"/>
                    <a:pt x="632" y="916"/>
                  </a:cubicBezTo>
                  <a:cubicBezTo>
                    <a:pt x="628" y="916"/>
                    <a:pt x="639" y="897"/>
                    <a:pt x="649" y="887"/>
                  </a:cubicBezTo>
                  <a:cubicBezTo>
                    <a:pt x="662" y="862"/>
                    <a:pt x="665" y="849"/>
                    <a:pt x="663" y="849"/>
                  </a:cubicBezTo>
                  <a:lnTo>
                    <a:pt x="663" y="849"/>
                  </a:lnTo>
                  <a:cubicBezTo>
                    <a:pt x="660" y="849"/>
                    <a:pt x="650" y="865"/>
                    <a:pt x="636" y="899"/>
                  </a:cubicBezTo>
                  <a:cubicBezTo>
                    <a:pt x="620" y="924"/>
                    <a:pt x="609" y="933"/>
                    <a:pt x="606" y="933"/>
                  </a:cubicBezTo>
                  <a:cubicBezTo>
                    <a:pt x="604" y="933"/>
                    <a:pt x="606" y="930"/>
                    <a:pt x="610" y="925"/>
                  </a:cubicBezTo>
                  <a:cubicBezTo>
                    <a:pt x="623" y="900"/>
                    <a:pt x="623" y="899"/>
                    <a:pt x="623" y="899"/>
                  </a:cubicBezTo>
                  <a:lnTo>
                    <a:pt x="623" y="899"/>
                  </a:lnTo>
                  <a:cubicBezTo>
                    <a:pt x="610" y="912"/>
                    <a:pt x="597" y="938"/>
                    <a:pt x="584" y="964"/>
                  </a:cubicBezTo>
                  <a:cubicBezTo>
                    <a:pt x="571" y="977"/>
                    <a:pt x="571" y="977"/>
                    <a:pt x="571" y="977"/>
                  </a:cubicBezTo>
                  <a:cubicBezTo>
                    <a:pt x="584" y="951"/>
                    <a:pt x="597" y="938"/>
                    <a:pt x="610" y="912"/>
                  </a:cubicBezTo>
                  <a:cubicBezTo>
                    <a:pt x="610" y="912"/>
                    <a:pt x="623" y="900"/>
                    <a:pt x="636" y="874"/>
                  </a:cubicBezTo>
                  <a:lnTo>
                    <a:pt x="636" y="874"/>
                  </a:lnTo>
                  <a:cubicBezTo>
                    <a:pt x="636" y="874"/>
                    <a:pt x="634" y="877"/>
                    <a:pt x="623" y="899"/>
                  </a:cubicBezTo>
                  <a:cubicBezTo>
                    <a:pt x="623" y="899"/>
                    <a:pt x="636" y="874"/>
                    <a:pt x="649" y="861"/>
                  </a:cubicBezTo>
                  <a:lnTo>
                    <a:pt x="649" y="861"/>
                  </a:lnTo>
                  <a:cubicBezTo>
                    <a:pt x="649" y="861"/>
                    <a:pt x="648" y="862"/>
                    <a:pt x="636" y="874"/>
                  </a:cubicBezTo>
                  <a:cubicBezTo>
                    <a:pt x="639" y="868"/>
                    <a:pt x="640" y="865"/>
                    <a:pt x="638" y="865"/>
                  </a:cubicBezTo>
                  <a:lnTo>
                    <a:pt x="638" y="865"/>
                  </a:lnTo>
                  <a:cubicBezTo>
                    <a:pt x="634" y="865"/>
                    <a:pt x="619" y="880"/>
                    <a:pt x="604" y="899"/>
                  </a:cubicBezTo>
                  <a:lnTo>
                    <a:pt x="604" y="899"/>
                  </a:lnTo>
                  <a:cubicBezTo>
                    <a:pt x="610" y="887"/>
                    <a:pt x="607" y="887"/>
                    <a:pt x="597" y="887"/>
                  </a:cubicBezTo>
                  <a:cubicBezTo>
                    <a:pt x="597" y="881"/>
                    <a:pt x="597" y="878"/>
                    <a:pt x="596" y="878"/>
                  </a:cubicBezTo>
                  <a:cubicBezTo>
                    <a:pt x="595" y="878"/>
                    <a:pt x="592" y="884"/>
                    <a:pt x="584" y="899"/>
                  </a:cubicBezTo>
                  <a:cubicBezTo>
                    <a:pt x="571" y="912"/>
                    <a:pt x="558" y="938"/>
                    <a:pt x="558" y="938"/>
                  </a:cubicBezTo>
                  <a:cubicBezTo>
                    <a:pt x="558" y="938"/>
                    <a:pt x="546" y="964"/>
                    <a:pt x="520" y="977"/>
                  </a:cubicBezTo>
                  <a:cubicBezTo>
                    <a:pt x="520" y="977"/>
                    <a:pt x="533" y="951"/>
                    <a:pt x="546" y="938"/>
                  </a:cubicBezTo>
                  <a:cubicBezTo>
                    <a:pt x="571" y="887"/>
                    <a:pt x="584" y="874"/>
                    <a:pt x="584" y="861"/>
                  </a:cubicBezTo>
                  <a:cubicBezTo>
                    <a:pt x="571" y="861"/>
                    <a:pt x="571" y="848"/>
                    <a:pt x="584" y="835"/>
                  </a:cubicBezTo>
                  <a:lnTo>
                    <a:pt x="584" y="835"/>
                  </a:lnTo>
                  <a:cubicBezTo>
                    <a:pt x="584" y="835"/>
                    <a:pt x="583" y="836"/>
                    <a:pt x="571" y="848"/>
                  </a:cubicBezTo>
                  <a:lnTo>
                    <a:pt x="558" y="848"/>
                  </a:lnTo>
                  <a:cubicBezTo>
                    <a:pt x="574" y="832"/>
                    <a:pt x="576" y="826"/>
                    <a:pt x="572" y="826"/>
                  </a:cubicBezTo>
                  <a:cubicBezTo>
                    <a:pt x="569" y="826"/>
                    <a:pt x="564" y="829"/>
                    <a:pt x="558" y="835"/>
                  </a:cubicBezTo>
                  <a:cubicBezTo>
                    <a:pt x="571" y="817"/>
                    <a:pt x="577" y="807"/>
                    <a:pt x="575" y="807"/>
                  </a:cubicBezTo>
                  <a:lnTo>
                    <a:pt x="575" y="807"/>
                  </a:lnTo>
                  <a:cubicBezTo>
                    <a:pt x="573" y="807"/>
                    <a:pt x="560" y="820"/>
                    <a:pt x="533" y="848"/>
                  </a:cubicBezTo>
                  <a:cubicBezTo>
                    <a:pt x="520" y="861"/>
                    <a:pt x="494" y="887"/>
                    <a:pt x="507" y="887"/>
                  </a:cubicBezTo>
                  <a:lnTo>
                    <a:pt x="507" y="899"/>
                  </a:lnTo>
                  <a:lnTo>
                    <a:pt x="481" y="912"/>
                  </a:lnTo>
                  <a:cubicBezTo>
                    <a:pt x="481" y="909"/>
                    <a:pt x="479" y="907"/>
                    <a:pt x="476" y="907"/>
                  </a:cubicBezTo>
                  <a:cubicBezTo>
                    <a:pt x="468" y="907"/>
                    <a:pt x="451" y="919"/>
                    <a:pt x="442" y="938"/>
                  </a:cubicBezTo>
                  <a:cubicBezTo>
                    <a:pt x="442" y="938"/>
                    <a:pt x="416" y="951"/>
                    <a:pt x="416" y="951"/>
                  </a:cubicBezTo>
                  <a:cubicBezTo>
                    <a:pt x="416" y="951"/>
                    <a:pt x="442" y="925"/>
                    <a:pt x="455" y="912"/>
                  </a:cubicBezTo>
                  <a:cubicBezTo>
                    <a:pt x="481" y="899"/>
                    <a:pt x="494" y="887"/>
                    <a:pt x="507" y="874"/>
                  </a:cubicBezTo>
                  <a:cubicBezTo>
                    <a:pt x="532" y="848"/>
                    <a:pt x="546" y="828"/>
                    <a:pt x="542" y="828"/>
                  </a:cubicBezTo>
                  <a:lnTo>
                    <a:pt x="542" y="828"/>
                  </a:lnTo>
                  <a:cubicBezTo>
                    <a:pt x="540" y="828"/>
                    <a:pt x="533" y="834"/>
                    <a:pt x="520" y="848"/>
                  </a:cubicBezTo>
                  <a:cubicBezTo>
                    <a:pt x="520" y="848"/>
                    <a:pt x="520" y="848"/>
                    <a:pt x="546" y="822"/>
                  </a:cubicBezTo>
                  <a:cubicBezTo>
                    <a:pt x="551" y="816"/>
                    <a:pt x="554" y="813"/>
                    <a:pt x="553" y="813"/>
                  </a:cubicBezTo>
                  <a:lnTo>
                    <a:pt x="553" y="813"/>
                  </a:lnTo>
                  <a:cubicBezTo>
                    <a:pt x="552" y="813"/>
                    <a:pt x="542" y="819"/>
                    <a:pt x="520" y="835"/>
                  </a:cubicBezTo>
                  <a:cubicBezTo>
                    <a:pt x="545" y="809"/>
                    <a:pt x="548" y="795"/>
                    <a:pt x="544" y="795"/>
                  </a:cubicBezTo>
                  <a:lnTo>
                    <a:pt x="544" y="795"/>
                  </a:lnTo>
                  <a:cubicBezTo>
                    <a:pt x="542" y="795"/>
                    <a:pt x="537" y="799"/>
                    <a:pt x="533" y="809"/>
                  </a:cubicBezTo>
                  <a:cubicBezTo>
                    <a:pt x="516" y="820"/>
                    <a:pt x="504" y="824"/>
                    <a:pt x="498" y="824"/>
                  </a:cubicBezTo>
                  <a:cubicBezTo>
                    <a:pt x="490" y="824"/>
                    <a:pt x="492" y="816"/>
                    <a:pt x="507" y="809"/>
                  </a:cubicBezTo>
                  <a:cubicBezTo>
                    <a:pt x="517" y="798"/>
                    <a:pt x="536" y="779"/>
                    <a:pt x="529" y="779"/>
                  </a:cubicBezTo>
                  <a:cubicBezTo>
                    <a:pt x="528" y="779"/>
                    <a:pt x="525" y="780"/>
                    <a:pt x="520" y="783"/>
                  </a:cubicBezTo>
                  <a:lnTo>
                    <a:pt x="520" y="783"/>
                  </a:lnTo>
                  <a:lnTo>
                    <a:pt x="520" y="783"/>
                  </a:lnTo>
                  <a:cubicBezTo>
                    <a:pt x="520" y="783"/>
                    <a:pt x="519" y="783"/>
                    <a:pt x="494" y="796"/>
                  </a:cubicBezTo>
                  <a:cubicBezTo>
                    <a:pt x="494" y="796"/>
                    <a:pt x="481" y="809"/>
                    <a:pt x="455" y="822"/>
                  </a:cubicBezTo>
                  <a:cubicBezTo>
                    <a:pt x="455" y="822"/>
                    <a:pt x="429" y="835"/>
                    <a:pt x="416" y="848"/>
                  </a:cubicBezTo>
                  <a:cubicBezTo>
                    <a:pt x="411" y="850"/>
                    <a:pt x="408" y="851"/>
                    <a:pt x="406" y="851"/>
                  </a:cubicBezTo>
                  <a:cubicBezTo>
                    <a:pt x="401" y="851"/>
                    <a:pt x="403" y="846"/>
                    <a:pt x="412" y="837"/>
                  </a:cubicBezTo>
                  <a:lnTo>
                    <a:pt x="412" y="837"/>
                  </a:lnTo>
                  <a:cubicBezTo>
                    <a:pt x="408" y="838"/>
                    <a:pt x="402" y="842"/>
                    <a:pt x="390" y="848"/>
                  </a:cubicBezTo>
                  <a:cubicBezTo>
                    <a:pt x="383" y="851"/>
                    <a:pt x="373" y="856"/>
                    <a:pt x="364" y="861"/>
                  </a:cubicBezTo>
                  <a:cubicBezTo>
                    <a:pt x="338" y="874"/>
                    <a:pt x="325" y="887"/>
                    <a:pt x="325" y="887"/>
                  </a:cubicBezTo>
                  <a:cubicBezTo>
                    <a:pt x="325" y="874"/>
                    <a:pt x="338" y="861"/>
                    <a:pt x="364" y="848"/>
                  </a:cubicBezTo>
                  <a:cubicBezTo>
                    <a:pt x="387" y="832"/>
                    <a:pt x="396" y="826"/>
                    <a:pt x="403" y="826"/>
                  </a:cubicBezTo>
                  <a:cubicBezTo>
                    <a:pt x="407" y="826"/>
                    <a:pt x="410" y="829"/>
                    <a:pt x="415" y="834"/>
                  </a:cubicBezTo>
                  <a:lnTo>
                    <a:pt x="415" y="834"/>
                  </a:lnTo>
                  <a:cubicBezTo>
                    <a:pt x="425" y="824"/>
                    <a:pt x="443" y="811"/>
                    <a:pt x="468" y="796"/>
                  </a:cubicBezTo>
                  <a:cubicBezTo>
                    <a:pt x="468" y="796"/>
                    <a:pt x="468" y="783"/>
                    <a:pt x="494" y="770"/>
                  </a:cubicBezTo>
                  <a:cubicBezTo>
                    <a:pt x="507" y="770"/>
                    <a:pt x="507" y="770"/>
                    <a:pt x="507" y="757"/>
                  </a:cubicBezTo>
                  <a:lnTo>
                    <a:pt x="507" y="757"/>
                  </a:lnTo>
                  <a:cubicBezTo>
                    <a:pt x="507" y="757"/>
                    <a:pt x="506" y="757"/>
                    <a:pt x="495" y="762"/>
                  </a:cubicBezTo>
                  <a:lnTo>
                    <a:pt x="495" y="762"/>
                  </a:lnTo>
                  <a:cubicBezTo>
                    <a:pt x="496" y="762"/>
                    <a:pt x="495" y="761"/>
                    <a:pt x="493" y="761"/>
                  </a:cubicBezTo>
                  <a:cubicBezTo>
                    <a:pt x="489" y="761"/>
                    <a:pt x="476" y="764"/>
                    <a:pt x="455" y="770"/>
                  </a:cubicBezTo>
                  <a:cubicBezTo>
                    <a:pt x="464" y="765"/>
                    <a:pt x="473" y="761"/>
                    <a:pt x="481" y="757"/>
                  </a:cubicBezTo>
                  <a:lnTo>
                    <a:pt x="481" y="757"/>
                  </a:lnTo>
                  <a:cubicBezTo>
                    <a:pt x="455" y="763"/>
                    <a:pt x="442" y="767"/>
                    <a:pt x="439" y="767"/>
                  </a:cubicBezTo>
                  <a:cubicBezTo>
                    <a:pt x="435" y="767"/>
                    <a:pt x="442" y="763"/>
                    <a:pt x="455" y="757"/>
                  </a:cubicBezTo>
                  <a:cubicBezTo>
                    <a:pt x="455" y="744"/>
                    <a:pt x="455" y="744"/>
                    <a:pt x="481" y="744"/>
                  </a:cubicBezTo>
                  <a:cubicBezTo>
                    <a:pt x="455" y="744"/>
                    <a:pt x="455" y="744"/>
                    <a:pt x="468" y="731"/>
                  </a:cubicBezTo>
                  <a:lnTo>
                    <a:pt x="468" y="731"/>
                  </a:lnTo>
                  <a:cubicBezTo>
                    <a:pt x="429" y="744"/>
                    <a:pt x="403" y="744"/>
                    <a:pt x="403" y="744"/>
                  </a:cubicBezTo>
                  <a:cubicBezTo>
                    <a:pt x="403" y="757"/>
                    <a:pt x="403" y="757"/>
                    <a:pt x="377" y="757"/>
                  </a:cubicBezTo>
                  <a:cubicBezTo>
                    <a:pt x="377" y="757"/>
                    <a:pt x="377" y="744"/>
                    <a:pt x="351" y="744"/>
                  </a:cubicBezTo>
                  <a:cubicBezTo>
                    <a:pt x="338" y="757"/>
                    <a:pt x="286" y="770"/>
                    <a:pt x="312" y="770"/>
                  </a:cubicBezTo>
                  <a:lnTo>
                    <a:pt x="286" y="783"/>
                  </a:lnTo>
                  <a:cubicBezTo>
                    <a:pt x="308" y="779"/>
                    <a:pt x="324" y="775"/>
                    <a:pt x="334" y="773"/>
                  </a:cubicBezTo>
                  <a:lnTo>
                    <a:pt x="334" y="773"/>
                  </a:lnTo>
                  <a:cubicBezTo>
                    <a:pt x="328" y="775"/>
                    <a:pt x="321" y="778"/>
                    <a:pt x="312" y="783"/>
                  </a:cubicBezTo>
                  <a:cubicBezTo>
                    <a:pt x="273" y="796"/>
                    <a:pt x="273" y="796"/>
                    <a:pt x="273" y="809"/>
                  </a:cubicBezTo>
                  <a:lnTo>
                    <a:pt x="247" y="809"/>
                  </a:lnTo>
                  <a:cubicBezTo>
                    <a:pt x="221" y="822"/>
                    <a:pt x="195" y="835"/>
                    <a:pt x="208" y="835"/>
                  </a:cubicBezTo>
                  <a:cubicBezTo>
                    <a:pt x="208" y="841"/>
                    <a:pt x="208" y="844"/>
                    <a:pt x="210" y="844"/>
                  </a:cubicBezTo>
                  <a:cubicBezTo>
                    <a:pt x="212" y="844"/>
                    <a:pt x="215" y="841"/>
                    <a:pt x="221" y="835"/>
                  </a:cubicBezTo>
                  <a:cubicBezTo>
                    <a:pt x="229" y="831"/>
                    <a:pt x="234" y="829"/>
                    <a:pt x="237" y="829"/>
                  </a:cubicBezTo>
                  <a:cubicBezTo>
                    <a:pt x="244" y="829"/>
                    <a:pt x="236" y="838"/>
                    <a:pt x="208" y="848"/>
                  </a:cubicBezTo>
                  <a:cubicBezTo>
                    <a:pt x="195" y="854"/>
                    <a:pt x="189" y="857"/>
                    <a:pt x="192" y="857"/>
                  </a:cubicBezTo>
                  <a:cubicBezTo>
                    <a:pt x="195" y="857"/>
                    <a:pt x="208" y="854"/>
                    <a:pt x="234" y="848"/>
                  </a:cubicBezTo>
                  <a:cubicBezTo>
                    <a:pt x="250" y="842"/>
                    <a:pt x="260" y="839"/>
                    <a:pt x="263" y="839"/>
                  </a:cubicBezTo>
                  <a:cubicBezTo>
                    <a:pt x="266" y="839"/>
                    <a:pt x="257" y="845"/>
                    <a:pt x="234" y="861"/>
                  </a:cubicBezTo>
                  <a:cubicBezTo>
                    <a:pt x="234" y="861"/>
                    <a:pt x="234" y="861"/>
                    <a:pt x="234" y="874"/>
                  </a:cubicBezTo>
                  <a:cubicBezTo>
                    <a:pt x="234" y="874"/>
                    <a:pt x="260" y="861"/>
                    <a:pt x="286" y="848"/>
                  </a:cubicBezTo>
                  <a:cubicBezTo>
                    <a:pt x="306" y="841"/>
                    <a:pt x="315" y="838"/>
                    <a:pt x="319" y="838"/>
                  </a:cubicBezTo>
                  <a:cubicBezTo>
                    <a:pt x="322" y="838"/>
                    <a:pt x="319" y="841"/>
                    <a:pt x="312" y="848"/>
                  </a:cubicBezTo>
                  <a:cubicBezTo>
                    <a:pt x="286" y="861"/>
                    <a:pt x="260" y="874"/>
                    <a:pt x="260" y="874"/>
                  </a:cubicBezTo>
                  <a:cubicBezTo>
                    <a:pt x="234" y="874"/>
                    <a:pt x="247" y="887"/>
                    <a:pt x="247" y="887"/>
                  </a:cubicBezTo>
                  <a:cubicBezTo>
                    <a:pt x="247" y="887"/>
                    <a:pt x="247" y="892"/>
                    <a:pt x="255" y="892"/>
                  </a:cubicBezTo>
                  <a:cubicBezTo>
                    <a:pt x="259" y="892"/>
                    <a:pt x="264" y="891"/>
                    <a:pt x="273" y="887"/>
                  </a:cubicBezTo>
                  <a:lnTo>
                    <a:pt x="273" y="887"/>
                  </a:lnTo>
                  <a:lnTo>
                    <a:pt x="247" y="899"/>
                  </a:lnTo>
                  <a:cubicBezTo>
                    <a:pt x="247" y="899"/>
                    <a:pt x="247" y="912"/>
                    <a:pt x="234" y="925"/>
                  </a:cubicBezTo>
                  <a:cubicBezTo>
                    <a:pt x="230" y="935"/>
                    <a:pt x="232" y="939"/>
                    <a:pt x="238" y="939"/>
                  </a:cubicBezTo>
                  <a:cubicBezTo>
                    <a:pt x="249" y="939"/>
                    <a:pt x="274" y="925"/>
                    <a:pt x="299" y="899"/>
                  </a:cubicBezTo>
                  <a:lnTo>
                    <a:pt x="325" y="899"/>
                  </a:lnTo>
                  <a:cubicBezTo>
                    <a:pt x="351" y="887"/>
                    <a:pt x="351" y="887"/>
                    <a:pt x="351" y="887"/>
                  </a:cubicBezTo>
                  <a:lnTo>
                    <a:pt x="351" y="887"/>
                  </a:lnTo>
                  <a:lnTo>
                    <a:pt x="312" y="912"/>
                  </a:lnTo>
                  <a:cubicBezTo>
                    <a:pt x="270" y="938"/>
                    <a:pt x="245" y="952"/>
                    <a:pt x="249" y="952"/>
                  </a:cubicBezTo>
                  <a:cubicBezTo>
                    <a:pt x="252" y="952"/>
                    <a:pt x="263" y="948"/>
                    <a:pt x="286" y="938"/>
                  </a:cubicBezTo>
                  <a:lnTo>
                    <a:pt x="286" y="938"/>
                  </a:lnTo>
                  <a:cubicBezTo>
                    <a:pt x="286" y="938"/>
                    <a:pt x="286" y="939"/>
                    <a:pt x="273" y="951"/>
                  </a:cubicBezTo>
                  <a:cubicBezTo>
                    <a:pt x="273" y="954"/>
                    <a:pt x="275" y="955"/>
                    <a:pt x="278" y="955"/>
                  </a:cubicBezTo>
                  <a:cubicBezTo>
                    <a:pt x="292" y="955"/>
                    <a:pt x="327" y="936"/>
                    <a:pt x="338" y="925"/>
                  </a:cubicBezTo>
                  <a:cubicBezTo>
                    <a:pt x="364" y="913"/>
                    <a:pt x="364" y="912"/>
                    <a:pt x="364" y="912"/>
                  </a:cubicBezTo>
                  <a:lnTo>
                    <a:pt x="364" y="912"/>
                  </a:lnTo>
                  <a:cubicBezTo>
                    <a:pt x="364" y="912"/>
                    <a:pt x="364" y="913"/>
                    <a:pt x="351" y="925"/>
                  </a:cubicBezTo>
                  <a:cubicBezTo>
                    <a:pt x="327" y="941"/>
                    <a:pt x="318" y="953"/>
                    <a:pt x="323" y="953"/>
                  </a:cubicBezTo>
                  <a:cubicBezTo>
                    <a:pt x="327" y="953"/>
                    <a:pt x="336" y="948"/>
                    <a:pt x="351" y="938"/>
                  </a:cubicBezTo>
                  <a:lnTo>
                    <a:pt x="351" y="938"/>
                  </a:lnTo>
                  <a:lnTo>
                    <a:pt x="338" y="951"/>
                  </a:lnTo>
                  <a:cubicBezTo>
                    <a:pt x="312" y="964"/>
                    <a:pt x="299" y="990"/>
                    <a:pt x="325" y="990"/>
                  </a:cubicBezTo>
                  <a:cubicBezTo>
                    <a:pt x="338" y="1003"/>
                    <a:pt x="351" y="1016"/>
                    <a:pt x="325" y="1029"/>
                  </a:cubicBezTo>
                  <a:cubicBezTo>
                    <a:pt x="322" y="1033"/>
                    <a:pt x="322" y="1034"/>
                    <a:pt x="325" y="1034"/>
                  </a:cubicBezTo>
                  <a:cubicBezTo>
                    <a:pt x="334" y="1034"/>
                    <a:pt x="365" y="1022"/>
                    <a:pt x="403" y="1003"/>
                  </a:cubicBezTo>
                  <a:lnTo>
                    <a:pt x="403" y="1003"/>
                  </a:lnTo>
                  <a:cubicBezTo>
                    <a:pt x="377" y="1016"/>
                    <a:pt x="377" y="1016"/>
                    <a:pt x="390" y="1029"/>
                  </a:cubicBezTo>
                  <a:cubicBezTo>
                    <a:pt x="390" y="1029"/>
                    <a:pt x="390" y="1029"/>
                    <a:pt x="377" y="1055"/>
                  </a:cubicBezTo>
                  <a:cubicBezTo>
                    <a:pt x="390" y="1042"/>
                    <a:pt x="398" y="1036"/>
                    <a:pt x="400" y="1036"/>
                  </a:cubicBezTo>
                  <a:lnTo>
                    <a:pt x="400" y="1036"/>
                  </a:lnTo>
                  <a:cubicBezTo>
                    <a:pt x="405" y="1036"/>
                    <a:pt x="394" y="1056"/>
                    <a:pt x="377" y="1081"/>
                  </a:cubicBezTo>
                  <a:cubicBezTo>
                    <a:pt x="364" y="1107"/>
                    <a:pt x="364" y="1107"/>
                    <a:pt x="364" y="1107"/>
                  </a:cubicBezTo>
                  <a:cubicBezTo>
                    <a:pt x="373" y="1103"/>
                    <a:pt x="378" y="1101"/>
                    <a:pt x="383" y="1101"/>
                  </a:cubicBezTo>
                  <a:cubicBezTo>
                    <a:pt x="391" y="1101"/>
                    <a:pt x="394" y="1107"/>
                    <a:pt x="403" y="1107"/>
                  </a:cubicBezTo>
                  <a:cubicBezTo>
                    <a:pt x="408" y="1112"/>
                    <a:pt x="411" y="1115"/>
                    <a:pt x="414" y="1115"/>
                  </a:cubicBezTo>
                  <a:cubicBezTo>
                    <a:pt x="416" y="1115"/>
                    <a:pt x="418" y="1113"/>
                    <a:pt x="421" y="1110"/>
                  </a:cubicBezTo>
                  <a:lnTo>
                    <a:pt x="421" y="1110"/>
                  </a:lnTo>
                  <a:cubicBezTo>
                    <a:pt x="417" y="1121"/>
                    <a:pt x="419" y="1123"/>
                    <a:pt x="429" y="1133"/>
                  </a:cubicBezTo>
                  <a:cubicBezTo>
                    <a:pt x="429" y="1133"/>
                    <a:pt x="455" y="1107"/>
                    <a:pt x="455" y="1107"/>
                  </a:cubicBezTo>
                  <a:cubicBezTo>
                    <a:pt x="468" y="1094"/>
                    <a:pt x="455" y="1094"/>
                    <a:pt x="455" y="1081"/>
                  </a:cubicBezTo>
                  <a:cubicBezTo>
                    <a:pt x="459" y="1077"/>
                    <a:pt x="460" y="1076"/>
                    <a:pt x="460" y="1076"/>
                  </a:cubicBezTo>
                  <a:lnTo>
                    <a:pt x="460" y="1076"/>
                  </a:lnTo>
                  <a:cubicBezTo>
                    <a:pt x="459" y="1076"/>
                    <a:pt x="450" y="1083"/>
                    <a:pt x="435" y="1091"/>
                  </a:cubicBezTo>
                  <a:lnTo>
                    <a:pt x="435" y="1091"/>
                  </a:lnTo>
                  <a:cubicBezTo>
                    <a:pt x="437" y="1088"/>
                    <a:pt x="439" y="1085"/>
                    <a:pt x="442" y="1081"/>
                  </a:cubicBezTo>
                  <a:cubicBezTo>
                    <a:pt x="481" y="1042"/>
                    <a:pt x="481" y="1042"/>
                    <a:pt x="481" y="1042"/>
                  </a:cubicBezTo>
                  <a:cubicBezTo>
                    <a:pt x="481" y="1042"/>
                    <a:pt x="481" y="1055"/>
                    <a:pt x="481" y="1068"/>
                  </a:cubicBezTo>
                  <a:cubicBezTo>
                    <a:pt x="481" y="1068"/>
                    <a:pt x="468" y="1094"/>
                    <a:pt x="468" y="1094"/>
                  </a:cubicBezTo>
                  <a:cubicBezTo>
                    <a:pt x="468" y="1094"/>
                    <a:pt x="468" y="1107"/>
                    <a:pt x="455" y="1120"/>
                  </a:cubicBezTo>
                  <a:cubicBezTo>
                    <a:pt x="455" y="1120"/>
                    <a:pt x="455" y="1146"/>
                    <a:pt x="455" y="1146"/>
                  </a:cubicBezTo>
                  <a:cubicBezTo>
                    <a:pt x="468" y="1159"/>
                    <a:pt x="468" y="1159"/>
                    <a:pt x="455" y="1185"/>
                  </a:cubicBezTo>
                  <a:cubicBezTo>
                    <a:pt x="455" y="1185"/>
                    <a:pt x="455" y="1184"/>
                    <a:pt x="468" y="1159"/>
                  </a:cubicBezTo>
                  <a:cubicBezTo>
                    <a:pt x="477" y="1150"/>
                    <a:pt x="492" y="1135"/>
                    <a:pt x="500" y="1135"/>
                  </a:cubicBezTo>
                  <a:cubicBezTo>
                    <a:pt x="504" y="1135"/>
                    <a:pt x="507" y="1138"/>
                    <a:pt x="507" y="1146"/>
                  </a:cubicBezTo>
                  <a:cubicBezTo>
                    <a:pt x="507" y="1152"/>
                    <a:pt x="510" y="1156"/>
                    <a:pt x="515" y="1156"/>
                  </a:cubicBezTo>
                  <a:cubicBezTo>
                    <a:pt x="520" y="1156"/>
                    <a:pt x="526" y="1152"/>
                    <a:pt x="533" y="1146"/>
                  </a:cubicBezTo>
                  <a:cubicBezTo>
                    <a:pt x="533" y="1146"/>
                    <a:pt x="533" y="1146"/>
                    <a:pt x="533" y="1159"/>
                  </a:cubicBezTo>
                  <a:cubicBezTo>
                    <a:pt x="519" y="1187"/>
                    <a:pt x="516" y="1200"/>
                    <a:pt x="520" y="1200"/>
                  </a:cubicBezTo>
                  <a:cubicBezTo>
                    <a:pt x="524" y="1200"/>
                    <a:pt x="533" y="1190"/>
                    <a:pt x="546" y="1172"/>
                  </a:cubicBezTo>
                  <a:cubicBezTo>
                    <a:pt x="546" y="1159"/>
                    <a:pt x="549" y="1152"/>
                    <a:pt x="550" y="1152"/>
                  </a:cubicBezTo>
                  <a:lnTo>
                    <a:pt x="550" y="1152"/>
                  </a:lnTo>
                  <a:cubicBezTo>
                    <a:pt x="552" y="1152"/>
                    <a:pt x="552" y="1159"/>
                    <a:pt x="546" y="1172"/>
                  </a:cubicBezTo>
                  <a:cubicBezTo>
                    <a:pt x="546" y="1172"/>
                    <a:pt x="558" y="1172"/>
                    <a:pt x="571" y="1159"/>
                  </a:cubicBezTo>
                  <a:cubicBezTo>
                    <a:pt x="578" y="1146"/>
                    <a:pt x="581" y="1139"/>
                    <a:pt x="583" y="1139"/>
                  </a:cubicBezTo>
                  <a:cubicBezTo>
                    <a:pt x="584" y="1139"/>
                    <a:pt x="584" y="1146"/>
                    <a:pt x="584" y="1159"/>
                  </a:cubicBezTo>
                  <a:cubicBezTo>
                    <a:pt x="571" y="1185"/>
                    <a:pt x="571" y="1185"/>
                    <a:pt x="571" y="1185"/>
                  </a:cubicBezTo>
                  <a:cubicBezTo>
                    <a:pt x="578" y="1181"/>
                    <a:pt x="586" y="1180"/>
                    <a:pt x="594" y="1180"/>
                  </a:cubicBezTo>
                  <a:cubicBezTo>
                    <a:pt x="615" y="1180"/>
                    <a:pt x="636" y="1192"/>
                    <a:pt x="636" y="1211"/>
                  </a:cubicBezTo>
                  <a:cubicBezTo>
                    <a:pt x="649" y="1185"/>
                    <a:pt x="649" y="1185"/>
                    <a:pt x="649" y="1185"/>
                  </a:cubicBezTo>
                  <a:lnTo>
                    <a:pt x="649" y="1185"/>
                  </a:lnTo>
                  <a:cubicBezTo>
                    <a:pt x="644" y="1205"/>
                    <a:pt x="643" y="1213"/>
                    <a:pt x="644" y="1213"/>
                  </a:cubicBezTo>
                  <a:cubicBezTo>
                    <a:pt x="646" y="1213"/>
                    <a:pt x="654" y="1191"/>
                    <a:pt x="662" y="1159"/>
                  </a:cubicBezTo>
                  <a:lnTo>
                    <a:pt x="649" y="1159"/>
                  </a:lnTo>
                  <a:cubicBezTo>
                    <a:pt x="655" y="1137"/>
                    <a:pt x="660" y="1127"/>
                    <a:pt x="664" y="1127"/>
                  </a:cubicBezTo>
                  <a:lnTo>
                    <a:pt x="664" y="1127"/>
                  </a:lnTo>
                  <a:cubicBezTo>
                    <a:pt x="669" y="1127"/>
                    <a:pt x="670" y="1147"/>
                    <a:pt x="662" y="1185"/>
                  </a:cubicBezTo>
                  <a:cubicBezTo>
                    <a:pt x="656" y="1211"/>
                    <a:pt x="656" y="1224"/>
                    <a:pt x="659" y="1224"/>
                  </a:cubicBezTo>
                  <a:cubicBezTo>
                    <a:pt x="662" y="1224"/>
                    <a:pt x="669" y="1211"/>
                    <a:pt x="675" y="1185"/>
                  </a:cubicBezTo>
                  <a:cubicBezTo>
                    <a:pt x="681" y="1167"/>
                    <a:pt x="684" y="1157"/>
                    <a:pt x="685" y="1157"/>
                  </a:cubicBezTo>
                  <a:lnTo>
                    <a:pt x="685" y="1157"/>
                  </a:lnTo>
                  <a:cubicBezTo>
                    <a:pt x="685" y="1157"/>
                    <a:pt x="682" y="1170"/>
                    <a:pt x="675" y="1198"/>
                  </a:cubicBezTo>
                  <a:cubicBezTo>
                    <a:pt x="675" y="1217"/>
                    <a:pt x="675" y="1227"/>
                    <a:pt x="677" y="1227"/>
                  </a:cubicBezTo>
                  <a:cubicBezTo>
                    <a:pt x="678" y="1227"/>
                    <a:pt x="682" y="1217"/>
                    <a:pt x="688" y="1198"/>
                  </a:cubicBezTo>
                  <a:cubicBezTo>
                    <a:pt x="695" y="1140"/>
                    <a:pt x="703" y="1106"/>
                    <a:pt x="705" y="1106"/>
                  </a:cubicBezTo>
                  <a:lnTo>
                    <a:pt x="705" y="1106"/>
                  </a:lnTo>
                  <a:cubicBezTo>
                    <a:pt x="708" y="1106"/>
                    <a:pt x="707" y="1126"/>
                    <a:pt x="701" y="1172"/>
                  </a:cubicBezTo>
                  <a:cubicBezTo>
                    <a:pt x="701" y="1224"/>
                    <a:pt x="701" y="1250"/>
                    <a:pt x="701" y="1250"/>
                  </a:cubicBezTo>
                  <a:cubicBezTo>
                    <a:pt x="714" y="1250"/>
                    <a:pt x="714" y="1224"/>
                    <a:pt x="714" y="1198"/>
                  </a:cubicBezTo>
                  <a:cubicBezTo>
                    <a:pt x="714" y="1172"/>
                    <a:pt x="714" y="1159"/>
                    <a:pt x="716" y="1159"/>
                  </a:cubicBezTo>
                  <a:cubicBezTo>
                    <a:pt x="717" y="1159"/>
                    <a:pt x="721" y="1172"/>
                    <a:pt x="727" y="1198"/>
                  </a:cubicBezTo>
                  <a:cubicBezTo>
                    <a:pt x="727" y="1241"/>
                    <a:pt x="731" y="1260"/>
                    <a:pt x="737" y="1260"/>
                  </a:cubicBezTo>
                  <a:cubicBezTo>
                    <a:pt x="741" y="1260"/>
                    <a:pt x="747" y="1247"/>
                    <a:pt x="753" y="1224"/>
                  </a:cubicBezTo>
                  <a:cubicBezTo>
                    <a:pt x="760" y="1198"/>
                    <a:pt x="766" y="1185"/>
                    <a:pt x="771" y="1185"/>
                  </a:cubicBezTo>
                  <a:cubicBezTo>
                    <a:pt x="776" y="1185"/>
                    <a:pt x="779" y="1198"/>
                    <a:pt x="779" y="1224"/>
                  </a:cubicBezTo>
                  <a:cubicBezTo>
                    <a:pt x="771" y="1254"/>
                    <a:pt x="768" y="1267"/>
                    <a:pt x="770" y="1267"/>
                  </a:cubicBezTo>
                  <a:cubicBezTo>
                    <a:pt x="770" y="1267"/>
                    <a:pt x="774" y="1260"/>
                    <a:pt x="779" y="1250"/>
                  </a:cubicBezTo>
                  <a:lnTo>
                    <a:pt x="792" y="1250"/>
                  </a:lnTo>
                  <a:cubicBezTo>
                    <a:pt x="805" y="1250"/>
                    <a:pt x="805" y="1224"/>
                    <a:pt x="805" y="1198"/>
                  </a:cubicBezTo>
                  <a:cubicBezTo>
                    <a:pt x="805" y="1230"/>
                    <a:pt x="810" y="1252"/>
                    <a:pt x="817" y="1252"/>
                  </a:cubicBezTo>
                  <a:cubicBezTo>
                    <a:pt x="821" y="1252"/>
                    <a:pt x="826" y="1244"/>
                    <a:pt x="831" y="1224"/>
                  </a:cubicBezTo>
                  <a:cubicBezTo>
                    <a:pt x="844" y="1224"/>
                    <a:pt x="844" y="1224"/>
                    <a:pt x="844" y="1198"/>
                  </a:cubicBezTo>
                  <a:cubicBezTo>
                    <a:pt x="844" y="1190"/>
                    <a:pt x="844" y="1187"/>
                    <a:pt x="844" y="1187"/>
                  </a:cubicBezTo>
                  <a:cubicBezTo>
                    <a:pt x="845" y="1187"/>
                    <a:pt x="848" y="1205"/>
                    <a:pt x="857" y="1224"/>
                  </a:cubicBezTo>
                  <a:cubicBezTo>
                    <a:pt x="866" y="1233"/>
                    <a:pt x="869" y="1248"/>
                    <a:pt x="869" y="1248"/>
                  </a:cubicBezTo>
                  <a:cubicBezTo>
                    <a:pt x="870" y="1248"/>
                    <a:pt x="870" y="1245"/>
                    <a:pt x="870" y="1237"/>
                  </a:cubicBezTo>
                  <a:cubicBezTo>
                    <a:pt x="870" y="1218"/>
                    <a:pt x="870" y="1199"/>
                    <a:pt x="870" y="1185"/>
                  </a:cubicBezTo>
                  <a:cubicBezTo>
                    <a:pt x="883" y="1211"/>
                    <a:pt x="883" y="1211"/>
                    <a:pt x="896" y="1237"/>
                  </a:cubicBezTo>
                  <a:cubicBezTo>
                    <a:pt x="896" y="1237"/>
                    <a:pt x="909" y="1237"/>
                    <a:pt x="909" y="1211"/>
                  </a:cubicBezTo>
                  <a:cubicBezTo>
                    <a:pt x="901" y="1196"/>
                    <a:pt x="907" y="1189"/>
                    <a:pt x="916" y="1189"/>
                  </a:cubicBezTo>
                  <a:cubicBezTo>
                    <a:pt x="922" y="1189"/>
                    <a:pt x="929" y="1192"/>
                    <a:pt x="935" y="1198"/>
                  </a:cubicBezTo>
                  <a:cubicBezTo>
                    <a:pt x="948" y="1198"/>
                    <a:pt x="935" y="1172"/>
                    <a:pt x="948" y="1172"/>
                  </a:cubicBezTo>
                  <a:cubicBezTo>
                    <a:pt x="948" y="1172"/>
                    <a:pt x="948" y="1172"/>
                    <a:pt x="948" y="1146"/>
                  </a:cubicBezTo>
                  <a:cubicBezTo>
                    <a:pt x="948" y="1146"/>
                    <a:pt x="948" y="1146"/>
                    <a:pt x="961" y="1172"/>
                  </a:cubicBezTo>
                  <a:cubicBezTo>
                    <a:pt x="954" y="1144"/>
                    <a:pt x="950" y="1131"/>
                    <a:pt x="951" y="1131"/>
                  </a:cubicBezTo>
                  <a:lnTo>
                    <a:pt x="951" y="1131"/>
                  </a:lnTo>
                  <a:cubicBezTo>
                    <a:pt x="951" y="1131"/>
                    <a:pt x="955" y="1141"/>
                    <a:pt x="961" y="1159"/>
                  </a:cubicBezTo>
                  <a:cubicBezTo>
                    <a:pt x="974" y="1185"/>
                    <a:pt x="980" y="1198"/>
                    <a:pt x="982" y="1198"/>
                  </a:cubicBezTo>
                  <a:cubicBezTo>
                    <a:pt x="983" y="1198"/>
                    <a:pt x="980" y="1185"/>
                    <a:pt x="974" y="1159"/>
                  </a:cubicBezTo>
                  <a:lnTo>
                    <a:pt x="974" y="1159"/>
                  </a:lnTo>
                  <a:cubicBezTo>
                    <a:pt x="980" y="1172"/>
                    <a:pt x="983" y="1178"/>
                    <a:pt x="985" y="1178"/>
                  </a:cubicBezTo>
                  <a:cubicBezTo>
                    <a:pt x="987" y="1178"/>
                    <a:pt x="987" y="1172"/>
                    <a:pt x="987" y="1159"/>
                  </a:cubicBezTo>
                  <a:cubicBezTo>
                    <a:pt x="970" y="1127"/>
                    <a:pt x="964" y="1105"/>
                    <a:pt x="968" y="1105"/>
                  </a:cubicBezTo>
                  <a:lnTo>
                    <a:pt x="968" y="1105"/>
                  </a:lnTo>
                  <a:cubicBezTo>
                    <a:pt x="970" y="1105"/>
                    <a:pt x="977" y="1113"/>
                    <a:pt x="987" y="1133"/>
                  </a:cubicBezTo>
                  <a:cubicBezTo>
                    <a:pt x="987" y="1133"/>
                    <a:pt x="987" y="1120"/>
                    <a:pt x="987" y="1107"/>
                  </a:cubicBezTo>
                  <a:cubicBezTo>
                    <a:pt x="973" y="1079"/>
                    <a:pt x="966" y="1066"/>
                    <a:pt x="967" y="1066"/>
                  </a:cubicBezTo>
                  <a:lnTo>
                    <a:pt x="967" y="1066"/>
                  </a:lnTo>
                  <a:cubicBezTo>
                    <a:pt x="968" y="1066"/>
                    <a:pt x="974" y="1076"/>
                    <a:pt x="987" y="1094"/>
                  </a:cubicBezTo>
                  <a:cubicBezTo>
                    <a:pt x="999" y="1120"/>
                    <a:pt x="1006" y="1133"/>
                    <a:pt x="1008" y="1133"/>
                  </a:cubicBezTo>
                  <a:cubicBezTo>
                    <a:pt x="1009" y="1133"/>
                    <a:pt x="1006" y="1120"/>
                    <a:pt x="999" y="1094"/>
                  </a:cubicBezTo>
                  <a:lnTo>
                    <a:pt x="999" y="1094"/>
                  </a:lnTo>
                  <a:cubicBezTo>
                    <a:pt x="1012" y="1101"/>
                    <a:pt x="1025" y="1107"/>
                    <a:pt x="1032" y="1107"/>
                  </a:cubicBezTo>
                  <a:cubicBezTo>
                    <a:pt x="1038" y="1107"/>
                    <a:pt x="1038" y="1101"/>
                    <a:pt x="1025" y="1081"/>
                  </a:cubicBezTo>
                  <a:lnTo>
                    <a:pt x="1038" y="1081"/>
                  </a:lnTo>
                  <a:cubicBezTo>
                    <a:pt x="1044" y="1086"/>
                    <a:pt x="1049" y="1090"/>
                    <a:pt x="1053" y="1090"/>
                  </a:cubicBezTo>
                  <a:cubicBezTo>
                    <a:pt x="1058" y="1090"/>
                    <a:pt x="1059" y="1083"/>
                    <a:pt x="1051" y="1068"/>
                  </a:cubicBezTo>
                  <a:lnTo>
                    <a:pt x="1038" y="1042"/>
                  </a:lnTo>
                  <a:lnTo>
                    <a:pt x="1038" y="1042"/>
                  </a:lnTo>
                  <a:cubicBezTo>
                    <a:pt x="1051" y="1068"/>
                    <a:pt x="1064" y="1081"/>
                    <a:pt x="1077" y="1081"/>
                  </a:cubicBezTo>
                  <a:cubicBezTo>
                    <a:pt x="1077" y="1081"/>
                    <a:pt x="1077" y="1081"/>
                    <a:pt x="1064" y="1055"/>
                  </a:cubicBezTo>
                  <a:cubicBezTo>
                    <a:pt x="1038" y="1042"/>
                    <a:pt x="1051" y="1042"/>
                    <a:pt x="1051" y="1029"/>
                  </a:cubicBezTo>
                  <a:lnTo>
                    <a:pt x="1051" y="1029"/>
                  </a:lnTo>
                  <a:cubicBezTo>
                    <a:pt x="1051" y="1029"/>
                    <a:pt x="1077" y="1055"/>
                    <a:pt x="1090" y="1068"/>
                  </a:cubicBezTo>
                  <a:cubicBezTo>
                    <a:pt x="1074" y="1043"/>
                    <a:pt x="1068" y="1034"/>
                    <a:pt x="1069" y="1034"/>
                  </a:cubicBezTo>
                  <a:lnTo>
                    <a:pt x="1069" y="1034"/>
                  </a:lnTo>
                  <a:cubicBezTo>
                    <a:pt x="1070" y="1034"/>
                    <a:pt x="1073" y="1037"/>
                    <a:pt x="1077" y="1042"/>
                  </a:cubicBezTo>
                  <a:cubicBezTo>
                    <a:pt x="1084" y="1055"/>
                    <a:pt x="1090" y="1058"/>
                    <a:pt x="1095" y="1058"/>
                  </a:cubicBezTo>
                  <a:cubicBezTo>
                    <a:pt x="1100" y="1058"/>
                    <a:pt x="1103" y="1055"/>
                    <a:pt x="1103" y="1055"/>
                  </a:cubicBezTo>
                  <a:lnTo>
                    <a:pt x="1116" y="1055"/>
                  </a:lnTo>
                  <a:cubicBezTo>
                    <a:pt x="1116" y="1055"/>
                    <a:pt x="1116" y="1042"/>
                    <a:pt x="1103" y="1029"/>
                  </a:cubicBezTo>
                  <a:cubicBezTo>
                    <a:pt x="1090" y="1016"/>
                    <a:pt x="1064" y="990"/>
                    <a:pt x="1077" y="990"/>
                  </a:cubicBezTo>
                  <a:cubicBezTo>
                    <a:pt x="1090" y="1016"/>
                    <a:pt x="1103" y="1029"/>
                    <a:pt x="1103" y="1029"/>
                  </a:cubicBezTo>
                  <a:cubicBezTo>
                    <a:pt x="1116" y="1029"/>
                    <a:pt x="1129" y="1042"/>
                    <a:pt x="1129" y="1042"/>
                  </a:cubicBezTo>
                  <a:cubicBezTo>
                    <a:pt x="1139" y="1056"/>
                    <a:pt x="1145" y="1062"/>
                    <a:pt x="1148" y="1062"/>
                  </a:cubicBezTo>
                  <a:cubicBezTo>
                    <a:pt x="1153" y="1062"/>
                    <a:pt x="1150" y="1046"/>
                    <a:pt x="1142" y="1029"/>
                  </a:cubicBezTo>
                  <a:cubicBezTo>
                    <a:pt x="1129" y="1010"/>
                    <a:pt x="1123" y="1000"/>
                    <a:pt x="1124" y="1000"/>
                  </a:cubicBezTo>
                  <a:lnTo>
                    <a:pt x="1124" y="1000"/>
                  </a:lnTo>
                  <a:cubicBezTo>
                    <a:pt x="1126" y="1000"/>
                    <a:pt x="1136" y="1010"/>
                    <a:pt x="1155" y="1029"/>
                  </a:cubicBezTo>
                  <a:cubicBezTo>
                    <a:pt x="1161" y="1035"/>
                    <a:pt x="1164" y="1037"/>
                    <a:pt x="1165" y="1037"/>
                  </a:cubicBezTo>
                  <a:cubicBezTo>
                    <a:pt x="1168" y="1037"/>
                    <a:pt x="1144" y="1005"/>
                    <a:pt x="1103" y="964"/>
                  </a:cubicBezTo>
                  <a:lnTo>
                    <a:pt x="1103" y="964"/>
                  </a:lnTo>
                  <a:cubicBezTo>
                    <a:pt x="1144" y="999"/>
                    <a:pt x="1164" y="1015"/>
                    <a:pt x="1169" y="1015"/>
                  </a:cubicBezTo>
                  <a:cubicBezTo>
                    <a:pt x="1174" y="1015"/>
                    <a:pt x="1167" y="1002"/>
                    <a:pt x="1155" y="977"/>
                  </a:cubicBezTo>
                  <a:lnTo>
                    <a:pt x="1155" y="977"/>
                  </a:lnTo>
                  <a:cubicBezTo>
                    <a:pt x="1168" y="984"/>
                    <a:pt x="1175" y="987"/>
                    <a:pt x="1179" y="987"/>
                  </a:cubicBezTo>
                  <a:cubicBezTo>
                    <a:pt x="1184" y="987"/>
                    <a:pt x="1188" y="984"/>
                    <a:pt x="1194" y="977"/>
                  </a:cubicBezTo>
                  <a:cubicBezTo>
                    <a:pt x="1194" y="977"/>
                    <a:pt x="1207" y="964"/>
                    <a:pt x="1181" y="951"/>
                  </a:cubicBezTo>
                  <a:lnTo>
                    <a:pt x="1194" y="951"/>
                  </a:lnTo>
                  <a:cubicBezTo>
                    <a:pt x="1205" y="959"/>
                    <a:pt x="1212" y="962"/>
                    <a:pt x="1215" y="962"/>
                  </a:cubicBezTo>
                  <a:cubicBezTo>
                    <a:pt x="1222" y="962"/>
                    <a:pt x="1205" y="944"/>
                    <a:pt x="1168" y="925"/>
                  </a:cubicBezTo>
                  <a:lnTo>
                    <a:pt x="1181" y="925"/>
                  </a:lnTo>
                  <a:lnTo>
                    <a:pt x="1194" y="938"/>
                  </a:lnTo>
                  <a:cubicBezTo>
                    <a:pt x="1201" y="942"/>
                    <a:pt x="1206" y="943"/>
                    <a:pt x="1210" y="943"/>
                  </a:cubicBezTo>
                  <a:cubicBezTo>
                    <a:pt x="1222" y="943"/>
                    <a:pt x="1227" y="931"/>
                    <a:pt x="1246" y="912"/>
                  </a:cubicBezTo>
                  <a:cubicBezTo>
                    <a:pt x="1259" y="887"/>
                    <a:pt x="1272" y="887"/>
                    <a:pt x="1220" y="861"/>
                  </a:cubicBezTo>
                  <a:cubicBezTo>
                    <a:pt x="1197" y="845"/>
                    <a:pt x="1188" y="839"/>
                    <a:pt x="1194" y="839"/>
                  </a:cubicBezTo>
                  <a:cubicBezTo>
                    <a:pt x="1199" y="839"/>
                    <a:pt x="1211" y="842"/>
                    <a:pt x="1233" y="848"/>
                  </a:cubicBezTo>
                  <a:lnTo>
                    <a:pt x="1220" y="835"/>
                  </a:lnTo>
                  <a:lnTo>
                    <a:pt x="1220" y="822"/>
                  </a:lnTo>
                  <a:cubicBezTo>
                    <a:pt x="1233" y="835"/>
                    <a:pt x="1259" y="848"/>
                    <a:pt x="1259" y="848"/>
                  </a:cubicBezTo>
                  <a:lnTo>
                    <a:pt x="1233" y="848"/>
                  </a:lnTo>
                  <a:cubicBezTo>
                    <a:pt x="1237" y="852"/>
                    <a:pt x="1243" y="856"/>
                    <a:pt x="1247" y="859"/>
                  </a:cubicBezTo>
                  <a:lnTo>
                    <a:pt x="1247" y="859"/>
                  </a:lnTo>
                  <a:cubicBezTo>
                    <a:pt x="1250" y="858"/>
                    <a:pt x="1255" y="855"/>
                    <a:pt x="1263" y="855"/>
                  </a:cubicBezTo>
                  <a:cubicBezTo>
                    <a:pt x="1269" y="855"/>
                    <a:pt x="1276" y="856"/>
                    <a:pt x="1285" y="861"/>
                  </a:cubicBezTo>
                  <a:cubicBezTo>
                    <a:pt x="1296" y="864"/>
                    <a:pt x="1303" y="866"/>
                    <a:pt x="1307" y="866"/>
                  </a:cubicBezTo>
                  <a:cubicBezTo>
                    <a:pt x="1315" y="866"/>
                    <a:pt x="1303" y="857"/>
                    <a:pt x="1285" y="848"/>
                  </a:cubicBezTo>
                  <a:lnTo>
                    <a:pt x="1311" y="848"/>
                  </a:lnTo>
                  <a:cubicBezTo>
                    <a:pt x="1301" y="838"/>
                    <a:pt x="1291" y="813"/>
                    <a:pt x="1304" y="813"/>
                  </a:cubicBezTo>
                  <a:cubicBezTo>
                    <a:pt x="1308" y="813"/>
                    <a:pt x="1314" y="815"/>
                    <a:pt x="1324" y="822"/>
                  </a:cubicBezTo>
                  <a:cubicBezTo>
                    <a:pt x="1324" y="822"/>
                    <a:pt x="1324" y="809"/>
                    <a:pt x="1337" y="809"/>
                  </a:cubicBezTo>
                  <a:cubicBezTo>
                    <a:pt x="1311" y="796"/>
                    <a:pt x="1311" y="796"/>
                    <a:pt x="1311" y="783"/>
                  </a:cubicBezTo>
                  <a:cubicBezTo>
                    <a:pt x="1311" y="776"/>
                    <a:pt x="1314" y="773"/>
                    <a:pt x="1319" y="773"/>
                  </a:cubicBezTo>
                  <a:cubicBezTo>
                    <a:pt x="1324" y="773"/>
                    <a:pt x="1330" y="776"/>
                    <a:pt x="1337" y="783"/>
                  </a:cubicBezTo>
                  <a:cubicBezTo>
                    <a:pt x="1344" y="787"/>
                    <a:pt x="1350" y="788"/>
                    <a:pt x="1353" y="788"/>
                  </a:cubicBezTo>
                  <a:cubicBezTo>
                    <a:pt x="1362" y="788"/>
                    <a:pt x="1359" y="779"/>
                    <a:pt x="1350" y="770"/>
                  </a:cubicBezTo>
                  <a:cubicBezTo>
                    <a:pt x="1350" y="770"/>
                    <a:pt x="1298" y="744"/>
                    <a:pt x="1298" y="744"/>
                  </a:cubicBezTo>
                  <a:cubicBezTo>
                    <a:pt x="1272" y="744"/>
                    <a:pt x="1246" y="731"/>
                    <a:pt x="1246" y="731"/>
                  </a:cubicBezTo>
                  <a:lnTo>
                    <a:pt x="1272" y="731"/>
                  </a:lnTo>
                  <a:cubicBezTo>
                    <a:pt x="1298" y="731"/>
                    <a:pt x="1324" y="744"/>
                    <a:pt x="1324" y="744"/>
                  </a:cubicBezTo>
                  <a:cubicBezTo>
                    <a:pt x="1324" y="744"/>
                    <a:pt x="1324" y="731"/>
                    <a:pt x="1298" y="731"/>
                  </a:cubicBezTo>
                  <a:cubicBezTo>
                    <a:pt x="1324" y="731"/>
                    <a:pt x="1324" y="731"/>
                    <a:pt x="1324" y="718"/>
                  </a:cubicBezTo>
                  <a:cubicBezTo>
                    <a:pt x="1337" y="705"/>
                    <a:pt x="1337" y="705"/>
                    <a:pt x="1311" y="692"/>
                  </a:cubicBezTo>
                  <a:cubicBezTo>
                    <a:pt x="1363" y="692"/>
                    <a:pt x="1363" y="666"/>
                    <a:pt x="1311" y="666"/>
                  </a:cubicBezTo>
                  <a:cubicBezTo>
                    <a:pt x="1285" y="666"/>
                    <a:pt x="1285" y="653"/>
                    <a:pt x="1311" y="653"/>
                  </a:cubicBezTo>
                  <a:cubicBezTo>
                    <a:pt x="1337" y="653"/>
                    <a:pt x="1337" y="653"/>
                    <a:pt x="1311" y="640"/>
                  </a:cubicBezTo>
                  <a:lnTo>
                    <a:pt x="1337" y="640"/>
                  </a:lnTo>
                  <a:cubicBezTo>
                    <a:pt x="1389" y="627"/>
                    <a:pt x="1389" y="627"/>
                    <a:pt x="1363" y="627"/>
                  </a:cubicBezTo>
                  <a:cubicBezTo>
                    <a:pt x="1337" y="614"/>
                    <a:pt x="1337" y="601"/>
                    <a:pt x="1337" y="601"/>
                  </a:cubicBezTo>
                  <a:cubicBezTo>
                    <a:pt x="1330" y="595"/>
                    <a:pt x="1327" y="591"/>
                    <a:pt x="1322" y="591"/>
                  </a:cubicBezTo>
                  <a:cubicBezTo>
                    <a:pt x="1317" y="591"/>
                    <a:pt x="1311" y="595"/>
                    <a:pt x="1298" y="601"/>
                  </a:cubicBezTo>
                  <a:lnTo>
                    <a:pt x="1246" y="601"/>
                  </a:lnTo>
                  <a:cubicBezTo>
                    <a:pt x="1220" y="588"/>
                    <a:pt x="1246" y="588"/>
                    <a:pt x="1246" y="588"/>
                  </a:cubicBezTo>
                  <a:cubicBezTo>
                    <a:pt x="1255" y="593"/>
                    <a:pt x="1260" y="594"/>
                    <a:pt x="1265" y="594"/>
                  </a:cubicBezTo>
                  <a:cubicBezTo>
                    <a:pt x="1275" y="594"/>
                    <a:pt x="1281" y="588"/>
                    <a:pt x="1298" y="588"/>
                  </a:cubicBezTo>
                  <a:cubicBezTo>
                    <a:pt x="1324" y="575"/>
                    <a:pt x="1324" y="575"/>
                    <a:pt x="1311" y="575"/>
                  </a:cubicBezTo>
                  <a:cubicBezTo>
                    <a:pt x="1311" y="562"/>
                    <a:pt x="1311" y="562"/>
                    <a:pt x="1311" y="549"/>
                  </a:cubicBezTo>
                  <a:cubicBezTo>
                    <a:pt x="1337" y="536"/>
                    <a:pt x="1337" y="536"/>
                    <a:pt x="1311" y="536"/>
                  </a:cubicBezTo>
                  <a:lnTo>
                    <a:pt x="1285" y="536"/>
                  </a:lnTo>
                  <a:cubicBezTo>
                    <a:pt x="1329" y="525"/>
                    <a:pt x="1326" y="495"/>
                    <a:pt x="1299" y="495"/>
                  </a:cubicBezTo>
                  <a:cubicBezTo>
                    <a:pt x="1295" y="495"/>
                    <a:pt x="1290" y="496"/>
                    <a:pt x="1285" y="497"/>
                  </a:cubicBezTo>
                  <a:lnTo>
                    <a:pt x="1285" y="497"/>
                  </a:lnTo>
                  <a:cubicBezTo>
                    <a:pt x="1298" y="484"/>
                    <a:pt x="1285" y="484"/>
                    <a:pt x="1298" y="484"/>
                  </a:cubicBezTo>
                  <a:cubicBezTo>
                    <a:pt x="1324" y="484"/>
                    <a:pt x="1324" y="471"/>
                    <a:pt x="1324" y="471"/>
                  </a:cubicBezTo>
                  <a:cubicBezTo>
                    <a:pt x="1324" y="458"/>
                    <a:pt x="1298" y="458"/>
                    <a:pt x="1285" y="446"/>
                  </a:cubicBezTo>
                  <a:cubicBezTo>
                    <a:pt x="1285" y="420"/>
                    <a:pt x="1285" y="420"/>
                    <a:pt x="1259" y="420"/>
                  </a:cubicBezTo>
                  <a:cubicBezTo>
                    <a:pt x="1259" y="420"/>
                    <a:pt x="1259" y="420"/>
                    <a:pt x="1285" y="407"/>
                  </a:cubicBezTo>
                  <a:cubicBezTo>
                    <a:pt x="1298" y="407"/>
                    <a:pt x="1298" y="394"/>
                    <a:pt x="1298" y="394"/>
                  </a:cubicBezTo>
                  <a:lnTo>
                    <a:pt x="1298" y="394"/>
                  </a:lnTo>
                  <a:cubicBezTo>
                    <a:pt x="1298" y="394"/>
                    <a:pt x="1272" y="407"/>
                    <a:pt x="1259" y="407"/>
                  </a:cubicBezTo>
                  <a:cubicBezTo>
                    <a:pt x="1246" y="413"/>
                    <a:pt x="1239" y="416"/>
                    <a:pt x="1238" y="416"/>
                  </a:cubicBezTo>
                  <a:cubicBezTo>
                    <a:pt x="1236" y="416"/>
                    <a:pt x="1239" y="413"/>
                    <a:pt x="1246" y="407"/>
                  </a:cubicBezTo>
                  <a:cubicBezTo>
                    <a:pt x="1272" y="381"/>
                    <a:pt x="1259" y="368"/>
                    <a:pt x="1233" y="368"/>
                  </a:cubicBezTo>
                  <a:cubicBezTo>
                    <a:pt x="1233" y="368"/>
                    <a:pt x="1233" y="368"/>
                    <a:pt x="1259" y="355"/>
                  </a:cubicBezTo>
                  <a:cubicBezTo>
                    <a:pt x="1269" y="344"/>
                    <a:pt x="1280" y="325"/>
                    <a:pt x="1263" y="325"/>
                  </a:cubicBezTo>
                  <a:cubicBezTo>
                    <a:pt x="1259" y="325"/>
                    <a:pt x="1253" y="326"/>
                    <a:pt x="1246" y="329"/>
                  </a:cubicBezTo>
                  <a:cubicBezTo>
                    <a:pt x="1246" y="329"/>
                    <a:pt x="1246" y="329"/>
                    <a:pt x="1259" y="316"/>
                  </a:cubicBezTo>
                  <a:cubicBezTo>
                    <a:pt x="1277" y="307"/>
                    <a:pt x="1289" y="297"/>
                    <a:pt x="1281" y="297"/>
                  </a:cubicBezTo>
                  <a:cubicBezTo>
                    <a:pt x="1277" y="297"/>
                    <a:pt x="1270" y="299"/>
                    <a:pt x="1259" y="303"/>
                  </a:cubicBezTo>
                  <a:cubicBezTo>
                    <a:pt x="1252" y="306"/>
                    <a:pt x="1246" y="308"/>
                    <a:pt x="1241" y="308"/>
                  </a:cubicBezTo>
                  <a:cubicBezTo>
                    <a:pt x="1229" y="308"/>
                    <a:pt x="1227" y="296"/>
                    <a:pt x="1246" y="277"/>
                  </a:cubicBezTo>
                  <a:cubicBezTo>
                    <a:pt x="1233" y="277"/>
                    <a:pt x="1233" y="277"/>
                    <a:pt x="1220" y="290"/>
                  </a:cubicBezTo>
                  <a:cubicBezTo>
                    <a:pt x="1207" y="303"/>
                    <a:pt x="1207" y="303"/>
                    <a:pt x="1194" y="303"/>
                  </a:cubicBezTo>
                  <a:cubicBezTo>
                    <a:pt x="1183" y="308"/>
                    <a:pt x="1177" y="311"/>
                    <a:pt x="1175" y="311"/>
                  </a:cubicBezTo>
                  <a:cubicBezTo>
                    <a:pt x="1173" y="311"/>
                    <a:pt x="1179" y="305"/>
                    <a:pt x="1194" y="290"/>
                  </a:cubicBezTo>
                  <a:cubicBezTo>
                    <a:pt x="1207" y="277"/>
                    <a:pt x="1207" y="277"/>
                    <a:pt x="1207" y="277"/>
                  </a:cubicBezTo>
                  <a:cubicBezTo>
                    <a:pt x="1207" y="264"/>
                    <a:pt x="1168" y="264"/>
                    <a:pt x="1155" y="251"/>
                  </a:cubicBezTo>
                  <a:cubicBezTo>
                    <a:pt x="1148" y="236"/>
                    <a:pt x="1140" y="229"/>
                    <a:pt x="1132" y="229"/>
                  </a:cubicBezTo>
                  <a:cubicBezTo>
                    <a:pt x="1127" y="229"/>
                    <a:pt x="1122" y="233"/>
                    <a:pt x="1116" y="238"/>
                  </a:cubicBezTo>
                  <a:cubicBezTo>
                    <a:pt x="1103" y="244"/>
                    <a:pt x="1097" y="248"/>
                    <a:pt x="1095" y="248"/>
                  </a:cubicBezTo>
                  <a:cubicBezTo>
                    <a:pt x="1094" y="248"/>
                    <a:pt x="1097" y="244"/>
                    <a:pt x="1103" y="238"/>
                  </a:cubicBezTo>
                  <a:cubicBezTo>
                    <a:pt x="1116" y="212"/>
                    <a:pt x="1116" y="212"/>
                    <a:pt x="1116" y="212"/>
                  </a:cubicBezTo>
                  <a:cubicBezTo>
                    <a:pt x="1103" y="199"/>
                    <a:pt x="1103" y="199"/>
                    <a:pt x="1116" y="186"/>
                  </a:cubicBezTo>
                  <a:lnTo>
                    <a:pt x="1116" y="186"/>
                  </a:lnTo>
                  <a:cubicBezTo>
                    <a:pt x="1103" y="199"/>
                    <a:pt x="1103" y="199"/>
                    <a:pt x="1103" y="199"/>
                  </a:cubicBezTo>
                  <a:cubicBezTo>
                    <a:pt x="1111" y="184"/>
                    <a:pt x="1114" y="178"/>
                    <a:pt x="1110" y="178"/>
                  </a:cubicBezTo>
                  <a:cubicBezTo>
                    <a:pt x="1107" y="178"/>
                    <a:pt x="1101" y="181"/>
                    <a:pt x="1090" y="186"/>
                  </a:cubicBezTo>
                  <a:cubicBezTo>
                    <a:pt x="1101" y="176"/>
                    <a:pt x="1111" y="157"/>
                    <a:pt x="1108" y="157"/>
                  </a:cubicBezTo>
                  <a:lnTo>
                    <a:pt x="1108" y="157"/>
                  </a:lnTo>
                  <a:cubicBezTo>
                    <a:pt x="1107" y="157"/>
                    <a:pt x="1106" y="158"/>
                    <a:pt x="1103" y="160"/>
                  </a:cubicBezTo>
                  <a:cubicBezTo>
                    <a:pt x="1090" y="186"/>
                    <a:pt x="1077" y="173"/>
                    <a:pt x="1064" y="199"/>
                  </a:cubicBezTo>
                  <a:cubicBezTo>
                    <a:pt x="1051" y="199"/>
                    <a:pt x="1051" y="186"/>
                    <a:pt x="1064" y="173"/>
                  </a:cubicBezTo>
                  <a:cubicBezTo>
                    <a:pt x="1070" y="162"/>
                    <a:pt x="1068" y="158"/>
                    <a:pt x="1063" y="158"/>
                  </a:cubicBezTo>
                  <a:cubicBezTo>
                    <a:pt x="1055" y="158"/>
                    <a:pt x="1040" y="166"/>
                    <a:pt x="1025" y="173"/>
                  </a:cubicBezTo>
                  <a:cubicBezTo>
                    <a:pt x="1038" y="147"/>
                    <a:pt x="1038" y="147"/>
                    <a:pt x="1038" y="147"/>
                  </a:cubicBezTo>
                  <a:lnTo>
                    <a:pt x="1038" y="147"/>
                  </a:lnTo>
                  <a:cubicBezTo>
                    <a:pt x="1031" y="151"/>
                    <a:pt x="1027" y="152"/>
                    <a:pt x="1025" y="152"/>
                  </a:cubicBezTo>
                  <a:cubicBezTo>
                    <a:pt x="1019" y="152"/>
                    <a:pt x="1029" y="140"/>
                    <a:pt x="1038" y="121"/>
                  </a:cubicBezTo>
                  <a:cubicBezTo>
                    <a:pt x="1064" y="108"/>
                    <a:pt x="1051" y="95"/>
                    <a:pt x="1051" y="95"/>
                  </a:cubicBezTo>
                  <a:lnTo>
                    <a:pt x="1051" y="95"/>
                  </a:lnTo>
                  <a:cubicBezTo>
                    <a:pt x="1046" y="106"/>
                    <a:pt x="1038" y="110"/>
                    <a:pt x="1031" y="110"/>
                  </a:cubicBezTo>
                  <a:cubicBezTo>
                    <a:pt x="1021" y="110"/>
                    <a:pt x="1012" y="103"/>
                    <a:pt x="1012" y="95"/>
                  </a:cubicBezTo>
                  <a:cubicBezTo>
                    <a:pt x="1008" y="93"/>
                    <a:pt x="1004" y="92"/>
                    <a:pt x="1000" y="92"/>
                  </a:cubicBezTo>
                  <a:cubicBezTo>
                    <a:pt x="982" y="92"/>
                    <a:pt x="969" y="115"/>
                    <a:pt x="948" y="147"/>
                  </a:cubicBezTo>
                  <a:cubicBezTo>
                    <a:pt x="948" y="121"/>
                    <a:pt x="974" y="82"/>
                    <a:pt x="974" y="82"/>
                  </a:cubicBezTo>
                  <a:cubicBezTo>
                    <a:pt x="961" y="82"/>
                    <a:pt x="961" y="95"/>
                    <a:pt x="948" y="121"/>
                  </a:cubicBezTo>
                  <a:cubicBezTo>
                    <a:pt x="941" y="134"/>
                    <a:pt x="938" y="141"/>
                    <a:pt x="936" y="141"/>
                  </a:cubicBezTo>
                  <a:cubicBezTo>
                    <a:pt x="935" y="141"/>
                    <a:pt x="935" y="134"/>
                    <a:pt x="935" y="121"/>
                  </a:cubicBezTo>
                  <a:cubicBezTo>
                    <a:pt x="935" y="105"/>
                    <a:pt x="935" y="94"/>
                    <a:pt x="932" y="94"/>
                  </a:cubicBezTo>
                  <a:cubicBezTo>
                    <a:pt x="930" y="94"/>
                    <a:pt x="927" y="98"/>
                    <a:pt x="922" y="108"/>
                  </a:cubicBezTo>
                  <a:cubicBezTo>
                    <a:pt x="922" y="108"/>
                    <a:pt x="909" y="108"/>
                    <a:pt x="922" y="82"/>
                  </a:cubicBezTo>
                  <a:cubicBezTo>
                    <a:pt x="909" y="82"/>
                    <a:pt x="909" y="82"/>
                    <a:pt x="909" y="108"/>
                  </a:cubicBezTo>
                  <a:cubicBezTo>
                    <a:pt x="902" y="121"/>
                    <a:pt x="899" y="128"/>
                    <a:pt x="897" y="128"/>
                  </a:cubicBezTo>
                  <a:cubicBezTo>
                    <a:pt x="896" y="128"/>
                    <a:pt x="896" y="121"/>
                    <a:pt x="896" y="108"/>
                  </a:cubicBezTo>
                  <a:cubicBezTo>
                    <a:pt x="904" y="74"/>
                    <a:pt x="901" y="56"/>
                    <a:pt x="895" y="56"/>
                  </a:cubicBezTo>
                  <a:cubicBezTo>
                    <a:pt x="891" y="56"/>
                    <a:pt x="887" y="61"/>
                    <a:pt x="883" y="69"/>
                  </a:cubicBezTo>
                  <a:cubicBezTo>
                    <a:pt x="883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57" y="108"/>
                  </a:cubicBezTo>
                  <a:lnTo>
                    <a:pt x="844" y="108"/>
                  </a:lnTo>
                  <a:cubicBezTo>
                    <a:pt x="844" y="108"/>
                    <a:pt x="852" y="92"/>
                    <a:pt x="855" y="92"/>
                  </a:cubicBezTo>
                  <a:cubicBezTo>
                    <a:pt x="856" y="92"/>
                    <a:pt x="857" y="93"/>
                    <a:pt x="857" y="95"/>
                  </a:cubicBezTo>
                  <a:lnTo>
                    <a:pt x="857" y="69"/>
                  </a:lnTo>
                  <a:cubicBezTo>
                    <a:pt x="857" y="69"/>
                    <a:pt x="854" y="66"/>
                    <a:pt x="850" y="66"/>
                  </a:cubicBezTo>
                  <a:cubicBezTo>
                    <a:pt x="847" y="66"/>
                    <a:pt x="844" y="69"/>
                    <a:pt x="844" y="82"/>
                  </a:cubicBezTo>
                  <a:cubicBezTo>
                    <a:pt x="831" y="108"/>
                    <a:pt x="824" y="121"/>
                    <a:pt x="823" y="121"/>
                  </a:cubicBezTo>
                  <a:cubicBezTo>
                    <a:pt x="821" y="121"/>
                    <a:pt x="824" y="108"/>
                    <a:pt x="831" y="82"/>
                  </a:cubicBezTo>
                  <a:cubicBezTo>
                    <a:pt x="840" y="64"/>
                    <a:pt x="843" y="46"/>
                    <a:pt x="839" y="46"/>
                  </a:cubicBezTo>
                  <a:lnTo>
                    <a:pt x="839" y="46"/>
                  </a:lnTo>
                  <a:cubicBezTo>
                    <a:pt x="837" y="46"/>
                    <a:pt x="835" y="49"/>
                    <a:pt x="831" y="56"/>
                  </a:cubicBezTo>
                  <a:cubicBezTo>
                    <a:pt x="825" y="78"/>
                    <a:pt x="822" y="86"/>
                    <a:pt x="820" y="86"/>
                  </a:cubicBezTo>
                  <a:cubicBezTo>
                    <a:pt x="818" y="86"/>
                    <a:pt x="818" y="71"/>
                    <a:pt x="818" y="56"/>
                  </a:cubicBezTo>
                  <a:cubicBezTo>
                    <a:pt x="805" y="56"/>
                    <a:pt x="779" y="69"/>
                    <a:pt x="779" y="69"/>
                  </a:cubicBezTo>
                  <a:cubicBezTo>
                    <a:pt x="753" y="69"/>
                    <a:pt x="753" y="69"/>
                    <a:pt x="753" y="43"/>
                  </a:cubicBezTo>
                  <a:cubicBezTo>
                    <a:pt x="753" y="39"/>
                    <a:pt x="753" y="34"/>
                    <a:pt x="753" y="30"/>
                  </a:cubicBezTo>
                  <a:lnTo>
                    <a:pt x="753" y="30"/>
                  </a:lnTo>
                  <a:cubicBezTo>
                    <a:pt x="751" y="69"/>
                    <a:pt x="739" y="69"/>
                    <a:pt x="727" y="69"/>
                  </a:cubicBezTo>
                  <a:cubicBezTo>
                    <a:pt x="723" y="62"/>
                    <a:pt x="721" y="59"/>
                    <a:pt x="719" y="59"/>
                  </a:cubicBezTo>
                  <a:cubicBezTo>
                    <a:pt x="714" y="59"/>
                    <a:pt x="714" y="77"/>
                    <a:pt x="714" y="95"/>
                  </a:cubicBezTo>
                  <a:cubicBezTo>
                    <a:pt x="705" y="95"/>
                    <a:pt x="703" y="107"/>
                    <a:pt x="705" y="107"/>
                  </a:cubicBezTo>
                  <a:cubicBezTo>
                    <a:pt x="707" y="107"/>
                    <a:pt x="710" y="104"/>
                    <a:pt x="714" y="95"/>
                  </a:cubicBezTo>
                  <a:lnTo>
                    <a:pt x="714" y="95"/>
                  </a:lnTo>
                  <a:cubicBezTo>
                    <a:pt x="714" y="126"/>
                    <a:pt x="714" y="138"/>
                    <a:pt x="712" y="138"/>
                  </a:cubicBezTo>
                  <a:cubicBezTo>
                    <a:pt x="710" y="138"/>
                    <a:pt x="707" y="132"/>
                    <a:pt x="702" y="122"/>
                  </a:cubicBezTo>
                  <a:lnTo>
                    <a:pt x="702" y="122"/>
                  </a:lnTo>
                  <a:lnTo>
                    <a:pt x="714" y="147"/>
                  </a:lnTo>
                  <a:lnTo>
                    <a:pt x="701" y="147"/>
                  </a:lnTo>
                  <a:cubicBezTo>
                    <a:pt x="701" y="147"/>
                    <a:pt x="701" y="147"/>
                    <a:pt x="701" y="121"/>
                  </a:cubicBezTo>
                  <a:cubicBezTo>
                    <a:pt x="701" y="121"/>
                    <a:pt x="701" y="95"/>
                    <a:pt x="701" y="69"/>
                  </a:cubicBezTo>
                  <a:cubicBezTo>
                    <a:pt x="701" y="43"/>
                    <a:pt x="688" y="17"/>
                    <a:pt x="688" y="17"/>
                  </a:cubicBezTo>
                  <a:close/>
                  <a:moveTo>
                    <a:pt x="1204" y="1501"/>
                  </a:moveTo>
                  <a:cubicBezTo>
                    <a:pt x="1203" y="1501"/>
                    <a:pt x="1200" y="1503"/>
                    <a:pt x="1195" y="1508"/>
                  </a:cubicBezTo>
                  <a:lnTo>
                    <a:pt x="1195" y="1508"/>
                  </a:lnTo>
                  <a:cubicBezTo>
                    <a:pt x="1194" y="1507"/>
                    <a:pt x="1194" y="1506"/>
                    <a:pt x="1194" y="1506"/>
                  </a:cubicBezTo>
                  <a:cubicBezTo>
                    <a:pt x="1194" y="1506"/>
                    <a:pt x="1194" y="1507"/>
                    <a:pt x="1194" y="1509"/>
                  </a:cubicBezTo>
                  <a:cubicBezTo>
                    <a:pt x="1194" y="1509"/>
                    <a:pt x="1194" y="1509"/>
                    <a:pt x="1195" y="1508"/>
                  </a:cubicBezTo>
                  <a:lnTo>
                    <a:pt x="1195" y="1508"/>
                  </a:lnTo>
                  <a:cubicBezTo>
                    <a:pt x="1196" y="1515"/>
                    <a:pt x="1199" y="1531"/>
                    <a:pt x="1207" y="1548"/>
                  </a:cubicBezTo>
                  <a:cubicBezTo>
                    <a:pt x="1212" y="1559"/>
                    <a:pt x="1218" y="1565"/>
                    <a:pt x="1220" y="1565"/>
                  </a:cubicBezTo>
                  <a:cubicBezTo>
                    <a:pt x="1224" y="1565"/>
                    <a:pt x="1222" y="1552"/>
                    <a:pt x="1207" y="1522"/>
                  </a:cubicBezTo>
                  <a:cubicBezTo>
                    <a:pt x="1207" y="1507"/>
                    <a:pt x="1207" y="1501"/>
                    <a:pt x="1204" y="150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5579950" y="4887475"/>
              <a:ext cx="23375" cy="26050"/>
            </a:xfrm>
            <a:custGeom>
              <a:rect b="b" l="l" r="r" t="t"/>
              <a:pathLst>
                <a:path extrusionOk="0" h="1042" w="935">
                  <a:moveTo>
                    <a:pt x="514" y="0"/>
                  </a:moveTo>
                  <a:cubicBezTo>
                    <a:pt x="513" y="0"/>
                    <a:pt x="514" y="3"/>
                    <a:pt x="517" y="7"/>
                  </a:cubicBezTo>
                  <a:lnTo>
                    <a:pt x="517" y="7"/>
                  </a:lnTo>
                  <a:cubicBezTo>
                    <a:pt x="516" y="2"/>
                    <a:pt x="514" y="0"/>
                    <a:pt x="514" y="0"/>
                  </a:cubicBezTo>
                  <a:close/>
                  <a:moveTo>
                    <a:pt x="517" y="7"/>
                  </a:moveTo>
                  <a:cubicBezTo>
                    <a:pt x="518" y="8"/>
                    <a:pt x="518" y="10"/>
                    <a:pt x="518" y="11"/>
                  </a:cubicBezTo>
                  <a:lnTo>
                    <a:pt x="518" y="11"/>
                  </a:lnTo>
                  <a:cubicBezTo>
                    <a:pt x="519" y="10"/>
                    <a:pt x="519" y="10"/>
                    <a:pt x="519" y="9"/>
                  </a:cubicBezTo>
                  <a:cubicBezTo>
                    <a:pt x="518" y="8"/>
                    <a:pt x="518" y="7"/>
                    <a:pt x="517" y="7"/>
                  </a:cubicBezTo>
                  <a:close/>
                  <a:moveTo>
                    <a:pt x="571" y="35"/>
                  </a:moveTo>
                  <a:lnTo>
                    <a:pt x="571" y="35"/>
                  </a:lnTo>
                  <a:cubicBezTo>
                    <a:pt x="566" y="50"/>
                    <a:pt x="563" y="55"/>
                    <a:pt x="562" y="55"/>
                  </a:cubicBezTo>
                  <a:cubicBezTo>
                    <a:pt x="560" y="55"/>
                    <a:pt x="563" y="43"/>
                    <a:pt x="571" y="35"/>
                  </a:cubicBezTo>
                  <a:close/>
                  <a:moveTo>
                    <a:pt x="752" y="107"/>
                  </a:moveTo>
                  <a:cubicBezTo>
                    <a:pt x="752" y="107"/>
                    <a:pt x="750" y="112"/>
                    <a:pt x="746" y="118"/>
                  </a:cubicBezTo>
                  <a:lnTo>
                    <a:pt x="746" y="118"/>
                  </a:lnTo>
                  <a:cubicBezTo>
                    <a:pt x="748" y="117"/>
                    <a:pt x="750" y="115"/>
                    <a:pt x="753" y="113"/>
                  </a:cubicBezTo>
                  <a:cubicBezTo>
                    <a:pt x="753" y="109"/>
                    <a:pt x="753" y="107"/>
                    <a:pt x="752" y="107"/>
                  </a:cubicBezTo>
                  <a:close/>
                  <a:moveTo>
                    <a:pt x="454" y="87"/>
                  </a:moveTo>
                  <a:cubicBezTo>
                    <a:pt x="454" y="87"/>
                    <a:pt x="467" y="113"/>
                    <a:pt x="467" y="126"/>
                  </a:cubicBezTo>
                  <a:cubicBezTo>
                    <a:pt x="467" y="126"/>
                    <a:pt x="454" y="113"/>
                    <a:pt x="454" y="113"/>
                  </a:cubicBezTo>
                  <a:cubicBezTo>
                    <a:pt x="454" y="113"/>
                    <a:pt x="454" y="87"/>
                    <a:pt x="454" y="87"/>
                  </a:cubicBezTo>
                  <a:close/>
                  <a:moveTo>
                    <a:pt x="364" y="113"/>
                  </a:moveTo>
                  <a:lnTo>
                    <a:pt x="376" y="126"/>
                  </a:lnTo>
                  <a:cubicBezTo>
                    <a:pt x="376" y="134"/>
                    <a:pt x="383" y="150"/>
                    <a:pt x="382" y="150"/>
                  </a:cubicBezTo>
                  <a:cubicBezTo>
                    <a:pt x="382" y="150"/>
                    <a:pt x="380" y="147"/>
                    <a:pt x="376" y="138"/>
                  </a:cubicBezTo>
                  <a:cubicBezTo>
                    <a:pt x="376" y="138"/>
                    <a:pt x="376" y="126"/>
                    <a:pt x="364" y="113"/>
                  </a:cubicBezTo>
                  <a:close/>
                  <a:moveTo>
                    <a:pt x="312" y="138"/>
                  </a:moveTo>
                  <a:cubicBezTo>
                    <a:pt x="319" y="146"/>
                    <a:pt x="322" y="153"/>
                    <a:pt x="321" y="153"/>
                  </a:cubicBezTo>
                  <a:cubicBezTo>
                    <a:pt x="320" y="153"/>
                    <a:pt x="317" y="149"/>
                    <a:pt x="312" y="138"/>
                  </a:cubicBezTo>
                  <a:close/>
                  <a:moveTo>
                    <a:pt x="621" y="219"/>
                  </a:moveTo>
                  <a:cubicBezTo>
                    <a:pt x="618" y="221"/>
                    <a:pt x="615" y="224"/>
                    <a:pt x="610" y="229"/>
                  </a:cubicBezTo>
                  <a:cubicBezTo>
                    <a:pt x="622" y="229"/>
                    <a:pt x="612" y="229"/>
                    <a:pt x="621" y="219"/>
                  </a:cubicBezTo>
                  <a:close/>
                  <a:moveTo>
                    <a:pt x="858" y="223"/>
                  </a:moveTo>
                  <a:cubicBezTo>
                    <a:pt x="856" y="223"/>
                    <a:pt x="852" y="225"/>
                    <a:pt x="843" y="229"/>
                  </a:cubicBezTo>
                  <a:cubicBezTo>
                    <a:pt x="852" y="229"/>
                    <a:pt x="861" y="223"/>
                    <a:pt x="858" y="223"/>
                  </a:cubicBezTo>
                  <a:close/>
                  <a:moveTo>
                    <a:pt x="519" y="222"/>
                  </a:moveTo>
                  <a:cubicBezTo>
                    <a:pt x="519" y="226"/>
                    <a:pt x="518" y="229"/>
                    <a:pt x="517" y="231"/>
                  </a:cubicBezTo>
                  <a:lnTo>
                    <a:pt x="517" y="231"/>
                  </a:lnTo>
                  <a:cubicBezTo>
                    <a:pt x="518" y="231"/>
                    <a:pt x="518" y="230"/>
                    <a:pt x="519" y="229"/>
                  </a:cubicBezTo>
                  <a:cubicBezTo>
                    <a:pt x="519" y="226"/>
                    <a:pt x="519" y="223"/>
                    <a:pt x="519" y="222"/>
                  </a:cubicBezTo>
                  <a:close/>
                  <a:moveTo>
                    <a:pt x="517" y="231"/>
                  </a:moveTo>
                  <a:cubicBezTo>
                    <a:pt x="514" y="235"/>
                    <a:pt x="513" y="238"/>
                    <a:pt x="514" y="238"/>
                  </a:cubicBezTo>
                  <a:cubicBezTo>
                    <a:pt x="514" y="238"/>
                    <a:pt x="516" y="236"/>
                    <a:pt x="517" y="231"/>
                  </a:cubicBezTo>
                  <a:close/>
                  <a:moveTo>
                    <a:pt x="817" y="255"/>
                  </a:moveTo>
                  <a:cubicBezTo>
                    <a:pt x="804" y="268"/>
                    <a:pt x="792" y="268"/>
                    <a:pt x="792" y="268"/>
                  </a:cubicBezTo>
                  <a:cubicBezTo>
                    <a:pt x="792" y="268"/>
                    <a:pt x="792" y="268"/>
                    <a:pt x="804" y="255"/>
                  </a:cubicBezTo>
                  <a:close/>
                  <a:moveTo>
                    <a:pt x="312" y="320"/>
                  </a:moveTo>
                  <a:cubicBezTo>
                    <a:pt x="312" y="320"/>
                    <a:pt x="325" y="320"/>
                    <a:pt x="338" y="333"/>
                  </a:cubicBezTo>
                  <a:cubicBezTo>
                    <a:pt x="312" y="333"/>
                    <a:pt x="299" y="320"/>
                    <a:pt x="312" y="320"/>
                  </a:cubicBezTo>
                  <a:close/>
                  <a:moveTo>
                    <a:pt x="712" y="431"/>
                  </a:moveTo>
                  <a:cubicBezTo>
                    <a:pt x="709" y="431"/>
                    <a:pt x="718" y="437"/>
                    <a:pt x="727" y="437"/>
                  </a:cubicBezTo>
                  <a:cubicBezTo>
                    <a:pt x="718" y="432"/>
                    <a:pt x="714" y="431"/>
                    <a:pt x="712" y="431"/>
                  </a:cubicBezTo>
                  <a:close/>
                  <a:moveTo>
                    <a:pt x="338" y="515"/>
                  </a:moveTo>
                  <a:cubicBezTo>
                    <a:pt x="332" y="515"/>
                    <a:pt x="329" y="517"/>
                    <a:pt x="327" y="520"/>
                  </a:cubicBezTo>
                  <a:lnTo>
                    <a:pt x="327" y="520"/>
                  </a:lnTo>
                  <a:cubicBezTo>
                    <a:pt x="330" y="519"/>
                    <a:pt x="333" y="517"/>
                    <a:pt x="338" y="515"/>
                  </a:cubicBezTo>
                  <a:close/>
                  <a:moveTo>
                    <a:pt x="273" y="528"/>
                  </a:moveTo>
                  <a:cubicBezTo>
                    <a:pt x="273" y="528"/>
                    <a:pt x="273" y="528"/>
                    <a:pt x="260" y="541"/>
                  </a:cubicBezTo>
                  <a:lnTo>
                    <a:pt x="247" y="541"/>
                  </a:lnTo>
                  <a:lnTo>
                    <a:pt x="260" y="528"/>
                  </a:lnTo>
                  <a:close/>
                  <a:moveTo>
                    <a:pt x="283" y="545"/>
                  </a:moveTo>
                  <a:cubicBezTo>
                    <a:pt x="286" y="545"/>
                    <a:pt x="286" y="548"/>
                    <a:pt x="286" y="554"/>
                  </a:cubicBezTo>
                  <a:lnTo>
                    <a:pt x="273" y="554"/>
                  </a:lnTo>
                  <a:cubicBezTo>
                    <a:pt x="282" y="554"/>
                    <a:pt x="270" y="554"/>
                    <a:pt x="258" y="559"/>
                  </a:cubicBezTo>
                  <a:lnTo>
                    <a:pt x="258" y="559"/>
                  </a:lnTo>
                  <a:cubicBezTo>
                    <a:pt x="273" y="549"/>
                    <a:pt x="280" y="545"/>
                    <a:pt x="283" y="545"/>
                  </a:cubicBezTo>
                  <a:close/>
                  <a:moveTo>
                    <a:pt x="662" y="554"/>
                  </a:moveTo>
                  <a:cubicBezTo>
                    <a:pt x="668" y="560"/>
                    <a:pt x="668" y="563"/>
                    <a:pt x="667" y="563"/>
                  </a:cubicBezTo>
                  <a:cubicBezTo>
                    <a:pt x="665" y="563"/>
                    <a:pt x="662" y="560"/>
                    <a:pt x="662" y="554"/>
                  </a:cubicBezTo>
                  <a:close/>
                  <a:moveTo>
                    <a:pt x="156" y="554"/>
                  </a:moveTo>
                  <a:cubicBezTo>
                    <a:pt x="130" y="566"/>
                    <a:pt x="130" y="566"/>
                    <a:pt x="143" y="566"/>
                  </a:cubicBezTo>
                  <a:cubicBezTo>
                    <a:pt x="148" y="561"/>
                    <a:pt x="153" y="557"/>
                    <a:pt x="156" y="554"/>
                  </a:cubicBezTo>
                  <a:close/>
                  <a:moveTo>
                    <a:pt x="817" y="541"/>
                  </a:moveTo>
                  <a:cubicBezTo>
                    <a:pt x="843" y="554"/>
                    <a:pt x="856" y="566"/>
                    <a:pt x="856" y="566"/>
                  </a:cubicBezTo>
                  <a:lnTo>
                    <a:pt x="830" y="554"/>
                  </a:lnTo>
                  <a:lnTo>
                    <a:pt x="817" y="554"/>
                  </a:lnTo>
                  <a:lnTo>
                    <a:pt x="817" y="541"/>
                  </a:lnTo>
                  <a:close/>
                  <a:moveTo>
                    <a:pt x="636" y="566"/>
                  </a:moveTo>
                  <a:cubicBezTo>
                    <a:pt x="636" y="566"/>
                    <a:pt x="636" y="566"/>
                    <a:pt x="636" y="566"/>
                  </a:cubicBezTo>
                  <a:cubicBezTo>
                    <a:pt x="636" y="566"/>
                    <a:pt x="636" y="566"/>
                    <a:pt x="636" y="566"/>
                  </a:cubicBezTo>
                  <a:close/>
                  <a:moveTo>
                    <a:pt x="247" y="566"/>
                  </a:moveTo>
                  <a:lnTo>
                    <a:pt x="221" y="579"/>
                  </a:lnTo>
                  <a:cubicBezTo>
                    <a:pt x="221" y="579"/>
                    <a:pt x="234" y="566"/>
                    <a:pt x="247" y="566"/>
                  </a:cubicBezTo>
                  <a:close/>
                  <a:moveTo>
                    <a:pt x="844" y="576"/>
                  </a:moveTo>
                  <a:cubicBezTo>
                    <a:pt x="843" y="578"/>
                    <a:pt x="843" y="579"/>
                    <a:pt x="843" y="579"/>
                  </a:cubicBezTo>
                  <a:cubicBezTo>
                    <a:pt x="851" y="579"/>
                    <a:pt x="850" y="579"/>
                    <a:pt x="844" y="576"/>
                  </a:cubicBezTo>
                  <a:close/>
                  <a:moveTo>
                    <a:pt x="623" y="579"/>
                  </a:moveTo>
                  <a:cubicBezTo>
                    <a:pt x="636" y="592"/>
                    <a:pt x="636" y="592"/>
                    <a:pt x="636" y="592"/>
                  </a:cubicBezTo>
                  <a:cubicBezTo>
                    <a:pt x="636" y="592"/>
                    <a:pt x="623" y="592"/>
                    <a:pt x="623" y="579"/>
                  </a:cubicBezTo>
                  <a:close/>
                  <a:moveTo>
                    <a:pt x="454" y="579"/>
                  </a:moveTo>
                  <a:cubicBezTo>
                    <a:pt x="454" y="579"/>
                    <a:pt x="454" y="580"/>
                    <a:pt x="441" y="592"/>
                  </a:cubicBezTo>
                  <a:cubicBezTo>
                    <a:pt x="441" y="592"/>
                    <a:pt x="441" y="592"/>
                    <a:pt x="441" y="605"/>
                  </a:cubicBezTo>
                  <a:lnTo>
                    <a:pt x="454" y="579"/>
                  </a:lnTo>
                  <a:close/>
                  <a:moveTo>
                    <a:pt x="477" y="590"/>
                  </a:moveTo>
                  <a:cubicBezTo>
                    <a:pt x="476" y="590"/>
                    <a:pt x="473" y="594"/>
                    <a:pt x="467" y="605"/>
                  </a:cubicBezTo>
                  <a:cubicBezTo>
                    <a:pt x="475" y="598"/>
                    <a:pt x="478" y="590"/>
                    <a:pt x="477" y="590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35" y="613"/>
                  </a:moveTo>
                  <a:cubicBezTo>
                    <a:pt x="29" y="613"/>
                    <a:pt x="18" y="618"/>
                    <a:pt x="0" y="618"/>
                  </a:cubicBezTo>
                  <a:lnTo>
                    <a:pt x="13" y="618"/>
                  </a:lnTo>
                  <a:cubicBezTo>
                    <a:pt x="13" y="623"/>
                    <a:pt x="15" y="624"/>
                    <a:pt x="17" y="624"/>
                  </a:cubicBezTo>
                  <a:cubicBezTo>
                    <a:pt x="22" y="624"/>
                    <a:pt x="31" y="618"/>
                    <a:pt x="39" y="618"/>
                  </a:cubicBezTo>
                  <a:cubicBezTo>
                    <a:pt x="39" y="614"/>
                    <a:pt x="38" y="613"/>
                    <a:pt x="35" y="613"/>
                  </a:cubicBezTo>
                  <a:close/>
                  <a:moveTo>
                    <a:pt x="441" y="605"/>
                  </a:moveTo>
                  <a:lnTo>
                    <a:pt x="441" y="605"/>
                  </a:lnTo>
                  <a:cubicBezTo>
                    <a:pt x="434" y="621"/>
                    <a:pt x="426" y="627"/>
                    <a:pt x="424" y="627"/>
                  </a:cubicBezTo>
                  <a:cubicBezTo>
                    <a:pt x="422" y="627"/>
                    <a:pt x="423" y="624"/>
                    <a:pt x="428" y="618"/>
                  </a:cubicBezTo>
                  <a:cubicBezTo>
                    <a:pt x="441" y="606"/>
                    <a:pt x="441" y="605"/>
                    <a:pt x="441" y="605"/>
                  </a:cubicBezTo>
                  <a:close/>
                  <a:moveTo>
                    <a:pt x="701" y="644"/>
                  </a:moveTo>
                  <a:cubicBezTo>
                    <a:pt x="714" y="657"/>
                    <a:pt x="714" y="670"/>
                    <a:pt x="714" y="670"/>
                  </a:cubicBezTo>
                  <a:lnTo>
                    <a:pt x="701" y="657"/>
                  </a:lnTo>
                  <a:cubicBezTo>
                    <a:pt x="701" y="670"/>
                    <a:pt x="701" y="670"/>
                    <a:pt x="701" y="670"/>
                  </a:cubicBezTo>
                  <a:cubicBezTo>
                    <a:pt x="701" y="670"/>
                    <a:pt x="688" y="670"/>
                    <a:pt x="688" y="644"/>
                  </a:cubicBezTo>
                  <a:lnTo>
                    <a:pt x="688" y="644"/>
                  </a:lnTo>
                  <a:cubicBezTo>
                    <a:pt x="691" y="648"/>
                    <a:pt x="695" y="652"/>
                    <a:pt x="701" y="657"/>
                  </a:cubicBezTo>
                  <a:lnTo>
                    <a:pt x="701" y="644"/>
                  </a:lnTo>
                  <a:close/>
                  <a:moveTo>
                    <a:pt x="454" y="670"/>
                  </a:moveTo>
                  <a:lnTo>
                    <a:pt x="441" y="683"/>
                  </a:lnTo>
                  <a:cubicBezTo>
                    <a:pt x="441" y="670"/>
                    <a:pt x="441" y="670"/>
                    <a:pt x="454" y="670"/>
                  </a:cubicBezTo>
                  <a:close/>
                  <a:moveTo>
                    <a:pt x="493" y="657"/>
                  </a:moveTo>
                  <a:cubicBezTo>
                    <a:pt x="493" y="663"/>
                    <a:pt x="493" y="671"/>
                    <a:pt x="493" y="683"/>
                  </a:cubicBezTo>
                  <a:lnTo>
                    <a:pt x="493" y="709"/>
                  </a:lnTo>
                  <a:cubicBezTo>
                    <a:pt x="480" y="709"/>
                    <a:pt x="493" y="696"/>
                    <a:pt x="493" y="657"/>
                  </a:cubicBezTo>
                  <a:close/>
                  <a:moveTo>
                    <a:pt x="558" y="678"/>
                  </a:moveTo>
                  <a:cubicBezTo>
                    <a:pt x="559" y="678"/>
                    <a:pt x="562" y="690"/>
                    <a:pt x="571" y="709"/>
                  </a:cubicBezTo>
                  <a:lnTo>
                    <a:pt x="558" y="709"/>
                  </a:lnTo>
                  <a:cubicBezTo>
                    <a:pt x="558" y="696"/>
                    <a:pt x="558" y="683"/>
                    <a:pt x="558" y="683"/>
                  </a:cubicBezTo>
                  <a:cubicBezTo>
                    <a:pt x="558" y="680"/>
                    <a:pt x="558" y="678"/>
                    <a:pt x="558" y="678"/>
                  </a:cubicBezTo>
                  <a:close/>
                  <a:moveTo>
                    <a:pt x="662" y="696"/>
                  </a:moveTo>
                  <a:cubicBezTo>
                    <a:pt x="675" y="696"/>
                    <a:pt x="675" y="709"/>
                    <a:pt x="675" y="709"/>
                  </a:cubicBezTo>
                  <a:cubicBezTo>
                    <a:pt x="662" y="696"/>
                    <a:pt x="662" y="696"/>
                    <a:pt x="662" y="696"/>
                  </a:cubicBezTo>
                  <a:close/>
                  <a:moveTo>
                    <a:pt x="623" y="709"/>
                  </a:moveTo>
                  <a:lnTo>
                    <a:pt x="623" y="709"/>
                  </a:lnTo>
                  <a:cubicBezTo>
                    <a:pt x="623" y="709"/>
                    <a:pt x="636" y="709"/>
                    <a:pt x="636" y="735"/>
                  </a:cubicBezTo>
                  <a:cubicBezTo>
                    <a:pt x="623" y="709"/>
                    <a:pt x="623" y="709"/>
                    <a:pt x="623" y="709"/>
                  </a:cubicBezTo>
                  <a:close/>
                  <a:moveTo>
                    <a:pt x="315" y="712"/>
                  </a:moveTo>
                  <a:cubicBezTo>
                    <a:pt x="312" y="712"/>
                    <a:pt x="305" y="716"/>
                    <a:pt x="299" y="722"/>
                  </a:cubicBezTo>
                  <a:cubicBezTo>
                    <a:pt x="286" y="735"/>
                    <a:pt x="286" y="735"/>
                    <a:pt x="286" y="748"/>
                  </a:cubicBezTo>
                  <a:cubicBezTo>
                    <a:pt x="299" y="748"/>
                    <a:pt x="312" y="735"/>
                    <a:pt x="312" y="735"/>
                  </a:cubicBezTo>
                  <a:cubicBezTo>
                    <a:pt x="312" y="722"/>
                    <a:pt x="312" y="722"/>
                    <a:pt x="312" y="722"/>
                  </a:cubicBezTo>
                  <a:cubicBezTo>
                    <a:pt x="318" y="716"/>
                    <a:pt x="318" y="712"/>
                    <a:pt x="315" y="712"/>
                  </a:cubicBezTo>
                  <a:close/>
                  <a:moveTo>
                    <a:pt x="636" y="735"/>
                  </a:moveTo>
                  <a:cubicBezTo>
                    <a:pt x="636" y="735"/>
                    <a:pt x="649" y="748"/>
                    <a:pt x="649" y="748"/>
                  </a:cubicBezTo>
                  <a:cubicBezTo>
                    <a:pt x="636" y="748"/>
                    <a:pt x="636" y="735"/>
                    <a:pt x="636" y="735"/>
                  </a:cubicBezTo>
                  <a:close/>
                  <a:moveTo>
                    <a:pt x="450" y="694"/>
                  </a:moveTo>
                  <a:cubicBezTo>
                    <a:pt x="451" y="694"/>
                    <a:pt x="447" y="704"/>
                    <a:pt x="441" y="722"/>
                  </a:cubicBezTo>
                  <a:cubicBezTo>
                    <a:pt x="441" y="735"/>
                    <a:pt x="428" y="748"/>
                    <a:pt x="428" y="761"/>
                  </a:cubicBezTo>
                  <a:lnTo>
                    <a:pt x="415" y="761"/>
                  </a:lnTo>
                  <a:cubicBezTo>
                    <a:pt x="415" y="761"/>
                    <a:pt x="428" y="748"/>
                    <a:pt x="428" y="735"/>
                  </a:cubicBezTo>
                  <a:cubicBezTo>
                    <a:pt x="442" y="707"/>
                    <a:pt x="449" y="694"/>
                    <a:pt x="450" y="694"/>
                  </a:cubicBezTo>
                  <a:close/>
                  <a:moveTo>
                    <a:pt x="439" y="791"/>
                  </a:moveTo>
                  <a:cubicBezTo>
                    <a:pt x="436" y="798"/>
                    <a:pt x="435" y="801"/>
                    <a:pt x="436" y="801"/>
                  </a:cubicBezTo>
                  <a:cubicBezTo>
                    <a:pt x="436" y="801"/>
                    <a:pt x="438" y="797"/>
                    <a:pt x="439" y="791"/>
                  </a:cubicBezTo>
                  <a:close/>
                  <a:moveTo>
                    <a:pt x="584" y="813"/>
                  </a:moveTo>
                  <a:cubicBezTo>
                    <a:pt x="584" y="818"/>
                    <a:pt x="584" y="822"/>
                    <a:pt x="584" y="826"/>
                  </a:cubicBezTo>
                  <a:cubicBezTo>
                    <a:pt x="588" y="830"/>
                    <a:pt x="589" y="831"/>
                    <a:pt x="590" y="831"/>
                  </a:cubicBezTo>
                  <a:cubicBezTo>
                    <a:pt x="590" y="831"/>
                    <a:pt x="584" y="822"/>
                    <a:pt x="584" y="813"/>
                  </a:cubicBezTo>
                  <a:close/>
                  <a:moveTo>
                    <a:pt x="569" y="6"/>
                  </a:moveTo>
                  <a:cubicBezTo>
                    <a:pt x="568" y="6"/>
                    <a:pt x="565" y="15"/>
                    <a:pt x="558" y="35"/>
                  </a:cubicBezTo>
                  <a:cubicBezTo>
                    <a:pt x="545" y="35"/>
                    <a:pt x="545" y="48"/>
                    <a:pt x="532" y="48"/>
                  </a:cubicBezTo>
                  <a:cubicBezTo>
                    <a:pt x="519" y="48"/>
                    <a:pt x="519" y="48"/>
                    <a:pt x="519" y="22"/>
                  </a:cubicBezTo>
                  <a:cubicBezTo>
                    <a:pt x="519" y="18"/>
                    <a:pt x="519" y="14"/>
                    <a:pt x="518" y="11"/>
                  </a:cubicBezTo>
                  <a:lnTo>
                    <a:pt x="518" y="11"/>
                  </a:lnTo>
                  <a:cubicBezTo>
                    <a:pt x="506" y="48"/>
                    <a:pt x="506" y="48"/>
                    <a:pt x="506" y="48"/>
                  </a:cubicBezTo>
                  <a:cubicBezTo>
                    <a:pt x="502" y="40"/>
                    <a:pt x="499" y="37"/>
                    <a:pt x="497" y="37"/>
                  </a:cubicBezTo>
                  <a:cubicBezTo>
                    <a:pt x="493" y="37"/>
                    <a:pt x="493" y="52"/>
                    <a:pt x="493" y="61"/>
                  </a:cubicBezTo>
                  <a:cubicBezTo>
                    <a:pt x="485" y="61"/>
                    <a:pt x="482" y="66"/>
                    <a:pt x="485" y="66"/>
                  </a:cubicBezTo>
                  <a:cubicBezTo>
                    <a:pt x="486" y="66"/>
                    <a:pt x="489" y="65"/>
                    <a:pt x="493" y="61"/>
                  </a:cubicBezTo>
                  <a:lnTo>
                    <a:pt x="493" y="61"/>
                  </a:lnTo>
                  <a:cubicBezTo>
                    <a:pt x="493" y="76"/>
                    <a:pt x="493" y="82"/>
                    <a:pt x="491" y="82"/>
                  </a:cubicBezTo>
                  <a:cubicBezTo>
                    <a:pt x="489" y="82"/>
                    <a:pt x="486" y="79"/>
                    <a:pt x="480" y="74"/>
                  </a:cubicBezTo>
                  <a:cubicBezTo>
                    <a:pt x="480" y="74"/>
                    <a:pt x="480" y="61"/>
                    <a:pt x="480" y="35"/>
                  </a:cubicBezTo>
                  <a:cubicBezTo>
                    <a:pt x="480" y="22"/>
                    <a:pt x="480" y="9"/>
                    <a:pt x="467" y="9"/>
                  </a:cubicBezTo>
                  <a:cubicBezTo>
                    <a:pt x="467" y="9"/>
                    <a:pt x="467" y="9"/>
                    <a:pt x="467" y="22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7" y="35"/>
                    <a:pt x="467" y="35"/>
                    <a:pt x="467" y="61"/>
                  </a:cubicBezTo>
                  <a:cubicBezTo>
                    <a:pt x="467" y="74"/>
                    <a:pt x="467" y="74"/>
                    <a:pt x="454" y="74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54" y="48"/>
                    <a:pt x="454" y="48"/>
                    <a:pt x="441" y="48"/>
                  </a:cubicBezTo>
                  <a:cubicBezTo>
                    <a:pt x="441" y="37"/>
                    <a:pt x="441" y="28"/>
                    <a:pt x="441" y="22"/>
                  </a:cubicBezTo>
                  <a:cubicBezTo>
                    <a:pt x="441" y="35"/>
                    <a:pt x="376" y="61"/>
                    <a:pt x="376" y="61"/>
                  </a:cubicBezTo>
                  <a:cubicBezTo>
                    <a:pt x="370" y="54"/>
                    <a:pt x="363" y="51"/>
                    <a:pt x="360" y="51"/>
                  </a:cubicBezTo>
                  <a:cubicBezTo>
                    <a:pt x="357" y="51"/>
                    <a:pt x="357" y="54"/>
                    <a:pt x="363" y="61"/>
                  </a:cubicBezTo>
                  <a:cubicBezTo>
                    <a:pt x="363" y="74"/>
                    <a:pt x="351" y="87"/>
                    <a:pt x="338" y="87"/>
                  </a:cubicBezTo>
                  <a:cubicBezTo>
                    <a:pt x="325" y="100"/>
                    <a:pt x="312" y="100"/>
                    <a:pt x="325" y="113"/>
                  </a:cubicBezTo>
                  <a:cubicBezTo>
                    <a:pt x="325" y="113"/>
                    <a:pt x="325" y="126"/>
                    <a:pt x="312" y="126"/>
                  </a:cubicBezTo>
                  <a:cubicBezTo>
                    <a:pt x="312" y="126"/>
                    <a:pt x="312" y="138"/>
                    <a:pt x="312" y="138"/>
                  </a:cubicBezTo>
                  <a:cubicBezTo>
                    <a:pt x="299" y="126"/>
                    <a:pt x="299" y="113"/>
                    <a:pt x="286" y="113"/>
                  </a:cubicBezTo>
                  <a:cubicBezTo>
                    <a:pt x="286" y="126"/>
                    <a:pt x="299" y="138"/>
                    <a:pt x="312" y="151"/>
                  </a:cubicBezTo>
                  <a:cubicBezTo>
                    <a:pt x="312" y="164"/>
                    <a:pt x="312" y="164"/>
                    <a:pt x="312" y="164"/>
                  </a:cubicBezTo>
                  <a:cubicBezTo>
                    <a:pt x="312" y="164"/>
                    <a:pt x="312" y="164"/>
                    <a:pt x="299" y="151"/>
                  </a:cubicBezTo>
                  <a:cubicBezTo>
                    <a:pt x="299" y="138"/>
                    <a:pt x="286" y="126"/>
                    <a:pt x="286" y="126"/>
                  </a:cubicBezTo>
                  <a:cubicBezTo>
                    <a:pt x="286" y="138"/>
                    <a:pt x="286" y="138"/>
                    <a:pt x="286" y="138"/>
                  </a:cubicBezTo>
                  <a:cubicBezTo>
                    <a:pt x="286" y="138"/>
                    <a:pt x="286" y="138"/>
                    <a:pt x="273" y="113"/>
                  </a:cubicBezTo>
                  <a:cubicBezTo>
                    <a:pt x="261" y="101"/>
                    <a:pt x="255" y="94"/>
                    <a:pt x="252" y="94"/>
                  </a:cubicBezTo>
                  <a:lnTo>
                    <a:pt x="252" y="94"/>
                  </a:lnTo>
                  <a:cubicBezTo>
                    <a:pt x="249" y="94"/>
                    <a:pt x="253" y="104"/>
                    <a:pt x="260" y="126"/>
                  </a:cubicBezTo>
                  <a:lnTo>
                    <a:pt x="273" y="138"/>
                  </a:lnTo>
                  <a:cubicBezTo>
                    <a:pt x="265" y="130"/>
                    <a:pt x="260" y="127"/>
                    <a:pt x="259" y="127"/>
                  </a:cubicBezTo>
                  <a:lnTo>
                    <a:pt x="259" y="127"/>
                  </a:lnTo>
                  <a:cubicBezTo>
                    <a:pt x="255" y="127"/>
                    <a:pt x="264" y="142"/>
                    <a:pt x="273" y="151"/>
                  </a:cubicBezTo>
                  <a:cubicBezTo>
                    <a:pt x="262" y="146"/>
                    <a:pt x="256" y="143"/>
                    <a:pt x="253" y="143"/>
                  </a:cubicBezTo>
                  <a:cubicBezTo>
                    <a:pt x="249" y="143"/>
                    <a:pt x="252" y="149"/>
                    <a:pt x="260" y="164"/>
                  </a:cubicBezTo>
                  <a:cubicBezTo>
                    <a:pt x="253" y="158"/>
                    <a:pt x="250" y="155"/>
                    <a:pt x="248" y="155"/>
                  </a:cubicBezTo>
                  <a:cubicBezTo>
                    <a:pt x="247" y="155"/>
                    <a:pt x="247" y="158"/>
                    <a:pt x="247" y="164"/>
                  </a:cubicBezTo>
                  <a:cubicBezTo>
                    <a:pt x="247" y="177"/>
                    <a:pt x="234" y="190"/>
                    <a:pt x="221" y="203"/>
                  </a:cubicBezTo>
                  <a:cubicBezTo>
                    <a:pt x="208" y="216"/>
                    <a:pt x="195" y="229"/>
                    <a:pt x="208" y="242"/>
                  </a:cubicBezTo>
                  <a:lnTo>
                    <a:pt x="195" y="242"/>
                  </a:lnTo>
                  <a:cubicBezTo>
                    <a:pt x="198" y="246"/>
                    <a:pt x="202" y="250"/>
                    <a:pt x="208" y="255"/>
                  </a:cubicBezTo>
                  <a:cubicBezTo>
                    <a:pt x="216" y="255"/>
                    <a:pt x="225" y="261"/>
                    <a:pt x="222" y="261"/>
                  </a:cubicBezTo>
                  <a:cubicBezTo>
                    <a:pt x="221" y="261"/>
                    <a:pt x="216" y="260"/>
                    <a:pt x="208" y="255"/>
                  </a:cubicBezTo>
                  <a:cubicBezTo>
                    <a:pt x="201" y="249"/>
                    <a:pt x="198" y="245"/>
                    <a:pt x="195" y="245"/>
                  </a:cubicBezTo>
                  <a:cubicBezTo>
                    <a:pt x="192" y="245"/>
                    <a:pt x="188" y="249"/>
                    <a:pt x="182" y="255"/>
                  </a:cubicBezTo>
                  <a:cubicBezTo>
                    <a:pt x="182" y="255"/>
                    <a:pt x="169" y="268"/>
                    <a:pt x="195" y="281"/>
                  </a:cubicBezTo>
                  <a:cubicBezTo>
                    <a:pt x="201" y="288"/>
                    <a:pt x="205" y="291"/>
                    <a:pt x="203" y="291"/>
                  </a:cubicBezTo>
                  <a:cubicBezTo>
                    <a:pt x="201" y="291"/>
                    <a:pt x="195" y="288"/>
                    <a:pt x="182" y="281"/>
                  </a:cubicBezTo>
                  <a:cubicBezTo>
                    <a:pt x="171" y="276"/>
                    <a:pt x="163" y="273"/>
                    <a:pt x="158" y="273"/>
                  </a:cubicBezTo>
                  <a:cubicBezTo>
                    <a:pt x="152" y="273"/>
                    <a:pt x="154" y="279"/>
                    <a:pt x="169" y="294"/>
                  </a:cubicBezTo>
                  <a:cubicBezTo>
                    <a:pt x="156" y="294"/>
                    <a:pt x="156" y="294"/>
                    <a:pt x="143" y="281"/>
                  </a:cubicBezTo>
                  <a:lnTo>
                    <a:pt x="143" y="281"/>
                  </a:lnTo>
                  <a:cubicBezTo>
                    <a:pt x="143" y="294"/>
                    <a:pt x="143" y="294"/>
                    <a:pt x="156" y="307"/>
                  </a:cubicBezTo>
                  <a:cubicBezTo>
                    <a:pt x="156" y="307"/>
                    <a:pt x="156" y="320"/>
                    <a:pt x="143" y="320"/>
                  </a:cubicBezTo>
                  <a:cubicBezTo>
                    <a:pt x="143" y="333"/>
                    <a:pt x="156" y="333"/>
                    <a:pt x="156" y="333"/>
                  </a:cubicBezTo>
                  <a:cubicBezTo>
                    <a:pt x="143" y="333"/>
                    <a:pt x="143" y="346"/>
                    <a:pt x="130" y="359"/>
                  </a:cubicBezTo>
                  <a:cubicBezTo>
                    <a:pt x="130" y="385"/>
                    <a:pt x="130" y="398"/>
                    <a:pt x="104" y="398"/>
                  </a:cubicBezTo>
                  <a:cubicBezTo>
                    <a:pt x="104" y="398"/>
                    <a:pt x="104" y="398"/>
                    <a:pt x="130" y="411"/>
                  </a:cubicBezTo>
                  <a:lnTo>
                    <a:pt x="143" y="411"/>
                  </a:lnTo>
                  <a:cubicBezTo>
                    <a:pt x="104" y="411"/>
                    <a:pt x="104" y="424"/>
                    <a:pt x="143" y="437"/>
                  </a:cubicBezTo>
                  <a:lnTo>
                    <a:pt x="117" y="437"/>
                  </a:lnTo>
                  <a:cubicBezTo>
                    <a:pt x="91" y="437"/>
                    <a:pt x="104" y="437"/>
                    <a:pt x="143" y="450"/>
                  </a:cubicBezTo>
                  <a:lnTo>
                    <a:pt x="91" y="450"/>
                  </a:lnTo>
                  <a:cubicBezTo>
                    <a:pt x="78" y="450"/>
                    <a:pt x="52" y="463"/>
                    <a:pt x="52" y="463"/>
                  </a:cubicBezTo>
                  <a:lnTo>
                    <a:pt x="91" y="463"/>
                  </a:lnTo>
                  <a:cubicBezTo>
                    <a:pt x="91" y="463"/>
                    <a:pt x="91" y="468"/>
                    <a:pt x="95" y="468"/>
                  </a:cubicBezTo>
                  <a:cubicBezTo>
                    <a:pt x="97" y="468"/>
                    <a:pt x="100" y="467"/>
                    <a:pt x="104" y="463"/>
                  </a:cubicBezTo>
                  <a:cubicBezTo>
                    <a:pt x="117" y="463"/>
                    <a:pt x="117" y="476"/>
                    <a:pt x="117" y="476"/>
                  </a:cubicBezTo>
                  <a:lnTo>
                    <a:pt x="143" y="476"/>
                  </a:lnTo>
                  <a:cubicBezTo>
                    <a:pt x="152" y="476"/>
                    <a:pt x="160" y="470"/>
                    <a:pt x="165" y="470"/>
                  </a:cubicBezTo>
                  <a:cubicBezTo>
                    <a:pt x="167" y="470"/>
                    <a:pt x="169" y="471"/>
                    <a:pt x="169" y="476"/>
                  </a:cubicBezTo>
                  <a:cubicBezTo>
                    <a:pt x="169" y="476"/>
                    <a:pt x="182" y="476"/>
                    <a:pt x="208" y="463"/>
                  </a:cubicBezTo>
                  <a:lnTo>
                    <a:pt x="273" y="463"/>
                  </a:lnTo>
                  <a:cubicBezTo>
                    <a:pt x="286" y="450"/>
                    <a:pt x="299" y="450"/>
                    <a:pt x="273" y="450"/>
                  </a:cubicBezTo>
                  <a:cubicBezTo>
                    <a:pt x="286" y="450"/>
                    <a:pt x="286" y="437"/>
                    <a:pt x="286" y="437"/>
                  </a:cubicBezTo>
                  <a:cubicBezTo>
                    <a:pt x="286" y="424"/>
                    <a:pt x="286" y="424"/>
                    <a:pt x="312" y="424"/>
                  </a:cubicBezTo>
                  <a:lnTo>
                    <a:pt x="325" y="424"/>
                  </a:lnTo>
                  <a:cubicBezTo>
                    <a:pt x="312" y="411"/>
                    <a:pt x="312" y="411"/>
                    <a:pt x="312" y="398"/>
                  </a:cubicBezTo>
                  <a:cubicBezTo>
                    <a:pt x="325" y="385"/>
                    <a:pt x="325" y="385"/>
                    <a:pt x="312" y="372"/>
                  </a:cubicBezTo>
                  <a:lnTo>
                    <a:pt x="312" y="372"/>
                  </a:lnTo>
                  <a:cubicBezTo>
                    <a:pt x="316" y="376"/>
                    <a:pt x="319" y="378"/>
                    <a:pt x="321" y="378"/>
                  </a:cubicBezTo>
                  <a:cubicBezTo>
                    <a:pt x="325" y="378"/>
                    <a:pt x="325" y="372"/>
                    <a:pt x="325" y="372"/>
                  </a:cubicBezTo>
                  <a:cubicBezTo>
                    <a:pt x="316" y="363"/>
                    <a:pt x="313" y="360"/>
                    <a:pt x="312" y="359"/>
                  </a:cubicBezTo>
                  <a:lnTo>
                    <a:pt x="312" y="359"/>
                  </a:lnTo>
                  <a:cubicBezTo>
                    <a:pt x="325" y="372"/>
                    <a:pt x="325" y="372"/>
                    <a:pt x="338" y="372"/>
                  </a:cubicBezTo>
                  <a:cubicBezTo>
                    <a:pt x="338" y="359"/>
                    <a:pt x="338" y="359"/>
                    <a:pt x="325" y="359"/>
                  </a:cubicBezTo>
                  <a:cubicBezTo>
                    <a:pt x="325" y="359"/>
                    <a:pt x="325" y="346"/>
                    <a:pt x="338" y="346"/>
                  </a:cubicBezTo>
                  <a:cubicBezTo>
                    <a:pt x="345" y="350"/>
                    <a:pt x="349" y="351"/>
                    <a:pt x="351" y="351"/>
                  </a:cubicBezTo>
                  <a:cubicBezTo>
                    <a:pt x="356" y="351"/>
                    <a:pt x="347" y="343"/>
                    <a:pt x="338" y="333"/>
                  </a:cubicBezTo>
                  <a:lnTo>
                    <a:pt x="338" y="333"/>
                  </a:lnTo>
                  <a:cubicBezTo>
                    <a:pt x="351" y="346"/>
                    <a:pt x="351" y="346"/>
                    <a:pt x="351" y="346"/>
                  </a:cubicBezTo>
                  <a:cubicBezTo>
                    <a:pt x="338" y="333"/>
                    <a:pt x="338" y="320"/>
                    <a:pt x="351" y="320"/>
                  </a:cubicBezTo>
                  <a:cubicBezTo>
                    <a:pt x="363" y="307"/>
                    <a:pt x="363" y="307"/>
                    <a:pt x="351" y="294"/>
                  </a:cubicBezTo>
                  <a:cubicBezTo>
                    <a:pt x="338" y="281"/>
                    <a:pt x="338" y="281"/>
                    <a:pt x="351" y="281"/>
                  </a:cubicBezTo>
                  <a:cubicBezTo>
                    <a:pt x="383" y="306"/>
                    <a:pt x="390" y="315"/>
                    <a:pt x="391" y="315"/>
                  </a:cubicBezTo>
                  <a:cubicBezTo>
                    <a:pt x="391" y="315"/>
                    <a:pt x="389" y="312"/>
                    <a:pt x="389" y="307"/>
                  </a:cubicBezTo>
                  <a:cubicBezTo>
                    <a:pt x="389" y="307"/>
                    <a:pt x="376" y="294"/>
                    <a:pt x="364" y="281"/>
                  </a:cubicBezTo>
                  <a:lnTo>
                    <a:pt x="364" y="281"/>
                  </a:lnTo>
                  <a:cubicBezTo>
                    <a:pt x="371" y="289"/>
                    <a:pt x="376" y="292"/>
                    <a:pt x="380" y="292"/>
                  </a:cubicBezTo>
                  <a:cubicBezTo>
                    <a:pt x="388" y="292"/>
                    <a:pt x="386" y="274"/>
                    <a:pt x="376" y="255"/>
                  </a:cubicBezTo>
                  <a:lnTo>
                    <a:pt x="376" y="255"/>
                  </a:lnTo>
                  <a:cubicBezTo>
                    <a:pt x="376" y="255"/>
                    <a:pt x="377" y="255"/>
                    <a:pt x="389" y="268"/>
                  </a:cubicBezTo>
                  <a:cubicBezTo>
                    <a:pt x="389" y="275"/>
                    <a:pt x="393" y="278"/>
                    <a:pt x="396" y="278"/>
                  </a:cubicBezTo>
                  <a:cubicBezTo>
                    <a:pt x="399" y="278"/>
                    <a:pt x="402" y="275"/>
                    <a:pt x="402" y="268"/>
                  </a:cubicBezTo>
                  <a:cubicBezTo>
                    <a:pt x="397" y="257"/>
                    <a:pt x="396" y="253"/>
                    <a:pt x="398" y="253"/>
                  </a:cubicBezTo>
                  <a:lnTo>
                    <a:pt x="398" y="253"/>
                  </a:lnTo>
                  <a:cubicBezTo>
                    <a:pt x="400" y="253"/>
                    <a:pt x="408" y="261"/>
                    <a:pt x="415" y="268"/>
                  </a:cubicBezTo>
                  <a:cubicBezTo>
                    <a:pt x="428" y="281"/>
                    <a:pt x="428" y="281"/>
                    <a:pt x="428" y="281"/>
                  </a:cubicBezTo>
                  <a:cubicBezTo>
                    <a:pt x="422" y="262"/>
                    <a:pt x="422" y="255"/>
                    <a:pt x="425" y="255"/>
                  </a:cubicBezTo>
                  <a:cubicBezTo>
                    <a:pt x="428" y="255"/>
                    <a:pt x="435" y="262"/>
                    <a:pt x="441" y="268"/>
                  </a:cubicBezTo>
                  <a:cubicBezTo>
                    <a:pt x="428" y="255"/>
                    <a:pt x="428" y="255"/>
                    <a:pt x="428" y="255"/>
                  </a:cubicBezTo>
                  <a:cubicBezTo>
                    <a:pt x="441" y="255"/>
                    <a:pt x="441" y="255"/>
                    <a:pt x="428" y="242"/>
                  </a:cubicBezTo>
                  <a:cubicBezTo>
                    <a:pt x="428" y="229"/>
                    <a:pt x="415" y="203"/>
                    <a:pt x="415" y="203"/>
                  </a:cubicBezTo>
                  <a:lnTo>
                    <a:pt x="415" y="203"/>
                  </a:lnTo>
                  <a:lnTo>
                    <a:pt x="428" y="216"/>
                  </a:lnTo>
                  <a:cubicBezTo>
                    <a:pt x="428" y="229"/>
                    <a:pt x="432" y="233"/>
                    <a:pt x="435" y="233"/>
                  </a:cubicBezTo>
                  <a:cubicBezTo>
                    <a:pt x="438" y="233"/>
                    <a:pt x="441" y="229"/>
                    <a:pt x="441" y="229"/>
                  </a:cubicBezTo>
                  <a:cubicBezTo>
                    <a:pt x="441" y="229"/>
                    <a:pt x="454" y="229"/>
                    <a:pt x="454" y="242"/>
                  </a:cubicBezTo>
                  <a:lnTo>
                    <a:pt x="454" y="229"/>
                  </a:lnTo>
                  <a:cubicBezTo>
                    <a:pt x="461" y="236"/>
                    <a:pt x="464" y="239"/>
                    <a:pt x="466" y="239"/>
                  </a:cubicBezTo>
                  <a:cubicBezTo>
                    <a:pt x="467" y="239"/>
                    <a:pt x="467" y="236"/>
                    <a:pt x="467" y="229"/>
                  </a:cubicBezTo>
                  <a:cubicBezTo>
                    <a:pt x="474" y="242"/>
                    <a:pt x="477" y="249"/>
                    <a:pt x="479" y="249"/>
                  </a:cubicBezTo>
                  <a:cubicBezTo>
                    <a:pt x="480" y="249"/>
                    <a:pt x="480" y="242"/>
                    <a:pt x="480" y="229"/>
                  </a:cubicBezTo>
                  <a:cubicBezTo>
                    <a:pt x="480" y="242"/>
                    <a:pt x="480" y="242"/>
                    <a:pt x="480" y="242"/>
                  </a:cubicBezTo>
                  <a:cubicBezTo>
                    <a:pt x="480" y="236"/>
                    <a:pt x="480" y="233"/>
                    <a:pt x="482" y="233"/>
                  </a:cubicBezTo>
                  <a:cubicBezTo>
                    <a:pt x="483" y="233"/>
                    <a:pt x="487" y="236"/>
                    <a:pt x="493" y="242"/>
                  </a:cubicBezTo>
                  <a:cubicBezTo>
                    <a:pt x="493" y="229"/>
                    <a:pt x="493" y="229"/>
                    <a:pt x="493" y="229"/>
                  </a:cubicBezTo>
                  <a:cubicBezTo>
                    <a:pt x="493" y="235"/>
                    <a:pt x="493" y="238"/>
                    <a:pt x="494" y="238"/>
                  </a:cubicBezTo>
                  <a:cubicBezTo>
                    <a:pt x="495" y="238"/>
                    <a:pt x="499" y="231"/>
                    <a:pt x="506" y="216"/>
                  </a:cubicBezTo>
                  <a:cubicBezTo>
                    <a:pt x="506" y="221"/>
                    <a:pt x="506" y="226"/>
                    <a:pt x="506" y="229"/>
                  </a:cubicBezTo>
                  <a:cubicBezTo>
                    <a:pt x="513" y="223"/>
                    <a:pt x="516" y="220"/>
                    <a:pt x="518" y="220"/>
                  </a:cubicBezTo>
                  <a:cubicBezTo>
                    <a:pt x="518" y="220"/>
                    <a:pt x="519" y="220"/>
                    <a:pt x="519" y="222"/>
                  </a:cubicBezTo>
                  <a:lnTo>
                    <a:pt x="519" y="222"/>
                  </a:lnTo>
                  <a:cubicBezTo>
                    <a:pt x="519" y="220"/>
                    <a:pt x="519" y="218"/>
                    <a:pt x="519" y="216"/>
                  </a:cubicBezTo>
                  <a:cubicBezTo>
                    <a:pt x="519" y="229"/>
                    <a:pt x="532" y="229"/>
                    <a:pt x="545" y="242"/>
                  </a:cubicBezTo>
                  <a:cubicBezTo>
                    <a:pt x="545" y="242"/>
                    <a:pt x="545" y="216"/>
                    <a:pt x="558" y="203"/>
                  </a:cubicBezTo>
                  <a:cubicBezTo>
                    <a:pt x="565" y="197"/>
                    <a:pt x="568" y="194"/>
                    <a:pt x="569" y="194"/>
                  </a:cubicBezTo>
                  <a:cubicBezTo>
                    <a:pt x="571" y="194"/>
                    <a:pt x="571" y="197"/>
                    <a:pt x="571" y="203"/>
                  </a:cubicBezTo>
                  <a:cubicBezTo>
                    <a:pt x="565" y="215"/>
                    <a:pt x="562" y="224"/>
                    <a:pt x="560" y="230"/>
                  </a:cubicBezTo>
                  <a:lnTo>
                    <a:pt x="560" y="230"/>
                  </a:lnTo>
                  <a:cubicBezTo>
                    <a:pt x="559" y="229"/>
                    <a:pt x="558" y="229"/>
                    <a:pt x="558" y="229"/>
                  </a:cubicBezTo>
                  <a:lnTo>
                    <a:pt x="558" y="229"/>
                  </a:lnTo>
                  <a:cubicBezTo>
                    <a:pt x="558" y="233"/>
                    <a:pt x="558" y="234"/>
                    <a:pt x="558" y="234"/>
                  </a:cubicBezTo>
                  <a:cubicBezTo>
                    <a:pt x="559" y="234"/>
                    <a:pt x="559" y="233"/>
                    <a:pt x="560" y="230"/>
                  </a:cubicBezTo>
                  <a:lnTo>
                    <a:pt x="560" y="230"/>
                  </a:lnTo>
                  <a:cubicBezTo>
                    <a:pt x="563" y="230"/>
                    <a:pt x="568" y="233"/>
                    <a:pt x="558" y="242"/>
                  </a:cubicBezTo>
                  <a:cubicBezTo>
                    <a:pt x="558" y="246"/>
                    <a:pt x="558" y="248"/>
                    <a:pt x="558" y="248"/>
                  </a:cubicBezTo>
                  <a:cubicBezTo>
                    <a:pt x="559" y="248"/>
                    <a:pt x="562" y="238"/>
                    <a:pt x="571" y="229"/>
                  </a:cubicBezTo>
                  <a:lnTo>
                    <a:pt x="571" y="229"/>
                  </a:lnTo>
                  <a:cubicBezTo>
                    <a:pt x="566" y="239"/>
                    <a:pt x="565" y="243"/>
                    <a:pt x="566" y="243"/>
                  </a:cubicBezTo>
                  <a:cubicBezTo>
                    <a:pt x="568" y="243"/>
                    <a:pt x="576" y="232"/>
                    <a:pt x="584" y="216"/>
                  </a:cubicBezTo>
                  <a:cubicBezTo>
                    <a:pt x="592" y="201"/>
                    <a:pt x="595" y="195"/>
                    <a:pt x="596" y="195"/>
                  </a:cubicBezTo>
                  <a:cubicBezTo>
                    <a:pt x="597" y="195"/>
                    <a:pt x="597" y="198"/>
                    <a:pt x="597" y="203"/>
                  </a:cubicBezTo>
                  <a:cubicBezTo>
                    <a:pt x="584" y="216"/>
                    <a:pt x="597" y="216"/>
                    <a:pt x="597" y="216"/>
                  </a:cubicBezTo>
                  <a:cubicBezTo>
                    <a:pt x="597" y="216"/>
                    <a:pt x="597" y="216"/>
                    <a:pt x="584" y="242"/>
                  </a:cubicBezTo>
                  <a:cubicBezTo>
                    <a:pt x="584" y="242"/>
                    <a:pt x="584" y="242"/>
                    <a:pt x="597" y="229"/>
                  </a:cubicBezTo>
                  <a:cubicBezTo>
                    <a:pt x="602" y="215"/>
                    <a:pt x="605" y="209"/>
                    <a:pt x="606" y="209"/>
                  </a:cubicBezTo>
                  <a:lnTo>
                    <a:pt x="606" y="209"/>
                  </a:lnTo>
                  <a:cubicBezTo>
                    <a:pt x="608" y="209"/>
                    <a:pt x="605" y="226"/>
                    <a:pt x="597" y="242"/>
                  </a:cubicBezTo>
                  <a:lnTo>
                    <a:pt x="610" y="229"/>
                  </a:lnTo>
                  <a:cubicBezTo>
                    <a:pt x="618" y="213"/>
                    <a:pt x="626" y="202"/>
                    <a:pt x="628" y="202"/>
                  </a:cubicBezTo>
                  <a:lnTo>
                    <a:pt x="628" y="202"/>
                  </a:lnTo>
                  <a:cubicBezTo>
                    <a:pt x="629" y="202"/>
                    <a:pt x="628" y="20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lnTo>
                    <a:pt x="621" y="219"/>
                  </a:lnTo>
                  <a:cubicBezTo>
                    <a:pt x="623" y="217"/>
                    <a:pt x="624" y="216"/>
                    <a:pt x="625" y="216"/>
                  </a:cubicBezTo>
                  <a:lnTo>
                    <a:pt x="625" y="216"/>
                  </a:lnTo>
                  <a:cubicBezTo>
                    <a:pt x="627" y="216"/>
                    <a:pt x="618" y="230"/>
                    <a:pt x="610" y="255"/>
                  </a:cubicBezTo>
                  <a:cubicBezTo>
                    <a:pt x="623" y="229"/>
                    <a:pt x="636" y="216"/>
                    <a:pt x="636" y="216"/>
                  </a:cubicBezTo>
                  <a:lnTo>
                    <a:pt x="636" y="216"/>
                  </a:lnTo>
                  <a:cubicBezTo>
                    <a:pt x="636" y="229"/>
                    <a:pt x="636" y="229"/>
                    <a:pt x="623" y="242"/>
                  </a:cubicBezTo>
                  <a:cubicBezTo>
                    <a:pt x="623" y="251"/>
                    <a:pt x="616" y="261"/>
                    <a:pt x="617" y="261"/>
                  </a:cubicBezTo>
                  <a:cubicBezTo>
                    <a:pt x="618" y="261"/>
                    <a:pt x="619" y="259"/>
                    <a:pt x="622" y="256"/>
                  </a:cubicBezTo>
                  <a:lnTo>
                    <a:pt x="622" y="256"/>
                  </a:lnTo>
                  <a:cubicBezTo>
                    <a:pt x="622" y="257"/>
                    <a:pt x="619" y="259"/>
                    <a:pt x="610" y="268"/>
                  </a:cubicBezTo>
                  <a:lnTo>
                    <a:pt x="623" y="268"/>
                  </a:lnTo>
                  <a:cubicBezTo>
                    <a:pt x="623" y="264"/>
                    <a:pt x="624" y="263"/>
                    <a:pt x="625" y="263"/>
                  </a:cubicBezTo>
                  <a:lnTo>
                    <a:pt x="625" y="263"/>
                  </a:lnTo>
                  <a:cubicBezTo>
                    <a:pt x="628" y="263"/>
                    <a:pt x="632" y="272"/>
                    <a:pt x="623" y="281"/>
                  </a:cubicBezTo>
                  <a:cubicBezTo>
                    <a:pt x="629" y="275"/>
                    <a:pt x="633" y="271"/>
                    <a:pt x="634" y="271"/>
                  </a:cubicBezTo>
                  <a:cubicBezTo>
                    <a:pt x="636" y="271"/>
                    <a:pt x="636" y="275"/>
                    <a:pt x="636" y="281"/>
                  </a:cubicBezTo>
                  <a:cubicBezTo>
                    <a:pt x="649" y="268"/>
                    <a:pt x="649" y="268"/>
                    <a:pt x="649" y="268"/>
                  </a:cubicBezTo>
                  <a:cubicBezTo>
                    <a:pt x="662" y="268"/>
                    <a:pt x="649" y="281"/>
                    <a:pt x="649" y="281"/>
                  </a:cubicBezTo>
                  <a:cubicBezTo>
                    <a:pt x="649" y="281"/>
                    <a:pt x="649" y="281"/>
                    <a:pt x="662" y="268"/>
                  </a:cubicBezTo>
                  <a:cubicBezTo>
                    <a:pt x="662" y="268"/>
                    <a:pt x="665" y="265"/>
                    <a:pt x="667" y="265"/>
                  </a:cubicBezTo>
                  <a:lnTo>
                    <a:pt x="667" y="265"/>
                  </a:lnTo>
                  <a:cubicBezTo>
                    <a:pt x="668" y="265"/>
                    <a:pt x="668" y="268"/>
                    <a:pt x="662" y="281"/>
                  </a:cubicBezTo>
                  <a:cubicBezTo>
                    <a:pt x="662" y="281"/>
                    <a:pt x="649" y="294"/>
                    <a:pt x="662" y="294"/>
                  </a:cubicBezTo>
                  <a:lnTo>
                    <a:pt x="675" y="294"/>
                  </a:lnTo>
                  <a:cubicBezTo>
                    <a:pt x="675" y="294"/>
                    <a:pt x="674" y="294"/>
                    <a:pt x="674" y="295"/>
                  </a:cubicBezTo>
                  <a:lnTo>
                    <a:pt x="674" y="295"/>
                  </a:lnTo>
                  <a:cubicBezTo>
                    <a:pt x="668" y="301"/>
                    <a:pt x="665" y="304"/>
                    <a:pt x="667" y="304"/>
                  </a:cubicBezTo>
                  <a:cubicBezTo>
                    <a:pt x="668" y="304"/>
                    <a:pt x="675" y="301"/>
                    <a:pt x="688" y="294"/>
                  </a:cubicBezTo>
                  <a:lnTo>
                    <a:pt x="688" y="294"/>
                  </a:lnTo>
                  <a:cubicBezTo>
                    <a:pt x="688" y="307"/>
                    <a:pt x="688" y="307"/>
                    <a:pt x="675" y="307"/>
                  </a:cubicBezTo>
                  <a:cubicBezTo>
                    <a:pt x="675" y="307"/>
                    <a:pt x="675" y="307"/>
                    <a:pt x="675" y="320"/>
                  </a:cubicBezTo>
                  <a:cubicBezTo>
                    <a:pt x="683" y="311"/>
                    <a:pt x="688" y="309"/>
                    <a:pt x="689" y="309"/>
                  </a:cubicBezTo>
                  <a:lnTo>
                    <a:pt x="689" y="309"/>
                  </a:lnTo>
                  <a:cubicBezTo>
                    <a:pt x="692" y="309"/>
                    <a:pt x="683" y="320"/>
                    <a:pt x="675" y="320"/>
                  </a:cubicBezTo>
                  <a:cubicBezTo>
                    <a:pt x="675" y="320"/>
                    <a:pt x="675" y="326"/>
                    <a:pt x="682" y="326"/>
                  </a:cubicBezTo>
                  <a:cubicBezTo>
                    <a:pt x="686" y="326"/>
                    <a:pt x="692" y="324"/>
                    <a:pt x="701" y="320"/>
                  </a:cubicBezTo>
                  <a:lnTo>
                    <a:pt x="701" y="320"/>
                  </a:lnTo>
                  <a:cubicBezTo>
                    <a:pt x="701" y="320"/>
                    <a:pt x="701" y="320"/>
                    <a:pt x="701" y="320"/>
                  </a:cubicBezTo>
                  <a:cubicBezTo>
                    <a:pt x="714" y="320"/>
                    <a:pt x="714" y="320"/>
                    <a:pt x="688" y="333"/>
                  </a:cubicBezTo>
                  <a:lnTo>
                    <a:pt x="675" y="346"/>
                  </a:lnTo>
                  <a:lnTo>
                    <a:pt x="714" y="346"/>
                  </a:lnTo>
                  <a:cubicBezTo>
                    <a:pt x="714" y="346"/>
                    <a:pt x="714" y="359"/>
                    <a:pt x="701" y="359"/>
                  </a:cubicBezTo>
                  <a:lnTo>
                    <a:pt x="714" y="359"/>
                  </a:lnTo>
                  <a:cubicBezTo>
                    <a:pt x="727" y="359"/>
                    <a:pt x="727" y="359"/>
                    <a:pt x="714" y="372"/>
                  </a:cubicBezTo>
                  <a:cubicBezTo>
                    <a:pt x="709" y="376"/>
                    <a:pt x="708" y="378"/>
                    <a:pt x="708" y="378"/>
                  </a:cubicBezTo>
                  <a:cubicBezTo>
                    <a:pt x="709" y="378"/>
                    <a:pt x="718" y="372"/>
                    <a:pt x="727" y="372"/>
                  </a:cubicBezTo>
                  <a:cubicBezTo>
                    <a:pt x="714" y="385"/>
                    <a:pt x="714" y="424"/>
                    <a:pt x="740" y="424"/>
                  </a:cubicBezTo>
                  <a:lnTo>
                    <a:pt x="727" y="424"/>
                  </a:lnTo>
                  <a:lnTo>
                    <a:pt x="727" y="437"/>
                  </a:lnTo>
                  <a:cubicBezTo>
                    <a:pt x="740" y="437"/>
                    <a:pt x="753" y="437"/>
                    <a:pt x="753" y="450"/>
                  </a:cubicBezTo>
                  <a:lnTo>
                    <a:pt x="728" y="437"/>
                  </a:lnTo>
                  <a:lnTo>
                    <a:pt x="728" y="437"/>
                  </a:lnTo>
                  <a:cubicBezTo>
                    <a:pt x="753" y="450"/>
                    <a:pt x="752" y="450"/>
                    <a:pt x="740" y="450"/>
                  </a:cubicBezTo>
                  <a:cubicBezTo>
                    <a:pt x="731" y="445"/>
                    <a:pt x="725" y="444"/>
                    <a:pt x="722" y="444"/>
                  </a:cubicBezTo>
                  <a:cubicBezTo>
                    <a:pt x="715" y="444"/>
                    <a:pt x="718" y="450"/>
                    <a:pt x="727" y="450"/>
                  </a:cubicBezTo>
                  <a:cubicBezTo>
                    <a:pt x="701" y="450"/>
                    <a:pt x="701" y="450"/>
                    <a:pt x="740" y="463"/>
                  </a:cubicBezTo>
                  <a:lnTo>
                    <a:pt x="727" y="463"/>
                  </a:lnTo>
                  <a:cubicBezTo>
                    <a:pt x="753" y="476"/>
                    <a:pt x="753" y="476"/>
                    <a:pt x="727" y="476"/>
                  </a:cubicBezTo>
                  <a:cubicBezTo>
                    <a:pt x="707" y="469"/>
                    <a:pt x="697" y="466"/>
                    <a:pt x="696" y="466"/>
                  </a:cubicBezTo>
                  <a:lnTo>
                    <a:pt x="696" y="466"/>
                  </a:lnTo>
                  <a:cubicBezTo>
                    <a:pt x="694" y="466"/>
                    <a:pt x="701" y="469"/>
                    <a:pt x="714" y="476"/>
                  </a:cubicBezTo>
                  <a:cubicBezTo>
                    <a:pt x="714" y="482"/>
                    <a:pt x="710" y="482"/>
                    <a:pt x="709" y="482"/>
                  </a:cubicBezTo>
                  <a:cubicBezTo>
                    <a:pt x="707" y="482"/>
                    <a:pt x="707" y="482"/>
                    <a:pt x="714" y="489"/>
                  </a:cubicBezTo>
                  <a:cubicBezTo>
                    <a:pt x="714" y="489"/>
                    <a:pt x="688" y="489"/>
                    <a:pt x="688" y="502"/>
                  </a:cubicBezTo>
                  <a:cubicBezTo>
                    <a:pt x="675" y="515"/>
                    <a:pt x="675" y="515"/>
                    <a:pt x="688" y="515"/>
                  </a:cubicBezTo>
                  <a:cubicBezTo>
                    <a:pt x="703" y="530"/>
                    <a:pt x="709" y="536"/>
                    <a:pt x="707" y="536"/>
                  </a:cubicBezTo>
                  <a:cubicBezTo>
                    <a:pt x="705" y="536"/>
                    <a:pt x="698" y="533"/>
                    <a:pt x="688" y="528"/>
                  </a:cubicBezTo>
                  <a:cubicBezTo>
                    <a:pt x="688" y="528"/>
                    <a:pt x="675" y="515"/>
                    <a:pt x="675" y="515"/>
                  </a:cubicBezTo>
                  <a:cubicBezTo>
                    <a:pt x="666" y="515"/>
                    <a:pt x="663" y="520"/>
                    <a:pt x="658" y="520"/>
                  </a:cubicBezTo>
                  <a:cubicBezTo>
                    <a:pt x="656" y="520"/>
                    <a:pt x="653" y="519"/>
                    <a:pt x="649" y="515"/>
                  </a:cubicBezTo>
                  <a:lnTo>
                    <a:pt x="649" y="515"/>
                  </a:lnTo>
                  <a:cubicBezTo>
                    <a:pt x="675" y="541"/>
                    <a:pt x="662" y="541"/>
                    <a:pt x="649" y="541"/>
                  </a:cubicBezTo>
                  <a:cubicBezTo>
                    <a:pt x="649" y="541"/>
                    <a:pt x="649" y="541"/>
                    <a:pt x="662" y="554"/>
                  </a:cubicBezTo>
                  <a:lnTo>
                    <a:pt x="662" y="554"/>
                  </a:lnTo>
                  <a:cubicBezTo>
                    <a:pt x="656" y="548"/>
                    <a:pt x="649" y="545"/>
                    <a:pt x="644" y="545"/>
                  </a:cubicBezTo>
                  <a:lnTo>
                    <a:pt x="644" y="545"/>
                  </a:lnTo>
                  <a:cubicBezTo>
                    <a:pt x="636" y="545"/>
                    <a:pt x="634" y="551"/>
                    <a:pt x="649" y="566"/>
                  </a:cubicBezTo>
                  <a:cubicBezTo>
                    <a:pt x="655" y="578"/>
                    <a:pt x="658" y="585"/>
                    <a:pt x="657" y="585"/>
                  </a:cubicBezTo>
                  <a:cubicBezTo>
                    <a:pt x="657" y="585"/>
                    <a:pt x="650" y="575"/>
                    <a:pt x="636" y="554"/>
                  </a:cubicBezTo>
                  <a:cubicBezTo>
                    <a:pt x="630" y="548"/>
                    <a:pt x="626" y="544"/>
                    <a:pt x="623" y="541"/>
                  </a:cubicBezTo>
                  <a:lnTo>
                    <a:pt x="623" y="541"/>
                  </a:lnTo>
                  <a:cubicBezTo>
                    <a:pt x="632" y="550"/>
                    <a:pt x="635" y="559"/>
                    <a:pt x="631" y="559"/>
                  </a:cubicBezTo>
                  <a:cubicBezTo>
                    <a:pt x="629" y="559"/>
                    <a:pt x="627" y="557"/>
                    <a:pt x="623" y="554"/>
                  </a:cubicBezTo>
                  <a:lnTo>
                    <a:pt x="623" y="554"/>
                  </a:lnTo>
                  <a:cubicBezTo>
                    <a:pt x="623" y="554"/>
                    <a:pt x="626" y="556"/>
                    <a:pt x="649" y="579"/>
                  </a:cubicBezTo>
                  <a:cubicBezTo>
                    <a:pt x="649" y="592"/>
                    <a:pt x="649" y="605"/>
                    <a:pt x="649" y="605"/>
                  </a:cubicBezTo>
                  <a:cubicBezTo>
                    <a:pt x="636" y="592"/>
                    <a:pt x="636" y="592"/>
                    <a:pt x="636" y="566"/>
                  </a:cubicBezTo>
                  <a:cubicBezTo>
                    <a:pt x="636" y="566"/>
                    <a:pt x="636" y="567"/>
                    <a:pt x="636" y="579"/>
                  </a:cubicBezTo>
                  <a:cubicBezTo>
                    <a:pt x="623" y="579"/>
                    <a:pt x="623" y="566"/>
                    <a:pt x="610" y="554"/>
                  </a:cubicBezTo>
                  <a:cubicBezTo>
                    <a:pt x="605" y="548"/>
                    <a:pt x="601" y="545"/>
                    <a:pt x="600" y="545"/>
                  </a:cubicBezTo>
                  <a:lnTo>
                    <a:pt x="600" y="545"/>
                  </a:lnTo>
                  <a:cubicBezTo>
                    <a:pt x="599" y="545"/>
                    <a:pt x="602" y="551"/>
                    <a:pt x="610" y="566"/>
                  </a:cubicBezTo>
                  <a:cubicBezTo>
                    <a:pt x="610" y="566"/>
                    <a:pt x="620" y="607"/>
                    <a:pt x="631" y="634"/>
                  </a:cubicBezTo>
                  <a:lnTo>
                    <a:pt x="631" y="634"/>
                  </a:lnTo>
                  <a:cubicBezTo>
                    <a:pt x="628" y="631"/>
                    <a:pt x="623" y="631"/>
                    <a:pt x="623" y="631"/>
                  </a:cubicBezTo>
                  <a:cubicBezTo>
                    <a:pt x="623" y="618"/>
                    <a:pt x="623" y="618"/>
                    <a:pt x="623" y="618"/>
                  </a:cubicBezTo>
                  <a:lnTo>
                    <a:pt x="610" y="605"/>
                  </a:lnTo>
                  <a:cubicBezTo>
                    <a:pt x="605" y="601"/>
                    <a:pt x="600" y="596"/>
                    <a:pt x="597" y="592"/>
                  </a:cubicBezTo>
                  <a:lnTo>
                    <a:pt x="597" y="592"/>
                  </a:lnTo>
                  <a:cubicBezTo>
                    <a:pt x="597" y="592"/>
                    <a:pt x="597" y="592"/>
                    <a:pt x="584" y="579"/>
                  </a:cubicBezTo>
                  <a:cubicBezTo>
                    <a:pt x="584" y="579"/>
                    <a:pt x="584" y="579"/>
                    <a:pt x="584" y="592"/>
                  </a:cubicBezTo>
                  <a:cubicBezTo>
                    <a:pt x="597" y="605"/>
                    <a:pt x="597" y="605"/>
                    <a:pt x="597" y="605"/>
                  </a:cubicBezTo>
                  <a:cubicBezTo>
                    <a:pt x="584" y="605"/>
                    <a:pt x="584" y="605"/>
                    <a:pt x="597" y="631"/>
                  </a:cubicBezTo>
                  <a:cubicBezTo>
                    <a:pt x="597" y="644"/>
                    <a:pt x="610" y="657"/>
                    <a:pt x="597" y="657"/>
                  </a:cubicBezTo>
                  <a:cubicBezTo>
                    <a:pt x="597" y="663"/>
                    <a:pt x="597" y="666"/>
                    <a:pt x="596" y="666"/>
                  </a:cubicBezTo>
                  <a:cubicBezTo>
                    <a:pt x="595" y="666"/>
                    <a:pt x="592" y="660"/>
                    <a:pt x="584" y="644"/>
                  </a:cubicBezTo>
                  <a:cubicBezTo>
                    <a:pt x="584" y="631"/>
                    <a:pt x="584" y="631"/>
                    <a:pt x="584" y="631"/>
                  </a:cubicBezTo>
                  <a:cubicBezTo>
                    <a:pt x="584" y="631"/>
                    <a:pt x="584" y="631"/>
                    <a:pt x="571" y="618"/>
                  </a:cubicBezTo>
                  <a:lnTo>
                    <a:pt x="571" y="618"/>
                  </a:lnTo>
                  <a:cubicBezTo>
                    <a:pt x="571" y="623"/>
                    <a:pt x="571" y="628"/>
                    <a:pt x="571" y="631"/>
                  </a:cubicBezTo>
                  <a:cubicBezTo>
                    <a:pt x="558" y="631"/>
                    <a:pt x="558" y="631"/>
                    <a:pt x="558" y="618"/>
                  </a:cubicBezTo>
                  <a:cubicBezTo>
                    <a:pt x="558" y="625"/>
                    <a:pt x="558" y="628"/>
                    <a:pt x="556" y="628"/>
                  </a:cubicBezTo>
                  <a:cubicBezTo>
                    <a:pt x="555" y="628"/>
                    <a:pt x="552" y="625"/>
                    <a:pt x="545" y="618"/>
                  </a:cubicBezTo>
                  <a:cubicBezTo>
                    <a:pt x="541" y="615"/>
                    <a:pt x="539" y="613"/>
                    <a:pt x="537" y="613"/>
                  </a:cubicBezTo>
                  <a:cubicBezTo>
                    <a:pt x="532" y="613"/>
                    <a:pt x="532" y="622"/>
                    <a:pt x="532" y="631"/>
                  </a:cubicBezTo>
                  <a:cubicBezTo>
                    <a:pt x="532" y="657"/>
                    <a:pt x="532" y="683"/>
                    <a:pt x="545" y="696"/>
                  </a:cubicBezTo>
                  <a:cubicBezTo>
                    <a:pt x="545" y="721"/>
                    <a:pt x="545" y="730"/>
                    <a:pt x="542" y="730"/>
                  </a:cubicBezTo>
                  <a:cubicBezTo>
                    <a:pt x="540" y="730"/>
                    <a:pt x="537" y="727"/>
                    <a:pt x="532" y="722"/>
                  </a:cubicBezTo>
                  <a:cubicBezTo>
                    <a:pt x="532" y="722"/>
                    <a:pt x="532" y="696"/>
                    <a:pt x="532" y="683"/>
                  </a:cubicBezTo>
                  <a:cubicBezTo>
                    <a:pt x="532" y="670"/>
                    <a:pt x="532" y="670"/>
                    <a:pt x="532" y="670"/>
                  </a:cubicBezTo>
                  <a:cubicBezTo>
                    <a:pt x="532" y="657"/>
                    <a:pt x="532" y="631"/>
                    <a:pt x="532" y="631"/>
                  </a:cubicBezTo>
                  <a:cubicBezTo>
                    <a:pt x="532" y="631"/>
                    <a:pt x="519" y="618"/>
                    <a:pt x="519" y="592"/>
                  </a:cubicBezTo>
                  <a:cubicBezTo>
                    <a:pt x="506" y="592"/>
                    <a:pt x="506" y="592"/>
                    <a:pt x="506" y="618"/>
                  </a:cubicBezTo>
                  <a:cubicBezTo>
                    <a:pt x="506" y="624"/>
                    <a:pt x="506" y="628"/>
                    <a:pt x="506" y="631"/>
                  </a:cubicBezTo>
                  <a:cubicBezTo>
                    <a:pt x="506" y="606"/>
                    <a:pt x="501" y="592"/>
                    <a:pt x="497" y="592"/>
                  </a:cubicBezTo>
                  <a:cubicBezTo>
                    <a:pt x="495" y="592"/>
                    <a:pt x="493" y="596"/>
                    <a:pt x="493" y="605"/>
                  </a:cubicBezTo>
                  <a:cubicBezTo>
                    <a:pt x="493" y="599"/>
                    <a:pt x="490" y="596"/>
                    <a:pt x="487" y="596"/>
                  </a:cubicBezTo>
                  <a:cubicBezTo>
                    <a:pt x="483" y="596"/>
                    <a:pt x="480" y="599"/>
                    <a:pt x="480" y="605"/>
                  </a:cubicBezTo>
                  <a:lnTo>
                    <a:pt x="467" y="605"/>
                  </a:lnTo>
                  <a:cubicBezTo>
                    <a:pt x="458" y="615"/>
                    <a:pt x="455" y="624"/>
                    <a:pt x="455" y="624"/>
                  </a:cubicBezTo>
                  <a:cubicBezTo>
                    <a:pt x="454" y="624"/>
                    <a:pt x="454" y="622"/>
                    <a:pt x="454" y="618"/>
                  </a:cubicBezTo>
                  <a:cubicBezTo>
                    <a:pt x="467" y="605"/>
                    <a:pt x="467" y="605"/>
                    <a:pt x="454" y="592"/>
                  </a:cubicBezTo>
                  <a:cubicBezTo>
                    <a:pt x="460" y="581"/>
                    <a:pt x="463" y="574"/>
                    <a:pt x="463" y="574"/>
                  </a:cubicBezTo>
                  <a:lnTo>
                    <a:pt x="463" y="574"/>
                  </a:lnTo>
                  <a:cubicBezTo>
                    <a:pt x="462" y="574"/>
                    <a:pt x="456" y="584"/>
                    <a:pt x="441" y="605"/>
                  </a:cubicBezTo>
                  <a:cubicBezTo>
                    <a:pt x="428" y="605"/>
                    <a:pt x="415" y="631"/>
                    <a:pt x="415" y="644"/>
                  </a:cubicBezTo>
                  <a:cubicBezTo>
                    <a:pt x="402" y="657"/>
                    <a:pt x="402" y="657"/>
                    <a:pt x="402" y="657"/>
                  </a:cubicBezTo>
                  <a:cubicBezTo>
                    <a:pt x="402" y="644"/>
                    <a:pt x="415" y="618"/>
                    <a:pt x="428" y="605"/>
                  </a:cubicBezTo>
                  <a:cubicBezTo>
                    <a:pt x="428" y="609"/>
                    <a:pt x="428" y="610"/>
                    <a:pt x="429" y="610"/>
                  </a:cubicBezTo>
                  <a:cubicBezTo>
                    <a:pt x="429" y="610"/>
                    <a:pt x="432" y="598"/>
                    <a:pt x="441" y="579"/>
                  </a:cubicBezTo>
                  <a:lnTo>
                    <a:pt x="441" y="579"/>
                  </a:lnTo>
                  <a:cubicBezTo>
                    <a:pt x="438" y="582"/>
                    <a:pt x="434" y="587"/>
                    <a:pt x="428" y="592"/>
                  </a:cubicBezTo>
                  <a:cubicBezTo>
                    <a:pt x="415" y="592"/>
                    <a:pt x="415" y="592"/>
                    <a:pt x="415" y="605"/>
                  </a:cubicBezTo>
                  <a:cubicBezTo>
                    <a:pt x="402" y="605"/>
                    <a:pt x="389" y="631"/>
                    <a:pt x="389" y="631"/>
                  </a:cubicBezTo>
                  <a:cubicBezTo>
                    <a:pt x="389" y="631"/>
                    <a:pt x="377" y="644"/>
                    <a:pt x="376" y="657"/>
                  </a:cubicBezTo>
                  <a:lnTo>
                    <a:pt x="376" y="657"/>
                  </a:lnTo>
                  <a:cubicBezTo>
                    <a:pt x="377" y="653"/>
                    <a:pt x="378" y="630"/>
                    <a:pt x="389" y="618"/>
                  </a:cubicBezTo>
                  <a:cubicBezTo>
                    <a:pt x="402" y="592"/>
                    <a:pt x="415" y="579"/>
                    <a:pt x="402" y="579"/>
                  </a:cubicBezTo>
                  <a:cubicBezTo>
                    <a:pt x="402" y="566"/>
                    <a:pt x="402" y="566"/>
                    <a:pt x="415" y="554"/>
                  </a:cubicBezTo>
                  <a:lnTo>
                    <a:pt x="415" y="554"/>
                  </a:lnTo>
                  <a:cubicBezTo>
                    <a:pt x="415" y="554"/>
                    <a:pt x="402" y="554"/>
                    <a:pt x="402" y="566"/>
                  </a:cubicBezTo>
                  <a:lnTo>
                    <a:pt x="389" y="566"/>
                  </a:lnTo>
                  <a:cubicBezTo>
                    <a:pt x="399" y="557"/>
                    <a:pt x="401" y="548"/>
                    <a:pt x="397" y="548"/>
                  </a:cubicBezTo>
                  <a:cubicBezTo>
                    <a:pt x="396" y="548"/>
                    <a:pt x="393" y="550"/>
                    <a:pt x="389" y="554"/>
                  </a:cubicBezTo>
                  <a:lnTo>
                    <a:pt x="389" y="554"/>
                  </a:lnTo>
                  <a:cubicBezTo>
                    <a:pt x="386" y="557"/>
                    <a:pt x="381" y="562"/>
                    <a:pt x="376" y="566"/>
                  </a:cubicBezTo>
                  <a:cubicBezTo>
                    <a:pt x="363" y="579"/>
                    <a:pt x="351" y="592"/>
                    <a:pt x="351" y="592"/>
                  </a:cubicBezTo>
                  <a:lnTo>
                    <a:pt x="363" y="592"/>
                  </a:lnTo>
                  <a:lnTo>
                    <a:pt x="338" y="605"/>
                  </a:lnTo>
                  <a:cubicBezTo>
                    <a:pt x="338" y="605"/>
                    <a:pt x="325" y="605"/>
                    <a:pt x="312" y="618"/>
                  </a:cubicBezTo>
                  <a:lnTo>
                    <a:pt x="312" y="618"/>
                  </a:lnTo>
                  <a:cubicBezTo>
                    <a:pt x="316" y="614"/>
                    <a:pt x="320" y="610"/>
                    <a:pt x="325" y="605"/>
                  </a:cubicBezTo>
                  <a:cubicBezTo>
                    <a:pt x="338" y="592"/>
                    <a:pt x="351" y="579"/>
                    <a:pt x="363" y="579"/>
                  </a:cubicBezTo>
                  <a:cubicBezTo>
                    <a:pt x="382" y="560"/>
                    <a:pt x="388" y="548"/>
                    <a:pt x="379" y="548"/>
                  </a:cubicBezTo>
                  <a:cubicBezTo>
                    <a:pt x="376" y="548"/>
                    <a:pt x="370" y="550"/>
                    <a:pt x="363" y="554"/>
                  </a:cubicBezTo>
                  <a:lnTo>
                    <a:pt x="363" y="554"/>
                  </a:lnTo>
                  <a:cubicBezTo>
                    <a:pt x="389" y="541"/>
                    <a:pt x="389" y="541"/>
                    <a:pt x="376" y="541"/>
                  </a:cubicBezTo>
                  <a:cubicBezTo>
                    <a:pt x="364" y="553"/>
                    <a:pt x="363" y="554"/>
                    <a:pt x="363" y="554"/>
                  </a:cubicBezTo>
                  <a:cubicBezTo>
                    <a:pt x="389" y="528"/>
                    <a:pt x="389" y="528"/>
                    <a:pt x="376" y="528"/>
                  </a:cubicBezTo>
                  <a:cubicBezTo>
                    <a:pt x="357" y="541"/>
                    <a:pt x="347" y="544"/>
                    <a:pt x="344" y="544"/>
                  </a:cubicBezTo>
                  <a:cubicBezTo>
                    <a:pt x="341" y="544"/>
                    <a:pt x="344" y="541"/>
                    <a:pt x="351" y="541"/>
                  </a:cubicBezTo>
                  <a:cubicBezTo>
                    <a:pt x="363" y="528"/>
                    <a:pt x="363" y="528"/>
                    <a:pt x="351" y="528"/>
                  </a:cubicBezTo>
                  <a:cubicBezTo>
                    <a:pt x="351" y="528"/>
                    <a:pt x="338" y="528"/>
                    <a:pt x="325" y="541"/>
                  </a:cubicBezTo>
                  <a:cubicBezTo>
                    <a:pt x="325" y="541"/>
                    <a:pt x="312" y="554"/>
                    <a:pt x="299" y="566"/>
                  </a:cubicBezTo>
                  <a:cubicBezTo>
                    <a:pt x="273" y="566"/>
                    <a:pt x="286" y="554"/>
                    <a:pt x="338" y="528"/>
                  </a:cubicBezTo>
                  <a:lnTo>
                    <a:pt x="363" y="515"/>
                  </a:lnTo>
                  <a:lnTo>
                    <a:pt x="363" y="515"/>
                  </a:lnTo>
                  <a:cubicBezTo>
                    <a:pt x="363" y="515"/>
                    <a:pt x="363" y="515"/>
                    <a:pt x="351" y="528"/>
                  </a:cubicBezTo>
                  <a:cubicBezTo>
                    <a:pt x="363" y="515"/>
                    <a:pt x="376" y="515"/>
                    <a:pt x="363" y="515"/>
                  </a:cubicBezTo>
                  <a:cubicBezTo>
                    <a:pt x="362" y="515"/>
                    <a:pt x="360" y="515"/>
                    <a:pt x="359" y="515"/>
                  </a:cubicBezTo>
                  <a:lnTo>
                    <a:pt x="359" y="515"/>
                  </a:lnTo>
                  <a:cubicBezTo>
                    <a:pt x="358" y="515"/>
                    <a:pt x="355" y="515"/>
                    <a:pt x="351" y="515"/>
                  </a:cubicBezTo>
                  <a:lnTo>
                    <a:pt x="347" y="518"/>
                  </a:lnTo>
                  <a:lnTo>
                    <a:pt x="347" y="518"/>
                  </a:lnTo>
                  <a:cubicBezTo>
                    <a:pt x="336" y="522"/>
                    <a:pt x="325" y="528"/>
                    <a:pt x="325" y="528"/>
                  </a:cubicBezTo>
                  <a:cubicBezTo>
                    <a:pt x="325" y="528"/>
                    <a:pt x="325" y="524"/>
                    <a:pt x="327" y="520"/>
                  </a:cubicBezTo>
                  <a:lnTo>
                    <a:pt x="327" y="520"/>
                  </a:lnTo>
                  <a:cubicBezTo>
                    <a:pt x="321" y="523"/>
                    <a:pt x="318" y="524"/>
                    <a:pt x="316" y="524"/>
                  </a:cubicBezTo>
                  <a:cubicBezTo>
                    <a:pt x="315" y="524"/>
                    <a:pt x="318" y="521"/>
                    <a:pt x="325" y="515"/>
                  </a:cubicBezTo>
                  <a:cubicBezTo>
                    <a:pt x="338" y="502"/>
                    <a:pt x="351" y="502"/>
                    <a:pt x="351" y="502"/>
                  </a:cubicBezTo>
                  <a:lnTo>
                    <a:pt x="338" y="502"/>
                  </a:lnTo>
                  <a:cubicBezTo>
                    <a:pt x="325" y="508"/>
                    <a:pt x="318" y="511"/>
                    <a:pt x="316" y="511"/>
                  </a:cubicBezTo>
                  <a:cubicBezTo>
                    <a:pt x="315" y="511"/>
                    <a:pt x="318" y="508"/>
                    <a:pt x="325" y="502"/>
                  </a:cubicBezTo>
                  <a:cubicBezTo>
                    <a:pt x="325" y="502"/>
                    <a:pt x="325" y="502"/>
                    <a:pt x="338" y="489"/>
                  </a:cubicBezTo>
                  <a:cubicBezTo>
                    <a:pt x="351" y="476"/>
                    <a:pt x="351" y="476"/>
                    <a:pt x="338" y="476"/>
                  </a:cubicBezTo>
                  <a:cubicBezTo>
                    <a:pt x="299" y="489"/>
                    <a:pt x="286" y="502"/>
                    <a:pt x="286" y="502"/>
                  </a:cubicBezTo>
                  <a:lnTo>
                    <a:pt x="208" y="502"/>
                  </a:lnTo>
                  <a:lnTo>
                    <a:pt x="195" y="515"/>
                  </a:lnTo>
                  <a:cubicBezTo>
                    <a:pt x="221" y="508"/>
                    <a:pt x="234" y="505"/>
                    <a:pt x="237" y="505"/>
                  </a:cubicBezTo>
                  <a:cubicBezTo>
                    <a:pt x="240" y="505"/>
                    <a:pt x="234" y="508"/>
                    <a:pt x="221" y="515"/>
                  </a:cubicBezTo>
                  <a:cubicBezTo>
                    <a:pt x="182" y="528"/>
                    <a:pt x="182" y="528"/>
                    <a:pt x="182" y="528"/>
                  </a:cubicBezTo>
                  <a:cubicBezTo>
                    <a:pt x="182" y="528"/>
                    <a:pt x="182" y="528"/>
                    <a:pt x="169" y="541"/>
                  </a:cubicBezTo>
                  <a:cubicBezTo>
                    <a:pt x="156" y="541"/>
                    <a:pt x="143" y="554"/>
                    <a:pt x="143" y="554"/>
                  </a:cubicBezTo>
                  <a:lnTo>
                    <a:pt x="156" y="554"/>
                  </a:lnTo>
                  <a:cubicBezTo>
                    <a:pt x="164" y="550"/>
                    <a:pt x="170" y="548"/>
                    <a:pt x="174" y="548"/>
                  </a:cubicBezTo>
                  <a:cubicBezTo>
                    <a:pt x="185" y="548"/>
                    <a:pt x="183" y="557"/>
                    <a:pt x="156" y="566"/>
                  </a:cubicBezTo>
                  <a:cubicBezTo>
                    <a:pt x="160" y="571"/>
                    <a:pt x="165" y="572"/>
                    <a:pt x="169" y="572"/>
                  </a:cubicBezTo>
                  <a:cubicBezTo>
                    <a:pt x="172" y="572"/>
                    <a:pt x="175" y="572"/>
                    <a:pt x="178" y="571"/>
                  </a:cubicBezTo>
                  <a:lnTo>
                    <a:pt x="178" y="571"/>
                  </a:lnTo>
                  <a:cubicBezTo>
                    <a:pt x="169" y="579"/>
                    <a:pt x="169" y="579"/>
                    <a:pt x="169" y="579"/>
                  </a:cubicBezTo>
                  <a:cubicBezTo>
                    <a:pt x="169" y="586"/>
                    <a:pt x="169" y="589"/>
                    <a:pt x="171" y="589"/>
                  </a:cubicBezTo>
                  <a:cubicBezTo>
                    <a:pt x="172" y="589"/>
                    <a:pt x="175" y="586"/>
                    <a:pt x="182" y="579"/>
                  </a:cubicBezTo>
                  <a:lnTo>
                    <a:pt x="182" y="579"/>
                  </a:lnTo>
                  <a:cubicBezTo>
                    <a:pt x="182" y="592"/>
                    <a:pt x="182" y="592"/>
                    <a:pt x="169" y="592"/>
                  </a:cubicBezTo>
                  <a:cubicBezTo>
                    <a:pt x="169" y="592"/>
                    <a:pt x="169" y="592"/>
                    <a:pt x="156" y="605"/>
                  </a:cubicBezTo>
                  <a:cubicBezTo>
                    <a:pt x="156" y="611"/>
                    <a:pt x="160" y="614"/>
                    <a:pt x="167" y="614"/>
                  </a:cubicBezTo>
                  <a:cubicBezTo>
                    <a:pt x="177" y="614"/>
                    <a:pt x="193" y="608"/>
                    <a:pt x="208" y="592"/>
                  </a:cubicBezTo>
                  <a:lnTo>
                    <a:pt x="221" y="592"/>
                  </a:lnTo>
                  <a:cubicBezTo>
                    <a:pt x="246" y="580"/>
                    <a:pt x="247" y="579"/>
                    <a:pt x="247" y="579"/>
                  </a:cubicBezTo>
                  <a:lnTo>
                    <a:pt x="247" y="579"/>
                  </a:lnTo>
                  <a:lnTo>
                    <a:pt x="208" y="605"/>
                  </a:lnTo>
                  <a:cubicBezTo>
                    <a:pt x="187" y="612"/>
                    <a:pt x="173" y="623"/>
                    <a:pt x="174" y="628"/>
                  </a:cubicBezTo>
                  <a:lnTo>
                    <a:pt x="174" y="628"/>
                  </a:lnTo>
                  <a:cubicBezTo>
                    <a:pt x="172" y="631"/>
                    <a:pt x="178" y="631"/>
                    <a:pt x="195" y="631"/>
                  </a:cubicBezTo>
                  <a:cubicBezTo>
                    <a:pt x="195" y="631"/>
                    <a:pt x="221" y="618"/>
                    <a:pt x="234" y="605"/>
                  </a:cubicBezTo>
                  <a:cubicBezTo>
                    <a:pt x="238" y="601"/>
                    <a:pt x="241" y="600"/>
                    <a:pt x="243" y="600"/>
                  </a:cubicBezTo>
                  <a:cubicBezTo>
                    <a:pt x="247" y="600"/>
                    <a:pt x="247" y="605"/>
                    <a:pt x="247" y="605"/>
                  </a:cubicBezTo>
                  <a:cubicBezTo>
                    <a:pt x="260" y="605"/>
                    <a:pt x="260" y="605"/>
                    <a:pt x="234" y="618"/>
                  </a:cubicBezTo>
                  <a:cubicBezTo>
                    <a:pt x="221" y="625"/>
                    <a:pt x="218" y="628"/>
                    <a:pt x="221" y="628"/>
                  </a:cubicBezTo>
                  <a:cubicBezTo>
                    <a:pt x="224" y="628"/>
                    <a:pt x="234" y="625"/>
                    <a:pt x="247" y="618"/>
                  </a:cubicBezTo>
                  <a:lnTo>
                    <a:pt x="247" y="618"/>
                  </a:lnTo>
                  <a:lnTo>
                    <a:pt x="234" y="631"/>
                  </a:lnTo>
                  <a:cubicBezTo>
                    <a:pt x="221" y="644"/>
                    <a:pt x="208" y="657"/>
                    <a:pt x="221" y="657"/>
                  </a:cubicBezTo>
                  <a:cubicBezTo>
                    <a:pt x="234" y="657"/>
                    <a:pt x="234" y="670"/>
                    <a:pt x="221" y="683"/>
                  </a:cubicBezTo>
                  <a:cubicBezTo>
                    <a:pt x="217" y="687"/>
                    <a:pt x="218" y="688"/>
                    <a:pt x="220" y="688"/>
                  </a:cubicBezTo>
                  <a:cubicBezTo>
                    <a:pt x="228" y="688"/>
                    <a:pt x="254" y="676"/>
                    <a:pt x="273" y="657"/>
                  </a:cubicBezTo>
                  <a:lnTo>
                    <a:pt x="273" y="657"/>
                  </a:lnTo>
                  <a:cubicBezTo>
                    <a:pt x="260" y="670"/>
                    <a:pt x="260" y="670"/>
                    <a:pt x="260" y="670"/>
                  </a:cubicBezTo>
                  <a:cubicBezTo>
                    <a:pt x="273" y="683"/>
                    <a:pt x="273" y="683"/>
                    <a:pt x="260" y="696"/>
                  </a:cubicBezTo>
                  <a:cubicBezTo>
                    <a:pt x="267" y="689"/>
                    <a:pt x="273" y="685"/>
                    <a:pt x="276" y="685"/>
                  </a:cubicBezTo>
                  <a:cubicBezTo>
                    <a:pt x="283" y="685"/>
                    <a:pt x="278" y="704"/>
                    <a:pt x="260" y="722"/>
                  </a:cubicBezTo>
                  <a:cubicBezTo>
                    <a:pt x="247" y="735"/>
                    <a:pt x="247" y="735"/>
                    <a:pt x="247" y="735"/>
                  </a:cubicBezTo>
                  <a:cubicBezTo>
                    <a:pt x="251" y="731"/>
                    <a:pt x="255" y="729"/>
                    <a:pt x="259" y="729"/>
                  </a:cubicBezTo>
                  <a:cubicBezTo>
                    <a:pt x="267" y="729"/>
                    <a:pt x="273" y="735"/>
                    <a:pt x="273" y="735"/>
                  </a:cubicBezTo>
                  <a:cubicBezTo>
                    <a:pt x="286" y="735"/>
                    <a:pt x="286" y="735"/>
                    <a:pt x="299" y="709"/>
                  </a:cubicBezTo>
                  <a:cubicBezTo>
                    <a:pt x="299" y="696"/>
                    <a:pt x="325" y="683"/>
                    <a:pt x="325" y="683"/>
                  </a:cubicBezTo>
                  <a:lnTo>
                    <a:pt x="325" y="683"/>
                  </a:lnTo>
                  <a:cubicBezTo>
                    <a:pt x="325" y="683"/>
                    <a:pt x="312" y="696"/>
                    <a:pt x="299" y="709"/>
                  </a:cubicBezTo>
                  <a:cubicBezTo>
                    <a:pt x="314" y="694"/>
                    <a:pt x="320" y="688"/>
                    <a:pt x="323" y="688"/>
                  </a:cubicBezTo>
                  <a:cubicBezTo>
                    <a:pt x="325" y="688"/>
                    <a:pt x="325" y="691"/>
                    <a:pt x="325" y="696"/>
                  </a:cubicBezTo>
                  <a:cubicBezTo>
                    <a:pt x="325" y="696"/>
                    <a:pt x="338" y="696"/>
                    <a:pt x="325" y="709"/>
                  </a:cubicBezTo>
                  <a:cubicBezTo>
                    <a:pt x="325" y="709"/>
                    <a:pt x="312" y="722"/>
                    <a:pt x="312" y="722"/>
                  </a:cubicBezTo>
                  <a:cubicBezTo>
                    <a:pt x="325" y="722"/>
                    <a:pt x="325" y="722"/>
                    <a:pt x="312" y="735"/>
                  </a:cubicBezTo>
                  <a:cubicBezTo>
                    <a:pt x="312" y="735"/>
                    <a:pt x="312" y="761"/>
                    <a:pt x="312" y="761"/>
                  </a:cubicBezTo>
                  <a:cubicBezTo>
                    <a:pt x="312" y="761"/>
                    <a:pt x="325" y="761"/>
                    <a:pt x="312" y="774"/>
                  </a:cubicBezTo>
                  <a:cubicBezTo>
                    <a:pt x="312" y="779"/>
                    <a:pt x="312" y="783"/>
                    <a:pt x="313" y="783"/>
                  </a:cubicBezTo>
                  <a:cubicBezTo>
                    <a:pt x="314" y="783"/>
                    <a:pt x="317" y="776"/>
                    <a:pt x="325" y="761"/>
                  </a:cubicBezTo>
                  <a:cubicBezTo>
                    <a:pt x="332" y="754"/>
                    <a:pt x="335" y="746"/>
                    <a:pt x="339" y="746"/>
                  </a:cubicBezTo>
                  <a:cubicBezTo>
                    <a:pt x="342" y="746"/>
                    <a:pt x="345" y="750"/>
                    <a:pt x="351" y="761"/>
                  </a:cubicBezTo>
                  <a:cubicBezTo>
                    <a:pt x="351" y="761"/>
                    <a:pt x="354" y="764"/>
                    <a:pt x="357" y="764"/>
                  </a:cubicBezTo>
                  <a:cubicBezTo>
                    <a:pt x="360" y="764"/>
                    <a:pt x="363" y="761"/>
                    <a:pt x="363" y="748"/>
                  </a:cubicBezTo>
                  <a:cubicBezTo>
                    <a:pt x="363" y="748"/>
                    <a:pt x="363" y="748"/>
                    <a:pt x="363" y="774"/>
                  </a:cubicBezTo>
                  <a:cubicBezTo>
                    <a:pt x="370" y="768"/>
                    <a:pt x="373" y="764"/>
                    <a:pt x="375" y="764"/>
                  </a:cubicBezTo>
                  <a:cubicBezTo>
                    <a:pt x="376" y="764"/>
                    <a:pt x="376" y="768"/>
                    <a:pt x="376" y="774"/>
                  </a:cubicBezTo>
                  <a:cubicBezTo>
                    <a:pt x="376" y="774"/>
                    <a:pt x="376" y="774"/>
                    <a:pt x="389" y="761"/>
                  </a:cubicBezTo>
                  <a:cubicBezTo>
                    <a:pt x="389" y="787"/>
                    <a:pt x="389" y="787"/>
                    <a:pt x="389" y="787"/>
                  </a:cubicBezTo>
                  <a:cubicBezTo>
                    <a:pt x="393" y="783"/>
                    <a:pt x="398" y="782"/>
                    <a:pt x="403" y="782"/>
                  </a:cubicBezTo>
                  <a:cubicBezTo>
                    <a:pt x="415" y="782"/>
                    <a:pt x="428" y="791"/>
                    <a:pt x="428" y="800"/>
                  </a:cubicBezTo>
                  <a:cubicBezTo>
                    <a:pt x="435" y="793"/>
                    <a:pt x="438" y="790"/>
                    <a:pt x="440" y="788"/>
                  </a:cubicBezTo>
                  <a:lnTo>
                    <a:pt x="440" y="788"/>
                  </a:lnTo>
                  <a:cubicBezTo>
                    <a:pt x="440" y="789"/>
                    <a:pt x="440" y="790"/>
                    <a:pt x="439" y="791"/>
                  </a:cubicBezTo>
                  <a:lnTo>
                    <a:pt x="439" y="791"/>
                  </a:lnTo>
                  <a:cubicBezTo>
                    <a:pt x="440" y="790"/>
                    <a:pt x="441" y="788"/>
                    <a:pt x="441" y="787"/>
                  </a:cubicBezTo>
                  <a:lnTo>
                    <a:pt x="441" y="787"/>
                  </a:lnTo>
                  <a:cubicBezTo>
                    <a:pt x="441" y="787"/>
                    <a:pt x="441" y="787"/>
                    <a:pt x="440" y="788"/>
                  </a:cubicBezTo>
                  <a:lnTo>
                    <a:pt x="440" y="788"/>
                  </a:lnTo>
                  <a:cubicBezTo>
                    <a:pt x="441" y="784"/>
                    <a:pt x="441" y="779"/>
                    <a:pt x="441" y="774"/>
                  </a:cubicBezTo>
                  <a:cubicBezTo>
                    <a:pt x="447" y="756"/>
                    <a:pt x="451" y="746"/>
                    <a:pt x="451" y="746"/>
                  </a:cubicBezTo>
                  <a:lnTo>
                    <a:pt x="451" y="746"/>
                  </a:lnTo>
                  <a:cubicBezTo>
                    <a:pt x="451" y="746"/>
                    <a:pt x="448" y="759"/>
                    <a:pt x="441" y="787"/>
                  </a:cubicBezTo>
                  <a:cubicBezTo>
                    <a:pt x="441" y="806"/>
                    <a:pt x="441" y="816"/>
                    <a:pt x="443" y="816"/>
                  </a:cubicBezTo>
                  <a:cubicBezTo>
                    <a:pt x="445" y="816"/>
                    <a:pt x="448" y="806"/>
                    <a:pt x="454" y="787"/>
                  </a:cubicBezTo>
                  <a:cubicBezTo>
                    <a:pt x="454" y="774"/>
                    <a:pt x="458" y="768"/>
                    <a:pt x="459" y="768"/>
                  </a:cubicBezTo>
                  <a:lnTo>
                    <a:pt x="459" y="768"/>
                  </a:lnTo>
                  <a:cubicBezTo>
                    <a:pt x="461" y="768"/>
                    <a:pt x="461" y="774"/>
                    <a:pt x="454" y="787"/>
                  </a:cubicBezTo>
                  <a:cubicBezTo>
                    <a:pt x="454" y="806"/>
                    <a:pt x="454" y="816"/>
                    <a:pt x="456" y="816"/>
                  </a:cubicBezTo>
                  <a:cubicBezTo>
                    <a:pt x="458" y="816"/>
                    <a:pt x="461" y="806"/>
                    <a:pt x="467" y="787"/>
                  </a:cubicBezTo>
                  <a:cubicBezTo>
                    <a:pt x="474" y="751"/>
                    <a:pt x="478" y="731"/>
                    <a:pt x="479" y="731"/>
                  </a:cubicBezTo>
                  <a:cubicBezTo>
                    <a:pt x="480" y="731"/>
                    <a:pt x="480" y="745"/>
                    <a:pt x="480" y="774"/>
                  </a:cubicBezTo>
                  <a:cubicBezTo>
                    <a:pt x="480" y="784"/>
                    <a:pt x="480" y="793"/>
                    <a:pt x="480" y="800"/>
                  </a:cubicBezTo>
                  <a:cubicBezTo>
                    <a:pt x="480" y="781"/>
                    <a:pt x="483" y="771"/>
                    <a:pt x="487" y="771"/>
                  </a:cubicBezTo>
                  <a:cubicBezTo>
                    <a:pt x="490" y="771"/>
                    <a:pt x="493" y="781"/>
                    <a:pt x="493" y="800"/>
                  </a:cubicBezTo>
                  <a:cubicBezTo>
                    <a:pt x="493" y="828"/>
                    <a:pt x="497" y="841"/>
                    <a:pt x="500" y="841"/>
                  </a:cubicBezTo>
                  <a:cubicBezTo>
                    <a:pt x="503" y="841"/>
                    <a:pt x="506" y="831"/>
                    <a:pt x="506" y="813"/>
                  </a:cubicBezTo>
                  <a:cubicBezTo>
                    <a:pt x="513" y="800"/>
                    <a:pt x="519" y="793"/>
                    <a:pt x="522" y="793"/>
                  </a:cubicBezTo>
                  <a:lnTo>
                    <a:pt x="522" y="793"/>
                  </a:lnTo>
                  <a:cubicBezTo>
                    <a:pt x="526" y="793"/>
                    <a:pt x="526" y="800"/>
                    <a:pt x="519" y="813"/>
                  </a:cubicBezTo>
                  <a:cubicBezTo>
                    <a:pt x="519" y="818"/>
                    <a:pt x="519" y="822"/>
                    <a:pt x="519" y="826"/>
                  </a:cubicBezTo>
                  <a:lnTo>
                    <a:pt x="532" y="826"/>
                  </a:lnTo>
                  <a:cubicBezTo>
                    <a:pt x="545" y="826"/>
                    <a:pt x="545" y="813"/>
                    <a:pt x="545" y="800"/>
                  </a:cubicBezTo>
                  <a:cubicBezTo>
                    <a:pt x="545" y="816"/>
                    <a:pt x="550" y="827"/>
                    <a:pt x="554" y="827"/>
                  </a:cubicBezTo>
                  <a:cubicBezTo>
                    <a:pt x="556" y="827"/>
                    <a:pt x="558" y="823"/>
                    <a:pt x="558" y="813"/>
                  </a:cubicBezTo>
                  <a:cubicBezTo>
                    <a:pt x="571" y="813"/>
                    <a:pt x="571" y="813"/>
                    <a:pt x="571" y="800"/>
                  </a:cubicBezTo>
                  <a:cubicBezTo>
                    <a:pt x="571" y="792"/>
                    <a:pt x="571" y="789"/>
                    <a:pt x="571" y="789"/>
                  </a:cubicBezTo>
                  <a:cubicBezTo>
                    <a:pt x="572" y="789"/>
                    <a:pt x="575" y="804"/>
                    <a:pt x="584" y="813"/>
                  </a:cubicBezTo>
                  <a:cubicBezTo>
                    <a:pt x="584" y="800"/>
                    <a:pt x="584" y="783"/>
                    <a:pt x="584" y="774"/>
                  </a:cubicBezTo>
                  <a:cubicBezTo>
                    <a:pt x="584" y="770"/>
                    <a:pt x="585" y="769"/>
                    <a:pt x="587" y="769"/>
                  </a:cubicBezTo>
                  <a:cubicBezTo>
                    <a:pt x="590" y="769"/>
                    <a:pt x="597" y="778"/>
                    <a:pt x="597" y="787"/>
                  </a:cubicBezTo>
                  <a:cubicBezTo>
                    <a:pt x="597" y="813"/>
                    <a:pt x="597" y="813"/>
                    <a:pt x="610" y="826"/>
                  </a:cubicBezTo>
                  <a:cubicBezTo>
                    <a:pt x="610" y="826"/>
                    <a:pt x="610" y="826"/>
                    <a:pt x="610" y="800"/>
                  </a:cubicBezTo>
                  <a:cubicBezTo>
                    <a:pt x="610" y="793"/>
                    <a:pt x="613" y="790"/>
                    <a:pt x="618" y="790"/>
                  </a:cubicBezTo>
                  <a:cubicBezTo>
                    <a:pt x="623" y="790"/>
                    <a:pt x="629" y="793"/>
                    <a:pt x="636" y="800"/>
                  </a:cubicBezTo>
                  <a:cubicBezTo>
                    <a:pt x="636" y="800"/>
                    <a:pt x="636" y="774"/>
                    <a:pt x="636" y="774"/>
                  </a:cubicBezTo>
                  <a:cubicBezTo>
                    <a:pt x="636" y="774"/>
                    <a:pt x="636" y="774"/>
                    <a:pt x="636" y="761"/>
                  </a:cubicBezTo>
                  <a:cubicBezTo>
                    <a:pt x="636" y="761"/>
                    <a:pt x="649" y="761"/>
                    <a:pt x="649" y="774"/>
                  </a:cubicBezTo>
                  <a:cubicBezTo>
                    <a:pt x="655" y="787"/>
                    <a:pt x="659" y="793"/>
                    <a:pt x="660" y="793"/>
                  </a:cubicBezTo>
                  <a:cubicBezTo>
                    <a:pt x="662" y="793"/>
                    <a:pt x="662" y="787"/>
                    <a:pt x="662" y="774"/>
                  </a:cubicBezTo>
                  <a:cubicBezTo>
                    <a:pt x="653" y="749"/>
                    <a:pt x="650" y="735"/>
                    <a:pt x="656" y="735"/>
                  </a:cubicBezTo>
                  <a:cubicBezTo>
                    <a:pt x="660" y="735"/>
                    <a:pt x="666" y="739"/>
                    <a:pt x="675" y="748"/>
                  </a:cubicBezTo>
                  <a:cubicBezTo>
                    <a:pt x="675" y="748"/>
                    <a:pt x="675" y="748"/>
                    <a:pt x="663" y="736"/>
                  </a:cubicBezTo>
                  <a:lnTo>
                    <a:pt x="663" y="736"/>
                  </a:lnTo>
                  <a:cubicBezTo>
                    <a:pt x="674" y="747"/>
                    <a:pt x="680" y="753"/>
                    <a:pt x="682" y="753"/>
                  </a:cubicBezTo>
                  <a:cubicBezTo>
                    <a:pt x="685" y="753"/>
                    <a:pt x="682" y="744"/>
                    <a:pt x="675" y="722"/>
                  </a:cubicBezTo>
                  <a:lnTo>
                    <a:pt x="675" y="722"/>
                  </a:lnTo>
                  <a:cubicBezTo>
                    <a:pt x="682" y="730"/>
                    <a:pt x="694" y="737"/>
                    <a:pt x="700" y="737"/>
                  </a:cubicBezTo>
                  <a:cubicBezTo>
                    <a:pt x="705" y="737"/>
                    <a:pt x="706" y="733"/>
                    <a:pt x="701" y="722"/>
                  </a:cubicBezTo>
                  <a:lnTo>
                    <a:pt x="701" y="709"/>
                  </a:lnTo>
                  <a:cubicBezTo>
                    <a:pt x="707" y="716"/>
                    <a:pt x="710" y="719"/>
                    <a:pt x="712" y="719"/>
                  </a:cubicBezTo>
                  <a:cubicBezTo>
                    <a:pt x="714" y="719"/>
                    <a:pt x="714" y="716"/>
                    <a:pt x="714" y="709"/>
                  </a:cubicBezTo>
                  <a:lnTo>
                    <a:pt x="714" y="709"/>
                  </a:lnTo>
                  <a:cubicBezTo>
                    <a:pt x="714" y="709"/>
                    <a:pt x="714" y="709"/>
                    <a:pt x="714" y="709"/>
                  </a:cubicBezTo>
                  <a:cubicBezTo>
                    <a:pt x="701" y="696"/>
                    <a:pt x="714" y="696"/>
                    <a:pt x="714" y="683"/>
                  </a:cubicBezTo>
                  <a:cubicBezTo>
                    <a:pt x="714" y="683"/>
                    <a:pt x="727" y="696"/>
                    <a:pt x="740" y="709"/>
                  </a:cubicBezTo>
                  <a:cubicBezTo>
                    <a:pt x="740" y="705"/>
                    <a:pt x="741" y="703"/>
                    <a:pt x="743" y="703"/>
                  </a:cubicBezTo>
                  <a:cubicBezTo>
                    <a:pt x="745" y="703"/>
                    <a:pt x="748" y="709"/>
                    <a:pt x="740" y="709"/>
                  </a:cubicBezTo>
                  <a:lnTo>
                    <a:pt x="753" y="722"/>
                  </a:lnTo>
                  <a:cubicBezTo>
                    <a:pt x="756" y="726"/>
                    <a:pt x="758" y="728"/>
                    <a:pt x="758" y="728"/>
                  </a:cubicBezTo>
                  <a:cubicBezTo>
                    <a:pt x="759" y="728"/>
                    <a:pt x="753" y="718"/>
                    <a:pt x="753" y="709"/>
                  </a:cubicBezTo>
                  <a:cubicBezTo>
                    <a:pt x="753" y="709"/>
                    <a:pt x="753" y="696"/>
                    <a:pt x="753" y="696"/>
                  </a:cubicBezTo>
                  <a:cubicBezTo>
                    <a:pt x="753" y="696"/>
                    <a:pt x="753" y="696"/>
                    <a:pt x="740" y="683"/>
                  </a:cubicBezTo>
                  <a:cubicBezTo>
                    <a:pt x="727" y="670"/>
                    <a:pt x="727" y="657"/>
                    <a:pt x="727" y="657"/>
                  </a:cubicBezTo>
                  <a:lnTo>
                    <a:pt x="727" y="657"/>
                  </a:lnTo>
                  <a:cubicBezTo>
                    <a:pt x="740" y="670"/>
                    <a:pt x="740" y="683"/>
                    <a:pt x="753" y="683"/>
                  </a:cubicBezTo>
                  <a:cubicBezTo>
                    <a:pt x="753" y="683"/>
                    <a:pt x="766" y="696"/>
                    <a:pt x="766" y="696"/>
                  </a:cubicBezTo>
                  <a:cubicBezTo>
                    <a:pt x="770" y="704"/>
                    <a:pt x="772" y="707"/>
                    <a:pt x="774" y="707"/>
                  </a:cubicBezTo>
                  <a:cubicBezTo>
                    <a:pt x="777" y="707"/>
                    <a:pt x="775" y="692"/>
                    <a:pt x="766" y="683"/>
                  </a:cubicBezTo>
                  <a:cubicBezTo>
                    <a:pt x="759" y="670"/>
                    <a:pt x="756" y="664"/>
                    <a:pt x="757" y="664"/>
                  </a:cubicBezTo>
                  <a:lnTo>
                    <a:pt x="757" y="664"/>
                  </a:lnTo>
                  <a:cubicBezTo>
                    <a:pt x="759" y="664"/>
                    <a:pt x="766" y="670"/>
                    <a:pt x="779" y="683"/>
                  </a:cubicBezTo>
                  <a:cubicBezTo>
                    <a:pt x="786" y="690"/>
                    <a:pt x="789" y="694"/>
                    <a:pt x="789" y="694"/>
                  </a:cubicBezTo>
                  <a:cubicBezTo>
                    <a:pt x="790" y="694"/>
                    <a:pt x="771" y="672"/>
                    <a:pt x="753" y="644"/>
                  </a:cubicBezTo>
                  <a:lnTo>
                    <a:pt x="753" y="644"/>
                  </a:lnTo>
                  <a:cubicBezTo>
                    <a:pt x="781" y="666"/>
                    <a:pt x="794" y="675"/>
                    <a:pt x="795" y="675"/>
                  </a:cubicBezTo>
                  <a:cubicBezTo>
                    <a:pt x="797" y="675"/>
                    <a:pt x="790" y="669"/>
                    <a:pt x="779" y="657"/>
                  </a:cubicBezTo>
                  <a:lnTo>
                    <a:pt x="779" y="657"/>
                  </a:lnTo>
                  <a:cubicBezTo>
                    <a:pt x="783" y="662"/>
                    <a:pt x="786" y="663"/>
                    <a:pt x="788" y="663"/>
                  </a:cubicBezTo>
                  <a:cubicBezTo>
                    <a:pt x="793" y="663"/>
                    <a:pt x="796" y="657"/>
                    <a:pt x="804" y="657"/>
                  </a:cubicBezTo>
                  <a:cubicBezTo>
                    <a:pt x="804" y="644"/>
                    <a:pt x="804" y="644"/>
                    <a:pt x="792" y="644"/>
                  </a:cubicBezTo>
                  <a:cubicBezTo>
                    <a:pt x="792" y="644"/>
                    <a:pt x="804" y="631"/>
                    <a:pt x="804" y="631"/>
                  </a:cubicBezTo>
                  <a:cubicBezTo>
                    <a:pt x="813" y="639"/>
                    <a:pt x="817" y="642"/>
                    <a:pt x="818" y="642"/>
                  </a:cubicBezTo>
                  <a:cubicBezTo>
                    <a:pt x="820" y="642"/>
                    <a:pt x="817" y="637"/>
                    <a:pt x="810" y="631"/>
                  </a:cubicBezTo>
                  <a:lnTo>
                    <a:pt x="810" y="631"/>
                  </a:lnTo>
                  <a:cubicBezTo>
                    <a:pt x="821" y="631"/>
                    <a:pt x="832" y="629"/>
                    <a:pt x="843" y="618"/>
                  </a:cubicBezTo>
                  <a:cubicBezTo>
                    <a:pt x="856" y="592"/>
                    <a:pt x="856" y="592"/>
                    <a:pt x="817" y="579"/>
                  </a:cubicBezTo>
                  <a:cubicBezTo>
                    <a:pt x="802" y="564"/>
                    <a:pt x="796" y="558"/>
                    <a:pt x="801" y="558"/>
                  </a:cubicBezTo>
                  <a:cubicBezTo>
                    <a:pt x="805" y="558"/>
                    <a:pt x="814" y="561"/>
                    <a:pt x="830" y="566"/>
                  </a:cubicBezTo>
                  <a:cubicBezTo>
                    <a:pt x="835" y="571"/>
                    <a:pt x="840" y="575"/>
                    <a:pt x="844" y="576"/>
                  </a:cubicBezTo>
                  <a:lnTo>
                    <a:pt x="844" y="576"/>
                  </a:lnTo>
                  <a:cubicBezTo>
                    <a:pt x="844" y="575"/>
                    <a:pt x="845" y="574"/>
                    <a:pt x="847" y="574"/>
                  </a:cubicBezTo>
                  <a:cubicBezTo>
                    <a:pt x="849" y="574"/>
                    <a:pt x="852" y="575"/>
                    <a:pt x="856" y="579"/>
                  </a:cubicBezTo>
                  <a:cubicBezTo>
                    <a:pt x="895" y="579"/>
                    <a:pt x="882" y="566"/>
                    <a:pt x="869" y="566"/>
                  </a:cubicBezTo>
                  <a:cubicBezTo>
                    <a:pt x="850" y="560"/>
                    <a:pt x="847" y="557"/>
                    <a:pt x="850" y="557"/>
                  </a:cubicBezTo>
                  <a:cubicBezTo>
                    <a:pt x="853" y="557"/>
                    <a:pt x="863" y="560"/>
                    <a:pt x="869" y="566"/>
                  </a:cubicBezTo>
                  <a:lnTo>
                    <a:pt x="882" y="566"/>
                  </a:lnTo>
                  <a:cubicBezTo>
                    <a:pt x="872" y="556"/>
                    <a:pt x="861" y="537"/>
                    <a:pt x="878" y="537"/>
                  </a:cubicBezTo>
                  <a:cubicBezTo>
                    <a:pt x="882" y="537"/>
                    <a:pt x="888" y="538"/>
                    <a:pt x="895" y="541"/>
                  </a:cubicBezTo>
                  <a:cubicBezTo>
                    <a:pt x="882" y="528"/>
                    <a:pt x="882" y="528"/>
                    <a:pt x="882" y="528"/>
                  </a:cubicBezTo>
                  <a:cubicBezTo>
                    <a:pt x="882" y="515"/>
                    <a:pt x="882" y="515"/>
                    <a:pt x="908" y="515"/>
                  </a:cubicBezTo>
                  <a:cubicBezTo>
                    <a:pt x="908" y="515"/>
                    <a:pt x="869" y="502"/>
                    <a:pt x="869" y="502"/>
                  </a:cubicBezTo>
                  <a:cubicBezTo>
                    <a:pt x="869" y="501"/>
                    <a:pt x="868" y="501"/>
                    <a:pt x="868" y="500"/>
                  </a:cubicBezTo>
                  <a:lnTo>
                    <a:pt x="868" y="500"/>
                  </a:lnTo>
                  <a:cubicBezTo>
                    <a:pt x="876" y="502"/>
                    <a:pt x="882" y="502"/>
                    <a:pt x="882" y="502"/>
                  </a:cubicBezTo>
                  <a:cubicBezTo>
                    <a:pt x="882" y="502"/>
                    <a:pt x="873" y="498"/>
                    <a:pt x="862" y="495"/>
                  </a:cubicBezTo>
                  <a:lnTo>
                    <a:pt x="862" y="495"/>
                  </a:lnTo>
                  <a:cubicBezTo>
                    <a:pt x="852" y="489"/>
                    <a:pt x="843" y="489"/>
                    <a:pt x="843" y="489"/>
                  </a:cubicBezTo>
                  <a:lnTo>
                    <a:pt x="843" y="489"/>
                  </a:lnTo>
                  <a:cubicBezTo>
                    <a:pt x="844" y="490"/>
                    <a:pt x="845" y="490"/>
                    <a:pt x="846" y="491"/>
                  </a:cubicBezTo>
                  <a:lnTo>
                    <a:pt x="846" y="491"/>
                  </a:lnTo>
                  <a:cubicBezTo>
                    <a:pt x="840" y="490"/>
                    <a:pt x="834" y="489"/>
                    <a:pt x="830" y="489"/>
                  </a:cubicBezTo>
                  <a:lnTo>
                    <a:pt x="856" y="489"/>
                  </a:lnTo>
                  <a:cubicBezTo>
                    <a:pt x="869" y="489"/>
                    <a:pt x="895" y="502"/>
                    <a:pt x="895" y="502"/>
                  </a:cubicBezTo>
                  <a:cubicBezTo>
                    <a:pt x="895" y="489"/>
                    <a:pt x="895" y="489"/>
                    <a:pt x="882" y="489"/>
                  </a:cubicBezTo>
                  <a:cubicBezTo>
                    <a:pt x="895" y="489"/>
                    <a:pt x="895" y="489"/>
                    <a:pt x="895" y="476"/>
                  </a:cubicBezTo>
                  <a:cubicBezTo>
                    <a:pt x="895" y="476"/>
                    <a:pt x="895" y="463"/>
                    <a:pt x="882" y="463"/>
                  </a:cubicBezTo>
                  <a:cubicBezTo>
                    <a:pt x="921" y="463"/>
                    <a:pt x="921" y="450"/>
                    <a:pt x="882" y="437"/>
                  </a:cubicBezTo>
                  <a:cubicBezTo>
                    <a:pt x="869" y="424"/>
                    <a:pt x="882" y="424"/>
                    <a:pt x="908" y="424"/>
                  </a:cubicBezTo>
                  <a:cubicBezTo>
                    <a:pt x="934" y="424"/>
                    <a:pt x="934" y="424"/>
                    <a:pt x="921" y="411"/>
                  </a:cubicBezTo>
                  <a:cubicBezTo>
                    <a:pt x="908" y="411"/>
                    <a:pt x="908" y="411"/>
                    <a:pt x="908" y="398"/>
                  </a:cubicBezTo>
                  <a:lnTo>
                    <a:pt x="869" y="398"/>
                  </a:lnTo>
                  <a:cubicBezTo>
                    <a:pt x="882" y="385"/>
                    <a:pt x="882" y="385"/>
                    <a:pt x="882" y="385"/>
                  </a:cubicBezTo>
                  <a:cubicBezTo>
                    <a:pt x="882" y="372"/>
                    <a:pt x="882" y="372"/>
                    <a:pt x="882" y="372"/>
                  </a:cubicBezTo>
                  <a:cubicBezTo>
                    <a:pt x="908" y="359"/>
                    <a:pt x="895" y="359"/>
                    <a:pt x="882" y="359"/>
                  </a:cubicBezTo>
                  <a:lnTo>
                    <a:pt x="869" y="359"/>
                  </a:lnTo>
                  <a:cubicBezTo>
                    <a:pt x="903" y="359"/>
                    <a:pt x="898" y="330"/>
                    <a:pt x="871" y="330"/>
                  </a:cubicBezTo>
                  <a:cubicBezTo>
                    <a:pt x="867" y="330"/>
                    <a:pt x="862" y="331"/>
                    <a:pt x="856" y="333"/>
                  </a:cubicBezTo>
                  <a:cubicBezTo>
                    <a:pt x="869" y="320"/>
                    <a:pt x="869" y="320"/>
                    <a:pt x="882" y="320"/>
                  </a:cubicBezTo>
                  <a:cubicBezTo>
                    <a:pt x="895" y="320"/>
                    <a:pt x="895" y="320"/>
                    <a:pt x="895" y="307"/>
                  </a:cubicBezTo>
                  <a:cubicBezTo>
                    <a:pt x="895" y="307"/>
                    <a:pt x="869" y="307"/>
                    <a:pt x="869" y="294"/>
                  </a:cubicBezTo>
                  <a:cubicBezTo>
                    <a:pt x="869" y="281"/>
                    <a:pt x="869" y="281"/>
                    <a:pt x="843" y="281"/>
                  </a:cubicBezTo>
                  <a:cubicBezTo>
                    <a:pt x="843" y="281"/>
                    <a:pt x="843" y="281"/>
                    <a:pt x="869" y="268"/>
                  </a:cubicBezTo>
                  <a:lnTo>
                    <a:pt x="882" y="268"/>
                  </a:lnTo>
                  <a:cubicBezTo>
                    <a:pt x="882" y="264"/>
                    <a:pt x="879" y="262"/>
                    <a:pt x="875" y="262"/>
                  </a:cubicBezTo>
                  <a:cubicBezTo>
                    <a:pt x="866" y="262"/>
                    <a:pt x="852" y="268"/>
                    <a:pt x="843" y="268"/>
                  </a:cubicBezTo>
                  <a:cubicBezTo>
                    <a:pt x="856" y="255"/>
                    <a:pt x="856" y="242"/>
                    <a:pt x="830" y="242"/>
                  </a:cubicBezTo>
                  <a:cubicBezTo>
                    <a:pt x="830" y="242"/>
                    <a:pt x="830" y="242"/>
                    <a:pt x="843" y="229"/>
                  </a:cubicBezTo>
                  <a:cubicBezTo>
                    <a:pt x="843" y="216"/>
                    <a:pt x="843" y="216"/>
                    <a:pt x="856" y="216"/>
                  </a:cubicBezTo>
                  <a:cubicBezTo>
                    <a:pt x="866" y="207"/>
                    <a:pt x="875" y="198"/>
                    <a:pt x="866" y="198"/>
                  </a:cubicBezTo>
                  <a:cubicBezTo>
                    <a:pt x="862" y="198"/>
                    <a:pt x="855" y="200"/>
                    <a:pt x="843" y="203"/>
                  </a:cubicBezTo>
                  <a:cubicBezTo>
                    <a:pt x="840" y="207"/>
                    <a:pt x="837" y="209"/>
                    <a:pt x="835" y="209"/>
                  </a:cubicBezTo>
                  <a:cubicBezTo>
                    <a:pt x="832" y="209"/>
                    <a:pt x="834" y="200"/>
                    <a:pt x="843" y="190"/>
                  </a:cubicBezTo>
                  <a:lnTo>
                    <a:pt x="817" y="190"/>
                  </a:lnTo>
                  <a:cubicBezTo>
                    <a:pt x="817" y="190"/>
                    <a:pt x="817" y="190"/>
                    <a:pt x="817" y="190"/>
                  </a:cubicBezTo>
                  <a:lnTo>
                    <a:pt x="817" y="190"/>
                  </a:lnTo>
                  <a:cubicBezTo>
                    <a:pt x="817" y="203"/>
                    <a:pt x="817" y="203"/>
                    <a:pt x="804" y="203"/>
                  </a:cubicBezTo>
                  <a:cubicBezTo>
                    <a:pt x="817" y="190"/>
                    <a:pt x="817" y="177"/>
                    <a:pt x="817" y="177"/>
                  </a:cubicBezTo>
                  <a:cubicBezTo>
                    <a:pt x="817" y="177"/>
                    <a:pt x="792" y="177"/>
                    <a:pt x="779" y="164"/>
                  </a:cubicBezTo>
                  <a:cubicBezTo>
                    <a:pt x="772" y="158"/>
                    <a:pt x="769" y="155"/>
                    <a:pt x="766" y="155"/>
                  </a:cubicBezTo>
                  <a:cubicBezTo>
                    <a:pt x="762" y="155"/>
                    <a:pt x="759" y="158"/>
                    <a:pt x="753" y="164"/>
                  </a:cubicBezTo>
                  <a:cubicBezTo>
                    <a:pt x="740" y="164"/>
                    <a:pt x="740" y="164"/>
                    <a:pt x="753" y="151"/>
                  </a:cubicBezTo>
                  <a:cubicBezTo>
                    <a:pt x="753" y="138"/>
                    <a:pt x="753" y="138"/>
                    <a:pt x="753" y="138"/>
                  </a:cubicBezTo>
                  <a:cubicBezTo>
                    <a:pt x="753" y="138"/>
                    <a:pt x="753" y="138"/>
                    <a:pt x="765" y="126"/>
                  </a:cubicBezTo>
                  <a:lnTo>
                    <a:pt x="765" y="126"/>
                  </a:lnTo>
                  <a:cubicBezTo>
                    <a:pt x="759" y="132"/>
                    <a:pt x="756" y="135"/>
                    <a:pt x="753" y="135"/>
                  </a:cubicBezTo>
                  <a:cubicBezTo>
                    <a:pt x="749" y="135"/>
                    <a:pt x="746" y="132"/>
                    <a:pt x="740" y="126"/>
                  </a:cubicBezTo>
                  <a:cubicBezTo>
                    <a:pt x="742" y="123"/>
                    <a:pt x="744" y="121"/>
                    <a:pt x="746" y="118"/>
                  </a:cubicBezTo>
                  <a:lnTo>
                    <a:pt x="746" y="118"/>
                  </a:lnTo>
                  <a:cubicBezTo>
                    <a:pt x="735" y="126"/>
                    <a:pt x="724" y="126"/>
                    <a:pt x="714" y="126"/>
                  </a:cubicBezTo>
                  <a:cubicBezTo>
                    <a:pt x="714" y="126"/>
                    <a:pt x="714" y="126"/>
                    <a:pt x="727" y="113"/>
                  </a:cubicBezTo>
                  <a:cubicBezTo>
                    <a:pt x="727" y="106"/>
                    <a:pt x="723" y="103"/>
                    <a:pt x="719" y="103"/>
                  </a:cubicBezTo>
                  <a:cubicBezTo>
                    <a:pt x="714" y="103"/>
                    <a:pt x="707" y="106"/>
                    <a:pt x="701" y="113"/>
                  </a:cubicBezTo>
                  <a:cubicBezTo>
                    <a:pt x="714" y="100"/>
                    <a:pt x="701" y="100"/>
                    <a:pt x="701" y="100"/>
                  </a:cubicBezTo>
                  <a:lnTo>
                    <a:pt x="701" y="100"/>
                  </a:lnTo>
                  <a:cubicBezTo>
                    <a:pt x="704" y="96"/>
                    <a:pt x="709" y="91"/>
                    <a:pt x="714" y="87"/>
                  </a:cubicBezTo>
                  <a:cubicBezTo>
                    <a:pt x="727" y="74"/>
                    <a:pt x="714" y="61"/>
                    <a:pt x="714" y="61"/>
                  </a:cubicBezTo>
                  <a:cubicBezTo>
                    <a:pt x="707" y="67"/>
                    <a:pt x="701" y="70"/>
                    <a:pt x="696" y="70"/>
                  </a:cubicBezTo>
                  <a:cubicBezTo>
                    <a:pt x="691" y="70"/>
                    <a:pt x="688" y="67"/>
                    <a:pt x="688" y="61"/>
                  </a:cubicBezTo>
                  <a:cubicBezTo>
                    <a:pt x="675" y="61"/>
                    <a:pt x="662" y="74"/>
                    <a:pt x="649" y="100"/>
                  </a:cubicBezTo>
                  <a:lnTo>
                    <a:pt x="623" y="126"/>
                  </a:lnTo>
                  <a:lnTo>
                    <a:pt x="636" y="100"/>
                  </a:lnTo>
                  <a:cubicBezTo>
                    <a:pt x="649" y="87"/>
                    <a:pt x="662" y="48"/>
                    <a:pt x="662" y="48"/>
                  </a:cubicBezTo>
                  <a:lnTo>
                    <a:pt x="662" y="48"/>
                  </a:lnTo>
                  <a:cubicBezTo>
                    <a:pt x="662" y="48"/>
                    <a:pt x="649" y="61"/>
                    <a:pt x="649" y="74"/>
                  </a:cubicBezTo>
                  <a:cubicBezTo>
                    <a:pt x="642" y="87"/>
                    <a:pt x="639" y="93"/>
                    <a:pt x="637" y="93"/>
                  </a:cubicBezTo>
                  <a:cubicBezTo>
                    <a:pt x="636" y="93"/>
                    <a:pt x="636" y="87"/>
                    <a:pt x="636" y="74"/>
                  </a:cubicBezTo>
                  <a:cubicBezTo>
                    <a:pt x="636" y="67"/>
                    <a:pt x="636" y="64"/>
                    <a:pt x="634" y="64"/>
                  </a:cubicBezTo>
                  <a:cubicBezTo>
                    <a:pt x="633" y="64"/>
                    <a:pt x="629" y="67"/>
                    <a:pt x="623" y="74"/>
                  </a:cubicBezTo>
                  <a:cubicBezTo>
                    <a:pt x="618" y="79"/>
                    <a:pt x="614" y="82"/>
                    <a:pt x="613" y="82"/>
                  </a:cubicBezTo>
                  <a:cubicBezTo>
                    <a:pt x="610" y="82"/>
                    <a:pt x="610" y="76"/>
                    <a:pt x="610" y="61"/>
                  </a:cubicBezTo>
                  <a:cubicBezTo>
                    <a:pt x="618" y="45"/>
                    <a:pt x="616" y="39"/>
                    <a:pt x="614" y="39"/>
                  </a:cubicBezTo>
                  <a:lnTo>
                    <a:pt x="614" y="39"/>
                  </a:lnTo>
                  <a:cubicBezTo>
                    <a:pt x="612" y="39"/>
                    <a:pt x="610" y="42"/>
                    <a:pt x="610" y="48"/>
                  </a:cubicBezTo>
                  <a:cubicBezTo>
                    <a:pt x="597" y="61"/>
                    <a:pt x="597" y="61"/>
                    <a:pt x="597" y="61"/>
                  </a:cubicBezTo>
                  <a:cubicBezTo>
                    <a:pt x="597" y="61"/>
                    <a:pt x="597" y="61"/>
                    <a:pt x="584" y="74"/>
                  </a:cubicBezTo>
                  <a:cubicBezTo>
                    <a:pt x="584" y="74"/>
                    <a:pt x="584" y="61"/>
                    <a:pt x="584" y="61"/>
                  </a:cubicBezTo>
                  <a:lnTo>
                    <a:pt x="584" y="35"/>
                  </a:lnTo>
                  <a:cubicBezTo>
                    <a:pt x="584" y="35"/>
                    <a:pt x="584" y="35"/>
                    <a:pt x="571" y="48"/>
                  </a:cubicBezTo>
                  <a:cubicBezTo>
                    <a:pt x="571" y="43"/>
                    <a:pt x="571" y="38"/>
                    <a:pt x="571" y="35"/>
                  </a:cubicBezTo>
                  <a:cubicBezTo>
                    <a:pt x="571" y="15"/>
                    <a:pt x="571" y="6"/>
                    <a:pt x="569" y="6"/>
                  </a:cubicBezTo>
                  <a:close/>
                  <a:moveTo>
                    <a:pt x="804" y="995"/>
                  </a:moveTo>
                  <a:cubicBezTo>
                    <a:pt x="804" y="995"/>
                    <a:pt x="817" y="1020"/>
                    <a:pt x="817" y="1033"/>
                  </a:cubicBezTo>
                  <a:cubicBezTo>
                    <a:pt x="822" y="1038"/>
                    <a:pt x="825" y="1041"/>
                    <a:pt x="826" y="1041"/>
                  </a:cubicBezTo>
                  <a:cubicBezTo>
                    <a:pt x="829" y="1041"/>
                    <a:pt x="826" y="1032"/>
                    <a:pt x="817" y="1007"/>
                  </a:cubicBezTo>
                  <a:cubicBezTo>
                    <a:pt x="817" y="995"/>
                    <a:pt x="817" y="995"/>
                    <a:pt x="804" y="995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5516400" y="5165900"/>
              <a:ext cx="71025" cy="73200"/>
            </a:xfrm>
            <a:custGeom>
              <a:rect b="b" l="l" r="r" t="t"/>
              <a:pathLst>
                <a:path extrusionOk="0" h="2928" w="2841">
                  <a:moveTo>
                    <a:pt x="986" y="117"/>
                  </a:moveTo>
                  <a:cubicBezTo>
                    <a:pt x="999" y="143"/>
                    <a:pt x="1012" y="169"/>
                    <a:pt x="999" y="169"/>
                  </a:cubicBezTo>
                  <a:lnTo>
                    <a:pt x="986" y="156"/>
                  </a:lnTo>
                  <a:lnTo>
                    <a:pt x="986" y="130"/>
                  </a:lnTo>
                  <a:lnTo>
                    <a:pt x="986" y="117"/>
                  </a:lnTo>
                  <a:close/>
                  <a:moveTo>
                    <a:pt x="882" y="182"/>
                  </a:moveTo>
                  <a:cubicBezTo>
                    <a:pt x="882" y="182"/>
                    <a:pt x="882" y="182"/>
                    <a:pt x="895" y="208"/>
                  </a:cubicBezTo>
                  <a:cubicBezTo>
                    <a:pt x="895" y="208"/>
                    <a:pt x="908" y="221"/>
                    <a:pt x="895" y="234"/>
                  </a:cubicBezTo>
                  <a:lnTo>
                    <a:pt x="882" y="221"/>
                  </a:lnTo>
                  <a:cubicBezTo>
                    <a:pt x="869" y="195"/>
                    <a:pt x="882" y="182"/>
                    <a:pt x="882" y="182"/>
                  </a:cubicBezTo>
                  <a:close/>
                  <a:moveTo>
                    <a:pt x="1336" y="182"/>
                  </a:moveTo>
                  <a:cubicBezTo>
                    <a:pt x="1349" y="182"/>
                    <a:pt x="1349" y="208"/>
                    <a:pt x="1349" y="208"/>
                  </a:cubicBezTo>
                  <a:cubicBezTo>
                    <a:pt x="1349" y="208"/>
                    <a:pt x="1349" y="234"/>
                    <a:pt x="1336" y="234"/>
                  </a:cubicBezTo>
                  <a:cubicBezTo>
                    <a:pt x="1336" y="234"/>
                    <a:pt x="1336" y="208"/>
                    <a:pt x="1336" y="182"/>
                  </a:cubicBezTo>
                  <a:close/>
                  <a:moveTo>
                    <a:pt x="1258" y="234"/>
                  </a:moveTo>
                  <a:cubicBezTo>
                    <a:pt x="1258" y="234"/>
                    <a:pt x="1258" y="234"/>
                    <a:pt x="1258" y="260"/>
                  </a:cubicBezTo>
                  <a:lnTo>
                    <a:pt x="1245" y="234"/>
                  </a:lnTo>
                  <a:close/>
                  <a:moveTo>
                    <a:pt x="1167" y="247"/>
                  </a:moveTo>
                  <a:cubicBezTo>
                    <a:pt x="1167" y="247"/>
                    <a:pt x="1167" y="247"/>
                    <a:pt x="1180" y="273"/>
                  </a:cubicBezTo>
                  <a:lnTo>
                    <a:pt x="1167" y="273"/>
                  </a:lnTo>
                  <a:lnTo>
                    <a:pt x="1154" y="247"/>
                  </a:lnTo>
                  <a:close/>
                  <a:moveTo>
                    <a:pt x="1715" y="210"/>
                  </a:moveTo>
                  <a:lnTo>
                    <a:pt x="1715" y="210"/>
                  </a:lnTo>
                  <a:cubicBezTo>
                    <a:pt x="1716" y="210"/>
                    <a:pt x="1716" y="213"/>
                    <a:pt x="1712" y="221"/>
                  </a:cubicBezTo>
                  <a:cubicBezTo>
                    <a:pt x="1712" y="221"/>
                    <a:pt x="1712" y="247"/>
                    <a:pt x="1699" y="273"/>
                  </a:cubicBezTo>
                  <a:cubicBezTo>
                    <a:pt x="1699" y="270"/>
                    <a:pt x="1699" y="269"/>
                    <a:pt x="1698" y="269"/>
                  </a:cubicBezTo>
                  <a:cubicBezTo>
                    <a:pt x="1696" y="269"/>
                    <a:pt x="1693" y="272"/>
                    <a:pt x="1690" y="272"/>
                  </a:cubicBezTo>
                  <a:cubicBezTo>
                    <a:pt x="1688" y="272"/>
                    <a:pt x="1686" y="269"/>
                    <a:pt x="1686" y="260"/>
                  </a:cubicBezTo>
                  <a:lnTo>
                    <a:pt x="1686" y="247"/>
                  </a:lnTo>
                  <a:cubicBezTo>
                    <a:pt x="1695" y="228"/>
                    <a:pt x="1711" y="210"/>
                    <a:pt x="1715" y="210"/>
                  </a:cubicBezTo>
                  <a:close/>
                  <a:moveTo>
                    <a:pt x="1100" y="245"/>
                  </a:moveTo>
                  <a:cubicBezTo>
                    <a:pt x="1105" y="245"/>
                    <a:pt x="1110" y="249"/>
                    <a:pt x="1116" y="260"/>
                  </a:cubicBezTo>
                  <a:cubicBezTo>
                    <a:pt x="1116" y="286"/>
                    <a:pt x="1116" y="286"/>
                    <a:pt x="1103" y="286"/>
                  </a:cubicBezTo>
                  <a:cubicBezTo>
                    <a:pt x="1090" y="286"/>
                    <a:pt x="1090" y="286"/>
                    <a:pt x="1090" y="260"/>
                  </a:cubicBezTo>
                  <a:cubicBezTo>
                    <a:pt x="1090" y="252"/>
                    <a:pt x="1094" y="245"/>
                    <a:pt x="1100" y="245"/>
                  </a:cubicBezTo>
                  <a:close/>
                  <a:moveTo>
                    <a:pt x="1241" y="274"/>
                  </a:moveTo>
                  <a:cubicBezTo>
                    <a:pt x="1240" y="274"/>
                    <a:pt x="1237" y="277"/>
                    <a:pt x="1232" y="286"/>
                  </a:cubicBezTo>
                  <a:cubicBezTo>
                    <a:pt x="1241" y="286"/>
                    <a:pt x="1244" y="274"/>
                    <a:pt x="1241" y="274"/>
                  </a:cubicBezTo>
                  <a:close/>
                  <a:moveTo>
                    <a:pt x="2036" y="247"/>
                  </a:moveTo>
                  <a:cubicBezTo>
                    <a:pt x="2049" y="260"/>
                    <a:pt x="2049" y="260"/>
                    <a:pt x="2036" y="273"/>
                  </a:cubicBezTo>
                  <a:cubicBezTo>
                    <a:pt x="2024" y="299"/>
                    <a:pt x="2011" y="312"/>
                    <a:pt x="1998" y="312"/>
                  </a:cubicBezTo>
                  <a:cubicBezTo>
                    <a:pt x="1998" y="299"/>
                    <a:pt x="2011" y="260"/>
                    <a:pt x="2036" y="247"/>
                  </a:cubicBezTo>
                  <a:close/>
                  <a:moveTo>
                    <a:pt x="1162" y="343"/>
                  </a:moveTo>
                  <a:lnTo>
                    <a:pt x="1162" y="343"/>
                  </a:lnTo>
                  <a:cubicBezTo>
                    <a:pt x="1163" y="348"/>
                    <a:pt x="1165" y="355"/>
                    <a:pt x="1167" y="364"/>
                  </a:cubicBezTo>
                  <a:cubicBezTo>
                    <a:pt x="1168" y="364"/>
                    <a:pt x="1168" y="364"/>
                    <a:pt x="1168" y="365"/>
                  </a:cubicBezTo>
                  <a:lnTo>
                    <a:pt x="1168" y="365"/>
                  </a:lnTo>
                  <a:cubicBezTo>
                    <a:pt x="1168" y="361"/>
                    <a:pt x="1167" y="356"/>
                    <a:pt x="1167" y="351"/>
                  </a:cubicBezTo>
                  <a:cubicBezTo>
                    <a:pt x="1166" y="348"/>
                    <a:pt x="1164" y="345"/>
                    <a:pt x="1162" y="343"/>
                  </a:cubicBezTo>
                  <a:close/>
                  <a:moveTo>
                    <a:pt x="1168" y="365"/>
                  </a:moveTo>
                  <a:cubicBezTo>
                    <a:pt x="1169" y="376"/>
                    <a:pt x="1172" y="382"/>
                    <a:pt x="1173" y="382"/>
                  </a:cubicBezTo>
                  <a:cubicBezTo>
                    <a:pt x="1174" y="382"/>
                    <a:pt x="1173" y="376"/>
                    <a:pt x="1168" y="365"/>
                  </a:cubicBezTo>
                  <a:close/>
                  <a:moveTo>
                    <a:pt x="415" y="428"/>
                  </a:moveTo>
                  <a:lnTo>
                    <a:pt x="441" y="441"/>
                  </a:lnTo>
                  <a:cubicBezTo>
                    <a:pt x="428" y="428"/>
                    <a:pt x="428" y="428"/>
                    <a:pt x="415" y="428"/>
                  </a:cubicBezTo>
                  <a:close/>
                  <a:moveTo>
                    <a:pt x="252" y="721"/>
                  </a:moveTo>
                  <a:cubicBezTo>
                    <a:pt x="256" y="721"/>
                    <a:pt x="258" y="725"/>
                    <a:pt x="247" y="726"/>
                  </a:cubicBezTo>
                  <a:lnTo>
                    <a:pt x="247" y="726"/>
                  </a:lnTo>
                  <a:cubicBezTo>
                    <a:pt x="247" y="722"/>
                    <a:pt x="250" y="721"/>
                    <a:pt x="252" y="721"/>
                  </a:cubicBezTo>
                  <a:close/>
                  <a:moveTo>
                    <a:pt x="363" y="792"/>
                  </a:moveTo>
                  <a:cubicBezTo>
                    <a:pt x="389" y="805"/>
                    <a:pt x="402" y="818"/>
                    <a:pt x="402" y="830"/>
                  </a:cubicBezTo>
                  <a:cubicBezTo>
                    <a:pt x="376" y="818"/>
                    <a:pt x="363" y="805"/>
                    <a:pt x="363" y="805"/>
                  </a:cubicBezTo>
                  <a:lnTo>
                    <a:pt x="363" y="792"/>
                  </a:lnTo>
                  <a:close/>
                  <a:moveTo>
                    <a:pt x="248" y="1133"/>
                  </a:moveTo>
                  <a:cubicBezTo>
                    <a:pt x="251" y="1133"/>
                    <a:pt x="254" y="1136"/>
                    <a:pt x="260" y="1142"/>
                  </a:cubicBezTo>
                  <a:cubicBezTo>
                    <a:pt x="285" y="1142"/>
                    <a:pt x="285" y="1168"/>
                    <a:pt x="285" y="1168"/>
                  </a:cubicBezTo>
                  <a:cubicBezTo>
                    <a:pt x="280" y="1170"/>
                    <a:pt x="275" y="1171"/>
                    <a:pt x="270" y="1171"/>
                  </a:cubicBezTo>
                  <a:cubicBezTo>
                    <a:pt x="250" y="1171"/>
                    <a:pt x="234" y="1155"/>
                    <a:pt x="234" y="1155"/>
                  </a:cubicBezTo>
                  <a:cubicBezTo>
                    <a:pt x="241" y="1140"/>
                    <a:pt x="244" y="1133"/>
                    <a:pt x="248" y="1133"/>
                  </a:cubicBezTo>
                  <a:close/>
                  <a:moveTo>
                    <a:pt x="2743" y="1357"/>
                  </a:moveTo>
                  <a:cubicBezTo>
                    <a:pt x="2747" y="1357"/>
                    <a:pt x="2750" y="1358"/>
                    <a:pt x="2750" y="1362"/>
                  </a:cubicBezTo>
                  <a:cubicBezTo>
                    <a:pt x="2776" y="1375"/>
                    <a:pt x="2776" y="1382"/>
                    <a:pt x="2764" y="1382"/>
                  </a:cubicBezTo>
                  <a:cubicBezTo>
                    <a:pt x="2753" y="1382"/>
                    <a:pt x="2730" y="1375"/>
                    <a:pt x="2711" y="1362"/>
                  </a:cubicBezTo>
                  <a:cubicBezTo>
                    <a:pt x="2720" y="1362"/>
                    <a:pt x="2734" y="1357"/>
                    <a:pt x="2743" y="1357"/>
                  </a:cubicBezTo>
                  <a:close/>
                  <a:moveTo>
                    <a:pt x="2283" y="1531"/>
                  </a:moveTo>
                  <a:lnTo>
                    <a:pt x="2283" y="1544"/>
                  </a:lnTo>
                  <a:cubicBezTo>
                    <a:pt x="2283" y="1544"/>
                    <a:pt x="2309" y="1544"/>
                    <a:pt x="2322" y="1557"/>
                  </a:cubicBezTo>
                  <a:lnTo>
                    <a:pt x="2335" y="1544"/>
                  </a:lnTo>
                  <a:cubicBezTo>
                    <a:pt x="2335" y="1544"/>
                    <a:pt x="2309" y="1531"/>
                    <a:pt x="2283" y="1531"/>
                  </a:cubicBezTo>
                  <a:close/>
                  <a:moveTo>
                    <a:pt x="2659" y="1596"/>
                  </a:moveTo>
                  <a:cubicBezTo>
                    <a:pt x="2672" y="1596"/>
                    <a:pt x="2672" y="1609"/>
                    <a:pt x="2672" y="1622"/>
                  </a:cubicBezTo>
                  <a:lnTo>
                    <a:pt x="2646" y="1622"/>
                  </a:lnTo>
                  <a:cubicBezTo>
                    <a:pt x="2646" y="1622"/>
                    <a:pt x="2620" y="1609"/>
                    <a:pt x="2633" y="1596"/>
                  </a:cubicBezTo>
                  <a:close/>
                  <a:moveTo>
                    <a:pt x="224" y="1651"/>
                  </a:moveTo>
                  <a:cubicBezTo>
                    <a:pt x="227" y="1651"/>
                    <a:pt x="234" y="1654"/>
                    <a:pt x="234" y="1661"/>
                  </a:cubicBezTo>
                  <a:cubicBezTo>
                    <a:pt x="221" y="1654"/>
                    <a:pt x="221" y="1651"/>
                    <a:pt x="224" y="1651"/>
                  </a:cubicBezTo>
                  <a:close/>
                  <a:moveTo>
                    <a:pt x="2607" y="1700"/>
                  </a:moveTo>
                  <a:cubicBezTo>
                    <a:pt x="2659" y="1700"/>
                    <a:pt x="2659" y="1700"/>
                    <a:pt x="2659" y="1712"/>
                  </a:cubicBezTo>
                  <a:cubicBezTo>
                    <a:pt x="2650" y="1722"/>
                    <a:pt x="2647" y="1731"/>
                    <a:pt x="2637" y="1731"/>
                  </a:cubicBezTo>
                  <a:cubicBezTo>
                    <a:pt x="2633" y="1731"/>
                    <a:pt x="2628" y="1729"/>
                    <a:pt x="2620" y="1725"/>
                  </a:cubicBezTo>
                  <a:lnTo>
                    <a:pt x="2633" y="1725"/>
                  </a:lnTo>
                  <a:cubicBezTo>
                    <a:pt x="2646" y="1725"/>
                    <a:pt x="2633" y="1712"/>
                    <a:pt x="2607" y="1712"/>
                  </a:cubicBezTo>
                  <a:lnTo>
                    <a:pt x="2555" y="1712"/>
                  </a:lnTo>
                  <a:cubicBezTo>
                    <a:pt x="2555" y="1700"/>
                    <a:pt x="2581" y="1700"/>
                    <a:pt x="2607" y="1700"/>
                  </a:cubicBezTo>
                  <a:close/>
                  <a:moveTo>
                    <a:pt x="278" y="1759"/>
                  </a:moveTo>
                  <a:cubicBezTo>
                    <a:pt x="283" y="1759"/>
                    <a:pt x="285" y="1760"/>
                    <a:pt x="285" y="1764"/>
                  </a:cubicBezTo>
                  <a:lnTo>
                    <a:pt x="260" y="1777"/>
                  </a:lnTo>
                  <a:lnTo>
                    <a:pt x="234" y="1777"/>
                  </a:lnTo>
                  <a:lnTo>
                    <a:pt x="234" y="1764"/>
                  </a:lnTo>
                  <a:cubicBezTo>
                    <a:pt x="251" y="1764"/>
                    <a:pt x="268" y="1759"/>
                    <a:pt x="278" y="1759"/>
                  </a:cubicBezTo>
                  <a:close/>
                  <a:moveTo>
                    <a:pt x="2737" y="1764"/>
                  </a:moveTo>
                  <a:lnTo>
                    <a:pt x="2737" y="1777"/>
                  </a:lnTo>
                  <a:cubicBezTo>
                    <a:pt x="2743" y="1784"/>
                    <a:pt x="2747" y="1787"/>
                    <a:pt x="2750" y="1787"/>
                  </a:cubicBezTo>
                  <a:cubicBezTo>
                    <a:pt x="2753" y="1787"/>
                    <a:pt x="2756" y="1784"/>
                    <a:pt x="2763" y="1777"/>
                  </a:cubicBezTo>
                  <a:lnTo>
                    <a:pt x="2763" y="1764"/>
                  </a:lnTo>
                  <a:close/>
                  <a:moveTo>
                    <a:pt x="195" y="1920"/>
                  </a:moveTo>
                  <a:lnTo>
                    <a:pt x="195" y="1933"/>
                  </a:lnTo>
                  <a:cubicBezTo>
                    <a:pt x="169" y="1946"/>
                    <a:pt x="143" y="1946"/>
                    <a:pt x="143" y="1946"/>
                  </a:cubicBezTo>
                  <a:lnTo>
                    <a:pt x="143" y="1933"/>
                  </a:lnTo>
                  <a:cubicBezTo>
                    <a:pt x="169" y="1920"/>
                    <a:pt x="182" y="1920"/>
                    <a:pt x="195" y="1920"/>
                  </a:cubicBezTo>
                  <a:close/>
                  <a:moveTo>
                    <a:pt x="415" y="1985"/>
                  </a:moveTo>
                  <a:lnTo>
                    <a:pt x="415" y="1985"/>
                  </a:lnTo>
                  <a:cubicBezTo>
                    <a:pt x="428" y="1998"/>
                    <a:pt x="376" y="2011"/>
                    <a:pt x="363" y="2024"/>
                  </a:cubicBezTo>
                  <a:cubicBezTo>
                    <a:pt x="350" y="2011"/>
                    <a:pt x="350" y="2011"/>
                    <a:pt x="376" y="1998"/>
                  </a:cubicBezTo>
                  <a:cubicBezTo>
                    <a:pt x="402" y="1985"/>
                    <a:pt x="415" y="1985"/>
                    <a:pt x="415" y="1985"/>
                  </a:cubicBezTo>
                  <a:close/>
                  <a:moveTo>
                    <a:pt x="532" y="2115"/>
                  </a:moveTo>
                  <a:cubicBezTo>
                    <a:pt x="517" y="2130"/>
                    <a:pt x="509" y="2135"/>
                    <a:pt x="508" y="2135"/>
                  </a:cubicBezTo>
                  <a:cubicBezTo>
                    <a:pt x="505" y="2135"/>
                    <a:pt x="516" y="2122"/>
                    <a:pt x="532" y="2115"/>
                  </a:cubicBezTo>
                  <a:close/>
                  <a:moveTo>
                    <a:pt x="1296" y="2098"/>
                  </a:moveTo>
                  <a:cubicBezTo>
                    <a:pt x="1295" y="2098"/>
                    <a:pt x="1292" y="2110"/>
                    <a:pt x="1284" y="2140"/>
                  </a:cubicBezTo>
                  <a:cubicBezTo>
                    <a:pt x="1271" y="2153"/>
                    <a:pt x="1271" y="2153"/>
                    <a:pt x="1284" y="2153"/>
                  </a:cubicBezTo>
                  <a:cubicBezTo>
                    <a:pt x="1284" y="2153"/>
                    <a:pt x="1297" y="2140"/>
                    <a:pt x="1297" y="2115"/>
                  </a:cubicBezTo>
                  <a:cubicBezTo>
                    <a:pt x="1297" y="2104"/>
                    <a:pt x="1297" y="2098"/>
                    <a:pt x="1296" y="2098"/>
                  </a:cubicBezTo>
                  <a:close/>
                  <a:moveTo>
                    <a:pt x="2335" y="2102"/>
                  </a:moveTo>
                  <a:cubicBezTo>
                    <a:pt x="2361" y="2115"/>
                    <a:pt x="2361" y="2153"/>
                    <a:pt x="2361" y="2153"/>
                  </a:cubicBezTo>
                  <a:cubicBezTo>
                    <a:pt x="2357" y="2157"/>
                    <a:pt x="2354" y="2158"/>
                    <a:pt x="2351" y="2158"/>
                  </a:cubicBezTo>
                  <a:cubicBezTo>
                    <a:pt x="2341" y="2158"/>
                    <a:pt x="2332" y="2144"/>
                    <a:pt x="2322" y="2115"/>
                  </a:cubicBezTo>
                  <a:cubicBezTo>
                    <a:pt x="2335" y="2115"/>
                    <a:pt x="2335" y="2102"/>
                    <a:pt x="2335" y="2102"/>
                  </a:cubicBezTo>
                  <a:close/>
                  <a:moveTo>
                    <a:pt x="532" y="2153"/>
                  </a:moveTo>
                  <a:lnTo>
                    <a:pt x="519" y="2179"/>
                  </a:lnTo>
                  <a:lnTo>
                    <a:pt x="493" y="2179"/>
                  </a:lnTo>
                  <a:cubicBezTo>
                    <a:pt x="506" y="2166"/>
                    <a:pt x="532" y="2153"/>
                    <a:pt x="532" y="2153"/>
                  </a:cubicBezTo>
                  <a:close/>
                  <a:moveTo>
                    <a:pt x="969" y="2438"/>
                  </a:moveTo>
                  <a:cubicBezTo>
                    <a:pt x="965" y="2438"/>
                    <a:pt x="960" y="2449"/>
                    <a:pt x="960" y="2465"/>
                  </a:cubicBezTo>
                  <a:lnTo>
                    <a:pt x="973" y="2452"/>
                  </a:lnTo>
                  <a:cubicBezTo>
                    <a:pt x="973" y="2442"/>
                    <a:pt x="971" y="2438"/>
                    <a:pt x="969" y="2438"/>
                  </a:cubicBezTo>
                  <a:close/>
                  <a:moveTo>
                    <a:pt x="2024" y="2413"/>
                  </a:moveTo>
                  <a:lnTo>
                    <a:pt x="2036" y="2465"/>
                  </a:lnTo>
                  <a:cubicBezTo>
                    <a:pt x="2051" y="2501"/>
                    <a:pt x="2053" y="2517"/>
                    <a:pt x="2050" y="2517"/>
                  </a:cubicBezTo>
                  <a:cubicBezTo>
                    <a:pt x="2048" y="2517"/>
                    <a:pt x="2042" y="2508"/>
                    <a:pt x="2036" y="2491"/>
                  </a:cubicBezTo>
                  <a:cubicBezTo>
                    <a:pt x="2024" y="2478"/>
                    <a:pt x="2011" y="2452"/>
                    <a:pt x="2011" y="2426"/>
                  </a:cubicBezTo>
                  <a:cubicBezTo>
                    <a:pt x="2024" y="2426"/>
                    <a:pt x="2024" y="2413"/>
                    <a:pt x="2024" y="2413"/>
                  </a:cubicBezTo>
                  <a:close/>
                  <a:moveTo>
                    <a:pt x="2088" y="2491"/>
                  </a:moveTo>
                  <a:lnTo>
                    <a:pt x="2114" y="2504"/>
                  </a:lnTo>
                  <a:cubicBezTo>
                    <a:pt x="2127" y="2517"/>
                    <a:pt x="2114" y="2530"/>
                    <a:pt x="2114" y="2530"/>
                  </a:cubicBezTo>
                  <a:lnTo>
                    <a:pt x="2101" y="2517"/>
                  </a:lnTo>
                  <a:lnTo>
                    <a:pt x="2088" y="2491"/>
                  </a:lnTo>
                  <a:close/>
                  <a:moveTo>
                    <a:pt x="1605" y="2531"/>
                  </a:moveTo>
                  <a:cubicBezTo>
                    <a:pt x="1607" y="2531"/>
                    <a:pt x="1608" y="2534"/>
                    <a:pt x="1608" y="2543"/>
                  </a:cubicBezTo>
                  <a:cubicBezTo>
                    <a:pt x="1621" y="2543"/>
                    <a:pt x="1608" y="2569"/>
                    <a:pt x="1595" y="2569"/>
                  </a:cubicBezTo>
                  <a:lnTo>
                    <a:pt x="1595" y="2543"/>
                  </a:lnTo>
                  <a:cubicBezTo>
                    <a:pt x="1595" y="2543"/>
                    <a:pt x="1601" y="2531"/>
                    <a:pt x="1605" y="2531"/>
                  </a:cubicBezTo>
                  <a:close/>
                  <a:moveTo>
                    <a:pt x="947" y="2530"/>
                  </a:moveTo>
                  <a:lnTo>
                    <a:pt x="947" y="2569"/>
                  </a:lnTo>
                  <a:lnTo>
                    <a:pt x="921" y="2581"/>
                  </a:lnTo>
                  <a:lnTo>
                    <a:pt x="921" y="2569"/>
                  </a:lnTo>
                  <a:cubicBezTo>
                    <a:pt x="921" y="2556"/>
                    <a:pt x="934" y="2530"/>
                    <a:pt x="947" y="2530"/>
                  </a:cubicBezTo>
                  <a:close/>
                  <a:moveTo>
                    <a:pt x="1777" y="2543"/>
                  </a:moveTo>
                  <a:cubicBezTo>
                    <a:pt x="1790" y="2569"/>
                    <a:pt x="1790" y="2594"/>
                    <a:pt x="1790" y="2594"/>
                  </a:cubicBezTo>
                  <a:lnTo>
                    <a:pt x="1777" y="2594"/>
                  </a:lnTo>
                  <a:cubicBezTo>
                    <a:pt x="1777" y="2569"/>
                    <a:pt x="1764" y="2556"/>
                    <a:pt x="1777" y="2556"/>
                  </a:cubicBezTo>
                  <a:lnTo>
                    <a:pt x="1777" y="2543"/>
                  </a:lnTo>
                  <a:close/>
                  <a:moveTo>
                    <a:pt x="1145" y="2570"/>
                  </a:moveTo>
                  <a:cubicBezTo>
                    <a:pt x="1149" y="2570"/>
                    <a:pt x="1154" y="2581"/>
                    <a:pt x="1154" y="2581"/>
                  </a:cubicBezTo>
                  <a:cubicBezTo>
                    <a:pt x="1167" y="2607"/>
                    <a:pt x="1167" y="2607"/>
                    <a:pt x="1142" y="2607"/>
                  </a:cubicBezTo>
                  <a:cubicBezTo>
                    <a:pt x="1142" y="2607"/>
                    <a:pt x="1142" y="2581"/>
                    <a:pt x="1142" y="2581"/>
                  </a:cubicBezTo>
                  <a:cubicBezTo>
                    <a:pt x="1142" y="2573"/>
                    <a:pt x="1143" y="2570"/>
                    <a:pt x="1145" y="2570"/>
                  </a:cubicBezTo>
                  <a:close/>
                  <a:moveTo>
                    <a:pt x="999" y="2556"/>
                  </a:moveTo>
                  <a:cubicBezTo>
                    <a:pt x="999" y="2556"/>
                    <a:pt x="999" y="2581"/>
                    <a:pt x="986" y="2607"/>
                  </a:cubicBezTo>
                  <a:cubicBezTo>
                    <a:pt x="986" y="2617"/>
                    <a:pt x="984" y="2621"/>
                    <a:pt x="983" y="2621"/>
                  </a:cubicBezTo>
                  <a:cubicBezTo>
                    <a:pt x="980" y="2621"/>
                    <a:pt x="977" y="2607"/>
                    <a:pt x="986" y="2581"/>
                  </a:cubicBezTo>
                  <a:cubicBezTo>
                    <a:pt x="986" y="2556"/>
                    <a:pt x="986" y="2556"/>
                    <a:pt x="999" y="2556"/>
                  </a:cubicBezTo>
                  <a:close/>
                  <a:moveTo>
                    <a:pt x="1310" y="2594"/>
                  </a:moveTo>
                  <a:cubicBezTo>
                    <a:pt x="1310" y="2594"/>
                    <a:pt x="1323" y="2620"/>
                    <a:pt x="1323" y="2620"/>
                  </a:cubicBezTo>
                  <a:cubicBezTo>
                    <a:pt x="1323" y="2633"/>
                    <a:pt x="1310" y="2633"/>
                    <a:pt x="1310" y="2633"/>
                  </a:cubicBezTo>
                  <a:cubicBezTo>
                    <a:pt x="1297" y="2633"/>
                    <a:pt x="1297" y="2633"/>
                    <a:pt x="1297" y="2620"/>
                  </a:cubicBezTo>
                  <a:cubicBezTo>
                    <a:pt x="1297" y="2620"/>
                    <a:pt x="1297" y="2594"/>
                    <a:pt x="1310" y="2594"/>
                  </a:cubicBezTo>
                  <a:close/>
                  <a:moveTo>
                    <a:pt x="1881" y="2591"/>
                  </a:moveTo>
                  <a:cubicBezTo>
                    <a:pt x="1881" y="2591"/>
                    <a:pt x="1883" y="2616"/>
                    <a:pt x="1894" y="2659"/>
                  </a:cubicBezTo>
                  <a:cubicBezTo>
                    <a:pt x="1888" y="2671"/>
                    <a:pt x="1885" y="2677"/>
                    <a:pt x="1883" y="2677"/>
                  </a:cubicBezTo>
                  <a:cubicBezTo>
                    <a:pt x="1881" y="2677"/>
                    <a:pt x="1881" y="2668"/>
                    <a:pt x="1881" y="2646"/>
                  </a:cubicBezTo>
                  <a:cubicBezTo>
                    <a:pt x="1881" y="2620"/>
                    <a:pt x="1881" y="2594"/>
                    <a:pt x="1881" y="2594"/>
                  </a:cubicBezTo>
                  <a:cubicBezTo>
                    <a:pt x="1881" y="2592"/>
                    <a:pt x="1881" y="2591"/>
                    <a:pt x="1881" y="2591"/>
                  </a:cubicBezTo>
                  <a:close/>
                  <a:moveTo>
                    <a:pt x="1466" y="2685"/>
                  </a:moveTo>
                  <a:lnTo>
                    <a:pt x="1479" y="2711"/>
                  </a:lnTo>
                  <a:lnTo>
                    <a:pt x="1466" y="2711"/>
                  </a:lnTo>
                  <a:cubicBezTo>
                    <a:pt x="1453" y="2711"/>
                    <a:pt x="1453" y="2711"/>
                    <a:pt x="1453" y="2685"/>
                  </a:cubicBezTo>
                  <a:close/>
                  <a:moveTo>
                    <a:pt x="1557" y="2659"/>
                  </a:moveTo>
                  <a:cubicBezTo>
                    <a:pt x="1557" y="2685"/>
                    <a:pt x="1557" y="2711"/>
                    <a:pt x="1544" y="2711"/>
                  </a:cubicBezTo>
                  <a:cubicBezTo>
                    <a:pt x="1544" y="2718"/>
                    <a:pt x="1543" y="2722"/>
                    <a:pt x="1541" y="2722"/>
                  </a:cubicBezTo>
                  <a:cubicBezTo>
                    <a:pt x="1537" y="2722"/>
                    <a:pt x="1531" y="2700"/>
                    <a:pt x="1531" y="2672"/>
                  </a:cubicBezTo>
                  <a:cubicBezTo>
                    <a:pt x="1544" y="2659"/>
                    <a:pt x="1544" y="2659"/>
                    <a:pt x="1557" y="2659"/>
                  </a:cubicBezTo>
                  <a:close/>
                  <a:moveTo>
                    <a:pt x="1362" y="2737"/>
                  </a:moveTo>
                  <a:cubicBezTo>
                    <a:pt x="1349" y="2737"/>
                    <a:pt x="1349" y="2763"/>
                    <a:pt x="1349" y="2763"/>
                  </a:cubicBezTo>
                  <a:cubicBezTo>
                    <a:pt x="1349" y="2763"/>
                    <a:pt x="1349" y="2776"/>
                    <a:pt x="1362" y="2789"/>
                  </a:cubicBezTo>
                  <a:cubicBezTo>
                    <a:pt x="1375" y="2763"/>
                    <a:pt x="1362" y="2737"/>
                    <a:pt x="1362" y="2737"/>
                  </a:cubicBezTo>
                  <a:close/>
                  <a:moveTo>
                    <a:pt x="1422" y="0"/>
                  </a:moveTo>
                  <a:cubicBezTo>
                    <a:pt x="1411" y="0"/>
                    <a:pt x="1401" y="13"/>
                    <a:pt x="1401" y="39"/>
                  </a:cubicBezTo>
                  <a:cubicBezTo>
                    <a:pt x="1401" y="13"/>
                    <a:pt x="1388" y="13"/>
                    <a:pt x="1375" y="13"/>
                  </a:cubicBezTo>
                  <a:cubicBezTo>
                    <a:pt x="1368" y="26"/>
                    <a:pt x="1352" y="33"/>
                    <a:pt x="1338" y="33"/>
                  </a:cubicBezTo>
                  <a:cubicBezTo>
                    <a:pt x="1323" y="33"/>
                    <a:pt x="1310" y="26"/>
                    <a:pt x="1310" y="13"/>
                  </a:cubicBezTo>
                  <a:lnTo>
                    <a:pt x="1297" y="13"/>
                  </a:lnTo>
                  <a:cubicBezTo>
                    <a:pt x="1297" y="39"/>
                    <a:pt x="1284" y="39"/>
                    <a:pt x="1271" y="39"/>
                  </a:cubicBezTo>
                  <a:cubicBezTo>
                    <a:pt x="1258" y="39"/>
                    <a:pt x="1258" y="39"/>
                    <a:pt x="1245" y="65"/>
                  </a:cubicBezTo>
                  <a:cubicBezTo>
                    <a:pt x="1245" y="91"/>
                    <a:pt x="1232" y="91"/>
                    <a:pt x="1232" y="91"/>
                  </a:cubicBezTo>
                  <a:cubicBezTo>
                    <a:pt x="1219" y="91"/>
                    <a:pt x="1232" y="65"/>
                    <a:pt x="1232" y="39"/>
                  </a:cubicBezTo>
                  <a:cubicBezTo>
                    <a:pt x="1237" y="31"/>
                    <a:pt x="1237" y="26"/>
                    <a:pt x="1234" y="26"/>
                  </a:cubicBezTo>
                  <a:cubicBezTo>
                    <a:pt x="1228" y="26"/>
                    <a:pt x="1211" y="44"/>
                    <a:pt x="1193" y="78"/>
                  </a:cubicBezTo>
                  <a:cubicBezTo>
                    <a:pt x="1180" y="98"/>
                    <a:pt x="1177" y="107"/>
                    <a:pt x="1177" y="107"/>
                  </a:cubicBezTo>
                  <a:cubicBezTo>
                    <a:pt x="1177" y="107"/>
                    <a:pt x="1180" y="98"/>
                    <a:pt x="1180" y="78"/>
                  </a:cubicBezTo>
                  <a:cubicBezTo>
                    <a:pt x="1190" y="60"/>
                    <a:pt x="1192" y="42"/>
                    <a:pt x="1188" y="42"/>
                  </a:cubicBezTo>
                  <a:lnTo>
                    <a:pt x="1188" y="42"/>
                  </a:lnTo>
                  <a:cubicBezTo>
                    <a:pt x="1187" y="42"/>
                    <a:pt x="1184" y="45"/>
                    <a:pt x="1180" y="52"/>
                  </a:cubicBezTo>
                  <a:cubicBezTo>
                    <a:pt x="1180" y="52"/>
                    <a:pt x="1167" y="52"/>
                    <a:pt x="1167" y="78"/>
                  </a:cubicBezTo>
                  <a:lnTo>
                    <a:pt x="1142" y="78"/>
                  </a:lnTo>
                  <a:cubicBezTo>
                    <a:pt x="1116" y="65"/>
                    <a:pt x="1103" y="65"/>
                    <a:pt x="1090" y="65"/>
                  </a:cubicBezTo>
                  <a:cubicBezTo>
                    <a:pt x="1090" y="80"/>
                    <a:pt x="1090" y="87"/>
                    <a:pt x="1087" y="87"/>
                  </a:cubicBezTo>
                  <a:cubicBezTo>
                    <a:pt x="1085" y="87"/>
                    <a:pt x="1082" y="84"/>
                    <a:pt x="1077" y="78"/>
                  </a:cubicBezTo>
                  <a:cubicBezTo>
                    <a:pt x="1071" y="67"/>
                    <a:pt x="1066" y="61"/>
                    <a:pt x="1062" y="61"/>
                  </a:cubicBezTo>
                  <a:cubicBezTo>
                    <a:pt x="1057" y="61"/>
                    <a:pt x="1056" y="74"/>
                    <a:pt x="1064" y="104"/>
                  </a:cubicBezTo>
                  <a:cubicBezTo>
                    <a:pt x="1064" y="117"/>
                    <a:pt x="1060" y="124"/>
                    <a:pt x="1056" y="124"/>
                  </a:cubicBezTo>
                  <a:cubicBezTo>
                    <a:pt x="1051" y="124"/>
                    <a:pt x="1044" y="117"/>
                    <a:pt x="1038" y="104"/>
                  </a:cubicBezTo>
                  <a:cubicBezTo>
                    <a:pt x="1031" y="83"/>
                    <a:pt x="1023" y="73"/>
                    <a:pt x="1021" y="73"/>
                  </a:cubicBezTo>
                  <a:lnTo>
                    <a:pt x="1021" y="73"/>
                  </a:lnTo>
                  <a:cubicBezTo>
                    <a:pt x="1018" y="73"/>
                    <a:pt x="1019" y="80"/>
                    <a:pt x="1025" y="91"/>
                  </a:cubicBezTo>
                  <a:cubicBezTo>
                    <a:pt x="1012" y="117"/>
                    <a:pt x="1012" y="117"/>
                    <a:pt x="1012" y="117"/>
                  </a:cubicBezTo>
                  <a:cubicBezTo>
                    <a:pt x="1008" y="110"/>
                    <a:pt x="999" y="107"/>
                    <a:pt x="985" y="107"/>
                  </a:cubicBezTo>
                  <a:cubicBezTo>
                    <a:pt x="949" y="107"/>
                    <a:pt x="886" y="128"/>
                    <a:pt x="830" y="156"/>
                  </a:cubicBezTo>
                  <a:cubicBezTo>
                    <a:pt x="817" y="169"/>
                    <a:pt x="817" y="182"/>
                    <a:pt x="830" y="208"/>
                  </a:cubicBezTo>
                  <a:cubicBezTo>
                    <a:pt x="836" y="225"/>
                    <a:pt x="839" y="232"/>
                    <a:pt x="839" y="232"/>
                  </a:cubicBezTo>
                  <a:cubicBezTo>
                    <a:pt x="838" y="232"/>
                    <a:pt x="831" y="222"/>
                    <a:pt x="817" y="208"/>
                  </a:cubicBezTo>
                  <a:cubicBezTo>
                    <a:pt x="800" y="185"/>
                    <a:pt x="786" y="175"/>
                    <a:pt x="779" y="175"/>
                  </a:cubicBezTo>
                  <a:cubicBezTo>
                    <a:pt x="771" y="175"/>
                    <a:pt x="775" y="192"/>
                    <a:pt x="804" y="221"/>
                  </a:cubicBezTo>
                  <a:cubicBezTo>
                    <a:pt x="817" y="240"/>
                    <a:pt x="824" y="250"/>
                    <a:pt x="822" y="250"/>
                  </a:cubicBezTo>
                  <a:cubicBezTo>
                    <a:pt x="820" y="250"/>
                    <a:pt x="811" y="240"/>
                    <a:pt x="791" y="221"/>
                  </a:cubicBezTo>
                  <a:cubicBezTo>
                    <a:pt x="781" y="216"/>
                    <a:pt x="774" y="212"/>
                    <a:pt x="772" y="212"/>
                  </a:cubicBezTo>
                  <a:cubicBezTo>
                    <a:pt x="768" y="212"/>
                    <a:pt x="771" y="219"/>
                    <a:pt x="778" y="234"/>
                  </a:cubicBezTo>
                  <a:cubicBezTo>
                    <a:pt x="778" y="247"/>
                    <a:pt x="778" y="253"/>
                    <a:pt x="777" y="253"/>
                  </a:cubicBezTo>
                  <a:cubicBezTo>
                    <a:pt x="775" y="253"/>
                    <a:pt x="772" y="247"/>
                    <a:pt x="765" y="234"/>
                  </a:cubicBezTo>
                  <a:cubicBezTo>
                    <a:pt x="750" y="226"/>
                    <a:pt x="740" y="219"/>
                    <a:pt x="736" y="219"/>
                  </a:cubicBezTo>
                  <a:cubicBezTo>
                    <a:pt x="733" y="219"/>
                    <a:pt x="734" y="223"/>
                    <a:pt x="739" y="234"/>
                  </a:cubicBezTo>
                  <a:cubicBezTo>
                    <a:pt x="739" y="234"/>
                    <a:pt x="726" y="234"/>
                    <a:pt x="701" y="221"/>
                  </a:cubicBezTo>
                  <a:cubicBezTo>
                    <a:pt x="698" y="218"/>
                    <a:pt x="696" y="217"/>
                    <a:pt x="695" y="217"/>
                  </a:cubicBezTo>
                  <a:cubicBezTo>
                    <a:pt x="688" y="217"/>
                    <a:pt x="688" y="239"/>
                    <a:pt x="688" y="260"/>
                  </a:cubicBezTo>
                  <a:cubicBezTo>
                    <a:pt x="688" y="288"/>
                    <a:pt x="688" y="300"/>
                    <a:pt x="684" y="300"/>
                  </a:cubicBezTo>
                  <a:cubicBezTo>
                    <a:pt x="680" y="300"/>
                    <a:pt x="674" y="291"/>
                    <a:pt x="662" y="273"/>
                  </a:cubicBezTo>
                  <a:cubicBezTo>
                    <a:pt x="658" y="258"/>
                    <a:pt x="653" y="251"/>
                    <a:pt x="648" y="251"/>
                  </a:cubicBezTo>
                  <a:cubicBezTo>
                    <a:pt x="637" y="251"/>
                    <a:pt x="626" y="288"/>
                    <a:pt x="636" y="325"/>
                  </a:cubicBezTo>
                  <a:cubicBezTo>
                    <a:pt x="650" y="346"/>
                    <a:pt x="656" y="356"/>
                    <a:pt x="655" y="356"/>
                  </a:cubicBezTo>
                  <a:cubicBezTo>
                    <a:pt x="654" y="356"/>
                    <a:pt x="647" y="349"/>
                    <a:pt x="636" y="338"/>
                  </a:cubicBezTo>
                  <a:cubicBezTo>
                    <a:pt x="623" y="325"/>
                    <a:pt x="623" y="325"/>
                    <a:pt x="623" y="325"/>
                  </a:cubicBezTo>
                  <a:cubicBezTo>
                    <a:pt x="616" y="331"/>
                    <a:pt x="610" y="334"/>
                    <a:pt x="603" y="334"/>
                  </a:cubicBezTo>
                  <a:cubicBezTo>
                    <a:pt x="597" y="334"/>
                    <a:pt x="590" y="331"/>
                    <a:pt x="584" y="325"/>
                  </a:cubicBezTo>
                  <a:cubicBezTo>
                    <a:pt x="584" y="325"/>
                    <a:pt x="584" y="325"/>
                    <a:pt x="584" y="364"/>
                  </a:cubicBezTo>
                  <a:cubicBezTo>
                    <a:pt x="591" y="391"/>
                    <a:pt x="583" y="404"/>
                    <a:pt x="568" y="404"/>
                  </a:cubicBezTo>
                  <a:cubicBezTo>
                    <a:pt x="555" y="404"/>
                    <a:pt x="537" y="395"/>
                    <a:pt x="519" y="377"/>
                  </a:cubicBezTo>
                  <a:lnTo>
                    <a:pt x="519" y="415"/>
                  </a:lnTo>
                  <a:cubicBezTo>
                    <a:pt x="536" y="441"/>
                    <a:pt x="542" y="461"/>
                    <a:pt x="537" y="461"/>
                  </a:cubicBezTo>
                  <a:cubicBezTo>
                    <a:pt x="534" y="461"/>
                    <a:pt x="528" y="455"/>
                    <a:pt x="519" y="441"/>
                  </a:cubicBezTo>
                  <a:cubicBezTo>
                    <a:pt x="501" y="432"/>
                    <a:pt x="489" y="417"/>
                    <a:pt x="488" y="417"/>
                  </a:cubicBezTo>
                  <a:lnTo>
                    <a:pt x="488" y="417"/>
                  </a:lnTo>
                  <a:cubicBezTo>
                    <a:pt x="487" y="417"/>
                    <a:pt x="489" y="420"/>
                    <a:pt x="493" y="428"/>
                  </a:cubicBezTo>
                  <a:cubicBezTo>
                    <a:pt x="508" y="451"/>
                    <a:pt x="501" y="465"/>
                    <a:pt x="485" y="465"/>
                  </a:cubicBezTo>
                  <a:cubicBezTo>
                    <a:pt x="474" y="465"/>
                    <a:pt x="457" y="458"/>
                    <a:pt x="441" y="441"/>
                  </a:cubicBezTo>
                  <a:lnTo>
                    <a:pt x="441" y="441"/>
                  </a:lnTo>
                  <a:cubicBezTo>
                    <a:pt x="454" y="467"/>
                    <a:pt x="467" y="480"/>
                    <a:pt x="467" y="493"/>
                  </a:cubicBezTo>
                  <a:cubicBezTo>
                    <a:pt x="461" y="493"/>
                    <a:pt x="457" y="496"/>
                    <a:pt x="452" y="496"/>
                  </a:cubicBezTo>
                  <a:cubicBezTo>
                    <a:pt x="448" y="496"/>
                    <a:pt x="441" y="493"/>
                    <a:pt x="428" y="480"/>
                  </a:cubicBezTo>
                  <a:cubicBezTo>
                    <a:pt x="411" y="480"/>
                    <a:pt x="399" y="475"/>
                    <a:pt x="397" y="475"/>
                  </a:cubicBezTo>
                  <a:lnTo>
                    <a:pt x="397" y="475"/>
                  </a:lnTo>
                  <a:cubicBezTo>
                    <a:pt x="396" y="475"/>
                    <a:pt x="398" y="476"/>
                    <a:pt x="402" y="480"/>
                  </a:cubicBezTo>
                  <a:cubicBezTo>
                    <a:pt x="402" y="480"/>
                    <a:pt x="396" y="486"/>
                    <a:pt x="389" y="486"/>
                  </a:cubicBezTo>
                  <a:cubicBezTo>
                    <a:pt x="385" y="486"/>
                    <a:pt x="381" y="485"/>
                    <a:pt x="376" y="480"/>
                  </a:cubicBezTo>
                  <a:cubicBezTo>
                    <a:pt x="363" y="493"/>
                    <a:pt x="350" y="493"/>
                    <a:pt x="337" y="519"/>
                  </a:cubicBezTo>
                  <a:cubicBezTo>
                    <a:pt x="348" y="530"/>
                    <a:pt x="341" y="549"/>
                    <a:pt x="332" y="549"/>
                  </a:cubicBezTo>
                  <a:cubicBezTo>
                    <a:pt x="329" y="549"/>
                    <a:pt x="327" y="548"/>
                    <a:pt x="324" y="545"/>
                  </a:cubicBezTo>
                  <a:cubicBezTo>
                    <a:pt x="324" y="545"/>
                    <a:pt x="311" y="558"/>
                    <a:pt x="324" y="584"/>
                  </a:cubicBezTo>
                  <a:cubicBezTo>
                    <a:pt x="318" y="591"/>
                    <a:pt x="311" y="594"/>
                    <a:pt x="305" y="594"/>
                  </a:cubicBezTo>
                  <a:cubicBezTo>
                    <a:pt x="298" y="594"/>
                    <a:pt x="292" y="591"/>
                    <a:pt x="285" y="584"/>
                  </a:cubicBezTo>
                  <a:cubicBezTo>
                    <a:pt x="275" y="579"/>
                    <a:pt x="268" y="576"/>
                    <a:pt x="266" y="576"/>
                  </a:cubicBezTo>
                  <a:cubicBezTo>
                    <a:pt x="262" y="576"/>
                    <a:pt x="265" y="582"/>
                    <a:pt x="273" y="597"/>
                  </a:cubicBezTo>
                  <a:cubicBezTo>
                    <a:pt x="298" y="610"/>
                    <a:pt x="285" y="623"/>
                    <a:pt x="285" y="623"/>
                  </a:cubicBezTo>
                  <a:lnTo>
                    <a:pt x="273" y="649"/>
                  </a:lnTo>
                  <a:cubicBezTo>
                    <a:pt x="285" y="662"/>
                    <a:pt x="285" y="662"/>
                    <a:pt x="285" y="662"/>
                  </a:cubicBezTo>
                  <a:cubicBezTo>
                    <a:pt x="273" y="675"/>
                    <a:pt x="234" y="688"/>
                    <a:pt x="234" y="701"/>
                  </a:cubicBezTo>
                  <a:cubicBezTo>
                    <a:pt x="222" y="723"/>
                    <a:pt x="221" y="726"/>
                    <a:pt x="238" y="727"/>
                  </a:cubicBezTo>
                  <a:lnTo>
                    <a:pt x="238" y="727"/>
                  </a:lnTo>
                  <a:cubicBezTo>
                    <a:pt x="236" y="727"/>
                    <a:pt x="235" y="727"/>
                    <a:pt x="234" y="727"/>
                  </a:cubicBezTo>
                  <a:cubicBezTo>
                    <a:pt x="234" y="740"/>
                    <a:pt x="195" y="753"/>
                    <a:pt x="182" y="779"/>
                  </a:cubicBezTo>
                  <a:cubicBezTo>
                    <a:pt x="169" y="818"/>
                    <a:pt x="169" y="818"/>
                    <a:pt x="182" y="830"/>
                  </a:cubicBezTo>
                  <a:cubicBezTo>
                    <a:pt x="218" y="840"/>
                    <a:pt x="223" y="849"/>
                    <a:pt x="208" y="849"/>
                  </a:cubicBezTo>
                  <a:cubicBezTo>
                    <a:pt x="202" y="849"/>
                    <a:pt x="193" y="847"/>
                    <a:pt x="182" y="843"/>
                  </a:cubicBezTo>
                  <a:cubicBezTo>
                    <a:pt x="130" y="843"/>
                    <a:pt x="117" y="843"/>
                    <a:pt x="143" y="856"/>
                  </a:cubicBezTo>
                  <a:cubicBezTo>
                    <a:pt x="156" y="882"/>
                    <a:pt x="156" y="882"/>
                    <a:pt x="156" y="882"/>
                  </a:cubicBezTo>
                  <a:cubicBezTo>
                    <a:pt x="149" y="879"/>
                    <a:pt x="144" y="877"/>
                    <a:pt x="140" y="877"/>
                  </a:cubicBezTo>
                  <a:cubicBezTo>
                    <a:pt x="131" y="877"/>
                    <a:pt x="133" y="889"/>
                    <a:pt x="143" y="908"/>
                  </a:cubicBezTo>
                  <a:cubicBezTo>
                    <a:pt x="143" y="915"/>
                    <a:pt x="143" y="918"/>
                    <a:pt x="140" y="918"/>
                  </a:cubicBezTo>
                  <a:cubicBezTo>
                    <a:pt x="136" y="918"/>
                    <a:pt x="130" y="915"/>
                    <a:pt x="117" y="908"/>
                  </a:cubicBezTo>
                  <a:cubicBezTo>
                    <a:pt x="117" y="908"/>
                    <a:pt x="117" y="921"/>
                    <a:pt x="117" y="934"/>
                  </a:cubicBezTo>
                  <a:cubicBezTo>
                    <a:pt x="143" y="973"/>
                    <a:pt x="104" y="1012"/>
                    <a:pt x="78" y="1025"/>
                  </a:cubicBezTo>
                  <a:cubicBezTo>
                    <a:pt x="78" y="1025"/>
                    <a:pt x="78" y="1025"/>
                    <a:pt x="91" y="1051"/>
                  </a:cubicBezTo>
                  <a:cubicBezTo>
                    <a:pt x="128" y="1060"/>
                    <a:pt x="132" y="1069"/>
                    <a:pt x="117" y="1069"/>
                  </a:cubicBezTo>
                  <a:cubicBezTo>
                    <a:pt x="111" y="1069"/>
                    <a:pt x="102" y="1068"/>
                    <a:pt x="91" y="1064"/>
                  </a:cubicBezTo>
                  <a:cubicBezTo>
                    <a:pt x="69" y="1059"/>
                    <a:pt x="57" y="1055"/>
                    <a:pt x="53" y="1055"/>
                  </a:cubicBezTo>
                  <a:cubicBezTo>
                    <a:pt x="48" y="1055"/>
                    <a:pt x="61" y="1062"/>
                    <a:pt x="91" y="1077"/>
                  </a:cubicBezTo>
                  <a:cubicBezTo>
                    <a:pt x="101" y="1087"/>
                    <a:pt x="95" y="1123"/>
                    <a:pt x="72" y="1123"/>
                  </a:cubicBezTo>
                  <a:cubicBezTo>
                    <a:pt x="66" y="1123"/>
                    <a:pt x="60" y="1121"/>
                    <a:pt x="52" y="1116"/>
                  </a:cubicBezTo>
                  <a:lnTo>
                    <a:pt x="0" y="1103"/>
                  </a:lnTo>
                  <a:lnTo>
                    <a:pt x="0" y="1103"/>
                  </a:lnTo>
                  <a:cubicBezTo>
                    <a:pt x="26" y="1129"/>
                    <a:pt x="26" y="1129"/>
                    <a:pt x="26" y="1129"/>
                  </a:cubicBezTo>
                  <a:cubicBezTo>
                    <a:pt x="52" y="1142"/>
                    <a:pt x="39" y="1155"/>
                    <a:pt x="39" y="1181"/>
                  </a:cubicBezTo>
                  <a:cubicBezTo>
                    <a:pt x="39" y="1207"/>
                    <a:pt x="52" y="1246"/>
                    <a:pt x="52" y="1259"/>
                  </a:cubicBezTo>
                  <a:cubicBezTo>
                    <a:pt x="39" y="1284"/>
                    <a:pt x="39" y="1310"/>
                    <a:pt x="13" y="1323"/>
                  </a:cubicBezTo>
                  <a:cubicBezTo>
                    <a:pt x="13" y="1336"/>
                    <a:pt x="13" y="1349"/>
                    <a:pt x="39" y="1362"/>
                  </a:cubicBezTo>
                  <a:cubicBezTo>
                    <a:pt x="65" y="1375"/>
                    <a:pt x="65" y="1401"/>
                    <a:pt x="39" y="1401"/>
                  </a:cubicBezTo>
                  <a:cubicBezTo>
                    <a:pt x="65" y="1427"/>
                    <a:pt x="65" y="1440"/>
                    <a:pt x="65" y="1440"/>
                  </a:cubicBezTo>
                  <a:cubicBezTo>
                    <a:pt x="39" y="1440"/>
                    <a:pt x="13" y="1453"/>
                    <a:pt x="39" y="1453"/>
                  </a:cubicBezTo>
                  <a:cubicBezTo>
                    <a:pt x="65" y="1453"/>
                    <a:pt x="65" y="1466"/>
                    <a:pt x="65" y="1492"/>
                  </a:cubicBezTo>
                  <a:cubicBezTo>
                    <a:pt x="52" y="1492"/>
                    <a:pt x="52" y="1583"/>
                    <a:pt x="65" y="1674"/>
                  </a:cubicBezTo>
                  <a:cubicBezTo>
                    <a:pt x="77" y="1758"/>
                    <a:pt x="100" y="1831"/>
                    <a:pt x="114" y="1831"/>
                  </a:cubicBezTo>
                  <a:cubicBezTo>
                    <a:pt x="115" y="1831"/>
                    <a:pt x="116" y="1830"/>
                    <a:pt x="117" y="1829"/>
                  </a:cubicBezTo>
                  <a:lnTo>
                    <a:pt x="130" y="1868"/>
                  </a:lnTo>
                  <a:lnTo>
                    <a:pt x="143" y="1894"/>
                  </a:lnTo>
                  <a:cubicBezTo>
                    <a:pt x="91" y="1907"/>
                    <a:pt x="130" y="1946"/>
                    <a:pt x="169" y="1972"/>
                  </a:cubicBezTo>
                  <a:cubicBezTo>
                    <a:pt x="195" y="1972"/>
                    <a:pt x="195" y="1972"/>
                    <a:pt x="195" y="1985"/>
                  </a:cubicBezTo>
                  <a:cubicBezTo>
                    <a:pt x="156" y="2011"/>
                    <a:pt x="169" y="2037"/>
                    <a:pt x="195" y="2037"/>
                  </a:cubicBezTo>
                  <a:cubicBezTo>
                    <a:pt x="247" y="2037"/>
                    <a:pt x="247" y="2037"/>
                    <a:pt x="208" y="2063"/>
                  </a:cubicBezTo>
                  <a:cubicBezTo>
                    <a:pt x="176" y="2073"/>
                    <a:pt x="170" y="2092"/>
                    <a:pt x="210" y="2092"/>
                  </a:cubicBezTo>
                  <a:cubicBezTo>
                    <a:pt x="220" y="2092"/>
                    <a:pt x="232" y="2091"/>
                    <a:pt x="247" y="2089"/>
                  </a:cubicBezTo>
                  <a:cubicBezTo>
                    <a:pt x="257" y="2083"/>
                    <a:pt x="264" y="2080"/>
                    <a:pt x="266" y="2080"/>
                  </a:cubicBezTo>
                  <a:cubicBezTo>
                    <a:pt x="270" y="2080"/>
                    <a:pt x="267" y="2086"/>
                    <a:pt x="260" y="2102"/>
                  </a:cubicBezTo>
                  <a:cubicBezTo>
                    <a:pt x="235" y="2126"/>
                    <a:pt x="226" y="2135"/>
                    <a:pt x="229" y="2135"/>
                  </a:cubicBezTo>
                  <a:cubicBezTo>
                    <a:pt x="231" y="2135"/>
                    <a:pt x="237" y="2132"/>
                    <a:pt x="247" y="2128"/>
                  </a:cubicBezTo>
                  <a:cubicBezTo>
                    <a:pt x="257" y="2124"/>
                    <a:pt x="266" y="2122"/>
                    <a:pt x="272" y="2122"/>
                  </a:cubicBezTo>
                  <a:cubicBezTo>
                    <a:pt x="289" y="2122"/>
                    <a:pt x="288" y="2134"/>
                    <a:pt x="260" y="2153"/>
                  </a:cubicBezTo>
                  <a:cubicBezTo>
                    <a:pt x="244" y="2184"/>
                    <a:pt x="238" y="2196"/>
                    <a:pt x="243" y="2196"/>
                  </a:cubicBezTo>
                  <a:cubicBezTo>
                    <a:pt x="247" y="2196"/>
                    <a:pt x="256" y="2190"/>
                    <a:pt x="273" y="2179"/>
                  </a:cubicBezTo>
                  <a:cubicBezTo>
                    <a:pt x="282" y="2177"/>
                    <a:pt x="290" y="2176"/>
                    <a:pt x="297" y="2176"/>
                  </a:cubicBezTo>
                  <a:cubicBezTo>
                    <a:pt x="332" y="2176"/>
                    <a:pt x="343" y="2199"/>
                    <a:pt x="311" y="2231"/>
                  </a:cubicBezTo>
                  <a:cubicBezTo>
                    <a:pt x="320" y="2240"/>
                    <a:pt x="317" y="2255"/>
                    <a:pt x="318" y="2255"/>
                  </a:cubicBezTo>
                  <a:cubicBezTo>
                    <a:pt x="319" y="2255"/>
                    <a:pt x="320" y="2253"/>
                    <a:pt x="324" y="2245"/>
                  </a:cubicBezTo>
                  <a:lnTo>
                    <a:pt x="324" y="2245"/>
                  </a:lnTo>
                  <a:lnTo>
                    <a:pt x="311" y="2270"/>
                  </a:lnTo>
                  <a:lnTo>
                    <a:pt x="324" y="2283"/>
                  </a:lnTo>
                  <a:lnTo>
                    <a:pt x="337" y="2270"/>
                  </a:lnTo>
                  <a:cubicBezTo>
                    <a:pt x="350" y="2283"/>
                    <a:pt x="363" y="2348"/>
                    <a:pt x="415" y="2400"/>
                  </a:cubicBezTo>
                  <a:cubicBezTo>
                    <a:pt x="469" y="2454"/>
                    <a:pt x="498" y="2477"/>
                    <a:pt x="511" y="2477"/>
                  </a:cubicBezTo>
                  <a:cubicBezTo>
                    <a:pt x="517" y="2477"/>
                    <a:pt x="519" y="2473"/>
                    <a:pt x="519" y="2465"/>
                  </a:cubicBezTo>
                  <a:cubicBezTo>
                    <a:pt x="530" y="2448"/>
                    <a:pt x="538" y="2441"/>
                    <a:pt x="543" y="2441"/>
                  </a:cubicBezTo>
                  <a:cubicBezTo>
                    <a:pt x="549" y="2441"/>
                    <a:pt x="547" y="2455"/>
                    <a:pt x="532" y="2478"/>
                  </a:cubicBezTo>
                  <a:cubicBezTo>
                    <a:pt x="545" y="2491"/>
                    <a:pt x="545" y="2517"/>
                    <a:pt x="558" y="2530"/>
                  </a:cubicBezTo>
                  <a:cubicBezTo>
                    <a:pt x="584" y="2543"/>
                    <a:pt x="597" y="2556"/>
                    <a:pt x="584" y="2581"/>
                  </a:cubicBezTo>
                  <a:cubicBezTo>
                    <a:pt x="595" y="2576"/>
                    <a:pt x="607" y="2573"/>
                    <a:pt x="618" y="2573"/>
                  </a:cubicBezTo>
                  <a:cubicBezTo>
                    <a:pt x="657" y="2573"/>
                    <a:pt x="690" y="2603"/>
                    <a:pt x="701" y="2633"/>
                  </a:cubicBezTo>
                  <a:cubicBezTo>
                    <a:pt x="707" y="2640"/>
                    <a:pt x="713" y="2643"/>
                    <a:pt x="722" y="2643"/>
                  </a:cubicBezTo>
                  <a:cubicBezTo>
                    <a:pt x="730" y="2643"/>
                    <a:pt x="739" y="2640"/>
                    <a:pt x="752" y="2633"/>
                  </a:cubicBezTo>
                  <a:cubicBezTo>
                    <a:pt x="763" y="2628"/>
                    <a:pt x="769" y="2625"/>
                    <a:pt x="773" y="2625"/>
                  </a:cubicBezTo>
                  <a:cubicBezTo>
                    <a:pt x="778" y="2625"/>
                    <a:pt x="778" y="2631"/>
                    <a:pt x="778" y="2646"/>
                  </a:cubicBezTo>
                  <a:cubicBezTo>
                    <a:pt x="769" y="2664"/>
                    <a:pt x="791" y="2694"/>
                    <a:pt x="810" y="2694"/>
                  </a:cubicBezTo>
                  <a:cubicBezTo>
                    <a:pt x="818" y="2694"/>
                    <a:pt x="826" y="2688"/>
                    <a:pt x="830" y="2672"/>
                  </a:cubicBezTo>
                  <a:lnTo>
                    <a:pt x="830" y="2698"/>
                  </a:lnTo>
                  <a:cubicBezTo>
                    <a:pt x="830" y="2709"/>
                    <a:pt x="835" y="2713"/>
                    <a:pt x="841" y="2713"/>
                  </a:cubicBezTo>
                  <a:cubicBezTo>
                    <a:pt x="850" y="2713"/>
                    <a:pt x="862" y="2706"/>
                    <a:pt x="869" y="2698"/>
                  </a:cubicBezTo>
                  <a:cubicBezTo>
                    <a:pt x="875" y="2677"/>
                    <a:pt x="880" y="2666"/>
                    <a:pt x="883" y="2666"/>
                  </a:cubicBezTo>
                  <a:lnTo>
                    <a:pt x="883" y="2666"/>
                  </a:lnTo>
                  <a:cubicBezTo>
                    <a:pt x="886" y="2666"/>
                    <a:pt x="884" y="2686"/>
                    <a:pt x="869" y="2724"/>
                  </a:cubicBezTo>
                  <a:cubicBezTo>
                    <a:pt x="861" y="2749"/>
                    <a:pt x="863" y="2764"/>
                    <a:pt x="866" y="2764"/>
                  </a:cubicBezTo>
                  <a:cubicBezTo>
                    <a:pt x="868" y="2764"/>
                    <a:pt x="869" y="2759"/>
                    <a:pt x="869" y="2750"/>
                  </a:cubicBezTo>
                  <a:cubicBezTo>
                    <a:pt x="887" y="2741"/>
                    <a:pt x="899" y="2726"/>
                    <a:pt x="904" y="2726"/>
                  </a:cubicBezTo>
                  <a:cubicBezTo>
                    <a:pt x="907" y="2726"/>
                    <a:pt x="908" y="2729"/>
                    <a:pt x="908" y="2737"/>
                  </a:cubicBezTo>
                  <a:cubicBezTo>
                    <a:pt x="912" y="2737"/>
                    <a:pt x="917" y="2739"/>
                    <a:pt x="921" y="2739"/>
                  </a:cubicBezTo>
                  <a:cubicBezTo>
                    <a:pt x="930" y="2739"/>
                    <a:pt x="938" y="2733"/>
                    <a:pt x="947" y="2698"/>
                  </a:cubicBezTo>
                  <a:cubicBezTo>
                    <a:pt x="960" y="2685"/>
                    <a:pt x="960" y="2685"/>
                    <a:pt x="973" y="2685"/>
                  </a:cubicBezTo>
                  <a:cubicBezTo>
                    <a:pt x="973" y="2711"/>
                    <a:pt x="973" y="2711"/>
                    <a:pt x="947" y="2724"/>
                  </a:cubicBezTo>
                  <a:cubicBezTo>
                    <a:pt x="934" y="2724"/>
                    <a:pt x="947" y="2724"/>
                    <a:pt x="973" y="2737"/>
                  </a:cubicBezTo>
                  <a:cubicBezTo>
                    <a:pt x="973" y="2737"/>
                    <a:pt x="986" y="2776"/>
                    <a:pt x="986" y="2789"/>
                  </a:cubicBezTo>
                  <a:cubicBezTo>
                    <a:pt x="986" y="2802"/>
                    <a:pt x="989" y="2812"/>
                    <a:pt x="992" y="2812"/>
                  </a:cubicBezTo>
                  <a:cubicBezTo>
                    <a:pt x="996" y="2812"/>
                    <a:pt x="999" y="2802"/>
                    <a:pt x="999" y="2776"/>
                  </a:cubicBezTo>
                  <a:cubicBezTo>
                    <a:pt x="1007" y="2741"/>
                    <a:pt x="1010" y="2730"/>
                    <a:pt x="1019" y="2730"/>
                  </a:cubicBezTo>
                  <a:cubicBezTo>
                    <a:pt x="1023" y="2730"/>
                    <a:pt x="1029" y="2733"/>
                    <a:pt x="1038" y="2737"/>
                  </a:cubicBezTo>
                  <a:cubicBezTo>
                    <a:pt x="1051" y="2737"/>
                    <a:pt x="1051" y="2737"/>
                    <a:pt x="1051" y="2763"/>
                  </a:cubicBezTo>
                  <a:cubicBezTo>
                    <a:pt x="1038" y="2789"/>
                    <a:pt x="1038" y="2789"/>
                    <a:pt x="1064" y="2789"/>
                  </a:cubicBezTo>
                  <a:cubicBezTo>
                    <a:pt x="1066" y="2790"/>
                    <a:pt x="1068" y="2791"/>
                    <a:pt x="1071" y="2791"/>
                  </a:cubicBezTo>
                  <a:cubicBezTo>
                    <a:pt x="1099" y="2791"/>
                    <a:pt x="1143" y="2734"/>
                    <a:pt x="1154" y="2698"/>
                  </a:cubicBezTo>
                  <a:cubicBezTo>
                    <a:pt x="1161" y="2672"/>
                    <a:pt x="1164" y="2659"/>
                    <a:pt x="1166" y="2659"/>
                  </a:cubicBezTo>
                  <a:cubicBezTo>
                    <a:pt x="1167" y="2659"/>
                    <a:pt x="1167" y="2672"/>
                    <a:pt x="1167" y="2698"/>
                  </a:cubicBezTo>
                  <a:cubicBezTo>
                    <a:pt x="1167" y="2724"/>
                    <a:pt x="1167" y="2724"/>
                    <a:pt x="1180" y="2724"/>
                  </a:cubicBezTo>
                  <a:cubicBezTo>
                    <a:pt x="1180" y="2716"/>
                    <a:pt x="1182" y="2713"/>
                    <a:pt x="1183" y="2713"/>
                  </a:cubicBezTo>
                  <a:lnTo>
                    <a:pt x="1183" y="2713"/>
                  </a:lnTo>
                  <a:cubicBezTo>
                    <a:pt x="1186" y="2713"/>
                    <a:pt x="1189" y="2724"/>
                    <a:pt x="1180" y="2724"/>
                  </a:cubicBezTo>
                  <a:cubicBezTo>
                    <a:pt x="1180" y="2737"/>
                    <a:pt x="1177" y="2740"/>
                    <a:pt x="1172" y="2740"/>
                  </a:cubicBezTo>
                  <a:cubicBezTo>
                    <a:pt x="1167" y="2740"/>
                    <a:pt x="1161" y="2737"/>
                    <a:pt x="1154" y="2737"/>
                  </a:cubicBezTo>
                  <a:lnTo>
                    <a:pt x="1154" y="2763"/>
                  </a:lnTo>
                  <a:cubicBezTo>
                    <a:pt x="1154" y="2789"/>
                    <a:pt x="1158" y="2802"/>
                    <a:pt x="1163" y="2802"/>
                  </a:cubicBezTo>
                  <a:cubicBezTo>
                    <a:pt x="1167" y="2802"/>
                    <a:pt x="1174" y="2789"/>
                    <a:pt x="1180" y="2763"/>
                  </a:cubicBezTo>
                  <a:cubicBezTo>
                    <a:pt x="1186" y="2758"/>
                    <a:pt x="1189" y="2755"/>
                    <a:pt x="1192" y="2755"/>
                  </a:cubicBezTo>
                  <a:cubicBezTo>
                    <a:pt x="1196" y="2755"/>
                    <a:pt x="1199" y="2761"/>
                    <a:pt x="1206" y="2776"/>
                  </a:cubicBezTo>
                  <a:cubicBezTo>
                    <a:pt x="1206" y="2794"/>
                    <a:pt x="1213" y="2813"/>
                    <a:pt x="1217" y="2813"/>
                  </a:cubicBezTo>
                  <a:cubicBezTo>
                    <a:pt x="1218" y="2813"/>
                    <a:pt x="1219" y="2810"/>
                    <a:pt x="1219" y="2802"/>
                  </a:cubicBezTo>
                  <a:cubicBezTo>
                    <a:pt x="1219" y="2802"/>
                    <a:pt x="1232" y="2802"/>
                    <a:pt x="1245" y="2828"/>
                  </a:cubicBezTo>
                  <a:cubicBezTo>
                    <a:pt x="1271" y="2828"/>
                    <a:pt x="1271" y="2828"/>
                    <a:pt x="1284" y="2815"/>
                  </a:cubicBezTo>
                  <a:cubicBezTo>
                    <a:pt x="1284" y="2789"/>
                    <a:pt x="1297" y="2789"/>
                    <a:pt x="1297" y="2789"/>
                  </a:cubicBezTo>
                  <a:cubicBezTo>
                    <a:pt x="1310" y="2789"/>
                    <a:pt x="1323" y="2789"/>
                    <a:pt x="1323" y="2763"/>
                  </a:cubicBezTo>
                  <a:cubicBezTo>
                    <a:pt x="1323" y="2737"/>
                    <a:pt x="1336" y="2724"/>
                    <a:pt x="1362" y="2724"/>
                  </a:cubicBezTo>
                  <a:cubicBezTo>
                    <a:pt x="1367" y="2713"/>
                    <a:pt x="1371" y="2707"/>
                    <a:pt x="1373" y="2707"/>
                  </a:cubicBezTo>
                  <a:cubicBezTo>
                    <a:pt x="1377" y="2707"/>
                    <a:pt x="1380" y="2720"/>
                    <a:pt x="1388" y="2750"/>
                  </a:cubicBezTo>
                  <a:cubicBezTo>
                    <a:pt x="1388" y="2763"/>
                    <a:pt x="1388" y="2776"/>
                    <a:pt x="1401" y="2776"/>
                  </a:cubicBezTo>
                  <a:cubicBezTo>
                    <a:pt x="1401" y="2776"/>
                    <a:pt x="1414" y="2776"/>
                    <a:pt x="1427" y="2789"/>
                  </a:cubicBezTo>
                  <a:cubicBezTo>
                    <a:pt x="1427" y="2785"/>
                    <a:pt x="1427" y="2780"/>
                    <a:pt x="1427" y="2776"/>
                  </a:cubicBezTo>
                  <a:lnTo>
                    <a:pt x="1427" y="2724"/>
                  </a:lnTo>
                  <a:cubicBezTo>
                    <a:pt x="1440" y="2724"/>
                    <a:pt x="1453" y="2776"/>
                    <a:pt x="1453" y="2789"/>
                  </a:cubicBezTo>
                  <a:cubicBezTo>
                    <a:pt x="1459" y="2815"/>
                    <a:pt x="1463" y="2828"/>
                    <a:pt x="1464" y="2828"/>
                  </a:cubicBezTo>
                  <a:cubicBezTo>
                    <a:pt x="1466" y="2828"/>
                    <a:pt x="1466" y="2815"/>
                    <a:pt x="1466" y="2789"/>
                  </a:cubicBezTo>
                  <a:cubicBezTo>
                    <a:pt x="1466" y="2779"/>
                    <a:pt x="1466" y="2760"/>
                    <a:pt x="1480" y="2760"/>
                  </a:cubicBezTo>
                  <a:cubicBezTo>
                    <a:pt x="1483" y="2760"/>
                    <a:pt x="1487" y="2761"/>
                    <a:pt x="1492" y="2763"/>
                  </a:cubicBezTo>
                  <a:cubicBezTo>
                    <a:pt x="1518" y="2763"/>
                    <a:pt x="1531" y="2763"/>
                    <a:pt x="1531" y="2789"/>
                  </a:cubicBezTo>
                  <a:cubicBezTo>
                    <a:pt x="1535" y="2798"/>
                    <a:pt x="1539" y="2801"/>
                    <a:pt x="1543" y="2801"/>
                  </a:cubicBezTo>
                  <a:cubicBezTo>
                    <a:pt x="1551" y="2801"/>
                    <a:pt x="1557" y="2789"/>
                    <a:pt x="1557" y="2789"/>
                  </a:cubicBezTo>
                  <a:cubicBezTo>
                    <a:pt x="1563" y="2776"/>
                    <a:pt x="1566" y="2770"/>
                    <a:pt x="1573" y="2770"/>
                  </a:cubicBezTo>
                  <a:cubicBezTo>
                    <a:pt x="1579" y="2770"/>
                    <a:pt x="1589" y="2776"/>
                    <a:pt x="1608" y="2789"/>
                  </a:cubicBezTo>
                  <a:cubicBezTo>
                    <a:pt x="1633" y="2807"/>
                    <a:pt x="1645" y="2817"/>
                    <a:pt x="1652" y="2817"/>
                  </a:cubicBezTo>
                  <a:cubicBezTo>
                    <a:pt x="1660" y="2817"/>
                    <a:pt x="1660" y="2804"/>
                    <a:pt x="1660" y="2776"/>
                  </a:cubicBezTo>
                  <a:cubicBezTo>
                    <a:pt x="1653" y="2762"/>
                    <a:pt x="1650" y="2751"/>
                    <a:pt x="1651" y="2751"/>
                  </a:cubicBezTo>
                  <a:lnTo>
                    <a:pt x="1651" y="2751"/>
                  </a:lnTo>
                  <a:cubicBezTo>
                    <a:pt x="1651" y="2751"/>
                    <a:pt x="1654" y="2758"/>
                    <a:pt x="1660" y="2776"/>
                  </a:cubicBezTo>
                  <a:cubicBezTo>
                    <a:pt x="1668" y="2784"/>
                    <a:pt x="1673" y="2787"/>
                    <a:pt x="1677" y="2787"/>
                  </a:cubicBezTo>
                  <a:cubicBezTo>
                    <a:pt x="1687" y="2787"/>
                    <a:pt x="1690" y="2768"/>
                    <a:pt x="1699" y="2750"/>
                  </a:cubicBezTo>
                  <a:cubicBezTo>
                    <a:pt x="1712" y="2724"/>
                    <a:pt x="1699" y="2672"/>
                    <a:pt x="1686" y="2659"/>
                  </a:cubicBezTo>
                  <a:cubicBezTo>
                    <a:pt x="1686" y="2625"/>
                    <a:pt x="1686" y="2613"/>
                    <a:pt x="1690" y="2613"/>
                  </a:cubicBezTo>
                  <a:cubicBezTo>
                    <a:pt x="1692" y="2613"/>
                    <a:pt x="1695" y="2616"/>
                    <a:pt x="1699" y="2620"/>
                  </a:cubicBezTo>
                  <a:cubicBezTo>
                    <a:pt x="1712" y="2620"/>
                    <a:pt x="1725" y="2646"/>
                    <a:pt x="1738" y="2672"/>
                  </a:cubicBezTo>
                  <a:cubicBezTo>
                    <a:pt x="1738" y="2685"/>
                    <a:pt x="1725" y="2698"/>
                    <a:pt x="1725" y="2698"/>
                  </a:cubicBezTo>
                  <a:cubicBezTo>
                    <a:pt x="1725" y="2724"/>
                    <a:pt x="1725" y="2737"/>
                    <a:pt x="1751" y="2737"/>
                  </a:cubicBezTo>
                  <a:cubicBezTo>
                    <a:pt x="1756" y="2747"/>
                    <a:pt x="1761" y="2751"/>
                    <a:pt x="1765" y="2751"/>
                  </a:cubicBezTo>
                  <a:cubicBezTo>
                    <a:pt x="1772" y="2751"/>
                    <a:pt x="1777" y="2740"/>
                    <a:pt x="1777" y="2724"/>
                  </a:cubicBezTo>
                  <a:cubicBezTo>
                    <a:pt x="1785" y="2739"/>
                    <a:pt x="1792" y="2746"/>
                    <a:pt x="1802" y="2746"/>
                  </a:cubicBezTo>
                  <a:cubicBezTo>
                    <a:pt x="1810" y="2746"/>
                    <a:pt x="1818" y="2743"/>
                    <a:pt x="1829" y="2737"/>
                  </a:cubicBezTo>
                  <a:cubicBezTo>
                    <a:pt x="1835" y="2737"/>
                    <a:pt x="1848" y="2734"/>
                    <a:pt x="1861" y="2734"/>
                  </a:cubicBezTo>
                  <a:cubicBezTo>
                    <a:pt x="1874" y="2734"/>
                    <a:pt x="1887" y="2737"/>
                    <a:pt x="1894" y="2750"/>
                  </a:cubicBezTo>
                  <a:cubicBezTo>
                    <a:pt x="1907" y="2737"/>
                    <a:pt x="1920" y="2737"/>
                    <a:pt x="1920" y="2711"/>
                  </a:cubicBezTo>
                  <a:cubicBezTo>
                    <a:pt x="1903" y="2686"/>
                    <a:pt x="1902" y="2672"/>
                    <a:pt x="1908" y="2672"/>
                  </a:cubicBezTo>
                  <a:cubicBezTo>
                    <a:pt x="1911" y="2672"/>
                    <a:pt x="1915" y="2676"/>
                    <a:pt x="1920" y="2685"/>
                  </a:cubicBezTo>
                  <a:cubicBezTo>
                    <a:pt x="1928" y="2698"/>
                    <a:pt x="1949" y="2704"/>
                    <a:pt x="1971" y="2704"/>
                  </a:cubicBezTo>
                  <a:cubicBezTo>
                    <a:pt x="2016" y="2704"/>
                    <a:pt x="2071" y="2681"/>
                    <a:pt x="2062" y="2646"/>
                  </a:cubicBezTo>
                  <a:cubicBezTo>
                    <a:pt x="2062" y="2646"/>
                    <a:pt x="2075" y="2646"/>
                    <a:pt x="2088" y="2633"/>
                  </a:cubicBezTo>
                  <a:cubicBezTo>
                    <a:pt x="2093" y="2636"/>
                    <a:pt x="2099" y="2637"/>
                    <a:pt x="2105" y="2637"/>
                  </a:cubicBezTo>
                  <a:cubicBezTo>
                    <a:pt x="2132" y="2637"/>
                    <a:pt x="2166" y="2616"/>
                    <a:pt x="2166" y="2594"/>
                  </a:cubicBezTo>
                  <a:cubicBezTo>
                    <a:pt x="2166" y="2594"/>
                    <a:pt x="2166" y="2594"/>
                    <a:pt x="2192" y="2581"/>
                  </a:cubicBezTo>
                  <a:cubicBezTo>
                    <a:pt x="2218" y="2581"/>
                    <a:pt x="2231" y="2581"/>
                    <a:pt x="2218" y="2556"/>
                  </a:cubicBezTo>
                  <a:cubicBezTo>
                    <a:pt x="2218" y="2537"/>
                    <a:pt x="2211" y="2525"/>
                    <a:pt x="2212" y="2525"/>
                  </a:cubicBezTo>
                  <a:lnTo>
                    <a:pt x="2212" y="2525"/>
                  </a:lnTo>
                  <a:cubicBezTo>
                    <a:pt x="2213" y="2525"/>
                    <a:pt x="2215" y="2526"/>
                    <a:pt x="2218" y="2530"/>
                  </a:cubicBezTo>
                  <a:cubicBezTo>
                    <a:pt x="2223" y="2540"/>
                    <a:pt x="2228" y="2544"/>
                    <a:pt x="2234" y="2544"/>
                  </a:cubicBezTo>
                  <a:cubicBezTo>
                    <a:pt x="2245" y="2544"/>
                    <a:pt x="2259" y="2533"/>
                    <a:pt x="2283" y="2517"/>
                  </a:cubicBezTo>
                  <a:cubicBezTo>
                    <a:pt x="2309" y="2491"/>
                    <a:pt x="2309" y="2491"/>
                    <a:pt x="2296" y="2478"/>
                  </a:cubicBezTo>
                  <a:cubicBezTo>
                    <a:pt x="2302" y="2458"/>
                    <a:pt x="2309" y="2452"/>
                    <a:pt x="2315" y="2452"/>
                  </a:cubicBezTo>
                  <a:cubicBezTo>
                    <a:pt x="2322" y="2452"/>
                    <a:pt x="2328" y="2458"/>
                    <a:pt x="2335" y="2465"/>
                  </a:cubicBezTo>
                  <a:cubicBezTo>
                    <a:pt x="2346" y="2486"/>
                    <a:pt x="2354" y="2497"/>
                    <a:pt x="2358" y="2497"/>
                  </a:cubicBezTo>
                  <a:cubicBezTo>
                    <a:pt x="2363" y="2497"/>
                    <a:pt x="2357" y="2477"/>
                    <a:pt x="2335" y="2439"/>
                  </a:cubicBezTo>
                  <a:cubicBezTo>
                    <a:pt x="2315" y="2410"/>
                    <a:pt x="2318" y="2395"/>
                    <a:pt x="2331" y="2395"/>
                  </a:cubicBezTo>
                  <a:cubicBezTo>
                    <a:pt x="2336" y="2395"/>
                    <a:pt x="2341" y="2397"/>
                    <a:pt x="2348" y="2400"/>
                  </a:cubicBezTo>
                  <a:cubicBezTo>
                    <a:pt x="2361" y="2426"/>
                    <a:pt x="2348" y="2426"/>
                    <a:pt x="2348" y="2439"/>
                  </a:cubicBezTo>
                  <a:cubicBezTo>
                    <a:pt x="2348" y="2439"/>
                    <a:pt x="2361" y="2452"/>
                    <a:pt x="2374" y="2465"/>
                  </a:cubicBezTo>
                  <a:cubicBezTo>
                    <a:pt x="2387" y="2465"/>
                    <a:pt x="2387" y="2465"/>
                    <a:pt x="2374" y="2439"/>
                  </a:cubicBezTo>
                  <a:cubicBezTo>
                    <a:pt x="2374" y="2439"/>
                    <a:pt x="2387" y="2426"/>
                    <a:pt x="2374" y="2400"/>
                  </a:cubicBezTo>
                  <a:cubicBezTo>
                    <a:pt x="2361" y="2387"/>
                    <a:pt x="2348" y="2361"/>
                    <a:pt x="2322" y="2361"/>
                  </a:cubicBezTo>
                  <a:cubicBezTo>
                    <a:pt x="2296" y="2348"/>
                    <a:pt x="2309" y="2335"/>
                    <a:pt x="2309" y="2335"/>
                  </a:cubicBezTo>
                  <a:cubicBezTo>
                    <a:pt x="2348" y="2335"/>
                    <a:pt x="2361" y="2348"/>
                    <a:pt x="2374" y="2374"/>
                  </a:cubicBezTo>
                  <a:cubicBezTo>
                    <a:pt x="2361" y="2387"/>
                    <a:pt x="2387" y="2400"/>
                    <a:pt x="2400" y="2413"/>
                  </a:cubicBezTo>
                  <a:cubicBezTo>
                    <a:pt x="2401" y="2416"/>
                    <a:pt x="2403" y="2418"/>
                    <a:pt x="2404" y="2418"/>
                  </a:cubicBezTo>
                  <a:cubicBezTo>
                    <a:pt x="2412" y="2418"/>
                    <a:pt x="2409" y="2356"/>
                    <a:pt x="2387" y="2322"/>
                  </a:cubicBezTo>
                  <a:lnTo>
                    <a:pt x="2387" y="2322"/>
                  </a:lnTo>
                  <a:lnTo>
                    <a:pt x="2413" y="2335"/>
                  </a:lnTo>
                  <a:cubicBezTo>
                    <a:pt x="2418" y="2345"/>
                    <a:pt x="2423" y="2349"/>
                    <a:pt x="2427" y="2349"/>
                  </a:cubicBezTo>
                  <a:cubicBezTo>
                    <a:pt x="2435" y="2349"/>
                    <a:pt x="2444" y="2338"/>
                    <a:pt x="2452" y="2322"/>
                  </a:cubicBezTo>
                  <a:cubicBezTo>
                    <a:pt x="2464" y="2309"/>
                    <a:pt x="2477" y="2309"/>
                    <a:pt x="2452" y="2296"/>
                  </a:cubicBezTo>
                  <a:cubicBezTo>
                    <a:pt x="2439" y="2270"/>
                    <a:pt x="2426" y="2257"/>
                    <a:pt x="2426" y="2257"/>
                  </a:cubicBezTo>
                  <a:cubicBezTo>
                    <a:pt x="2426" y="2257"/>
                    <a:pt x="2400" y="2244"/>
                    <a:pt x="2387" y="2231"/>
                  </a:cubicBezTo>
                  <a:lnTo>
                    <a:pt x="2387" y="2231"/>
                  </a:lnTo>
                  <a:cubicBezTo>
                    <a:pt x="2387" y="2231"/>
                    <a:pt x="2413" y="2231"/>
                    <a:pt x="2439" y="2244"/>
                  </a:cubicBezTo>
                  <a:cubicBezTo>
                    <a:pt x="2458" y="2249"/>
                    <a:pt x="2473" y="2252"/>
                    <a:pt x="2486" y="2252"/>
                  </a:cubicBezTo>
                  <a:cubicBezTo>
                    <a:pt x="2509" y="2252"/>
                    <a:pt x="2526" y="2243"/>
                    <a:pt x="2542" y="2218"/>
                  </a:cubicBezTo>
                  <a:cubicBezTo>
                    <a:pt x="2555" y="2205"/>
                    <a:pt x="2581" y="2179"/>
                    <a:pt x="2594" y="2179"/>
                  </a:cubicBezTo>
                  <a:cubicBezTo>
                    <a:pt x="2607" y="2166"/>
                    <a:pt x="2620" y="2153"/>
                    <a:pt x="2594" y="2140"/>
                  </a:cubicBezTo>
                  <a:lnTo>
                    <a:pt x="2607" y="2128"/>
                  </a:lnTo>
                  <a:cubicBezTo>
                    <a:pt x="2633" y="2128"/>
                    <a:pt x="2646" y="2115"/>
                    <a:pt x="2620" y="2102"/>
                  </a:cubicBezTo>
                  <a:cubicBezTo>
                    <a:pt x="2607" y="2076"/>
                    <a:pt x="2633" y="2089"/>
                    <a:pt x="2646" y="2076"/>
                  </a:cubicBezTo>
                  <a:cubicBezTo>
                    <a:pt x="2685" y="2076"/>
                    <a:pt x="2685" y="2076"/>
                    <a:pt x="2620" y="2050"/>
                  </a:cubicBezTo>
                  <a:cubicBezTo>
                    <a:pt x="2616" y="2046"/>
                    <a:pt x="2610" y="2044"/>
                    <a:pt x="2604" y="2044"/>
                  </a:cubicBezTo>
                  <a:cubicBezTo>
                    <a:pt x="2588" y="2044"/>
                    <a:pt x="2568" y="2054"/>
                    <a:pt x="2568" y="2063"/>
                  </a:cubicBezTo>
                  <a:lnTo>
                    <a:pt x="2555" y="2076"/>
                  </a:lnTo>
                  <a:lnTo>
                    <a:pt x="2555" y="2050"/>
                  </a:lnTo>
                  <a:cubicBezTo>
                    <a:pt x="2555" y="2037"/>
                    <a:pt x="2542" y="2011"/>
                    <a:pt x="2516" y="1998"/>
                  </a:cubicBezTo>
                  <a:cubicBezTo>
                    <a:pt x="2516" y="1998"/>
                    <a:pt x="2503" y="1985"/>
                    <a:pt x="2503" y="1985"/>
                  </a:cubicBezTo>
                  <a:lnTo>
                    <a:pt x="2503" y="1985"/>
                  </a:lnTo>
                  <a:cubicBezTo>
                    <a:pt x="2503" y="1985"/>
                    <a:pt x="2529" y="1985"/>
                    <a:pt x="2542" y="1998"/>
                  </a:cubicBezTo>
                  <a:cubicBezTo>
                    <a:pt x="2568" y="2024"/>
                    <a:pt x="2581" y="2037"/>
                    <a:pt x="2607" y="2037"/>
                  </a:cubicBezTo>
                  <a:cubicBezTo>
                    <a:pt x="2619" y="2041"/>
                    <a:pt x="2630" y="2042"/>
                    <a:pt x="2639" y="2042"/>
                  </a:cubicBezTo>
                  <a:cubicBezTo>
                    <a:pt x="2662" y="2042"/>
                    <a:pt x="2674" y="2033"/>
                    <a:pt x="2646" y="2024"/>
                  </a:cubicBezTo>
                  <a:cubicBezTo>
                    <a:pt x="2646" y="2011"/>
                    <a:pt x="2646" y="2011"/>
                    <a:pt x="2672" y="2011"/>
                  </a:cubicBezTo>
                  <a:cubicBezTo>
                    <a:pt x="2679" y="2014"/>
                    <a:pt x="2684" y="2016"/>
                    <a:pt x="2687" y="2016"/>
                  </a:cubicBezTo>
                  <a:cubicBezTo>
                    <a:pt x="2695" y="2016"/>
                    <a:pt x="2688" y="2004"/>
                    <a:pt x="2659" y="1985"/>
                  </a:cubicBezTo>
                  <a:cubicBezTo>
                    <a:pt x="2631" y="1966"/>
                    <a:pt x="2630" y="1954"/>
                    <a:pt x="2647" y="1954"/>
                  </a:cubicBezTo>
                  <a:cubicBezTo>
                    <a:pt x="2653" y="1954"/>
                    <a:pt x="2662" y="1955"/>
                    <a:pt x="2672" y="1959"/>
                  </a:cubicBezTo>
                  <a:cubicBezTo>
                    <a:pt x="2724" y="1959"/>
                    <a:pt x="2737" y="1920"/>
                    <a:pt x="2724" y="1907"/>
                  </a:cubicBezTo>
                  <a:cubicBezTo>
                    <a:pt x="2672" y="1894"/>
                    <a:pt x="2685" y="1868"/>
                    <a:pt x="2711" y="1868"/>
                  </a:cubicBezTo>
                  <a:cubicBezTo>
                    <a:pt x="2737" y="1855"/>
                    <a:pt x="2737" y="1855"/>
                    <a:pt x="2724" y="1829"/>
                  </a:cubicBezTo>
                  <a:lnTo>
                    <a:pt x="2724" y="1829"/>
                  </a:lnTo>
                  <a:cubicBezTo>
                    <a:pt x="2735" y="1835"/>
                    <a:pt x="2745" y="1838"/>
                    <a:pt x="2752" y="1838"/>
                  </a:cubicBezTo>
                  <a:cubicBezTo>
                    <a:pt x="2762" y="1838"/>
                    <a:pt x="2765" y="1831"/>
                    <a:pt x="2750" y="1816"/>
                  </a:cubicBezTo>
                  <a:lnTo>
                    <a:pt x="2724" y="1816"/>
                  </a:lnTo>
                  <a:lnTo>
                    <a:pt x="2685" y="1777"/>
                  </a:lnTo>
                  <a:cubicBezTo>
                    <a:pt x="2685" y="1784"/>
                    <a:pt x="2679" y="1787"/>
                    <a:pt x="2670" y="1787"/>
                  </a:cubicBezTo>
                  <a:cubicBezTo>
                    <a:pt x="2662" y="1787"/>
                    <a:pt x="2653" y="1784"/>
                    <a:pt x="2646" y="1777"/>
                  </a:cubicBezTo>
                  <a:cubicBezTo>
                    <a:pt x="2620" y="1777"/>
                    <a:pt x="2659" y="1738"/>
                    <a:pt x="2724" y="1738"/>
                  </a:cubicBezTo>
                  <a:lnTo>
                    <a:pt x="2776" y="1738"/>
                  </a:lnTo>
                  <a:cubicBezTo>
                    <a:pt x="2750" y="1725"/>
                    <a:pt x="2737" y="1725"/>
                    <a:pt x="2737" y="1725"/>
                  </a:cubicBezTo>
                  <a:cubicBezTo>
                    <a:pt x="2737" y="1716"/>
                    <a:pt x="2737" y="1707"/>
                    <a:pt x="2746" y="1707"/>
                  </a:cubicBezTo>
                  <a:cubicBezTo>
                    <a:pt x="2750" y="1707"/>
                    <a:pt x="2755" y="1709"/>
                    <a:pt x="2763" y="1712"/>
                  </a:cubicBezTo>
                  <a:cubicBezTo>
                    <a:pt x="2789" y="1712"/>
                    <a:pt x="2789" y="1712"/>
                    <a:pt x="2789" y="1700"/>
                  </a:cubicBezTo>
                  <a:cubicBezTo>
                    <a:pt x="2789" y="1700"/>
                    <a:pt x="2789" y="1700"/>
                    <a:pt x="2763" y="1687"/>
                  </a:cubicBezTo>
                  <a:cubicBezTo>
                    <a:pt x="2724" y="1687"/>
                    <a:pt x="2724" y="1687"/>
                    <a:pt x="2750" y="1674"/>
                  </a:cubicBezTo>
                  <a:cubicBezTo>
                    <a:pt x="2789" y="1674"/>
                    <a:pt x="2789" y="1661"/>
                    <a:pt x="2750" y="1648"/>
                  </a:cubicBezTo>
                  <a:cubicBezTo>
                    <a:pt x="2698" y="1635"/>
                    <a:pt x="2698" y="1635"/>
                    <a:pt x="2750" y="1635"/>
                  </a:cubicBezTo>
                  <a:cubicBezTo>
                    <a:pt x="2776" y="1635"/>
                    <a:pt x="2802" y="1635"/>
                    <a:pt x="2802" y="1622"/>
                  </a:cubicBezTo>
                  <a:lnTo>
                    <a:pt x="2776" y="1622"/>
                  </a:lnTo>
                  <a:cubicBezTo>
                    <a:pt x="2737" y="1609"/>
                    <a:pt x="2737" y="1609"/>
                    <a:pt x="2763" y="1596"/>
                  </a:cubicBezTo>
                  <a:cubicBezTo>
                    <a:pt x="2776" y="1596"/>
                    <a:pt x="2789" y="1596"/>
                    <a:pt x="2763" y="1570"/>
                  </a:cubicBezTo>
                  <a:cubicBezTo>
                    <a:pt x="2763" y="1544"/>
                    <a:pt x="2763" y="1544"/>
                    <a:pt x="2789" y="1544"/>
                  </a:cubicBezTo>
                  <a:cubicBezTo>
                    <a:pt x="2841" y="1544"/>
                    <a:pt x="2841" y="1544"/>
                    <a:pt x="2789" y="1531"/>
                  </a:cubicBezTo>
                  <a:cubicBezTo>
                    <a:pt x="2763" y="1518"/>
                    <a:pt x="2763" y="1518"/>
                    <a:pt x="2789" y="1505"/>
                  </a:cubicBezTo>
                  <a:cubicBezTo>
                    <a:pt x="2815" y="1492"/>
                    <a:pt x="2815" y="1492"/>
                    <a:pt x="2789" y="1479"/>
                  </a:cubicBezTo>
                  <a:cubicBezTo>
                    <a:pt x="2750" y="1479"/>
                    <a:pt x="2724" y="1479"/>
                    <a:pt x="2724" y="1492"/>
                  </a:cubicBezTo>
                  <a:lnTo>
                    <a:pt x="2698" y="1492"/>
                  </a:lnTo>
                  <a:cubicBezTo>
                    <a:pt x="2698" y="1492"/>
                    <a:pt x="2698" y="1492"/>
                    <a:pt x="2698" y="1479"/>
                  </a:cubicBezTo>
                  <a:cubicBezTo>
                    <a:pt x="2698" y="1466"/>
                    <a:pt x="2698" y="1453"/>
                    <a:pt x="2672" y="1440"/>
                  </a:cubicBezTo>
                  <a:cubicBezTo>
                    <a:pt x="2661" y="1435"/>
                    <a:pt x="2646" y="1432"/>
                    <a:pt x="2634" y="1432"/>
                  </a:cubicBezTo>
                  <a:cubicBezTo>
                    <a:pt x="2616" y="1432"/>
                    <a:pt x="2605" y="1438"/>
                    <a:pt x="2620" y="1453"/>
                  </a:cubicBezTo>
                  <a:lnTo>
                    <a:pt x="2594" y="1453"/>
                  </a:lnTo>
                  <a:cubicBezTo>
                    <a:pt x="2529" y="1453"/>
                    <a:pt x="2516" y="1466"/>
                    <a:pt x="2594" y="1466"/>
                  </a:cubicBezTo>
                  <a:cubicBezTo>
                    <a:pt x="2659" y="1479"/>
                    <a:pt x="2659" y="1479"/>
                    <a:pt x="2620" y="1479"/>
                  </a:cubicBezTo>
                  <a:cubicBezTo>
                    <a:pt x="2568" y="1479"/>
                    <a:pt x="2568" y="1492"/>
                    <a:pt x="2568" y="1492"/>
                  </a:cubicBezTo>
                  <a:cubicBezTo>
                    <a:pt x="2568" y="1505"/>
                    <a:pt x="2568" y="1505"/>
                    <a:pt x="2542" y="1505"/>
                  </a:cubicBezTo>
                  <a:cubicBezTo>
                    <a:pt x="2516" y="1505"/>
                    <a:pt x="2490" y="1505"/>
                    <a:pt x="2490" y="1518"/>
                  </a:cubicBezTo>
                  <a:cubicBezTo>
                    <a:pt x="2490" y="1518"/>
                    <a:pt x="2490" y="1518"/>
                    <a:pt x="2516" y="1531"/>
                  </a:cubicBezTo>
                  <a:cubicBezTo>
                    <a:pt x="2524" y="1527"/>
                    <a:pt x="2529" y="1526"/>
                    <a:pt x="2532" y="1526"/>
                  </a:cubicBezTo>
                  <a:cubicBezTo>
                    <a:pt x="2538" y="1526"/>
                    <a:pt x="2527" y="1535"/>
                    <a:pt x="2490" y="1544"/>
                  </a:cubicBezTo>
                  <a:lnTo>
                    <a:pt x="2516" y="1544"/>
                  </a:lnTo>
                  <a:cubicBezTo>
                    <a:pt x="2568" y="1557"/>
                    <a:pt x="2555" y="1570"/>
                    <a:pt x="2516" y="1570"/>
                  </a:cubicBezTo>
                  <a:lnTo>
                    <a:pt x="2503" y="1596"/>
                  </a:lnTo>
                  <a:cubicBezTo>
                    <a:pt x="2503" y="1596"/>
                    <a:pt x="2529" y="1596"/>
                    <a:pt x="2555" y="1609"/>
                  </a:cubicBezTo>
                  <a:cubicBezTo>
                    <a:pt x="2594" y="1609"/>
                    <a:pt x="2594" y="1609"/>
                    <a:pt x="2568" y="1622"/>
                  </a:cubicBezTo>
                  <a:lnTo>
                    <a:pt x="2529" y="1622"/>
                  </a:lnTo>
                  <a:cubicBezTo>
                    <a:pt x="2521" y="1617"/>
                    <a:pt x="2515" y="1616"/>
                    <a:pt x="2511" y="1616"/>
                  </a:cubicBezTo>
                  <a:cubicBezTo>
                    <a:pt x="2503" y="1616"/>
                    <a:pt x="2503" y="1622"/>
                    <a:pt x="2503" y="1622"/>
                  </a:cubicBezTo>
                  <a:cubicBezTo>
                    <a:pt x="2503" y="1631"/>
                    <a:pt x="2497" y="1640"/>
                    <a:pt x="2502" y="1649"/>
                  </a:cubicBezTo>
                  <a:lnTo>
                    <a:pt x="2502" y="1649"/>
                  </a:lnTo>
                  <a:cubicBezTo>
                    <a:pt x="2489" y="1661"/>
                    <a:pt x="2465" y="1661"/>
                    <a:pt x="2490" y="1661"/>
                  </a:cubicBezTo>
                  <a:cubicBezTo>
                    <a:pt x="2490" y="1661"/>
                    <a:pt x="2490" y="1674"/>
                    <a:pt x="2464" y="1674"/>
                  </a:cubicBezTo>
                  <a:cubicBezTo>
                    <a:pt x="2442" y="1685"/>
                    <a:pt x="2468" y="1715"/>
                    <a:pt x="2509" y="1715"/>
                  </a:cubicBezTo>
                  <a:cubicBezTo>
                    <a:pt x="2515" y="1715"/>
                    <a:pt x="2522" y="1714"/>
                    <a:pt x="2529" y="1712"/>
                  </a:cubicBezTo>
                  <a:cubicBezTo>
                    <a:pt x="2529" y="1725"/>
                    <a:pt x="2555" y="1738"/>
                    <a:pt x="2555" y="1738"/>
                  </a:cubicBezTo>
                  <a:cubicBezTo>
                    <a:pt x="2568" y="1738"/>
                    <a:pt x="2568" y="1751"/>
                    <a:pt x="2568" y="1751"/>
                  </a:cubicBezTo>
                  <a:lnTo>
                    <a:pt x="2516" y="1738"/>
                  </a:lnTo>
                  <a:cubicBezTo>
                    <a:pt x="2492" y="1729"/>
                    <a:pt x="2473" y="1724"/>
                    <a:pt x="2462" y="1724"/>
                  </a:cubicBezTo>
                  <a:cubicBezTo>
                    <a:pt x="2445" y="1724"/>
                    <a:pt x="2450" y="1735"/>
                    <a:pt x="2490" y="1751"/>
                  </a:cubicBezTo>
                  <a:lnTo>
                    <a:pt x="2464" y="1751"/>
                  </a:lnTo>
                  <a:cubicBezTo>
                    <a:pt x="2461" y="1748"/>
                    <a:pt x="2458" y="1746"/>
                    <a:pt x="2456" y="1746"/>
                  </a:cubicBezTo>
                  <a:cubicBezTo>
                    <a:pt x="2453" y="1746"/>
                    <a:pt x="2455" y="1755"/>
                    <a:pt x="2464" y="1764"/>
                  </a:cubicBezTo>
                  <a:cubicBezTo>
                    <a:pt x="2464" y="1777"/>
                    <a:pt x="2503" y="1803"/>
                    <a:pt x="2516" y="1803"/>
                  </a:cubicBezTo>
                  <a:cubicBezTo>
                    <a:pt x="2542" y="1816"/>
                    <a:pt x="2542" y="1816"/>
                    <a:pt x="2542" y="1816"/>
                  </a:cubicBezTo>
                  <a:cubicBezTo>
                    <a:pt x="2542" y="1823"/>
                    <a:pt x="2542" y="1826"/>
                    <a:pt x="2539" y="1826"/>
                  </a:cubicBezTo>
                  <a:cubicBezTo>
                    <a:pt x="2536" y="1826"/>
                    <a:pt x="2529" y="1823"/>
                    <a:pt x="2516" y="1816"/>
                  </a:cubicBezTo>
                  <a:cubicBezTo>
                    <a:pt x="2506" y="1813"/>
                    <a:pt x="2497" y="1811"/>
                    <a:pt x="2491" y="1811"/>
                  </a:cubicBezTo>
                  <a:cubicBezTo>
                    <a:pt x="2474" y="1811"/>
                    <a:pt x="2475" y="1823"/>
                    <a:pt x="2503" y="1842"/>
                  </a:cubicBezTo>
                  <a:lnTo>
                    <a:pt x="2477" y="1842"/>
                  </a:lnTo>
                  <a:cubicBezTo>
                    <a:pt x="2473" y="1838"/>
                    <a:pt x="2467" y="1835"/>
                    <a:pt x="2462" y="1835"/>
                  </a:cubicBezTo>
                  <a:cubicBezTo>
                    <a:pt x="2450" y="1835"/>
                    <a:pt x="2439" y="1847"/>
                    <a:pt x="2439" y="1881"/>
                  </a:cubicBezTo>
                  <a:cubicBezTo>
                    <a:pt x="2428" y="1902"/>
                    <a:pt x="2417" y="1923"/>
                    <a:pt x="2407" y="1923"/>
                  </a:cubicBezTo>
                  <a:cubicBezTo>
                    <a:pt x="2404" y="1923"/>
                    <a:pt x="2402" y="1922"/>
                    <a:pt x="2400" y="1920"/>
                  </a:cubicBezTo>
                  <a:cubicBezTo>
                    <a:pt x="2397" y="1919"/>
                    <a:pt x="2395" y="1918"/>
                    <a:pt x="2393" y="1918"/>
                  </a:cubicBezTo>
                  <a:cubicBezTo>
                    <a:pt x="2379" y="1918"/>
                    <a:pt x="2404" y="1963"/>
                    <a:pt x="2439" y="1998"/>
                  </a:cubicBezTo>
                  <a:cubicBezTo>
                    <a:pt x="2426" y="1991"/>
                    <a:pt x="2419" y="1988"/>
                    <a:pt x="2414" y="1988"/>
                  </a:cubicBezTo>
                  <a:cubicBezTo>
                    <a:pt x="2409" y="1988"/>
                    <a:pt x="2406" y="1991"/>
                    <a:pt x="2400" y="1998"/>
                  </a:cubicBezTo>
                  <a:cubicBezTo>
                    <a:pt x="2392" y="2013"/>
                    <a:pt x="2389" y="2019"/>
                    <a:pt x="2382" y="2019"/>
                  </a:cubicBezTo>
                  <a:cubicBezTo>
                    <a:pt x="2378" y="2019"/>
                    <a:pt x="2371" y="2016"/>
                    <a:pt x="2361" y="2011"/>
                  </a:cubicBezTo>
                  <a:cubicBezTo>
                    <a:pt x="2349" y="1999"/>
                    <a:pt x="2343" y="1993"/>
                    <a:pt x="2341" y="1993"/>
                  </a:cubicBezTo>
                  <a:lnTo>
                    <a:pt x="2341" y="1993"/>
                  </a:lnTo>
                  <a:cubicBezTo>
                    <a:pt x="2340" y="1993"/>
                    <a:pt x="2346" y="2002"/>
                    <a:pt x="2361" y="2024"/>
                  </a:cubicBezTo>
                  <a:cubicBezTo>
                    <a:pt x="2385" y="2040"/>
                    <a:pt x="2379" y="2051"/>
                    <a:pt x="2362" y="2051"/>
                  </a:cubicBezTo>
                  <a:cubicBezTo>
                    <a:pt x="2352" y="2051"/>
                    <a:pt x="2337" y="2047"/>
                    <a:pt x="2322" y="2037"/>
                  </a:cubicBezTo>
                  <a:cubicBezTo>
                    <a:pt x="2315" y="2030"/>
                    <a:pt x="2309" y="2027"/>
                    <a:pt x="2304" y="2027"/>
                  </a:cubicBezTo>
                  <a:cubicBezTo>
                    <a:pt x="2299" y="2027"/>
                    <a:pt x="2296" y="2030"/>
                    <a:pt x="2296" y="2037"/>
                  </a:cubicBezTo>
                  <a:cubicBezTo>
                    <a:pt x="2309" y="2063"/>
                    <a:pt x="2296" y="2076"/>
                    <a:pt x="2283" y="2089"/>
                  </a:cubicBezTo>
                  <a:cubicBezTo>
                    <a:pt x="2270" y="2102"/>
                    <a:pt x="2270" y="2102"/>
                    <a:pt x="2309" y="2140"/>
                  </a:cubicBezTo>
                  <a:cubicBezTo>
                    <a:pt x="2348" y="2166"/>
                    <a:pt x="2335" y="2166"/>
                    <a:pt x="2322" y="2179"/>
                  </a:cubicBezTo>
                  <a:cubicBezTo>
                    <a:pt x="2322" y="2186"/>
                    <a:pt x="2319" y="2189"/>
                    <a:pt x="2314" y="2189"/>
                  </a:cubicBezTo>
                  <a:cubicBezTo>
                    <a:pt x="2309" y="2189"/>
                    <a:pt x="2302" y="2186"/>
                    <a:pt x="2296" y="2179"/>
                  </a:cubicBezTo>
                  <a:cubicBezTo>
                    <a:pt x="2296" y="2179"/>
                    <a:pt x="2291" y="2177"/>
                    <a:pt x="2285" y="2175"/>
                  </a:cubicBezTo>
                  <a:lnTo>
                    <a:pt x="2285" y="2175"/>
                  </a:lnTo>
                  <a:cubicBezTo>
                    <a:pt x="2288" y="2174"/>
                    <a:pt x="2291" y="2171"/>
                    <a:pt x="2296" y="2166"/>
                  </a:cubicBezTo>
                  <a:cubicBezTo>
                    <a:pt x="2322" y="2166"/>
                    <a:pt x="2309" y="2140"/>
                    <a:pt x="2283" y="2128"/>
                  </a:cubicBezTo>
                  <a:cubicBezTo>
                    <a:pt x="2279" y="2124"/>
                    <a:pt x="2276" y="2122"/>
                    <a:pt x="2274" y="2122"/>
                  </a:cubicBezTo>
                  <a:cubicBezTo>
                    <a:pt x="2269" y="2122"/>
                    <a:pt x="2266" y="2131"/>
                    <a:pt x="2257" y="2140"/>
                  </a:cubicBezTo>
                  <a:cubicBezTo>
                    <a:pt x="2244" y="2140"/>
                    <a:pt x="2257" y="2166"/>
                    <a:pt x="2257" y="2166"/>
                  </a:cubicBezTo>
                  <a:cubicBezTo>
                    <a:pt x="2264" y="2170"/>
                    <a:pt x="2269" y="2173"/>
                    <a:pt x="2273" y="2174"/>
                  </a:cubicBezTo>
                  <a:lnTo>
                    <a:pt x="2273" y="2174"/>
                  </a:lnTo>
                  <a:cubicBezTo>
                    <a:pt x="2271" y="2175"/>
                    <a:pt x="2270" y="2177"/>
                    <a:pt x="2270" y="2179"/>
                  </a:cubicBezTo>
                  <a:cubicBezTo>
                    <a:pt x="2261" y="2179"/>
                    <a:pt x="2258" y="2185"/>
                    <a:pt x="2254" y="2185"/>
                  </a:cubicBezTo>
                  <a:cubicBezTo>
                    <a:pt x="2251" y="2185"/>
                    <a:pt x="2248" y="2184"/>
                    <a:pt x="2244" y="2179"/>
                  </a:cubicBezTo>
                  <a:cubicBezTo>
                    <a:pt x="2244" y="2179"/>
                    <a:pt x="2232" y="2174"/>
                    <a:pt x="2221" y="2174"/>
                  </a:cubicBezTo>
                  <a:cubicBezTo>
                    <a:pt x="2215" y="2174"/>
                    <a:pt x="2209" y="2175"/>
                    <a:pt x="2205" y="2179"/>
                  </a:cubicBezTo>
                  <a:cubicBezTo>
                    <a:pt x="2198" y="2187"/>
                    <a:pt x="2190" y="2194"/>
                    <a:pt x="2183" y="2194"/>
                  </a:cubicBezTo>
                  <a:cubicBezTo>
                    <a:pt x="2177" y="2194"/>
                    <a:pt x="2172" y="2190"/>
                    <a:pt x="2166" y="2179"/>
                  </a:cubicBezTo>
                  <a:lnTo>
                    <a:pt x="2166" y="2179"/>
                  </a:lnTo>
                  <a:cubicBezTo>
                    <a:pt x="2153" y="2192"/>
                    <a:pt x="2153" y="2192"/>
                    <a:pt x="2179" y="2205"/>
                  </a:cubicBezTo>
                  <a:cubicBezTo>
                    <a:pt x="2192" y="2218"/>
                    <a:pt x="2205" y="2244"/>
                    <a:pt x="2166" y="2244"/>
                  </a:cubicBezTo>
                  <a:cubicBezTo>
                    <a:pt x="2153" y="2257"/>
                    <a:pt x="2127" y="2283"/>
                    <a:pt x="2140" y="2296"/>
                  </a:cubicBezTo>
                  <a:cubicBezTo>
                    <a:pt x="2140" y="2296"/>
                    <a:pt x="2140" y="2296"/>
                    <a:pt x="2127" y="2283"/>
                  </a:cubicBezTo>
                  <a:cubicBezTo>
                    <a:pt x="2111" y="2267"/>
                    <a:pt x="2099" y="2260"/>
                    <a:pt x="2093" y="2260"/>
                  </a:cubicBezTo>
                  <a:cubicBezTo>
                    <a:pt x="2084" y="2260"/>
                    <a:pt x="2086" y="2274"/>
                    <a:pt x="2101" y="2296"/>
                  </a:cubicBezTo>
                  <a:cubicBezTo>
                    <a:pt x="2109" y="2311"/>
                    <a:pt x="2108" y="2318"/>
                    <a:pt x="2103" y="2318"/>
                  </a:cubicBezTo>
                  <a:cubicBezTo>
                    <a:pt x="2099" y="2318"/>
                    <a:pt x="2094" y="2314"/>
                    <a:pt x="2088" y="2309"/>
                  </a:cubicBezTo>
                  <a:cubicBezTo>
                    <a:pt x="2088" y="2309"/>
                    <a:pt x="2075" y="2322"/>
                    <a:pt x="2088" y="2335"/>
                  </a:cubicBezTo>
                  <a:cubicBezTo>
                    <a:pt x="2088" y="2361"/>
                    <a:pt x="2088" y="2361"/>
                    <a:pt x="2062" y="2361"/>
                  </a:cubicBezTo>
                  <a:cubicBezTo>
                    <a:pt x="2055" y="2346"/>
                    <a:pt x="2052" y="2340"/>
                    <a:pt x="2048" y="2340"/>
                  </a:cubicBezTo>
                  <a:cubicBezTo>
                    <a:pt x="2045" y="2340"/>
                    <a:pt x="2042" y="2343"/>
                    <a:pt x="2036" y="2348"/>
                  </a:cubicBezTo>
                  <a:cubicBezTo>
                    <a:pt x="2036" y="2369"/>
                    <a:pt x="1986" y="2407"/>
                    <a:pt x="1952" y="2407"/>
                  </a:cubicBezTo>
                  <a:cubicBezTo>
                    <a:pt x="1945" y="2407"/>
                    <a:pt x="1938" y="2405"/>
                    <a:pt x="1933" y="2400"/>
                  </a:cubicBezTo>
                  <a:lnTo>
                    <a:pt x="1933" y="2400"/>
                  </a:lnTo>
                  <a:cubicBezTo>
                    <a:pt x="1946" y="2426"/>
                    <a:pt x="1946" y="2426"/>
                    <a:pt x="1933" y="2426"/>
                  </a:cubicBezTo>
                  <a:cubicBezTo>
                    <a:pt x="1924" y="2413"/>
                    <a:pt x="1918" y="2407"/>
                    <a:pt x="1915" y="2407"/>
                  </a:cubicBezTo>
                  <a:cubicBezTo>
                    <a:pt x="1910" y="2407"/>
                    <a:pt x="1915" y="2430"/>
                    <a:pt x="1933" y="2465"/>
                  </a:cubicBezTo>
                  <a:lnTo>
                    <a:pt x="1933" y="2452"/>
                  </a:lnTo>
                  <a:lnTo>
                    <a:pt x="1946" y="2452"/>
                  </a:lnTo>
                  <a:cubicBezTo>
                    <a:pt x="1952" y="2471"/>
                    <a:pt x="1952" y="2484"/>
                    <a:pt x="1946" y="2484"/>
                  </a:cubicBezTo>
                  <a:cubicBezTo>
                    <a:pt x="1939" y="2484"/>
                    <a:pt x="1926" y="2471"/>
                    <a:pt x="1907" y="2439"/>
                  </a:cubicBezTo>
                  <a:cubicBezTo>
                    <a:pt x="1895" y="2421"/>
                    <a:pt x="1888" y="2411"/>
                    <a:pt x="1886" y="2411"/>
                  </a:cubicBezTo>
                  <a:lnTo>
                    <a:pt x="1886" y="2411"/>
                  </a:lnTo>
                  <a:cubicBezTo>
                    <a:pt x="1884" y="2411"/>
                    <a:pt x="1887" y="2424"/>
                    <a:pt x="1894" y="2452"/>
                  </a:cubicBezTo>
                  <a:cubicBezTo>
                    <a:pt x="1901" y="2474"/>
                    <a:pt x="1900" y="2488"/>
                    <a:pt x="1893" y="2488"/>
                  </a:cubicBezTo>
                  <a:cubicBezTo>
                    <a:pt x="1887" y="2488"/>
                    <a:pt x="1879" y="2481"/>
                    <a:pt x="1868" y="2465"/>
                  </a:cubicBezTo>
                  <a:lnTo>
                    <a:pt x="1868" y="2465"/>
                  </a:lnTo>
                  <a:cubicBezTo>
                    <a:pt x="1876" y="2519"/>
                    <a:pt x="1874" y="2550"/>
                    <a:pt x="1864" y="2550"/>
                  </a:cubicBezTo>
                  <a:cubicBezTo>
                    <a:pt x="1856" y="2550"/>
                    <a:pt x="1845" y="2535"/>
                    <a:pt x="1829" y="2504"/>
                  </a:cubicBezTo>
                  <a:cubicBezTo>
                    <a:pt x="1816" y="2452"/>
                    <a:pt x="1803" y="2439"/>
                    <a:pt x="1790" y="2439"/>
                  </a:cubicBezTo>
                  <a:cubicBezTo>
                    <a:pt x="1790" y="2439"/>
                    <a:pt x="1790" y="2465"/>
                    <a:pt x="1803" y="2491"/>
                  </a:cubicBezTo>
                  <a:cubicBezTo>
                    <a:pt x="1816" y="2510"/>
                    <a:pt x="1819" y="2520"/>
                    <a:pt x="1816" y="2520"/>
                  </a:cubicBezTo>
                  <a:cubicBezTo>
                    <a:pt x="1813" y="2520"/>
                    <a:pt x="1803" y="2510"/>
                    <a:pt x="1790" y="2491"/>
                  </a:cubicBezTo>
                  <a:cubicBezTo>
                    <a:pt x="1764" y="2465"/>
                    <a:pt x="1748" y="2452"/>
                    <a:pt x="1737" y="2452"/>
                  </a:cubicBezTo>
                  <a:cubicBezTo>
                    <a:pt x="1725" y="2452"/>
                    <a:pt x="1719" y="2465"/>
                    <a:pt x="1712" y="2491"/>
                  </a:cubicBezTo>
                  <a:cubicBezTo>
                    <a:pt x="1706" y="2517"/>
                    <a:pt x="1696" y="2530"/>
                    <a:pt x="1690" y="2530"/>
                  </a:cubicBezTo>
                  <a:cubicBezTo>
                    <a:pt x="1683" y="2530"/>
                    <a:pt x="1680" y="2517"/>
                    <a:pt x="1686" y="2491"/>
                  </a:cubicBezTo>
                  <a:cubicBezTo>
                    <a:pt x="1686" y="2469"/>
                    <a:pt x="1686" y="2460"/>
                    <a:pt x="1684" y="2460"/>
                  </a:cubicBezTo>
                  <a:cubicBezTo>
                    <a:pt x="1682" y="2460"/>
                    <a:pt x="1679" y="2466"/>
                    <a:pt x="1673" y="2478"/>
                  </a:cubicBezTo>
                  <a:lnTo>
                    <a:pt x="1634" y="2478"/>
                  </a:lnTo>
                  <a:cubicBezTo>
                    <a:pt x="1634" y="2491"/>
                    <a:pt x="1621" y="2504"/>
                    <a:pt x="1634" y="2530"/>
                  </a:cubicBezTo>
                  <a:cubicBezTo>
                    <a:pt x="1619" y="2506"/>
                    <a:pt x="1608" y="2488"/>
                    <a:pt x="1599" y="2488"/>
                  </a:cubicBezTo>
                  <a:cubicBezTo>
                    <a:pt x="1593" y="2488"/>
                    <a:pt x="1588" y="2496"/>
                    <a:pt x="1583" y="2517"/>
                  </a:cubicBezTo>
                  <a:lnTo>
                    <a:pt x="1570" y="2517"/>
                  </a:lnTo>
                  <a:cubicBezTo>
                    <a:pt x="1557" y="2517"/>
                    <a:pt x="1557" y="2517"/>
                    <a:pt x="1557" y="2543"/>
                  </a:cubicBezTo>
                  <a:cubicBezTo>
                    <a:pt x="1557" y="2550"/>
                    <a:pt x="1555" y="2553"/>
                    <a:pt x="1554" y="2553"/>
                  </a:cubicBezTo>
                  <a:cubicBezTo>
                    <a:pt x="1549" y="2553"/>
                    <a:pt x="1540" y="2535"/>
                    <a:pt x="1531" y="2517"/>
                  </a:cubicBezTo>
                  <a:cubicBezTo>
                    <a:pt x="1522" y="2508"/>
                    <a:pt x="1513" y="2493"/>
                    <a:pt x="1508" y="2493"/>
                  </a:cubicBezTo>
                  <a:cubicBezTo>
                    <a:pt x="1506" y="2493"/>
                    <a:pt x="1505" y="2496"/>
                    <a:pt x="1505" y="2504"/>
                  </a:cubicBezTo>
                  <a:cubicBezTo>
                    <a:pt x="1518" y="2517"/>
                    <a:pt x="1505" y="2543"/>
                    <a:pt x="1492" y="2569"/>
                  </a:cubicBezTo>
                  <a:cubicBezTo>
                    <a:pt x="1488" y="2576"/>
                    <a:pt x="1485" y="2579"/>
                    <a:pt x="1483" y="2579"/>
                  </a:cubicBezTo>
                  <a:cubicBezTo>
                    <a:pt x="1479" y="2579"/>
                    <a:pt x="1479" y="2561"/>
                    <a:pt x="1479" y="2543"/>
                  </a:cubicBezTo>
                  <a:cubicBezTo>
                    <a:pt x="1479" y="2530"/>
                    <a:pt x="1479" y="2530"/>
                    <a:pt x="1466" y="2504"/>
                  </a:cubicBezTo>
                  <a:cubicBezTo>
                    <a:pt x="1453" y="2504"/>
                    <a:pt x="1440" y="2504"/>
                    <a:pt x="1440" y="2530"/>
                  </a:cubicBezTo>
                  <a:cubicBezTo>
                    <a:pt x="1440" y="2543"/>
                    <a:pt x="1427" y="2549"/>
                    <a:pt x="1414" y="2549"/>
                  </a:cubicBezTo>
                  <a:cubicBezTo>
                    <a:pt x="1401" y="2549"/>
                    <a:pt x="1388" y="2543"/>
                    <a:pt x="1388" y="2530"/>
                  </a:cubicBezTo>
                  <a:cubicBezTo>
                    <a:pt x="1388" y="2530"/>
                    <a:pt x="1375" y="2530"/>
                    <a:pt x="1362" y="2517"/>
                  </a:cubicBezTo>
                  <a:cubicBezTo>
                    <a:pt x="1362" y="2517"/>
                    <a:pt x="1349" y="2543"/>
                    <a:pt x="1336" y="2543"/>
                  </a:cubicBezTo>
                  <a:cubicBezTo>
                    <a:pt x="1336" y="2543"/>
                    <a:pt x="1336" y="2543"/>
                    <a:pt x="1323" y="2569"/>
                  </a:cubicBezTo>
                  <a:cubicBezTo>
                    <a:pt x="1310" y="2569"/>
                    <a:pt x="1310" y="2569"/>
                    <a:pt x="1310" y="2543"/>
                  </a:cubicBezTo>
                  <a:cubicBezTo>
                    <a:pt x="1303" y="2563"/>
                    <a:pt x="1300" y="2577"/>
                    <a:pt x="1298" y="2577"/>
                  </a:cubicBezTo>
                  <a:cubicBezTo>
                    <a:pt x="1297" y="2577"/>
                    <a:pt x="1297" y="2567"/>
                    <a:pt x="1297" y="2543"/>
                  </a:cubicBezTo>
                  <a:cubicBezTo>
                    <a:pt x="1297" y="2517"/>
                    <a:pt x="1297" y="2504"/>
                    <a:pt x="1296" y="2504"/>
                  </a:cubicBezTo>
                  <a:cubicBezTo>
                    <a:pt x="1294" y="2504"/>
                    <a:pt x="1291" y="2517"/>
                    <a:pt x="1284" y="2543"/>
                  </a:cubicBezTo>
                  <a:cubicBezTo>
                    <a:pt x="1279" y="2548"/>
                    <a:pt x="1276" y="2551"/>
                    <a:pt x="1274" y="2551"/>
                  </a:cubicBezTo>
                  <a:cubicBezTo>
                    <a:pt x="1271" y="2551"/>
                    <a:pt x="1271" y="2545"/>
                    <a:pt x="1271" y="2530"/>
                  </a:cubicBezTo>
                  <a:cubicBezTo>
                    <a:pt x="1271" y="2523"/>
                    <a:pt x="1268" y="2520"/>
                    <a:pt x="1265" y="2520"/>
                  </a:cubicBezTo>
                  <a:cubicBezTo>
                    <a:pt x="1261" y="2520"/>
                    <a:pt x="1258" y="2523"/>
                    <a:pt x="1258" y="2530"/>
                  </a:cubicBezTo>
                  <a:cubicBezTo>
                    <a:pt x="1250" y="2561"/>
                    <a:pt x="1238" y="2578"/>
                    <a:pt x="1229" y="2578"/>
                  </a:cubicBezTo>
                  <a:cubicBezTo>
                    <a:pt x="1223" y="2578"/>
                    <a:pt x="1219" y="2571"/>
                    <a:pt x="1219" y="2556"/>
                  </a:cubicBezTo>
                  <a:cubicBezTo>
                    <a:pt x="1219" y="2556"/>
                    <a:pt x="1219" y="2556"/>
                    <a:pt x="1206" y="2569"/>
                  </a:cubicBezTo>
                  <a:cubicBezTo>
                    <a:pt x="1200" y="2594"/>
                    <a:pt x="1193" y="2607"/>
                    <a:pt x="1190" y="2607"/>
                  </a:cubicBezTo>
                  <a:cubicBezTo>
                    <a:pt x="1187" y="2607"/>
                    <a:pt x="1187" y="2594"/>
                    <a:pt x="1193" y="2569"/>
                  </a:cubicBezTo>
                  <a:cubicBezTo>
                    <a:pt x="1193" y="2543"/>
                    <a:pt x="1193" y="2530"/>
                    <a:pt x="1190" y="2530"/>
                  </a:cubicBezTo>
                  <a:cubicBezTo>
                    <a:pt x="1187" y="2530"/>
                    <a:pt x="1180" y="2543"/>
                    <a:pt x="1167" y="2569"/>
                  </a:cubicBezTo>
                  <a:cubicBezTo>
                    <a:pt x="1167" y="2569"/>
                    <a:pt x="1164" y="2572"/>
                    <a:pt x="1161" y="2572"/>
                  </a:cubicBezTo>
                  <a:cubicBezTo>
                    <a:pt x="1158" y="2572"/>
                    <a:pt x="1154" y="2569"/>
                    <a:pt x="1154" y="2556"/>
                  </a:cubicBezTo>
                  <a:cubicBezTo>
                    <a:pt x="1146" y="2539"/>
                    <a:pt x="1127" y="2517"/>
                    <a:pt x="1111" y="2517"/>
                  </a:cubicBezTo>
                  <a:cubicBezTo>
                    <a:pt x="1102" y="2517"/>
                    <a:pt x="1094" y="2524"/>
                    <a:pt x="1090" y="2543"/>
                  </a:cubicBezTo>
                  <a:lnTo>
                    <a:pt x="1077" y="2543"/>
                  </a:lnTo>
                  <a:cubicBezTo>
                    <a:pt x="1069" y="2527"/>
                    <a:pt x="1066" y="2515"/>
                    <a:pt x="1061" y="2515"/>
                  </a:cubicBezTo>
                  <a:cubicBezTo>
                    <a:pt x="1059" y="2515"/>
                    <a:pt x="1056" y="2520"/>
                    <a:pt x="1051" y="2530"/>
                  </a:cubicBezTo>
                  <a:lnTo>
                    <a:pt x="1025" y="2543"/>
                  </a:lnTo>
                  <a:cubicBezTo>
                    <a:pt x="1038" y="2530"/>
                    <a:pt x="1038" y="2504"/>
                    <a:pt x="1025" y="2491"/>
                  </a:cubicBezTo>
                  <a:cubicBezTo>
                    <a:pt x="1025" y="2491"/>
                    <a:pt x="1025" y="2491"/>
                    <a:pt x="1012" y="2517"/>
                  </a:cubicBezTo>
                  <a:cubicBezTo>
                    <a:pt x="1012" y="2532"/>
                    <a:pt x="1012" y="2538"/>
                    <a:pt x="1009" y="2538"/>
                  </a:cubicBezTo>
                  <a:cubicBezTo>
                    <a:pt x="1007" y="2538"/>
                    <a:pt x="1004" y="2535"/>
                    <a:pt x="999" y="2530"/>
                  </a:cubicBezTo>
                  <a:cubicBezTo>
                    <a:pt x="986" y="2530"/>
                    <a:pt x="986" y="2504"/>
                    <a:pt x="999" y="2491"/>
                  </a:cubicBezTo>
                  <a:lnTo>
                    <a:pt x="986" y="2478"/>
                  </a:lnTo>
                  <a:cubicBezTo>
                    <a:pt x="979" y="2506"/>
                    <a:pt x="972" y="2515"/>
                    <a:pt x="969" y="2515"/>
                  </a:cubicBezTo>
                  <a:cubicBezTo>
                    <a:pt x="966" y="2515"/>
                    <a:pt x="967" y="2509"/>
                    <a:pt x="973" y="2504"/>
                  </a:cubicBezTo>
                  <a:cubicBezTo>
                    <a:pt x="973" y="2478"/>
                    <a:pt x="973" y="2478"/>
                    <a:pt x="960" y="2465"/>
                  </a:cubicBezTo>
                  <a:cubicBezTo>
                    <a:pt x="956" y="2473"/>
                    <a:pt x="953" y="2476"/>
                    <a:pt x="951" y="2476"/>
                  </a:cubicBezTo>
                  <a:cubicBezTo>
                    <a:pt x="948" y="2476"/>
                    <a:pt x="951" y="2465"/>
                    <a:pt x="960" y="2465"/>
                  </a:cubicBezTo>
                  <a:cubicBezTo>
                    <a:pt x="960" y="2465"/>
                    <a:pt x="947" y="2465"/>
                    <a:pt x="934" y="2452"/>
                  </a:cubicBezTo>
                  <a:cubicBezTo>
                    <a:pt x="934" y="2452"/>
                    <a:pt x="921" y="2452"/>
                    <a:pt x="921" y="2478"/>
                  </a:cubicBezTo>
                  <a:cubicBezTo>
                    <a:pt x="908" y="2491"/>
                    <a:pt x="908" y="2517"/>
                    <a:pt x="895" y="2517"/>
                  </a:cubicBezTo>
                  <a:cubicBezTo>
                    <a:pt x="891" y="2521"/>
                    <a:pt x="888" y="2522"/>
                    <a:pt x="886" y="2522"/>
                  </a:cubicBezTo>
                  <a:cubicBezTo>
                    <a:pt x="884" y="2522"/>
                    <a:pt x="886" y="2517"/>
                    <a:pt x="895" y="2517"/>
                  </a:cubicBezTo>
                  <a:cubicBezTo>
                    <a:pt x="908" y="2491"/>
                    <a:pt x="921" y="2478"/>
                    <a:pt x="908" y="2465"/>
                  </a:cubicBezTo>
                  <a:cubicBezTo>
                    <a:pt x="895" y="2465"/>
                    <a:pt x="908" y="2439"/>
                    <a:pt x="908" y="2439"/>
                  </a:cubicBezTo>
                  <a:cubicBezTo>
                    <a:pt x="921" y="2419"/>
                    <a:pt x="918" y="2413"/>
                    <a:pt x="910" y="2413"/>
                  </a:cubicBezTo>
                  <a:lnTo>
                    <a:pt x="910" y="2413"/>
                  </a:lnTo>
                  <a:cubicBezTo>
                    <a:pt x="902" y="2413"/>
                    <a:pt x="889" y="2419"/>
                    <a:pt x="882" y="2426"/>
                  </a:cubicBezTo>
                  <a:cubicBezTo>
                    <a:pt x="866" y="2442"/>
                    <a:pt x="854" y="2449"/>
                    <a:pt x="848" y="2449"/>
                  </a:cubicBezTo>
                  <a:cubicBezTo>
                    <a:pt x="839" y="2449"/>
                    <a:pt x="841" y="2435"/>
                    <a:pt x="856" y="2413"/>
                  </a:cubicBezTo>
                  <a:cubicBezTo>
                    <a:pt x="864" y="2402"/>
                    <a:pt x="866" y="2397"/>
                    <a:pt x="864" y="2397"/>
                  </a:cubicBezTo>
                  <a:lnTo>
                    <a:pt x="864" y="2397"/>
                  </a:lnTo>
                  <a:cubicBezTo>
                    <a:pt x="860" y="2397"/>
                    <a:pt x="832" y="2428"/>
                    <a:pt x="804" y="2465"/>
                  </a:cubicBezTo>
                  <a:lnTo>
                    <a:pt x="765" y="2517"/>
                  </a:lnTo>
                  <a:lnTo>
                    <a:pt x="791" y="2452"/>
                  </a:lnTo>
                  <a:cubicBezTo>
                    <a:pt x="824" y="2402"/>
                    <a:pt x="836" y="2384"/>
                    <a:pt x="827" y="2384"/>
                  </a:cubicBezTo>
                  <a:cubicBezTo>
                    <a:pt x="822" y="2384"/>
                    <a:pt x="810" y="2390"/>
                    <a:pt x="791" y="2400"/>
                  </a:cubicBezTo>
                  <a:cubicBezTo>
                    <a:pt x="781" y="2405"/>
                    <a:pt x="774" y="2408"/>
                    <a:pt x="772" y="2408"/>
                  </a:cubicBezTo>
                  <a:cubicBezTo>
                    <a:pt x="768" y="2408"/>
                    <a:pt x="771" y="2402"/>
                    <a:pt x="778" y="2387"/>
                  </a:cubicBezTo>
                  <a:cubicBezTo>
                    <a:pt x="791" y="2374"/>
                    <a:pt x="778" y="2361"/>
                    <a:pt x="765" y="2348"/>
                  </a:cubicBezTo>
                  <a:cubicBezTo>
                    <a:pt x="752" y="2342"/>
                    <a:pt x="746" y="2338"/>
                    <a:pt x="741" y="2338"/>
                  </a:cubicBezTo>
                  <a:cubicBezTo>
                    <a:pt x="736" y="2338"/>
                    <a:pt x="733" y="2342"/>
                    <a:pt x="726" y="2348"/>
                  </a:cubicBezTo>
                  <a:lnTo>
                    <a:pt x="713" y="2335"/>
                  </a:lnTo>
                  <a:cubicBezTo>
                    <a:pt x="724" y="2319"/>
                    <a:pt x="724" y="2312"/>
                    <a:pt x="719" y="2312"/>
                  </a:cubicBezTo>
                  <a:cubicBezTo>
                    <a:pt x="711" y="2312"/>
                    <a:pt x="695" y="2325"/>
                    <a:pt x="688" y="2348"/>
                  </a:cubicBezTo>
                  <a:cubicBezTo>
                    <a:pt x="688" y="2348"/>
                    <a:pt x="675" y="2348"/>
                    <a:pt x="675" y="2335"/>
                  </a:cubicBezTo>
                  <a:lnTo>
                    <a:pt x="688" y="2322"/>
                  </a:lnTo>
                  <a:cubicBezTo>
                    <a:pt x="701" y="2296"/>
                    <a:pt x="688" y="2283"/>
                    <a:pt x="636" y="2244"/>
                  </a:cubicBezTo>
                  <a:cubicBezTo>
                    <a:pt x="604" y="2213"/>
                    <a:pt x="592" y="2196"/>
                    <a:pt x="578" y="2196"/>
                  </a:cubicBezTo>
                  <a:cubicBezTo>
                    <a:pt x="570" y="2196"/>
                    <a:pt x="560" y="2203"/>
                    <a:pt x="545" y="2218"/>
                  </a:cubicBezTo>
                  <a:cubicBezTo>
                    <a:pt x="530" y="2228"/>
                    <a:pt x="521" y="2232"/>
                    <a:pt x="517" y="2232"/>
                  </a:cubicBezTo>
                  <a:cubicBezTo>
                    <a:pt x="510" y="2232"/>
                    <a:pt x="516" y="2221"/>
                    <a:pt x="532" y="2205"/>
                  </a:cubicBezTo>
                  <a:cubicBezTo>
                    <a:pt x="551" y="2186"/>
                    <a:pt x="563" y="2174"/>
                    <a:pt x="558" y="2174"/>
                  </a:cubicBezTo>
                  <a:cubicBezTo>
                    <a:pt x="556" y="2174"/>
                    <a:pt x="552" y="2176"/>
                    <a:pt x="545" y="2179"/>
                  </a:cubicBezTo>
                  <a:cubicBezTo>
                    <a:pt x="545" y="2179"/>
                    <a:pt x="532" y="2166"/>
                    <a:pt x="545" y="2140"/>
                  </a:cubicBezTo>
                  <a:cubicBezTo>
                    <a:pt x="561" y="2116"/>
                    <a:pt x="557" y="2107"/>
                    <a:pt x="548" y="2107"/>
                  </a:cubicBezTo>
                  <a:cubicBezTo>
                    <a:pt x="543" y="2107"/>
                    <a:pt x="537" y="2110"/>
                    <a:pt x="532" y="2115"/>
                  </a:cubicBezTo>
                  <a:cubicBezTo>
                    <a:pt x="541" y="2096"/>
                    <a:pt x="551" y="2084"/>
                    <a:pt x="545" y="2084"/>
                  </a:cubicBezTo>
                  <a:cubicBezTo>
                    <a:pt x="543" y="2084"/>
                    <a:pt x="539" y="2085"/>
                    <a:pt x="532" y="2089"/>
                  </a:cubicBezTo>
                  <a:cubicBezTo>
                    <a:pt x="519" y="2089"/>
                    <a:pt x="467" y="2063"/>
                    <a:pt x="506" y="2037"/>
                  </a:cubicBezTo>
                  <a:cubicBezTo>
                    <a:pt x="506" y="2037"/>
                    <a:pt x="506" y="2037"/>
                    <a:pt x="493" y="2024"/>
                  </a:cubicBezTo>
                  <a:cubicBezTo>
                    <a:pt x="489" y="2028"/>
                    <a:pt x="485" y="2029"/>
                    <a:pt x="482" y="2029"/>
                  </a:cubicBezTo>
                  <a:cubicBezTo>
                    <a:pt x="472" y="2029"/>
                    <a:pt x="463" y="2020"/>
                    <a:pt x="454" y="2011"/>
                  </a:cubicBezTo>
                  <a:cubicBezTo>
                    <a:pt x="454" y="1998"/>
                    <a:pt x="441" y="1985"/>
                    <a:pt x="467" y="1972"/>
                  </a:cubicBezTo>
                  <a:cubicBezTo>
                    <a:pt x="493" y="1972"/>
                    <a:pt x="493" y="1959"/>
                    <a:pt x="454" y="1959"/>
                  </a:cubicBezTo>
                  <a:cubicBezTo>
                    <a:pt x="454" y="1959"/>
                    <a:pt x="437" y="1965"/>
                    <a:pt x="421" y="1965"/>
                  </a:cubicBezTo>
                  <a:cubicBezTo>
                    <a:pt x="414" y="1965"/>
                    <a:pt x="407" y="1963"/>
                    <a:pt x="402" y="1959"/>
                  </a:cubicBezTo>
                  <a:cubicBezTo>
                    <a:pt x="389" y="1972"/>
                    <a:pt x="363" y="1972"/>
                    <a:pt x="363" y="1972"/>
                  </a:cubicBezTo>
                  <a:lnTo>
                    <a:pt x="376" y="1959"/>
                  </a:lnTo>
                  <a:cubicBezTo>
                    <a:pt x="402" y="1946"/>
                    <a:pt x="428" y="1933"/>
                    <a:pt x="428" y="1933"/>
                  </a:cubicBezTo>
                  <a:cubicBezTo>
                    <a:pt x="422" y="1926"/>
                    <a:pt x="418" y="1923"/>
                    <a:pt x="414" y="1923"/>
                  </a:cubicBezTo>
                  <a:cubicBezTo>
                    <a:pt x="409" y="1923"/>
                    <a:pt x="402" y="1926"/>
                    <a:pt x="389" y="1933"/>
                  </a:cubicBezTo>
                  <a:cubicBezTo>
                    <a:pt x="415" y="1907"/>
                    <a:pt x="415" y="1907"/>
                    <a:pt x="402" y="1894"/>
                  </a:cubicBezTo>
                  <a:cubicBezTo>
                    <a:pt x="402" y="1868"/>
                    <a:pt x="389" y="1855"/>
                    <a:pt x="363" y="1855"/>
                  </a:cubicBezTo>
                  <a:cubicBezTo>
                    <a:pt x="402" y="1829"/>
                    <a:pt x="389" y="1790"/>
                    <a:pt x="350" y="1790"/>
                  </a:cubicBezTo>
                  <a:cubicBezTo>
                    <a:pt x="343" y="1794"/>
                    <a:pt x="337" y="1796"/>
                    <a:pt x="334" y="1796"/>
                  </a:cubicBezTo>
                  <a:cubicBezTo>
                    <a:pt x="325" y="1796"/>
                    <a:pt x="328" y="1786"/>
                    <a:pt x="337" y="1777"/>
                  </a:cubicBezTo>
                  <a:cubicBezTo>
                    <a:pt x="363" y="1764"/>
                    <a:pt x="363" y="1764"/>
                    <a:pt x="337" y="1764"/>
                  </a:cubicBezTo>
                  <a:cubicBezTo>
                    <a:pt x="311" y="1764"/>
                    <a:pt x="337" y="1751"/>
                    <a:pt x="350" y="1738"/>
                  </a:cubicBezTo>
                  <a:cubicBezTo>
                    <a:pt x="389" y="1712"/>
                    <a:pt x="389" y="1700"/>
                    <a:pt x="363" y="1700"/>
                  </a:cubicBezTo>
                  <a:cubicBezTo>
                    <a:pt x="337" y="1700"/>
                    <a:pt x="337" y="1674"/>
                    <a:pt x="337" y="1674"/>
                  </a:cubicBezTo>
                  <a:cubicBezTo>
                    <a:pt x="319" y="1664"/>
                    <a:pt x="314" y="1655"/>
                    <a:pt x="303" y="1655"/>
                  </a:cubicBezTo>
                  <a:cubicBezTo>
                    <a:pt x="298" y="1655"/>
                    <a:pt x="293" y="1657"/>
                    <a:pt x="285" y="1661"/>
                  </a:cubicBezTo>
                  <a:cubicBezTo>
                    <a:pt x="277" y="1665"/>
                    <a:pt x="268" y="1666"/>
                    <a:pt x="260" y="1666"/>
                  </a:cubicBezTo>
                  <a:cubicBezTo>
                    <a:pt x="258" y="1666"/>
                    <a:pt x="255" y="1666"/>
                    <a:pt x="253" y="1666"/>
                  </a:cubicBezTo>
                  <a:lnTo>
                    <a:pt x="253" y="1666"/>
                  </a:lnTo>
                  <a:cubicBezTo>
                    <a:pt x="262" y="1665"/>
                    <a:pt x="268" y="1656"/>
                    <a:pt x="285" y="1648"/>
                  </a:cubicBezTo>
                  <a:cubicBezTo>
                    <a:pt x="311" y="1635"/>
                    <a:pt x="298" y="1622"/>
                    <a:pt x="298" y="1609"/>
                  </a:cubicBezTo>
                  <a:cubicBezTo>
                    <a:pt x="298" y="1596"/>
                    <a:pt x="298" y="1583"/>
                    <a:pt x="298" y="1583"/>
                  </a:cubicBezTo>
                  <a:cubicBezTo>
                    <a:pt x="324" y="1544"/>
                    <a:pt x="324" y="1544"/>
                    <a:pt x="298" y="1544"/>
                  </a:cubicBezTo>
                  <a:lnTo>
                    <a:pt x="273" y="1544"/>
                  </a:lnTo>
                  <a:cubicBezTo>
                    <a:pt x="324" y="1531"/>
                    <a:pt x="311" y="1440"/>
                    <a:pt x="273" y="1440"/>
                  </a:cubicBezTo>
                  <a:lnTo>
                    <a:pt x="298" y="1440"/>
                  </a:lnTo>
                  <a:cubicBezTo>
                    <a:pt x="311" y="1440"/>
                    <a:pt x="311" y="1427"/>
                    <a:pt x="311" y="1414"/>
                  </a:cubicBezTo>
                  <a:cubicBezTo>
                    <a:pt x="311" y="1401"/>
                    <a:pt x="298" y="1375"/>
                    <a:pt x="298" y="1349"/>
                  </a:cubicBezTo>
                  <a:cubicBezTo>
                    <a:pt x="298" y="1310"/>
                    <a:pt x="311" y="1284"/>
                    <a:pt x="285" y="1284"/>
                  </a:cubicBezTo>
                  <a:cubicBezTo>
                    <a:pt x="285" y="1278"/>
                    <a:pt x="285" y="1275"/>
                    <a:pt x="289" y="1275"/>
                  </a:cubicBezTo>
                  <a:cubicBezTo>
                    <a:pt x="292" y="1275"/>
                    <a:pt x="298" y="1278"/>
                    <a:pt x="311" y="1284"/>
                  </a:cubicBezTo>
                  <a:cubicBezTo>
                    <a:pt x="324" y="1284"/>
                    <a:pt x="324" y="1284"/>
                    <a:pt x="324" y="1271"/>
                  </a:cubicBezTo>
                  <a:cubicBezTo>
                    <a:pt x="337" y="1271"/>
                    <a:pt x="311" y="1259"/>
                    <a:pt x="285" y="1259"/>
                  </a:cubicBezTo>
                  <a:cubicBezTo>
                    <a:pt x="260" y="1259"/>
                    <a:pt x="260" y="1246"/>
                    <a:pt x="285" y="1233"/>
                  </a:cubicBezTo>
                  <a:cubicBezTo>
                    <a:pt x="311" y="1220"/>
                    <a:pt x="324" y="1194"/>
                    <a:pt x="298" y="1168"/>
                  </a:cubicBezTo>
                  <a:cubicBezTo>
                    <a:pt x="311" y="1155"/>
                    <a:pt x="311" y="1155"/>
                    <a:pt x="337" y="1155"/>
                  </a:cubicBezTo>
                  <a:cubicBezTo>
                    <a:pt x="350" y="1155"/>
                    <a:pt x="389" y="1142"/>
                    <a:pt x="337" y="1116"/>
                  </a:cubicBezTo>
                  <a:lnTo>
                    <a:pt x="363" y="1116"/>
                  </a:lnTo>
                  <a:cubicBezTo>
                    <a:pt x="376" y="1116"/>
                    <a:pt x="389" y="1119"/>
                    <a:pt x="394" y="1119"/>
                  </a:cubicBezTo>
                  <a:cubicBezTo>
                    <a:pt x="399" y="1119"/>
                    <a:pt x="396" y="1116"/>
                    <a:pt x="376" y="1103"/>
                  </a:cubicBezTo>
                  <a:cubicBezTo>
                    <a:pt x="350" y="1077"/>
                    <a:pt x="363" y="1051"/>
                    <a:pt x="389" y="1051"/>
                  </a:cubicBezTo>
                  <a:cubicBezTo>
                    <a:pt x="402" y="1038"/>
                    <a:pt x="402" y="1038"/>
                    <a:pt x="376" y="1025"/>
                  </a:cubicBezTo>
                  <a:cubicBezTo>
                    <a:pt x="350" y="1012"/>
                    <a:pt x="337" y="1012"/>
                    <a:pt x="350" y="1012"/>
                  </a:cubicBezTo>
                  <a:cubicBezTo>
                    <a:pt x="372" y="1017"/>
                    <a:pt x="384" y="1021"/>
                    <a:pt x="389" y="1021"/>
                  </a:cubicBezTo>
                  <a:cubicBezTo>
                    <a:pt x="396" y="1021"/>
                    <a:pt x="386" y="1014"/>
                    <a:pt x="363" y="999"/>
                  </a:cubicBezTo>
                  <a:cubicBezTo>
                    <a:pt x="337" y="986"/>
                    <a:pt x="350" y="986"/>
                    <a:pt x="363" y="986"/>
                  </a:cubicBezTo>
                  <a:cubicBezTo>
                    <a:pt x="372" y="990"/>
                    <a:pt x="378" y="992"/>
                    <a:pt x="382" y="992"/>
                  </a:cubicBezTo>
                  <a:cubicBezTo>
                    <a:pt x="389" y="992"/>
                    <a:pt x="389" y="986"/>
                    <a:pt x="389" y="986"/>
                  </a:cubicBezTo>
                  <a:cubicBezTo>
                    <a:pt x="402" y="973"/>
                    <a:pt x="402" y="934"/>
                    <a:pt x="415" y="895"/>
                  </a:cubicBezTo>
                  <a:cubicBezTo>
                    <a:pt x="454" y="830"/>
                    <a:pt x="467" y="818"/>
                    <a:pt x="441" y="805"/>
                  </a:cubicBezTo>
                  <a:cubicBezTo>
                    <a:pt x="434" y="789"/>
                    <a:pt x="430" y="783"/>
                    <a:pt x="434" y="783"/>
                  </a:cubicBezTo>
                  <a:cubicBezTo>
                    <a:pt x="437" y="783"/>
                    <a:pt x="443" y="786"/>
                    <a:pt x="454" y="792"/>
                  </a:cubicBezTo>
                  <a:cubicBezTo>
                    <a:pt x="480" y="792"/>
                    <a:pt x="480" y="792"/>
                    <a:pt x="493" y="779"/>
                  </a:cubicBezTo>
                  <a:cubicBezTo>
                    <a:pt x="493" y="779"/>
                    <a:pt x="493" y="773"/>
                    <a:pt x="501" y="773"/>
                  </a:cubicBezTo>
                  <a:cubicBezTo>
                    <a:pt x="505" y="773"/>
                    <a:pt x="510" y="774"/>
                    <a:pt x="519" y="779"/>
                  </a:cubicBezTo>
                  <a:cubicBezTo>
                    <a:pt x="506" y="766"/>
                    <a:pt x="506" y="766"/>
                    <a:pt x="506" y="753"/>
                  </a:cubicBezTo>
                  <a:lnTo>
                    <a:pt x="506" y="753"/>
                  </a:lnTo>
                  <a:cubicBezTo>
                    <a:pt x="517" y="758"/>
                    <a:pt x="523" y="761"/>
                    <a:pt x="526" y="761"/>
                  </a:cubicBezTo>
                  <a:cubicBezTo>
                    <a:pt x="530" y="761"/>
                    <a:pt x="527" y="755"/>
                    <a:pt x="519" y="740"/>
                  </a:cubicBezTo>
                  <a:lnTo>
                    <a:pt x="519" y="740"/>
                  </a:lnTo>
                  <a:cubicBezTo>
                    <a:pt x="528" y="744"/>
                    <a:pt x="536" y="745"/>
                    <a:pt x="543" y="745"/>
                  </a:cubicBezTo>
                  <a:cubicBezTo>
                    <a:pt x="558" y="745"/>
                    <a:pt x="566" y="740"/>
                    <a:pt x="558" y="740"/>
                  </a:cubicBezTo>
                  <a:cubicBezTo>
                    <a:pt x="532" y="727"/>
                    <a:pt x="545" y="714"/>
                    <a:pt x="532" y="688"/>
                  </a:cubicBezTo>
                  <a:cubicBezTo>
                    <a:pt x="538" y="681"/>
                    <a:pt x="542" y="678"/>
                    <a:pt x="545" y="678"/>
                  </a:cubicBezTo>
                  <a:cubicBezTo>
                    <a:pt x="548" y="678"/>
                    <a:pt x="551" y="681"/>
                    <a:pt x="558" y="688"/>
                  </a:cubicBezTo>
                  <a:cubicBezTo>
                    <a:pt x="561" y="689"/>
                    <a:pt x="563" y="690"/>
                    <a:pt x="566" y="690"/>
                  </a:cubicBezTo>
                  <a:cubicBezTo>
                    <a:pt x="586" y="690"/>
                    <a:pt x="595" y="647"/>
                    <a:pt x="584" y="636"/>
                  </a:cubicBezTo>
                  <a:cubicBezTo>
                    <a:pt x="576" y="621"/>
                    <a:pt x="573" y="614"/>
                    <a:pt x="577" y="614"/>
                  </a:cubicBezTo>
                  <a:cubicBezTo>
                    <a:pt x="580" y="614"/>
                    <a:pt x="586" y="618"/>
                    <a:pt x="597" y="623"/>
                  </a:cubicBezTo>
                  <a:cubicBezTo>
                    <a:pt x="610" y="636"/>
                    <a:pt x="610" y="636"/>
                    <a:pt x="623" y="636"/>
                  </a:cubicBezTo>
                  <a:cubicBezTo>
                    <a:pt x="617" y="625"/>
                    <a:pt x="616" y="621"/>
                    <a:pt x="619" y="621"/>
                  </a:cubicBezTo>
                  <a:cubicBezTo>
                    <a:pt x="623" y="621"/>
                    <a:pt x="634" y="628"/>
                    <a:pt x="649" y="636"/>
                  </a:cubicBezTo>
                  <a:cubicBezTo>
                    <a:pt x="649" y="651"/>
                    <a:pt x="653" y="657"/>
                    <a:pt x="659" y="657"/>
                  </a:cubicBezTo>
                  <a:cubicBezTo>
                    <a:pt x="664" y="657"/>
                    <a:pt x="669" y="654"/>
                    <a:pt x="675" y="649"/>
                  </a:cubicBezTo>
                  <a:cubicBezTo>
                    <a:pt x="662" y="623"/>
                    <a:pt x="688" y="610"/>
                    <a:pt x="713" y="584"/>
                  </a:cubicBezTo>
                  <a:cubicBezTo>
                    <a:pt x="739" y="558"/>
                    <a:pt x="726" y="545"/>
                    <a:pt x="713" y="493"/>
                  </a:cubicBezTo>
                  <a:lnTo>
                    <a:pt x="701" y="454"/>
                  </a:lnTo>
                  <a:lnTo>
                    <a:pt x="726" y="480"/>
                  </a:lnTo>
                  <a:cubicBezTo>
                    <a:pt x="739" y="506"/>
                    <a:pt x="778" y="532"/>
                    <a:pt x="778" y="532"/>
                  </a:cubicBezTo>
                  <a:cubicBezTo>
                    <a:pt x="778" y="532"/>
                    <a:pt x="765" y="519"/>
                    <a:pt x="752" y="493"/>
                  </a:cubicBezTo>
                  <a:cubicBezTo>
                    <a:pt x="743" y="484"/>
                    <a:pt x="741" y="475"/>
                    <a:pt x="754" y="475"/>
                  </a:cubicBezTo>
                  <a:cubicBezTo>
                    <a:pt x="759" y="475"/>
                    <a:pt x="767" y="476"/>
                    <a:pt x="778" y="480"/>
                  </a:cubicBezTo>
                  <a:cubicBezTo>
                    <a:pt x="786" y="484"/>
                    <a:pt x="791" y="486"/>
                    <a:pt x="795" y="486"/>
                  </a:cubicBezTo>
                  <a:cubicBezTo>
                    <a:pt x="804" y="486"/>
                    <a:pt x="804" y="476"/>
                    <a:pt x="804" y="467"/>
                  </a:cubicBezTo>
                  <a:cubicBezTo>
                    <a:pt x="804" y="461"/>
                    <a:pt x="808" y="458"/>
                    <a:pt x="812" y="458"/>
                  </a:cubicBezTo>
                  <a:cubicBezTo>
                    <a:pt x="817" y="458"/>
                    <a:pt x="824" y="461"/>
                    <a:pt x="830" y="467"/>
                  </a:cubicBezTo>
                  <a:cubicBezTo>
                    <a:pt x="843" y="467"/>
                    <a:pt x="843" y="467"/>
                    <a:pt x="830" y="441"/>
                  </a:cubicBezTo>
                  <a:cubicBezTo>
                    <a:pt x="823" y="434"/>
                    <a:pt x="824" y="426"/>
                    <a:pt x="829" y="426"/>
                  </a:cubicBezTo>
                  <a:cubicBezTo>
                    <a:pt x="832" y="426"/>
                    <a:pt x="838" y="430"/>
                    <a:pt x="843" y="441"/>
                  </a:cubicBezTo>
                  <a:cubicBezTo>
                    <a:pt x="861" y="459"/>
                    <a:pt x="873" y="466"/>
                    <a:pt x="880" y="466"/>
                  </a:cubicBezTo>
                  <a:cubicBezTo>
                    <a:pt x="889" y="466"/>
                    <a:pt x="889" y="456"/>
                    <a:pt x="882" y="441"/>
                  </a:cubicBezTo>
                  <a:cubicBezTo>
                    <a:pt x="869" y="415"/>
                    <a:pt x="882" y="415"/>
                    <a:pt x="895" y="415"/>
                  </a:cubicBezTo>
                  <a:cubicBezTo>
                    <a:pt x="895" y="415"/>
                    <a:pt x="908" y="402"/>
                    <a:pt x="908" y="377"/>
                  </a:cubicBezTo>
                  <a:lnTo>
                    <a:pt x="921" y="377"/>
                  </a:lnTo>
                  <a:cubicBezTo>
                    <a:pt x="934" y="377"/>
                    <a:pt x="934" y="402"/>
                    <a:pt x="921" y="402"/>
                  </a:cubicBezTo>
                  <a:lnTo>
                    <a:pt x="934" y="415"/>
                  </a:lnTo>
                  <a:cubicBezTo>
                    <a:pt x="960" y="415"/>
                    <a:pt x="960" y="402"/>
                    <a:pt x="960" y="377"/>
                  </a:cubicBezTo>
                  <a:cubicBezTo>
                    <a:pt x="953" y="357"/>
                    <a:pt x="950" y="347"/>
                    <a:pt x="952" y="347"/>
                  </a:cubicBezTo>
                  <a:lnTo>
                    <a:pt x="952" y="347"/>
                  </a:lnTo>
                  <a:cubicBezTo>
                    <a:pt x="953" y="347"/>
                    <a:pt x="960" y="357"/>
                    <a:pt x="973" y="377"/>
                  </a:cubicBezTo>
                  <a:cubicBezTo>
                    <a:pt x="973" y="393"/>
                    <a:pt x="983" y="404"/>
                    <a:pt x="990" y="404"/>
                  </a:cubicBezTo>
                  <a:cubicBezTo>
                    <a:pt x="995" y="404"/>
                    <a:pt x="999" y="399"/>
                    <a:pt x="999" y="389"/>
                  </a:cubicBezTo>
                  <a:cubicBezTo>
                    <a:pt x="993" y="372"/>
                    <a:pt x="992" y="365"/>
                    <a:pt x="995" y="365"/>
                  </a:cubicBezTo>
                  <a:lnTo>
                    <a:pt x="995" y="365"/>
                  </a:lnTo>
                  <a:cubicBezTo>
                    <a:pt x="998" y="365"/>
                    <a:pt x="1005" y="375"/>
                    <a:pt x="1012" y="389"/>
                  </a:cubicBezTo>
                  <a:cubicBezTo>
                    <a:pt x="1018" y="414"/>
                    <a:pt x="1018" y="427"/>
                    <a:pt x="1020" y="427"/>
                  </a:cubicBezTo>
                  <a:cubicBezTo>
                    <a:pt x="1021" y="427"/>
                    <a:pt x="1024" y="411"/>
                    <a:pt x="1038" y="377"/>
                  </a:cubicBezTo>
                  <a:cubicBezTo>
                    <a:pt x="1051" y="377"/>
                    <a:pt x="1077" y="338"/>
                    <a:pt x="1103" y="338"/>
                  </a:cubicBezTo>
                  <a:cubicBezTo>
                    <a:pt x="1113" y="332"/>
                    <a:pt x="1124" y="329"/>
                    <a:pt x="1134" y="329"/>
                  </a:cubicBezTo>
                  <a:cubicBezTo>
                    <a:pt x="1145" y="329"/>
                    <a:pt x="1155" y="333"/>
                    <a:pt x="1162" y="343"/>
                  </a:cubicBezTo>
                  <a:lnTo>
                    <a:pt x="1162" y="343"/>
                  </a:lnTo>
                  <a:cubicBezTo>
                    <a:pt x="1161" y="324"/>
                    <a:pt x="1173" y="322"/>
                    <a:pt x="1193" y="312"/>
                  </a:cubicBezTo>
                  <a:cubicBezTo>
                    <a:pt x="1201" y="319"/>
                    <a:pt x="1207" y="322"/>
                    <a:pt x="1213" y="322"/>
                  </a:cubicBezTo>
                  <a:cubicBezTo>
                    <a:pt x="1226" y="322"/>
                    <a:pt x="1232" y="304"/>
                    <a:pt x="1232" y="286"/>
                  </a:cubicBezTo>
                  <a:lnTo>
                    <a:pt x="1219" y="286"/>
                  </a:lnTo>
                  <a:cubicBezTo>
                    <a:pt x="1212" y="255"/>
                    <a:pt x="1213" y="243"/>
                    <a:pt x="1221" y="243"/>
                  </a:cubicBezTo>
                  <a:cubicBezTo>
                    <a:pt x="1226" y="243"/>
                    <a:pt x="1235" y="249"/>
                    <a:pt x="1245" y="260"/>
                  </a:cubicBezTo>
                  <a:cubicBezTo>
                    <a:pt x="1245" y="260"/>
                    <a:pt x="1258" y="286"/>
                    <a:pt x="1258" y="312"/>
                  </a:cubicBezTo>
                  <a:cubicBezTo>
                    <a:pt x="1258" y="325"/>
                    <a:pt x="1271" y="351"/>
                    <a:pt x="1284" y="351"/>
                  </a:cubicBezTo>
                  <a:cubicBezTo>
                    <a:pt x="1284" y="351"/>
                    <a:pt x="1297" y="351"/>
                    <a:pt x="1284" y="325"/>
                  </a:cubicBezTo>
                  <a:cubicBezTo>
                    <a:pt x="1284" y="299"/>
                    <a:pt x="1284" y="299"/>
                    <a:pt x="1284" y="299"/>
                  </a:cubicBezTo>
                  <a:cubicBezTo>
                    <a:pt x="1297" y="299"/>
                    <a:pt x="1310" y="299"/>
                    <a:pt x="1310" y="273"/>
                  </a:cubicBezTo>
                  <a:cubicBezTo>
                    <a:pt x="1310" y="247"/>
                    <a:pt x="1323" y="247"/>
                    <a:pt x="1323" y="247"/>
                  </a:cubicBezTo>
                  <a:cubicBezTo>
                    <a:pt x="1336" y="273"/>
                    <a:pt x="1349" y="273"/>
                    <a:pt x="1349" y="273"/>
                  </a:cubicBezTo>
                  <a:lnTo>
                    <a:pt x="1362" y="299"/>
                  </a:lnTo>
                  <a:cubicBezTo>
                    <a:pt x="1362" y="325"/>
                    <a:pt x="1362" y="338"/>
                    <a:pt x="1362" y="338"/>
                  </a:cubicBezTo>
                  <a:cubicBezTo>
                    <a:pt x="1375" y="338"/>
                    <a:pt x="1375" y="325"/>
                    <a:pt x="1375" y="325"/>
                  </a:cubicBezTo>
                  <a:cubicBezTo>
                    <a:pt x="1375" y="305"/>
                    <a:pt x="1424" y="299"/>
                    <a:pt x="1476" y="299"/>
                  </a:cubicBezTo>
                  <a:cubicBezTo>
                    <a:pt x="1527" y="299"/>
                    <a:pt x="1583" y="305"/>
                    <a:pt x="1595" y="312"/>
                  </a:cubicBezTo>
                  <a:cubicBezTo>
                    <a:pt x="1603" y="327"/>
                    <a:pt x="1615" y="333"/>
                    <a:pt x="1624" y="333"/>
                  </a:cubicBezTo>
                  <a:cubicBezTo>
                    <a:pt x="1630" y="333"/>
                    <a:pt x="1634" y="330"/>
                    <a:pt x="1634" y="325"/>
                  </a:cubicBezTo>
                  <a:cubicBezTo>
                    <a:pt x="1634" y="312"/>
                    <a:pt x="1644" y="305"/>
                    <a:pt x="1660" y="305"/>
                  </a:cubicBezTo>
                  <a:cubicBezTo>
                    <a:pt x="1677" y="305"/>
                    <a:pt x="1699" y="312"/>
                    <a:pt x="1725" y="325"/>
                  </a:cubicBezTo>
                  <a:cubicBezTo>
                    <a:pt x="1763" y="332"/>
                    <a:pt x="1791" y="340"/>
                    <a:pt x="1809" y="340"/>
                  </a:cubicBezTo>
                  <a:cubicBezTo>
                    <a:pt x="1822" y="340"/>
                    <a:pt x="1829" y="336"/>
                    <a:pt x="1829" y="325"/>
                  </a:cubicBezTo>
                  <a:lnTo>
                    <a:pt x="1855" y="338"/>
                  </a:lnTo>
                  <a:cubicBezTo>
                    <a:pt x="1859" y="342"/>
                    <a:pt x="1865" y="343"/>
                    <a:pt x="1871" y="343"/>
                  </a:cubicBezTo>
                  <a:cubicBezTo>
                    <a:pt x="1884" y="343"/>
                    <a:pt x="1898" y="338"/>
                    <a:pt x="1907" y="338"/>
                  </a:cubicBezTo>
                  <a:cubicBezTo>
                    <a:pt x="1913" y="331"/>
                    <a:pt x="1920" y="328"/>
                    <a:pt x="1923" y="328"/>
                  </a:cubicBezTo>
                  <a:cubicBezTo>
                    <a:pt x="1926" y="328"/>
                    <a:pt x="1926" y="331"/>
                    <a:pt x="1920" y="338"/>
                  </a:cubicBezTo>
                  <a:cubicBezTo>
                    <a:pt x="1907" y="364"/>
                    <a:pt x="1894" y="377"/>
                    <a:pt x="1907" y="389"/>
                  </a:cubicBezTo>
                  <a:cubicBezTo>
                    <a:pt x="1920" y="389"/>
                    <a:pt x="1933" y="377"/>
                    <a:pt x="1933" y="351"/>
                  </a:cubicBezTo>
                  <a:cubicBezTo>
                    <a:pt x="1946" y="338"/>
                    <a:pt x="1959" y="338"/>
                    <a:pt x="1959" y="338"/>
                  </a:cubicBezTo>
                  <a:cubicBezTo>
                    <a:pt x="1959" y="338"/>
                    <a:pt x="1959" y="338"/>
                    <a:pt x="1959" y="364"/>
                  </a:cubicBezTo>
                  <a:cubicBezTo>
                    <a:pt x="1946" y="377"/>
                    <a:pt x="1933" y="402"/>
                    <a:pt x="1933" y="402"/>
                  </a:cubicBezTo>
                  <a:lnTo>
                    <a:pt x="1946" y="402"/>
                  </a:lnTo>
                  <a:cubicBezTo>
                    <a:pt x="1946" y="389"/>
                    <a:pt x="1959" y="389"/>
                    <a:pt x="1959" y="389"/>
                  </a:cubicBezTo>
                  <a:cubicBezTo>
                    <a:pt x="1972" y="389"/>
                    <a:pt x="1972" y="389"/>
                    <a:pt x="1946" y="428"/>
                  </a:cubicBezTo>
                  <a:cubicBezTo>
                    <a:pt x="1932" y="456"/>
                    <a:pt x="1929" y="469"/>
                    <a:pt x="1934" y="469"/>
                  </a:cubicBezTo>
                  <a:cubicBezTo>
                    <a:pt x="1937" y="469"/>
                    <a:pt x="1947" y="459"/>
                    <a:pt x="1959" y="441"/>
                  </a:cubicBezTo>
                  <a:lnTo>
                    <a:pt x="1985" y="428"/>
                  </a:lnTo>
                  <a:lnTo>
                    <a:pt x="1985" y="428"/>
                  </a:lnTo>
                  <a:cubicBezTo>
                    <a:pt x="1980" y="448"/>
                    <a:pt x="1982" y="455"/>
                    <a:pt x="1988" y="455"/>
                  </a:cubicBezTo>
                  <a:cubicBezTo>
                    <a:pt x="1997" y="455"/>
                    <a:pt x="2015" y="436"/>
                    <a:pt x="2024" y="428"/>
                  </a:cubicBezTo>
                  <a:lnTo>
                    <a:pt x="2024" y="428"/>
                  </a:lnTo>
                  <a:cubicBezTo>
                    <a:pt x="2017" y="456"/>
                    <a:pt x="2013" y="469"/>
                    <a:pt x="2018" y="469"/>
                  </a:cubicBezTo>
                  <a:cubicBezTo>
                    <a:pt x="2022" y="469"/>
                    <a:pt x="2031" y="459"/>
                    <a:pt x="2049" y="441"/>
                  </a:cubicBezTo>
                  <a:cubicBezTo>
                    <a:pt x="2055" y="436"/>
                    <a:pt x="2058" y="433"/>
                    <a:pt x="2060" y="433"/>
                  </a:cubicBezTo>
                  <a:cubicBezTo>
                    <a:pt x="2062" y="433"/>
                    <a:pt x="2062" y="439"/>
                    <a:pt x="2062" y="454"/>
                  </a:cubicBezTo>
                  <a:cubicBezTo>
                    <a:pt x="2062" y="480"/>
                    <a:pt x="2062" y="480"/>
                    <a:pt x="2075" y="493"/>
                  </a:cubicBezTo>
                  <a:cubicBezTo>
                    <a:pt x="2080" y="491"/>
                    <a:pt x="2085" y="490"/>
                    <a:pt x="2091" y="490"/>
                  </a:cubicBezTo>
                  <a:cubicBezTo>
                    <a:pt x="2119" y="490"/>
                    <a:pt x="2160" y="515"/>
                    <a:pt x="2192" y="558"/>
                  </a:cubicBezTo>
                  <a:cubicBezTo>
                    <a:pt x="2245" y="600"/>
                    <a:pt x="2272" y="643"/>
                    <a:pt x="2294" y="643"/>
                  </a:cubicBezTo>
                  <a:cubicBezTo>
                    <a:pt x="2299" y="643"/>
                    <a:pt x="2304" y="641"/>
                    <a:pt x="2309" y="636"/>
                  </a:cubicBezTo>
                  <a:lnTo>
                    <a:pt x="2309" y="636"/>
                  </a:lnTo>
                  <a:cubicBezTo>
                    <a:pt x="2309" y="649"/>
                    <a:pt x="2309" y="649"/>
                    <a:pt x="2296" y="675"/>
                  </a:cubicBezTo>
                  <a:cubicBezTo>
                    <a:pt x="2291" y="680"/>
                    <a:pt x="2287" y="683"/>
                    <a:pt x="2288" y="683"/>
                  </a:cubicBezTo>
                  <a:cubicBezTo>
                    <a:pt x="2290" y="683"/>
                    <a:pt x="2299" y="677"/>
                    <a:pt x="2322" y="662"/>
                  </a:cubicBezTo>
                  <a:cubicBezTo>
                    <a:pt x="2335" y="662"/>
                    <a:pt x="2348" y="659"/>
                    <a:pt x="2353" y="659"/>
                  </a:cubicBezTo>
                  <a:cubicBezTo>
                    <a:pt x="2357" y="659"/>
                    <a:pt x="2354" y="662"/>
                    <a:pt x="2335" y="675"/>
                  </a:cubicBezTo>
                  <a:cubicBezTo>
                    <a:pt x="2309" y="688"/>
                    <a:pt x="2322" y="701"/>
                    <a:pt x="2348" y="727"/>
                  </a:cubicBezTo>
                  <a:cubicBezTo>
                    <a:pt x="2358" y="748"/>
                    <a:pt x="2378" y="769"/>
                    <a:pt x="2391" y="769"/>
                  </a:cubicBezTo>
                  <a:cubicBezTo>
                    <a:pt x="2394" y="769"/>
                    <a:pt x="2397" y="768"/>
                    <a:pt x="2400" y="766"/>
                  </a:cubicBezTo>
                  <a:cubicBezTo>
                    <a:pt x="2426" y="766"/>
                    <a:pt x="2426" y="766"/>
                    <a:pt x="2400" y="779"/>
                  </a:cubicBezTo>
                  <a:cubicBezTo>
                    <a:pt x="2361" y="792"/>
                    <a:pt x="2361" y="843"/>
                    <a:pt x="2413" y="843"/>
                  </a:cubicBezTo>
                  <a:cubicBezTo>
                    <a:pt x="2426" y="843"/>
                    <a:pt x="2426" y="856"/>
                    <a:pt x="2400" y="869"/>
                  </a:cubicBezTo>
                  <a:cubicBezTo>
                    <a:pt x="2413" y="869"/>
                    <a:pt x="2413" y="882"/>
                    <a:pt x="2452" y="895"/>
                  </a:cubicBezTo>
                  <a:cubicBezTo>
                    <a:pt x="2452" y="895"/>
                    <a:pt x="2464" y="934"/>
                    <a:pt x="2464" y="947"/>
                  </a:cubicBezTo>
                  <a:cubicBezTo>
                    <a:pt x="2477" y="960"/>
                    <a:pt x="2503" y="973"/>
                    <a:pt x="2503" y="973"/>
                  </a:cubicBezTo>
                  <a:cubicBezTo>
                    <a:pt x="2490" y="986"/>
                    <a:pt x="2503" y="1025"/>
                    <a:pt x="2516" y="1077"/>
                  </a:cubicBezTo>
                  <a:cubicBezTo>
                    <a:pt x="2542" y="1142"/>
                    <a:pt x="2542" y="1194"/>
                    <a:pt x="2529" y="1207"/>
                  </a:cubicBezTo>
                  <a:lnTo>
                    <a:pt x="2555" y="1207"/>
                  </a:lnTo>
                  <a:cubicBezTo>
                    <a:pt x="2594" y="1207"/>
                    <a:pt x="2594" y="1220"/>
                    <a:pt x="2581" y="1233"/>
                  </a:cubicBezTo>
                  <a:cubicBezTo>
                    <a:pt x="2529" y="1246"/>
                    <a:pt x="2542" y="1284"/>
                    <a:pt x="2581" y="1284"/>
                  </a:cubicBezTo>
                  <a:lnTo>
                    <a:pt x="2555" y="1284"/>
                  </a:lnTo>
                  <a:cubicBezTo>
                    <a:pt x="2516" y="1297"/>
                    <a:pt x="2542" y="1323"/>
                    <a:pt x="2594" y="1323"/>
                  </a:cubicBezTo>
                  <a:cubicBezTo>
                    <a:pt x="2568" y="1336"/>
                    <a:pt x="2542" y="1349"/>
                    <a:pt x="2568" y="1362"/>
                  </a:cubicBezTo>
                  <a:lnTo>
                    <a:pt x="2516" y="1362"/>
                  </a:lnTo>
                  <a:cubicBezTo>
                    <a:pt x="2490" y="1375"/>
                    <a:pt x="2477" y="1375"/>
                    <a:pt x="2477" y="1375"/>
                  </a:cubicBezTo>
                  <a:cubicBezTo>
                    <a:pt x="2477" y="1388"/>
                    <a:pt x="2490" y="1388"/>
                    <a:pt x="2516" y="1388"/>
                  </a:cubicBezTo>
                  <a:lnTo>
                    <a:pt x="2516" y="1401"/>
                  </a:lnTo>
                  <a:cubicBezTo>
                    <a:pt x="2516" y="1401"/>
                    <a:pt x="2516" y="1414"/>
                    <a:pt x="2542" y="1414"/>
                  </a:cubicBezTo>
                  <a:cubicBezTo>
                    <a:pt x="2568" y="1414"/>
                    <a:pt x="2568" y="1414"/>
                    <a:pt x="2568" y="1427"/>
                  </a:cubicBezTo>
                  <a:lnTo>
                    <a:pt x="2685" y="1427"/>
                  </a:lnTo>
                  <a:cubicBezTo>
                    <a:pt x="2737" y="1427"/>
                    <a:pt x="2750" y="1427"/>
                    <a:pt x="2776" y="1414"/>
                  </a:cubicBezTo>
                  <a:cubicBezTo>
                    <a:pt x="2798" y="1380"/>
                    <a:pt x="2821" y="1347"/>
                    <a:pt x="2793" y="1347"/>
                  </a:cubicBezTo>
                  <a:cubicBezTo>
                    <a:pt x="2788" y="1347"/>
                    <a:pt x="2783" y="1348"/>
                    <a:pt x="2776" y="1349"/>
                  </a:cubicBezTo>
                  <a:cubicBezTo>
                    <a:pt x="2776" y="1349"/>
                    <a:pt x="2750" y="1336"/>
                    <a:pt x="2750" y="1323"/>
                  </a:cubicBezTo>
                  <a:cubicBezTo>
                    <a:pt x="2750" y="1310"/>
                    <a:pt x="2776" y="1310"/>
                    <a:pt x="2776" y="1310"/>
                  </a:cubicBezTo>
                  <a:cubicBezTo>
                    <a:pt x="2802" y="1297"/>
                    <a:pt x="2789" y="1259"/>
                    <a:pt x="2789" y="1207"/>
                  </a:cubicBezTo>
                  <a:cubicBezTo>
                    <a:pt x="2776" y="1155"/>
                    <a:pt x="2776" y="1116"/>
                    <a:pt x="2789" y="1103"/>
                  </a:cubicBezTo>
                  <a:cubicBezTo>
                    <a:pt x="2815" y="1090"/>
                    <a:pt x="2815" y="1077"/>
                    <a:pt x="2815" y="1077"/>
                  </a:cubicBezTo>
                  <a:lnTo>
                    <a:pt x="2815" y="1077"/>
                  </a:lnTo>
                  <a:cubicBezTo>
                    <a:pt x="2812" y="1078"/>
                    <a:pt x="2810" y="1079"/>
                    <a:pt x="2808" y="1079"/>
                  </a:cubicBezTo>
                  <a:cubicBezTo>
                    <a:pt x="2786" y="1079"/>
                    <a:pt x="2774" y="1018"/>
                    <a:pt x="2750" y="947"/>
                  </a:cubicBezTo>
                  <a:cubicBezTo>
                    <a:pt x="2726" y="888"/>
                    <a:pt x="2702" y="829"/>
                    <a:pt x="2679" y="829"/>
                  </a:cubicBezTo>
                  <a:cubicBezTo>
                    <a:pt x="2677" y="829"/>
                    <a:pt x="2674" y="829"/>
                    <a:pt x="2672" y="830"/>
                  </a:cubicBezTo>
                  <a:cubicBezTo>
                    <a:pt x="2672" y="818"/>
                    <a:pt x="2672" y="805"/>
                    <a:pt x="2672" y="805"/>
                  </a:cubicBezTo>
                  <a:cubicBezTo>
                    <a:pt x="2685" y="792"/>
                    <a:pt x="2685" y="779"/>
                    <a:pt x="2672" y="753"/>
                  </a:cubicBezTo>
                  <a:cubicBezTo>
                    <a:pt x="2633" y="753"/>
                    <a:pt x="2633" y="740"/>
                    <a:pt x="2633" y="740"/>
                  </a:cubicBezTo>
                  <a:cubicBezTo>
                    <a:pt x="2646" y="727"/>
                    <a:pt x="2646" y="714"/>
                    <a:pt x="2633" y="701"/>
                  </a:cubicBezTo>
                  <a:cubicBezTo>
                    <a:pt x="2624" y="682"/>
                    <a:pt x="2621" y="670"/>
                    <a:pt x="2610" y="670"/>
                  </a:cubicBezTo>
                  <a:cubicBezTo>
                    <a:pt x="2606" y="670"/>
                    <a:pt x="2601" y="671"/>
                    <a:pt x="2594" y="675"/>
                  </a:cubicBezTo>
                  <a:cubicBezTo>
                    <a:pt x="2594" y="675"/>
                    <a:pt x="2555" y="610"/>
                    <a:pt x="2555" y="571"/>
                  </a:cubicBezTo>
                  <a:cubicBezTo>
                    <a:pt x="2562" y="558"/>
                    <a:pt x="2559" y="555"/>
                    <a:pt x="2550" y="555"/>
                  </a:cubicBezTo>
                  <a:cubicBezTo>
                    <a:pt x="2542" y="555"/>
                    <a:pt x="2529" y="558"/>
                    <a:pt x="2516" y="558"/>
                  </a:cubicBezTo>
                  <a:cubicBezTo>
                    <a:pt x="2507" y="567"/>
                    <a:pt x="2492" y="576"/>
                    <a:pt x="2479" y="576"/>
                  </a:cubicBezTo>
                  <a:cubicBezTo>
                    <a:pt x="2473" y="576"/>
                    <a:pt x="2468" y="575"/>
                    <a:pt x="2464" y="571"/>
                  </a:cubicBezTo>
                  <a:lnTo>
                    <a:pt x="2503" y="545"/>
                  </a:lnTo>
                  <a:cubicBezTo>
                    <a:pt x="2529" y="532"/>
                    <a:pt x="2529" y="532"/>
                    <a:pt x="2516" y="519"/>
                  </a:cubicBezTo>
                  <a:lnTo>
                    <a:pt x="2503" y="506"/>
                  </a:lnTo>
                  <a:cubicBezTo>
                    <a:pt x="2500" y="508"/>
                    <a:pt x="2497" y="509"/>
                    <a:pt x="2493" y="509"/>
                  </a:cubicBezTo>
                  <a:cubicBezTo>
                    <a:pt x="2470" y="509"/>
                    <a:pt x="2445" y="473"/>
                    <a:pt x="2400" y="428"/>
                  </a:cubicBezTo>
                  <a:cubicBezTo>
                    <a:pt x="2352" y="380"/>
                    <a:pt x="2325" y="354"/>
                    <a:pt x="2309" y="354"/>
                  </a:cubicBezTo>
                  <a:cubicBezTo>
                    <a:pt x="2303" y="354"/>
                    <a:pt x="2299" y="357"/>
                    <a:pt x="2296" y="364"/>
                  </a:cubicBezTo>
                  <a:cubicBezTo>
                    <a:pt x="2291" y="368"/>
                    <a:pt x="2286" y="371"/>
                    <a:pt x="2282" y="371"/>
                  </a:cubicBezTo>
                  <a:cubicBezTo>
                    <a:pt x="2273" y="371"/>
                    <a:pt x="2265" y="362"/>
                    <a:pt x="2257" y="338"/>
                  </a:cubicBezTo>
                  <a:cubicBezTo>
                    <a:pt x="2257" y="272"/>
                    <a:pt x="2257" y="254"/>
                    <a:pt x="2247" y="254"/>
                  </a:cubicBezTo>
                  <a:cubicBezTo>
                    <a:pt x="2243" y="254"/>
                    <a:pt x="2238" y="256"/>
                    <a:pt x="2231" y="260"/>
                  </a:cubicBezTo>
                  <a:cubicBezTo>
                    <a:pt x="2244" y="260"/>
                    <a:pt x="2231" y="286"/>
                    <a:pt x="2218" y="299"/>
                  </a:cubicBezTo>
                  <a:cubicBezTo>
                    <a:pt x="2206" y="317"/>
                    <a:pt x="2197" y="326"/>
                    <a:pt x="2192" y="326"/>
                  </a:cubicBezTo>
                  <a:cubicBezTo>
                    <a:pt x="2186" y="326"/>
                    <a:pt x="2185" y="314"/>
                    <a:pt x="2192" y="286"/>
                  </a:cubicBezTo>
                  <a:cubicBezTo>
                    <a:pt x="2223" y="255"/>
                    <a:pt x="2134" y="209"/>
                    <a:pt x="2081" y="209"/>
                  </a:cubicBezTo>
                  <a:cubicBezTo>
                    <a:pt x="2067" y="209"/>
                    <a:pt x="2055" y="212"/>
                    <a:pt x="2049" y="221"/>
                  </a:cubicBezTo>
                  <a:lnTo>
                    <a:pt x="2062" y="195"/>
                  </a:lnTo>
                  <a:cubicBezTo>
                    <a:pt x="2075" y="182"/>
                    <a:pt x="2062" y="169"/>
                    <a:pt x="2024" y="156"/>
                  </a:cubicBezTo>
                  <a:cubicBezTo>
                    <a:pt x="1998" y="143"/>
                    <a:pt x="1998" y="143"/>
                    <a:pt x="1998" y="143"/>
                  </a:cubicBezTo>
                  <a:cubicBezTo>
                    <a:pt x="1990" y="155"/>
                    <a:pt x="1981" y="160"/>
                    <a:pt x="1972" y="160"/>
                  </a:cubicBezTo>
                  <a:cubicBezTo>
                    <a:pt x="1952" y="160"/>
                    <a:pt x="1933" y="135"/>
                    <a:pt x="1933" y="117"/>
                  </a:cubicBezTo>
                  <a:cubicBezTo>
                    <a:pt x="1933" y="91"/>
                    <a:pt x="1933" y="91"/>
                    <a:pt x="1920" y="78"/>
                  </a:cubicBezTo>
                  <a:cubicBezTo>
                    <a:pt x="1904" y="90"/>
                    <a:pt x="1889" y="95"/>
                    <a:pt x="1877" y="95"/>
                  </a:cubicBezTo>
                  <a:cubicBezTo>
                    <a:pt x="1849" y="95"/>
                    <a:pt x="1833" y="70"/>
                    <a:pt x="1842" y="52"/>
                  </a:cubicBezTo>
                  <a:lnTo>
                    <a:pt x="1816" y="52"/>
                  </a:lnTo>
                  <a:cubicBezTo>
                    <a:pt x="1803" y="65"/>
                    <a:pt x="1777" y="65"/>
                    <a:pt x="1764" y="65"/>
                  </a:cubicBezTo>
                  <a:cubicBezTo>
                    <a:pt x="1753" y="60"/>
                    <a:pt x="1745" y="57"/>
                    <a:pt x="1739" y="57"/>
                  </a:cubicBezTo>
                  <a:cubicBezTo>
                    <a:pt x="1732" y="57"/>
                    <a:pt x="1731" y="63"/>
                    <a:pt x="1738" y="78"/>
                  </a:cubicBezTo>
                  <a:cubicBezTo>
                    <a:pt x="1725" y="91"/>
                    <a:pt x="1725" y="117"/>
                    <a:pt x="1712" y="117"/>
                  </a:cubicBezTo>
                  <a:lnTo>
                    <a:pt x="1725" y="91"/>
                  </a:lnTo>
                  <a:cubicBezTo>
                    <a:pt x="1725" y="78"/>
                    <a:pt x="1699" y="65"/>
                    <a:pt x="1660" y="52"/>
                  </a:cubicBezTo>
                  <a:cubicBezTo>
                    <a:pt x="1608" y="52"/>
                    <a:pt x="1583" y="52"/>
                    <a:pt x="1570" y="26"/>
                  </a:cubicBezTo>
                  <a:lnTo>
                    <a:pt x="1557" y="39"/>
                  </a:lnTo>
                  <a:cubicBezTo>
                    <a:pt x="1550" y="52"/>
                    <a:pt x="1547" y="59"/>
                    <a:pt x="1545" y="59"/>
                  </a:cubicBezTo>
                  <a:cubicBezTo>
                    <a:pt x="1544" y="59"/>
                    <a:pt x="1544" y="52"/>
                    <a:pt x="1544" y="39"/>
                  </a:cubicBezTo>
                  <a:cubicBezTo>
                    <a:pt x="1537" y="26"/>
                    <a:pt x="1524" y="20"/>
                    <a:pt x="1510" y="20"/>
                  </a:cubicBezTo>
                  <a:cubicBezTo>
                    <a:pt x="1495" y="20"/>
                    <a:pt x="1479" y="26"/>
                    <a:pt x="1466" y="39"/>
                  </a:cubicBezTo>
                  <a:lnTo>
                    <a:pt x="1453" y="39"/>
                  </a:lnTo>
                  <a:cubicBezTo>
                    <a:pt x="1446" y="13"/>
                    <a:pt x="1433" y="0"/>
                    <a:pt x="1422" y="0"/>
                  </a:cubicBezTo>
                  <a:close/>
                  <a:moveTo>
                    <a:pt x="1142" y="2893"/>
                  </a:moveTo>
                  <a:cubicBezTo>
                    <a:pt x="1142" y="2919"/>
                    <a:pt x="1142" y="2919"/>
                    <a:pt x="1154" y="2919"/>
                  </a:cubicBezTo>
                  <a:cubicBezTo>
                    <a:pt x="1160" y="2924"/>
                    <a:pt x="1163" y="2927"/>
                    <a:pt x="1165" y="2927"/>
                  </a:cubicBezTo>
                  <a:cubicBezTo>
                    <a:pt x="1167" y="2927"/>
                    <a:pt x="1167" y="2921"/>
                    <a:pt x="1167" y="2906"/>
                  </a:cubicBezTo>
                  <a:cubicBezTo>
                    <a:pt x="1154" y="2906"/>
                    <a:pt x="1142" y="2893"/>
                    <a:pt x="1142" y="2893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18"/>
          <p:cNvSpPr/>
          <p:nvPr/>
        </p:nvSpPr>
        <p:spPr>
          <a:xfrm>
            <a:off x="8578761" y="1339475"/>
            <a:ext cx="715879" cy="223495"/>
          </a:xfrm>
          <a:custGeom>
            <a:rect b="b" l="l" r="r" t="t"/>
            <a:pathLst>
              <a:path extrusionOk="0" h="5080" w="14294">
                <a:moveTo>
                  <a:pt x="14158" y="409"/>
                </a:moveTo>
                <a:cubicBezTo>
                  <a:pt x="14191" y="409"/>
                  <a:pt x="14162" y="449"/>
                  <a:pt x="14099" y="481"/>
                </a:cubicBezTo>
                <a:cubicBezTo>
                  <a:pt x="14081" y="499"/>
                  <a:pt x="14071" y="508"/>
                  <a:pt x="14069" y="508"/>
                </a:cubicBezTo>
                <a:cubicBezTo>
                  <a:pt x="14066" y="508"/>
                  <a:pt x="14072" y="495"/>
                  <a:pt x="14086" y="468"/>
                </a:cubicBezTo>
                <a:cubicBezTo>
                  <a:pt x="14099" y="442"/>
                  <a:pt x="14112" y="416"/>
                  <a:pt x="14125" y="416"/>
                </a:cubicBezTo>
                <a:cubicBezTo>
                  <a:pt x="14139" y="411"/>
                  <a:pt x="14150" y="409"/>
                  <a:pt x="14158" y="409"/>
                </a:cubicBezTo>
                <a:close/>
                <a:moveTo>
                  <a:pt x="10895" y="429"/>
                </a:moveTo>
                <a:cubicBezTo>
                  <a:pt x="10921" y="429"/>
                  <a:pt x="10921" y="429"/>
                  <a:pt x="10934" y="455"/>
                </a:cubicBezTo>
                <a:cubicBezTo>
                  <a:pt x="10947" y="481"/>
                  <a:pt x="10934" y="520"/>
                  <a:pt x="10921" y="533"/>
                </a:cubicBezTo>
                <a:cubicBezTo>
                  <a:pt x="10919" y="534"/>
                  <a:pt x="10917" y="534"/>
                  <a:pt x="10914" y="534"/>
                </a:cubicBezTo>
                <a:cubicBezTo>
                  <a:pt x="10891" y="534"/>
                  <a:pt x="10872" y="476"/>
                  <a:pt x="10895" y="429"/>
                </a:cubicBezTo>
                <a:close/>
                <a:moveTo>
                  <a:pt x="10266" y="887"/>
                </a:moveTo>
                <a:cubicBezTo>
                  <a:pt x="10267" y="887"/>
                  <a:pt x="10270" y="890"/>
                  <a:pt x="10273" y="896"/>
                </a:cubicBezTo>
                <a:cubicBezTo>
                  <a:pt x="10273" y="896"/>
                  <a:pt x="10299" y="922"/>
                  <a:pt x="10286" y="961"/>
                </a:cubicBezTo>
                <a:cubicBezTo>
                  <a:pt x="10295" y="961"/>
                  <a:pt x="10290" y="982"/>
                  <a:pt x="10282" y="982"/>
                </a:cubicBezTo>
                <a:cubicBezTo>
                  <a:pt x="10279" y="982"/>
                  <a:pt x="10276" y="980"/>
                  <a:pt x="10273" y="974"/>
                </a:cubicBezTo>
                <a:lnTo>
                  <a:pt x="10260" y="948"/>
                </a:lnTo>
                <a:cubicBezTo>
                  <a:pt x="10260" y="917"/>
                  <a:pt x="10260" y="887"/>
                  <a:pt x="10266" y="887"/>
                </a:cubicBezTo>
                <a:close/>
                <a:moveTo>
                  <a:pt x="2698" y="1012"/>
                </a:moveTo>
                <a:lnTo>
                  <a:pt x="2685" y="1038"/>
                </a:lnTo>
                <a:lnTo>
                  <a:pt x="2672" y="1077"/>
                </a:lnTo>
                <a:lnTo>
                  <a:pt x="2646" y="1038"/>
                </a:lnTo>
                <a:cubicBezTo>
                  <a:pt x="2646" y="1012"/>
                  <a:pt x="2672" y="1012"/>
                  <a:pt x="2698" y="1012"/>
                </a:cubicBezTo>
                <a:close/>
                <a:moveTo>
                  <a:pt x="3356" y="1070"/>
                </a:moveTo>
                <a:cubicBezTo>
                  <a:pt x="3368" y="1070"/>
                  <a:pt x="3359" y="1082"/>
                  <a:pt x="3333" y="1116"/>
                </a:cubicBezTo>
                <a:lnTo>
                  <a:pt x="3269" y="1155"/>
                </a:lnTo>
                <a:cubicBezTo>
                  <a:pt x="3243" y="1155"/>
                  <a:pt x="3282" y="1129"/>
                  <a:pt x="3321" y="1077"/>
                </a:cubicBezTo>
                <a:cubicBezTo>
                  <a:pt x="3338" y="1073"/>
                  <a:pt x="3349" y="1070"/>
                  <a:pt x="3356" y="1070"/>
                </a:cubicBezTo>
                <a:close/>
                <a:moveTo>
                  <a:pt x="2806" y="1070"/>
                </a:moveTo>
                <a:cubicBezTo>
                  <a:pt x="2811" y="1070"/>
                  <a:pt x="2808" y="1087"/>
                  <a:pt x="2802" y="1116"/>
                </a:cubicBezTo>
                <a:cubicBezTo>
                  <a:pt x="2802" y="1142"/>
                  <a:pt x="2802" y="1168"/>
                  <a:pt x="2750" y="1207"/>
                </a:cubicBezTo>
                <a:cubicBezTo>
                  <a:pt x="2724" y="1194"/>
                  <a:pt x="2711" y="1194"/>
                  <a:pt x="2711" y="1194"/>
                </a:cubicBezTo>
                <a:cubicBezTo>
                  <a:pt x="2711" y="1194"/>
                  <a:pt x="2737" y="1168"/>
                  <a:pt x="2750" y="1142"/>
                </a:cubicBezTo>
                <a:cubicBezTo>
                  <a:pt x="2785" y="1093"/>
                  <a:pt x="2801" y="1070"/>
                  <a:pt x="2806" y="1070"/>
                </a:cubicBezTo>
                <a:close/>
                <a:moveTo>
                  <a:pt x="3463" y="1246"/>
                </a:moveTo>
                <a:lnTo>
                  <a:pt x="3489" y="1259"/>
                </a:lnTo>
                <a:cubicBezTo>
                  <a:pt x="3478" y="1281"/>
                  <a:pt x="3467" y="1313"/>
                  <a:pt x="3456" y="1313"/>
                </a:cubicBezTo>
                <a:cubicBezTo>
                  <a:pt x="3454" y="1313"/>
                  <a:pt x="3452" y="1313"/>
                  <a:pt x="3450" y="1311"/>
                </a:cubicBezTo>
                <a:lnTo>
                  <a:pt x="3424" y="1298"/>
                </a:lnTo>
                <a:cubicBezTo>
                  <a:pt x="3437" y="1272"/>
                  <a:pt x="3463" y="1246"/>
                  <a:pt x="3463" y="1246"/>
                </a:cubicBezTo>
                <a:close/>
                <a:moveTo>
                  <a:pt x="1620" y="1346"/>
                </a:moveTo>
                <a:cubicBezTo>
                  <a:pt x="1637" y="1346"/>
                  <a:pt x="1641" y="1372"/>
                  <a:pt x="1608" y="1415"/>
                </a:cubicBezTo>
                <a:cubicBezTo>
                  <a:pt x="1595" y="1415"/>
                  <a:pt x="1570" y="1428"/>
                  <a:pt x="1570" y="1428"/>
                </a:cubicBezTo>
                <a:cubicBezTo>
                  <a:pt x="1557" y="1402"/>
                  <a:pt x="1595" y="1350"/>
                  <a:pt x="1608" y="1350"/>
                </a:cubicBezTo>
                <a:cubicBezTo>
                  <a:pt x="1613" y="1347"/>
                  <a:pt x="1617" y="1346"/>
                  <a:pt x="1620" y="1346"/>
                </a:cubicBezTo>
                <a:close/>
                <a:moveTo>
                  <a:pt x="1785" y="1354"/>
                </a:moveTo>
                <a:cubicBezTo>
                  <a:pt x="1777" y="1354"/>
                  <a:pt x="1769" y="1357"/>
                  <a:pt x="1764" y="1363"/>
                </a:cubicBezTo>
                <a:cubicBezTo>
                  <a:pt x="1752" y="1357"/>
                  <a:pt x="1743" y="1354"/>
                  <a:pt x="1735" y="1354"/>
                </a:cubicBezTo>
                <a:cubicBezTo>
                  <a:pt x="1708" y="1354"/>
                  <a:pt x="1702" y="1384"/>
                  <a:pt x="1712" y="1415"/>
                </a:cubicBezTo>
                <a:cubicBezTo>
                  <a:pt x="1718" y="1425"/>
                  <a:pt x="1723" y="1430"/>
                  <a:pt x="1731" y="1430"/>
                </a:cubicBezTo>
                <a:cubicBezTo>
                  <a:pt x="1741" y="1430"/>
                  <a:pt x="1755" y="1422"/>
                  <a:pt x="1777" y="1415"/>
                </a:cubicBezTo>
                <a:cubicBezTo>
                  <a:pt x="1803" y="1415"/>
                  <a:pt x="1816" y="1376"/>
                  <a:pt x="1816" y="1376"/>
                </a:cubicBezTo>
                <a:cubicBezTo>
                  <a:pt x="1808" y="1360"/>
                  <a:pt x="1796" y="1354"/>
                  <a:pt x="1785" y="1354"/>
                </a:cubicBezTo>
                <a:close/>
                <a:moveTo>
                  <a:pt x="4116" y="1446"/>
                </a:moveTo>
                <a:cubicBezTo>
                  <a:pt x="4136" y="1446"/>
                  <a:pt x="4128" y="1487"/>
                  <a:pt x="4086" y="1518"/>
                </a:cubicBezTo>
                <a:lnTo>
                  <a:pt x="4047" y="1492"/>
                </a:lnTo>
                <a:cubicBezTo>
                  <a:pt x="4057" y="1463"/>
                  <a:pt x="4066" y="1449"/>
                  <a:pt x="4082" y="1449"/>
                </a:cubicBezTo>
                <a:cubicBezTo>
                  <a:pt x="4087" y="1449"/>
                  <a:pt x="4092" y="1450"/>
                  <a:pt x="4099" y="1453"/>
                </a:cubicBezTo>
                <a:cubicBezTo>
                  <a:pt x="4106" y="1449"/>
                  <a:pt x="4112" y="1446"/>
                  <a:pt x="4116" y="1446"/>
                </a:cubicBezTo>
                <a:close/>
                <a:moveTo>
                  <a:pt x="9562" y="1494"/>
                </a:moveTo>
                <a:cubicBezTo>
                  <a:pt x="9574" y="1494"/>
                  <a:pt x="9585" y="1505"/>
                  <a:pt x="9585" y="1505"/>
                </a:cubicBezTo>
                <a:cubicBezTo>
                  <a:pt x="9585" y="1505"/>
                  <a:pt x="9611" y="1531"/>
                  <a:pt x="9598" y="1544"/>
                </a:cubicBezTo>
                <a:cubicBezTo>
                  <a:pt x="9598" y="1544"/>
                  <a:pt x="9559" y="1531"/>
                  <a:pt x="9533" y="1518"/>
                </a:cubicBezTo>
                <a:lnTo>
                  <a:pt x="9546" y="1505"/>
                </a:lnTo>
                <a:cubicBezTo>
                  <a:pt x="9551" y="1497"/>
                  <a:pt x="9556" y="1494"/>
                  <a:pt x="9562" y="1494"/>
                </a:cubicBezTo>
                <a:close/>
                <a:moveTo>
                  <a:pt x="3835" y="1526"/>
                </a:moveTo>
                <a:cubicBezTo>
                  <a:pt x="3845" y="1526"/>
                  <a:pt x="3857" y="1527"/>
                  <a:pt x="3865" y="1531"/>
                </a:cubicBezTo>
                <a:lnTo>
                  <a:pt x="3852" y="1557"/>
                </a:lnTo>
                <a:cubicBezTo>
                  <a:pt x="3846" y="1554"/>
                  <a:pt x="3839" y="1553"/>
                  <a:pt x="3833" y="1553"/>
                </a:cubicBezTo>
                <a:cubicBezTo>
                  <a:pt x="3828" y="1553"/>
                  <a:pt x="3822" y="1554"/>
                  <a:pt x="3818" y="1554"/>
                </a:cubicBezTo>
                <a:cubicBezTo>
                  <a:pt x="3810" y="1554"/>
                  <a:pt x="3807" y="1551"/>
                  <a:pt x="3813" y="1531"/>
                </a:cubicBezTo>
                <a:cubicBezTo>
                  <a:pt x="3796" y="1531"/>
                  <a:pt x="3813" y="1526"/>
                  <a:pt x="3835" y="1526"/>
                </a:cubicBezTo>
                <a:close/>
                <a:moveTo>
                  <a:pt x="4254" y="1557"/>
                </a:moveTo>
                <a:lnTo>
                  <a:pt x="4280" y="1570"/>
                </a:lnTo>
                <a:cubicBezTo>
                  <a:pt x="4293" y="1583"/>
                  <a:pt x="4293" y="1583"/>
                  <a:pt x="4280" y="1609"/>
                </a:cubicBezTo>
                <a:lnTo>
                  <a:pt x="4254" y="1596"/>
                </a:lnTo>
                <a:lnTo>
                  <a:pt x="4254" y="1557"/>
                </a:lnTo>
                <a:close/>
                <a:moveTo>
                  <a:pt x="4527" y="1648"/>
                </a:moveTo>
                <a:cubicBezTo>
                  <a:pt x="4501" y="1661"/>
                  <a:pt x="4501" y="1700"/>
                  <a:pt x="4501" y="1700"/>
                </a:cubicBezTo>
                <a:cubicBezTo>
                  <a:pt x="4509" y="1709"/>
                  <a:pt x="4517" y="1711"/>
                  <a:pt x="4522" y="1711"/>
                </a:cubicBezTo>
                <a:cubicBezTo>
                  <a:pt x="4534" y="1711"/>
                  <a:pt x="4540" y="1700"/>
                  <a:pt x="4540" y="1700"/>
                </a:cubicBezTo>
                <a:cubicBezTo>
                  <a:pt x="4540" y="1700"/>
                  <a:pt x="4566" y="1674"/>
                  <a:pt x="4540" y="1661"/>
                </a:cubicBezTo>
                <a:lnTo>
                  <a:pt x="4527" y="1648"/>
                </a:lnTo>
                <a:close/>
                <a:moveTo>
                  <a:pt x="9457" y="1703"/>
                </a:moveTo>
                <a:cubicBezTo>
                  <a:pt x="9462" y="1703"/>
                  <a:pt x="9468" y="1706"/>
                  <a:pt x="9481" y="1713"/>
                </a:cubicBezTo>
                <a:lnTo>
                  <a:pt x="9468" y="1739"/>
                </a:lnTo>
                <a:lnTo>
                  <a:pt x="9430" y="1739"/>
                </a:lnTo>
                <a:lnTo>
                  <a:pt x="9443" y="1713"/>
                </a:lnTo>
                <a:cubicBezTo>
                  <a:pt x="9449" y="1706"/>
                  <a:pt x="9452" y="1703"/>
                  <a:pt x="9457" y="1703"/>
                </a:cubicBezTo>
                <a:close/>
                <a:moveTo>
                  <a:pt x="9454" y="1796"/>
                </a:moveTo>
                <a:cubicBezTo>
                  <a:pt x="9451" y="1796"/>
                  <a:pt x="9450" y="1801"/>
                  <a:pt x="9456" y="1817"/>
                </a:cubicBezTo>
                <a:cubicBezTo>
                  <a:pt x="9463" y="1809"/>
                  <a:pt x="9457" y="1796"/>
                  <a:pt x="9454" y="1796"/>
                </a:cubicBezTo>
                <a:close/>
                <a:moveTo>
                  <a:pt x="4995" y="1800"/>
                </a:moveTo>
                <a:cubicBezTo>
                  <a:pt x="4990" y="1800"/>
                  <a:pt x="4987" y="1810"/>
                  <a:pt x="4981" y="1830"/>
                </a:cubicBezTo>
                <a:cubicBezTo>
                  <a:pt x="4994" y="1856"/>
                  <a:pt x="5020" y="1868"/>
                  <a:pt x="5020" y="1868"/>
                </a:cubicBezTo>
                <a:cubicBezTo>
                  <a:pt x="5033" y="1856"/>
                  <a:pt x="5033" y="1856"/>
                  <a:pt x="5020" y="1830"/>
                </a:cubicBezTo>
                <a:cubicBezTo>
                  <a:pt x="5007" y="1810"/>
                  <a:pt x="5000" y="1800"/>
                  <a:pt x="4995" y="1800"/>
                </a:cubicBezTo>
                <a:close/>
                <a:moveTo>
                  <a:pt x="414" y="1859"/>
                </a:moveTo>
                <a:cubicBezTo>
                  <a:pt x="409" y="1859"/>
                  <a:pt x="402" y="1862"/>
                  <a:pt x="389" y="1868"/>
                </a:cubicBezTo>
                <a:lnTo>
                  <a:pt x="376" y="1881"/>
                </a:lnTo>
                <a:lnTo>
                  <a:pt x="415" y="1894"/>
                </a:lnTo>
                <a:lnTo>
                  <a:pt x="428" y="1868"/>
                </a:lnTo>
                <a:cubicBezTo>
                  <a:pt x="422" y="1862"/>
                  <a:pt x="418" y="1859"/>
                  <a:pt x="414" y="1859"/>
                </a:cubicBezTo>
                <a:close/>
                <a:moveTo>
                  <a:pt x="9312" y="1879"/>
                </a:moveTo>
                <a:cubicBezTo>
                  <a:pt x="9317" y="1879"/>
                  <a:pt x="9324" y="1887"/>
                  <a:pt x="9339" y="1894"/>
                </a:cubicBezTo>
                <a:cubicBezTo>
                  <a:pt x="9339" y="1894"/>
                  <a:pt x="9339" y="1894"/>
                  <a:pt x="9326" y="1907"/>
                </a:cubicBezTo>
                <a:lnTo>
                  <a:pt x="9287" y="1907"/>
                </a:lnTo>
                <a:lnTo>
                  <a:pt x="9300" y="1894"/>
                </a:lnTo>
                <a:cubicBezTo>
                  <a:pt x="9305" y="1883"/>
                  <a:pt x="9309" y="1879"/>
                  <a:pt x="9312" y="1879"/>
                </a:cubicBezTo>
                <a:close/>
                <a:moveTo>
                  <a:pt x="4504" y="1889"/>
                </a:moveTo>
                <a:cubicBezTo>
                  <a:pt x="4515" y="1889"/>
                  <a:pt x="4527" y="1894"/>
                  <a:pt x="4527" y="1894"/>
                </a:cubicBezTo>
                <a:cubicBezTo>
                  <a:pt x="4540" y="1907"/>
                  <a:pt x="4553" y="1933"/>
                  <a:pt x="4540" y="1946"/>
                </a:cubicBezTo>
                <a:cubicBezTo>
                  <a:pt x="4540" y="1946"/>
                  <a:pt x="4523" y="1963"/>
                  <a:pt x="4510" y="1963"/>
                </a:cubicBezTo>
                <a:cubicBezTo>
                  <a:pt x="4507" y="1963"/>
                  <a:pt x="4503" y="1962"/>
                  <a:pt x="4501" y="1959"/>
                </a:cubicBezTo>
                <a:cubicBezTo>
                  <a:pt x="4475" y="1933"/>
                  <a:pt x="4488" y="1894"/>
                  <a:pt x="4488" y="1894"/>
                </a:cubicBezTo>
                <a:cubicBezTo>
                  <a:pt x="4492" y="1890"/>
                  <a:pt x="4498" y="1889"/>
                  <a:pt x="4504" y="1889"/>
                </a:cubicBezTo>
                <a:close/>
                <a:moveTo>
                  <a:pt x="9400" y="2047"/>
                </a:moveTo>
                <a:cubicBezTo>
                  <a:pt x="9401" y="2048"/>
                  <a:pt x="9402" y="2049"/>
                  <a:pt x="9404" y="2050"/>
                </a:cubicBezTo>
                <a:cubicBezTo>
                  <a:pt x="9405" y="2050"/>
                  <a:pt x="9406" y="2050"/>
                  <a:pt x="9408" y="2050"/>
                </a:cubicBezTo>
                <a:lnTo>
                  <a:pt x="9408" y="2050"/>
                </a:lnTo>
                <a:cubicBezTo>
                  <a:pt x="9405" y="2049"/>
                  <a:pt x="9403" y="2048"/>
                  <a:pt x="9400" y="2047"/>
                </a:cubicBezTo>
                <a:close/>
                <a:moveTo>
                  <a:pt x="9408" y="2050"/>
                </a:moveTo>
                <a:cubicBezTo>
                  <a:pt x="9414" y="2053"/>
                  <a:pt x="9418" y="2053"/>
                  <a:pt x="9420" y="2053"/>
                </a:cubicBezTo>
                <a:cubicBezTo>
                  <a:pt x="9423" y="2053"/>
                  <a:pt x="9418" y="2051"/>
                  <a:pt x="9408" y="2050"/>
                </a:cubicBezTo>
                <a:close/>
                <a:moveTo>
                  <a:pt x="9205" y="2006"/>
                </a:moveTo>
                <a:cubicBezTo>
                  <a:pt x="9210" y="2006"/>
                  <a:pt x="9216" y="2008"/>
                  <a:pt x="9222" y="2011"/>
                </a:cubicBezTo>
                <a:cubicBezTo>
                  <a:pt x="9248" y="2024"/>
                  <a:pt x="9248" y="2024"/>
                  <a:pt x="9235" y="2050"/>
                </a:cubicBezTo>
                <a:cubicBezTo>
                  <a:pt x="9229" y="2070"/>
                  <a:pt x="9225" y="2079"/>
                  <a:pt x="9220" y="2079"/>
                </a:cubicBezTo>
                <a:cubicBezTo>
                  <a:pt x="9216" y="2079"/>
                  <a:pt x="9209" y="2070"/>
                  <a:pt x="9196" y="2050"/>
                </a:cubicBezTo>
                <a:cubicBezTo>
                  <a:pt x="9186" y="2021"/>
                  <a:pt x="9191" y="2006"/>
                  <a:pt x="9205" y="2006"/>
                </a:cubicBezTo>
                <a:close/>
                <a:moveTo>
                  <a:pt x="496" y="2006"/>
                </a:moveTo>
                <a:cubicBezTo>
                  <a:pt x="504" y="2006"/>
                  <a:pt x="511" y="2007"/>
                  <a:pt x="519" y="2011"/>
                </a:cubicBezTo>
                <a:lnTo>
                  <a:pt x="493" y="2024"/>
                </a:lnTo>
                <a:cubicBezTo>
                  <a:pt x="491" y="2022"/>
                  <a:pt x="490" y="2021"/>
                  <a:pt x="488" y="2021"/>
                </a:cubicBezTo>
                <a:cubicBezTo>
                  <a:pt x="481" y="2021"/>
                  <a:pt x="486" y="2050"/>
                  <a:pt x="519" y="2050"/>
                </a:cubicBezTo>
                <a:cubicBezTo>
                  <a:pt x="545" y="2076"/>
                  <a:pt x="571" y="2089"/>
                  <a:pt x="571" y="2089"/>
                </a:cubicBezTo>
                <a:cubicBezTo>
                  <a:pt x="560" y="2100"/>
                  <a:pt x="549" y="2104"/>
                  <a:pt x="538" y="2104"/>
                </a:cubicBezTo>
                <a:cubicBezTo>
                  <a:pt x="523" y="2104"/>
                  <a:pt x="508" y="2096"/>
                  <a:pt x="493" y="2089"/>
                </a:cubicBezTo>
                <a:cubicBezTo>
                  <a:pt x="428" y="2063"/>
                  <a:pt x="428" y="2063"/>
                  <a:pt x="454" y="2024"/>
                </a:cubicBezTo>
                <a:cubicBezTo>
                  <a:pt x="463" y="2015"/>
                  <a:pt x="479" y="2006"/>
                  <a:pt x="496" y="2006"/>
                </a:cubicBezTo>
                <a:close/>
                <a:moveTo>
                  <a:pt x="8937" y="2050"/>
                </a:moveTo>
                <a:cubicBezTo>
                  <a:pt x="8963" y="2063"/>
                  <a:pt x="8989" y="2089"/>
                  <a:pt x="8976" y="2102"/>
                </a:cubicBezTo>
                <a:lnTo>
                  <a:pt x="8937" y="2115"/>
                </a:lnTo>
                <a:lnTo>
                  <a:pt x="8924" y="2076"/>
                </a:lnTo>
                <a:lnTo>
                  <a:pt x="8937" y="2050"/>
                </a:lnTo>
                <a:close/>
                <a:moveTo>
                  <a:pt x="4788" y="2190"/>
                </a:moveTo>
                <a:cubicBezTo>
                  <a:pt x="4793" y="2190"/>
                  <a:pt x="4799" y="2199"/>
                  <a:pt x="4812" y="2219"/>
                </a:cubicBezTo>
                <a:cubicBezTo>
                  <a:pt x="4825" y="2245"/>
                  <a:pt x="4799" y="2258"/>
                  <a:pt x="4799" y="2258"/>
                </a:cubicBezTo>
                <a:cubicBezTo>
                  <a:pt x="4793" y="2264"/>
                  <a:pt x="4789" y="2266"/>
                  <a:pt x="4787" y="2266"/>
                </a:cubicBezTo>
                <a:cubicBezTo>
                  <a:pt x="4778" y="2266"/>
                  <a:pt x="4783" y="2239"/>
                  <a:pt x="4773" y="2219"/>
                </a:cubicBezTo>
                <a:cubicBezTo>
                  <a:pt x="4780" y="2199"/>
                  <a:pt x="4783" y="2190"/>
                  <a:pt x="4788" y="2190"/>
                </a:cubicBezTo>
                <a:close/>
                <a:moveTo>
                  <a:pt x="313" y="2212"/>
                </a:moveTo>
                <a:cubicBezTo>
                  <a:pt x="318" y="2212"/>
                  <a:pt x="324" y="2219"/>
                  <a:pt x="337" y="2232"/>
                </a:cubicBezTo>
                <a:cubicBezTo>
                  <a:pt x="337" y="2232"/>
                  <a:pt x="337" y="2271"/>
                  <a:pt x="324" y="2284"/>
                </a:cubicBezTo>
                <a:lnTo>
                  <a:pt x="285" y="2284"/>
                </a:lnTo>
                <a:cubicBezTo>
                  <a:pt x="260" y="2271"/>
                  <a:pt x="272" y="2245"/>
                  <a:pt x="298" y="2232"/>
                </a:cubicBezTo>
                <a:cubicBezTo>
                  <a:pt x="305" y="2219"/>
                  <a:pt x="308" y="2212"/>
                  <a:pt x="313" y="2212"/>
                </a:cubicBezTo>
                <a:close/>
                <a:moveTo>
                  <a:pt x="8835" y="2326"/>
                </a:moveTo>
                <a:cubicBezTo>
                  <a:pt x="8839" y="2326"/>
                  <a:pt x="8846" y="2329"/>
                  <a:pt x="8859" y="2335"/>
                </a:cubicBezTo>
                <a:cubicBezTo>
                  <a:pt x="8859" y="2335"/>
                  <a:pt x="8885" y="2348"/>
                  <a:pt x="8872" y="2361"/>
                </a:cubicBezTo>
                <a:lnTo>
                  <a:pt x="8833" y="2374"/>
                </a:lnTo>
                <a:cubicBezTo>
                  <a:pt x="8807" y="2361"/>
                  <a:pt x="8820" y="2335"/>
                  <a:pt x="8820" y="2335"/>
                </a:cubicBezTo>
                <a:cubicBezTo>
                  <a:pt x="8826" y="2329"/>
                  <a:pt x="8830" y="2326"/>
                  <a:pt x="8835" y="2326"/>
                </a:cubicBezTo>
                <a:close/>
                <a:moveTo>
                  <a:pt x="5227" y="2426"/>
                </a:moveTo>
                <a:cubicBezTo>
                  <a:pt x="5227" y="2426"/>
                  <a:pt x="5226" y="2426"/>
                  <a:pt x="5226" y="2426"/>
                </a:cubicBezTo>
                <a:lnTo>
                  <a:pt x="5226" y="2426"/>
                </a:lnTo>
                <a:cubicBezTo>
                  <a:pt x="5230" y="2433"/>
                  <a:pt x="5232" y="2437"/>
                  <a:pt x="5232" y="2437"/>
                </a:cubicBezTo>
                <a:cubicBezTo>
                  <a:pt x="5232" y="2437"/>
                  <a:pt x="5231" y="2433"/>
                  <a:pt x="5227" y="2426"/>
                </a:cubicBezTo>
                <a:close/>
                <a:moveTo>
                  <a:pt x="4241" y="2517"/>
                </a:moveTo>
                <a:cubicBezTo>
                  <a:pt x="4242" y="2518"/>
                  <a:pt x="4243" y="2518"/>
                  <a:pt x="4243" y="2519"/>
                </a:cubicBezTo>
                <a:lnTo>
                  <a:pt x="4243" y="2519"/>
                </a:lnTo>
                <a:cubicBezTo>
                  <a:pt x="4245" y="2518"/>
                  <a:pt x="4244" y="2517"/>
                  <a:pt x="4241" y="2517"/>
                </a:cubicBezTo>
                <a:close/>
                <a:moveTo>
                  <a:pt x="5087" y="2499"/>
                </a:moveTo>
                <a:cubicBezTo>
                  <a:pt x="5100" y="2499"/>
                  <a:pt x="5098" y="2516"/>
                  <a:pt x="5059" y="2556"/>
                </a:cubicBezTo>
                <a:cubicBezTo>
                  <a:pt x="5046" y="2562"/>
                  <a:pt x="5039" y="2566"/>
                  <a:pt x="5034" y="2566"/>
                </a:cubicBezTo>
                <a:cubicBezTo>
                  <a:pt x="5029" y="2566"/>
                  <a:pt x="5026" y="2562"/>
                  <a:pt x="5020" y="2556"/>
                </a:cubicBezTo>
                <a:cubicBezTo>
                  <a:pt x="5020" y="2556"/>
                  <a:pt x="5046" y="2517"/>
                  <a:pt x="5072" y="2504"/>
                </a:cubicBezTo>
                <a:cubicBezTo>
                  <a:pt x="5078" y="2501"/>
                  <a:pt x="5083" y="2499"/>
                  <a:pt x="5087" y="2499"/>
                </a:cubicBezTo>
                <a:close/>
                <a:moveTo>
                  <a:pt x="4243" y="2519"/>
                </a:moveTo>
                <a:cubicBezTo>
                  <a:pt x="4238" y="2523"/>
                  <a:pt x="4210" y="2533"/>
                  <a:pt x="4190" y="2543"/>
                </a:cubicBezTo>
                <a:cubicBezTo>
                  <a:pt x="4173" y="2559"/>
                  <a:pt x="4172" y="2570"/>
                  <a:pt x="4186" y="2570"/>
                </a:cubicBezTo>
                <a:cubicBezTo>
                  <a:pt x="4194" y="2570"/>
                  <a:pt x="4209" y="2566"/>
                  <a:pt x="4228" y="2556"/>
                </a:cubicBezTo>
                <a:cubicBezTo>
                  <a:pt x="4253" y="2531"/>
                  <a:pt x="4254" y="2530"/>
                  <a:pt x="4243" y="2519"/>
                </a:cubicBezTo>
                <a:close/>
                <a:moveTo>
                  <a:pt x="649" y="2543"/>
                </a:moveTo>
                <a:lnTo>
                  <a:pt x="636" y="2556"/>
                </a:lnTo>
                <a:cubicBezTo>
                  <a:pt x="636" y="2556"/>
                  <a:pt x="649" y="2595"/>
                  <a:pt x="675" y="2608"/>
                </a:cubicBezTo>
                <a:cubicBezTo>
                  <a:pt x="675" y="2608"/>
                  <a:pt x="688" y="2595"/>
                  <a:pt x="688" y="2595"/>
                </a:cubicBezTo>
                <a:cubicBezTo>
                  <a:pt x="700" y="2582"/>
                  <a:pt x="675" y="2556"/>
                  <a:pt x="649" y="2543"/>
                </a:cubicBezTo>
                <a:close/>
                <a:moveTo>
                  <a:pt x="5149" y="2660"/>
                </a:moveTo>
                <a:lnTo>
                  <a:pt x="5162" y="2686"/>
                </a:lnTo>
                <a:cubicBezTo>
                  <a:pt x="5144" y="2695"/>
                  <a:pt x="5126" y="2704"/>
                  <a:pt x="5112" y="2704"/>
                </a:cubicBezTo>
                <a:cubicBezTo>
                  <a:pt x="5106" y="2704"/>
                  <a:pt x="5101" y="2702"/>
                  <a:pt x="5097" y="2699"/>
                </a:cubicBezTo>
                <a:lnTo>
                  <a:pt x="5110" y="2660"/>
                </a:lnTo>
                <a:close/>
                <a:moveTo>
                  <a:pt x="8401" y="3264"/>
                </a:moveTo>
                <a:lnTo>
                  <a:pt x="8401" y="3264"/>
                </a:lnTo>
                <a:cubicBezTo>
                  <a:pt x="8401" y="3264"/>
                  <a:pt x="8409" y="3267"/>
                  <a:pt x="8420" y="3272"/>
                </a:cubicBezTo>
                <a:lnTo>
                  <a:pt x="8420" y="3272"/>
                </a:lnTo>
                <a:cubicBezTo>
                  <a:pt x="8419" y="3271"/>
                  <a:pt x="8419" y="3270"/>
                  <a:pt x="8418" y="3269"/>
                </a:cubicBezTo>
                <a:cubicBezTo>
                  <a:pt x="8406" y="3266"/>
                  <a:pt x="8402" y="3264"/>
                  <a:pt x="8401" y="3264"/>
                </a:cubicBezTo>
                <a:close/>
                <a:moveTo>
                  <a:pt x="5629" y="3983"/>
                </a:moveTo>
                <a:lnTo>
                  <a:pt x="5668" y="3996"/>
                </a:lnTo>
                <a:lnTo>
                  <a:pt x="5681" y="4009"/>
                </a:lnTo>
                <a:cubicBezTo>
                  <a:pt x="5654" y="4018"/>
                  <a:pt x="5633" y="4027"/>
                  <a:pt x="5623" y="4027"/>
                </a:cubicBezTo>
                <a:cubicBezTo>
                  <a:pt x="5619" y="4027"/>
                  <a:pt x="5616" y="4025"/>
                  <a:pt x="5616" y="4022"/>
                </a:cubicBezTo>
                <a:lnTo>
                  <a:pt x="5629" y="3983"/>
                </a:lnTo>
                <a:close/>
                <a:moveTo>
                  <a:pt x="8223" y="4048"/>
                </a:moveTo>
                <a:cubicBezTo>
                  <a:pt x="8249" y="4060"/>
                  <a:pt x="8275" y="4073"/>
                  <a:pt x="8275" y="4099"/>
                </a:cubicBezTo>
                <a:lnTo>
                  <a:pt x="8262" y="4112"/>
                </a:lnTo>
                <a:cubicBezTo>
                  <a:pt x="8236" y="4099"/>
                  <a:pt x="8210" y="4060"/>
                  <a:pt x="8210" y="4060"/>
                </a:cubicBezTo>
                <a:lnTo>
                  <a:pt x="8223" y="4048"/>
                </a:lnTo>
                <a:close/>
                <a:moveTo>
                  <a:pt x="5966" y="4398"/>
                </a:moveTo>
                <a:cubicBezTo>
                  <a:pt x="5979" y="4411"/>
                  <a:pt x="5979" y="4411"/>
                  <a:pt x="5954" y="4424"/>
                </a:cubicBezTo>
                <a:cubicBezTo>
                  <a:pt x="5928" y="4450"/>
                  <a:pt x="5889" y="4450"/>
                  <a:pt x="5889" y="4450"/>
                </a:cubicBezTo>
                <a:cubicBezTo>
                  <a:pt x="5876" y="4437"/>
                  <a:pt x="5941" y="4411"/>
                  <a:pt x="5966" y="4398"/>
                </a:cubicBezTo>
                <a:close/>
                <a:moveTo>
                  <a:pt x="6343" y="4476"/>
                </a:moveTo>
                <a:lnTo>
                  <a:pt x="6356" y="4489"/>
                </a:lnTo>
                <a:cubicBezTo>
                  <a:pt x="6330" y="4514"/>
                  <a:pt x="6317" y="4527"/>
                  <a:pt x="6304" y="4527"/>
                </a:cubicBezTo>
                <a:lnTo>
                  <a:pt x="6291" y="4514"/>
                </a:lnTo>
                <a:cubicBezTo>
                  <a:pt x="6304" y="4489"/>
                  <a:pt x="6343" y="4476"/>
                  <a:pt x="6343" y="4476"/>
                </a:cubicBezTo>
                <a:close/>
                <a:moveTo>
                  <a:pt x="7701" y="4664"/>
                </a:moveTo>
                <a:cubicBezTo>
                  <a:pt x="7708" y="4664"/>
                  <a:pt x="7711" y="4670"/>
                  <a:pt x="7717" y="4683"/>
                </a:cubicBezTo>
                <a:cubicBezTo>
                  <a:pt x="7743" y="4709"/>
                  <a:pt x="7705" y="4735"/>
                  <a:pt x="7692" y="4735"/>
                </a:cubicBezTo>
                <a:cubicBezTo>
                  <a:pt x="7653" y="4722"/>
                  <a:pt x="7653" y="4683"/>
                  <a:pt x="7666" y="4683"/>
                </a:cubicBezTo>
                <a:cubicBezTo>
                  <a:pt x="7685" y="4670"/>
                  <a:pt x="7695" y="4664"/>
                  <a:pt x="7701" y="4664"/>
                </a:cubicBezTo>
                <a:close/>
                <a:moveTo>
                  <a:pt x="6420" y="4761"/>
                </a:moveTo>
                <a:lnTo>
                  <a:pt x="6433" y="4774"/>
                </a:lnTo>
                <a:cubicBezTo>
                  <a:pt x="6423" y="4795"/>
                  <a:pt x="6412" y="4816"/>
                  <a:pt x="6395" y="4816"/>
                </a:cubicBezTo>
                <a:cubicBezTo>
                  <a:pt x="6391" y="4816"/>
                  <a:pt x="6386" y="4815"/>
                  <a:pt x="6382" y="4813"/>
                </a:cubicBezTo>
                <a:lnTo>
                  <a:pt x="6382" y="4787"/>
                </a:lnTo>
                <a:lnTo>
                  <a:pt x="6420" y="4761"/>
                </a:lnTo>
                <a:close/>
                <a:moveTo>
                  <a:pt x="12581" y="1"/>
                </a:moveTo>
                <a:cubicBezTo>
                  <a:pt x="12529" y="1"/>
                  <a:pt x="12517" y="1"/>
                  <a:pt x="12517" y="27"/>
                </a:cubicBezTo>
                <a:cubicBezTo>
                  <a:pt x="12504" y="27"/>
                  <a:pt x="12455" y="30"/>
                  <a:pt x="12400" y="30"/>
                </a:cubicBezTo>
                <a:cubicBezTo>
                  <a:pt x="12345" y="30"/>
                  <a:pt x="12283" y="27"/>
                  <a:pt x="12244" y="14"/>
                </a:cubicBezTo>
                <a:cubicBezTo>
                  <a:pt x="12237" y="6"/>
                  <a:pt x="12230" y="3"/>
                  <a:pt x="12223" y="3"/>
                </a:cubicBezTo>
                <a:cubicBezTo>
                  <a:pt x="12205" y="3"/>
                  <a:pt x="12189" y="25"/>
                  <a:pt x="12179" y="53"/>
                </a:cubicBezTo>
                <a:cubicBezTo>
                  <a:pt x="12179" y="79"/>
                  <a:pt x="12153" y="117"/>
                  <a:pt x="12127" y="117"/>
                </a:cubicBezTo>
                <a:lnTo>
                  <a:pt x="12127" y="53"/>
                </a:lnTo>
                <a:cubicBezTo>
                  <a:pt x="12140" y="27"/>
                  <a:pt x="12140" y="27"/>
                  <a:pt x="12101" y="27"/>
                </a:cubicBezTo>
                <a:lnTo>
                  <a:pt x="12050" y="27"/>
                </a:lnTo>
                <a:cubicBezTo>
                  <a:pt x="12050" y="53"/>
                  <a:pt x="11933" y="79"/>
                  <a:pt x="11764" y="105"/>
                </a:cubicBezTo>
                <a:cubicBezTo>
                  <a:pt x="11557" y="143"/>
                  <a:pt x="11492" y="169"/>
                  <a:pt x="11492" y="195"/>
                </a:cubicBezTo>
                <a:cubicBezTo>
                  <a:pt x="11501" y="214"/>
                  <a:pt x="11490" y="226"/>
                  <a:pt x="11453" y="226"/>
                </a:cubicBezTo>
                <a:cubicBezTo>
                  <a:pt x="11439" y="226"/>
                  <a:pt x="11422" y="225"/>
                  <a:pt x="11401" y="221"/>
                </a:cubicBezTo>
                <a:cubicBezTo>
                  <a:pt x="11317" y="189"/>
                  <a:pt x="11275" y="176"/>
                  <a:pt x="11252" y="176"/>
                </a:cubicBezTo>
                <a:cubicBezTo>
                  <a:pt x="11229" y="176"/>
                  <a:pt x="11226" y="189"/>
                  <a:pt x="11219" y="208"/>
                </a:cubicBezTo>
                <a:cubicBezTo>
                  <a:pt x="11224" y="206"/>
                  <a:pt x="11228" y="205"/>
                  <a:pt x="11232" y="205"/>
                </a:cubicBezTo>
                <a:cubicBezTo>
                  <a:pt x="11250" y="205"/>
                  <a:pt x="11258" y="228"/>
                  <a:pt x="11258" y="260"/>
                </a:cubicBezTo>
                <a:cubicBezTo>
                  <a:pt x="11273" y="289"/>
                  <a:pt x="11271" y="306"/>
                  <a:pt x="11260" y="306"/>
                </a:cubicBezTo>
                <a:cubicBezTo>
                  <a:pt x="11251" y="306"/>
                  <a:pt x="11237" y="296"/>
                  <a:pt x="11219" y="273"/>
                </a:cubicBezTo>
                <a:cubicBezTo>
                  <a:pt x="11215" y="262"/>
                  <a:pt x="11201" y="257"/>
                  <a:pt x="11180" y="257"/>
                </a:cubicBezTo>
                <a:cubicBezTo>
                  <a:pt x="11085" y="257"/>
                  <a:pt x="10859" y="365"/>
                  <a:pt x="10869" y="429"/>
                </a:cubicBezTo>
                <a:lnTo>
                  <a:pt x="10856" y="403"/>
                </a:lnTo>
                <a:cubicBezTo>
                  <a:pt x="10850" y="391"/>
                  <a:pt x="10845" y="385"/>
                  <a:pt x="10832" y="385"/>
                </a:cubicBezTo>
                <a:cubicBezTo>
                  <a:pt x="10816" y="385"/>
                  <a:pt x="10790" y="394"/>
                  <a:pt x="10740" y="416"/>
                </a:cubicBezTo>
                <a:cubicBezTo>
                  <a:pt x="10688" y="442"/>
                  <a:pt x="10675" y="455"/>
                  <a:pt x="10675" y="455"/>
                </a:cubicBezTo>
                <a:cubicBezTo>
                  <a:pt x="10694" y="493"/>
                  <a:pt x="10622" y="517"/>
                  <a:pt x="10578" y="517"/>
                </a:cubicBezTo>
                <a:cubicBezTo>
                  <a:pt x="10561" y="517"/>
                  <a:pt x="10548" y="514"/>
                  <a:pt x="10545" y="507"/>
                </a:cubicBezTo>
                <a:cubicBezTo>
                  <a:pt x="10529" y="501"/>
                  <a:pt x="10519" y="498"/>
                  <a:pt x="10511" y="498"/>
                </a:cubicBezTo>
                <a:cubicBezTo>
                  <a:pt x="10499" y="498"/>
                  <a:pt x="10490" y="504"/>
                  <a:pt x="10467" y="520"/>
                </a:cubicBezTo>
                <a:cubicBezTo>
                  <a:pt x="10438" y="588"/>
                  <a:pt x="10364" y="620"/>
                  <a:pt x="10318" y="620"/>
                </a:cubicBezTo>
                <a:cubicBezTo>
                  <a:pt x="10304" y="620"/>
                  <a:pt x="10292" y="617"/>
                  <a:pt x="10286" y="610"/>
                </a:cubicBezTo>
                <a:cubicBezTo>
                  <a:pt x="10286" y="610"/>
                  <a:pt x="10273" y="623"/>
                  <a:pt x="10247" y="636"/>
                </a:cubicBezTo>
                <a:cubicBezTo>
                  <a:pt x="10247" y="675"/>
                  <a:pt x="10208" y="701"/>
                  <a:pt x="10182" y="714"/>
                </a:cubicBezTo>
                <a:cubicBezTo>
                  <a:pt x="10117" y="753"/>
                  <a:pt x="10104" y="766"/>
                  <a:pt x="10143" y="779"/>
                </a:cubicBezTo>
                <a:cubicBezTo>
                  <a:pt x="10156" y="805"/>
                  <a:pt x="10169" y="831"/>
                  <a:pt x="10156" y="844"/>
                </a:cubicBezTo>
                <a:lnTo>
                  <a:pt x="10130" y="818"/>
                </a:lnTo>
                <a:cubicBezTo>
                  <a:pt x="10127" y="812"/>
                  <a:pt x="10122" y="810"/>
                  <a:pt x="10115" y="810"/>
                </a:cubicBezTo>
                <a:cubicBezTo>
                  <a:pt x="10089" y="810"/>
                  <a:pt x="10036" y="845"/>
                  <a:pt x="9974" y="896"/>
                </a:cubicBezTo>
                <a:cubicBezTo>
                  <a:pt x="9895" y="952"/>
                  <a:pt x="9856" y="989"/>
                  <a:pt x="9821" y="989"/>
                </a:cubicBezTo>
                <a:cubicBezTo>
                  <a:pt x="9816" y="989"/>
                  <a:pt x="9811" y="988"/>
                  <a:pt x="9806" y="987"/>
                </a:cubicBezTo>
                <a:lnTo>
                  <a:pt x="9806" y="1025"/>
                </a:lnTo>
                <a:cubicBezTo>
                  <a:pt x="9806" y="1051"/>
                  <a:pt x="9800" y="1065"/>
                  <a:pt x="9789" y="1065"/>
                </a:cubicBezTo>
                <a:cubicBezTo>
                  <a:pt x="9784" y="1065"/>
                  <a:pt x="9776" y="1061"/>
                  <a:pt x="9767" y="1051"/>
                </a:cubicBezTo>
                <a:cubicBezTo>
                  <a:pt x="9728" y="1051"/>
                  <a:pt x="9650" y="1103"/>
                  <a:pt x="9637" y="1168"/>
                </a:cubicBezTo>
                <a:cubicBezTo>
                  <a:pt x="9624" y="1181"/>
                  <a:pt x="9611" y="1194"/>
                  <a:pt x="9611" y="1194"/>
                </a:cubicBezTo>
                <a:cubicBezTo>
                  <a:pt x="9599" y="1189"/>
                  <a:pt x="9588" y="1187"/>
                  <a:pt x="9578" y="1187"/>
                </a:cubicBezTo>
                <a:cubicBezTo>
                  <a:pt x="9530" y="1187"/>
                  <a:pt x="9499" y="1232"/>
                  <a:pt x="9520" y="1285"/>
                </a:cubicBezTo>
                <a:cubicBezTo>
                  <a:pt x="9512" y="1277"/>
                  <a:pt x="9506" y="1274"/>
                  <a:pt x="9500" y="1274"/>
                </a:cubicBezTo>
                <a:cubicBezTo>
                  <a:pt x="9486" y="1274"/>
                  <a:pt x="9477" y="1289"/>
                  <a:pt x="9468" y="1298"/>
                </a:cubicBezTo>
                <a:cubicBezTo>
                  <a:pt x="9457" y="1343"/>
                  <a:pt x="9398" y="1407"/>
                  <a:pt x="9373" y="1407"/>
                </a:cubicBezTo>
                <a:cubicBezTo>
                  <a:pt x="9369" y="1407"/>
                  <a:pt x="9366" y="1405"/>
                  <a:pt x="9365" y="1402"/>
                </a:cubicBezTo>
                <a:lnTo>
                  <a:pt x="9339" y="1415"/>
                </a:lnTo>
                <a:cubicBezTo>
                  <a:pt x="9352" y="1453"/>
                  <a:pt x="9339" y="1479"/>
                  <a:pt x="9313" y="1492"/>
                </a:cubicBezTo>
                <a:cubicBezTo>
                  <a:pt x="9300" y="1518"/>
                  <a:pt x="9287" y="1531"/>
                  <a:pt x="9300" y="1570"/>
                </a:cubicBezTo>
                <a:cubicBezTo>
                  <a:pt x="9300" y="1609"/>
                  <a:pt x="9287" y="1635"/>
                  <a:pt x="9287" y="1635"/>
                </a:cubicBezTo>
                <a:cubicBezTo>
                  <a:pt x="9285" y="1637"/>
                  <a:pt x="9283" y="1638"/>
                  <a:pt x="9282" y="1638"/>
                </a:cubicBezTo>
                <a:cubicBezTo>
                  <a:pt x="9270" y="1638"/>
                  <a:pt x="9259" y="1604"/>
                  <a:pt x="9248" y="1570"/>
                </a:cubicBezTo>
                <a:cubicBezTo>
                  <a:pt x="9252" y="1556"/>
                  <a:pt x="9250" y="1550"/>
                  <a:pt x="9247" y="1550"/>
                </a:cubicBezTo>
                <a:cubicBezTo>
                  <a:pt x="9237" y="1550"/>
                  <a:pt x="9213" y="1595"/>
                  <a:pt x="9222" y="1661"/>
                </a:cubicBezTo>
                <a:cubicBezTo>
                  <a:pt x="9222" y="1717"/>
                  <a:pt x="9222" y="1742"/>
                  <a:pt x="9218" y="1742"/>
                </a:cubicBezTo>
                <a:cubicBezTo>
                  <a:pt x="9215" y="1742"/>
                  <a:pt x="9208" y="1723"/>
                  <a:pt x="9196" y="1687"/>
                </a:cubicBezTo>
                <a:cubicBezTo>
                  <a:pt x="9196" y="1661"/>
                  <a:pt x="9191" y="1636"/>
                  <a:pt x="9187" y="1636"/>
                </a:cubicBezTo>
                <a:cubicBezTo>
                  <a:pt x="9185" y="1636"/>
                  <a:pt x="9183" y="1643"/>
                  <a:pt x="9183" y="1661"/>
                </a:cubicBezTo>
                <a:cubicBezTo>
                  <a:pt x="9183" y="1661"/>
                  <a:pt x="9144" y="1700"/>
                  <a:pt x="9170" y="1726"/>
                </a:cubicBezTo>
                <a:cubicBezTo>
                  <a:pt x="9157" y="1739"/>
                  <a:pt x="9144" y="1765"/>
                  <a:pt x="9131" y="1778"/>
                </a:cubicBezTo>
                <a:cubicBezTo>
                  <a:pt x="9079" y="1804"/>
                  <a:pt x="9066" y="1830"/>
                  <a:pt x="9053" y="1843"/>
                </a:cubicBezTo>
                <a:cubicBezTo>
                  <a:pt x="9066" y="1881"/>
                  <a:pt x="9066" y="1881"/>
                  <a:pt x="9015" y="1881"/>
                </a:cubicBezTo>
                <a:cubicBezTo>
                  <a:pt x="9008" y="1878"/>
                  <a:pt x="9002" y="1877"/>
                  <a:pt x="8998" y="1877"/>
                </a:cubicBezTo>
                <a:cubicBezTo>
                  <a:pt x="8986" y="1877"/>
                  <a:pt x="8989" y="1891"/>
                  <a:pt x="9027" y="1920"/>
                </a:cubicBezTo>
                <a:cubicBezTo>
                  <a:pt x="9040" y="1959"/>
                  <a:pt x="9027" y="1972"/>
                  <a:pt x="8989" y="1985"/>
                </a:cubicBezTo>
                <a:cubicBezTo>
                  <a:pt x="8968" y="1970"/>
                  <a:pt x="8954" y="1965"/>
                  <a:pt x="8945" y="1965"/>
                </a:cubicBezTo>
                <a:cubicBezTo>
                  <a:pt x="8933" y="1965"/>
                  <a:pt x="8934" y="1977"/>
                  <a:pt x="8950" y="1985"/>
                </a:cubicBezTo>
                <a:cubicBezTo>
                  <a:pt x="8963" y="2024"/>
                  <a:pt x="8950" y="2050"/>
                  <a:pt x="8950" y="2050"/>
                </a:cubicBezTo>
                <a:cubicBezTo>
                  <a:pt x="8948" y="2049"/>
                  <a:pt x="8946" y="2048"/>
                  <a:pt x="8944" y="2048"/>
                </a:cubicBezTo>
                <a:cubicBezTo>
                  <a:pt x="8910" y="2048"/>
                  <a:pt x="8801" y="2231"/>
                  <a:pt x="8716" y="2413"/>
                </a:cubicBezTo>
                <a:cubicBezTo>
                  <a:pt x="8716" y="2426"/>
                  <a:pt x="8729" y="2465"/>
                  <a:pt x="8755" y="2478"/>
                </a:cubicBezTo>
                <a:cubicBezTo>
                  <a:pt x="8781" y="2491"/>
                  <a:pt x="8788" y="2494"/>
                  <a:pt x="8783" y="2494"/>
                </a:cubicBezTo>
                <a:cubicBezTo>
                  <a:pt x="8778" y="2494"/>
                  <a:pt x="8762" y="2491"/>
                  <a:pt x="8742" y="2491"/>
                </a:cubicBezTo>
                <a:cubicBezTo>
                  <a:pt x="8730" y="2489"/>
                  <a:pt x="8719" y="2489"/>
                  <a:pt x="8709" y="2489"/>
                </a:cubicBezTo>
                <a:cubicBezTo>
                  <a:pt x="8647" y="2489"/>
                  <a:pt x="8640" y="2521"/>
                  <a:pt x="8729" y="2543"/>
                </a:cubicBezTo>
                <a:cubicBezTo>
                  <a:pt x="8794" y="2543"/>
                  <a:pt x="8794" y="2543"/>
                  <a:pt x="8716" y="2556"/>
                </a:cubicBezTo>
                <a:cubicBezTo>
                  <a:pt x="8677" y="2569"/>
                  <a:pt x="8677" y="2569"/>
                  <a:pt x="8703" y="2608"/>
                </a:cubicBezTo>
                <a:cubicBezTo>
                  <a:pt x="8722" y="2617"/>
                  <a:pt x="8720" y="2626"/>
                  <a:pt x="8709" y="2626"/>
                </a:cubicBezTo>
                <a:cubicBezTo>
                  <a:pt x="8704" y="2626"/>
                  <a:pt x="8698" y="2625"/>
                  <a:pt x="8690" y="2621"/>
                </a:cubicBezTo>
                <a:cubicBezTo>
                  <a:pt x="8651" y="2634"/>
                  <a:pt x="8612" y="2634"/>
                  <a:pt x="8638" y="2660"/>
                </a:cubicBezTo>
                <a:cubicBezTo>
                  <a:pt x="8638" y="2660"/>
                  <a:pt x="8625" y="2673"/>
                  <a:pt x="8599" y="2686"/>
                </a:cubicBezTo>
                <a:cubicBezTo>
                  <a:pt x="8561" y="2686"/>
                  <a:pt x="8574" y="2725"/>
                  <a:pt x="8599" y="2763"/>
                </a:cubicBezTo>
                <a:cubicBezTo>
                  <a:pt x="8616" y="2814"/>
                  <a:pt x="8617" y="2842"/>
                  <a:pt x="8605" y="2842"/>
                </a:cubicBezTo>
                <a:cubicBezTo>
                  <a:pt x="8598" y="2842"/>
                  <a:pt x="8587" y="2834"/>
                  <a:pt x="8574" y="2815"/>
                </a:cubicBezTo>
                <a:cubicBezTo>
                  <a:pt x="8566" y="2810"/>
                  <a:pt x="8560" y="2808"/>
                  <a:pt x="8554" y="2808"/>
                </a:cubicBezTo>
                <a:cubicBezTo>
                  <a:pt x="8519" y="2808"/>
                  <a:pt x="8516" y="2899"/>
                  <a:pt x="8561" y="2932"/>
                </a:cubicBezTo>
                <a:cubicBezTo>
                  <a:pt x="8599" y="2971"/>
                  <a:pt x="8599" y="2971"/>
                  <a:pt x="8574" y="2971"/>
                </a:cubicBezTo>
                <a:cubicBezTo>
                  <a:pt x="8565" y="2967"/>
                  <a:pt x="8558" y="2965"/>
                  <a:pt x="8552" y="2965"/>
                </a:cubicBezTo>
                <a:cubicBezTo>
                  <a:pt x="8540" y="2965"/>
                  <a:pt x="8535" y="2971"/>
                  <a:pt x="8535" y="2971"/>
                </a:cubicBezTo>
                <a:cubicBezTo>
                  <a:pt x="8535" y="2990"/>
                  <a:pt x="8528" y="3002"/>
                  <a:pt x="8514" y="3002"/>
                </a:cubicBezTo>
                <a:cubicBezTo>
                  <a:pt x="8509" y="3002"/>
                  <a:pt x="8503" y="3000"/>
                  <a:pt x="8496" y="2997"/>
                </a:cubicBezTo>
                <a:cubicBezTo>
                  <a:pt x="8496" y="2997"/>
                  <a:pt x="8483" y="3023"/>
                  <a:pt x="8496" y="3075"/>
                </a:cubicBezTo>
                <a:cubicBezTo>
                  <a:pt x="8531" y="3133"/>
                  <a:pt x="8493" y="3181"/>
                  <a:pt x="8438" y="3181"/>
                </a:cubicBezTo>
                <a:cubicBezTo>
                  <a:pt x="8431" y="3181"/>
                  <a:pt x="8425" y="3180"/>
                  <a:pt x="8418" y="3179"/>
                </a:cubicBezTo>
                <a:lnTo>
                  <a:pt x="8418" y="3179"/>
                </a:lnTo>
                <a:lnTo>
                  <a:pt x="8431" y="3230"/>
                </a:lnTo>
                <a:cubicBezTo>
                  <a:pt x="8469" y="3268"/>
                  <a:pt x="8486" y="3292"/>
                  <a:pt x="8472" y="3292"/>
                </a:cubicBezTo>
                <a:cubicBezTo>
                  <a:pt x="8467" y="3292"/>
                  <a:pt x="8458" y="3289"/>
                  <a:pt x="8444" y="3282"/>
                </a:cubicBezTo>
                <a:cubicBezTo>
                  <a:pt x="8436" y="3278"/>
                  <a:pt x="8428" y="3275"/>
                  <a:pt x="8420" y="3272"/>
                </a:cubicBezTo>
                <a:lnTo>
                  <a:pt x="8420" y="3272"/>
                </a:lnTo>
                <a:cubicBezTo>
                  <a:pt x="8460" y="3315"/>
                  <a:pt x="8421" y="3366"/>
                  <a:pt x="8370" y="3366"/>
                </a:cubicBezTo>
                <a:cubicBezTo>
                  <a:pt x="8360" y="3366"/>
                  <a:pt x="8350" y="3364"/>
                  <a:pt x="8340" y="3360"/>
                </a:cubicBezTo>
                <a:cubicBezTo>
                  <a:pt x="8327" y="3354"/>
                  <a:pt x="8321" y="3350"/>
                  <a:pt x="8316" y="3350"/>
                </a:cubicBezTo>
                <a:cubicBezTo>
                  <a:pt x="8311" y="3350"/>
                  <a:pt x="8308" y="3354"/>
                  <a:pt x="8301" y="3360"/>
                </a:cubicBezTo>
                <a:lnTo>
                  <a:pt x="8340" y="3373"/>
                </a:lnTo>
                <a:cubicBezTo>
                  <a:pt x="8366" y="3386"/>
                  <a:pt x="8392" y="3399"/>
                  <a:pt x="8379" y="3425"/>
                </a:cubicBezTo>
                <a:cubicBezTo>
                  <a:pt x="8379" y="3435"/>
                  <a:pt x="8370" y="3454"/>
                  <a:pt x="8353" y="3454"/>
                </a:cubicBezTo>
                <a:cubicBezTo>
                  <a:pt x="8349" y="3454"/>
                  <a:pt x="8345" y="3453"/>
                  <a:pt x="8340" y="3451"/>
                </a:cubicBezTo>
                <a:cubicBezTo>
                  <a:pt x="8301" y="3451"/>
                  <a:pt x="8262" y="3464"/>
                  <a:pt x="8288" y="3477"/>
                </a:cubicBezTo>
                <a:cubicBezTo>
                  <a:pt x="8288" y="3477"/>
                  <a:pt x="8288" y="3490"/>
                  <a:pt x="8249" y="3503"/>
                </a:cubicBezTo>
                <a:cubicBezTo>
                  <a:pt x="8236" y="3516"/>
                  <a:pt x="8223" y="3529"/>
                  <a:pt x="8210" y="3568"/>
                </a:cubicBezTo>
                <a:cubicBezTo>
                  <a:pt x="8232" y="3600"/>
                  <a:pt x="8218" y="3623"/>
                  <a:pt x="8198" y="3623"/>
                </a:cubicBezTo>
                <a:cubicBezTo>
                  <a:pt x="8194" y="3623"/>
                  <a:pt x="8189" y="3622"/>
                  <a:pt x="8184" y="3620"/>
                </a:cubicBezTo>
                <a:cubicBezTo>
                  <a:pt x="8184" y="3620"/>
                  <a:pt x="8171" y="3658"/>
                  <a:pt x="8184" y="3697"/>
                </a:cubicBezTo>
                <a:cubicBezTo>
                  <a:pt x="8175" y="3716"/>
                  <a:pt x="8166" y="3734"/>
                  <a:pt x="8152" y="3734"/>
                </a:cubicBezTo>
                <a:cubicBezTo>
                  <a:pt x="8147" y="3734"/>
                  <a:pt x="8140" y="3731"/>
                  <a:pt x="8133" y="3723"/>
                </a:cubicBezTo>
                <a:cubicBezTo>
                  <a:pt x="8123" y="3719"/>
                  <a:pt x="8117" y="3716"/>
                  <a:pt x="8114" y="3716"/>
                </a:cubicBezTo>
                <a:cubicBezTo>
                  <a:pt x="8108" y="3716"/>
                  <a:pt x="8111" y="3725"/>
                  <a:pt x="8120" y="3749"/>
                </a:cubicBezTo>
                <a:cubicBezTo>
                  <a:pt x="8146" y="3762"/>
                  <a:pt x="8146" y="3775"/>
                  <a:pt x="8133" y="3801"/>
                </a:cubicBezTo>
                <a:cubicBezTo>
                  <a:pt x="8120" y="3814"/>
                  <a:pt x="8107" y="3827"/>
                  <a:pt x="8107" y="3827"/>
                </a:cubicBezTo>
                <a:cubicBezTo>
                  <a:pt x="8133" y="3840"/>
                  <a:pt x="8133" y="3840"/>
                  <a:pt x="8133" y="3866"/>
                </a:cubicBezTo>
                <a:cubicBezTo>
                  <a:pt x="8120" y="3879"/>
                  <a:pt x="8068" y="3918"/>
                  <a:pt x="8055" y="3931"/>
                </a:cubicBezTo>
                <a:cubicBezTo>
                  <a:pt x="8016" y="3970"/>
                  <a:pt x="8016" y="3970"/>
                  <a:pt x="8055" y="3970"/>
                </a:cubicBezTo>
                <a:cubicBezTo>
                  <a:pt x="8057" y="3967"/>
                  <a:pt x="8060" y="3966"/>
                  <a:pt x="8063" y="3966"/>
                </a:cubicBezTo>
                <a:cubicBezTo>
                  <a:pt x="8075" y="3966"/>
                  <a:pt x="8086" y="3985"/>
                  <a:pt x="8055" y="3996"/>
                </a:cubicBezTo>
                <a:cubicBezTo>
                  <a:pt x="8042" y="4009"/>
                  <a:pt x="7977" y="4035"/>
                  <a:pt x="7951" y="4073"/>
                </a:cubicBezTo>
                <a:cubicBezTo>
                  <a:pt x="7899" y="4138"/>
                  <a:pt x="7899" y="4138"/>
                  <a:pt x="7925" y="4151"/>
                </a:cubicBezTo>
                <a:cubicBezTo>
                  <a:pt x="7965" y="4167"/>
                  <a:pt x="7975" y="4178"/>
                  <a:pt x="7962" y="4178"/>
                </a:cubicBezTo>
                <a:cubicBezTo>
                  <a:pt x="7954" y="4178"/>
                  <a:pt x="7937" y="4174"/>
                  <a:pt x="7912" y="4164"/>
                </a:cubicBezTo>
                <a:cubicBezTo>
                  <a:pt x="7847" y="4164"/>
                  <a:pt x="7834" y="4164"/>
                  <a:pt x="7860" y="4190"/>
                </a:cubicBezTo>
                <a:cubicBezTo>
                  <a:pt x="7873" y="4229"/>
                  <a:pt x="7873" y="4229"/>
                  <a:pt x="7860" y="4242"/>
                </a:cubicBezTo>
                <a:cubicBezTo>
                  <a:pt x="7852" y="4233"/>
                  <a:pt x="7844" y="4229"/>
                  <a:pt x="7839" y="4229"/>
                </a:cubicBezTo>
                <a:cubicBezTo>
                  <a:pt x="7827" y="4229"/>
                  <a:pt x="7821" y="4246"/>
                  <a:pt x="7821" y="4281"/>
                </a:cubicBezTo>
                <a:cubicBezTo>
                  <a:pt x="7816" y="4286"/>
                  <a:pt x="7813" y="4290"/>
                  <a:pt x="7809" y="4290"/>
                </a:cubicBezTo>
                <a:cubicBezTo>
                  <a:pt x="7804" y="4290"/>
                  <a:pt x="7798" y="4283"/>
                  <a:pt x="7782" y="4268"/>
                </a:cubicBezTo>
                <a:lnTo>
                  <a:pt x="7756" y="4294"/>
                </a:lnTo>
                <a:cubicBezTo>
                  <a:pt x="7768" y="4364"/>
                  <a:pt x="7686" y="4413"/>
                  <a:pt x="7650" y="4413"/>
                </a:cubicBezTo>
                <a:cubicBezTo>
                  <a:pt x="7646" y="4413"/>
                  <a:pt x="7642" y="4412"/>
                  <a:pt x="7640" y="4411"/>
                </a:cubicBezTo>
                <a:cubicBezTo>
                  <a:pt x="7640" y="4411"/>
                  <a:pt x="7627" y="4411"/>
                  <a:pt x="7627" y="4450"/>
                </a:cubicBezTo>
                <a:cubicBezTo>
                  <a:pt x="7642" y="4487"/>
                  <a:pt x="7644" y="4508"/>
                  <a:pt x="7635" y="4508"/>
                </a:cubicBezTo>
                <a:cubicBezTo>
                  <a:pt x="7629" y="4508"/>
                  <a:pt x="7617" y="4497"/>
                  <a:pt x="7601" y="4476"/>
                </a:cubicBezTo>
                <a:cubicBezTo>
                  <a:pt x="7582" y="4451"/>
                  <a:pt x="7573" y="4438"/>
                  <a:pt x="7570" y="4438"/>
                </a:cubicBezTo>
                <a:lnTo>
                  <a:pt x="7570" y="4438"/>
                </a:lnTo>
                <a:cubicBezTo>
                  <a:pt x="7568" y="4438"/>
                  <a:pt x="7574" y="4454"/>
                  <a:pt x="7588" y="4489"/>
                </a:cubicBezTo>
                <a:cubicBezTo>
                  <a:pt x="7588" y="4506"/>
                  <a:pt x="7557" y="4537"/>
                  <a:pt x="7529" y="4537"/>
                </a:cubicBezTo>
                <a:cubicBezTo>
                  <a:pt x="7517" y="4537"/>
                  <a:pt x="7505" y="4531"/>
                  <a:pt x="7497" y="4514"/>
                </a:cubicBezTo>
                <a:cubicBezTo>
                  <a:pt x="7484" y="4489"/>
                  <a:pt x="7458" y="4463"/>
                  <a:pt x="7458" y="4463"/>
                </a:cubicBezTo>
                <a:lnTo>
                  <a:pt x="7458" y="4463"/>
                </a:lnTo>
                <a:cubicBezTo>
                  <a:pt x="7471" y="4489"/>
                  <a:pt x="7458" y="4501"/>
                  <a:pt x="7458" y="4501"/>
                </a:cubicBezTo>
                <a:cubicBezTo>
                  <a:pt x="7471" y="4527"/>
                  <a:pt x="7458" y="4540"/>
                  <a:pt x="7406" y="4566"/>
                </a:cubicBezTo>
                <a:cubicBezTo>
                  <a:pt x="7380" y="4579"/>
                  <a:pt x="7341" y="4631"/>
                  <a:pt x="7302" y="4644"/>
                </a:cubicBezTo>
                <a:cubicBezTo>
                  <a:pt x="7287" y="4652"/>
                  <a:pt x="7268" y="4659"/>
                  <a:pt x="7250" y="4659"/>
                </a:cubicBezTo>
                <a:cubicBezTo>
                  <a:pt x="7236" y="4659"/>
                  <a:pt x="7223" y="4655"/>
                  <a:pt x="7212" y="4644"/>
                </a:cubicBezTo>
                <a:cubicBezTo>
                  <a:pt x="7199" y="4657"/>
                  <a:pt x="7173" y="4657"/>
                  <a:pt x="7160" y="4696"/>
                </a:cubicBezTo>
                <a:cubicBezTo>
                  <a:pt x="7152" y="4712"/>
                  <a:pt x="7139" y="4723"/>
                  <a:pt x="7127" y="4723"/>
                </a:cubicBezTo>
                <a:cubicBezTo>
                  <a:pt x="7120" y="4723"/>
                  <a:pt x="7113" y="4719"/>
                  <a:pt x="7108" y="4709"/>
                </a:cubicBezTo>
                <a:lnTo>
                  <a:pt x="7095" y="4709"/>
                </a:lnTo>
                <a:cubicBezTo>
                  <a:pt x="7069" y="4748"/>
                  <a:pt x="7056" y="4748"/>
                  <a:pt x="7056" y="4748"/>
                </a:cubicBezTo>
                <a:cubicBezTo>
                  <a:pt x="7056" y="4723"/>
                  <a:pt x="7045" y="4703"/>
                  <a:pt x="7034" y="4703"/>
                </a:cubicBezTo>
                <a:cubicBezTo>
                  <a:pt x="7028" y="4703"/>
                  <a:pt x="7022" y="4708"/>
                  <a:pt x="7017" y="4722"/>
                </a:cubicBezTo>
                <a:cubicBezTo>
                  <a:pt x="7030" y="4748"/>
                  <a:pt x="7004" y="4748"/>
                  <a:pt x="6978" y="4748"/>
                </a:cubicBezTo>
                <a:cubicBezTo>
                  <a:pt x="6965" y="4735"/>
                  <a:pt x="6835" y="4735"/>
                  <a:pt x="6719" y="4696"/>
                </a:cubicBezTo>
                <a:cubicBezTo>
                  <a:pt x="6611" y="4660"/>
                  <a:pt x="6503" y="4591"/>
                  <a:pt x="6477" y="4591"/>
                </a:cubicBezTo>
                <a:cubicBezTo>
                  <a:pt x="6475" y="4591"/>
                  <a:pt x="6473" y="4591"/>
                  <a:pt x="6472" y="4592"/>
                </a:cubicBezTo>
                <a:cubicBezTo>
                  <a:pt x="6472" y="4592"/>
                  <a:pt x="6459" y="4592"/>
                  <a:pt x="6433" y="4566"/>
                </a:cubicBezTo>
                <a:cubicBezTo>
                  <a:pt x="6420" y="4553"/>
                  <a:pt x="6394" y="4540"/>
                  <a:pt x="6394" y="4540"/>
                </a:cubicBezTo>
                <a:cubicBezTo>
                  <a:pt x="6433" y="4489"/>
                  <a:pt x="6343" y="4463"/>
                  <a:pt x="6291" y="4450"/>
                </a:cubicBezTo>
                <a:cubicBezTo>
                  <a:pt x="6252" y="4450"/>
                  <a:pt x="6239" y="4437"/>
                  <a:pt x="6226" y="4424"/>
                </a:cubicBezTo>
                <a:cubicBezTo>
                  <a:pt x="6265" y="4385"/>
                  <a:pt x="6239" y="4346"/>
                  <a:pt x="6187" y="4346"/>
                </a:cubicBezTo>
                <a:cubicBezTo>
                  <a:pt x="6169" y="4355"/>
                  <a:pt x="6155" y="4359"/>
                  <a:pt x="6147" y="4359"/>
                </a:cubicBezTo>
                <a:cubicBezTo>
                  <a:pt x="6132" y="4359"/>
                  <a:pt x="6136" y="4345"/>
                  <a:pt x="6161" y="4320"/>
                </a:cubicBezTo>
                <a:cubicBezTo>
                  <a:pt x="6196" y="4285"/>
                  <a:pt x="6196" y="4262"/>
                  <a:pt x="6165" y="4262"/>
                </a:cubicBezTo>
                <a:cubicBezTo>
                  <a:pt x="6150" y="4262"/>
                  <a:pt x="6126" y="4268"/>
                  <a:pt x="6096" y="4281"/>
                </a:cubicBezTo>
                <a:cubicBezTo>
                  <a:pt x="6057" y="4281"/>
                  <a:pt x="6057" y="4281"/>
                  <a:pt x="6070" y="4242"/>
                </a:cubicBezTo>
                <a:cubicBezTo>
                  <a:pt x="6096" y="4207"/>
                  <a:pt x="6099" y="4190"/>
                  <a:pt x="6090" y="4190"/>
                </a:cubicBezTo>
                <a:cubicBezTo>
                  <a:pt x="6086" y="4190"/>
                  <a:pt x="6079" y="4195"/>
                  <a:pt x="6070" y="4203"/>
                </a:cubicBezTo>
                <a:cubicBezTo>
                  <a:pt x="6055" y="4206"/>
                  <a:pt x="6043" y="4208"/>
                  <a:pt x="6035" y="4208"/>
                </a:cubicBezTo>
                <a:cubicBezTo>
                  <a:pt x="6008" y="4208"/>
                  <a:pt x="6015" y="4191"/>
                  <a:pt x="6044" y="4151"/>
                </a:cubicBezTo>
                <a:cubicBezTo>
                  <a:pt x="6060" y="4112"/>
                  <a:pt x="6066" y="4096"/>
                  <a:pt x="6054" y="4096"/>
                </a:cubicBezTo>
                <a:cubicBezTo>
                  <a:pt x="6046" y="4096"/>
                  <a:pt x="6031" y="4102"/>
                  <a:pt x="6005" y="4112"/>
                </a:cubicBezTo>
                <a:cubicBezTo>
                  <a:pt x="6000" y="4114"/>
                  <a:pt x="5994" y="4114"/>
                  <a:pt x="5989" y="4114"/>
                </a:cubicBezTo>
                <a:cubicBezTo>
                  <a:pt x="5934" y="4114"/>
                  <a:pt x="5906" y="4056"/>
                  <a:pt x="5954" y="4009"/>
                </a:cubicBezTo>
                <a:cubicBezTo>
                  <a:pt x="5944" y="3999"/>
                  <a:pt x="5949" y="3974"/>
                  <a:pt x="5940" y="3974"/>
                </a:cubicBezTo>
                <a:cubicBezTo>
                  <a:pt x="5938" y="3974"/>
                  <a:pt x="5934" y="3976"/>
                  <a:pt x="5928" y="3983"/>
                </a:cubicBezTo>
                <a:lnTo>
                  <a:pt x="5954" y="3944"/>
                </a:lnTo>
                <a:cubicBezTo>
                  <a:pt x="5941" y="3931"/>
                  <a:pt x="5928" y="3918"/>
                  <a:pt x="5928" y="3918"/>
                </a:cubicBezTo>
                <a:lnTo>
                  <a:pt x="5902" y="3931"/>
                </a:lnTo>
                <a:cubicBezTo>
                  <a:pt x="5889" y="3905"/>
                  <a:pt x="5863" y="3801"/>
                  <a:pt x="5811" y="3658"/>
                </a:cubicBezTo>
                <a:cubicBezTo>
                  <a:pt x="5738" y="3503"/>
                  <a:pt x="5716" y="3439"/>
                  <a:pt x="5696" y="3439"/>
                </a:cubicBezTo>
                <a:cubicBezTo>
                  <a:pt x="5691" y="3439"/>
                  <a:pt x="5686" y="3443"/>
                  <a:pt x="5681" y="3451"/>
                </a:cubicBezTo>
                <a:cubicBezTo>
                  <a:pt x="5666" y="3462"/>
                  <a:pt x="5654" y="3467"/>
                  <a:pt x="5646" y="3467"/>
                </a:cubicBezTo>
                <a:cubicBezTo>
                  <a:pt x="5627" y="3467"/>
                  <a:pt x="5631" y="3439"/>
                  <a:pt x="5668" y="3412"/>
                </a:cubicBezTo>
                <a:cubicBezTo>
                  <a:pt x="5655" y="3386"/>
                  <a:pt x="5668" y="3334"/>
                  <a:pt x="5655" y="3295"/>
                </a:cubicBezTo>
                <a:cubicBezTo>
                  <a:pt x="5642" y="3256"/>
                  <a:pt x="5629" y="3217"/>
                  <a:pt x="5655" y="3204"/>
                </a:cubicBezTo>
                <a:lnTo>
                  <a:pt x="5642" y="3179"/>
                </a:lnTo>
                <a:cubicBezTo>
                  <a:pt x="5564" y="3166"/>
                  <a:pt x="5525" y="3036"/>
                  <a:pt x="5525" y="2971"/>
                </a:cubicBezTo>
                <a:cubicBezTo>
                  <a:pt x="5500" y="2919"/>
                  <a:pt x="5500" y="2906"/>
                  <a:pt x="5448" y="2880"/>
                </a:cubicBezTo>
                <a:cubicBezTo>
                  <a:pt x="5409" y="2841"/>
                  <a:pt x="5409" y="2841"/>
                  <a:pt x="5422" y="2815"/>
                </a:cubicBezTo>
                <a:cubicBezTo>
                  <a:pt x="5446" y="2803"/>
                  <a:pt x="5426" y="2682"/>
                  <a:pt x="5382" y="2682"/>
                </a:cubicBezTo>
                <a:cubicBezTo>
                  <a:pt x="5378" y="2682"/>
                  <a:pt x="5374" y="2683"/>
                  <a:pt x="5370" y="2686"/>
                </a:cubicBezTo>
                <a:lnTo>
                  <a:pt x="5383" y="2647"/>
                </a:lnTo>
                <a:cubicBezTo>
                  <a:pt x="5391" y="2622"/>
                  <a:pt x="5378" y="2613"/>
                  <a:pt x="5361" y="2613"/>
                </a:cubicBezTo>
                <a:cubicBezTo>
                  <a:pt x="5352" y="2613"/>
                  <a:pt x="5340" y="2616"/>
                  <a:pt x="5331" y="2621"/>
                </a:cubicBezTo>
                <a:cubicBezTo>
                  <a:pt x="5318" y="2627"/>
                  <a:pt x="5307" y="2631"/>
                  <a:pt x="5299" y="2631"/>
                </a:cubicBezTo>
                <a:cubicBezTo>
                  <a:pt x="5278" y="2631"/>
                  <a:pt x="5286" y="2604"/>
                  <a:pt x="5344" y="2556"/>
                </a:cubicBezTo>
                <a:cubicBezTo>
                  <a:pt x="5382" y="2537"/>
                  <a:pt x="5385" y="2525"/>
                  <a:pt x="5374" y="2525"/>
                </a:cubicBezTo>
                <a:cubicBezTo>
                  <a:pt x="5370" y="2525"/>
                  <a:pt x="5364" y="2527"/>
                  <a:pt x="5357" y="2530"/>
                </a:cubicBezTo>
                <a:cubicBezTo>
                  <a:pt x="5318" y="2517"/>
                  <a:pt x="5279" y="2517"/>
                  <a:pt x="5292" y="2478"/>
                </a:cubicBezTo>
                <a:cubicBezTo>
                  <a:pt x="5284" y="2462"/>
                  <a:pt x="5276" y="2445"/>
                  <a:pt x="5258" y="2445"/>
                </a:cubicBezTo>
                <a:cubicBezTo>
                  <a:pt x="5247" y="2445"/>
                  <a:pt x="5233" y="2451"/>
                  <a:pt x="5214" y="2465"/>
                </a:cubicBezTo>
                <a:cubicBezTo>
                  <a:pt x="5209" y="2468"/>
                  <a:pt x="5205" y="2469"/>
                  <a:pt x="5201" y="2469"/>
                </a:cubicBezTo>
                <a:cubicBezTo>
                  <a:pt x="5183" y="2469"/>
                  <a:pt x="5173" y="2450"/>
                  <a:pt x="5162" y="2439"/>
                </a:cubicBezTo>
                <a:cubicBezTo>
                  <a:pt x="5188" y="2426"/>
                  <a:pt x="5188" y="2426"/>
                  <a:pt x="5226" y="2426"/>
                </a:cubicBezTo>
                <a:lnTo>
                  <a:pt x="5226" y="2426"/>
                </a:lnTo>
                <a:cubicBezTo>
                  <a:pt x="5220" y="2417"/>
                  <a:pt x="5212" y="2403"/>
                  <a:pt x="5201" y="2387"/>
                </a:cubicBezTo>
                <a:cubicBezTo>
                  <a:pt x="5188" y="2361"/>
                  <a:pt x="5201" y="2309"/>
                  <a:pt x="5227" y="2284"/>
                </a:cubicBezTo>
                <a:cubicBezTo>
                  <a:pt x="5234" y="2263"/>
                  <a:pt x="5234" y="2249"/>
                  <a:pt x="5226" y="2249"/>
                </a:cubicBezTo>
                <a:cubicBezTo>
                  <a:pt x="5219" y="2249"/>
                  <a:pt x="5206" y="2259"/>
                  <a:pt x="5188" y="2284"/>
                </a:cubicBezTo>
                <a:cubicBezTo>
                  <a:pt x="5158" y="2302"/>
                  <a:pt x="5142" y="2311"/>
                  <a:pt x="5131" y="2311"/>
                </a:cubicBezTo>
                <a:cubicBezTo>
                  <a:pt x="5118" y="2311"/>
                  <a:pt x="5111" y="2298"/>
                  <a:pt x="5097" y="2271"/>
                </a:cubicBezTo>
                <a:cubicBezTo>
                  <a:pt x="5084" y="2258"/>
                  <a:pt x="5072" y="2232"/>
                  <a:pt x="5097" y="2219"/>
                </a:cubicBezTo>
                <a:cubicBezTo>
                  <a:pt x="5123" y="2193"/>
                  <a:pt x="5123" y="2193"/>
                  <a:pt x="5097" y="2154"/>
                </a:cubicBezTo>
                <a:cubicBezTo>
                  <a:pt x="5074" y="2114"/>
                  <a:pt x="5016" y="2099"/>
                  <a:pt x="4960" y="2099"/>
                </a:cubicBezTo>
                <a:cubicBezTo>
                  <a:pt x="4924" y="2099"/>
                  <a:pt x="4889" y="2105"/>
                  <a:pt x="4864" y="2115"/>
                </a:cubicBezTo>
                <a:cubicBezTo>
                  <a:pt x="4847" y="2132"/>
                  <a:pt x="4837" y="2141"/>
                  <a:pt x="4834" y="2141"/>
                </a:cubicBezTo>
                <a:cubicBezTo>
                  <a:pt x="4830" y="2141"/>
                  <a:pt x="4836" y="2126"/>
                  <a:pt x="4851" y="2089"/>
                </a:cubicBezTo>
                <a:cubicBezTo>
                  <a:pt x="4877" y="2076"/>
                  <a:pt x="4864" y="2050"/>
                  <a:pt x="4851" y="2037"/>
                </a:cubicBezTo>
                <a:cubicBezTo>
                  <a:pt x="4847" y="2039"/>
                  <a:pt x="4844" y="2040"/>
                  <a:pt x="4842" y="2040"/>
                </a:cubicBezTo>
                <a:cubicBezTo>
                  <a:pt x="4833" y="2040"/>
                  <a:pt x="4835" y="2028"/>
                  <a:pt x="4842" y="2028"/>
                </a:cubicBezTo>
                <a:cubicBezTo>
                  <a:pt x="4844" y="2028"/>
                  <a:pt x="4848" y="2030"/>
                  <a:pt x="4851" y="2037"/>
                </a:cubicBezTo>
                <a:cubicBezTo>
                  <a:pt x="4861" y="2027"/>
                  <a:pt x="4869" y="2023"/>
                  <a:pt x="4876" y="2023"/>
                </a:cubicBezTo>
                <a:cubicBezTo>
                  <a:pt x="4887" y="2023"/>
                  <a:pt x="4895" y="2034"/>
                  <a:pt x="4903" y="2050"/>
                </a:cubicBezTo>
                <a:lnTo>
                  <a:pt x="4929" y="2024"/>
                </a:lnTo>
                <a:cubicBezTo>
                  <a:pt x="4948" y="1986"/>
                  <a:pt x="4946" y="1962"/>
                  <a:pt x="4918" y="1962"/>
                </a:cubicBezTo>
                <a:cubicBezTo>
                  <a:pt x="4908" y="1962"/>
                  <a:pt x="4894" y="1965"/>
                  <a:pt x="4877" y="1972"/>
                </a:cubicBezTo>
                <a:cubicBezTo>
                  <a:pt x="4838" y="1972"/>
                  <a:pt x="4838" y="1972"/>
                  <a:pt x="4851" y="1933"/>
                </a:cubicBezTo>
                <a:cubicBezTo>
                  <a:pt x="4851" y="1900"/>
                  <a:pt x="4861" y="1866"/>
                  <a:pt x="4847" y="1866"/>
                </a:cubicBezTo>
                <a:cubicBezTo>
                  <a:pt x="4844" y="1866"/>
                  <a:pt x="4842" y="1867"/>
                  <a:pt x="4838" y="1868"/>
                </a:cubicBezTo>
                <a:cubicBezTo>
                  <a:pt x="4838" y="1868"/>
                  <a:pt x="4799" y="1843"/>
                  <a:pt x="4812" y="1804"/>
                </a:cubicBezTo>
                <a:cubicBezTo>
                  <a:pt x="4784" y="1776"/>
                  <a:pt x="4769" y="1754"/>
                  <a:pt x="4754" y="1754"/>
                </a:cubicBezTo>
                <a:cubicBezTo>
                  <a:pt x="4748" y="1754"/>
                  <a:pt x="4742" y="1757"/>
                  <a:pt x="4734" y="1765"/>
                </a:cubicBezTo>
                <a:cubicBezTo>
                  <a:pt x="4726" y="1773"/>
                  <a:pt x="4719" y="1776"/>
                  <a:pt x="4713" y="1776"/>
                </a:cubicBezTo>
                <a:cubicBezTo>
                  <a:pt x="4699" y="1776"/>
                  <a:pt x="4687" y="1761"/>
                  <a:pt x="4669" y="1752"/>
                </a:cubicBezTo>
                <a:cubicBezTo>
                  <a:pt x="4660" y="1743"/>
                  <a:pt x="4651" y="1733"/>
                  <a:pt x="4637" y="1733"/>
                </a:cubicBezTo>
                <a:cubicBezTo>
                  <a:pt x="4632" y="1733"/>
                  <a:pt x="4625" y="1735"/>
                  <a:pt x="4618" y="1739"/>
                </a:cubicBezTo>
                <a:cubicBezTo>
                  <a:pt x="4603" y="1753"/>
                  <a:pt x="4585" y="1763"/>
                  <a:pt x="4567" y="1763"/>
                </a:cubicBezTo>
                <a:cubicBezTo>
                  <a:pt x="4553" y="1763"/>
                  <a:pt x="4538" y="1756"/>
                  <a:pt x="4527" y="1739"/>
                </a:cubicBezTo>
                <a:cubicBezTo>
                  <a:pt x="4462" y="1726"/>
                  <a:pt x="4462" y="1739"/>
                  <a:pt x="4488" y="1674"/>
                </a:cubicBezTo>
                <a:cubicBezTo>
                  <a:pt x="4501" y="1648"/>
                  <a:pt x="4488" y="1635"/>
                  <a:pt x="4462" y="1609"/>
                </a:cubicBezTo>
                <a:cubicBezTo>
                  <a:pt x="4462" y="1609"/>
                  <a:pt x="4449" y="1596"/>
                  <a:pt x="4449" y="1557"/>
                </a:cubicBezTo>
                <a:cubicBezTo>
                  <a:pt x="4449" y="1543"/>
                  <a:pt x="4445" y="1537"/>
                  <a:pt x="4440" y="1537"/>
                </a:cubicBezTo>
                <a:cubicBezTo>
                  <a:pt x="4432" y="1537"/>
                  <a:pt x="4418" y="1554"/>
                  <a:pt x="4410" y="1570"/>
                </a:cubicBezTo>
                <a:cubicBezTo>
                  <a:pt x="4384" y="1596"/>
                  <a:pt x="4371" y="1622"/>
                  <a:pt x="4371" y="1622"/>
                </a:cubicBezTo>
                <a:cubicBezTo>
                  <a:pt x="4358" y="1609"/>
                  <a:pt x="4371" y="1544"/>
                  <a:pt x="4384" y="1518"/>
                </a:cubicBezTo>
                <a:cubicBezTo>
                  <a:pt x="4398" y="1484"/>
                  <a:pt x="4404" y="1468"/>
                  <a:pt x="4402" y="1468"/>
                </a:cubicBezTo>
                <a:lnTo>
                  <a:pt x="4402" y="1468"/>
                </a:lnTo>
                <a:cubicBezTo>
                  <a:pt x="4399" y="1468"/>
                  <a:pt x="4389" y="1481"/>
                  <a:pt x="4371" y="1505"/>
                </a:cubicBezTo>
                <a:cubicBezTo>
                  <a:pt x="4366" y="1516"/>
                  <a:pt x="4356" y="1522"/>
                  <a:pt x="4344" y="1522"/>
                </a:cubicBezTo>
                <a:cubicBezTo>
                  <a:pt x="4328" y="1522"/>
                  <a:pt x="4308" y="1510"/>
                  <a:pt x="4293" y="1479"/>
                </a:cubicBezTo>
                <a:cubicBezTo>
                  <a:pt x="4254" y="1453"/>
                  <a:pt x="4215" y="1428"/>
                  <a:pt x="4228" y="1402"/>
                </a:cubicBezTo>
                <a:cubicBezTo>
                  <a:pt x="4228" y="1378"/>
                  <a:pt x="4214" y="1374"/>
                  <a:pt x="4203" y="1374"/>
                </a:cubicBezTo>
                <a:cubicBezTo>
                  <a:pt x="4196" y="1374"/>
                  <a:pt x="4190" y="1376"/>
                  <a:pt x="4190" y="1376"/>
                </a:cubicBezTo>
                <a:cubicBezTo>
                  <a:pt x="4181" y="1379"/>
                  <a:pt x="4173" y="1380"/>
                  <a:pt x="4165" y="1380"/>
                </a:cubicBezTo>
                <a:cubicBezTo>
                  <a:pt x="4138" y="1380"/>
                  <a:pt x="4113" y="1361"/>
                  <a:pt x="4073" y="1311"/>
                </a:cubicBezTo>
                <a:cubicBezTo>
                  <a:pt x="4026" y="1241"/>
                  <a:pt x="4007" y="1213"/>
                  <a:pt x="3994" y="1213"/>
                </a:cubicBezTo>
                <a:cubicBezTo>
                  <a:pt x="3986" y="1213"/>
                  <a:pt x="3979" y="1225"/>
                  <a:pt x="3969" y="1246"/>
                </a:cubicBezTo>
                <a:cubicBezTo>
                  <a:pt x="3962" y="1260"/>
                  <a:pt x="3955" y="1279"/>
                  <a:pt x="3950" y="1279"/>
                </a:cubicBezTo>
                <a:cubicBezTo>
                  <a:pt x="3946" y="1279"/>
                  <a:pt x="3943" y="1267"/>
                  <a:pt x="3943" y="1233"/>
                </a:cubicBezTo>
                <a:cubicBezTo>
                  <a:pt x="3943" y="1216"/>
                  <a:pt x="3936" y="1212"/>
                  <a:pt x="3923" y="1212"/>
                </a:cubicBezTo>
                <a:cubicBezTo>
                  <a:pt x="3905" y="1212"/>
                  <a:pt x="3876" y="1220"/>
                  <a:pt x="3839" y="1220"/>
                </a:cubicBezTo>
                <a:cubicBezTo>
                  <a:pt x="3813" y="1246"/>
                  <a:pt x="3787" y="1298"/>
                  <a:pt x="3774" y="1324"/>
                </a:cubicBezTo>
                <a:cubicBezTo>
                  <a:pt x="3761" y="1358"/>
                  <a:pt x="3754" y="1374"/>
                  <a:pt x="3746" y="1374"/>
                </a:cubicBezTo>
                <a:cubicBezTo>
                  <a:pt x="3738" y="1374"/>
                  <a:pt x="3728" y="1361"/>
                  <a:pt x="3710" y="1337"/>
                </a:cubicBezTo>
                <a:cubicBezTo>
                  <a:pt x="3697" y="1324"/>
                  <a:pt x="3684" y="1285"/>
                  <a:pt x="3697" y="1259"/>
                </a:cubicBezTo>
                <a:cubicBezTo>
                  <a:pt x="3710" y="1233"/>
                  <a:pt x="3736" y="1233"/>
                  <a:pt x="3736" y="1233"/>
                </a:cubicBezTo>
                <a:lnTo>
                  <a:pt x="3749" y="1246"/>
                </a:lnTo>
                <a:cubicBezTo>
                  <a:pt x="3762" y="1220"/>
                  <a:pt x="3774" y="1194"/>
                  <a:pt x="3736" y="1168"/>
                </a:cubicBezTo>
                <a:cubicBezTo>
                  <a:pt x="3728" y="1147"/>
                  <a:pt x="3717" y="1137"/>
                  <a:pt x="3707" y="1137"/>
                </a:cubicBezTo>
                <a:cubicBezTo>
                  <a:pt x="3698" y="1137"/>
                  <a:pt x="3690" y="1143"/>
                  <a:pt x="3684" y="1155"/>
                </a:cubicBezTo>
                <a:cubicBezTo>
                  <a:pt x="3684" y="1116"/>
                  <a:pt x="3632" y="1090"/>
                  <a:pt x="3580" y="1077"/>
                </a:cubicBezTo>
                <a:cubicBezTo>
                  <a:pt x="3541" y="1064"/>
                  <a:pt x="3463" y="1038"/>
                  <a:pt x="3450" y="999"/>
                </a:cubicBezTo>
                <a:cubicBezTo>
                  <a:pt x="3424" y="993"/>
                  <a:pt x="3408" y="987"/>
                  <a:pt x="3397" y="987"/>
                </a:cubicBezTo>
                <a:cubicBezTo>
                  <a:pt x="3385" y="987"/>
                  <a:pt x="3379" y="993"/>
                  <a:pt x="3372" y="1012"/>
                </a:cubicBezTo>
                <a:cubicBezTo>
                  <a:pt x="3365" y="1043"/>
                  <a:pt x="3353" y="1055"/>
                  <a:pt x="3344" y="1055"/>
                </a:cubicBezTo>
                <a:cubicBezTo>
                  <a:pt x="3338" y="1055"/>
                  <a:pt x="3333" y="1049"/>
                  <a:pt x="3333" y="1038"/>
                </a:cubicBezTo>
                <a:cubicBezTo>
                  <a:pt x="3333" y="999"/>
                  <a:pt x="3256" y="961"/>
                  <a:pt x="3165" y="935"/>
                </a:cubicBezTo>
                <a:cubicBezTo>
                  <a:pt x="3122" y="920"/>
                  <a:pt x="3076" y="910"/>
                  <a:pt x="3040" y="910"/>
                </a:cubicBezTo>
                <a:cubicBezTo>
                  <a:pt x="3011" y="910"/>
                  <a:pt x="2989" y="917"/>
                  <a:pt x="2983" y="935"/>
                </a:cubicBezTo>
                <a:cubicBezTo>
                  <a:pt x="2983" y="935"/>
                  <a:pt x="2957" y="922"/>
                  <a:pt x="2931" y="922"/>
                </a:cubicBezTo>
                <a:cubicBezTo>
                  <a:pt x="2901" y="899"/>
                  <a:pt x="2836" y="885"/>
                  <a:pt x="2782" y="885"/>
                </a:cubicBezTo>
                <a:cubicBezTo>
                  <a:pt x="2742" y="885"/>
                  <a:pt x="2709" y="892"/>
                  <a:pt x="2698" y="909"/>
                </a:cubicBezTo>
                <a:cubicBezTo>
                  <a:pt x="2698" y="909"/>
                  <a:pt x="2672" y="896"/>
                  <a:pt x="2633" y="896"/>
                </a:cubicBezTo>
                <a:cubicBezTo>
                  <a:pt x="2607" y="883"/>
                  <a:pt x="2588" y="876"/>
                  <a:pt x="2571" y="876"/>
                </a:cubicBezTo>
                <a:cubicBezTo>
                  <a:pt x="2555" y="876"/>
                  <a:pt x="2542" y="883"/>
                  <a:pt x="2529" y="896"/>
                </a:cubicBezTo>
                <a:cubicBezTo>
                  <a:pt x="2511" y="924"/>
                  <a:pt x="2505" y="945"/>
                  <a:pt x="2504" y="945"/>
                </a:cubicBezTo>
                <a:cubicBezTo>
                  <a:pt x="2503" y="945"/>
                  <a:pt x="2503" y="942"/>
                  <a:pt x="2503" y="935"/>
                </a:cubicBezTo>
                <a:cubicBezTo>
                  <a:pt x="2503" y="916"/>
                  <a:pt x="2476" y="904"/>
                  <a:pt x="2420" y="904"/>
                </a:cubicBezTo>
                <a:cubicBezTo>
                  <a:pt x="2400" y="904"/>
                  <a:pt x="2376" y="905"/>
                  <a:pt x="2348" y="909"/>
                </a:cubicBezTo>
                <a:cubicBezTo>
                  <a:pt x="2244" y="922"/>
                  <a:pt x="2244" y="922"/>
                  <a:pt x="2270" y="948"/>
                </a:cubicBezTo>
                <a:cubicBezTo>
                  <a:pt x="2237" y="962"/>
                  <a:pt x="2215" y="967"/>
                  <a:pt x="2201" y="967"/>
                </a:cubicBezTo>
                <a:cubicBezTo>
                  <a:pt x="2177" y="967"/>
                  <a:pt x="2174" y="951"/>
                  <a:pt x="2166" y="935"/>
                </a:cubicBezTo>
                <a:cubicBezTo>
                  <a:pt x="2177" y="901"/>
                  <a:pt x="2174" y="885"/>
                  <a:pt x="2166" y="885"/>
                </a:cubicBezTo>
                <a:cubicBezTo>
                  <a:pt x="2155" y="885"/>
                  <a:pt x="2135" y="914"/>
                  <a:pt x="2127" y="974"/>
                </a:cubicBezTo>
                <a:cubicBezTo>
                  <a:pt x="2119" y="1013"/>
                  <a:pt x="2097" y="1029"/>
                  <a:pt x="2080" y="1029"/>
                </a:cubicBezTo>
                <a:cubicBezTo>
                  <a:pt x="2070" y="1029"/>
                  <a:pt x="2062" y="1023"/>
                  <a:pt x="2062" y="1012"/>
                </a:cubicBezTo>
                <a:cubicBezTo>
                  <a:pt x="2049" y="974"/>
                  <a:pt x="2075" y="974"/>
                  <a:pt x="2101" y="974"/>
                </a:cubicBezTo>
                <a:cubicBezTo>
                  <a:pt x="2101" y="974"/>
                  <a:pt x="2101" y="935"/>
                  <a:pt x="2088" y="909"/>
                </a:cubicBezTo>
                <a:cubicBezTo>
                  <a:pt x="2062" y="909"/>
                  <a:pt x="2062" y="909"/>
                  <a:pt x="2049" y="948"/>
                </a:cubicBezTo>
                <a:cubicBezTo>
                  <a:pt x="2049" y="948"/>
                  <a:pt x="2023" y="948"/>
                  <a:pt x="1998" y="987"/>
                </a:cubicBezTo>
                <a:cubicBezTo>
                  <a:pt x="1985" y="1025"/>
                  <a:pt x="1985" y="1051"/>
                  <a:pt x="2023" y="1077"/>
                </a:cubicBezTo>
                <a:cubicBezTo>
                  <a:pt x="2049" y="1103"/>
                  <a:pt x="2023" y="1116"/>
                  <a:pt x="2011" y="1116"/>
                </a:cubicBezTo>
                <a:cubicBezTo>
                  <a:pt x="1946" y="1103"/>
                  <a:pt x="1946" y="1064"/>
                  <a:pt x="1959" y="1025"/>
                </a:cubicBezTo>
                <a:cubicBezTo>
                  <a:pt x="1985" y="1025"/>
                  <a:pt x="1985" y="999"/>
                  <a:pt x="1972" y="961"/>
                </a:cubicBezTo>
                <a:cubicBezTo>
                  <a:pt x="1972" y="957"/>
                  <a:pt x="1970" y="956"/>
                  <a:pt x="1967" y="956"/>
                </a:cubicBezTo>
                <a:cubicBezTo>
                  <a:pt x="1945" y="956"/>
                  <a:pt x="1855" y="1033"/>
                  <a:pt x="1855" y="1090"/>
                </a:cubicBezTo>
                <a:lnTo>
                  <a:pt x="1842" y="1064"/>
                </a:lnTo>
                <a:cubicBezTo>
                  <a:pt x="1835" y="1045"/>
                  <a:pt x="1822" y="1038"/>
                  <a:pt x="1805" y="1038"/>
                </a:cubicBezTo>
                <a:cubicBezTo>
                  <a:pt x="1787" y="1038"/>
                  <a:pt x="1764" y="1045"/>
                  <a:pt x="1738" y="1051"/>
                </a:cubicBezTo>
                <a:cubicBezTo>
                  <a:pt x="1686" y="1077"/>
                  <a:pt x="1660" y="1077"/>
                  <a:pt x="1673" y="1103"/>
                </a:cubicBezTo>
                <a:cubicBezTo>
                  <a:pt x="1686" y="1142"/>
                  <a:pt x="1699" y="1168"/>
                  <a:pt x="1673" y="1181"/>
                </a:cubicBezTo>
                <a:cubicBezTo>
                  <a:pt x="1678" y="1179"/>
                  <a:pt x="1682" y="1178"/>
                  <a:pt x="1685" y="1178"/>
                </a:cubicBezTo>
                <a:cubicBezTo>
                  <a:pt x="1700" y="1178"/>
                  <a:pt x="1702" y="1201"/>
                  <a:pt x="1712" y="1233"/>
                </a:cubicBezTo>
                <a:cubicBezTo>
                  <a:pt x="1712" y="1233"/>
                  <a:pt x="1660" y="1207"/>
                  <a:pt x="1621" y="1194"/>
                </a:cubicBezTo>
                <a:cubicBezTo>
                  <a:pt x="1582" y="1171"/>
                  <a:pt x="1548" y="1152"/>
                  <a:pt x="1507" y="1152"/>
                </a:cubicBezTo>
                <a:cubicBezTo>
                  <a:pt x="1480" y="1152"/>
                  <a:pt x="1450" y="1160"/>
                  <a:pt x="1414" y="1181"/>
                </a:cubicBezTo>
                <a:cubicBezTo>
                  <a:pt x="1374" y="1191"/>
                  <a:pt x="1328" y="1216"/>
                  <a:pt x="1290" y="1216"/>
                </a:cubicBezTo>
                <a:cubicBezTo>
                  <a:pt x="1278" y="1216"/>
                  <a:pt x="1268" y="1213"/>
                  <a:pt x="1258" y="1207"/>
                </a:cubicBezTo>
                <a:cubicBezTo>
                  <a:pt x="1219" y="1233"/>
                  <a:pt x="1193" y="1246"/>
                  <a:pt x="1206" y="1272"/>
                </a:cubicBezTo>
                <a:lnTo>
                  <a:pt x="1167" y="1298"/>
                </a:lnTo>
                <a:cubicBezTo>
                  <a:pt x="1160" y="1295"/>
                  <a:pt x="1153" y="1294"/>
                  <a:pt x="1146" y="1294"/>
                </a:cubicBezTo>
                <a:cubicBezTo>
                  <a:pt x="1116" y="1294"/>
                  <a:pt x="1092" y="1316"/>
                  <a:pt x="1103" y="1337"/>
                </a:cubicBezTo>
                <a:cubicBezTo>
                  <a:pt x="1090" y="1376"/>
                  <a:pt x="1064" y="1363"/>
                  <a:pt x="1038" y="1376"/>
                </a:cubicBezTo>
                <a:cubicBezTo>
                  <a:pt x="1008" y="1366"/>
                  <a:pt x="989" y="1359"/>
                  <a:pt x="982" y="1359"/>
                </a:cubicBezTo>
                <a:cubicBezTo>
                  <a:pt x="972" y="1359"/>
                  <a:pt x="990" y="1375"/>
                  <a:pt x="1038" y="1415"/>
                </a:cubicBezTo>
                <a:cubicBezTo>
                  <a:pt x="1045" y="1430"/>
                  <a:pt x="1066" y="1436"/>
                  <a:pt x="1088" y="1436"/>
                </a:cubicBezTo>
                <a:cubicBezTo>
                  <a:pt x="1103" y="1436"/>
                  <a:pt x="1118" y="1433"/>
                  <a:pt x="1129" y="1428"/>
                </a:cubicBezTo>
                <a:cubicBezTo>
                  <a:pt x="1154" y="1415"/>
                  <a:pt x="1167" y="1402"/>
                  <a:pt x="1193" y="1389"/>
                </a:cubicBezTo>
                <a:lnTo>
                  <a:pt x="1193" y="1389"/>
                </a:lnTo>
                <a:cubicBezTo>
                  <a:pt x="1180" y="1415"/>
                  <a:pt x="1154" y="1428"/>
                  <a:pt x="1141" y="1453"/>
                </a:cubicBezTo>
                <a:cubicBezTo>
                  <a:pt x="1129" y="1466"/>
                  <a:pt x="1103" y="1518"/>
                  <a:pt x="1116" y="1544"/>
                </a:cubicBezTo>
                <a:cubicBezTo>
                  <a:pt x="1116" y="1544"/>
                  <a:pt x="1129" y="1570"/>
                  <a:pt x="1116" y="1583"/>
                </a:cubicBezTo>
                <a:cubicBezTo>
                  <a:pt x="1116" y="1583"/>
                  <a:pt x="1103" y="1557"/>
                  <a:pt x="1077" y="1531"/>
                </a:cubicBezTo>
                <a:cubicBezTo>
                  <a:pt x="1077" y="1492"/>
                  <a:pt x="1064" y="1466"/>
                  <a:pt x="1051" y="1440"/>
                </a:cubicBezTo>
                <a:cubicBezTo>
                  <a:pt x="1030" y="1425"/>
                  <a:pt x="1004" y="1418"/>
                  <a:pt x="981" y="1418"/>
                </a:cubicBezTo>
                <a:cubicBezTo>
                  <a:pt x="947" y="1418"/>
                  <a:pt x="923" y="1435"/>
                  <a:pt x="947" y="1466"/>
                </a:cubicBezTo>
                <a:cubicBezTo>
                  <a:pt x="940" y="1473"/>
                  <a:pt x="937" y="1476"/>
                  <a:pt x="931" y="1476"/>
                </a:cubicBezTo>
                <a:cubicBezTo>
                  <a:pt x="924" y="1476"/>
                  <a:pt x="915" y="1473"/>
                  <a:pt x="895" y="1466"/>
                </a:cubicBezTo>
                <a:cubicBezTo>
                  <a:pt x="887" y="1458"/>
                  <a:pt x="880" y="1454"/>
                  <a:pt x="875" y="1454"/>
                </a:cubicBezTo>
                <a:cubicBezTo>
                  <a:pt x="864" y="1454"/>
                  <a:pt x="860" y="1474"/>
                  <a:pt x="869" y="1518"/>
                </a:cubicBezTo>
                <a:cubicBezTo>
                  <a:pt x="877" y="1559"/>
                  <a:pt x="875" y="1579"/>
                  <a:pt x="857" y="1579"/>
                </a:cubicBezTo>
                <a:cubicBezTo>
                  <a:pt x="846" y="1579"/>
                  <a:pt x="829" y="1572"/>
                  <a:pt x="804" y="1557"/>
                </a:cubicBezTo>
                <a:cubicBezTo>
                  <a:pt x="797" y="1556"/>
                  <a:pt x="790" y="1556"/>
                  <a:pt x="783" y="1556"/>
                </a:cubicBezTo>
                <a:cubicBezTo>
                  <a:pt x="713" y="1556"/>
                  <a:pt x="651" y="1611"/>
                  <a:pt x="675" y="1635"/>
                </a:cubicBezTo>
                <a:cubicBezTo>
                  <a:pt x="709" y="1670"/>
                  <a:pt x="672" y="1715"/>
                  <a:pt x="635" y="1715"/>
                </a:cubicBezTo>
                <a:cubicBezTo>
                  <a:pt x="631" y="1715"/>
                  <a:pt x="627" y="1714"/>
                  <a:pt x="623" y="1713"/>
                </a:cubicBezTo>
                <a:cubicBezTo>
                  <a:pt x="584" y="1713"/>
                  <a:pt x="558" y="1726"/>
                  <a:pt x="558" y="1765"/>
                </a:cubicBezTo>
                <a:cubicBezTo>
                  <a:pt x="552" y="1753"/>
                  <a:pt x="541" y="1747"/>
                  <a:pt x="531" y="1747"/>
                </a:cubicBezTo>
                <a:cubicBezTo>
                  <a:pt x="518" y="1747"/>
                  <a:pt x="506" y="1756"/>
                  <a:pt x="506" y="1778"/>
                </a:cubicBezTo>
                <a:cubicBezTo>
                  <a:pt x="506" y="1778"/>
                  <a:pt x="480" y="1791"/>
                  <a:pt x="519" y="1804"/>
                </a:cubicBezTo>
                <a:cubicBezTo>
                  <a:pt x="519" y="1804"/>
                  <a:pt x="532" y="1843"/>
                  <a:pt x="532" y="1881"/>
                </a:cubicBezTo>
                <a:cubicBezTo>
                  <a:pt x="535" y="1878"/>
                  <a:pt x="540" y="1876"/>
                  <a:pt x="545" y="1876"/>
                </a:cubicBezTo>
                <a:cubicBezTo>
                  <a:pt x="559" y="1876"/>
                  <a:pt x="578" y="1888"/>
                  <a:pt x="597" y="1907"/>
                </a:cubicBezTo>
                <a:cubicBezTo>
                  <a:pt x="617" y="1927"/>
                  <a:pt x="568" y="1955"/>
                  <a:pt x="497" y="1955"/>
                </a:cubicBezTo>
                <a:cubicBezTo>
                  <a:pt x="476" y="1955"/>
                  <a:pt x="452" y="1952"/>
                  <a:pt x="428" y="1946"/>
                </a:cubicBezTo>
                <a:cubicBezTo>
                  <a:pt x="402" y="1942"/>
                  <a:pt x="385" y="1941"/>
                  <a:pt x="373" y="1941"/>
                </a:cubicBezTo>
                <a:cubicBezTo>
                  <a:pt x="350" y="1941"/>
                  <a:pt x="350" y="1946"/>
                  <a:pt x="350" y="1946"/>
                </a:cubicBezTo>
                <a:cubicBezTo>
                  <a:pt x="376" y="1959"/>
                  <a:pt x="389" y="1985"/>
                  <a:pt x="389" y="1985"/>
                </a:cubicBezTo>
                <a:cubicBezTo>
                  <a:pt x="380" y="1994"/>
                  <a:pt x="371" y="2009"/>
                  <a:pt x="358" y="2009"/>
                </a:cubicBezTo>
                <a:cubicBezTo>
                  <a:pt x="352" y="2009"/>
                  <a:pt x="345" y="2006"/>
                  <a:pt x="337" y="1998"/>
                </a:cubicBezTo>
                <a:cubicBezTo>
                  <a:pt x="324" y="1985"/>
                  <a:pt x="318" y="1979"/>
                  <a:pt x="313" y="1979"/>
                </a:cubicBezTo>
                <a:cubicBezTo>
                  <a:pt x="308" y="1979"/>
                  <a:pt x="305" y="1985"/>
                  <a:pt x="298" y="1998"/>
                </a:cubicBezTo>
                <a:cubicBezTo>
                  <a:pt x="298" y="1998"/>
                  <a:pt x="285" y="2011"/>
                  <a:pt x="311" y="2037"/>
                </a:cubicBezTo>
                <a:cubicBezTo>
                  <a:pt x="350" y="2076"/>
                  <a:pt x="350" y="2076"/>
                  <a:pt x="311" y="2076"/>
                </a:cubicBezTo>
                <a:cubicBezTo>
                  <a:pt x="294" y="2069"/>
                  <a:pt x="280" y="2066"/>
                  <a:pt x="270" y="2066"/>
                </a:cubicBezTo>
                <a:cubicBezTo>
                  <a:pt x="243" y="2066"/>
                  <a:pt x="244" y="2090"/>
                  <a:pt x="272" y="2128"/>
                </a:cubicBezTo>
                <a:cubicBezTo>
                  <a:pt x="297" y="2153"/>
                  <a:pt x="311" y="2162"/>
                  <a:pt x="302" y="2162"/>
                </a:cubicBezTo>
                <a:cubicBezTo>
                  <a:pt x="297" y="2162"/>
                  <a:pt x="283" y="2159"/>
                  <a:pt x="260" y="2154"/>
                </a:cubicBezTo>
                <a:cubicBezTo>
                  <a:pt x="247" y="2141"/>
                  <a:pt x="230" y="2134"/>
                  <a:pt x="214" y="2134"/>
                </a:cubicBezTo>
                <a:cubicBezTo>
                  <a:pt x="198" y="2134"/>
                  <a:pt x="182" y="2141"/>
                  <a:pt x="169" y="2154"/>
                </a:cubicBezTo>
                <a:lnTo>
                  <a:pt x="208" y="2167"/>
                </a:lnTo>
                <a:cubicBezTo>
                  <a:pt x="247" y="2206"/>
                  <a:pt x="234" y="2232"/>
                  <a:pt x="195" y="2232"/>
                </a:cubicBezTo>
                <a:cubicBezTo>
                  <a:pt x="189" y="2229"/>
                  <a:pt x="184" y="2227"/>
                  <a:pt x="179" y="2227"/>
                </a:cubicBezTo>
                <a:cubicBezTo>
                  <a:pt x="164" y="2227"/>
                  <a:pt x="156" y="2246"/>
                  <a:pt x="156" y="2297"/>
                </a:cubicBezTo>
                <a:cubicBezTo>
                  <a:pt x="136" y="2326"/>
                  <a:pt x="124" y="2340"/>
                  <a:pt x="108" y="2340"/>
                </a:cubicBezTo>
                <a:cubicBezTo>
                  <a:pt x="103" y="2340"/>
                  <a:pt x="97" y="2339"/>
                  <a:pt x="91" y="2335"/>
                </a:cubicBezTo>
                <a:cubicBezTo>
                  <a:pt x="68" y="2318"/>
                  <a:pt x="55" y="2309"/>
                  <a:pt x="52" y="2309"/>
                </a:cubicBezTo>
                <a:cubicBezTo>
                  <a:pt x="46" y="2309"/>
                  <a:pt x="56" y="2325"/>
                  <a:pt x="78" y="2361"/>
                </a:cubicBezTo>
                <a:cubicBezTo>
                  <a:pt x="91" y="2400"/>
                  <a:pt x="91" y="2400"/>
                  <a:pt x="39" y="2426"/>
                </a:cubicBezTo>
                <a:cubicBezTo>
                  <a:pt x="0" y="2426"/>
                  <a:pt x="0" y="2426"/>
                  <a:pt x="13" y="2465"/>
                </a:cubicBezTo>
                <a:cubicBezTo>
                  <a:pt x="50" y="2483"/>
                  <a:pt x="73" y="2502"/>
                  <a:pt x="89" y="2502"/>
                </a:cubicBezTo>
                <a:cubicBezTo>
                  <a:pt x="95" y="2502"/>
                  <a:pt x="100" y="2499"/>
                  <a:pt x="104" y="2491"/>
                </a:cubicBezTo>
                <a:cubicBezTo>
                  <a:pt x="110" y="2478"/>
                  <a:pt x="114" y="2472"/>
                  <a:pt x="118" y="2472"/>
                </a:cubicBezTo>
                <a:cubicBezTo>
                  <a:pt x="123" y="2472"/>
                  <a:pt x="130" y="2478"/>
                  <a:pt x="143" y="2491"/>
                </a:cubicBezTo>
                <a:lnTo>
                  <a:pt x="117" y="2530"/>
                </a:lnTo>
                <a:cubicBezTo>
                  <a:pt x="104" y="2543"/>
                  <a:pt x="104" y="2569"/>
                  <a:pt x="104" y="2621"/>
                </a:cubicBezTo>
                <a:cubicBezTo>
                  <a:pt x="96" y="2644"/>
                  <a:pt x="116" y="2663"/>
                  <a:pt x="131" y="2663"/>
                </a:cubicBezTo>
                <a:cubicBezTo>
                  <a:pt x="141" y="2663"/>
                  <a:pt x="148" y="2655"/>
                  <a:pt x="143" y="2634"/>
                </a:cubicBezTo>
                <a:lnTo>
                  <a:pt x="182" y="2634"/>
                </a:lnTo>
                <a:cubicBezTo>
                  <a:pt x="208" y="2645"/>
                  <a:pt x="228" y="2650"/>
                  <a:pt x="241" y="2650"/>
                </a:cubicBezTo>
                <a:cubicBezTo>
                  <a:pt x="272" y="2650"/>
                  <a:pt x="263" y="2622"/>
                  <a:pt x="208" y="2595"/>
                </a:cubicBezTo>
                <a:cubicBezTo>
                  <a:pt x="156" y="2560"/>
                  <a:pt x="138" y="2549"/>
                  <a:pt x="152" y="2549"/>
                </a:cubicBezTo>
                <a:cubicBezTo>
                  <a:pt x="159" y="2549"/>
                  <a:pt x="173" y="2552"/>
                  <a:pt x="195" y="2556"/>
                </a:cubicBezTo>
                <a:cubicBezTo>
                  <a:pt x="214" y="2566"/>
                  <a:pt x="229" y="2570"/>
                  <a:pt x="239" y="2570"/>
                </a:cubicBezTo>
                <a:cubicBezTo>
                  <a:pt x="256" y="2570"/>
                  <a:pt x="264" y="2559"/>
                  <a:pt x="272" y="2543"/>
                </a:cubicBezTo>
                <a:cubicBezTo>
                  <a:pt x="272" y="2536"/>
                  <a:pt x="272" y="2533"/>
                  <a:pt x="277" y="2533"/>
                </a:cubicBezTo>
                <a:cubicBezTo>
                  <a:pt x="282" y="2533"/>
                  <a:pt x="292" y="2536"/>
                  <a:pt x="311" y="2543"/>
                </a:cubicBezTo>
                <a:cubicBezTo>
                  <a:pt x="324" y="2549"/>
                  <a:pt x="341" y="2553"/>
                  <a:pt x="355" y="2553"/>
                </a:cubicBezTo>
                <a:cubicBezTo>
                  <a:pt x="370" y="2553"/>
                  <a:pt x="383" y="2549"/>
                  <a:pt x="389" y="2543"/>
                </a:cubicBezTo>
                <a:cubicBezTo>
                  <a:pt x="389" y="2517"/>
                  <a:pt x="389" y="2517"/>
                  <a:pt x="363" y="2504"/>
                </a:cubicBezTo>
                <a:cubicBezTo>
                  <a:pt x="330" y="2504"/>
                  <a:pt x="344" y="2475"/>
                  <a:pt x="390" y="2475"/>
                </a:cubicBezTo>
                <a:cubicBezTo>
                  <a:pt x="397" y="2475"/>
                  <a:pt x="406" y="2476"/>
                  <a:pt x="415" y="2478"/>
                </a:cubicBezTo>
                <a:cubicBezTo>
                  <a:pt x="454" y="2478"/>
                  <a:pt x="454" y="2478"/>
                  <a:pt x="402" y="2452"/>
                </a:cubicBezTo>
                <a:cubicBezTo>
                  <a:pt x="362" y="2422"/>
                  <a:pt x="368" y="2392"/>
                  <a:pt x="404" y="2392"/>
                </a:cubicBezTo>
                <a:cubicBezTo>
                  <a:pt x="414" y="2392"/>
                  <a:pt x="426" y="2394"/>
                  <a:pt x="441" y="2400"/>
                </a:cubicBezTo>
                <a:lnTo>
                  <a:pt x="467" y="2361"/>
                </a:lnTo>
                <a:cubicBezTo>
                  <a:pt x="480" y="2335"/>
                  <a:pt x="454" y="2322"/>
                  <a:pt x="428" y="2309"/>
                </a:cubicBezTo>
                <a:cubicBezTo>
                  <a:pt x="376" y="2271"/>
                  <a:pt x="376" y="2271"/>
                  <a:pt x="415" y="2271"/>
                </a:cubicBezTo>
                <a:cubicBezTo>
                  <a:pt x="454" y="2271"/>
                  <a:pt x="480" y="2284"/>
                  <a:pt x="480" y="2284"/>
                </a:cubicBezTo>
                <a:cubicBezTo>
                  <a:pt x="488" y="2292"/>
                  <a:pt x="495" y="2295"/>
                  <a:pt x="501" y="2295"/>
                </a:cubicBezTo>
                <a:cubicBezTo>
                  <a:pt x="514" y="2295"/>
                  <a:pt x="523" y="2280"/>
                  <a:pt x="532" y="2271"/>
                </a:cubicBezTo>
                <a:cubicBezTo>
                  <a:pt x="545" y="2258"/>
                  <a:pt x="571" y="2219"/>
                  <a:pt x="558" y="2206"/>
                </a:cubicBezTo>
                <a:lnTo>
                  <a:pt x="558" y="2206"/>
                </a:lnTo>
                <a:lnTo>
                  <a:pt x="584" y="2219"/>
                </a:lnTo>
                <a:cubicBezTo>
                  <a:pt x="587" y="2216"/>
                  <a:pt x="590" y="2215"/>
                  <a:pt x="592" y="2215"/>
                </a:cubicBezTo>
                <a:cubicBezTo>
                  <a:pt x="597" y="2215"/>
                  <a:pt x="601" y="2218"/>
                  <a:pt x="602" y="2218"/>
                </a:cubicBezTo>
                <a:cubicBezTo>
                  <a:pt x="603" y="2218"/>
                  <a:pt x="602" y="2215"/>
                  <a:pt x="597" y="2206"/>
                </a:cubicBezTo>
                <a:cubicBezTo>
                  <a:pt x="597" y="2206"/>
                  <a:pt x="610" y="2193"/>
                  <a:pt x="662" y="2180"/>
                </a:cubicBezTo>
                <a:cubicBezTo>
                  <a:pt x="710" y="2168"/>
                  <a:pt x="713" y="2088"/>
                  <a:pt x="640" y="2088"/>
                </a:cubicBezTo>
                <a:cubicBezTo>
                  <a:pt x="634" y="2088"/>
                  <a:pt x="629" y="2088"/>
                  <a:pt x="623" y="2089"/>
                </a:cubicBezTo>
                <a:lnTo>
                  <a:pt x="636" y="2063"/>
                </a:lnTo>
                <a:cubicBezTo>
                  <a:pt x="649" y="2050"/>
                  <a:pt x="636" y="2024"/>
                  <a:pt x="636" y="2024"/>
                </a:cubicBezTo>
                <a:cubicBezTo>
                  <a:pt x="610" y="2011"/>
                  <a:pt x="623" y="1985"/>
                  <a:pt x="636" y="1972"/>
                </a:cubicBezTo>
                <a:lnTo>
                  <a:pt x="688" y="2024"/>
                </a:lnTo>
                <a:cubicBezTo>
                  <a:pt x="711" y="2060"/>
                  <a:pt x="735" y="2076"/>
                  <a:pt x="749" y="2076"/>
                </a:cubicBezTo>
                <a:cubicBezTo>
                  <a:pt x="761" y="2076"/>
                  <a:pt x="766" y="2063"/>
                  <a:pt x="755" y="2038"/>
                </a:cubicBezTo>
                <a:lnTo>
                  <a:pt x="755" y="2038"/>
                </a:lnTo>
                <a:cubicBezTo>
                  <a:pt x="760" y="2041"/>
                  <a:pt x="765" y="2042"/>
                  <a:pt x="769" y="2042"/>
                </a:cubicBezTo>
                <a:cubicBezTo>
                  <a:pt x="784" y="2042"/>
                  <a:pt x="794" y="2025"/>
                  <a:pt x="804" y="1985"/>
                </a:cubicBezTo>
                <a:cubicBezTo>
                  <a:pt x="817" y="1972"/>
                  <a:pt x="791" y="1907"/>
                  <a:pt x="778" y="1894"/>
                </a:cubicBezTo>
                <a:cubicBezTo>
                  <a:pt x="752" y="1868"/>
                  <a:pt x="778" y="1856"/>
                  <a:pt x="778" y="1856"/>
                </a:cubicBezTo>
                <a:cubicBezTo>
                  <a:pt x="785" y="1843"/>
                  <a:pt x="788" y="1836"/>
                  <a:pt x="793" y="1836"/>
                </a:cubicBezTo>
                <a:cubicBezTo>
                  <a:pt x="798" y="1836"/>
                  <a:pt x="804" y="1843"/>
                  <a:pt x="817" y="1856"/>
                </a:cubicBezTo>
                <a:cubicBezTo>
                  <a:pt x="832" y="1875"/>
                  <a:pt x="844" y="1883"/>
                  <a:pt x="854" y="1883"/>
                </a:cubicBezTo>
                <a:cubicBezTo>
                  <a:pt x="870" y="1883"/>
                  <a:pt x="877" y="1858"/>
                  <a:pt x="869" y="1817"/>
                </a:cubicBezTo>
                <a:lnTo>
                  <a:pt x="869" y="1817"/>
                </a:lnTo>
                <a:lnTo>
                  <a:pt x="882" y="1843"/>
                </a:lnTo>
                <a:cubicBezTo>
                  <a:pt x="891" y="1852"/>
                  <a:pt x="900" y="1857"/>
                  <a:pt x="911" y="1857"/>
                </a:cubicBezTo>
                <a:cubicBezTo>
                  <a:pt x="932" y="1857"/>
                  <a:pt x="961" y="1837"/>
                  <a:pt x="1012" y="1778"/>
                </a:cubicBezTo>
                <a:cubicBezTo>
                  <a:pt x="1062" y="1748"/>
                  <a:pt x="1112" y="1717"/>
                  <a:pt x="1138" y="1717"/>
                </a:cubicBezTo>
                <a:cubicBezTo>
                  <a:pt x="1146" y="1717"/>
                  <a:pt x="1152" y="1720"/>
                  <a:pt x="1154" y="1726"/>
                </a:cubicBezTo>
                <a:cubicBezTo>
                  <a:pt x="1156" y="1729"/>
                  <a:pt x="1158" y="1730"/>
                  <a:pt x="1159" y="1730"/>
                </a:cubicBezTo>
                <a:cubicBezTo>
                  <a:pt x="1175" y="1730"/>
                  <a:pt x="1208" y="1640"/>
                  <a:pt x="1219" y="1570"/>
                </a:cubicBezTo>
                <a:cubicBezTo>
                  <a:pt x="1225" y="1581"/>
                  <a:pt x="1233" y="1585"/>
                  <a:pt x="1243" y="1585"/>
                </a:cubicBezTo>
                <a:cubicBezTo>
                  <a:pt x="1257" y="1585"/>
                  <a:pt x="1275" y="1578"/>
                  <a:pt x="1297" y="1570"/>
                </a:cubicBezTo>
                <a:cubicBezTo>
                  <a:pt x="1326" y="1549"/>
                  <a:pt x="1339" y="1539"/>
                  <a:pt x="1346" y="1539"/>
                </a:cubicBezTo>
                <a:cubicBezTo>
                  <a:pt x="1353" y="1539"/>
                  <a:pt x="1356" y="1546"/>
                  <a:pt x="1362" y="1557"/>
                </a:cubicBezTo>
                <a:cubicBezTo>
                  <a:pt x="1368" y="1590"/>
                  <a:pt x="1372" y="1606"/>
                  <a:pt x="1375" y="1606"/>
                </a:cubicBezTo>
                <a:cubicBezTo>
                  <a:pt x="1378" y="1606"/>
                  <a:pt x="1381" y="1590"/>
                  <a:pt x="1388" y="1557"/>
                </a:cubicBezTo>
                <a:cubicBezTo>
                  <a:pt x="1381" y="1522"/>
                  <a:pt x="1401" y="1502"/>
                  <a:pt x="1425" y="1502"/>
                </a:cubicBezTo>
                <a:cubicBezTo>
                  <a:pt x="1445" y="1502"/>
                  <a:pt x="1467" y="1515"/>
                  <a:pt x="1479" y="1544"/>
                </a:cubicBezTo>
                <a:cubicBezTo>
                  <a:pt x="1484" y="1555"/>
                  <a:pt x="1492" y="1559"/>
                  <a:pt x="1502" y="1559"/>
                </a:cubicBezTo>
                <a:cubicBezTo>
                  <a:pt x="1516" y="1559"/>
                  <a:pt x="1534" y="1552"/>
                  <a:pt x="1557" y="1544"/>
                </a:cubicBezTo>
                <a:cubicBezTo>
                  <a:pt x="1557" y="1505"/>
                  <a:pt x="1595" y="1492"/>
                  <a:pt x="1634" y="1466"/>
                </a:cubicBezTo>
                <a:cubicBezTo>
                  <a:pt x="1699" y="1453"/>
                  <a:pt x="1699" y="1453"/>
                  <a:pt x="1673" y="1389"/>
                </a:cubicBezTo>
                <a:cubicBezTo>
                  <a:pt x="1660" y="1337"/>
                  <a:pt x="1673" y="1324"/>
                  <a:pt x="1725" y="1311"/>
                </a:cubicBezTo>
                <a:cubicBezTo>
                  <a:pt x="1731" y="1305"/>
                  <a:pt x="1738" y="1302"/>
                  <a:pt x="1746" y="1302"/>
                </a:cubicBezTo>
                <a:cubicBezTo>
                  <a:pt x="1757" y="1302"/>
                  <a:pt x="1769" y="1309"/>
                  <a:pt x="1777" y="1324"/>
                </a:cubicBezTo>
                <a:cubicBezTo>
                  <a:pt x="1777" y="1324"/>
                  <a:pt x="1794" y="1340"/>
                  <a:pt x="1814" y="1340"/>
                </a:cubicBezTo>
                <a:cubicBezTo>
                  <a:pt x="1819" y="1340"/>
                  <a:pt x="1824" y="1339"/>
                  <a:pt x="1829" y="1337"/>
                </a:cubicBezTo>
                <a:cubicBezTo>
                  <a:pt x="1834" y="1337"/>
                  <a:pt x="1841" y="1335"/>
                  <a:pt x="1849" y="1335"/>
                </a:cubicBezTo>
                <a:cubicBezTo>
                  <a:pt x="1861" y="1335"/>
                  <a:pt x="1873" y="1339"/>
                  <a:pt x="1881" y="1363"/>
                </a:cubicBezTo>
                <a:cubicBezTo>
                  <a:pt x="1881" y="1363"/>
                  <a:pt x="1907" y="1376"/>
                  <a:pt x="1946" y="1376"/>
                </a:cubicBezTo>
                <a:cubicBezTo>
                  <a:pt x="1965" y="1369"/>
                  <a:pt x="1988" y="1363"/>
                  <a:pt x="2006" y="1363"/>
                </a:cubicBezTo>
                <a:cubicBezTo>
                  <a:pt x="2023" y="1363"/>
                  <a:pt x="2036" y="1369"/>
                  <a:pt x="2036" y="1389"/>
                </a:cubicBezTo>
                <a:cubicBezTo>
                  <a:pt x="2062" y="1376"/>
                  <a:pt x="2062" y="1376"/>
                  <a:pt x="2049" y="1350"/>
                </a:cubicBezTo>
                <a:cubicBezTo>
                  <a:pt x="2049" y="1327"/>
                  <a:pt x="2059" y="1295"/>
                  <a:pt x="2120" y="1295"/>
                </a:cubicBezTo>
                <a:cubicBezTo>
                  <a:pt x="2130" y="1295"/>
                  <a:pt x="2141" y="1296"/>
                  <a:pt x="2153" y="1298"/>
                </a:cubicBezTo>
                <a:cubicBezTo>
                  <a:pt x="2205" y="1285"/>
                  <a:pt x="2270" y="1285"/>
                  <a:pt x="2257" y="1246"/>
                </a:cubicBezTo>
                <a:cubicBezTo>
                  <a:pt x="2283" y="1246"/>
                  <a:pt x="2283" y="1246"/>
                  <a:pt x="2283" y="1272"/>
                </a:cubicBezTo>
                <a:cubicBezTo>
                  <a:pt x="2289" y="1304"/>
                  <a:pt x="2302" y="1320"/>
                  <a:pt x="2319" y="1320"/>
                </a:cubicBezTo>
                <a:cubicBezTo>
                  <a:pt x="2335" y="1320"/>
                  <a:pt x="2354" y="1304"/>
                  <a:pt x="2374" y="1272"/>
                </a:cubicBezTo>
                <a:cubicBezTo>
                  <a:pt x="2374" y="1252"/>
                  <a:pt x="2380" y="1243"/>
                  <a:pt x="2390" y="1243"/>
                </a:cubicBezTo>
                <a:cubicBezTo>
                  <a:pt x="2400" y="1243"/>
                  <a:pt x="2413" y="1252"/>
                  <a:pt x="2426" y="1272"/>
                </a:cubicBezTo>
                <a:cubicBezTo>
                  <a:pt x="2426" y="1272"/>
                  <a:pt x="2439" y="1259"/>
                  <a:pt x="2464" y="1233"/>
                </a:cubicBezTo>
                <a:cubicBezTo>
                  <a:pt x="2471" y="1220"/>
                  <a:pt x="2474" y="1213"/>
                  <a:pt x="2482" y="1213"/>
                </a:cubicBezTo>
                <a:cubicBezTo>
                  <a:pt x="2490" y="1213"/>
                  <a:pt x="2503" y="1220"/>
                  <a:pt x="2529" y="1233"/>
                </a:cubicBezTo>
                <a:cubicBezTo>
                  <a:pt x="2529" y="1259"/>
                  <a:pt x="2555" y="1259"/>
                  <a:pt x="2568" y="1259"/>
                </a:cubicBezTo>
                <a:cubicBezTo>
                  <a:pt x="2587" y="1250"/>
                  <a:pt x="2629" y="1245"/>
                  <a:pt x="2678" y="1245"/>
                </a:cubicBezTo>
                <a:cubicBezTo>
                  <a:pt x="2765" y="1245"/>
                  <a:pt x="2871" y="1260"/>
                  <a:pt x="2880" y="1285"/>
                </a:cubicBezTo>
                <a:cubicBezTo>
                  <a:pt x="2905" y="1259"/>
                  <a:pt x="2905" y="1259"/>
                  <a:pt x="2931" y="1259"/>
                </a:cubicBezTo>
                <a:cubicBezTo>
                  <a:pt x="2937" y="1285"/>
                  <a:pt x="2944" y="1296"/>
                  <a:pt x="2952" y="1296"/>
                </a:cubicBezTo>
                <a:cubicBezTo>
                  <a:pt x="2963" y="1296"/>
                  <a:pt x="2976" y="1272"/>
                  <a:pt x="2983" y="1233"/>
                </a:cubicBezTo>
                <a:lnTo>
                  <a:pt x="2957" y="1233"/>
                </a:lnTo>
                <a:lnTo>
                  <a:pt x="2931" y="1220"/>
                </a:lnTo>
                <a:cubicBezTo>
                  <a:pt x="2937" y="1198"/>
                  <a:pt x="2951" y="1186"/>
                  <a:pt x="2965" y="1186"/>
                </a:cubicBezTo>
                <a:cubicBezTo>
                  <a:pt x="2985" y="1186"/>
                  <a:pt x="3004" y="1211"/>
                  <a:pt x="2996" y="1272"/>
                </a:cubicBezTo>
                <a:cubicBezTo>
                  <a:pt x="3003" y="1304"/>
                  <a:pt x="3006" y="1320"/>
                  <a:pt x="3011" y="1320"/>
                </a:cubicBezTo>
                <a:cubicBezTo>
                  <a:pt x="3016" y="1320"/>
                  <a:pt x="3022" y="1304"/>
                  <a:pt x="3035" y="1272"/>
                </a:cubicBezTo>
                <a:cubicBezTo>
                  <a:pt x="3054" y="1247"/>
                  <a:pt x="3069" y="1234"/>
                  <a:pt x="3080" y="1234"/>
                </a:cubicBezTo>
                <a:cubicBezTo>
                  <a:pt x="3093" y="1234"/>
                  <a:pt x="3100" y="1251"/>
                  <a:pt x="3100" y="1285"/>
                </a:cubicBezTo>
                <a:cubicBezTo>
                  <a:pt x="3093" y="1319"/>
                  <a:pt x="3090" y="1335"/>
                  <a:pt x="3094" y="1335"/>
                </a:cubicBezTo>
                <a:cubicBezTo>
                  <a:pt x="3098" y="1335"/>
                  <a:pt x="3108" y="1322"/>
                  <a:pt x="3126" y="1298"/>
                </a:cubicBezTo>
                <a:cubicBezTo>
                  <a:pt x="3160" y="1236"/>
                  <a:pt x="3198" y="1203"/>
                  <a:pt x="3222" y="1203"/>
                </a:cubicBezTo>
                <a:cubicBezTo>
                  <a:pt x="3244" y="1203"/>
                  <a:pt x="3255" y="1230"/>
                  <a:pt x="3243" y="1285"/>
                </a:cubicBezTo>
                <a:cubicBezTo>
                  <a:pt x="3217" y="1350"/>
                  <a:pt x="3243" y="1389"/>
                  <a:pt x="3256" y="1389"/>
                </a:cubicBezTo>
                <a:cubicBezTo>
                  <a:pt x="3259" y="1390"/>
                  <a:pt x="3262" y="1391"/>
                  <a:pt x="3265" y="1391"/>
                </a:cubicBezTo>
                <a:cubicBezTo>
                  <a:pt x="3282" y="1391"/>
                  <a:pt x="3283" y="1359"/>
                  <a:pt x="3295" y="1337"/>
                </a:cubicBezTo>
                <a:cubicBezTo>
                  <a:pt x="3295" y="1306"/>
                  <a:pt x="3298" y="1290"/>
                  <a:pt x="3303" y="1290"/>
                </a:cubicBezTo>
                <a:cubicBezTo>
                  <a:pt x="3310" y="1290"/>
                  <a:pt x="3320" y="1309"/>
                  <a:pt x="3333" y="1350"/>
                </a:cubicBezTo>
                <a:cubicBezTo>
                  <a:pt x="3361" y="1424"/>
                  <a:pt x="3389" y="1452"/>
                  <a:pt x="3432" y="1452"/>
                </a:cubicBezTo>
                <a:cubicBezTo>
                  <a:pt x="3448" y="1452"/>
                  <a:pt x="3467" y="1448"/>
                  <a:pt x="3489" y="1440"/>
                </a:cubicBezTo>
                <a:cubicBezTo>
                  <a:pt x="3526" y="1431"/>
                  <a:pt x="3558" y="1427"/>
                  <a:pt x="3580" y="1427"/>
                </a:cubicBezTo>
                <a:cubicBezTo>
                  <a:pt x="3621" y="1427"/>
                  <a:pt x="3630" y="1441"/>
                  <a:pt x="3580" y="1466"/>
                </a:cubicBezTo>
                <a:cubicBezTo>
                  <a:pt x="3539" y="1491"/>
                  <a:pt x="3524" y="1500"/>
                  <a:pt x="3531" y="1500"/>
                </a:cubicBezTo>
                <a:cubicBezTo>
                  <a:pt x="3536" y="1500"/>
                  <a:pt x="3548" y="1497"/>
                  <a:pt x="3567" y="1492"/>
                </a:cubicBezTo>
                <a:cubicBezTo>
                  <a:pt x="3606" y="1505"/>
                  <a:pt x="3645" y="1531"/>
                  <a:pt x="3658" y="1544"/>
                </a:cubicBezTo>
                <a:cubicBezTo>
                  <a:pt x="3684" y="1544"/>
                  <a:pt x="3710" y="1531"/>
                  <a:pt x="3736" y="1505"/>
                </a:cubicBezTo>
                <a:lnTo>
                  <a:pt x="3736" y="1505"/>
                </a:lnTo>
                <a:cubicBezTo>
                  <a:pt x="3725" y="1556"/>
                  <a:pt x="3739" y="1591"/>
                  <a:pt x="3777" y="1591"/>
                </a:cubicBezTo>
                <a:cubicBezTo>
                  <a:pt x="3787" y="1591"/>
                  <a:pt x="3800" y="1589"/>
                  <a:pt x="3813" y="1583"/>
                </a:cubicBezTo>
                <a:cubicBezTo>
                  <a:pt x="3839" y="1583"/>
                  <a:pt x="3852" y="1596"/>
                  <a:pt x="3852" y="1596"/>
                </a:cubicBezTo>
                <a:cubicBezTo>
                  <a:pt x="3865" y="1603"/>
                  <a:pt x="3872" y="1606"/>
                  <a:pt x="3878" y="1606"/>
                </a:cubicBezTo>
                <a:cubicBezTo>
                  <a:pt x="3885" y="1606"/>
                  <a:pt x="3891" y="1603"/>
                  <a:pt x="3904" y="1596"/>
                </a:cubicBezTo>
                <a:cubicBezTo>
                  <a:pt x="3911" y="1591"/>
                  <a:pt x="3917" y="1589"/>
                  <a:pt x="3922" y="1589"/>
                </a:cubicBezTo>
                <a:cubicBezTo>
                  <a:pt x="3943" y="1589"/>
                  <a:pt x="3943" y="1629"/>
                  <a:pt x="3943" y="1661"/>
                </a:cubicBezTo>
                <a:cubicBezTo>
                  <a:pt x="3952" y="1689"/>
                  <a:pt x="3955" y="1710"/>
                  <a:pt x="3961" y="1710"/>
                </a:cubicBezTo>
                <a:cubicBezTo>
                  <a:pt x="3963" y="1710"/>
                  <a:pt x="3965" y="1707"/>
                  <a:pt x="3969" y="1700"/>
                </a:cubicBezTo>
                <a:cubicBezTo>
                  <a:pt x="3982" y="1674"/>
                  <a:pt x="4034" y="1674"/>
                  <a:pt x="4073" y="1661"/>
                </a:cubicBezTo>
                <a:cubicBezTo>
                  <a:pt x="4078" y="1659"/>
                  <a:pt x="4083" y="1658"/>
                  <a:pt x="4087" y="1658"/>
                </a:cubicBezTo>
                <a:cubicBezTo>
                  <a:pt x="4111" y="1658"/>
                  <a:pt x="4106" y="1689"/>
                  <a:pt x="4073" y="1700"/>
                </a:cubicBezTo>
                <a:cubicBezTo>
                  <a:pt x="4060" y="1726"/>
                  <a:pt x="4060" y="1726"/>
                  <a:pt x="4073" y="1778"/>
                </a:cubicBezTo>
                <a:cubicBezTo>
                  <a:pt x="4091" y="1787"/>
                  <a:pt x="4109" y="1802"/>
                  <a:pt x="4126" y="1802"/>
                </a:cubicBezTo>
                <a:cubicBezTo>
                  <a:pt x="4135" y="1802"/>
                  <a:pt x="4143" y="1799"/>
                  <a:pt x="4151" y="1791"/>
                </a:cubicBezTo>
                <a:cubicBezTo>
                  <a:pt x="4152" y="1787"/>
                  <a:pt x="4156" y="1785"/>
                  <a:pt x="4161" y="1785"/>
                </a:cubicBezTo>
                <a:cubicBezTo>
                  <a:pt x="4190" y="1785"/>
                  <a:pt x="4267" y="1848"/>
                  <a:pt x="4267" y="1881"/>
                </a:cubicBezTo>
                <a:cubicBezTo>
                  <a:pt x="4267" y="1881"/>
                  <a:pt x="4280" y="1894"/>
                  <a:pt x="4306" y="1907"/>
                </a:cubicBezTo>
                <a:cubicBezTo>
                  <a:pt x="4319" y="1920"/>
                  <a:pt x="4358" y="1920"/>
                  <a:pt x="4371" y="1933"/>
                </a:cubicBezTo>
                <a:cubicBezTo>
                  <a:pt x="4371" y="1933"/>
                  <a:pt x="4377" y="1939"/>
                  <a:pt x="4392" y="1939"/>
                </a:cubicBezTo>
                <a:cubicBezTo>
                  <a:pt x="4400" y="1939"/>
                  <a:pt x="4410" y="1938"/>
                  <a:pt x="4423" y="1933"/>
                </a:cubicBezTo>
                <a:cubicBezTo>
                  <a:pt x="4436" y="1959"/>
                  <a:pt x="4462" y="1972"/>
                  <a:pt x="4436" y="1998"/>
                </a:cubicBezTo>
                <a:cubicBezTo>
                  <a:pt x="4464" y="1981"/>
                  <a:pt x="4480" y="1972"/>
                  <a:pt x="4487" y="1972"/>
                </a:cubicBezTo>
                <a:cubicBezTo>
                  <a:pt x="4496" y="1972"/>
                  <a:pt x="4489" y="1988"/>
                  <a:pt x="4475" y="2024"/>
                </a:cubicBezTo>
                <a:cubicBezTo>
                  <a:pt x="4446" y="2046"/>
                  <a:pt x="4433" y="2055"/>
                  <a:pt x="4439" y="2055"/>
                </a:cubicBezTo>
                <a:cubicBezTo>
                  <a:pt x="4443" y="2055"/>
                  <a:pt x="4459" y="2049"/>
                  <a:pt x="4488" y="2037"/>
                </a:cubicBezTo>
                <a:cubicBezTo>
                  <a:pt x="4527" y="2037"/>
                  <a:pt x="4527" y="2037"/>
                  <a:pt x="4514" y="2076"/>
                </a:cubicBezTo>
                <a:cubicBezTo>
                  <a:pt x="4496" y="2085"/>
                  <a:pt x="4497" y="2100"/>
                  <a:pt x="4507" y="2100"/>
                </a:cubicBezTo>
                <a:cubicBezTo>
                  <a:pt x="4512" y="2100"/>
                  <a:pt x="4519" y="2097"/>
                  <a:pt x="4527" y="2089"/>
                </a:cubicBezTo>
                <a:cubicBezTo>
                  <a:pt x="4545" y="2082"/>
                  <a:pt x="4563" y="2079"/>
                  <a:pt x="4579" y="2079"/>
                </a:cubicBezTo>
                <a:cubicBezTo>
                  <a:pt x="4620" y="2079"/>
                  <a:pt x="4646" y="2100"/>
                  <a:pt x="4618" y="2128"/>
                </a:cubicBezTo>
                <a:cubicBezTo>
                  <a:pt x="4618" y="2128"/>
                  <a:pt x="4626" y="2145"/>
                  <a:pt x="4649" y="2145"/>
                </a:cubicBezTo>
                <a:cubicBezTo>
                  <a:pt x="4655" y="2145"/>
                  <a:pt x="4662" y="2143"/>
                  <a:pt x="4669" y="2141"/>
                </a:cubicBezTo>
                <a:cubicBezTo>
                  <a:pt x="4688" y="2136"/>
                  <a:pt x="4700" y="2133"/>
                  <a:pt x="4706" y="2133"/>
                </a:cubicBezTo>
                <a:cubicBezTo>
                  <a:pt x="4716" y="2133"/>
                  <a:pt x="4707" y="2142"/>
                  <a:pt x="4682" y="2167"/>
                </a:cubicBezTo>
                <a:cubicBezTo>
                  <a:pt x="4654" y="2205"/>
                  <a:pt x="4653" y="2229"/>
                  <a:pt x="4680" y="2229"/>
                </a:cubicBezTo>
                <a:cubicBezTo>
                  <a:pt x="4690" y="2229"/>
                  <a:pt x="4704" y="2226"/>
                  <a:pt x="4721" y="2219"/>
                </a:cubicBezTo>
                <a:cubicBezTo>
                  <a:pt x="4721" y="2219"/>
                  <a:pt x="4760" y="2219"/>
                  <a:pt x="4747" y="2258"/>
                </a:cubicBezTo>
                <a:cubicBezTo>
                  <a:pt x="4758" y="2301"/>
                  <a:pt x="4787" y="2399"/>
                  <a:pt x="4827" y="2399"/>
                </a:cubicBezTo>
                <a:cubicBezTo>
                  <a:pt x="4835" y="2399"/>
                  <a:pt x="4843" y="2396"/>
                  <a:pt x="4851" y="2387"/>
                </a:cubicBezTo>
                <a:cubicBezTo>
                  <a:pt x="4851" y="2387"/>
                  <a:pt x="4851" y="2387"/>
                  <a:pt x="4864" y="2413"/>
                </a:cubicBezTo>
                <a:cubicBezTo>
                  <a:pt x="4864" y="2478"/>
                  <a:pt x="4877" y="2491"/>
                  <a:pt x="4916" y="2491"/>
                </a:cubicBezTo>
                <a:lnTo>
                  <a:pt x="4955" y="2504"/>
                </a:lnTo>
                <a:cubicBezTo>
                  <a:pt x="4929" y="2517"/>
                  <a:pt x="4916" y="2556"/>
                  <a:pt x="4929" y="2569"/>
                </a:cubicBezTo>
                <a:cubicBezTo>
                  <a:pt x="4935" y="2582"/>
                  <a:pt x="4939" y="2588"/>
                  <a:pt x="4943" y="2588"/>
                </a:cubicBezTo>
                <a:cubicBezTo>
                  <a:pt x="4948" y="2588"/>
                  <a:pt x="4955" y="2582"/>
                  <a:pt x="4968" y="2569"/>
                </a:cubicBezTo>
                <a:cubicBezTo>
                  <a:pt x="4973" y="2559"/>
                  <a:pt x="4978" y="2555"/>
                  <a:pt x="4983" y="2555"/>
                </a:cubicBezTo>
                <a:cubicBezTo>
                  <a:pt x="4991" y="2555"/>
                  <a:pt x="4999" y="2566"/>
                  <a:pt x="5007" y="2582"/>
                </a:cubicBezTo>
                <a:cubicBezTo>
                  <a:pt x="5020" y="2595"/>
                  <a:pt x="4994" y="2634"/>
                  <a:pt x="4968" y="2647"/>
                </a:cubicBezTo>
                <a:lnTo>
                  <a:pt x="4981" y="2673"/>
                </a:lnTo>
                <a:cubicBezTo>
                  <a:pt x="5001" y="2657"/>
                  <a:pt x="5015" y="2652"/>
                  <a:pt x="5024" y="2652"/>
                </a:cubicBezTo>
                <a:cubicBezTo>
                  <a:pt x="5037" y="2652"/>
                  <a:pt x="5035" y="2665"/>
                  <a:pt x="5020" y="2673"/>
                </a:cubicBezTo>
                <a:cubicBezTo>
                  <a:pt x="4994" y="2712"/>
                  <a:pt x="5007" y="2725"/>
                  <a:pt x="5020" y="2750"/>
                </a:cubicBezTo>
                <a:cubicBezTo>
                  <a:pt x="5025" y="2748"/>
                  <a:pt x="5029" y="2747"/>
                  <a:pt x="5031" y="2747"/>
                </a:cubicBezTo>
                <a:cubicBezTo>
                  <a:pt x="5038" y="2747"/>
                  <a:pt x="5034" y="2754"/>
                  <a:pt x="5027" y="2754"/>
                </a:cubicBezTo>
                <a:cubicBezTo>
                  <a:pt x="5025" y="2754"/>
                  <a:pt x="5022" y="2753"/>
                  <a:pt x="5020" y="2750"/>
                </a:cubicBezTo>
                <a:lnTo>
                  <a:pt x="4994" y="2763"/>
                </a:lnTo>
                <a:cubicBezTo>
                  <a:pt x="4983" y="2774"/>
                  <a:pt x="4983" y="2778"/>
                  <a:pt x="4990" y="2778"/>
                </a:cubicBezTo>
                <a:cubicBezTo>
                  <a:pt x="4998" y="2778"/>
                  <a:pt x="5018" y="2771"/>
                  <a:pt x="5033" y="2763"/>
                </a:cubicBezTo>
                <a:lnTo>
                  <a:pt x="5046" y="2802"/>
                </a:lnTo>
                <a:cubicBezTo>
                  <a:pt x="5054" y="2818"/>
                  <a:pt x="5062" y="2829"/>
                  <a:pt x="5070" y="2829"/>
                </a:cubicBezTo>
                <a:cubicBezTo>
                  <a:pt x="5075" y="2829"/>
                  <a:pt x="5080" y="2825"/>
                  <a:pt x="5084" y="2815"/>
                </a:cubicBezTo>
                <a:cubicBezTo>
                  <a:pt x="5103" y="2806"/>
                  <a:pt x="5121" y="2797"/>
                  <a:pt x="5135" y="2797"/>
                </a:cubicBezTo>
                <a:cubicBezTo>
                  <a:pt x="5141" y="2797"/>
                  <a:pt x="5146" y="2799"/>
                  <a:pt x="5149" y="2802"/>
                </a:cubicBezTo>
                <a:cubicBezTo>
                  <a:pt x="5153" y="2800"/>
                  <a:pt x="5156" y="2800"/>
                  <a:pt x="5159" y="2800"/>
                </a:cubicBezTo>
                <a:cubicBezTo>
                  <a:pt x="5167" y="2800"/>
                  <a:pt x="5165" y="2812"/>
                  <a:pt x="5159" y="2812"/>
                </a:cubicBezTo>
                <a:cubicBezTo>
                  <a:pt x="5156" y="2812"/>
                  <a:pt x="5153" y="2809"/>
                  <a:pt x="5149" y="2802"/>
                </a:cubicBezTo>
                <a:cubicBezTo>
                  <a:pt x="5123" y="2815"/>
                  <a:pt x="5097" y="2828"/>
                  <a:pt x="5110" y="2854"/>
                </a:cubicBezTo>
                <a:cubicBezTo>
                  <a:pt x="5110" y="2867"/>
                  <a:pt x="5084" y="2880"/>
                  <a:pt x="5084" y="2880"/>
                </a:cubicBezTo>
                <a:cubicBezTo>
                  <a:pt x="5020" y="2893"/>
                  <a:pt x="5084" y="2958"/>
                  <a:pt x="5123" y="2971"/>
                </a:cubicBezTo>
                <a:cubicBezTo>
                  <a:pt x="5201" y="2984"/>
                  <a:pt x="5201" y="2997"/>
                  <a:pt x="5149" y="3023"/>
                </a:cubicBezTo>
                <a:cubicBezTo>
                  <a:pt x="5102" y="3042"/>
                  <a:pt x="5131" y="3054"/>
                  <a:pt x="5185" y="3054"/>
                </a:cubicBezTo>
                <a:cubicBezTo>
                  <a:pt x="5205" y="3054"/>
                  <a:pt x="5229" y="3052"/>
                  <a:pt x="5253" y="3049"/>
                </a:cubicBezTo>
                <a:lnTo>
                  <a:pt x="5357" y="3036"/>
                </a:lnTo>
                <a:lnTo>
                  <a:pt x="5266" y="3075"/>
                </a:lnTo>
                <a:cubicBezTo>
                  <a:pt x="5162" y="3140"/>
                  <a:pt x="5162" y="3140"/>
                  <a:pt x="5240" y="3179"/>
                </a:cubicBezTo>
                <a:cubicBezTo>
                  <a:pt x="5292" y="3204"/>
                  <a:pt x="5292" y="3204"/>
                  <a:pt x="5266" y="3217"/>
                </a:cubicBezTo>
                <a:cubicBezTo>
                  <a:pt x="5227" y="3230"/>
                  <a:pt x="5240" y="3256"/>
                  <a:pt x="5266" y="3308"/>
                </a:cubicBezTo>
                <a:cubicBezTo>
                  <a:pt x="5292" y="3373"/>
                  <a:pt x="5292" y="3386"/>
                  <a:pt x="5331" y="3386"/>
                </a:cubicBezTo>
                <a:cubicBezTo>
                  <a:pt x="5331" y="3386"/>
                  <a:pt x="5331" y="3399"/>
                  <a:pt x="5344" y="3425"/>
                </a:cubicBezTo>
                <a:cubicBezTo>
                  <a:pt x="5310" y="3450"/>
                  <a:pt x="5320" y="3470"/>
                  <a:pt x="5342" y="3470"/>
                </a:cubicBezTo>
                <a:cubicBezTo>
                  <a:pt x="5354" y="3470"/>
                  <a:pt x="5369" y="3464"/>
                  <a:pt x="5383" y="3451"/>
                </a:cubicBezTo>
                <a:cubicBezTo>
                  <a:pt x="5383" y="3451"/>
                  <a:pt x="5396" y="3464"/>
                  <a:pt x="5409" y="3490"/>
                </a:cubicBezTo>
                <a:lnTo>
                  <a:pt x="5370" y="3503"/>
                </a:lnTo>
                <a:cubicBezTo>
                  <a:pt x="5344" y="3516"/>
                  <a:pt x="5357" y="3555"/>
                  <a:pt x="5435" y="3710"/>
                </a:cubicBezTo>
                <a:cubicBezTo>
                  <a:pt x="5493" y="3846"/>
                  <a:pt x="5507" y="3895"/>
                  <a:pt x="5538" y="3895"/>
                </a:cubicBezTo>
                <a:cubicBezTo>
                  <a:pt x="5549" y="3895"/>
                  <a:pt x="5561" y="3889"/>
                  <a:pt x="5577" y="3879"/>
                </a:cubicBezTo>
                <a:cubicBezTo>
                  <a:pt x="5642" y="3879"/>
                  <a:pt x="5655" y="3892"/>
                  <a:pt x="5590" y="3918"/>
                </a:cubicBezTo>
                <a:cubicBezTo>
                  <a:pt x="5568" y="3929"/>
                  <a:pt x="5555" y="3959"/>
                  <a:pt x="5569" y="3959"/>
                </a:cubicBezTo>
                <a:cubicBezTo>
                  <a:pt x="5571" y="3959"/>
                  <a:pt x="5574" y="3959"/>
                  <a:pt x="5577" y="3957"/>
                </a:cubicBezTo>
                <a:cubicBezTo>
                  <a:pt x="5577" y="3957"/>
                  <a:pt x="5590" y="3996"/>
                  <a:pt x="5577" y="4022"/>
                </a:cubicBezTo>
                <a:cubicBezTo>
                  <a:pt x="5559" y="4086"/>
                  <a:pt x="5573" y="4111"/>
                  <a:pt x="5592" y="4111"/>
                </a:cubicBezTo>
                <a:cubicBezTo>
                  <a:pt x="5600" y="4111"/>
                  <a:pt x="5609" y="4107"/>
                  <a:pt x="5616" y="4099"/>
                </a:cubicBezTo>
                <a:cubicBezTo>
                  <a:pt x="5630" y="4086"/>
                  <a:pt x="5637" y="4080"/>
                  <a:pt x="5640" y="4080"/>
                </a:cubicBezTo>
                <a:cubicBezTo>
                  <a:pt x="5646" y="4080"/>
                  <a:pt x="5638" y="4100"/>
                  <a:pt x="5629" y="4125"/>
                </a:cubicBezTo>
                <a:cubicBezTo>
                  <a:pt x="5618" y="4148"/>
                  <a:pt x="5597" y="4180"/>
                  <a:pt x="5608" y="4180"/>
                </a:cubicBezTo>
                <a:cubicBezTo>
                  <a:pt x="5610" y="4180"/>
                  <a:pt x="5613" y="4179"/>
                  <a:pt x="5616" y="4177"/>
                </a:cubicBezTo>
                <a:cubicBezTo>
                  <a:pt x="5655" y="4177"/>
                  <a:pt x="5746" y="4268"/>
                  <a:pt x="5694" y="4307"/>
                </a:cubicBezTo>
                <a:cubicBezTo>
                  <a:pt x="5694" y="4307"/>
                  <a:pt x="5707" y="4320"/>
                  <a:pt x="5720" y="4346"/>
                </a:cubicBezTo>
                <a:cubicBezTo>
                  <a:pt x="5726" y="4340"/>
                  <a:pt x="5732" y="4337"/>
                  <a:pt x="5738" y="4337"/>
                </a:cubicBezTo>
                <a:cubicBezTo>
                  <a:pt x="5758" y="4337"/>
                  <a:pt x="5778" y="4368"/>
                  <a:pt x="5798" y="4398"/>
                </a:cubicBezTo>
                <a:cubicBezTo>
                  <a:pt x="5824" y="4424"/>
                  <a:pt x="5837" y="4450"/>
                  <a:pt x="5811" y="4463"/>
                </a:cubicBezTo>
                <a:cubicBezTo>
                  <a:pt x="5772" y="4463"/>
                  <a:pt x="5785" y="4489"/>
                  <a:pt x="5837" y="4501"/>
                </a:cubicBezTo>
                <a:cubicBezTo>
                  <a:pt x="5840" y="4504"/>
                  <a:pt x="5845" y="4505"/>
                  <a:pt x="5852" y="4505"/>
                </a:cubicBezTo>
                <a:cubicBezTo>
                  <a:pt x="5865" y="4505"/>
                  <a:pt x="5882" y="4502"/>
                  <a:pt x="5897" y="4502"/>
                </a:cubicBezTo>
                <a:cubicBezTo>
                  <a:pt x="5911" y="4502"/>
                  <a:pt x="5923" y="4505"/>
                  <a:pt x="5928" y="4514"/>
                </a:cubicBezTo>
                <a:cubicBezTo>
                  <a:pt x="5943" y="4499"/>
                  <a:pt x="5962" y="4493"/>
                  <a:pt x="5979" y="4493"/>
                </a:cubicBezTo>
                <a:cubicBezTo>
                  <a:pt x="5990" y="4493"/>
                  <a:pt x="6000" y="4496"/>
                  <a:pt x="6005" y="4501"/>
                </a:cubicBezTo>
                <a:lnTo>
                  <a:pt x="5979" y="4527"/>
                </a:lnTo>
                <a:cubicBezTo>
                  <a:pt x="5954" y="4540"/>
                  <a:pt x="5928" y="4566"/>
                  <a:pt x="5928" y="4566"/>
                </a:cubicBezTo>
                <a:cubicBezTo>
                  <a:pt x="5946" y="4576"/>
                  <a:pt x="5958" y="4585"/>
                  <a:pt x="5968" y="4585"/>
                </a:cubicBezTo>
                <a:cubicBezTo>
                  <a:pt x="5972" y="4585"/>
                  <a:pt x="5976" y="4583"/>
                  <a:pt x="5979" y="4579"/>
                </a:cubicBezTo>
                <a:cubicBezTo>
                  <a:pt x="5979" y="4618"/>
                  <a:pt x="5992" y="4631"/>
                  <a:pt x="6018" y="4657"/>
                </a:cubicBezTo>
                <a:cubicBezTo>
                  <a:pt x="6050" y="4689"/>
                  <a:pt x="6074" y="4712"/>
                  <a:pt x="6103" y="4712"/>
                </a:cubicBezTo>
                <a:cubicBezTo>
                  <a:pt x="6109" y="4712"/>
                  <a:pt x="6115" y="4711"/>
                  <a:pt x="6122" y="4709"/>
                </a:cubicBezTo>
                <a:lnTo>
                  <a:pt x="6122" y="4709"/>
                </a:lnTo>
                <a:cubicBezTo>
                  <a:pt x="6101" y="4762"/>
                  <a:pt x="6166" y="4823"/>
                  <a:pt x="6219" y="4823"/>
                </a:cubicBezTo>
                <a:cubicBezTo>
                  <a:pt x="6231" y="4823"/>
                  <a:pt x="6242" y="4820"/>
                  <a:pt x="6252" y="4813"/>
                </a:cubicBezTo>
                <a:cubicBezTo>
                  <a:pt x="6256" y="4804"/>
                  <a:pt x="6263" y="4799"/>
                  <a:pt x="6269" y="4799"/>
                </a:cubicBezTo>
                <a:cubicBezTo>
                  <a:pt x="6280" y="4799"/>
                  <a:pt x="6291" y="4814"/>
                  <a:pt x="6291" y="4839"/>
                </a:cubicBezTo>
                <a:cubicBezTo>
                  <a:pt x="6291" y="4863"/>
                  <a:pt x="6291" y="4872"/>
                  <a:pt x="6297" y="4872"/>
                </a:cubicBezTo>
                <a:cubicBezTo>
                  <a:pt x="6301" y="4872"/>
                  <a:pt x="6307" y="4869"/>
                  <a:pt x="6317" y="4865"/>
                </a:cubicBezTo>
                <a:cubicBezTo>
                  <a:pt x="6322" y="4863"/>
                  <a:pt x="6326" y="4862"/>
                  <a:pt x="6330" y="4862"/>
                </a:cubicBezTo>
                <a:cubicBezTo>
                  <a:pt x="6356" y="4862"/>
                  <a:pt x="6356" y="4896"/>
                  <a:pt x="6356" y="4930"/>
                </a:cubicBezTo>
                <a:cubicBezTo>
                  <a:pt x="6347" y="4974"/>
                  <a:pt x="6356" y="4994"/>
                  <a:pt x="6375" y="4994"/>
                </a:cubicBezTo>
                <a:cubicBezTo>
                  <a:pt x="6384" y="4994"/>
                  <a:pt x="6395" y="4990"/>
                  <a:pt x="6407" y="4981"/>
                </a:cubicBezTo>
                <a:cubicBezTo>
                  <a:pt x="6417" y="4979"/>
                  <a:pt x="6427" y="4978"/>
                  <a:pt x="6436" y="4978"/>
                </a:cubicBezTo>
                <a:cubicBezTo>
                  <a:pt x="6473" y="4978"/>
                  <a:pt x="6501" y="4997"/>
                  <a:pt x="6511" y="5007"/>
                </a:cubicBezTo>
                <a:cubicBezTo>
                  <a:pt x="6563" y="4994"/>
                  <a:pt x="6589" y="4994"/>
                  <a:pt x="6576" y="4955"/>
                </a:cubicBezTo>
                <a:cubicBezTo>
                  <a:pt x="6589" y="4930"/>
                  <a:pt x="6615" y="4904"/>
                  <a:pt x="6615" y="4904"/>
                </a:cubicBezTo>
                <a:cubicBezTo>
                  <a:pt x="6623" y="4901"/>
                  <a:pt x="6629" y="4900"/>
                  <a:pt x="6634" y="4900"/>
                </a:cubicBezTo>
                <a:cubicBezTo>
                  <a:pt x="6653" y="4900"/>
                  <a:pt x="6649" y="4917"/>
                  <a:pt x="6628" y="4917"/>
                </a:cubicBezTo>
                <a:cubicBezTo>
                  <a:pt x="6589" y="4930"/>
                  <a:pt x="6602" y="4930"/>
                  <a:pt x="6615" y="4968"/>
                </a:cubicBezTo>
                <a:cubicBezTo>
                  <a:pt x="6628" y="5007"/>
                  <a:pt x="6667" y="5020"/>
                  <a:pt x="6680" y="5020"/>
                </a:cubicBezTo>
                <a:cubicBezTo>
                  <a:pt x="6706" y="5033"/>
                  <a:pt x="6745" y="5033"/>
                  <a:pt x="6771" y="5046"/>
                </a:cubicBezTo>
                <a:cubicBezTo>
                  <a:pt x="6799" y="5068"/>
                  <a:pt x="6820" y="5077"/>
                  <a:pt x="6833" y="5077"/>
                </a:cubicBezTo>
                <a:cubicBezTo>
                  <a:pt x="6843" y="5077"/>
                  <a:pt x="6848" y="5071"/>
                  <a:pt x="6848" y="5059"/>
                </a:cubicBezTo>
                <a:lnTo>
                  <a:pt x="6848" y="5020"/>
                </a:lnTo>
                <a:cubicBezTo>
                  <a:pt x="6855" y="5057"/>
                  <a:pt x="6914" y="5074"/>
                  <a:pt x="6976" y="5074"/>
                </a:cubicBezTo>
                <a:cubicBezTo>
                  <a:pt x="7044" y="5074"/>
                  <a:pt x="7114" y="5054"/>
                  <a:pt x="7121" y="5020"/>
                </a:cubicBezTo>
                <a:lnTo>
                  <a:pt x="7121" y="5046"/>
                </a:lnTo>
                <a:cubicBezTo>
                  <a:pt x="7121" y="5071"/>
                  <a:pt x="7131" y="5080"/>
                  <a:pt x="7149" y="5080"/>
                </a:cubicBezTo>
                <a:cubicBezTo>
                  <a:pt x="7159" y="5080"/>
                  <a:pt x="7171" y="5077"/>
                  <a:pt x="7186" y="5072"/>
                </a:cubicBezTo>
                <a:cubicBezTo>
                  <a:pt x="7212" y="5059"/>
                  <a:pt x="7289" y="5020"/>
                  <a:pt x="7341" y="4994"/>
                </a:cubicBezTo>
                <a:cubicBezTo>
                  <a:pt x="7432" y="4968"/>
                  <a:pt x="7484" y="4942"/>
                  <a:pt x="7471" y="4917"/>
                </a:cubicBezTo>
                <a:cubicBezTo>
                  <a:pt x="7482" y="4911"/>
                  <a:pt x="7488" y="4908"/>
                  <a:pt x="7493" y="4908"/>
                </a:cubicBezTo>
                <a:cubicBezTo>
                  <a:pt x="7499" y="4908"/>
                  <a:pt x="7502" y="4914"/>
                  <a:pt x="7510" y="4930"/>
                </a:cubicBezTo>
                <a:cubicBezTo>
                  <a:pt x="7502" y="4953"/>
                  <a:pt x="7508" y="4958"/>
                  <a:pt x="7517" y="4958"/>
                </a:cubicBezTo>
                <a:cubicBezTo>
                  <a:pt x="7523" y="4958"/>
                  <a:pt x="7531" y="4955"/>
                  <a:pt x="7536" y="4955"/>
                </a:cubicBezTo>
                <a:cubicBezTo>
                  <a:pt x="7562" y="4942"/>
                  <a:pt x="7536" y="4917"/>
                  <a:pt x="7523" y="4891"/>
                </a:cubicBezTo>
                <a:cubicBezTo>
                  <a:pt x="7510" y="4852"/>
                  <a:pt x="7536" y="4852"/>
                  <a:pt x="7588" y="4852"/>
                </a:cubicBezTo>
                <a:cubicBezTo>
                  <a:pt x="7593" y="4853"/>
                  <a:pt x="7599" y="4854"/>
                  <a:pt x="7605" y="4854"/>
                </a:cubicBezTo>
                <a:cubicBezTo>
                  <a:pt x="7653" y="4854"/>
                  <a:pt x="7707" y="4807"/>
                  <a:pt x="7730" y="4761"/>
                </a:cubicBezTo>
                <a:cubicBezTo>
                  <a:pt x="7737" y="4761"/>
                  <a:pt x="7743" y="4758"/>
                  <a:pt x="7752" y="4758"/>
                </a:cubicBezTo>
                <a:cubicBezTo>
                  <a:pt x="7760" y="4758"/>
                  <a:pt x="7769" y="4761"/>
                  <a:pt x="7782" y="4774"/>
                </a:cubicBezTo>
                <a:cubicBezTo>
                  <a:pt x="7788" y="4777"/>
                  <a:pt x="7796" y="4778"/>
                  <a:pt x="7804" y="4778"/>
                </a:cubicBezTo>
                <a:cubicBezTo>
                  <a:pt x="7833" y="4778"/>
                  <a:pt x="7870" y="4759"/>
                  <a:pt x="7860" y="4709"/>
                </a:cubicBezTo>
                <a:cubicBezTo>
                  <a:pt x="7867" y="4703"/>
                  <a:pt x="7870" y="4699"/>
                  <a:pt x="7875" y="4699"/>
                </a:cubicBezTo>
                <a:cubicBezTo>
                  <a:pt x="7880" y="4699"/>
                  <a:pt x="7886" y="4703"/>
                  <a:pt x="7899" y="4709"/>
                </a:cubicBezTo>
                <a:cubicBezTo>
                  <a:pt x="7919" y="4716"/>
                  <a:pt x="7935" y="4725"/>
                  <a:pt x="7943" y="4725"/>
                </a:cubicBezTo>
                <a:cubicBezTo>
                  <a:pt x="7951" y="4725"/>
                  <a:pt x="7951" y="4716"/>
                  <a:pt x="7938" y="4683"/>
                </a:cubicBezTo>
                <a:cubicBezTo>
                  <a:pt x="7951" y="4631"/>
                  <a:pt x="7990" y="4592"/>
                  <a:pt x="8042" y="4579"/>
                </a:cubicBezTo>
                <a:cubicBezTo>
                  <a:pt x="8055" y="4566"/>
                  <a:pt x="8081" y="4553"/>
                  <a:pt x="8055" y="4527"/>
                </a:cubicBezTo>
                <a:cubicBezTo>
                  <a:pt x="8050" y="4525"/>
                  <a:pt x="8045" y="4522"/>
                  <a:pt x="8040" y="4519"/>
                </a:cubicBezTo>
                <a:lnTo>
                  <a:pt x="8040" y="4519"/>
                </a:lnTo>
                <a:cubicBezTo>
                  <a:pt x="8059" y="4526"/>
                  <a:pt x="8070" y="4531"/>
                  <a:pt x="8076" y="4531"/>
                </a:cubicBezTo>
                <a:cubicBezTo>
                  <a:pt x="8088" y="4531"/>
                  <a:pt x="8079" y="4515"/>
                  <a:pt x="8055" y="4476"/>
                </a:cubicBezTo>
                <a:cubicBezTo>
                  <a:pt x="8046" y="4467"/>
                  <a:pt x="8049" y="4451"/>
                  <a:pt x="8061" y="4451"/>
                </a:cubicBezTo>
                <a:cubicBezTo>
                  <a:pt x="8066" y="4451"/>
                  <a:pt x="8073" y="4455"/>
                  <a:pt x="8081" y="4463"/>
                </a:cubicBezTo>
                <a:cubicBezTo>
                  <a:pt x="8107" y="4463"/>
                  <a:pt x="8133" y="4450"/>
                  <a:pt x="8133" y="4450"/>
                </a:cubicBezTo>
                <a:cubicBezTo>
                  <a:pt x="8146" y="4437"/>
                  <a:pt x="8184" y="4333"/>
                  <a:pt x="8249" y="4255"/>
                </a:cubicBezTo>
                <a:cubicBezTo>
                  <a:pt x="8353" y="4112"/>
                  <a:pt x="8379" y="4048"/>
                  <a:pt x="8353" y="4035"/>
                </a:cubicBezTo>
                <a:cubicBezTo>
                  <a:pt x="8340" y="4009"/>
                  <a:pt x="8340" y="4009"/>
                  <a:pt x="8379" y="3996"/>
                </a:cubicBezTo>
                <a:cubicBezTo>
                  <a:pt x="8405" y="3996"/>
                  <a:pt x="8418" y="3983"/>
                  <a:pt x="8431" y="3957"/>
                </a:cubicBezTo>
                <a:cubicBezTo>
                  <a:pt x="8441" y="3946"/>
                  <a:pt x="8452" y="3927"/>
                  <a:pt x="8469" y="3927"/>
                </a:cubicBezTo>
                <a:cubicBezTo>
                  <a:pt x="8473" y="3927"/>
                  <a:pt x="8478" y="3928"/>
                  <a:pt x="8483" y="3931"/>
                </a:cubicBezTo>
                <a:cubicBezTo>
                  <a:pt x="8470" y="3905"/>
                  <a:pt x="8470" y="3905"/>
                  <a:pt x="8470" y="3879"/>
                </a:cubicBezTo>
                <a:lnTo>
                  <a:pt x="8470" y="3879"/>
                </a:lnTo>
                <a:cubicBezTo>
                  <a:pt x="8481" y="3886"/>
                  <a:pt x="8488" y="3889"/>
                  <a:pt x="8494" y="3889"/>
                </a:cubicBezTo>
                <a:cubicBezTo>
                  <a:pt x="8508" y="3889"/>
                  <a:pt x="8505" y="3868"/>
                  <a:pt x="8496" y="3840"/>
                </a:cubicBezTo>
                <a:cubicBezTo>
                  <a:pt x="8467" y="3819"/>
                  <a:pt x="8454" y="3809"/>
                  <a:pt x="8459" y="3809"/>
                </a:cubicBezTo>
                <a:cubicBezTo>
                  <a:pt x="8463" y="3809"/>
                  <a:pt x="8480" y="3815"/>
                  <a:pt x="8509" y="3827"/>
                </a:cubicBezTo>
                <a:cubicBezTo>
                  <a:pt x="8512" y="3829"/>
                  <a:pt x="8517" y="3830"/>
                  <a:pt x="8521" y="3830"/>
                </a:cubicBezTo>
                <a:cubicBezTo>
                  <a:pt x="8548" y="3830"/>
                  <a:pt x="8581" y="3801"/>
                  <a:pt x="8548" y="3801"/>
                </a:cubicBezTo>
                <a:cubicBezTo>
                  <a:pt x="8522" y="3788"/>
                  <a:pt x="8548" y="3749"/>
                  <a:pt x="8522" y="3710"/>
                </a:cubicBezTo>
                <a:cubicBezTo>
                  <a:pt x="8532" y="3700"/>
                  <a:pt x="8543" y="3681"/>
                  <a:pt x="8560" y="3681"/>
                </a:cubicBezTo>
                <a:cubicBezTo>
                  <a:pt x="8564" y="3681"/>
                  <a:pt x="8569" y="3682"/>
                  <a:pt x="8574" y="3684"/>
                </a:cubicBezTo>
                <a:cubicBezTo>
                  <a:pt x="8612" y="3684"/>
                  <a:pt x="8625" y="3568"/>
                  <a:pt x="8612" y="3542"/>
                </a:cubicBezTo>
                <a:cubicBezTo>
                  <a:pt x="8581" y="3531"/>
                  <a:pt x="8583" y="3512"/>
                  <a:pt x="8599" y="3512"/>
                </a:cubicBezTo>
                <a:cubicBezTo>
                  <a:pt x="8603" y="3512"/>
                  <a:pt x="8607" y="3513"/>
                  <a:pt x="8612" y="3516"/>
                </a:cubicBezTo>
                <a:cubicBezTo>
                  <a:pt x="8623" y="3519"/>
                  <a:pt x="8630" y="3521"/>
                  <a:pt x="8636" y="3521"/>
                </a:cubicBezTo>
                <a:cubicBezTo>
                  <a:pt x="8652" y="3521"/>
                  <a:pt x="8655" y="3509"/>
                  <a:pt x="8664" y="3490"/>
                </a:cubicBezTo>
                <a:cubicBezTo>
                  <a:pt x="8653" y="3479"/>
                  <a:pt x="8652" y="3475"/>
                  <a:pt x="8656" y="3475"/>
                </a:cubicBezTo>
                <a:cubicBezTo>
                  <a:pt x="8663" y="3475"/>
                  <a:pt x="8681" y="3482"/>
                  <a:pt x="8703" y="3490"/>
                </a:cubicBezTo>
                <a:cubicBezTo>
                  <a:pt x="8708" y="3498"/>
                  <a:pt x="8712" y="3503"/>
                  <a:pt x="8716" y="3503"/>
                </a:cubicBezTo>
                <a:cubicBezTo>
                  <a:pt x="8725" y="3503"/>
                  <a:pt x="8733" y="3485"/>
                  <a:pt x="8742" y="3451"/>
                </a:cubicBezTo>
                <a:cubicBezTo>
                  <a:pt x="8729" y="3425"/>
                  <a:pt x="8755" y="3347"/>
                  <a:pt x="8781" y="3282"/>
                </a:cubicBezTo>
                <a:cubicBezTo>
                  <a:pt x="8833" y="3179"/>
                  <a:pt x="8807" y="3153"/>
                  <a:pt x="8768" y="3088"/>
                </a:cubicBezTo>
                <a:lnTo>
                  <a:pt x="8716" y="3049"/>
                </a:lnTo>
                <a:lnTo>
                  <a:pt x="8716" y="3049"/>
                </a:lnTo>
                <a:lnTo>
                  <a:pt x="8768" y="3062"/>
                </a:lnTo>
                <a:cubicBezTo>
                  <a:pt x="8807" y="3075"/>
                  <a:pt x="8872" y="3088"/>
                  <a:pt x="8872" y="3088"/>
                </a:cubicBezTo>
                <a:cubicBezTo>
                  <a:pt x="8872" y="3062"/>
                  <a:pt x="8846" y="3049"/>
                  <a:pt x="8820" y="3036"/>
                </a:cubicBezTo>
                <a:cubicBezTo>
                  <a:pt x="8794" y="3023"/>
                  <a:pt x="8794" y="3010"/>
                  <a:pt x="8846" y="2984"/>
                </a:cubicBezTo>
                <a:cubicBezTo>
                  <a:pt x="8885" y="2945"/>
                  <a:pt x="8898" y="2932"/>
                  <a:pt x="8885" y="2893"/>
                </a:cubicBezTo>
                <a:cubicBezTo>
                  <a:pt x="8885" y="2880"/>
                  <a:pt x="8898" y="2854"/>
                  <a:pt x="8937" y="2854"/>
                </a:cubicBezTo>
                <a:cubicBezTo>
                  <a:pt x="8937" y="2828"/>
                  <a:pt x="8937" y="2828"/>
                  <a:pt x="8911" y="2815"/>
                </a:cubicBezTo>
                <a:cubicBezTo>
                  <a:pt x="8885" y="2802"/>
                  <a:pt x="8898" y="2789"/>
                  <a:pt x="8937" y="2776"/>
                </a:cubicBezTo>
                <a:cubicBezTo>
                  <a:pt x="9002" y="2776"/>
                  <a:pt x="9027" y="2725"/>
                  <a:pt x="9002" y="2712"/>
                </a:cubicBezTo>
                <a:cubicBezTo>
                  <a:pt x="8963" y="2699"/>
                  <a:pt x="8976" y="2673"/>
                  <a:pt x="8989" y="2660"/>
                </a:cubicBezTo>
                <a:cubicBezTo>
                  <a:pt x="9002" y="2634"/>
                  <a:pt x="9002" y="2608"/>
                  <a:pt x="8989" y="2582"/>
                </a:cubicBezTo>
                <a:cubicBezTo>
                  <a:pt x="9002" y="2556"/>
                  <a:pt x="9002" y="2543"/>
                  <a:pt x="9002" y="2543"/>
                </a:cubicBezTo>
                <a:cubicBezTo>
                  <a:pt x="9005" y="2537"/>
                  <a:pt x="9009" y="2534"/>
                  <a:pt x="9012" y="2534"/>
                </a:cubicBezTo>
                <a:cubicBezTo>
                  <a:pt x="9025" y="2534"/>
                  <a:pt x="9037" y="2559"/>
                  <a:pt x="9027" y="2569"/>
                </a:cubicBezTo>
                <a:lnTo>
                  <a:pt x="9066" y="2569"/>
                </a:lnTo>
                <a:cubicBezTo>
                  <a:pt x="9079" y="2530"/>
                  <a:pt x="9092" y="2504"/>
                  <a:pt x="9079" y="2478"/>
                </a:cubicBezTo>
                <a:cubicBezTo>
                  <a:pt x="9049" y="2448"/>
                  <a:pt x="9036" y="2435"/>
                  <a:pt x="9042" y="2435"/>
                </a:cubicBezTo>
                <a:cubicBezTo>
                  <a:pt x="9045" y="2435"/>
                  <a:pt x="9058" y="2441"/>
                  <a:pt x="9079" y="2452"/>
                </a:cubicBezTo>
                <a:cubicBezTo>
                  <a:pt x="9089" y="2457"/>
                  <a:pt x="9100" y="2460"/>
                  <a:pt x="9110" y="2460"/>
                </a:cubicBezTo>
                <a:cubicBezTo>
                  <a:pt x="9127" y="2460"/>
                  <a:pt x="9139" y="2451"/>
                  <a:pt x="9131" y="2426"/>
                </a:cubicBezTo>
                <a:cubicBezTo>
                  <a:pt x="9102" y="2397"/>
                  <a:pt x="9109" y="2382"/>
                  <a:pt x="9131" y="2382"/>
                </a:cubicBezTo>
                <a:cubicBezTo>
                  <a:pt x="9139" y="2382"/>
                  <a:pt x="9147" y="2384"/>
                  <a:pt x="9157" y="2387"/>
                </a:cubicBezTo>
                <a:cubicBezTo>
                  <a:pt x="9173" y="2409"/>
                  <a:pt x="9183" y="2421"/>
                  <a:pt x="9187" y="2421"/>
                </a:cubicBezTo>
                <a:cubicBezTo>
                  <a:pt x="9194" y="2421"/>
                  <a:pt x="9191" y="2396"/>
                  <a:pt x="9183" y="2335"/>
                </a:cubicBezTo>
                <a:cubicBezTo>
                  <a:pt x="9209" y="2297"/>
                  <a:pt x="9222" y="2206"/>
                  <a:pt x="9261" y="2141"/>
                </a:cubicBezTo>
                <a:cubicBezTo>
                  <a:pt x="9313" y="2076"/>
                  <a:pt x="9339" y="2037"/>
                  <a:pt x="9378" y="2037"/>
                </a:cubicBezTo>
                <a:cubicBezTo>
                  <a:pt x="9387" y="2042"/>
                  <a:pt x="9394" y="2045"/>
                  <a:pt x="9400" y="2047"/>
                </a:cubicBezTo>
                <a:lnTo>
                  <a:pt x="9400" y="2047"/>
                </a:lnTo>
                <a:cubicBezTo>
                  <a:pt x="9352" y="2011"/>
                  <a:pt x="9353" y="1997"/>
                  <a:pt x="9391" y="1946"/>
                </a:cubicBezTo>
                <a:cubicBezTo>
                  <a:pt x="9468" y="1907"/>
                  <a:pt x="9468" y="1856"/>
                  <a:pt x="9456" y="1817"/>
                </a:cubicBezTo>
                <a:lnTo>
                  <a:pt x="9456" y="1817"/>
                </a:lnTo>
                <a:cubicBezTo>
                  <a:pt x="9443" y="1843"/>
                  <a:pt x="9430" y="1856"/>
                  <a:pt x="9430" y="1856"/>
                </a:cubicBezTo>
                <a:cubicBezTo>
                  <a:pt x="9378" y="1817"/>
                  <a:pt x="9391" y="1804"/>
                  <a:pt x="9443" y="1778"/>
                </a:cubicBezTo>
                <a:cubicBezTo>
                  <a:pt x="9445" y="1775"/>
                  <a:pt x="9448" y="1774"/>
                  <a:pt x="9451" y="1774"/>
                </a:cubicBezTo>
                <a:cubicBezTo>
                  <a:pt x="9465" y="1774"/>
                  <a:pt x="9486" y="1793"/>
                  <a:pt x="9507" y="1804"/>
                </a:cubicBezTo>
                <a:cubicBezTo>
                  <a:pt x="9520" y="1817"/>
                  <a:pt x="9537" y="1823"/>
                  <a:pt x="9551" y="1823"/>
                </a:cubicBezTo>
                <a:cubicBezTo>
                  <a:pt x="9566" y="1823"/>
                  <a:pt x="9579" y="1817"/>
                  <a:pt x="9585" y="1804"/>
                </a:cubicBezTo>
                <a:cubicBezTo>
                  <a:pt x="9598" y="1791"/>
                  <a:pt x="9611" y="1778"/>
                  <a:pt x="9572" y="1778"/>
                </a:cubicBezTo>
                <a:cubicBezTo>
                  <a:pt x="9546" y="1752"/>
                  <a:pt x="9546" y="1752"/>
                  <a:pt x="9572" y="1739"/>
                </a:cubicBezTo>
                <a:cubicBezTo>
                  <a:pt x="9585" y="1713"/>
                  <a:pt x="9598" y="1700"/>
                  <a:pt x="9585" y="1661"/>
                </a:cubicBezTo>
                <a:cubicBezTo>
                  <a:pt x="9559" y="1635"/>
                  <a:pt x="9572" y="1622"/>
                  <a:pt x="9598" y="1609"/>
                </a:cubicBezTo>
                <a:cubicBezTo>
                  <a:pt x="9637" y="1609"/>
                  <a:pt x="9663" y="1583"/>
                  <a:pt x="9663" y="1583"/>
                </a:cubicBezTo>
                <a:lnTo>
                  <a:pt x="9689" y="1609"/>
                </a:lnTo>
                <a:cubicBezTo>
                  <a:pt x="9715" y="1622"/>
                  <a:pt x="9754" y="1635"/>
                  <a:pt x="9754" y="1635"/>
                </a:cubicBezTo>
                <a:cubicBezTo>
                  <a:pt x="9767" y="1609"/>
                  <a:pt x="9741" y="1596"/>
                  <a:pt x="9741" y="1596"/>
                </a:cubicBezTo>
                <a:cubicBezTo>
                  <a:pt x="9728" y="1583"/>
                  <a:pt x="9819" y="1479"/>
                  <a:pt x="9922" y="1389"/>
                </a:cubicBezTo>
                <a:cubicBezTo>
                  <a:pt x="10026" y="1298"/>
                  <a:pt x="10143" y="1194"/>
                  <a:pt x="10169" y="1181"/>
                </a:cubicBezTo>
                <a:cubicBezTo>
                  <a:pt x="10221" y="1181"/>
                  <a:pt x="10286" y="1142"/>
                  <a:pt x="10247" y="1129"/>
                </a:cubicBezTo>
                <a:cubicBezTo>
                  <a:pt x="10221" y="1103"/>
                  <a:pt x="10312" y="1038"/>
                  <a:pt x="10428" y="961"/>
                </a:cubicBezTo>
                <a:cubicBezTo>
                  <a:pt x="10558" y="896"/>
                  <a:pt x="10662" y="831"/>
                  <a:pt x="10649" y="805"/>
                </a:cubicBezTo>
                <a:cubicBezTo>
                  <a:pt x="10649" y="805"/>
                  <a:pt x="10662" y="792"/>
                  <a:pt x="10701" y="779"/>
                </a:cubicBezTo>
                <a:cubicBezTo>
                  <a:pt x="10740" y="753"/>
                  <a:pt x="10778" y="714"/>
                  <a:pt x="10791" y="701"/>
                </a:cubicBezTo>
                <a:cubicBezTo>
                  <a:pt x="10799" y="679"/>
                  <a:pt x="10807" y="665"/>
                  <a:pt x="10812" y="665"/>
                </a:cubicBezTo>
                <a:cubicBezTo>
                  <a:pt x="10815" y="665"/>
                  <a:pt x="10817" y="672"/>
                  <a:pt x="10817" y="688"/>
                </a:cubicBezTo>
                <a:cubicBezTo>
                  <a:pt x="10828" y="720"/>
                  <a:pt x="10839" y="743"/>
                  <a:pt x="10849" y="743"/>
                </a:cubicBezTo>
                <a:cubicBezTo>
                  <a:pt x="10852" y="743"/>
                  <a:pt x="10854" y="742"/>
                  <a:pt x="10856" y="740"/>
                </a:cubicBezTo>
                <a:cubicBezTo>
                  <a:pt x="10908" y="727"/>
                  <a:pt x="10895" y="688"/>
                  <a:pt x="10882" y="662"/>
                </a:cubicBezTo>
                <a:cubicBezTo>
                  <a:pt x="10869" y="636"/>
                  <a:pt x="10882" y="623"/>
                  <a:pt x="10882" y="623"/>
                </a:cubicBezTo>
                <a:cubicBezTo>
                  <a:pt x="10908" y="623"/>
                  <a:pt x="10908" y="623"/>
                  <a:pt x="10921" y="649"/>
                </a:cubicBezTo>
                <a:cubicBezTo>
                  <a:pt x="10934" y="675"/>
                  <a:pt x="10947" y="701"/>
                  <a:pt x="10947" y="701"/>
                </a:cubicBezTo>
                <a:lnTo>
                  <a:pt x="10960" y="688"/>
                </a:lnTo>
                <a:cubicBezTo>
                  <a:pt x="10947" y="662"/>
                  <a:pt x="10973" y="662"/>
                  <a:pt x="10973" y="662"/>
                </a:cubicBezTo>
                <a:cubicBezTo>
                  <a:pt x="10982" y="658"/>
                  <a:pt x="10987" y="655"/>
                  <a:pt x="10992" y="655"/>
                </a:cubicBezTo>
                <a:cubicBezTo>
                  <a:pt x="11000" y="655"/>
                  <a:pt x="11003" y="667"/>
                  <a:pt x="11012" y="701"/>
                </a:cubicBezTo>
                <a:cubicBezTo>
                  <a:pt x="11024" y="730"/>
                  <a:pt x="11035" y="744"/>
                  <a:pt x="11043" y="744"/>
                </a:cubicBezTo>
                <a:cubicBezTo>
                  <a:pt x="11053" y="744"/>
                  <a:pt x="11058" y="724"/>
                  <a:pt x="11051" y="688"/>
                </a:cubicBezTo>
                <a:lnTo>
                  <a:pt x="11090" y="649"/>
                </a:lnTo>
                <a:cubicBezTo>
                  <a:pt x="11099" y="662"/>
                  <a:pt x="11107" y="667"/>
                  <a:pt x="11115" y="667"/>
                </a:cubicBezTo>
                <a:cubicBezTo>
                  <a:pt x="11139" y="667"/>
                  <a:pt x="11155" y="614"/>
                  <a:pt x="11155" y="584"/>
                </a:cubicBezTo>
                <a:cubicBezTo>
                  <a:pt x="11178" y="608"/>
                  <a:pt x="11193" y="621"/>
                  <a:pt x="11203" y="621"/>
                </a:cubicBezTo>
                <a:cubicBezTo>
                  <a:pt x="11216" y="621"/>
                  <a:pt x="11219" y="601"/>
                  <a:pt x="11219" y="558"/>
                </a:cubicBezTo>
                <a:cubicBezTo>
                  <a:pt x="11212" y="543"/>
                  <a:pt x="11218" y="537"/>
                  <a:pt x="11229" y="537"/>
                </a:cubicBezTo>
                <a:cubicBezTo>
                  <a:pt x="11237" y="537"/>
                  <a:pt x="11248" y="540"/>
                  <a:pt x="11258" y="546"/>
                </a:cubicBezTo>
                <a:cubicBezTo>
                  <a:pt x="11275" y="556"/>
                  <a:pt x="11287" y="560"/>
                  <a:pt x="11299" y="560"/>
                </a:cubicBezTo>
                <a:cubicBezTo>
                  <a:pt x="11315" y="560"/>
                  <a:pt x="11332" y="553"/>
                  <a:pt x="11362" y="546"/>
                </a:cubicBezTo>
                <a:cubicBezTo>
                  <a:pt x="11362" y="507"/>
                  <a:pt x="11518" y="481"/>
                  <a:pt x="11699" y="429"/>
                </a:cubicBezTo>
                <a:cubicBezTo>
                  <a:pt x="11894" y="390"/>
                  <a:pt x="12024" y="377"/>
                  <a:pt x="12024" y="351"/>
                </a:cubicBezTo>
                <a:cubicBezTo>
                  <a:pt x="12034" y="346"/>
                  <a:pt x="12041" y="342"/>
                  <a:pt x="12046" y="342"/>
                </a:cubicBezTo>
                <a:cubicBezTo>
                  <a:pt x="12054" y="342"/>
                  <a:pt x="12060" y="349"/>
                  <a:pt x="12076" y="364"/>
                </a:cubicBezTo>
                <a:cubicBezTo>
                  <a:pt x="12076" y="381"/>
                  <a:pt x="12080" y="390"/>
                  <a:pt x="12087" y="390"/>
                </a:cubicBezTo>
                <a:cubicBezTo>
                  <a:pt x="12096" y="390"/>
                  <a:pt x="12107" y="375"/>
                  <a:pt x="12114" y="338"/>
                </a:cubicBezTo>
                <a:cubicBezTo>
                  <a:pt x="12122" y="316"/>
                  <a:pt x="12125" y="298"/>
                  <a:pt x="12126" y="298"/>
                </a:cubicBezTo>
                <a:cubicBezTo>
                  <a:pt x="12127" y="298"/>
                  <a:pt x="12127" y="309"/>
                  <a:pt x="12127" y="338"/>
                </a:cubicBezTo>
                <a:cubicBezTo>
                  <a:pt x="12135" y="353"/>
                  <a:pt x="12152" y="359"/>
                  <a:pt x="12182" y="359"/>
                </a:cubicBezTo>
                <a:cubicBezTo>
                  <a:pt x="12204" y="359"/>
                  <a:pt x="12232" y="356"/>
                  <a:pt x="12270" y="351"/>
                </a:cubicBezTo>
                <a:cubicBezTo>
                  <a:pt x="12335" y="351"/>
                  <a:pt x="12426" y="351"/>
                  <a:pt x="12426" y="312"/>
                </a:cubicBezTo>
                <a:cubicBezTo>
                  <a:pt x="12443" y="294"/>
                  <a:pt x="12453" y="287"/>
                  <a:pt x="12457" y="287"/>
                </a:cubicBezTo>
                <a:cubicBezTo>
                  <a:pt x="12462" y="287"/>
                  <a:pt x="12459" y="298"/>
                  <a:pt x="12452" y="312"/>
                </a:cubicBezTo>
                <a:cubicBezTo>
                  <a:pt x="12435" y="353"/>
                  <a:pt x="12476" y="379"/>
                  <a:pt x="12525" y="379"/>
                </a:cubicBezTo>
                <a:cubicBezTo>
                  <a:pt x="12553" y="379"/>
                  <a:pt x="12584" y="370"/>
                  <a:pt x="12607" y="351"/>
                </a:cubicBezTo>
                <a:cubicBezTo>
                  <a:pt x="12633" y="351"/>
                  <a:pt x="12646" y="351"/>
                  <a:pt x="12646" y="377"/>
                </a:cubicBezTo>
                <a:cubicBezTo>
                  <a:pt x="12672" y="377"/>
                  <a:pt x="12698" y="377"/>
                  <a:pt x="12763" y="351"/>
                </a:cubicBezTo>
                <a:cubicBezTo>
                  <a:pt x="12789" y="351"/>
                  <a:pt x="12880" y="351"/>
                  <a:pt x="12919" y="364"/>
                </a:cubicBezTo>
                <a:cubicBezTo>
                  <a:pt x="12958" y="364"/>
                  <a:pt x="13009" y="338"/>
                  <a:pt x="13009" y="338"/>
                </a:cubicBezTo>
                <a:cubicBezTo>
                  <a:pt x="13035" y="351"/>
                  <a:pt x="13061" y="351"/>
                  <a:pt x="13035" y="351"/>
                </a:cubicBezTo>
                <a:cubicBezTo>
                  <a:pt x="13022" y="377"/>
                  <a:pt x="13139" y="377"/>
                  <a:pt x="13295" y="416"/>
                </a:cubicBezTo>
                <a:cubicBezTo>
                  <a:pt x="13373" y="442"/>
                  <a:pt x="13437" y="455"/>
                  <a:pt x="13489" y="468"/>
                </a:cubicBezTo>
                <a:cubicBezTo>
                  <a:pt x="13541" y="481"/>
                  <a:pt x="13580" y="507"/>
                  <a:pt x="13593" y="533"/>
                </a:cubicBezTo>
                <a:cubicBezTo>
                  <a:pt x="13593" y="533"/>
                  <a:pt x="13606" y="533"/>
                  <a:pt x="13645" y="507"/>
                </a:cubicBezTo>
                <a:cubicBezTo>
                  <a:pt x="13663" y="482"/>
                  <a:pt x="13676" y="472"/>
                  <a:pt x="13685" y="472"/>
                </a:cubicBezTo>
                <a:cubicBezTo>
                  <a:pt x="13696" y="472"/>
                  <a:pt x="13703" y="486"/>
                  <a:pt x="13710" y="507"/>
                </a:cubicBezTo>
                <a:cubicBezTo>
                  <a:pt x="13710" y="548"/>
                  <a:pt x="13746" y="573"/>
                  <a:pt x="13783" y="573"/>
                </a:cubicBezTo>
                <a:cubicBezTo>
                  <a:pt x="13804" y="573"/>
                  <a:pt x="13825" y="565"/>
                  <a:pt x="13839" y="546"/>
                </a:cubicBezTo>
                <a:lnTo>
                  <a:pt x="13839" y="546"/>
                </a:lnTo>
                <a:lnTo>
                  <a:pt x="13827" y="571"/>
                </a:lnTo>
                <a:cubicBezTo>
                  <a:pt x="13827" y="606"/>
                  <a:pt x="13848" y="622"/>
                  <a:pt x="13874" y="622"/>
                </a:cubicBezTo>
                <a:cubicBezTo>
                  <a:pt x="13898" y="622"/>
                  <a:pt x="13925" y="609"/>
                  <a:pt x="13943" y="584"/>
                </a:cubicBezTo>
                <a:cubicBezTo>
                  <a:pt x="13954" y="618"/>
                  <a:pt x="13956" y="652"/>
                  <a:pt x="13981" y="652"/>
                </a:cubicBezTo>
                <a:cubicBezTo>
                  <a:pt x="13985" y="652"/>
                  <a:pt x="13990" y="651"/>
                  <a:pt x="13995" y="649"/>
                </a:cubicBezTo>
                <a:cubicBezTo>
                  <a:pt x="14008" y="649"/>
                  <a:pt x="14008" y="649"/>
                  <a:pt x="13995" y="714"/>
                </a:cubicBezTo>
                <a:cubicBezTo>
                  <a:pt x="13969" y="740"/>
                  <a:pt x="13969" y="766"/>
                  <a:pt x="13982" y="779"/>
                </a:cubicBezTo>
                <a:cubicBezTo>
                  <a:pt x="14008" y="779"/>
                  <a:pt x="14021" y="753"/>
                  <a:pt x="14034" y="727"/>
                </a:cubicBezTo>
                <a:cubicBezTo>
                  <a:pt x="14034" y="727"/>
                  <a:pt x="14047" y="740"/>
                  <a:pt x="14073" y="740"/>
                </a:cubicBezTo>
                <a:cubicBezTo>
                  <a:pt x="14073" y="740"/>
                  <a:pt x="14076" y="743"/>
                  <a:pt x="14081" y="743"/>
                </a:cubicBezTo>
                <a:cubicBezTo>
                  <a:pt x="14086" y="743"/>
                  <a:pt x="14092" y="740"/>
                  <a:pt x="14099" y="727"/>
                </a:cubicBezTo>
                <a:cubicBezTo>
                  <a:pt x="14107" y="712"/>
                  <a:pt x="14119" y="706"/>
                  <a:pt x="14132" y="706"/>
                </a:cubicBezTo>
                <a:cubicBezTo>
                  <a:pt x="14142" y="706"/>
                  <a:pt x="14153" y="709"/>
                  <a:pt x="14164" y="714"/>
                </a:cubicBezTo>
                <a:cubicBezTo>
                  <a:pt x="14155" y="723"/>
                  <a:pt x="14154" y="728"/>
                  <a:pt x="14156" y="728"/>
                </a:cubicBezTo>
                <a:cubicBezTo>
                  <a:pt x="14161" y="728"/>
                  <a:pt x="14177" y="713"/>
                  <a:pt x="14177" y="688"/>
                </a:cubicBezTo>
                <a:cubicBezTo>
                  <a:pt x="14190" y="662"/>
                  <a:pt x="14203" y="636"/>
                  <a:pt x="14216" y="636"/>
                </a:cubicBezTo>
                <a:lnTo>
                  <a:pt x="14255" y="584"/>
                </a:lnTo>
                <a:cubicBezTo>
                  <a:pt x="14280" y="533"/>
                  <a:pt x="14293" y="507"/>
                  <a:pt x="14268" y="455"/>
                </a:cubicBezTo>
                <a:cubicBezTo>
                  <a:pt x="14212" y="409"/>
                  <a:pt x="14170" y="363"/>
                  <a:pt x="14141" y="363"/>
                </a:cubicBezTo>
                <a:cubicBezTo>
                  <a:pt x="14129" y="363"/>
                  <a:pt x="14119" y="371"/>
                  <a:pt x="14112" y="390"/>
                </a:cubicBezTo>
                <a:cubicBezTo>
                  <a:pt x="14112" y="390"/>
                  <a:pt x="14095" y="396"/>
                  <a:pt x="14075" y="396"/>
                </a:cubicBezTo>
                <a:cubicBezTo>
                  <a:pt x="14066" y="396"/>
                  <a:pt x="14056" y="394"/>
                  <a:pt x="14047" y="390"/>
                </a:cubicBezTo>
                <a:cubicBezTo>
                  <a:pt x="14034" y="390"/>
                  <a:pt x="14021" y="351"/>
                  <a:pt x="14021" y="351"/>
                </a:cubicBezTo>
                <a:cubicBezTo>
                  <a:pt x="14034" y="312"/>
                  <a:pt x="13943" y="273"/>
                  <a:pt x="13827" y="247"/>
                </a:cubicBezTo>
                <a:cubicBezTo>
                  <a:pt x="13684" y="195"/>
                  <a:pt x="13619" y="169"/>
                  <a:pt x="13606" y="130"/>
                </a:cubicBezTo>
                <a:cubicBezTo>
                  <a:pt x="13580" y="105"/>
                  <a:pt x="13554" y="92"/>
                  <a:pt x="13554" y="92"/>
                </a:cubicBezTo>
                <a:cubicBezTo>
                  <a:pt x="13554" y="103"/>
                  <a:pt x="13542" y="108"/>
                  <a:pt x="13520" y="108"/>
                </a:cubicBezTo>
                <a:cubicBezTo>
                  <a:pt x="13468" y="108"/>
                  <a:pt x="13362" y="80"/>
                  <a:pt x="13243" y="53"/>
                </a:cubicBezTo>
                <a:cubicBezTo>
                  <a:pt x="13150" y="38"/>
                  <a:pt x="13058" y="28"/>
                  <a:pt x="12991" y="28"/>
                </a:cubicBezTo>
                <a:cubicBezTo>
                  <a:pt x="12936" y="28"/>
                  <a:pt x="12899" y="35"/>
                  <a:pt x="12893" y="53"/>
                </a:cubicBezTo>
                <a:cubicBezTo>
                  <a:pt x="12880" y="40"/>
                  <a:pt x="12854" y="40"/>
                  <a:pt x="12854" y="40"/>
                </a:cubicBezTo>
                <a:cubicBezTo>
                  <a:pt x="12854" y="14"/>
                  <a:pt x="12802" y="1"/>
                  <a:pt x="12750" y="1"/>
                </a:cubicBezTo>
                <a:cubicBezTo>
                  <a:pt x="12698" y="40"/>
                  <a:pt x="12659" y="40"/>
                  <a:pt x="12659" y="40"/>
                </a:cubicBezTo>
                <a:cubicBezTo>
                  <a:pt x="12659" y="1"/>
                  <a:pt x="12633" y="1"/>
                  <a:pt x="12581" y="1"/>
                </a:cubicBezTo>
                <a:close/>
              </a:path>
            </a:pathLst>
          </a:custGeom>
          <a:solidFill>
            <a:srgbClr val="F6AE39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18"/>
          <p:cNvGrpSpPr/>
          <p:nvPr/>
        </p:nvGrpSpPr>
        <p:grpSpPr>
          <a:xfrm>
            <a:off x="5589325" y="974875"/>
            <a:ext cx="116915" cy="152349"/>
            <a:chOff x="8518300" y="3923825"/>
            <a:chExt cx="116915" cy="152349"/>
          </a:xfrm>
        </p:grpSpPr>
        <p:sp>
          <p:nvSpPr>
            <p:cNvPr id="174" name="Google Shape;174;p18"/>
            <p:cNvSpPr/>
            <p:nvPr/>
          </p:nvSpPr>
          <p:spPr>
            <a:xfrm>
              <a:off x="8518300" y="3923825"/>
              <a:ext cx="65797" cy="59533"/>
            </a:xfrm>
            <a:custGeom>
              <a:rect b="b" l="l" r="r" t="t"/>
              <a:pathLst>
                <a:path extrusionOk="0" h="1245" w="1376">
                  <a:moveTo>
                    <a:pt x="593" y="7"/>
                  </a:moveTo>
                  <a:lnTo>
                    <a:pt x="593" y="7"/>
                  </a:lnTo>
                  <a:cubicBezTo>
                    <a:pt x="591" y="7"/>
                    <a:pt x="591" y="13"/>
                    <a:pt x="597" y="20"/>
                  </a:cubicBezTo>
                  <a:lnTo>
                    <a:pt x="597" y="20"/>
                  </a:lnTo>
                  <a:cubicBezTo>
                    <a:pt x="596" y="11"/>
                    <a:pt x="594" y="7"/>
                    <a:pt x="593" y="7"/>
                  </a:cubicBezTo>
                  <a:close/>
                  <a:moveTo>
                    <a:pt x="597" y="20"/>
                  </a:moveTo>
                  <a:cubicBezTo>
                    <a:pt x="597" y="22"/>
                    <a:pt x="597" y="26"/>
                    <a:pt x="597" y="30"/>
                  </a:cubicBezTo>
                  <a:lnTo>
                    <a:pt x="597" y="30"/>
                  </a:lnTo>
                  <a:cubicBezTo>
                    <a:pt x="598" y="27"/>
                    <a:pt x="598" y="24"/>
                    <a:pt x="598" y="20"/>
                  </a:cubicBezTo>
                  <a:cubicBezTo>
                    <a:pt x="597" y="20"/>
                    <a:pt x="597" y="20"/>
                    <a:pt x="597" y="20"/>
                  </a:cubicBezTo>
                  <a:close/>
                  <a:moveTo>
                    <a:pt x="559" y="59"/>
                  </a:moveTo>
                  <a:cubicBezTo>
                    <a:pt x="550" y="59"/>
                    <a:pt x="553" y="65"/>
                    <a:pt x="556" y="65"/>
                  </a:cubicBezTo>
                  <a:cubicBezTo>
                    <a:pt x="557" y="65"/>
                    <a:pt x="559" y="64"/>
                    <a:pt x="559" y="59"/>
                  </a:cubicBezTo>
                  <a:close/>
                  <a:moveTo>
                    <a:pt x="546" y="59"/>
                  </a:moveTo>
                  <a:lnTo>
                    <a:pt x="546" y="72"/>
                  </a:lnTo>
                  <a:cubicBezTo>
                    <a:pt x="533" y="72"/>
                    <a:pt x="533" y="72"/>
                    <a:pt x="533" y="59"/>
                  </a:cubicBezTo>
                  <a:close/>
                  <a:moveTo>
                    <a:pt x="610" y="46"/>
                  </a:moveTo>
                  <a:cubicBezTo>
                    <a:pt x="623" y="46"/>
                    <a:pt x="623" y="46"/>
                    <a:pt x="623" y="59"/>
                  </a:cubicBezTo>
                  <a:cubicBezTo>
                    <a:pt x="623" y="74"/>
                    <a:pt x="619" y="81"/>
                    <a:pt x="615" y="81"/>
                  </a:cubicBezTo>
                  <a:cubicBezTo>
                    <a:pt x="613" y="81"/>
                    <a:pt x="610" y="78"/>
                    <a:pt x="610" y="72"/>
                  </a:cubicBezTo>
                  <a:cubicBezTo>
                    <a:pt x="610" y="46"/>
                    <a:pt x="610" y="46"/>
                    <a:pt x="610" y="46"/>
                  </a:cubicBezTo>
                  <a:close/>
                  <a:moveTo>
                    <a:pt x="1051" y="98"/>
                  </a:moveTo>
                  <a:cubicBezTo>
                    <a:pt x="1051" y="111"/>
                    <a:pt x="1039" y="124"/>
                    <a:pt x="1039" y="124"/>
                  </a:cubicBezTo>
                  <a:cubicBezTo>
                    <a:pt x="1039" y="111"/>
                    <a:pt x="1051" y="98"/>
                    <a:pt x="1051" y="98"/>
                  </a:cubicBezTo>
                  <a:close/>
                  <a:moveTo>
                    <a:pt x="342" y="131"/>
                  </a:moveTo>
                  <a:cubicBezTo>
                    <a:pt x="344" y="131"/>
                    <a:pt x="347" y="133"/>
                    <a:pt x="351" y="137"/>
                  </a:cubicBezTo>
                  <a:cubicBezTo>
                    <a:pt x="342" y="137"/>
                    <a:pt x="340" y="131"/>
                    <a:pt x="342" y="131"/>
                  </a:cubicBezTo>
                  <a:close/>
                  <a:moveTo>
                    <a:pt x="701" y="124"/>
                  </a:moveTo>
                  <a:lnTo>
                    <a:pt x="714" y="137"/>
                  </a:lnTo>
                  <a:cubicBezTo>
                    <a:pt x="714" y="150"/>
                    <a:pt x="701" y="150"/>
                    <a:pt x="701" y="150"/>
                  </a:cubicBezTo>
                  <a:cubicBezTo>
                    <a:pt x="701" y="150"/>
                    <a:pt x="701" y="150"/>
                    <a:pt x="701" y="137"/>
                  </a:cubicBezTo>
                  <a:cubicBezTo>
                    <a:pt x="701" y="137"/>
                    <a:pt x="701" y="124"/>
                    <a:pt x="701" y="124"/>
                  </a:cubicBezTo>
                  <a:close/>
                  <a:moveTo>
                    <a:pt x="662" y="137"/>
                  </a:moveTo>
                  <a:lnTo>
                    <a:pt x="662" y="150"/>
                  </a:lnTo>
                  <a:lnTo>
                    <a:pt x="662" y="163"/>
                  </a:lnTo>
                  <a:lnTo>
                    <a:pt x="649" y="163"/>
                  </a:lnTo>
                  <a:cubicBezTo>
                    <a:pt x="649" y="150"/>
                    <a:pt x="649" y="137"/>
                    <a:pt x="662" y="137"/>
                  </a:cubicBezTo>
                  <a:close/>
                  <a:moveTo>
                    <a:pt x="351" y="150"/>
                  </a:moveTo>
                  <a:cubicBezTo>
                    <a:pt x="351" y="159"/>
                    <a:pt x="358" y="168"/>
                    <a:pt x="357" y="168"/>
                  </a:cubicBezTo>
                  <a:cubicBezTo>
                    <a:pt x="356" y="168"/>
                    <a:pt x="355" y="167"/>
                    <a:pt x="351" y="163"/>
                  </a:cubicBezTo>
                  <a:cubicBezTo>
                    <a:pt x="351" y="163"/>
                    <a:pt x="351" y="157"/>
                    <a:pt x="351" y="150"/>
                  </a:cubicBezTo>
                  <a:close/>
                  <a:moveTo>
                    <a:pt x="740" y="176"/>
                  </a:moveTo>
                  <a:cubicBezTo>
                    <a:pt x="740" y="195"/>
                    <a:pt x="743" y="205"/>
                    <a:pt x="745" y="205"/>
                  </a:cubicBezTo>
                  <a:cubicBezTo>
                    <a:pt x="747" y="205"/>
                    <a:pt x="747" y="195"/>
                    <a:pt x="740" y="176"/>
                  </a:cubicBezTo>
                  <a:close/>
                  <a:moveTo>
                    <a:pt x="1185" y="183"/>
                  </a:moveTo>
                  <a:cubicBezTo>
                    <a:pt x="1188" y="183"/>
                    <a:pt x="1194" y="189"/>
                    <a:pt x="1194" y="189"/>
                  </a:cubicBezTo>
                  <a:cubicBezTo>
                    <a:pt x="1194" y="198"/>
                    <a:pt x="1188" y="207"/>
                    <a:pt x="1179" y="207"/>
                  </a:cubicBezTo>
                  <a:cubicBezTo>
                    <a:pt x="1176" y="207"/>
                    <a:pt x="1172" y="206"/>
                    <a:pt x="1168" y="202"/>
                  </a:cubicBezTo>
                  <a:cubicBezTo>
                    <a:pt x="1168" y="202"/>
                    <a:pt x="1168" y="202"/>
                    <a:pt x="1181" y="189"/>
                  </a:cubicBezTo>
                  <a:cubicBezTo>
                    <a:pt x="1181" y="185"/>
                    <a:pt x="1183" y="183"/>
                    <a:pt x="1185" y="183"/>
                  </a:cubicBezTo>
                  <a:close/>
                  <a:moveTo>
                    <a:pt x="247" y="215"/>
                  </a:moveTo>
                  <a:cubicBezTo>
                    <a:pt x="260" y="228"/>
                    <a:pt x="260" y="228"/>
                    <a:pt x="260" y="228"/>
                  </a:cubicBezTo>
                  <a:cubicBezTo>
                    <a:pt x="247" y="228"/>
                    <a:pt x="247" y="228"/>
                    <a:pt x="247" y="215"/>
                  </a:cubicBezTo>
                  <a:close/>
                  <a:moveTo>
                    <a:pt x="260" y="241"/>
                  </a:moveTo>
                  <a:cubicBezTo>
                    <a:pt x="260" y="241"/>
                    <a:pt x="286" y="267"/>
                    <a:pt x="286" y="280"/>
                  </a:cubicBezTo>
                  <a:cubicBezTo>
                    <a:pt x="286" y="280"/>
                    <a:pt x="286" y="280"/>
                    <a:pt x="273" y="267"/>
                  </a:cubicBezTo>
                  <a:cubicBezTo>
                    <a:pt x="260" y="254"/>
                    <a:pt x="260" y="241"/>
                    <a:pt x="260" y="241"/>
                  </a:cubicBezTo>
                  <a:close/>
                  <a:moveTo>
                    <a:pt x="259" y="335"/>
                  </a:moveTo>
                  <a:cubicBezTo>
                    <a:pt x="260" y="335"/>
                    <a:pt x="267" y="338"/>
                    <a:pt x="273" y="345"/>
                  </a:cubicBezTo>
                  <a:cubicBezTo>
                    <a:pt x="260" y="338"/>
                    <a:pt x="257" y="335"/>
                    <a:pt x="259" y="335"/>
                  </a:cubicBezTo>
                  <a:close/>
                  <a:moveTo>
                    <a:pt x="295" y="366"/>
                  </a:moveTo>
                  <a:lnTo>
                    <a:pt x="295" y="366"/>
                  </a:lnTo>
                  <a:cubicBezTo>
                    <a:pt x="298" y="369"/>
                    <a:pt x="299" y="371"/>
                    <a:pt x="299" y="371"/>
                  </a:cubicBezTo>
                  <a:cubicBezTo>
                    <a:pt x="308" y="371"/>
                    <a:pt x="311" y="371"/>
                    <a:pt x="295" y="366"/>
                  </a:cubicBezTo>
                  <a:close/>
                  <a:moveTo>
                    <a:pt x="1311" y="448"/>
                  </a:moveTo>
                  <a:lnTo>
                    <a:pt x="1298" y="461"/>
                  </a:lnTo>
                  <a:lnTo>
                    <a:pt x="1285" y="448"/>
                  </a:lnTo>
                  <a:close/>
                  <a:moveTo>
                    <a:pt x="1194" y="500"/>
                  </a:moveTo>
                  <a:lnTo>
                    <a:pt x="1194" y="513"/>
                  </a:lnTo>
                  <a:lnTo>
                    <a:pt x="1207" y="513"/>
                  </a:lnTo>
                  <a:lnTo>
                    <a:pt x="1207" y="500"/>
                  </a:lnTo>
                  <a:lnTo>
                    <a:pt x="1207" y="500"/>
                  </a:lnTo>
                  <a:cubicBezTo>
                    <a:pt x="1203" y="500"/>
                    <a:pt x="1199" y="500"/>
                    <a:pt x="1194" y="500"/>
                  </a:cubicBezTo>
                  <a:close/>
                  <a:moveTo>
                    <a:pt x="1285" y="669"/>
                  </a:moveTo>
                  <a:cubicBezTo>
                    <a:pt x="1311" y="669"/>
                    <a:pt x="1324" y="682"/>
                    <a:pt x="1311" y="682"/>
                  </a:cubicBezTo>
                  <a:lnTo>
                    <a:pt x="1298" y="682"/>
                  </a:lnTo>
                  <a:lnTo>
                    <a:pt x="1285" y="669"/>
                  </a:lnTo>
                  <a:close/>
                  <a:moveTo>
                    <a:pt x="66" y="782"/>
                  </a:moveTo>
                  <a:cubicBezTo>
                    <a:pt x="60" y="786"/>
                    <a:pt x="58" y="786"/>
                    <a:pt x="66" y="786"/>
                  </a:cubicBezTo>
                  <a:cubicBezTo>
                    <a:pt x="66" y="784"/>
                    <a:pt x="66" y="783"/>
                    <a:pt x="66" y="782"/>
                  </a:cubicBezTo>
                  <a:close/>
                  <a:moveTo>
                    <a:pt x="948" y="812"/>
                  </a:moveTo>
                  <a:cubicBezTo>
                    <a:pt x="948" y="812"/>
                    <a:pt x="935" y="812"/>
                    <a:pt x="948" y="824"/>
                  </a:cubicBezTo>
                  <a:lnTo>
                    <a:pt x="961" y="824"/>
                  </a:lnTo>
                  <a:cubicBezTo>
                    <a:pt x="948" y="812"/>
                    <a:pt x="948" y="812"/>
                    <a:pt x="948" y="812"/>
                  </a:cubicBezTo>
                  <a:close/>
                  <a:moveTo>
                    <a:pt x="299" y="824"/>
                  </a:moveTo>
                  <a:cubicBezTo>
                    <a:pt x="299" y="824"/>
                    <a:pt x="299" y="824"/>
                    <a:pt x="299" y="837"/>
                  </a:cubicBezTo>
                  <a:lnTo>
                    <a:pt x="312" y="837"/>
                  </a:lnTo>
                  <a:cubicBezTo>
                    <a:pt x="312" y="824"/>
                    <a:pt x="312" y="824"/>
                    <a:pt x="312" y="824"/>
                  </a:cubicBezTo>
                  <a:lnTo>
                    <a:pt x="306" y="831"/>
                  </a:lnTo>
                  <a:lnTo>
                    <a:pt x="306" y="831"/>
                  </a:lnTo>
                  <a:cubicBezTo>
                    <a:pt x="304" y="829"/>
                    <a:pt x="302" y="827"/>
                    <a:pt x="299" y="824"/>
                  </a:cubicBezTo>
                  <a:close/>
                  <a:moveTo>
                    <a:pt x="312" y="837"/>
                  </a:moveTo>
                  <a:lnTo>
                    <a:pt x="312" y="837"/>
                  </a:lnTo>
                  <a:cubicBezTo>
                    <a:pt x="299" y="850"/>
                    <a:pt x="299" y="863"/>
                    <a:pt x="299" y="863"/>
                  </a:cubicBezTo>
                  <a:lnTo>
                    <a:pt x="312" y="837"/>
                  </a:lnTo>
                  <a:close/>
                  <a:moveTo>
                    <a:pt x="165" y="819"/>
                  </a:moveTo>
                  <a:lnTo>
                    <a:pt x="165" y="819"/>
                  </a:lnTo>
                  <a:cubicBezTo>
                    <a:pt x="165" y="819"/>
                    <a:pt x="164" y="820"/>
                    <a:pt x="163" y="822"/>
                  </a:cubicBezTo>
                  <a:lnTo>
                    <a:pt x="163" y="822"/>
                  </a:lnTo>
                  <a:cubicBezTo>
                    <a:pt x="160" y="821"/>
                    <a:pt x="157" y="821"/>
                    <a:pt x="155" y="821"/>
                  </a:cubicBezTo>
                  <a:cubicBezTo>
                    <a:pt x="143" y="821"/>
                    <a:pt x="137" y="828"/>
                    <a:pt x="139" y="828"/>
                  </a:cubicBezTo>
                  <a:cubicBezTo>
                    <a:pt x="139" y="828"/>
                    <a:pt x="141" y="827"/>
                    <a:pt x="144" y="824"/>
                  </a:cubicBezTo>
                  <a:lnTo>
                    <a:pt x="144" y="824"/>
                  </a:lnTo>
                  <a:lnTo>
                    <a:pt x="131" y="837"/>
                  </a:lnTo>
                  <a:cubicBezTo>
                    <a:pt x="116" y="859"/>
                    <a:pt x="114" y="868"/>
                    <a:pt x="119" y="868"/>
                  </a:cubicBezTo>
                  <a:cubicBezTo>
                    <a:pt x="123" y="868"/>
                    <a:pt x="132" y="862"/>
                    <a:pt x="144" y="850"/>
                  </a:cubicBezTo>
                  <a:cubicBezTo>
                    <a:pt x="154" y="835"/>
                    <a:pt x="160" y="826"/>
                    <a:pt x="163" y="822"/>
                  </a:cubicBezTo>
                  <a:lnTo>
                    <a:pt x="163" y="822"/>
                  </a:lnTo>
                  <a:cubicBezTo>
                    <a:pt x="163" y="822"/>
                    <a:pt x="164" y="822"/>
                    <a:pt x="164" y="822"/>
                  </a:cubicBezTo>
                  <a:lnTo>
                    <a:pt x="164" y="822"/>
                  </a:lnTo>
                  <a:cubicBezTo>
                    <a:pt x="165" y="820"/>
                    <a:pt x="165" y="819"/>
                    <a:pt x="165" y="819"/>
                  </a:cubicBezTo>
                  <a:close/>
                  <a:moveTo>
                    <a:pt x="218" y="845"/>
                  </a:moveTo>
                  <a:cubicBezTo>
                    <a:pt x="221" y="845"/>
                    <a:pt x="221" y="850"/>
                    <a:pt x="221" y="850"/>
                  </a:cubicBezTo>
                  <a:cubicBezTo>
                    <a:pt x="234" y="850"/>
                    <a:pt x="234" y="850"/>
                    <a:pt x="221" y="863"/>
                  </a:cubicBezTo>
                  <a:cubicBezTo>
                    <a:pt x="221" y="863"/>
                    <a:pt x="216" y="869"/>
                    <a:pt x="212" y="869"/>
                  </a:cubicBezTo>
                  <a:cubicBezTo>
                    <a:pt x="210" y="869"/>
                    <a:pt x="208" y="868"/>
                    <a:pt x="208" y="863"/>
                  </a:cubicBezTo>
                  <a:lnTo>
                    <a:pt x="208" y="850"/>
                  </a:lnTo>
                  <a:cubicBezTo>
                    <a:pt x="213" y="846"/>
                    <a:pt x="216" y="845"/>
                    <a:pt x="218" y="845"/>
                  </a:cubicBezTo>
                  <a:close/>
                  <a:moveTo>
                    <a:pt x="1051" y="850"/>
                  </a:moveTo>
                  <a:cubicBezTo>
                    <a:pt x="1055" y="854"/>
                    <a:pt x="1059" y="858"/>
                    <a:pt x="1064" y="863"/>
                  </a:cubicBezTo>
                  <a:cubicBezTo>
                    <a:pt x="1064" y="876"/>
                    <a:pt x="1064" y="876"/>
                    <a:pt x="1064" y="876"/>
                  </a:cubicBezTo>
                  <a:cubicBezTo>
                    <a:pt x="1051" y="863"/>
                    <a:pt x="1051" y="863"/>
                    <a:pt x="1051" y="850"/>
                  </a:cubicBezTo>
                  <a:close/>
                  <a:moveTo>
                    <a:pt x="1129" y="863"/>
                  </a:moveTo>
                  <a:cubicBezTo>
                    <a:pt x="1142" y="876"/>
                    <a:pt x="1155" y="889"/>
                    <a:pt x="1155" y="889"/>
                  </a:cubicBezTo>
                  <a:lnTo>
                    <a:pt x="1129" y="889"/>
                  </a:lnTo>
                  <a:lnTo>
                    <a:pt x="1129" y="876"/>
                  </a:lnTo>
                  <a:lnTo>
                    <a:pt x="1129" y="863"/>
                  </a:lnTo>
                  <a:close/>
                  <a:moveTo>
                    <a:pt x="1158" y="884"/>
                  </a:moveTo>
                  <a:cubicBezTo>
                    <a:pt x="1161" y="884"/>
                    <a:pt x="1164" y="889"/>
                    <a:pt x="1155" y="889"/>
                  </a:cubicBezTo>
                  <a:cubicBezTo>
                    <a:pt x="1155" y="885"/>
                    <a:pt x="1157" y="884"/>
                    <a:pt x="1158" y="884"/>
                  </a:cubicBezTo>
                  <a:close/>
                  <a:moveTo>
                    <a:pt x="1099" y="881"/>
                  </a:moveTo>
                  <a:cubicBezTo>
                    <a:pt x="1101" y="881"/>
                    <a:pt x="1109" y="887"/>
                    <a:pt x="1116" y="902"/>
                  </a:cubicBezTo>
                  <a:lnTo>
                    <a:pt x="1116" y="902"/>
                  </a:lnTo>
                  <a:cubicBezTo>
                    <a:pt x="1112" y="898"/>
                    <a:pt x="1108" y="894"/>
                    <a:pt x="1103" y="889"/>
                  </a:cubicBezTo>
                  <a:cubicBezTo>
                    <a:pt x="1098" y="884"/>
                    <a:pt x="1097" y="881"/>
                    <a:pt x="1099" y="881"/>
                  </a:cubicBezTo>
                  <a:close/>
                  <a:moveTo>
                    <a:pt x="260" y="876"/>
                  </a:moveTo>
                  <a:cubicBezTo>
                    <a:pt x="260" y="876"/>
                    <a:pt x="273" y="876"/>
                    <a:pt x="260" y="889"/>
                  </a:cubicBezTo>
                  <a:cubicBezTo>
                    <a:pt x="260" y="886"/>
                    <a:pt x="259" y="884"/>
                    <a:pt x="258" y="884"/>
                  </a:cubicBezTo>
                  <a:cubicBezTo>
                    <a:pt x="254" y="884"/>
                    <a:pt x="247" y="893"/>
                    <a:pt x="247" y="902"/>
                  </a:cubicBezTo>
                  <a:cubicBezTo>
                    <a:pt x="234" y="915"/>
                    <a:pt x="234" y="928"/>
                    <a:pt x="234" y="928"/>
                  </a:cubicBezTo>
                  <a:cubicBezTo>
                    <a:pt x="221" y="928"/>
                    <a:pt x="234" y="902"/>
                    <a:pt x="234" y="902"/>
                  </a:cubicBezTo>
                  <a:cubicBezTo>
                    <a:pt x="260" y="876"/>
                    <a:pt x="260" y="876"/>
                    <a:pt x="260" y="876"/>
                  </a:cubicBezTo>
                  <a:close/>
                  <a:moveTo>
                    <a:pt x="935" y="928"/>
                  </a:moveTo>
                  <a:cubicBezTo>
                    <a:pt x="939" y="933"/>
                    <a:pt x="944" y="937"/>
                    <a:pt x="948" y="941"/>
                  </a:cubicBezTo>
                  <a:lnTo>
                    <a:pt x="948" y="941"/>
                  </a:lnTo>
                  <a:cubicBezTo>
                    <a:pt x="948" y="941"/>
                    <a:pt x="948" y="928"/>
                    <a:pt x="948" y="928"/>
                  </a:cubicBezTo>
                  <a:close/>
                  <a:moveTo>
                    <a:pt x="1129" y="928"/>
                  </a:moveTo>
                  <a:cubicBezTo>
                    <a:pt x="1129" y="928"/>
                    <a:pt x="1135" y="934"/>
                    <a:pt x="1142" y="941"/>
                  </a:cubicBezTo>
                  <a:lnTo>
                    <a:pt x="1142" y="941"/>
                  </a:lnTo>
                  <a:cubicBezTo>
                    <a:pt x="1129" y="941"/>
                    <a:pt x="1129" y="928"/>
                    <a:pt x="1129" y="928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1064" y="954"/>
                  </a:moveTo>
                  <a:cubicBezTo>
                    <a:pt x="1077" y="954"/>
                    <a:pt x="1077" y="967"/>
                    <a:pt x="1077" y="967"/>
                  </a:cubicBezTo>
                  <a:cubicBezTo>
                    <a:pt x="1064" y="954"/>
                    <a:pt x="1064" y="954"/>
                    <a:pt x="1064" y="954"/>
                  </a:cubicBezTo>
                  <a:close/>
                  <a:moveTo>
                    <a:pt x="818" y="941"/>
                  </a:moveTo>
                  <a:cubicBezTo>
                    <a:pt x="818" y="954"/>
                    <a:pt x="818" y="967"/>
                    <a:pt x="818" y="967"/>
                  </a:cubicBezTo>
                  <a:cubicBezTo>
                    <a:pt x="822" y="971"/>
                    <a:pt x="823" y="972"/>
                    <a:pt x="824" y="972"/>
                  </a:cubicBezTo>
                  <a:cubicBezTo>
                    <a:pt x="825" y="972"/>
                    <a:pt x="818" y="960"/>
                    <a:pt x="818" y="941"/>
                  </a:cubicBezTo>
                  <a:close/>
                  <a:moveTo>
                    <a:pt x="594" y="939"/>
                  </a:moveTo>
                  <a:cubicBezTo>
                    <a:pt x="594" y="939"/>
                    <a:pt x="591" y="949"/>
                    <a:pt x="585" y="967"/>
                  </a:cubicBezTo>
                  <a:cubicBezTo>
                    <a:pt x="585" y="971"/>
                    <a:pt x="585" y="975"/>
                    <a:pt x="585" y="979"/>
                  </a:cubicBezTo>
                  <a:lnTo>
                    <a:pt x="585" y="979"/>
                  </a:lnTo>
                  <a:cubicBezTo>
                    <a:pt x="592" y="952"/>
                    <a:pt x="595" y="939"/>
                    <a:pt x="594" y="939"/>
                  </a:cubicBezTo>
                  <a:close/>
                  <a:moveTo>
                    <a:pt x="286" y="967"/>
                  </a:moveTo>
                  <a:cubicBezTo>
                    <a:pt x="273" y="980"/>
                    <a:pt x="270" y="987"/>
                    <a:pt x="272" y="987"/>
                  </a:cubicBezTo>
                  <a:cubicBezTo>
                    <a:pt x="273" y="987"/>
                    <a:pt x="280" y="980"/>
                    <a:pt x="286" y="967"/>
                  </a:cubicBezTo>
                  <a:close/>
                  <a:moveTo>
                    <a:pt x="922" y="980"/>
                  </a:moveTo>
                  <a:cubicBezTo>
                    <a:pt x="922" y="980"/>
                    <a:pt x="922" y="980"/>
                    <a:pt x="935" y="993"/>
                  </a:cubicBezTo>
                  <a:lnTo>
                    <a:pt x="922" y="993"/>
                  </a:lnTo>
                  <a:lnTo>
                    <a:pt x="922" y="980"/>
                  </a:lnTo>
                  <a:close/>
                  <a:moveTo>
                    <a:pt x="757" y="989"/>
                  </a:moveTo>
                  <a:cubicBezTo>
                    <a:pt x="756" y="990"/>
                    <a:pt x="755" y="992"/>
                    <a:pt x="753" y="993"/>
                  </a:cubicBezTo>
                  <a:cubicBezTo>
                    <a:pt x="753" y="998"/>
                    <a:pt x="755" y="1002"/>
                    <a:pt x="757" y="1002"/>
                  </a:cubicBezTo>
                  <a:cubicBezTo>
                    <a:pt x="759" y="1002"/>
                    <a:pt x="760" y="998"/>
                    <a:pt x="757" y="989"/>
                  </a:cubicBezTo>
                  <a:close/>
                  <a:moveTo>
                    <a:pt x="662" y="1006"/>
                  </a:moveTo>
                  <a:lnTo>
                    <a:pt x="649" y="1019"/>
                  </a:lnTo>
                  <a:cubicBezTo>
                    <a:pt x="649" y="1006"/>
                    <a:pt x="649" y="1006"/>
                    <a:pt x="662" y="1006"/>
                  </a:cubicBezTo>
                  <a:close/>
                  <a:moveTo>
                    <a:pt x="894" y="993"/>
                  </a:moveTo>
                  <a:lnTo>
                    <a:pt x="894" y="993"/>
                  </a:lnTo>
                  <a:cubicBezTo>
                    <a:pt x="897" y="998"/>
                    <a:pt x="903" y="1007"/>
                    <a:pt x="909" y="1019"/>
                  </a:cubicBezTo>
                  <a:lnTo>
                    <a:pt x="896" y="1019"/>
                  </a:lnTo>
                  <a:cubicBezTo>
                    <a:pt x="896" y="1007"/>
                    <a:pt x="884" y="995"/>
                    <a:pt x="894" y="993"/>
                  </a:cubicBezTo>
                  <a:close/>
                  <a:moveTo>
                    <a:pt x="1000" y="993"/>
                  </a:moveTo>
                  <a:cubicBezTo>
                    <a:pt x="1000" y="993"/>
                    <a:pt x="1013" y="993"/>
                    <a:pt x="1013" y="1006"/>
                  </a:cubicBezTo>
                  <a:cubicBezTo>
                    <a:pt x="1013" y="1006"/>
                    <a:pt x="1026" y="1019"/>
                    <a:pt x="1026" y="1019"/>
                  </a:cubicBezTo>
                  <a:cubicBezTo>
                    <a:pt x="1013" y="1019"/>
                    <a:pt x="1000" y="1006"/>
                    <a:pt x="1000" y="1006"/>
                  </a:cubicBezTo>
                  <a:cubicBezTo>
                    <a:pt x="1000" y="993"/>
                    <a:pt x="1000" y="993"/>
                    <a:pt x="1000" y="993"/>
                  </a:cubicBezTo>
                  <a:close/>
                  <a:moveTo>
                    <a:pt x="79" y="1006"/>
                  </a:moveTo>
                  <a:cubicBezTo>
                    <a:pt x="79" y="1006"/>
                    <a:pt x="66" y="1006"/>
                    <a:pt x="53" y="1019"/>
                  </a:cubicBezTo>
                  <a:lnTo>
                    <a:pt x="53" y="1032"/>
                  </a:lnTo>
                  <a:cubicBezTo>
                    <a:pt x="53" y="1032"/>
                    <a:pt x="66" y="1019"/>
                    <a:pt x="79" y="1006"/>
                  </a:cubicBezTo>
                  <a:close/>
                  <a:moveTo>
                    <a:pt x="555" y="985"/>
                  </a:moveTo>
                  <a:cubicBezTo>
                    <a:pt x="552" y="994"/>
                    <a:pt x="551" y="1004"/>
                    <a:pt x="559" y="1019"/>
                  </a:cubicBezTo>
                  <a:cubicBezTo>
                    <a:pt x="559" y="1032"/>
                    <a:pt x="546" y="1032"/>
                    <a:pt x="546" y="1032"/>
                  </a:cubicBezTo>
                  <a:cubicBezTo>
                    <a:pt x="546" y="1009"/>
                    <a:pt x="546" y="996"/>
                    <a:pt x="555" y="985"/>
                  </a:cubicBezTo>
                  <a:close/>
                  <a:moveTo>
                    <a:pt x="1021" y="1036"/>
                  </a:moveTo>
                  <a:cubicBezTo>
                    <a:pt x="1022" y="1038"/>
                    <a:pt x="1024" y="1041"/>
                    <a:pt x="1026" y="1045"/>
                  </a:cubicBezTo>
                  <a:cubicBezTo>
                    <a:pt x="1026" y="1040"/>
                    <a:pt x="1023" y="1037"/>
                    <a:pt x="1021" y="1036"/>
                  </a:cubicBezTo>
                  <a:close/>
                  <a:moveTo>
                    <a:pt x="455" y="1032"/>
                  </a:moveTo>
                  <a:cubicBezTo>
                    <a:pt x="455" y="1032"/>
                    <a:pt x="455" y="1045"/>
                    <a:pt x="442" y="1058"/>
                  </a:cubicBezTo>
                  <a:lnTo>
                    <a:pt x="429" y="1058"/>
                  </a:lnTo>
                  <a:cubicBezTo>
                    <a:pt x="429" y="1045"/>
                    <a:pt x="442" y="1032"/>
                    <a:pt x="455" y="1032"/>
                  </a:cubicBezTo>
                  <a:close/>
                  <a:moveTo>
                    <a:pt x="792" y="1058"/>
                  </a:moveTo>
                  <a:cubicBezTo>
                    <a:pt x="792" y="1071"/>
                    <a:pt x="805" y="1084"/>
                    <a:pt x="792" y="1084"/>
                  </a:cubicBezTo>
                  <a:cubicBezTo>
                    <a:pt x="792" y="1071"/>
                    <a:pt x="792" y="1058"/>
                    <a:pt x="792" y="1058"/>
                  </a:cubicBezTo>
                  <a:close/>
                  <a:moveTo>
                    <a:pt x="674" y="1040"/>
                  </a:moveTo>
                  <a:cubicBezTo>
                    <a:pt x="675" y="1040"/>
                    <a:pt x="675" y="1046"/>
                    <a:pt x="675" y="1058"/>
                  </a:cubicBezTo>
                  <a:cubicBezTo>
                    <a:pt x="675" y="1071"/>
                    <a:pt x="662" y="1084"/>
                    <a:pt x="662" y="1097"/>
                  </a:cubicBezTo>
                  <a:lnTo>
                    <a:pt x="649" y="1097"/>
                  </a:lnTo>
                  <a:cubicBezTo>
                    <a:pt x="649" y="1097"/>
                    <a:pt x="662" y="1084"/>
                    <a:pt x="662" y="1071"/>
                  </a:cubicBezTo>
                  <a:cubicBezTo>
                    <a:pt x="670" y="1049"/>
                    <a:pt x="673" y="1040"/>
                    <a:pt x="674" y="1040"/>
                  </a:cubicBezTo>
                  <a:close/>
                  <a:moveTo>
                    <a:pt x="683" y="1"/>
                  </a:moveTo>
                  <a:cubicBezTo>
                    <a:pt x="682" y="1"/>
                    <a:pt x="675" y="7"/>
                    <a:pt x="662" y="20"/>
                  </a:cubicBezTo>
                  <a:cubicBezTo>
                    <a:pt x="662" y="20"/>
                    <a:pt x="636" y="46"/>
                    <a:pt x="623" y="46"/>
                  </a:cubicBezTo>
                  <a:cubicBezTo>
                    <a:pt x="610" y="46"/>
                    <a:pt x="598" y="46"/>
                    <a:pt x="598" y="33"/>
                  </a:cubicBezTo>
                  <a:cubicBezTo>
                    <a:pt x="598" y="32"/>
                    <a:pt x="598" y="31"/>
                    <a:pt x="597" y="30"/>
                  </a:cubicBezTo>
                  <a:lnTo>
                    <a:pt x="597" y="30"/>
                  </a:lnTo>
                  <a:cubicBezTo>
                    <a:pt x="597" y="46"/>
                    <a:pt x="596" y="46"/>
                    <a:pt x="585" y="46"/>
                  </a:cubicBezTo>
                  <a:cubicBezTo>
                    <a:pt x="577" y="42"/>
                    <a:pt x="572" y="41"/>
                    <a:pt x="568" y="41"/>
                  </a:cubicBezTo>
                  <a:cubicBezTo>
                    <a:pt x="559" y="41"/>
                    <a:pt x="559" y="50"/>
                    <a:pt x="559" y="59"/>
                  </a:cubicBezTo>
                  <a:cubicBezTo>
                    <a:pt x="566" y="74"/>
                    <a:pt x="565" y="81"/>
                    <a:pt x="563" y="81"/>
                  </a:cubicBezTo>
                  <a:cubicBezTo>
                    <a:pt x="561" y="81"/>
                    <a:pt x="559" y="78"/>
                    <a:pt x="559" y="72"/>
                  </a:cubicBezTo>
                  <a:cubicBezTo>
                    <a:pt x="546" y="72"/>
                    <a:pt x="546" y="59"/>
                    <a:pt x="546" y="46"/>
                  </a:cubicBezTo>
                  <a:cubicBezTo>
                    <a:pt x="546" y="33"/>
                    <a:pt x="533" y="20"/>
                    <a:pt x="533" y="20"/>
                  </a:cubicBezTo>
                  <a:cubicBezTo>
                    <a:pt x="520" y="20"/>
                    <a:pt x="520" y="20"/>
                    <a:pt x="533" y="33"/>
                  </a:cubicBezTo>
                  <a:cubicBezTo>
                    <a:pt x="533" y="46"/>
                    <a:pt x="533" y="46"/>
                    <a:pt x="533" y="46"/>
                  </a:cubicBezTo>
                  <a:cubicBezTo>
                    <a:pt x="520" y="59"/>
                    <a:pt x="520" y="59"/>
                    <a:pt x="520" y="72"/>
                  </a:cubicBezTo>
                  <a:cubicBezTo>
                    <a:pt x="520" y="85"/>
                    <a:pt x="520" y="85"/>
                    <a:pt x="507" y="85"/>
                  </a:cubicBezTo>
                  <a:cubicBezTo>
                    <a:pt x="507" y="85"/>
                    <a:pt x="507" y="98"/>
                    <a:pt x="520" y="111"/>
                  </a:cubicBezTo>
                  <a:lnTo>
                    <a:pt x="507" y="111"/>
                  </a:lnTo>
                  <a:cubicBezTo>
                    <a:pt x="507" y="111"/>
                    <a:pt x="507" y="98"/>
                    <a:pt x="507" y="98"/>
                  </a:cubicBezTo>
                  <a:cubicBezTo>
                    <a:pt x="507" y="98"/>
                    <a:pt x="494" y="85"/>
                    <a:pt x="507" y="85"/>
                  </a:cubicBezTo>
                  <a:cubicBezTo>
                    <a:pt x="507" y="72"/>
                    <a:pt x="494" y="72"/>
                    <a:pt x="494" y="72"/>
                  </a:cubicBezTo>
                  <a:lnTo>
                    <a:pt x="494" y="59"/>
                  </a:lnTo>
                  <a:cubicBezTo>
                    <a:pt x="494" y="46"/>
                    <a:pt x="481" y="33"/>
                    <a:pt x="481" y="33"/>
                  </a:cubicBezTo>
                  <a:cubicBezTo>
                    <a:pt x="481" y="33"/>
                    <a:pt x="481" y="46"/>
                    <a:pt x="481" y="46"/>
                  </a:cubicBezTo>
                  <a:cubicBezTo>
                    <a:pt x="481" y="59"/>
                    <a:pt x="377" y="85"/>
                    <a:pt x="364" y="98"/>
                  </a:cubicBezTo>
                  <a:cubicBezTo>
                    <a:pt x="358" y="92"/>
                    <a:pt x="351" y="88"/>
                    <a:pt x="348" y="88"/>
                  </a:cubicBezTo>
                  <a:cubicBezTo>
                    <a:pt x="345" y="88"/>
                    <a:pt x="345" y="92"/>
                    <a:pt x="351" y="98"/>
                  </a:cubicBezTo>
                  <a:cubicBezTo>
                    <a:pt x="364" y="111"/>
                    <a:pt x="338" y="124"/>
                    <a:pt x="312" y="137"/>
                  </a:cubicBezTo>
                  <a:cubicBezTo>
                    <a:pt x="286" y="150"/>
                    <a:pt x="273" y="163"/>
                    <a:pt x="273" y="176"/>
                  </a:cubicBezTo>
                  <a:cubicBezTo>
                    <a:pt x="260" y="189"/>
                    <a:pt x="260" y="202"/>
                    <a:pt x="260" y="202"/>
                  </a:cubicBezTo>
                  <a:cubicBezTo>
                    <a:pt x="247" y="189"/>
                    <a:pt x="234" y="189"/>
                    <a:pt x="234" y="189"/>
                  </a:cubicBezTo>
                  <a:lnTo>
                    <a:pt x="234" y="189"/>
                  </a:lnTo>
                  <a:cubicBezTo>
                    <a:pt x="234" y="189"/>
                    <a:pt x="234" y="202"/>
                    <a:pt x="247" y="215"/>
                  </a:cubicBezTo>
                  <a:lnTo>
                    <a:pt x="221" y="202"/>
                  </a:lnTo>
                  <a:lnTo>
                    <a:pt x="221" y="202"/>
                  </a:lnTo>
                  <a:cubicBezTo>
                    <a:pt x="234" y="215"/>
                    <a:pt x="221" y="215"/>
                    <a:pt x="221" y="215"/>
                  </a:cubicBezTo>
                  <a:cubicBezTo>
                    <a:pt x="221" y="215"/>
                    <a:pt x="221" y="215"/>
                    <a:pt x="208" y="189"/>
                  </a:cubicBezTo>
                  <a:cubicBezTo>
                    <a:pt x="198" y="184"/>
                    <a:pt x="191" y="180"/>
                    <a:pt x="189" y="180"/>
                  </a:cubicBezTo>
                  <a:cubicBezTo>
                    <a:pt x="185" y="180"/>
                    <a:pt x="188" y="187"/>
                    <a:pt x="195" y="202"/>
                  </a:cubicBezTo>
                  <a:lnTo>
                    <a:pt x="195" y="215"/>
                  </a:lnTo>
                  <a:cubicBezTo>
                    <a:pt x="190" y="212"/>
                    <a:pt x="187" y="211"/>
                    <a:pt x="186" y="211"/>
                  </a:cubicBezTo>
                  <a:cubicBezTo>
                    <a:pt x="178" y="211"/>
                    <a:pt x="195" y="230"/>
                    <a:pt x="195" y="241"/>
                  </a:cubicBezTo>
                  <a:cubicBezTo>
                    <a:pt x="185" y="235"/>
                    <a:pt x="178" y="232"/>
                    <a:pt x="177" y="232"/>
                  </a:cubicBezTo>
                  <a:cubicBezTo>
                    <a:pt x="174" y="232"/>
                    <a:pt x="180" y="239"/>
                    <a:pt x="195" y="254"/>
                  </a:cubicBezTo>
                  <a:cubicBezTo>
                    <a:pt x="195" y="254"/>
                    <a:pt x="195" y="260"/>
                    <a:pt x="192" y="260"/>
                  </a:cubicBezTo>
                  <a:cubicBezTo>
                    <a:pt x="190" y="260"/>
                    <a:pt x="187" y="258"/>
                    <a:pt x="182" y="254"/>
                  </a:cubicBezTo>
                  <a:lnTo>
                    <a:pt x="157" y="254"/>
                  </a:lnTo>
                  <a:cubicBezTo>
                    <a:pt x="170" y="267"/>
                    <a:pt x="144" y="293"/>
                    <a:pt x="131" y="319"/>
                  </a:cubicBezTo>
                  <a:cubicBezTo>
                    <a:pt x="105" y="358"/>
                    <a:pt x="105" y="371"/>
                    <a:pt x="118" y="383"/>
                  </a:cubicBezTo>
                  <a:lnTo>
                    <a:pt x="92" y="383"/>
                  </a:lnTo>
                  <a:cubicBezTo>
                    <a:pt x="79" y="383"/>
                    <a:pt x="79" y="383"/>
                    <a:pt x="105" y="396"/>
                  </a:cubicBezTo>
                  <a:cubicBezTo>
                    <a:pt x="92" y="396"/>
                    <a:pt x="92" y="396"/>
                    <a:pt x="79" y="422"/>
                  </a:cubicBezTo>
                  <a:cubicBezTo>
                    <a:pt x="79" y="435"/>
                    <a:pt x="79" y="448"/>
                    <a:pt x="92" y="448"/>
                  </a:cubicBezTo>
                  <a:cubicBezTo>
                    <a:pt x="92" y="455"/>
                    <a:pt x="92" y="458"/>
                    <a:pt x="90" y="458"/>
                  </a:cubicBezTo>
                  <a:cubicBezTo>
                    <a:pt x="88" y="458"/>
                    <a:pt x="85" y="455"/>
                    <a:pt x="79" y="448"/>
                  </a:cubicBezTo>
                  <a:cubicBezTo>
                    <a:pt x="74" y="446"/>
                    <a:pt x="69" y="445"/>
                    <a:pt x="65" y="445"/>
                  </a:cubicBezTo>
                  <a:cubicBezTo>
                    <a:pt x="49" y="445"/>
                    <a:pt x="45" y="464"/>
                    <a:pt x="66" y="474"/>
                  </a:cubicBezTo>
                  <a:cubicBezTo>
                    <a:pt x="66" y="487"/>
                    <a:pt x="66" y="487"/>
                    <a:pt x="40" y="487"/>
                  </a:cubicBezTo>
                  <a:cubicBezTo>
                    <a:pt x="40" y="487"/>
                    <a:pt x="40" y="487"/>
                    <a:pt x="53" y="513"/>
                  </a:cubicBezTo>
                  <a:cubicBezTo>
                    <a:pt x="53" y="513"/>
                    <a:pt x="53" y="526"/>
                    <a:pt x="53" y="539"/>
                  </a:cubicBezTo>
                  <a:cubicBezTo>
                    <a:pt x="53" y="539"/>
                    <a:pt x="66" y="552"/>
                    <a:pt x="66" y="552"/>
                  </a:cubicBezTo>
                  <a:lnTo>
                    <a:pt x="66" y="565"/>
                  </a:lnTo>
                  <a:cubicBezTo>
                    <a:pt x="63" y="563"/>
                    <a:pt x="61" y="562"/>
                    <a:pt x="59" y="562"/>
                  </a:cubicBezTo>
                  <a:cubicBezTo>
                    <a:pt x="48" y="562"/>
                    <a:pt x="40" y="583"/>
                    <a:pt x="40" y="604"/>
                  </a:cubicBezTo>
                  <a:cubicBezTo>
                    <a:pt x="40" y="643"/>
                    <a:pt x="40" y="669"/>
                    <a:pt x="27" y="669"/>
                  </a:cubicBezTo>
                  <a:cubicBezTo>
                    <a:pt x="27" y="669"/>
                    <a:pt x="27" y="682"/>
                    <a:pt x="53" y="682"/>
                  </a:cubicBezTo>
                  <a:lnTo>
                    <a:pt x="66" y="682"/>
                  </a:lnTo>
                  <a:cubicBezTo>
                    <a:pt x="45" y="692"/>
                    <a:pt x="41" y="711"/>
                    <a:pt x="54" y="711"/>
                  </a:cubicBezTo>
                  <a:cubicBezTo>
                    <a:pt x="57" y="711"/>
                    <a:pt x="61" y="710"/>
                    <a:pt x="66" y="708"/>
                  </a:cubicBezTo>
                  <a:lnTo>
                    <a:pt x="66" y="708"/>
                  </a:lnTo>
                  <a:lnTo>
                    <a:pt x="53" y="721"/>
                  </a:lnTo>
                  <a:cubicBezTo>
                    <a:pt x="27" y="721"/>
                    <a:pt x="40" y="734"/>
                    <a:pt x="66" y="734"/>
                  </a:cubicBezTo>
                  <a:cubicBezTo>
                    <a:pt x="53" y="747"/>
                    <a:pt x="40" y="747"/>
                    <a:pt x="53" y="747"/>
                  </a:cubicBezTo>
                  <a:cubicBezTo>
                    <a:pt x="66" y="760"/>
                    <a:pt x="66" y="760"/>
                    <a:pt x="27" y="760"/>
                  </a:cubicBezTo>
                  <a:cubicBezTo>
                    <a:pt x="14" y="773"/>
                    <a:pt x="1" y="773"/>
                    <a:pt x="1" y="773"/>
                  </a:cubicBezTo>
                  <a:cubicBezTo>
                    <a:pt x="5" y="777"/>
                    <a:pt x="10" y="778"/>
                    <a:pt x="14" y="778"/>
                  </a:cubicBezTo>
                  <a:cubicBezTo>
                    <a:pt x="23" y="778"/>
                    <a:pt x="31" y="773"/>
                    <a:pt x="40" y="773"/>
                  </a:cubicBezTo>
                  <a:cubicBezTo>
                    <a:pt x="40" y="773"/>
                    <a:pt x="40" y="778"/>
                    <a:pt x="44" y="778"/>
                  </a:cubicBezTo>
                  <a:cubicBezTo>
                    <a:pt x="46" y="778"/>
                    <a:pt x="48" y="777"/>
                    <a:pt x="53" y="773"/>
                  </a:cubicBezTo>
                  <a:cubicBezTo>
                    <a:pt x="65" y="773"/>
                    <a:pt x="66" y="773"/>
                    <a:pt x="66" y="782"/>
                  </a:cubicBezTo>
                  <a:lnTo>
                    <a:pt x="66" y="782"/>
                  </a:lnTo>
                  <a:cubicBezTo>
                    <a:pt x="69" y="780"/>
                    <a:pt x="74" y="777"/>
                    <a:pt x="79" y="773"/>
                  </a:cubicBezTo>
                  <a:lnTo>
                    <a:pt x="105" y="773"/>
                  </a:lnTo>
                  <a:cubicBezTo>
                    <a:pt x="105" y="773"/>
                    <a:pt x="118" y="760"/>
                    <a:pt x="144" y="760"/>
                  </a:cubicBezTo>
                  <a:cubicBezTo>
                    <a:pt x="170" y="747"/>
                    <a:pt x="182" y="747"/>
                    <a:pt x="195" y="734"/>
                  </a:cubicBezTo>
                  <a:cubicBezTo>
                    <a:pt x="195" y="721"/>
                    <a:pt x="208" y="708"/>
                    <a:pt x="182" y="708"/>
                  </a:cubicBezTo>
                  <a:cubicBezTo>
                    <a:pt x="182" y="708"/>
                    <a:pt x="182" y="709"/>
                    <a:pt x="180" y="710"/>
                  </a:cubicBezTo>
                  <a:lnTo>
                    <a:pt x="180" y="710"/>
                  </a:lnTo>
                  <a:cubicBezTo>
                    <a:pt x="179" y="709"/>
                    <a:pt x="176" y="708"/>
                    <a:pt x="170" y="708"/>
                  </a:cubicBezTo>
                  <a:cubicBezTo>
                    <a:pt x="170" y="712"/>
                    <a:pt x="171" y="714"/>
                    <a:pt x="173" y="714"/>
                  </a:cubicBezTo>
                  <a:cubicBezTo>
                    <a:pt x="175" y="714"/>
                    <a:pt x="178" y="711"/>
                    <a:pt x="180" y="710"/>
                  </a:cubicBezTo>
                  <a:lnTo>
                    <a:pt x="180" y="710"/>
                  </a:lnTo>
                  <a:cubicBezTo>
                    <a:pt x="182" y="714"/>
                    <a:pt x="163" y="721"/>
                    <a:pt x="144" y="721"/>
                  </a:cubicBezTo>
                  <a:cubicBezTo>
                    <a:pt x="157" y="708"/>
                    <a:pt x="170" y="708"/>
                    <a:pt x="170" y="708"/>
                  </a:cubicBezTo>
                  <a:cubicBezTo>
                    <a:pt x="170" y="708"/>
                    <a:pt x="182" y="695"/>
                    <a:pt x="182" y="695"/>
                  </a:cubicBezTo>
                  <a:cubicBezTo>
                    <a:pt x="195" y="695"/>
                    <a:pt x="195" y="682"/>
                    <a:pt x="195" y="669"/>
                  </a:cubicBezTo>
                  <a:cubicBezTo>
                    <a:pt x="182" y="656"/>
                    <a:pt x="182" y="643"/>
                    <a:pt x="208" y="643"/>
                  </a:cubicBezTo>
                  <a:cubicBezTo>
                    <a:pt x="221" y="630"/>
                    <a:pt x="221" y="630"/>
                    <a:pt x="221" y="630"/>
                  </a:cubicBezTo>
                  <a:cubicBezTo>
                    <a:pt x="208" y="630"/>
                    <a:pt x="208" y="617"/>
                    <a:pt x="208" y="591"/>
                  </a:cubicBezTo>
                  <a:cubicBezTo>
                    <a:pt x="208" y="565"/>
                    <a:pt x="208" y="552"/>
                    <a:pt x="195" y="552"/>
                  </a:cubicBezTo>
                  <a:cubicBezTo>
                    <a:pt x="195" y="539"/>
                    <a:pt x="195" y="539"/>
                    <a:pt x="195" y="539"/>
                  </a:cubicBezTo>
                  <a:cubicBezTo>
                    <a:pt x="208" y="539"/>
                    <a:pt x="208" y="539"/>
                    <a:pt x="208" y="526"/>
                  </a:cubicBezTo>
                  <a:cubicBezTo>
                    <a:pt x="195" y="526"/>
                    <a:pt x="195" y="513"/>
                    <a:pt x="195" y="513"/>
                  </a:cubicBezTo>
                  <a:lnTo>
                    <a:pt x="195" y="513"/>
                  </a:lnTo>
                  <a:cubicBezTo>
                    <a:pt x="204" y="518"/>
                    <a:pt x="210" y="519"/>
                    <a:pt x="214" y="519"/>
                  </a:cubicBezTo>
                  <a:cubicBezTo>
                    <a:pt x="221" y="519"/>
                    <a:pt x="221" y="513"/>
                    <a:pt x="221" y="513"/>
                  </a:cubicBezTo>
                  <a:cubicBezTo>
                    <a:pt x="221" y="500"/>
                    <a:pt x="221" y="500"/>
                    <a:pt x="208" y="500"/>
                  </a:cubicBezTo>
                  <a:cubicBezTo>
                    <a:pt x="208" y="500"/>
                    <a:pt x="208" y="474"/>
                    <a:pt x="234" y="474"/>
                  </a:cubicBezTo>
                  <a:cubicBezTo>
                    <a:pt x="247" y="474"/>
                    <a:pt x="234" y="461"/>
                    <a:pt x="221" y="461"/>
                  </a:cubicBezTo>
                  <a:cubicBezTo>
                    <a:pt x="208" y="448"/>
                    <a:pt x="195" y="448"/>
                    <a:pt x="195" y="435"/>
                  </a:cubicBezTo>
                  <a:lnTo>
                    <a:pt x="195" y="435"/>
                  </a:lnTo>
                  <a:cubicBezTo>
                    <a:pt x="195" y="435"/>
                    <a:pt x="208" y="448"/>
                    <a:pt x="221" y="448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4" y="448"/>
                    <a:pt x="247" y="448"/>
                    <a:pt x="247" y="448"/>
                  </a:cubicBezTo>
                  <a:cubicBezTo>
                    <a:pt x="234" y="448"/>
                    <a:pt x="234" y="435"/>
                    <a:pt x="247" y="409"/>
                  </a:cubicBezTo>
                  <a:cubicBezTo>
                    <a:pt x="260" y="383"/>
                    <a:pt x="273" y="383"/>
                    <a:pt x="260" y="371"/>
                  </a:cubicBezTo>
                  <a:cubicBezTo>
                    <a:pt x="247" y="371"/>
                    <a:pt x="247" y="358"/>
                    <a:pt x="260" y="358"/>
                  </a:cubicBezTo>
                  <a:cubicBezTo>
                    <a:pt x="277" y="362"/>
                    <a:pt x="288" y="364"/>
                    <a:pt x="295" y="366"/>
                  </a:cubicBezTo>
                  <a:lnTo>
                    <a:pt x="295" y="366"/>
                  </a:lnTo>
                  <a:cubicBezTo>
                    <a:pt x="290" y="361"/>
                    <a:pt x="282" y="353"/>
                    <a:pt x="273" y="345"/>
                  </a:cubicBezTo>
                  <a:lnTo>
                    <a:pt x="273" y="345"/>
                  </a:lnTo>
                  <a:cubicBezTo>
                    <a:pt x="277" y="346"/>
                    <a:pt x="280" y="347"/>
                    <a:pt x="283" y="347"/>
                  </a:cubicBezTo>
                  <a:cubicBezTo>
                    <a:pt x="302" y="347"/>
                    <a:pt x="310" y="317"/>
                    <a:pt x="299" y="306"/>
                  </a:cubicBezTo>
                  <a:lnTo>
                    <a:pt x="312" y="306"/>
                  </a:lnTo>
                  <a:cubicBezTo>
                    <a:pt x="325" y="319"/>
                    <a:pt x="325" y="319"/>
                    <a:pt x="338" y="319"/>
                  </a:cubicBezTo>
                  <a:cubicBezTo>
                    <a:pt x="338" y="306"/>
                    <a:pt x="338" y="306"/>
                    <a:pt x="338" y="306"/>
                  </a:cubicBezTo>
                  <a:cubicBezTo>
                    <a:pt x="331" y="290"/>
                    <a:pt x="336" y="284"/>
                    <a:pt x="342" y="284"/>
                  </a:cubicBezTo>
                  <a:cubicBezTo>
                    <a:pt x="347" y="284"/>
                    <a:pt x="351" y="287"/>
                    <a:pt x="351" y="293"/>
                  </a:cubicBezTo>
                  <a:cubicBezTo>
                    <a:pt x="364" y="306"/>
                    <a:pt x="364" y="306"/>
                    <a:pt x="377" y="306"/>
                  </a:cubicBezTo>
                  <a:cubicBezTo>
                    <a:pt x="369" y="290"/>
                    <a:pt x="375" y="284"/>
                    <a:pt x="381" y="284"/>
                  </a:cubicBezTo>
                  <a:cubicBezTo>
                    <a:pt x="386" y="284"/>
                    <a:pt x="390" y="287"/>
                    <a:pt x="390" y="293"/>
                  </a:cubicBezTo>
                  <a:lnTo>
                    <a:pt x="403" y="293"/>
                  </a:lnTo>
                  <a:cubicBezTo>
                    <a:pt x="390" y="280"/>
                    <a:pt x="403" y="267"/>
                    <a:pt x="403" y="267"/>
                  </a:cubicBezTo>
                  <a:cubicBezTo>
                    <a:pt x="416" y="267"/>
                    <a:pt x="416" y="267"/>
                    <a:pt x="403" y="254"/>
                  </a:cubicBezTo>
                  <a:cubicBezTo>
                    <a:pt x="403" y="241"/>
                    <a:pt x="390" y="228"/>
                    <a:pt x="390" y="228"/>
                  </a:cubicBezTo>
                  <a:lnTo>
                    <a:pt x="390" y="228"/>
                  </a:lnTo>
                  <a:lnTo>
                    <a:pt x="403" y="241"/>
                  </a:lnTo>
                  <a:cubicBezTo>
                    <a:pt x="403" y="247"/>
                    <a:pt x="406" y="251"/>
                    <a:pt x="411" y="251"/>
                  </a:cubicBezTo>
                  <a:cubicBezTo>
                    <a:pt x="416" y="251"/>
                    <a:pt x="422" y="247"/>
                    <a:pt x="429" y="241"/>
                  </a:cubicBezTo>
                  <a:cubicBezTo>
                    <a:pt x="442" y="241"/>
                    <a:pt x="455" y="241"/>
                    <a:pt x="455" y="254"/>
                  </a:cubicBezTo>
                  <a:lnTo>
                    <a:pt x="455" y="228"/>
                  </a:lnTo>
                  <a:cubicBezTo>
                    <a:pt x="455" y="221"/>
                    <a:pt x="455" y="218"/>
                    <a:pt x="456" y="218"/>
                  </a:cubicBezTo>
                  <a:cubicBezTo>
                    <a:pt x="458" y="218"/>
                    <a:pt x="461" y="221"/>
                    <a:pt x="468" y="228"/>
                  </a:cubicBezTo>
                  <a:cubicBezTo>
                    <a:pt x="468" y="234"/>
                    <a:pt x="471" y="238"/>
                    <a:pt x="476" y="238"/>
                  </a:cubicBezTo>
                  <a:cubicBezTo>
                    <a:pt x="481" y="238"/>
                    <a:pt x="487" y="234"/>
                    <a:pt x="494" y="228"/>
                  </a:cubicBezTo>
                  <a:cubicBezTo>
                    <a:pt x="500" y="239"/>
                    <a:pt x="505" y="246"/>
                    <a:pt x="509" y="246"/>
                  </a:cubicBezTo>
                  <a:cubicBezTo>
                    <a:pt x="513" y="246"/>
                    <a:pt x="514" y="236"/>
                    <a:pt x="507" y="215"/>
                  </a:cubicBezTo>
                  <a:lnTo>
                    <a:pt x="507" y="215"/>
                  </a:lnTo>
                  <a:cubicBezTo>
                    <a:pt x="520" y="228"/>
                    <a:pt x="520" y="228"/>
                    <a:pt x="520" y="228"/>
                  </a:cubicBezTo>
                  <a:cubicBezTo>
                    <a:pt x="526" y="221"/>
                    <a:pt x="533" y="218"/>
                    <a:pt x="538" y="218"/>
                  </a:cubicBezTo>
                  <a:cubicBezTo>
                    <a:pt x="542" y="218"/>
                    <a:pt x="546" y="221"/>
                    <a:pt x="546" y="228"/>
                  </a:cubicBezTo>
                  <a:cubicBezTo>
                    <a:pt x="546" y="215"/>
                    <a:pt x="559" y="215"/>
                    <a:pt x="559" y="215"/>
                  </a:cubicBezTo>
                  <a:cubicBezTo>
                    <a:pt x="559" y="215"/>
                    <a:pt x="559" y="215"/>
                    <a:pt x="559" y="189"/>
                  </a:cubicBezTo>
                  <a:cubicBezTo>
                    <a:pt x="572" y="176"/>
                    <a:pt x="572" y="176"/>
                    <a:pt x="572" y="176"/>
                  </a:cubicBezTo>
                  <a:cubicBezTo>
                    <a:pt x="572" y="176"/>
                    <a:pt x="572" y="189"/>
                    <a:pt x="572" y="215"/>
                  </a:cubicBezTo>
                  <a:cubicBezTo>
                    <a:pt x="572" y="220"/>
                    <a:pt x="572" y="223"/>
                    <a:pt x="572" y="223"/>
                  </a:cubicBezTo>
                  <a:cubicBezTo>
                    <a:pt x="573" y="223"/>
                    <a:pt x="576" y="214"/>
                    <a:pt x="585" y="189"/>
                  </a:cubicBezTo>
                  <a:cubicBezTo>
                    <a:pt x="585" y="193"/>
                    <a:pt x="585" y="198"/>
                    <a:pt x="585" y="202"/>
                  </a:cubicBezTo>
                  <a:cubicBezTo>
                    <a:pt x="585" y="202"/>
                    <a:pt x="598" y="202"/>
                    <a:pt x="598" y="189"/>
                  </a:cubicBezTo>
                  <a:lnTo>
                    <a:pt x="610" y="189"/>
                  </a:lnTo>
                  <a:cubicBezTo>
                    <a:pt x="610" y="202"/>
                    <a:pt x="623" y="202"/>
                    <a:pt x="623" y="202"/>
                  </a:cubicBezTo>
                  <a:cubicBezTo>
                    <a:pt x="623" y="195"/>
                    <a:pt x="623" y="192"/>
                    <a:pt x="625" y="192"/>
                  </a:cubicBezTo>
                  <a:cubicBezTo>
                    <a:pt x="627" y="192"/>
                    <a:pt x="630" y="195"/>
                    <a:pt x="636" y="202"/>
                  </a:cubicBezTo>
                  <a:cubicBezTo>
                    <a:pt x="636" y="199"/>
                    <a:pt x="636" y="194"/>
                    <a:pt x="636" y="189"/>
                  </a:cubicBezTo>
                  <a:cubicBezTo>
                    <a:pt x="636" y="182"/>
                    <a:pt x="636" y="179"/>
                    <a:pt x="638" y="179"/>
                  </a:cubicBezTo>
                  <a:cubicBezTo>
                    <a:pt x="640" y="179"/>
                    <a:pt x="643" y="182"/>
                    <a:pt x="649" y="189"/>
                  </a:cubicBezTo>
                  <a:cubicBezTo>
                    <a:pt x="662" y="202"/>
                    <a:pt x="688" y="202"/>
                    <a:pt x="727" y="202"/>
                  </a:cubicBezTo>
                  <a:cubicBezTo>
                    <a:pt x="727" y="202"/>
                    <a:pt x="740" y="189"/>
                    <a:pt x="727" y="176"/>
                  </a:cubicBezTo>
                  <a:cubicBezTo>
                    <a:pt x="727" y="158"/>
                    <a:pt x="727" y="151"/>
                    <a:pt x="728" y="151"/>
                  </a:cubicBezTo>
                  <a:cubicBezTo>
                    <a:pt x="730" y="151"/>
                    <a:pt x="733" y="162"/>
                    <a:pt x="740" y="176"/>
                  </a:cubicBezTo>
                  <a:cubicBezTo>
                    <a:pt x="740" y="156"/>
                    <a:pt x="740" y="147"/>
                    <a:pt x="742" y="147"/>
                  </a:cubicBezTo>
                  <a:cubicBezTo>
                    <a:pt x="743" y="147"/>
                    <a:pt x="747" y="156"/>
                    <a:pt x="753" y="176"/>
                  </a:cubicBezTo>
                  <a:cubicBezTo>
                    <a:pt x="753" y="163"/>
                    <a:pt x="756" y="156"/>
                    <a:pt x="758" y="156"/>
                  </a:cubicBezTo>
                  <a:lnTo>
                    <a:pt x="758" y="156"/>
                  </a:lnTo>
                  <a:cubicBezTo>
                    <a:pt x="760" y="156"/>
                    <a:pt x="760" y="163"/>
                    <a:pt x="753" y="176"/>
                  </a:cubicBezTo>
                  <a:cubicBezTo>
                    <a:pt x="762" y="185"/>
                    <a:pt x="765" y="194"/>
                    <a:pt x="766" y="194"/>
                  </a:cubicBezTo>
                  <a:cubicBezTo>
                    <a:pt x="766" y="194"/>
                    <a:pt x="766" y="193"/>
                    <a:pt x="766" y="189"/>
                  </a:cubicBezTo>
                  <a:cubicBezTo>
                    <a:pt x="766" y="189"/>
                    <a:pt x="766" y="189"/>
                    <a:pt x="779" y="202"/>
                  </a:cubicBezTo>
                  <a:cubicBezTo>
                    <a:pt x="779" y="198"/>
                    <a:pt x="779" y="194"/>
                    <a:pt x="779" y="189"/>
                  </a:cubicBezTo>
                  <a:cubicBezTo>
                    <a:pt x="786" y="176"/>
                    <a:pt x="792" y="169"/>
                    <a:pt x="795" y="169"/>
                  </a:cubicBezTo>
                  <a:cubicBezTo>
                    <a:pt x="799" y="169"/>
                    <a:pt x="799" y="176"/>
                    <a:pt x="792" y="189"/>
                  </a:cubicBezTo>
                  <a:cubicBezTo>
                    <a:pt x="792" y="199"/>
                    <a:pt x="794" y="203"/>
                    <a:pt x="797" y="203"/>
                  </a:cubicBezTo>
                  <a:cubicBezTo>
                    <a:pt x="802" y="203"/>
                    <a:pt x="810" y="192"/>
                    <a:pt x="818" y="176"/>
                  </a:cubicBezTo>
                  <a:cubicBezTo>
                    <a:pt x="831" y="176"/>
                    <a:pt x="831" y="176"/>
                    <a:pt x="831" y="189"/>
                  </a:cubicBezTo>
                  <a:cubicBezTo>
                    <a:pt x="831" y="189"/>
                    <a:pt x="831" y="189"/>
                    <a:pt x="844" y="176"/>
                  </a:cubicBezTo>
                  <a:cubicBezTo>
                    <a:pt x="849" y="166"/>
                    <a:pt x="854" y="162"/>
                    <a:pt x="857" y="162"/>
                  </a:cubicBezTo>
                  <a:cubicBezTo>
                    <a:pt x="863" y="162"/>
                    <a:pt x="865" y="173"/>
                    <a:pt x="857" y="189"/>
                  </a:cubicBezTo>
                  <a:lnTo>
                    <a:pt x="870" y="176"/>
                  </a:lnTo>
                  <a:cubicBezTo>
                    <a:pt x="878" y="160"/>
                    <a:pt x="881" y="149"/>
                    <a:pt x="882" y="149"/>
                  </a:cubicBezTo>
                  <a:cubicBezTo>
                    <a:pt x="883" y="149"/>
                    <a:pt x="883" y="153"/>
                    <a:pt x="883" y="163"/>
                  </a:cubicBezTo>
                  <a:cubicBezTo>
                    <a:pt x="883" y="175"/>
                    <a:pt x="883" y="184"/>
                    <a:pt x="883" y="189"/>
                  </a:cubicBezTo>
                  <a:cubicBezTo>
                    <a:pt x="883" y="175"/>
                    <a:pt x="885" y="169"/>
                    <a:pt x="887" y="169"/>
                  </a:cubicBezTo>
                  <a:cubicBezTo>
                    <a:pt x="891" y="169"/>
                    <a:pt x="896" y="185"/>
                    <a:pt x="896" y="202"/>
                  </a:cubicBezTo>
                  <a:cubicBezTo>
                    <a:pt x="896" y="189"/>
                    <a:pt x="909" y="176"/>
                    <a:pt x="909" y="176"/>
                  </a:cubicBezTo>
                  <a:cubicBezTo>
                    <a:pt x="909" y="176"/>
                    <a:pt x="909" y="176"/>
                    <a:pt x="909" y="189"/>
                  </a:cubicBezTo>
                  <a:cubicBezTo>
                    <a:pt x="909" y="194"/>
                    <a:pt x="909" y="198"/>
                    <a:pt x="909" y="202"/>
                  </a:cubicBezTo>
                  <a:cubicBezTo>
                    <a:pt x="909" y="202"/>
                    <a:pt x="922" y="202"/>
                    <a:pt x="922" y="228"/>
                  </a:cubicBezTo>
                  <a:lnTo>
                    <a:pt x="935" y="228"/>
                  </a:lnTo>
                  <a:cubicBezTo>
                    <a:pt x="935" y="221"/>
                    <a:pt x="938" y="218"/>
                    <a:pt x="940" y="218"/>
                  </a:cubicBezTo>
                  <a:cubicBezTo>
                    <a:pt x="941" y="218"/>
                    <a:pt x="941" y="221"/>
                    <a:pt x="935" y="228"/>
                  </a:cubicBezTo>
                  <a:cubicBezTo>
                    <a:pt x="935" y="228"/>
                    <a:pt x="948" y="228"/>
                    <a:pt x="948" y="215"/>
                  </a:cubicBezTo>
                  <a:cubicBezTo>
                    <a:pt x="961" y="215"/>
                    <a:pt x="961" y="215"/>
                    <a:pt x="961" y="241"/>
                  </a:cubicBezTo>
                  <a:cubicBezTo>
                    <a:pt x="961" y="228"/>
                    <a:pt x="974" y="228"/>
                    <a:pt x="974" y="228"/>
                  </a:cubicBezTo>
                  <a:cubicBezTo>
                    <a:pt x="987" y="215"/>
                    <a:pt x="987" y="215"/>
                    <a:pt x="987" y="215"/>
                  </a:cubicBezTo>
                  <a:cubicBezTo>
                    <a:pt x="987" y="215"/>
                    <a:pt x="987" y="241"/>
                    <a:pt x="1000" y="241"/>
                  </a:cubicBezTo>
                  <a:cubicBezTo>
                    <a:pt x="1000" y="241"/>
                    <a:pt x="1000" y="241"/>
                    <a:pt x="1013" y="228"/>
                  </a:cubicBezTo>
                  <a:cubicBezTo>
                    <a:pt x="1004" y="228"/>
                    <a:pt x="1007" y="222"/>
                    <a:pt x="1010" y="222"/>
                  </a:cubicBezTo>
                  <a:cubicBezTo>
                    <a:pt x="1011" y="222"/>
                    <a:pt x="1013" y="224"/>
                    <a:pt x="1013" y="228"/>
                  </a:cubicBezTo>
                  <a:cubicBezTo>
                    <a:pt x="1013" y="228"/>
                    <a:pt x="1013" y="241"/>
                    <a:pt x="1026" y="254"/>
                  </a:cubicBezTo>
                  <a:cubicBezTo>
                    <a:pt x="1039" y="254"/>
                    <a:pt x="1039" y="254"/>
                    <a:pt x="1039" y="241"/>
                  </a:cubicBezTo>
                  <a:cubicBezTo>
                    <a:pt x="1039" y="253"/>
                    <a:pt x="1039" y="261"/>
                    <a:pt x="1039" y="267"/>
                  </a:cubicBezTo>
                  <a:cubicBezTo>
                    <a:pt x="1051" y="254"/>
                    <a:pt x="1051" y="254"/>
                    <a:pt x="1051" y="254"/>
                  </a:cubicBezTo>
                  <a:cubicBezTo>
                    <a:pt x="1051" y="267"/>
                    <a:pt x="1051" y="267"/>
                    <a:pt x="1064" y="267"/>
                  </a:cubicBezTo>
                  <a:cubicBezTo>
                    <a:pt x="1064" y="267"/>
                    <a:pt x="1064" y="267"/>
                    <a:pt x="1051" y="280"/>
                  </a:cubicBezTo>
                  <a:lnTo>
                    <a:pt x="1064" y="280"/>
                  </a:lnTo>
                  <a:cubicBezTo>
                    <a:pt x="1073" y="272"/>
                    <a:pt x="1078" y="269"/>
                    <a:pt x="1081" y="269"/>
                  </a:cubicBezTo>
                  <a:cubicBezTo>
                    <a:pt x="1089" y="269"/>
                    <a:pt x="1086" y="284"/>
                    <a:pt x="1077" y="293"/>
                  </a:cubicBezTo>
                  <a:lnTo>
                    <a:pt x="1090" y="293"/>
                  </a:lnTo>
                  <a:cubicBezTo>
                    <a:pt x="1103" y="280"/>
                    <a:pt x="1110" y="273"/>
                    <a:pt x="1111" y="273"/>
                  </a:cubicBezTo>
                  <a:lnTo>
                    <a:pt x="1111" y="273"/>
                  </a:lnTo>
                  <a:cubicBezTo>
                    <a:pt x="1113" y="273"/>
                    <a:pt x="1110" y="280"/>
                    <a:pt x="1103" y="293"/>
                  </a:cubicBezTo>
                  <a:cubicBezTo>
                    <a:pt x="1107" y="289"/>
                    <a:pt x="1109" y="288"/>
                    <a:pt x="1111" y="288"/>
                  </a:cubicBezTo>
                  <a:cubicBezTo>
                    <a:pt x="1115" y="288"/>
                    <a:pt x="1113" y="300"/>
                    <a:pt x="1103" y="319"/>
                  </a:cubicBezTo>
                  <a:cubicBezTo>
                    <a:pt x="1090" y="319"/>
                    <a:pt x="1077" y="332"/>
                    <a:pt x="1077" y="332"/>
                  </a:cubicBezTo>
                  <a:lnTo>
                    <a:pt x="1090" y="332"/>
                  </a:lnTo>
                  <a:cubicBezTo>
                    <a:pt x="1097" y="325"/>
                    <a:pt x="1100" y="322"/>
                    <a:pt x="1102" y="322"/>
                  </a:cubicBezTo>
                  <a:cubicBezTo>
                    <a:pt x="1103" y="322"/>
                    <a:pt x="1103" y="325"/>
                    <a:pt x="1103" y="332"/>
                  </a:cubicBezTo>
                  <a:lnTo>
                    <a:pt x="1129" y="332"/>
                  </a:lnTo>
                  <a:cubicBezTo>
                    <a:pt x="1142" y="345"/>
                    <a:pt x="1142" y="345"/>
                    <a:pt x="1129" y="358"/>
                  </a:cubicBezTo>
                  <a:cubicBezTo>
                    <a:pt x="1129" y="358"/>
                    <a:pt x="1129" y="363"/>
                    <a:pt x="1133" y="363"/>
                  </a:cubicBezTo>
                  <a:cubicBezTo>
                    <a:pt x="1135" y="363"/>
                    <a:pt x="1138" y="362"/>
                    <a:pt x="1142" y="358"/>
                  </a:cubicBezTo>
                  <a:cubicBezTo>
                    <a:pt x="1168" y="358"/>
                    <a:pt x="1168" y="371"/>
                    <a:pt x="1155" y="371"/>
                  </a:cubicBezTo>
                  <a:lnTo>
                    <a:pt x="1168" y="371"/>
                  </a:lnTo>
                  <a:cubicBezTo>
                    <a:pt x="1163" y="375"/>
                    <a:pt x="1159" y="380"/>
                    <a:pt x="1155" y="383"/>
                  </a:cubicBezTo>
                  <a:cubicBezTo>
                    <a:pt x="1168" y="383"/>
                    <a:pt x="1168" y="383"/>
                    <a:pt x="1181" y="396"/>
                  </a:cubicBezTo>
                  <a:cubicBezTo>
                    <a:pt x="1168" y="396"/>
                    <a:pt x="1194" y="500"/>
                    <a:pt x="1207" y="500"/>
                  </a:cubicBezTo>
                  <a:lnTo>
                    <a:pt x="1207" y="500"/>
                  </a:lnTo>
                  <a:lnTo>
                    <a:pt x="1207" y="500"/>
                  </a:lnTo>
                  <a:cubicBezTo>
                    <a:pt x="1224" y="501"/>
                    <a:pt x="1233" y="503"/>
                    <a:pt x="1233" y="513"/>
                  </a:cubicBezTo>
                  <a:lnTo>
                    <a:pt x="1207" y="513"/>
                  </a:lnTo>
                  <a:lnTo>
                    <a:pt x="1207" y="526"/>
                  </a:lnTo>
                  <a:cubicBezTo>
                    <a:pt x="1168" y="526"/>
                    <a:pt x="1194" y="539"/>
                    <a:pt x="1207" y="552"/>
                  </a:cubicBezTo>
                  <a:lnTo>
                    <a:pt x="1220" y="552"/>
                  </a:lnTo>
                  <a:cubicBezTo>
                    <a:pt x="1181" y="552"/>
                    <a:pt x="1181" y="565"/>
                    <a:pt x="1194" y="578"/>
                  </a:cubicBezTo>
                  <a:cubicBezTo>
                    <a:pt x="1168" y="578"/>
                    <a:pt x="1168" y="578"/>
                    <a:pt x="1207" y="591"/>
                  </a:cubicBezTo>
                  <a:cubicBezTo>
                    <a:pt x="1233" y="604"/>
                    <a:pt x="1233" y="604"/>
                    <a:pt x="1207" y="604"/>
                  </a:cubicBezTo>
                  <a:lnTo>
                    <a:pt x="1194" y="604"/>
                  </a:lnTo>
                  <a:cubicBezTo>
                    <a:pt x="1220" y="617"/>
                    <a:pt x="1220" y="617"/>
                    <a:pt x="1194" y="617"/>
                  </a:cubicBezTo>
                  <a:cubicBezTo>
                    <a:pt x="1168" y="617"/>
                    <a:pt x="1168" y="617"/>
                    <a:pt x="1194" y="630"/>
                  </a:cubicBezTo>
                  <a:cubicBezTo>
                    <a:pt x="1220" y="630"/>
                    <a:pt x="1220" y="643"/>
                    <a:pt x="1181" y="643"/>
                  </a:cubicBezTo>
                  <a:lnTo>
                    <a:pt x="1168" y="643"/>
                  </a:lnTo>
                  <a:cubicBezTo>
                    <a:pt x="1168" y="656"/>
                    <a:pt x="1168" y="656"/>
                    <a:pt x="1168" y="656"/>
                  </a:cubicBezTo>
                  <a:lnTo>
                    <a:pt x="1181" y="656"/>
                  </a:lnTo>
                  <a:cubicBezTo>
                    <a:pt x="1181" y="656"/>
                    <a:pt x="1168" y="669"/>
                    <a:pt x="1155" y="695"/>
                  </a:cubicBezTo>
                  <a:cubicBezTo>
                    <a:pt x="1142" y="721"/>
                    <a:pt x="1142" y="721"/>
                    <a:pt x="1155" y="734"/>
                  </a:cubicBezTo>
                  <a:cubicBezTo>
                    <a:pt x="1142" y="734"/>
                    <a:pt x="1129" y="734"/>
                    <a:pt x="1129" y="747"/>
                  </a:cubicBezTo>
                  <a:lnTo>
                    <a:pt x="1103" y="747"/>
                  </a:lnTo>
                  <a:cubicBezTo>
                    <a:pt x="1129" y="773"/>
                    <a:pt x="1116" y="786"/>
                    <a:pt x="1103" y="786"/>
                  </a:cubicBezTo>
                  <a:cubicBezTo>
                    <a:pt x="1090" y="786"/>
                    <a:pt x="1090" y="786"/>
                    <a:pt x="1103" y="799"/>
                  </a:cubicBezTo>
                  <a:cubicBezTo>
                    <a:pt x="1103" y="814"/>
                    <a:pt x="1103" y="820"/>
                    <a:pt x="1101" y="820"/>
                  </a:cubicBezTo>
                  <a:cubicBezTo>
                    <a:pt x="1099" y="820"/>
                    <a:pt x="1096" y="817"/>
                    <a:pt x="1090" y="812"/>
                  </a:cubicBezTo>
                  <a:cubicBezTo>
                    <a:pt x="1085" y="806"/>
                    <a:pt x="1080" y="803"/>
                    <a:pt x="1076" y="803"/>
                  </a:cubicBezTo>
                  <a:cubicBezTo>
                    <a:pt x="1071" y="803"/>
                    <a:pt x="1070" y="809"/>
                    <a:pt x="1077" y="824"/>
                  </a:cubicBezTo>
                  <a:lnTo>
                    <a:pt x="1064" y="812"/>
                  </a:lnTo>
                  <a:cubicBezTo>
                    <a:pt x="1053" y="812"/>
                    <a:pt x="1062" y="822"/>
                    <a:pt x="1064" y="833"/>
                  </a:cubicBezTo>
                  <a:lnTo>
                    <a:pt x="1064" y="833"/>
                  </a:lnTo>
                  <a:cubicBezTo>
                    <a:pt x="1060" y="830"/>
                    <a:pt x="1056" y="828"/>
                    <a:pt x="1051" y="824"/>
                  </a:cubicBezTo>
                  <a:cubicBezTo>
                    <a:pt x="1045" y="812"/>
                    <a:pt x="1042" y="808"/>
                    <a:pt x="1040" y="808"/>
                  </a:cubicBezTo>
                  <a:cubicBezTo>
                    <a:pt x="1039" y="808"/>
                    <a:pt x="1039" y="812"/>
                    <a:pt x="1039" y="812"/>
                  </a:cubicBezTo>
                  <a:cubicBezTo>
                    <a:pt x="1051" y="824"/>
                    <a:pt x="1051" y="837"/>
                    <a:pt x="1039" y="837"/>
                  </a:cubicBezTo>
                  <a:cubicBezTo>
                    <a:pt x="1039" y="837"/>
                    <a:pt x="1039" y="837"/>
                    <a:pt x="1051" y="850"/>
                  </a:cubicBezTo>
                  <a:lnTo>
                    <a:pt x="1039" y="850"/>
                  </a:lnTo>
                  <a:cubicBezTo>
                    <a:pt x="1039" y="850"/>
                    <a:pt x="1026" y="850"/>
                    <a:pt x="1013" y="837"/>
                  </a:cubicBezTo>
                  <a:lnTo>
                    <a:pt x="1013" y="837"/>
                  </a:lnTo>
                  <a:cubicBezTo>
                    <a:pt x="1016" y="841"/>
                    <a:pt x="1020" y="845"/>
                    <a:pt x="1026" y="850"/>
                  </a:cubicBezTo>
                  <a:cubicBezTo>
                    <a:pt x="1039" y="876"/>
                    <a:pt x="1039" y="876"/>
                    <a:pt x="1039" y="876"/>
                  </a:cubicBezTo>
                  <a:cubicBezTo>
                    <a:pt x="1039" y="876"/>
                    <a:pt x="1039" y="876"/>
                    <a:pt x="1026" y="863"/>
                  </a:cubicBezTo>
                  <a:lnTo>
                    <a:pt x="1013" y="863"/>
                  </a:lnTo>
                  <a:cubicBezTo>
                    <a:pt x="1000" y="863"/>
                    <a:pt x="1013" y="902"/>
                    <a:pt x="1026" y="928"/>
                  </a:cubicBezTo>
                  <a:cubicBezTo>
                    <a:pt x="1033" y="943"/>
                    <a:pt x="1036" y="950"/>
                    <a:pt x="1035" y="950"/>
                  </a:cubicBezTo>
                  <a:cubicBezTo>
                    <a:pt x="1034" y="950"/>
                    <a:pt x="1031" y="947"/>
                    <a:pt x="1026" y="941"/>
                  </a:cubicBezTo>
                  <a:cubicBezTo>
                    <a:pt x="1013" y="928"/>
                    <a:pt x="1013" y="928"/>
                    <a:pt x="1013" y="928"/>
                  </a:cubicBezTo>
                  <a:cubicBezTo>
                    <a:pt x="1000" y="915"/>
                    <a:pt x="1000" y="915"/>
                    <a:pt x="1013" y="915"/>
                  </a:cubicBezTo>
                  <a:lnTo>
                    <a:pt x="1000" y="902"/>
                  </a:lnTo>
                  <a:cubicBezTo>
                    <a:pt x="1000" y="909"/>
                    <a:pt x="1000" y="912"/>
                    <a:pt x="998" y="912"/>
                  </a:cubicBezTo>
                  <a:cubicBezTo>
                    <a:pt x="996" y="912"/>
                    <a:pt x="993" y="909"/>
                    <a:pt x="987" y="902"/>
                  </a:cubicBezTo>
                  <a:cubicBezTo>
                    <a:pt x="978" y="902"/>
                    <a:pt x="969" y="897"/>
                    <a:pt x="968" y="897"/>
                  </a:cubicBezTo>
                  <a:lnTo>
                    <a:pt x="968" y="897"/>
                  </a:lnTo>
                  <a:cubicBezTo>
                    <a:pt x="968" y="897"/>
                    <a:pt x="969" y="898"/>
                    <a:pt x="974" y="902"/>
                  </a:cubicBezTo>
                  <a:cubicBezTo>
                    <a:pt x="974" y="902"/>
                    <a:pt x="973" y="902"/>
                    <a:pt x="961" y="889"/>
                  </a:cubicBezTo>
                  <a:cubicBezTo>
                    <a:pt x="948" y="889"/>
                    <a:pt x="948" y="889"/>
                    <a:pt x="961" y="902"/>
                  </a:cubicBezTo>
                  <a:cubicBezTo>
                    <a:pt x="961" y="915"/>
                    <a:pt x="961" y="928"/>
                    <a:pt x="961" y="928"/>
                  </a:cubicBezTo>
                  <a:cubicBezTo>
                    <a:pt x="948" y="928"/>
                    <a:pt x="948" y="928"/>
                    <a:pt x="961" y="941"/>
                  </a:cubicBezTo>
                  <a:cubicBezTo>
                    <a:pt x="961" y="954"/>
                    <a:pt x="961" y="967"/>
                    <a:pt x="961" y="967"/>
                  </a:cubicBezTo>
                  <a:cubicBezTo>
                    <a:pt x="961" y="980"/>
                    <a:pt x="961" y="987"/>
                    <a:pt x="959" y="987"/>
                  </a:cubicBezTo>
                  <a:cubicBezTo>
                    <a:pt x="957" y="987"/>
                    <a:pt x="954" y="980"/>
                    <a:pt x="948" y="967"/>
                  </a:cubicBezTo>
                  <a:cubicBezTo>
                    <a:pt x="935" y="954"/>
                    <a:pt x="935" y="954"/>
                    <a:pt x="935" y="954"/>
                  </a:cubicBezTo>
                  <a:cubicBezTo>
                    <a:pt x="935" y="954"/>
                    <a:pt x="922" y="954"/>
                    <a:pt x="922" y="941"/>
                  </a:cubicBezTo>
                  <a:cubicBezTo>
                    <a:pt x="918" y="937"/>
                    <a:pt x="915" y="936"/>
                    <a:pt x="914" y="936"/>
                  </a:cubicBezTo>
                  <a:cubicBezTo>
                    <a:pt x="910" y="936"/>
                    <a:pt x="913" y="945"/>
                    <a:pt x="922" y="954"/>
                  </a:cubicBezTo>
                  <a:cubicBezTo>
                    <a:pt x="922" y="967"/>
                    <a:pt x="935" y="980"/>
                    <a:pt x="935" y="980"/>
                  </a:cubicBezTo>
                  <a:cubicBezTo>
                    <a:pt x="922" y="980"/>
                    <a:pt x="909" y="954"/>
                    <a:pt x="909" y="941"/>
                  </a:cubicBezTo>
                  <a:cubicBezTo>
                    <a:pt x="909" y="952"/>
                    <a:pt x="909" y="971"/>
                    <a:pt x="902" y="971"/>
                  </a:cubicBezTo>
                  <a:cubicBezTo>
                    <a:pt x="900" y="971"/>
                    <a:pt x="898" y="970"/>
                    <a:pt x="896" y="967"/>
                  </a:cubicBezTo>
                  <a:cubicBezTo>
                    <a:pt x="896" y="967"/>
                    <a:pt x="883" y="967"/>
                    <a:pt x="883" y="954"/>
                  </a:cubicBezTo>
                  <a:cubicBezTo>
                    <a:pt x="879" y="950"/>
                    <a:pt x="876" y="948"/>
                    <a:pt x="874" y="948"/>
                  </a:cubicBezTo>
                  <a:cubicBezTo>
                    <a:pt x="870" y="948"/>
                    <a:pt x="870" y="954"/>
                    <a:pt x="870" y="954"/>
                  </a:cubicBezTo>
                  <a:cubicBezTo>
                    <a:pt x="876" y="961"/>
                    <a:pt x="876" y="964"/>
                    <a:pt x="873" y="964"/>
                  </a:cubicBezTo>
                  <a:cubicBezTo>
                    <a:pt x="870" y="964"/>
                    <a:pt x="863" y="961"/>
                    <a:pt x="857" y="954"/>
                  </a:cubicBezTo>
                  <a:cubicBezTo>
                    <a:pt x="845" y="943"/>
                    <a:pt x="839" y="936"/>
                    <a:pt x="837" y="936"/>
                  </a:cubicBezTo>
                  <a:cubicBezTo>
                    <a:pt x="834" y="936"/>
                    <a:pt x="837" y="946"/>
                    <a:pt x="844" y="967"/>
                  </a:cubicBezTo>
                  <a:cubicBezTo>
                    <a:pt x="840" y="963"/>
                    <a:pt x="837" y="962"/>
                    <a:pt x="836" y="962"/>
                  </a:cubicBezTo>
                  <a:cubicBezTo>
                    <a:pt x="831" y="962"/>
                    <a:pt x="831" y="971"/>
                    <a:pt x="831" y="980"/>
                  </a:cubicBezTo>
                  <a:cubicBezTo>
                    <a:pt x="831" y="993"/>
                    <a:pt x="831" y="1019"/>
                    <a:pt x="844" y="1032"/>
                  </a:cubicBezTo>
                  <a:cubicBezTo>
                    <a:pt x="844" y="1057"/>
                    <a:pt x="844" y="1066"/>
                    <a:pt x="841" y="1066"/>
                  </a:cubicBezTo>
                  <a:cubicBezTo>
                    <a:pt x="839" y="1066"/>
                    <a:pt x="836" y="1063"/>
                    <a:pt x="831" y="1058"/>
                  </a:cubicBezTo>
                  <a:cubicBezTo>
                    <a:pt x="831" y="1058"/>
                    <a:pt x="818" y="1045"/>
                    <a:pt x="818" y="1032"/>
                  </a:cubicBezTo>
                  <a:cubicBezTo>
                    <a:pt x="818" y="1006"/>
                    <a:pt x="818" y="1006"/>
                    <a:pt x="818" y="1006"/>
                  </a:cubicBezTo>
                  <a:lnTo>
                    <a:pt x="831" y="1006"/>
                  </a:lnTo>
                  <a:cubicBezTo>
                    <a:pt x="818" y="993"/>
                    <a:pt x="818" y="980"/>
                    <a:pt x="818" y="980"/>
                  </a:cubicBezTo>
                  <a:cubicBezTo>
                    <a:pt x="812" y="974"/>
                    <a:pt x="808" y="970"/>
                    <a:pt x="807" y="970"/>
                  </a:cubicBezTo>
                  <a:cubicBezTo>
                    <a:pt x="805" y="970"/>
                    <a:pt x="805" y="974"/>
                    <a:pt x="805" y="980"/>
                  </a:cubicBezTo>
                  <a:cubicBezTo>
                    <a:pt x="805" y="967"/>
                    <a:pt x="792" y="967"/>
                    <a:pt x="792" y="967"/>
                  </a:cubicBezTo>
                  <a:cubicBezTo>
                    <a:pt x="783" y="967"/>
                    <a:pt x="775" y="973"/>
                    <a:pt x="770" y="973"/>
                  </a:cubicBezTo>
                  <a:cubicBezTo>
                    <a:pt x="768" y="973"/>
                    <a:pt x="766" y="971"/>
                    <a:pt x="766" y="967"/>
                  </a:cubicBezTo>
                  <a:cubicBezTo>
                    <a:pt x="753" y="967"/>
                    <a:pt x="753" y="967"/>
                    <a:pt x="753" y="980"/>
                  </a:cubicBezTo>
                  <a:cubicBezTo>
                    <a:pt x="755" y="984"/>
                    <a:pt x="756" y="987"/>
                    <a:pt x="757" y="989"/>
                  </a:cubicBezTo>
                  <a:lnTo>
                    <a:pt x="757" y="989"/>
                  </a:lnTo>
                  <a:cubicBezTo>
                    <a:pt x="760" y="987"/>
                    <a:pt x="761" y="985"/>
                    <a:pt x="762" y="985"/>
                  </a:cubicBezTo>
                  <a:lnTo>
                    <a:pt x="762" y="985"/>
                  </a:lnTo>
                  <a:cubicBezTo>
                    <a:pt x="764" y="985"/>
                    <a:pt x="761" y="994"/>
                    <a:pt x="753" y="1019"/>
                  </a:cubicBezTo>
                  <a:cubicBezTo>
                    <a:pt x="753" y="1012"/>
                    <a:pt x="753" y="1004"/>
                    <a:pt x="753" y="993"/>
                  </a:cubicBezTo>
                  <a:cubicBezTo>
                    <a:pt x="753" y="977"/>
                    <a:pt x="733" y="966"/>
                    <a:pt x="718" y="966"/>
                  </a:cubicBezTo>
                  <a:cubicBezTo>
                    <a:pt x="709" y="966"/>
                    <a:pt x="701" y="970"/>
                    <a:pt x="701" y="980"/>
                  </a:cubicBezTo>
                  <a:cubicBezTo>
                    <a:pt x="692" y="971"/>
                    <a:pt x="683" y="962"/>
                    <a:pt x="674" y="962"/>
                  </a:cubicBezTo>
                  <a:cubicBezTo>
                    <a:pt x="670" y="962"/>
                    <a:pt x="666" y="963"/>
                    <a:pt x="662" y="967"/>
                  </a:cubicBezTo>
                  <a:lnTo>
                    <a:pt x="649" y="967"/>
                  </a:lnTo>
                  <a:cubicBezTo>
                    <a:pt x="649" y="961"/>
                    <a:pt x="649" y="957"/>
                    <a:pt x="648" y="957"/>
                  </a:cubicBezTo>
                  <a:cubicBezTo>
                    <a:pt x="646" y="957"/>
                    <a:pt x="643" y="961"/>
                    <a:pt x="636" y="967"/>
                  </a:cubicBezTo>
                  <a:cubicBezTo>
                    <a:pt x="636" y="972"/>
                    <a:pt x="636" y="977"/>
                    <a:pt x="636" y="980"/>
                  </a:cubicBezTo>
                  <a:cubicBezTo>
                    <a:pt x="636" y="967"/>
                    <a:pt x="636" y="967"/>
                    <a:pt x="610" y="967"/>
                  </a:cubicBezTo>
                  <a:cubicBezTo>
                    <a:pt x="598" y="967"/>
                    <a:pt x="598" y="967"/>
                    <a:pt x="598" y="980"/>
                  </a:cubicBezTo>
                  <a:cubicBezTo>
                    <a:pt x="594" y="984"/>
                    <a:pt x="591" y="985"/>
                    <a:pt x="589" y="985"/>
                  </a:cubicBezTo>
                  <a:cubicBezTo>
                    <a:pt x="587" y="985"/>
                    <a:pt x="585" y="983"/>
                    <a:pt x="585" y="979"/>
                  </a:cubicBezTo>
                  <a:lnTo>
                    <a:pt x="585" y="979"/>
                  </a:lnTo>
                  <a:cubicBezTo>
                    <a:pt x="585" y="979"/>
                    <a:pt x="585" y="980"/>
                    <a:pt x="585" y="980"/>
                  </a:cubicBezTo>
                  <a:cubicBezTo>
                    <a:pt x="578" y="993"/>
                    <a:pt x="572" y="1000"/>
                    <a:pt x="568" y="1000"/>
                  </a:cubicBezTo>
                  <a:cubicBezTo>
                    <a:pt x="565" y="1000"/>
                    <a:pt x="565" y="993"/>
                    <a:pt x="572" y="980"/>
                  </a:cubicBezTo>
                  <a:cubicBezTo>
                    <a:pt x="572" y="967"/>
                    <a:pt x="572" y="967"/>
                    <a:pt x="572" y="967"/>
                  </a:cubicBezTo>
                  <a:cubicBezTo>
                    <a:pt x="572" y="967"/>
                    <a:pt x="585" y="954"/>
                    <a:pt x="585" y="941"/>
                  </a:cubicBezTo>
                  <a:lnTo>
                    <a:pt x="585" y="941"/>
                  </a:lnTo>
                  <a:cubicBezTo>
                    <a:pt x="585" y="941"/>
                    <a:pt x="584" y="941"/>
                    <a:pt x="572" y="954"/>
                  </a:cubicBezTo>
                  <a:cubicBezTo>
                    <a:pt x="572" y="952"/>
                    <a:pt x="571" y="951"/>
                    <a:pt x="569" y="951"/>
                  </a:cubicBezTo>
                  <a:cubicBezTo>
                    <a:pt x="563" y="951"/>
                    <a:pt x="543" y="972"/>
                    <a:pt x="533" y="993"/>
                  </a:cubicBezTo>
                  <a:lnTo>
                    <a:pt x="533" y="980"/>
                  </a:lnTo>
                  <a:cubicBezTo>
                    <a:pt x="533" y="967"/>
                    <a:pt x="533" y="954"/>
                    <a:pt x="533" y="954"/>
                  </a:cubicBezTo>
                  <a:cubicBezTo>
                    <a:pt x="520" y="954"/>
                    <a:pt x="520" y="954"/>
                    <a:pt x="507" y="967"/>
                  </a:cubicBezTo>
                  <a:cubicBezTo>
                    <a:pt x="507" y="980"/>
                    <a:pt x="507" y="993"/>
                    <a:pt x="494" y="993"/>
                  </a:cubicBezTo>
                  <a:cubicBezTo>
                    <a:pt x="507" y="993"/>
                    <a:pt x="494" y="1006"/>
                    <a:pt x="494" y="1019"/>
                  </a:cubicBezTo>
                  <a:cubicBezTo>
                    <a:pt x="494" y="1019"/>
                    <a:pt x="494" y="1006"/>
                    <a:pt x="494" y="993"/>
                  </a:cubicBezTo>
                  <a:cubicBezTo>
                    <a:pt x="494" y="967"/>
                    <a:pt x="494" y="941"/>
                    <a:pt x="481" y="941"/>
                  </a:cubicBezTo>
                  <a:cubicBezTo>
                    <a:pt x="468" y="941"/>
                    <a:pt x="455" y="928"/>
                    <a:pt x="468" y="915"/>
                  </a:cubicBezTo>
                  <a:cubicBezTo>
                    <a:pt x="455" y="915"/>
                    <a:pt x="455" y="915"/>
                    <a:pt x="442" y="928"/>
                  </a:cubicBezTo>
                  <a:cubicBezTo>
                    <a:pt x="442" y="913"/>
                    <a:pt x="442" y="907"/>
                    <a:pt x="439" y="907"/>
                  </a:cubicBezTo>
                  <a:cubicBezTo>
                    <a:pt x="437" y="907"/>
                    <a:pt x="434" y="910"/>
                    <a:pt x="429" y="915"/>
                  </a:cubicBezTo>
                  <a:cubicBezTo>
                    <a:pt x="429" y="904"/>
                    <a:pt x="429" y="897"/>
                    <a:pt x="428" y="897"/>
                  </a:cubicBezTo>
                  <a:cubicBezTo>
                    <a:pt x="426" y="897"/>
                    <a:pt x="423" y="907"/>
                    <a:pt x="416" y="928"/>
                  </a:cubicBezTo>
                  <a:cubicBezTo>
                    <a:pt x="403" y="941"/>
                    <a:pt x="403" y="954"/>
                    <a:pt x="416" y="954"/>
                  </a:cubicBezTo>
                  <a:lnTo>
                    <a:pt x="403" y="967"/>
                  </a:lnTo>
                  <a:cubicBezTo>
                    <a:pt x="403" y="967"/>
                    <a:pt x="390" y="980"/>
                    <a:pt x="377" y="993"/>
                  </a:cubicBezTo>
                  <a:lnTo>
                    <a:pt x="390" y="967"/>
                  </a:lnTo>
                  <a:cubicBezTo>
                    <a:pt x="390" y="967"/>
                    <a:pt x="403" y="954"/>
                    <a:pt x="403" y="941"/>
                  </a:cubicBezTo>
                  <a:cubicBezTo>
                    <a:pt x="411" y="916"/>
                    <a:pt x="414" y="902"/>
                    <a:pt x="412" y="902"/>
                  </a:cubicBezTo>
                  <a:lnTo>
                    <a:pt x="412" y="902"/>
                  </a:lnTo>
                  <a:cubicBezTo>
                    <a:pt x="411" y="902"/>
                    <a:pt x="408" y="906"/>
                    <a:pt x="403" y="915"/>
                  </a:cubicBezTo>
                  <a:cubicBezTo>
                    <a:pt x="403" y="915"/>
                    <a:pt x="403" y="915"/>
                    <a:pt x="403" y="902"/>
                  </a:cubicBezTo>
                  <a:cubicBezTo>
                    <a:pt x="403" y="896"/>
                    <a:pt x="403" y="893"/>
                    <a:pt x="401" y="893"/>
                  </a:cubicBezTo>
                  <a:cubicBezTo>
                    <a:pt x="400" y="893"/>
                    <a:pt x="396" y="896"/>
                    <a:pt x="390" y="902"/>
                  </a:cubicBezTo>
                  <a:cubicBezTo>
                    <a:pt x="377" y="915"/>
                    <a:pt x="371" y="922"/>
                    <a:pt x="369" y="922"/>
                  </a:cubicBezTo>
                  <a:cubicBezTo>
                    <a:pt x="367" y="922"/>
                    <a:pt x="371" y="915"/>
                    <a:pt x="377" y="902"/>
                  </a:cubicBezTo>
                  <a:cubicBezTo>
                    <a:pt x="387" y="883"/>
                    <a:pt x="382" y="871"/>
                    <a:pt x="374" y="871"/>
                  </a:cubicBezTo>
                  <a:cubicBezTo>
                    <a:pt x="371" y="871"/>
                    <a:pt x="368" y="873"/>
                    <a:pt x="364" y="876"/>
                  </a:cubicBezTo>
                  <a:cubicBezTo>
                    <a:pt x="359" y="887"/>
                    <a:pt x="353" y="891"/>
                    <a:pt x="350" y="891"/>
                  </a:cubicBezTo>
                  <a:cubicBezTo>
                    <a:pt x="345" y="891"/>
                    <a:pt x="344" y="884"/>
                    <a:pt x="351" y="876"/>
                  </a:cubicBezTo>
                  <a:cubicBezTo>
                    <a:pt x="351" y="870"/>
                    <a:pt x="351" y="867"/>
                    <a:pt x="349" y="867"/>
                  </a:cubicBezTo>
                  <a:cubicBezTo>
                    <a:pt x="348" y="867"/>
                    <a:pt x="345" y="870"/>
                    <a:pt x="338" y="876"/>
                  </a:cubicBezTo>
                  <a:cubicBezTo>
                    <a:pt x="347" y="867"/>
                    <a:pt x="350" y="858"/>
                    <a:pt x="346" y="858"/>
                  </a:cubicBezTo>
                  <a:cubicBezTo>
                    <a:pt x="345" y="858"/>
                    <a:pt x="342" y="860"/>
                    <a:pt x="338" y="863"/>
                  </a:cubicBezTo>
                  <a:cubicBezTo>
                    <a:pt x="338" y="863"/>
                    <a:pt x="338" y="858"/>
                    <a:pt x="334" y="858"/>
                  </a:cubicBezTo>
                  <a:cubicBezTo>
                    <a:pt x="332" y="858"/>
                    <a:pt x="329" y="859"/>
                    <a:pt x="325" y="863"/>
                  </a:cubicBezTo>
                  <a:lnTo>
                    <a:pt x="312" y="889"/>
                  </a:lnTo>
                  <a:cubicBezTo>
                    <a:pt x="312" y="889"/>
                    <a:pt x="299" y="902"/>
                    <a:pt x="299" y="915"/>
                  </a:cubicBezTo>
                  <a:cubicBezTo>
                    <a:pt x="297" y="918"/>
                    <a:pt x="295" y="919"/>
                    <a:pt x="294" y="919"/>
                  </a:cubicBezTo>
                  <a:cubicBezTo>
                    <a:pt x="287" y="919"/>
                    <a:pt x="289" y="895"/>
                    <a:pt x="299" y="863"/>
                  </a:cubicBezTo>
                  <a:cubicBezTo>
                    <a:pt x="286" y="863"/>
                    <a:pt x="286" y="850"/>
                    <a:pt x="299" y="837"/>
                  </a:cubicBezTo>
                  <a:lnTo>
                    <a:pt x="299" y="837"/>
                  </a:lnTo>
                  <a:cubicBezTo>
                    <a:pt x="294" y="843"/>
                    <a:pt x="290" y="847"/>
                    <a:pt x="286" y="850"/>
                  </a:cubicBezTo>
                  <a:lnTo>
                    <a:pt x="286" y="850"/>
                  </a:lnTo>
                  <a:cubicBezTo>
                    <a:pt x="294" y="835"/>
                    <a:pt x="297" y="829"/>
                    <a:pt x="293" y="829"/>
                  </a:cubicBezTo>
                  <a:cubicBezTo>
                    <a:pt x="290" y="829"/>
                    <a:pt x="284" y="832"/>
                    <a:pt x="273" y="837"/>
                  </a:cubicBezTo>
                  <a:cubicBezTo>
                    <a:pt x="273" y="825"/>
                    <a:pt x="286" y="812"/>
                    <a:pt x="286" y="812"/>
                  </a:cubicBezTo>
                  <a:lnTo>
                    <a:pt x="286" y="812"/>
                  </a:lnTo>
                  <a:lnTo>
                    <a:pt x="273" y="824"/>
                  </a:lnTo>
                  <a:cubicBezTo>
                    <a:pt x="267" y="831"/>
                    <a:pt x="260" y="834"/>
                    <a:pt x="257" y="834"/>
                  </a:cubicBezTo>
                  <a:cubicBezTo>
                    <a:pt x="254" y="834"/>
                    <a:pt x="254" y="831"/>
                    <a:pt x="260" y="824"/>
                  </a:cubicBezTo>
                  <a:cubicBezTo>
                    <a:pt x="267" y="818"/>
                    <a:pt x="267" y="815"/>
                    <a:pt x="264" y="815"/>
                  </a:cubicBezTo>
                  <a:cubicBezTo>
                    <a:pt x="260" y="815"/>
                    <a:pt x="254" y="818"/>
                    <a:pt x="247" y="824"/>
                  </a:cubicBezTo>
                  <a:cubicBezTo>
                    <a:pt x="247" y="812"/>
                    <a:pt x="247" y="812"/>
                    <a:pt x="247" y="799"/>
                  </a:cubicBezTo>
                  <a:cubicBezTo>
                    <a:pt x="242" y="804"/>
                    <a:pt x="239" y="807"/>
                    <a:pt x="237" y="807"/>
                  </a:cubicBezTo>
                  <a:cubicBezTo>
                    <a:pt x="234" y="807"/>
                    <a:pt x="234" y="801"/>
                    <a:pt x="234" y="786"/>
                  </a:cubicBezTo>
                  <a:cubicBezTo>
                    <a:pt x="221" y="812"/>
                    <a:pt x="208" y="812"/>
                    <a:pt x="208" y="824"/>
                  </a:cubicBezTo>
                  <a:cubicBezTo>
                    <a:pt x="208" y="824"/>
                    <a:pt x="208" y="824"/>
                    <a:pt x="195" y="837"/>
                  </a:cubicBezTo>
                  <a:lnTo>
                    <a:pt x="195" y="824"/>
                  </a:lnTo>
                  <a:lnTo>
                    <a:pt x="170" y="824"/>
                  </a:lnTo>
                  <a:cubicBezTo>
                    <a:pt x="168" y="824"/>
                    <a:pt x="166" y="823"/>
                    <a:pt x="164" y="822"/>
                  </a:cubicBezTo>
                  <a:lnTo>
                    <a:pt x="164" y="822"/>
                  </a:lnTo>
                  <a:cubicBezTo>
                    <a:pt x="163" y="825"/>
                    <a:pt x="160" y="830"/>
                    <a:pt x="157" y="837"/>
                  </a:cubicBezTo>
                  <a:cubicBezTo>
                    <a:pt x="131" y="863"/>
                    <a:pt x="144" y="863"/>
                    <a:pt x="144" y="863"/>
                  </a:cubicBezTo>
                  <a:cubicBezTo>
                    <a:pt x="144" y="876"/>
                    <a:pt x="144" y="876"/>
                    <a:pt x="131" y="876"/>
                  </a:cubicBezTo>
                  <a:cubicBezTo>
                    <a:pt x="131" y="889"/>
                    <a:pt x="118" y="902"/>
                    <a:pt x="118" y="902"/>
                  </a:cubicBezTo>
                  <a:cubicBezTo>
                    <a:pt x="124" y="909"/>
                    <a:pt x="127" y="912"/>
                    <a:pt x="129" y="912"/>
                  </a:cubicBezTo>
                  <a:cubicBezTo>
                    <a:pt x="131" y="912"/>
                    <a:pt x="131" y="909"/>
                    <a:pt x="131" y="902"/>
                  </a:cubicBezTo>
                  <a:cubicBezTo>
                    <a:pt x="136" y="897"/>
                    <a:pt x="139" y="894"/>
                    <a:pt x="140" y="894"/>
                  </a:cubicBezTo>
                  <a:lnTo>
                    <a:pt x="140" y="894"/>
                  </a:lnTo>
                  <a:cubicBezTo>
                    <a:pt x="141" y="894"/>
                    <a:pt x="138" y="900"/>
                    <a:pt x="131" y="915"/>
                  </a:cubicBezTo>
                  <a:cubicBezTo>
                    <a:pt x="131" y="921"/>
                    <a:pt x="131" y="924"/>
                    <a:pt x="132" y="924"/>
                  </a:cubicBezTo>
                  <a:cubicBezTo>
                    <a:pt x="133" y="924"/>
                    <a:pt x="136" y="917"/>
                    <a:pt x="144" y="902"/>
                  </a:cubicBezTo>
                  <a:cubicBezTo>
                    <a:pt x="154" y="897"/>
                    <a:pt x="161" y="894"/>
                    <a:pt x="163" y="894"/>
                  </a:cubicBezTo>
                  <a:lnTo>
                    <a:pt x="163" y="894"/>
                  </a:lnTo>
                  <a:cubicBezTo>
                    <a:pt x="167" y="894"/>
                    <a:pt x="164" y="900"/>
                    <a:pt x="157" y="915"/>
                  </a:cubicBezTo>
                  <a:lnTo>
                    <a:pt x="157" y="928"/>
                  </a:lnTo>
                  <a:cubicBezTo>
                    <a:pt x="170" y="928"/>
                    <a:pt x="170" y="915"/>
                    <a:pt x="182" y="902"/>
                  </a:cubicBezTo>
                  <a:cubicBezTo>
                    <a:pt x="189" y="889"/>
                    <a:pt x="192" y="883"/>
                    <a:pt x="194" y="883"/>
                  </a:cubicBezTo>
                  <a:cubicBezTo>
                    <a:pt x="195" y="883"/>
                    <a:pt x="195" y="889"/>
                    <a:pt x="195" y="902"/>
                  </a:cubicBezTo>
                  <a:cubicBezTo>
                    <a:pt x="195" y="915"/>
                    <a:pt x="182" y="928"/>
                    <a:pt x="182" y="928"/>
                  </a:cubicBezTo>
                  <a:cubicBezTo>
                    <a:pt x="170" y="928"/>
                    <a:pt x="182" y="941"/>
                    <a:pt x="182" y="941"/>
                  </a:cubicBezTo>
                  <a:cubicBezTo>
                    <a:pt x="182" y="941"/>
                    <a:pt x="188" y="947"/>
                    <a:pt x="192" y="947"/>
                  </a:cubicBezTo>
                  <a:cubicBezTo>
                    <a:pt x="194" y="947"/>
                    <a:pt x="195" y="946"/>
                    <a:pt x="195" y="941"/>
                  </a:cubicBezTo>
                  <a:lnTo>
                    <a:pt x="195" y="954"/>
                  </a:lnTo>
                  <a:cubicBezTo>
                    <a:pt x="195" y="954"/>
                    <a:pt x="195" y="954"/>
                    <a:pt x="195" y="967"/>
                  </a:cubicBezTo>
                  <a:cubicBezTo>
                    <a:pt x="195" y="975"/>
                    <a:pt x="198" y="978"/>
                    <a:pt x="201" y="978"/>
                  </a:cubicBezTo>
                  <a:cubicBezTo>
                    <a:pt x="210" y="978"/>
                    <a:pt x="225" y="960"/>
                    <a:pt x="234" y="941"/>
                  </a:cubicBezTo>
                  <a:cubicBezTo>
                    <a:pt x="234" y="946"/>
                    <a:pt x="236" y="947"/>
                    <a:pt x="238" y="947"/>
                  </a:cubicBezTo>
                  <a:cubicBezTo>
                    <a:pt x="242" y="947"/>
                    <a:pt x="247" y="941"/>
                    <a:pt x="247" y="941"/>
                  </a:cubicBezTo>
                  <a:cubicBezTo>
                    <a:pt x="247" y="928"/>
                    <a:pt x="260" y="928"/>
                    <a:pt x="260" y="928"/>
                  </a:cubicBezTo>
                  <a:lnTo>
                    <a:pt x="260" y="928"/>
                  </a:lnTo>
                  <a:cubicBezTo>
                    <a:pt x="260" y="928"/>
                    <a:pt x="247" y="941"/>
                    <a:pt x="247" y="954"/>
                  </a:cubicBezTo>
                  <a:cubicBezTo>
                    <a:pt x="223" y="971"/>
                    <a:pt x="214" y="987"/>
                    <a:pt x="217" y="987"/>
                  </a:cubicBezTo>
                  <a:cubicBezTo>
                    <a:pt x="219" y="987"/>
                    <a:pt x="225" y="981"/>
                    <a:pt x="234" y="967"/>
                  </a:cubicBezTo>
                  <a:lnTo>
                    <a:pt x="234" y="980"/>
                  </a:lnTo>
                  <a:cubicBezTo>
                    <a:pt x="221" y="993"/>
                    <a:pt x="221" y="993"/>
                    <a:pt x="247" y="993"/>
                  </a:cubicBezTo>
                  <a:cubicBezTo>
                    <a:pt x="247" y="993"/>
                    <a:pt x="260" y="967"/>
                    <a:pt x="273" y="954"/>
                  </a:cubicBezTo>
                  <a:cubicBezTo>
                    <a:pt x="278" y="950"/>
                    <a:pt x="280" y="948"/>
                    <a:pt x="282" y="948"/>
                  </a:cubicBezTo>
                  <a:cubicBezTo>
                    <a:pt x="286" y="948"/>
                    <a:pt x="286" y="954"/>
                    <a:pt x="286" y="954"/>
                  </a:cubicBezTo>
                  <a:cubicBezTo>
                    <a:pt x="286" y="954"/>
                    <a:pt x="286" y="954"/>
                    <a:pt x="286" y="967"/>
                  </a:cubicBezTo>
                  <a:lnTo>
                    <a:pt x="286" y="980"/>
                  </a:lnTo>
                  <a:cubicBezTo>
                    <a:pt x="276" y="991"/>
                    <a:pt x="274" y="1010"/>
                    <a:pt x="287" y="1010"/>
                  </a:cubicBezTo>
                  <a:cubicBezTo>
                    <a:pt x="290" y="1010"/>
                    <a:pt x="294" y="1009"/>
                    <a:pt x="299" y="1006"/>
                  </a:cubicBezTo>
                  <a:cubicBezTo>
                    <a:pt x="312" y="1019"/>
                    <a:pt x="325" y="1032"/>
                    <a:pt x="325" y="1045"/>
                  </a:cubicBezTo>
                  <a:cubicBezTo>
                    <a:pt x="323" y="1047"/>
                    <a:pt x="322" y="1049"/>
                    <a:pt x="322" y="1049"/>
                  </a:cubicBezTo>
                  <a:cubicBezTo>
                    <a:pt x="322" y="1049"/>
                    <a:pt x="343" y="1030"/>
                    <a:pt x="364" y="1019"/>
                  </a:cubicBezTo>
                  <a:cubicBezTo>
                    <a:pt x="364" y="1032"/>
                    <a:pt x="364" y="1032"/>
                    <a:pt x="364" y="1032"/>
                  </a:cubicBezTo>
                  <a:cubicBezTo>
                    <a:pt x="377" y="1045"/>
                    <a:pt x="377" y="1045"/>
                    <a:pt x="377" y="1058"/>
                  </a:cubicBezTo>
                  <a:cubicBezTo>
                    <a:pt x="387" y="1048"/>
                    <a:pt x="393" y="1044"/>
                    <a:pt x="396" y="1044"/>
                  </a:cubicBezTo>
                  <a:cubicBezTo>
                    <a:pt x="401" y="1044"/>
                    <a:pt x="398" y="1055"/>
                    <a:pt x="390" y="1071"/>
                  </a:cubicBezTo>
                  <a:cubicBezTo>
                    <a:pt x="390" y="1084"/>
                    <a:pt x="390" y="1097"/>
                    <a:pt x="403" y="1097"/>
                  </a:cubicBezTo>
                  <a:cubicBezTo>
                    <a:pt x="409" y="1090"/>
                    <a:pt x="413" y="1087"/>
                    <a:pt x="416" y="1087"/>
                  </a:cubicBezTo>
                  <a:cubicBezTo>
                    <a:pt x="419" y="1087"/>
                    <a:pt x="422" y="1090"/>
                    <a:pt x="429" y="1097"/>
                  </a:cubicBezTo>
                  <a:cubicBezTo>
                    <a:pt x="436" y="1097"/>
                    <a:pt x="439" y="1097"/>
                    <a:pt x="442" y="1093"/>
                  </a:cubicBezTo>
                  <a:lnTo>
                    <a:pt x="442" y="1093"/>
                  </a:lnTo>
                  <a:cubicBezTo>
                    <a:pt x="443" y="1097"/>
                    <a:pt x="446" y="1097"/>
                    <a:pt x="455" y="1097"/>
                  </a:cubicBezTo>
                  <a:cubicBezTo>
                    <a:pt x="455" y="1097"/>
                    <a:pt x="468" y="1084"/>
                    <a:pt x="468" y="1084"/>
                  </a:cubicBezTo>
                  <a:cubicBezTo>
                    <a:pt x="468" y="1071"/>
                    <a:pt x="468" y="1071"/>
                    <a:pt x="468" y="1071"/>
                  </a:cubicBezTo>
                  <a:cubicBezTo>
                    <a:pt x="468" y="1067"/>
                    <a:pt x="467" y="1066"/>
                    <a:pt x="465" y="1066"/>
                  </a:cubicBezTo>
                  <a:cubicBezTo>
                    <a:pt x="462" y="1066"/>
                    <a:pt x="459" y="1068"/>
                    <a:pt x="454" y="1072"/>
                  </a:cubicBezTo>
                  <a:lnTo>
                    <a:pt x="454" y="1072"/>
                  </a:lnTo>
                  <a:cubicBezTo>
                    <a:pt x="455" y="1072"/>
                    <a:pt x="455" y="1071"/>
                    <a:pt x="455" y="1071"/>
                  </a:cubicBezTo>
                  <a:cubicBezTo>
                    <a:pt x="455" y="1045"/>
                    <a:pt x="468" y="1045"/>
                    <a:pt x="468" y="1045"/>
                  </a:cubicBezTo>
                  <a:cubicBezTo>
                    <a:pt x="468" y="1045"/>
                    <a:pt x="481" y="1045"/>
                    <a:pt x="468" y="1058"/>
                  </a:cubicBezTo>
                  <a:cubicBezTo>
                    <a:pt x="468" y="1058"/>
                    <a:pt x="468" y="1071"/>
                    <a:pt x="481" y="1084"/>
                  </a:cubicBezTo>
                  <a:cubicBezTo>
                    <a:pt x="481" y="1084"/>
                    <a:pt x="481" y="1084"/>
                    <a:pt x="481" y="1097"/>
                  </a:cubicBezTo>
                  <a:cubicBezTo>
                    <a:pt x="481" y="1097"/>
                    <a:pt x="481" y="1110"/>
                    <a:pt x="494" y="1110"/>
                  </a:cubicBezTo>
                  <a:cubicBezTo>
                    <a:pt x="494" y="1110"/>
                    <a:pt x="507" y="1123"/>
                    <a:pt x="507" y="1136"/>
                  </a:cubicBezTo>
                  <a:cubicBezTo>
                    <a:pt x="507" y="1136"/>
                    <a:pt x="507" y="1136"/>
                    <a:pt x="520" y="1123"/>
                  </a:cubicBezTo>
                  <a:cubicBezTo>
                    <a:pt x="520" y="1114"/>
                    <a:pt x="520" y="1104"/>
                    <a:pt x="529" y="1104"/>
                  </a:cubicBezTo>
                  <a:cubicBezTo>
                    <a:pt x="533" y="1104"/>
                    <a:pt x="538" y="1106"/>
                    <a:pt x="546" y="1110"/>
                  </a:cubicBezTo>
                  <a:cubicBezTo>
                    <a:pt x="546" y="1110"/>
                    <a:pt x="559" y="1110"/>
                    <a:pt x="559" y="1097"/>
                  </a:cubicBezTo>
                  <a:cubicBezTo>
                    <a:pt x="572" y="1110"/>
                    <a:pt x="572" y="1110"/>
                    <a:pt x="572" y="1123"/>
                  </a:cubicBezTo>
                  <a:cubicBezTo>
                    <a:pt x="565" y="1136"/>
                    <a:pt x="565" y="1142"/>
                    <a:pt x="568" y="1142"/>
                  </a:cubicBezTo>
                  <a:cubicBezTo>
                    <a:pt x="572" y="1142"/>
                    <a:pt x="578" y="1136"/>
                    <a:pt x="585" y="1123"/>
                  </a:cubicBezTo>
                  <a:cubicBezTo>
                    <a:pt x="585" y="1116"/>
                    <a:pt x="585" y="1113"/>
                    <a:pt x="586" y="1113"/>
                  </a:cubicBezTo>
                  <a:cubicBezTo>
                    <a:pt x="588" y="1113"/>
                    <a:pt x="591" y="1116"/>
                    <a:pt x="598" y="1123"/>
                  </a:cubicBezTo>
                  <a:cubicBezTo>
                    <a:pt x="598" y="1123"/>
                    <a:pt x="598" y="1123"/>
                    <a:pt x="598" y="1110"/>
                  </a:cubicBezTo>
                  <a:cubicBezTo>
                    <a:pt x="604" y="1103"/>
                    <a:pt x="607" y="1100"/>
                    <a:pt x="609" y="1100"/>
                  </a:cubicBezTo>
                  <a:cubicBezTo>
                    <a:pt x="610" y="1100"/>
                    <a:pt x="610" y="1103"/>
                    <a:pt x="610" y="1110"/>
                  </a:cubicBezTo>
                  <a:cubicBezTo>
                    <a:pt x="610" y="1123"/>
                    <a:pt x="623" y="1123"/>
                    <a:pt x="623" y="1123"/>
                  </a:cubicBezTo>
                  <a:cubicBezTo>
                    <a:pt x="627" y="1119"/>
                    <a:pt x="633" y="1117"/>
                    <a:pt x="640" y="1117"/>
                  </a:cubicBezTo>
                  <a:cubicBezTo>
                    <a:pt x="657" y="1117"/>
                    <a:pt x="679" y="1127"/>
                    <a:pt x="688" y="1136"/>
                  </a:cubicBezTo>
                  <a:cubicBezTo>
                    <a:pt x="688" y="1123"/>
                    <a:pt x="688" y="1123"/>
                    <a:pt x="701" y="1123"/>
                  </a:cubicBezTo>
                  <a:cubicBezTo>
                    <a:pt x="701" y="1119"/>
                    <a:pt x="701" y="1115"/>
                    <a:pt x="701" y="1110"/>
                  </a:cubicBezTo>
                  <a:cubicBezTo>
                    <a:pt x="701" y="1092"/>
                    <a:pt x="704" y="1082"/>
                    <a:pt x="707" y="1082"/>
                  </a:cubicBezTo>
                  <a:cubicBezTo>
                    <a:pt x="711" y="1082"/>
                    <a:pt x="714" y="1095"/>
                    <a:pt x="714" y="1123"/>
                  </a:cubicBezTo>
                  <a:cubicBezTo>
                    <a:pt x="721" y="1103"/>
                    <a:pt x="724" y="1094"/>
                    <a:pt x="726" y="1094"/>
                  </a:cubicBezTo>
                  <a:cubicBezTo>
                    <a:pt x="727" y="1094"/>
                    <a:pt x="727" y="1103"/>
                    <a:pt x="727" y="1123"/>
                  </a:cubicBezTo>
                  <a:cubicBezTo>
                    <a:pt x="727" y="1136"/>
                    <a:pt x="727" y="1142"/>
                    <a:pt x="729" y="1142"/>
                  </a:cubicBezTo>
                  <a:cubicBezTo>
                    <a:pt x="730" y="1142"/>
                    <a:pt x="734" y="1136"/>
                    <a:pt x="740" y="1123"/>
                  </a:cubicBezTo>
                  <a:cubicBezTo>
                    <a:pt x="740" y="1087"/>
                    <a:pt x="744" y="1067"/>
                    <a:pt x="748" y="1067"/>
                  </a:cubicBezTo>
                  <a:cubicBezTo>
                    <a:pt x="751" y="1067"/>
                    <a:pt x="753" y="1081"/>
                    <a:pt x="753" y="1110"/>
                  </a:cubicBezTo>
                  <a:cubicBezTo>
                    <a:pt x="753" y="1136"/>
                    <a:pt x="766" y="1149"/>
                    <a:pt x="766" y="1149"/>
                  </a:cubicBezTo>
                  <a:cubicBezTo>
                    <a:pt x="779" y="1149"/>
                    <a:pt x="779" y="1136"/>
                    <a:pt x="766" y="1123"/>
                  </a:cubicBezTo>
                  <a:cubicBezTo>
                    <a:pt x="766" y="1103"/>
                    <a:pt x="766" y="1094"/>
                    <a:pt x="768" y="1094"/>
                  </a:cubicBezTo>
                  <a:cubicBezTo>
                    <a:pt x="769" y="1094"/>
                    <a:pt x="773" y="1103"/>
                    <a:pt x="779" y="1123"/>
                  </a:cubicBezTo>
                  <a:cubicBezTo>
                    <a:pt x="786" y="1142"/>
                    <a:pt x="792" y="1152"/>
                    <a:pt x="799" y="1152"/>
                  </a:cubicBezTo>
                  <a:cubicBezTo>
                    <a:pt x="805" y="1152"/>
                    <a:pt x="812" y="1142"/>
                    <a:pt x="818" y="1123"/>
                  </a:cubicBezTo>
                  <a:cubicBezTo>
                    <a:pt x="825" y="1110"/>
                    <a:pt x="831" y="1103"/>
                    <a:pt x="834" y="1103"/>
                  </a:cubicBezTo>
                  <a:cubicBezTo>
                    <a:pt x="837" y="1103"/>
                    <a:pt x="837" y="1110"/>
                    <a:pt x="831" y="1123"/>
                  </a:cubicBezTo>
                  <a:cubicBezTo>
                    <a:pt x="831" y="1138"/>
                    <a:pt x="831" y="1144"/>
                    <a:pt x="834" y="1144"/>
                  </a:cubicBezTo>
                  <a:cubicBezTo>
                    <a:pt x="835" y="1144"/>
                    <a:pt x="839" y="1141"/>
                    <a:pt x="844" y="1136"/>
                  </a:cubicBezTo>
                  <a:lnTo>
                    <a:pt x="857" y="1136"/>
                  </a:lnTo>
                  <a:cubicBezTo>
                    <a:pt x="870" y="1136"/>
                    <a:pt x="870" y="1123"/>
                    <a:pt x="870" y="1110"/>
                  </a:cubicBezTo>
                  <a:cubicBezTo>
                    <a:pt x="870" y="1124"/>
                    <a:pt x="874" y="1134"/>
                    <a:pt x="879" y="1134"/>
                  </a:cubicBezTo>
                  <a:cubicBezTo>
                    <a:pt x="884" y="1134"/>
                    <a:pt x="890" y="1127"/>
                    <a:pt x="896" y="1110"/>
                  </a:cubicBezTo>
                  <a:cubicBezTo>
                    <a:pt x="896" y="1110"/>
                    <a:pt x="896" y="1110"/>
                    <a:pt x="896" y="1097"/>
                  </a:cubicBezTo>
                  <a:cubicBezTo>
                    <a:pt x="896" y="1093"/>
                    <a:pt x="897" y="1091"/>
                    <a:pt x="899" y="1091"/>
                  </a:cubicBezTo>
                  <a:cubicBezTo>
                    <a:pt x="903" y="1091"/>
                    <a:pt x="913" y="1101"/>
                    <a:pt x="922" y="1110"/>
                  </a:cubicBezTo>
                  <a:cubicBezTo>
                    <a:pt x="922" y="1116"/>
                    <a:pt x="925" y="1120"/>
                    <a:pt x="928" y="1120"/>
                  </a:cubicBezTo>
                  <a:cubicBezTo>
                    <a:pt x="932" y="1120"/>
                    <a:pt x="935" y="1116"/>
                    <a:pt x="935" y="1110"/>
                  </a:cubicBezTo>
                  <a:cubicBezTo>
                    <a:pt x="935" y="1097"/>
                    <a:pt x="935" y="1084"/>
                    <a:pt x="935" y="1071"/>
                  </a:cubicBezTo>
                  <a:cubicBezTo>
                    <a:pt x="935" y="1067"/>
                    <a:pt x="935" y="1066"/>
                    <a:pt x="935" y="1066"/>
                  </a:cubicBezTo>
                  <a:cubicBezTo>
                    <a:pt x="936" y="1066"/>
                    <a:pt x="939" y="1075"/>
                    <a:pt x="948" y="1084"/>
                  </a:cubicBezTo>
                  <a:cubicBezTo>
                    <a:pt x="948" y="1097"/>
                    <a:pt x="948" y="1097"/>
                    <a:pt x="961" y="1110"/>
                  </a:cubicBezTo>
                  <a:cubicBezTo>
                    <a:pt x="961" y="1110"/>
                    <a:pt x="974" y="1097"/>
                    <a:pt x="974" y="1084"/>
                  </a:cubicBezTo>
                  <a:cubicBezTo>
                    <a:pt x="967" y="1077"/>
                    <a:pt x="970" y="1074"/>
                    <a:pt x="977" y="1074"/>
                  </a:cubicBezTo>
                  <a:cubicBezTo>
                    <a:pt x="983" y="1074"/>
                    <a:pt x="993" y="1077"/>
                    <a:pt x="1000" y="1084"/>
                  </a:cubicBezTo>
                  <a:cubicBezTo>
                    <a:pt x="1000" y="1084"/>
                    <a:pt x="1000" y="1071"/>
                    <a:pt x="1000" y="1071"/>
                  </a:cubicBezTo>
                  <a:cubicBezTo>
                    <a:pt x="1013" y="1071"/>
                    <a:pt x="1013" y="1058"/>
                    <a:pt x="1013" y="1058"/>
                  </a:cubicBezTo>
                  <a:cubicBezTo>
                    <a:pt x="1013" y="1058"/>
                    <a:pt x="1013" y="1058"/>
                    <a:pt x="1013" y="1045"/>
                  </a:cubicBezTo>
                  <a:cubicBezTo>
                    <a:pt x="1013" y="1038"/>
                    <a:pt x="1016" y="1035"/>
                    <a:pt x="1019" y="1035"/>
                  </a:cubicBezTo>
                  <a:cubicBezTo>
                    <a:pt x="1020" y="1035"/>
                    <a:pt x="1020" y="1035"/>
                    <a:pt x="1021" y="1036"/>
                  </a:cubicBezTo>
                  <a:lnTo>
                    <a:pt x="1021" y="1036"/>
                  </a:lnTo>
                  <a:cubicBezTo>
                    <a:pt x="1018" y="1029"/>
                    <a:pt x="1016" y="1026"/>
                    <a:pt x="1017" y="1026"/>
                  </a:cubicBezTo>
                  <a:lnTo>
                    <a:pt x="1017" y="1026"/>
                  </a:lnTo>
                  <a:cubicBezTo>
                    <a:pt x="1019" y="1026"/>
                    <a:pt x="1026" y="1032"/>
                    <a:pt x="1039" y="1045"/>
                  </a:cubicBezTo>
                  <a:cubicBezTo>
                    <a:pt x="1039" y="1038"/>
                    <a:pt x="1039" y="1035"/>
                    <a:pt x="1040" y="1035"/>
                  </a:cubicBezTo>
                  <a:cubicBezTo>
                    <a:pt x="1042" y="1035"/>
                    <a:pt x="1045" y="1038"/>
                    <a:pt x="1051" y="1045"/>
                  </a:cubicBezTo>
                  <a:cubicBezTo>
                    <a:pt x="1051" y="1049"/>
                    <a:pt x="1053" y="1050"/>
                    <a:pt x="1054" y="1050"/>
                  </a:cubicBezTo>
                  <a:cubicBezTo>
                    <a:pt x="1057" y="1050"/>
                    <a:pt x="1061" y="1041"/>
                    <a:pt x="1051" y="1032"/>
                  </a:cubicBezTo>
                  <a:cubicBezTo>
                    <a:pt x="1043" y="1016"/>
                    <a:pt x="1040" y="1005"/>
                    <a:pt x="1045" y="1005"/>
                  </a:cubicBezTo>
                  <a:cubicBezTo>
                    <a:pt x="1048" y="1005"/>
                    <a:pt x="1055" y="1009"/>
                    <a:pt x="1064" y="1019"/>
                  </a:cubicBezTo>
                  <a:cubicBezTo>
                    <a:pt x="1064" y="1019"/>
                    <a:pt x="1064" y="1019"/>
                    <a:pt x="1064" y="1006"/>
                  </a:cubicBezTo>
                  <a:cubicBezTo>
                    <a:pt x="1057" y="991"/>
                    <a:pt x="1054" y="985"/>
                    <a:pt x="1055" y="985"/>
                  </a:cubicBezTo>
                  <a:lnTo>
                    <a:pt x="1055" y="985"/>
                  </a:lnTo>
                  <a:cubicBezTo>
                    <a:pt x="1056" y="985"/>
                    <a:pt x="1059" y="988"/>
                    <a:pt x="1064" y="993"/>
                  </a:cubicBezTo>
                  <a:cubicBezTo>
                    <a:pt x="1071" y="1006"/>
                    <a:pt x="1077" y="1013"/>
                    <a:pt x="1081" y="1013"/>
                  </a:cubicBezTo>
                  <a:cubicBezTo>
                    <a:pt x="1084" y="1013"/>
                    <a:pt x="1084" y="1006"/>
                    <a:pt x="1077" y="993"/>
                  </a:cubicBezTo>
                  <a:cubicBezTo>
                    <a:pt x="1090" y="993"/>
                    <a:pt x="1129" y="993"/>
                    <a:pt x="1103" y="967"/>
                  </a:cubicBezTo>
                  <a:lnTo>
                    <a:pt x="1116" y="967"/>
                  </a:lnTo>
                  <a:cubicBezTo>
                    <a:pt x="1129" y="967"/>
                    <a:pt x="1129" y="967"/>
                    <a:pt x="1129" y="954"/>
                  </a:cubicBezTo>
                  <a:lnTo>
                    <a:pt x="1117" y="942"/>
                  </a:lnTo>
                  <a:lnTo>
                    <a:pt x="1117" y="942"/>
                  </a:lnTo>
                  <a:cubicBezTo>
                    <a:pt x="1126" y="951"/>
                    <a:pt x="1135" y="960"/>
                    <a:pt x="1139" y="960"/>
                  </a:cubicBezTo>
                  <a:cubicBezTo>
                    <a:pt x="1141" y="960"/>
                    <a:pt x="1142" y="958"/>
                    <a:pt x="1142" y="954"/>
                  </a:cubicBezTo>
                  <a:cubicBezTo>
                    <a:pt x="1142" y="954"/>
                    <a:pt x="1142" y="954"/>
                    <a:pt x="1142" y="941"/>
                  </a:cubicBezTo>
                  <a:lnTo>
                    <a:pt x="1142" y="941"/>
                  </a:lnTo>
                  <a:cubicBezTo>
                    <a:pt x="1146" y="945"/>
                    <a:pt x="1151" y="950"/>
                    <a:pt x="1155" y="954"/>
                  </a:cubicBezTo>
                  <a:lnTo>
                    <a:pt x="1155" y="941"/>
                  </a:lnTo>
                  <a:cubicBezTo>
                    <a:pt x="1146" y="932"/>
                    <a:pt x="1143" y="923"/>
                    <a:pt x="1147" y="923"/>
                  </a:cubicBezTo>
                  <a:cubicBezTo>
                    <a:pt x="1149" y="923"/>
                    <a:pt x="1151" y="924"/>
                    <a:pt x="1155" y="928"/>
                  </a:cubicBezTo>
                  <a:cubicBezTo>
                    <a:pt x="1162" y="935"/>
                    <a:pt x="1165" y="938"/>
                    <a:pt x="1167" y="938"/>
                  </a:cubicBezTo>
                  <a:cubicBezTo>
                    <a:pt x="1168" y="938"/>
                    <a:pt x="1168" y="935"/>
                    <a:pt x="1168" y="928"/>
                  </a:cubicBezTo>
                  <a:lnTo>
                    <a:pt x="1181" y="941"/>
                  </a:lnTo>
                  <a:cubicBezTo>
                    <a:pt x="1185" y="945"/>
                    <a:pt x="1187" y="947"/>
                    <a:pt x="1187" y="947"/>
                  </a:cubicBezTo>
                  <a:cubicBezTo>
                    <a:pt x="1188" y="947"/>
                    <a:pt x="1181" y="937"/>
                    <a:pt x="1181" y="928"/>
                  </a:cubicBezTo>
                  <a:cubicBezTo>
                    <a:pt x="1181" y="915"/>
                    <a:pt x="1194" y="915"/>
                    <a:pt x="1181" y="915"/>
                  </a:cubicBezTo>
                  <a:cubicBezTo>
                    <a:pt x="1169" y="903"/>
                    <a:pt x="1156" y="890"/>
                    <a:pt x="1155" y="889"/>
                  </a:cubicBezTo>
                  <a:lnTo>
                    <a:pt x="1155" y="889"/>
                  </a:lnTo>
                  <a:cubicBezTo>
                    <a:pt x="1168" y="902"/>
                    <a:pt x="1181" y="902"/>
                    <a:pt x="1181" y="902"/>
                  </a:cubicBezTo>
                  <a:cubicBezTo>
                    <a:pt x="1181" y="902"/>
                    <a:pt x="1194" y="915"/>
                    <a:pt x="1194" y="915"/>
                  </a:cubicBezTo>
                  <a:cubicBezTo>
                    <a:pt x="1202" y="919"/>
                    <a:pt x="1207" y="921"/>
                    <a:pt x="1211" y="921"/>
                  </a:cubicBezTo>
                  <a:cubicBezTo>
                    <a:pt x="1219" y="921"/>
                    <a:pt x="1216" y="911"/>
                    <a:pt x="1207" y="902"/>
                  </a:cubicBezTo>
                  <a:cubicBezTo>
                    <a:pt x="1199" y="886"/>
                    <a:pt x="1196" y="875"/>
                    <a:pt x="1201" y="875"/>
                  </a:cubicBezTo>
                  <a:cubicBezTo>
                    <a:pt x="1204" y="875"/>
                    <a:pt x="1210" y="879"/>
                    <a:pt x="1220" y="889"/>
                  </a:cubicBezTo>
                  <a:cubicBezTo>
                    <a:pt x="1222" y="892"/>
                    <a:pt x="1224" y="893"/>
                    <a:pt x="1225" y="893"/>
                  </a:cubicBezTo>
                  <a:cubicBezTo>
                    <a:pt x="1228" y="893"/>
                    <a:pt x="1215" y="872"/>
                    <a:pt x="1194" y="850"/>
                  </a:cubicBezTo>
                  <a:lnTo>
                    <a:pt x="1194" y="850"/>
                  </a:lnTo>
                  <a:cubicBezTo>
                    <a:pt x="1220" y="863"/>
                    <a:pt x="1233" y="870"/>
                    <a:pt x="1238" y="870"/>
                  </a:cubicBezTo>
                  <a:cubicBezTo>
                    <a:pt x="1243" y="870"/>
                    <a:pt x="1240" y="863"/>
                    <a:pt x="1233" y="850"/>
                  </a:cubicBezTo>
                  <a:cubicBezTo>
                    <a:pt x="1246" y="850"/>
                    <a:pt x="1246" y="850"/>
                    <a:pt x="1259" y="837"/>
                  </a:cubicBezTo>
                  <a:cubicBezTo>
                    <a:pt x="1259" y="824"/>
                    <a:pt x="1259" y="824"/>
                    <a:pt x="1246" y="824"/>
                  </a:cubicBezTo>
                  <a:cubicBezTo>
                    <a:pt x="1246" y="824"/>
                    <a:pt x="1259" y="812"/>
                    <a:pt x="1259" y="812"/>
                  </a:cubicBezTo>
                  <a:cubicBezTo>
                    <a:pt x="1267" y="815"/>
                    <a:pt x="1271" y="817"/>
                    <a:pt x="1272" y="817"/>
                  </a:cubicBezTo>
                  <a:cubicBezTo>
                    <a:pt x="1276" y="817"/>
                    <a:pt x="1264" y="808"/>
                    <a:pt x="1246" y="799"/>
                  </a:cubicBezTo>
                  <a:cubicBezTo>
                    <a:pt x="1246" y="799"/>
                    <a:pt x="1246" y="799"/>
                    <a:pt x="1259" y="786"/>
                  </a:cubicBezTo>
                  <a:lnTo>
                    <a:pt x="1272" y="799"/>
                  </a:lnTo>
                  <a:cubicBezTo>
                    <a:pt x="1285" y="799"/>
                    <a:pt x="1285" y="799"/>
                    <a:pt x="1298" y="760"/>
                  </a:cubicBezTo>
                  <a:cubicBezTo>
                    <a:pt x="1311" y="734"/>
                    <a:pt x="1324" y="721"/>
                    <a:pt x="1285" y="721"/>
                  </a:cubicBezTo>
                  <a:cubicBezTo>
                    <a:pt x="1267" y="712"/>
                    <a:pt x="1268" y="702"/>
                    <a:pt x="1279" y="702"/>
                  </a:cubicBezTo>
                  <a:cubicBezTo>
                    <a:pt x="1284" y="702"/>
                    <a:pt x="1290" y="704"/>
                    <a:pt x="1298" y="708"/>
                  </a:cubicBezTo>
                  <a:lnTo>
                    <a:pt x="1311" y="708"/>
                  </a:lnTo>
                  <a:cubicBezTo>
                    <a:pt x="1311" y="708"/>
                    <a:pt x="1311" y="695"/>
                    <a:pt x="1324" y="695"/>
                  </a:cubicBezTo>
                  <a:cubicBezTo>
                    <a:pt x="1363" y="695"/>
                    <a:pt x="1350" y="682"/>
                    <a:pt x="1337" y="682"/>
                  </a:cubicBezTo>
                  <a:cubicBezTo>
                    <a:pt x="1350" y="682"/>
                    <a:pt x="1363" y="682"/>
                    <a:pt x="1350" y="669"/>
                  </a:cubicBezTo>
                  <a:cubicBezTo>
                    <a:pt x="1337" y="669"/>
                    <a:pt x="1324" y="643"/>
                    <a:pt x="1363" y="643"/>
                  </a:cubicBezTo>
                  <a:cubicBezTo>
                    <a:pt x="1363" y="643"/>
                    <a:pt x="1363" y="643"/>
                    <a:pt x="1363" y="630"/>
                  </a:cubicBezTo>
                  <a:cubicBezTo>
                    <a:pt x="1350" y="630"/>
                    <a:pt x="1350" y="617"/>
                    <a:pt x="1350" y="617"/>
                  </a:cubicBezTo>
                  <a:cubicBezTo>
                    <a:pt x="1350" y="604"/>
                    <a:pt x="1350" y="604"/>
                    <a:pt x="1363" y="604"/>
                  </a:cubicBezTo>
                  <a:cubicBezTo>
                    <a:pt x="1376" y="604"/>
                    <a:pt x="1376" y="604"/>
                    <a:pt x="1363" y="591"/>
                  </a:cubicBezTo>
                  <a:cubicBezTo>
                    <a:pt x="1363" y="591"/>
                    <a:pt x="1337" y="578"/>
                    <a:pt x="1337" y="578"/>
                  </a:cubicBezTo>
                  <a:lnTo>
                    <a:pt x="1298" y="578"/>
                  </a:lnTo>
                  <a:cubicBezTo>
                    <a:pt x="1298" y="565"/>
                    <a:pt x="1298" y="565"/>
                    <a:pt x="1311" y="565"/>
                  </a:cubicBezTo>
                  <a:cubicBezTo>
                    <a:pt x="1311" y="565"/>
                    <a:pt x="1324" y="578"/>
                    <a:pt x="1337" y="578"/>
                  </a:cubicBezTo>
                  <a:cubicBezTo>
                    <a:pt x="1337" y="578"/>
                    <a:pt x="1324" y="565"/>
                    <a:pt x="1311" y="565"/>
                  </a:cubicBezTo>
                  <a:lnTo>
                    <a:pt x="1350" y="565"/>
                  </a:lnTo>
                  <a:cubicBezTo>
                    <a:pt x="1350" y="565"/>
                    <a:pt x="1350" y="552"/>
                    <a:pt x="1337" y="552"/>
                  </a:cubicBezTo>
                  <a:cubicBezTo>
                    <a:pt x="1350" y="552"/>
                    <a:pt x="1350" y="552"/>
                    <a:pt x="1350" y="539"/>
                  </a:cubicBezTo>
                  <a:cubicBezTo>
                    <a:pt x="1350" y="526"/>
                    <a:pt x="1350" y="526"/>
                    <a:pt x="1337" y="513"/>
                  </a:cubicBezTo>
                  <a:cubicBezTo>
                    <a:pt x="1376" y="513"/>
                    <a:pt x="1363" y="487"/>
                    <a:pt x="1337" y="487"/>
                  </a:cubicBezTo>
                  <a:cubicBezTo>
                    <a:pt x="1324" y="487"/>
                    <a:pt x="1324" y="474"/>
                    <a:pt x="1337" y="474"/>
                  </a:cubicBezTo>
                  <a:cubicBezTo>
                    <a:pt x="1350" y="461"/>
                    <a:pt x="1350" y="461"/>
                    <a:pt x="1337" y="461"/>
                  </a:cubicBezTo>
                  <a:cubicBezTo>
                    <a:pt x="1324" y="461"/>
                    <a:pt x="1337" y="461"/>
                    <a:pt x="1350" y="448"/>
                  </a:cubicBezTo>
                  <a:cubicBezTo>
                    <a:pt x="1376" y="435"/>
                    <a:pt x="1376" y="435"/>
                    <a:pt x="1363" y="435"/>
                  </a:cubicBezTo>
                  <a:cubicBezTo>
                    <a:pt x="1350" y="422"/>
                    <a:pt x="1350" y="422"/>
                    <a:pt x="1350" y="409"/>
                  </a:cubicBezTo>
                  <a:lnTo>
                    <a:pt x="1311" y="409"/>
                  </a:lnTo>
                  <a:cubicBezTo>
                    <a:pt x="1298" y="422"/>
                    <a:pt x="1285" y="422"/>
                    <a:pt x="1285" y="422"/>
                  </a:cubicBezTo>
                  <a:cubicBezTo>
                    <a:pt x="1272" y="409"/>
                    <a:pt x="1285" y="409"/>
                    <a:pt x="1285" y="409"/>
                  </a:cubicBezTo>
                  <a:cubicBezTo>
                    <a:pt x="1289" y="414"/>
                    <a:pt x="1292" y="415"/>
                    <a:pt x="1295" y="415"/>
                  </a:cubicBezTo>
                  <a:cubicBezTo>
                    <a:pt x="1299" y="415"/>
                    <a:pt x="1302" y="409"/>
                    <a:pt x="1311" y="409"/>
                  </a:cubicBezTo>
                  <a:cubicBezTo>
                    <a:pt x="1324" y="396"/>
                    <a:pt x="1324" y="396"/>
                    <a:pt x="1324" y="383"/>
                  </a:cubicBezTo>
                  <a:cubicBezTo>
                    <a:pt x="1324" y="383"/>
                    <a:pt x="1324" y="371"/>
                    <a:pt x="1324" y="371"/>
                  </a:cubicBezTo>
                  <a:cubicBezTo>
                    <a:pt x="1324" y="361"/>
                    <a:pt x="1324" y="352"/>
                    <a:pt x="1319" y="352"/>
                  </a:cubicBezTo>
                  <a:cubicBezTo>
                    <a:pt x="1317" y="352"/>
                    <a:pt x="1315" y="354"/>
                    <a:pt x="1311" y="358"/>
                  </a:cubicBezTo>
                  <a:lnTo>
                    <a:pt x="1298" y="358"/>
                  </a:lnTo>
                  <a:cubicBezTo>
                    <a:pt x="1319" y="347"/>
                    <a:pt x="1315" y="312"/>
                    <a:pt x="1299" y="305"/>
                  </a:cubicBezTo>
                  <a:lnTo>
                    <a:pt x="1299" y="305"/>
                  </a:lnTo>
                  <a:cubicBezTo>
                    <a:pt x="1310" y="293"/>
                    <a:pt x="1298" y="292"/>
                    <a:pt x="1298" y="280"/>
                  </a:cubicBezTo>
                  <a:cubicBezTo>
                    <a:pt x="1298" y="280"/>
                    <a:pt x="1272" y="267"/>
                    <a:pt x="1272" y="254"/>
                  </a:cubicBezTo>
                  <a:cubicBezTo>
                    <a:pt x="1263" y="245"/>
                    <a:pt x="1260" y="235"/>
                    <a:pt x="1255" y="235"/>
                  </a:cubicBezTo>
                  <a:cubicBezTo>
                    <a:pt x="1253" y="235"/>
                    <a:pt x="1250" y="237"/>
                    <a:pt x="1246" y="241"/>
                  </a:cubicBezTo>
                  <a:cubicBezTo>
                    <a:pt x="1246" y="241"/>
                    <a:pt x="1233" y="241"/>
                    <a:pt x="1246" y="228"/>
                  </a:cubicBezTo>
                  <a:cubicBezTo>
                    <a:pt x="1272" y="228"/>
                    <a:pt x="1259" y="215"/>
                    <a:pt x="1259" y="215"/>
                  </a:cubicBezTo>
                  <a:lnTo>
                    <a:pt x="1259" y="215"/>
                  </a:lnTo>
                  <a:cubicBezTo>
                    <a:pt x="1259" y="215"/>
                    <a:pt x="1246" y="228"/>
                    <a:pt x="1233" y="228"/>
                  </a:cubicBezTo>
                  <a:cubicBezTo>
                    <a:pt x="1227" y="234"/>
                    <a:pt x="1223" y="238"/>
                    <a:pt x="1222" y="238"/>
                  </a:cubicBezTo>
                  <a:cubicBezTo>
                    <a:pt x="1220" y="238"/>
                    <a:pt x="1220" y="234"/>
                    <a:pt x="1220" y="228"/>
                  </a:cubicBezTo>
                  <a:cubicBezTo>
                    <a:pt x="1230" y="209"/>
                    <a:pt x="1225" y="197"/>
                    <a:pt x="1217" y="197"/>
                  </a:cubicBezTo>
                  <a:cubicBezTo>
                    <a:pt x="1214" y="197"/>
                    <a:pt x="1211" y="198"/>
                    <a:pt x="1207" y="202"/>
                  </a:cubicBezTo>
                  <a:cubicBezTo>
                    <a:pt x="1207" y="189"/>
                    <a:pt x="1194" y="189"/>
                    <a:pt x="1207" y="176"/>
                  </a:cubicBezTo>
                  <a:cubicBezTo>
                    <a:pt x="1216" y="167"/>
                    <a:pt x="1219" y="158"/>
                    <a:pt x="1211" y="158"/>
                  </a:cubicBezTo>
                  <a:cubicBezTo>
                    <a:pt x="1207" y="158"/>
                    <a:pt x="1202" y="159"/>
                    <a:pt x="1194" y="163"/>
                  </a:cubicBezTo>
                  <a:cubicBezTo>
                    <a:pt x="1194" y="163"/>
                    <a:pt x="1194" y="163"/>
                    <a:pt x="1207" y="150"/>
                  </a:cubicBezTo>
                  <a:cubicBezTo>
                    <a:pt x="1207" y="143"/>
                    <a:pt x="1211" y="135"/>
                    <a:pt x="1210" y="135"/>
                  </a:cubicBezTo>
                  <a:lnTo>
                    <a:pt x="1210" y="135"/>
                  </a:lnTo>
                  <a:cubicBezTo>
                    <a:pt x="1209" y="135"/>
                    <a:pt x="1205" y="139"/>
                    <a:pt x="1194" y="150"/>
                  </a:cubicBezTo>
                  <a:cubicBezTo>
                    <a:pt x="1181" y="150"/>
                    <a:pt x="1168" y="137"/>
                    <a:pt x="1168" y="124"/>
                  </a:cubicBezTo>
                  <a:lnTo>
                    <a:pt x="1155" y="124"/>
                  </a:lnTo>
                  <a:lnTo>
                    <a:pt x="1142" y="137"/>
                  </a:lnTo>
                  <a:cubicBezTo>
                    <a:pt x="1142" y="124"/>
                    <a:pt x="1142" y="111"/>
                    <a:pt x="1142" y="111"/>
                  </a:cubicBezTo>
                  <a:cubicBezTo>
                    <a:pt x="1129" y="111"/>
                    <a:pt x="1103" y="111"/>
                    <a:pt x="1090" y="98"/>
                  </a:cubicBezTo>
                  <a:cubicBezTo>
                    <a:pt x="1077" y="92"/>
                    <a:pt x="1068" y="88"/>
                    <a:pt x="1060" y="88"/>
                  </a:cubicBezTo>
                  <a:cubicBezTo>
                    <a:pt x="1051" y="88"/>
                    <a:pt x="1045" y="92"/>
                    <a:pt x="1039" y="98"/>
                  </a:cubicBezTo>
                  <a:cubicBezTo>
                    <a:pt x="1039" y="72"/>
                    <a:pt x="1026" y="72"/>
                    <a:pt x="1026" y="72"/>
                  </a:cubicBezTo>
                  <a:cubicBezTo>
                    <a:pt x="1026" y="72"/>
                    <a:pt x="1026" y="72"/>
                    <a:pt x="1026" y="59"/>
                  </a:cubicBezTo>
                  <a:cubicBezTo>
                    <a:pt x="1013" y="72"/>
                    <a:pt x="1013" y="72"/>
                    <a:pt x="1013" y="72"/>
                  </a:cubicBezTo>
                  <a:cubicBezTo>
                    <a:pt x="1013" y="59"/>
                    <a:pt x="1013" y="59"/>
                    <a:pt x="1000" y="59"/>
                  </a:cubicBezTo>
                  <a:cubicBezTo>
                    <a:pt x="1000" y="54"/>
                    <a:pt x="1000" y="50"/>
                    <a:pt x="1000" y="46"/>
                  </a:cubicBezTo>
                  <a:cubicBezTo>
                    <a:pt x="987" y="59"/>
                    <a:pt x="987" y="59"/>
                    <a:pt x="974" y="72"/>
                  </a:cubicBezTo>
                  <a:cubicBezTo>
                    <a:pt x="974" y="72"/>
                    <a:pt x="961" y="72"/>
                    <a:pt x="974" y="59"/>
                  </a:cubicBezTo>
                  <a:cubicBezTo>
                    <a:pt x="974" y="53"/>
                    <a:pt x="967" y="49"/>
                    <a:pt x="959" y="49"/>
                  </a:cubicBezTo>
                  <a:cubicBezTo>
                    <a:pt x="951" y="49"/>
                    <a:pt x="941" y="53"/>
                    <a:pt x="935" y="59"/>
                  </a:cubicBezTo>
                  <a:cubicBezTo>
                    <a:pt x="935" y="46"/>
                    <a:pt x="935" y="46"/>
                    <a:pt x="922" y="46"/>
                  </a:cubicBezTo>
                  <a:cubicBezTo>
                    <a:pt x="922" y="43"/>
                    <a:pt x="922" y="38"/>
                    <a:pt x="922" y="33"/>
                  </a:cubicBezTo>
                  <a:cubicBezTo>
                    <a:pt x="935" y="20"/>
                    <a:pt x="922" y="20"/>
                    <a:pt x="922" y="7"/>
                  </a:cubicBezTo>
                  <a:cubicBezTo>
                    <a:pt x="909" y="20"/>
                    <a:pt x="896" y="20"/>
                    <a:pt x="883" y="20"/>
                  </a:cubicBezTo>
                  <a:cubicBezTo>
                    <a:pt x="857" y="20"/>
                    <a:pt x="844" y="33"/>
                    <a:pt x="844" y="59"/>
                  </a:cubicBezTo>
                  <a:lnTo>
                    <a:pt x="831" y="85"/>
                  </a:lnTo>
                  <a:lnTo>
                    <a:pt x="831" y="59"/>
                  </a:lnTo>
                  <a:cubicBezTo>
                    <a:pt x="831" y="56"/>
                    <a:pt x="831" y="51"/>
                    <a:pt x="831" y="46"/>
                  </a:cubicBezTo>
                  <a:cubicBezTo>
                    <a:pt x="831" y="53"/>
                    <a:pt x="828" y="56"/>
                    <a:pt x="825" y="56"/>
                  </a:cubicBezTo>
                  <a:cubicBezTo>
                    <a:pt x="821" y="56"/>
                    <a:pt x="818" y="53"/>
                    <a:pt x="818" y="46"/>
                  </a:cubicBezTo>
                  <a:cubicBezTo>
                    <a:pt x="810" y="31"/>
                    <a:pt x="807" y="25"/>
                    <a:pt x="803" y="25"/>
                  </a:cubicBezTo>
                  <a:cubicBezTo>
                    <a:pt x="801" y="25"/>
                    <a:pt x="797" y="28"/>
                    <a:pt x="792" y="33"/>
                  </a:cubicBezTo>
                  <a:cubicBezTo>
                    <a:pt x="792" y="33"/>
                    <a:pt x="792" y="33"/>
                    <a:pt x="779" y="20"/>
                  </a:cubicBezTo>
                  <a:cubicBezTo>
                    <a:pt x="779" y="20"/>
                    <a:pt x="779" y="20"/>
                    <a:pt x="779" y="33"/>
                  </a:cubicBezTo>
                  <a:cubicBezTo>
                    <a:pt x="779" y="46"/>
                    <a:pt x="779" y="53"/>
                    <a:pt x="777" y="53"/>
                  </a:cubicBezTo>
                  <a:cubicBezTo>
                    <a:pt x="776" y="53"/>
                    <a:pt x="773" y="46"/>
                    <a:pt x="766" y="33"/>
                  </a:cubicBezTo>
                  <a:cubicBezTo>
                    <a:pt x="766" y="18"/>
                    <a:pt x="762" y="12"/>
                    <a:pt x="758" y="12"/>
                  </a:cubicBezTo>
                  <a:cubicBezTo>
                    <a:pt x="755" y="12"/>
                    <a:pt x="753" y="15"/>
                    <a:pt x="753" y="20"/>
                  </a:cubicBezTo>
                  <a:cubicBezTo>
                    <a:pt x="753" y="33"/>
                    <a:pt x="753" y="33"/>
                    <a:pt x="740" y="33"/>
                  </a:cubicBezTo>
                  <a:cubicBezTo>
                    <a:pt x="740" y="33"/>
                    <a:pt x="740" y="33"/>
                    <a:pt x="727" y="59"/>
                  </a:cubicBezTo>
                  <a:cubicBezTo>
                    <a:pt x="714" y="59"/>
                    <a:pt x="727" y="33"/>
                    <a:pt x="727" y="33"/>
                  </a:cubicBezTo>
                  <a:lnTo>
                    <a:pt x="727" y="20"/>
                  </a:lnTo>
                  <a:cubicBezTo>
                    <a:pt x="714" y="20"/>
                    <a:pt x="714" y="20"/>
                    <a:pt x="701" y="33"/>
                  </a:cubicBezTo>
                  <a:cubicBezTo>
                    <a:pt x="701" y="24"/>
                    <a:pt x="695" y="15"/>
                    <a:pt x="691" y="15"/>
                  </a:cubicBezTo>
                  <a:cubicBezTo>
                    <a:pt x="689" y="15"/>
                    <a:pt x="688" y="17"/>
                    <a:pt x="688" y="20"/>
                  </a:cubicBezTo>
                  <a:cubicBezTo>
                    <a:pt x="688" y="36"/>
                    <a:pt x="688" y="41"/>
                    <a:pt x="688" y="41"/>
                  </a:cubicBezTo>
                  <a:cubicBezTo>
                    <a:pt x="686" y="41"/>
                    <a:pt x="683" y="28"/>
                    <a:pt x="675" y="20"/>
                  </a:cubicBezTo>
                  <a:cubicBezTo>
                    <a:pt x="682" y="7"/>
                    <a:pt x="685" y="1"/>
                    <a:pt x="683" y="1"/>
                  </a:cubicBezTo>
                  <a:close/>
                  <a:moveTo>
                    <a:pt x="1209" y="1204"/>
                  </a:moveTo>
                  <a:cubicBezTo>
                    <a:pt x="1207" y="1204"/>
                    <a:pt x="1207" y="1207"/>
                    <a:pt x="1207" y="1214"/>
                  </a:cubicBezTo>
                  <a:cubicBezTo>
                    <a:pt x="1207" y="1214"/>
                    <a:pt x="1207" y="1227"/>
                    <a:pt x="1220" y="1240"/>
                  </a:cubicBezTo>
                  <a:cubicBezTo>
                    <a:pt x="1220" y="1243"/>
                    <a:pt x="1221" y="1245"/>
                    <a:pt x="1222" y="1245"/>
                  </a:cubicBezTo>
                  <a:cubicBezTo>
                    <a:pt x="1225" y="1245"/>
                    <a:pt x="1230" y="1233"/>
                    <a:pt x="1220" y="1214"/>
                  </a:cubicBezTo>
                  <a:cubicBezTo>
                    <a:pt x="1214" y="1207"/>
                    <a:pt x="1210" y="1204"/>
                    <a:pt x="1209" y="1204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8584672" y="4028882"/>
              <a:ext cx="50543" cy="47292"/>
            </a:xfrm>
            <a:custGeom>
              <a:rect b="b" l="l" r="r" t="t"/>
              <a:pathLst>
                <a:path extrusionOk="0" h="989" w="1057">
                  <a:moveTo>
                    <a:pt x="390" y="67"/>
                  </a:moveTo>
                  <a:cubicBezTo>
                    <a:pt x="396" y="74"/>
                    <a:pt x="396" y="77"/>
                    <a:pt x="395" y="77"/>
                  </a:cubicBezTo>
                  <a:cubicBezTo>
                    <a:pt x="393" y="77"/>
                    <a:pt x="390" y="74"/>
                    <a:pt x="390" y="67"/>
                  </a:cubicBezTo>
                  <a:close/>
                  <a:moveTo>
                    <a:pt x="494" y="67"/>
                  </a:moveTo>
                  <a:cubicBezTo>
                    <a:pt x="494" y="93"/>
                    <a:pt x="494" y="106"/>
                    <a:pt x="494" y="106"/>
                  </a:cubicBezTo>
                  <a:lnTo>
                    <a:pt x="481" y="106"/>
                  </a:lnTo>
                  <a:cubicBezTo>
                    <a:pt x="481" y="80"/>
                    <a:pt x="481" y="67"/>
                    <a:pt x="481" y="67"/>
                  </a:cubicBezTo>
                  <a:close/>
                  <a:moveTo>
                    <a:pt x="597" y="67"/>
                  </a:moveTo>
                  <a:cubicBezTo>
                    <a:pt x="597" y="93"/>
                    <a:pt x="584" y="106"/>
                    <a:pt x="584" y="106"/>
                  </a:cubicBezTo>
                  <a:cubicBezTo>
                    <a:pt x="584" y="93"/>
                    <a:pt x="584" y="93"/>
                    <a:pt x="584" y="80"/>
                  </a:cubicBezTo>
                  <a:cubicBezTo>
                    <a:pt x="584" y="67"/>
                    <a:pt x="597" y="67"/>
                    <a:pt x="597" y="67"/>
                  </a:cubicBezTo>
                  <a:close/>
                  <a:moveTo>
                    <a:pt x="234" y="132"/>
                  </a:moveTo>
                  <a:lnTo>
                    <a:pt x="234" y="132"/>
                  </a:lnTo>
                  <a:cubicBezTo>
                    <a:pt x="240" y="143"/>
                    <a:pt x="241" y="147"/>
                    <a:pt x="240" y="147"/>
                  </a:cubicBezTo>
                  <a:cubicBezTo>
                    <a:pt x="239" y="147"/>
                    <a:pt x="234" y="140"/>
                    <a:pt x="234" y="132"/>
                  </a:cubicBezTo>
                  <a:close/>
                  <a:moveTo>
                    <a:pt x="705" y="165"/>
                  </a:moveTo>
                  <a:cubicBezTo>
                    <a:pt x="707" y="165"/>
                    <a:pt x="710" y="167"/>
                    <a:pt x="714" y="171"/>
                  </a:cubicBezTo>
                  <a:cubicBezTo>
                    <a:pt x="705" y="171"/>
                    <a:pt x="703" y="165"/>
                    <a:pt x="705" y="165"/>
                  </a:cubicBezTo>
                  <a:close/>
                  <a:moveTo>
                    <a:pt x="740" y="184"/>
                  </a:moveTo>
                  <a:lnTo>
                    <a:pt x="740" y="197"/>
                  </a:lnTo>
                  <a:lnTo>
                    <a:pt x="727" y="197"/>
                  </a:lnTo>
                  <a:cubicBezTo>
                    <a:pt x="727" y="184"/>
                    <a:pt x="740" y="184"/>
                    <a:pt x="740" y="184"/>
                  </a:cubicBezTo>
                  <a:close/>
                  <a:moveTo>
                    <a:pt x="233" y="187"/>
                  </a:moveTo>
                  <a:cubicBezTo>
                    <a:pt x="234" y="187"/>
                    <a:pt x="234" y="190"/>
                    <a:pt x="234" y="197"/>
                  </a:cubicBezTo>
                  <a:cubicBezTo>
                    <a:pt x="243" y="206"/>
                    <a:pt x="240" y="215"/>
                    <a:pt x="237" y="215"/>
                  </a:cubicBezTo>
                  <a:cubicBezTo>
                    <a:pt x="235" y="215"/>
                    <a:pt x="234" y="214"/>
                    <a:pt x="234" y="210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8" y="190"/>
                    <a:pt x="231" y="187"/>
                    <a:pt x="233" y="187"/>
                  </a:cubicBezTo>
                  <a:close/>
                  <a:moveTo>
                    <a:pt x="221" y="210"/>
                  </a:moveTo>
                  <a:cubicBezTo>
                    <a:pt x="221" y="216"/>
                    <a:pt x="221" y="220"/>
                    <a:pt x="220" y="220"/>
                  </a:cubicBezTo>
                  <a:cubicBezTo>
                    <a:pt x="218" y="220"/>
                    <a:pt x="215" y="216"/>
                    <a:pt x="208" y="210"/>
                  </a:cubicBezTo>
                  <a:close/>
                  <a:moveTo>
                    <a:pt x="312" y="223"/>
                  </a:moveTo>
                  <a:lnTo>
                    <a:pt x="325" y="236"/>
                  </a:lnTo>
                  <a:cubicBezTo>
                    <a:pt x="325" y="249"/>
                    <a:pt x="325" y="249"/>
                    <a:pt x="325" y="249"/>
                  </a:cubicBezTo>
                  <a:cubicBezTo>
                    <a:pt x="325" y="249"/>
                    <a:pt x="325" y="249"/>
                    <a:pt x="312" y="236"/>
                  </a:cubicBezTo>
                  <a:cubicBezTo>
                    <a:pt x="312" y="236"/>
                    <a:pt x="312" y="223"/>
                    <a:pt x="312" y="223"/>
                  </a:cubicBezTo>
                  <a:close/>
                  <a:moveTo>
                    <a:pt x="805" y="236"/>
                  </a:moveTo>
                  <a:cubicBezTo>
                    <a:pt x="805" y="249"/>
                    <a:pt x="792" y="249"/>
                    <a:pt x="766" y="262"/>
                  </a:cubicBezTo>
                  <a:cubicBezTo>
                    <a:pt x="766" y="262"/>
                    <a:pt x="766" y="262"/>
                    <a:pt x="779" y="249"/>
                  </a:cubicBezTo>
                  <a:cubicBezTo>
                    <a:pt x="792" y="249"/>
                    <a:pt x="805" y="236"/>
                    <a:pt x="805" y="236"/>
                  </a:cubicBezTo>
                  <a:close/>
                  <a:moveTo>
                    <a:pt x="673" y="267"/>
                  </a:moveTo>
                  <a:lnTo>
                    <a:pt x="673" y="267"/>
                  </a:lnTo>
                  <a:cubicBezTo>
                    <a:pt x="669" y="269"/>
                    <a:pt x="666" y="271"/>
                    <a:pt x="662" y="275"/>
                  </a:cubicBezTo>
                  <a:lnTo>
                    <a:pt x="669" y="275"/>
                  </a:lnTo>
                  <a:cubicBezTo>
                    <a:pt x="670" y="272"/>
                    <a:pt x="671" y="270"/>
                    <a:pt x="673" y="267"/>
                  </a:cubicBezTo>
                  <a:close/>
                  <a:moveTo>
                    <a:pt x="104" y="327"/>
                  </a:moveTo>
                  <a:lnTo>
                    <a:pt x="117" y="340"/>
                  </a:lnTo>
                  <a:cubicBezTo>
                    <a:pt x="130" y="353"/>
                    <a:pt x="130" y="353"/>
                    <a:pt x="117" y="353"/>
                  </a:cubicBezTo>
                  <a:cubicBezTo>
                    <a:pt x="117" y="353"/>
                    <a:pt x="104" y="340"/>
                    <a:pt x="104" y="327"/>
                  </a:cubicBezTo>
                  <a:close/>
                  <a:moveTo>
                    <a:pt x="104" y="417"/>
                  </a:moveTo>
                  <a:cubicBezTo>
                    <a:pt x="104" y="417"/>
                    <a:pt x="116" y="423"/>
                    <a:pt x="127" y="430"/>
                  </a:cubicBezTo>
                  <a:lnTo>
                    <a:pt x="127" y="430"/>
                  </a:lnTo>
                  <a:cubicBezTo>
                    <a:pt x="115" y="430"/>
                    <a:pt x="104" y="429"/>
                    <a:pt x="104" y="417"/>
                  </a:cubicBezTo>
                  <a:close/>
                  <a:moveTo>
                    <a:pt x="9" y="425"/>
                  </a:moveTo>
                  <a:cubicBezTo>
                    <a:pt x="4" y="425"/>
                    <a:pt x="9" y="430"/>
                    <a:pt x="27" y="430"/>
                  </a:cubicBezTo>
                  <a:cubicBezTo>
                    <a:pt x="18" y="426"/>
                    <a:pt x="12" y="425"/>
                    <a:pt x="9" y="425"/>
                  </a:cubicBezTo>
                  <a:close/>
                  <a:moveTo>
                    <a:pt x="844" y="443"/>
                  </a:moveTo>
                  <a:cubicBezTo>
                    <a:pt x="843" y="443"/>
                    <a:pt x="842" y="443"/>
                    <a:pt x="840" y="443"/>
                  </a:cubicBezTo>
                  <a:lnTo>
                    <a:pt x="840" y="443"/>
                  </a:lnTo>
                  <a:cubicBezTo>
                    <a:pt x="849" y="447"/>
                    <a:pt x="854" y="449"/>
                    <a:pt x="854" y="449"/>
                  </a:cubicBezTo>
                  <a:cubicBezTo>
                    <a:pt x="855" y="449"/>
                    <a:pt x="851" y="447"/>
                    <a:pt x="844" y="443"/>
                  </a:cubicBezTo>
                  <a:close/>
                  <a:moveTo>
                    <a:pt x="641" y="447"/>
                  </a:moveTo>
                  <a:cubicBezTo>
                    <a:pt x="640" y="447"/>
                    <a:pt x="643" y="450"/>
                    <a:pt x="649" y="456"/>
                  </a:cubicBezTo>
                  <a:lnTo>
                    <a:pt x="662" y="456"/>
                  </a:lnTo>
                  <a:cubicBezTo>
                    <a:pt x="649" y="450"/>
                    <a:pt x="643" y="447"/>
                    <a:pt x="641" y="447"/>
                  </a:cubicBezTo>
                  <a:close/>
                  <a:moveTo>
                    <a:pt x="139" y="464"/>
                  </a:moveTo>
                  <a:cubicBezTo>
                    <a:pt x="142" y="464"/>
                    <a:pt x="148" y="465"/>
                    <a:pt x="156" y="469"/>
                  </a:cubicBezTo>
                  <a:cubicBezTo>
                    <a:pt x="139" y="469"/>
                    <a:pt x="133" y="464"/>
                    <a:pt x="139" y="464"/>
                  </a:cubicBezTo>
                  <a:close/>
                  <a:moveTo>
                    <a:pt x="787" y="460"/>
                  </a:moveTo>
                  <a:cubicBezTo>
                    <a:pt x="789" y="460"/>
                    <a:pt x="792" y="463"/>
                    <a:pt x="792" y="469"/>
                  </a:cubicBezTo>
                  <a:cubicBezTo>
                    <a:pt x="785" y="463"/>
                    <a:pt x="785" y="460"/>
                    <a:pt x="787" y="460"/>
                  </a:cubicBezTo>
                  <a:close/>
                  <a:moveTo>
                    <a:pt x="597" y="469"/>
                  </a:moveTo>
                  <a:cubicBezTo>
                    <a:pt x="597" y="469"/>
                    <a:pt x="597" y="469"/>
                    <a:pt x="610" y="482"/>
                  </a:cubicBezTo>
                  <a:cubicBezTo>
                    <a:pt x="610" y="482"/>
                    <a:pt x="610" y="469"/>
                    <a:pt x="610" y="469"/>
                  </a:cubicBezTo>
                  <a:close/>
                  <a:moveTo>
                    <a:pt x="766" y="469"/>
                  </a:moveTo>
                  <a:cubicBezTo>
                    <a:pt x="779" y="482"/>
                    <a:pt x="792" y="482"/>
                    <a:pt x="792" y="482"/>
                  </a:cubicBezTo>
                  <a:lnTo>
                    <a:pt x="779" y="482"/>
                  </a:lnTo>
                  <a:lnTo>
                    <a:pt x="766" y="469"/>
                  </a:lnTo>
                  <a:close/>
                  <a:moveTo>
                    <a:pt x="758" y="485"/>
                  </a:moveTo>
                  <a:cubicBezTo>
                    <a:pt x="759" y="485"/>
                    <a:pt x="766" y="489"/>
                    <a:pt x="779" y="495"/>
                  </a:cubicBezTo>
                  <a:lnTo>
                    <a:pt x="766" y="495"/>
                  </a:lnTo>
                  <a:cubicBezTo>
                    <a:pt x="759" y="489"/>
                    <a:pt x="756" y="485"/>
                    <a:pt x="758" y="485"/>
                  </a:cubicBezTo>
                  <a:close/>
                  <a:moveTo>
                    <a:pt x="636" y="547"/>
                  </a:moveTo>
                  <a:cubicBezTo>
                    <a:pt x="641" y="547"/>
                    <a:pt x="647" y="550"/>
                    <a:pt x="652" y="554"/>
                  </a:cubicBezTo>
                  <a:lnTo>
                    <a:pt x="652" y="554"/>
                  </a:lnTo>
                  <a:cubicBezTo>
                    <a:pt x="649" y="550"/>
                    <a:pt x="643" y="547"/>
                    <a:pt x="636" y="547"/>
                  </a:cubicBezTo>
                  <a:close/>
                  <a:moveTo>
                    <a:pt x="690" y="589"/>
                  </a:moveTo>
                  <a:cubicBezTo>
                    <a:pt x="691" y="589"/>
                    <a:pt x="695" y="592"/>
                    <a:pt x="701" y="599"/>
                  </a:cubicBezTo>
                  <a:lnTo>
                    <a:pt x="688" y="599"/>
                  </a:lnTo>
                  <a:cubicBezTo>
                    <a:pt x="688" y="592"/>
                    <a:pt x="688" y="589"/>
                    <a:pt x="690" y="589"/>
                  </a:cubicBezTo>
                  <a:close/>
                  <a:moveTo>
                    <a:pt x="766" y="586"/>
                  </a:moveTo>
                  <a:cubicBezTo>
                    <a:pt x="766" y="586"/>
                    <a:pt x="779" y="599"/>
                    <a:pt x="766" y="599"/>
                  </a:cubicBezTo>
                  <a:lnTo>
                    <a:pt x="753" y="599"/>
                  </a:lnTo>
                  <a:cubicBezTo>
                    <a:pt x="740" y="586"/>
                    <a:pt x="740" y="586"/>
                    <a:pt x="740" y="586"/>
                  </a:cubicBezTo>
                  <a:close/>
                  <a:moveTo>
                    <a:pt x="675" y="612"/>
                  </a:moveTo>
                  <a:cubicBezTo>
                    <a:pt x="679" y="615"/>
                    <a:pt x="683" y="620"/>
                    <a:pt x="688" y="625"/>
                  </a:cubicBezTo>
                  <a:cubicBezTo>
                    <a:pt x="675" y="625"/>
                    <a:pt x="662" y="612"/>
                    <a:pt x="675" y="612"/>
                  </a:cubicBezTo>
                  <a:close/>
                  <a:moveTo>
                    <a:pt x="218" y="662"/>
                  </a:moveTo>
                  <a:cubicBezTo>
                    <a:pt x="217" y="662"/>
                    <a:pt x="214" y="666"/>
                    <a:pt x="208" y="677"/>
                  </a:cubicBezTo>
                  <a:cubicBezTo>
                    <a:pt x="216" y="669"/>
                    <a:pt x="219" y="662"/>
                    <a:pt x="218" y="662"/>
                  </a:cubicBezTo>
                  <a:close/>
                  <a:moveTo>
                    <a:pt x="286" y="677"/>
                  </a:move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lose/>
                  <a:moveTo>
                    <a:pt x="219" y="679"/>
                  </a:moveTo>
                  <a:cubicBezTo>
                    <a:pt x="219" y="679"/>
                    <a:pt x="214" y="682"/>
                    <a:pt x="208" y="687"/>
                  </a:cubicBezTo>
                  <a:lnTo>
                    <a:pt x="208" y="687"/>
                  </a:lnTo>
                  <a:cubicBezTo>
                    <a:pt x="208" y="686"/>
                    <a:pt x="207" y="685"/>
                    <a:pt x="207" y="685"/>
                  </a:cubicBezTo>
                  <a:lnTo>
                    <a:pt x="207" y="685"/>
                  </a:lnTo>
                  <a:cubicBezTo>
                    <a:pt x="206" y="686"/>
                    <a:pt x="206" y="687"/>
                    <a:pt x="205" y="689"/>
                  </a:cubicBezTo>
                  <a:lnTo>
                    <a:pt x="205" y="689"/>
                  </a:lnTo>
                  <a:cubicBezTo>
                    <a:pt x="206" y="688"/>
                    <a:pt x="207" y="687"/>
                    <a:pt x="208" y="687"/>
                  </a:cubicBezTo>
                  <a:lnTo>
                    <a:pt x="208" y="687"/>
                  </a:lnTo>
                  <a:cubicBezTo>
                    <a:pt x="208" y="688"/>
                    <a:pt x="208" y="689"/>
                    <a:pt x="208" y="690"/>
                  </a:cubicBezTo>
                  <a:cubicBezTo>
                    <a:pt x="216" y="682"/>
                    <a:pt x="219" y="679"/>
                    <a:pt x="219" y="679"/>
                  </a:cubicBezTo>
                  <a:close/>
                  <a:moveTo>
                    <a:pt x="299" y="677"/>
                  </a:moveTo>
                  <a:lnTo>
                    <a:pt x="299" y="690"/>
                  </a:lnTo>
                  <a:cubicBezTo>
                    <a:pt x="312" y="677"/>
                    <a:pt x="312" y="677"/>
                    <a:pt x="299" y="677"/>
                  </a:cubicBezTo>
                  <a:close/>
                  <a:moveTo>
                    <a:pt x="597" y="651"/>
                  </a:moveTo>
                  <a:lnTo>
                    <a:pt x="597" y="651"/>
                  </a:lnTo>
                  <a:cubicBezTo>
                    <a:pt x="601" y="654"/>
                    <a:pt x="605" y="658"/>
                    <a:pt x="610" y="664"/>
                  </a:cubicBezTo>
                  <a:lnTo>
                    <a:pt x="623" y="690"/>
                  </a:lnTo>
                  <a:cubicBezTo>
                    <a:pt x="610" y="690"/>
                    <a:pt x="610" y="677"/>
                    <a:pt x="597" y="651"/>
                  </a:cubicBezTo>
                  <a:close/>
                  <a:moveTo>
                    <a:pt x="714" y="677"/>
                  </a:moveTo>
                  <a:lnTo>
                    <a:pt x="727" y="690"/>
                  </a:lnTo>
                  <a:cubicBezTo>
                    <a:pt x="727" y="692"/>
                    <a:pt x="727" y="693"/>
                    <a:pt x="726" y="693"/>
                  </a:cubicBezTo>
                  <a:cubicBezTo>
                    <a:pt x="722" y="693"/>
                    <a:pt x="714" y="677"/>
                    <a:pt x="714" y="677"/>
                  </a:cubicBezTo>
                  <a:close/>
                  <a:moveTo>
                    <a:pt x="1025" y="690"/>
                  </a:moveTo>
                  <a:cubicBezTo>
                    <a:pt x="1025" y="690"/>
                    <a:pt x="1025" y="703"/>
                    <a:pt x="1038" y="703"/>
                  </a:cubicBezTo>
                  <a:cubicBezTo>
                    <a:pt x="1042" y="707"/>
                    <a:pt x="1046" y="708"/>
                    <a:pt x="1049" y="708"/>
                  </a:cubicBezTo>
                  <a:cubicBezTo>
                    <a:pt x="1056" y="708"/>
                    <a:pt x="1057" y="699"/>
                    <a:pt x="1038" y="690"/>
                  </a:cubicBezTo>
                  <a:close/>
                  <a:moveTo>
                    <a:pt x="468" y="664"/>
                  </a:moveTo>
                  <a:cubicBezTo>
                    <a:pt x="468" y="677"/>
                    <a:pt x="481" y="690"/>
                    <a:pt x="481" y="703"/>
                  </a:cubicBezTo>
                  <a:cubicBezTo>
                    <a:pt x="494" y="716"/>
                    <a:pt x="481" y="716"/>
                    <a:pt x="481" y="716"/>
                  </a:cubicBezTo>
                  <a:cubicBezTo>
                    <a:pt x="481" y="703"/>
                    <a:pt x="468" y="690"/>
                    <a:pt x="468" y="677"/>
                  </a:cubicBezTo>
                  <a:cubicBezTo>
                    <a:pt x="468" y="677"/>
                    <a:pt x="468" y="671"/>
                    <a:pt x="468" y="664"/>
                  </a:cubicBezTo>
                  <a:close/>
                  <a:moveTo>
                    <a:pt x="545" y="690"/>
                  </a:moveTo>
                  <a:lnTo>
                    <a:pt x="558" y="703"/>
                  </a:lnTo>
                  <a:lnTo>
                    <a:pt x="558" y="716"/>
                  </a:lnTo>
                  <a:lnTo>
                    <a:pt x="545" y="703"/>
                  </a:lnTo>
                  <a:cubicBezTo>
                    <a:pt x="545" y="690"/>
                    <a:pt x="545" y="690"/>
                    <a:pt x="545" y="690"/>
                  </a:cubicBezTo>
                  <a:close/>
                  <a:moveTo>
                    <a:pt x="650" y="694"/>
                  </a:moveTo>
                  <a:lnTo>
                    <a:pt x="650" y="694"/>
                  </a:lnTo>
                  <a:cubicBezTo>
                    <a:pt x="652" y="703"/>
                    <a:pt x="662" y="704"/>
                    <a:pt x="662" y="716"/>
                  </a:cubicBezTo>
                  <a:cubicBezTo>
                    <a:pt x="654" y="707"/>
                    <a:pt x="651" y="699"/>
                    <a:pt x="650" y="694"/>
                  </a:cubicBezTo>
                  <a:close/>
                  <a:moveTo>
                    <a:pt x="442" y="716"/>
                  </a:moveTo>
                  <a:cubicBezTo>
                    <a:pt x="442" y="716"/>
                    <a:pt x="455" y="729"/>
                    <a:pt x="455" y="742"/>
                  </a:cubicBezTo>
                  <a:cubicBezTo>
                    <a:pt x="455" y="742"/>
                    <a:pt x="442" y="729"/>
                    <a:pt x="442" y="716"/>
                  </a:cubicBezTo>
                  <a:close/>
                  <a:moveTo>
                    <a:pt x="720" y="741"/>
                  </a:moveTo>
                  <a:cubicBezTo>
                    <a:pt x="718" y="741"/>
                    <a:pt x="716" y="742"/>
                    <a:pt x="714" y="742"/>
                  </a:cubicBezTo>
                  <a:cubicBezTo>
                    <a:pt x="719" y="747"/>
                    <a:pt x="723" y="750"/>
                    <a:pt x="724" y="750"/>
                  </a:cubicBezTo>
                  <a:cubicBezTo>
                    <a:pt x="724" y="750"/>
                    <a:pt x="723" y="747"/>
                    <a:pt x="720" y="741"/>
                  </a:cubicBezTo>
                  <a:close/>
                  <a:moveTo>
                    <a:pt x="286" y="755"/>
                  </a:moveTo>
                  <a:cubicBezTo>
                    <a:pt x="299" y="755"/>
                    <a:pt x="299" y="755"/>
                    <a:pt x="299" y="768"/>
                  </a:cubicBezTo>
                  <a:lnTo>
                    <a:pt x="286" y="768"/>
                  </a:lnTo>
                  <a:cubicBezTo>
                    <a:pt x="286" y="755"/>
                    <a:pt x="286" y="755"/>
                    <a:pt x="286" y="755"/>
                  </a:cubicBezTo>
                  <a:close/>
                  <a:moveTo>
                    <a:pt x="575" y="711"/>
                  </a:moveTo>
                  <a:lnTo>
                    <a:pt x="575" y="711"/>
                  </a:lnTo>
                  <a:cubicBezTo>
                    <a:pt x="575" y="711"/>
                    <a:pt x="579" y="717"/>
                    <a:pt x="584" y="729"/>
                  </a:cubicBezTo>
                  <a:cubicBezTo>
                    <a:pt x="584" y="742"/>
                    <a:pt x="597" y="755"/>
                    <a:pt x="597" y="768"/>
                  </a:cubicBezTo>
                  <a:lnTo>
                    <a:pt x="584" y="768"/>
                  </a:lnTo>
                  <a:cubicBezTo>
                    <a:pt x="584" y="768"/>
                    <a:pt x="584" y="755"/>
                    <a:pt x="584" y="742"/>
                  </a:cubicBezTo>
                  <a:cubicBezTo>
                    <a:pt x="577" y="720"/>
                    <a:pt x="574" y="711"/>
                    <a:pt x="575" y="711"/>
                  </a:cubicBezTo>
                  <a:close/>
                  <a:moveTo>
                    <a:pt x="104" y="794"/>
                  </a:moveTo>
                  <a:cubicBezTo>
                    <a:pt x="92" y="794"/>
                    <a:pt x="79" y="807"/>
                    <a:pt x="79" y="807"/>
                  </a:cubicBezTo>
                  <a:cubicBezTo>
                    <a:pt x="92" y="807"/>
                    <a:pt x="92" y="807"/>
                    <a:pt x="104" y="794"/>
                  </a:cubicBezTo>
                  <a:close/>
                  <a:moveTo>
                    <a:pt x="455" y="794"/>
                  </a:moveTo>
                  <a:cubicBezTo>
                    <a:pt x="455" y="794"/>
                    <a:pt x="455" y="807"/>
                    <a:pt x="455" y="819"/>
                  </a:cubicBezTo>
                  <a:lnTo>
                    <a:pt x="442" y="819"/>
                  </a:lnTo>
                  <a:cubicBezTo>
                    <a:pt x="442" y="807"/>
                    <a:pt x="442" y="794"/>
                    <a:pt x="455" y="794"/>
                  </a:cubicBezTo>
                  <a:close/>
                  <a:moveTo>
                    <a:pt x="208" y="794"/>
                  </a:moveTo>
                  <a:lnTo>
                    <a:pt x="208" y="794"/>
                  </a:lnTo>
                  <a:cubicBezTo>
                    <a:pt x="202" y="813"/>
                    <a:pt x="202" y="823"/>
                    <a:pt x="203" y="823"/>
                  </a:cubicBezTo>
                  <a:cubicBezTo>
                    <a:pt x="205" y="823"/>
                    <a:pt x="208" y="813"/>
                    <a:pt x="208" y="794"/>
                  </a:cubicBezTo>
                  <a:close/>
                  <a:moveTo>
                    <a:pt x="468" y="819"/>
                  </a:moveTo>
                  <a:cubicBezTo>
                    <a:pt x="468" y="823"/>
                    <a:pt x="468" y="828"/>
                    <a:pt x="468" y="832"/>
                  </a:cubicBezTo>
                  <a:cubicBezTo>
                    <a:pt x="468" y="845"/>
                    <a:pt x="468" y="845"/>
                    <a:pt x="481" y="845"/>
                  </a:cubicBezTo>
                  <a:cubicBezTo>
                    <a:pt x="481" y="845"/>
                    <a:pt x="481" y="832"/>
                    <a:pt x="481" y="832"/>
                  </a:cubicBezTo>
                  <a:cubicBezTo>
                    <a:pt x="481" y="819"/>
                    <a:pt x="481" y="819"/>
                    <a:pt x="468" y="819"/>
                  </a:cubicBezTo>
                  <a:close/>
                  <a:moveTo>
                    <a:pt x="582" y="0"/>
                  </a:moveTo>
                  <a:cubicBezTo>
                    <a:pt x="580" y="0"/>
                    <a:pt x="577" y="4"/>
                    <a:pt x="571" y="15"/>
                  </a:cubicBezTo>
                  <a:cubicBezTo>
                    <a:pt x="565" y="22"/>
                    <a:pt x="562" y="25"/>
                    <a:pt x="558" y="25"/>
                  </a:cubicBezTo>
                  <a:cubicBezTo>
                    <a:pt x="555" y="25"/>
                    <a:pt x="552" y="22"/>
                    <a:pt x="545" y="15"/>
                  </a:cubicBezTo>
                  <a:cubicBezTo>
                    <a:pt x="545" y="15"/>
                    <a:pt x="545" y="15"/>
                    <a:pt x="545" y="28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45" y="35"/>
                    <a:pt x="545" y="35"/>
                    <a:pt x="545" y="41"/>
                  </a:cubicBezTo>
                  <a:cubicBezTo>
                    <a:pt x="545" y="28"/>
                    <a:pt x="545" y="22"/>
                    <a:pt x="544" y="22"/>
                  </a:cubicBezTo>
                  <a:cubicBezTo>
                    <a:pt x="542" y="22"/>
                    <a:pt x="539" y="28"/>
                    <a:pt x="533" y="41"/>
                  </a:cubicBezTo>
                  <a:cubicBezTo>
                    <a:pt x="533" y="28"/>
                    <a:pt x="533" y="28"/>
                    <a:pt x="533" y="28"/>
                  </a:cubicBezTo>
                  <a:cubicBezTo>
                    <a:pt x="520" y="28"/>
                    <a:pt x="507" y="41"/>
                    <a:pt x="494" y="41"/>
                  </a:cubicBezTo>
                  <a:cubicBezTo>
                    <a:pt x="468" y="41"/>
                    <a:pt x="468" y="41"/>
                    <a:pt x="468" y="54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42" y="41"/>
                    <a:pt x="442" y="41"/>
                    <a:pt x="442" y="28"/>
                  </a:cubicBezTo>
                  <a:cubicBezTo>
                    <a:pt x="442" y="41"/>
                    <a:pt x="442" y="41"/>
                    <a:pt x="442" y="41"/>
                  </a:cubicBezTo>
                  <a:cubicBezTo>
                    <a:pt x="442" y="35"/>
                    <a:pt x="438" y="32"/>
                    <a:pt x="435" y="32"/>
                  </a:cubicBezTo>
                  <a:cubicBezTo>
                    <a:pt x="432" y="32"/>
                    <a:pt x="429" y="35"/>
                    <a:pt x="429" y="41"/>
                  </a:cubicBezTo>
                  <a:cubicBezTo>
                    <a:pt x="429" y="32"/>
                    <a:pt x="422" y="23"/>
                    <a:pt x="418" y="23"/>
                  </a:cubicBezTo>
                  <a:cubicBezTo>
                    <a:pt x="417" y="23"/>
                    <a:pt x="416" y="24"/>
                    <a:pt x="416" y="28"/>
                  </a:cubicBezTo>
                  <a:cubicBezTo>
                    <a:pt x="429" y="54"/>
                    <a:pt x="416" y="54"/>
                    <a:pt x="416" y="67"/>
                  </a:cubicBezTo>
                  <a:cubicBezTo>
                    <a:pt x="416" y="67"/>
                    <a:pt x="416" y="67"/>
                    <a:pt x="403" y="54"/>
                  </a:cubicBezTo>
                  <a:cubicBezTo>
                    <a:pt x="403" y="50"/>
                    <a:pt x="402" y="49"/>
                    <a:pt x="400" y="49"/>
                  </a:cubicBezTo>
                  <a:cubicBezTo>
                    <a:pt x="396" y="49"/>
                    <a:pt x="390" y="58"/>
                    <a:pt x="390" y="67"/>
                  </a:cubicBezTo>
                  <a:cubicBezTo>
                    <a:pt x="390" y="54"/>
                    <a:pt x="377" y="54"/>
                    <a:pt x="377" y="54"/>
                  </a:cubicBezTo>
                  <a:cubicBezTo>
                    <a:pt x="377" y="50"/>
                    <a:pt x="377" y="46"/>
                    <a:pt x="377" y="41"/>
                  </a:cubicBezTo>
                  <a:cubicBezTo>
                    <a:pt x="370" y="35"/>
                    <a:pt x="367" y="32"/>
                    <a:pt x="366" y="32"/>
                  </a:cubicBezTo>
                  <a:cubicBezTo>
                    <a:pt x="364" y="32"/>
                    <a:pt x="364" y="35"/>
                    <a:pt x="364" y="41"/>
                  </a:cubicBezTo>
                  <a:cubicBezTo>
                    <a:pt x="364" y="54"/>
                    <a:pt x="351" y="54"/>
                    <a:pt x="338" y="54"/>
                  </a:cubicBezTo>
                  <a:cubicBezTo>
                    <a:pt x="325" y="67"/>
                    <a:pt x="325" y="80"/>
                    <a:pt x="338" y="106"/>
                  </a:cubicBezTo>
                  <a:cubicBezTo>
                    <a:pt x="325" y="93"/>
                    <a:pt x="312" y="67"/>
                    <a:pt x="312" y="67"/>
                  </a:cubicBezTo>
                  <a:lnTo>
                    <a:pt x="312" y="67"/>
                  </a:lnTo>
                  <a:cubicBezTo>
                    <a:pt x="312" y="67"/>
                    <a:pt x="312" y="80"/>
                    <a:pt x="325" y="93"/>
                  </a:cubicBezTo>
                  <a:cubicBezTo>
                    <a:pt x="325" y="106"/>
                    <a:pt x="325" y="106"/>
                    <a:pt x="312" y="106"/>
                  </a:cubicBezTo>
                  <a:cubicBezTo>
                    <a:pt x="306" y="100"/>
                    <a:pt x="302" y="96"/>
                    <a:pt x="301" y="96"/>
                  </a:cubicBezTo>
                  <a:cubicBezTo>
                    <a:pt x="299" y="96"/>
                    <a:pt x="299" y="100"/>
                    <a:pt x="299" y="106"/>
                  </a:cubicBezTo>
                  <a:cubicBezTo>
                    <a:pt x="299" y="115"/>
                    <a:pt x="299" y="124"/>
                    <a:pt x="294" y="124"/>
                  </a:cubicBezTo>
                  <a:cubicBezTo>
                    <a:pt x="293" y="124"/>
                    <a:pt x="290" y="123"/>
                    <a:pt x="286" y="119"/>
                  </a:cubicBezTo>
                  <a:cubicBezTo>
                    <a:pt x="278" y="104"/>
                    <a:pt x="271" y="98"/>
                    <a:pt x="268" y="98"/>
                  </a:cubicBezTo>
                  <a:cubicBezTo>
                    <a:pt x="267" y="98"/>
                    <a:pt x="268" y="101"/>
                    <a:pt x="273" y="106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32"/>
                    <a:pt x="273" y="145"/>
                  </a:cubicBezTo>
                  <a:cubicBezTo>
                    <a:pt x="260" y="145"/>
                    <a:pt x="260" y="132"/>
                    <a:pt x="260" y="132"/>
                  </a:cubicBezTo>
                  <a:lnTo>
                    <a:pt x="247" y="119"/>
                  </a:lnTo>
                  <a:cubicBezTo>
                    <a:pt x="247" y="119"/>
                    <a:pt x="247" y="119"/>
                    <a:pt x="247" y="132"/>
                  </a:cubicBezTo>
                  <a:cubicBezTo>
                    <a:pt x="239" y="132"/>
                    <a:pt x="236" y="126"/>
                    <a:pt x="235" y="126"/>
                  </a:cubicBezTo>
                  <a:cubicBezTo>
                    <a:pt x="234" y="126"/>
                    <a:pt x="234" y="128"/>
                    <a:pt x="234" y="132"/>
                  </a:cubicBezTo>
                  <a:cubicBezTo>
                    <a:pt x="228" y="119"/>
                    <a:pt x="224" y="113"/>
                    <a:pt x="223" y="113"/>
                  </a:cubicBezTo>
                  <a:cubicBezTo>
                    <a:pt x="221" y="113"/>
                    <a:pt x="221" y="119"/>
                    <a:pt x="221" y="132"/>
                  </a:cubicBezTo>
                  <a:cubicBezTo>
                    <a:pt x="221" y="145"/>
                    <a:pt x="208" y="158"/>
                    <a:pt x="208" y="158"/>
                  </a:cubicBezTo>
                  <a:cubicBezTo>
                    <a:pt x="202" y="164"/>
                    <a:pt x="199" y="168"/>
                    <a:pt x="195" y="168"/>
                  </a:cubicBezTo>
                  <a:cubicBezTo>
                    <a:pt x="192" y="168"/>
                    <a:pt x="189" y="164"/>
                    <a:pt x="182" y="158"/>
                  </a:cubicBezTo>
                  <a:cubicBezTo>
                    <a:pt x="169" y="151"/>
                    <a:pt x="163" y="148"/>
                    <a:pt x="161" y="148"/>
                  </a:cubicBezTo>
                  <a:cubicBezTo>
                    <a:pt x="160" y="148"/>
                    <a:pt x="163" y="151"/>
                    <a:pt x="169" y="158"/>
                  </a:cubicBezTo>
                  <a:cubicBezTo>
                    <a:pt x="195" y="171"/>
                    <a:pt x="182" y="171"/>
                    <a:pt x="182" y="184"/>
                  </a:cubicBezTo>
                  <a:cubicBezTo>
                    <a:pt x="180" y="181"/>
                    <a:pt x="178" y="180"/>
                    <a:pt x="176" y="180"/>
                  </a:cubicBezTo>
                  <a:cubicBezTo>
                    <a:pt x="169" y="180"/>
                    <a:pt x="169" y="199"/>
                    <a:pt x="169" y="210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5" y="223"/>
                    <a:pt x="195" y="223"/>
                    <a:pt x="182" y="223"/>
                  </a:cubicBezTo>
                  <a:cubicBezTo>
                    <a:pt x="182" y="223"/>
                    <a:pt x="169" y="210"/>
                    <a:pt x="156" y="197"/>
                  </a:cubicBezTo>
                  <a:cubicBezTo>
                    <a:pt x="156" y="184"/>
                    <a:pt x="143" y="184"/>
                    <a:pt x="143" y="184"/>
                  </a:cubicBezTo>
                  <a:cubicBezTo>
                    <a:pt x="130" y="184"/>
                    <a:pt x="130" y="184"/>
                    <a:pt x="143" y="197"/>
                  </a:cubicBezTo>
                  <a:cubicBezTo>
                    <a:pt x="156" y="210"/>
                    <a:pt x="156" y="210"/>
                    <a:pt x="156" y="210"/>
                  </a:cubicBezTo>
                  <a:cubicBezTo>
                    <a:pt x="156" y="210"/>
                    <a:pt x="143" y="210"/>
                    <a:pt x="156" y="223"/>
                  </a:cubicBezTo>
                  <a:cubicBezTo>
                    <a:pt x="169" y="236"/>
                    <a:pt x="169" y="236"/>
                    <a:pt x="156" y="236"/>
                  </a:cubicBezTo>
                  <a:cubicBezTo>
                    <a:pt x="152" y="231"/>
                    <a:pt x="149" y="230"/>
                    <a:pt x="147" y="230"/>
                  </a:cubicBezTo>
                  <a:cubicBezTo>
                    <a:pt x="143" y="230"/>
                    <a:pt x="143" y="236"/>
                    <a:pt x="143" y="236"/>
                  </a:cubicBezTo>
                  <a:cubicBezTo>
                    <a:pt x="143" y="223"/>
                    <a:pt x="143" y="223"/>
                    <a:pt x="130" y="223"/>
                  </a:cubicBezTo>
                  <a:cubicBezTo>
                    <a:pt x="130" y="210"/>
                    <a:pt x="117" y="210"/>
                    <a:pt x="117" y="210"/>
                  </a:cubicBezTo>
                  <a:cubicBezTo>
                    <a:pt x="104" y="210"/>
                    <a:pt x="117" y="223"/>
                    <a:pt x="117" y="223"/>
                  </a:cubicBezTo>
                  <a:cubicBezTo>
                    <a:pt x="130" y="223"/>
                    <a:pt x="79" y="275"/>
                    <a:pt x="79" y="288"/>
                  </a:cubicBezTo>
                  <a:cubicBezTo>
                    <a:pt x="66" y="288"/>
                    <a:pt x="53" y="288"/>
                    <a:pt x="66" y="301"/>
                  </a:cubicBezTo>
                  <a:cubicBezTo>
                    <a:pt x="79" y="301"/>
                    <a:pt x="79" y="314"/>
                    <a:pt x="66" y="327"/>
                  </a:cubicBezTo>
                  <a:cubicBezTo>
                    <a:pt x="53" y="353"/>
                    <a:pt x="40" y="366"/>
                    <a:pt x="53" y="366"/>
                  </a:cubicBezTo>
                  <a:cubicBezTo>
                    <a:pt x="53" y="366"/>
                    <a:pt x="53" y="366"/>
                    <a:pt x="53" y="378"/>
                  </a:cubicBezTo>
                  <a:cubicBezTo>
                    <a:pt x="53" y="378"/>
                    <a:pt x="66" y="391"/>
                    <a:pt x="66" y="391"/>
                  </a:cubicBezTo>
                  <a:cubicBezTo>
                    <a:pt x="57" y="391"/>
                    <a:pt x="48" y="386"/>
                    <a:pt x="43" y="386"/>
                  </a:cubicBezTo>
                  <a:cubicBezTo>
                    <a:pt x="41" y="386"/>
                    <a:pt x="40" y="387"/>
                    <a:pt x="40" y="391"/>
                  </a:cubicBezTo>
                  <a:cubicBezTo>
                    <a:pt x="27" y="391"/>
                    <a:pt x="40" y="391"/>
                    <a:pt x="53" y="404"/>
                  </a:cubicBezTo>
                  <a:cubicBezTo>
                    <a:pt x="40" y="404"/>
                    <a:pt x="27" y="391"/>
                    <a:pt x="27" y="391"/>
                  </a:cubicBezTo>
                  <a:lnTo>
                    <a:pt x="27" y="404"/>
                  </a:lnTo>
                  <a:lnTo>
                    <a:pt x="14" y="404"/>
                  </a:lnTo>
                  <a:lnTo>
                    <a:pt x="27" y="417"/>
                  </a:lnTo>
                  <a:cubicBezTo>
                    <a:pt x="15" y="414"/>
                    <a:pt x="9" y="412"/>
                    <a:pt x="7" y="412"/>
                  </a:cubicBezTo>
                  <a:cubicBezTo>
                    <a:pt x="2" y="412"/>
                    <a:pt x="17" y="421"/>
                    <a:pt x="27" y="430"/>
                  </a:cubicBezTo>
                  <a:cubicBezTo>
                    <a:pt x="40" y="443"/>
                    <a:pt x="40" y="443"/>
                    <a:pt x="27" y="443"/>
                  </a:cubicBezTo>
                  <a:lnTo>
                    <a:pt x="14" y="443"/>
                  </a:lnTo>
                  <a:cubicBezTo>
                    <a:pt x="27" y="456"/>
                    <a:pt x="27" y="469"/>
                    <a:pt x="27" y="495"/>
                  </a:cubicBezTo>
                  <a:cubicBezTo>
                    <a:pt x="14" y="521"/>
                    <a:pt x="27" y="534"/>
                    <a:pt x="40" y="534"/>
                  </a:cubicBezTo>
                  <a:cubicBezTo>
                    <a:pt x="40" y="534"/>
                    <a:pt x="40" y="534"/>
                    <a:pt x="27" y="547"/>
                  </a:cubicBezTo>
                  <a:lnTo>
                    <a:pt x="40" y="547"/>
                  </a:lnTo>
                  <a:cubicBezTo>
                    <a:pt x="27" y="547"/>
                    <a:pt x="27" y="560"/>
                    <a:pt x="27" y="560"/>
                  </a:cubicBezTo>
                  <a:cubicBezTo>
                    <a:pt x="27" y="573"/>
                    <a:pt x="27" y="586"/>
                    <a:pt x="40" y="586"/>
                  </a:cubicBezTo>
                  <a:cubicBezTo>
                    <a:pt x="14" y="586"/>
                    <a:pt x="1" y="612"/>
                    <a:pt x="27" y="612"/>
                  </a:cubicBezTo>
                  <a:lnTo>
                    <a:pt x="14" y="612"/>
                  </a:lnTo>
                  <a:cubicBezTo>
                    <a:pt x="14" y="625"/>
                    <a:pt x="27" y="625"/>
                    <a:pt x="40" y="625"/>
                  </a:cubicBezTo>
                  <a:cubicBezTo>
                    <a:pt x="40" y="625"/>
                    <a:pt x="40" y="638"/>
                    <a:pt x="40" y="651"/>
                  </a:cubicBezTo>
                  <a:lnTo>
                    <a:pt x="66" y="651"/>
                  </a:lnTo>
                  <a:cubicBezTo>
                    <a:pt x="53" y="664"/>
                    <a:pt x="53" y="677"/>
                    <a:pt x="66" y="690"/>
                  </a:cubicBezTo>
                  <a:cubicBezTo>
                    <a:pt x="79" y="703"/>
                    <a:pt x="79" y="716"/>
                    <a:pt x="79" y="729"/>
                  </a:cubicBezTo>
                  <a:lnTo>
                    <a:pt x="92" y="729"/>
                  </a:lnTo>
                  <a:cubicBezTo>
                    <a:pt x="104" y="722"/>
                    <a:pt x="111" y="719"/>
                    <a:pt x="113" y="719"/>
                  </a:cubicBezTo>
                  <a:cubicBezTo>
                    <a:pt x="114" y="719"/>
                    <a:pt x="111" y="722"/>
                    <a:pt x="104" y="729"/>
                  </a:cubicBezTo>
                  <a:cubicBezTo>
                    <a:pt x="86" y="738"/>
                    <a:pt x="87" y="747"/>
                    <a:pt x="99" y="747"/>
                  </a:cubicBezTo>
                  <a:cubicBezTo>
                    <a:pt x="100" y="747"/>
                    <a:pt x="103" y="747"/>
                    <a:pt x="105" y="746"/>
                  </a:cubicBezTo>
                  <a:lnTo>
                    <a:pt x="105" y="746"/>
                  </a:lnTo>
                  <a:cubicBezTo>
                    <a:pt x="104" y="748"/>
                    <a:pt x="104" y="751"/>
                    <a:pt x="104" y="755"/>
                  </a:cubicBezTo>
                  <a:cubicBezTo>
                    <a:pt x="92" y="761"/>
                    <a:pt x="92" y="764"/>
                    <a:pt x="96" y="764"/>
                  </a:cubicBezTo>
                  <a:cubicBezTo>
                    <a:pt x="101" y="764"/>
                    <a:pt x="111" y="761"/>
                    <a:pt x="117" y="755"/>
                  </a:cubicBezTo>
                  <a:lnTo>
                    <a:pt x="117" y="755"/>
                  </a:lnTo>
                  <a:cubicBezTo>
                    <a:pt x="117" y="755"/>
                    <a:pt x="105" y="768"/>
                    <a:pt x="117" y="768"/>
                  </a:cubicBezTo>
                  <a:cubicBezTo>
                    <a:pt x="117" y="768"/>
                    <a:pt x="117" y="768"/>
                    <a:pt x="104" y="794"/>
                  </a:cubicBezTo>
                  <a:lnTo>
                    <a:pt x="117" y="794"/>
                  </a:lnTo>
                  <a:cubicBezTo>
                    <a:pt x="121" y="790"/>
                    <a:pt x="123" y="788"/>
                    <a:pt x="125" y="786"/>
                  </a:cubicBezTo>
                  <a:cubicBezTo>
                    <a:pt x="125" y="786"/>
                    <a:pt x="134" y="777"/>
                    <a:pt x="143" y="768"/>
                  </a:cubicBezTo>
                  <a:cubicBezTo>
                    <a:pt x="153" y="758"/>
                    <a:pt x="155" y="749"/>
                    <a:pt x="156" y="749"/>
                  </a:cubicBezTo>
                  <a:cubicBezTo>
                    <a:pt x="156" y="749"/>
                    <a:pt x="156" y="751"/>
                    <a:pt x="156" y="755"/>
                  </a:cubicBezTo>
                  <a:cubicBezTo>
                    <a:pt x="156" y="755"/>
                    <a:pt x="169" y="742"/>
                    <a:pt x="182" y="729"/>
                  </a:cubicBezTo>
                  <a:cubicBezTo>
                    <a:pt x="191" y="710"/>
                    <a:pt x="201" y="699"/>
                    <a:pt x="205" y="689"/>
                  </a:cubicBezTo>
                  <a:lnTo>
                    <a:pt x="205" y="689"/>
                  </a:lnTo>
                  <a:cubicBezTo>
                    <a:pt x="199" y="693"/>
                    <a:pt x="190" y="699"/>
                    <a:pt x="182" y="703"/>
                  </a:cubicBezTo>
                  <a:cubicBezTo>
                    <a:pt x="191" y="694"/>
                    <a:pt x="201" y="684"/>
                    <a:pt x="205" y="684"/>
                  </a:cubicBezTo>
                  <a:cubicBezTo>
                    <a:pt x="206" y="684"/>
                    <a:pt x="206" y="685"/>
                    <a:pt x="207" y="685"/>
                  </a:cubicBezTo>
                  <a:lnTo>
                    <a:pt x="207" y="685"/>
                  </a:lnTo>
                  <a:cubicBezTo>
                    <a:pt x="208" y="682"/>
                    <a:pt x="208" y="679"/>
                    <a:pt x="208" y="677"/>
                  </a:cubicBezTo>
                  <a:lnTo>
                    <a:pt x="195" y="677"/>
                  </a:lnTo>
                  <a:cubicBezTo>
                    <a:pt x="195" y="677"/>
                    <a:pt x="195" y="664"/>
                    <a:pt x="195" y="664"/>
                  </a:cubicBezTo>
                  <a:cubicBezTo>
                    <a:pt x="208" y="651"/>
                    <a:pt x="208" y="651"/>
                    <a:pt x="208" y="651"/>
                  </a:cubicBezTo>
                  <a:cubicBezTo>
                    <a:pt x="195" y="638"/>
                    <a:pt x="195" y="638"/>
                    <a:pt x="208" y="625"/>
                  </a:cubicBezTo>
                  <a:cubicBezTo>
                    <a:pt x="220" y="613"/>
                    <a:pt x="221" y="612"/>
                    <a:pt x="221" y="612"/>
                  </a:cubicBezTo>
                  <a:lnTo>
                    <a:pt x="221" y="612"/>
                  </a:lnTo>
                  <a:cubicBezTo>
                    <a:pt x="217" y="616"/>
                    <a:pt x="214" y="617"/>
                    <a:pt x="210" y="617"/>
                  </a:cubicBezTo>
                  <a:cubicBezTo>
                    <a:pt x="202" y="617"/>
                    <a:pt x="195" y="608"/>
                    <a:pt x="195" y="599"/>
                  </a:cubicBezTo>
                  <a:cubicBezTo>
                    <a:pt x="195" y="586"/>
                    <a:pt x="182" y="586"/>
                    <a:pt x="169" y="586"/>
                  </a:cubicBezTo>
                  <a:cubicBezTo>
                    <a:pt x="182" y="573"/>
                    <a:pt x="182" y="573"/>
                    <a:pt x="182" y="573"/>
                  </a:cubicBezTo>
                  <a:lnTo>
                    <a:pt x="169" y="573"/>
                  </a:lnTo>
                  <a:cubicBezTo>
                    <a:pt x="182" y="560"/>
                    <a:pt x="182" y="560"/>
                    <a:pt x="182" y="560"/>
                  </a:cubicBezTo>
                  <a:lnTo>
                    <a:pt x="169" y="560"/>
                  </a:lnTo>
                  <a:cubicBezTo>
                    <a:pt x="169" y="560"/>
                    <a:pt x="169" y="547"/>
                    <a:pt x="182" y="534"/>
                  </a:cubicBezTo>
                  <a:lnTo>
                    <a:pt x="169" y="534"/>
                  </a:lnTo>
                  <a:cubicBezTo>
                    <a:pt x="182" y="534"/>
                    <a:pt x="182" y="534"/>
                    <a:pt x="182" y="521"/>
                  </a:cubicBezTo>
                  <a:cubicBezTo>
                    <a:pt x="169" y="521"/>
                    <a:pt x="169" y="521"/>
                    <a:pt x="169" y="508"/>
                  </a:cubicBezTo>
                  <a:cubicBezTo>
                    <a:pt x="169" y="495"/>
                    <a:pt x="169" y="482"/>
                    <a:pt x="156" y="482"/>
                  </a:cubicBezTo>
                  <a:cubicBezTo>
                    <a:pt x="176" y="476"/>
                    <a:pt x="186" y="476"/>
                    <a:pt x="189" y="476"/>
                  </a:cubicBezTo>
                  <a:cubicBezTo>
                    <a:pt x="192" y="476"/>
                    <a:pt x="189" y="476"/>
                    <a:pt x="182" y="469"/>
                  </a:cubicBezTo>
                  <a:lnTo>
                    <a:pt x="156" y="469"/>
                  </a:lnTo>
                  <a:cubicBezTo>
                    <a:pt x="182" y="469"/>
                    <a:pt x="169" y="443"/>
                    <a:pt x="143" y="443"/>
                  </a:cubicBezTo>
                  <a:lnTo>
                    <a:pt x="182" y="443"/>
                  </a:lnTo>
                  <a:cubicBezTo>
                    <a:pt x="182" y="443"/>
                    <a:pt x="182" y="430"/>
                    <a:pt x="182" y="430"/>
                  </a:cubicBezTo>
                  <a:cubicBezTo>
                    <a:pt x="165" y="430"/>
                    <a:pt x="165" y="425"/>
                    <a:pt x="171" y="425"/>
                  </a:cubicBezTo>
                  <a:cubicBezTo>
                    <a:pt x="174" y="425"/>
                    <a:pt x="178" y="426"/>
                    <a:pt x="182" y="430"/>
                  </a:cubicBezTo>
                  <a:lnTo>
                    <a:pt x="195" y="430"/>
                  </a:lnTo>
                  <a:cubicBezTo>
                    <a:pt x="169" y="417"/>
                    <a:pt x="195" y="417"/>
                    <a:pt x="208" y="417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5" y="391"/>
                    <a:pt x="208" y="391"/>
                    <a:pt x="195" y="391"/>
                  </a:cubicBezTo>
                  <a:cubicBezTo>
                    <a:pt x="182" y="378"/>
                    <a:pt x="169" y="378"/>
                    <a:pt x="169" y="378"/>
                  </a:cubicBezTo>
                  <a:lnTo>
                    <a:pt x="182" y="378"/>
                  </a:lnTo>
                  <a:cubicBezTo>
                    <a:pt x="187" y="383"/>
                    <a:pt x="190" y="384"/>
                    <a:pt x="191" y="384"/>
                  </a:cubicBezTo>
                  <a:cubicBezTo>
                    <a:pt x="195" y="384"/>
                    <a:pt x="195" y="378"/>
                    <a:pt x="195" y="378"/>
                  </a:cubicBezTo>
                  <a:cubicBezTo>
                    <a:pt x="202" y="372"/>
                    <a:pt x="205" y="369"/>
                    <a:pt x="208" y="369"/>
                  </a:cubicBezTo>
                  <a:cubicBezTo>
                    <a:pt x="211" y="369"/>
                    <a:pt x="215" y="372"/>
                    <a:pt x="221" y="378"/>
                  </a:cubicBezTo>
                  <a:lnTo>
                    <a:pt x="208" y="366"/>
                  </a:lnTo>
                  <a:cubicBezTo>
                    <a:pt x="208" y="359"/>
                    <a:pt x="208" y="356"/>
                    <a:pt x="210" y="356"/>
                  </a:cubicBezTo>
                  <a:cubicBezTo>
                    <a:pt x="211" y="356"/>
                    <a:pt x="215" y="359"/>
                    <a:pt x="221" y="366"/>
                  </a:cubicBezTo>
                  <a:cubicBezTo>
                    <a:pt x="234" y="366"/>
                    <a:pt x="234" y="366"/>
                    <a:pt x="221" y="353"/>
                  </a:cubicBezTo>
                  <a:lnTo>
                    <a:pt x="221" y="353"/>
                  </a:lnTo>
                  <a:cubicBezTo>
                    <a:pt x="232" y="358"/>
                    <a:pt x="238" y="361"/>
                    <a:pt x="241" y="361"/>
                  </a:cubicBezTo>
                  <a:cubicBezTo>
                    <a:pt x="245" y="361"/>
                    <a:pt x="242" y="355"/>
                    <a:pt x="234" y="340"/>
                  </a:cubicBezTo>
                  <a:lnTo>
                    <a:pt x="234" y="340"/>
                  </a:lnTo>
                  <a:cubicBezTo>
                    <a:pt x="241" y="346"/>
                    <a:pt x="244" y="349"/>
                    <a:pt x="246" y="349"/>
                  </a:cubicBezTo>
                  <a:cubicBezTo>
                    <a:pt x="247" y="349"/>
                    <a:pt x="247" y="346"/>
                    <a:pt x="247" y="340"/>
                  </a:cubicBezTo>
                  <a:cubicBezTo>
                    <a:pt x="247" y="333"/>
                    <a:pt x="247" y="330"/>
                    <a:pt x="249" y="330"/>
                  </a:cubicBezTo>
                  <a:cubicBezTo>
                    <a:pt x="250" y="330"/>
                    <a:pt x="254" y="333"/>
                    <a:pt x="260" y="340"/>
                  </a:cubicBezTo>
                  <a:cubicBezTo>
                    <a:pt x="247" y="327"/>
                    <a:pt x="247" y="327"/>
                    <a:pt x="260" y="327"/>
                  </a:cubicBezTo>
                  <a:cubicBezTo>
                    <a:pt x="260" y="314"/>
                    <a:pt x="260" y="314"/>
                    <a:pt x="247" y="301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47" y="288"/>
                    <a:pt x="247" y="301"/>
                    <a:pt x="260" y="314"/>
                  </a:cubicBezTo>
                  <a:cubicBezTo>
                    <a:pt x="266" y="319"/>
                    <a:pt x="269" y="322"/>
                    <a:pt x="270" y="322"/>
                  </a:cubicBezTo>
                  <a:cubicBezTo>
                    <a:pt x="271" y="322"/>
                    <a:pt x="268" y="316"/>
                    <a:pt x="260" y="301"/>
                  </a:cubicBezTo>
                  <a:lnTo>
                    <a:pt x="260" y="301"/>
                  </a:lnTo>
                  <a:cubicBezTo>
                    <a:pt x="269" y="310"/>
                    <a:pt x="272" y="319"/>
                    <a:pt x="273" y="319"/>
                  </a:cubicBezTo>
                  <a:cubicBezTo>
                    <a:pt x="273" y="319"/>
                    <a:pt x="273" y="317"/>
                    <a:pt x="273" y="314"/>
                  </a:cubicBezTo>
                  <a:cubicBezTo>
                    <a:pt x="273" y="314"/>
                    <a:pt x="273" y="301"/>
                    <a:pt x="260" y="288"/>
                  </a:cubicBezTo>
                  <a:lnTo>
                    <a:pt x="273" y="288"/>
                  </a:lnTo>
                  <a:cubicBezTo>
                    <a:pt x="286" y="301"/>
                    <a:pt x="286" y="301"/>
                    <a:pt x="286" y="301"/>
                  </a:cubicBezTo>
                  <a:cubicBezTo>
                    <a:pt x="286" y="288"/>
                    <a:pt x="286" y="288"/>
                    <a:pt x="286" y="288"/>
                  </a:cubicBezTo>
                  <a:cubicBezTo>
                    <a:pt x="291" y="293"/>
                    <a:pt x="295" y="296"/>
                    <a:pt x="296" y="296"/>
                  </a:cubicBezTo>
                  <a:cubicBezTo>
                    <a:pt x="297" y="296"/>
                    <a:pt x="294" y="290"/>
                    <a:pt x="286" y="275"/>
                  </a:cubicBezTo>
                  <a:lnTo>
                    <a:pt x="286" y="275"/>
                  </a:lnTo>
                  <a:cubicBezTo>
                    <a:pt x="291" y="280"/>
                    <a:pt x="296" y="284"/>
                    <a:pt x="299" y="288"/>
                  </a:cubicBezTo>
                  <a:lnTo>
                    <a:pt x="299" y="288"/>
                  </a:lnTo>
                  <a:cubicBezTo>
                    <a:pt x="299" y="275"/>
                    <a:pt x="299" y="275"/>
                    <a:pt x="299" y="275"/>
                  </a:cubicBezTo>
                  <a:cubicBezTo>
                    <a:pt x="312" y="275"/>
                    <a:pt x="325" y="275"/>
                    <a:pt x="351" y="262"/>
                  </a:cubicBezTo>
                  <a:cubicBezTo>
                    <a:pt x="351" y="262"/>
                    <a:pt x="338" y="249"/>
                    <a:pt x="338" y="236"/>
                  </a:cubicBezTo>
                  <a:cubicBezTo>
                    <a:pt x="325" y="223"/>
                    <a:pt x="322" y="220"/>
                    <a:pt x="323" y="220"/>
                  </a:cubicBezTo>
                  <a:cubicBezTo>
                    <a:pt x="325" y="220"/>
                    <a:pt x="331" y="223"/>
                    <a:pt x="338" y="223"/>
                  </a:cubicBezTo>
                  <a:cubicBezTo>
                    <a:pt x="338" y="223"/>
                    <a:pt x="338" y="223"/>
                    <a:pt x="338" y="223"/>
                  </a:cubicBezTo>
                  <a:lnTo>
                    <a:pt x="338" y="223"/>
                  </a:lnTo>
                  <a:cubicBezTo>
                    <a:pt x="344" y="229"/>
                    <a:pt x="348" y="233"/>
                    <a:pt x="349" y="233"/>
                  </a:cubicBezTo>
                  <a:cubicBezTo>
                    <a:pt x="351" y="233"/>
                    <a:pt x="351" y="229"/>
                    <a:pt x="351" y="223"/>
                  </a:cubicBezTo>
                  <a:cubicBezTo>
                    <a:pt x="351" y="232"/>
                    <a:pt x="357" y="241"/>
                    <a:pt x="361" y="241"/>
                  </a:cubicBezTo>
                  <a:cubicBezTo>
                    <a:pt x="363" y="241"/>
                    <a:pt x="364" y="240"/>
                    <a:pt x="364" y="236"/>
                  </a:cubicBezTo>
                  <a:cubicBezTo>
                    <a:pt x="368" y="240"/>
                    <a:pt x="370" y="241"/>
                    <a:pt x="372" y="241"/>
                  </a:cubicBezTo>
                  <a:cubicBezTo>
                    <a:pt x="376" y="241"/>
                    <a:pt x="373" y="232"/>
                    <a:pt x="364" y="223"/>
                  </a:cubicBezTo>
                  <a:cubicBezTo>
                    <a:pt x="364" y="210"/>
                    <a:pt x="364" y="203"/>
                    <a:pt x="366" y="203"/>
                  </a:cubicBezTo>
                  <a:cubicBezTo>
                    <a:pt x="367" y="203"/>
                    <a:pt x="370" y="210"/>
                    <a:pt x="377" y="223"/>
                  </a:cubicBezTo>
                  <a:cubicBezTo>
                    <a:pt x="382" y="233"/>
                    <a:pt x="385" y="237"/>
                    <a:pt x="386" y="237"/>
                  </a:cubicBezTo>
                  <a:cubicBezTo>
                    <a:pt x="388" y="237"/>
                    <a:pt x="385" y="226"/>
                    <a:pt x="377" y="210"/>
                  </a:cubicBezTo>
                  <a:cubicBezTo>
                    <a:pt x="377" y="198"/>
                    <a:pt x="377" y="189"/>
                    <a:pt x="377" y="184"/>
                  </a:cubicBezTo>
                  <a:cubicBezTo>
                    <a:pt x="377" y="197"/>
                    <a:pt x="390" y="197"/>
                    <a:pt x="390" y="197"/>
                  </a:cubicBezTo>
                  <a:cubicBezTo>
                    <a:pt x="390" y="187"/>
                    <a:pt x="392" y="183"/>
                    <a:pt x="395" y="183"/>
                  </a:cubicBezTo>
                  <a:cubicBezTo>
                    <a:pt x="400" y="183"/>
                    <a:pt x="408" y="194"/>
                    <a:pt x="416" y="210"/>
                  </a:cubicBezTo>
                  <a:lnTo>
                    <a:pt x="416" y="184"/>
                  </a:lnTo>
                  <a:cubicBezTo>
                    <a:pt x="411" y="174"/>
                    <a:pt x="410" y="170"/>
                    <a:pt x="411" y="170"/>
                  </a:cubicBezTo>
                  <a:lnTo>
                    <a:pt x="411" y="170"/>
                  </a:lnTo>
                  <a:cubicBezTo>
                    <a:pt x="413" y="170"/>
                    <a:pt x="421" y="181"/>
                    <a:pt x="429" y="197"/>
                  </a:cubicBezTo>
                  <a:cubicBezTo>
                    <a:pt x="429" y="184"/>
                    <a:pt x="416" y="171"/>
                    <a:pt x="429" y="171"/>
                  </a:cubicBezTo>
                  <a:cubicBezTo>
                    <a:pt x="429" y="171"/>
                    <a:pt x="429" y="171"/>
                    <a:pt x="429" y="184"/>
                  </a:cubicBezTo>
                  <a:cubicBezTo>
                    <a:pt x="438" y="193"/>
                    <a:pt x="441" y="202"/>
                    <a:pt x="441" y="202"/>
                  </a:cubicBezTo>
                  <a:cubicBezTo>
                    <a:pt x="442" y="202"/>
                    <a:pt x="442" y="201"/>
                    <a:pt x="442" y="197"/>
                  </a:cubicBezTo>
                  <a:cubicBezTo>
                    <a:pt x="442" y="197"/>
                    <a:pt x="442" y="197"/>
                    <a:pt x="442" y="210"/>
                  </a:cubicBezTo>
                  <a:lnTo>
                    <a:pt x="455" y="210"/>
                  </a:lnTo>
                  <a:cubicBezTo>
                    <a:pt x="455" y="210"/>
                    <a:pt x="468" y="210"/>
                    <a:pt x="455" y="197"/>
                  </a:cubicBezTo>
                  <a:cubicBezTo>
                    <a:pt x="468" y="197"/>
                    <a:pt x="468" y="197"/>
                    <a:pt x="468" y="210"/>
                  </a:cubicBezTo>
                  <a:cubicBezTo>
                    <a:pt x="468" y="197"/>
                    <a:pt x="468" y="197"/>
                    <a:pt x="468" y="197"/>
                  </a:cubicBezTo>
                  <a:lnTo>
                    <a:pt x="481" y="197"/>
                  </a:lnTo>
                  <a:cubicBezTo>
                    <a:pt x="468" y="171"/>
                    <a:pt x="468" y="171"/>
                    <a:pt x="481" y="171"/>
                  </a:cubicBezTo>
                  <a:cubicBezTo>
                    <a:pt x="481" y="171"/>
                    <a:pt x="481" y="184"/>
                    <a:pt x="481" y="184"/>
                  </a:cubicBezTo>
                  <a:cubicBezTo>
                    <a:pt x="494" y="184"/>
                    <a:pt x="494" y="184"/>
                    <a:pt x="494" y="171"/>
                  </a:cubicBezTo>
                  <a:cubicBezTo>
                    <a:pt x="485" y="171"/>
                    <a:pt x="482" y="165"/>
                    <a:pt x="485" y="165"/>
                  </a:cubicBezTo>
                  <a:cubicBezTo>
                    <a:pt x="486" y="165"/>
                    <a:pt x="489" y="167"/>
                    <a:pt x="494" y="171"/>
                  </a:cubicBezTo>
                  <a:cubicBezTo>
                    <a:pt x="494" y="171"/>
                    <a:pt x="494" y="184"/>
                    <a:pt x="507" y="184"/>
                  </a:cubicBezTo>
                  <a:cubicBezTo>
                    <a:pt x="507" y="184"/>
                    <a:pt x="507" y="184"/>
                    <a:pt x="507" y="171"/>
                  </a:cubicBezTo>
                  <a:cubicBezTo>
                    <a:pt x="514" y="192"/>
                    <a:pt x="517" y="202"/>
                    <a:pt x="518" y="202"/>
                  </a:cubicBezTo>
                  <a:cubicBezTo>
                    <a:pt x="520" y="202"/>
                    <a:pt x="520" y="196"/>
                    <a:pt x="520" y="184"/>
                  </a:cubicBezTo>
                  <a:lnTo>
                    <a:pt x="533" y="184"/>
                  </a:lnTo>
                  <a:cubicBezTo>
                    <a:pt x="533" y="176"/>
                    <a:pt x="534" y="173"/>
                    <a:pt x="535" y="173"/>
                  </a:cubicBezTo>
                  <a:lnTo>
                    <a:pt x="535" y="173"/>
                  </a:lnTo>
                  <a:cubicBezTo>
                    <a:pt x="538" y="173"/>
                    <a:pt x="541" y="188"/>
                    <a:pt x="533" y="197"/>
                  </a:cubicBezTo>
                  <a:cubicBezTo>
                    <a:pt x="533" y="197"/>
                    <a:pt x="545" y="197"/>
                    <a:pt x="545" y="184"/>
                  </a:cubicBezTo>
                  <a:cubicBezTo>
                    <a:pt x="545" y="171"/>
                    <a:pt x="549" y="164"/>
                    <a:pt x="550" y="164"/>
                  </a:cubicBezTo>
                  <a:lnTo>
                    <a:pt x="550" y="164"/>
                  </a:lnTo>
                  <a:cubicBezTo>
                    <a:pt x="552" y="164"/>
                    <a:pt x="552" y="171"/>
                    <a:pt x="545" y="184"/>
                  </a:cubicBezTo>
                  <a:cubicBezTo>
                    <a:pt x="551" y="179"/>
                    <a:pt x="554" y="175"/>
                    <a:pt x="555" y="175"/>
                  </a:cubicBezTo>
                  <a:lnTo>
                    <a:pt x="555" y="175"/>
                  </a:lnTo>
                  <a:cubicBezTo>
                    <a:pt x="556" y="175"/>
                    <a:pt x="553" y="182"/>
                    <a:pt x="545" y="197"/>
                  </a:cubicBezTo>
                  <a:cubicBezTo>
                    <a:pt x="545" y="201"/>
                    <a:pt x="545" y="206"/>
                    <a:pt x="545" y="210"/>
                  </a:cubicBezTo>
                  <a:cubicBezTo>
                    <a:pt x="558" y="197"/>
                    <a:pt x="558" y="197"/>
                    <a:pt x="558" y="197"/>
                  </a:cubicBezTo>
                  <a:lnTo>
                    <a:pt x="571" y="197"/>
                  </a:lnTo>
                  <a:cubicBezTo>
                    <a:pt x="571" y="197"/>
                    <a:pt x="584" y="197"/>
                    <a:pt x="571" y="210"/>
                  </a:cubicBezTo>
                  <a:cubicBezTo>
                    <a:pt x="571" y="210"/>
                    <a:pt x="571" y="210"/>
                    <a:pt x="584" y="197"/>
                  </a:cubicBezTo>
                  <a:cubicBezTo>
                    <a:pt x="588" y="193"/>
                    <a:pt x="591" y="192"/>
                    <a:pt x="592" y="192"/>
                  </a:cubicBezTo>
                  <a:cubicBezTo>
                    <a:pt x="596" y="192"/>
                    <a:pt x="594" y="201"/>
                    <a:pt x="584" y="210"/>
                  </a:cubicBezTo>
                  <a:lnTo>
                    <a:pt x="594" y="210"/>
                  </a:lnTo>
                  <a:cubicBezTo>
                    <a:pt x="593" y="213"/>
                    <a:pt x="591" y="215"/>
                    <a:pt x="592" y="215"/>
                  </a:cubicBezTo>
                  <a:cubicBezTo>
                    <a:pt x="592" y="215"/>
                    <a:pt x="594" y="214"/>
                    <a:pt x="597" y="210"/>
                  </a:cubicBezTo>
                  <a:cubicBezTo>
                    <a:pt x="610" y="197"/>
                    <a:pt x="610" y="197"/>
                    <a:pt x="610" y="197"/>
                  </a:cubicBezTo>
                  <a:cubicBezTo>
                    <a:pt x="610" y="208"/>
                    <a:pt x="631" y="251"/>
                    <a:pt x="645" y="251"/>
                  </a:cubicBezTo>
                  <a:cubicBezTo>
                    <a:pt x="646" y="251"/>
                    <a:pt x="648" y="250"/>
                    <a:pt x="649" y="249"/>
                  </a:cubicBezTo>
                  <a:lnTo>
                    <a:pt x="662" y="249"/>
                  </a:lnTo>
                  <a:cubicBezTo>
                    <a:pt x="662" y="249"/>
                    <a:pt x="662" y="262"/>
                    <a:pt x="662" y="262"/>
                  </a:cubicBezTo>
                  <a:cubicBezTo>
                    <a:pt x="636" y="275"/>
                    <a:pt x="649" y="275"/>
                    <a:pt x="662" y="275"/>
                  </a:cubicBezTo>
                  <a:cubicBezTo>
                    <a:pt x="675" y="262"/>
                    <a:pt x="675" y="262"/>
                    <a:pt x="675" y="262"/>
                  </a:cubicBezTo>
                  <a:lnTo>
                    <a:pt x="675" y="262"/>
                  </a:lnTo>
                  <a:cubicBezTo>
                    <a:pt x="674" y="263"/>
                    <a:pt x="673" y="265"/>
                    <a:pt x="673" y="267"/>
                  </a:cubicBezTo>
                  <a:lnTo>
                    <a:pt x="673" y="267"/>
                  </a:lnTo>
                  <a:cubicBezTo>
                    <a:pt x="677" y="264"/>
                    <a:pt x="681" y="263"/>
                    <a:pt x="684" y="262"/>
                  </a:cubicBezTo>
                  <a:lnTo>
                    <a:pt x="684" y="262"/>
                  </a:lnTo>
                  <a:cubicBezTo>
                    <a:pt x="675" y="265"/>
                    <a:pt x="675" y="275"/>
                    <a:pt x="675" y="275"/>
                  </a:cubicBezTo>
                  <a:lnTo>
                    <a:pt x="669" y="275"/>
                  </a:lnTo>
                  <a:cubicBezTo>
                    <a:pt x="663" y="288"/>
                    <a:pt x="665" y="288"/>
                    <a:pt x="675" y="288"/>
                  </a:cubicBezTo>
                  <a:cubicBezTo>
                    <a:pt x="662" y="294"/>
                    <a:pt x="656" y="297"/>
                    <a:pt x="657" y="297"/>
                  </a:cubicBezTo>
                  <a:cubicBezTo>
                    <a:pt x="659" y="297"/>
                    <a:pt x="669" y="294"/>
                    <a:pt x="688" y="288"/>
                  </a:cubicBezTo>
                  <a:lnTo>
                    <a:pt x="688" y="288"/>
                  </a:lnTo>
                  <a:cubicBezTo>
                    <a:pt x="662" y="301"/>
                    <a:pt x="662" y="301"/>
                    <a:pt x="675" y="301"/>
                  </a:cubicBezTo>
                  <a:cubicBezTo>
                    <a:pt x="695" y="294"/>
                    <a:pt x="704" y="291"/>
                    <a:pt x="706" y="291"/>
                  </a:cubicBezTo>
                  <a:cubicBezTo>
                    <a:pt x="708" y="291"/>
                    <a:pt x="701" y="294"/>
                    <a:pt x="688" y="301"/>
                  </a:cubicBezTo>
                  <a:cubicBezTo>
                    <a:pt x="662" y="314"/>
                    <a:pt x="662" y="314"/>
                    <a:pt x="688" y="314"/>
                  </a:cubicBezTo>
                  <a:cubicBezTo>
                    <a:pt x="697" y="309"/>
                    <a:pt x="703" y="308"/>
                    <a:pt x="705" y="308"/>
                  </a:cubicBezTo>
                  <a:cubicBezTo>
                    <a:pt x="711" y="308"/>
                    <a:pt x="705" y="314"/>
                    <a:pt x="688" y="314"/>
                  </a:cubicBezTo>
                  <a:cubicBezTo>
                    <a:pt x="688" y="314"/>
                    <a:pt x="675" y="327"/>
                    <a:pt x="688" y="327"/>
                  </a:cubicBezTo>
                  <a:cubicBezTo>
                    <a:pt x="688" y="327"/>
                    <a:pt x="675" y="340"/>
                    <a:pt x="675" y="353"/>
                  </a:cubicBezTo>
                  <a:cubicBezTo>
                    <a:pt x="675" y="366"/>
                    <a:pt x="675" y="366"/>
                    <a:pt x="688" y="366"/>
                  </a:cubicBezTo>
                  <a:cubicBezTo>
                    <a:pt x="688" y="378"/>
                    <a:pt x="675" y="378"/>
                    <a:pt x="675" y="378"/>
                  </a:cubicBezTo>
                  <a:cubicBezTo>
                    <a:pt x="675" y="378"/>
                    <a:pt x="675" y="391"/>
                    <a:pt x="662" y="391"/>
                  </a:cubicBezTo>
                  <a:cubicBezTo>
                    <a:pt x="688" y="391"/>
                    <a:pt x="688" y="404"/>
                    <a:pt x="675" y="404"/>
                  </a:cubicBezTo>
                  <a:cubicBezTo>
                    <a:pt x="675" y="404"/>
                    <a:pt x="675" y="404"/>
                    <a:pt x="688" y="417"/>
                  </a:cubicBezTo>
                  <a:cubicBezTo>
                    <a:pt x="675" y="417"/>
                    <a:pt x="662" y="430"/>
                    <a:pt x="688" y="430"/>
                  </a:cubicBezTo>
                  <a:cubicBezTo>
                    <a:pt x="701" y="437"/>
                    <a:pt x="708" y="440"/>
                    <a:pt x="704" y="440"/>
                  </a:cubicBezTo>
                  <a:cubicBezTo>
                    <a:pt x="701" y="440"/>
                    <a:pt x="688" y="437"/>
                    <a:pt x="662" y="430"/>
                  </a:cubicBezTo>
                  <a:lnTo>
                    <a:pt x="649" y="430"/>
                  </a:lnTo>
                  <a:cubicBezTo>
                    <a:pt x="662" y="443"/>
                    <a:pt x="675" y="443"/>
                    <a:pt x="662" y="443"/>
                  </a:cubicBezTo>
                  <a:cubicBezTo>
                    <a:pt x="662" y="443"/>
                    <a:pt x="662" y="443"/>
                    <a:pt x="688" y="456"/>
                  </a:cubicBezTo>
                  <a:cubicBezTo>
                    <a:pt x="701" y="456"/>
                    <a:pt x="701" y="456"/>
                    <a:pt x="701" y="469"/>
                  </a:cubicBezTo>
                  <a:cubicBezTo>
                    <a:pt x="688" y="456"/>
                    <a:pt x="688" y="456"/>
                    <a:pt x="675" y="456"/>
                  </a:cubicBezTo>
                  <a:lnTo>
                    <a:pt x="662" y="456"/>
                  </a:lnTo>
                  <a:cubicBezTo>
                    <a:pt x="688" y="469"/>
                    <a:pt x="688" y="469"/>
                    <a:pt x="688" y="469"/>
                  </a:cubicBezTo>
                  <a:lnTo>
                    <a:pt x="662" y="469"/>
                  </a:lnTo>
                  <a:cubicBezTo>
                    <a:pt x="649" y="469"/>
                    <a:pt x="688" y="495"/>
                    <a:pt x="714" y="508"/>
                  </a:cubicBezTo>
                  <a:lnTo>
                    <a:pt x="701" y="508"/>
                  </a:lnTo>
                  <a:cubicBezTo>
                    <a:pt x="688" y="508"/>
                    <a:pt x="688" y="495"/>
                    <a:pt x="688" y="495"/>
                  </a:cubicBezTo>
                  <a:lnTo>
                    <a:pt x="636" y="495"/>
                  </a:lnTo>
                  <a:cubicBezTo>
                    <a:pt x="636" y="495"/>
                    <a:pt x="636" y="495"/>
                    <a:pt x="649" y="508"/>
                  </a:cubicBezTo>
                  <a:cubicBezTo>
                    <a:pt x="662" y="521"/>
                    <a:pt x="662" y="521"/>
                    <a:pt x="662" y="521"/>
                  </a:cubicBezTo>
                  <a:cubicBezTo>
                    <a:pt x="662" y="521"/>
                    <a:pt x="662" y="521"/>
                    <a:pt x="662" y="534"/>
                  </a:cubicBezTo>
                  <a:cubicBezTo>
                    <a:pt x="675" y="534"/>
                    <a:pt x="688" y="547"/>
                    <a:pt x="688" y="547"/>
                  </a:cubicBezTo>
                  <a:cubicBezTo>
                    <a:pt x="695" y="554"/>
                    <a:pt x="698" y="557"/>
                    <a:pt x="696" y="557"/>
                  </a:cubicBezTo>
                  <a:cubicBezTo>
                    <a:pt x="695" y="557"/>
                    <a:pt x="688" y="554"/>
                    <a:pt x="675" y="547"/>
                  </a:cubicBezTo>
                  <a:cubicBezTo>
                    <a:pt x="671" y="543"/>
                    <a:pt x="668" y="541"/>
                    <a:pt x="666" y="541"/>
                  </a:cubicBezTo>
                  <a:cubicBezTo>
                    <a:pt x="662" y="541"/>
                    <a:pt x="662" y="547"/>
                    <a:pt x="662" y="547"/>
                  </a:cubicBezTo>
                  <a:cubicBezTo>
                    <a:pt x="662" y="547"/>
                    <a:pt x="662" y="547"/>
                    <a:pt x="649" y="534"/>
                  </a:cubicBezTo>
                  <a:cubicBezTo>
                    <a:pt x="636" y="534"/>
                    <a:pt x="636" y="534"/>
                    <a:pt x="649" y="547"/>
                  </a:cubicBezTo>
                  <a:cubicBezTo>
                    <a:pt x="662" y="560"/>
                    <a:pt x="675" y="560"/>
                    <a:pt x="675" y="560"/>
                  </a:cubicBezTo>
                  <a:cubicBezTo>
                    <a:pt x="675" y="560"/>
                    <a:pt x="663" y="548"/>
                    <a:pt x="662" y="547"/>
                  </a:cubicBezTo>
                  <a:lnTo>
                    <a:pt x="662" y="547"/>
                  </a:lnTo>
                  <a:cubicBezTo>
                    <a:pt x="675" y="560"/>
                    <a:pt x="688" y="560"/>
                    <a:pt x="688" y="560"/>
                  </a:cubicBezTo>
                  <a:lnTo>
                    <a:pt x="675" y="560"/>
                  </a:lnTo>
                  <a:cubicBezTo>
                    <a:pt x="675" y="563"/>
                    <a:pt x="674" y="564"/>
                    <a:pt x="672" y="564"/>
                  </a:cubicBezTo>
                  <a:cubicBezTo>
                    <a:pt x="668" y="564"/>
                    <a:pt x="660" y="558"/>
                    <a:pt x="652" y="554"/>
                  </a:cubicBezTo>
                  <a:lnTo>
                    <a:pt x="652" y="554"/>
                  </a:lnTo>
                  <a:cubicBezTo>
                    <a:pt x="656" y="557"/>
                    <a:pt x="656" y="560"/>
                    <a:pt x="649" y="560"/>
                  </a:cubicBezTo>
                  <a:lnTo>
                    <a:pt x="623" y="560"/>
                  </a:lnTo>
                  <a:cubicBezTo>
                    <a:pt x="607" y="555"/>
                    <a:pt x="598" y="552"/>
                    <a:pt x="594" y="552"/>
                  </a:cubicBezTo>
                  <a:cubicBezTo>
                    <a:pt x="589" y="552"/>
                    <a:pt x="595" y="558"/>
                    <a:pt x="610" y="573"/>
                  </a:cubicBezTo>
                  <a:cubicBezTo>
                    <a:pt x="607" y="569"/>
                    <a:pt x="605" y="568"/>
                    <a:pt x="605" y="568"/>
                  </a:cubicBezTo>
                  <a:lnTo>
                    <a:pt x="605" y="568"/>
                  </a:lnTo>
                  <a:cubicBezTo>
                    <a:pt x="604" y="568"/>
                    <a:pt x="610" y="577"/>
                    <a:pt x="610" y="586"/>
                  </a:cubicBezTo>
                  <a:cubicBezTo>
                    <a:pt x="623" y="599"/>
                    <a:pt x="636" y="625"/>
                    <a:pt x="649" y="638"/>
                  </a:cubicBezTo>
                  <a:cubicBezTo>
                    <a:pt x="675" y="651"/>
                    <a:pt x="675" y="651"/>
                    <a:pt x="662" y="651"/>
                  </a:cubicBezTo>
                  <a:cubicBezTo>
                    <a:pt x="649" y="651"/>
                    <a:pt x="649" y="638"/>
                    <a:pt x="636" y="625"/>
                  </a:cubicBezTo>
                  <a:cubicBezTo>
                    <a:pt x="623" y="612"/>
                    <a:pt x="623" y="612"/>
                    <a:pt x="623" y="612"/>
                  </a:cubicBezTo>
                  <a:cubicBezTo>
                    <a:pt x="623" y="599"/>
                    <a:pt x="610" y="599"/>
                    <a:pt x="610" y="599"/>
                  </a:cubicBezTo>
                  <a:cubicBezTo>
                    <a:pt x="604" y="592"/>
                    <a:pt x="601" y="589"/>
                    <a:pt x="599" y="589"/>
                  </a:cubicBezTo>
                  <a:cubicBezTo>
                    <a:pt x="597" y="589"/>
                    <a:pt x="597" y="592"/>
                    <a:pt x="597" y="599"/>
                  </a:cubicBezTo>
                  <a:cubicBezTo>
                    <a:pt x="591" y="592"/>
                    <a:pt x="588" y="589"/>
                    <a:pt x="586" y="589"/>
                  </a:cubicBezTo>
                  <a:cubicBezTo>
                    <a:pt x="584" y="589"/>
                    <a:pt x="584" y="592"/>
                    <a:pt x="584" y="599"/>
                  </a:cubicBezTo>
                  <a:cubicBezTo>
                    <a:pt x="584" y="599"/>
                    <a:pt x="571" y="599"/>
                    <a:pt x="571" y="586"/>
                  </a:cubicBezTo>
                  <a:cubicBezTo>
                    <a:pt x="558" y="586"/>
                    <a:pt x="558" y="586"/>
                    <a:pt x="571" y="599"/>
                  </a:cubicBezTo>
                  <a:cubicBezTo>
                    <a:pt x="579" y="614"/>
                    <a:pt x="582" y="620"/>
                    <a:pt x="581" y="620"/>
                  </a:cubicBezTo>
                  <a:cubicBezTo>
                    <a:pt x="580" y="620"/>
                    <a:pt x="577" y="617"/>
                    <a:pt x="571" y="612"/>
                  </a:cubicBezTo>
                  <a:cubicBezTo>
                    <a:pt x="566" y="607"/>
                    <a:pt x="558" y="603"/>
                    <a:pt x="552" y="603"/>
                  </a:cubicBezTo>
                  <a:cubicBezTo>
                    <a:pt x="544" y="603"/>
                    <a:pt x="538" y="610"/>
                    <a:pt x="545" y="625"/>
                  </a:cubicBezTo>
                  <a:lnTo>
                    <a:pt x="533" y="625"/>
                  </a:lnTo>
                  <a:cubicBezTo>
                    <a:pt x="533" y="618"/>
                    <a:pt x="529" y="615"/>
                    <a:pt x="526" y="615"/>
                  </a:cubicBezTo>
                  <a:cubicBezTo>
                    <a:pt x="523" y="615"/>
                    <a:pt x="520" y="618"/>
                    <a:pt x="520" y="625"/>
                  </a:cubicBezTo>
                  <a:cubicBezTo>
                    <a:pt x="507" y="625"/>
                    <a:pt x="507" y="625"/>
                    <a:pt x="507" y="638"/>
                  </a:cubicBezTo>
                  <a:cubicBezTo>
                    <a:pt x="507" y="647"/>
                    <a:pt x="513" y="656"/>
                    <a:pt x="512" y="656"/>
                  </a:cubicBezTo>
                  <a:cubicBezTo>
                    <a:pt x="512" y="656"/>
                    <a:pt x="510" y="655"/>
                    <a:pt x="507" y="651"/>
                  </a:cubicBezTo>
                  <a:cubicBezTo>
                    <a:pt x="507" y="638"/>
                    <a:pt x="507" y="638"/>
                    <a:pt x="494" y="638"/>
                  </a:cubicBezTo>
                  <a:cubicBezTo>
                    <a:pt x="481" y="638"/>
                    <a:pt x="481" y="638"/>
                    <a:pt x="494" y="651"/>
                  </a:cubicBezTo>
                  <a:cubicBezTo>
                    <a:pt x="494" y="659"/>
                    <a:pt x="492" y="662"/>
                    <a:pt x="491" y="662"/>
                  </a:cubicBezTo>
                  <a:cubicBezTo>
                    <a:pt x="487" y="662"/>
                    <a:pt x="481" y="647"/>
                    <a:pt x="481" y="638"/>
                  </a:cubicBezTo>
                  <a:cubicBezTo>
                    <a:pt x="475" y="627"/>
                    <a:pt x="472" y="621"/>
                    <a:pt x="471" y="621"/>
                  </a:cubicBezTo>
                  <a:lnTo>
                    <a:pt x="471" y="621"/>
                  </a:lnTo>
                  <a:cubicBezTo>
                    <a:pt x="470" y="621"/>
                    <a:pt x="473" y="633"/>
                    <a:pt x="481" y="664"/>
                  </a:cubicBezTo>
                  <a:cubicBezTo>
                    <a:pt x="481" y="669"/>
                    <a:pt x="481" y="674"/>
                    <a:pt x="481" y="677"/>
                  </a:cubicBezTo>
                  <a:cubicBezTo>
                    <a:pt x="468" y="664"/>
                    <a:pt x="481" y="664"/>
                    <a:pt x="481" y="664"/>
                  </a:cubicBezTo>
                  <a:cubicBezTo>
                    <a:pt x="481" y="664"/>
                    <a:pt x="468" y="651"/>
                    <a:pt x="468" y="638"/>
                  </a:cubicBezTo>
                  <a:cubicBezTo>
                    <a:pt x="468" y="638"/>
                    <a:pt x="468" y="638"/>
                    <a:pt x="468" y="651"/>
                  </a:cubicBezTo>
                  <a:cubicBezTo>
                    <a:pt x="465" y="648"/>
                    <a:pt x="463" y="647"/>
                    <a:pt x="462" y="647"/>
                  </a:cubicBezTo>
                  <a:cubicBezTo>
                    <a:pt x="455" y="647"/>
                    <a:pt x="455" y="669"/>
                    <a:pt x="455" y="690"/>
                  </a:cubicBezTo>
                  <a:cubicBezTo>
                    <a:pt x="455" y="690"/>
                    <a:pt x="455" y="690"/>
                    <a:pt x="455" y="677"/>
                  </a:cubicBezTo>
                  <a:cubicBezTo>
                    <a:pt x="455" y="664"/>
                    <a:pt x="455" y="664"/>
                    <a:pt x="442" y="664"/>
                  </a:cubicBezTo>
                  <a:cubicBezTo>
                    <a:pt x="442" y="664"/>
                    <a:pt x="442" y="664"/>
                    <a:pt x="442" y="677"/>
                  </a:cubicBezTo>
                  <a:cubicBezTo>
                    <a:pt x="442" y="703"/>
                    <a:pt x="442" y="716"/>
                    <a:pt x="442" y="716"/>
                  </a:cubicBezTo>
                  <a:cubicBezTo>
                    <a:pt x="429" y="690"/>
                    <a:pt x="416" y="677"/>
                    <a:pt x="416" y="677"/>
                  </a:cubicBezTo>
                  <a:cubicBezTo>
                    <a:pt x="403" y="677"/>
                    <a:pt x="403" y="677"/>
                    <a:pt x="403" y="664"/>
                  </a:cubicBezTo>
                  <a:cubicBezTo>
                    <a:pt x="390" y="664"/>
                    <a:pt x="390" y="664"/>
                    <a:pt x="390" y="677"/>
                  </a:cubicBezTo>
                  <a:cubicBezTo>
                    <a:pt x="390" y="670"/>
                    <a:pt x="387" y="667"/>
                    <a:pt x="383" y="667"/>
                  </a:cubicBezTo>
                  <a:cubicBezTo>
                    <a:pt x="380" y="667"/>
                    <a:pt x="377" y="670"/>
                    <a:pt x="377" y="677"/>
                  </a:cubicBezTo>
                  <a:cubicBezTo>
                    <a:pt x="371" y="659"/>
                    <a:pt x="368" y="649"/>
                    <a:pt x="367" y="649"/>
                  </a:cubicBezTo>
                  <a:lnTo>
                    <a:pt x="367" y="649"/>
                  </a:lnTo>
                  <a:cubicBezTo>
                    <a:pt x="367" y="649"/>
                    <a:pt x="370" y="662"/>
                    <a:pt x="377" y="690"/>
                  </a:cubicBezTo>
                  <a:cubicBezTo>
                    <a:pt x="377" y="703"/>
                    <a:pt x="377" y="716"/>
                    <a:pt x="390" y="716"/>
                  </a:cubicBezTo>
                  <a:lnTo>
                    <a:pt x="390" y="729"/>
                  </a:lnTo>
                  <a:cubicBezTo>
                    <a:pt x="377" y="729"/>
                    <a:pt x="377" y="742"/>
                    <a:pt x="377" y="755"/>
                  </a:cubicBezTo>
                  <a:cubicBezTo>
                    <a:pt x="377" y="750"/>
                    <a:pt x="377" y="745"/>
                    <a:pt x="377" y="742"/>
                  </a:cubicBezTo>
                  <a:cubicBezTo>
                    <a:pt x="377" y="729"/>
                    <a:pt x="377" y="716"/>
                    <a:pt x="377" y="703"/>
                  </a:cubicBezTo>
                  <a:cubicBezTo>
                    <a:pt x="377" y="687"/>
                    <a:pt x="372" y="676"/>
                    <a:pt x="368" y="676"/>
                  </a:cubicBezTo>
                  <a:cubicBezTo>
                    <a:pt x="366" y="676"/>
                    <a:pt x="364" y="680"/>
                    <a:pt x="364" y="690"/>
                  </a:cubicBezTo>
                  <a:cubicBezTo>
                    <a:pt x="364" y="690"/>
                    <a:pt x="364" y="690"/>
                    <a:pt x="364" y="677"/>
                  </a:cubicBezTo>
                  <a:cubicBezTo>
                    <a:pt x="364" y="671"/>
                    <a:pt x="364" y="668"/>
                    <a:pt x="363" y="668"/>
                  </a:cubicBezTo>
                  <a:cubicBezTo>
                    <a:pt x="362" y="668"/>
                    <a:pt x="359" y="675"/>
                    <a:pt x="351" y="690"/>
                  </a:cubicBezTo>
                  <a:cubicBezTo>
                    <a:pt x="351" y="675"/>
                    <a:pt x="346" y="668"/>
                    <a:pt x="343" y="668"/>
                  </a:cubicBezTo>
                  <a:cubicBezTo>
                    <a:pt x="340" y="668"/>
                    <a:pt x="338" y="671"/>
                    <a:pt x="338" y="677"/>
                  </a:cubicBezTo>
                  <a:cubicBezTo>
                    <a:pt x="338" y="692"/>
                    <a:pt x="334" y="698"/>
                    <a:pt x="330" y="698"/>
                  </a:cubicBezTo>
                  <a:cubicBezTo>
                    <a:pt x="327" y="698"/>
                    <a:pt x="325" y="695"/>
                    <a:pt x="325" y="690"/>
                  </a:cubicBezTo>
                  <a:cubicBezTo>
                    <a:pt x="325" y="681"/>
                    <a:pt x="325" y="666"/>
                    <a:pt x="321" y="666"/>
                  </a:cubicBezTo>
                  <a:cubicBezTo>
                    <a:pt x="319" y="666"/>
                    <a:pt x="316" y="669"/>
                    <a:pt x="312" y="677"/>
                  </a:cubicBezTo>
                  <a:cubicBezTo>
                    <a:pt x="312" y="677"/>
                    <a:pt x="312" y="677"/>
                    <a:pt x="312" y="690"/>
                  </a:cubicBezTo>
                  <a:cubicBezTo>
                    <a:pt x="312" y="690"/>
                    <a:pt x="312" y="703"/>
                    <a:pt x="312" y="716"/>
                  </a:cubicBezTo>
                  <a:cubicBezTo>
                    <a:pt x="312" y="716"/>
                    <a:pt x="312" y="729"/>
                    <a:pt x="312" y="742"/>
                  </a:cubicBezTo>
                  <a:cubicBezTo>
                    <a:pt x="312" y="745"/>
                    <a:pt x="311" y="747"/>
                    <a:pt x="310" y="747"/>
                  </a:cubicBezTo>
                  <a:cubicBezTo>
                    <a:pt x="306" y="747"/>
                    <a:pt x="299" y="732"/>
                    <a:pt x="299" y="703"/>
                  </a:cubicBezTo>
                  <a:cubicBezTo>
                    <a:pt x="286" y="703"/>
                    <a:pt x="286" y="703"/>
                    <a:pt x="286" y="677"/>
                  </a:cubicBezTo>
                  <a:cubicBezTo>
                    <a:pt x="286" y="689"/>
                    <a:pt x="286" y="697"/>
                    <a:pt x="286" y="703"/>
                  </a:cubicBezTo>
                  <a:cubicBezTo>
                    <a:pt x="286" y="681"/>
                    <a:pt x="286" y="672"/>
                    <a:pt x="284" y="672"/>
                  </a:cubicBezTo>
                  <a:cubicBezTo>
                    <a:pt x="282" y="672"/>
                    <a:pt x="279" y="678"/>
                    <a:pt x="273" y="690"/>
                  </a:cubicBezTo>
                  <a:cubicBezTo>
                    <a:pt x="273" y="685"/>
                    <a:pt x="273" y="681"/>
                    <a:pt x="273" y="677"/>
                  </a:cubicBezTo>
                  <a:cubicBezTo>
                    <a:pt x="267" y="696"/>
                    <a:pt x="263" y="703"/>
                    <a:pt x="262" y="703"/>
                  </a:cubicBezTo>
                  <a:cubicBezTo>
                    <a:pt x="260" y="703"/>
                    <a:pt x="260" y="696"/>
                    <a:pt x="260" y="690"/>
                  </a:cubicBezTo>
                  <a:cubicBezTo>
                    <a:pt x="247" y="690"/>
                    <a:pt x="247" y="690"/>
                    <a:pt x="247" y="677"/>
                  </a:cubicBezTo>
                  <a:cubicBezTo>
                    <a:pt x="247" y="670"/>
                    <a:pt x="247" y="667"/>
                    <a:pt x="246" y="667"/>
                  </a:cubicBezTo>
                  <a:cubicBezTo>
                    <a:pt x="244" y="667"/>
                    <a:pt x="241" y="670"/>
                    <a:pt x="234" y="677"/>
                  </a:cubicBezTo>
                  <a:cubicBezTo>
                    <a:pt x="234" y="703"/>
                    <a:pt x="234" y="716"/>
                    <a:pt x="234" y="716"/>
                  </a:cubicBezTo>
                  <a:cubicBezTo>
                    <a:pt x="234" y="716"/>
                    <a:pt x="234" y="716"/>
                    <a:pt x="234" y="729"/>
                  </a:cubicBezTo>
                  <a:cubicBezTo>
                    <a:pt x="221" y="729"/>
                    <a:pt x="221" y="729"/>
                    <a:pt x="221" y="742"/>
                  </a:cubicBezTo>
                  <a:cubicBezTo>
                    <a:pt x="210" y="753"/>
                    <a:pt x="199" y="783"/>
                    <a:pt x="204" y="783"/>
                  </a:cubicBezTo>
                  <a:cubicBezTo>
                    <a:pt x="205" y="783"/>
                    <a:pt x="206" y="782"/>
                    <a:pt x="208" y="781"/>
                  </a:cubicBezTo>
                  <a:lnTo>
                    <a:pt x="208" y="794"/>
                  </a:lnTo>
                  <a:cubicBezTo>
                    <a:pt x="215" y="772"/>
                    <a:pt x="219" y="762"/>
                    <a:pt x="220" y="762"/>
                  </a:cubicBezTo>
                  <a:cubicBezTo>
                    <a:pt x="221" y="762"/>
                    <a:pt x="221" y="769"/>
                    <a:pt x="221" y="781"/>
                  </a:cubicBezTo>
                  <a:cubicBezTo>
                    <a:pt x="208" y="807"/>
                    <a:pt x="221" y="807"/>
                    <a:pt x="221" y="807"/>
                  </a:cubicBezTo>
                  <a:cubicBezTo>
                    <a:pt x="221" y="807"/>
                    <a:pt x="221" y="807"/>
                    <a:pt x="221" y="819"/>
                  </a:cubicBezTo>
                  <a:cubicBezTo>
                    <a:pt x="221" y="823"/>
                    <a:pt x="221" y="828"/>
                    <a:pt x="221" y="832"/>
                  </a:cubicBezTo>
                  <a:cubicBezTo>
                    <a:pt x="221" y="828"/>
                    <a:pt x="223" y="825"/>
                    <a:pt x="225" y="825"/>
                  </a:cubicBezTo>
                  <a:cubicBezTo>
                    <a:pt x="227" y="825"/>
                    <a:pt x="229" y="834"/>
                    <a:pt x="221" y="858"/>
                  </a:cubicBezTo>
                  <a:cubicBezTo>
                    <a:pt x="221" y="864"/>
                    <a:pt x="221" y="867"/>
                    <a:pt x="222" y="867"/>
                  </a:cubicBezTo>
                  <a:cubicBezTo>
                    <a:pt x="223" y="867"/>
                    <a:pt x="227" y="861"/>
                    <a:pt x="234" y="845"/>
                  </a:cubicBezTo>
                  <a:cubicBezTo>
                    <a:pt x="234" y="832"/>
                    <a:pt x="237" y="826"/>
                    <a:pt x="241" y="826"/>
                  </a:cubicBezTo>
                  <a:cubicBezTo>
                    <a:pt x="244" y="826"/>
                    <a:pt x="247" y="832"/>
                    <a:pt x="247" y="845"/>
                  </a:cubicBezTo>
                  <a:cubicBezTo>
                    <a:pt x="247" y="845"/>
                    <a:pt x="260" y="832"/>
                    <a:pt x="260" y="819"/>
                  </a:cubicBezTo>
                  <a:cubicBezTo>
                    <a:pt x="260" y="827"/>
                    <a:pt x="260" y="832"/>
                    <a:pt x="260" y="832"/>
                  </a:cubicBezTo>
                  <a:cubicBezTo>
                    <a:pt x="260" y="845"/>
                    <a:pt x="260" y="845"/>
                    <a:pt x="260" y="845"/>
                  </a:cubicBezTo>
                  <a:cubicBezTo>
                    <a:pt x="273" y="845"/>
                    <a:pt x="273" y="845"/>
                    <a:pt x="273" y="832"/>
                  </a:cubicBezTo>
                  <a:cubicBezTo>
                    <a:pt x="273" y="845"/>
                    <a:pt x="273" y="845"/>
                    <a:pt x="273" y="845"/>
                  </a:cubicBezTo>
                  <a:cubicBezTo>
                    <a:pt x="273" y="845"/>
                    <a:pt x="286" y="845"/>
                    <a:pt x="286" y="858"/>
                  </a:cubicBezTo>
                  <a:cubicBezTo>
                    <a:pt x="286" y="864"/>
                    <a:pt x="287" y="867"/>
                    <a:pt x="288" y="867"/>
                  </a:cubicBezTo>
                  <a:cubicBezTo>
                    <a:pt x="291" y="867"/>
                    <a:pt x="299" y="839"/>
                    <a:pt x="299" y="819"/>
                  </a:cubicBezTo>
                  <a:cubicBezTo>
                    <a:pt x="299" y="819"/>
                    <a:pt x="299" y="807"/>
                    <a:pt x="299" y="807"/>
                  </a:cubicBezTo>
                  <a:cubicBezTo>
                    <a:pt x="299" y="794"/>
                    <a:pt x="312" y="794"/>
                    <a:pt x="312" y="794"/>
                  </a:cubicBezTo>
                  <a:cubicBezTo>
                    <a:pt x="312" y="794"/>
                    <a:pt x="312" y="807"/>
                    <a:pt x="312" y="819"/>
                  </a:cubicBezTo>
                  <a:cubicBezTo>
                    <a:pt x="305" y="849"/>
                    <a:pt x="306" y="865"/>
                    <a:pt x="308" y="865"/>
                  </a:cubicBezTo>
                  <a:cubicBezTo>
                    <a:pt x="310" y="865"/>
                    <a:pt x="312" y="855"/>
                    <a:pt x="312" y="832"/>
                  </a:cubicBezTo>
                  <a:cubicBezTo>
                    <a:pt x="312" y="845"/>
                    <a:pt x="312" y="845"/>
                    <a:pt x="312" y="858"/>
                  </a:cubicBezTo>
                  <a:cubicBezTo>
                    <a:pt x="312" y="865"/>
                    <a:pt x="312" y="868"/>
                    <a:pt x="314" y="868"/>
                  </a:cubicBezTo>
                  <a:cubicBezTo>
                    <a:pt x="315" y="868"/>
                    <a:pt x="318" y="865"/>
                    <a:pt x="325" y="858"/>
                  </a:cubicBezTo>
                  <a:cubicBezTo>
                    <a:pt x="325" y="858"/>
                    <a:pt x="325" y="819"/>
                    <a:pt x="325" y="807"/>
                  </a:cubicBezTo>
                  <a:cubicBezTo>
                    <a:pt x="325" y="794"/>
                    <a:pt x="338" y="794"/>
                    <a:pt x="338" y="794"/>
                  </a:cubicBezTo>
                  <a:cubicBezTo>
                    <a:pt x="338" y="794"/>
                    <a:pt x="338" y="794"/>
                    <a:pt x="338" y="807"/>
                  </a:cubicBezTo>
                  <a:cubicBezTo>
                    <a:pt x="338" y="811"/>
                    <a:pt x="338" y="816"/>
                    <a:pt x="338" y="819"/>
                  </a:cubicBezTo>
                  <a:cubicBezTo>
                    <a:pt x="338" y="838"/>
                    <a:pt x="345" y="851"/>
                    <a:pt x="354" y="851"/>
                  </a:cubicBezTo>
                  <a:cubicBezTo>
                    <a:pt x="357" y="851"/>
                    <a:pt x="360" y="849"/>
                    <a:pt x="364" y="845"/>
                  </a:cubicBezTo>
                  <a:cubicBezTo>
                    <a:pt x="377" y="845"/>
                    <a:pt x="377" y="845"/>
                    <a:pt x="377" y="858"/>
                  </a:cubicBezTo>
                  <a:cubicBezTo>
                    <a:pt x="377" y="861"/>
                    <a:pt x="377" y="862"/>
                    <a:pt x="378" y="862"/>
                  </a:cubicBezTo>
                  <a:cubicBezTo>
                    <a:pt x="381" y="862"/>
                    <a:pt x="392" y="839"/>
                    <a:pt x="403" y="807"/>
                  </a:cubicBezTo>
                  <a:cubicBezTo>
                    <a:pt x="403" y="832"/>
                    <a:pt x="403" y="832"/>
                    <a:pt x="403" y="832"/>
                  </a:cubicBezTo>
                  <a:cubicBezTo>
                    <a:pt x="416" y="832"/>
                    <a:pt x="416" y="832"/>
                    <a:pt x="416" y="845"/>
                  </a:cubicBezTo>
                  <a:cubicBezTo>
                    <a:pt x="416" y="829"/>
                    <a:pt x="418" y="822"/>
                    <a:pt x="421" y="822"/>
                  </a:cubicBezTo>
                  <a:cubicBezTo>
                    <a:pt x="424" y="822"/>
                    <a:pt x="429" y="836"/>
                    <a:pt x="429" y="858"/>
                  </a:cubicBezTo>
                  <a:cubicBezTo>
                    <a:pt x="442" y="871"/>
                    <a:pt x="442" y="871"/>
                    <a:pt x="442" y="871"/>
                  </a:cubicBezTo>
                  <a:cubicBezTo>
                    <a:pt x="442" y="845"/>
                    <a:pt x="455" y="845"/>
                    <a:pt x="455" y="845"/>
                  </a:cubicBezTo>
                  <a:cubicBezTo>
                    <a:pt x="468" y="845"/>
                    <a:pt x="468" y="845"/>
                    <a:pt x="468" y="819"/>
                  </a:cubicBezTo>
                  <a:cubicBezTo>
                    <a:pt x="455" y="794"/>
                    <a:pt x="455" y="794"/>
                    <a:pt x="468" y="794"/>
                  </a:cubicBezTo>
                  <a:cubicBezTo>
                    <a:pt x="468" y="794"/>
                    <a:pt x="468" y="794"/>
                    <a:pt x="468" y="807"/>
                  </a:cubicBezTo>
                  <a:cubicBezTo>
                    <a:pt x="468" y="807"/>
                    <a:pt x="481" y="819"/>
                    <a:pt x="481" y="819"/>
                  </a:cubicBezTo>
                  <a:cubicBezTo>
                    <a:pt x="481" y="819"/>
                    <a:pt x="494" y="819"/>
                    <a:pt x="494" y="832"/>
                  </a:cubicBezTo>
                  <a:cubicBezTo>
                    <a:pt x="494" y="832"/>
                    <a:pt x="494" y="845"/>
                    <a:pt x="507" y="845"/>
                  </a:cubicBezTo>
                  <a:cubicBezTo>
                    <a:pt x="507" y="845"/>
                    <a:pt x="510" y="842"/>
                    <a:pt x="513" y="842"/>
                  </a:cubicBezTo>
                  <a:cubicBezTo>
                    <a:pt x="516" y="842"/>
                    <a:pt x="520" y="845"/>
                    <a:pt x="520" y="858"/>
                  </a:cubicBezTo>
                  <a:cubicBezTo>
                    <a:pt x="520" y="858"/>
                    <a:pt x="520" y="858"/>
                    <a:pt x="520" y="832"/>
                  </a:cubicBezTo>
                  <a:cubicBezTo>
                    <a:pt x="520" y="823"/>
                    <a:pt x="520" y="814"/>
                    <a:pt x="524" y="814"/>
                  </a:cubicBezTo>
                  <a:cubicBezTo>
                    <a:pt x="526" y="814"/>
                    <a:pt x="529" y="816"/>
                    <a:pt x="533" y="819"/>
                  </a:cubicBezTo>
                  <a:cubicBezTo>
                    <a:pt x="533" y="819"/>
                    <a:pt x="545" y="819"/>
                    <a:pt x="545" y="807"/>
                  </a:cubicBezTo>
                  <a:cubicBezTo>
                    <a:pt x="545" y="807"/>
                    <a:pt x="545" y="807"/>
                    <a:pt x="545" y="819"/>
                  </a:cubicBezTo>
                  <a:cubicBezTo>
                    <a:pt x="551" y="831"/>
                    <a:pt x="557" y="838"/>
                    <a:pt x="561" y="838"/>
                  </a:cubicBezTo>
                  <a:cubicBezTo>
                    <a:pt x="565" y="838"/>
                    <a:pt x="566" y="828"/>
                    <a:pt x="558" y="807"/>
                  </a:cubicBezTo>
                  <a:cubicBezTo>
                    <a:pt x="558" y="800"/>
                    <a:pt x="558" y="797"/>
                    <a:pt x="560" y="797"/>
                  </a:cubicBezTo>
                  <a:cubicBezTo>
                    <a:pt x="562" y="797"/>
                    <a:pt x="565" y="800"/>
                    <a:pt x="571" y="807"/>
                  </a:cubicBezTo>
                  <a:cubicBezTo>
                    <a:pt x="571" y="807"/>
                    <a:pt x="571" y="807"/>
                    <a:pt x="571" y="794"/>
                  </a:cubicBezTo>
                  <a:cubicBezTo>
                    <a:pt x="584" y="807"/>
                    <a:pt x="584" y="807"/>
                    <a:pt x="584" y="807"/>
                  </a:cubicBezTo>
                  <a:cubicBezTo>
                    <a:pt x="584" y="796"/>
                    <a:pt x="601" y="777"/>
                    <a:pt x="615" y="777"/>
                  </a:cubicBezTo>
                  <a:cubicBezTo>
                    <a:pt x="618" y="777"/>
                    <a:pt x="621" y="778"/>
                    <a:pt x="623" y="781"/>
                  </a:cubicBezTo>
                  <a:cubicBezTo>
                    <a:pt x="623" y="768"/>
                    <a:pt x="623" y="768"/>
                    <a:pt x="623" y="768"/>
                  </a:cubicBezTo>
                  <a:cubicBezTo>
                    <a:pt x="628" y="778"/>
                    <a:pt x="631" y="782"/>
                    <a:pt x="632" y="782"/>
                  </a:cubicBezTo>
                  <a:cubicBezTo>
                    <a:pt x="634" y="782"/>
                    <a:pt x="631" y="771"/>
                    <a:pt x="623" y="755"/>
                  </a:cubicBezTo>
                  <a:lnTo>
                    <a:pt x="610" y="755"/>
                  </a:lnTo>
                  <a:cubicBezTo>
                    <a:pt x="604" y="743"/>
                    <a:pt x="604" y="737"/>
                    <a:pt x="607" y="737"/>
                  </a:cubicBezTo>
                  <a:cubicBezTo>
                    <a:pt x="612" y="737"/>
                    <a:pt x="622" y="746"/>
                    <a:pt x="636" y="768"/>
                  </a:cubicBezTo>
                  <a:cubicBezTo>
                    <a:pt x="629" y="752"/>
                    <a:pt x="626" y="746"/>
                    <a:pt x="629" y="746"/>
                  </a:cubicBezTo>
                  <a:cubicBezTo>
                    <a:pt x="632" y="746"/>
                    <a:pt x="638" y="749"/>
                    <a:pt x="649" y="755"/>
                  </a:cubicBezTo>
                  <a:cubicBezTo>
                    <a:pt x="635" y="725"/>
                    <a:pt x="628" y="709"/>
                    <a:pt x="630" y="709"/>
                  </a:cubicBezTo>
                  <a:lnTo>
                    <a:pt x="630" y="709"/>
                  </a:lnTo>
                  <a:cubicBezTo>
                    <a:pt x="631" y="709"/>
                    <a:pt x="638" y="719"/>
                    <a:pt x="649" y="742"/>
                  </a:cubicBezTo>
                  <a:cubicBezTo>
                    <a:pt x="662" y="768"/>
                    <a:pt x="675" y="768"/>
                    <a:pt x="675" y="768"/>
                  </a:cubicBezTo>
                  <a:cubicBezTo>
                    <a:pt x="688" y="768"/>
                    <a:pt x="675" y="755"/>
                    <a:pt x="662" y="742"/>
                  </a:cubicBezTo>
                  <a:cubicBezTo>
                    <a:pt x="656" y="729"/>
                    <a:pt x="652" y="722"/>
                    <a:pt x="654" y="722"/>
                  </a:cubicBezTo>
                  <a:lnTo>
                    <a:pt x="654" y="722"/>
                  </a:lnTo>
                  <a:cubicBezTo>
                    <a:pt x="656" y="722"/>
                    <a:pt x="662" y="729"/>
                    <a:pt x="675" y="742"/>
                  </a:cubicBezTo>
                  <a:cubicBezTo>
                    <a:pt x="688" y="755"/>
                    <a:pt x="698" y="761"/>
                    <a:pt x="703" y="761"/>
                  </a:cubicBezTo>
                  <a:cubicBezTo>
                    <a:pt x="708" y="761"/>
                    <a:pt x="708" y="755"/>
                    <a:pt x="701" y="742"/>
                  </a:cubicBezTo>
                  <a:cubicBezTo>
                    <a:pt x="694" y="720"/>
                    <a:pt x="695" y="711"/>
                    <a:pt x="699" y="711"/>
                  </a:cubicBezTo>
                  <a:lnTo>
                    <a:pt x="699" y="711"/>
                  </a:lnTo>
                  <a:cubicBezTo>
                    <a:pt x="702" y="711"/>
                    <a:pt x="708" y="717"/>
                    <a:pt x="714" y="729"/>
                  </a:cubicBezTo>
                  <a:cubicBezTo>
                    <a:pt x="716" y="733"/>
                    <a:pt x="718" y="737"/>
                    <a:pt x="720" y="741"/>
                  </a:cubicBezTo>
                  <a:lnTo>
                    <a:pt x="720" y="741"/>
                  </a:lnTo>
                  <a:cubicBezTo>
                    <a:pt x="727" y="737"/>
                    <a:pt x="727" y="729"/>
                    <a:pt x="727" y="729"/>
                  </a:cubicBezTo>
                  <a:cubicBezTo>
                    <a:pt x="740" y="729"/>
                    <a:pt x="727" y="716"/>
                    <a:pt x="714" y="703"/>
                  </a:cubicBezTo>
                  <a:lnTo>
                    <a:pt x="714" y="703"/>
                  </a:lnTo>
                  <a:cubicBezTo>
                    <a:pt x="727" y="716"/>
                    <a:pt x="737" y="722"/>
                    <a:pt x="742" y="722"/>
                  </a:cubicBezTo>
                  <a:cubicBezTo>
                    <a:pt x="747" y="722"/>
                    <a:pt x="747" y="716"/>
                    <a:pt x="740" y="703"/>
                  </a:cubicBezTo>
                  <a:cubicBezTo>
                    <a:pt x="740" y="703"/>
                    <a:pt x="740" y="703"/>
                    <a:pt x="740" y="690"/>
                  </a:cubicBezTo>
                  <a:cubicBezTo>
                    <a:pt x="734" y="683"/>
                    <a:pt x="734" y="680"/>
                    <a:pt x="737" y="680"/>
                  </a:cubicBezTo>
                  <a:cubicBezTo>
                    <a:pt x="740" y="680"/>
                    <a:pt x="747" y="683"/>
                    <a:pt x="753" y="690"/>
                  </a:cubicBezTo>
                  <a:cubicBezTo>
                    <a:pt x="759" y="696"/>
                    <a:pt x="766" y="699"/>
                    <a:pt x="769" y="699"/>
                  </a:cubicBezTo>
                  <a:cubicBezTo>
                    <a:pt x="772" y="699"/>
                    <a:pt x="772" y="696"/>
                    <a:pt x="766" y="690"/>
                  </a:cubicBezTo>
                  <a:cubicBezTo>
                    <a:pt x="753" y="690"/>
                    <a:pt x="753" y="677"/>
                    <a:pt x="740" y="664"/>
                  </a:cubicBezTo>
                  <a:cubicBezTo>
                    <a:pt x="734" y="657"/>
                    <a:pt x="734" y="654"/>
                    <a:pt x="737" y="654"/>
                  </a:cubicBezTo>
                  <a:cubicBezTo>
                    <a:pt x="740" y="654"/>
                    <a:pt x="747" y="657"/>
                    <a:pt x="753" y="664"/>
                  </a:cubicBezTo>
                  <a:cubicBezTo>
                    <a:pt x="766" y="677"/>
                    <a:pt x="766" y="677"/>
                    <a:pt x="779" y="677"/>
                  </a:cubicBezTo>
                  <a:cubicBezTo>
                    <a:pt x="779" y="677"/>
                    <a:pt x="792" y="677"/>
                    <a:pt x="779" y="664"/>
                  </a:cubicBezTo>
                  <a:cubicBezTo>
                    <a:pt x="770" y="655"/>
                    <a:pt x="774" y="645"/>
                    <a:pt x="781" y="645"/>
                  </a:cubicBezTo>
                  <a:cubicBezTo>
                    <a:pt x="784" y="645"/>
                    <a:pt x="788" y="647"/>
                    <a:pt x="792" y="651"/>
                  </a:cubicBezTo>
                  <a:cubicBezTo>
                    <a:pt x="792" y="651"/>
                    <a:pt x="792" y="638"/>
                    <a:pt x="792" y="638"/>
                  </a:cubicBezTo>
                  <a:cubicBezTo>
                    <a:pt x="792" y="638"/>
                    <a:pt x="779" y="625"/>
                    <a:pt x="792" y="625"/>
                  </a:cubicBezTo>
                  <a:cubicBezTo>
                    <a:pt x="792" y="625"/>
                    <a:pt x="792" y="625"/>
                    <a:pt x="779" y="612"/>
                  </a:cubicBezTo>
                  <a:lnTo>
                    <a:pt x="792" y="612"/>
                  </a:lnTo>
                  <a:cubicBezTo>
                    <a:pt x="805" y="618"/>
                    <a:pt x="811" y="622"/>
                    <a:pt x="813" y="622"/>
                  </a:cubicBezTo>
                  <a:cubicBezTo>
                    <a:pt x="815" y="622"/>
                    <a:pt x="811" y="618"/>
                    <a:pt x="805" y="612"/>
                  </a:cubicBezTo>
                  <a:cubicBezTo>
                    <a:pt x="792" y="599"/>
                    <a:pt x="792" y="599"/>
                    <a:pt x="805" y="599"/>
                  </a:cubicBezTo>
                  <a:cubicBezTo>
                    <a:pt x="787" y="590"/>
                    <a:pt x="775" y="581"/>
                    <a:pt x="778" y="581"/>
                  </a:cubicBezTo>
                  <a:cubicBezTo>
                    <a:pt x="780" y="581"/>
                    <a:pt x="784" y="582"/>
                    <a:pt x="792" y="586"/>
                  </a:cubicBezTo>
                  <a:cubicBezTo>
                    <a:pt x="792" y="586"/>
                    <a:pt x="805" y="573"/>
                    <a:pt x="792" y="573"/>
                  </a:cubicBezTo>
                  <a:cubicBezTo>
                    <a:pt x="777" y="558"/>
                    <a:pt x="770" y="552"/>
                    <a:pt x="773" y="552"/>
                  </a:cubicBezTo>
                  <a:cubicBezTo>
                    <a:pt x="775" y="552"/>
                    <a:pt x="781" y="555"/>
                    <a:pt x="792" y="560"/>
                  </a:cubicBezTo>
                  <a:cubicBezTo>
                    <a:pt x="792" y="560"/>
                    <a:pt x="779" y="547"/>
                    <a:pt x="792" y="547"/>
                  </a:cubicBezTo>
                  <a:lnTo>
                    <a:pt x="766" y="547"/>
                  </a:lnTo>
                  <a:cubicBezTo>
                    <a:pt x="766" y="543"/>
                    <a:pt x="769" y="541"/>
                    <a:pt x="773" y="541"/>
                  </a:cubicBezTo>
                  <a:cubicBezTo>
                    <a:pt x="780" y="541"/>
                    <a:pt x="792" y="547"/>
                    <a:pt x="792" y="547"/>
                  </a:cubicBezTo>
                  <a:cubicBezTo>
                    <a:pt x="800" y="551"/>
                    <a:pt x="806" y="552"/>
                    <a:pt x="811" y="552"/>
                  </a:cubicBezTo>
                  <a:cubicBezTo>
                    <a:pt x="822" y="552"/>
                    <a:pt x="823" y="543"/>
                    <a:pt x="805" y="534"/>
                  </a:cubicBezTo>
                  <a:cubicBezTo>
                    <a:pt x="818" y="534"/>
                    <a:pt x="818" y="521"/>
                    <a:pt x="805" y="521"/>
                  </a:cubicBezTo>
                  <a:lnTo>
                    <a:pt x="792" y="508"/>
                  </a:lnTo>
                  <a:lnTo>
                    <a:pt x="792" y="508"/>
                  </a:lnTo>
                  <a:cubicBezTo>
                    <a:pt x="805" y="521"/>
                    <a:pt x="831" y="521"/>
                    <a:pt x="831" y="521"/>
                  </a:cubicBezTo>
                  <a:cubicBezTo>
                    <a:pt x="831" y="508"/>
                    <a:pt x="831" y="508"/>
                    <a:pt x="818" y="508"/>
                  </a:cubicBezTo>
                  <a:lnTo>
                    <a:pt x="805" y="508"/>
                  </a:lnTo>
                  <a:cubicBezTo>
                    <a:pt x="805" y="502"/>
                    <a:pt x="808" y="499"/>
                    <a:pt x="812" y="498"/>
                  </a:cubicBezTo>
                  <a:lnTo>
                    <a:pt x="812" y="498"/>
                  </a:lnTo>
                  <a:cubicBezTo>
                    <a:pt x="815" y="500"/>
                    <a:pt x="821" y="503"/>
                    <a:pt x="831" y="508"/>
                  </a:cubicBezTo>
                  <a:cubicBezTo>
                    <a:pt x="824" y="502"/>
                    <a:pt x="818" y="498"/>
                    <a:pt x="813" y="498"/>
                  </a:cubicBezTo>
                  <a:cubicBezTo>
                    <a:pt x="813" y="498"/>
                    <a:pt x="812" y="498"/>
                    <a:pt x="812" y="498"/>
                  </a:cubicBezTo>
                  <a:lnTo>
                    <a:pt x="812" y="498"/>
                  </a:lnTo>
                  <a:cubicBezTo>
                    <a:pt x="807" y="495"/>
                    <a:pt x="810" y="495"/>
                    <a:pt x="818" y="495"/>
                  </a:cubicBezTo>
                  <a:lnTo>
                    <a:pt x="831" y="495"/>
                  </a:lnTo>
                  <a:cubicBezTo>
                    <a:pt x="824" y="489"/>
                    <a:pt x="824" y="485"/>
                    <a:pt x="826" y="485"/>
                  </a:cubicBezTo>
                  <a:cubicBezTo>
                    <a:pt x="828" y="485"/>
                    <a:pt x="831" y="489"/>
                    <a:pt x="831" y="495"/>
                  </a:cubicBezTo>
                  <a:lnTo>
                    <a:pt x="844" y="495"/>
                  </a:lnTo>
                  <a:cubicBezTo>
                    <a:pt x="870" y="495"/>
                    <a:pt x="857" y="495"/>
                    <a:pt x="831" y="482"/>
                  </a:cubicBezTo>
                  <a:lnTo>
                    <a:pt x="844" y="482"/>
                  </a:lnTo>
                  <a:cubicBezTo>
                    <a:pt x="844" y="482"/>
                    <a:pt x="844" y="482"/>
                    <a:pt x="831" y="469"/>
                  </a:cubicBezTo>
                  <a:lnTo>
                    <a:pt x="844" y="469"/>
                  </a:lnTo>
                  <a:cubicBezTo>
                    <a:pt x="849" y="472"/>
                    <a:pt x="853" y="473"/>
                    <a:pt x="855" y="473"/>
                  </a:cubicBezTo>
                  <a:cubicBezTo>
                    <a:pt x="865" y="473"/>
                    <a:pt x="854" y="456"/>
                    <a:pt x="844" y="456"/>
                  </a:cubicBezTo>
                  <a:cubicBezTo>
                    <a:pt x="819" y="444"/>
                    <a:pt x="818" y="443"/>
                    <a:pt x="840" y="443"/>
                  </a:cubicBezTo>
                  <a:lnTo>
                    <a:pt x="840" y="443"/>
                  </a:lnTo>
                  <a:cubicBezTo>
                    <a:pt x="832" y="440"/>
                    <a:pt x="819" y="435"/>
                    <a:pt x="805" y="430"/>
                  </a:cubicBezTo>
                  <a:lnTo>
                    <a:pt x="805" y="430"/>
                  </a:lnTo>
                  <a:cubicBezTo>
                    <a:pt x="837" y="437"/>
                    <a:pt x="854" y="440"/>
                    <a:pt x="857" y="440"/>
                  </a:cubicBezTo>
                  <a:cubicBezTo>
                    <a:pt x="860" y="440"/>
                    <a:pt x="850" y="437"/>
                    <a:pt x="831" y="430"/>
                  </a:cubicBezTo>
                  <a:cubicBezTo>
                    <a:pt x="818" y="417"/>
                    <a:pt x="818" y="417"/>
                    <a:pt x="831" y="417"/>
                  </a:cubicBezTo>
                  <a:cubicBezTo>
                    <a:pt x="857" y="417"/>
                    <a:pt x="857" y="417"/>
                    <a:pt x="857" y="404"/>
                  </a:cubicBezTo>
                  <a:cubicBezTo>
                    <a:pt x="857" y="404"/>
                    <a:pt x="857" y="404"/>
                    <a:pt x="844" y="391"/>
                  </a:cubicBezTo>
                  <a:cubicBezTo>
                    <a:pt x="870" y="391"/>
                    <a:pt x="857" y="378"/>
                    <a:pt x="818" y="378"/>
                  </a:cubicBezTo>
                  <a:lnTo>
                    <a:pt x="844" y="378"/>
                  </a:lnTo>
                  <a:cubicBezTo>
                    <a:pt x="857" y="378"/>
                    <a:pt x="857" y="378"/>
                    <a:pt x="857" y="353"/>
                  </a:cubicBezTo>
                  <a:cubicBezTo>
                    <a:pt x="847" y="334"/>
                    <a:pt x="845" y="322"/>
                    <a:pt x="834" y="322"/>
                  </a:cubicBezTo>
                  <a:cubicBezTo>
                    <a:pt x="830" y="322"/>
                    <a:pt x="825" y="323"/>
                    <a:pt x="818" y="327"/>
                  </a:cubicBezTo>
                  <a:cubicBezTo>
                    <a:pt x="792" y="327"/>
                    <a:pt x="792" y="327"/>
                    <a:pt x="818" y="314"/>
                  </a:cubicBezTo>
                  <a:lnTo>
                    <a:pt x="805" y="314"/>
                  </a:lnTo>
                  <a:cubicBezTo>
                    <a:pt x="818" y="314"/>
                    <a:pt x="831" y="301"/>
                    <a:pt x="831" y="301"/>
                  </a:cubicBezTo>
                  <a:lnTo>
                    <a:pt x="831" y="301"/>
                  </a:lnTo>
                  <a:lnTo>
                    <a:pt x="818" y="314"/>
                  </a:lnTo>
                  <a:lnTo>
                    <a:pt x="831" y="314"/>
                  </a:lnTo>
                  <a:cubicBezTo>
                    <a:pt x="831" y="314"/>
                    <a:pt x="831" y="314"/>
                    <a:pt x="844" y="301"/>
                  </a:cubicBezTo>
                  <a:cubicBezTo>
                    <a:pt x="870" y="288"/>
                    <a:pt x="857" y="288"/>
                    <a:pt x="844" y="288"/>
                  </a:cubicBezTo>
                  <a:cubicBezTo>
                    <a:pt x="835" y="292"/>
                    <a:pt x="831" y="293"/>
                    <a:pt x="829" y="293"/>
                  </a:cubicBezTo>
                  <a:cubicBezTo>
                    <a:pt x="827" y="293"/>
                    <a:pt x="835" y="288"/>
                    <a:pt x="844" y="288"/>
                  </a:cubicBezTo>
                  <a:cubicBezTo>
                    <a:pt x="857" y="275"/>
                    <a:pt x="870" y="275"/>
                    <a:pt x="857" y="275"/>
                  </a:cubicBezTo>
                  <a:cubicBezTo>
                    <a:pt x="831" y="275"/>
                    <a:pt x="818" y="262"/>
                    <a:pt x="844" y="262"/>
                  </a:cubicBezTo>
                  <a:cubicBezTo>
                    <a:pt x="844" y="262"/>
                    <a:pt x="844" y="249"/>
                    <a:pt x="844" y="249"/>
                  </a:cubicBezTo>
                  <a:lnTo>
                    <a:pt x="831" y="249"/>
                  </a:lnTo>
                  <a:cubicBezTo>
                    <a:pt x="818" y="236"/>
                    <a:pt x="818" y="236"/>
                    <a:pt x="831" y="223"/>
                  </a:cubicBezTo>
                  <a:lnTo>
                    <a:pt x="831" y="223"/>
                  </a:lnTo>
                  <a:cubicBezTo>
                    <a:pt x="831" y="223"/>
                    <a:pt x="819" y="229"/>
                    <a:pt x="812" y="229"/>
                  </a:cubicBezTo>
                  <a:cubicBezTo>
                    <a:pt x="810" y="229"/>
                    <a:pt x="809" y="228"/>
                    <a:pt x="808" y="228"/>
                  </a:cubicBezTo>
                  <a:lnTo>
                    <a:pt x="808" y="228"/>
                  </a:lnTo>
                  <a:lnTo>
                    <a:pt x="818" y="223"/>
                  </a:lnTo>
                  <a:cubicBezTo>
                    <a:pt x="818" y="216"/>
                    <a:pt x="815" y="213"/>
                    <a:pt x="811" y="213"/>
                  </a:cubicBezTo>
                  <a:cubicBezTo>
                    <a:pt x="808" y="213"/>
                    <a:pt x="805" y="216"/>
                    <a:pt x="805" y="223"/>
                  </a:cubicBezTo>
                  <a:cubicBezTo>
                    <a:pt x="805" y="210"/>
                    <a:pt x="805" y="210"/>
                    <a:pt x="805" y="197"/>
                  </a:cubicBezTo>
                  <a:cubicBezTo>
                    <a:pt x="805" y="197"/>
                    <a:pt x="805" y="191"/>
                    <a:pt x="801" y="191"/>
                  </a:cubicBezTo>
                  <a:cubicBezTo>
                    <a:pt x="799" y="191"/>
                    <a:pt x="796" y="193"/>
                    <a:pt x="792" y="197"/>
                  </a:cubicBezTo>
                  <a:cubicBezTo>
                    <a:pt x="802" y="186"/>
                    <a:pt x="796" y="167"/>
                    <a:pt x="786" y="167"/>
                  </a:cubicBezTo>
                  <a:cubicBezTo>
                    <a:pt x="784" y="167"/>
                    <a:pt x="781" y="168"/>
                    <a:pt x="779" y="171"/>
                  </a:cubicBezTo>
                  <a:cubicBezTo>
                    <a:pt x="772" y="177"/>
                    <a:pt x="769" y="181"/>
                    <a:pt x="768" y="181"/>
                  </a:cubicBezTo>
                  <a:cubicBezTo>
                    <a:pt x="766" y="181"/>
                    <a:pt x="766" y="177"/>
                    <a:pt x="766" y="171"/>
                  </a:cubicBezTo>
                  <a:cubicBezTo>
                    <a:pt x="753" y="171"/>
                    <a:pt x="766" y="158"/>
                    <a:pt x="779" y="145"/>
                  </a:cubicBezTo>
                  <a:cubicBezTo>
                    <a:pt x="792" y="132"/>
                    <a:pt x="792" y="132"/>
                    <a:pt x="779" y="132"/>
                  </a:cubicBezTo>
                  <a:cubicBezTo>
                    <a:pt x="775" y="136"/>
                    <a:pt x="772" y="138"/>
                    <a:pt x="769" y="138"/>
                  </a:cubicBezTo>
                  <a:cubicBezTo>
                    <a:pt x="765" y="138"/>
                    <a:pt x="762" y="132"/>
                    <a:pt x="753" y="132"/>
                  </a:cubicBezTo>
                  <a:cubicBezTo>
                    <a:pt x="740" y="132"/>
                    <a:pt x="740" y="132"/>
                    <a:pt x="727" y="145"/>
                  </a:cubicBezTo>
                  <a:cubicBezTo>
                    <a:pt x="740" y="132"/>
                    <a:pt x="740" y="132"/>
                    <a:pt x="727" y="119"/>
                  </a:cubicBezTo>
                  <a:cubicBezTo>
                    <a:pt x="727" y="110"/>
                    <a:pt x="727" y="101"/>
                    <a:pt x="722" y="101"/>
                  </a:cubicBezTo>
                  <a:cubicBezTo>
                    <a:pt x="721" y="101"/>
                    <a:pt x="718" y="102"/>
                    <a:pt x="714" y="106"/>
                  </a:cubicBezTo>
                  <a:cubicBezTo>
                    <a:pt x="701" y="119"/>
                    <a:pt x="714" y="119"/>
                    <a:pt x="701" y="119"/>
                  </a:cubicBezTo>
                  <a:cubicBezTo>
                    <a:pt x="720" y="100"/>
                    <a:pt x="704" y="88"/>
                    <a:pt x="689" y="88"/>
                  </a:cubicBezTo>
                  <a:cubicBezTo>
                    <a:pt x="684" y="88"/>
                    <a:pt x="679" y="90"/>
                    <a:pt x="675" y="93"/>
                  </a:cubicBezTo>
                  <a:cubicBezTo>
                    <a:pt x="675" y="93"/>
                    <a:pt x="675" y="93"/>
                    <a:pt x="688" y="80"/>
                  </a:cubicBezTo>
                  <a:cubicBezTo>
                    <a:pt x="688" y="80"/>
                    <a:pt x="688" y="67"/>
                    <a:pt x="688" y="67"/>
                  </a:cubicBezTo>
                  <a:lnTo>
                    <a:pt x="662" y="67"/>
                  </a:lnTo>
                  <a:cubicBezTo>
                    <a:pt x="654" y="67"/>
                    <a:pt x="645" y="61"/>
                    <a:pt x="640" y="61"/>
                  </a:cubicBezTo>
                  <a:cubicBezTo>
                    <a:pt x="638" y="61"/>
                    <a:pt x="636" y="63"/>
                    <a:pt x="636" y="67"/>
                  </a:cubicBezTo>
                  <a:cubicBezTo>
                    <a:pt x="623" y="67"/>
                    <a:pt x="623" y="67"/>
                    <a:pt x="636" y="54"/>
                  </a:cubicBezTo>
                  <a:cubicBezTo>
                    <a:pt x="649" y="41"/>
                    <a:pt x="636" y="41"/>
                    <a:pt x="636" y="41"/>
                  </a:cubicBezTo>
                  <a:cubicBezTo>
                    <a:pt x="636" y="41"/>
                    <a:pt x="636" y="54"/>
                    <a:pt x="623" y="67"/>
                  </a:cubicBezTo>
                  <a:cubicBezTo>
                    <a:pt x="623" y="74"/>
                    <a:pt x="620" y="77"/>
                    <a:pt x="617" y="77"/>
                  </a:cubicBezTo>
                  <a:cubicBezTo>
                    <a:pt x="614" y="77"/>
                    <a:pt x="610" y="74"/>
                    <a:pt x="610" y="67"/>
                  </a:cubicBezTo>
                  <a:cubicBezTo>
                    <a:pt x="610" y="58"/>
                    <a:pt x="610" y="49"/>
                    <a:pt x="606" y="49"/>
                  </a:cubicBezTo>
                  <a:cubicBezTo>
                    <a:pt x="604" y="49"/>
                    <a:pt x="601" y="50"/>
                    <a:pt x="597" y="54"/>
                  </a:cubicBezTo>
                  <a:cubicBezTo>
                    <a:pt x="597" y="54"/>
                    <a:pt x="584" y="54"/>
                    <a:pt x="597" y="41"/>
                  </a:cubicBezTo>
                  <a:cubicBezTo>
                    <a:pt x="597" y="34"/>
                    <a:pt x="597" y="26"/>
                    <a:pt x="595" y="26"/>
                  </a:cubicBezTo>
                  <a:cubicBezTo>
                    <a:pt x="593" y="26"/>
                    <a:pt x="590" y="30"/>
                    <a:pt x="584" y="41"/>
                  </a:cubicBezTo>
                  <a:cubicBezTo>
                    <a:pt x="571" y="41"/>
                    <a:pt x="571" y="41"/>
                    <a:pt x="584" y="15"/>
                  </a:cubicBezTo>
                  <a:cubicBezTo>
                    <a:pt x="584" y="8"/>
                    <a:pt x="584" y="0"/>
                    <a:pt x="582" y="0"/>
                  </a:cubicBezTo>
                  <a:close/>
                  <a:moveTo>
                    <a:pt x="221" y="962"/>
                  </a:moveTo>
                  <a:cubicBezTo>
                    <a:pt x="221" y="962"/>
                    <a:pt x="208" y="975"/>
                    <a:pt x="208" y="988"/>
                  </a:cubicBezTo>
                  <a:cubicBezTo>
                    <a:pt x="221" y="988"/>
                    <a:pt x="221" y="975"/>
                    <a:pt x="221" y="962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18"/>
          <p:cNvGrpSpPr/>
          <p:nvPr/>
        </p:nvGrpSpPr>
        <p:grpSpPr>
          <a:xfrm>
            <a:off x="5877158" y="663265"/>
            <a:ext cx="99964" cy="96059"/>
            <a:chOff x="6298750" y="3724413"/>
            <a:chExt cx="216280" cy="207875"/>
          </a:xfrm>
        </p:grpSpPr>
        <p:sp>
          <p:nvSpPr>
            <p:cNvPr id="177" name="Google Shape;177;p18"/>
            <p:cNvSpPr/>
            <p:nvPr/>
          </p:nvSpPr>
          <p:spPr>
            <a:xfrm>
              <a:off x="6298750" y="3724413"/>
              <a:ext cx="216280" cy="207875"/>
            </a:xfrm>
            <a:custGeom>
              <a:rect b="b" l="l" r="r" t="t"/>
              <a:pathLst>
                <a:path extrusionOk="0" h="1385" w="1441">
                  <a:moveTo>
                    <a:pt x="753" y="53"/>
                  </a:moveTo>
                  <a:lnTo>
                    <a:pt x="753" y="66"/>
                  </a:lnTo>
                  <a:cubicBezTo>
                    <a:pt x="740" y="66"/>
                    <a:pt x="740" y="66"/>
                    <a:pt x="753" y="53"/>
                  </a:cubicBezTo>
                  <a:close/>
                  <a:moveTo>
                    <a:pt x="403" y="78"/>
                  </a:moveTo>
                  <a:lnTo>
                    <a:pt x="403" y="78"/>
                  </a:lnTo>
                  <a:cubicBezTo>
                    <a:pt x="403" y="79"/>
                    <a:pt x="403" y="79"/>
                    <a:pt x="404" y="80"/>
                  </a:cubicBezTo>
                  <a:lnTo>
                    <a:pt x="404" y="80"/>
                  </a:lnTo>
                  <a:cubicBezTo>
                    <a:pt x="404" y="79"/>
                    <a:pt x="403" y="79"/>
                    <a:pt x="403" y="78"/>
                  </a:cubicBezTo>
                  <a:close/>
                  <a:moveTo>
                    <a:pt x="831" y="66"/>
                  </a:moveTo>
                  <a:cubicBezTo>
                    <a:pt x="831" y="66"/>
                    <a:pt x="831" y="66"/>
                    <a:pt x="831" y="78"/>
                  </a:cubicBezTo>
                  <a:cubicBezTo>
                    <a:pt x="824" y="85"/>
                    <a:pt x="821" y="88"/>
                    <a:pt x="820" y="88"/>
                  </a:cubicBezTo>
                  <a:cubicBezTo>
                    <a:pt x="818" y="88"/>
                    <a:pt x="818" y="85"/>
                    <a:pt x="818" y="78"/>
                  </a:cubicBezTo>
                  <a:cubicBezTo>
                    <a:pt x="818" y="66"/>
                    <a:pt x="818" y="66"/>
                    <a:pt x="831" y="66"/>
                  </a:cubicBezTo>
                  <a:close/>
                  <a:moveTo>
                    <a:pt x="429" y="143"/>
                  </a:moveTo>
                  <a:lnTo>
                    <a:pt x="429" y="143"/>
                  </a:lnTo>
                  <a:cubicBezTo>
                    <a:pt x="429" y="143"/>
                    <a:pt x="434" y="154"/>
                    <a:pt x="438" y="165"/>
                  </a:cubicBezTo>
                  <a:lnTo>
                    <a:pt x="438" y="165"/>
                  </a:lnTo>
                  <a:cubicBezTo>
                    <a:pt x="429" y="154"/>
                    <a:pt x="429" y="143"/>
                    <a:pt x="429" y="143"/>
                  </a:cubicBezTo>
                  <a:close/>
                  <a:moveTo>
                    <a:pt x="844" y="156"/>
                  </a:moveTo>
                  <a:lnTo>
                    <a:pt x="844" y="169"/>
                  </a:lnTo>
                  <a:lnTo>
                    <a:pt x="831" y="182"/>
                  </a:lnTo>
                  <a:cubicBezTo>
                    <a:pt x="831" y="169"/>
                    <a:pt x="844" y="156"/>
                    <a:pt x="844" y="156"/>
                  </a:cubicBezTo>
                  <a:close/>
                  <a:moveTo>
                    <a:pt x="896" y="156"/>
                  </a:moveTo>
                  <a:lnTo>
                    <a:pt x="896" y="169"/>
                  </a:lnTo>
                  <a:cubicBezTo>
                    <a:pt x="883" y="182"/>
                    <a:pt x="883" y="182"/>
                    <a:pt x="883" y="182"/>
                  </a:cubicBezTo>
                  <a:cubicBezTo>
                    <a:pt x="883" y="182"/>
                    <a:pt x="883" y="182"/>
                    <a:pt x="883" y="169"/>
                  </a:cubicBezTo>
                  <a:cubicBezTo>
                    <a:pt x="883" y="169"/>
                    <a:pt x="883" y="156"/>
                    <a:pt x="896" y="156"/>
                  </a:cubicBezTo>
                  <a:close/>
                  <a:moveTo>
                    <a:pt x="714" y="208"/>
                  </a:moveTo>
                  <a:cubicBezTo>
                    <a:pt x="714" y="208"/>
                    <a:pt x="714" y="208"/>
                    <a:pt x="714" y="208"/>
                  </a:cubicBezTo>
                  <a:cubicBezTo>
                    <a:pt x="714" y="208"/>
                    <a:pt x="714" y="208"/>
                    <a:pt x="714" y="208"/>
                  </a:cubicBezTo>
                  <a:close/>
                  <a:moveTo>
                    <a:pt x="805" y="208"/>
                  </a:moveTo>
                  <a:cubicBezTo>
                    <a:pt x="805" y="208"/>
                    <a:pt x="805" y="208"/>
                    <a:pt x="805" y="208"/>
                  </a:cubicBezTo>
                  <a:cubicBezTo>
                    <a:pt x="805" y="208"/>
                    <a:pt x="805" y="208"/>
                    <a:pt x="805" y="208"/>
                  </a:cubicBezTo>
                  <a:close/>
                  <a:moveTo>
                    <a:pt x="922" y="208"/>
                  </a:moveTo>
                  <a:cubicBezTo>
                    <a:pt x="915" y="228"/>
                    <a:pt x="915" y="237"/>
                    <a:pt x="917" y="237"/>
                  </a:cubicBezTo>
                  <a:lnTo>
                    <a:pt x="917" y="237"/>
                  </a:lnTo>
                  <a:cubicBezTo>
                    <a:pt x="918" y="237"/>
                    <a:pt x="922" y="228"/>
                    <a:pt x="922" y="208"/>
                  </a:cubicBezTo>
                  <a:close/>
                  <a:moveTo>
                    <a:pt x="1062" y="249"/>
                  </a:moveTo>
                  <a:cubicBezTo>
                    <a:pt x="1059" y="249"/>
                    <a:pt x="1055" y="252"/>
                    <a:pt x="1051" y="260"/>
                  </a:cubicBezTo>
                  <a:lnTo>
                    <a:pt x="1062" y="249"/>
                  </a:lnTo>
                  <a:close/>
                  <a:moveTo>
                    <a:pt x="1224" y="242"/>
                  </a:moveTo>
                  <a:cubicBezTo>
                    <a:pt x="1226" y="242"/>
                    <a:pt x="1229" y="243"/>
                    <a:pt x="1233" y="247"/>
                  </a:cubicBezTo>
                  <a:cubicBezTo>
                    <a:pt x="1220" y="260"/>
                    <a:pt x="1207" y="260"/>
                    <a:pt x="1207" y="260"/>
                  </a:cubicBezTo>
                  <a:cubicBezTo>
                    <a:pt x="1216" y="251"/>
                    <a:pt x="1219" y="242"/>
                    <a:pt x="1224" y="242"/>
                  </a:cubicBezTo>
                  <a:close/>
                  <a:moveTo>
                    <a:pt x="429" y="260"/>
                  </a:moveTo>
                  <a:cubicBezTo>
                    <a:pt x="429" y="262"/>
                    <a:pt x="429" y="263"/>
                    <a:pt x="429" y="264"/>
                  </a:cubicBezTo>
                  <a:lnTo>
                    <a:pt x="429" y="264"/>
                  </a:lnTo>
                  <a:cubicBezTo>
                    <a:pt x="428" y="264"/>
                    <a:pt x="428" y="264"/>
                    <a:pt x="427" y="263"/>
                  </a:cubicBezTo>
                  <a:lnTo>
                    <a:pt x="427" y="263"/>
                  </a:lnTo>
                  <a:cubicBezTo>
                    <a:pt x="428" y="265"/>
                    <a:pt x="428" y="265"/>
                    <a:pt x="428" y="265"/>
                  </a:cubicBezTo>
                  <a:cubicBezTo>
                    <a:pt x="429" y="265"/>
                    <a:pt x="429" y="265"/>
                    <a:pt x="429" y="264"/>
                  </a:cubicBezTo>
                  <a:lnTo>
                    <a:pt x="429" y="264"/>
                  </a:lnTo>
                  <a:cubicBezTo>
                    <a:pt x="433" y="267"/>
                    <a:pt x="436" y="269"/>
                    <a:pt x="436" y="269"/>
                  </a:cubicBezTo>
                  <a:cubicBezTo>
                    <a:pt x="437" y="269"/>
                    <a:pt x="434" y="265"/>
                    <a:pt x="429" y="260"/>
                  </a:cubicBezTo>
                  <a:close/>
                  <a:moveTo>
                    <a:pt x="1364" y="315"/>
                  </a:moveTo>
                  <a:cubicBezTo>
                    <a:pt x="1363" y="315"/>
                    <a:pt x="1356" y="318"/>
                    <a:pt x="1350" y="325"/>
                  </a:cubicBezTo>
                  <a:cubicBezTo>
                    <a:pt x="1363" y="318"/>
                    <a:pt x="1366" y="315"/>
                    <a:pt x="1364" y="315"/>
                  </a:cubicBezTo>
                  <a:close/>
                  <a:moveTo>
                    <a:pt x="1204" y="349"/>
                  </a:moveTo>
                  <a:cubicBezTo>
                    <a:pt x="1205" y="349"/>
                    <a:pt x="1202" y="356"/>
                    <a:pt x="1194" y="364"/>
                  </a:cubicBezTo>
                  <a:cubicBezTo>
                    <a:pt x="1200" y="353"/>
                    <a:pt x="1203" y="349"/>
                    <a:pt x="1204" y="349"/>
                  </a:cubicBezTo>
                  <a:close/>
                  <a:moveTo>
                    <a:pt x="1333" y="371"/>
                  </a:moveTo>
                  <a:cubicBezTo>
                    <a:pt x="1337" y="371"/>
                    <a:pt x="1337" y="377"/>
                    <a:pt x="1337" y="377"/>
                  </a:cubicBezTo>
                  <a:cubicBezTo>
                    <a:pt x="1324" y="390"/>
                    <a:pt x="1311" y="390"/>
                    <a:pt x="1311" y="390"/>
                  </a:cubicBezTo>
                  <a:cubicBezTo>
                    <a:pt x="1311" y="377"/>
                    <a:pt x="1311" y="377"/>
                    <a:pt x="1324" y="377"/>
                  </a:cubicBezTo>
                  <a:cubicBezTo>
                    <a:pt x="1328" y="372"/>
                    <a:pt x="1331" y="371"/>
                    <a:pt x="1333" y="371"/>
                  </a:cubicBezTo>
                  <a:close/>
                  <a:moveTo>
                    <a:pt x="208" y="558"/>
                  </a:moveTo>
                  <a:cubicBezTo>
                    <a:pt x="208" y="558"/>
                    <a:pt x="214" y="564"/>
                    <a:pt x="217" y="568"/>
                  </a:cubicBezTo>
                  <a:lnTo>
                    <a:pt x="217" y="568"/>
                  </a:lnTo>
                  <a:cubicBezTo>
                    <a:pt x="221" y="566"/>
                    <a:pt x="218" y="563"/>
                    <a:pt x="208" y="558"/>
                  </a:cubicBezTo>
                  <a:close/>
                  <a:moveTo>
                    <a:pt x="1337" y="649"/>
                  </a:moveTo>
                  <a:cubicBezTo>
                    <a:pt x="1363" y="649"/>
                    <a:pt x="1376" y="649"/>
                    <a:pt x="1376" y="662"/>
                  </a:cubicBezTo>
                  <a:lnTo>
                    <a:pt x="1350" y="662"/>
                  </a:lnTo>
                  <a:lnTo>
                    <a:pt x="1337" y="649"/>
                  </a:lnTo>
                  <a:close/>
                  <a:moveTo>
                    <a:pt x="1246" y="675"/>
                  </a:moveTo>
                  <a:cubicBezTo>
                    <a:pt x="1259" y="675"/>
                    <a:pt x="1272" y="688"/>
                    <a:pt x="1272" y="688"/>
                  </a:cubicBezTo>
                  <a:cubicBezTo>
                    <a:pt x="1259" y="688"/>
                    <a:pt x="1246" y="675"/>
                    <a:pt x="1246" y="675"/>
                  </a:cubicBezTo>
                  <a:close/>
                  <a:moveTo>
                    <a:pt x="299" y="701"/>
                  </a:moveTo>
                  <a:cubicBezTo>
                    <a:pt x="299" y="701"/>
                    <a:pt x="299" y="701"/>
                    <a:pt x="286" y="714"/>
                  </a:cubicBezTo>
                  <a:cubicBezTo>
                    <a:pt x="299" y="714"/>
                    <a:pt x="299" y="714"/>
                    <a:pt x="299" y="701"/>
                  </a:cubicBezTo>
                  <a:close/>
                  <a:moveTo>
                    <a:pt x="208" y="704"/>
                  </a:moveTo>
                  <a:cubicBezTo>
                    <a:pt x="212" y="704"/>
                    <a:pt x="215" y="708"/>
                    <a:pt x="221" y="714"/>
                  </a:cubicBezTo>
                  <a:cubicBezTo>
                    <a:pt x="221" y="714"/>
                    <a:pt x="221" y="714"/>
                    <a:pt x="208" y="727"/>
                  </a:cubicBezTo>
                  <a:lnTo>
                    <a:pt x="195" y="727"/>
                  </a:lnTo>
                  <a:lnTo>
                    <a:pt x="195" y="714"/>
                  </a:lnTo>
                  <a:cubicBezTo>
                    <a:pt x="202" y="708"/>
                    <a:pt x="205" y="704"/>
                    <a:pt x="208" y="704"/>
                  </a:cubicBezTo>
                  <a:close/>
                  <a:moveTo>
                    <a:pt x="120" y="731"/>
                  </a:moveTo>
                  <a:cubicBezTo>
                    <a:pt x="121" y="731"/>
                    <a:pt x="121" y="733"/>
                    <a:pt x="118" y="738"/>
                  </a:cubicBezTo>
                  <a:lnTo>
                    <a:pt x="118" y="738"/>
                  </a:lnTo>
                  <a:cubicBezTo>
                    <a:pt x="118" y="734"/>
                    <a:pt x="120" y="731"/>
                    <a:pt x="120" y="731"/>
                  </a:cubicBezTo>
                  <a:close/>
                  <a:moveTo>
                    <a:pt x="234" y="753"/>
                  </a:moveTo>
                  <a:lnTo>
                    <a:pt x="234" y="756"/>
                  </a:lnTo>
                  <a:lnTo>
                    <a:pt x="234" y="756"/>
                  </a:lnTo>
                  <a:cubicBezTo>
                    <a:pt x="240" y="753"/>
                    <a:pt x="242" y="753"/>
                    <a:pt x="234" y="753"/>
                  </a:cubicBezTo>
                  <a:close/>
                  <a:moveTo>
                    <a:pt x="247" y="740"/>
                  </a:moveTo>
                  <a:cubicBezTo>
                    <a:pt x="247" y="753"/>
                    <a:pt x="247" y="753"/>
                    <a:pt x="234" y="766"/>
                  </a:cubicBezTo>
                  <a:lnTo>
                    <a:pt x="234" y="756"/>
                  </a:lnTo>
                  <a:lnTo>
                    <a:pt x="234" y="756"/>
                  </a:lnTo>
                  <a:cubicBezTo>
                    <a:pt x="231" y="758"/>
                    <a:pt x="226" y="761"/>
                    <a:pt x="221" y="766"/>
                  </a:cubicBezTo>
                  <a:cubicBezTo>
                    <a:pt x="208" y="779"/>
                    <a:pt x="195" y="779"/>
                    <a:pt x="195" y="779"/>
                  </a:cubicBezTo>
                  <a:cubicBezTo>
                    <a:pt x="195" y="779"/>
                    <a:pt x="208" y="766"/>
                    <a:pt x="221" y="766"/>
                  </a:cubicBezTo>
                  <a:cubicBezTo>
                    <a:pt x="234" y="740"/>
                    <a:pt x="234" y="740"/>
                    <a:pt x="247" y="740"/>
                  </a:cubicBezTo>
                  <a:close/>
                  <a:moveTo>
                    <a:pt x="27" y="818"/>
                  </a:moveTo>
                  <a:cubicBezTo>
                    <a:pt x="27" y="818"/>
                    <a:pt x="14" y="818"/>
                    <a:pt x="1" y="831"/>
                  </a:cubicBezTo>
                  <a:cubicBezTo>
                    <a:pt x="1" y="831"/>
                    <a:pt x="14" y="831"/>
                    <a:pt x="27" y="818"/>
                  </a:cubicBezTo>
                  <a:close/>
                  <a:moveTo>
                    <a:pt x="325" y="870"/>
                  </a:moveTo>
                  <a:cubicBezTo>
                    <a:pt x="325" y="870"/>
                    <a:pt x="325" y="883"/>
                    <a:pt x="312" y="883"/>
                  </a:cubicBezTo>
                  <a:cubicBezTo>
                    <a:pt x="312" y="883"/>
                    <a:pt x="318" y="877"/>
                    <a:pt x="325" y="870"/>
                  </a:cubicBezTo>
                  <a:close/>
                  <a:moveTo>
                    <a:pt x="1285" y="857"/>
                  </a:moveTo>
                  <a:cubicBezTo>
                    <a:pt x="1298" y="870"/>
                    <a:pt x="1311" y="870"/>
                    <a:pt x="1311" y="883"/>
                  </a:cubicBezTo>
                  <a:lnTo>
                    <a:pt x="1298" y="870"/>
                  </a:lnTo>
                  <a:lnTo>
                    <a:pt x="1285" y="857"/>
                  </a:lnTo>
                  <a:close/>
                  <a:moveTo>
                    <a:pt x="922" y="896"/>
                  </a:moveTo>
                  <a:cubicBezTo>
                    <a:pt x="909" y="896"/>
                    <a:pt x="909" y="896"/>
                    <a:pt x="922" y="909"/>
                  </a:cubicBezTo>
                  <a:cubicBezTo>
                    <a:pt x="922" y="903"/>
                    <a:pt x="922" y="899"/>
                    <a:pt x="922" y="896"/>
                  </a:cubicBezTo>
                  <a:close/>
                  <a:moveTo>
                    <a:pt x="1016" y="900"/>
                  </a:moveTo>
                  <a:cubicBezTo>
                    <a:pt x="1015" y="900"/>
                    <a:pt x="1018" y="906"/>
                    <a:pt x="1025" y="921"/>
                  </a:cubicBezTo>
                  <a:lnTo>
                    <a:pt x="1025" y="921"/>
                  </a:lnTo>
                  <a:cubicBezTo>
                    <a:pt x="1025" y="917"/>
                    <a:pt x="1025" y="913"/>
                    <a:pt x="1025" y="909"/>
                  </a:cubicBezTo>
                  <a:cubicBezTo>
                    <a:pt x="1020" y="903"/>
                    <a:pt x="1017" y="900"/>
                    <a:pt x="1016" y="900"/>
                  </a:cubicBezTo>
                  <a:close/>
                  <a:moveTo>
                    <a:pt x="506" y="915"/>
                  </a:moveTo>
                  <a:lnTo>
                    <a:pt x="506" y="915"/>
                  </a:lnTo>
                  <a:cubicBezTo>
                    <a:pt x="503" y="926"/>
                    <a:pt x="494" y="937"/>
                    <a:pt x="494" y="948"/>
                  </a:cubicBezTo>
                  <a:cubicBezTo>
                    <a:pt x="481" y="960"/>
                    <a:pt x="481" y="960"/>
                    <a:pt x="481" y="960"/>
                  </a:cubicBezTo>
                  <a:cubicBezTo>
                    <a:pt x="481" y="948"/>
                    <a:pt x="494" y="935"/>
                    <a:pt x="494" y="922"/>
                  </a:cubicBezTo>
                  <a:cubicBezTo>
                    <a:pt x="500" y="922"/>
                    <a:pt x="503" y="919"/>
                    <a:pt x="506" y="915"/>
                  </a:cubicBezTo>
                  <a:close/>
                  <a:moveTo>
                    <a:pt x="372" y="955"/>
                  </a:moveTo>
                  <a:cubicBezTo>
                    <a:pt x="375" y="955"/>
                    <a:pt x="377" y="957"/>
                    <a:pt x="377" y="960"/>
                  </a:cubicBezTo>
                  <a:cubicBezTo>
                    <a:pt x="377" y="960"/>
                    <a:pt x="364" y="973"/>
                    <a:pt x="351" y="973"/>
                  </a:cubicBezTo>
                  <a:cubicBezTo>
                    <a:pt x="351" y="964"/>
                    <a:pt x="364" y="955"/>
                    <a:pt x="372" y="955"/>
                  </a:cubicBezTo>
                  <a:close/>
                  <a:moveTo>
                    <a:pt x="374" y="981"/>
                  </a:moveTo>
                  <a:cubicBezTo>
                    <a:pt x="370" y="981"/>
                    <a:pt x="364" y="990"/>
                    <a:pt x="364" y="999"/>
                  </a:cubicBezTo>
                  <a:cubicBezTo>
                    <a:pt x="351" y="1012"/>
                    <a:pt x="351" y="1012"/>
                    <a:pt x="364" y="1012"/>
                  </a:cubicBezTo>
                  <a:cubicBezTo>
                    <a:pt x="364" y="1017"/>
                    <a:pt x="365" y="1018"/>
                    <a:pt x="367" y="1018"/>
                  </a:cubicBezTo>
                  <a:cubicBezTo>
                    <a:pt x="371" y="1018"/>
                    <a:pt x="377" y="1012"/>
                    <a:pt x="377" y="1012"/>
                  </a:cubicBezTo>
                  <a:cubicBezTo>
                    <a:pt x="390" y="999"/>
                    <a:pt x="377" y="999"/>
                    <a:pt x="377" y="986"/>
                  </a:cubicBezTo>
                  <a:cubicBezTo>
                    <a:pt x="377" y="983"/>
                    <a:pt x="376" y="981"/>
                    <a:pt x="374" y="981"/>
                  </a:cubicBezTo>
                  <a:close/>
                  <a:moveTo>
                    <a:pt x="568" y="994"/>
                  </a:moveTo>
                  <a:cubicBezTo>
                    <a:pt x="571" y="994"/>
                    <a:pt x="571" y="999"/>
                    <a:pt x="571" y="999"/>
                  </a:cubicBezTo>
                  <a:lnTo>
                    <a:pt x="571" y="1012"/>
                  </a:lnTo>
                  <a:lnTo>
                    <a:pt x="558" y="1025"/>
                  </a:lnTo>
                  <a:lnTo>
                    <a:pt x="558" y="999"/>
                  </a:lnTo>
                  <a:cubicBezTo>
                    <a:pt x="563" y="995"/>
                    <a:pt x="566" y="994"/>
                    <a:pt x="568" y="994"/>
                  </a:cubicBezTo>
                  <a:close/>
                  <a:moveTo>
                    <a:pt x="1077" y="999"/>
                  </a:moveTo>
                  <a:cubicBezTo>
                    <a:pt x="1077" y="1012"/>
                    <a:pt x="1090" y="1025"/>
                    <a:pt x="1077" y="1025"/>
                  </a:cubicBezTo>
                  <a:lnTo>
                    <a:pt x="1077" y="1012"/>
                  </a:lnTo>
                  <a:lnTo>
                    <a:pt x="1064" y="999"/>
                  </a:lnTo>
                  <a:close/>
                  <a:moveTo>
                    <a:pt x="857" y="1013"/>
                  </a:moveTo>
                  <a:lnTo>
                    <a:pt x="870" y="1038"/>
                  </a:lnTo>
                  <a:cubicBezTo>
                    <a:pt x="861" y="1038"/>
                    <a:pt x="858" y="1025"/>
                    <a:pt x="857" y="1013"/>
                  </a:cubicBezTo>
                  <a:close/>
                  <a:moveTo>
                    <a:pt x="1039" y="1004"/>
                  </a:moveTo>
                  <a:cubicBezTo>
                    <a:pt x="1041" y="1004"/>
                    <a:pt x="1044" y="1010"/>
                    <a:pt x="1051" y="1025"/>
                  </a:cubicBezTo>
                  <a:cubicBezTo>
                    <a:pt x="1064" y="1038"/>
                    <a:pt x="1064" y="1038"/>
                    <a:pt x="1051" y="1038"/>
                  </a:cubicBezTo>
                  <a:cubicBezTo>
                    <a:pt x="1051" y="1038"/>
                    <a:pt x="1051" y="1025"/>
                    <a:pt x="1038" y="1012"/>
                  </a:cubicBezTo>
                  <a:cubicBezTo>
                    <a:pt x="1038" y="1007"/>
                    <a:pt x="1038" y="1004"/>
                    <a:pt x="1039" y="1004"/>
                  </a:cubicBezTo>
                  <a:close/>
                  <a:moveTo>
                    <a:pt x="685" y="1004"/>
                  </a:moveTo>
                  <a:cubicBezTo>
                    <a:pt x="686" y="1004"/>
                    <a:pt x="683" y="1010"/>
                    <a:pt x="675" y="1025"/>
                  </a:cubicBezTo>
                  <a:cubicBezTo>
                    <a:pt x="662" y="1038"/>
                    <a:pt x="662" y="1051"/>
                    <a:pt x="662" y="1051"/>
                  </a:cubicBezTo>
                  <a:lnTo>
                    <a:pt x="662" y="1051"/>
                  </a:lnTo>
                  <a:cubicBezTo>
                    <a:pt x="662" y="1051"/>
                    <a:pt x="662" y="1038"/>
                    <a:pt x="675" y="1012"/>
                  </a:cubicBezTo>
                  <a:cubicBezTo>
                    <a:pt x="681" y="1007"/>
                    <a:pt x="684" y="1004"/>
                    <a:pt x="685" y="1004"/>
                  </a:cubicBezTo>
                  <a:close/>
                  <a:moveTo>
                    <a:pt x="583" y="1020"/>
                  </a:moveTo>
                  <a:cubicBezTo>
                    <a:pt x="584" y="1020"/>
                    <a:pt x="584" y="1027"/>
                    <a:pt x="584" y="1038"/>
                  </a:cubicBezTo>
                  <a:cubicBezTo>
                    <a:pt x="571" y="1051"/>
                    <a:pt x="571" y="1064"/>
                    <a:pt x="558" y="1077"/>
                  </a:cubicBezTo>
                  <a:lnTo>
                    <a:pt x="546" y="1077"/>
                  </a:lnTo>
                  <a:cubicBezTo>
                    <a:pt x="546" y="1077"/>
                    <a:pt x="558" y="1064"/>
                    <a:pt x="571" y="1051"/>
                  </a:cubicBezTo>
                  <a:cubicBezTo>
                    <a:pt x="579" y="1030"/>
                    <a:pt x="582" y="1020"/>
                    <a:pt x="583" y="1020"/>
                  </a:cubicBezTo>
                  <a:close/>
                  <a:moveTo>
                    <a:pt x="807" y="1033"/>
                  </a:moveTo>
                  <a:cubicBezTo>
                    <a:pt x="810" y="1033"/>
                    <a:pt x="815" y="1048"/>
                    <a:pt x="805" y="1077"/>
                  </a:cubicBezTo>
                  <a:cubicBezTo>
                    <a:pt x="805" y="1064"/>
                    <a:pt x="805" y="1038"/>
                    <a:pt x="805" y="1038"/>
                  </a:cubicBezTo>
                  <a:cubicBezTo>
                    <a:pt x="805" y="1035"/>
                    <a:pt x="806" y="1033"/>
                    <a:pt x="807" y="1033"/>
                  </a:cubicBezTo>
                  <a:close/>
                  <a:moveTo>
                    <a:pt x="987" y="1064"/>
                  </a:moveTo>
                  <a:cubicBezTo>
                    <a:pt x="999" y="1064"/>
                    <a:pt x="999" y="1077"/>
                    <a:pt x="999" y="1077"/>
                  </a:cubicBezTo>
                  <a:cubicBezTo>
                    <a:pt x="999" y="1082"/>
                    <a:pt x="999" y="1083"/>
                    <a:pt x="999" y="1083"/>
                  </a:cubicBezTo>
                  <a:cubicBezTo>
                    <a:pt x="998" y="1083"/>
                    <a:pt x="995" y="1077"/>
                    <a:pt x="987" y="1077"/>
                  </a:cubicBezTo>
                  <a:cubicBezTo>
                    <a:pt x="987" y="1064"/>
                    <a:pt x="987" y="1064"/>
                    <a:pt x="987" y="1064"/>
                  </a:cubicBezTo>
                  <a:close/>
                  <a:moveTo>
                    <a:pt x="701" y="1077"/>
                  </a:moveTo>
                  <a:cubicBezTo>
                    <a:pt x="688" y="1090"/>
                    <a:pt x="688" y="1103"/>
                    <a:pt x="688" y="1103"/>
                  </a:cubicBezTo>
                  <a:cubicBezTo>
                    <a:pt x="688" y="1090"/>
                    <a:pt x="688" y="1077"/>
                    <a:pt x="688" y="1077"/>
                  </a:cubicBezTo>
                  <a:close/>
                  <a:moveTo>
                    <a:pt x="909" y="1077"/>
                  </a:moveTo>
                  <a:cubicBezTo>
                    <a:pt x="922" y="1077"/>
                    <a:pt x="922" y="1077"/>
                    <a:pt x="922" y="1090"/>
                  </a:cubicBezTo>
                  <a:cubicBezTo>
                    <a:pt x="922" y="1090"/>
                    <a:pt x="935" y="1103"/>
                    <a:pt x="922" y="1103"/>
                  </a:cubicBezTo>
                  <a:cubicBezTo>
                    <a:pt x="922" y="1103"/>
                    <a:pt x="909" y="1090"/>
                    <a:pt x="909" y="1090"/>
                  </a:cubicBezTo>
                  <a:cubicBezTo>
                    <a:pt x="909" y="1077"/>
                    <a:pt x="909" y="1077"/>
                    <a:pt x="909" y="1077"/>
                  </a:cubicBezTo>
                  <a:close/>
                  <a:moveTo>
                    <a:pt x="701" y="1"/>
                  </a:moveTo>
                  <a:cubicBezTo>
                    <a:pt x="701" y="1"/>
                    <a:pt x="701" y="14"/>
                    <a:pt x="701" y="14"/>
                  </a:cubicBezTo>
                  <a:cubicBezTo>
                    <a:pt x="701" y="27"/>
                    <a:pt x="597" y="27"/>
                    <a:pt x="584" y="27"/>
                  </a:cubicBezTo>
                  <a:cubicBezTo>
                    <a:pt x="578" y="20"/>
                    <a:pt x="571" y="17"/>
                    <a:pt x="567" y="17"/>
                  </a:cubicBezTo>
                  <a:cubicBezTo>
                    <a:pt x="562" y="17"/>
                    <a:pt x="558" y="20"/>
                    <a:pt x="558" y="27"/>
                  </a:cubicBezTo>
                  <a:cubicBezTo>
                    <a:pt x="558" y="40"/>
                    <a:pt x="546" y="53"/>
                    <a:pt x="520" y="53"/>
                  </a:cubicBezTo>
                  <a:cubicBezTo>
                    <a:pt x="481" y="53"/>
                    <a:pt x="468" y="66"/>
                    <a:pt x="468" y="78"/>
                  </a:cubicBezTo>
                  <a:lnTo>
                    <a:pt x="455" y="78"/>
                  </a:lnTo>
                  <a:cubicBezTo>
                    <a:pt x="455" y="78"/>
                    <a:pt x="442" y="104"/>
                    <a:pt x="442" y="104"/>
                  </a:cubicBezTo>
                  <a:cubicBezTo>
                    <a:pt x="429" y="91"/>
                    <a:pt x="429" y="78"/>
                    <a:pt x="429" y="78"/>
                  </a:cubicBezTo>
                  <a:cubicBezTo>
                    <a:pt x="416" y="78"/>
                    <a:pt x="416" y="91"/>
                    <a:pt x="429" y="104"/>
                  </a:cubicBezTo>
                  <a:cubicBezTo>
                    <a:pt x="429" y="117"/>
                    <a:pt x="429" y="117"/>
                    <a:pt x="429" y="117"/>
                  </a:cubicBezTo>
                  <a:cubicBezTo>
                    <a:pt x="429" y="117"/>
                    <a:pt x="429" y="117"/>
                    <a:pt x="416" y="104"/>
                  </a:cubicBezTo>
                  <a:cubicBezTo>
                    <a:pt x="416" y="94"/>
                    <a:pt x="407" y="84"/>
                    <a:pt x="404" y="80"/>
                  </a:cubicBezTo>
                  <a:lnTo>
                    <a:pt x="404" y="80"/>
                  </a:lnTo>
                  <a:cubicBezTo>
                    <a:pt x="415" y="92"/>
                    <a:pt x="403" y="104"/>
                    <a:pt x="403" y="104"/>
                  </a:cubicBezTo>
                  <a:cubicBezTo>
                    <a:pt x="403" y="104"/>
                    <a:pt x="403" y="104"/>
                    <a:pt x="390" y="78"/>
                  </a:cubicBezTo>
                  <a:cubicBezTo>
                    <a:pt x="383" y="66"/>
                    <a:pt x="380" y="59"/>
                    <a:pt x="379" y="59"/>
                  </a:cubicBezTo>
                  <a:cubicBezTo>
                    <a:pt x="377" y="59"/>
                    <a:pt x="377" y="66"/>
                    <a:pt x="377" y="78"/>
                  </a:cubicBezTo>
                  <a:lnTo>
                    <a:pt x="377" y="91"/>
                  </a:lnTo>
                  <a:cubicBezTo>
                    <a:pt x="374" y="85"/>
                    <a:pt x="371" y="83"/>
                    <a:pt x="370" y="83"/>
                  </a:cubicBezTo>
                  <a:cubicBezTo>
                    <a:pt x="365" y="83"/>
                    <a:pt x="367" y="108"/>
                    <a:pt x="377" y="117"/>
                  </a:cubicBezTo>
                  <a:cubicBezTo>
                    <a:pt x="364" y="104"/>
                    <a:pt x="357" y="98"/>
                    <a:pt x="356" y="98"/>
                  </a:cubicBezTo>
                  <a:cubicBezTo>
                    <a:pt x="354" y="98"/>
                    <a:pt x="357" y="104"/>
                    <a:pt x="364" y="117"/>
                  </a:cubicBezTo>
                  <a:cubicBezTo>
                    <a:pt x="364" y="130"/>
                    <a:pt x="364" y="130"/>
                    <a:pt x="351" y="130"/>
                  </a:cubicBezTo>
                  <a:cubicBezTo>
                    <a:pt x="338" y="117"/>
                    <a:pt x="338" y="117"/>
                    <a:pt x="325" y="117"/>
                  </a:cubicBezTo>
                  <a:cubicBezTo>
                    <a:pt x="338" y="130"/>
                    <a:pt x="312" y="156"/>
                    <a:pt x="286" y="169"/>
                  </a:cubicBezTo>
                  <a:cubicBezTo>
                    <a:pt x="260" y="195"/>
                    <a:pt x="234" y="221"/>
                    <a:pt x="247" y="221"/>
                  </a:cubicBezTo>
                  <a:cubicBezTo>
                    <a:pt x="247" y="228"/>
                    <a:pt x="247" y="231"/>
                    <a:pt x="246" y="231"/>
                  </a:cubicBezTo>
                  <a:cubicBezTo>
                    <a:pt x="244" y="231"/>
                    <a:pt x="241" y="228"/>
                    <a:pt x="234" y="221"/>
                  </a:cubicBezTo>
                  <a:cubicBezTo>
                    <a:pt x="230" y="217"/>
                    <a:pt x="228" y="216"/>
                    <a:pt x="226" y="216"/>
                  </a:cubicBezTo>
                  <a:cubicBezTo>
                    <a:pt x="222" y="216"/>
                    <a:pt x="225" y="225"/>
                    <a:pt x="234" y="234"/>
                  </a:cubicBezTo>
                  <a:cubicBezTo>
                    <a:pt x="243" y="243"/>
                    <a:pt x="253" y="252"/>
                    <a:pt x="248" y="252"/>
                  </a:cubicBezTo>
                  <a:cubicBezTo>
                    <a:pt x="246" y="252"/>
                    <a:pt x="242" y="251"/>
                    <a:pt x="234" y="247"/>
                  </a:cubicBezTo>
                  <a:cubicBezTo>
                    <a:pt x="228" y="241"/>
                    <a:pt x="225" y="237"/>
                    <a:pt x="221" y="237"/>
                  </a:cubicBezTo>
                  <a:cubicBezTo>
                    <a:pt x="218" y="237"/>
                    <a:pt x="215" y="241"/>
                    <a:pt x="208" y="247"/>
                  </a:cubicBezTo>
                  <a:cubicBezTo>
                    <a:pt x="195" y="260"/>
                    <a:pt x="182" y="273"/>
                    <a:pt x="195" y="286"/>
                  </a:cubicBezTo>
                  <a:cubicBezTo>
                    <a:pt x="190" y="281"/>
                    <a:pt x="182" y="278"/>
                    <a:pt x="176" y="278"/>
                  </a:cubicBezTo>
                  <a:cubicBezTo>
                    <a:pt x="168" y="278"/>
                    <a:pt x="162" y="284"/>
                    <a:pt x="169" y="299"/>
                  </a:cubicBezTo>
                  <a:cubicBezTo>
                    <a:pt x="169" y="305"/>
                    <a:pt x="169" y="309"/>
                    <a:pt x="168" y="309"/>
                  </a:cubicBezTo>
                  <a:cubicBezTo>
                    <a:pt x="166" y="309"/>
                    <a:pt x="163" y="305"/>
                    <a:pt x="156" y="299"/>
                  </a:cubicBezTo>
                  <a:cubicBezTo>
                    <a:pt x="156" y="312"/>
                    <a:pt x="143" y="312"/>
                    <a:pt x="156" y="325"/>
                  </a:cubicBezTo>
                  <a:lnTo>
                    <a:pt x="143" y="351"/>
                  </a:lnTo>
                  <a:cubicBezTo>
                    <a:pt x="130" y="364"/>
                    <a:pt x="143" y="377"/>
                    <a:pt x="143" y="377"/>
                  </a:cubicBezTo>
                  <a:cubicBezTo>
                    <a:pt x="130" y="377"/>
                    <a:pt x="118" y="390"/>
                    <a:pt x="118" y="429"/>
                  </a:cubicBezTo>
                  <a:cubicBezTo>
                    <a:pt x="105" y="455"/>
                    <a:pt x="105" y="481"/>
                    <a:pt x="79" y="481"/>
                  </a:cubicBezTo>
                  <a:cubicBezTo>
                    <a:pt x="79" y="481"/>
                    <a:pt x="79" y="481"/>
                    <a:pt x="92" y="494"/>
                  </a:cubicBezTo>
                  <a:cubicBezTo>
                    <a:pt x="118" y="494"/>
                    <a:pt x="118" y="507"/>
                    <a:pt x="105" y="507"/>
                  </a:cubicBezTo>
                  <a:cubicBezTo>
                    <a:pt x="79" y="507"/>
                    <a:pt x="79" y="519"/>
                    <a:pt x="105" y="532"/>
                  </a:cubicBezTo>
                  <a:lnTo>
                    <a:pt x="92" y="532"/>
                  </a:lnTo>
                  <a:cubicBezTo>
                    <a:pt x="66" y="532"/>
                    <a:pt x="79" y="545"/>
                    <a:pt x="105" y="545"/>
                  </a:cubicBezTo>
                  <a:cubicBezTo>
                    <a:pt x="92" y="558"/>
                    <a:pt x="79" y="558"/>
                    <a:pt x="92" y="558"/>
                  </a:cubicBezTo>
                  <a:cubicBezTo>
                    <a:pt x="92" y="565"/>
                    <a:pt x="92" y="568"/>
                    <a:pt x="87" y="568"/>
                  </a:cubicBezTo>
                  <a:cubicBezTo>
                    <a:pt x="82" y="568"/>
                    <a:pt x="72" y="565"/>
                    <a:pt x="53" y="558"/>
                  </a:cubicBezTo>
                  <a:cubicBezTo>
                    <a:pt x="40" y="558"/>
                    <a:pt x="27" y="558"/>
                    <a:pt x="27" y="571"/>
                  </a:cubicBezTo>
                  <a:lnTo>
                    <a:pt x="53" y="571"/>
                  </a:lnTo>
                  <a:lnTo>
                    <a:pt x="53" y="584"/>
                  </a:lnTo>
                  <a:lnTo>
                    <a:pt x="66" y="584"/>
                  </a:lnTo>
                  <a:cubicBezTo>
                    <a:pt x="92" y="584"/>
                    <a:pt x="92" y="597"/>
                    <a:pt x="92" y="597"/>
                  </a:cubicBezTo>
                  <a:lnTo>
                    <a:pt x="156" y="597"/>
                  </a:lnTo>
                  <a:cubicBezTo>
                    <a:pt x="182" y="597"/>
                    <a:pt x="208" y="597"/>
                    <a:pt x="221" y="584"/>
                  </a:cubicBezTo>
                  <a:cubicBezTo>
                    <a:pt x="234" y="571"/>
                    <a:pt x="247" y="571"/>
                    <a:pt x="221" y="571"/>
                  </a:cubicBezTo>
                  <a:cubicBezTo>
                    <a:pt x="221" y="571"/>
                    <a:pt x="220" y="570"/>
                    <a:pt x="217" y="568"/>
                  </a:cubicBezTo>
                  <a:lnTo>
                    <a:pt x="217" y="568"/>
                  </a:lnTo>
                  <a:cubicBezTo>
                    <a:pt x="217" y="568"/>
                    <a:pt x="215" y="568"/>
                    <a:pt x="213" y="568"/>
                  </a:cubicBezTo>
                  <a:cubicBezTo>
                    <a:pt x="205" y="568"/>
                    <a:pt x="189" y="565"/>
                    <a:pt x="169" y="558"/>
                  </a:cubicBezTo>
                  <a:lnTo>
                    <a:pt x="221" y="558"/>
                  </a:lnTo>
                  <a:cubicBezTo>
                    <a:pt x="234" y="558"/>
                    <a:pt x="234" y="545"/>
                    <a:pt x="234" y="532"/>
                  </a:cubicBezTo>
                  <a:cubicBezTo>
                    <a:pt x="234" y="507"/>
                    <a:pt x="234" y="494"/>
                    <a:pt x="260" y="494"/>
                  </a:cubicBezTo>
                  <a:lnTo>
                    <a:pt x="273" y="494"/>
                  </a:lnTo>
                  <a:cubicBezTo>
                    <a:pt x="260" y="494"/>
                    <a:pt x="260" y="481"/>
                    <a:pt x="273" y="455"/>
                  </a:cubicBezTo>
                  <a:cubicBezTo>
                    <a:pt x="273" y="442"/>
                    <a:pt x="286" y="416"/>
                    <a:pt x="273" y="416"/>
                  </a:cubicBezTo>
                  <a:cubicBezTo>
                    <a:pt x="273" y="403"/>
                    <a:pt x="273" y="403"/>
                    <a:pt x="273" y="403"/>
                  </a:cubicBezTo>
                  <a:cubicBezTo>
                    <a:pt x="277" y="407"/>
                    <a:pt x="282" y="409"/>
                    <a:pt x="286" y="409"/>
                  </a:cubicBezTo>
                  <a:cubicBezTo>
                    <a:pt x="293" y="409"/>
                    <a:pt x="299" y="403"/>
                    <a:pt x="299" y="403"/>
                  </a:cubicBezTo>
                  <a:cubicBezTo>
                    <a:pt x="286" y="390"/>
                    <a:pt x="286" y="377"/>
                    <a:pt x="286" y="377"/>
                  </a:cubicBezTo>
                  <a:lnTo>
                    <a:pt x="286" y="377"/>
                  </a:lnTo>
                  <a:cubicBezTo>
                    <a:pt x="293" y="383"/>
                    <a:pt x="299" y="387"/>
                    <a:pt x="304" y="387"/>
                  </a:cubicBezTo>
                  <a:cubicBezTo>
                    <a:pt x="309" y="387"/>
                    <a:pt x="312" y="383"/>
                    <a:pt x="312" y="377"/>
                  </a:cubicBezTo>
                  <a:cubicBezTo>
                    <a:pt x="312" y="377"/>
                    <a:pt x="312" y="377"/>
                    <a:pt x="299" y="364"/>
                  </a:cubicBezTo>
                  <a:cubicBezTo>
                    <a:pt x="299" y="364"/>
                    <a:pt x="312" y="351"/>
                    <a:pt x="338" y="351"/>
                  </a:cubicBezTo>
                  <a:cubicBezTo>
                    <a:pt x="351" y="351"/>
                    <a:pt x="338" y="338"/>
                    <a:pt x="325" y="338"/>
                  </a:cubicBezTo>
                  <a:cubicBezTo>
                    <a:pt x="325" y="325"/>
                    <a:pt x="312" y="312"/>
                    <a:pt x="312" y="312"/>
                  </a:cubicBezTo>
                  <a:lnTo>
                    <a:pt x="312" y="312"/>
                  </a:lnTo>
                  <a:cubicBezTo>
                    <a:pt x="312" y="312"/>
                    <a:pt x="325" y="325"/>
                    <a:pt x="338" y="325"/>
                  </a:cubicBezTo>
                  <a:cubicBezTo>
                    <a:pt x="351" y="338"/>
                    <a:pt x="351" y="338"/>
                    <a:pt x="351" y="338"/>
                  </a:cubicBezTo>
                  <a:lnTo>
                    <a:pt x="351" y="325"/>
                  </a:lnTo>
                  <a:cubicBezTo>
                    <a:pt x="338" y="325"/>
                    <a:pt x="351" y="312"/>
                    <a:pt x="364" y="299"/>
                  </a:cubicBezTo>
                  <a:cubicBezTo>
                    <a:pt x="390" y="273"/>
                    <a:pt x="403" y="273"/>
                    <a:pt x="390" y="260"/>
                  </a:cubicBezTo>
                  <a:cubicBezTo>
                    <a:pt x="377" y="247"/>
                    <a:pt x="377" y="247"/>
                    <a:pt x="403" y="247"/>
                  </a:cubicBezTo>
                  <a:cubicBezTo>
                    <a:pt x="414" y="254"/>
                    <a:pt x="422" y="260"/>
                    <a:pt x="427" y="263"/>
                  </a:cubicBezTo>
                  <a:lnTo>
                    <a:pt x="427" y="263"/>
                  </a:lnTo>
                  <a:cubicBezTo>
                    <a:pt x="425" y="260"/>
                    <a:pt x="422" y="254"/>
                    <a:pt x="416" y="247"/>
                  </a:cubicBezTo>
                  <a:cubicBezTo>
                    <a:pt x="408" y="232"/>
                    <a:pt x="405" y="226"/>
                    <a:pt x="406" y="226"/>
                  </a:cubicBezTo>
                  <a:cubicBezTo>
                    <a:pt x="407" y="226"/>
                    <a:pt x="410" y="229"/>
                    <a:pt x="416" y="234"/>
                  </a:cubicBezTo>
                  <a:cubicBezTo>
                    <a:pt x="423" y="242"/>
                    <a:pt x="431" y="245"/>
                    <a:pt x="438" y="245"/>
                  </a:cubicBezTo>
                  <a:cubicBezTo>
                    <a:pt x="454" y="245"/>
                    <a:pt x="464" y="227"/>
                    <a:pt x="455" y="208"/>
                  </a:cubicBezTo>
                  <a:lnTo>
                    <a:pt x="455" y="208"/>
                  </a:lnTo>
                  <a:lnTo>
                    <a:pt x="468" y="221"/>
                  </a:lnTo>
                  <a:cubicBezTo>
                    <a:pt x="468" y="228"/>
                    <a:pt x="468" y="231"/>
                    <a:pt x="469" y="231"/>
                  </a:cubicBezTo>
                  <a:cubicBezTo>
                    <a:pt x="471" y="231"/>
                    <a:pt x="474" y="228"/>
                    <a:pt x="481" y="221"/>
                  </a:cubicBezTo>
                  <a:lnTo>
                    <a:pt x="494" y="221"/>
                  </a:lnTo>
                  <a:cubicBezTo>
                    <a:pt x="488" y="210"/>
                    <a:pt x="490" y="206"/>
                    <a:pt x="493" y="206"/>
                  </a:cubicBezTo>
                  <a:cubicBezTo>
                    <a:pt x="498" y="206"/>
                    <a:pt x="507" y="214"/>
                    <a:pt x="507" y="221"/>
                  </a:cubicBezTo>
                  <a:cubicBezTo>
                    <a:pt x="520" y="234"/>
                    <a:pt x="520" y="234"/>
                    <a:pt x="520" y="234"/>
                  </a:cubicBezTo>
                  <a:cubicBezTo>
                    <a:pt x="520" y="215"/>
                    <a:pt x="526" y="208"/>
                    <a:pt x="533" y="208"/>
                  </a:cubicBezTo>
                  <a:cubicBezTo>
                    <a:pt x="539" y="208"/>
                    <a:pt x="546" y="215"/>
                    <a:pt x="546" y="221"/>
                  </a:cubicBezTo>
                  <a:lnTo>
                    <a:pt x="558" y="221"/>
                  </a:lnTo>
                  <a:cubicBezTo>
                    <a:pt x="558" y="208"/>
                    <a:pt x="558" y="208"/>
                    <a:pt x="558" y="208"/>
                  </a:cubicBezTo>
                  <a:cubicBezTo>
                    <a:pt x="571" y="208"/>
                    <a:pt x="571" y="208"/>
                    <a:pt x="571" y="195"/>
                  </a:cubicBezTo>
                  <a:cubicBezTo>
                    <a:pt x="571" y="192"/>
                    <a:pt x="571" y="187"/>
                    <a:pt x="571" y="182"/>
                  </a:cubicBezTo>
                  <a:cubicBezTo>
                    <a:pt x="571" y="189"/>
                    <a:pt x="575" y="192"/>
                    <a:pt x="580" y="192"/>
                  </a:cubicBezTo>
                  <a:cubicBezTo>
                    <a:pt x="584" y="192"/>
                    <a:pt x="591" y="189"/>
                    <a:pt x="597" y="182"/>
                  </a:cubicBezTo>
                  <a:cubicBezTo>
                    <a:pt x="610" y="182"/>
                    <a:pt x="623" y="182"/>
                    <a:pt x="623" y="195"/>
                  </a:cubicBezTo>
                  <a:lnTo>
                    <a:pt x="623" y="182"/>
                  </a:lnTo>
                  <a:cubicBezTo>
                    <a:pt x="630" y="176"/>
                    <a:pt x="633" y="173"/>
                    <a:pt x="635" y="173"/>
                  </a:cubicBezTo>
                  <a:cubicBezTo>
                    <a:pt x="636" y="173"/>
                    <a:pt x="636" y="176"/>
                    <a:pt x="636" y="182"/>
                  </a:cubicBezTo>
                  <a:cubicBezTo>
                    <a:pt x="636" y="189"/>
                    <a:pt x="640" y="192"/>
                    <a:pt x="644" y="192"/>
                  </a:cubicBezTo>
                  <a:cubicBezTo>
                    <a:pt x="649" y="192"/>
                    <a:pt x="656" y="189"/>
                    <a:pt x="662" y="182"/>
                  </a:cubicBezTo>
                  <a:cubicBezTo>
                    <a:pt x="669" y="202"/>
                    <a:pt x="672" y="211"/>
                    <a:pt x="675" y="211"/>
                  </a:cubicBezTo>
                  <a:cubicBezTo>
                    <a:pt x="678" y="211"/>
                    <a:pt x="682" y="202"/>
                    <a:pt x="688" y="182"/>
                  </a:cubicBezTo>
                  <a:cubicBezTo>
                    <a:pt x="688" y="208"/>
                    <a:pt x="688" y="208"/>
                    <a:pt x="688" y="208"/>
                  </a:cubicBezTo>
                  <a:cubicBezTo>
                    <a:pt x="694" y="197"/>
                    <a:pt x="699" y="193"/>
                    <a:pt x="704" y="193"/>
                  </a:cubicBezTo>
                  <a:cubicBezTo>
                    <a:pt x="710" y="193"/>
                    <a:pt x="714" y="201"/>
                    <a:pt x="714" y="208"/>
                  </a:cubicBezTo>
                  <a:cubicBezTo>
                    <a:pt x="714" y="195"/>
                    <a:pt x="727" y="195"/>
                    <a:pt x="727" y="195"/>
                  </a:cubicBezTo>
                  <a:cubicBezTo>
                    <a:pt x="727" y="195"/>
                    <a:pt x="740" y="195"/>
                    <a:pt x="740" y="182"/>
                  </a:cubicBezTo>
                  <a:cubicBezTo>
                    <a:pt x="740" y="169"/>
                    <a:pt x="753" y="169"/>
                    <a:pt x="753" y="169"/>
                  </a:cubicBezTo>
                  <a:lnTo>
                    <a:pt x="753" y="169"/>
                  </a:lnTo>
                  <a:cubicBezTo>
                    <a:pt x="753" y="169"/>
                    <a:pt x="753" y="182"/>
                    <a:pt x="740" y="195"/>
                  </a:cubicBezTo>
                  <a:cubicBezTo>
                    <a:pt x="740" y="201"/>
                    <a:pt x="740" y="204"/>
                    <a:pt x="742" y="204"/>
                  </a:cubicBezTo>
                  <a:cubicBezTo>
                    <a:pt x="745" y="204"/>
                    <a:pt x="751" y="197"/>
                    <a:pt x="766" y="182"/>
                  </a:cubicBezTo>
                  <a:lnTo>
                    <a:pt x="766" y="182"/>
                  </a:lnTo>
                  <a:cubicBezTo>
                    <a:pt x="757" y="191"/>
                    <a:pt x="754" y="201"/>
                    <a:pt x="758" y="201"/>
                  </a:cubicBezTo>
                  <a:cubicBezTo>
                    <a:pt x="760" y="201"/>
                    <a:pt x="762" y="199"/>
                    <a:pt x="766" y="195"/>
                  </a:cubicBezTo>
                  <a:cubicBezTo>
                    <a:pt x="766" y="195"/>
                    <a:pt x="766" y="195"/>
                    <a:pt x="766" y="182"/>
                  </a:cubicBezTo>
                  <a:lnTo>
                    <a:pt x="779" y="182"/>
                  </a:lnTo>
                  <a:cubicBezTo>
                    <a:pt x="792" y="195"/>
                    <a:pt x="792" y="195"/>
                    <a:pt x="792" y="208"/>
                  </a:cubicBezTo>
                  <a:cubicBezTo>
                    <a:pt x="798" y="202"/>
                    <a:pt x="802" y="198"/>
                    <a:pt x="803" y="198"/>
                  </a:cubicBezTo>
                  <a:cubicBezTo>
                    <a:pt x="805" y="198"/>
                    <a:pt x="805" y="202"/>
                    <a:pt x="805" y="208"/>
                  </a:cubicBezTo>
                  <a:cubicBezTo>
                    <a:pt x="805" y="205"/>
                    <a:pt x="805" y="201"/>
                    <a:pt x="805" y="195"/>
                  </a:cubicBezTo>
                  <a:cubicBezTo>
                    <a:pt x="811" y="189"/>
                    <a:pt x="815" y="186"/>
                    <a:pt x="816" y="186"/>
                  </a:cubicBezTo>
                  <a:cubicBezTo>
                    <a:pt x="818" y="186"/>
                    <a:pt x="818" y="189"/>
                    <a:pt x="818" y="195"/>
                  </a:cubicBezTo>
                  <a:cubicBezTo>
                    <a:pt x="818" y="201"/>
                    <a:pt x="818" y="205"/>
                    <a:pt x="818" y="208"/>
                  </a:cubicBezTo>
                  <a:cubicBezTo>
                    <a:pt x="831" y="195"/>
                    <a:pt x="831" y="195"/>
                    <a:pt x="831" y="195"/>
                  </a:cubicBezTo>
                  <a:cubicBezTo>
                    <a:pt x="831" y="208"/>
                    <a:pt x="870" y="221"/>
                    <a:pt x="896" y="234"/>
                  </a:cubicBezTo>
                  <a:cubicBezTo>
                    <a:pt x="909" y="234"/>
                    <a:pt x="909" y="221"/>
                    <a:pt x="922" y="208"/>
                  </a:cubicBezTo>
                  <a:lnTo>
                    <a:pt x="922" y="208"/>
                  </a:lnTo>
                  <a:cubicBezTo>
                    <a:pt x="922" y="208"/>
                    <a:pt x="922" y="208"/>
                    <a:pt x="922" y="208"/>
                  </a:cubicBezTo>
                  <a:cubicBezTo>
                    <a:pt x="928" y="195"/>
                    <a:pt x="931" y="189"/>
                    <a:pt x="933" y="189"/>
                  </a:cubicBezTo>
                  <a:cubicBezTo>
                    <a:pt x="935" y="189"/>
                    <a:pt x="935" y="195"/>
                    <a:pt x="935" y="208"/>
                  </a:cubicBezTo>
                  <a:cubicBezTo>
                    <a:pt x="941" y="202"/>
                    <a:pt x="944" y="198"/>
                    <a:pt x="946" y="198"/>
                  </a:cubicBezTo>
                  <a:cubicBezTo>
                    <a:pt x="948" y="198"/>
                    <a:pt x="948" y="202"/>
                    <a:pt x="948" y="208"/>
                  </a:cubicBezTo>
                  <a:cubicBezTo>
                    <a:pt x="937" y="219"/>
                    <a:pt x="935" y="238"/>
                    <a:pt x="942" y="238"/>
                  </a:cubicBezTo>
                  <a:cubicBezTo>
                    <a:pt x="943" y="238"/>
                    <a:pt x="945" y="237"/>
                    <a:pt x="948" y="234"/>
                  </a:cubicBezTo>
                  <a:cubicBezTo>
                    <a:pt x="948" y="234"/>
                    <a:pt x="948" y="234"/>
                    <a:pt x="948" y="247"/>
                  </a:cubicBezTo>
                  <a:cubicBezTo>
                    <a:pt x="948" y="251"/>
                    <a:pt x="949" y="252"/>
                    <a:pt x="950" y="252"/>
                  </a:cubicBezTo>
                  <a:cubicBezTo>
                    <a:pt x="954" y="252"/>
                    <a:pt x="961" y="243"/>
                    <a:pt x="961" y="234"/>
                  </a:cubicBezTo>
                  <a:cubicBezTo>
                    <a:pt x="974" y="221"/>
                    <a:pt x="980" y="215"/>
                    <a:pt x="982" y="215"/>
                  </a:cubicBezTo>
                  <a:cubicBezTo>
                    <a:pt x="983" y="215"/>
                    <a:pt x="980" y="221"/>
                    <a:pt x="974" y="234"/>
                  </a:cubicBezTo>
                  <a:cubicBezTo>
                    <a:pt x="967" y="247"/>
                    <a:pt x="970" y="254"/>
                    <a:pt x="977" y="254"/>
                  </a:cubicBezTo>
                  <a:cubicBezTo>
                    <a:pt x="983" y="254"/>
                    <a:pt x="993" y="247"/>
                    <a:pt x="999" y="234"/>
                  </a:cubicBezTo>
                  <a:cubicBezTo>
                    <a:pt x="1012" y="234"/>
                    <a:pt x="1012" y="234"/>
                    <a:pt x="999" y="247"/>
                  </a:cubicBezTo>
                  <a:cubicBezTo>
                    <a:pt x="999" y="247"/>
                    <a:pt x="1005" y="253"/>
                    <a:pt x="1013" y="253"/>
                  </a:cubicBezTo>
                  <a:cubicBezTo>
                    <a:pt x="1017" y="253"/>
                    <a:pt x="1021" y="251"/>
                    <a:pt x="1025" y="247"/>
                  </a:cubicBezTo>
                  <a:cubicBezTo>
                    <a:pt x="1030" y="238"/>
                    <a:pt x="1033" y="234"/>
                    <a:pt x="1035" y="234"/>
                  </a:cubicBezTo>
                  <a:cubicBezTo>
                    <a:pt x="1038" y="234"/>
                    <a:pt x="1038" y="248"/>
                    <a:pt x="1038" y="273"/>
                  </a:cubicBezTo>
                  <a:lnTo>
                    <a:pt x="1051" y="260"/>
                  </a:lnTo>
                  <a:cubicBezTo>
                    <a:pt x="1059" y="244"/>
                    <a:pt x="1067" y="233"/>
                    <a:pt x="1069" y="233"/>
                  </a:cubicBezTo>
                  <a:cubicBezTo>
                    <a:pt x="1070" y="233"/>
                    <a:pt x="1069" y="237"/>
                    <a:pt x="1064" y="247"/>
                  </a:cubicBezTo>
                  <a:lnTo>
                    <a:pt x="1062" y="249"/>
                  </a:lnTo>
                  <a:lnTo>
                    <a:pt x="1062" y="249"/>
                  </a:lnTo>
                  <a:cubicBezTo>
                    <a:pt x="1070" y="249"/>
                    <a:pt x="1074" y="268"/>
                    <a:pt x="1064" y="286"/>
                  </a:cubicBezTo>
                  <a:cubicBezTo>
                    <a:pt x="1077" y="273"/>
                    <a:pt x="1077" y="260"/>
                    <a:pt x="1077" y="260"/>
                  </a:cubicBezTo>
                  <a:cubicBezTo>
                    <a:pt x="1090" y="260"/>
                    <a:pt x="1090" y="260"/>
                    <a:pt x="1077" y="273"/>
                  </a:cubicBezTo>
                  <a:cubicBezTo>
                    <a:pt x="1077" y="284"/>
                    <a:pt x="1069" y="303"/>
                    <a:pt x="1072" y="303"/>
                  </a:cubicBezTo>
                  <a:cubicBezTo>
                    <a:pt x="1073" y="303"/>
                    <a:pt x="1075" y="301"/>
                    <a:pt x="1077" y="299"/>
                  </a:cubicBezTo>
                  <a:cubicBezTo>
                    <a:pt x="1077" y="299"/>
                    <a:pt x="1077" y="299"/>
                    <a:pt x="1077" y="312"/>
                  </a:cubicBezTo>
                  <a:lnTo>
                    <a:pt x="1090" y="312"/>
                  </a:lnTo>
                  <a:cubicBezTo>
                    <a:pt x="1103" y="312"/>
                    <a:pt x="1103" y="312"/>
                    <a:pt x="1090" y="325"/>
                  </a:cubicBezTo>
                  <a:cubicBezTo>
                    <a:pt x="1090" y="325"/>
                    <a:pt x="1103" y="325"/>
                    <a:pt x="1116" y="312"/>
                  </a:cubicBezTo>
                  <a:cubicBezTo>
                    <a:pt x="1116" y="325"/>
                    <a:pt x="1116" y="325"/>
                    <a:pt x="1116" y="338"/>
                  </a:cubicBezTo>
                  <a:cubicBezTo>
                    <a:pt x="1116" y="325"/>
                    <a:pt x="1129" y="325"/>
                    <a:pt x="1129" y="325"/>
                  </a:cubicBezTo>
                  <a:lnTo>
                    <a:pt x="1129" y="338"/>
                  </a:lnTo>
                  <a:cubicBezTo>
                    <a:pt x="1142" y="325"/>
                    <a:pt x="1142" y="325"/>
                    <a:pt x="1142" y="325"/>
                  </a:cubicBezTo>
                  <a:cubicBezTo>
                    <a:pt x="1142" y="325"/>
                    <a:pt x="1142" y="338"/>
                    <a:pt x="1142" y="338"/>
                  </a:cubicBezTo>
                  <a:cubicBezTo>
                    <a:pt x="1149" y="344"/>
                    <a:pt x="1152" y="348"/>
                    <a:pt x="1155" y="348"/>
                  </a:cubicBezTo>
                  <a:cubicBezTo>
                    <a:pt x="1158" y="348"/>
                    <a:pt x="1162" y="344"/>
                    <a:pt x="1168" y="338"/>
                  </a:cubicBezTo>
                  <a:cubicBezTo>
                    <a:pt x="1159" y="338"/>
                    <a:pt x="1162" y="332"/>
                    <a:pt x="1165" y="332"/>
                  </a:cubicBezTo>
                  <a:cubicBezTo>
                    <a:pt x="1167" y="332"/>
                    <a:pt x="1168" y="334"/>
                    <a:pt x="1168" y="338"/>
                  </a:cubicBezTo>
                  <a:cubicBezTo>
                    <a:pt x="1168" y="338"/>
                    <a:pt x="1168" y="364"/>
                    <a:pt x="1168" y="364"/>
                  </a:cubicBezTo>
                  <a:cubicBezTo>
                    <a:pt x="1175" y="370"/>
                    <a:pt x="1178" y="374"/>
                    <a:pt x="1181" y="374"/>
                  </a:cubicBezTo>
                  <a:cubicBezTo>
                    <a:pt x="1184" y="374"/>
                    <a:pt x="1187" y="370"/>
                    <a:pt x="1194" y="364"/>
                  </a:cubicBezTo>
                  <a:lnTo>
                    <a:pt x="1194" y="364"/>
                  </a:lnTo>
                  <a:cubicBezTo>
                    <a:pt x="1188" y="369"/>
                    <a:pt x="1184" y="374"/>
                    <a:pt x="1181" y="377"/>
                  </a:cubicBezTo>
                  <a:lnTo>
                    <a:pt x="1194" y="377"/>
                  </a:lnTo>
                  <a:cubicBezTo>
                    <a:pt x="1194" y="390"/>
                    <a:pt x="1194" y="390"/>
                    <a:pt x="1207" y="390"/>
                  </a:cubicBezTo>
                  <a:cubicBezTo>
                    <a:pt x="1207" y="390"/>
                    <a:pt x="1207" y="390"/>
                    <a:pt x="1194" y="403"/>
                  </a:cubicBezTo>
                  <a:cubicBezTo>
                    <a:pt x="1199" y="400"/>
                    <a:pt x="1203" y="399"/>
                    <a:pt x="1206" y="399"/>
                  </a:cubicBezTo>
                  <a:cubicBezTo>
                    <a:pt x="1220" y="399"/>
                    <a:pt x="1218" y="418"/>
                    <a:pt x="1207" y="429"/>
                  </a:cubicBezTo>
                  <a:cubicBezTo>
                    <a:pt x="1207" y="429"/>
                    <a:pt x="1207" y="429"/>
                    <a:pt x="1220" y="416"/>
                  </a:cubicBezTo>
                  <a:cubicBezTo>
                    <a:pt x="1228" y="412"/>
                    <a:pt x="1234" y="410"/>
                    <a:pt x="1239" y="410"/>
                  </a:cubicBezTo>
                  <a:cubicBezTo>
                    <a:pt x="1250" y="410"/>
                    <a:pt x="1251" y="420"/>
                    <a:pt x="1233" y="429"/>
                  </a:cubicBezTo>
                  <a:cubicBezTo>
                    <a:pt x="1246" y="429"/>
                    <a:pt x="1246" y="442"/>
                    <a:pt x="1220" y="442"/>
                  </a:cubicBezTo>
                  <a:cubicBezTo>
                    <a:pt x="1207" y="455"/>
                    <a:pt x="1194" y="455"/>
                    <a:pt x="1194" y="455"/>
                  </a:cubicBezTo>
                  <a:lnTo>
                    <a:pt x="1207" y="455"/>
                  </a:lnTo>
                  <a:cubicBezTo>
                    <a:pt x="1220" y="455"/>
                    <a:pt x="1220" y="455"/>
                    <a:pt x="1233" y="468"/>
                  </a:cubicBezTo>
                  <a:cubicBezTo>
                    <a:pt x="1233" y="468"/>
                    <a:pt x="1246" y="468"/>
                    <a:pt x="1246" y="481"/>
                  </a:cubicBezTo>
                  <a:cubicBezTo>
                    <a:pt x="1246" y="481"/>
                    <a:pt x="1246" y="494"/>
                    <a:pt x="1233" y="494"/>
                  </a:cubicBezTo>
                  <a:cubicBezTo>
                    <a:pt x="1246" y="507"/>
                    <a:pt x="1246" y="507"/>
                    <a:pt x="1259" y="507"/>
                  </a:cubicBezTo>
                  <a:cubicBezTo>
                    <a:pt x="1272" y="507"/>
                    <a:pt x="1272" y="519"/>
                    <a:pt x="1259" y="519"/>
                  </a:cubicBezTo>
                  <a:cubicBezTo>
                    <a:pt x="1272" y="519"/>
                    <a:pt x="1272" y="532"/>
                    <a:pt x="1272" y="532"/>
                  </a:cubicBezTo>
                  <a:lnTo>
                    <a:pt x="1259" y="532"/>
                  </a:lnTo>
                  <a:cubicBezTo>
                    <a:pt x="1272" y="532"/>
                    <a:pt x="1272" y="532"/>
                    <a:pt x="1272" y="545"/>
                  </a:cubicBezTo>
                  <a:cubicBezTo>
                    <a:pt x="1259" y="545"/>
                    <a:pt x="1259" y="649"/>
                    <a:pt x="1259" y="649"/>
                  </a:cubicBezTo>
                  <a:cubicBezTo>
                    <a:pt x="1259" y="649"/>
                    <a:pt x="1259" y="662"/>
                    <a:pt x="1259" y="662"/>
                  </a:cubicBezTo>
                  <a:cubicBezTo>
                    <a:pt x="1259" y="662"/>
                    <a:pt x="1259" y="675"/>
                    <a:pt x="1259" y="675"/>
                  </a:cubicBezTo>
                  <a:cubicBezTo>
                    <a:pt x="1254" y="673"/>
                    <a:pt x="1250" y="672"/>
                    <a:pt x="1248" y="672"/>
                  </a:cubicBezTo>
                  <a:cubicBezTo>
                    <a:pt x="1237" y="672"/>
                    <a:pt x="1246" y="691"/>
                    <a:pt x="1246" y="701"/>
                  </a:cubicBezTo>
                  <a:cubicBezTo>
                    <a:pt x="1259" y="701"/>
                    <a:pt x="1259" y="714"/>
                    <a:pt x="1259" y="714"/>
                  </a:cubicBezTo>
                  <a:cubicBezTo>
                    <a:pt x="1251" y="710"/>
                    <a:pt x="1246" y="709"/>
                    <a:pt x="1242" y="709"/>
                  </a:cubicBezTo>
                  <a:cubicBezTo>
                    <a:pt x="1234" y="709"/>
                    <a:pt x="1237" y="718"/>
                    <a:pt x="1246" y="727"/>
                  </a:cubicBezTo>
                  <a:cubicBezTo>
                    <a:pt x="1235" y="724"/>
                    <a:pt x="1228" y="722"/>
                    <a:pt x="1223" y="722"/>
                  </a:cubicBezTo>
                  <a:cubicBezTo>
                    <a:pt x="1210" y="722"/>
                    <a:pt x="1217" y="734"/>
                    <a:pt x="1246" y="753"/>
                  </a:cubicBezTo>
                  <a:cubicBezTo>
                    <a:pt x="1237" y="749"/>
                    <a:pt x="1232" y="747"/>
                    <a:pt x="1228" y="747"/>
                  </a:cubicBezTo>
                  <a:cubicBezTo>
                    <a:pt x="1221" y="747"/>
                    <a:pt x="1224" y="753"/>
                    <a:pt x="1233" y="753"/>
                  </a:cubicBezTo>
                  <a:cubicBezTo>
                    <a:pt x="1259" y="766"/>
                    <a:pt x="1246" y="766"/>
                    <a:pt x="1220" y="766"/>
                  </a:cubicBezTo>
                  <a:cubicBezTo>
                    <a:pt x="1246" y="792"/>
                    <a:pt x="1233" y="792"/>
                    <a:pt x="1207" y="792"/>
                  </a:cubicBezTo>
                  <a:lnTo>
                    <a:pt x="1194" y="792"/>
                  </a:lnTo>
                  <a:lnTo>
                    <a:pt x="1207" y="805"/>
                  </a:lnTo>
                  <a:cubicBezTo>
                    <a:pt x="1194" y="805"/>
                    <a:pt x="1181" y="805"/>
                    <a:pt x="1168" y="818"/>
                  </a:cubicBezTo>
                  <a:cubicBezTo>
                    <a:pt x="1142" y="844"/>
                    <a:pt x="1142" y="857"/>
                    <a:pt x="1155" y="857"/>
                  </a:cubicBezTo>
                  <a:cubicBezTo>
                    <a:pt x="1163" y="872"/>
                    <a:pt x="1166" y="878"/>
                    <a:pt x="1162" y="878"/>
                  </a:cubicBezTo>
                  <a:cubicBezTo>
                    <a:pt x="1159" y="878"/>
                    <a:pt x="1153" y="875"/>
                    <a:pt x="1142" y="870"/>
                  </a:cubicBezTo>
                  <a:cubicBezTo>
                    <a:pt x="1142" y="870"/>
                    <a:pt x="1136" y="864"/>
                    <a:pt x="1133" y="864"/>
                  </a:cubicBezTo>
                  <a:cubicBezTo>
                    <a:pt x="1131" y="864"/>
                    <a:pt x="1129" y="865"/>
                    <a:pt x="1129" y="870"/>
                  </a:cubicBezTo>
                  <a:cubicBezTo>
                    <a:pt x="1116" y="870"/>
                    <a:pt x="1116" y="870"/>
                    <a:pt x="1103" y="857"/>
                  </a:cubicBezTo>
                  <a:lnTo>
                    <a:pt x="1103" y="857"/>
                  </a:lnTo>
                  <a:cubicBezTo>
                    <a:pt x="1116" y="883"/>
                    <a:pt x="1103" y="896"/>
                    <a:pt x="1077" y="896"/>
                  </a:cubicBezTo>
                  <a:cubicBezTo>
                    <a:pt x="1077" y="896"/>
                    <a:pt x="1077" y="896"/>
                    <a:pt x="1077" y="909"/>
                  </a:cubicBezTo>
                  <a:cubicBezTo>
                    <a:pt x="1077" y="924"/>
                    <a:pt x="1077" y="930"/>
                    <a:pt x="1075" y="930"/>
                  </a:cubicBezTo>
                  <a:cubicBezTo>
                    <a:pt x="1073" y="930"/>
                    <a:pt x="1070" y="927"/>
                    <a:pt x="1064" y="922"/>
                  </a:cubicBezTo>
                  <a:cubicBezTo>
                    <a:pt x="1064" y="914"/>
                    <a:pt x="1056" y="907"/>
                    <a:pt x="1051" y="907"/>
                  </a:cubicBezTo>
                  <a:cubicBezTo>
                    <a:pt x="1047" y="907"/>
                    <a:pt x="1046" y="911"/>
                    <a:pt x="1051" y="922"/>
                  </a:cubicBezTo>
                  <a:lnTo>
                    <a:pt x="1038" y="922"/>
                  </a:lnTo>
                  <a:cubicBezTo>
                    <a:pt x="1035" y="918"/>
                    <a:pt x="1033" y="916"/>
                    <a:pt x="1033" y="916"/>
                  </a:cubicBezTo>
                  <a:lnTo>
                    <a:pt x="1033" y="916"/>
                  </a:lnTo>
                  <a:cubicBezTo>
                    <a:pt x="1032" y="916"/>
                    <a:pt x="1038" y="925"/>
                    <a:pt x="1038" y="935"/>
                  </a:cubicBezTo>
                  <a:cubicBezTo>
                    <a:pt x="1044" y="946"/>
                    <a:pt x="1047" y="953"/>
                    <a:pt x="1047" y="953"/>
                  </a:cubicBezTo>
                  <a:cubicBezTo>
                    <a:pt x="1046" y="953"/>
                    <a:pt x="1040" y="943"/>
                    <a:pt x="1025" y="922"/>
                  </a:cubicBezTo>
                  <a:cubicBezTo>
                    <a:pt x="1025" y="921"/>
                    <a:pt x="1025" y="921"/>
                    <a:pt x="1025" y="921"/>
                  </a:cubicBezTo>
                  <a:lnTo>
                    <a:pt x="1025" y="921"/>
                  </a:lnTo>
                  <a:cubicBezTo>
                    <a:pt x="1024" y="924"/>
                    <a:pt x="1023" y="927"/>
                    <a:pt x="1021" y="927"/>
                  </a:cubicBezTo>
                  <a:cubicBezTo>
                    <a:pt x="1019" y="927"/>
                    <a:pt x="1016" y="925"/>
                    <a:pt x="1012" y="922"/>
                  </a:cubicBezTo>
                  <a:lnTo>
                    <a:pt x="1012" y="922"/>
                  </a:lnTo>
                  <a:cubicBezTo>
                    <a:pt x="1012" y="935"/>
                    <a:pt x="1012" y="935"/>
                    <a:pt x="1025" y="960"/>
                  </a:cubicBezTo>
                  <a:cubicBezTo>
                    <a:pt x="1025" y="973"/>
                    <a:pt x="1025" y="973"/>
                    <a:pt x="1025" y="973"/>
                  </a:cubicBezTo>
                  <a:cubicBezTo>
                    <a:pt x="1012" y="960"/>
                    <a:pt x="1012" y="960"/>
                    <a:pt x="1012" y="948"/>
                  </a:cubicBezTo>
                  <a:cubicBezTo>
                    <a:pt x="999" y="948"/>
                    <a:pt x="999" y="935"/>
                    <a:pt x="987" y="922"/>
                  </a:cubicBezTo>
                  <a:cubicBezTo>
                    <a:pt x="987" y="916"/>
                    <a:pt x="984" y="913"/>
                    <a:pt x="983" y="913"/>
                  </a:cubicBezTo>
                  <a:cubicBezTo>
                    <a:pt x="980" y="913"/>
                    <a:pt x="979" y="919"/>
                    <a:pt x="987" y="935"/>
                  </a:cubicBezTo>
                  <a:cubicBezTo>
                    <a:pt x="999" y="973"/>
                    <a:pt x="999" y="973"/>
                    <a:pt x="999" y="973"/>
                  </a:cubicBezTo>
                  <a:cubicBezTo>
                    <a:pt x="987" y="973"/>
                    <a:pt x="987" y="973"/>
                    <a:pt x="987" y="960"/>
                  </a:cubicBezTo>
                  <a:cubicBezTo>
                    <a:pt x="974" y="948"/>
                    <a:pt x="974" y="948"/>
                    <a:pt x="974" y="948"/>
                  </a:cubicBezTo>
                  <a:cubicBezTo>
                    <a:pt x="961" y="948"/>
                    <a:pt x="961" y="999"/>
                    <a:pt x="974" y="1025"/>
                  </a:cubicBezTo>
                  <a:cubicBezTo>
                    <a:pt x="974" y="1038"/>
                    <a:pt x="974" y="1045"/>
                    <a:pt x="972" y="1045"/>
                  </a:cubicBezTo>
                  <a:cubicBezTo>
                    <a:pt x="970" y="1045"/>
                    <a:pt x="967" y="1038"/>
                    <a:pt x="961" y="1025"/>
                  </a:cubicBezTo>
                  <a:cubicBezTo>
                    <a:pt x="961" y="1012"/>
                    <a:pt x="961" y="1012"/>
                    <a:pt x="961" y="1012"/>
                  </a:cubicBezTo>
                  <a:cubicBezTo>
                    <a:pt x="961" y="1017"/>
                    <a:pt x="959" y="1018"/>
                    <a:pt x="958" y="1018"/>
                  </a:cubicBezTo>
                  <a:cubicBezTo>
                    <a:pt x="955" y="1018"/>
                    <a:pt x="952" y="1012"/>
                    <a:pt x="961" y="1012"/>
                  </a:cubicBezTo>
                  <a:cubicBezTo>
                    <a:pt x="948" y="999"/>
                    <a:pt x="961" y="999"/>
                    <a:pt x="961" y="999"/>
                  </a:cubicBezTo>
                  <a:lnTo>
                    <a:pt x="961" y="986"/>
                  </a:lnTo>
                  <a:cubicBezTo>
                    <a:pt x="955" y="969"/>
                    <a:pt x="949" y="962"/>
                    <a:pt x="945" y="962"/>
                  </a:cubicBezTo>
                  <a:cubicBezTo>
                    <a:pt x="941" y="962"/>
                    <a:pt x="940" y="972"/>
                    <a:pt x="948" y="986"/>
                  </a:cubicBezTo>
                  <a:cubicBezTo>
                    <a:pt x="948" y="993"/>
                    <a:pt x="948" y="996"/>
                    <a:pt x="946" y="996"/>
                  </a:cubicBezTo>
                  <a:cubicBezTo>
                    <a:pt x="944" y="996"/>
                    <a:pt x="941" y="993"/>
                    <a:pt x="935" y="986"/>
                  </a:cubicBezTo>
                  <a:cubicBezTo>
                    <a:pt x="935" y="981"/>
                    <a:pt x="933" y="976"/>
                    <a:pt x="931" y="973"/>
                  </a:cubicBezTo>
                  <a:lnTo>
                    <a:pt x="931" y="973"/>
                  </a:lnTo>
                  <a:cubicBezTo>
                    <a:pt x="933" y="973"/>
                    <a:pt x="935" y="973"/>
                    <a:pt x="935" y="973"/>
                  </a:cubicBezTo>
                  <a:cubicBezTo>
                    <a:pt x="931" y="970"/>
                    <a:pt x="929" y="968"/>
                    <a:pt x="929" y="968"/>
                  </a:cubicBezTo>
                  <a:lnTo>
                    <a:pt x="929" y="968"/>
                  </a:lnTo>
                  <a:cubicBezTo>
                    <a:pt x="929" y="968"/>
                    <a:pt x="930" y="970"/>
                    <a:pt x="931" y="973"/>
                  </a:cubicBezTo>
                  <a:lnTo>
                    <a:pt x="931" y="973"/>
                  </a:lnTo>
                  <a:cubicBezTo>
                    <a:pt x="927" y="972"/>
                    <a:pt x="922" y="969"/>
                    <a:pt x="922" y="960"/>
                  </a:cubicBezTo>
                  <a:cubicBezTo>
                    <a:pt x="909" y="960"/>
                    <a:pt x="909" y="960"/>
                    <a:pt x="909" y="973"/>
                  </a:cubicBezTo>
                  <a:cubicBezTo>
                    <a:pt x="909" y="986"/>
                    <a:pt x="909" y="986"/>
                    <a:pt x="909" y="986"/>
                  </a:cubicBezTo>
                  <a:cubicBezTo>
                    <a:pt x="896" y="986"/>
                    <a:pt x="896" y="999"/>
                    <a:pt x="896" y="1012"/>
                  </a:cubicBezTo>
                  <a:cubicBezTo>
                    <a:pt x="896" y="1025"/>
                    <a:pt x="896" y="1038"/>
                    <a:pt x="896" y="1038"/>
                  </a:cubicBezTo>
                  <a:cubicBezTo>
                    <a:pt x="890" y="1044"/>
                    <a:pt x="887" y="1047"/>
                    <a:pt x="885" y="1047"/>
                  </a:cubicBezTo>
                  <a:cubicBezTo>
                    <a:pt x="883" y="1047"/>
                    <a:pt x="883" y="1041"/>
                    <a:pt x="883" y="1025"/>
                  </a:cubicBezTo>
                  <a:cubicBezTo>
                    <a:pt x="883" y="1025"/>
                    <a:pt x="883" y="1012"/>
                    <a:pt x="883" y="1012"/>
                  </a:cubicBezTo>
                  <a:cubicBezTo>
                    <a:pt x="883" y="1012"/>
                    <a:pt x="883" y="999"/>
                    <a:pt x="883" y="999"/>
                  </a:cubicBezTo>
                  <a:lnTo>
                    <a:pt x="870" y="999"/>
                  </a:lnTo>
                  <a:cubicBezTo>
                    <a:pt x="870" y="1004"/>
                    <a:pt x="872" y="1009"/>
                    <a:pt x="874" y="1013"/>
                  </a:cubicBezTo>
                  <a:lnTo>
                    <a:pt x="874" y="1013"/>
                  </a:lnTo>
                  <a:cubicBezTo>
                    <a:pt x="872" y="1012"/>
                    <a:pt x="870" y="1012"/>
                    <a:pt x="870" y="1012"/>
                  </a:cubicBezTo>
                  <a:cubicBezTo>
                    <a:pt x="870" y="1012"/>
                    <a:pt x="870" y="1012"/>
                    <a:pt x="857" y="999"/>
                  </a:cubicBezTo>
                  <a:lnTo>
                    <a:pt x="857" y="999"/>
                  </a:lnTo>
                  <a:cubicBezTo>
                    <a:pt x="857" y="999"/>
                    <a:pt x="857" y="999"/>
                    <a:pt x="857" y="999"/>
                  </a:cubicBezTo>
                  <a:cubicBezTo>
                    <a:pt x="850" y="986"/>
                    <a:pt x="847" y="980"/>
                    <a:pt x="845" y="980"/>
                  </a:cubicBezTo>
                  <a:cubicBezTo>
                    <a:pt x="844" y="980"/>
                    <a:pt x="844" y="986"/>
                    <a:pt x="844" y="999"/>
                  </a:cubicBezTo>
                  <a:cubicBezTo>
                    <a:pt x="853" y="1009"/>
                    <a:pt x="849" y="1018"/>
                    <a:pt x="846" y="1018"/>
                  </a:cubicBezTo>
                  <a:cubicBezTo>
                    <a:pt x="845" y="1018"/>
                    <a:pt x="844" y="1016"/>
                    <a:pt x="844" y="1012"/>
                  </a:cubicBezTo>
                  <a:cubicBezTo>
                    <a:pt x="831" y="1012"/>
                    <a:pt x="831" y="1012"/>
                    <a:pt x="831" y="999"/>
                  </a:cubicBezTo>
                  <a:cubicBezTo>
                    <a:pt x="827" y="995"/>
                    <a:pt x="824" y="994"/>
                    <a:pt x="822" y="994"/>
                  </a:cubicBezTo>
                  <a:cubicBezTo>
                    <a:pt x="818" y="994"/>
                    <a:pt x="818" y="999"/>
                    <a:pt x="818" y="999"/>
                  </a:cubicBezTo>
                  <a:cubicBezTo>
                    <a:pt x="818" y="1006"/>
                    <a:pt x="818" y="1009"/>
                    <a:pt x="816" y="1009"/>
                  </a:cubicBezTo>
                  <a:cubicBezTo>
                    <a:pt x="815" y="1009"/>
                    <a:pt x="811" y="1006"/>
                    <a:pt x="805" y="999"/>
                  </a:cubicBezTo>
                  <a:cubicBezTo>
                    <a:pt x="792" y="986"/>
                    <a:pt x="785" y="980"/>
                    <a:pt x="782" y="980"/>
                  </a:cubicBezTo>
                  <a:cubicBezTo>
                    <a:pt x="779" y="980"/>
                    <a:pt x="779" y="986"/>
                    <a:pt x="779" y="999"/>
                  </a:cubicBezTo>
                  <a:cubicBezTo>
                    <a:pt x="779" y="996"/>
                    <a:pt x="779" y="994"/>
                    <a:pt x="779" y="994"/>
                  </a:cubicBezTo>
                  <a:cubicBezTo>
                    <a:pt x="778" y="994"/>
                    <a:pt x="775" y="1003"/>
                    <a:pt x="766" y="1012"/>
                  </a:cubicBezTo>
                  <a:cubicBezTo>
                    <a:pt x="766" y="1025"/>
                    <a:pt x="753" y="1051"/>
                    <a:pt x="753" y="1064"/>
                  </a:cubicBezTo>
                  <a:cubicBezTo>
                    <a:pt x="753" y="1070"/>
                    <a:pt x="753" y="1074"/>
                    <a:pt x="753" y="1077"/>
                  </a:cubicBezTo>
                  <a:cubicBezTo>
                    <a:pt x="740" y="1077"/>
                    <a:pt x="740" y="1064"/>
                    <a:pt x="740" y="1051"/>
                  </a:cubicBezTo>
                  <a:cubicBezTo>
                    <a:pt x="740" y="1038"/>
                    <a:pt x="753" y="1038"/>
                    <a:pt x="753" y="1038"/>
                  </a:cubicBezTo>
                  <a:cubicBezTo>
                    <a:pt x="753" y="1025"/>
                    <a:pt x="753" y="999"/>
                    <a:pt x="740" y="999"/>
                  </a:cubicBezTo>
                  <a:cubicBezTo>
                    <a:pt x="740" y="986"/>
                    <a:pt x="727" y="986"/>
                    <a:pt x="727" y="986"/>
                  </a:cubicBezTo>
                  <a:cubicBezTo>
                    <a:pt x="714" y="986"/>
                    <a:pt x="714" y="986"/>
                    <a:pt x="701" y="973"/>
                  </a:cubicBezTo>
                  <a:cubicBezTo>
                    <a:pt x="701" y="973"/>
                    <a:pt x="701" y="970"/>
                    <a:pt x="700" y="970"/>
                  </a:cubicBezTo>
                  <a:cubicBezTo>
                    <a:pt x="698" y="970"/>
                    <a:pt x="695" y="973"/>
                    <a:pt x="688" y="986"/>
                  </a:cubicBezTo>
                  <a:cubicBezTo>
                    <a:pt x="688" y="992"/>
                    <a:pt x="688" y="996"/>
                    <a:pt x="688" y="999"/>
                  </a:cubicBezTo>
                  <a:cubicBezTo>
                    <a:pt x="688" y="971"/>
                    <a:pt x="668" y="950"/>
                    <a:pt x="652" y="950"/>
                  </a:cubicBezTo>
                  <a:cubicBezTo>
                    <a:pt x="646" y="950"/>
                    <a:pt x="640" y="953"/>
                    <a:pt x="636" y="960"/>
                  </a:cubicBezTo>
                  <a:cubicBezTo>
                    <a:pt x="636" y="951"/>
                    <a:pt x="623" y="942"/>
                    <a:pt x="616" y="942"/>
                  </a:cubicBezTo>
                  <a:cubicBezTo>
                    <a:pt x="613" y="942"/>
                    <a:pt x="610" y="944"/>
                    <a:pt x="610" y="948"/>
                  </a:cubicBezTo>
                  <a:lnTo>
                    <a:pt x="597" y="948"/>
                  </a:lnTo>
                  <a:cubicBezTo>
                    <a:pt x="597" y="938"/>
                    <a:pt x="597" y="929"/>
                    <a:pt x="593" y="929"/>
                  </a:cubicBezTo>
                  <a:cubicBezTo>
                    <a:pt x="591" y="929"/>
                    <a:pt x="588" y="931"/>
                    <a:pt x="584" y="935"/>
                  </a:cubicBezTo>
                  <a:cubicBezTo>
                    <a:pt x="575" y="944"/>
                    <a:pt x="573" y="953"/>
                    <a:pt x="572" y="953"/>
                  </a:cubicBezTo>
                  <a:cubicBezTo>
                    <a:pt x="571" y="953"/>
                    <a:pt x="571" y="951"/>
                    <a:pt x="571" y="948"/>
                  </a:cubicBezTo>
                  <a:cubicBezTo>
                    <a:pt x="584" y="935"/>
                    <a:pt x="571" y="935"/>
                    <a:pt x="558" y="922"/>
                  </a:cubicBezTo>
                  <a:cubicBezTo>
                    <a:pt x="546" y="922"/>
                    <a:pt x="546" y="922"/>
                    <a:pt x="546" y="935"/>
                  </a:cubicBezTo>
                  <a:cubicBezTo>
                    <a:pt x="520" y="935"/>
                    <a:pt x="533" y="922"/>
                    <a:pt x="546" y="922"/>
                  </a:cubicBezTo>
                  <a:cubicBezTo>
                    <a:pt x="553" y="907"/>
                    <a:pt x="552" y="897"/>
                    <a:pt x="548" y="897"/>
                  </a:cubicBezTo>
                  <a:cubicBezTo>
                    <a:pt x="544" y="897"/>
                    <a:pt x="538" y="904"/>
                    <a:pt x="533" y="922"/>
                  </a:cubicBezTo>
                  <a:cubicBezTo>
                    <a:pt x="517" y="937"/>
                    <a:pt x="511" y="943"/>
                    <a:pt x="508" y="943"/>
                  </a:cubicBezTo>
                  <a:cubicBezTo>
                    <a:pt x="507" y="943"/>
                    <a:pt x="507" y="940"/>
                    <a:pt x="507" y="935"/>
                  </a:cubicBezTo>
                  <a:cubicBezTo>
                    <a:pt x="520" y="922"/>
                    <a:pt x="520" y="922"/>
                    <a:pt x="520" y="922"/>
                  </a:cubicBezTo>
                  <a:cubicBezTo>
                    <a:pt x="520" y="922"/>
                    <a:pt x="533" y="909"/>
                    <a:pt x="533" y="896"/>
                  </a:cubicBezTo>
                  <a:lnTo>
                    <a:pt x="533" y="896"/>
                  </a:lnTo>
                  <a:cubicBezTo>
                    <a:pt x="533" y="896"/>
                    <a:pt x="532" y="896"/>
                    <a:pt x="520" y="909"/>
                  </a:cubicBezTo>
                  <a:lnTo>
                    <a:pt x="510" y="909"/>
                  </a:lnTo>
                  <a:cubicBezTo>
                    <a:pt x="512" y="905"/>
                    <a:pt x="515" y="900"/>
                    <a:pt x="520" y="896"/>
                  </a:cubicBezTo>
                  <a:cubicBezTo>
                    <a:pt x="520" y="892"/>
                    <a:pt x="518" y="891"/>
                    <a:pt x="514" y="891"/>
                  </a:cubicBezTo>
                  <a:cubicBezTo>
                    <a:pt x="506" y="891"/>
                    <a:pt x="487" y="903"/>
                    <a:pt x="468" y="922"/>
                  </a:cubicBezTo>
                  <a:lnTo>
                    <a:pt x="481" y="909"/>
                  </a:lnTo>
                  <a:cubicBezTo>
                    <a:pt x="494" y="896"/>
                    <a:pt x="481" y="896"/>
                    <a:pt x="481" y="896"/>
                  </a:cubicBezTo>
                  <a:cubicBezTo>
                    <a:pt x="474" y="889"/>
                    <a:pt x="471" y="886"/>
                    <a:pt x="468" y="886"/>
                  </a:cubicBezTo>
                  <a:cubicBezTo>
                    <a:pt x="464" y="886"/>
                    <a:pt x="461" y="889"/>
                    <a:pt x="455" y="896"/>
                  </a:cubicBezTo>
                  <a:cubicBezTo>
                    <a:pt x="455" y="909"/>
                    <a:pt x="442" y="922"/>
                    <a:pt x="442" y="922"/>
                  </a:cubicBezTo>
                  <a:cubicBezTo>
                    <a:pt x="442" y="922"/>
                    <a:pt x="442" y="935"/>
                    <a:pt x="429" y="948"/>
                  </a:cubicBezTo>
                  <a:cubicBezTo>
                    <a:pt x="429" y="948"/>
                    <a:pt x="429" y="922"/>
                    <a:pt x="442" y="909"/>
                  </a:cubicBezTo>
                  <a:cubicBezTo>
                    <a:pt x="442" y="883"/>
                    <a:pt x="455" y="870"/>
                    <a:pt x="442" y="857"/>
                  </a:cubicBezTo>
                  <a:cubicBezTo>
                    <a:pt x="429" y="857"/>
                    <a:pt x="429" y="844"/>
                    <a:pt x="429" y="831"/>
                  </a:cubicBezTo>
                  <a:lnTo>
                    <a:pt x="403" y="831"/>
                  </a:lnTo>
                  <a:cubicBezTo>
                    <a:pt x="416" y="818"/>
                    <a:pt x="416" y="818"/>
                    <a:pt x="403" y="818"/>
                  </a:cubicBezTo>
                  <a:cubicBezTo>
                    <a:pt x="399" y="822"/>
                    <a:pt x="396" y="824"/>
                    <a:pt x="394" y="824"/>
                  </a:cubicBezTo>
                  <a:cubicBezTo>
                    <a:pt x="390" y="824"/>
                    <a:pt x="390" y="818"/>
                    <a:pt x="390" y="818"/>
                  </a:cubicBezTo>
                  <a:cubicBezTo>
                    <a:pt x="396" y="805"/>
                    <a:pt x="400" y="798"/>
                    <a:pt x="398" y="798"/>
                  </a:cubicBezTo>
                  <a:cubicBezTo>
                    <a:pt x="396" y="798"/>
                    <a:pt x="390" y="805"/>
                    <a:pt x="377" y="818"/>
                  </a:cubicBezTo>
                  <a:cubicBezTo>
                    <a:pt x="364" y="831"/>
                    <a:pt x="364" y="844"/>
                    <a:pt x="364" y="857"/>
                  </a:cubicBezTo>
                  <a:cubicBezTo>
                    <a:pt x="351" y="857"/>
                    <a:pt x="338" y="870"/>
                    <a:pt x="325" y="870"/>
                  </a:cubicBezTo>
                  <a:cubicBezTo>
                    <a:pt x="329" y="866"/>
                    <a:pt x="333" y="861"/>
                    <a:pt x="338" y="857"/>
                  </a:cubicBezTo>
                  <a:cubicBezTo>
                    <a:pt x="351" y="857"/>
                    <a:pt x="364" y="844"/>
                    <a:pt x="364" y="831"/>
                  </a:cubicBezTo>
                  <a:cubicBezTo>
                    <a:pt x="380" y="815"/>
                    <a:pt x="386" y="804"/>
                    <a:pt x="382" y="804"/>
                  </a:cubicBezTo>
                  <a:cubicBezTo>
                    <a:pt x="380" y="804"/>
                    <a:pt x="374" y="808"/>
                    <a:pt x="364" y="818"/>
                  </a:cubicBezTo>
                  <a:cubicBezTo>
                    <a:pt x="364" y="805"/>
                    <a:pt x="364" y="805"/>
                    <a:pt x="377" y="792"/>
                  </a:cubicBezTo>
                  <a:cubicBezTo>
                    <a:pt x="377" y="792"/>
                    <a:pt x="377" y="789"/>
                    <a:pt x="375" y="789"/>
                  </a:cubicBezTo>
                  <a:cubicBezTo>
                    <a:pt x="374" y="789"/>
                    <a:pt x="370" y="792"/>
                    <a:pt x="364" y="805"/>
                  </a:cubicBezTo>
                  <a:cubicBezTo>
                    <a:pt x="353" y="810"/>
                    <a:pt x="347" y="813"/>
                    <a:pt x="344" y="813"/>
                  </a:cubicBezTo>
                  <a:cubicBezTo>
                    <a:pt x="340" y="813"/>
                    <a:pt x="343" y="807"/>
                    <a:pt x="351" y="792"/>
                  </a:cubicBezTo>
                  <a:cubicBezTo>
                    <a:pt x="360" y="773"/>
                    <a:pt x="356" y="761"/>
                    <a:pt x="353" y="761"/>
                  </a:cubicBezTo>
                  <a:cubicBezTo>
                    <a:pt x="352" y="761"/>
                    <a:pt x="351" y="762"/>
                    <a:pt x="351" y="766"/>
                  </a:cubicBezTo>
                  <a:cubicBezTo>
                    <a:pt x="340" y="777"/>
                    <a:pt x="331" y="781"/>
                    <a:pt x="326" y="781"/>
                  </a:cubicBezTo>
                  <a:cubicBezTo>
                    <a:pt x="319" y="781"/>
                    <a:pt x="318" y="773"/>
                    <a:pt x="325" y="766"/>
                  </a:cubicBezTo>
                  <a:cubicBezTo>
                    <a:pt x="338" y="753"/>
                    <a:pt x="338" y="753"/>
                    <a:pt x="325" y="753"/>
                  </a:cubicBezTo>
                  <a:cubicBezTo>
                    <a:pt x="325" y="744"/>
                    <a:pt x="332" y="735"/>
                    <a:pt x="331" y="735"/>
                  </a:cubicBezTo>
                  <a:lnTo>
                    <a:pt x="331" y="735"/>
                  </a:lnTo>
                  <a:cubicBezTo>
                    <a:pt x="330" y="735"/>
                    <a:pt x="329" y="736"/>
                    <a:pt x="325" y="740"/>
                  </a:cubicBezTo>
                  <a:cubicBezTo>
                    <a:pt x="325" y="740"/>
                    <a:pt x="325" y="740"/>
                    <a:pt x="312" y="753"/>
                  </a:cubicBezTo>
                  <a:cubicBezTo>
                    <a:pt x="312" y="753"/>
                    <a:pt x="299" y="753"/>
                    <a:pt x="286" y="766"/>
                  </a:cubicBezTo>
                  <a:cubicBezTo>
                    <a:pt x="286" y="766"/>
                    <a:pt x="275" y="766"/>
                    <a:pt x="262" y="777"/>
                  </a:cubicBezTo>
                  <a:lnTo>
                    <a:pt x="262" y="777"/>
                  </a:lnTo>
                  <a:cubicBezTo>
                    <a:pt x="265" y="769"/>
                    <a:pt x="272" y="755"/>
                    <a:pt x="286" y="740"/>
                  </a:cubicBezTo>
                  <a:lnTo>
                    <a:pt x="312" y="714"/>
                  </a:lnTo>
                  <a:lnTo>
                    <a:pt x="312" y="714"/>
                  </a:lnTo>
                  <a:cubicBezTo>
                    <a:pt x="311" y="716"/>
                    <a:pt x="309" y="717"/>
                    <a:pt x="308" y="718"/>
                  </a:cubicBezTo>
                  <a:lnTo>
                    <a:pt x="308" y="718"/>
                  </a:lnTo>
                  <a:cubicBezTo>
                    <a:pt x="311" y="714"/>
                    <a:pt x="308" y="714"/>
                    <a:pt x="299" y="714"/>
                  </a:cubicBezTo>
                  <a:lnTo>
                    <a:pt x="299" y="723"/>
                  </a:lnTo>
                  <a:lnTo>
                    <a:pt x="299" y="723"/>
                  </a:lnTo>
                  <a:cubicBezTo>
                    <a:pt x="292" y="727"/>
                    <a:pt x="286" y="727"/>
                    <a:pt x="286" y="727"/>
                  </a:cubicBezTo>
                  <a:cubicBezTo>
                    <a:pt x="286" y="727"/>
                    <a:pt x="273" y="727"/>
                    <a:pt x="286" y="714"/>
                  </a:cubicBezTo>
                  <a:lnTo>
                    <a:pt x="286" y="714"/>
                  </a:lnTo>
                  <a:cubicBezTo>
                    <a:pt x="273" y="721"/>
                    <a:pt x="267" y="724"/>
                    <a:pt x="265" y="724"/>
                  </a:cubicBezTo>
                  <a:cubicBezTo>
                    <a:pt x="263" y="724"/>
                    <a:pt x="267" y="721"/>
                    <a:pt x="273" y="714"/>
                  </a:cubicBezTo>
                  <a:cubicBezTo>
                    <a:pt x="291" y="705"/>
                    <a:pt x="290" y="696"/>
                    <a:pt x="279" y="696"/>
                  </a:cubicBezTo>
                  <a:cubicBezTo>
                    <a:pt x="274" y="696"/>
                    <a:pt x="268" y="697"/>
                    <a:pt x="260" y="701"/>
                  </a:cubicBezTo>
                  <a:cubicBezTo>
                    <a:pt x="273" y="688"/>
                    <a:pt x="286" y="688"/>
                    <a:pt x="286" y="675"/>
                  </a:cubicBezTo>
                  <a:lnTo>
                    <a:pt x="286" y="675"/>
                  </a:lnTo>
                  <a:lnTo>
                    <a:pt x="273" y="688"/>
                  </a:lnTo>
                  <a:cubicBezTo>
                    <a:pt x="260" y="695"/>
                    <a:pt x="254" y="698"/>
                    <a:pt x="252" y="698"/>
                  </a:cubicBezTo>
                  <a:cubicBezTo>
                    <a:pt x="250" y="698"/>
                    <a:pt x="254" y="695"/>
                    <a:pt x="260" y="688"/>
                  </a:cubicBezTo>
                  <a:cubicBezTo>
                    <a:pt x="273" y="675"/>
                    <a:pt x="260" y="675"/>
                    <a:pt x="247" y="675"/>
                  </a:cubicBezTo>
                  <a:cubicBezTo>
                    <a:pt x="247" y="675"/>
                    <a:pt x="247" y="675"/>
                    <a:pt x="260" y="662"/>
                  </a:cubicBezTo>
                  <a:cubicBezTo>
                    <a:pt x="234" y="662"/>
                    <a:pt x="234" y="662"/>
                    <a:pt x="247" y="649"/>
                  </a:cubicBezTo>
                  <a:cubicBezTo>
                    <a:pt x="260" y="636"/>
                    <a:pt x="260" y="636"/>
                    <a:pt x="247" y="636"/>
                  </a:cubicBezTo>
                  <a:cubicBezTo>
                    <a:pt x="221" y="662"/>
                    <a:pt x="208" y="662"/>
                    <a:pt x="208" y="662"/>
                  </a:cubicBezTo>
                  <a:cubicBezTo>
                    <a:pt x="208" y="675"/>
                    <a:pt x="208" y="675"/>
                    <a:pt x="195" y="675"/>
                  </a:cubicBezTo>
                  <a:cubicBezTo>
                    <a:pt x="195" y="662"/>
                    <a:pt x="195" y="662"/>
                    <a:pt x="169" y="662"/>
                  </a:cubicBezTo>
                  <a:cubicBezTo>
                    <a:pt x="165" y="658"/>
                    <a:pt x="159" y="656"/>
                    <a:pt x="154" y="656"/>
                  </a:cubicBezTo>
                  <a:cubicBezTo>
                    <a:pt x="143" y="656"/>
                    <a:pt x="135" y="662"/>
                    <a:pt x="143" y="662"/>
                  </a:cubicBezTo>
                  <a:lnTo>
                    <a:pt x="130" y="675"/>
                  </a:lnTo>
                  <a:cubicBezTo>
                    <a:pt x="108" y="690"/>
                    <a:pt x="98" y="697"/>
                    <a:pt x="102" y="697"/>
                  </a:cubicBezTo>
                  <a:cubicBezTo>
                    <a:pt x="105" y="697"/>
                    <a:pt x="114" y="693"/>
                    <a:pt x="130" y="688"/>
                  </a:cubicBezTo>
                  <a:cubicBezTo>
                    <a:pt x="150" y="675"/>
                    <a:pt x="160" y="669"/>
                    <a:pt x="163" y="669"/>
                  </a:cubicBezTo>
                  <a:cubicBezTo>
                    <a:pt x="166" y="669"/>
                    <a:pt x="163" y="675"/>
                    <a:pt x="156" y="688"/>
                  </a:cubicBezTo>
                  <a:cubicBezTo>
                    <a:pt x="130" y="701"/>
                    <a:pt x="130" y="701"/>
                    <a:pt x="130" y="701"/>
                  </a:cubicBezTo>
                  <a:cubicBezTo>
                    <a:pt x="130" y="714"/>
                    <a:pt x="130" y="714"/>
                    <a:pt x="118" y="714"/>
                  </a:cubicBezTo>
                  <a:cubicBezTo>
                    <a:pt x="105" y="727"/>
                    <a:pt x="92" y="740"/>
                    <a:pt x="105" y="740"/>
                  </a:cubicBezTo>
                  <a:lnTo>
                    <a:pt x="116" y="740"/>
                  </a:lnTo>
                  <a:cubicBezTo>
                    <a:pt x="114" y="743"/>
                    <a:pt x="110" y="748"/>
                    <a:pt x="105" y="753"/>
                  </a:cubicBezTo>
                  <a:cubicBezTo>
                    <a:pt x="98" y="759"/>
                    <a:pt x="95" y="763"/>
                    <a:pt x="96" y="763"/>
                  </a:cubicBezTo>
                  <a:cubicBezTo>
                    <a:pt x="98" y="763"/>
                    <a:pt x="105" y="759"/>
                    <a:pt x="118" y="753"/>
                  </a:cubicBezTo>
                  <a:cubicBezTo>
                    <a:pt x="128" y="742"/>
                    <a:pt x="135" y="738"/>
                    <a:pt x="137" y="738"/>
                  </a:cubicBezTo>
                  <a:cubicBezTo>
                    <a:pt x="141" y="738"/>
                    <a:pt x="138" y="745"/>
                    <a:pt x="130" y="753"/>
                  </a:cubicBezTo>
                  <a:cubicBezTo>
                    <a:pt x="130" y="753"/>
                    <a:pt x="130" y="766"/>
                    <a:pt x="130" y="766"/>
                  </a:cubicBezTo>
                  <a:cubicBezTo>
                    <a:pt x="130" y="766"/>
                    <a:pt x="143" y="766"/>
                    <a:pt x="156" y="753"/>
                  </a:cubicBezTo>
                  <a:cubicBezTo>
                    <a:pt x="169" y="746"/>
                    <a:pt x="176" y="743"/>
                    <a:pt x="177" y="743"/>
                  </a:cubicBezTo>
                  <a:cubicBezTo>
                    <a:pt x="179" y="743"/>
                    <a:pt x="176" y="746"/>
                    <a:pt x="169" y="753"/>
                  </a:cubicBezTo>
                  <a:cubicBezTo>
                    <a:pt x="156" y="766"/>
                    <a:pt x="156" y="766"/>
                    <a:pt x="156" y="766"/>
                  </a:cubicBezTo>
                  <a:cubicBezTo>
                    <a:pt x="143" y="779"/>
                    <a:pt x="143" y="779"/>
                    <a:pt x="143" y="792"/>
                  </a:cubicBezTo>
                  <a:lnTo>
                    <a:pt x="156" y="792"/>
                  </a:lnTo>
                  <a:cubicBezTo>
                    <a:pt x="156" y="805"/>
                    <a:pt x="143" y="805"/>
                    <a:pt x="156" y="805"/>
                  </a:cubicBezTo>
                  <a:cubicBezTo>
                    <a:pt x="156" y="805"/>
                    <a:pt x="156" y="805"/>
                    <a:pt x="156" y="818"/>
                  </a:cubicBezTo>
                  <a:cubicBezTo>
                    <a:pt x="151" y="823"/>
                    <a:pt x="155" y="826"/>
                    <a:pt x="161" y="826"/>
                  </a:cubicBezTo>
                  <a:cubicBezTo>
                    <a:pt x="171" y="826"/>
                    <a:pt x="188" y="820"/>
                    <a:pt x="195" y="805"/>
                  </a:cubicBezTo>
                  <a:lnTo>
                    <a:pt x="208" y="805"/>
                  </a:lnTo>
                  <a:cubicBezTo>
                    <a:pt x="215" y="798"/>
                    <a:pt x="218" y="795"/>
                    <a:pt x="220" y="795"/>
                  </a:cubicBezTo>
                  <a:cubicBezTo>
                    <a:pt x="221" y="795"/>
                    <a:pt x="221" y="798"/>
                    <a:pt x="221" y="805"/>
                  </a:cubicBezTo>
                  <a:cubicBezTo>
                    <a:pt x="221" y="805"/>
                    <a:pt x="221" y="805"/>
                    <a:pt x="208" y="818"/>
                  </a:cubicBezTo>
                  <a:cubicBezTo>
                    <a:pt x="184" y="834"/>
                    <a:pt x="170" y="845"/>
                    <a:pt x="172" y="845"/>
                  </a:cubicBezTo>
                  <a:cubicBezTo>
                    <a:pt x="173" y="845"/>
                    <a:pt x="180" y="841"/>
                    <a:pt x="195" y="831"/>
                  </a:cubicBezTo>
                  <a:lnTo>
                    <a:pt x="195" y="831"/>
                  </a:lnTo>
                  <a:lnTo>
                    <a:pt x="182" y="844"/>
                  </a:lnTo>
                  <a:cubicBezTo>
                    <a:pt x="169" y="857"/>
                    <a:pt x="182" y="857"/>
                    <a:pt x="195" y="857"/>
                  </a:cubicBezTo>
                  <a:cubicBezTo>
                    <a:pt x="195" y="857"/>
                    <a:pt x="221" y="844"/>
                    <a:pt x="234" y="831"/>
                  </a:cubicBezTo>
                  <a:cubicBezTo>
                    <a:pt x="239" y="826"/>
                    <a:pt x="241" y="825"/>
                    <a:pt x="243" y="825"/>
                  </a:cubicBezTo>
                  <a:cubicBezTo>
                    <a:pt x="247" y="825"/>
                    <a:pt x="247" y="831"/>
                    <a:pt x="247" y="831"/>
                  </a:cubicBezTo>
                  <a:cubicBezTo>
                    <a:pt x="247" y="831"/>
                    <a:pt x="247" y="831"/>
                    <a:pt x="234" y="844"/>
                  </a:cubicBezTo>
                  <a:cubicBezTo>
                    <a:pt x="227" y="851"/>
                    <a:pt x="224" y="859"/>
                    <a:pt x="227" y="859"/>
                  </a:cubicBezTo>
                  <a:cubicBezTo>
                    <a:pt x="230" y="859"/>
                    <a:pt x="236" y="855"/>
                    <a:pt x="247" y="844"/>
                  </a:cubicBezTo>
                  <a:lnTo>
                    <a:pt x="247" y="844"/>
                  </a:lnTo>
                  <a:lnTo>
                    <a:pt x="234" y="857"/>
                  </a:lnTo>
                  <a:cubicBezTo>
                    <a:pt x="221" y="870"/>
                    <a:pt x="221" y="883"/>
                    <a:pt x="247" y="883"/>
                  </a:cubicBezTo>
                  <a:cubicBezTo>
                    <a:pt x="247" y="896"/>
                    <a:pt x="260" y="909"/>
                    <a:pt x="247" y="922"/>
                  </a:cubicBezTo>
                  <a:cubicBezTo>
                    <a:pt x="247" y="925"/>
                    <a:pt x="249" y="927"/>
                    <a:pt x="253" y="927"/>
                  </a:cubicBezTo>
                  <a:cubicBezTo>
                    <a:pt x="262" y="927"/>
                    <a:pt x="281" y="918"/>
                    <a:pt x="299" y="909"/>
                  </a:cubicBezTo>
                  <a:lnTo>
                    <a:pt x="299" y="909"/>
                  </a:lnTo>
                  <a:cubicBezTo>
                    <a:pt x="286" y="922"/>
                    <a:pt x="299" y="922"/>
                    <a:pt x="299" y="935"/>
                  </a:cubicBezTo>
                  <a:cubicBezTo>
                    <a:pt x="312" y="935"/>
                    <a:pt x="312" y="935"/>
                    <a:pt x="299" y="948"/>
                  </a:cubicBezTo>
                  <a:cubicBezTo>
                    <a:pt x="304" y="945"/>
                    <a:pt x="308" y="944"/>
                    <a:pt x="311" y="944"/>
                  </a:cubicBezTo>
                  <a:cubicBezTo>
                    <a:pt x="325" y="944"/>
                    <a:pt x="323" y="963"/>
                    <a:pt x="312" y="973"/>
                  </a:cubicBezTo>
                  <a:cubicBezTo>
                    <a:pt x="299" y="986"/>
                    <a:pt x="299" y="986"/>
                    <a:pt x="312" y="999"/>
                  </a:cubicBezTo>
                  <a:cubicBezTo>
                    <a:pt x="316" y="995"/>
                    <a:pt x="319" y="994"/>
                    <a:pt x="322" y="994"/>
                  </a:cubicBezTo>
                  <a:cubicBezTo>
                    <a:pt x="326" y="994"/>
                    <a:pt x="329" y="999"/>
                    <a:pt x="338" y="999"/>
                  </a:cubicBezTo>
                  <a:cubicBezTo>
                    <a:pt x="343" y="1005"/>
                    <a:pt x="347" y="1008"/>
                    <a:pt x="349" y="1008"/>
                  </a:cubicBezTo>
                  <a:cubicBezTo>
                    <a:pt x="353" y="1008"/>
                    <a:pt x="356" y="1002"/>
                    <a:pt x="364" y="986"/>
                  </a:cubicBezTo>
                  <a:cubicBezTo>
                    <a:pt x="372" y="971"/>
                    <a:pt x="379" y="965"/>
                    <a:pt x="384" y="965"/>
                  </a:cubicBezTo>
                  <a:cubicBezTo>
                    <a:pt x="388" y="965"/>
                    <a:pt x="390" y="968"/>
                    <a:pt x="390" y="973"/>
                  </a:cubicBezTo>
                  <a:cubicBezTo>
                    <a:pt x="390" y="973"/>
                    <a:pt x="403" y="973"/>
                    <a:pt x="390" y="986"/>
                  </a:cubicBezTo>
                  <a:cubicBezTo>
                    <a:pt x="390" y="986"/>
                    <a:pt x="390" y="999"/>
                    <a:pt x="390" y="999"/>
                  </a:cubicBezTo>
                  <a:cubicBezTo>
                    <a:pt x="390" y="1012"/>
                    <a:pt x="390" y="1012"/>
                    <a:pt x="390" y="1025"/>
                  </a:cubicBezTo>
                  <a:cubicBezTo>
                    <a:pt x="390" y="1025"/>
                    <a:pt x="377" y="1038"/>
                    <a:pt x="390" y="1038"/>
                  </a:cubicBezTo>
                  <a:cubicBezTo>
                    <a:pt x="403" y="1051"/>
                    <a:pt x="403" y="1051"/>
                    <a:pt x="403" y="1064"/>
                  </a:cubicBezTo>
                  <a:cubicBezTo>
                    <a:pt x="403" y="1064"/>
                    <a:pt x="403" y="1064"/>
                    <a:pt x="403" y="1051"/>
                  </a:cubicBezTo>
                  <a:cubicBezTo>
                    <a:pt x="410" y="1044"/>
                    <a:pt x="418" y="1036"/>
                    <a:pt x="425" y="1036"/>
                  </a:cubicBezTo>
                  <a:cubicBezTo>
                    <a:pt x="431" y="1036"/>
                    <a:pt x="436" y="1040"/>
                    <a:pt x="442" y="1051"/>
                  </a:cubicBezTo>
                  <a:cubicBezTo>
                    <a:pt x="442" y="1058"/>
                    <a:pt x="445" y="1061"/>
                    <a:pt x="450" y="1061"/>
                  </a:cubicBezTo>
                  <a:cubicBezTo>
                    <a:pt x="455" y="1061"/>
                    <a:pt x="461" y="1058"/>
                    <a:pt x="468" y="1051"/>
                  </a:cubicBezTo>
                  <a:lnTo>
                    <a:pt x="468" y="1051"/>
                  </a:lnTo>
                  <a:cubicBezTo>
                    <a:pt x="468" y="1051"/>
                    <a:pt x="466" y="1053"/>
                    <a:pt x="455" y="1064"/>
                  </a:cubicBezTo>
                  <a:cubicBezTo>
                    <a:pt x="447" y="1079"/>
                    <a:pt x="448" y="1086"/>
                    <a:pt x="456" y="1086"/>
                  </a:cubicBezTo>
                  <a:cubicBezTo>
                    <a:pt x="461" y="1086"/>
                    <a:pt x="470" y="1083"/>
                    <a:pt x="481" y="1077"/>
                  </a:cubicBezTo>
                  <a:lnTo>
                    <a:pt x="494" y="1077"/>
                  </a:lnTo>
                  <a:cubicBezTo>
                    <a:pt x="500" y="1071"/>
                    <a:pt x="503" y="1067"/>
                    <a:pt x="505" y="1067"/>
                  </a:cubicBezTo>
                  <a:cubicBezTo>
                    <a:pt x="507" y="1067"/>
                    <a:pt x="507" y="1071"/>
                    <a:pt x="507" y="1077"/>
                  </a:cubicBezTo>
                  <a:cubicBezTo>
                    <a:pt x="507" y="1090"/>
                    <a:pt x="507" y="1090"/>
                    <a:pt x="507" y="1090"/>
                  </a:cubicBezTo>
                  <a:cubicBezTo>
                    <a:pt x="520" y="1090"/>
                    <a:pt x="571" y="1103"/>
                    <a:pt x="571" y="1116"/>
                  </a:cubicBezTo>
                  <a:cubicBezTo>
                    <a:pt x="584" y="1103"/>
                    <a:pt x="571" y="1103"/>
                    <a:pt x="584" y="1103"/>
                  </a:cubicBezTo>
                  <a:cubicBezTo>
                    <a:pt x="579" y="1121"/>
                    <a:pt x="578" y="1128"/>
                    <a:pt x="580" y="1128"/>
                  </a:cubicBezTo>
                  <a:cubicBezTo>
                    <a:pt x="583" y="1128"/>
                    <a:pt x="590" y="1117"/>
                    <a:pt x="597" y="1103"/>
                  </a:cubicBezTo>
                  <a:lnTo>
                    <a:pt x="584" y="1090"/>
                  </a:lnTo>
                  <a:cubicBezTo>
                    <a:pt x="590" y="1079"/>
                    <a:pt x="595" y="1073"/>
                    <a:pt x="599" y="1073"/>
                  </a:cubicBezTo>
                  <a:cubicBezTo>
                    <a:pt x="604" y="1073"/>
                    <a:pt x="605" y="1086"/>
                    <a:pt x="597" y="1116"/>
                  </a:cubicBezTo>
                  <a:cubicBezTo>
                    <a:pt x="604" y="1103"/>
                    <a:pt x="607" y="1097"/>
                    <a:pt x="609" y="1097"/>
                  </a:cubicBezTo>
                  <a:cubicBezTo>
                    <a:pt x="610" y="1097"/>
                    <a:pt x="610" y="1103"/>
                    <a:pt x="610" y="1116"/>
                  </a:cubicBezTo>
                  <a:cubicBezTo>
                    <a:pt x="610" y="1129"/>
                    <a:pt x="610" y="1136"/>
                    <a:pt x="612" y="1136"/>
                  </a:cubicBezTo>
                  <a:cubicBezTo>
                    <a:pt x="614" y="1136"/>
                    <a:pt x="617" y="1129"/>
                    <a:pt x="623" y="1116"/>
                  </a:cubicBezTo>
                  <a:cubicBezTo>
                    <a:pt x="637" y="1089"/>
                    <a:pt x="647" y="1072"/>
                    <a:pt x="652" y="1072"/>
                  </a:cubicBezTo>
                  <a:cubicBezTo>
                    <a:pt x="656" y="1072"/>
                    <a:pt x="655" y="1085"/>
                    <a:pt x="649" y="1116"/>
                  </a:cubicBezTo>
                  <a:cubicBezTo>
                    <a:pt x="636" y="1142"/>
                    <a:pt x="636" y="1155"/>
                    <a:pt x="636" y="1155"/>
                  </a:cubicBezTo>
                  <a:cubicBezTo>
                    <a:pt x="649" y="1155"/>
                    <a:pt x="649" y="1142"/>
                    <a:pt x="649" y="1129"/>
                  </a:cubicBezTo>
                  <a:cubicBezTo>
                    <a:pt x="649" y="1116"/>
                    <a:pt x="653" y="1110"/>
                    <a:pt x="656" y="1110"/>
                  </a:cubicBezTo>
                  <a:cubicBezTo>
                    <a:pt x="659" y="1110"/>
                    <a:pt x="662" y="1116"/>
                    <a:pt x="662" y="1129"/>
                  </a:cubicBezTo>
                  <a:cubicBezTo>
                    <a:pt x="662" y="1159"/>
                    <a:pt x="667" y="1172"/>
                    <a:pt x="673" y="1172"/>
                  </a:cubicBezTo>
                  <a:cubicBezTo>
                    <a:pt x="677" y="1172"/>
                    <a:pt x="683" y="1166"/>
                    <a:pt x="688" y="1155"/>
                  </a:cubicBezTo>
                  <a:cubicBezTo>
                    <a:pt x="701" y="1142"/>
                    <a:pt x="711" y="1136"/>
                    <a:pt x="716" y="1136"/>
                  </a:cubicBezTo>
                  <a:cubicBezTo>
                    <a:pt x="721" y="1136"/>
                    <a:pt x="721" y="1142"/>
                    <a:pt x="714" y="1155"/>
                  </a:cubicBezTo>
                  <a:cubicBezTo>
                    <a:pt x="707" y="1170"/>
                    <a:pt x="703" y="1177"/>
                    <a:pt x="705" y="1177"/>
                  </a:cubicBezTo>
                  <a:cubicBezTo>
                    <a:pt x="706" y="1177"/>
                    <a:pt x="709" y="1173"/>
                    <a:pt x="714" y="1168"/>
                  </a:cubicBezTo>
                  <a:lnTo>
                    <a:pt x="727" y="1168"/>
                  </a:lnTo>
                  <a:cubicBezTo>
                    <a:pt x="740" y="1168"/>
                    <a:pt x="740" y="1155"/>
                    <a:pt x="740" y="1142"/>
                  </a:cubicBezTo>
                  <a:cubicBezTo>
                    <a:pt x="740" y="1167"/>
                    <a:pt x="745" y="1182"/>
                    <a:pt x="753" y="1182"/>
                  </a:cubicBezTo>
                  <a:cubicBezTo>
                    <a:pt x="757" y="1182"/>
                    <a:pt x="761" y="1177"/>
                    <a:pt x="766" y="1168"/>
                  </a:cubicBezTo>
                  <a:lnTo>
                    <a:pt x="779" y="1168"/>
                  </a:lnTo>
                  <a:cubicBezTo>
                    <a:pt x="779" y="1168"/>
                    <a:pt x="779" y="1168"/>
                    <a:pt x="779" y="1142"/>
                  </a:cubicBezTo>
                  <a:cubicBezTo>
                    <a:pt x="770" y="1142"/>
                    <a:pt x="767" y="1148"/>
                    <a:pt x="767" y="1148"/>
                  </a:cubicBezTo>
                  <a:cubicBezTo>
                    <a:pt x="766" y="1148"/>
                    <a:pt x="766" y="1146"/>
                    <a:pt x="766" y="1142"/>
                  </a:cubicBezTo>
                  <a:cubicBezTo>
                    <a:pt x="766" y="1142"/>
                    <a:pt x="766" y="1129"/>
                    <a:pt x="779" y="1129"/>
                  </a:cubicBezTo>
                  <a:lnTo>
                    <a:pt x="779" y="1142"/>
                  </a:lnTo>
                  <a:cubicBezTo>
                    <a:pt x="782" y="1139"/>
                    <a:pt x="785" y="1137"/>
                    <a:pt x="787" y="1137"/>
                  </a:cubicBezTo>
                  <a:cubicBezTo>
                    <a:pt x="792" y="1137"/>
                    <a:pt x="792" y="1149"/>
                    <a:pt x="792" y="1168"/>
                  </a:cubicBezTo>
                  <a:cubicBezTo>
                    <a:pt x="801" y="1177"/>
                    <a:pt x="804" y="1186"/>
                    <a:pt x="805" y="1186"/>
                  </a:cubicBezTo>
                  <a:cubicBezTo>
                    <a:pt x="805" y="1186"/>
                    <a:pt x="805" y="1185"/>
                    <a:pt x="805" y="1181"/>
                  </a:cubicBezTo>
                  <a:cubicBezTo>
                    <a:pt x="805" y="1168"/>
                    <a:pt x="818" y="1142"/>
                    <a:pt x="818" y="1129"/>
                  </a:cubicBezTo>
                  <a:cubicBezTo>
                    <a:pt x="818" y="1125"/>
                    <a:pt x="819" y="1124"/>
                    <a:pt x="820" y="1124"/>
                  </a:cubicBezTo>
                  <a:cubicBezTo>
                    <a:pt x="823" y="1124"/>
                    <a:pt x="827" y="1133"/>
                    <a:pt x="818" y="1142"/>
                  </a:cubicBezTo>
                  <a:cubicBezTo>
                    <a:pt x="818" y="1168"/>
                    <a:pt x="818" y="1168"/>
                    <a:pt x="831" y="1181"/>
                  </a:cubicBezTo>
                  <a:cubicBezTo>
                    <a:pt x="844" y="1181"/>
                    <a:pt x="844" y="1181"/>
                    <a:pt x="844" y="1168"/>
                  </a:cubicBezTo>
                  <a:cubicBezTo>
                    <a:pt x="844" y="1153"/>
                    <a:pt x="853" y="1147"/>
                    <a:pt x="863" y="1147"/>
                  </a:cubicBezTo>
                  <a:cubicBezTo>
                    <a:pt x="870" y="1147"/>
                    <a:pt x="877" y="1150"/>
                    <a:pt x="883" y="1155"/>
                  </a:cubicBezTo>
                  <a:lnTo>
                    <a:pt x="896" y="1155"/>
                  </a:lnTo>
                  <a:cubicBezTo>
                    <a:pt x="896" y="1155"/>
                    <a:pt x="896" y="1142"/>
                    <a:pt x="896" y="1142"/>
                  </a:cubicBezTo>
                  <a:cubicBezTo>
                    <a:pt x="896" y="1142"/>
                    <a:pt x="909" y="1142"/>
                    <a:pt x="909" y="1129"/>
                  </a:cubicBezTo>
                  <a:cubicBezTo>
                    <a:pt x="909" y="1129"/>
                    <a:pt x="922" y="1129"/>
                    <a:pt x="922" y="1142"/>
                  </a:cubicBezTo>
                  <a:cubicBezTo>
                    <a:pt x="922" y="1123"/>
                    <a:pt x="922" y="1113"/>
                    <a:pt x="923" y="1113"/>
                  </a:cubicBezTo>
                  <a:cubicBezTo>
                    <a:pt x="925" y="1113"/>
                    <a:pt x="928" y="1123"/>
                    <a:pt x="935" y="1142"/>
                  </a:cubicBezTo>
                  <a:cubicBezTo>
                    <a:pt x="935" y="1127"/>
                    <a:pt x="935" y="1121"/>
                    <a:pt x="937" y="1121"/>
                  </a:cubicBezTo>
                  <a:cubicBezTo>
                    <a:pt x="939" y="1121"/>
                    <a:pt x="942" y="1124"/>
                    <a:pt x="948" y="1129"/>
                  </a:cubicBezTo>
                  <a:cubicBezTo>
                    <a:pt x="948" y="1113"/>
                    <a:pt x="948" y="1102"/>
                    <a:pt x="951" y="1102"/>
                  </a:cubicBezTo>
                  <a:cubicBezTo>
                    <a:pt x="953" y="1102"/>
                    <a:pt x="956" y="1106"/>
                    <a:pt x="961" y="1116"/>
                  </a:cubicBezTo>
                  <a:cubicBezTo>
                    <a:pt x="961" y="1116"/>
                    <a:pt x="961" y="1116"/>
                    <a:pt x="961" y="1103"/>
                  </a:cubicBezTo>
                  <a:cubicBezTo>
                    <a:pt x="961" y="1084"/>
                    <a:pt x="961" y="1074"/>
                    <a:pt x="962" y="1074"/>
                  </a:cubicBezTo>
                  <a:cubicBezTo>
                    <a:pt x="964" y="1074"/>
                    <a:pt x="967" y="1084"/>
                    <a:pt x="974" y="1103"/>
                  </a:cubicBezTo>
                  <a:cubicBezTo>
                    <a:pt x="979" y="1115"/>
                    <a:pt x="983" y="1121"/>
                    <a:pt x="984" y="1121"/>
                  </a:cubicBezTo>
                  <a:cubicBezTo>
                    <a:pt x="987" y="1121"/>
                    <a:pt x="987" y="1112"/>
                    <a:pt x="987" y="1090"/>
                  </a:cubicBezTo>
                  <a:cubicBezTo>
                    <a:pt x="994" y="1098"/>
                    <a:pt x="1010" y="1105"/>
                    <a:pt x="1020" y="1105"/>
                  </a:cubicBezTo>
                  <a:cubicBezTo>
                    <a:pt x="1027" y="1105"/>
                    <a:pt x="1031" y="1101"/>
                    <a:pt x="1025" y="1090"/>
                  </a:cubicBezTo>
                  <a:lnTo>
                    <a:pt x="1025" y="1077"/>
                  </a:lnTo>
                  <a:cubicBezTo>
                    <a:pt x="1032" y="1084"/>
                    <a:pt x="1038" y="1087"/>
                    <a:pt x="1043" y="1087"/>
                  </a:cubicBezTo>
                  <a:cubicBezTo>
                    <a:pt x="1048" y="1087"/>
                    <a:pt x="1051" y="1084"/>
                    <a:pt x="1051" y="1077"/>
                  </a:cubicBezTo>
                  <a:lnTo>
                    <a:pt x="1051" y="1077"/>
                  </a:lnTo>
                  <a:cubicBezTo>
                    <a:pt x="1059" y="1085"/>
                    <a:pt x="1064" y="1090"/>
                    <a:pt x="1064" y="1090"/>
                  </a:cubicBezTo>
                  <a:cubicBezTo>
                    <a:pt x="1064" y="1077"/>
                    <a:pt x="1064" y="1077"/>
                    <a:pt x="1064" y="1064"/>
                  </a:cubicBezTo>
                  <a:cubicBezTo>
                    <a:pt x="1051" y="1064"/>
                    <a:pt x="1051" y="1051"/>
                    <a:pt x="1064" y="1051"/>
                  </a:cubicBezTo>
                  <a:cubicBezTo>
                    <a:pt x="1064" y="1051"/>
                    <a:pt x="1077" y="1064"/>
                    <a:pt x="1077" y="1077"/>
                  </a:cubicBezTo>
                  <a:lnTo>
                    <a:pt x="1090" y="1077"/>
                  </a:lnTo>
                  <a:cubicBezTo>
                    <a:pt x="1089" y="1075"/>
                    <a:pt x="1088" y="1074"/>
                    <a:pt x="1088" y="1072"/>
                  </a:cubicBezTo>
                  <a:lnTo>
                    <a:pt x="1088" y="1072"/>
                  </a:lnTo>
                  <a:cubicBezTo>
                    <a:pt x="1090" y="1073"/>
                    <a:pt x="1093" y="1074"/>
                    <a:pt x="1095" y="1074"/>
                  </a:cubicBezTo>
                  <a:cubicBezTo>
                    <a:pt x="1100" y="1074"/>
                    <a:pt x="1103" y="1071"/>
                    <a:pt x="1103" y="1064"/>
                  </a:cubicBezTo>
                  <a:lnTo>
                    <a:pt x="1103" y="1077"/>
                  </a:lnTo>
                  <a:cubicBezTo>
                    <a:pt x="1107" y="1081"/>
                    <a:pt x="1110" y="1083"/>
                    <a:pt x="1111" y="1083"/>
                  </a:cubicBezTo>
                  <a:cubicBezTo>
                    <a:pt x="1115" y="1083"/>
                    <a:pt x="1112" y="1073"/>
                    <a:pt x="1103" y="1064"/>
                  </a:cubicBezTo>
                  <a:lnTo>
                    <a:pt x="1116" y="1064"/>
                  </a:lnTo>
                  <a:cubicBezTo>
                    <a:pt x="1116" y="1064"/>
                    <a:pt x="1116" y="1064"/>
                    <a:pt x="1103" y="1051"/>
                  </a:cubicBezTo>
                  <a:cubicBezTo>
                    <a:pt x="1103" y="1038"/>
                    <a:pt x="1090" y="1025"/>
                    <a:pt x="1103" y="1025"/>
                  </a:cubicBezTo>
                  <a:cubicBezTo>
                    <a:pt x="1103" y="1038"/>
                    <a:pt x="1116" y="1051"/>
                    <a:pt x="1116" y="1051"/>
                  </a:cubicBezTo>
                  <a:cubicBezTo>
                    <a:pt x="1116" y="1047"/>
                    <a:pt x="1118" y="1046"/>
                    <a:pt x="1120" y="1046"/>
                  </a:cubicBezTo>
                  <a:cubicBezTo>
                    <a:pt x="1123" y="1046"/>
                    <a:pt x="1129" y="1051"/>
                    <a:pt x="1129" y="1051"/>
                  </a:cubicBezTo>
                  <a:cubicBezTo>
                    <a:pt x="1134" y="1067"/>
                    <a:pt x="1137" y="1072"/>
                    <a:pt x="1139" y="1072"/>
                  </a:cubicBezTo>
                  <a:cubicBezTo>
                    <a:pt x="1142" y="1072"/>
                    <a:pt x="1142" y="1059"/>
                    <a:pt x="1142" y="1051"/>
                  </a:cubicBezTo>
                  <a:cubicBezTo>
                    <a:pt x="1134" y="1035"/>
                    <a:pt x="1136" y="1024"/>
                    <a:pt x="1142" y="1024"/>
                  </a:cubicBezTo>
                  <a:cubicBezTo>
                    <a:pt x="1145" y="1024"/>
                    <a:pt x="1150" y="1028"/>
                    <a:pt x="1155" y="1038"/>
                  </a:cubicBezTo>
                  <a:cubicBezTo>
                    <a:pt x="1159" y="1046"/>
                    <a:pt x="1161" y="1049"/>
                    <a:pt x="1163" y="1049"/>
                  </a:cubicBezTo>
                  <a:cubicBezTo>
                    <a:pt x="1166" y="1049"/>
                    <a:pt x="1161" y="1027"/>
                    <a:pt x="1142" y="999"/>
                  </a:cubicBezTo>
                  <a:lnTo>
                    <a:pt x="1142" y="999"/>
                  </a:lnTo>
                  <a:cubicBezTo>
                    <a:pt x="1164" y="1021"/>
                    <a:pt x="1173" y="1030"/>
                    <a:pt x="1178" y="1030"/>
                  </a:cubicBezTo>
                  <a:cubicBezTo>
                    <a:pt x="1181" y="1030"/>
                    <a:pt x="1181" y="1024"/>
                    <a:pt x="1181" y="1012"/>
                  </a:cubicBezTo>
                  <a:cubicBezTo>
                    <a:pt x="1185" y="1017"/>
                    <a:pt x="1188" y="1018"/>
                    <a:pt x="1191" y="1018"/>
                  </a:cubicBezTo>
                  <a:cubicBezTo>
                    <a:pt x="1195" y="1018"/>
                    <a:pt x="1198" y="1012"/>
                    <a:pt x="1207" y="1012"/>
                  </a:cubicBezTo>
                  <a:cubicBezTo>
                    <a:pt x="1220" y="999"/>
                    <a:pt x="1220" y="999"/>
                    <a:pt x="1207" y="986"/>
                  </a:cubicBezTo>
                  <a:lnTo>
                    <a:pt x="1220" y="986"/>
                  </a:lnTo>
                  <a:cubicBezTo>
                    <a:pt x="1223" y="990"/>
                    <a:pt x="1226" y="992"/>
                    <a:pt x="1227" y="992"/>
                  </a:cubicBezTo>
                  <a:cubicBezTo>
                    <a:pt x="1231" y="992"/>
                    <a:pt x="1226" y="979"/>
                    <a:pt x="1207" y="960"/>
                  </a:cubicBezTo>
                  <a:lnTo>
                    <a:pt x="1220" y="960"/>
                  </a:lnTo>
                  <a:lnTo>
                    <a:pt x="1233" y="973"/>
                  </a:lnTo>
                  <a:cubicBezTo>
                    <a:pt x="1233" y="977"/>
                    <a:pt x="1234" y="979"/>
                    <a:pt x="1236" y="979"/>
                  </a:cubicBezTo>
                  <a:cubicBezTo>
                    <a:pt x="1241" y="979"/>
                    <a:pt x="1253" y="967"/>
                    <a:pt x="1272" y="948"/>
                  </a:cubicBezTo>
                  <a:cubicBezTo>
                    <a:pt x="1298" y="922"/>
                    <a:pt x="1298" y="922"/>
                    <a:pt x="1285" y="896"/>
                  </a:cubicBezTo>
                  <a:cubicBezTo>
                    <a:pt x="1270" y="888"/>
                    <a:pt x="1264" y="881"/>
                    <a:pt x="1266" y="881"/>
                  </a:cubicBezTo>
                  <a:cubicBezTo>
                    <a:pt x="1268" y="881"/>
                    <a:pt x="1274" y="885"/>
                    <a:pt x="1285" y="896"/>
                  </a:cubicBezTo>
                  <a:cubicBezTo>
                    <a:pt x="1293" y="896"/>
                    <a:pt x="1302" y="901"/>
                    <a:pt x="1303" y="901"/>
                  </a:cubicBezTo>
                  <a:cubicBezTo>
                    <a:pt x="1304" y="901"/>
                    <a:pt x="1302" y="900"/>
                    <a:pt x="1298" y="896"/>
                  </a:cubicBezTo>
                  <a:lnTo>
                    <a:pt x="1324" y="896"/>
                  </a:lnTo>
                  <a:cubicBezTo>
                    <a:pt x="1350" y="896"/>
                    <a:pt x="1337" y="896"/>
                    <a:pt x="1324" y="883"/>
                  </a:cubicBezTo>
                  <a:cubicBezTo>
                    <a:pt x="1311" y="876"/>
                    <a:pt x="1308" y="873"/>
                    <a:pt x="1309" y="873"/>
                  </a:cubicBezTo>
                  <a:cubicBezTo>
                    <a:pt x="1311" y="873"/>
                    <a:pt x="1317" y="876"/>
                    <a:pt x="1324" y="883"/>
                  </a:cubicBezTo>
                  <a:lnTo>
                    <a:pt x="1350" y="883"/>
                  </a:lnTo>
                  <a:cubicBezTo>
                    <a:pt x="1339" y="872"/>
                    <a:pt x="1337" y="853"/>
                    <a:pt x="1351" y="853"/>
                  </a:cubicBezTo>
                  <a:cubicBezTo>
                    <a:pt x="1354" y="853"/>
                    <a:pt x="1358" y="854"/>
                    <a:pt x="1363" y="857"/>
                  </a:cubicBezTo>
                  <a:cubicBezTo>
                    <a:pt x="1363" y="857"/>
                    <a:pt x="1363" y="844"/>
                    <a:pt x="1363" y="844"/>
                  </a:cubicBezTo>
                  <a:cubicBezTo>
                    <a:pt x="1350" y="831"/>
                    <a:pt x="1363" y="831"/>
                    <a:pt x="1363" y="818"/>
                  </a:cubicBezTo>
                  <a:cubicBezTo>
                    <a:pt x="1363" y="818"/>
                    <a:pt x="1368" y="812"/>
                    <a:pt x="1376" y="812"/>
                  </a:cubicBezTo>
                  <a:cubicBezTo>
                    <a:pt x="1380" y="812"/>
                    <a:pt x="1384" y="813"/>
                    <a:pt x="1389" y="818"/>
                  </a:cubicBezTo>
                  <a:cubicBezTo>
                    <a:pt x="1389" y="818"/>
                    <a:pt x="1402" y="818"/>
                    <a:pt x="1389" y="805"/>
                  </a:cubicBezTo>
                  <a:cubicBezTo>
                    <a:pt x="1389" y="805"/>
                    <a:pt x="1363" y="792"/>
                    <a:pt x="1363" y="779"/>
                  </a:cubicBezTo>
                  <a:cubicBezTo>
                    <a:pt x="1350" y="779"/>
                    <a:pt x="1337" y="766"/>
                    <a:pt x="1337" y="766"/>
                  </a:cubicBezTo>
                  <a:lnTo>
                    <a:pt x="1337" y="766"/>
                  </a:lnTo>
                  <a:cubicBezTo>
                    <a:pt x="1350" y="779"/>
                    <a:pt x="1363" y="792"/>
                    <a:pt x="1363" y="792"/>
                  </a:cubicBezTo>
                  <a:cubicBezTo>
                    <a:pt x="1363" y="792"/>
                    <a:pt x="1337" y="779"/>
                    <a:pt x="1324" y="766"/>
                  </a:cubicBezTo>
                  <a:lnTo>
                    <a:pt x="1350" y="766"/>
                  </a:lnTo>
                  <a:cubicBezTo>
                    <a:pt x="1363" y="779"/>
                    <a:pt x="1376" y="779"/>
                    <a:pt x="1376" y="779"/>
                  </a:cubicBezTo>
                  <a:cubicBezTo>
                    <a:pt x="1389" y="779"/>
                    <a:pt x="1389" y="766"/>
                    <a:pt x="1376" y="766"/>
                  </a:cubicBezTo>
                  <a:cubicBezTo>
                    <a:pt x="1389" y="766"/>
                    <a:pt x="1389" y="766"/>
                    <a:pt x="1389" y="753"/>
                  </a:cubicBezTo>
                  <a:cubicBezTo>
                    <a:pt x="1389" y="740"/>
                    <a:pt x="1402" y="740"/>
                    <a:pt x="1389" y="727"/>
                  </a:cubicBezTo>
                  <a:cubicBezTo>
                    <a:pt x="1415" y="727"/>
                    <a:pt x="1415" y="701"/>
                    <a:pt x="1389" y="688"/>
                  </a:cubicBezTo>
                  <a:cubicBezTo>
                    <a:pt x="1415" y="688"/>
                    <a:pt x="1415" y="688"/>
                    <a:pt x="1402" y="675"/>
                  </a:cubicBezTo>
                  <a:cubicBezTo>
                    <a:pt x="1389" y="675"/>
                    <a:pt x="1402" y="675"/>
                    <a:pt x="1415" y="662"/>
                  </a:cubicBezTo>
                  <a:cubicBezTo>
                    <a:pt x="1440" y="662"/>
                    <a:pt x="1440" y="662"/>
                    <a:pt x="1428" y="649"/>
                  </a:cubicBezTo>
                  <a:cubicBezTo>
                    <a:pt x="1415" y="649"/>
                    <a:pt x="1415" y="636"/>
                    <a:pt x="1415" y="636"/>
                  </a:cubicBezTo>
                  <a:cubicBezTo>
                    <a:pt x="1405" y="627"/>
                    <a:pt x="1403" y="618"/>
                    <a:pt x="1397" y="618"/>
                  </a:cubicBezTo>
                  <a:cubicBezTo>
                    <a:pt x="1395" y="618"/>
                    <a:pt x="1392" y="619"/>
                    <a:pt x="1389" y="623"/>
                  </a:cubicBezTo>
                  <a:cubicBezTo>
                    <a:pt x="1380" y="623"/>
                    <a:pt x="1372" y="618"/>
                    <a:pt x="1367" y="614"/>
                  </a:cubicBezTo>
                  <a:lnTo>
                    <a:pt x="1367" y="614"/>
                  </a:lnTo>
                  <a:cubicBezTo>
                    <a:pt x="1369" y="615"/>
                    <a:pt x="1371" y="616"/>
                    <a:pt x="1372" y="616"/>
                  </a:cubicBezTo>
                  <a:cubicBezTo>
                    <a:pt x="1377" y="616"/>
                    <a:pt x="1380" y="610"/>
                    <a:pt x="1389" y="610"/>
                  </a:cubicBezTo>
                  <a:cubicBezTo>
                    <a:pt x="1402" y="610"/>
                    <a:pt x="1402" y="597"/>
                    <a:pt x="1402" y="597"/>
                  </a:cubicBezTo>
                  <a:lnTo>
                    <a:pt x="1402" y="571"/>
                  </a:lnTo>
                  <a:cubicBezTo>
                    <a:pt x="1415" y="558"/>
                    <a:pt x="1415" y="558"/>
                    <a:pt x="1402" y="558"/>
                  </a:cubicBezTo>
                  <a:lnTo>
                    <a:pt x="1389" y="558"/>
                  </a:lnTo>
                  <a:cubicBezTo>
                    <a:pt x="1415" y="558"/>
                    <a:pt x="1415" y="507"/>
                    <a:pt x="1389" y="507"/>
                  </a:cubicBezTo>
                  <a:lnTo>
                    <a:pt x="1402" y="507"/>
                  </a:lnTo>
                  <a:cubicBezTo>
                    <a:pt x="1415" y="507"/>
                    <a:pt x="1415" y="494"/>
                    <a:pt x="1415" y="481"/>
                  </a:cubicBezTo>
                  <a:cubicBezTo>
                    <a:pt x="1415" y="481"/>
                    <a:pt x="1402" y="468"/>
                    <a:pt x="1389" y="455"/>
                  </a:cubicBezTo>
                  <a:cubicBezTo>
                    <a:pt x="1389" y="442"/>
                    <a:pt x="1389" y="429"/>
                    <a:pt x="1376" y="429"/>
                  </a:cubicBezTo>
                  <a:cubicBezTo>
                    <a:pt x="1363" y="429"/>
                    <a:pt x="1363" y="429"/>
                    <a:pt x="1389" y="416"/>
                  </a:cubicBezTo>
                  <a:cubicBezTo>
                    <a:pt x="1389" y="411"/>
                    <a:pt x="1387" y="410"/>
                    <a:pt x="1385" y="410"/>
                  </a:cubicBezTo>
                  <a:cubicBezTo>
                    <a:pt x="1380" y="410"/>
                    <a:pt x="1371" y="416"/>
                    <a:pt x="1363" y="416"/>
                  </a:cubicBezTo>
                  <a:cubicBezTo>
                    <a:pt x="1350" y="416"/>
                    <a:pt x="1350" y="416"/>
                    <a:pt x="1363" y="403"/>
                  </a:cubicBezTo>
                  <a:cubicBezTo>
                    <a:pt x="1376" y="390"/>
                    <a:pt x="1363" y="377"/>
                    <a:pt x="1350" y="377"/>
                  </a:cubicBezTo>
                  <a:cubicBezTo>
                    <a:pt x="1350" y="364"/>
                    <a:pt x="1337" y="364"/>
                    <a:pt x="1350" y="364"/>
                  </a:cubicBezTo>
                  <a:cubicBezTo>
                    <a:pt x="1363" y="351"/>
                    <a:pt x="1376" y="338"/>
                    <a:pt x="1350" y="338"/>
                  </a:cubicBezTo>
                  <a:cubicBezTo>
                    <a:pt x="1350" y="338"/>
                    <a:pt x="1350" y="338"/>
                    <a:pt x="1350" y="325"/>
                  </a:cubicBezTo>
                  <a:cubicBezTo>
                    <a:pt x="1337" y="325"/>
                    <a:pt x="1324" y="312"/>
                    <a:pt x="1337" y="286"/>
                  </a:cubicBezTo>
                  <a:lnTo>
                    <a:pt x="1337" y="286"/>
                  </a:lnTo>
                  <a:cubicBezTo>
                    <a:pt x="1337" y="286"/>
                    <a:pt x="1337" y="286"/>
                    <a:pt x="1324" y="299"/>
                  </a:cubicBezTo>
                  <a:cubicBezTo>
                    <a:pt x="1315" y="299"/>
                    <a:pt x="1306" y="305"/>
                    <a:pt x="1305" y="305"/>
                  </a:cubicBezTo>
                  <a:cubicBezTo>
                    <a:pt x="1305" y="305"/>
                    <a:pt x="1306" y="303"/>
                    <a:pt x="1311" y="299"/>
                  </a:cubicBezTo>
                  <a:cubicBezTo>
                    <a:pt x="1317" y="293"/>
                    <a:pt x="1321" y="289"/>
                    <a:pt x="1319" y="289"/>
                  </a:cubicBezTo>
                  <a:cubicBezTo>
                    <a:pt x="1317" y="289"/>
                    <a:pt x="1311" y="293"/>
                    <a:pt x="1298" y="299"/>
                  </a:cubicBezTo>
                  <a:cubicBezTo>
                    <a:pt x="1298" y="299"/>
                    <a:pt x="1285" y="299"/>
                    <a:pt x="1298" y="286"/>
                  </a:cubicBezTo>
                  <a:cubicBezTo>
                    <a:pt x="1311" y="273"/>
                    <a:pt x="1311" y="273"/>
                    <a:pt x="1311" y="273"/>
                  </a:cubicBezTo>
                  <a:cubicBezTo>
                    <a:pt x="1298" y="273"/>
                    <a:pt x="1285" y="260"/>
                    <a:pt x="1259" y="247"/>
                  </a:cubicBezTo>
                  <a:cubicBezTo>
                    <a:pt x="1249" y="228"/>
                    <a:pt x="1240" y="216"/>
                    <a:pt x="1230" y="216"/>
                  </a:cubicBezTo>
                  <a:cubicBezTo>
                    <a:pt x="1227" y="216"/>
                    <a:pt x="1223" y="218"/>
                    <a:pt x="1220" y="221"/>
                  </a:cubicBezTo>
                  <a:cubicBezTo>
                    <a:pt x="1220" y="208"/>
                    <a:pt x="1220" y="208"/>
                    <a:pt x="1207" y="195"/>
                  </a:cubicBezTo>
                  <a:cubicBezTo>
                    <a:pt x="1207" y="195"/>
                    <a:pt x="1207" y="195"/>
                    <a:pt x="1220" y="183"/>
                  </a:cubicBezTo>
                  <a:lnTo>
                    <a:pt x="1220" y="183"/>
                  </a:lnTo>
                  <a:cubicBezTo>
                    <a:pt x="1207" y="195"/>
                    <a:pt x="1207" y="195"/>
                    <a:pt x="1194" y="195"/>
                  </a:cubicBezTo>
                  <a:cubicBezTo>
                    <a:pt x="1207" y="182"/>
                    <a:pt x="1207" y="182"/>
                    <a:pt x="1194" y="182"/>
                  </a:cubicBezTo>
                  <a:cubicBezTo>
                    <a:pt x="1194" y="178"/>
                    <a:pt x="1194" y="173"/>
                    <a:pt x="1194" y="169"/>
                  </a:cubicBezTo>
                  <a:cubicBezTo>
                    <a:pt x="1188" y="176"/>
                    <a:pt x="1181" y="176"/>
                    <a:pt x="1176" y="176"/>
                  </a:cubicBezTo>
                  <a:cubicBezTo>
                    <a:pt x="1171" y="176"/>
                    <a:pt x="1168" y="176"/>
                    <a:pt x="1168" y="182"/>
                  </a:cubicBezTo>
                  <a:cubicBezTo>
                    <a:pt x="1155" y="182"/>
                    <a:pt x="1155" y="182"/>
                    <a:pt x="1168" y="169"/>
                  </a:cubicBezTo>
                  <a:cubicBezTo>
                    <a:pt x="1168" y="156"/>
                    <a:pt x="1142" y="156"/>
                    <a:pt x="1129" y="156"/>
                  </a:cubicBezTo>
                  <a:cubicBezTo>
                    <a:pt x="1129" y="143"/>
                    <a:pt x="1129" y="143"/>
                    <a:pt x="1129" y="143"/>
                  </a:cubicBezTo>
                  <a:cubicBezTo>
                    <a:pt x="1125" y="147"/>
                    <a:pt x="1123" y="149"/>
                    <a:pt x="1121" y="149"/>
                  </a:cubicBezTo>
                  <a:cubicBezTo>
                    <a:pt x="1117" y="149"/>
                    <a:pt x="1120" y="140"/>
                    <a:pt x="1129" y="130"/>
                  </a:cubicBezTo>
                  <a:cubicBezTo>
                    <a:pt x="1142" y="117"/>
                    <a:pt x="1129" y="117"/>
                    <a:pt x="1129" y="104"/>
                  </a:cubicBezTo>
                  <a:cubicBezTo>
                    <a:pt x="1123" y="111"/>
                    <a:pt x="1116" y="114"/>
                    <a:pt x="1110" y="114"/>
                  </a:cubicBezTo>
                  <a:cubicBezTo>
                    <a:pt x="1103" y="114"/>
                    <a:pt x="1097" y="111"/>
                    <a:pt x="1090" y="104"/>
                  </a:cubicBezTo>
                  <a:cubicBezTo>
                    <a:pt x="1083" y="101"/>
                    <a:pt x="1077" y="99"/>
                    <a:pt x="1072" y="99"/>
                  </a:cubicBezTo>
                  <a:cubicBezTo>
                    <a:pt x="1057" y="99"/>
                    <a:pt x="1048" y="111"/>
                    <a:pt x="1038" y="130"/>
                  </a:cubicBezTo>
                  <a:cubicBezTo>
                    <a:pt x="1038" y="117"/>
                    <a:pt x="1051" y="91"/>
                    <a:pt x="1051" y="91"/>
                  </a:cubicBezTo>
                  <a:cubicBezTo>
                    <a:pt x="1048" y="88"/>
                    <a:pt x="1045" y="86"/>
                    <a:pt x="1043" y="86"/>
                  </a:cubicBezTo>
                  <a:cubicBezTo>
                    <a:pt x="1038" y="86"/>
                    <a:pt x="1038" y="95"/>
                    <a:pt x="1038" y="104"/>
                  </a:cubicBezTo>
                  <a:cubicBezTo>
                    <a:pt x="1032" y="111"/>
                    <a:pt x="1029" y="114"/>
                    <a:pt x="1027" y="114"/>
                  </a:cubicBezTo>
                  <a:cubicBezTo>
                    <a:pt x="1025" y="114"/>
                    <a:pt x="1025" y="111"/>
                    <a:pt x="1025" y="104"/>
                  </a:cubicBezTo>
                  <a:cubicBezTo>
                    <a:pt x="1019" y="98"/>
                    <a:pt x="1016" y="95"/>
                    <a:pt x="1012" y="95"/>
                  </a:cubicBezTo>
                  <a:cubicBezTo>
                    <a:pt x="1009" y="95"/>
                    <a:pt x="1006" y="98"/>
                    <a:pt x="999" y="104"/>
                  </a:cubicBezTo>
                  <a:cubicBezTo>
                    <a:pt x="999" y="91"/>
                    <a:pt x="999" y="91"/>
                    <a:pt x="999" y="78"/>
                  </a:cubicBezTo>
                  <a:cubicBezTo>
                    <a:pt x="987" y="78"/>
                    <a:pt x="987" y="78"/>
                    <a:pt x="987" y="91"/>
                  </a:cubicBezTo>
                  <a:cubicBezTo>
                    <a:pt x="987" y="98"/>
                    <a:pt x="983" y="101"/>
                    <a:pt x="980" y="101"/>
                  </a:cubicBezTo>
                  <a:cubicBezTo>
                    <a:pt x="977" y="101"/>
                    <a:pt x="974" y="98"/>
                    <a:pt x="974" y="91"/>
                  </a:cubicBezTo>
                  <a:cubicBezTo>
                    <a:pt x="983" y="72"/>
                    <a:pt x="979" y="60"/>
                    <a:pt x="971" y="60"/>
                  </a:cubicBezTo>
                  <a:cubicBezTo>
                    <a:pt x="968" y="60"/>
                    <a:pt x="964" y="62"/>
                    <a:pt x="961" y="66"/>
                  </a:cubicBezTo>
                  <a:cubicBezTo>
                    <a:pt x="961" y="78"/>
                    <a:pt x="961" y="78"/>
                    <a:pt x="948" y="78"/>
                  </a:cubicBezTo>
                  <a:cubicBezTo>
                    <a:pt x="948" y="78"/>
                    <a:pt x="948" y="78"/>
                    <a:pt x="935" y="91"/>
                  </a:cubicBezTo>
                  <a:lnTo>
                    <a:pt x="922" y="91"/>
                  </a:lnTo>
                  <a:cubicBezTo>
                    <a:pt x="922" y="91"/>
                    <a:pt x="935" y="78"/>
                    <a:pt x="935" y="78"/>
                  </a:cubicBezTo>
                  <a:lnTo>
                    <a:pt x="935" y="66"/>
                  </a:lnTo>
                  <a:cubicBezTo>
                    <a:pt x="928" y="59"/>
                    <a:pt x="925" y="56"/>
                    <a:pt x="922" y="56"/>
                  </a:cubicBezTo>
                  <a:cubicBezTo>
                    <a:pt x="918" y="56"/>
                    <a:pt x="915" y="59"/>
                    <a:pt x="909" y="66"/>
                  </a:cubicBezTo>
                  <a:cubicBezTo>
                    <a:pt x="909" y="61"/>
                    <a:pt x="909" y="56"/>
                    <a:pt x="909" y="53"/>
                  </a:cubicBezTo>
                  <a:cubicBezTo>
                    <a:pt x="903" y="64"/>
                    <a:pt x="900" y="68"/>
                    <a:pt x="898" y="68"/>
                  </a:cubicBezTo>
                  <a:cubicBezTo>
                    <a:pt x="896" y="68"/>
                    <a:pt x="896" y="60"/>
                    <a:pt x="896" y="53"/>
                  </a:cubicBezTo>
                  <a:cubicBezTo>
                    <a:pt x="903" y="37"/>
                    <a:pt x="906" y="31"/>
                    <a:pt x="903" y="31"/>
                  </a:cubicBezTo>
                  <a:cubicBezTo>
                    <a:pt x="900" y="31"/>
                    <a:pt x="893" y="34"/>
                    <a:pt x="883" y="40"/>
                  </a:cubicBezTo>
                  <a:cubicBezTo>
                    <a:pt x="870" y="40"/>
                    <a:pt x="857" y="53"/>
                    <a:pt x="844" y="53"/>
                  </a:cubicBezTo>
                  <a:cubicBezTo>
                    <a:pt x="818" y="53"/>
                    <a:pt x="818" y="40"/>
                    <a:pt x="818" y="27"/>
                  </a:cubicBezTo>
                  <a:cubicBezTo>
                    <a:pt x="818" y="21"/>
                    <a:pt x="818" y="17"/>
                    <a:pt x="818" y="14"/>
                  </a:cubicBezTo>
                  <a:cubicBezTo>
                    <a:pt x="818" y="40"/>
                    <a:pt x="805" y="40"/>
                    <a:pt x="792" y="40"/>
                  </a:cubicBezTo>
                  <a:cubicBezTo>
                    <a:pt x="788" y="36"/>
                    <a:pt x="784" y="34"/>
                    <a:pt x="781" y="34"/>
                  </a:cubicBezTo>
                  <a:cubicBezTo>
                    <a:pt x="773" y="34"/>
                    <a:pt x="766" y="43"/>
                    <a:pt x="766" y="53"/>
                  </a:cubicBezTo>
                  <a:lnTo>
                    <a:pt x="779" y="53"/>
                  </a:lnTo>
                  <a:cubicBezTo>
                    <a:pt x="771" y="68"/>
                    <a:pt x="768" y="74"/>
                    <a:pt x="767" y="74"/>
                  </a:cubicBezTo>
                  <a:cubicBezTo>
                    <a:pt x="766" y="74"/>
                    <a:pt x="766" y="71"/>
                    <a:pt x="766" y="66"/>
                  </a:cubicBezTo>
                  <a:cubicBezTo>
                    <a:pt x="753" y="66"/>
                    <a:pt x="753" y="53"/>
                    <a:pt x="753" y="40"/>
                  </a:cubicBezTo>
                  <a:cubicBezTo>
                    <a:pt x="766" y="27"/>
                    <a:pt x="753" y="1"/>
                    <a:pt x="753" y="1"/>
                  </a:cubicBezTo>
                  <a:cubicBezTo>
                    <a:pt x="753" y="1"/>
                    <a:pt x="740" y="1"/>
                    <a:pt x="753" y="14"/>
                  </a:cubicBezTo>
                  <a:cubicBezTo>
                    <a:pt x="740" y="40"/>
                    <a:pt x="740" y="40"/>
                    <a:pt x="740" y="40"/>
                  </a:cubicBezTo>
                  <a:cubicBezTo>
                    <a:pt x="740" y="40"/>
                    <a:pt x="737" y="36"/>
                    <a:pt x="734" y="36"/>
                  </a:cubicBezTo>
                  <a:cubicBezTo>
                    <a:pt x="730" y="36"/>
                    <a:pt x="727" y="40"/>
                    <a:pt x="727" y="53"/>
                  </a:cubicBezTo>
                  <a:cubicBezTo>
                    <a:pt x="727" y="66"/>
                    <a:pt x="714" y="66"/>
                    <a:pt x="714" y="66"/>
                  </a:cubicBezTo>
                  <a:cubicBezTo>
                    <a:pt x="714" y="66"/>
                    <a:pt x="714" y="78"/>
                    <a:pt x="714" y="91"/>
                  </a:cubicBezTo>
                  <a:lnTo>
                    <a:pt x="701" y="91"/>
                  </a:lnTo>
                  <a:cubicBezTo>
                    <a:pt x="701" y="91"/>
                    <a:pt x="701" y="78"/>
                    <a:pt x="701" y="78"/>
                  </a:cubicBezTo>
                  <a:cubicBezTo>
                    <a:pt x="701" y="78"/>
                    <a:pt x="701" y="66"/>
                    <a:pt x="714" y="66"/>
                  </a:cubicBezTo>
                  <a:cubicBezTo>
                    <a:pt x="714" y="40"/>
                    <a:pt x="701" y="40"/>
                    <a:pt x="701" y="40"/>
                  </a:cubicBezTo>
                  <a:lnTo>
                    <a:pt x="701" y="27"/>
                  </a:lnTo>
                  <a:cubicBezTo>
                    <a:pt x="714" y="14"/>
                    <a:pt x="701" y="1"/>
                    <a:pt x="701" y="1"/>
                  </a:cubicBezTo>
                  <a:close/>
                  <a:moveTo>
                    <a:pt x="1038" y="1350"/>
                  </a:moveTo>
                  <a:cubicBezTo>
                    <a:pt x="1038" y="1350"/>
                    <a:pt x="1038" y="1363"/>
                    <a:pt x="1038" y="1376"/>
                  </a:cubicBezTo>
                  <a:cubicBezTo>
                    <a:pt x="1044" y="1381"/>
                    <a:pt x="1047" y="1384"/>
                    <a:pt x="1049" y="1384"/>
                  </a:cubicBezTo>
                  <a:cubicBezTo>
                    <a:pt x="1051" y="1384"/>
                    <a:pt x="1051" y="1378"/>
                    <a:pt x="1051" y="1363"/>
                  </a:cubicBezTo>
                  <a:cubicBezTo>
                    <a:pt x="1051" y="1350"/>
                    <a:pt x="1051" y="1350"/>
                    <a:pt x="1038" y="13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6323950" y="3739450"/>
              <a:ext cx="173400" cy="152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889" y="0"/>
            <a:ext cx="9142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2" name="Google Shape;182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3" name="Google Shape;183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84" name="Google Shape;184;p19"/>
          <p:cNvGrpSpPr/>
          <p:nvPr/>
        </p:nvGrpSpPr>
        <p:grpSpPr>
          <a:xfrm rot="-5400000">
            <a:off x="3601464" y="4432204"/>
            <a:ext cx="263155" cy="455038"/>
            <a:chOff x="5399975" y="4887475"/>
            <a:chExt cx="203350" cy="351625"/>
          </a:xfrm>
        </p:grpSpPr>
        <p:sp>
          <p:nvSpPr>
            <p:cNvPr id="185" name="Google Shape;185;p19"/>
            <p:cNvSpPr/>
            <p:nvPr/>
          </p:nvSpPr>
          <p:spPr>
            <a:xfrm>
              <a:off x="5399975" y="4967025"/>
              <a:ext cx="34725" cy="39150"/>
            </a:xfrm>
            <a:custGeom>
              <a:rect b="b" l="l" r="r" t="t"/>
              <a:pathLst>
                <a:path extrusionOk="0" h="1566" w="1389">
                  <a:moveTo>
                    <a:pt x="748" y="0"/>
                  </a:moveTo>
                  <a:cubicBezTo>
                    <a:pt x="747" y="0"/>
                    <a:pt x="747" y="5"/>
                    <a:pt x="751" y="14"/>
                  </a:cubicBezTo>
                  <a:lnTo>
                    <a:pt x="751" y="14"/>
                  </a:lnTo>
                  <a:cubicBezTo>
                    <a:pt x="750" y="4"/>
                    <a:pt x="748" y="0"/>
                    <a:pt x="748" y="0"/>
                  </a:cubicBezTo>
                  <a:close/>
                  <a:moveTo>
                    <a:pt x="636" y="17"/>
                  </a:moveTo>
                  <a:cubicBezTo>
                    <a:pt x="636" y="17"/>
                    <a:pt x="636" y="17"/>
                    <a:pt x="636" y="17"/>
                  </a:cubicBezTo>
                  <a:cubicBezTo>
                    <a:pt x="636" y="17"/>
                    <a:pt x="636" y="17"/>
                    <a:pt x="636" y="17"/>
                  </a:cubicBezTo>
                  <a:close/>
                  <a:moveTo>
                    <a:pt x="751" y="14"/>
                  </a:moveTo>
                  <a:lnTo>
                    <a:pt x="751" y="14"/>
                  </a:lnTo>
                  <a:cubicBezTo>
                    <a:pt x="752" y="18"/>
                    <a:pt x="752" y="23"/>
                    <a:pt x="753" y="30"/>
                  </a:cubicBezTo>
                  <a:lnTo>
                    <a:pt x="753" y="30"/>
                  </a:lnTo>
                  <a:cubicBezTo>
                    <a:pt x="753" y="26"/>
                    <a:pt x="753" y="22"/>
                    <a:pt x="753" y="17"/>
                  </a:cubicBezTo>
                  <a:cubicBezTo>
                    <a:pt x="752" y="16"/>
                    <a:pt x="752" y="15"/>
                    <a:pt x="751" y="14"/>
                  </a:cubicBezTo>
                  <a:close/>
                  <a:moveTo>
                    <a:pt x="766" y="147"/>
                  </a:moveTo>
                  <a:cubicBezTo>
                    <a:pt x="766" y="160"/>
                    <a:pt x="763" y="167"/>
                    <a:pt x="761" y="167"/>
                  </a:cubicBezTo>
                  <a:cubicBezTo>
                    <a:pt x="760" y="167"/>
                    <a:pt x="760" y="160"/>
                    <a:pt x="766" y="147"/>
                  </a:cubicBezTo>
                  <a:close/>
                  <a:moveTo>
                    <a:pt x="1025" y="173"/>
                  </a:moveTo>
                  <a:lnTo>
                    <a:pt x="1025" y="173"/>
                  </a:lnTo>
                  <a:cubicBezTo>
                    <a:pt x="1020" y="184"/>
                    <a:pt x="1017" y="188"/>
                    <a:pt x="1016" y="188"/>
                  </a:cubicBezTo>
                  <a:cubicBezTo>
                    <a:pt x="1015" y="188"/>
                    <a:pt x="1018" y="181"/>
                    <a:pt x="1025" y="173"/>
                  </a:cubicBezTo>
                  <a:close/>
                  <a:moveTo>
                    <a:pt x="675" y="147"/>
                  </a:moveTo>
                  <a:cubicBezTo>
                    <a:pt x="675" y="147"/>
                    <a:pt x="675" y="173"/>
                    <a:pt x="688" y="199"/>
                  </a:cubicBezTo>
                  <a:lnTo>
                    <a:pt x="675" y="199"/>
                  </a:lnTo>
                  <a:cubicBezTo>
                    <a:pt x="675" y="199"/>
                    <a:pt x="675" y="173"/>
                    <a:pt x="675" y="173"/>
                  </a:cubicBezTo>
                  <a:cubicBezTo>
                    <a:pt x="675" y="173"/>
                    <a:pt x="675" y="147"/>
                    <a:pt x="675" y="147"/>
                  </a:cubicBezTo>
                  <a:close/>
                  <a:moveTo>
                    <a:pt x="536" y="175"/>
                  </a:moveTo>
                  <a:cubicBezTo>
                    <a:pt x="538" y="175"/>
                    <a:pt x="541" y="177"/>
                    <a:pt x="546" y="186"/>
                  </a:cubicBezTo>
                  <a:lnTo>
                    <a:pt x="546" y="208"/>
                  </a:lnTo>
                  <a:lnTo>
                    <a:pt x="546" y="208"/>
                  </a:lnTo>
                  <a:cubicBezTo>
                    <a:pt x="542" y="203"/>
                    <a:pt x="537" y="195"/>
                    <a:pt x="533" y="186"/>
                  </a:cubicBezTo>
                  <a:cubicBezTo>
                    <a:pt x="533" y="186"/>
                    <a:pt x="533" y="175"/>
                    <a:pt x="536" y="175"/>
                  </a:cubicBezTo>
                  <a:close/>
                  <a:moveTo>
                    <a:pt x="815" y="278"/>
                  </a:moveTo>
                  <a:lnTo>
                    <a:pt x="815" y="278"/>
                  </a:lnTo>
                  <a:cubicBezTo>
                    <a:pt x="815" y="278"/>
                    <a:pt x="812" y="289"/>
                    <a:pt x="805" y="303"/>
                  </a:cubicBezTo>
                  <a:cubicBezTo>
                    <a:pt x="811" y="285"/>
                    <a:pt x="814" y="278"/>
                    <a:pt x="815" y="278"/>
                  </a:cubicBezTo>
                  <a:close/>
                  <a:moveTo>
                    <a:pt x="805" y="290"/>
                  </a:moveTo>
                  <a:cubicBezTo>
                    <a:pt x="805" y="316"/>
                    <a:pt x="792" y="316"/>
                    <a:pt x="792" y="316"/>
                  </a:cubicBezTo>
                  <a:cubicBezTo>
                    <a:pt x="792" y="316"/>
                    <a:pt x="792" y="316"/>
                    <a:pt x="805" y="290"/>
                  </a:cubicBezTo>
                  <a:close/>
                  <a:moveTo>
                    <a:pt x="1103" y="277"/>
                  </a:moveTo>
                  <a:lnTo>
                    <a:pt x="1103" y="290"/>
                  </a:lnTo>
                  <a:cubicBezTo>
                    <a:pt x="1090" y="303"/>
                    <a:pt x="1077" y="316"/>
                    <a:pt x="1077" y="316"/>
                  </a:cubicBezTo>
                  <a:lnTo>
                    <a:pt x="1064" y="316"/>
                  </a:lnTo>
                  <a:cubicBezTo>
                    <a:pt x="1090" y="303"/>
                    <a:pt x="1103" y="277"/>
                    <a:pt x="1103" y="277"/>
                  </a:cubicBezTo>
                  <a:close/>
                  <a:moveTo>
                    <a:pt x="910" y="306"/>
                  </a:moveTo>
                  <a:cubicBezTo>
                    <a:pt x="910" y="306"/>
                    <a:pt x="907" y="312"/>
                    <a:pt x="900" y="323"/>
                  </a:cubicBezTo>
                  <a:lnTo>
                    <a:pt x="900" y="323"/>
                  </a:lnTo>
                  <a:cubicBezTo>
                    <a:pt x="906" y="312"/>
                    <a:pt x="910" y="306"/>
                    <a:pt x="910" y="306"/>
                  </a:cubicBezTo>
                  <a:close/>
                  <a:moveTo>
                    <a:pt x="610" y="303"/>
                  </a:moveTo>
                  <a:lnTo>
                    <a:pt x="610" y="328"/>
                  </a:lnTo>
                  <a:lnTo>
                    <a:pt x="610" y="328"/>
                  </a:lnTo>
                  <a:cubicBezTo>
                    <a:pt x="604" y="313"/>
                    <a:pt x="602" y="303"/>
                    <a:pt x="610" y="303"/>
                  </a:cubicBezTo>
                  <a:close/>
                  <a:moveTo>
                    <a:pt x="779" y="277"/>
                  </a:moveTo>
                  <a:lnTo>
                    <a:pt x="779" y="303"/>
                  </a:lnTo>
                  <a:lnTo>
                    <a:pt x="766" y="329"/>
                  </a:lnTo>
                  <a:cubicBezTo>
                    <a:pt x="766" y="303"/>
                    <a:pt x="779" y="277"/>
                    <a:pt x="779" y="277"/>
                  </a:cubicBezTo>
                  <a:close/>
                  <a:moveTo>
                    <a:pt x="481" y="303"/>
                  </a:moveTo>
                  <a:lnTo>
                    <a:pt x="481" y="303"/>
                  </a:lnTo>
                  <a:cubicBezTo>
                    <a:pt x="481" y="303"/>
                    <a:pt x="491" y="319"/>
                    <a:pt x="502" y="337"/>
                  </a:cubicBezTo>
                  <a:lnTo>
                    <a:pt x="502" y="337"/>
                  </a:lnTo>
                  <a:cubicBezTo>
                    <a:pt x="491" y="323"/>
                    <a:pt x="481" y="303"/>
                    <a:pt x="481" y="303"/>
                  </a:cubicBezTo>
                  <a:close/>
                  <a:moveTo>
                    <a:pt x="727" y="316"/>
                  </a:moveTo>
                  <a:cubicBezTo>
                    <a:pt x="718" y="334"/>
                    <a:pt x="715" y="352"/>
                    <a:pt x="719" y="352"/>
                  </a:cubicBezTo>
                  <a:cubicBezTo>
                    <a:pt x="721" y="352"/>
                    <a:pt x="723" y="349"/>
                    <a:pt x="727" y="342"/>
                  </a:cubicBezTo>
                  <a:cubicBezTo>
                    <a:pt x="727" y="342"/>
                    <a:pt x="727" y="342"/>
                    <a:pt x="727" y="316"/>
                  </a:cubicBezTo>
                  <a:close/>
                  <a:moveTo>
                    <a:pt x="899" y="355"/>
                  </a:moveTo>
                  <a:lnTo>
                    <a:pt x="899" y="355"/>
                  </a:lnTo>
                  <a:cubicBezTo>
                    <a:pt x="894" y="361"/>
                    <a:pt x="888" y="370"/>
                    <a:pt x="883" y="381"/>
                  </a:cubicBezTo>
                  <a:cubicBezTo>
                    <a:pt x="889" y="371"/>
                    <a:pt x="895" y="362"/>
                    <a:pt x="899" y="355"/>
                  </a:cubicBezTo>
                  <a:close/>
                  <a:moveTo>
                    <a:pt x="1207" y="388"/>
                  </a:moveTo>
                  <a:cubicBezTo>
                    <a:pt x="1214" y="388"/>
                    <a:pt x="1220" y="394"/>
                    <a:pt x="1220" y="394"/>
                  </a:cubicBezTo>
                  <a:cubicBezTo>
                    <a:pt x="1194" y="420"/>
                    <a:pt x="1168" y="420"/>
                    <a:pt x="1168" y="420"/>
                  </a:cubicBezTo>
                  <a:cubicBezTo>
                    <a:pt x="1168" y="407"/>
                    <a:pt x="1168" y="407"/>
                    <a:pt x="1194" y="394"/>
                  </a:cubicBezTo>
                  <a:cubicBezTo>
                    <a:pt x="1198" y="389"/>
                    <a:pt x="1203" y="388"/>
                    <a:pt x="1207" y="388"/>
                  </a:cubicBezTo>
                  <a:close/>
                  <a:moveTo>
                    <a:pt x="1272" y="640"/>
                  </a:moveTo>
                  <a:lnTo>
                    <a:pt x="1246" y="653"/>
                  </a:lnTo>
                  <a:lnTo>
                    <a:pt x="1220" y="640"/>
                  </a:lnTo>
                  <a:close/>
                  <a:moveTo>
                    <a:pt x="356" y="686"/>
                  </a:moveTo>
                  <a:cubicBezTo>
                    <a:pt x="361" y="686"/>
                    <a:pt x="364" y="688"/>
                    <a:pt x="364" y="692"/>
                  </a:cubicBezTo>
                  <a:lnTo>
                    <a:pt x="312" y="692"/>
                  </a:lnTo>
                  <a:cubicBezTo>
                    <a:pt x="329" y="692"/>
                    <a:pt x="347" y="686"/>
                    <a:pt x="356" y="686"/>
                  </a:cubicBezTo>
                  <a:close/>
                  <a:moveTo>
                    <a:pt x="472" y="751"/>
                  </a:moveTo>
                  <a:cubicBezTo>
                    <a:pt x="469" y="751"/>
                    <a:pt x="463" y="752"/>
                    <a:pt x="455" y="757"/>
                  </a:cubicBezTo>
                  <a:cubicBezTo>
                    <a:pt x="472" y="757"/>
                    <a:pt x="478" y="751"/>
                    <a:pt x="472" y="751"/>
                  </a:cubicBezTo>
                  <a:close/>
                  <a:moveTo>
                    <a:pt x="1246" y="744"/>
                  </a:moveTo>
                  <a:cubicBezTo>
                    <a:pt x="1272" y="757"/>
                    <a:pt x="1298" y="757"/>
                    <a:pt x="1298" y="757"/>
                  </a:cubicBezTo>
                  <a:cubicBezTo>
                    <a:pt x="1298" y="761"/>
                    <a:pt x="1293" y="762"/>
                    <a:pt x="1286" y="762"/>
                  </a:cubicBezTo>
                  <a:cubicBezTo>
                    <a:pt x="1270" y="762"/>
                    <a:pt x="1238" y="753"/>
                    <a:pt x="1220" y="744"/>
                  </a:cubicBezTo>
                  <a:close/>
                  <a:moveTo>
                    <a:pt x="507" y="770"/>
                  </a:moveTo>
                  <a:lnTo>
                    <a:pt x="468" y="796"/>
                  </a:lnTo>
                  <a:cubicBezTo>
                    <a:pt x="468" y="796"/>
                    <a:pt x="494" y="783"/>
                    <a:pt x="507" y="770"/>
                  </a:cubicBezTo>
                  <a:close/>
                  <a:moveTo>
                    <a:pt x="818" y="770"/>
                  </a:moveTo>
                  <a:cubicBezTo>
                    <a:pt x="818" y="783"/>
                    <a:pt x="818" y="783"/>
                    <a:pt x="831" y="796"/>
                  </a:cubicBezTo>
                  <a:cubicBezTo>
                    <a:pt x="818" y="770"/>
                    <a:pt x="818" y="770"/>
                    <a:pt x="818" y="770"/>
                  </a:cubicBezTo>
                  <a:close/>
                  <a:moveTo>
                    <a:pt x="286" y="783"/>
                  </a:moveTo>
                  <a:cubicBezTo>
                    <a:pt x="249" y="790"/>
                    <a:pt x="233" y="798"/>
                    <a:pt x="239" y="798"/>
                  </a:cubicBezTo>
                  <a:cubicBezTo>
                    <a:pt x="243" y="798"/>
                    <a:pt x="259" y="794"/>
                    <a:pt x="286" y="783"/>
                  </a:cubicBezTo>
                  <a:close/>
                  <a:moveTo>
                    <a:pt x="403" y="796"/>
                  </a:moveTo>
                  <a:cubicBezTo>
                    <a:pt x="403" y="809"/>
                    <a:pt x="403" y="809"/>
                    <a:pt x="377" y="809"/>
                  </a:cubicBezTo>
                  <a:cubicBezTo>
                    <a:pt x="403" y="796"/>
                    <a:pt x="403" y="796"/>
                    <a:pt x="403" y="796"/>
                  </a:cubicBezTo>
                  <a:close/>
                  <a:moveTo>
                    <a:pt x="415" y="834"/>
                  </a:moveTo>
                  <a:cubicBezTo>
                    <a:pt x="414" y="835"/>
                    <a:pt x="413" y="836"/>
                    <a:pt x="412" y="837"/>
                  </a:cubicBezTo>
                  <a:lnTo>
                    <a:pt x="412" y="837"/>
                  </a:lnTo>
                  <a:cubicBezTo>
                    <a:pt x="416" y="835"/>
                    <a:pt x="416" y="835"/>
                    <a:pt x="416" y="835"/>
                  </a:cubicBezTo>
                  <a:cubicBezTo>
                    <a:pt x="415" y="834"/>
                    <a:pt x="415" y="834"/>
                    <a:pt x="415" y="834"/>
                  </a:cubicBezTo>
                  <a:close/>
                  <a:moveTo>
                    <a:pt x="1247" y="859"/>
                  </a:moveTo>
                  <a:cubicBezTo>
                    <a:pt x="1246" y="860"/>
                    <a:pt x="1246" y="861"/>
                    <a:pt x="1246" y="861"/>
                  </a:cubicBezTo>
                  <a:cubicBezTo>
                    <a:pt x="1254" y="864"/>
                    <a:pt x="1257" y="866"/>
                    <a:pt x="1257" y="866"/>
                  </a:cubicBezTo>
                  <a:cubicBezTo>
                    <a:pt x="1257" y="866"/>
                    <a:pt x="1253" y="863"/>
                    <a:pt x="1247" y="859"/>
                  </a:cubicBezTo>
                  <a:close/>
                  <a:moveTo>
                    <a:pt x="680" y="880"/>
                  </a:moveTo>
                  <a:cubicBezTo>
                    <a:pt x="678" y="880"/>
                    <a:pt x="675" y="887"/>
                    <a:pt x="675" y="899"/>
                  </a:cubicBezTo>
                  <a:cubicBezTo>
                    <a:pt x="682" y="887"/>
                    <a:pt x="682" y="880"/>
                    <a:pt x="680" y="880"/>
                  </a:cubicBezTo>
                  <a:close/>
                  <a:moveTo>
                    <a:pt x="818" y="907"/>
                  </a:moveTo>
                  <a:cubicBezTo>
                    <a:pt x="818" y="907"/>
                    <a:pt x="818" y="909"/>
                    <a:pt x="818" y="912"/>
                  </a:cubicBezTo>
                  <a:cubicBezTo>
                    <a:pt x="818" y="912"/>
                    <a:pt x="818" y="912"/>
                    <a:pt x="818" y="912"/>
                  </a:cubicBezTo>
                  <a:lnTo>
                    <a:pt x="818" y="912"/>
                  </a:lnTo>
                  <a:cubicBezTo>
                    <a:pt x="831" y="938"/>
                    <a:pt x="831" y="938"/>
                    <a:pt x="831" y="938"/>
                  </a:cubicBezTo>
                  <a:cubicBezTo>
                    <a:pt x="821" y="919"/>
                    <a:pt x="819" y="907"/>
                    <a:pt x="818" y="907"/>
                  </a:cubicBezTo>
                  <a:close/>
                  <a:moveTo>
                    <a:pt x="792" y="925"/>
                  </a:moveTo>
                  <a:cubicBezTo>
                    <a:pt x="798" y="938"/>
                    <a:pt x="798" y="945"/>
                    <a:pt x="797" y="945"/>
                  </a:cubicBezTo>
                  <a:cubicBezTo>
                    <a:pt x="795" y="945"/>
                    <a:pt x="792" y="938"/>
                    <a:pt x="792" y="925"/>
                  </a:cubicBezTo>
                  <a:close/>
                  <a:moveTo>
                    <a:pt x="53" y="925"/>
                  </a:moveTo>
                  <a:cubicBezTo>
                    <a:pt x="53" y="925"/>
                    <a:pt x="27" y="925"/>
                    <a:pt x="1" y="938"/>
                  </a:cubicBezTo>
                  <a:lnTo>
                    <a:pt x="1" y="951"/>
                  </a:lnTo>
                  <a:cubicBezTo>
                    <a:pt x="1" y="951"/>
                    <a:pt x="27" y="938"/>
                    <a:pt x="53" y="938"/>
                  </a:cubicBezTo>
                  <a:lnTo>
                    <a:pt x="53" y="925"/>
                  </a:lnTo>
                  <a:close/>
                  <a:moveTo>
                    <a:pt x="896" y="938"/>
                  </a:moveTo>
                  <a:cubicBezTo>
                    <a:pt x="901" y="949"/>
                    <a:pt x="902" y="953"/>
                    <a:pt x="901" y="953"/>
                  </a:cubicBezTo>
                  <a:cubicBezTo>
                    <a:pt x="900" y="953"/>
                    <a:pt x="896" y="946"/>
                    <a:pt x="896" y="938"/>
                  </a:cubicBezTo>
                  <a:close/>
                  <a:moveTo>
                    <a:pt x="273" y="951"/>
                  </a:moveTo>
                  <a:cubicBezTo>
                    <a:pt x="256" y="951"/>
                    <a:pt x="250" y="957"/>
                    <a:pt x="256" y="957"/>
                  </a:cubicBezTo>
                  <a:cubicBezTo>
                    <a:pt x="259" y="957"/>
                    <a:pt x="264" y="956"/>
                    <a:pt x="273" y="951"/>
                  </a:cubicBezTo>
                  <a:close/>
                  <a:moveTo>
                    <a:pt x="1025" y="964"/>
                  </a:moveTo>
                  <a:lnTo>
                    <a:pt x="1025" y="964"/>
                  </a:lnTo>
                  <a:cubicBezTo>
                    <a:pt x="1051" y="990"/>
                    <a:pt x="1064" y="1003"/>
                    <a:pt x="1064" y="1003"/>
                  </a:cubicBezTo>
                  <a:lnTo>
                    <a:pt x="1038" y="990"/>
                  </a:lnTo>
                  <a:lnTo>
                    <a:pt x="1025" y="964"/>
                  </a:lnTo>
                  <a:close/>
                  <a:moveTo>
                    <a:pt x="662" y="1003"/>
                  </a:moveTo>
                  <a:lnTo>
                    <a:pt x="649" y="1029"/>
                  </a:lnTo>
                  <a:cubicBezTo>
                    <a:pt x="649" y="1003"/>
                    <a:pt x="662" y="1003"/>
                    <a:pt x="662" y="1003"/>
                  </a:cubicBezTo>
                  <a:close/>
                  <a:moveTo>
                    <a:pt x="844" y="1029"/>
                  </a:moveTo>
                  <a:cubicBezTo>
                    <a:pt x="857" y="1029"/>
                    <a:pt x="857" y="1029"/>
                    <a:pt x="857" y="1042"/>
                  </a:cubicBezTo>
                  <a:lnTo>
                    <a:pt x="844" y="1029"/>
                  </a:lnTo>
                  <a:close/>
                  <a:moveTo>
                    <a:pt x="468" y="1029"/>
                  </a:moveTo>
                  <a:cubicBezTo>
                    <a:pt x="468" y="1029"/>
                    <a:pt x="455" y="1055"/>
                    <a:pt x="442" y="1068"/>
                  </a:cubicBezTo>
                  <a:lnTo>
                    <a:pt x="429" y="1068"/>
                  </a:lnTo>
                  <a:cubicBezTo>
                    <a:pt x="442" y="1042"/>
                    <a:pt x="468" y="1029"/>
                    <a:pt x="468" y="1029"/>
                  </a:cubicBezTo>
                  <a:close/>
                  <a:moveTo>
                    <a:pt x="737" y="986"/>
                  </a:moveTo>
                  <a:cubicBezTo>
                    <a:pt x="738" y="986"/>
                    <a:pt x="735" y="999"/>
                    <a:pt x="727" y="1029"/>
                  </a:cubicBezTo>
                  <a:cubicBezTo>
                    <a:pt x="727" y="1055"/>
                    <a:pt x="714" y="1081"/>
                    <a:pt x="714" y="1081"/>
                  </a:cubicBezTo>
                  <a:cubicBezTo>
                    <a:pt x="714" y="1068"/>
                    <a:pt x="727" y="1055"/>
                    <a:pt x="727" y="1003"/>
                  </a:cubicBezTo>
                  <a:cubicBezTo>
                    <a:pt x="732" y="992"/>
                    <a:pt x="736" y="986"/>
                    <a:pt x="737" y="986"/>
                  </a:cubicBezTo>
                  <a:close/>
                  <a:moveTo>
                    <a:pt x="820" y="1019"/>
                  </a:moveTo>
                  <a:cubicBezTo>
                    <a:pt x="824" y="1019"/>
                    <a:pt x="831" y="1043"/>
                    <a:pt x="831" y="1081"/>
                  </a:cubicBezTo>
                  <a:cubicBezTo>
                    <a:pt x="818" y="1055"/>
                    <a:pt x="818" y="1029"/>
                    <a:pt x="818" y="1029"/>
                  </a:cubicBezTo>
                  <a:cubicBezTo>
                    <a:pt x="818" y="1022"/>
                    <a:pt x="819" y="1019"/>
                    <a:pt x="820" y="1019"/>
                  </a:cubicBezTo>
                  <a:close/>
                  <a:moveTo>
                    <a:pt x="987" y="1055"/>
                  </a:moveTo>
                  <a:cubicBezTo>
                    <a:pt x="987" y="1055"/>
                    <a:pt x="999" y="1068"/>
                    <a:pt x="999" y="1068"/>
                  </a:cubicBezTo>
                  <a:cubicBezTo>
                    <a:pt x="1004" y="1078"/>
                    <a:pt x="1006" y="1080"/>
                    <a:pt x="1005" y="1080"/>
                  </a:cubicBezTo>
                  <a:cubicBezTo>
                    <a:pt x="1005" y="1080"/>
                    <a:pt x="1003" y="1077"/>
                    <a:pt x="1001" y="1077"/>
                  </a:cubicBezTo>
                  <a:cubicBezTo>
                    <a:pt x="1000" y="1077"/>
                    <a:pt x="999" y="1078"/>
                    <a:pt x="999" y="1081"/>
                  </a:cubicBezTo>
                  <a:cubicBezTo>
                    <a:pt x="987" y="1055"/>
                    <a:pt x="987" y="1055"/>
                    <a:pt x="987" y="1055"/>
                  </a:cubicBezTo>
                  <a:close/>
                  <a:moveTo>
                    <a:pt x="1103" y="1055"/>
                  </a:moveTo>
                  <a:lnTo>
                    <a:pt x="1116" y="1081"/>
                  </a:lnTo>
                  <a:cubicBezTo>
                    <a:pt x="1123" y="1085"/>
                    <a:pt x="1127" y="1086"/>
                    <a:pt x="1129" y="1086"/>
                  </a:cubicBezTo>
                  <a:cubicBezTo>
                    <a:pt x="1134" y="1086"/>
                    <a:pt x="1122" y="1074"/>
                    <a:pt x="1103" y="1055"/>
                  </a:cubicBezTo>
                  <a:close/>
                  <a:moveTo>
                    <a:pt x="922" y="1081"/>
                  </a:moveTo>
                  <a:lnTo>
                    <a:pt x="922" y="1081"/>
                  </a:lnTo>
                  <a:cubicBezTo>
                    <a:pt x="922" y="1081"/>
                    <a:pt x="935" y="1081"/>
                    <a:pt x="935" y="1094"/>
                  </a:cubicBezTo>
                  <a:cubicBezTo>
                    <a:pt x="935" y="1094"/>
                    <a:pt x="948" y="1120"/>
                    <a:pt x="948" y="1120"/>
                  </a:cubicBezTo>
                  <a:cubicBezTo>
                    <a:pt x="948" y="1120"/>
                    <a:pt x="935" y="1107"/>
                    <a:pt x="935" y="1107"/>
                  </a:cubicBezTo>
                  <a:cubicBezTo>
                    <a:pt x="922" y="1081"/>
                    <a:pt x="922" y="1081"/>
                    <a:pt x="922" y="1081"/>
                  </a:cubicBezTo>
                  <a:close/>
                  <a:moveTo>
                    <a:pt x="658" y="1045"/>
                  </a:moveTo>
                  <a:cubicBezTo>
                    <a:pt x="658" y="1045"/>
                    <a:pt x="655" y="1058"/>
                    <a:pt x="649" y="1081"/>
                  </a:cubicBezTo>
                  <a:cubicBezTo>
                    <a:pt x="649" y="1107"/>
                    <a:pt x="636" y="1133"/>
                    <a:pt x="623" y="1159"/>
                  </a:cubicBezTo>
                  <a:cubicBezTo>
                    <a:pt x="623" y="1146"/>
                    <a:pt x="610" y="1146"/>
                    <a:pt x="610" y="1146"/>
                  </a:cubicBezTo>
                  <a:cubicBezTo>
                    <a:pt x="610" y="1146"/>
                    <a:pt x="623" y="1120"/>
                    <a:pt x="636" y="1107"/>
                  </a:cubicBezTo>
                  <a:cubicBezTo>
                    <a:pt x="651" y="1064"/>
                    <a:pt x="657" y="1045"/>
                    <a:pt x="658" y="1045"/>
                  </a:cubicBezTo>
                  <a:close/>
                  <a:moveTo>
                    <a:pt x="818" y="1172"/>
                  </a:moveTo>
                  <a:lnTo>
                    <a:pt x="831" y="1198"/>
                  </a:lnTo>
                  <a:cubicBezTo>
                    <a:pt x="822" y="1198"/>
                    <a:pt x="819" y="1209"/>
                    <a:pt x="818" y="1209"/>
                  </a:cubicBezTo>
                  <a:cubicBezTo>
                    <a:pt x="818" y="1209"/>
                    <a:pt x="818" y="1206"/>
                    <a:pt x="818" y="1198"/>
                  </a:cubicBezTo>
                  <a:cubicBezTo>
                    <a:pt x="818" y="1198"/>
                    <a:pt x="818" y="1172"/>
                    <a:pt x="818" y="1172"/>
                  </a:cubicBezTo>
                  <a:close/>
                  <a:moveTo>
                    <a:pt x="688" y="17"/>
                  </a:moveTo>
                  <a:cubicBezTo>
                    <a:pt x="688" y="17"/>
                    <a:pt x="675" y="17"/>
                    <a:pt x="688" y="43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75" y="69"/>
                    <a:pt x="675" y="95"/>
                  </a:cubicBezTo>
                  <a:cubicBezTo>
                    <a:pt x="675" y="121"/>
                    <a:pt x="675" y="121"/>
                    <a:pt x="675" y="121"/>
                  </a:cubicBezTo>
                  <a:cubicBezTo>
                    <a:pt x="662" y="95"/>
                    <a:pt x="662" y="95"/>
                    <a:pt x="662" y="95"/>
                  </a:cubicBezTo>
                  <a:cubicBezTo>
                    <a:pt x="649" y="82"/>
                    <a:pt x="649" y="82"/>
                    <a:pt x="649" y="69"/>
                  </a:cubicBezTo>
                  <a:cubicBezTo>
                    <a:pt x="649" y="43"/>
                    <a:pt x="636" y="17"/>
                    <a:pt x="636" y="17"/>
                  </a:cubicBezTo>
                  <a:cubicBezTo>
                    <a:pt x="636" y="17"/>
                    <a:pt x="636" y="43"/>
                    <a:pt x="636" y="43"/>
                  </a:cubicBezTo>
                  <a:cubicBezTo>
                    <a:pt x="649" y="69"/>
                    <a:pt x="546" y="95"/>
                    <a:pt x="533" y="95"/>
                  </a:cubicBezTo>
                  <a:cubicBezTo>
                    <a:pt x="527" y="84"/>
                    <a:pt x="522" y="80"/>
                    <a:pt x="518" y="80"/>
                  </a:cubicBezTo>
                  <a:cubicBezTo>
                    <a:pt x="513" y="80"/>
                    <a:pt x="512" y="88"/>
                    <a:pt x="520" y="95"/>
                  </a:cubicBezTo>
                  <a:cubicBezTo>
                    <a:pt x="533" y="121"/>
                    <a:pt x="520" y="134"/>
                    <a:pt x="494" y="134"/>
                  </a:cubicBezTo>
                  <a:cubicBezTo>
                    <a:pt x="468" y="147"/>
                    <a:pt x="455" y="160"/>
                    <a:pt x="468" y="186"/>
                  </a:cubicBezTo>
                  <a:lnTo>
                    <a:pt x="455" y="186"/>
                  </a:lnTo>
                  <a:cubicBezTo>
                    <a:pt x="455" y="186"/>
                    <a:pt x="455" y="212"/>
                    <a:pt x="455" y="225"/>
                  </a:cubicBezTo>
                  <a:cubicBezTo>
                    <a:pt x="442" y="199"/>
                    <a:pt x="416" y="186"/>
                    <a:pt x="416" y="186"/>
                  </a:cubicBezTo>
                  <a:lnTo>
                    <a:pt x="416" y="186"/>
                  </a:lnTo>
                  <a:cubicBezTo>
                    <a:pt x="416" y="186"/>
                    <a:pt x="429" y="212"/>
                    <a:pt x="442" y="225"/>
                  </a:cubicBezTo>
                  <a:cubicBezTo>
                    <a:pt x="455" y="251"/>
                    <a:pt x="455" y="251"/>
                    <a:pt x="455" y="251"/>
                  </a:cubicBezTo>
                  <a:cubicBezTo>
                    <a:pt x="455" y="251"/>
                    <a:pt x="455" y="251"/>
                    <a:pt x="429" y="225"/>
                  </a:cubicBezTo>
                  <a:cubicBezTo>
                    <a:pt x="416" y="212"/>
                    <a:pt x="403" y="186"/>
                    <a:pt x="403" y="186"/>
                  </a:cubicBezTo>
                  <a:lnTo>
                    <a:pt x="403" y="199"/>
                  </a:lnTo>
                  <a:cubicBezTo>
                    <a:pt x="416" y="212"/>
                    <a:pt x="416" y="212"/>
                    <a:pt x="416" y="212"/>
                  </a:cubicBezTo>
                  <a:cubicBezTo>
                    <a:pt x="403" y="212"/>
                    <a:pt x="403" y="212"/>
                    <a:pt x="377" y="173"/>
                  </a:cubicBezTo>
                  <a:cubicBezTo>
                    <a:pt x="366" y="157"/>
                    <a:pt x="357" y="150"/>
                    <a:pt x="354" y="150"/>
                  </a:cubicBezTo>
                  <a:cubicBezTo>
                    <a:pt x="349" y="150"/>
                    <a:pt x="354" y="163"/>
                    <a:pt x="377" y="186"/>
                  </a:cubicBezTo>
                  <a:lnTo>
                    <a:pt x="377" y="212"/>
                  </a:lnTo>
                  <a:cubicBezTo>
                    <a:pt x="369" y="200"/>
                    <a:pt x="366" y="196"/>
                    <a:pt x="366" y="196"/>
                  </a:cubicBezTo>
                  <a:lnTo>
                    <a:pt x="366" y="196"/>
                  </a:lnTo>
                  <a:cubicBezTo>
                    <a:pt x="366" y="196"/>
                    <a:pt x="381" y="220"/>
                    <a:pt x="390" y="238"/>
                  </a:cubicBezTo>
                  <a:cubicBezTo>
                    <a:pt x="370" y="219"/>
                    <a:pt x="361" y="209"/>
                    <a:pt x="359" y="209"/>
                  </a:cubicBezTo>
                  <a:lnTo>
                    <a:pt x="359" y="209"/>
                  </a:lnTo>
                  <a:cubicBezTo>
                    <a:pt x="357" y="209"/>
                    <a:pt x="364" y="219"/>
                    <a:pt x="377" y="238"/>
                  </a:cubicBezTo>
                  <a:cubicBezTo>
                    <a:pt x="384" y="253"/>
                    <a:pt x="388" y="259"/>
                    <a:pt x="384" y="259"/>
                  </a:cubicBezTo>
                  <a:cubicBezTo>
                    <a:pt x="381" y="259"/>
                    <a:pt x="375" y="256"/>
                    <a:pt x="364" y="251"/>
                  </a:cubicBezTo>
                  <a:cubicBezTo>
                    <a:pt x="351" y="238"/>
                    <a:pt x="351" y="238"/>
                    <a:pt x="338" y="238"/>
                  </a:cubicBezTo>
                  <a:cubicBezTo>
                    <a:pt x="351" y="264"/>
                    <a:pt x="338" y="277"/>
                    <a:pt x="312" y="303"/>
                  </a:cubicBezTo>
                  <a:cubicBezTo>
                    <a:pt x="286" y="329"/>
                    <a:pt x="273" y="342"/>
                    <a:pt x="299" y="368"/>
                  </a:cubicBezTo>
                  <a:cubicBezTo>
                    <a:pt x="299" y="368"/>
                    <a:pt x="299" y="368"/>
                    <a:pt x="273" y="355"/>
                  </a:cubicBezTo>
                  <a:cubicBezTo>
                    <a:pt x="262" y="349"/>
                    <a:pt x="256" y="346"/>
                    <a:pt x="255" y="346"/>
                  </a:cubicBezTo>
                  <a:lnTo>
                    <a:pt x="255" y="346"/>
                  </a:lnTo>
                  <a:cubicBezTo>
                    <a:pt x="254" y="346"/>
                    <a:pt x="263" y="352"/>
                    <a:pt x="286" y="368"/>
                  </a:cubicBezTo>
                  <a:cubicBezTo>
                    <a:pt x="302" y="384"/>
                    <a:pt x="313" y="395"/>
                    <a:pt x="310" y="395"/>
                  </a:cubicBezTo>
                  <a:cubicBezTo>
                    <a:pt x="308" y="395"/>
                    <a:pt x="301" y="391"/>
                    <a:pt x="286" y="381"/>
                  </a:cubicBezTo>
                  <a:cubicBezTo>
                    <a:pt x="280" y="374"/>
                    <a:pt x="273" y="371"/>
                    <a:pt x="268" y="371"/>
                  </a:cubicBezTo>
                  <a:cubicBezTo>
                    <a:pt x="263" y="371"/>
                    <a:pt x="260" y="374"/>
                    <a:pt x="260" y="381"/>
                  </a:cubicBezTo>
                  <a:cubicBezTo>
                    <a:pt x="249" y="392"/>
                    <a:pt x="237" y="404"/>
                    <a:pt x="252" y="415"/>
                  </a:cubicBezTo>
                  <a:lnTo>
                    <a:pt x="252" y="415"/>
                  </a:lnTo>
                  <a:cubicBezTo>
                    <a:pt x="240" y="408"/>
                    <a:pt x="229" y="405"/>
                    <a:pt x="220" y="405"/>
                  </a:cubicBezTo>
                  <a:cubicBezTo>
                    <a:pt x="203" y="405"/>
                    <a:pt x="197" y="417"/>
                    <a:pt x="221" y="433"/>
                  </a:cubicBezTo>
                  <a:cubicBezTo>
                    <a:pt x="221" y="433"/>
                    <a:pt x="221" y="438"/>
                    <a:pt x="214" y="438"/>
                  </a:cubicBezTo>
                  <a:cubicBezTo>
                    <a:pt x="210" y="438"/>
                    <a:pt x="204" y="437"/>
                    <a:pt x="195" y="433"/>
                  </a:cubicBezTo>
                  <a:lnTo>
                    <a:pt x="195" y="433"/>
                  </a:lnTo>
                  <a:cubicBezTo>
                    <a:pt x="195" y="433"/>
                    <a:pt x="195" y="446"/>
                    <a:pt x="208" y="458"/>
                  </a:cubicBezTo>
                  <a:cubicBezTo>
                    <a:pt x="208" y="458"/>
                    <a:pt x="208" y="471"/>
                    <a:pt x="208" y="484"/>
                  </a:cubicBezTo>
                  <a:cubicBezTo>
                    <a:pt x="195" y="497"/>
                    <a:pt x="221" y="510"/>
                    <a:pt x="221" y="510"/>
                  </a:cubicBezTo>
                  <a:cubicBezTo>
                    <a:pt x="216" y="508"/>
                    <a:pt x="212" y="507"/>
                    <a:pt x="208" y="507"/>
                  </a:cubicBezTo>
                  <a:cubicBezTo>
                    <a:pt x="191" y="507"/>
                    <a:pt x="182" y="528"/>
                    <a:pt x="182" y="549"/>
                  </a:cubicBezTo>
                  <a:cubicBezTo>
                    <a:pt x="169" y="575"/>
                    <a:pt x="169" y="601"/>
                    <a:pt x="143" y="601"/>
                  </a:cubicBezTo>
                  <a:cubicBezTo>
                    <a:pt x="143" y="601"/>
                    <a:pt x="143" y="601"/>
                    <a:pt x="169" y="614"/>
                  </a:cubicBezTo>
                  <a:cubicBezTo>
                    <a:pt x="221" y="614"/>
                    <a:pt x="221" y="627"/>
                    <a:pt x="195" y="627"/>
                  </a:cubicBezTo>
                  <a:cubicBezTo>
                    <a:pt x="143" y="627"/>
                    <a:pt x="143" y="640"/>
                    <a:pt x="182" y="640"/>
                  </a:cubicBezTo>
                  <a:lnTo>
                    <a:pt x="156" y="640"/>
                  </a:lnTo>
                  <a:cubicBezTo>
                    <a:pt x="117" y="640"/>
                    <a:pt x="130" y="666"/>
                    <a:pt x="182" y="666"/>
                  </a:cubicBezTo>
                  <a:cubicBezTo>
                    <a:pt x="156" y="666"/>
                    <a:pt x="130" y="666"/>
                    <a:pt x="156" y="679"/>
                  </a:cubicBezTo>
                  <a:lnTo>
                    <a:pt x="105" y="679"/>
                  </a:lnTo>
                  <a:cubicBezTo>
                    <a:pt x="92" y="679"/>
                    <a:pt x="66" y="679"/>
                    <a:pt x="66" y="692"/>
                  </a:cubicBezTo>
                  <a:lnTo>
                    <a:pt x="105" y="692"/>
                  </a:lnTo>
                  <a:cubicBezTo>
                    <a:pt x="105" y="692"/>
                    <a:pt x="105" y="705"/>
                    <a:pt x="130" y="705"/>
                  </a:cubicBezTo>
                  <a:lnTo>
                    <a:pt x="286" y="705"/>
                  </a:lnTo>
                  <a:cubicBezTo>
                    <a:pt x="325" y="692"/>
                    <a:pt x="351" y="692"/>
                    <a:pt x="377" y="692"/>
                  </a:cubicBezTo>
                  <a:cubicBezTo>
                    <a:pt x="403" y="679"/>
                    <a:pt x="429" y="666"/>
                    <a:pt x="377" y="666"/>
                  </a:cubicBezTo>
                  <a:cubicBezTo>
                    <a:pt x="403" y="666"/>
                    <a:pt x="403" y="653"/>
                    <a:pt x="403" y="640"/>
                  </a:cubicBezTo>
                  <a:cubicBezTo>
                    <a:pt x="416" y="627"/>
                    <a:pt x="416" y="627"/>
                    <a:pt x="442" y="627"/>
                  </a:cubicBezTo>
                  <a:lnTo>
                    <a:pt x="468" y="627"/>
                  </a:lnTo>
                  <a:cubicBezTo>
                    <a:pt x="442" y="627"/>
                    <a:pt x="442" y="614"/>
                    <a:pt x="442" y="601"/>
                  </a:cubicBezTo>
                  <a:cubicBezTo>
                    <a:pt x="455" y="588"/>
                    <a:pt x="455" y="575"/>
                    <a:pt x="442" y="562"/>
                  </a:cubicBezTo>
                  <a:lnTo>
                    <a:pt x="468" y="562"/>
                  </a:lnTo>
                  <a:cubicBezTo>
                    <a:pt x="442" y="549"/>
                    <a:pt x="442" y="536"/>
                    <a:pt x="442" y="536"/>
                  </a:cubicBezTo>
                  <a:lnTo>
                    <a:pt x="442" y="536"/>
                  </a:lnTo>
                  <a:cubicBezTo>
                    <a:pt x="468" y="549"/>
                    <a:pt x="468" y="549"/>
                    <a:pt x="468" y="549"/>
                  </a:cubicBezTo>
                  <a:cubicBezTo>
                    <a:pt x="481" y="549"/>
                    <a:pt x="481" y="536"/>
                    <a:pt x="455" y="536"/>
                  </a:cubicBezTo>
                  <a:cubicBezTo>
                    <a:pt x="455" y="527"/>
                    <a:pt x="461" y="518"/>
                    <a:pt x="474" y="518"/>
                  </a:cubicBezTo>
                  <a:cubicBezTo>
                    <a:pt x="480" y="518"/>
                    <a:pt x="486" y="520"/>
                    <a:pt x="494" y="523"/>
                  </a:cubicBezTo>
                  <a:cubicBezTo>
                    <a:pt x="488" y="518"/>
                    <a:pt x="479" y="509"/>
                    <a:pt x="468" y="497"/>
                  </a:cubicBezTo>
                  <a:cubicBezTo>
                    <a:pt x="455" y="485"/>
                    <a:pt x="429" y="472"/>
                    <a:pt x="429" y="471"/>
                  </a:cubicBezTo>
                  <a:lnTo>
                    <a:pt x="429" y="471"/>
                  </a:lnTo>
                  <a:lnTo>
                    <a:pt x="481" y="497"/>
                  </a:lnTo>
                  <a:cubicBezTo>
                    <a:pt x="494" y="510"/>
                    <a:pt x="494" y="510"/>
                    <a:pt x="494" y="510"/>
                  </a:cubicBezTo>
                  <a:lnTo>
                    <a:pt x="507" y="510"/>
                  </a:lnTo>
                  <a:cubicBezTo>
                    <a:pt x="481" y="497"/>
                    <a:pt x="494" y="484"/>
                    <a:pt x="494" y="471"/>
                  </a:cubicBezTo>
                  <a:cubicBezTo>
                    <a:pt x="520" y="458"/>
                    <a:pt x="520" y="446"/>
                    <a:pt x="507" y="433"/>
                  </a:cubicBezTo>
                  <a:lnTo>
                    <a:pt x="507" y="433"/>
                  </a:lnTo>
                  <a:cubicBezTo>
                    <a:pt x="542" y="454"/>
                    <a:pt x="558" y="464"/>
                    <a:pt x="563" y="464"/>
                  </a:cubicBezTo>
                  <a:cubicBezTo>
                    <a:pt x="568" y="464"/>
                    <a:pt x="564" y="457"/>
                    <a:pt x="558" y="446"/>
                  </a:cubicBezTo>
                  <a:cubicBezTo>
                    <a:pt x="558" y="446"/>
                    <a:pt x="533" y="433"/>
                    <a:pt x="520" y="420"/>
                  </a:cubicBezTo>
                  <a:cubicBezTo>
                    <a:pt x="498" y="398"/>
                    <a:pt x="489" y="389"/>
                    <a:pt x="491" y="389"/>
                  </a:cubicBezTo>
                  <a:lnTo>
                    <a:pt x="491" y="389"/>
                  </a:lnTo>
                  <a:cubicBezTo>
                    <a:pt x="492" y="389"/>
                    <a:pt x="502" y="395"/>
                    <a:pt x="520" y="407"/>
                  </a:cubicBezTo>
                  <a:cubicBezTo>
                    <a:pt x="531" y="418"/>
                    <a:pt x="540" y="423"/>
                    <a:pt x="546" y="423"/>
                  </a:cubicBezTo>
                  <a:cubicBezTo>
                    <a:pt x="562" y="423"/>
                    <a:pt x="560" y="395"/>
                    <a:pt x="533" y="368"/>
                  </a:cubicBezTo>
                  <a:lnTo>
                    <a:pt x="533" y="368"/>
                  </a:lnTo>
                  <a:cubicBezTo>
                    <a:pt x="538" y="373"/>
                    <a:pt x="546" y="381"/>
                    <a:pt x="558" y="394"/>
                  </a:cubicBezTo>
                  <a:cubicBezTo>
                    <a:pt x="571" y="407"/>
                    <a:pt x="571" y="407"/>
                    <a:pt x="584" y="407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573" y="376"/>
                    <a:pt x="572" y="369"/>
                    <a:pt x="575" y="369"/>
                  </a:cubicBezTo>
                  <a:cubicBezTo>
                    <a:pt x="579" y="369"/>
                    <a:pt x="590" y="379"/>
                    <a:pt x="597" y="394"/>
                  </a:cubicBezTo>
                  <a:cubicBezTo>
                    <a:pt x="610" y="407"/>
                    <a:pt x="610" y="407"/>
                    <a:pt x="610" y="407"/>
                  </a:cubicBezTo>
                  <a:cubicBezTo>
                    <a:pt x="605" y="389"/>
                    <a:pt x="607" y="382"/>
                    <a:pt x="611" y="382"/>
                  </a:cubicBezTo>
                  <a:cubicBezTo>
                    <a:pt x="616" y="382"/>
                    <a:pt x="623" y="392"/>
                    <a:pt x="623" y="407"/>
                  </a:cubicBezTo>
                  <a:lnTo>
                    <a:pt x="636" y="407"/>
                  </a:lnTo>
                  <a:cubicBezTo>
                    <a:pt x="623" y="381"/>
                    <a:pt x="623" y="381"/>
                    <a:pt x="623" y="381"/>
                  </a:cubicBezTo>
                  <a:cubicBezTo>
                    <a:pt x="636" y="381"/>
                    <a:pt x="636" y="368"/>
                    <a:pt x="623" y="355"/>
                  </a:cubicBezTo>
                  <a:cubicBezTo>
                    <a:pt x="620" y="348"/>
                    <a:pt x="616" y="341"/>
                    <a:pt x="613" y="335"/>
                  </a:cubicBezTo>
                  <a:lnTo>
                    <a:pt x="613" y="335"/>
                  </a:lnTo>
                  <a:cubicBezTo>
                    <a:pt x="620" y="346"/>
                    <a:pt x="626" y="350"/>
                    <a:pt x="631" y="350"/>
                  </a:cubicBezTo>
                  <a:cubicBezTo>
                    <a:pt x="634" y="350"/>
                    <a:pt x="636" y="347"/>
                    <a:pt x="636" y="342"/>
                  </a:cubicBezTo>
                  <a:cubicBezTo>
                    <a:pt x="649" y="342"/>
                    <a:pt x="649" y="342"/>
                    <a:pt x="662" y="368"/>
                  </a:cubicBezTo>
                  <a:lnTo>
                    <a:pt x="662" y="342"/>
                  </a:lnTo>
                  <a:cubicBezTo>
                    <a:pt x="669" y="355"/>
                    <a:pt x="672" y="361"/>
                    <a:pt x="674" y="361"/>
                  </a:cubicBezTo>
                  <a:cubicBezTo>
                    <a:pt x="675" y="361"/>
                    <a:pt x="675" y="355"/>
                    <a:pt x="675" y="342"/>
                  </a:cubicBezTo>
                  <a:cubicBezTo>
                    <a:pt x="681" y="366"/>
                    <a:pt x="684" y="376"/>
                    <a:pt x="686" y="376"/>
                  </a:cubicBezTo>
                  <a:cubicBezTo>
                    <a:pt x="688" y="376"/>
                    <a:pt x="688" y="363"/>
                    <a:pt x="688" y="342"/>
                  </a:cubicBezTo>
                  <a:cubicBezTo>
                    <a:pt x="688" y="368"/>
                    <a:pt x="688" y="368"/>
                    <a:pt x="688" y="368"/>
                  </a:cubicBezTo>
                  <a:cubicBezTo>
                    <a:pt x="688" y="355"/>
                    <a:pt x="691" y="348"/>
                    <a:pt x="695" y="348"/>
                  </a:cubicBezTo>
                  <a:cubicBezTo>
                    <a:pt x="698" y="348"/>
                    <a:pt x="701" y="355"/>
                    <a:pt x="701" y="368"/>
                  </a:cubicBezTo>
                  <a:cubicBezTo>
                    <a:pt x="701" y="342"/>
                    <a:pt x="701" y="342"/>
                    <a:pt x="701" y="342"/>
                  </a:cubicBezTo>
                  <a:cubicBezTo>
                    <a:pt x="714" y="342"/>
                    <a:pt x="714" y="342"/>
                    <a:pt x="714" y="316"/>
                  </a:cubicBezTo>
                  <a:cubicBezTo>
                    <a:pt x="721" y="290"/>
                    <a:pt x="724" y="277"/>
                    <a:pt x="725" y="277"/>
                  </a:cubicBezTo>
                  <a:cubicBezTo>
                    <a:pt x="727" y="277"/>
                    <a:pt x="727" y="290"/>
                    <a:pt x="727" y="316"/>
                  </a:cubicBezTo>
                  <a:cubicBezTo>
                    <a:pt x="740" y="342"/>
                    <a:pt x="740" y="342"/>
                    <a:pt x="740" y="342"/>
                  </a:cubicBezTo>
                  <a:cubicBezTo>
                    <a:pt x="740" y="335"/>
                    <a:pt x="740" y="327"/>
                    <a:pt x="740" y="316"/>
                  </a:cubicBezTo>
                  <a:cubicBezTo>
                    <a:pt x="747" y="303"/>
                    <a:pt x="750" y="296"/>
                    <a:pt x="751" y="296"/>
                  </a:cubicBezTo>
                  <a:cubicBezTo>
                    <a:pt x="753" y="296"/>
                    <a:pt x="753" y="303"/>
                    <a:pt x="753" y="316"/>
                  </a:cubicBezTo>
                  <a:cubicBezTo>
                    <a:pt x="753" y="342"/>
                    <a:pt x="766" y="342"/>
                    <a:pt x="792" y="355"/>
                  </a:cubicBezTo>
                  <a:cubicBezTo>
                    <a:pt x="792" y="355"/>
                    <a:pt x="796" y="346"/>
                    <a:pt x="800" y="335"/>
                  </a:cubicBezTo>
                  <a:lnTo>
                    <a:pt x="800" y="335"/>
                  </a:lnTo>
                  <a:cubicBezTo>
                    <a:pt x="797" y="352"/>
                    <a:pt x="796" y="361"/>
                    <a:pt x="797" y="361"/>
                  </a:cubicBezTo>
                  <a:cubicBezTo>
                    <a:pt x="798" y="361"/>
                    <a:pt x="805" y="342"/>
                    <a:pt x="818" y="303"/>
                  </a:cubicBezTo>
                  <a:cubicBezTo>
                    <a:pt x="818" y="307"/>
                    <a:pt x="818" y="311"/>
                    <a:pt x="818" y="316"/>
                  </a:cubicBezTo>
                  <a:cubicBezTo>
                    <a:pt x="818" y="334"/>
                    <a:pt x="811" y="352"/>
                    <a:pt x="812" y="352"/>
                  </a:cubicBezTo>
                  <a:cubicBezTo>
                    <a:pt x="813" y="352"/>
                    <a:pt x="814" y="349"/>
                    <a:pt x="818" y="342"/>
                  </a:cubicBezTo>
                  <a:cubicBezTo>
                    <a:pt x="818" y="342"/>
                    <a:pt x="818" y="342"/>
                    <a:pt x="818" y="368"/>
                  </a:cubicBezTo>
                  <a:cubicBezTo>
                    <a:pt x="821" y="361"/>
                    <a:pt x="826" y="351"/>
                    <a:pt x="831" y="342"/>
                  </a:cubicBezTo>
                  <a:lnTo>
                    <a:pt x="831" y="342"/>
                  </a:lnTo>
                  <a:cubicBezTo>
                    <a:pt x="826" y="363"/>
                    <a:pt x="825" y="371"/>
                    <a:pt x="827" y="371"/>
                  </a:cubicBezTo>
                  <a:cubicBezTo>
                    <a:pt x="830" y="371"/>
                    <a:pt x="841" y="352"/>
                    <a:pt x="857" y="329"/>
                  </a:cubicBezTo>
                  <a:cubicBezTo>
                    <a:pt x="865" y="304"/>
                    <a:pt x="868" y="295"/>
                    <a:pt x="869" y="295"/>
                  </a:cubicBezTo>
                  <a:cubicBezTo>
                    <a:pt x="870" y="295"/>
                    <a:pt x="870" y="298"/>
                    <a:pt x="870" y="303"/>
                  </a:cubicBezTo>
                  <a:cubicBezTo>
                    <a:pt x="857" y="329"/>
                    <a:pt x="857" y="329"/>
                    <a:pt x="857" y="329"/>
                  </a:cubicBezTo>
                  <a:cubicBezTo>
                    <a:pt x="857" y="329"/>
                    <a:pt x="857" y="329"/>
                    <a:pt x="857" y="355"/>
                  </a:cubicBezTo>
                  <a:cubicBezTo>
                    <a:pt x="857" y="355"/>
                    <a:pt x="857" y="355"/>
                    <a:pt x="870" y="342"/>
                  </a:cubicBezTo>
                  <a:cubicBezTo>
                    <a:pt x="879" y="324"/>
                    <a:pt x="885" y="317"/>
                    <a:pt x="887" y="317"/>
                  </a:cubicBezTo>
                  <a:lnTo>
                    <a:pt x="887" y="317"/>
                  </a:lnTo>
                  <a:cubicBezTo>
                    <a:pt x="893" y="317"/>
                    <a:pt x="887" y="342"/>
                    <a:pt x="870" y="368"/>
                  </a:cubicBezTo>
                  <a:lnTo>
                    <a:pt x="883" y="355"/>
                  </a:lnTo>
                  <a:cubicBezTo>
                    <a:pt x="888" y="345"/>
                    <a:pt x="892" y="337"/>
                    <a:pt x="896" y="330"/>
                  </a:cubicBezTo>
                  <a:lnTo>
                    <a:pt x="896" y="330"/>
                  </a:lnTo>
                  <a:cubicBezTo>
                    <a:pt x="896" y="342"/>
                    <a:pt x="895" y="342"/>
                    <a:pt x="883" y="355"/>
                  </a:cubicBezTo>
                  <a:cubicBezTo>
                    <a:pt x="896" y="341"/>
                    <a:pt x="904" y="335"/>
                    <a:pt x="906" y="335"/>
                  </a:cubicBezTo>
                  <a:lnTo>
                    <a:pt x="906" y="335"/>
                  </a:lnTo>
                  <a:cubicBezTo>
                    <a:pt x="909" y="335"/>
                    <a:pt x="906" y="343"/>
                    <a:pt x="899" y="355"/>
                  </a:cubicBezTo>
                  <a:lnTo>
                    <a:pt x="899" y="355"/>
                  </a:lnTo>
                  <a:cubicBezTo>
                    <a:pt x="907" y="346"/>
                    <a:pt x="914" y="342"/>
                    <a:pt x="922" y="342"/>
                  </a:cubicBezTo>
                  <a:cubicBezTo>
                    <a:pt x="922" y="342"/>
                    <a:pt x="922" y="342"/>
                    <a:pt x="909" y="368"/>
                  </a:cubicBezTo>
                  <a:cubicBezTo>
                    <a:pt x="899" y="387"/>
                    <a:pt x="890" y="399"/>
                    <a:pt x="890" y="399"/>
                  </a:cubicBezTo>
                  <a:cubicBezTo>
                    <a:pt x="891" y="399"/>
                    <a:pt x="892" y="397"/>
                    <a:pt x="895" y="394"/>
                  </a:cubicBezTo>
                  <a:lnTo>
                    <a:pt x="895" y="394"/>
                  </a:lnTo>
                  <a:cubicBezTo>
                    <a:pt x="894" y="395"/>
                    <a:pt x="891" y="398"/>
                    <a:pt x="883" y="407"/>
                  </a:cubicBezTo>
                  <a:cubicBezTo>
                    <a:pt x="883" y="420"/>
                    <a:pt x="883" y="420"/>
                    <a:pt x="896" y="420"/>
                  </a:cubicBezTo>
                  <a:cubicBezTo>
                    <a:pt x="901" y="409"/>
                    <a:pt x="904" y="405"/>
                    <a:pt x="905" y="405"/>
                  </a:cubicBezTo>
                  <a:lnTo>
                    <a:pt x="905" y="405"/>
                  </a:lnTo>
                  <a:cubicBezTo>
                    <a:pt x="906" y="405"/>
                    <a:pt x="903" y="412"/>
                    <a:pt x="896" y="420"/>
                  </a:cubicBezTo>
                  <a:cubicBezTo>
                    <a:pt x="896" y="420"/>
                    <a:pt x="896" y="420"/>
                    <a:pt x="922" y="407"/>
                  </a:cubicBezTo>
                  <a:lnTo>
                    <a:pt x="922" y="407"/>
                  </a:lnTo>
                  <a:cubicBezTo>
                    <a:pt x="922" y="407"/>
                    <a:pt x="922" y="407"/>
                    <a:pt x="909" y="433"/>
                  </a:cubicBezTo>
                  <a:cubicBezTo>
                    <a:pt x="922" y="420"/>
                    <a:pt x="922" y="420"/>
                    <a:pt x="922" y="420"/>
                  </a:cubicBezTo>
                  <a:lnTo>
                    <a:pt x="935" y="420"/>
                  </a:lnTo>
                  <a:cubicBezTo>
                    <a:pt x="947" y="407"/>
                    <a:pt x="948" y="407"/>
                    <a:pt x="948" y="407"/>
                  </a:cubicBezTo>
                  <a:lnTo>
                    <a:pt x="948" y="407"/>
                  </a:lnTo>
                  <a:cubicBezTo>
                    <a:pt x="948" y="407"/>
                    <a:pt x="935" y="433"/>
                    <a:pt x="935" y="433"/>
                  </a:cubicBezTo>
                  <a:cubicBezTo>
                    <a:pt x="948" y="433"/>
                    <a:pt x="948" y="433"/>
                    <a:pt x="961" y="420"/>
                  </a:cubicBezTo>
                  <a:lnTo>
                    <a:pt x="961" y="420"/>
                  </a:lnTo>
                  <a:cubicBezTo>
                    <a:pt x="961" y="420"/>
                    <a:pt x="948" y="446"/>
                    <a:pt x="961" y="446"/>
                  </a:cubicBezTo>
                  <a:cubicBezTo>
                    <a:pt x="961" y="452"/>
                    <a:pt x="961" y="455"/>
                    <a:pt x="962" y="455"/>
                  </a:cubicBezTo>
                  <a:cubicBezTo>
                    <a:pt x="964" y="455"/>
                    <a:pt x="967" y="452"/>
                    <a:pt x="974" y="446"/>
                  </a:cubicBezTo>
                  <a:cubicBezTo>
                    <a:pt x="993" y="426"/>
                    <a:pt x="1003" y="416"/>
                    <a:pt x="1004" y="416"/>
                  </a:cubicBezTo>
                  <a:lnTo>
                    <a:pt x="1004" y="416"/>
                  </a:lnTo>
                  <a:cubicBezTo>
                    <a:pt x="1006" y="416"/>
                    <a:pt x="999" y="426"/>
                    <a:pt x="987" y="446"/>
                  </a:cubicBezTo>
                  <a:cubicBezTo>
                    <a:pt x="985" y="447"/>
                    <a:pt x="984" y="448"/>
                    <a:pt x="983" y="449"/>
                  </a:cubicBezTo>
                  <a:lnTo>
                    <a:pt x="983" y="449"/>
                  </a:lnTo>
                  <a:cubicBezTo>
                    <a:pt x="980" y="449"/>
                    <a:pt x="974" y="452"/>
                    <a:pt x="961" y="458"/>
                  </a:cubicBezTo>
                  <a:cubicBezTo>
                    <a:pt x="955" y="470"/>
                    <a:pt x="952" y="477"/>
                    <a:pt x="953" y="477"/>
                  </a:cubicBezTo>
                  <a:cubicBezTo>
                    <a:pt x="955" y="477"/>
                    <a:pt x="964" y="468"/>
                    <a:pt x="983" y="449"/>
                  </a:cubicBezTo>
                  <a:lnTo>
                    <a:pt x="983" y="449"/>
                  </a:lnTo>
                  <a:cubicBezTo>
                    <a:pt x="987" y="449"/>
                    <a:pt x="987" y="452"/>
                    <a:pt x="987" y="458"/>
                  </a:cubicBezTo>
                  <a:cubicBezTo>
                    <a:pt x="980" y="465"/>
                    <a:pt x="977" y="468"/>
                    <a:pt x="978" y="468"/>
                  </a:cubicBezTo>
                  <a:cubicBezTo>
                    <a:pt x="980" y="468"/>
                    <a:pt x="986" y="465"/>
                    <a:pt x="999" y="459"/>
                  </a:cubicBezTo>
                  <a:lnTo>
                    <a:pt x="999" y="459"/>
                  </a:lnTo>
                  <a:cubicBezTo>
                    <a:pt x="997" y="460"/>
                    <a:pt x="991" y="463"/>
                    <a:pt x="974" y="471"/>
                  </a:cubicBezTo>
                  <a:lnTo>
                    <a:pt x="974" y="484"/>
                  </a:lnTo>
                  <a:cubicBezTo>
                    <a:pt x="990" y="476"/>
                    <a:pt x="999" y="473"/>
                    <a:pt x="1005" y="473"/>
                  </a:cubicBezTo>
                  <a:cubicBezTo>
                    <a:pt x="1016" y="473"/>
                    <a:pt x="1004" y="488"/>
                    <a:pt x="987" y="497"/>
                  </a:cubicBezTo>
                  <a:lnTo>
                    <a:pt x="987" y="497"/>
                  </a:lnTo>
                  <a:cubicBezTo>
                    <a:pt x="987" y="497"/>
                    <a:pt x="987" y="497"/>
                    <a:pt x="1012" y="484"/>
                  </a:cubicBezTo>
                  <a:cubicBezTo>
                    <a:pt x="1027" y="475"/>
                    <a:pt x="1036" y="470"/>
                    <a:pt x="1040" y="470"/>
                  </a:cubicBezTo>
                  <a:cubicBezTo>
                    <a:pt x="1046" y="470"/>
                    <a:pt x="1036" y="481"/>
                    <a:pt x="1012" y="497"/>
                  </a:cubicBezTo>
                  <a:lnTo>
                    <a:pt x="1012" y="497"/>
                  </a:lnTo>
                  <a:cubicBezTo>
                    <a:pt x="1020" y="494"/>
                    <a:pt x="1025" y="492"/>
                    <a:pt x="1028" y="492"/>
                  </a:cubicBezTo>
                  <a:cubicBezTo>
                    <a:pt x="1035" y="492"/>
                    <a:pt x="1027" y="501"/>
                    <a:pt x="999" y="510"/>
                  </a:cubicBezTo>
                  <a:cubicBezTo>
                    <a:pt x="974" y="523"/>
                    <a:pt x="948" y="536"/>
                    <a:pt x="948" y="536"/>
                  </a:cubicBezTo>
                  <a:lnTo>
                    <a:pt x="974" y="536"/>
                  </a:lnTo>
                  <a:cubicBezTo>
                    <a:pt x="999" y="523"/>
                    <a:pt x="999" y="523"/>
                    <a:pt x="999" y="523"/>
                  </a:cubicBezTo>
                  <a:cubicBezTo>
                    <a:pt x="999" y="536"/>
                    <a:pt x="1025" y="536"/>
                    <a:pt x="1025" y="536"/>
                  </a:cubicBezTo>
                  <a:cubicBezTo>
                    <a:pt x="1025" y="536"/>
                    <a:pt x="1038" y="549"/>
                    <a:pt x="1012" y="549"/>
                  </a:cubicBezTo>
                  <a:cubicBezTo>
                    <a:pt x="1012" y="556"/>
                    <a:pt x="1012" y="559"/>
                    <a:pt x="1016" y="559"/>
                  </a:cubicBezTo>
                  <a:cubicBezTo>
                    <a:pt x="1019" y="559"/>
                    <a:pt x="1025" y="556"/>
                    <a:pt x="1038" y="549"/>
                  </a:cubicBezTo>
                  <a:cubicBezTo>
                    <a:pt x="1064" y="549"/>
                    <a:pt x="1064" y="549"/>
                    <a:pt x="1038" y="562"/>
                  </a:cubicBezTo>
                  <a:lnTo>
                    <a:pt x="1064" y="562"/>
                  </a:lnTo>
                  <a:cubicBezTo>
                    <a:pt x="1038" y="562"/>
                    <a:pt x="1012" y="575"/>
                    <a:pt x="1038" y="575"/>
                  </a:cubicBezTo>
                  <a:cubicBezTo>
                    <a:pt x="1051" y="569"/>
                    <a:pt x="1058" y="565"/>
                    <a:pt x="1061" y="565"/>
                  </a:cubicBezTo>
                  <a:cubicBezTo>
                    <a:pt x="1064" y="565"/>
                    <a:pt x="1064" y="569"/>
                    <a:pt x="1064" y="575"/>
                  </a:cubicBezTo>
                  <a:cubicBezTo>
                    <a:pt x="1051" y="588"/>
                    <a:pt x="1038" y="640"/>
                    <a:pt x="1064" y="640"/>
                  </a:cubicBezTo>
                  <a:cubicBezTo>
                    <a:pt x="1064" y="640"/>
                    <a:pt x="1064" y="640"/>
                    <a:pt x="1064" y="653"/>
                  </a:cubicBezTo>
                  <a:cubicBezTo>
                    <a:pt x="1012" y="653"/>
                    <a:pt x="1038" y="653"/>
                    <a:pt x="1064" y="666"/>
                  </a:cubicBezTo>
                  <a:cubicBezTo>
                    <a:pt x="1090" y="666"/>
                    <a:pt x="1116" y="666"/>
                    <a:pt x="1116" y="679"/>
                  </a:cubicBezTo>
                  <a:cubicBezTo>
                    <a:pt x="1090" y="666"/>
                    <a:pt x="1064" y="666"/>
                    <a:pt x="1064" y="666"/>
                  </a:cubicBezTo>
                  <a:lnTo>
                    <a:pt x="1064" y="666"/>
                  </a:lnTo>
                  <a:cubicBezTo>
                    <a:pt x="1090" y="679"/>
                    <a:pt x="1077" y="679"/>
                    <a:pt x="1077" y="679"/>
                  </a:cubicBezTo>
                  <a:cubicBezTo>
                    <a:pt x="1064" y="675"/>
                    <a:pt x="1056" y="673"/>
                    <a:pt x="1050" y="673"/>
                  </a:cubicBezTo>
                  <a:cubicBezTo>
                    <a:pt x="1040" y="673"/>
                    <a:pt x="1043" y="679"/>
                    <a:pt x="1051" y="679"/>
                  </a:cubicBezTo>
                  <a:cubicBezTo>
                    <a:pt x="1088" y="688"/>
                    <a:pt x="1099" y="697"/>
                    <a:pt x="1084" y="697"/>
                  </a:cubicBezTo>
                  <a:cubicBezTo>
                    <a:pt x="1077" y="697"/>
                    <a:pt x="1067" y="696"/>
                    <a:pt x="1051" y="692"/>
                  </a:cubicBezTo>
                  <a:cubicBezTo>
                    <a:pt x="1030" y="687"/>
                    <a:pt x="1017" y="683"/>
                    <a:pt x="1015" y="683"/>
                  </a:cubicBezTo>
                  <a:lnTo>
                    <a:pt x="1015" y="683"/>
                  </a:lnTo>
                  <a:cubicBezTo>
                    <a:pt x="1013" y="683"/>
                    <a:pt x="1032" y="690"/>
                    <a:pt x="1077" y="705"/>
                  </a:cubicBezTo>
                  <a:cubicBezTo>
                    <a:pt x="1051" y="698"/>
                    <a:pt x="1038" y="695"/>
                    <a:pt x="1035" y="695"/>
                  </a:cubicBezTo>
                  <a:cubicBezTo>
                    <a:pt x="1032" y="695"/>
                    <a:pt x="1038" y="698"/>
                    <a:pt x="1051" y="705"/>
                  </a:cubicBezTo>
                  <a:cubicBezTo>
                    <a:pt x="1071" y="711"/>
                    <a:pt x="1081" y="715"/>
                    <a:pt x="1079" y="715"/>
                  </a:cubicBezTo>
                  <a:cubicBezTo>
                    <a:pt x="1077" y="715"/>
                    <a:pt x="1064" y="711"/>
                    <a:pt x="1038" y="705"/>
                  </a:cubicBezTo>
                  <a:cubicBezTo>
                    <a:pt x="1022" y="700"/>
                    <a:pt x="1013" y="696"/>
                    <a:pt x="1010" y="696"/>
                  </a:cubicBezTo>
                  <a:cubicBezTo>
                    <a:pt x="1006" y="696"/>
                    <a:pt x="1016" y="703"/>
                    <a:pt x="1038" y="718"/>
                  </a:cubicBezTo>
                  <a:cubicBezTo>
                    <a:pt x="1075" y="727"/>
                    <a:pt x="1086" y="736"/>
                    <a:pt x="1071" y="736"/>
                  </a:cubicBezTo>
                  <a:cubicBezTo>
                    <a:pt x="1064" y="736"/>
                    <a:pt x="1054" y="735"/>
                    <a:pt x="1038" y="731"/>
                  </a:cubicBezTo>
                  <a:lnTo>
                    <a:pt x="1012" y="718"/>
                  </a:lnTo>
                  <a:cubicBezTo>
                    <a:pt x="1012" y="718"/>
                    <a:pt x="1012" y="731"/>
                    <a:pt x="1012" y="731"/>
                  </a:cubicBezTo>
                  <a:lnTo>
                    <a:pt x="1025" y="731"/>
                  </a:lnTo>
                  <a:cubicBezTo>
                    <a:pt x="1025" y="731"/>
                    <a:pt x="999" y="731"/>
                    <a:pt x="999" y="744"/>
                  </a:cubicBezTo>
                  <a:cubicBezTo>
                    <a:pt x="987" y="770"/>
                    <a:pt x="974" y="770"/>
                    <a:pt x="999" y="783"/>
                  </a:cubicBezTo>
                  <a:cubicBezTo>
                    <a:pt x="999" y="783"/>
                    <a:pt x="988" y="777"/>
                    <a:pt x="980" y="777"/>
                  </a:cubicBezTo>
                  <a:cubicBezTo>
                    <a:pt x="976" y="777"/>
                    <a:pt x="974" y="778"/>
                    <a:pt x="974" y="783"/>
                  </a:cubicBezTo>
                  <a:cubicBezTo>
                    <a:pt x="961" y="783"/>
                    <a:pt x="961" y="783"/>
                    <a:pt x="948" y="770"/>
                  </a:cubicBezTo>
                  <a:lnTo>
                    <a:pt x="948" y="770"/>
                  </a:lnTo>
                  <a:cubicBezTo>
                    <a:pt x="967" y="799"/>
                    <a:pt x="965" y="814"/>
                    <a:pt x="957" y="814"/>
                  </a:cubicBezTo>
                  <a:cubicBezTo>
                    <a:pt x="954" y="814"/>
                    <a:pt x="951" y="812"/>
                    <a:pt x="948" y="809"/>
                  </a:cubicBezTo>
                  <a:cubicBezTo>
                    <a:pt x="935" y="809"/>
                    <a:pt x="935" y="809"/>
                    <a:pt x="948" y="822"/>
                  </a:cubicBezTo>
                  <a:cubicBezTo>
                    <a:pt x="955" y="837"/>
                    <a:pt x="958" y="843"/>
                    <a:pt x="957" y="843"/>
                  </a:cubicBezTo>
                  <a:cubicBezTo>
                    <a:pt x="956" y="843"/>
                    <a:pt x="953" y="840"/>
                    <a:pt x="948" y="835"/>
                  </a:cubicBezTo>
                  <a:cubicBezTo>
                    <a:pt x="941" y="822"/>
                    <a:pt x="931" y="815"/>
                    <a:pt x="927" y="815"/>
                  </a:cubicBezTo>
                  <a:cubicBezTo>
                    <a:pt x="922" y="815"/>
                    <a:pt x="922" y="822"/>
                    <a:pt x="935" y="835"/>
                  </a:cubicBezTo>
                  <a:lnTo>
                    <a:pt x="922" y="822"/>
                  </a:lnTo>
                  <a:cubicBezTo>
                    <a:pt x="915" y="818"/>
                    <a:pt x="911" y="817"/>
                    <a:pt x="909" y="817"/>
                  </a:cubicBezTo>
                  <a:cubicBezTo>
                    <a:pt x="904" y="817"/>
                    <a:pt x="916" y="829"/>
                    <a:pt x="935" y="848"/>
                  </a:cubicBezTo>
                  <a:cubicBezTo>
                    <a:pt x="946" y="865"/>
                    <a:pt x="952" y="874"/>
                    <a:pt x="952" y="874"/>
                  </a:cubicBezTo>
                  <a:cubicBezTo>
                    <a:pt x="951" y="874"/>
                    <a:pt x="938" y="858"/>
                    <a:pt x="909" y="822"/>
                  </a:cubicBezTo>
                  <a:cubicBezTo>
                    <a:pt x="896" y="802"/>
                    <a:pt x="889" y="796"/>
                    <a:pt x="888" y="796"/>
                  </a:cubicBezTo>
                  <a:lnTo>
                    <a:pt x="888" y="796"/>
                  </a:lnTo>
                  <a:cubicBezTo>
                    <a:pt x="886" y="796"/>
                    <a:pt x="889" y="802"/>
                    <a:pt x="896" y="809"/>
                  </a:cubicBezTo>
                  <a:cubicBezTo>
                    <a:pt x="905" y="828"/>
                    <a:pt x="915" y="840"/>
                    <a:pt x="909" y="840"/>
                  </a:cubicBezTo>
                  <a:cubicBezTo>
                    <a:pt x="907" y="840"/>
                    <a:pt x="903" y="838"/>
                    <a:pt x="896" y="835"/>
                  </a:cubicBezTo>
                  <a:lnTo>
                    <a:pt x="896" y="835"/>
                  </a:lnTo>
                  <a:cubicBezTo>
                    <a:pt x="896" y="835"/>
                    <a:pt x="896" y="835"/>
                    <a:pt x="922" y="874"/>
                  </a:cubicBezTo>
                  <a:cubicBezTo>
                    <a:pt x="948" y="899"/>
                    <a:pt x="935" y="899"/>
                    <a:pt x="935" y="899"/>
                  </a:cubicBezTo>
                  <a:cubicBezTo>
                    <a:pt x="922" y="874"/>
                    <a:pt x="922" y="874"/>
                    <a:pt x="909" y="861"/>
                  </a:cubicBezTo>
                  <a:cubicBezTo>
                    <a:pt x="909" y="861"/>
                    <a:pt x="883" y="848"/>
                    <a:pt x="870" y="822"/>
                  </a:cubicBezTo>
                  <a:lnTo>
                    <a:pt x="870" y="822"/>
                  </a:lnTo>
                  <a:cubicBezTo>
                    <a:pt x="873" y="828"/>
                    <a:pt x="877" y="837"/>
                    <a:pt x="883" y="848"/>
                  </a:cubicBezTo>
                  <a:cubicBezTo>
                    <a:pt x="909" y="887"/>
                    <a:pt x="909" y="887"/>
                    <a:pt x="909" y="887"/>
                  </a:cubicBezTo>
                  <a:cubicBezTo>
                    <a:pt x="909" y="887"/>
                    <a:pt x="896" y="887"/>
                    <a:pt x="883" y="861"/>
                  </a:cubicBezTo>
                  <a:cubicBezTo>
                    <a:pt x="870" y="848"/>
                    <a:pt x="870" y="848"/>
                    <a:pt x="870" y="848"/>
                  </a:cubicBezTo>
                  <a:lnTo>
                    <a:pt x="870" y="848"/>
                  </a:lnTo>
                  <a:cubicBezTo>
                    <a:pt x="870" y="848"/>
                    <a:pt x="896" y="912"/>
                    <a:pt x="922" y="964"/>
                  </a:cubicBezTo>
                  <a:cubicBezTo>
                    <a:pt x="909" y="938"/>
                    <a:pt x="896" y="938"/>
                    <a:pt x="896" y="938"/>
                  </a:cubicBezTo>
                  <a:cubicBezTo>
                    <a:pt x="883" y="925"/>
                    <a:pt x="896" y="925"/>
                    <a:pt x="896" y="925"/>
                  </a:cubicBezTo>
                  <a:lnTo>
                    <a:pt x="883" y="899"/>
                  </a:lnTo>
                  <a:cubicBezTo>
                    <a:pt x="870" y="880"/>
                    <a:pt x="863" y="870"/>
                    <a:pt x="862" y="870"/>
                  </a:cubicBezTo>
                  <a:lnTo>
                    <a:pt x="862" y="870"/>
                  </a:lnTo>
                  <a:cubicBezTo>
                    <a:pt x="860" y="870"/>
                    <a:pt x="863" y="880"/>
                    <a:pt x="870" y="899"/>
                  </a:cubicBezTo>
                  <a:cubicBezTo>
                    <a:pt x="861" y="891"/>
                    <a:pt x="852" y="875"/>
                    <a:pt x="851" y="875"/>
                  </a:cubicBezTo>
                  <a:lnTo>
                    <a:pt x="851" y="875"/>
                  </a:lnTo>
                  <a:cubicBezTo>
                    <a:pt x="851" y="875"/>
                    <a:pt x="853" y="878"/>
                    <a:pt x="857" y="887"/>
                  </a:cubicBezTo>
                  <a:lnTo>
                    <a:pt x="857" y="887"/>
                  </a:lnTo>
                  <a:cubicBezTo>
                    <a:pt x="857" y="886"/>
                    <a:pt x="856" y="885"/>
                    <a:pt x="844" y="861"/>
                  </a:cubicBezTo>
                  <a:cubicBezTo>
                    <a:pt x="831" y="861"/>
                    <a:pt x="831" y="861"/>
                    <a:pt x="844" y="887"/>
                  </a:cubicBezTo>
                  <a:cubicBezTo>
                    <a:pt x="857" y="912"/>
                    <a:pt x="857" y="912"/>
                    <a:pt x="844" y="912"/>
                  </a:cubicBezTo>
                  <a:cubicBezTo>
                    <a:pt x="844" y="912"/>
                    <a:pt x="844" y="912"/>
                    <a:pt x="857" y="938"/>
                  </a:cubicBezTo>
                  <a:lnTo>
                    <a:pt x="857" y="951"/>
                  </a:lnTo>
                  <a:cubicBezTo>
                    <a:pt x="857" y="964"/>
                    <a:pt x="870" y="990"/>
                    <a:pt x="870" y="990"/>
                  </a:cubicBezTo>
                  <a:cubicBezTo>
                    <a:pt x="870" y="995"/>
                    <a:pt x="870" y="998"/>
                    <a:pt x="869" y="998"/>
                  </a:cubicBezTo>
                  <a:cubicBezTo>
                    <a:pt x="866" y="998"/>
                    <a:pt x="860" y="989"/>
                    <a:pt x="844" y="964"/>
                  </a:cubicBezTo>
                  <a:cubicBezTo>
                    <a:pt x="844" y="938"/>
                    <a:pt x="844" y="938"/>
                    <a:pt x="831" y="938"/>
                  </a:cubicBezTo>
                  <a:cubicBezTo>
                    <a:pt x="831" y="964"/>
                    <a:pt x="844" y="990"/>
                    <a:pt x="844" y="990"/>
                  </a:cubicBezTo>
                  <a:cubicBezTo>
                    <a:pt x="844" y="990"/>
                    <a:pt x="818" y="938"/>
                    <a:pt x="818" y="913"/>
                  </a:cubicBezTo>
                  <a:lnTo>
                    <a:pt x="818" y="913"/>
                  </a:lnTo>
                  <a:cubicBezTo>
                    <a:pt x="818" y="931"/>
                    <a:pt x="824" y="949"/>
                    <a:pt x="824" y="949"/>
                  </a:cubicBezTo>
                  <a:cubicBezTo>
                    <a:pt x="823" y="949"/>
                    <a:pt x="822" y="946"/>
                    <a:pt x="818" y="938"/>
                  </a:cubicBezTo>
                  <a:cubicBezTo>
                    <a:pt x="805" y="938"/>
                    <a:pt x="805" y="938"/>
                    <a:pt x="805" y="925"/>
                  </a:cubicBezTo>
                  <a:cubicBezTo>
                    <a:pt x="801" y="917"/>
                    <a:pt x="798" y="914"/>
                    <a:pt x="796" y="914"/>
                  </a:cubicBezTo>
                  <a:cubicBezTo>
                    <a:pt x="792" y="914"/>
                    <a:pt x="792" y="925"/>
                    <a:pt x="792" y="925"/>
                  </a:cubicBezTo>
                  <a:cubicBezTo>
                    <a:pt x="779" y="899"/>
                    <a:pt x="772" y="887"/>
                    <a:pt x="771" y="887"/>
                  </a:cubicBezTo>
                  <a:lnTo>
                    <a:pt x="771" y="887"/>
                  </a:lnTo>
                  <a:cubicBezTo>
                    <a:pt x="769" y="887"/>
                    <a:pt x="772" y="899"/>
                    <a:pt x="779" y="925"/>
                  </a:cubicBezTo>
                  <a:cubicBezTo>
                    <a:pt x="775" y="918"/>
                    <a:pt x="772" y="915"/>
                    <a:pt x="771" y="915"/>
                  </a:cubicBezTo>
                  <a:cubicBezTo>
                    <a:pt x="770" y="915"/>
                    <a:pt x="769" y="915"/>
                    <a:pt x="768" y="917"/>
                  </a:cubicBezTo>
                  <a:lnTo>
                    <a:pt x="768" y="917"/>
                  </a:lnTo>
                  <a:lnTo>
                    <a:pt x="766" y="913"/>
                  </a:lnTo>
                  <a:lnTo>
                    <a:pt x="766" y="913"/>
                  </a:lnTo>
                  <a:cubicBezTo>
                    <a:pt x="767" y="914"/>
                    <a:pt x="768" y="916"/>
                    <a:pt x="768" y="917"/>
                  </a:cubicBezTo>
                  <a:lnTo>
                    <a:pt x="768" y="917"/>
                  </a:lnTo>
                  <a:cubicBezTo>
                    <a:pt x="768" y="917"/>
                    <a:pt x="768" y="917"/>
                    <a:pt x="768" y="917"/>
                  </a:cubicBezTo>
                  <a:lnTo>
                    <a:pt x="768" y="917"/>
                  </a:lnTo>
                  <a:lnTo>
                    <a:pt x="779" y="938"/>
                  </a:lnTo>
                  <a:cubicBezTo>
                    <a:pt x="779" y="946"/>
                    <a:pt x="779" y="950"/>
                    <a:pt x="779" y="950"/>
                  </a:cubicBezTo>
                  <a:cubicBezTo>
                    <a:pt x="779" y="950"/>
                    <a:pt x="779" y="951"/>
                    <a:pt x="779" y="951"/>
                  </a:cubicBezTo>
                  <a:cubicBezTo>
                    <a:pt x="779" y="951"/>
                    <a:pt x="779" y="940"/>
                    <a:pt x="768" y="917"/>
                  </a:cubicBezTo>
                  <a:lnTo>
                    <a:pt x="768" y="917"/>
                  </a:lnTo>
                  <a:cubicBezTo>
                    <a:pt x="766" y="923"/>
                    <a:pt x="766" y="937"/>
                    <a:pt x="766" y="951"/>
                  </a:cubicBezTo>
                  <a:cubicBezTo>
                    <a:pt x="766" y="977"/>
                    <a:pt x="766" y="1016"/>
                    <a:pt x="779" y="1042"/>
                  </a:cubicBezTo>
                  <a:cubicBezTo>
                    <a:pt x="779" y="1073"/>
                    <a:pt x="779" y="1085"/>
                    <a:pt x="776" y="1085"/>
                  </a:cubicBezTo>
                  <a:cubicBezTo>
                    <a:pt x="775" y="1085"/>
                    <a:pt x="771" y="1079"/>
                    <a:pt x="766" y="1068"/>
                  </a:cubicBezTo>
                  <a:cubicBezTo>
                    <a:pt x="766" y="1068"/>
                    <a:pt x="766" y="1042"/>
                    <a:pt x="766" y="1016"/>
                  </a:cubicBezTo>
                  <a:cubicBezTo>
                    <a:pt x="753" y="990"/>
                    <a:pt x="766" y="990"/>
                    <a:pt x="766" y="990"/>
                  </a:cubicBezTo>
                  <a:cubicBezTo>
                    <a:pt x="766" y="977"/>
                    <a:pt x="766" y="951"/>
                    <a:pt x="753" y="951"/>
                  </a:cubicBezTo>
                  <a:cubicBezTo>
                    <a:pt x="753" y="925"/>
                    <a:pt x="753" y="925"/>
                    <a:pt x="740" y="925"/>
                  </a:cubicBezTo>
                  <a:cubicBezTo>
                    <a:pt x="740" y="925"/>
                    <a:pt x="740" y="925"/>
                    <a:pt x="740" y="899"/>
                  </a:cubicBezTo>
                  <a:cubicBezTo>
                    <a:pt x="735" y="894"/>
                    <a:pt x="732" y="891"/>
                    <a:pt x="730" y="891"/>
                  </a:cubicBezTo>
                  <a:cubicBezTo>
                    <a:pt x="727" y="891"/>
                    <a:pt x="727" y="897"/>
                    <a:pt x="727" y="912"/>
                  </a:cubicBezTo>
                  <a:cubicBezTo>
                    <a:pt x="727" y="923"/>
                    <a:pt x="727" y="932"/>
                    <a:pt x="727" y="938"/>
                  </a:cubicBezTo>
                  <a:cubicBezTo>
                    <a:pt x="727" y="906"/>
                    <a:pt x="722" y="884"/>
                    <a:pt x="715" y="884"/>
                  </a:cubicBezTo>
                  <a:cubicBezTo>
                    <a:pt x="711" y="884"/>
                    <a:pt x="706" y="893"/>
                    <a:pt x="701" y="912"/>
                  </a:cubicBezTo>
                  <a:cubicBezTo>
                    <a:pt x="701" y="896"/>
                    <a:pt x="696" y="885"/>
                    <a:pt x="692" y="885"/>
                  </a:cubicBezTo>
                  <a:cubicBezTo>
                    <a:pt x="690" y="885"/>
                    <a:pt x="688" y="890"/>
                    <a:pt x="688" y="899"/>
                  </a:cubicBezTo>
                  <a:lnTo>
                    <a:pt x="675" y="899"/>
                  </a:lnTo>
                  <a:cubicBezTo>
                    <a:pt x="666" y="908"/>
                    <a:pt x="657" y="924"/>
                    <a:pt x="657" y="924"/>
                  </a:cubicBezTo>
                  <a:cubicBezTo>
                    <a:pt x="657" y="924"/>
                    <a:pt x="658" y="920"/>
                    <a:pt x="662" y="912"/>
                  </a:cubicBezTo>
                  <a:cubicBezTo>
                    <a:pt x="675" y="899"/>
                    <a:pt x="662" y="899"/>
                    <a:pt x="662" y="887"/>
                  </a:cubicBezTo>
                  <a:cubicBezTo>
                    <a:pt x="649" y="887"/>
                    <a:pt x="649" y="887"/>
                    <a:pt x="636" y="912"/>
                  </a:cubicBezTo>
                  <a:cubicBezTo>
                    <a:pt x="634" y="915"/>
                    <a:pt x="632" y="916"/>
                    <a:pt x="632" y="916"/>
                  </a:cubicBezTo>
                  <a:cubicBezTo>
                    <a:pt x="628" y="916"/>
                    <a:pt x="639" y="897"/>
                    <a:pt x="649" y="887"/>
                  </a:cubicBezTo>
                  <a:cubicBezTo>
                    <a:pt x="662" y="862"/>
                    <a:pt x="665" y="849"/>
                    <a:pt x="663" y="849"/>
                  </a:cubicBezTo>
                  <a:lnTo>
                    <a:pt x="663" y="849"/>
                  </a:lnTo>
                  <a:cubicBezTo>
                    <a:pt x="660" y="849"/>
                    <a:pt x="650" y="865"/>
                    <a:pt x="636" y="899"/>
                  </a:cubicBezTo>
                  <a:cubicBezTo>
                    <a:pt x="620" y="924"/>
                    <a:pt x="609" y="933"/>
                    <a:pt x="606" y="933"/>
                  </a:cubicBezTo>
                  <a:cubicBezTo>
                    <a:pt x="604" y="933"/>
                    <a:pt x="606" y="930"/>
                    <a:pt x="610" y="925"/>
                  </a:cubicBezTo>
                  <a:cubicBezTo>
                    <a:pt x="623" y="900"/>
                    <a:pt x="623" y="899"/>
                    <a:pt x="623" y="899"/>
                  </a:cubicBezTo>
                  <a:lnTo>
                    <a:pt x="623" y="899"/>
                  </a:lnTo>
                  <a:cubicBezTo>
                    <a:pt x="610" y="912"/>
                    <a:pt x="597" y="938"/>
                    <a:pt x="584" y="964"/>
                  </a:cubicBezTo>
                  <a:cubicBezTo>
                    <a:pt x="571" y="977"/>
                    <a:pt x="571" y="977"/>
                    <a:pt x="571" y="977"/>
                  </a:cubicBezTo>
                  <a:cubicBezTo>
                    <a:pt x="584" y="951"/>
                    <a:pt x="597" y="938"/>
                    <a:pt x="610" y="912"/>
                  </a:cubicBezTo>
                  <a:cubicBezTo>
                    <a:pt x="610" y="912"/>
                    <a:pt x="623" y="900"/>
                    <a:pt x="636" y="874"/>
                  </a:cubicBezTo>
                  <a:lnTo>
                    <a:pt x="636" y="874"/>
                  </a:lnTo>
                  <a:cubicBezTo>
                    <a:pt x="636" y="874"/>
                    <a:pt x="634" y="877"/>
                    <a:pt x="623" y="899"/>
                  </a:cubicBezTo>
                  <a:cubicBezTo>
                    <a:pt x="623" y="899"/>
                    <a:pt x="636" y="874"/>
                    <a:pt x="649" y="861"/>
                  </a:cubicBezTo>
                  <a:lnTo>
                    <a:pt x="649" y="861"/>
                  </a:lnTo>
                  <a:cubicBezTo>
                    <a:pt x="649" y="861"/>
                    <a:pt x="648" y="862"/>
                    <a:pt x="636" y="874"/>
                  </a:cubicBezTo>
                  <a:cubicBezTo>
                    <a:pt x="639" y="868"/>
                    <a:pt x="640" y="865"/>
                    <a:pt x="638" y="865"/>
                  </a:cubicBezTo>
                  <a:lnTo>
                    <a:pt x="638" y="865"/>
                  </a:lnTo>
                  <a:cubicBezTo>
                    <a:pt x="634" y="865"/>
                    <a:pt x="619" y="880"/>
                    <a:pt x="604" y="899"/>
                  </a:cubicBezTo>
                  <a:lnTo>
                    <a:pt x="604" y="899"/>
                  </a:lnTo>
                  <a:cubicBezTo>
                    <a:pt x="610" y="887"/>
                    <a:pt x="607" y="887"/>
                    <a:pt x="597" y="887"/>
                  </a:cubicBezTo>
                  <a:cubicBezTo>
                    <a:pt x="597" y="881"/>
                    <a:pt x="597" y="878"/>
                    <a:pt x="596" y="878"/>
                  </a:cubicBezTo>
                  <a:cubicBezTo>
                    <a:pt x="595" y="878"/>
                    <a:pt x="592" y="884"/>
                    <a:pt x="584" y="899"/>
                  </a:cubicBezTo>
                  <a:cubicBezTo>
                    <a:pt x="571" y="912"/>
                    <a:pt x="558" y="938"/>
                    <a:pt x="558" y="938"/>
                  </a:cubicBezTo>
                  <a:cubicBezTo>
                    <a:pt x="558" y="938"/>
                    <a:pt x="546" y="964"/>
                    <a:pt x="520" y="977"/>
                  </a:cubicBezTo>
                  <a:cubicBezTo>
                    <a:pt x="520" y="977"/>
                    <a:pt x="533" y="951"/>
                    <a:pt x="546" y="938"/>
                  </a:cubicBezTo>
                  <a:cubicBezTo>
                    <a:pt x="571" y="887"/>
                    <a:pt x="584" y="874"/>
                    <a:pt x="584" y="861"/>
                  </a:cubicBezTo>
                  <a:cubicBezTo>
                    <a:pt x="571" y="861"/>
                    <a:pt x="571" y="848"/>
                    <a:pt x="584" y="835"/>
                  </a:cubicBezTo>
                  <a:lnTo>
                    <a:pt x="584" y="835"/>
                  </a:lnTo>
                  <a:cubicBezTo>
                    <a:pt x="584" y="835"/>
                    <a:pt x="583" y="836"/>
                    <a:pt x="571" y="848"/>
                  </a:cubicBezTo>
                  <a:lnTo>
                    <a:pt x="558" y="848"/>
                  </a:lnTo>
                  <a:cubicBezTo>
                    <a:pt x="574" y="832"/>
                    <a:pt x="576" y="826"/>
                    <a:pt x="572" y="826"/>
                  </a:cubicBezTo>
                  <a:cubicBezTo>
                    <a:pt x="569" y="826"/>
                    <a:pt x="564" y="829"/>
                    <a:pt x="558" y="835"/>
                  </a:cubicBezTo>
                  <a:cubicBezTo>
                    <a:pt x="571" y="817"/>
                    <a:pt x="577" y="807"/>
                    <a:pt x="575" y="807"/>
                  </a:cubicBezTo>
                  <a:lnTo>
                    <a:pt x="575" y="807"/>
                  </a:lnTo>
                  <a:cubicBezTo>
                    <a:pt x="573" y="807"/>
                    <a:pt x="560" y="820"/>
                    <a:pt x="533" y="848"/>
                  </a:cubicBezTo>
                  <a:cubicBezTo>
                    <a:pt x="520" y="861"/>
                    <a:pt x="494" y="887"/>
                    <a:pt x="507" y="887"/>
                  </a:cubicBezTo>
                  <a:lnTo>
                    <a:pt x="507" y="899"/>
                  </a:lnTo>
                  <a:lnTo>
                    <a:pt x="481" y="912"/>
                  </a:lnTo>
                  <a:cubicBezTo>
                    <a:pt x="481" y="909"/>
                    <a:pt x="479" y="907"/>
                    <a:pt x="476" y="907"/>
                  </a:cubicBezTo>
                  <a:cubicBezTo>
                    <a:pt x="468" y="907"/>
                    <a:pt x="451" y="919"/>
                    <a:pt x="442" y="938"/>
                  </a:cubicBezTo>
                  <a:cubicBezTo>
                    <a:pt x="442" y="938"/>
                    <a:pt x="416" y="951"/>
                    <a:pt x="416" y="951"/>
                  </a:cubicBezTo>
                  <a:cubicBezTo>
                    <a:pt x="416" y="951"/>
                    <a:pt x="442" y="925"/>
                    <a:pt x="455" y="912"/>
                  </a:cubicBezTo>
                  <a:cubicBezTo>
                    <a:pt x="481" y="899"/>
                    <a:pt x="494" y="887"/>
                    <a:pt x="507" y="874"/>
                  </a:cubicBezTo>
                  <a:cubicBezTo>
                    <a:pt x="532" y="848"/>
                    <a:pt x="546" y="828"/>
                    <a:pt x="542" y="828"/>
                  </a:cubicBezTo>
                  <a:lnTo>
                    <a:pt x="542" y="828"/>
                  </a:lnTo>
                  <a:cubicBezTo>
                    <a:pt x="540" y="828"/>
                    <a:pt x="533" y="834"/>
                    <a:pt x="520" y="848"/>
                  </a:cubicBezTo>
                  <a:cubicBezTo>
                    <a:pt x="520" y="848"/>
                    <a:pt x="520" y="848"/>
                    <a:pt x="546" y="822"/>
                  </a:cubicBezTo>
                  <a:cubicBezTo>
                    <a:pt x="551" y="816"/>
                    <a:pt x="554" y="813"/>
                    <a:pt x="553" y="813"/>
                  </a:cubicBezTo>
                  <a:lnTo>
                    <a:pt x="553" y="813"/>
                  </a:lnTo>
                  <a:cubicBezTo>
                    <a:pt x="552" y="813"/>
                    <a:pt x="542" y="819"/>
                    <a:pt x="520" y="835"/>
                  </a:cubicBezTo>
                  <a:cubicBezTo>
                    <a:pt x="545" y="809"/>
                    <a:pt x="548" y="795"/>
                    <a:pt x="544" y="795"/>
                  </a:cubicBezTo>
                  <a:lnTo>
                    <a:pt x="544" y="795"/>
                  </a:lnTo>
                  <a:cubicBezTo>
                    <a:pt x="542" y="795"/>
                    <a:pt x="537" y="799"/>
                    <a:pt x="533" y="809"/>
                  </a:cubicBezTo>
                  <a:cubicBezTo>
                    <a:pt x="516" y="820"/>
                    <a:pt x="504" y="824"/>
                    <a:pt x="498" y="824"/>
                  </a:cubicBezTo>
                  <a:cubicBezTo>
                    <a:pt x="490" y="824"/>
                    <a:pt x="492" y="816"/>
                    <a:pt x="507" y="809"/>
                  </a:cubicBezTo>
                  <a:cubicBezTo>
                    <a:pt x="517" y="798"/>
                    <a:pt x="536" y="779"/>
                    <a:pt x="529" y="779"/>
                  </a:cubicBezTo>
                  <a:cubicBezTo>
                    <a:pt x="528" y="779"/>
                    <a:pt x="525" y="780"/>
                    <a:pt x="520" y="783"/>
                  </a:cubicBezTo>
                  <a:lnTo>
                    <a:pt x="520" y="783"/>
                  </a:lnTo>
                  <a:lnTo>
                    <a:pt x="520" y="783"/>
                  </a:lnTo>
                  <a:cubicBezTo>
                    <a:pt x="520" y="783"/>
                    <a:pt x="519" y="783"/>
                    <a:pt x="494" y="796"/>
                  </a:cubicBezTo>
                  <a:cubicBezTo>
                    <a:pt x="494" y="796"/>
                    <a:pt x="481" y="809"/>
                    <a:pt x="455" y="822"/>
                  </a:cubicBezTo>
                  <a:cubicBezTo>
                    <a:pt x="455" y="822"/>
                    <a:pt x="429" y="835"/>
                    <a:pt x="416" y="848"/>
                  </a:cubicBezTo>
                  <a:cubicBezTo>
                    <a:pt x="411" y="850"/>
                    <a:pt x="408" y="851"/>
                    <a:pt x="406" y="851"/>
                  </a:cubicBezTo>
                  <a:cubicBezTo>
                    <a:pt x="401" y="851"/>
                    <a:pt x="403" y="846"/>
                    <a:pt x="412" y="837"/>
                  </a:cubicBezTo>
                  <a:lnTo>
                    <a:pt x="412" y="837"/>
                  </a:lnTo>
                  <a:cubicBezTo>
                    <a:pt x="408" y="838"/>
                    <a:pt x="402" y="842"/>
                    <a:pt x="390" y="848"/>
                  </a:cubicBezTo>
                  <a:cubicBezTo>
                    <a:pt x="383" y="851"/>
                    <a:pt x="373" y="856"/>
                    <a:pt x="364" y="861"/>
                  </a:cubicBezTo>
                  <a:cubicBezTo>
                    <a:pt x="338" y="874"/>
                    <a:pt x="325" y="887"/>
                    <a:pt x="325" y="887"/>
                  </a:cubicBezTo>
                  <a:cubicBezTo>
                    <a:pt x="325" y="874"/>
                    <a:pt x="338" y="861"/>
                    <a:pt x="364" y="848"/>
                  </a:cubicBezTo>
                  <a:cubicBezTo>
                    <a:pt x="387" y="832"/>
                    <a:pt x="396" y="826"/>
                    <a:pt x="403" y="826"/>
                  </a:cubicBezTo>
                  <a:cubicBezTo>
                    <a:pt x="407" y="826"/>
                    <a:pt x="410" y="829"/>
                    <a:pt x="415" y="834"/>
                  </a:cubicBezTo>
                  <a:lnTo>
                    <a:pt x="415" y="834"/>
                  </a:lnTo>
                  <a:cubicBezTo>
                    <a:pt x="425" y="824"/>
                    <a:pt x="443" y="811"/>
                    <a:pt x="468" y="796"/>
                  </a:cubicBezTo>
                  <a:cubicBezTo>
                    <a:pt x="468" y="796"/>
                    <a:pt x="468" y="783"/>
                    <a:pt x="494" y="770"/>
                  </a:cubicBezTo>
                  <a:cubicBezTo>
                    <a:pt x="507" y="770"/>
                    <a:pt x="507" y="770"/>
                    <a:pt x="507" y="757"/>
                  </a:cubicBezTo>
                  <a:lnTo>
                    <a:pt x="507" y="757"/>
                  </a:lnTo>
                  <a:cubicBezTo>
                    <a:pt x="507" y="757"/>
                    <a:pt x="506" y="757"/>
                    <a:pt x="495" y="762"/>
                  </a:cubicBezTo>
                  <a:lnTo>
                    <a:pt x="495" y="762"/>
                  </a:lnTo>
                  <a:cubicBezTo>
                    <a:pt x="496" y="762"/>
                    <a:pt x="495" y="761"/>
                    <a:pt x="493" y="761"/>
                  </a:cubicBezTo>
                  <a:cubicBezTo>
                    <a:pt x="489" y="761"/>
                    <a:pt x="476" y="764"/>
                    <a:pt x="455" y="770"/>
                  </a:cubicBezTo>
                  <a:cubicBezTo>
                    <a:pt x="464" y="765"/>
                    <a:pt x="473" y="761"/>
                    <a:pt x="481" y="757"/>
                  </a:cubicBezTo>
                  <a:lnTo>
                    <a:pt x="481" y="757"/>
                  </a:lnTo>
                  <a:cubicBezTo>
                    <a:pt x="455" y="763"/>
                    <a:pt x="442" y="767"/>
                    <a:pt x="439" y="767"/>
                  </a:cubicBezTo>
                  <a:cubicBezTo>
                    <a:pt x="435" y="767"/>
                    <a:pt x="442" y="763"/>
                    <a:pt x="455" y="757"/>
                  </a:cubicBezTo>
                  <a:cubicBezTo>
                    <a:pt x="455" y="744"/>
                    <a:pt x="455" y="744"/>
                    <a:pt x="481" y="744"/>
                  </a:cubicBezTo>
                  <a:cubicBezTo>
                    <a:pt x="455" y="744"/>
                    <a:pt x="455" y="744"/>
                    <a:pt x="468" y="731"/>
                  </a:cubicBezTo>
                  <a:lnTo>
                    <a:pt x="468" y="731"/>
                  </a:lnTo>
                  <a:cubicBezTo>
                    <a:pt x="429" y="744"/>
                    <a:pt x="403" y="744"/>
                    <a:pt x="403" y="744"/>
                  </a:cubicBezTo>
                  <a:cubicBezTo>
                    <a:pt x="403" y="757"/>
                    <a:pt x="403" y="757"/>
                    <a:pt x="377" y="757"/>
                  </a:cubicBezTo>
                  <a:cubicBezTo>
                    <a:pt x="377" y="757"/>
                    <a:pt x="377" y="744"/>
                    <a:pt x="351" y="744"/>
                  </a:cubicBezTo>
                  <a:cubicBezTo>
                    <a:pt x="338" y="757"/>
                    <a:pt x="286" y="770"/>
                    <a:pt x="312" y="770"/>
                  </a:cubicBezTo>
                  <a:lnTo>
                    <a:pt x="286" y="783"/>
                  </a:lnTo>
                  <a:cubicBezTo>
                    <a:pt x="308" y="779"/>
                    <a:pt x="324" y="775"/>
                    <a:pt x="334" y="773"/>
                  </a:cubicBezTo>
                  <a:lnTo>
                    <a:pt x="334" y="773"/>
                  </a:lnTo>
                  <a:cubicBezTo>
                    <a:pt x="328" y="775"/>
                    <a:pt x="321" y="778"/>
                    <a:pt x="312" y="783"/>
                  </a:cubicBezTo>
                  <a:cubicBezTo>
                    <a:pt x="273" y="796"/>
                    <a:pt x="273" y="796"/>
                    <a:pt x="273" y="809"/>
                  </a:cubicBezTo>
                  <a:lnTo>
                    <a:pt x="247" y="809"/>
                  </a:lnTo>
                  <a:cubicBezTo>
                    <a:pt x="221" y="822"/>
                    <a:pt x="195" y="835"/>
                    <a:pt x="208" y="835"/>
                  </a:cubicBezTo>
                  <a:cubicBezTo>
                    <a:pt x="208" y="841"/>
                    <a:pt x="208" y="844"/>
                    <a:pt x="210" y="844"/>
                  </a:cubicBezTo>
                  <a:cubicBezTo>
                    <a:pt x="212" y="844"/>
                    <a:pt x="215" y="841"/>
                    <a:pt x="221" y="835"/>
                  </a:cubicBezTo>
                  <a:cubicBezTo>
                    <a:pt x="229" y="831"/>
                    <a:pt x="234" y="829"/>
                    <a:pt x="237" y="829"/>
                  </a:cubicBezTo>
                  <a:cubicBezTo>
                    <a:pt x="244" y="829"/>
                    <a:pt x="236" y="838"/>
                    <a:pt x="208" y="848"/>
                  </a:cubicBezTo>
                  <a:cubicBezTo>
                    <a:pt x="195" y="854"/>
                    <a:pt x="189" y="857"/>
                    <a:pt x="192" y="857"/>
                  </a:cubicBezTo>
                  <a:cubicBezTo>
                    <a:pt x="195" y="857"/>
                    <a:pt x="208" y="854"/>
                    <a:pt x="234" y="848"/>
                  </a:cubicBezTo>
                  <a:cubicBezTo>
                    <a:pt x="250" y="842"/>
                    <a:pt x="260" y="839"/>
                    <a:pt x="263" y="839"/>
                  </a:cubicBezTo>
                  <a:cubicBezTo>
                    <a:pt x="266" y="839"/>
                    <a:pt x="257" y="845"/>
                    <a:pt x="234" y="861"/>
                  </a:cubicBezTo>
                  <a:cubicBezTo>
                    <a:pt x="234" y="861"/>
                    <a:pt x="234" y="861"/>
                    <a:pt x="234" y="874"/>
                  </a:cubicBezTo>
                  <a:cubicBezTo>
                    <a:pt x="234" y="874"/>
                    <a:pt x="260" y="861"/>
                    <a:pt x="286" y="848"/>
                  </a:cubicBezTo>
                  <a:cubicBezTo>
                    <a:pt x="306" y="841"/>
                    <a:pt x="315" y="838"/>
                    <a:pt x="319" y="838"/>
                  </a:cubicBezTo>
                  <a:cubicBezTo>
                    <a:pt x="322" y="838"/>
                    <a:pt x="319" y="841"/>
                    <a:pt x="312" y="848"/>
                  </a:cubicBezTo>
                  <a:cubicBezTo>
                    <a:pt x="286" y="861"/>
                    <a:pt x="260" y="874"/>
                    <a:pt x="260" y="874"/>
                  </a:cubicBezTo>
                  <a:cubicBezTo>
                    <a:pt x="234" y="874"/>
                    <a:pt x="247" y="887"/>
                    <a:pt x="247" y="887"/>
                  </a:cubicBezTo>
                  <a:cubicBezTo>
                    <a:pt x="247" y="887"/>
                    <a:pt x="247" y="892"/>
                    <a:pt x="255" y="892"/>
                  </a:cubicBezTo>
                  <a:cubicBezTo>
                    <a:pt x="259" y="892"/>
                    <a:pt x="264" y="891"/>
                    <a:pt x="273" y="887"/>
                  </a:cubicBezTo>
                  <a:lnTo>
                    <a:pt x="273" y="887"/>
                  </a:lnTo>
                  <a:lnTo>
                    <a:pt x="247" y="899"/>
                  </a:lnTo>
                  <a:cubicBezTo>
                    <a:pt x="247" y="899"/>
                    <a:pt x="247" y="912"/>
                    <a:pt x="234" y="925"/>
                  </a:cubicBezTo>
                  <a:cubicBezTo>
                    <a:pt x="230" y="935"/>
                    <a:pt x="232" y="939"/>
                    <a:pt x="238" y="939"/>
                  </a:cubicBezTo>
                  <a:cubicBezTo>
                    <a:pt x="249" y="939"/>
                    <a:pt x="274" y="925"/>
                    <a:pt x="299" y="899"/>
                  </a:cubicBezTo>
                  <a:lnTo>
                    <a:pt x="325" y="899"/>
                  </a:lnTo>
                  <a:cubicBezTo>
                    <a:pt x="351" y="887"/>
                    <a:pt x="351" y="887"/>
                    <a:pt x="351" y="887"/>
                  </a:cubicBezTo>
                  <a:lnTo>
                    <a:pt x="351" y="887"/>
                  </a:lnTo>
                  <a:lnTo>
                    <a:pt x="312" y="912"/>
                  </a:lnTo>
                  <a:cubicBezTo>
                    <a:pt x="270" y="938"/>
                    <a:pt x="245" y="952"/>
                    <a:pt x="249" y="952"/>
                  </a:cubicBezTo>
                  <a:cubicBezTo>
                    <a:pt x="252" y="952"/>
                    <a:pt x="263" y="948"/>
                    <a:pt x="286" y="938"/>
                  </a:cubicBezTo>
                  <a:lnTo>
                    <a:pt x="286" y="938"/>
                  </a:lnTo>
                  <a:cubicBezTo>
                    <a:pt x="286" y="938"/>
                    <a:pt x="286" y="939"/>
                    <a:pt x="273" y="951"/>
                  </a:cubicBezTo>
                  <a:cubicBezTo>
                    <a:pt x="273" y="954"/>
                    <a:pt x="275" y="955"/>
                    <a:pt x="278" y="955"/>
                  </a:cubicBezTo>
                  <a:cubicBezTo>
                    <a:pt x="292" y="955"/>
                    <a:pt x="327" y="936"/>
                    <a:pt x="338" y="925"/>
                  </a:cubicBezTo>
                  <a:cubicBezTo>
                    <a:pt x="364" y="913"/>
                    <a:pt x="364" y="912"/>
                    <a:pt x="364" y="912"/>
                  </a:cubicBezTo>
                  <a:lnTo>
                    <a:pt x="364" y="912"/>
                  </a:lnTo>
                  <a:cubicBezTo>
                    <a:pt x="364" y="912"/>
                    <a:pt x="364" y="913"/>
                    <a:pt x="351" y="925"/>
                  </a:cubicBezTo>
                  <a:cubicBezTo>
                    <a:pt x="327" y="941"/>
                    <a:pt x="318" y="953"/>
                    <a:pt x="323" y="953"/>
                  </a:cubicBezTo>
                  <a:cubicBezTo>
                    <a:pt x="327" y="953"/>
                    <a:pt x="336" y="948"/>
                    <a:pt x="351" y="938"/>
                  </a:cubicBezTo>
                  <a:lnTo>
                    <a:pt x="351" y="938"/>
                  </a:lnTo>
                  <a:lnTo>
                    <a:pt x="338" y="951"/>
                  </a:lnTo>
                  <a:cubicBezTo>
                    <a:pt x="312" y="964"/>
                    <a:pt x="299" y="990"/>
                    <a:pt x="325" y="990"/>
                  </a:cubicBezTo>
                  <a:cubicBezTo>
                    <a:pt x="338" y="1003"/>
                    <a:pt x="351" y="1016"/>
                    <a:pt x="325" y="1029"/>
                  </a:cubicBezTo>
                  <a:cubicBezTo>
                    <a:pt x="322" y="1033"/>
                    <a:pt x="322" y="1034"/>
                    <a:pt x="325" y="1034"/>
                  </a:cubicBezTo>
                  <a:cubicBezTo>
                    <a:pt x="334" y="1034"/>
                    <a:pt x="365" y="1022"/>
                    <a:pt x="403" y="1003"/>
                  </a:cubicBezTo>
                  <a:lnTo>
                    <a:pt x="403" y="1003"/>
                  </a:lnTo>
                  <a:cubicBezTo>
                    <a:pt x="377" y="1016"/>
                    <a:pt x="377" y="1016"/>
                    <a:pt x="390" y="1029"/>
                  </a:cubicBezTo>
                  <a:cubicBezTo>
                    <a:pt x="390" y="1029"/>
                    <a:pt x="390" y="1029"/>
                    <a:pt x="377" y="1055"/>
                  </a:cubicBezTo>
                  <a:cubicBezTo>
                    <a:pt x="390" y="1042"/>
                    <a:pt x="398" y="1036"/>
                    <a:pt x="400" y="1036"/>
                  </a:cubicBezTo>
                  <a:lnTo>
                    <a:pt x="400" y="1036"/>
                  </a:lnTo>
                  <a:cubicBezTo>
                    <a:pt x="405" y="1036"/>
                    <a:pt x="394" y="1056"/>
                    <a:pt x="377" y="1081"/>
                  </a:cubicBezTo>
                  <a:cubicBezTo>
                    <a:pt x="364" y="1107"/>
                    <a:pt x="364" y="1107"/>
                    <a:pt x="364" y="1107"/>
                  </a:cubicBezTo>
                  <a:cubicBezTo>
                    <a:pt x="373" y="1103"/>
                    <a:pt x="378" y="1101"/>
                    <a:pt x="383" y="1101"/>
                  </a:cubicBezTo>
                  <a:cubicBezTo>
                    <a:pt x="391" y="1101"/>
                    <a:pt x="394" y="1107"/>
                    <a:pt x="403" y="1107"/>
                  </a:cubicBezTo>
                  <a:cubicBezTo>
                    <a:pt x="408" y="1112"/>
                    <a:pt x="411" y="1115"/>
                    <a:pt x="414" y="1115"/>
                  </a:cubicBezTo>
                  <a:cubicBezTo>
                    <a:pt x="416" y="1115"/>
                    <a:pt x="418" y="1113"/>
                    <a:pt x="421" y="1110"/>
                  </a:cubicBezTo>
                  <a:lnTo>
                    <a:pt x="421" y="1110"/>
                  </a:lnTo>
                  <a:cubicBezTo>
                    <a:pt x="417" y="1121"/>
                    <a:pt x="419" y="1123"/>
                    <a:pt x="429" y="1133"/>
                  </a:cubicBezTo>
                  <a:cubicBezTo>
                    <a:pt x="429" y="1133"/>
                    <a:pt x="455" y="1107"/>
                    <a:pt x="455" y="1107"/>
                  </a:cubicBezTo>
                  <a:cubicBezTo>
                    <a:pt x="468" y="1094"/>
                    <a:pt x="455" y="1094"/>
                    <a:pt x="455" y="1081"/>
                  </a:cubicBezTo>
                  <a:cubicBezTo>
                    <a:pt x="459" y="1077"/>
                    <a:pt x="460" y="1076"/>
                    <a:pt x="460" y="1076"/>
                  </a:cubicBezTo>
                  <a:lnTo>
                    <a:pt x="460" y="1076"/>
                  </a:lnTo>
                  <a:cubicBezTo>
                    <a:pt x="459" y="1076"/>
                    <a:pt x="450" y="1083"/>
                    <a:pt x="435" y="1091"/>
                  </a:cubicBezTo>
                  <a:lnTo>
                    <a:pt x="435" y="1091"/>
                  </a:lnTo>
                  <a:cubicBezTo>
                    <a:pt x="437" y="1088"/>
                    <a:pt x="439" y="1085"/>
                    <a:pt x="442" y="1081"/>
                  </a:cubicBezTo>
                  <a:cubicBezTo>
                    <a:pt x="481" y="1042"/>
                    <a:pt x="481" y="1042"/>
                    <a:pt x="481" y="1042"/>
                  </a:cubicBezTo>
                  <a:cubicBezTo>
                    <a:pt x="481" y="1042"/>
                    <a:pt x="481" y="1055"/>
                    <a:pt x="481" y="1068"/>
                  </a:cubicBezTo>
                  <a:cubicBezTo>
                    <a:pt x="481" y="1068"/>
                    <a:pt x="468" y="1094"/>
                    <a:pt x="468" y="1094"/>
                  </a:cubicBezTo>
                  <a:cubicBezTo>
                    <a:pt x="468" y="1094"/>
                    <a:pt x="468" y="1107"/>
                    <a:pt x="455" y="1120"/>
                  </a:cubicBezTo>
                  <a:cubicBezTo>
                    <a:pt x="455" y="1120"/>
                    <a:pt x="455" y="1146"/>
                    <a:pt x="455" y="1146"/>
                  </a:cubicBezTo>
                  <a:cubicBezTo>
                    <a:pt x="468" y="1159"/>
                    <a:pt x="468" y="1159"/>
                    <a:pt x="455" y="1185"/>
                  </a:cubicBezTo>
                  <a:cubicBezTo>
                    <a:pt x="455" y="1185"/>
                    <a:pt x="455" y="1184"/>
                    <a:pt x="468" y="1159"/>
                  </a:cubicBezTo>
                  <a:cubicBezTo>
                    <a:pt x="477" y="1150"/>
                    <a:pt x="492" y="1135"/>
                    <a:pt x="500" y="1135"/>
                  </a:cubicBezTo>
                  <a:cubicBezTo>
                    <a:pt x="504" y="1135"/>
                    <a:pt x="507" y="1138"/>
                    <a:pt x="507" y="1146"/>
                  </a:cubicBezTo>
                  <a:cubicBezTo>
                    <a:pt x="507" y="1152"/>
                    <a:pt x="510" y="1156"/>
                    <a:pt x="515" y="1156"/>
                  </a:cubicBezTo>
                  <a:cubicBezTo>
                    <a:pt x="520" y="1156"/>
                    <a:pt x="526" y="1152"/>
                    <a:pt x="533" y="1146"/>
                  </a:cubicBezTo>
                  <a:cubicBezTo>
                    <a:pt x="533" y="1146"/>
                    <a:pt x="533" y="1146"/>
                    <a:pt x="533" y="1159"/>
                  </a:cubicBezTo>
                  <a:cubicBezTo>
                    <a:pt x="519" y="1187"/>
                    <a:pt x="516" y="1200"/>
                    <a:pt x="520" y="1200"/>
                  </a:cubicBezTo>
                  <a:cubicBezTo>
                    <a:pt x="524" y="1200"/>
                    <a:pt x="533" y="1190"/>
                    <a:pt x="546" y="1172"/>
                  </a:cubicBezTo>
                  <a:cubicBezTo>
                    <a:pt x="546" y="1159"/>
                    <a:pt x="549" y="1152"/>
                    <a:pt x="550" y="1152"/>
                  </a:cubicBezTo>
                  <a:lnTo>
                    <a:pt x="550" y="1152"/>
                  </a:lnTo>
                  <a:cubicBezTo>
                    <a:pt x="552" y="1152"/>
                    <a:pt x="552" y="1159"/>
                    <a:pt x="546" y="1172"/>
                  </a:cubicBezTo>
                  <a:cubicBezTo>
                    <a:pt x="546" y="1172"/>
                    <a:pt x="558" y="1172"/>
                    <a:pt x="571" y="1159"/>
                  </a:cubicBezTo>
                  <a:cubicBezTo>
                    <a:pt x="578" y="1146"/>
                    <a:pt x="581" y="1139"/>
                    <a:pt x="583" y="1139"/>
                  </a:cubicBezTo>
                  <a:cubicBezTo>
                    <a:pt x="584" y="1139"/>
                    <a:pt x="584" y="1146"/>
                    <a:pt x="584" y="1159"/>
                  </a:cubicBezTo>
                  <a:cubicBezTo>
                    <a:pt x="571" y="1185"/>
                    <a:pt x="571" y="1185"/>
                    <a:pt x="571" y="1185"/>
                  </a:cubicBezTo>
                  <a:cubicBezTo>
                    <a:pt x="578" y="1181"/>
                    <a:pt x="586" y="1180"/>
                    <a:pt x="594" y="1180"/>
                  </a:cubicBezTo>
                  <a:cubicBezTo>
                    <a:pt x="615" y="1180"/>
                    <a:pt x="636" y="1192"/>
                    <a:pt x="636" y="1211"/>
                  </a:cubicBezTo>
                  <a:cubicBezTo>
                    <a:pt x="649" y="1185"/>
                    <a:pt x="649" y="1185"/>
                    <a:pt x="649" y="1185"/>
                  </a:cubicBezTo>
                  <a:lnTo>
                    <a:pt x="649" y="1185"/>
                  </a:lnTo>
                  <a:cubicBezTo>
                    <a:pt x="644" y="1205"/>
                    <a:pt x="643" y="1213"/>
                    <a:pt x="644" y="1213"/>
                  </a:cubicBezTo>
                  <a:cubicBezTo>
                    <a:pt x="646" y="1213"/>
                    <a:pt x="654" y="1191"/>
                    <a:pt x="662" y="1159"/>
                  </a:cubicBezTo>
                  <a:lnTo>
                    <a:pt x="649" y="1159"/>
                  </a:lnTo>
                  <a:cubicBezTo>
                    <a:pt x="655" y="1137"/>
                    <a:pt x="660" y="1127"/>
                    <a:pt x="664" y="1127"/>
                  </a:cubicBezTo>
                  <a:lnTo>
                    <a:pt x="664" y="1127"/>
                  </a:lnTo>
                  <a:cubicBezTo>
                    <a:pt x="669" y="1127"/>
                    <a:pt x="670" y="1147"/>
                    <a:pt x="662" y="1185"/>
                  </a:cubicBezTo>
                  <a:cubicBezTo>
                    <a:pt x="656" y="1211"/>
                    <a:pt x="656" y="1224"/>
                    <a:pt x="659" y="1224"/>
                  </a:cubicBezTo>
                  <a:cubicBezTo>
                    <a:pt x="662" y="1224"/>
                    <a:pt x="669" y="1211"/>
                    <a:pt x="675" y="1185"/>
                  </a:cubicBezTo>
                  <a:cubicBezTo>
                    <a:pt x="681" y="1167"/>
                    <a:pt x="684" y="1157"/>
                    <a:pt x="685" y="1157"/>
                  </a:cubicBezTo>
                  <a:lnTo>
                    <a:pt x="685" y="1157"/>
                  </a:lnTo>
                  <a:cubicBezTo>
                    <a:pt x="685" y="1157"/>
                    <a:pt x="682" y="1170"/>
                    <a:pt x="675" y="1198"/>
                  </a:cubicBezTo>
                  <a:cubicBezTo>
                    <a:pt x="675" y="1217"/>
                    <a:pt x="675" y="1227"/>
                    <a:pt x="677" y="1227"/>
                  </a:cubicBezTo>
                  <a:cubicBezTo>
                    <a:pt x="678" y="1227"/>
                    <a:pt x="682" y="1217"/>
                    <a:pt x="688" y="1198"/>
                  </a:cubicBezTo>
                  <a:cubicBezTo>
                    <a:pt x="695" y="1140"/>
                    <a:pt x="703" y="1106"/>
                    <a:pt x="705" y="1106"/>
                  </a:cubicBezTo>
                  <a:lnTo>
                    <a:pt x="705" y="1106"/>
                  </a:lnTo>
                  <a:cubicBezTo>
                    <a:pt x="708" y="1106"/>
                    <a:pt x="707" y="1126"/>
                    <a:pt x="701" y="1172"/>
                  </a:cubicBezTo>
                  <a:cubicBezTo>
                    <a:pt x="701" y="1224"/>
                    <a:pt x="701" y="1250"/>
                    <a:pt x="701" y="1250"/>
                  </a:cubicBezTo>
                  <a:cubicBezTo>
                    <a:pt x="714" y="1250"/>
                    <a:pt x="714" y="1224"/>
                    <a:pt x="714" y="1198"/>
                  </a:cubicBezTo>
                  <a:cubicBezTo>
                    <a:pt x="714" y="1172"/>
                    <a:pt x="714" y="1159"/>
                    <a:pt x="716" y="1159"/>
                  </a:cubicBezTo>
                  <a:cubicBezTo>
                    <a:pt x="717" y="1159"/>
                    <a:pt x="721" y="1172"/>
                    <a:pt x="727" y="1198"/>
                  </a:cubicBezTo>
                  <a:cubicBezTo>
                    <a:pt x="727" y="1241"/>
                    <a:pt x="731" y="1260"/>
                    <a:pt x="737" y="1260"/>
                  </a:cubicBezTo>
                  <a:cubicBezTo>
                    <a:pt x="741" y="1260"/>
                    <a:pt x="747" y="1247"/>
                    <a:pt x="753" y="1224"/>
                  </a:cubicBezTo>
                  <a:cubicBezTo>
                    <a:pt x="760" y="1198"/>
                    <a:pt x="766" y="1185"/>
                    <a:pt x="771" y="1185"/>
                  </a:cubicBezTo>
                  <a:cubicBezTo>
                    <a:pt x="776" y="1185"/>
                    <a:pt x="779" y="1198"/>
                    <a:pt x="779" y="1224"/>
                  </a:cubicBezTo>
                  <a:cubicBezTo>
                    <a:pt x="771" y="1254"/>
                    <a:pt x="768" y="1267"/>
                    <a:pt x="770" y="1267"/>
                  </a:cubicBezTo>
                  <a:cubicBezTo>
                    <a:pt x="770" y="1267"/>
                    <a:pt x="774" y="1260"/>
                    <a:pt x="779" y="1250"/>
                  </a:cubicBezTo>
                  <a:lnTo>
                    <a:pt x="792" y="1250"/>
                  </a:lnTo>
                  <a:cubicBezTo>
                    <a:pt x="805" y="1250"/>
                    <a:pt x="805" y="1224"/>
                    <a:pt x="805" y="1198"/>
                  </a:cubicBezTo>
                  <a:cubicBezTo>
                    <a:pt x="805" y="1230"/>
                    <a:pt x="810" y="1252"/>
                    <a:pt x="817" y="1252"/>
                  </a:cubicBezTo>
                  <a:cubicBezTo>
                    <a:pt x="821" y="1252"/>
                    <a:pt x="826" y="1244"/>
                    <a:pt x="831" y="1224"/>
                  </a:cubicBezTo>
                  <a:cubicBezTo>
                    <a:pt x="844" y="1224"/>
                    <a:pt x="844" y="1224"/>
                    <a:pt x="844" y="1198"/>
                  </a:cubicBezTo>
                  <a:cubicBezTo>
                    <a:pt x="844" y="1190"/>
                    <a:pt x="844" y="1187"/>
                    <a:pt x="844" y="1187"/>
                  </a:cubicBezTo>
                  <a:cubicBezTo>
                    <a:pt x="845" y="1187"/>
                    <a:pt x="848" y="1205"/>
                    <a:pt x="857" y="1224"/>
                  </a:cubicBezTo>
                  <a:cubicBezTo>
                    <a:pt x="866" y="1233"/>
                    <a:pt x="869" y="1248"/>
                    <a:pt x="869" y="1248"/>
                  </a:cubicBezTo>
                  <a:cubicBezTo>
                    <a:pt x="870" y="1248"/>
                    <a:pt x="870" y="1245"/>
                    <a:pt x="870" y="1237"/>
                  </a:cubicBezTo>
                  <a:cubicBezTo>
                    <a:pt x="870" y="1218"/>
                    <a:pt x="870" y="1199"/>
                    <a:pt x="870" y="1185"/>
                  </a:cubicBezTo>
                  <a:cubicBezTo>
                    <a:pt x="883" y="1211"/>
                    <a:pt x="883" y="1211"/>
                    <a:pt x="896" y="1237"/>
                  </a:cubicBezTo>
                  <a:cubicBezTo>
                    <a:pt x="896" y="1237"/>
                    <a:pt x="909" y="1237"/>
                    <a:pt x="909" y="1211"/>
                  </a:cubicBezTo>
                  <a:cubicBezTo>
                    <a:pt x="901" y="1196"/>
                    <a:pt x="907" y="1189"/>
                    <a:pt x="916" y="1189"/>
                  </a:cubicBezTo>
                  <a:cubicBezTo>
                    <a:pt x="922" y="1189"/>
                    <a:pt x="929" y="1192"/>
                    <a:pt x="935" y="1198"/>
                  </a:cubicBezTo>
                  <a:cubicBezTo>
                    <a:pt x="948" y="1198"/>
                    <a:pt x="935" y="1172"/>
                    <a:pt x="948" y="1172"/>
                  </a:cubicBezTo>
                  <a:cubicBezTo>
                    <a:pt x="948" y="1172"/>
                    <a:pt x="948" y="1172"/>
                    <a:pt x="948" y="1146"/>
                  </a:cubicBezTo>
                  <a:cubicBezTo>
                    <a:pt x="948" y="1146"/>
                    <a:pt x="948" y="1146"/>
                    <a:pt x="961" y="1172"/>
                  </a:cubicBezTo>
                  <a:cubicBezTo>
                    <a:pt x="954" y="1144"/>
                    <a:pt x="950" y="1131"/>
                    <a:pt x="951" y="1131"/>
                  </a:cubicBezTo>
                  <a:lnTo>
                    <a:pt x="951" y="1131"/>
                  </a:lnTo>
                  <a:cubicBezTo>
                    <a:pt x="951" y="1131"/>
                    <a:pt x="955" y="1141"/>
                    <a:pt x="961" y="1159"/>
                  </a:cubicBezTo>
                  <a:cubicBezTo>
                    <a:pt x="974" y="1185"/>
                    <a:pt x="980" y="1198"/>
                    <a:pt x="982" y="1198"/>
                  </a:cubicBezTo>
                  <a:cubicBezTo>
                    <a:pt x="983" y="1198"/>
                    <a:pt x="980" y="1185"/>
                    <a:pt x="974" y="1159"/>
                  </a:cubicBezTo>
                  <a:lnTo>
                    <a:pt x="974" y="1159"/>
                  </a:lnTo>
                  <a:cubicBezTo>
                    <a:pt x="980" y="1172"/>
                    <a:pt x="983" y="1178"/>
                    <a:pt x="985" y="1178"/>
                  </a:cubicBezTo>
                  <a:cubicBezTo>
                    <a:pt x="987" y="1178"/>
                    <a:pt x="987" y="1172"/>
                    <a:pt x="987" y="1159"/>
                  </a:cubicBezTo>
                  <a:cubicBezTo>
                    <a:pt x="970" y="1127"/>
                    <a:pt x="964" y="1105"/>
                    <a:pt x="968" y="1105"/>
                  </a:cubicBezTo>
                  <a:lnTo>
                    <a:pt x="968" y="1105"/>
                  </a:lnTo>
                  <a:cubicBezTo>
                    <a:pt x="970" y="1105"/>
                    <a:pt x="977" y="1113"/>
                    <a:pt x="987" y="1133"/>
                  </a:cubicBezTo>
                  <a:cubicBezTo>
                    <a:pt x="987" y="1133"/>
                    <a:pt x="987" y="1120"/>
                    <a:pt x="987" y="1107"/>
                  </a:cubicBezTo>
                  <a:cubicBezTo>
                    <a:pt x="973" y="1079"/>
                    <a:pt x="966" y="1066"/>
                    <a:pt x="967" y="1066"/>
                  </a:cubicBezTo>
                  <a:lnTo>
                    <a:pt x="967" y="1066"/>
                  </a:lnTo>
                  <a:cubicBezTo>
                    <a:pt x="968" y="1066"/>
                    <a:pt x="974" y="1076"/>
                    <a:pt x="987" y="1094"/>
                  </a:cubicBezTo>
                  <a:cubicBezTo>
                    <a:pt x="999" y="1120"/>
                    <a:pt x="1006" y="1133"/>
                    <a:pt x="1008" y="1133"/>
                  </a:cubicBezTo>
                  <a:cubicBezTo>
                    <a:pt x="1009" y="1133"/>
                    <a:pt x="1006" y="1120"/>
                    <a:pt x="999" y="1094"/>
                  </a:cubicBezTo>
                  <a:lnTo>
                    <a:pt x="999" y="1094"/>
                  </a:lnTo>
                  <a:cubicBezTo>
                    <a:pt x="1012" y="1101"/>
                    <a:pt x="1025" y="1107"/>
                    <a:pt x="1032" y="1107"/>
                  </a:cubicBezTo>
                  <a:cubicBezTo>
                    <a:pt x="1038" y="1107"/>
                    <a:pt x="1038" y="1101"/>
                    <a:pt x="1025" y="1081"/>
                  </a:cubicBezTo>
                  <a:lnTo>
                    <a:pt x="1038" y="1081"/>
                  </a:lnTo>
                  <a:cubicBezTo>
                    <a:pt x="1044" y="1086"/>
                    <a:pt x="1049" y="1090"/>
                    <a:pt x="1053" y="1090"/>
                  </a:cubicBezTo>
                  <a:cubicBezTo>
                    <a:pt x="1058" y="1090"/>
                    <a:pt x="1059" y="1083"/>
                    <a:pt x="1051" y="1068"/>
                  </a:cubicBezTo>
                  <a:lnTo>
                    <a:pt x="1038" y="1042"/>
                  </a:lnTo>
                  <a:lnTo>
                    <a:pt x="1038" y="1042"/>
                  </a:lnTo>
                  <a:cubicBezTo>
                    <a:pt x="1051" y="1068"/>
                    <a:pt x="1064" y="1081"/>
                    <a:pt x="1077" y="1081"/>
                  </a:cubicBezTo>
                  <a:cubicBezTo>
                    <a:pt x="1077" y="1081"/>
                    <a:pt x="1077" y="1081"/>
                    <a:pt x="1064" y="1055"/>
                  </a:cubicBezTo>
                  <a:cubicBezTo>
                    <a:pt x="1038" y="1042"/>
                    <a:pt x="1051" y="1042"/>
                    <a:pt x="1051" y="1029"/>
                  </a:cubicBezTo>
                  <a:lnTo>
                    <a:pt x="1051" y="1029"/>
                  </a:lnTo>
                  <a:cubicBezTo>
                    <a:pt x="1051" y="1029"/>
                    <a:pt x="1077" y="1055"/>
                    <a:pt x="1090" y="1068"/>
                  </a:cubicBezTo>
                  <a:cubicBezTo>
                    <a:pt x="1074" y="1043"/>
                    <a:pt x="1068" y="1034"/>
                    <a:pt x="1069" y="1034"/>
                  </a:cubicBezTo>
                  <a:lnTo>
                    <a:pt x="1069" y="1034"/>
                  </a:lnTo>
                  <a:cubicBezTo>
                    <a:pt x="1070" y="1034"/>
                    <a:pt x="1073" y="1037"/>
                    <a:pt x="1077" y="1042"/>
                  </a:cubicBezTo>
                  <a:cubicBezTo>
                    <a:pt x="1084" y="1055"/>
                    <a:pt x="1090" y="1058"/>
                    <a:pt x="1095" y="1058"/>
                  </a:cubicBezTo>
                  <a:cubicBezTo>
                    <a:pt x="1100" y="1058"/>
                    <a:pt x="1103" y="1055"/>
                    <a:pt x="1103" y="1055"/>
                  </a:cubicBezTo>
                  <a:lnTo>
                    <a:pt x="1116" y="1055"/>
                  </a:lnTo>
                  <a:cubicBezTo>
                    <a:pt x="1116" y="1055"/>
                    <a:pt x="1116" y="1042"/>
                    <a:pt x="1103" y="1029"/>
                  </a:cubicBezTo>
                  <a:cubicBezTo>
                    <a:pt x="1090" y="1016"/>
                    <a:pt x="1064" y="990"/>
                    <a:pt x="1077" y="990"/>
                  </a:cubicBezTo>
                  <a:cubicBezTo>
                    <a:pt x="1090" y="1016"/>
                    <a:pt x="1103" y="1029"/>
                    <a:pt x="1103" y="1029"/>
                  </a:cubicBezTo>
                  <a:cubicBezTo>
                    <a:pt x="1116" y="1029"/>
                    <a:pt x="1129" y="1042"/>
                    <a:pt x="1129" y="1042"/>
                  </a:cubicBezTo>
                  <a:cubicBezTo>
                    <a:pt x="1139" y="1056"/>
                    <a:pt x="1145" y="1062"/>
                    <a:pt x="1148" y="1062"/>
                  </a:cubicBezTo>
                  <a:cubicBezTo>
                    <a:pt x="1153" y="1062"/>
                    <a:pt x="1150" y="1046"/>
                    <a:pt x="1142" y="1029"/>
                  </a:cubicBezTo>
                  <a:cubicBezTo>
                    <a:pt x="1129" y="1010"/>
                    <a:pt x="1123" y="1000"/>
                    <a:pt x="1124" y="1000"/>
                  </a:cubicBezTo>
                  <a:lnTo>
                    <a:pt x="1124" y="1000"/>
                  </a:lnTo>
                  <a:cubicBezTo>
                    <a:pt x="1126" y="1000"/>
                    <a:pt x="1136" y="1010"/>
                    <a:pt x="1155" y="1029"/>
                  </a:cubicBezTo>
                  <a:cubicBezTo>
                    <a:pt x="1161" y="1035"/>
                    <a:pt x="1164" y="1037"/>
                    <a:pt x="1165" y="1037"/>
                  </a:cubicBezTo>
                  <a:cubicBezTo>
                    <a:pt x="1168" y="1037"/>
                    <a:pt x="1144" y="1005"/>
                    <a:pt x="1103" y="964"/>
                  </a:cubicBezTo>
                  <a:lnTo>
                    <a:pt x="1103" y="964"/>
                  </a:lnTo>
                  <a:cubicBezTo>
                    <a:pt x="1144" y="999"/>
                    <a:pt x="1164" y="1015"/>
                    <a:pt x="1169" y="1015"/>
                  </a:cubicBezTo>
                  <a:cubicBezTo>
                    <a:pt x="1174" y="1015"/>
                    <a:pt x="1167" y="1002"/>
                    <a:pt x="1155" y="977"/>
                  </a:cubicBezTo>
                  <a:lnTo>
                    <a:pt x="1155" y="977"/>
                  </a:lnTo>
                  <a:cubicBezTo>
                    <a:pt x="1168" y="984"/>
                    <a:pt x="1175" y="987"/>
                    <a:pt x="1179" y="987"/>
                  </a:cubicBezTo>
                  <a:cubicBezTo>
                    <a:pt x="1184" y="987"/>
                    <a:pt x="1188" y="984"/>
                    <a:pt x="1194" y="977"/>
                  </a:cubicBezTo>
                  <a:cubicBezTo>
                    <a:pt x="1194" y="977"/>
                    <a:pt x="1207" y="964"/>
                    <a:pt x="1181" y="951"/>
                  </a:cubicBezTo>
                  <a:lnTo>
                    <a:pt x="1194" y="951"/>
                  </a:lnTo>
                  <a:cubicBezTo>
                    <a:pt x="1205" y="959"/>
                    <a:pt x="1212" y="962"/>
                    <a:pt x="1215" y="962"/>
                  </a:cubicBezTo>
                  <a:cubicBezTo>
                    <a:pt x="1222" y="962"/>
                    <a:pt x="1205" y="944"/>
                    <a:pt x="1168" y="925"/>
                  </a:cubicBezTo>
                  <a:lnTo>
                    <a:pt x="1181" y="925"/>
                  </a:lnTo>
                  <a:lnTo>
                    <a:pt x="1194" y="938"/>
                  </a:lnTo>
                  <a:cubicBezTo>
                    <a:pt x="1201" y="942"/>
                    <a:pt x="1206" y="943"/>
                    <a:pt x="1210" y="943"/>
                  </a:cubicBezTo>
                  <a:cubicBezTo>
                    <a:pt x="1222" y="943"/>
                    <a:pt x="1227" y="931"/>
                    <a:pt x="1246" y="912"/>
                  </a:cubicBezTo>
                  <a:cubicBezTo>
                    <a:pt x="1259" y="887"/>
                    <a:pt x="1272" y="887"/>
                    <a:pt x="1220" y="861"/>
                  </a:cubicBezTo>
                  <a:cubicBezTo>
                    <a:pt x="1197" y="845"/>
                    <a:pt x="1188" y="839"/>
                    <a:pt x="1194" y="839"/>
                  </a:cubicBezTo>
                  <a:cubicBezTo>
                    <a:pt x="1199" y="839"/>
                    <a:pt x="1211" y="842"/>
                    <a:pt x="1233" y="848"/>
                  </a:cubicBezTo>
                  <a:lnTo>
                    <a:pt x="1220" y="835"/>
                  </a:lnTo>
                  <a:lnTo>
                    <a:pt x="1220" y="822"/>
                  </a:lnTo>
                  <a:cubicBezTo>
                    <a:pt x="1233" y="835"/>
                    <a:pt x="1259" y="848"/>
                    <a:pt x="1259" y="848"/>
                  </a:cubicBezTo>
                  <a:lnTo>
                    <a:pt x="1233" y="848"/>
                  </a:lnTo>
                  <a:cubicBezTo>
                    <a:pt x="1237" y="852"/>
                    <a:pt x="1243" y="856"/>
                    <a:pt x="1247" y="859"/>
                  </a:cubicBezTo>
                  <a:lnTo>
                    <a:pt x="1247" y="859"/>
                  </a:lnTo>
                  <a:cubicBezTo>
                    <a:pt x="1250" y="858"/>
                    <a:pt x="1255" y="855"/>
                    <a:pt x="1263" y="855"/>
                  </a:cubicBezTo>
                  <a:cubicBezTo>
                    <a:pt x="1269" y="855"/>
                    <a:pt x="1276" y="856"/>
                    <a:pt x="1285" y="861"/>
                  </a:cubicBezTo>
                  <a:cubicBezTo>
                    <a:pt x="1296" y="864"/>
                    <a:pt x="1303" y="866"/>
                    <a:pt x="1307" y="866"/>
                  </a:cubicBezTo>
                  <a:cubicBezTo>
                    <a:pt x="1315" y="866"/>
                    <a:pt x="1303" y="857"/>
                    <a:pt x="1285" y="848"/>
                  </a:cubicBezTo>
                  <a:lnTo>
                    <a:pt x="1311" y="848"/>
                  </a:lnTo>
                  <a:cubicBezTo>
                    <a:pt x="1301" y="838"/>
                    <a:pt x="1291" y="813"/>
                    <a:pt x="1304" y="813"/>
                  </a:cubicBezTo>
                  <a:cubicBezTo>
                    <a:pt x="1308" y="813"/>
                    <a:pt x="1314" y="815"/>
                    <a:pt x="1324" y="822"/>
                  </a:cubicBezTo>
                  <a:cubicBezTo>
                    <a:pt x="1324" y="822"/>
                    <a:pt x="1324" y="809"/>
                    <a:pt x="1337" y="809"/>
                  </a:cubicBezTo>
                  <a:cubicBezTo>
                    <a:pt x="1311" y="796"/>
                    <a:pt x="1311" y="796"/>
                    <a:pt x="1311" y="783"/>
                  </a:cubicBezTo>
                  <a:cubicBezTo>
                    <a:pt x="1311" y="776"/>
                    <a:pt x="1314" y="773"/>
                    <a:pt x="1319" y="773"/>
                  </a:cubicBezTo>
                  <a:cubicBezTo>
                    <a:pt x="1324" y="773"/>
                    <a:pt x="1330" y="776"/>
                    <a:pt x="1337" y="783"/>
                  </a:cubicBezTo>
                  <a:cubicBezTo>
                    <a:pt x="1344" y="787"/>
                    <a:pt x="1350" y="788"/>
                    <a:pt x="1353" y="788"/>
                  </a:cubicBezTo>
                  <a:cubicBezTo>
                    <a:pt x="1362" y="788"/>
                    <a:pt x="1359" y="779"/>
                    <a:pt x="1350" y="770"/>
                  </a:cubicBezTo>
                  <a:cubicBezTo>
                    <a:pt x="1350" y="770"/>
                    <a:pt x="1298" y="744"/>
                    <a:pt x="1298" y="744"/>
                  </a:cubicBezTo>
                  <a:cubicBezTo>
                    <a:pt x="1272" y="744"/>
                    <a:pt x="1246" y="731"/>
                    <a:pt x="1246" y="731"/>
                  </a:cubicBezTo>
                  <a:lnTo>
                    <a:pt x="1272" y="731"/>
                  </a:lnTo>
                  <a:cubicBezTo>
                    <a:pt x="1298" y="731"/>
                    <a:pt x="1324" y="744"/>
                    <a:pt x="1324" y="744"/>
                  </a:cubicBezTo>
                  <a:cubicBezTo>
                    <a:pt x="1324" y="744"/>
                    <a:pt x="1324" y="731"/>
                    <a:pt x="1298" y="731"/>
                  </a:cubicBezTo>
                  <a:cubicBezTo>
                    <a:pt x="1324" y="731"/>
                    <a:pt x="1324" y="731"/>
                    <a:pt x="1324" y="718"/>
                  </a:cubicBezTo>
                  <a:cubicBezTo>
                    <a:pt x="1337" y="705"/>
                    <a:pt x="1337" y="705"/>
                    <a:pt x="1311" y="692"/>
                  </a:cubicBezTo>
                  <a:cubicBezTo>
                    <a:pt x="1363" y="692"/>
                    <a:pt x="1363" y="666"/>
                    <a:pt x="1311" y="666"/>
                  </a:cubicBezTo>
                  <a:cubicBezTo>
                    <a:pt x="1285" y="666"/>
                    <a:pt x="1285" y="653"/>
                    <a:pt x="1311" y="653"/>
                  </a:cubicBezTo>
                  <a:cubicBezTo>
                    <a:pt x="1337" y="653"/>
                    <a:pt x="1337" y="653"/>
                    <a:pt x="1311" y="640"/>
                  </a:cubicBezTo>
                  <a:lnTo>
                    <a:pt x="1337" y="640"/>
                  </a:lnTo>
                  <a:cubicBezTo>
                    <a:pt x="1389" y="627"/>
                    <a:pt x="1389" y="627"/>
                    <a:pt x="1363" y="627"/>
                  </a:cubicBezTo>
                  <a:cubicBezTo>
                    <a:pt x="1337" y="614"/>
                    <a:pt x="1337" y="601"/>
                    <a:pt x="1337" y="601"/>
                  </a:cubicBezTo>
                  <a:cubicBezTo>
                    <a:pt x="1330" y="595"/>
                    <a:pt x="1327" y="591"/>
                    <a:pt x="1322" y="591"/>
                  </a:cubicBezTo>
                  <a:cubicBezTo>
                    <a:pt x="1317" y="591"/>
                    <a:pt x="1311" y="595"/>
                    <a:pt x="1298" y="601"/>
                  </a:cubicBezTo>
                  <a:lnTo>
                    <a:pt x="1246" y="601"/>
                  </a:lnTo>
                  <a:cubicBezTo>
                    <a:pt x="1220" y="588"/>
                    <a:pt x="1246" y="588"/>
                    <a:pt x="1246" y="588"/>
                  </a:cubicBezTo>
                  <a:cubicBezTo>
                    <a:pt x="1255" y="593"/>
                    <a:pt x="1260" y="594"/>
                    <a:pt x="1265" y="594"/>
                  </a:cubicBezTo>
                  <a:cubicBezTo>
                    <a:pt x="1275" y="594"/>
                    <a:pt x="1281" y="588"/>
                    <a:pt x="1298" y="588"/>
                  </a:cubicBezTo>
                  <a:cubicBezTo>
                    <a:pt x="1324" y="575"/>
                    <a:pt x="1324" y="575"/>
                    <a:pt x="1311" y="575"/>
                  </a:cubicBezTo>
                  <a:cubicBezTo>
                    <a:pt x="1311" y="562"/>
                    <a:pt x="1311" y="562"/>
                    <a:pt x="1311" y="549"/>
                  </a:cubicBezTo>
                  <a:cubicBezTo>
                    <a:pt x="1337" y="536"/>
                    <a:pt x="1337" y="536"/>
                    <a:pt x="1311" y="536"/>
                  </a:cubicBezTo>
                  <a:lnTo>
                    <a:pt x="1285" y="536"/>
                  </a:lnTo>
                  <a:cubicBezTo>
                    <a:pt x="1329" y="525"/>
                    <a:pt x="1326" y="495"/>
                    <a:pt x="1299" y="495"/>
                  </a:cubicBezTo>
                  <a:cubicBezTo>
                    <a:pt x="1295" y="495"/>
                    <a:pt x="1290" y="496"/>
                    <a:pt x="1285" y="497"/>
                  </a:cubicBezTo>
                  <a:lnTo>
                    <a:pt x="1285" y="497"/>
                  </a:lnTo>
                  <a:cubicBezTo>
                    <a:pt x="1298" y="484"/>
                    <a:pt x="1285" y="484"/>
                    <a:pt x="1298" y="484"/>
                  </a:cubicBezTo>
                  <a:cubicBezTo>
                    <a:pt x="1324" y="484"/>
                    <a:pt x="1324" y="471"/>
                    <a:pt x="1324" y="471"/>
                  </a:cubicBezTo>
                  <a:cubicBezTo>
                    <a:pt x="1324" y="458"/>
                    <a:pt x="1298" y="458"/>
                    <a:pt x="1285" y="446"/>
                  </a:cubicBezTo>
                  <a:cubicBezTo>
                    <a:pt x="1285" y="420"/>
                    <a:pt x="1285" y="420"/>
                    <a:pt x="1259" y="420"/>
                  </a:cubicBezTo>
                  <a:cubicBezTo>
                    <a:pt x="1259" y="420"/>
                    <a:pt x="1259" y="420"/>
                    <a:pt x="1285" y="407"/>
                  </a:cubicBezTo>
                  <a:cubicBezTo>
                    <a:pt x="1298" y="407"/>
                    <a:pt x="1298" y="394"/>
                    <a:pt x="1298" y="394"/>
                  </a:cubicBezTo>
                  <a:lnTo>
                    <a:pt x="1298" y="394"/>
                  </a:lnTo>
                  <a:cubicBezTo>
                    <a:pt x="1298" y="394"/>
                    <a:pt x="1272" y="407"/>
                    <a:pt x="1259" y="407"/>
                  </a:cubicBezTo>
                  <a:cubicBezTo>
                    <a:pt x="1246" y="413"/>
                    <a:pt x="1239" y="416"/>
                    <a:pt x="1238" y="416"/>
                  </a:cubicBezTo>
                  <a:cubicBezTo>
                    <a:pt x="1236" y="416"/>
                    <a:pt x="1239" y="413"/>
                    <a:pt x="1246" y="407"/>
                  </a:cubicBezTo>
                  <a:cubicBezTo>
                    <a:pt x="1272" y="381"/>
                    <a:pt x="1259" y="368"/>
                    <a:pt x="1233" y="368"/>
                  </a:cubicBezTo>
                  <a:cubicBezTo>
                    <a:pt x="1233" y="368"/>
                    <a:pt x="1233" y="368"/>
                    <a:pt x="1259" y="355"/>
                  </a:cubicBezTo>
                  <a:cubicBezTo>
                    <a:pt x="1269" y="344"/>
                    <a:pt x="1280" y="325"/>
                    <a:pt x="1263" y="325"/>
                  </a:cubicBezTo>
                  <a:cubicBezTo>
                    <a:pt x="1259" y="325"/>
                    <a:pt x="1253" y="326"/>
                    <a:pt x="1246" y="329"/>
                  </a:cubicBezTo>
                  <a:cubicBezTo>
                    <a:pt x="1246" y="329"/>
                    <a:pt x="1246" y="329"/>
                    <a:pt x="1259" y="316"/>
                  </a:cubicBezTo>
                  <a:cubicBezTo>
                    <a:pt x="1277" y="307"/>
                    <a:pt x="1289" y="297"/>
                    <a:pt x="1281" y="297"/>
                  </a:cubicBezTo>
                  <a:cubicBezTo>
                    <a:pt x="1277" y="297"/>
                    <a:pt x="1270" y="299"/>
                    <a:pt x="1259" y="303"/>
                  </a:cubicBezTo>
                  <a:cubicBezTo>
                    <a:pt x="1252" y="306"/>
                    <a:pt x="1246" y="308"/>
                    <a:pt x="1241" y="308"/>
                  </a:cubicBezTo>
                  <a:cubicBezTo>
                    <a:pt x="1229" y="308"/>
                    <a:pt x="1227" y="296"/>
                    <a:pt x="1246" y="277"/>
                  </a:cubicBezTo>
                  <a:cubicBezTo>
                    <a:pt x="1233" y="277"/>
                    <a:pt x="1233" y="277"/>
                    <a:pt x="1220" y="290"/>
                  </a:cubicBezTo>
                  <a:cubicBezTo>
                    <a:pt x="1207" y="303"/>
                    <a:pt x="1207" y="303"/>
                    <a:pt x="1194" y="303"/>
                  </a:cubicBezTo>
                  <a:cubicBezTo>
                    <a:pt x="1183" y="308"/>
                    <a:pt x="1177" y="311"/>
                    <a:pt x="1175" y="311"/>
                  </a:cubicBezTo>
                  <a:cubicBezTo>
                    <a:pt x="1173" y="311"/>
                    <a:pt x="1179" y="305"/>
                    <a:pt x="1194" y="290"/>
                  </a:cubicBezTo>
                  <a:cubicBezTo>
                    <a:pt x="1207" y="277"/>
                    <a:pt x="1207" y="277"/>
                    <a:pt x="1207" y="277"/>
                  </a:cubicBezTo>
                  <a:cubicBezTo>
                    <a:pt x="1207" y="264"/>
                    <a:pt x="1168" y="264"/>
                    <a:pt x="1155" y="251"/>
                  </a:cubicBezTo>
                  <a:cubicBezTo>
                    <a:pt x="1148" y="236"/>
                    <a:pt x="1140" y="229"/>
                    <a:pt x="1132" y="229"/>
                  </a:cubicBezTo>
                  <a:cubicBezTo>
                    <a:pt x="1127" y="229"/>
                    <a:pt x="1122" y="233"/>
                    <a:pt x="1116" y="238"/>
                  </a:cubicBezTo>
                  <a:cubicBezTo>
                    <a:pt x="1103" y="244"/>
                    <a:pt x="1097" y="248"/>
                    <a:pt x="1095" y="248"/>
                  </a:cubicBezTo>
                  <a:cubicBezTo>
                    <a:pt x="1094" y="248"/>
                    <a:pt x="1097" y="244"/>
                    <a:pt x="1103" y="238"/>
                  </a:cubicBezTo>
                  <a:cubicBezTo>
                    <a:pt x="1116" y="212"/>
                    <a:pt x="1116" y="212"/>
                    <a:pt x="1116" y="212"/>
                  </a:cubicBezTo>
                  <a:cubicBezTo>
                    <a:pt x="1103" y="199"/>
                    <a:pt x="1103" y="199"/>
                    <a:pt x="1116" y="186"/>
                  </a:cubicBezTo>
                  <a:lnTo>
                    <a:pt x="1116" y="186"/>
                  </a:lnTo>
                  <a:cubicBezTo>
                    <a:pt x="1103" y="199"/>
                    <a:pt x="1103" y="199"/>
                    <a:pt x="1103" y="199"/>
                  </a:cubicBezTo>
                  <a:cubicBezTo>
                    <a:pt x="1111" y="184"/>
                    <a:pt x="1114" y="178"/>
                    <a:pt x="1110" y="178"/>
                  </a:cubicBezTo>
                  <a:cubicBezTo>
                    <a:pt x="1107" y="178"/>
                    <a:pt x="1101" y="181"/>
                    <a:pt x="1090" y="186"/>
                  </a:cubicBezTo>
                  <a:cubicBezTo>
                    <a:pt x="1101" y="176"/>
                    <a:pt x="1111" y="157"/>
                    <a:pt x="1108" y="157"/>
                  </a:cubicBezTo>
                  <a:lnTo>
                    <a:pt x="1108" y="157"/>
                  </a:lnTo>
                  <a:cubicBezTo>
                    <a:pt x="1107" y="157"/>
                    <a:pt x="1106" y="158"/>
                    <a:pt x="1103" y="160"/>
                  </a:cubicBezTo>
                  <a:cubicBezTo>
                    <a:pt x="1090" y="186"/>
                    <a:pt x="1077" y="173"/>
                    <a:pt x="1064" y="199"/>
                  </a:cubicBezTo>
                  <a:cubicBezTo>
                    <a:pt x="1051" y="199"/>
                    <a:pt x="1051" y="186"/>
                    <a:pt x="1064" y="173"/>
                  </a:cubicBezTo>
                  <a:cubicBezTo>
                    <a:pt x="1070" y="162"/>
                    <a:pt x="1068" y="158"/>
                    <a:pt x="1063" y="158"/>
                  </a:cubicBezTo>
                  <a:cubicBezTo>
                    <a:pt x="1055" y="158"/>
                    <a:pt x="1040" y="166"/>
                    <a:pt x="1025" y="173"/>
                  </a:cubicBezTo>
                  <a:cubicBezTo>
                    <a:pt x="1038" y="147"/>
                    <a:pt x="1038" y="147"/>
                    <a:pt x="1038" y="147"/>
                  </a:cubicBezTo>
                  <a:lnTo>
                    <a:pt x="1038" y="147"/>
                  </a:lnTo>
                  <a:cubicBezTo>
                    <a:pt x="1031" y="151"/>
                    <a:pt x="1027" y="152"/>
                    <a:pt x="1025" y="152"/>
                  </a:cubicBezTo>
                  <a:cubicBezTo>
                    <a:pt x="1019" y="152"/>
                    <a:pt x="1029" y="140"/>
                    <a:pt x="1038" y="121"/>
                  </a:cubicBezTo>
                  <a:cubicBezTo>
                    <a:pt x="1064" y="108"/>
                    <a:pt x="1051" y="95"/>
                    <a:pt x="1051" y="95"/>
                  </a:cubicBezTo>
                  <a:lnTo>
                    <a:pt x="1051" y="95"/>
                  </a:lnTo>
                  <a:cubicBezTo>
                    <a:pt x="1046" y="106"/>
                    <a:pt x="1038" y="110"/>
                    <a:pt x="1031" y="110"/>
                  </a:cubicBezTo>
                  <a:cubicBezTo>
                    <a:pt x="1021" y="110"/>
                    <a:pt x="1012" y="103"/>
                    <a:pt x="1012" y="95"/>
                  </a:cubicBezTo>
                  <a:cubicBezTo>
                    <a:pt x="1008" y="93"/>
                    <a:pt x="1004" y="92"/>
                    <a:pt x="1000" y="92"/>
                  </a:cubicBezTo>
                  <a:cubicBezTo>
                    <a:pt x="982" y="92"/>
                    <a:pt x="969" y="115"/>
                    <a:pt x="948" y="147"/>
                  </a:cubicBezTo>
                  <a:cubicBezTo>
                    <a:pt x="948" y="121"/>
                    <a:pt x="974" y="82"/>
                    <a:pt x="974" y="82"/>
                  </a:cubicBezTo>
                  <a:cubicBezTo>
                    <a:pt x="961" y="82"/>
                    <a:pt x="961" y="95"/>
                    <a:pt x="948" y="121"/>
                  </a:cubicBezTo>
                  <a:cubicBezTo>
                    <a:pt x="941" y="134"/>
                    <a:pt x="938" y="141"/>
                    <a:pt x="936" y="141"/>
                  </a:cubicBezTo>
                  <a:cubicBezTo>
                    <a:pt x="935" y="141"/>
                    <a:pt x="935" y="134"/>
                    <a:pt x="935" y="121"/>
                  </a:cubicBezTo>
                  <a:cubicBezTo>
                    <a:pt x="935" y="105"/>
                    <a:pt x="935" y="94"/>
                    <a:pt x="932" y="94"/>
                  </a:cubicBezTo>
                  <a:cubicBezTo>
                    <a:pt x="930" y="94"/>
                    <a:pt x="927" y="98"/>
                    <a:pt x="922" y="108"/>
                  </a:cubicBezTo>
                  <a:cubicBezTo>
                    <a:pt x="922" y="108"/>
                    <a:pt x="909" y="108"/>
                    <a:pt x="922" y="82"/>
                  </a:cubicBezTo>
                  <a:cubicBezTo>
                    <a:pt x="909" y="82"/>
                    <a:pt x="909" y="82"/>
                    <a:pt x="909" y="108"/>
                  </a:cubicBezTo>
                  <a:cubicBezTo>
                    <a:pt x="902" y="121"/>
                    <a:pt x="899" y="128"/>
                    <a:pt x="897" y="128"/>
                  </a:cubicBezTo>
                  <a:cubicBezTo>
                    <a:pt x="896" y="128"/>
                    <a:pt x="896" y="121"/>
                    <a:pt x="896" y="108"/>
                  </a:cubicBezTo>
                  <a:cubicBezTo>
                    <a:pt x="904" y="74"/>
                    <a:pt x="901" y="56"/>
                    <a:pt x="895" y="56"/>
                  </a:cubicBezTo>
                  <a:cubicBezTo>
                    <a:pt x="891" y="56"/>
                    <a:pt x="887" y="61"/>
                    <a:pt x="883" y="69"/>
                  </a:cubicBezTo>
                  <a:cubicBezTo>
                    <a:pt x="883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57" y="108"/>
                  </a:cubicBezTo>
                  <a:lnTo>
                    <a:pt x="844" y="108"/>
                  </a:lnTo>
                  <a:cubicBezTo>
                    <a:pt x="844" y="108"/>
                    <a:pt x="852" y="92"/>
                    <a:pt x="855" y="92"/>
                  </a:cubicBezTo>
                  <a:cubicBezTo>
                    <a:pt x="856" y="92"/>
                    <a:pt x="857" y="93"/>
                    <a:pt x="857" y="95"/>
                  </a:cubicBezTo>
                  <a:lnTo>
                    <a:pt x="857" y="69"/>
                  </a:lnTo>
                  <a:cubicBezTo>
                    <a:pt x="857" y="69"/>
                    <a:pt x="854" y="66"/>
                    <a:pt x="850" y="66"/>
                  </a:cubicBezTo>
                  <a:cubicBezTo>
                    <a:pt x="847" y="66"/>
                    <a:pt x="844" y="69"/>
                    <a:pt x="844" y="82"/>
                  </a:cubicBezTo>
                  <a:cubicBezTo>
                    <a:pt x="831" y="108"/>
                    <a:pt x="824" y="121"/>
                    <a:pt x="823" y="121"/>
                  </a:cubicBezTo>
                  <a:cubicBezTo>
                    <a:pt x="821" y="121"/>
                    <a:pt x="824" y="108"/>
                    <a:pt x="831" y="82"/>
                  </a:cubicBezTo>
                  <a:cubicBezTo>
                    <a:pt x="840" y="64"/>
                    <a:pt x="843" y="46"/>
                    <a:pt x="839" y="46"/>
                  </a:cubicBezTo>
                  <a:lnTo>
                    <a:pt x="839" y="46"/>
                  </a:lnTo>
                  <a:cubicBezTo>
                    <a:pt x="837" y="46"/>
                    <a:pt x="835" y="49"/>
                    <a:pt x="831" y="56"/>
                  </a:cubicBezTo>
                  <a:cubicBezTo>
                    <a:pt x="825" y="78"/>
                    <a:pt x="822" y="86"/>
                    <a:pt x="820" y="86"/>
                  </a:cubicBezTo>
                  <a:cubicBezTo>
                    <a:pt x="818" y="86"/>
                    <a:pt x="818" y="71"/>
                    <a:pt x="818" y="56"/>
                  </a:cubicBezTo>
                  <a:cubicBezTo>
                    <a:pt x="805" y="56"/>
                    <a:pt x="779" y="69"/>
                    <a:pt x="779" y="69"/>
                  </a:cubicBezTo>
                  <a:cubicBezTo>
                    <a:pt x="753" y="69"/>
                    <a:pt x="753" y="69"/>
                    <a:pt x="753" y="43"/>
                  </a:cubicBezTo>
                  <a:cubicBezTo>
                    <a:pt x="753" y="39"/>
                    <a:pt x="753" y="34"/>
                    <a:pt x="753" y="30"/>
                  </a:cubicBezTo>
                  <a:lnTo>
                    <a:pt x="753" y="30"/>
                  </a:lnTo>
                  <a:cubicBezTo>
                    <a:pt x="751" y="69"/>
                    <a:pt x="739" y="69"/>
                    <a:pt x="727" y="69"/>
                  </a:cubicBezTo>
                  <a:cubicBezTo>
                    <a:pt x="723" y="62"/>
                    <a:pt x="721" y="59"/>
                    <a:pt x="719" y="59"/>
                  </a:cubicBezTo>
                  <a:cubicBezTo>
                    <a:pt x="714" y="59"/>
                    <a:pt x="714" y="77"/>
                    <a:pt x="714" y="95"/>
                  </a:cubicBezTo>
                  <a:cubicBezTo>
                    <a:pt x="705" y="95"/>
                    <a:pt x="703" y="107"/>
                    <a:pt x="705" y="107"/>
                  </a:cubicBezTo>
                  <a:cubicBezTo>
                    <a:pt x="707" y="107"/>
                    <a:pt x="710" y="104"/>
                    <a:pt x="714" y="95"/>
                  </a:cubicBezTo>
                  <a:lnTo>
                    <a:pt x="714" y="95"/>
                  </a:lnTo>
                  <a:cubicBezTo>
                    <a:pt x="714" y="126"/>
                    <a:pt x="714" y="138"/>
                    <a:pt x="712" y="138"/>
                  </a:cubicBezTo>
                  <a:cubicBezTo>
                    <a:pt x="710" y="138"/>
                    <a:pt x="707" y="132"/>
                    <a:pt x="702" y="122"/>
                  </a:cubicBezTo>
                  <a:lnTo>
                    <a:pt x="702" y="122"/>
                  </a:lnTo>
                  <a:lnTo>
                    <a:pt x="714" y="147"/>
                  </a:lnTo>
                  <a:lnTo>
                    <a:pt x="701" y="147"/>
                  </a:lnTo>
                  <a:cubicBezTo>
                    <a:pt x="701" y="147"/>
                    <a:pt x="701" y="147"/>
                    <a:pt x="701" y="121"/>
                  </a:cubicBezTo>
                  <a:cubicBezTo>
                    <a:pt x="701" y="121"/>
                    <a:pt x="701" y="95"/>
                    <a:pt x="701" y="69"/>
                  </a:cubicBezTo>
                  <a:cubicBezTo>
                    <a:pt x="701" y="43"/>
                    <a:pt x="688" y="17"/>
                    <a:pt x="688" y="17"/>
                  </a:cubicBezTo>
                  <a:close/>
                  <a:moveTo>
                    <a:pt x="1204" y="1501"/>
                  </a:moveTo>
                  <a:cubicBezTo>
                    <a:pt x="1203" y="1501"/>
                    <a:pt x="1200" y="1503"/>
                    <a:pt x="1195" y="1508"/>
                  </a:cubicBezTo>
                  <a:lnTo>
                    <a:pt x="1195" y="1508"/>
                  </a:lnTo>
                  <a:cubicBezTo>
                    <a:pt x="1194" y="1507"/>
                    <a:pt x="1194" y="1506"/>
                    <a:pt x="1194" y="1506"/>
                  </a:cubicBezTo>
                  <a:cubicBezTo>
                    <a:pt x="1194" y="1506"/>
                    <a:pt x="1194" y="1507"/>
                    <a:pt x="1194" y="1509"/>
                  </a:cubicBezTo>
                  <a:cubicBezTo>
                    <a:pt x="1194" y="1509"/>
                    <a:pt x="1194" y="1509"/>
                    <a:pt x="1195" y="1508"/>
                  </a:cubicBezTo>
                  <a:lnTo>
                    <a:pt x="1195" y="1508"/>
                  </a:lnTo>
                  <a:cubicBezTo>
                    <a:pt x="1196" y="1515"/>
                    <a:pt x="1199" y="1531"/>
                    <a:pt x="1207" y="1548"/>
                  </a:cubicBezTo>
                  <a:cubicBezTo>
                    <a:pt x="1212" y="1559"/>
                    <a:pt x="1218" y="1565"/>
                    <a:pt x="1220" y="1565"/>
                  </a:cubicBezTo>
                  <a:cubicBezTo>
                    <a:pt x="1224" y="1565"/>
                    <a:pt x="1222" y="1552"/>
                    <a:pt x="1207" y="1522"/>
                  </a:cubicBezTo>
                  <a:cubicBezTo>
                    <a:pt x="1207" y="1507"/>
                    <a:pt x="1207" y="1501"/>
                    <a:pt x="1204" y="150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5579950" y="4887475"/>
              <a:ext cx="23375" cy="26050"/>
            </a:xfrm>
            <a:custGeom>
              <a:rect b="b" l="l" r="r" t="t"/>
              <a:pathLst>
                <a:path extrusionOk="0" h="1042" w="935">
                  <a:moveTo>
                    <a:pt x="514" y="0"/>
                  </a:moveTo>
                  <a:cubicBezTo>
                    <a:pt x="513" y="0"/>
                    <a:pt x="514" y="3"/>
                    <a:pt x="517" y="7"/>
                  </a:cubicBezTo>
                  <a:lnTo>
                    <a:pt x="517" y="7"/>
                  </a:lnTo>
                  <a:cubicBezTo>
                    <a:pt x="516" y="2"/>
                    <a:pt x="514" y="0"/>
                    <a:pt x="514" y="0"/>
                  </a:cubicBezTo>
                  <a:close/>
                  <a:moveTo>
                    <a:pt x="517" y="7"/>
                  </a:moveTo>
                  <a:cubicBezTo>
                    <a:pt x="518" y="8"/>
                    <a:pt x="518" y="10"/>
                    <a:pt x="518" y="11"/>
                  </a:cubicBezTo>
                  <a:lnTo>
                    <a:pt x="518" y="11"/>
                  </a:lnTo>
                  <a:cubicBezTo>
                    <a:pt x="519" y="10"/>
                    <a:pt x="519" y="10"/>
                    <a:pt x="519" y="9"/>
                  </a:cubicBezTo>
                  <a:cubicBezTo>
                    <a:pt x="518" y="8"/>
                    <a:pt x="518" y="7"/>
                    <a:pt x="517" y="7"/>
                  </a:cubicBezTo>
                  <a:close/>
                  <a:moveTo>
                    <a:pt x="571" y="35"/>
                  </a:moveTo>
                  <a:lnTo>
                    <a:pt x="571" y="35"/>
                  </a:lnTo>
                  <a:cubicBezTo>
                    <a:pt x="566" y="50"/>
                    <a:pt x="563" y="55"/>
                    <a:pt x="562" y="55"/>
                  </a:cubicBezTo>
                  <a:cubicBezTo>
                    <a:pt x="560" y="55"/>
                    <a:pt x="563" y="43"/>
                    <a:pt x="571" y="35"/>
                  </a:cubicBezTo>
                  <a:close/>
                  <a:moveTo>
                    <a:pt x="752" y="107"/>
                  </a:moveTo>
                  <a:cubicBezTo>
                    <a:pt x="752" y="107"/>
                    <a:pt x="750" y="112"/>
                    <a:pt x="746" y="118"/>
                  </a:cubicBezTo>
                  <a:lnTo>
                    <a:pt x="746" y="118"/>
                  </a:lnTo>
                  <a:cubicBezTo>
                    <a:pt x="748" y="117"/>
                    <a:pt x="750" y="115"/>
                    <a:pt x="753" y="113"/>
                  </a:cubicBezTo>
                  <a:cubicBezTo>
                    <a:pt x="753" y="109"/>
                    <a:pt x="753" y="107"/>
                    <a:pt x="752" y="107"/>
                  </a:cubicBezTo>
                  <a:close/>
                  <a:moveTo>
                    <a:pt x="454" y="87"/>
                  </a:moveTo>
                  <a:cubicBezTo>
                    <a:pt x="454" y="87"/>
                    <a:pt x="467" y="113"/>
                    <a:pt x="467" y="126"/>
                  </a:cubicBezTo>
                  <a:cubicBezTo>
                    <a:pt x="467" y="126"/>
                    <a:pt x="454" y="113"/>
                    <a:pt x="454" y="113"/>
                  </a:cubicBezTo>
                  <a:cubicBezTo>
                    <a:pt x="454" y="113"/>
                    <a:pt x="454" y="87"/>
                    <a:pt x="454" y="87"/>
                  </a:cubicBezTo>
                  <a:close/>
                  <a:moveTo>
                    <a:pt x="364" y="113"/>
                  </a:moveTo>
                  <a:lnTo>
                    <a:pt x="376" y="126"/>
                  </a:lnTo>
                  <a:cubicBezTo>
                    <a:pt x="376" y="134"/>
                    <a:pt x="383" y="150"/>
                    <a:pt x="382" y="150"/>
                  </a:cubicBezTo>
                  <a:cubicBezTo>
                    <a:pt x="382" y="150"/>
                    <a:pt x="380" y="147"/>
                    <a:pt x="376" y="138"/>
                  </a:cubicBezTo>
                  <a:cubicBezTo>
                    <a:pt x="376" y="138"/>
                    <a:pt x="376" y="126"/>
                    <a:pt x="364" y="113"/>
                  </a:cubicBezTo>
                  <a:close/>
                  <a:moveTo>
                    <a:pt x="312" y="138"/>
                  </a:moveTo>
                  <a:cubicBezTo>
                    <a:pt x="319" y="146"/>
                    <a:pt x="322" y="153"/>
                    <a:pt x="321" y="153"/>
                  </a:cubicBezTo>
                  <a:cubicBezTo>
                    <a:pt x="320" y="153"/>
                    <a:pt x="317" y="149"/>
                    <a:pt x="312" y="138"/>
                  </a:cubicBezTo>
                  <a:close/>
                  <a:moveTo>
                    <a:pt x="621" y="219"/>
                  </a:moveTo>
                  <a:cubicBezTo>
                    <a:pt x="618" y="221"/>
                    <a:pt x="615" y="224"/>
                    <a:pt x="610" y="229"/>
                  </a:cubicBezTo>
                  <a:cubicBezTo>
                    <a:pt x="622" y="229"/>
                    <a:pt x="612" y="229"/>
                    <a:pt x="621" y="219"/>
                  </a:cubicBezTo>
                  <a:close/>
                  <a:moveTo>
                    <a:pt x="858" y="223"/>
                  </a:moveTo>
                  <a:cubicBezTo>
                    <a:pt x="856" y="223"/>
                    <a:pt x="852" y="225"/>
                    <a:pt x="843" y="229"/>
                  </a:cubicBezTo>
                  <a:cubicBezTo>
                    <a:pt x="852" y="229"/>
                    <a:pt x="861" y="223"/>
                    <a:pt x="858" y="223"/>
                  </a:cubicBezTo>
                  <a:close/>
                  <a:moveTo>
                    <a:pt x="519" y="222"/>
                  </a:moveTo>
                  <a:cubicBezTo>
                    <a:pt x="519" y="226"/>
                    <a:pt x="518" y="229"/>
                    <a:pt x="517" y="231"/>
                  </a:cubicBezTo>
                  <a:lnTo>
                    <a:pt x="517" y="231"/>
                  </a:lnTo>
                  <a:cubicBezTo>
                    <a:pt x="518" y="231"/>
                    <a:pt x="518" y="230"/>
                    <a:pt x="519" y="229"/>
                  </a:cubicBezTo>
                  <a:cubicBezTo>
                    <a:pt x="519" y="226"/>
                    <a:pt x="519" y="223"/>
                    <a:pt x="519" y="222"/>
                  </a:cubicBezTo>
                  <a:close/>
                  <a:moveTo>
                    <a:pt x="517" y="231"/>
                  </a:moveTo>
                  <a:cubicBezTo>
                    <a:pt x="514" y="235"/>
                    <a:pt x="513" y="238"/>
                    <a:pt x="514" y="238"/>
                  </a:cubicBezTo>
                  <a:cubicBezTo>
                    <a:pt x="514" y="238"/>
                    <a:pt x="516" y="236"/>
                    <a:pt x="517" y="231"/>
                  </a:cubicBezTo>
                  <a:close/>
                  <a:moveTo>
                    <a:pt x="817" y="255"/>
                  </a:moveTo>
                  <a:cubicBezTo>
                    <a:pt x="804" y="268"/>
                    <a:pt x="792" y="268"/>
                    <a:pt x="792" y="268"/>
                  </a:cubicBezTo>
                  <a:cubicBezTo>
                    <a:pt x="792" y="268"/>
                    <a:pt x="792" y="268"/>
                    <a:pt x="804" y="255"/>
                  </a:cubicBezTo>
                  <a:close/>
                  <a:moveTo>
                    <a:pt x="312" y="320"/>
                  </a:moveTo>
                  <a:cubicBezTo>
                    <a:pt x="312" y="320"/>
                    <a:pt x="325" y="320"/>
                    <a:pt x="338" y="333"/>
                  </a:cubicBezTo>
                  <a:cubicBezTo>
                    <a:pt x="312" y="333"/>
                    <a:pt x="299" y="320"/>
                    <a:pt x="312" y="320"/>
                  </a:cubicBezTo>
                  <a:close/>
                  <a:moveTo>
                    <a:pt x="712" y="431"/>
                  </a:moveTo>
                  <a:cubicBezTo>
                    <a:pt x="709" y="431"/>
                    <a:pt x="718" y="437"/>
                    <a:pt x="727" y="437"/>
                  </a:cubicBezTo>
                  <a:cubicBezTo>
                    <a:pt x="718" y="432"/>
                    <a:pt x="714" y="431"/>
                    <a:pt x="712" y="431"/>
                  </a:cubicBezTo>
                  <a:close/>
                  <a:moveTo>
                    <a:pt x="338" y="515"/>
                  </a:moveTo>
                  <a:cubicBezTo>
                    <a:pt x="332" y="515"/>
                    <a:pt x="329" y="517"/>
                    <a:pt x="327" y="520"/>
                  </a:cubicBezTo>
                  <a:lnTo>
                    <a:pt x="327" y="520"/>
                  </a:lnTo>
                  <a:cubicBezTo>
                    <a:pt x="330" y="519"/>
                    <a:pt x="333" y="517"/>
                    <a:pt x="338" y="515"/>
                  </a:cubicBezTo>
                  <a:close/>
                  <a:moveTo>
                    <a:pt x="273" y="528"/>
                  </a:moveTo>
                  <a:cubicBezTo>
                    <a:pt x="273" y="528"/>
                    <a:pt x="273" y="528"/>
                    <a:pt x="260" y="541"/>
                  </a:cubicBezTo>
                  <a:lnTo>
                    <a:pt x="247" y="541"/>
                  </a:lnTo>
                  <a:lnTo>
                    <a:pt x="260" y="528"/>
                  </a:lnTo>
                  <a:close/>
                  <a:moveTo>
                    <a:pt x="283" y="545"/>
                  </a:moveTo>
                  <a:cubicBezTo>
                    <a:pt x="286" y="545"/>
                    <a:pt x="286" y="548"/>
                    <a:pt x="286" y="554"/>
                  </a:cubicBezTo>
                  <a:lnTo>
                    <a:pt x="273" y="554"/>
                  </a:lnTo>
                  <a:cubicBezTo>
                    <a:pt x="282" y="554"/>
                    <a:pt x="270" y="554"/>
                    <a:pt x="258" y="559"/>
                  </a:cubicBezTo>
                  <a:lnTo>
                    <a:pt x="258" y="559"/>
                  </a:lnTo>
                  <a:cubicBezTo>
                    <a:pt x="273" y="549"/>
                    <a:pt x="280" y="545"/>
                    <a:pt x="283" y="545"/>
                  </a:cubicBezTo>
                  <a:close/>
                  <a:moveTo>
                    <a:pt x="662" y="554"/>
                  </a:moveTo>
                  <a:cubicBezTo>
                    <a:pt x="668" y="560"/>
                    <a:pt x="668" y="563"/>
                    <a:pt x="667" y="563"/>
                  </a:cubicBezTo>
                  <a:cubicBezTo>
                    <a:pt x="665" y="563"/>
                    <a:pt x="662" y="560"/>
                    <a:pt x="662" y="554"/>
                  </a:cubicBezTo>
                  <a:close/>
                  <a:moveTo>
                    <a:pt x="156" y="554"/>
                  </a:moveTo>
                  <a:cubicBezTo>
                    <a:pt x="130" y="566"/>
                    <a:pt x="130" y="566"/>
                    <a:pt x="143" y="566"/>
                  </a:cubicBezTo>
                  <a:cubicBezTo>
                    <a:pt x="148" y="561"/>
                    <a:pt x="153" y="557"/>
                    <a:pt x="156" y="554"/>
                  </a:cubicBezTo>
                  <a:close/>
                  <a:moveTo>
                    <a:pt x="817" y="541"/>
                  </a:moveTo>
                  <a:cubicBezTo>
                    <a:pt x="843" y="554"/>
                    <a:pt x="856" y="566"/>
                    <a:pt x="856" y="566"/>
                  </a:cubicBezTo>
                  <a:lnTo>
                    <a:pt x="830" y="554"/>
                  </a:lnTo>
                  <a:lnTo>
                    <a:pt x="817" y="554"/>
                  </a:lnTo>
                  <a:lnTo>
                    <a:pt x="817" y="541"/>
                  </a:lnTo>
                  <a:close/>
                  <a:moveTo>
                    <a:pt x="636" y="566"/>
                  </a:moveTo>
                  <a:cubicBezTo>
                    <a:pt x="636" y="566"/>
                    <a:pt x="636" y="566"/>
                    <a:pt x="636" y="566"/>
                  </a:cubicBezTo>
                  <a:cubicBezTo>
                    <a:pt x="636" y="566"/>
                    <a:pt x="636" y="566"/>
                    <a:pt x="636" y="566"/>
                  </a:cubicBezTo>
                  <a:close/>
                  <a:moveTo>
                    <a:pt x="247" y="566"/>
                  </a:moveTo>
                  <a:lnTo>
                    <a:pt x="221" y="579"/>
                  </a:lnTo>
                  <a:cubicBezTo>
                    <a:pt x="221" y="579"/>
                    <a:pt x="234" y="566"/>
                    <a:pt x="247" y="566"/>
                  </a:cubicBezTo>
                  <a:close/>
                  <a:moveTo>
                    <a:pt x="844" y="576"/>
                  </a:moveTo>
                  <a:cubicBezTo>
                    <a:pt x="843" y="578"/>
                    <a:pt x="843" y="579"/>
                    <a:pt x="843" y="579"/>
                  </a:cubicBezTo>
                  <a:cubicBezTo>
                    <a:pt x="851" y="579"/>
                    <a:pt x="850" y="579"/>
                    <a:pt x="844" y="576"/>
                  </a:cubicBezTo>
                  <a:close/>
                  <a:moveTo>
                    <a:pt x="623" y="579"/>
                  </a:moveTo>
                  <a:cubicBezTo>
                    <a:pt x="636" y="592"/>
                    <a:pt x="636" y="592"/>
                    <a:pt x="636" y="592"/>
                  </a:cubicBezTo>
                  <a:cubicBezTo>
                    <a:pt x="636" y="592"/>
                    <a:pt x="623" y="592"/>
                    <a:pt x="623" y="579"/>
                  </a:cubicBezTo>
                  <a:close/>
                  <a:moveTo>
                    <a:pt x="454" y="579"/>
                  </a:moveTo>
                  <a:cubicBezTo>
                    <a:pt x="454" y="579"/>
                    <a:pt x="454" y="580"/>
                    <a:pt x="441" y="592"/>
                  </a:cubicBezTo>
                  <a:cubicBezTo>
                    <a:pt x="441" y="592"/>
                    <a:pt x="441" y="592"/>
                    <a:pt x="441" y="605"/>
                  </a:cubicBezTo>
                  <a:lnTo>
                    <a:pt x="454" y="579"/>
                  </a:lnTo>
                  <a:close/>
                  <a:moveTo>
                    <a:pt x="477" y="590"/>
                  </a:moveTo>
                  <a:cubicBezTo>
                    <a:pt x="476" y="590"/>
                    <a:pt x="473" y="594"/>
                    <a:pt x="467" y="605"/>
                  </a:cubicBezTo>
                  <a:cubicBezTo>
                    <a:pt x="475" y="598"/>
                    <a:pt x="478" y="590"/>
                    <a:pt x="477" y="590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35" y="613"/>
                  </a:moveTo>
                  <a:cubicBezTo>
                    <a:pt x="29" y="613"/>
                    <a:pt x="18" y="618"/>
                    <a:pt x="0" y="618"/>
                  </a:cubicBezTo>
                  <a:lnTo>
                    <a:pt x="13" y="618"/>
                  </a:lnTo>
                  <a:cubicBezTo>
                    <a:pt x="13" y="623"/>
                    <a:pt x="15" y="624"/>
                    <a:pt x="17" y="624"/>
                  </a:cubicBezTo>
                  <a:cubicBezTo>
                    <a:pt x="22" y="624"/>
                    <a:pt x="31" y="618"/>
                    <a:pt x="39" y="618"/>
                  </a:cubicBezTo>
                  <a:cubicBezTo>
                    <a:pt x="39" y="614"/>
                    <a:pt x="38" y="613"/>
                    <a:pt x="35" y="613"/>
                  </a:cubicBezTo>
                  <a:close/>
                  <a:moveTo>
                    <a:pt x="441" y="605"/>
                  </a:moveTo>
                  <a:lnTo>
                    <a:pt x="441" y="605"/>
                  </a:lnTo>
                  <a:cubicBezTo>
                    <a:pt x="434" y="621"/>
                    <a:pt x="426" y="627"/>
                    <a:pt x="424" y="627"/>
                  </a:cubicBezTo>
                  <a:cubicBezTo>
                    <a:pt x="422" y="627"/>
                    <a:pt x="423" y="624"/>
                    <a:pt x="428" y="618"/>
                  </a:cubicBezTo>
                  <a:cubicBezTo>
                    <a:pt x="441" y="606"/>
                    <a:pt x="441" y="605"/>
                    <a:pt x="441" y="605"/>
                  </a:cubicBezTo>
                  <a:close/>
                  <a:moveTo>
                    <a:pt x="701" y="644"/>
                  </a:moveTo>
                  <a:cubicBezTo>
                    <a:pt x="714" y="657"/>
                    <a:pt x="714" y="670"/>
                    <a:pt x="714" y="670"/>
                  </a:cubicBezTo>
                  <a:lnTo>
                    <a:pt x="701" y="657"/>
                  </a:lnTo>
                  <a:cubicBezTo>
                    <a:pt x="701" y="670"/>
                    <a:pt x="701" y="670"/>
                    <a:pt x="701" y="670"/>
                  </a:cubicBezTo>
                  <a:cubicBezTo>
                    <a:pt x="701" y="670"/>
                    <a:pt x="688" y="670"/>
                    <a:pt x="688" y="644"/>
                  </a:cubicBezTo>
                  <a:lnTo>
                    <a:pt x="688" y="644"/>
                  </a:lnTo>
                  <a:cubicBezTo>
                    <a:pt x="691" y="648"/>
                    <a:pt x="695" y="652"/>
                    <a:pt x="701" y="657"/>
                  </a:cubicBezTo>
                  <a:lnTo>
                    <a:pt x="701" y="644"/>
                  </a:lnTo>
                  <a:close/>
                  <a:moveTo>
                    <a:pt x="454" y="670"/>
                  </a:moveTo>
                  <a:lnTo>
                    <a:pt x="441" y="683"/>
                  </a:lnTo>
                  <a:cubicBezTo>
                    <a:pt x="441" y="670"/>
                    <a:pt x="441" y="670"/>
                    <a:pt x="454" y="670"/>
                  </a:cubicBezTo>
                  <a:close/>
                  <a:moveTo>
                    <a:pt x="493" y="657"/>
                  </a:moveTo>
                  <a:cubicBezTo>
                    <a:pt x="493" y="663"/>
                    <a:pt x="493" y="671"/>
                    <a:pt x="493" y="683"/>
                  </a:cubicBezTo>
                  <a:lnTo>
                    <a:pt x="493" y="709"/>
                  </a:lnTo>
                  <a:cubicBezTo>
                    <a:pt x="480" y="709"/>
                    <a:pt x="493" y="696"/>
                    <a:pt x="493" y="657"/>
                  </a:cubicBezTo>
                  <a:close/>
                  <a:moveTo>
                    <a:pt x="558" y="678"/>
                  </a:moveTo>
                  <a:cubicBezTo>
                    <a:pt x="559" y="678"/>
                    <a:pt x="562" y="690"/>
                    <a:pt x="571" y="709"/>
                  </a:cubicBezTo>
                  <a:lnTo>
                    <a:pt x="558" y="709"/>
                  </a:lnTo>
                  <a:cubicBezTo>
                    <a:pt x="558" y="696"/>
                    <a:pt x="558" y="683"/>
                    <a:pt x="558" y="683"/>
                  </a:cubicBezTo>
                  <a:cubicBezTo>
                    <a:pt x="558" y="680"/>
                    <a:pt x="558" y="678"/>
                    <a:pt x="558" y="678"/>
                  </a:cubicBezTo>
                  <a:close/>
                  <a:moveTo>
                    <a:pt x="662" y="696"/>
                  </a:moveTo>
                  <a:cubicBezTo>
                    <a:pt x="675" y="696"/>
                    <a:pt x="675" y="709"/>
                    <a:pt x="675" y="709"/>
                  </a:cubicBezTo>
                  <a:cubicBezTo>
                    <a:pt x="662" y="696"/>
                    <a:pt x="662" y="696"/>
                    <a:pt x="662" y="696"/>
                  </a:cubicBezTo>
                  <a:close/>
                  <a:moveTo>
                    <a:pt x="623" y="709"/>
                  </a:moveTo>
                  <a:lnTo>
                    <a:pt x="623" y="709"/>
                  </a:lnTo>
                  <a:cubicBezTo>
                    <a:pt x="623" y="709"/>
                    <a:pt x="636" y="709"/>
                    <a:pt x="636" y="735"/>
                  </a:cubicBezTo>
                  <a:cubicBezTo>
                    <a:pt x="623" y="709"/>
                    <a:pt x="623" y="709"/>
                    <a:pt x="623" y="709"/>
                  </a:cubicBezTo>
                  <a:close/>
                  <a:moveTo>
                    <a:pt x="315" y="712"/>
                  </a:moveTo>
                  <a:cubicBezTo>
                    <a:pt x="312" y="712"/>
                    <a:pt x="305" y="716"/>
                    <a:pt x="299" y="722"/>
                  </a:cubicBezTo>
                  <a:cubicBezTo>
                    <a:pt x="286" y="735"/>
                    <a:pt x="286" y="735"/>
                    <a:pt x="286" y="748"/>
                  </a:cubicBezTo>
                  <a:cubicBezTo>
                    <a:pt x="299" y="748"/>
                    <a:pt x="312" y="735"/>
                    <a:pt x="312" y="735"/>
                  </a:cubicBezTo>
                  <a:cubicBezTo>
                    <a:pt x="312" y="722"/>
                    <a:pt x="312" y="722"/>
                    <a:pt x="312" y="722"/>
                  </a:cubicBezTo>
                  <a:cubicBezTo>
                    <a:pt x="318" y="716"/>
                    <a:pt x="318" y="712"/>
                    <a:pt x="315" y="712"/>
                  </a:cubicBezTo>
                  <a:close/>
                  <a:moveTo>
                    <a:pt x="636" y="735"/>
                  </a:moveTo>
                  <a:cubicBezTo>
                    <a:pt x="636" y="735"/>
                    <a:pt x="649" y="748"/>
                    <a:pt x="649" y="748"/>
                  </a:cubicBezTo>
                  <a:cubicBezTo>
                    <a:pt x="636" y="748"/>
                    <a:pt x="636" y="735"/>
                    <a:pt x="636" y="735"/>
                  </a:cubicBezTo>
                  <a:close/>
                  <a:moveTo>
                    <a:pt x="450" y="694"/>
                  </a:moveTo>
                  <a:cubicBezTo>
                    <a:pt x="451" y="694"/>
                    <a:pt x="447" y="704"/>
                    <a:pt x="441" y="722"/>
                  </a:cubicBezTo>
                  <a:cubicBezTo>
                    <a:pt x="441" y="735"/>
                    <a:pt x="428" y="748"/>
                    <a:pt x="428" y="761"/>
                  </a:cubicBezTo>
                  <a:lnTo>
                    <a:pt x="415" y="761"/>
                  </a:lnTo>
                  <a:cubicBezTo>
                    <a:pt x="415" y="761"/>
                    <a:pt x="428" y="748"/>
                    <a:pt x="428" y="735"/>
                  </a:cubicBezTo>
                  <a:cubicBezTo>
                    <a:pt x="442" y="707"/>
                    <a:pt x="449" y="694"/>
                    <a:pt x="450" y="694"/>
                  </a:cubicBezTo>
                  <a:close/>
                  <a:moveTo>
                    <a:pt x="439" y="791"/>
                  </a:moveTo>
                  <a:cubicBezTo>
                    <a:pt x="436" y="798"/>
                    <a:pt x="435" y="801"/>
                    <a:pt x="436" y="801"/>
                  </a:cubicBezTo>
                  <a:cubicBezTo>
                    <a:pt x="436" y="801"/>
                    <a:pt x="438" y="797"/>
                    <a:pt x="439" y="791"/>
                  </a:cubicBezTo>
                  <a:close/>
                  <a:moveTo>
                    <a:pt x="584" y="813"/>
                  </a:moveTo>
                  <a:cubicBezTo>
                    <a:pt x="584" y="818"/>
                    <a:pt x="584" y="822"/>
                    <a:pt x="584" y="826"/>
                  </a:cubicBezTo>
                  <a:cubicBezTo>
                    <a:pt x="588" y="830"/>
                    <a:pt x="589" y="831"/>
                    <a:pt x="590" y="831"/>
                  </a:cubicBezTo>
                  <a:cubicBezTo>
                    <a:pt x="590" y="831"/>
                    <a:pt x="584" y="822"/>
                    <a:pt x="584" y="813"/>
                  </a:cubicBezTo>
                  <a:close/>
                  <a:moveTo>
                    <a:pt x="569" y="6"/>
                  </a:moveTo>
                  <a:cubicBezTo>
                    <a:pt x="568" y="6"/>
                    <a:pt x="565" y="15"/>
                    <a:pt x="558" y="35"/>
                  </a:cubicBezTo>
                  <a:cubicBezTo>
                    <a:pt x="545" y="35"/>
                    <a:pt x="545" y="48"/>
                    <a:pt x="532" y="48"/>
                  </a:cubicBezTo>
                  <a:cubicBezTo>
                    <a:pt x="519" y="48"/>
                    <a:pt x="519" y="48"/>
                    <a:pt x="519" y="22"/>
                  </a:cubicBezTo>
                  <a:cubicBezTo>
                    <a:pt x="519" y="18"/>
                    <a:pt x="519" y="14"/>
                    <a:pt x="518" y="11"/>
                  </a:cubicBezTo>
                  <a:lnTo>
                    <a:pt x="518" y="11"/>
                  </a:lnTo>
                  <a:cubicBezTo>
                    <a:pt x="506" y="48"/>
                    <a:pt x="506" y="48"/>
                    <a:pt x="506" y="48"/>
                  </a:cubicBezTo>
                  <a:cubicBezTo>
                    <a:pt x="502" y="40"/>
                    <a:pt x="499" y="37"/>
                    <a:pt x="497" y="37"/>
                  </a:cubicBezTo>
                  <a:cubicBezTo>
                    <a:pt x="493" y="37"/>
                    <a:pt x="493" y="52"/>
                    <a:pt x="493" y="61"/>
                  </a:cubicBezTo>
                  <a:cubicBezTo>
                    <a:pt x="485" y="61"/>
                    <a:pt x="482" y="66"/>
                    <a:pt x="485" y="66"/>
                  </a:cubicBezTo>
                  <a:cubicBezTo>
                    <a:pt x="486" y="66"/>
                    <a:pt x="489" y="65"/>
                    <a:pt x="493" y="61"/>
                  </a:cubicBezTo>
                  <a:lnTo>
                    <a:pt x="493" y="61"/>
                  </a:lnTo>
                  <a:cubicBezTo>
                    <a:pt x="493" y="76"/>
                    <a:pt x="493" y="82"/>
                    <a:pt x="491" y="82"/>
                  </a:cubicBezTo>
                  <a:cubicBezTo>
                    <a:pt x="489" y="82"/>
                    <a:pt x="486" y="79"/>
                    <a:pt x="480" y="74"/>
                  </a:cubicBezTo>
                  <a:cubicBezTo>
                    <a:pt x="480" y="74"/>
                    <a:pt x="480" y="61"/>
                    <a:pt x="480" y="35"/>
                  </a:cubicBezTo>
                  <a:cubicBezTo>
                    <a:pt x="480" y="22"/>
                    <a:pt x="480" y="9"/>
                    <a:pt x="467" y="9"/>
                  </a:cubicBezTo>
                  <a:cubicBezTo>
                    <a:pt x="467" y="9"/>
                    <a:pt x="467" y="9"/>
                    <a:pt x="467" y="22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7" y="35"/>
                    <a:pt x="467" y="35"/>
                    <a:pt x="467" y="61"/>
                  </a:cubicBezTo>
                  <a:cubicBezTo>
                    <a:pt x="467" y="74"/>
                    <a:pt x="467" y="74"/>
                    <a:pt x="454" y="74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54" y="48"/>
                    <a:pt x="454" y="48"/>
                    <a:pt x="441" y="48"/>
                  </a:cubicBezTo>
                  <a:cubicBezTo>
                    <a:pt x="441" y="37"/>
                    <a:pt x="441" y="28"/>
                    <a:pt x="441" y="22"/>
                  </a:cubicBezTo>
                  <a:cubicBezTo>
                    <a:pt x="441" y="35"/>
                    <a:pt x="376" y="61"/>
                    <a:pt x="376" y="61"/>
                  </a:cubicBezTo>
                  <a:cubicBezTo>
                    <a:pt x="370" y="54"/>
                    <a:pt x="363" y="51"/>
                    <a:pt x="360" y="51"/>
                  </a:cubicBezTo>
                  <a:cubicBezTo>
                    <a:pt x="357" y="51"/>
                    <a:pt x="357" y="54"/>
                    <a:pt x="363" y="61"/>
                  </a:cubicBezTo>
                  <a:cubicBezTo>
                    <a:pt x="363" y="74"/>
                    <a:pt x="351" y="87"/>
                    <a:pt x="338" y="87"/>
                  </a:cubicBezTo>
                  <a:cubicBezTo>
                    <a:pt x="325" y="100"/>
                    <a:pt x="312" y="100"/>
                    <a:pt x="325" y="113"/>
                  </a:cubicBezTo>
                  <a:cubicBezTo>
                    <a:pt x="325" y="113"/>
                    <a:pt x="325" y="126"/>
                    <a:pt x="312" y="126"/>
                  </a:cubicBezTo>
                  <a:cubicBezTo>
                    <a:pt x="312" y="126"/>
                    <a:pt x="312" y="138"/>
                    <a:pt x="312" y="138"/>
                  </a:cubicBezTo>
                  <a:cubicBezTo>
                    <a:pt x="299" y="126"/>
                    <a:pt x="299" y="113"/>
                    <a:pt x="286" y="113"/>
                  </a:cubicBezTo>
                  <a:cubicBezTo>
                    <a:pt x="286" y="126"/>
                    <a:pt x="299" y="138"/>
                    <a:pt x="312" y="151"/>
                  </a:cubicBezTo>
                  <a:cubicBezTo>
                    <a:pt x="312" y="164"/>
                    <a:pt x="312" y="164"/>
                    <a:pt x="312" y="164"/>
                  </a:cubicBezTo>
                  <a:cubicBezTo>
                    <a:pt x="312" y="164"/>
                    <a:pt x="312" y="164"/>
                    <a:pt x="299" y="151"/>
                  </a:cubicBezTo>
                  <a:cubicBezTo>
                    <a:pt x="299" y="138"/>
                    <a:pt x="286" y="126"/>
                    <a:pt x="286" y="126"/>
                  </a:cubicBezTo>
                  <a:cubicBezTo>
                    <a:pt x="286" y="138"/>
                    <a:pt x="286" y="138"/>
                    <a:pt x="286" y="138"/>
                  </a:cubicBezTo>
                  <a:cubicBezTo>
                    <a:pt x="286" y="138"/>
                    <a:pt x="286" y="138"/>
                    <a:pt x="273" y="113"/>
                  </a:cubicBezTo>
                  <a:cubicBezTo>
                    <a:pt x="261" y="101"/>
                    <a:pt x="255" y="94"/>
                    <a:pt x="252" y="94"/>
                  </a:cubicBezTo>
                  <a:lnTo>
                    <a:pt x="252" y="94"/>
                  </a:lnTo>
                  <a:cubicBezTo>
                    <a:pt x="249" y="94"/>
                    <a:pt x="253" y="104"/>
                    <a:pt x="260" y="126"/>
                  </a:cubicBezTo>
                  <a:lnTo>
                    <a:pt x="273" y="138"/>
                  </a:lnTo>
                  <a:cubicBezTo>
                    <a:pt x="265" y="130"/>
                    <a:pt x="260" y="127"/>
                    <a:pt x="259" y="127"/>
                  </a:cubicBezTo>
                  <a:lnTo>
                    <a:pt x="259" y="127"/>
                  </a:lnTo>
                  <a:cubicBezTo>
                    <a:pt x="255" y="127"/>
                    <a:pt x="264" y="142"/>
                    <a:pt x="273" y="151"/>
                  </a:cubicBezTo>
                  <a:cubicBezTo>
                    <a:pt x="262" y="146"/>
                    <a:pt x="256" y="143"/>
                    <a:pt x="253" y="143"/>
                  </a:cubicBezTo>
                  <a:cubicBezTo>
                    <a:pt x="249" y="143"/>
                    <a:pt x="252" y="149"/>
                    <a:pt x="260" y="164"/>
                  </a:cubicBezTo>
                  <a:cubicBezTo>
                    <a:pt x="253" y="158"/>
                    <a:pt x="250" y="155"/>
                    <a:pt x="248" y="155"/>
                  </a:cubicBezTo>
                  <a:cubicBezTo>
                    <a:pt x="247" y="155"/>
                    <a:pt x="247" y="158"/>
                    <a:pt x="247" y="164"/>
                  </a:cubicBezTo>
                  <a:cubicBezTo>
                    <a:pt x="247" y="177"/>
                    <a:pt x="234" y="190"/>
                    <a:pt x="221" y="203"/>
                  </a:cubicBezTo>
                  <a:cubicBezTo>
                    <a:pt x="208" y="216"/>
                    <a:pt x="195" y="229"/>
                    <a:pt x="208" y="242"/>
                  </a:cubicBezTo>
                  <a:lnTo>
                    <a:pt x="195" y="242"/>
                  </a:lnTo>
                  <a:cubicBezTo>
                    <a:pt x="198" y="246"/>
                    <a:pt x="202" y="250"/>
                    <a:pt x="208" y="255"/>
                  </a:cubicBezTo>
                  <a:cubicBezTo>
                    <a:pt x="216" y="255"/>
                    <a:pt x="225" y="261"/>
                    <a:pt x="222" y="261"/>
                  </a:cubicBezTo>
                  <a:cubicBezTo>
                    <a:pt x="221" y="261"/>
                    <a:pt x="216" y="260"/>
                    <a:pt x="208" y="255"/>
                  </a:cubicBezTo>
                  <a:cubicBezTo>
                    <a:pt x="201" y="249"/>
                    <a:pt x="198" y="245"/>
                    <a:pt x="195" y="245"/>
                  </a:cubicBezTo>
                  <a:cubicBezTo>
                    <a:pt x="192" y="245"/>
                    <a:pt x="188" y="249"/>
                    <a:pt x="182" y="255"/>
                  </a:cubicBezTo>
                  <a:cubicBezTo>
                    <a:pt x="182" y="255"/>
                    <a:pt x="169" y="268"/>
                    <a:pt x="195" y="281"/>
                  </a:cubicBezTo>
                  <a:cubicBezTo>
                    <a:pt x="201" y="288"/>
                    <a:pt x="205" y="291"/>
                    <a:pt x="203" y="291"/>
                  </a:cubicBezTo>
                  <a:cubicBezTo>
                    <a:pt x="201" y="291"/>
                    <a:pt x="195" y="288"/>
                    <a:pt x="182" y="281"/>
                  </a:cubicBezTo>
                  <a:cubicBezTo>
                    <a:pt x="171" y="276"/>
                    <a:pt x="163" y="273"/>
                    <a:pt x="158" y="273"/>
                  </a:cubicBezTo>
                  <a:cubicBezTo>
                    <a:pt x="152" y="273"/>
                    <a:pt x="154" y="279"/>
                    <a:pt x="169" y="294"/>
                  </a:cubicBezTo>
                  <a:cubicBezTo>
                    <a:pt x="156" y="294"/>
                    <a:pt x="156" y="294"/>
                    <a:pt x="143" y="281"/>
                  </a:cubicBezTo>
                  <a:lnTo>
                    <a:pt x="143" y="281"/>
                  </a:lnTo>
                  <a:cubicBezTo>
                    <a:pt x="143" y="294"/>
                    <a:pt x="143" y="294"/>
                    <a:pt x="156" y="307"/>
                  </a:cubicBezTo>
                  <a:cubicBezTo>
                    <a:pt x="156" y="307"/>
                    <a:pt x="156" y="320"/>
                    <a:pt x="143" y="320"/>
                  </a:cubicBezTo>
                  <a:cubicBezTo>
                    <a:pt x="143" y="333"/>
                    <a:pt x="156" y="333"/>
                    <a:pt x="156" y="333"/>
                  </a:cubicBezTo>
                  <a:cubicBezTo>
                    <a:pt x="143" y="333"/>
                    <a:pt x="143" y="346"/>
                    <a:pt x="130" y="359"/>
                  </a:cubicBezTo>
                  <a:cubicBezTo>
                    <a:pt x="130" y="385"/>
                    <a:pt x="130" y="398"/>
                    <a:pt x="104" y="398"/>
                  </a:cubicBezTo>
                  <a:cubicBezTo>
                    <a:pt x="104" y="398"/>
                    <a:pt x="104" y="398"/>
                    <a:pt x="130" y="411"/>
                  </a:cubicBezTo>
                  <a:lnTo>
                    <a:pt x="143" y="411"/>
                  </a:lnTo>
                  <a:cubicBezTo>
                    <a:pt x="104" y="411"/>
                    <a:pt x="104" y="424"/>
                    <a:pt x="143" y="437"/>
                  </a:cubicBezTo>
                  <a:lnTo>
                    <a:pt x="117" y="437"/>
                  </a:lnTo>
                  <a:cubicBezTo>
                    <a:pt x="91" y="437"/>
                    <a:pt x="104" y="437"/>
                    <a:pt x="143" y="450"/>
                  </a:cubicBezTo>
                  <a:lnTo>
                    <a:pt x="91" y="450"/>
                  </a:lnTo>
                  <a:cubicBezTo>
                    <a:pt x="78" y="450"/>
                    <a:pt x="52" y="463"/>
                    <a:pt x="52" y="463"/>
                  </a:cubicBezTo>
                  <a:lnTo>
                    <a:pt x="91" y="463"/>
                  </a:lnTo>
                  <a:cubicBezTo>
                    <a:pt x="91" y="463"/>
                    <a:pt x="91" y="468"/>
                    <a:pt x="95" y="468"/>
                  </a:cubicBezTo>
                  <a:cubicBezTo>
                    <a:pt x="97" y="468"/>
                    <a:pt x="100" y="467"/>
                    <a:pt x="104" y="463"/>
                  </a:cubicBezTo>
                  <a:cubicBezTo>
                    <a:pt x="117" y="463"/>
                    <a:pt x="117" y="476"/>
                    <a:pt x="117" y="476"/>
                  </a:cubicBezTo>
                  <a:lnTo>
                    <a:pt x="143" y="476"/>
                  </a:lnTo>
                  <a:cubicBezTo>
                    <a:pt x="152" y="476"/>
                    <a:pt x="160" y="470"/>
                    <a:pt x="165" y="470"/>
                  </a:cubicBezTo>
                  <a:cubicBezTo>
                    <a:pt x="167" y="470"/>
                    <a:pt x="169" y="471"/>
                    <a:pt x="169" y="476"/>
                  </a:cubicBezTo>
                  <a:cubicBezTo>
                    <a:pt x="169" y="476"/>
                    <a:pt x="182" y="476"/>
                    <a:pt x="208" y="463"/>
                  </a:cubicBezTo>
                  <a:lnTo>
                    <a:pt x="273" y="463"/>
                  </a:lnTo>
                  <a:cubicBezTo>
                    <a:pt x="286" y="450"/>
                    <a:pt x="299" y="450"/>
                    <a:pt x="273" y="450"/>
                  </a:cubicBezTo>
                  <a:cubicBezTo>
                    <a:pt x="286" y="450"/>
                    <a:pt x="286" y="437"/>
                    <a:pt x="286" y="437"/>
                  </a:cubicBezTo>
                  <a:cubicBezTo>
                    <a:pt x="286" y="424"/>
                    <a:pt x="286" y="424"/>
                    <a:pt x="312" y="424"/>
                  </a:cubicBezTo>
                  <a:lnTo>
                    <a:pt x="325" y="424"/>
                  </a:lnTo>
                  <a:cubicBezTo>
                    <a:pt x="312" y="411"/>
                    <a:pt x="312" y="411"/>
                    <a:pt x="312" y="398"/>
                  </a:cubicBezTo>
                  <a:cubicBezTo>
                    <a:pt x="325" y="385"/>
                    <a:pt x="325" y="385"/>
                    <a:pt x="312" y="372"/>
                  </a:cubicBezTo>
                  <a:lnTo>
                    <a:pt x="312" y="372"/>
                  </a:lnTo>
                  <a:cubicBezTo>
                    <a:pt x="316" y="376"/>
                    <a:pt x="319" y="378"/>
                    <a:pt x="321" y="378"/>
                  </a:cubicBezTo>
                  <a:cubicBezTo>
                    <a:pt x="325" y="378"/>
                    <a:pt x="325" y="372"/>
                    <a:pt x="325" y="372"/>
                  </a:cubicBezTo>
                  <a:cubicBezTo>
                    <a:pt x="316" y="363"/>
                    <a:pt x="313" y="360"/>
                    <a:pt x="312" y="359"/>
                  </a:cubicBezTo>
                  <a:lnTo>
                    <a:pt x="312" y="359"/>
                  </a:lnTo>
                  <a:cubicBezTo>
                    <a:pt x="325" y="372"/>
                    <a:pt x="325" y="372"/>
                    <a:pt x="338" y="372"/>
                  </a:cubicBezTo>
                  <a:cubicBezTo>
                    <a:pt x="338" y="359"/>
                    <a:pt x="338" y="359"/>
                    <a:pt x="325" y="359"/>
                  </a:cubicBezTo>
                  <a:cubicBezTo>
                    <a:pt x="325" y="359"/>
                    <a:pt x="325" y="346"/>
                    <a:pt x="338" y="346"/>
                  </a:cubicBezTo>
                  <a:cubicBezTo>
                    <a:pt x="345" y="350"/>
                    <a:pt x="349" y="351"/>
                    <a:pt x="351" y="351"/>
                  </a:cubicBezTo>
                  <a:cubicBezTo>
                    <a:pt x="356" y="351"/>
                    <a:pt x="347" y="343"/>
                    <a:pt x="338" y="333"/>
                  </a:cubicBezTo>
                  <a:lnTo>
                    <a:pt x="338" y="333"/>
                  </a:lnTo>
                  <a:cubicBezTo>
                    <a:pt x="351" y="346"/>
                    <a:pt x="351" y="346"/>
                    <a:pt x="351" y="346"/>
                  </a:cubicBezTo>
                  <a:cubicBezTo>
                    <a:pt x="338" y="333"/>
                    <a:pt x="338" y="320"/>
                    <a:pt x="351" y="320"/>
                  </a:cubicBezTo>
                  <a:cubicBezTo>
                    <a:pt x="363" y="307"/>
                    <a:pt x="363" y="307"/>
                    <a:pt x="351" y="294"/>
                  </a:cubicBezTo>
                  <a:cubicBezTo>
                    <a:pt x="338" y="281"/>
                    <a:pt x="338" y="281"/>
                    <a:pt x="351" y="281"/>
                  </a:cubicBezTo>
                  <a:cubicBezTo>
                    <a:pt x="383" y="306"/>
                    <a:pt x="390" y="315"/>
                    <a:pt x="391" y="315"/>
                  </a:cubicBezTo>
                  <a:cubicBezTo>
                    <a:pt x="391" y="315"/>
                    <a:pt x="389" y="312"/>
                    <a:pt x="389" y="307"/>
                  </a:cubicBezTo>
                  <a:cubicBezTo>
                    <a:pt x="389" y="307"/>
                    <a:pt x="376" y="294"/>
                    <a:pt x="364" y="281"/>
                  </a:cubicBezTo>
                  <a:lnTo>
                    <a:pt x="364" y="281"/>
                  </a:lnTo>
                  <a:cubicBezTo>
                    <a:pt x="371" y="289"/>
                    <a:pt x="376" y="292"/>
                    <a:pt x="380" y="292"/>
                  </a:cubicBezTo>
                  <a:cubicBezTo>
                    <a:pt x="388" y="292"/>
                    <a:pt x="386" y="274"/>
                    <a:pt x="376" y="255"/>
                  </a:cubicBezTo>
                  <a:lnTo>
                    <a:pt x="376" y="255"/>
                  </a:lnTo>
                  <a:cubicBezTo>
                    <a:pt x="376" y="255"/>
                    <a:pt x="377" y="255"/>
                    <a:pt x="389" y="268"/>
                  </a:cubicBezTo>
                  <a:cubicBezTo>
                    <a:pt x="389" y="275"/>
                    <a:pt x="393" y="278"/>
                    <a:pt x="396" y="278"/>
                  </a:cubicBezTo>
                  <a:cubicBezTo>
                    <a:pt x="399" y="278"/>
                    <a:pt x="402" y="275"/>
                    <a:pt x="402" y="268"/>
                  </a:cubicBezTo>
                  <a:cubicBezTo>
                    <a:pt x="397" y="257"/>
                    <a:pt x="396" y="253"/>
                    <a:pt x="398" y="253"/>
                  </a:cubicBezTo>
                  <a:lnTo>
                    <a:pt x="398" y="253"/>
                  </a:lnTo>
                  <a:cubicBezTo>
                    <a:pt x="400" y="253"/>
                    <a:pt x="408" y="261"/>
                    <a:pt x="415" y="268"/>
                  </a:cubicBezTo>
                  <a:cubicBezTo>
                    <a:pt x="428" y="281"/>
                    <a:pt x="428" y="281"/>
                    <a:pt x="428" y="281"/>
                  </a:cubicBezTo>
                  <a:cubicBezTo>
                    <a:pt x="422" y="262"/>
                    <a:pt x="422" y="255"/>
                    <a:pt x="425" y="255"/>
                  </a:cubicBezTo>
                  <a:cubicBezTo>
                    <a:pt x="428" y="255"/>
                    <a:pt x="435" y="262"/>
                    <a:pt x="441" y="268"/>
                  </a:cubicBezTo>
                  <a:cubicBezTo>
                    <a:pt x="428" y="255"/>
                    <a:pt x="428" y="255"/>
                    <a:pt x="428" y="255"/>
                  </a:cubicBezTo>
                  <a:cubicBezTo>
                    <a:pt x="441" y="255"/>
                    <a:pt x="441" y="255"/>
                    <a:pt x="428" y="242"/>
                  </a:cubicBezTo>
                  <a:cubicBezTo>
                    <a:pt x="428" y="229"/>
                    <a:pt x="415" y="203"/>
                    <a:pt x="415" y="203"/>
                  </a:cubicBezTo>
                  <a:lnTo>
                    <a:pt x="415" y="203"/>
                  </a:lnTo>
                  <a:lnTo>
                    <a:pt x="428" y="216"/>
                  </a:lnTo>
                  <a:cubicBezTo>
                    <a:pt x="428" y="229"/>
                    <a:pt x="432" y="233"/>
                    <a:pt x="435" y="233"/>
                  </a:cubicBezTo>
                  <a:cubicBezTo>
                    <a:pt x="438" y="233"/>
                    <a:pt x="441" y="229"/>
                    <a:pt x="441" y="229"/>
                  </a:cubicBezTo>
                  <a:cubicBezTo>
                    <a:pt x="441" y="229"/>
                    <a:pt x="454" y="229"/>
                    <a:pt x="454" y="242"/>
                  </a:cubicBezTo>
                  <a:lnTo>
                    <a:pt x="454" y="229"/>
                  </a:lnTo>
                  <a:cubicBezTo>
                    <a:pt x="461" y="236"/>
                    <a:pt x="464" y="239"/>
                    <a:pt x="466" y="239"/>
                  </a:cubicBezTo>
                  <a:cubicBezTo>
                    <a:pt x="467" y="239"/>
                    <a:pt x="467" y="236"/>
                    <a:pt x="467" y="229"/>
                  </a:cubicBezTo>
                  <a:cubicBezTo>
                    <a:pt x="474" y="242"/>
                    <a:pt x="477" y="249"/>
                    <a:pt x="479" y="249"/>
                  </a:cubicBezTo>
                  <a:cubicBezTo>
                    <a:pt x="480" y="249"/>
                    <a:pt x="480" y="242"/>
                    <a:pt x="480" y="229"/>
                  </a:cubicBezTo>
                  <a:cubicBezTo>
                    <a:pt x="480" y="242"/>
                    <a:pt x="480" y="242"/>
                    <a:pt x="480" y="242"/>
                  </a:cubicBezTo>
                  <a:cubicBezTo>
                    <a:pt x="480" y="236"/>
                    <a:pt x="480" y="233"/>
                    <a:pt x="482" y="233"/>
                  </a:cubicBezTo>
                  <a:cubicBezTo>
                    <a:pt x="483" y="233"/>
                    <a:pt x="487" y="236"/>
                    <a:pt x="493" y="242"/>
                  </a:cubicBezTo>
                  <a:cubicBezTo>
                    <a:pt x="493" y="229"/>
                    <a:pt x="493" y="229"/>
                    <a:pt x="493" y="229"/>
                  </a:cubicBezTo>
                  <a:cubicBezTo>
                    <a:pt x="493" y="235"/>
                    <a:pt x="493" y="238"/>
                    <a:pt x="494" y="238"/>
                  </a:cubicBezTo>
                  <a:cubicBezTo>
                    <a:pt x="495" y="238"/>
                    <a:pt x="499" y="231"/>
                    <a:pt x="506" y="216"/>
                  </a:cubicBezTo>
                  <a:cubicBezTo>
                    <a:pt x="506" y="221"/>
                    <a:pt x="506" y="226"/>
                    <a:pt x="506" y="229"/>
                  </a:cubicBezTo>
                  <a:cubicBezTo>
                    <a:pt x="513" y="223"/>
                    <a:pt x="516" y="220"/>
                    <a:pt x="518" y="220"/>
                  </a:cubicBezTo>
                  <a:cubicBezTo>
                    <a:pt x="518" y="220"/>
                    <a:pt x="519" y="220"/>
                    <a:pt x="519" y="222"/>
                  </a:cubicBezTo>
                  <a:lnTo>
                    <a:pt x="519" y="222"/>
                  </a:lnTo>
                  <a:cubicBezTo>
                    <a:pt x="519" y="220"/>
                    <a:pt x="519" y="218"/>
                    <a:pt x="519" y="216"/>
                  </a:cubicBezTo>
                  <a:cubicBezTo>
                    <a:pt x="519" y="229"/>
                    <a:pt x="532" y="229"/>
                    <a:pt x="545" y="242"/>
                  </a:cubicBezTo>
                  <a:cubicBezTo>
                    <a:pt x="545" y="242"/>
                    <a:pt x="545" y="216"/>
                    <a:pt x="558" y="203"/>
                  </a:cubicBezTo>
                  <a:cubicBezTo>
                    <a:pt x="565" y="197"/>
                    <a:pt x="568" y="194"/>
                    <a:pt x="569" y="194"/>
                  </a:cubicBezTo>
                  <a:cubicBezTo>
                    <a:pt x="571" y="194"/>
                    <a:pt x="571" y="197"/>
                    <a:pt x="571" y="203"/>
                  </a:cubicBezTo>
                  <a:cubicBezTo>
                    <a:pt x="565" y="215"/>
                    <a:pt x="562" y="224"/>
                    <a:pt x="560" y="230"/>
                  </a:cubicBezTo>
                  <a:lnTo>
                    <a:pt x="560" y="230"/>
                  </a:lnTo>
                  <a:cubicBezTo>
                    <a:pt x="559" y="229"/>
                    <a:pt x="558" y="229"/>
                    <a:pt x="558" y="229"/>
                  </a:cubicBezTo>
                  <a:lnTo>
                    <a:pt x="558" y="229"/>
                  </a:lnTo>
                  <a:cubicBezTo>
                    <a:pt x="558" y="233"/>
                    <a:pt x="558" y="234"/>
                    <a:pt x="558" y="234"/>
                  </a:cubicBezTo>
                  <a:cubicBezTo>
                    <a:pt x="559" y="234"/>
                    <a:pt x="559" y="233"/>
                    <a:pt x="560" y="230"/>
                  </a:cubicBezTo>
                  <a:lnTo>
                    <a:pt x="560" y="230"/>
                  </a:lnTo>
                  <a:cubicBezTo>
                    <a:pt x="563" y="230"/>
                    <a:pt x="568" y="233"/>
                    <a:pt x="558" y="242"/>
                  </a:cubicBezTo>
                  <a:cubicBezTo>
                    <a:pt x="558" y="246"/>
                    <a:pt x="558" y="248"/>
                    <a:pt x="558" y="248"/>
                  </a:cubicBezTo>
                  <a:cubicBezTo>
                    <a:pt x="559" y="248"/>
                    <a:pt x="562" y="238"/>
                    <a:pt x="571" y="229"/>
                  </a:cubicBezTo>
                  <a:lnTo>
                    <a:pt x="571" y="229"/>
                  </a:lnTo>
                  <a:cubicBezTo>
                    <a:pt x="566" y="239"/>
                    <a:pt x="565" y="243"/>
                    <a:pt x="566" y="243"/>
                  </a:cubicBezTo>
                  <a:cubicBezTo>
                    <a:pt x="568" y="243"/>
                    <a:pt x="576" y="232"/>
                    <a:pt x="584" y="216"/>
                  </a:cubicBezTo>
                  <a:cubicBezTo>
                    <a:pt x="592" y="201"/>
                    <a:pt x="595" y="195"/>
                    <a:pt x="596" y="195"/>
                  </a:cubicBezTo>
                  <a:cubicBezTo>
                    <a:pt x="597" y="195"/>
                    <a:pt x="597" y="198"/>
                    <a:pt x="597" y="203"/>
                  </a:cubicBezTo>
                  <a:cubicBezTo>
                    <a:pt x="584" y="216"/>
                    <a:pt x="597" y="216"/>
                    <a:pt x="597" y="216"/>
                  </a:cubicBezTo>
                  <a:cubicBezTo>
                    <a:pt x="597" y="216"/>
                    <a:pt x="597" y="216"/>
                    <a:pt x="584" y="242"/>
                  </a:cubicBezTo>
                  <a:cubicBezTo>
                    <a:pt x="584" y="242"/>
                    <a:pt x="584" y="242"/>
                    <a:pt x="597" y="229"/>
                  </a:cubicBezTo>
                  <a:cubicBezTo>
                    <a:pt x="602" y="215"/>
                    <a:pt x="605" y="209"/>
                    <a:pt x="606" y="209"/>
                  </a:cubicBezTo>
                  <a:lnTo>
                    <a:pt x="606" y="209"/>
                  </a:lnTo>
                  <a:cubicBezTo>
                    <a:pt x="608" y="209"/>
                    <a:pt x="605" y="226"/>
                    <a:pt x="597" y="242"/>
                  </a:cubicBezTo>
                  <a:lnTo>
                    <a:pt x="610" y="229"/>
                  </a:lnTo>
                  <a:cubicBezTo>
                    <a:pt x="618" y="213"/>
                    <a:pt x="626" y="202"/>
                    <a:pt x="628" y="202"/>
                  </a:cubicBezTo>
                  <a:lnTo>
                    <a:pt x="628" y="202"/>
                  </a:lnTo>
                  <a:cubicBezTo>
                    <a:pt x="629" y="202"/>
                    <a:pt x="628" y="20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lnTo>
                    <a:pt x="621" y="219"/>
                  </a:lnTo>
                  <a:cubicBezTo>
                    <a:pt x="623" y="217"/>
                    <a:pt x="624" y="216"/>
                    <a:pt x="625" y="216"/>
                  </a:cubicBezTo>
                  <a:lnTo>
                    <a:pt x="625" y="216"/>
                  </a:lnTo>
                  <a:cubicBezTo>
                    <a:pt x="627" y="216"/>
                    <a:pt x="618" y="230"/>
                    <a:pt x="610" y="255"/>
                  </a:cubicBezTo>
                  <a:cubicBezTo>
                    <a:pt x="623" y="229"/>
                    <a:pt x="636" y="216"/>
                    <a:pt x="636" y="216"/>
                  </a:cubicBezTo>
                  <a:lnTo>
                    <a:pt x="636" y="216"/>
                  </a:lnTo>
                  <a:cubicBezTo>
                    <a:pt x="636" y="229"/>
                    <a:pt x="636" y="229"/>
                    <a:pt x="623" y="242"/>
                  </a:cubicBezTo>
                  <a:cubicBezTo>
                    <a:pt x="623" y="251"/>
                    <a:pt x="616" y="261"/>
                    <a:pt x="617" y="261"/>
                  </a:cubicBezTo>
                  <a:cubicBezTo>
                    <a:pt x="618" y="261"/>
                    <a:pt x="619" y="259"/>
                    <a:pt x="622" y="256"/>
                  </a:cubicBezTo>
                  <a:lnTo>
                    <a:pt x="622" y="256"/>
                  </a:lnTo>
                  <a:cubicBezTo>
                    <a:pt x="622" y="257"/>
                    <a:pt x="619" y="259"/>
                    <a:pt x="610" y="268"/>
                  </a:cubicBezTo>
                  <a:lnTo>
                    <a:pt x="623" y="268"/>
                  </a:lnTo>
                  <a:cubicBezTo>
                    <a:pt x="623" y="264"/>
                    <a:pt x="624" y="263"/>
                    <a:pt x="625" y="263"/>
                  </a:cubicBezTo>
                  <a:lnTo>
                    <a:pt x="625" y="263"/>
                  </a:lnTo>
                  <a:cubicBezTo>
                    <a:pt x="628" y="263"/>
                    <a:pt x="632" y="272"/>
                    <a:pt x="623" y="281"/>
                  </a:cubicBezTo>
                  <a:cubicBezTo>
                    <a:pt x="629" y="275"/>
                    <a:pt x="633" y="271"/>
                    <a:pt x="634" y="271"/>
                  </a:cubicBezTo>
                  <a:cubicBezTo>
                    <a:pt x="636" y="271"/>
                    <a:pt x="636" y="275"/>
                    <a:pt x="636" y="281"/>
                  </a:cubicBezTo>
                  <a:cubicBezTo>
                    <a:pt x="649" y="268"/>
                    <a:pt x="649" y="268"/>
                    <a:pt x="649" y="268"/>
                  </a:cubicBezTo>
                  <a:cubicBezTo>
                    <a:pt x="662" y="268"/>
                    <a:pt x="649" y="281"/>
                    <a:pt x="649" y="281"/>
                  </a:cubicBezTo>
                  <a:cubicBezTo>
                    <a:pt x="649" y="281"/>
                    <a:pt x="649" y="281"/>
                    <a:pt x="662" y="268"/>
                  </a:cubicBezTo>
                  <a:cubicBezTo>
                    <a:pt x="662" y="268"/>
                    <a:pt x="665" y="265"/>
                    <a:pt x="667" y="265"/>
                  </a:cubicBezTo>
                  <a:lnTo>
                    <a:pt x="667" y="265"/>
                  </a:lnTo>
                  <a:cubicBezTo>
                    <a:pt x="668" y="265"/>
                    <a:pt x="668" y="268"/>
                    <a:pt x="662" y="281"/>
                  </a:cubicBezTo>
                  <a:cubicBezTo>
                    <a:pt x="662" y="281"/>
                    <a:pt x="649" y="294"/>
                    <a:pt x="662" y="294"/>
                  </a:cubicBezTo>
                  <a:lnTo>
                    <a:pt x="675" y="294"/>
                  </a:lnTo>
                  <a:cubicBezTo>
                    <a:pt x="675" y="294"/>
                    <a:pt x="674" y="294"/>
                    <a:pt x="674" y="295"/>
                  </a:cubicBezTo>
                  <a:lnTo>
                    <a:pt x="674" y="295"/>
                  </a:lnTo>
                  <a:cubicBezTo>
                    <a:pt x="668" y="301"/>
                    <a:pt x="665" y="304"/>
                    <a:pt x="667" y="304"/>
                  </a:cubicBezTo>
                  <a:cubicBezTo>
                    <a:pt x="668" y="304"/>
                    <a:pt x="675" y="301"/>
                    <a:pt x="688" y="294"/>
                  </a:cubicBezTo>
                  <a:lnTo>
                    <a:pt x="688" y="294"/>
                  </a:lnTo>
                  <a:cubicBezTo>
                    <a:pt x="688" y="307"/>
                    <a:pt x="688" y="307"/>
                    <a:pt x="675" y="307"/>
                  </a:cubicBezTo>
                  <a:cubicBezTo>
                    <a:pt x="675" y="307"/>
                    <a:pt x="675" y="307"/>
                    <a:pt x="675" y="320"/>
                  </a:cubicBezTo>
                  <a:cubicBezTo>
                    <a:pt x="683" y="311"/>
                    <a:pt x="688" y="309"/>
                    <a:pt x="689" y="309"/>
                  </a:cubicBezTo>
                  <a:lnTo>
                    <a:pt x="689" y="309"/>
                  </a:lnTo>
                  <a:cubicBezTo>
                    <a:pt x="692" y="309"/>
                    <a:pt x="683" y="320"/>
                    <a:pt x="675" y="320"/>
                  </a:cubicBezTo>
                  <a:cubicBezTo>
                    <a:pt x="675" y="320"/>
                    <a:pt x="675" y="326"/>
                    <a:pt x="682" y="326"/>
                  </a:cubicBezTo>
                  <a:cubicBezTo>
                    <a:pt x="686" y="326"/>
                    <a:pt x="692" y="324"/>
                    <a:pt x="701" y="320"/>
                  </a:cubicBezTo>
                  <a:lnTo>
                    <a:pt x="701" y="320"/>
                  </a:lnTo>
                  <a:cubicBezTo>
                    <a:pt x="701" y="320"/>
                    <a:pt x="701" y="320"/>
                    <a:pt x="701" y="320"/>
                  </a:cubicBezTo>
                  <a:cubicBezTo>
                    <a:pt x="714" y="320"/>
                    <a:pt x="714" y="320"/>
                    <a:pt x="688" y="333"/>
                  </a:cubicBezTo>
                  <a:lnTo>
                    <a:pt x="675" y="346"/>
                  </a:lnTo>
                  <a:lnTo>
                    <a:pt x="714" y="346"/>
                  </a:lnTo>
                  <a:cubicBezTo>
                    <a:pt x="714" y="346"/>
                    <a:pt x="714" y="359"/>
                    <a:pt x="701" y="359"/>
                  </a:cubicBezTo>
                  <a:lnTo>
                    <a:pt x="714" y="359"/>
                  </a:lnTo>
                  <a:cubicBezTo>
                    <a:pt x="727" y="359"/>
                    <a:pt x="727" y="359"/>
                    <a:pt x="714" y="372"/>
                  </a:cubicBezTo>
                  <a:cubicBezTo>
                    <a:pt x="709" y="376"/>
                    <a:pt x="708" y="378"/>
                    <a:pt x="708" y="378"/>
                  </a:cubicBezTo>
                  <a:cubicBezTo>
                    <a:pt x="709" y="378"/>
                    <a:pt x="718" y="372"/>
                    <a:pt x="727" y="372"/>
                  </a:cubicBezTo>
                  <a:cubicBezTo>
                    <a:pt x="714" y="385"/>
                    <a:pt x="714" y="424"/>
                    <a:pt x="740" y="424"/>
                  </a:cubicBezTo>
                  <a:lnTo>
                    <a:pt x="727" y="424"/>
                  </a:lnTo>
                  <a:lnTo>
                    <a:pt x="727" y="437"/>
                  </a:lnTo>
                  <a:cubicBezTo>
                    <a:pt x="740" y="437"/>
                    <a:pt x="753" y="437"/>
                    <a:pt x="753" y="450"/>
                  </a:cubicBezTo>
                  <a:lnTo>
                    <a:pt x="728" y="437"/>
                  </a:lnTo>
                  <a:lnTo>
                    <a:pt x="728" y="437"/>
                  </a:lnTo>
                  <a:cubicBezTo>
                    <a:pt x="753" y="450"/>
                    <a:pt x="752" y="450"/>
                    <a:pt x="740" y="450"/>
                  </a:cubicBezTo>
                  <a:cubicBezTo>
                    <a:pt x="731" y="445"/>
                    <a:pt x="725" y="444"/>
                    <a:pt x="722" y="444"/>
                  </a:cubicBezTo>
                  <a:cubicBezTo>
                    <a:pt x="715" y="444"/>
                    <a:pt x="718" y="450"/>
                    <a:pt x="727" y="450"/>
                  </a:cubicBezTo>
                  <a:cubicBezTo>
                    <a:pt x="701" y="450"/>
                    <a:pt x="701" y="450"/>
                    <a:pt x="740" y="463"/>
                  </a:cubicBezTo>
                  <a:lnTo>
                    <a:pt x="727" y="463"/>
                  </a:lnTo>
                  <a:cubicBezTo>
                    <a:pt x="753" y="476"/>
                    <a:pt x="753" y="476"/>
                    <a:pt x="727" y="476"/>
                  </a:cubicBezTo>
                  <a:cubicBezTo>
                    <a:pt x="707" y="469"/>
                    <a:pt x="697" y="466"/>
                    <a:pt x="696" y="466"/>
                  </a:cubicBezTo>
                  <a:lnTo>
                    <a:pt x="696" y="466"/>
                  </a:lnTo>
                  <a:cubicBezTo>
                    <a:pt x="694" y="466"/>
                    <a:pt x="701" y="469"/>
                    <a:pt x="714" y="476"/>
                  </a:cubicBezTo>
                  <a:cubicBezTo>
                    <a:pt x="714" y="482"/>
                    <a:pt x="710" y="482"/>
                    <a:pt x="709" y="482"/>
                  </a:cubicBezTo>
                  <a:cubicBezTo>
                    <a:pt x="707" y="482"/>
                    <a:pt x="707" y="482"/>
                    <a:pt x="714" y="489"/>
                  </a:cubicBezTo>
                  <a:cubicBezTo>
                    <a:pt x="714" y="489"/>
                    <a:pt x="688" y="489"/>
                    <a:pt x="688" y="502"/>
                  </a:cubicBezTo>
                  <a:cubicBezTo>
                    <a:pt x="675" y="515"/>
                    <a:pt x="675" y="515"/>
                    <a:pt x="688" y="515"/>
                  </a:cubicBezTo>
                  <a:cubicBezTo>
                    <a:pt x="703" y="530"/>
                    <a:pt x="709" y="536"/>
                    <a:pt x="707" y="536"/>
                  </a:cubicBezTo>
                  <a:cubicBezTo>
                    <a:pt x="705" y="536"/>
                    <a:pt x="698" y="533"/>
                    <a:pt x="688" y="528"/>
                  </a:cubicBezTo>
                  <a:cubicBezTo>
                    <a:pt x="688" y="528"/>
                    <a:pt x="675" y="515"/>
                    <a:pt x="675" y="515"/>
                  </a:cubicBezTo>
                  <a:cubicBezTo>
                    <a:pt x="666" y="515"/>
                    <a:pt x="663" y="520"/>
                    <a:pt x="658" y="520"/>
                  </a:cubicBezTo>
                  <a:cubicBezTo>
                    <a:pt x="656" y="520"/>
                    <a:pt x="653" y="519"/>
                    <a:pt x="649" y="515"/>
                  </a:cubicBezTo>
                  <a:lnTo>
                    <a:pt x="649" y="515"/>
                  </a:lnTo>
                  <a:cubicBezTo>
                    <a:pt x="675" y="541"/>
                    <a:pt x="662" y="541"/>
                    <a:pt x="649" y="541"/>
                  </a:cubicBezTo>
                  <a:cubicBezTo>
                    <a:pt x="649" y="541"/>
                    <a:pt x="649" y="541"/>
                    <a:pt x="662" y="554"/>
                  </a:cubicBezTo>
                  <a:lnTo>
                    <a:pt x="662" y="554"/>
                  </a:lnTo>
                  <a:cubicBezTo>
                    <a:pt x="656" y="548"/>
                    <a:pt x="649" y="545"/>
                    <a:pt x="644" y="545"/>
                  </a:cubicBezTo>
                  <a:lnTo>
                    <a:pt x="644" y="545"/>
                  </a:lnTo>
                  <a:cubicBezTo>
                    <a:pt x="636" y="545"/>
                    <a:pt x="634" y="551"/>
                    <a:pt x="649" y="566"/>
                  </a:cubicBezTo>
                  <a:cubicBezTo>
                    <a:pt x="655" y="578"/>
                    <a:pt x="658" y="585"/>
                    <a:pt x="657" y="585"/>
                  </a:cubicBezTo>
                  <a:cubicBezTo>
                    <a:pt x="657" y="585"/>
                    <a:pt x="650" y="575"/>
                    <a:pt x="636" y="554"/>
                  </a:cubicBezTo>
                  <a:cubicBezTo>
                    <a:pt x="630" y="548"/>
                    <a:pt x="626" y="544"/>
                    <a:pt x="623" y="541"/>
                  </a:cubicBezTo>
                  <a:lnTo>
                    <a:pt x="623" y="541"/>
                  </a:lnTo>
                  <a:cubicBezTo>
                    <a:pt x="632" y="550"/>
                    <a:pt x="635" y="559"/>
                    <a:pt x="631" y="559"/>
                  </a:cubicBezTo>
                  <a:cubicBezTo>
                    <a:pt x="629" y="559"/>
                    <a:pt x="627" y="557"/>
                    <a:pt x="623" y="554"/>
                  </a:cubicBezTo>
                  <a:lnTo>
                    <a:pt x="623" y="554"/>
                  </a:lnTo>
                  <a:cubicBezTo>
                    <a:pt x="623" y="554"/>
                    <a:pt x="626" y="556"/>
                    <a:pt x="649" y="579"/>
                  </a:cubicBezTo>
                  <a:cubicBezTo>
                    <a:pt x="649" y="592"/>
                    <a:pt x="649" y="605"/>
                    <a:pt x="649" y="605"/>
                  </a:cubicBezTo>
                  <a:cubicBezTo>
                    <a:pt x="636" y="592"/>
                    <a:pt x="636" y="592"/>
                    <a:pt x="636" y="566"/>
                  </a:cubicBezTo>
                  <a:cubicBezTo>
                    <a:pt x="636" y="566"/>
                    <a:pt x="636" y="567"/>
                    <a:pt x="636" y="579"/>
                  </a:cubicBezTo>
                  <a:cubicBezTo>
                    <a:pt x="623" y="579"/>
                    <a:pt x="623" y="566"/>
                    <a:pt x="610" y="554"/>
                  </a:cubicBezTo>
                  <a:cubicBezTo>
                    <a:pt x="605" y="548"/>
                    <a:pt x="601" y="545"/>
                    <a:pt x="600" y="545"/>
                  </a:cubicBezTo>
                  <a:lnTo>
                    <a:pt x="600" y="545"/>
                  </a:lnTo>
                  <a:cubicBezTo>
                    <a:pt x="599" y="545"/>
                    <a:pt x="602" y="551"/>
                    <a:pt x="610" y="566"/>
                  </a:cubicBezTo>
                  <a:cubicBezTo>
                    <a:pt x="610" y="566"/>
                    <a:pt x="620" y="607"/>
                    <a:pt x="631" y="634"/>
                  </a:cubicBezTo>
                  <a:lnTo>
                    <a:pt x="631" y="634"/>
                  </a:lnTo>
                  <a:cubicBezTo>
                    <a:pt x="628" y="631"/>
                    <a:pt x="623" y="631"/>
                    <a:pt x="623" y="631"/>
                  </a:cubicBezTo>
                  <a:cubicBezTo>
                    <a:pt x="623" y="618"/>
                    <a:pt x="623" y="618"/>
                    <a:pt x="623" y="618"/>
                  </a:cubicBezTo>
                  <a:lnTo>
                    <a:pt x="610" y="605"/>
                  </a:lnTo>
                  <a:cubicBezTo>
                    <a:pt x="605" y="601"/>
                    <a:pt x="600" y="596"/>
                    <a:pt x="597" y="592"/>
                  </a:cubicBezTo>
                  <a:lnTo>
                    <a:pt x="597" y="592"/>
                  </a:lnTo>
                  <a:cubicBezTo>
                    <a:pt x="597" y="592"/>
                    <a:pt x="597" y="592"/>
                    <a:pt x="584" y="579"/>
                  </a:cubicBezTo>
                  <a:cubicBezTo>
                    <a:pt x="584" y="579"/>
                    <a:pt x="584" y="579"/>
                    <a:pt x="584" y="592"/>
                  </a:cubicBezTo>
                  <a:cubicBezTo>
                    <a:pt x="597" y="605"/>
                    <a:pt x="597" y="605"/>
                    <a:pt x="597" y="605"/>
                  </a:cubicBezTo>
                  <a:cubicBezTo>
                    <a:pt x="584" y="605"/>
                    <a:pt x="584" y="605"/>
                    <a:pt x="597" y="631"/>
                  </a:cubicBezTo>
                  <a:cubicBezTo>
                    <a:pt x="597" y="644"/>
                    <a:pt x="610" y="657"/>
                    <a:pt x="597" y="657"/>
                  </a:cubicBezTo>
                  <a:cubicBezTo>
                    <a:pt x="597" y="663"/>
                    <a:pt x="597" y="666"/>
                    <a:pt x="596" y="666"/>
                  </a:cubicBezTo>
                  <a:cubicBezTo>
                    <a:pt x="595" y="666"/>
                    <a:pt x="592" y="660"/>
                    <a:pt x="584" y="644"/>
                  </a:cubicBezTo>
                  <a:cubicBezTo>
                    <a:pt x="584" y="631"/>
                    <a:pt x="584" y="631"/>
                    <a:pt x="584" y="631"/>
                  </a:cubicBezTo>
                  <a:cubicBezTo>
                    <a:pt x="584" y="631"/>
                    <a:pt x="584" y="631"/>
                    <a:pt x="571" y="618"/>
                  </a:cubicBezTo>
                  <a:lnTo>
                    <a:pt x="571" y="618"/>
                  </a:lnTo>
                  <a:cubicBezTo>
                    <a:pt x="571" y="623"/>
                    <a:pt x="571" y="628"/>
                    <a:pt x="571" y="631"/>
                  </a:cubicBezTo>
                  <a:cubicBezTo>
                    <a:pt x="558" y="631"/>
                    <a:pt x="558" y="631"/>
                    <a:pt x="558" y="618"/>
                  </a:cubicBezTo>
                  <a:cubicBezTo>
                    <a:pt x="558" y="625"/>
                    <a:pt x="558" y="628"/>
                    <a:pt x="556" y="628"/>
                  </a:cubicBezTo>
                  <a:cubicBezTo>
                    <a:pt x="555" y="628"/>
                    <a:pt x="552" y="625"/>
                    <a:pt x="545" y="618"/>
                  </a:cubicBezTo>
                  <a:cubicBezTo>
                    <a:pt x="541" y="615"/>
                    <a:pt x="539" y="613"/>
                    <a:pt x="537" y="613"/>
                  </a:cubicBezTo>
                  <a:cubicBezTo>
                    <a:pt x="532" y="613"/>
                    <a:pt x="532" y="622"/>
                    <a:pt x="532" y="631"/>
                  </a:cubicBezTo>
                  <a:cubicBezTo>
                    <a:pt x="532" y="657"/>
                    <a:pt x="532" y="683"/>
                    <a:pt x="545" y="696"/>
                  </a:cubicBezTo>
                  <a:cubicBezTo>
                    <a:pt x="545" y="721"/>
                    <a:pt x="545" y="730"/>
                    <a:pt x="542" y="730"/>
                  </a:cubicBezTo>
                  <a:cubicBezTo>
                    <a:pt x="540" y="730"/>
                    <a:pt x="537" y="727"/>
                    <a:pt x="532" y="722"/>
                  </a:cubicBezTo>
                  <a:cubicBezTo>
                    <a:pt x="532" y="722"/>
                    <a:pt x="532" y="696"/>
                    <a:pt x="532" y="683"/>
                  </a:cubicBezTo>
                  <a:cubicBezTo>
                    <a:pt x="532" y="670"/>
                    <a:pt x="532" y="670"/>
                    <a:pt x="532" y="670"/>
                  </a:cubicBezTo>
                  <a:cubicBezTo>
                    <a:pt x="532" y="657"/>
                    <a:pt x="532" y="631"/>
                    <a:pt x="532" y="631"/>
                  </a:cubicBezTo>
                  <a:cubicBezTo>
                    <a:pt x="532" y="631"/>
                    <a:pt x="519" y="618"/>
                    <a:pt x="519" y="592"/>
                  </a:cubicBezTo>
                  <a:cubicBezTo>
                    <a:pt x="506" y="592"/>
                    <a:pt x="506" y="592"/>
                    <a:pt x="506" y="618"/>
                  </a:cubicBezTo>
                  <a:cubicBezTo>
                    <a:pt x="506" y="624"/>
                    <a:pt x="506" y="628"/>
                    <a:pt x="506" y="631"/>
                  </a:cubicBezTo>
                  <a:cubicBezTo>
                    <a:pt x="506" y="606"/>
                    <a:pt x="501" y="592"/>
                    <a:pt x="497" y="592"/>
                  </a:cubicBezTo>
                  <a:cubicBezTo>
                    <a:pt x="495" y="592"/>
                    <a:pt x="493" y="596"/>
                    <a:pt x="493" y="605"/>
                  </a:cubicBezTo>
                  <a:cubicBezTo>
                    <a:pt x="493" y="599"/>
                    <a:pt x="490" y="596"/>
                    <a:pt x="487" y="596"/>
                  </a:cubicBezTo>
                  <a:cubicBezTo>
                    <a:pt x="483" y="596"/>
                    <a:pt x="480" y="599"/>
                    <a:pt x="480" y="605"/>
                  </a:cubicBezTo>
                  <a:lnTo>
                    <a:pt x="467" y="605"/>
                  </a:lnTo>
                  <a:cubicBezTo>
                    <a:pt x="458" y="615"/>
                    <a:pt x="455" y="624"/>
                    <a:pt x="455" y="624"/>
                  </a:cubicBezTo>
                  <a:cubicBezTo>
                    <a:pt x="454" y="624"/>
                    <a:pt x="454" y="622"/>
                    <a:pt x="454" y="618"/>
                  </a:cubicBezTo>
                  <a:cubicBezTo>
                    <a:pt x="467" y="605"/>
                    <a:pt x="467" y="605"/>
                    <a:pt x="454" y="592"/>
                  </a:cubicBezTo>
                  <a:cubicBezTo>
                    <a:pt x="460" y="581"/>
                    <a:pt x="463" y="574"/>
                    <a:pt x="463" y="574"/>
                  </a:cubicBezTo>
                  <a:lnTo>
                    <a:pt x="463" y="574"/>
                  </a:lnTo>
                  <a:cubicBezTo>
                    <a:pt x="462" y="574"/>
                    <a:pt x="456" y="584"/>
                    <a:pt x="441" y="605"/>
                  </a:cubicBezTo>
                  <a:cubicBezTo>
                    <a:pt x="428" y="605"/>
                    <a:pt x="415" y="631"/>
                    <a:pt x="415" y="644"/>
                  </a:cubicBezTo>
                  <a:cubicBezTo>
                    <a:pt x="402" y="657"/>
                    <a:pt x="402" y="657"/>
                    <a:pt x="402" y="657"/>
                  </a:cubicBezTo>
                  <a:cubicBezTo>
                    <a:pt x="402" y="644"/>
                    <a:pt x="415" y="618"/>
                    <a:pt x="428" y="605"/>
                  </a:cubicBezTo>
                  <a:cubicBezTo>
                    <a:pt x="428" y="609"/>
                    <a:pt x="428" y="610"/>
                    <a:pt x="429" y="610"/>
                  </a:cubicBezTo>
                  <a:cubicBezTo>
                    <a:pt x="429" y="610"/>
                    <a:pt x="432" y="598"/>
                    <a:pt x="441" y="579"/>
                  </a:cubicBezTo>
                  <a:lnTo>
                    <a:pt x="441" y="579"/>
                  </a:lnTo>
                  <a:cubicBezTo>
                    <a:pt x="438" y="582"/>
                    <a:pt x="434" y="587"/>
                    <a:pt x="428" y="592"/>
                  </a:cubicBezTo>
                  <a:cubicBezTo>
                    <a:pt x="415" y="592"/>
                    <a:pt x="415" y="592"/>
                    <a:pt x="415" y="605"/>
                  </a:cubicBezTo>
                  <a:cubicBezTo>
                    <a:pt x="402" y="605"/>
                    <a:pt x="389" y="631"/>
                    <a:pt x="389" y="631"/>
                  </a:cubicBezTo>
                  <a:cubicBezTo>
                    <a:pt x="389" y="631"/>
                    <a:pt x="377" y="644"/>
                    <a:pt x="376" y="657"/>
                  </a:cubicBezTo>
                  <a:lnTo>
                    <a:pt x="376" y="657"/>
                  </a:lnTo>
                  <a:cubicBezTo>
                    <a:pt x="377" y="653"/>
                    <a:pt x="378" y="630"/>
                    <a:pt x="389" y="618"/>
                  </a:cubicBezTo>
                  <a:cubicBezTo>
                    <a:pt x="402" y="592"/>
                    <a:pt x="415" y="579"/>
                    <a:pt x="402" y="579"/>
                  </a:cubicBezTo>
                  <a:cubicBezTo>
                    <a:pt x="402" y="566"/>
                    <a:pt x="402" y="566"/>
                    <a:pt x="415" y="554"/>
                  </a:cubicBezTo>
                  <a:lnTo>
                    <a:pt x="415" y="554"/>
                  </a:lnTo>
                  <a:cubicBezTo>
                    <a:pt x="415" y="554"/>
                    <a:pt x="402" y="554"/>
                    <a:pt x="402" y="566"/>
                  </a:cubicBezTo>
                  <a:lnTo>
                    <a:pt x="389" y="566"/>
                  </a:lnTo>
                  <a:cubicBezTo>
                    <a:pt x="399" y="557"/>
                    <a:pt x="401" y="548"/>
                    <a:pt x="397" y="548"/>
                  </a:cubicBezTo>
                  <a:cubicBezTo>
                    <a:pt x="396" y="548"/>
                    <a:pt x="393" y="550"/>
                    <a:pt x="389" y="554"/>
                  </a:cubicBezTo>
                  <a:lnTo>
                    <a:pt x="389" y="554"/>
                  </a:lnTo>
                  <a:cubicBezTo>
                    <a:pt x="386" y="557"/>
                    <a:pt x="381" y="562"/>
                    <a:pt x="376" y="566"/>
                  </a:cubicBezTo>
                  <a:cubicBezTo>
                    <a:pt x="363" y="579"/>
                    <a:pt x="351" y="592"/>
                    <a:pt x="351" y="592"/>
                  </a:cubicBezTo>
                  <a:lnTo>
                    <a:pt x="363" y="592"/>
                  </a:lnTo>
                  <a:lnTo>
                    <a:pt x="338" y="605"/>
                  </a:lnTo>
                  <a:cubicBezTo>
                    <a:pt x="338" y="605"/>
                    <a:pt x="325" y="605"/>
                    <a:pt x="312" y="618"/>
                  </a:cubicBezTo>
                  <a:lnTo>
                    <a:pt x="312" y="618"/>
                  </a:lnTo>
                  <a:cubicBezTo>
                    <a:pt x="316" y="614"/>
                    <a:pt x="320" y="610"/>
                    <a:pt x="325" y="605"/>
                  </a:cubicBezTo>
                  <a:cubicBezTo>
                    <a:pt x="338" y="592"/>
                    <a:pt x="351" y="579"/>
                    <a:pt x="363" y="579"/>
                  </a:cubicBezTo>
                  <a:cubicBezTo>
                    <a:pt x="382" y="560"/>
                    <a:pt x="388" y="548"/>
                    <a:pt x="379" y="548"/>
                  </a:cubicBezTo>
                  <a:cubicBezTo>
                    <a:pt x="376" y="548"/>
                    <a:pt x="370" y="550"/>
                    <a:pt x="363" y="554"/>
                  </a:cubicBezTo>
                  <a:lnTo>
                    <a:pt x="363" y="554"/>
                  </a:lnTo>
                  <a:cubicBezTo>
                    <a:pt x="389" y="541"/>
                    <a:pt x="389" y="541"/>
                    <a:pt x="376" y="541"/>
                  </a:cubicBezTo>
                  <a:cubicBezTo>
                    <a:pt x="364" y="553"/>
                    <a:pt x="363" y="554"/>
                    <a:pt x="363" y="554"/>
                  </a:cubicBezTo>
                  <a:cubicBezTo>
                    <a:pt x="389" y="528"/>
                    <a:pt x="389" y="528"/>
                    <a:pt x="376" y="528"/>
                  </a:cubicBezTo>
                  <a:cubicBezTo>
                    <a:pt x="357" y="541"/>
                    <a:pt x="347" y="544"/>
                    <a:pt x="344" y="544"/>
                  </a:cubicBezTo>
                  <a:cubicBezTo>
                    <a:pt x="341" y="544"/>
                    <a:pt x="344" y="541"/>
                    <a:pt x="351" y="541"/>
                  </a:cubicBezTo>
                  <a:cubicBezTo>
                    <a:pt x="363" y="528"/>
                    <a:pt x="363" y="528"/>
                    <a:pt x="351" y="528"/>
                  </a:cubicBezTo>
                  <a:cubicBezTo>
                    <a:pt x="351" y="528"/>
                    <a:pt x="338" y="528"/>
                    <a:pt x="325" y="541"/>
                  </a:cubicBezTo>
                  <a:cubicBezTo>
                    <a:pt x="325" y="541"/>
                    <a:pt x="312" y="554"/>
                    <a:pt x="299" y="566"/>
                  </a:cubicBezTo>
                  <a:cubicBezTo>
                    <a:pt x="273" y="566"/>
                    <a:pt x="286" y="554"/>
                    <a:pt x="338" y="528"/>
                  </a:cubicBezTo>
                  <a:lnTo>
                    <a:pt x="363" y="515"/>
                  </a:lnTo>
                  <a:lnTo>
                    <a:pt x="363" y="515"/>
                  </a:lnTo>
                  <a:cubicBezTo>
                    <a:pt x="363" y="515"/>
                    <a:pt x="363" y="515"/>
                    <a:pt x="351" y="528"/>
                  </a:cubicBezTo>
                  <a:cubicBezTo>
                    <a:pt x="363" y="515"/>
                    <a:pt x="376" y="515"/>
                    <a:pt x="363" y="515"/>
                  </a:cubicBezTo>
                  <a:cubicBezTo>
                    <a:pt x="362" y="515"/>
                    <a:pt x="360" y="515"/>
                    <a:pt x="359" y="515"/>
                  </a:cubicBezTo>
                  <a:lnTo>
                    <a:pt x="359" y="515"/>
                  </a:lnTo>
                  <a:cubicBezTo>
                    <a:pt x="358" y="515"/>
                    <a:pt x="355" y="515"/>
                    <a:pt x="351" y="515"/>
                  </a:cubicBezTo>
                  <a:lnTo>
                    <a:pt x="347" y="518"/>
                  </a:lnTo>
                  <a:lnTo>
                    <a:pt x="347" y="518"/>
                  </a:lnTo>
                  <a:cubicBezTo>
                    <a:pt x="336" y="522"/>
                    <a:pt x="325" y="528"/>
                    <a:pt x="325" y="528"/>
                  </a:cubicBezTo>
                  <a:cubicBezTo>
                    <a:pt x="325" y="528"/>
                    <a:pt x="325" y="524"/>
                    <a:pt x="327" y="520"/>
                  </a:cubicBezTo>
                  <a:lnTo>
                    <a:pt x="327" y="520"/>
                  </a:lnTo>
                  <a:cubicBezTo>
                    <a:pt x="321" y="523"/>
                    <a:pt x="318" y="524"/>
                    <a:pt x="316" y="524"/>
                  </a:cubicBezTo>
                  <a:cubicBezTo>
                    <a:pt x="315" y="524"/>
                    <a:pt x="318" y="521"/>
                    <a:pt x="325" y="515"/>
                  </a:cubicBezTo>
                  <a:cubicBezTo>
                    <a:pt x="338" y="502"/>
                    <a:pt x="351" y="502"/>
                    <a:pt x="351" y="502"/>
                  </a:cubicBezTo>
                  <a:lnTo>
                    <a:pt x="338" y="502"/>
                  </a:lnTo>
                  <a:cubicBezTo>
                    <a:pt x="325" y="508"/>
                    <a:pt x="318" y="511"/>
                    <a:pt x="316" y="511"/>
                  </a:cubicBezTo>
                  <a:cubicBezTo>
                    <a:pt x="315" y="511"/>
                    <a:pt x="318" y="508"/>
                    <a:pt x="325" y="502"/>
                  </a:cubicBezTo>
                  <a:cubicBezTo>
                    <a:pt x="325" y="502"/>
                    <a:pt x="325" y="502"/>
                    <a:pt x="338" y="489"/>
                  </a:cubicBezTo>
                  <a:cubicBezTo>
                    <a:pt x="351" y="476"/>
                    <a:pt x="351" y="476"/>
                    <a:pt x="338" y="476"/>
                  </a:cubicBezTo>
                  <a:cubicBezTo>
                    <a:pt x="299" y="489"/>
                    <a:pt x="286" y="502"/>
                    <a:pt x="286" y="502"/>
                  </a:cubicBezTo>
                  <a:lnTo>
                    <a:pt x="208" y="502"/>
                  </a:lnTo>
                  <a:lnTo>
                    <a:pt x="195" y="515"/>
                  </a:lnTo>
                  <a:cubicBezTo>
                    <a:pt x="221" y="508"/>
                    <a:pt x="234" y="505"/>
                    <a:pt x="237" y="505"/>
                  </a:cubicBezTo>
                  <a:cubicBezTo>
                    <a:pt x="240" y="505"/>
                    <a:pt x="234" y="508"/>
                    <a:pt x="221" y="515"/>
                  </a:cubicBezTo>
                  <a:cubicBezTo>
                    <a:pt x="182" y="528"/>
                    <a:pt x="182" y="528"/>
                    <a:pt x="182" y="528"/>
                  </a:cubicBezTo>
                  <a:cubicBezTo>
                    <a:pt x="182" y="528"/>
                    <a:pt x="182" y="528"/>
                    <a:pt x="169" y="541"/>
                  </a:cubicBezTo>
                  <a:cubicBezTo>
                    <a:pt x="156" y="541"/>
                    <a:pt x="143" y="554"/>
                    <a:pt x="143" y="554"/>
                  </a:cubicBezTo>
                  <a:lnTo>
                    <a:pt x="156" y="554"/>
                  </a:lnTo>
                  <a:cubicBezTo>
                    <a:pt x="164" y="550"/>
                    <a:pt x="170" y="548"/>
                    <a:pt x="174" y="548"/>
                  </a:cubicBezTo>
                  <a:cubicBezTo>
                    <a:pt x="185" y="548"/>
                    <a:pt x="183" y="557"/>
                    <a:pt x="156" y="566"/>
                  </a:cubicBezTo>
                  <a:cubicBezTo>
                    <a:pt x="160" y="571"/>
                    <a:pt x="165" y="572"/>
                    <a:pt x="169" y="572"/>
                  </a:cubicBezTo>
                  <a:cubicBezTo>
                    <a:pt x="172" y="572"/>
                    <a:pt x="175" y="572"/>
                    <a:pt x="178" y="571"/>
                  </a:cubicBezTo>
                  <a:lnTo>
                    <a:pt x="178" y="571"/>
                  </a:lnTo>
                  <a:cubicBezTo>
                    <a:pt x="169" y="579"/>
                    <a:pt x="169" y="579"/>
                    <a:pt x="169" y="579"/>
                  </a:cubicBezTo>
                  <a:cubicBezTo>
                    <a:pt x="169" y="586"/>
                    <a:pt x="169" y="589"/>
                    <a:pt x="171" y="589"/>
                  </a:cubicBezTo>
                  <a:cubicBezTo>
                    <a:pt x="172" y="589"/>
                    <a:pt x="175" y="586"/>
                    <a:pt x="182" y="579"/>
                  </a:cubicBezTo>
                  <a:lnTo>
                    <a:pt x="182" y="579"/>
                  </a:lnTo>
                  <a:cubicBezTo>
                    <a:pt x="182" y="592"/>
                    <a:pt x="182" y="592"/>
                    <a:pt x="169" y="592"/>
                  </a:cubicBezTo>
                  <a:cubicBezTo>
                    <a:pt x="169" y="592"/>
                    <a:pt x="169" y="592"/>
                    <a:pt x="156" y="605"/>
                  </a:cubicBezTo>
                  <a:cubicBezTo>
                    <a:pt x="156" y="611"/>
                    <a:pt x="160" y="614"/>
                    <a:pt x="167" y="614"/>
                  </a:cubicBezTo>
                  <a:cubicBezTo>
                    <a:pt x="177" y="614"/>
                    <a:pt x="193" y="608"/>
                    <a:pt x="208" y="592"/>
                  </a:cubicBezTo>
                  <a:lnTo>
                    <a:pt x="221" y="592"/>
                  </a:lnTo>
                  <a:cubicBezTo>
                    <a:pt x="246" y="580"/>
                    <a:pt x="247" y="579"/>
                    <a:pt x="247" y="579"/>
                  </a:cubicBezTo>
                  <a:lnTo>
                    <a:pt x="247" y="579"/>
                  </a:lnTo>
                  <a:lnTo>
                    <a:pt x="208" y="605"/>
                  </a:lnTo>
                  <a:cubicBezTo>
                    <a:pt x="187" y="612"/>
                    <a:pt x="173" y="623"/>
                    <a:pt x="174" y="628"/>
                  </a:cubicBezTo>
                  <a:lnTo>
                    <a:pt x="174" y="628"/>
                  </a:lnTo>
                  <a:cubicBezTo>
                    <a:pt x="172" y="631"/>
                    <a:pt x="178" y="631"/>
                    <a:pt x="195" y="631"/>
                  </a:cubicBezTo>
                  <a:cubicBezTo>
                    <a:pt x="195" y="631"/>
                    <a:pt x="221" y="618"/>
                    <a:pt x="234" y="605"/>
                  </a:cubicBezTo>
                  <a:cubicBezTo>
                    <a:pt x="238" y="601"/>
                    <a:pt x="241" y="600"/>
                    <a:pt x="243" y="600"/>
                  </a:cubicBezTo>
                  <a:cubicBezTo>
                    <a:pt x="247" y="600"/>
                    <a:pt x="247" y="605"/>
                    <a:pt x="247" y="605"/>
                  </a:cubicBezTo>
                  <a:cubicBezTo>
                    <a:pt x="260" y="605"/>
                    <a:pt x="260" y="605"/>
                    <a:pt x="234" y="618"/>
                  </a:cubicBezTo>
                  <a:cubicBezTo>
                    <a:pt x="221" y="625"/>
                    <a:pt x="218" y="628"/>
                    <a:pt x="221" y="628"/>
                  </a:cubicBezTo>
                  <a:cubicBezTo>
                    <a:pt x="224" y="628"/>
                    <a:pt x="234" y="625"/>
                    <a:pt x="247" y="618"/>
                  </a:cubicBezTo>
                  <a:lnTo>
                    <a:pt x="247" y="618"/>
                  </a:lnTo>
                  <a:lnTo>
                    <a:pt x="234" y="631"/>
                  </a:lnTo>
                  <a:cubicBezTo>
                    <a:pt x="221" y="644"/>
                    <a:pt x="208" y="657"/>
                    <a:pt x="221" y="657"/>
                  </a:cubicBezTo>
                  <a:cubicBezTo>
                    <a:pt x="234" y="657"/>
                    <a:pt x="234" y="670"/>
                    <a:pt x="221" y="683"/>
                  </a:cubicBezTo>
                  <a:cubicBezTo>
                    <a:pt x="217" y="687"/>
                    <a:pt x="218" y="688"/>
                    <a:pt x="220" y="688"/>
                  </a:cubicBezTo>
                  <a:cubicBezTo>
                    <a:pt x="228" y="688"/>
                    <a:pt x="254" y="676"/>
                    <a:pt x="273" y="657"/>
                  </a:cubicBezTo>
                  <a:lnTo>
                    <a:pt x="273" y="657"/>
                  </a:lnTo>
                  <a:cubicBezTo>
                    <a:pt x="260" y="670"/>
                    <a:pt x="260" y="670"/>
                    <a:pt x="260" y="670"/>
                  </a:cubicBezTo>
                  <a:cubicBezTo>
                    <a:pt x="273" y="683"/>
                    <a:pt x="273" y="683"/>
                    <a:pt x="260" y="696"/>
                  </a:cubicBezTo>
                  <a:cubicBezTo>
                    <a:pt x="267" y="689"/>
                    <a:pt x="273" y="685"/>
                    <a:pt x="276" y="685"/>
                  </a:cubicBezTo>
                  <a:cubicBezTo>
                    <a:pt x="283" y="685"/>
                    <a:pt x="278" y="704"/>
                    <a:pt x="260" y="722"/>
                  </a:cubicBezTo>
                  <a:cubicBezTo>
                    <a:pt x="247" y="735"/>
                    <a:pt x="247" y="735"/>
                    <a:pt x="247" y="735"/>
                  </a:cubicBezTo>
                  <a:cubicBezTo>
                    <a:pt x="251" y="731"/>
                    <a:pt x="255" y="729"/>
                    <a:pt x="259" y="729"/>
                  </a:cubicBezTo>
                  <a:cubicBezTo>
                    <a:pt x="267" y="729"/>
                    <a:pt x="273" y="735"/>
                    <a:pt x="273" y="735"/>
                  </a:cubicBezTo>
                  <a:cubicBezTo>
                    <a:pt x="286" y="735"/>
                    <a:pt x="286" y="735"/>
                    <a:pt x="299" y="709"/>
                  </a:cubicBezTo>
                  <a:cubicBezTo>
                    <a:pt x="299" y="696"/>
                    <a:pt x="325" y="683"/>
                    <a:pt x="325" y="683"/>
                  </a:cubicBezTo>
                  <a:lnTo>
                    <a:pt x="325" y="683"/>
                  </a:lnTo>
                  <a:cubicBezTo>
                    <a:pt x="325" y="683"/>
                    <a:pt x="312" y="696"/>
                    <a:pt x="299" y="709"/>
                  </a:cubicBezTo>
                  <a:cubicBezTo>
                    <a:pt x="314" y="694"/>
                    <a:pt x="320" y="688"/>
                    <a:pt x="323" y="688"/>
                  </a:cubicBezTo>
                  <a:cubicBezTo>
                    <a:pt x="325" y="688"/>
                    <a:pt x="325" y="691"/>
                    <a:pt x="325" y="696"/>
                  </a:cubicBezTo>
                  <a:cubicBezTo>
                    <a:pt x="325" y="696"/>
                    <a:pt x="338" y="696"/>
                    <a:pt x="325" y="709"/>
                  </a:cubicBezTo>
                  <a:cubicBezTo>
                    <a:pt x="325" y="709"/>
                    <a:pt x="312" y="722"/>
                    <a:pt x="312" y="722"/>
                  </a:cubicBezTo>
                  <a:cubicBezTo>
                    <a:pt x="325" y="722"/>
                    <a:pt x="325" y="722"/>
                    <a:pt x="312" y="735"/>
                  </a:cubicBezTo>
                  <a:cubicBezTo>
                    <a:pt x="312" y="735"/>
                    <a:pt x="312" y="761"/>
                    <a:pt x="312" y="761"/>
                  </a:cubicBezTo>
                  <a:cubicBezTo>
                    <a:pt x="312" y="761"/>
                    <a:pt x="325" y="761"/>
                    <a:pt x="312" y="774"/>
                  </a:cubicBezTo>
                  <a:cubicBezTo>
                    <a:pt x="312" y="779"/>
                    <a:pt x="312" y="783"/>
                    <a:pt x="313" y="783"/>
                  </a:cubicBezTo>
                  <a:cubicBezTo>
                    <a:pt x="314" y="783"/>
                    <a:pt x="317" y="776"/>
                    <a:pt x="325" y="761"/>
                  </a:cubicBezTo>
                  <a:cubicBezTo>
                    <a:pt x="332" y="754"/>
                    <a:pt x="335" y="746"/>
                    <a:pt x="339" y="746"/>
                  </a:cubicBezTo>
                  <a:cubicBezTo>
                    <a:pt x="342" y="746"/>
                    <a:pt x="345" y="750"/>
                    <a:pt x="351" y="761"/>
                  </a:cubicBezTo>
                  <a:cubicBezTo>
                    <a:pt x="351" y="761"/>
                    <a:pt x="354" y="764"/>
                    <a:pt x="357" y="764"/>
                  </a:cubicBezTo>
                  <a:cubicBezTo>
                    <a:pt x="360" y="764"/>
                    <a:pt x="363" y="761"/>
                    <a:pt x="363" y="748"/>
                  </a:cubicBezTo>
                  <a:cubicBezTo>
                    <a:pt x="363" y="748"/>
                    <a:pt x="363" y="748"/>
                    <a:pt x="363" y="774"/>
                  </a:cubicBezTo>
                  <a:cubicBezTo>
                    <a:pt x="370" y="768"/>
                    <a:pt x="373" y="764"/>
                    <a:pt x="375" y="764"/>
                  </a:cubicBezTo>
                  <a:cubicBezTo>
                    <a:pt x="376" y="764"/>
                    <a:pt x="376" y="768"/>
                    <a:pt x="376" y="774"/>
                  </a:cubicBezTo>
                  <a:cubicBezTo>
                    <a:pt x="376" y="774"/>
                    <a:pt x="376" y="774"/>
                    <a:pt x="389" y="761"/>
                  </a:cubicBezTo>
                  <a:cubicBezTo>
                    <a:pt x="389" y="787"/>
                    <a:pt x="389" y="787"/>
                    <a:pt x="389" y="787"/>
                  </a:cubicBezTo>
                  <a:cubicBezTo>
                    <a:pt x="393" y="783"/>
                    <a:pt x="398" y="782"/>
                    <a:pt x="403" y="782"/>
                  </a:cubicBezTo>
                  <a:cubicBezTo>
                    <a:pt x="415" y="782"/>
                    <a:pt x="428" y="791"/>
                    <a:pt x="428" y="800"/>
                  </a:cubicBezTo>
                  <a:cubicBezTo>
                    <a:pt x="435" y="793"/>
                    <a:pt x="438" y="790"/>
                    <a:pt x="440" y="788"/>
                  </a:cubicBezTo>
                  <a:lnTo>
                    <a:pt x="440" y="788"/>
                  </a:lnTo>
                  <a:cubicBezTo>
                    <a:pt x="440" y="789"/>
                    <a:pt x="440" y="790"/>
                    <a:pt x="439" y="791"/>
                  </a:cubicBezTo>
                  <a:lnTo>
                    <a:pt x="439" y="791"/>
                  </a:lnTo>
                  <a:cubicBezTo>
                    <a:pt x="440" y="790"/>
                    <a:pt x="441" y="788"/>
                    <a:pt x="441" y="787"/>
                  </a:cubicBezTo>
                  <a:lnTo>
                    <a:pt x="441" y="787"/>
                  </a:lnTo>
                  <a:cubicBezTo>
                    <a:pt x="441" y="787"/>
                    <a:pt x="441" y="787"/>
                    <a:pt x="440" y="788"/>
                  </a:cubicBezTo>
                  <a:lnTo>
                    <a:pt x="440" y="788"/>
                  </a:lnTo>
                  <a:cubicBezTo>
                    <a:pt x="441" y="784"/>
                    <a:pt x="441" y="779"/>
                    <a:pt x="441" y="774"/>
                  </a:cubicBezTo>
                  <a:cubicBezTo>
                    <a:pt x="447" y="756"/>
                    <a:pt x="451" y="746"/>
                    <a:pt x="451" y="746"/>
                  </a:cubicBezTo>
                  <a:lnTo>
                    <a:pt x="451" y="746"/>
                  </a:lnTo>
                  <a:cubicBezTo>
                    <a:pt x="451" y="746"/>
                    <a:pt x="448" y="759"/>
                    <a:pt x="441" y="787"/>
                  </a:cubicBezTo>
                  <a:cubicBezTo>
                    <a:pt x="441" y="806"/>
                    <a:pt x="441" y="816"/>
                    <a:pt x="443" y="816"/>
                  </a:cubicBezTo>
                  <a:cubicBezTo>
                    <a:pt x="445" y="816"/>
                    <a:pt x="448" y="806"/>
                    <a:pt x="454" y="787"/>
                  </a:cubicBezTo>
                  <a:cubicBezTo>
                    <a:pt x="454" y="774"/>
                    <a:pt x="458" y="768"/>
                    <a:pt x="459" y="768"/>
                  </a:cubicBezTo>
                  <a:lnTo>
                    <a:pt x="459" y="768"/>
                  </a:lnTo>
                  <a:cubicBezTo>
                    <a:pt x="461" y="768"/>
                    <a:pt x="461" y="774"/>
                    <a:pt x="454" y="787"/>
                  </a:cubicBezTo>
                  <a:cubicBezTo>
                    <a:pt x="454" y="806"/>
                    <a:pt x="454" y="816"/>
                    <a:pt x="456" y="816"/>
                  </a:cubicBezTo>
                  <a:cubicBezTo>
                    <a:pt x="458" y="816"/>
                    <a:pt x="461" y="806"/>
                    <a:pt x="467" y="787"/>
                  </a:cubicBezTo>
                  <a:cubicBezTo>
                    <a:pt x="474" y="751"/>
                    <a:pt x="478" y="731"/>
                    <a:pt x="479" y="731"/>
                  </a:cubicBezTo>
                  <a:cubicBezTo>
                    <a:pt x="480" y="731"/>
                    <a:pt x="480" y="745"/>
                    <a:pt x="480" y="774"/>
                  </a:cubicBezTo>
                  <a:cubicBezTo>
                    <a:pt x="480" y="784"/>
                    <a:pt x="480" y="793"/>
                    <a:pt x="480" y="800"/>
                  </a:cubicBezTo>
                  <a:cubicBezTo>
                    <a:pt x="480" y="781"/>
                    <a:pt x="483" y="771"/>
                    <a:pt x="487" y="771"/>
                  </a:cubicBezTo>
                  <a:cubicBezTo>
                    <a:pt x="490" y="771"/>
                    <a:pt x="493" y="781"/>
                    <a:pt x="493" y="800"/>
                  </a:cubicBezTo>
                  <a:cubicBezTo>
                    <a:pt x="493" y="828"/>
                    <a:pt x="497" y="841"/>
                    <a:pt x="500" y="841"/>
                  </a:cubicBezTo>
                  <a:cubicBezTo>
                    <a:pt x="503" y="841"/>
                    <a:pt x="506" y="831"/>
                    <a:pt x="506" y="813"/>
                  </a:cubicBezTo>
                  <a:cubicBezTo>
                    <a:pt x="513" y="800"/>
                    <a:pt x="519" y="793"/>
                    <a:pt x="522" y="793"/>
                  </a:cubicBezTo>
                  <a:lnTo>
                    <a:pt x="522" y="793"/>
                  </a:lnTo>
                  <a:cubicBezTo>
                    <a:pt x="526" y="793"/>
                    <a:pt x="526" y="800"/>
                    <a:pt x="519" y="813"/>
                  </a:cubicBezTo>
                  <a:cubicBezTo>
                    <a:pt x="519" y="818"/>
                    <a:pt x="519" y="822"/>
                    <a:pt x="519" y="826"/>
                  </a:cubicBezTo>
                  <a:lnTo>
                    <a:pt x="532" y="826"/>
                  </a:lnTo>
                  <a:cubicBezTo>
                    <a:pt x="545" y="826"/>
                    <a:pt x="545" y="813"/>
                    <a:pt x="545" y="800"/>
                  </a:cubicBezTo>
                  <a:cubicBezTo>
                    <a:pt x="545" y="816"/>
                    <a:pt x="550" y="827"/>
                    <a:pt x="554" y="827"/>
                  </a:cubicBezTo>
                  <a:cubicBezTo>
                    <a:pt x="556" y="827"/>
                    <a:pt x="558" y="823"/>
                    <a:pt x="558" y="813"/>
                  </a:cubicBezTo>
                  <a:cubicBezTo>
                    <a:pt x="571" y="813"/>
                    <a:pt x="571" y="813"/>
                    <a:pt x="571" y="800"/>
                  </a:cubicBezTo>
                  <a:cubicBezTo>
                    <a:pt x="571" y="792"/>
                    <a:pt x="571" y="789"/>
                    <a:pt x="571" y="789"/>
                  </a:cubicBezTo>
                  <a:cubicBezTo>
                    <a:pt x="572" y="789"/>
                    <a:pt x="575" y="804"/>
                    <a:pt x="584" y="813"/>
                  </a:cubicBezTo>
                  <a:cubicBezTo>
                    <a:pt x="584" y="800"/>
                    <a:pt x="584" y="783"/>
                    <a:pt x="584" y="774"/>
                  </a:cubicBezTo>
                  <a:cubicBezTo>
                    <a:pt x="584" y="770"/>
                    <a:pt x="585" y="769"/>
                    <a:pt x="587" y="769"/>
                  </a:cubicBezTo>
                  <a:cubicBezTo>
                    <a:pt x="590" y="769"/>
                    <a:pt x="597" y="778"/>
                    <a:pt x="597" y="787"/>
                  </a:cubicBezTo>
                  <a:cubicBezTo>
                    <a:pt x="597" y="813"/>
                    <a:pt x="597" y="813"/>
                    <a:pt x="610" y="826"/>
                  </a:cubicBezTo>
                  <a:cubicBezTo>
                    <a:pt x="610" y="826"/>
                    <a:pt x="610" y="826"/>
                    <a:pt x="610" y="800"/>
                  </a:cubicBezTo>
                  <a:cubicBezTo>
                    <a:pt x="610" y="793"/>
                    <a:pt x="613" y="790"/>
                    <a:pt x="618" y="790"/>
                  </a:cubicBezTo>
                  <a:cubicBezTo>
                    <a:pt x="623" y="790"/>
                    <a:pt x="629" y="793"/>
                    <a:pt x="636" y="800"/>
                  </a:cubicBezTo>
                  <a:cubicBezTo>
                    <a:pt x="636" y="800"/>
                    <a:pt x="636" y="774"/>
                    <a:pt x="636" y="774"/>
                  </a:cubicBezTo>
                  <a:cubicBezTo>
                    <a:pt x="636" y="774"/>
                    <a:pt x="636" y="774"/>
                    <a:pt x="636" y="761"/>
                  </a:cubicBezTo>
                  <a:cubicBezTo>
                    <a:pt x="636" y="761"/>
                    <a:pt x="649" y="761"/>
                    <a:pt x="649" y="774"/>
                  </a:cubicBezTo>
                  <a:cubicBezTo>
                    <a:pt x="655" y="787"/>
                    <a:pt x="659" y="793"/>
                    <a:pt x="660" y="793"/>
                  </a:cubicBezTo>
                  <a:cubicBezTo>
                    <a:pt x="662" y="793"/>
                    <a:pt x="662" y="787"/>
                    <a:pt x="662" y="774"/>
                  </a:cubicBezTo>
                  <a:cubicBezTo>
                    <a:pt x="653" y="749"/>
                    <a:pt x="650" y="735"/>
                    <a:pt x="656" y="735"/>
                  </a:cubicBezTo>
                  <a:cubicBezTo>
                    <a:pt x="660" y="735"/>
                    <a:pt x="666" y="739"/>
                    <a:pt x="675" y="748"/>
                  </a:cubicBezTo>
                  <a:cubicBezTo>
                    <a:pt x="675" y="748"/>
                    <a:pt x="675" y="748"/>
                    <a:pt x="663" y="736"/>
                  </a:cubicBezTo>
                  <a:lnTo>
                    <a:pt x="663" y="736"/>
                  </a:lnTo>
                  <a:cubicBezTo>
                    <a:pt x="674" y="747"/>
                    <a:pt x="680" y="753"/>
                    <a:pt x="682" y="753"/>
                  </a:cubicBezTo>
                  <a:cubicBezTo>
                    <a:pt x="685" y="753"/>
                    <a:pt x="682" y="744"/>
                    <a:pt x="675" y="722"/>
                  </a:cubicBezTo>
                  <a:lnTo>
                    <a:pt x="675" y="722"/>
                  </a:lnTo>
                  <a:cubicBezTo>
                    <a:pt x="682" y="730"/>
                    <a:pt x="694" y="737"/>
                    <a:pt x="700" y="737"/>
                  </a:cubicBezTo>
                  <a:cubicBezTo>
                    <a:pt x="705" y="737"/>
                    <a:pt x="706" y="733"/>
                    <a:pt x="701" y="722"/>
                  </a:cubicBezTo>
                  <a:lnTo>
                    <a:pt x="701" y="709"/>
                  </a:lnTo>
                  <a:cubicBezTo>
                    <a:pt x="707" y="716"/>
                    <a:pt x="710" y="719"/>
                    <a:pt x="712" y="719"/>
                  </a:cubicBezTo>
                  <a:cubicBezTo>
                    <a:pt x="714" y="719"/>
                    <a:pt x="714" y="716"/>
                    <a:pt x="714" y="709"/>
                  </a:cubicBezTo>
                  <a:lnTo>
                    <a:pt x="714" y="709"/>
                  </a:lnTo>
                  <a:cubicBezTo>
                    <a:pt x="714" y="709"/>
                    <a:pt x="714" y="709"/>
                    <a:pt x="714" y="709"/>
                  </a:cubicBezTo>
                  <a:cubicBezTo>
                    <a:pt x="701" y="696"/>
                    <a:pt x="714" y="696"/>
                    <a:pt x="714" y="683"/>
                  </a:cubicBezTo>
                  <a:cubicBezTo>
                    <a:pt x="714" y="683"/>
                    <a:pt x="727" y="696"/>
                    <a:pt x="740" y="709"/>
                  </a:cubicBezTo>
                  <a:cubicBezTo>
                    <a:pt x="740" y="705"/>
                    <a:pt x="741" y="703"/>
                    <a:pt x="743" y="703"/>
                  </a:cubicBezTo>
                  <a:cubicBezTo>
                    <a:pt x="745" y="703"/>
                    <a:pt x="748" y="709"/>
                    <a:pt x="740" y="709"/>
                  </a:cubicBezTo>
                  <a:lnTo>
                    <a:pt x="753" y="722"/>
                  </a:lnTo>
                  <a:cubicBezTo>
                    <a:pt x="756" y="726"/>
                    <a:pt x="758" y="728"/>
                    <a:pt x="758" y="728"/>
                  </a:cubicBezTo>
                  <a:cubicBezTo>
                    <a:pt x="759" y="728"/>
                    <a:pt x="753" y="718"/>
                    <a:pt x="753" y="709"/>
                  </a:cubicBezTo>
                  <a:cubicBezTo>
                    <a:pt x="753" y="709"/>
                    <a:pt x="753" y="696"/>
                    <a:pt x="753" y="696"/>
                  </a:cubicBezTo>
                  <a:cubicBezTo>
                    <a:pt x="753" y="696"/>
                    <a:pt x="753" y="696"/>
                    <a:pt x="740" y="683"/>
                  </a:cubicBezTo>
                  <a:cubicBezTo>
                    <a:pt x="727" y="670"/>
                    <a:pt x="727" y="657"/>
                    <a:pt x="727" y="657"/>
                  </a:cubicBezTo>
                  <a:lnTo>
                    <a:pt x="727" y="657"/>
                  </a:lnTo>
                  <a:cubicBezTo>
                    <a:pt x="740" y="670"/>
                    <a:pt x="740" y="683"/>
                    <a:pt x="753" y="683"/>
                  </a:cubicBezTo>
                  <a:cubicBezTo>
                    <a:pt x="753" y="683"/>
                    <a:pt x="766" y="696"/>
                    <a:pt x="766" y="696"/>
                  </a:cubicBezTo>
                  <a:cubicBezTo>
                    <a:pt x="770" y="704"/>
                    <a:pt x="772" y="707"/>
                    <a:pt x="774" y="707"/>
                  </a:cubicBezTo>
                  <a:cubicBezTo>
                    <a:pt x="777" y="707"/>
                    <a:pt x="775" y="692"/>
                    <a:pt x="766" y="683"/>
                  </a:cubicBezTo>
                  <a:cubicBezTo>
                    <a:pt x="759" y="670"/>
                    <a:pt x="756" y="664"/>
                    <a:pt x="757" y="664"/>
                  </a:cubicBezTo>
                  <a:lnTo>
                    <a:pt x="757" y="664"/>
                  </a:lnTo>
                  <a:cubicBezTo>
                    <a:pt x="759" y="664"/>
                    <a:pt x="766" y="670"/>
                    <a:pt x="779" y="683"/>
                  </a:cubicBezTo>
                  <a:cubicBezTo>
                    <a:pt x="786" y="690"/>
                    <a:pt x="789" y="694"/>
                    <a:pt x="789" y="694"/>
                  </a:cubicBezTo>
                  <a:cubicBezTo>
                    <a:pt x="790" y="694"/>
                    <a:pt x="771" y="672"/>
                    <a:pt x="753" y="644"/>
                  </a:cubicBezTo>
                  <a:lnTo>
                    <a:pt x="753" y="644"/>
                  </a:lnTo>
                  <a:cubicBezTo>
                    <a:pt x="781" y="666"/>
                    <a:pt x="794" y="675"/>
                    <a:pt x="795" y="675"/>
                  </a:cubicBezTo>
                  <a:cubicBezTo>
                    <a:pt x="797" y="675"/>
                    <a:pt x="790" y="669"/>
                    <a:pt x="779" y="657"/>
                  </a:cubicBezTo>
                  <a:lnTo>
                    <a:pt x="779" y="657"/>
                  </a:lnTo>
                  <a:cubicBezTo>
                    <a:pt x="783" y="662"/>
                    <a:pt x="786" y="663"/>
                    <a:pt x="788" y="663"/>
                  </a:cubicBezTo>
                  <a:cubicBezTo>
                    <a:pt x="793" y="663"/>
                    <a:pt x="796" y="657"/>
                    <a:pt x="804" y="657"/>
                  </a:cubicBezTo>
                  <a:cubicBezTo>
                    <a:pt x="804" y="644"/>
                    <a:pt x="804" y="644"/>
                    <a:pt x="792" y="644"/>
                  </a:cubicBezTo>
                  <a:cubicBezTo>
                    <a:pt x="792" y="644"/>
                    <a:pt x="804" y="631"/>
                    <a:pt x="804" y="631"/>
                  </a:cubicBezTo>
                  <a:cubicBezTo>
                    <a:pt x="813" y="639"/>
                    <a:pt x="817" y="642"/>
                    <a:pt x="818" y="642"/>
                  </a:cubicBezTo>
                  <a:cubicBezTo>
                    <a:pt x="820" y="642"/>
                    <a:pt x="817" y="637"/>
                    <a:pt x="810" y="631"/>
                  </a:cubicBezTo>
                  <a:lnTo>
                    <a:pt x="810" y="631"/>
                  </a:lnTo>
                  <a:cubicBezTo>
                    <a:pt x="821" y="631"/>
                    <a:pt x="832" y="629"/>
                    <a:pt x="843" y="618"/>
                  </a:cubicBezTo>
                  <a:cubicBezTo>
                    <a:pt x="856" y="592"/>
                    <a:pt x="856" y="592"/>
                    <a:pt x="817" y="579"/>
                  </a:cubicBezTo>
                  <a:cubicBezTo>
                    <a:pt x="802" y="564"/>
                    <a:pt x="796" y="558"/>
                    <a:pt x="801" y="558"/>
                  </a:cubicBezTo>
                  <a:cubicBezTo>
                    <a:pt x="805" y="558"/>
                    <a:pt x="814" y="561"/>
                    <a:pt x="830" y="566"/>
                  </a:cubicBezTo>
                  <a:cubicBezTo>
                    <a:pt x="835" y="571"/>
                    <a:pt x="840" y="575"/>
                    <a:pt x="844" y="576"/>
                  </a:cubicBezTo>
                  <a:lnTo>
                    <a:pt x="844" y="576"/>
                  </a:lnTo>
                  <a:cubicBezTo>
                    <a:pt x="844" y="575"/>
                    <a:pt x="845" y="574"/>
                    <a:pt x="847" y="574"/>
                  </a:cubicBezTo>
                  <a:cubicBezTo>
                    <a:pt x="849" y="574"/>
                    <a:pt x="852" y="575"/>
                    <a:pt x="856" y="579"/>
                  </a:cubicBezTo>
                  <a:cubicBezTo>
                    <a:pt x="895" y="579"/>
                    <a:pt x="882" y="566"/>
                    <a:pt x="869" y="566"/>
                  </a:cubicBezTo>
                  <a:cubicBezTo>
                    <a:pt x="850" y="560"/>
                    <a:pt x="847" y="557"/>
                    <a:pt x="850" y="557"/>
                  </a:cubicBezTo>
                  <a:cubicBezTo>
                    <a:pt x="853" y="557"/>
                    <a:pt x="863" y="560"/>
                    <a:pt x="869" y="566"/>
                  </a:cubicBezTo>
                  <a:lnTo>
                    <a:pt x="882" y="566"/>
                  </a:lnTo>
                  <a:cubicBezTo>
                    <a:pt x="872" y="556"/>
                    <a:pt x="861" y="537"/>
                    <a:pt x="878" y="537"/>
                  </a:cubicBezTo>
                  <a:cubicBezTo>
                    <a:pt x="882" y="537"/>
                    <a:pt x="888" y="538"/>
                    <a:pt x="895" y="541"/>
                  </a:cubicBezTo>
                  <a:cubicBezTo>
                    <a:pt x="882" y="528"/>
                    <a:pt x="882" y="528"/>
                    <a:pt x="882" y="528"/>
                  </a:cubicBezTo>
                  <a:cubicBezTo>
                    <a:pt x="882" y="515"/>
                    <a:pt x="882" y="515"/>
                    <a:pt x="908" y="515"/>
                  </a:cubicBezTo>
                  <a:cubicBezTo>
                    <a:pt x="908" y="515"/>
                    <a:pt x="869" y="502"/>
                    <a:pt x="869" y="502"/>
                  </a:cubicBezTo>
                  <a:cubicBezTo>
                    <a:pt x="869" y="501"/>
                    <a:pt x="868" y="501"/>
                    <a:pt x="868" y="500"/>
                  </a:cubicBezTo>
                  <a:lnTo>
                    <a:pt x="868" y="500"/>
                  </a:lnTo>
                  <a:cubicBezTo>
                    <a:pt x="876" y="502"/>
                    <a:pt x="882" y="502"/>
                    <a:pt x="882" y="502"/>
                  </a:cubicBezTo>
                  <a:cubicBezTo>
                    <a:pt x="882" y="502"/>
                    <a:pt x="873" y="498"/>
                    <a:pt x="862" y="495"/>
                  </a:cubicBezTo>
                  <a:lnTo>
                    <a:pt x="862" y="495"/>
                  </a:lnTo>
                  <a:cubicBezTo>
                    <a:pt x="852" y="489"/>
                    <a:pt x="843" y="489"/>
                    <a:pt x="843" y="489"/>
                  </a:cubicBezTo>
                  <a:lnTo>
                    <a:pt x="843" y="489"/>
                  </a:lnTo>
                  <a:cubicBezTo>
                    <a:pt x="844" y="490"/>
                    <a:pt x="845" y="490"/>
                    <a:pt x="846" y="491"/>
                  </a:cubicBezTo>
                  <a:lnTo>
                    <a:pt x="846" y="491"/>
                  </a:lnTo>
                  <a:cubicBezTo>
                    <a:pt x="840" y="490"/>
                    <a:pt x="834" y="489"/>
                    <a:pt x="830" y="489"/>
                  </a:cubicBezTo>
                  <a:lnTo>
                    <a:pt x="856" y="489"/>
                  </a:lnTo>
                  <a:cubicBezTo>
                    <a:pt x="869" y="489"/>
                    <a:pt x="895" y="502"/>
                    <a:pt x="895" y="502"/>
                  </a:cubicBezTo>
                  <a:cubicBezTo>
                    <a:pt x="895" y="489"/>
                    <a:pt x="895" y="489"/>
                    <a:pt x="882" y="489"/>
                  </a:cubicBezTo>
                  <a:cubicBezTo>
                    <a:pt x="895" y="489"/>
                    <a:pt x="895" y="489"/>
                    <a:pt x="895" y="476"/>
                  </a:cubicBezTo>
                  <a:cubicBezTo>
                    <a:pt x="895" y="476"/>
                    <a:pt x="895" y="463"/>
                    <a:pt x="882" y="463"/>
                  </a:cubicBezTo>
                  <a:cubicBezTo>
                    <a:pt x="921" y="463"/>
                    <a:pt x="921" y="450"/>
                    <a:pt x="882" y="437"/>
                  </a:cubicBezTo>
                  <a:cubicBezTo>
                    <a:pt x="869" y="424"/>
                    <a:pt x="882" y="424"/>
                    <a:pt x="908" y="424"/>
                  </a:cubicBezTo>
                  <a:cubicBezTo>
                    <a:pt x="934" y="424"/>
                    <a:pt x="934" y="424"/>
                    <a:pt x="921" y="411"/>
                  </a:cubicBezTo>
                  <a:cubicBezTo>
                    <a:pt x="908" y="411"/>
                    <a:pt x="908" y="411"/>
                    <a:pt x="908" y="398"/>
                  </a:cubicBezTo>
                  <a:lnTo>
                    <a:pt x="869" y="398"/>
                  </a:lnTo>
                  <a:cubicBezTo>
                    <a:pt x="882" y="385"/>
                    <a:pt x="882" y="385"/>
                    <a:pt x="882" y="385"/>
                  </a:cubicBezTo>
                  <a:cubicBezTo>
                    <a:pt x="882" y="372"/>
                    <a:pt x="882" y="372"/>
                    <a:pt x="882" y="372"/>
                  </a:cubicBezTo>
                  <a:cubicBezTo>
                    <a:pt x="908" y="359"/>
                    <a:pt x="895" y="359"/>
                    <a:pt x="882" y="359"/>
                  </a:cubicBezTo>
                  <a:lnTo>
                    <a:pt x="869" y="359"/>
                  </a:lnTo>
                  <a:cubicBezTo>
                    <a:pt x="903" y="359"/>
                    <a:pt x="898" y="330"/>
                    <a:pt x="871" y="330"/>
                  </a:cubicBezTo>
                  <a:cubicBezTo>
                    <a:pt x="867" y="330"/>
                    <a:pt x="862" y="331"/>
                    <a:pt x="856" y="333"/>
                  </a:cubicBezTo>
                  <a:cubicBezTo>
                    <a:pt x="869" y="320"/>
                    <a:pt x="869" y="320"/>
                    <a:pt x="882" y="320"/>
                  </a:cubicBezTo>
                  <a:cubicBezTo>
                    <a:pt x="895" y="320"/>
                    <a:pt x="895" y="320"/>
                    <a:pt x="895" y="307"/>
                  </a:cubicBezTo>
                  <a:cubicBezTo>
                    <a:pt x="895" y="307"/>
                    <a:pt x="869" y="307"/>
                    <a:pt x="869" y="294"/>
                  </a:cubicBezTo>
                  <a:cubicBezTo>
                    <a:pt x="869" y="281"/>
                    <a:pt x="869" y="281"/>
                    <a:pt x="843" y="281"/>
                  </a:cubicBezTo>
                  <a:cubicBezTo>
                    <a:pt x="843" y="281"/>
                    <a:pt x="843" y="281"/>
                    <a:pt x="869" y="268"/>
                  </a:cubicBezTo>
                  <a:lnTo>
                    <a:pt x="882" y="268"/>
                  </a:lnTo>
                  <a:cubicBezTo>
                    <a:pt x="882" y="264"/>
                    <a:pt x="879" y="262"/>
                    <a:pt x="875" y="262"/>
                  </a:cubicBezTo>
                  <a:cubicBezTo>
                    <a:pt x="866" y="262"/>
                    <a:pt x="852" y="268"/>
                    <a:pt x="843" y="268"/>
                  </a:cubicBezTo>
                  <a:cubicBezTo>
                    <a:pt x="856" y="255"/>
                    <a:pt x="856" y="242"/>
                    <a:pt x="830" y="242"/>
                  </a:cubicBezTo>
                  <a:cubicBezTo>
                    <a:pt x="830" y="242"/>
                    <a:pt x="830" y="242"/>
                    <a:pt x="843" y="229"/>
                  </a:cubicBezTo>
                  <a:cubicBezTo>
                    <a:pt x="843" y="216"/>
                    <a:pt x="843" y="216"/>
                    <a:pt x="856" y="216"/>
                  </a:cubicBezTo>
                  <a:cubicBezTo>
                    <a:pt x="866" y="207"/>
                    <a:pt x="875" y="198"/>
                    <a:pt x="866" y="198"/>
                  </a:cubicBezTo>
                  <a:cubicBezTo>
                    <a:pt x="862" y="198"/>
                    <a:pt x="855" y="200"/>
                    <a:pt x="843" y="203"/>
                  </a:cubicBezTo>
                  <a:cubicBezTo>
                    <a:pt x="840" y="207"/>
                    <a:pt x="837" y="209"/>
                    <a:pt x="835" y="209"/>
                  </a:cubicBezTo>
                  <a:cubicBezTo>
                    <a:pt x="832" y="209"/>
                    <a:pt x="834" y="200"/>
                    <a:pt x="843" y="190"/>
                  </a:cubicBezTo>
                  <a:lnTo>
                    <a:pt x="817" y="190"/>
                  </a:lnTo>
                  <a:cubicBezTo>
                    <a:pt x="817" y="190"/>
                    <a:pt x="817" y="190"/>
                    <a:pt x="817" y="190"/>
                  </a:cubicBezTo>
                  <a:lnTo>
                    <a:pt x="817" y="190"/>
                  </a:lnTo>
                  <a:cubicBezTo>
                    <a:pt x="817" y="203"/>
                    <a:pt x="817" y="203"/>
                    <a:pt x="804" y="203"/>
                  </a:cubicBezTo>
                  <a:cubicBezTo>
                    <a:pt x="817" y="190"/>
                    <a:pt x="817" y="177"/>
                    <a:pt x="817" y="177"/>
                  </a:cubicBezTo>
                  <a:cubicBezTo>
                    <a:pt x="817" y="177"/>
                    <a:pt x="792" y="177"/>
                    <a:pt x="779" y="164"/>
                  </a:cubicBezTo>
                  <a:cubicBezTo>
                    <a:pt x="772" y="158"/>
                    <a:pt x="769" y="155"/>
                    <a:pt x="766" y="155"/>
                  </a:cubicBezTo>
                  <a:cubicBezTo>
                    <a:pt x="762" y="155"/>
                    <a:pt x="759" y="158"/>
                    <a:pt x="753" y="164"/>
                  </a:cubicBezTo>
                  <a:cubicBezTo>
                    <a:pt x="740" y="164"/>
                    <a:pt x="740" y="164"/>
                    <a:pt x="753" y="151"/>
                  </a:cubicBezTo>
                  <a:cubicBezTo>
                    <a:pt x="753" y="138"/>
                    <a:pt x="753" y="138"/>
                    <a:pt x="753" y="138"/>
                  </a:cubicBezTo>
                  <a:cubicBezTo>
                    <a:pt x="753" y="138"/>
                    <a:pt x="753" y="138"/>
                    <a:pt x="765" y="126"/>
                  </a:cubicBezTo>
                  <a:lnTo>
                    <a:pt x="765" y="126"/>
                  </a:lnTo>
                  <a:cubicBezTo>
                    <a:pt x="759" y="132"/>
                    <a:pt x="756" y="135"/>
                    <a:pt x="753" y="135"/>
                  </a:cubicBezTo>
                  <a:cubicBezTo>
                    <a:pt x="749" y="135"/>
                    <a:pt x="746" y="132"/>
                    <a:pt x="740" y="126"/>
                  </a:cubicBezTo>
                  <a:cubicBezTo>
                    <a:pt x="742" y="123"/>
                    <a:pt x="744" y="121"/>
                    <a:pt x="746" y="118"/>
                  </a:cubicBezTo>
                  <a:lnTo>
                    <a:pt x="746" y="118"/>
                  </a:lnTo>
                  <a:cubicBezTo>
                    <a:pt x="735" y="126"/>
                    <a:pt x="724" y="126"/>
                    <a:pt x="714" y="126"/>
                  </a:cubicBezTo>
                  <a:cubicBezTo>
                    <a:pt x="714" y="126"/>
                    <a:pt x="714" y="126"/>
                    <a:pt x="727" y="113"/>
                  </a:cubicBezTo>
                  <a:cubicBezTo>
                    <a:pt x="727" y="106"/>
                    <a:pt x="723" y="103"/>
                    <a:pt x="719" y="103"/>
                  </a:cubicBezTo>
                  <a:cubicBezTo>
                    <a:pt x="714" y="103"/>
                    <a:pt x="707" y="106"/>
                    <a:pt x="701" y="113"/>
                  </a:cubicBezTo>
                  <a:cubicBezTo>
                    <a:pt x="714" y="100"/>
                    <a:pt x="701" y="100"/>
                    <a:pt x="701" y="100"/>
                  </a:cubicBezTo>
                  <a:lnTo>
                    <a:pt x="701" y="100"/>
                  </a:lnTo>
                  <a:cubicBezTo>
                    <a:pt x="704" y="96"/>
                    <a:pt x="709" y="91"/>
                    <a:pt x="714" y="87"/>
                  </a:cubicBezTo>
                  <a:cubicBezTo>
                    <a:pt x="727" y="74"/>
                    <a:pt x="714" y="61"/>
                    <a:pt x="714" y="61"/>
                  </a:cubicBezTo>
                  <a:cubicBezTo>
                    <a:pt x="707" y="67"/>
                    <a:pt x="701" y="70"/>
                    <a:pt x="696" y="70"/>
                  </a:cubicBezTo>
                  <a:cubicBezTo>
                    <a:pt x="691" y="70"/>
                    <a:pt x="688" y="67"/>
                    <a:pt x="688" y="61"/>
                  </a:cubicBezTo>
                  <a:cubicBezTo>
                    <a:pt x="675" y="61"/>
                    <a:pt x="662" y="74"/>
                    <a:pt x="649" y="100"/>
                  </a:cubicBezTo>
                  <a:lnTo>
                    <a:pt x="623" y="126"/>
                  </a:lnTo>
                  <a:lnTo>
                    <a:pt x="636" y="100"/>
                  </a:lnTo>
                  <a:cubicBezTo>
                    <a:pt x="649" y="87"/>
                    <a:pt x="662" y="48"/>
                    <a:pt x="662" y="48"/>
                  </a:cubicBezTo>
                  <a:lnTo>
                    <a:pt x="662" y="48"/>
                  </a:lnTo>
                  <a:cubicBezTo>
                    <a:pt x="662" y="48"/>
                    <a:pt x="649" y="61"/>
                    <a:pt x="649" y="74"/>
                  </a:cubicBezTo>
                  <a:cubicBezTo>
                    <a:pt x="642" y="87"/>
                    <a:pt x="639" y="93"/>
                    <a:pt x="637" y="93"/>
                  </a:cubicBezTo>
                  <a:cubicBezTo>
                    <a:pt x="636" y="93"/>
                    <a:pt x="636" y="87"/>
                    <a:pt x="636" y="74"/>
                  </a:cubicBezTo>
                  <a:cubicBezTo>
                    <a:pt x="636" y="67"/>
                    <a:pt x="636" y="64"/>
                    <a:pt x="634" y="64"/>
                  </a:cubicBezTo>
                  <a:cubicBezTo>
                    <a:pt x="633" y="64"/>
                    <a:pt x="629" y="67"/>
                    <a:pt x="623" y="74"/>
                  </a:cubicBezTo>
                  <a:cubicBezTo>
                    <a:pt x="618" y="79"/>
                    <a:pt x="614" y="82"/>
                    <a:pt x="613" y="82"/>
                  </a:cubicBezTo>
                  <a:cubicBezTo>
                    <a:pt x="610" y="82"/>
                    <a:pt x="610" y="76"/>
                    <a:pt x="610" y="61"/>
                  </a:cubicBezTo>
                  <a:cubicBezTo>
                    <a:pt x="618" y="45"/>
                    <a:pt x="616" y="39"/>
                    <a:pt x="614" y="39"/>
                  </a:cubicBezTo>
                  <a:lnTo>
                    <a:pt x="614" y="39"/>
                  </a:lnTo>
                  <a:cubicBezTo>
                    <a:pt x="612" y="39"/>
                    <a:pt x="610" y="42"/>
                    <a:pt x="610" y="48"/>
                  </a:cubicBezTo>
                  <a:cubicBezTo>
                    <a:pt x="597" y="61"/>
                    <a:pt x="597" y="61"/>
                    <a:pt x="597" y="61"/>
                  </a:cubicBezTo>
                  <a:cubicBezTo>
                    <a:pt x="597" y="61"/>
                    <a:pt x="597" y="61"/>
                    <a:pt x="584" y="74"/>
                  </a:cubicBezTo>
                  <a:cubicBezTo>
                    <a:pt x="584" y="74"/>
                    <a:pt x="584" y="61"/>
                    <a:pt x="584" y="61"/>
                  </a:cubicBezTo>
                  <a:lnTo>
                    <a:pt x="584" y="35"/>
                  </a:lnTo>
                  <a:cubicBezTo>
                    <a:pt x="584" y="35"/>
                    <a:pt x="584" y="35"/>
                    <a:pt x="571" y="48"/>
                  </a:cubicBezTo>
                  <a:cubicBezTo>
                    <a:pt x="571" y="43"/>
                    <a:pt x="571" y="38"/>
                    <a:pt x="571" y="35"/>
                  </a:cubicBezTo>
                  <a:cubicBezTo>
                    <a:pt x="571" y="15"/>
                    <a:pt x="571" y="6"/>
                    <a:pt x="569" y="6"/>
                  </a:cubicBezTo>
                  <a:close/>
                  <a:moveTo>
                    <a:pt x="804" y="995"/>
                  </a:moveTo>
                  <a:cubicBezTo>
                    <a:pt x="804" y="995"/>
                    <a:pt x="817" y="1020"/>
                    <a:pt x="817" y="1033"/>
                  </a:cubicBezTo>
                  <a:cubicBezTo>
                    <a:pt x="822" y="1038"/>
                    <a:pt x="825" y="1041"/>
                    <a:pt x="826" y="1041"/>
                  </a:cubicBezTo>
                  <a:cubicBezTo>
                    <a:pt x="829" y="1041"/>
                    <a:pt x="826" y="1032"/>
                    <a:pt x="817" y="1007"/>
                  </a:cubicBezTo>
                  <a:cubicBezTo>
                    <a:pt x="817" y="995"/>
                    <a:pt x="817" y="995"/>
                    <a:pt x="804" y="995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5516400" y="5165900"/>
              <a:ext cx="71025" cy="73200"/>
            </a:xfrm>
            <a:custGeom>
              <a:rect b="b" l="l" r="r" t="t"/>
              <a:pathLst>
                <a:path extrusionOk="0" h="2928" w="2841">
                  <a:moveTo>
                    <a:pt x="986" y="117"/>
                  </a:moveTo>
                  <a:cubicBezTo>
                    <a:pt x="999" y="143"/>
                    <a:pt x="1012" y="169"/>
                    <a:pt x="999" y="169"/>
                  </a:cubicBezTo>
                  <a:lnTo>
                    <a:pt x="986" y="156"/>
                  </a:lnTo>
                  <a:lnTo>
                    <a:pt x="986" y="130"/>
                  </a:lnTo>
                  <a:lnTo>
                    <a:pt x="986" y="117"/>
                  </a:lnTo>
                  <a:close/>
                  <a:moveTo>
                    <a:pt x="882" y="182"/>
                  </a:moveTo>
                  <a:cubicBezTo>
                    <a:pt x="882" y="182"/>
                    <a:pt x="882" y="182"/>
                    <a:pt x="895" y="208"/>
                  </a:cubicBezTo>
                  <a:cubicBezTo>
                    <a:pt x="895" y="208"/>
                    <a:pt x="908" y="221"/>
                    <a:pt x="895" y="234"/>
                  </a:cubicBezTo>
                  <a:lnTo>
                    <a:pt x="882" y="221"/>
                  </a:lnTo>
                  <a:cubicBezTo>
                    <a:pt x="869" y="195"/>
                    <a:pt x="882" y="182"/>
                    <a:pt x="882" y="182"/>
                  </a:cubicBezTo>
                  <a:close/>
                  <a:moveTo>
                    <a:pt x="1336" y="182"/>
                  </a:moveTo>
                  <a:cubicBezTo>
                    <a:pt x="1349" y="182"/>
                    <a:pt x="1349" y="208"/>
                    <a:pt x="1349" y="208"/>
                  </a:cubicBezTo>
                  <a:cubicBezTo>
                    <a:pt x="1349" y="208"/>
                    <a:pt x="1349" y="234"/>
                    <a:pt x="1336" y="234"/>
                  </a:cubicBezTo>
                  <a:cubicBezTo>
                    <a:pt x="1336" y="234"/>
                    <a:pt x="1336" y="208"/>
                    <a:pt x="1336" y="182"/>
                  </a:cubicBezTo>
                  <a:close/>
                  <a:moveTo>
                    <a:pt x="1258" y="234"/>
                  </a:moveTo>
                  <a:cubicBezTo>
                    <a:pt x="1258" y="234"/>
                    <a:pt x="1258" y="234"/>
                    <a:pt x="1258" y="260"/>
                  </a:cubicBezTo>
                  <a:lnTo>
                    <a:pt x="1245" y="234"/>
                  </a:lnTo>
                  <a:close/>
                  <a:moveTo>
                    <a:pt x="1167" y="247"/>
                  </a:moveTo>
                  <a:cubicBezTo>
                    <a:pt x="1167" y="247"/>
                    <a:pt x="1167" y="247"/>
                    <a:pt x="1180" y="273"/>
                  </a:cubicBezTo>
                  <a:lnTo>
                    <a:pt x="1167" y="273"/>
                  </a:lnTo>
                  <a:lnTo>
                    <a:pt x="1154" y="247"/>
                  </a:lnTo>
                  <a:close/>
                  <a:moveTo>
                    <a:pt x="1715" y="210"/>
                  </a:moveTo>
                  <a:lnTo>
                    <a:pt x="1715" y="210"/>
                  </a:lnTo>
                  <a:cubicBezTo>
                    <a:pt x="1716" y="210"/>
                    <a:pt x="1716" y="213"/>
                    <a:pt x="1712" y="221"/>
                  </a:cubicBezTo>
                  <a:cubicBezTo>
                    <a:pt x="1712" y="221"/>
                    <a:pt x="1712" y="247"/>
                    <a:pt x="1699" y="273"/>
                  </a:cubicBezTo>
                  <a:cubicBezTo>
                    <a:pt x="1699" y="270"/>
                    <a:pt x="1699" y="269"/>
                    <a:pt x="1698" y="269"/>
                  </a:cubicBezTo>
                  <a:cubicBezTo>
                    <a:pt x="1696" y="269"/>
                    <a:pt x="1693" y="272"/>
                    <a:pt x="1690" y="272"/>
                  </a:cubicBezTo>
                  <a:cubicBezTo>
                    <a:pt x="1688" y="272"/>
                    <a:pt x="1686" y="269"/>
                    <a:pt x="1686" y="260"/>
                  </a:cubicBezTo>
                  <a:lnTo>
                    <a:pt x="1686" y="247"/>
                  </a:lnTo>
                  <a:cubicBezTo>
                    <a:pt x="1695" y="228"/>
                    <a:pt x="1711" y="210"/>
                    <a:pt x="1715" y="210"/>
                  </a:cubicBezTo>
                  <a:close/>
                  <a:moveTo>
                    <a:pt x="1100" y="245"/>
                  </a:moveTo>
                  <a:cubicBezTo>
                    <a:pt x="1105" y="245"/>
                    <a:pt x="1110" y="249"/>
                    <a:pt x="1116" y="260"/>
                  </a:cubicBezTo>
                  <a:cubicBezTo>
                    <a:pt x="1116" y="286"/>
                    <a:pt x="1116" y="286"/>
                    <a:pt x="1103" y="286"/>
                  </a:cubicBezTo>
                  <a:cubicBezTo>
                    <a:pt x="1090" y="286"/>
                    <a:pt x="1090" y="286"/>
                    <a:pt x="1090" y="260"/>
                  </a:cubicBezTo>
                  <a:cubicBezTo>
                    <a:pt x="1090" y="252"/>
                    <a:pt x="1094" y="245"/>
                    <a:pt x="1100" y="245"/>
                  </a:cubicBezTo>
                  <a:close/>
                  <a:moveTo>
                    <a:pt x="1241" y="274"/>
                  </a:moveTo>
                  <a:cubicBezTo>
                    <a:pt x="1240" y="274"/>
                    <a:pt x="1237" y="277"/>
                    <a:pt x="1232" y="286"/>
                  </a:cubicBezTo>
                  <a:cubicBezTo>
                    <a:pt x="1241" y="286"/>
                    <a:pt x="1244" y="274"/>
                    <a:pt x="1241" y="274"/>
                  </a:cubicBezTo>
                  <a:close/>
                  <a:moveTo>
                    <a:pt x="2036" y="247"/>
                  </a:moveTo>
                  <a:cubicBezTo>
                    <a:pt x="2049" y="260"/>
                    <a:pt x="2049" y="260"/>
                    <a:pt x="2036" y="273"/>
                  </a:cubicBezTo>
                  <a:cubicBezTo>
                    <a:pt x="2024" y="299"/>
                    <a:pt x="2011" y="312"/>
                    <a:pt x="1998" y="312"/>
                  </a:cubicBezTo>
                  <a:cubicBezTo>
                    <a:pt x="1998" y="299"/>
                    <a:pt x="2011" y="260"/>
                    <a:pt x="2036" y="247"/>
                  </a:cubicBezTo>
                  <a:close/>
                  <a:moveTo>
                    <a:pt x="1162" y="343"/>
                  </a:moveTo>
                  <a:lnTo>
                    <a:pt x="1162" y="343"/>
                  </a:lnTo>
                  <a:cubicBezTo>
                    <a:pt x="1163" y="348"/>
                    <a:pt x="1165" y="355"/>
                    <a:pt x="1167" y="364"/>
                  </a:cubicBezTo>
                  <a:cubicBezTo>
                    <a:pt x="1168" y="364"/>
                    <a:pt x="1168" y="364"/>
                    <a:pt x="1168" y="365"/>
                  </a:cubicBezTo>
                  <a:lnTo>
                    <a:pt x="1168" y="365"/>
                  </a:lnTo>
                  <a:cubicBezTo>
                    <a:pt x="1168" y="361"/>
                    <a:pt x="1167" y="356"/>
                    <a:pt x="1167" y="351"/>
                  </a:cubicBezTo>
                  <a:cubicBezTo>
                    <a:pt x="1166" y="348"/>
                    <a:pt x="1164" y="345"/>
                    <a:pt x="1162" y="343"/>
                  </a:cubicBezTo>
                  <a:close/>
                  <a:moveTo>
                    <a:pt x="1168" y="365"/>
                  </a:moveTo>
                  <a:cubicBezTo>
                    <a:pt x="1169" y="376"/>
                    <a:pt x="1172" y="382"/>
                    <a:pt x="1173" y="382"/>
                  </a:cubicBezTo>
                  <a:cubicBezTo>
                    <a:pt x="1174" y="382"/>
                    <a:pt x="1173" y="376"/>
                    <a:pt x="1168" y="365"/>
                  </a:cubicBezTo>
                  <a:close/>
                  <a:moveTo>
                    <a:pt x="415" y="428"/>
                  </a:moveTo>
                  <a:lnTo>
                    <a:pt x="441" y="441"/>
                  </a:lnTo>
                  <a:cubicBezTo>
                    <a:pt x="428" y="428"/>
                    <a:pt x="428" y="428"/>
                    <a:pt x="415" y="428"/>
                  </a:cubicBezTo>
                  <a:close/>
                  <a:moveTo>
                    <a:pt x="252" y="721"/>
                  </a:moveTo>
                  <a:cubicBezTo>
                    <a:pt x="256" y="721"/>
                    <a:pt x="258" y="725"/>
                    <a:pt x="247" y="726"/>
                  </a:cubicBezTo>
                  <a:lnTo>
                    <a:pt x="247" y="726"/>
                  </a:lnTo>
                  <a:cubicBezTo>
                    <a:pt x="247" y="722"/>
                    <a:pt x="250" y="721"/>
                    <a:pt x="252" y="721"/>
                  </a:cubicBezTo>
                  <a:close/>
                  <a:moveTo>
                    <a:pt x="363" y="792"/>
                  </a:moveTo>
                  <a:cubicBezTo>
                    <a:pt x="389" y="805"/>
                    <a:pt x="402" y="818"/>
                    <a:pt x="402" y="830"/>
                  </a:cubicBezTo>
                  <a:cubicBezTo>
                    <a:pt x="376" y="818"/>
                    <a:pt x="363" y="805"/>
                    <a:pt x="363" y="805"/>
                  </a:cubicBezTo>
                  <a:lnTo>
                    <a:pt x="363" y="792"/>
                  </a:lnTo>
                  <a:close/>
                  <a:moveTo>
                    <a:pt x="248" y="1133"/>
                  </a:moveTo>
                  <a:cubicBezTo>
                    <a:pt x="251" y="1133"/>
                    <a:pt x="254" y="1136"/>
                    <a:pt x="260" y="1142"/>
                  </a:cubicBezTo>
                  <a:cubicBezTo>
                    <a:pt x="285" y="1142"/>
                    <a:pt x="285" y="1168"/>
                    <a:pt x="285" y="1168"/>
                  </a:cubicBezTo>
                  <a:cubicBezTo>
                    <a:pt x="280" y="1170"/>
                    <a:pt x="275" y="1171"/>
                    <a:pt x="270" y="1171"/>
                  </a:cubicBezTo>
                  <a:cubicBezTo>
                    <a:pt x="250" y="1171"/>
                    <a:pt x="234" y="1155"/>
                    <a:pt x="234" y="1155"/>
                  </a:cubicBezTo>
                  <a:cubicBezTo>
                    <a:pt x="241" y="1140"/>
                    <a:pt x="244" y="1133"/>
                    <a:pt x="248" y="1133"/>
                  </a:cubicBezTo>
                  <a:close/>
                  <a:moveTo>
                    <a:pt x="2743" y="1357"/>
                  </a:moveTo>
                  <a:cubicBezTo>
                    <a:pt x="2747" y="1357"/>
                    <a:pt x="2750" y="1358"/>
                    <a:pt x="2750" y="1362"/>
                  </a:cubicBezTo>
                  <a:cubicBezTo>
                    <a:pt x="2776" y="1375"/>
                    <a:pt x="2776" y="1382"/>
                    <a:pt x="2764" y="1382"/>
                  </a:cubicBezTo>
                  <a:cubicBezTo>
                    <a:pt x="2753" y="1382"/>
                    <a:pt x="2730" y="1375"/>
                    <a:pt x="2711" y="1362"/>
                  </a:cubicBezTo>
                  <a:cubicBezTo>
                    <a:pt x="2720" y="1362"/>
                    <a:pt x="2734" y="1357"/>
                    <a:pt x="2743" y="1357"/>
                  </a:cubicBezTo>
                  <a:close/>
                  <a:moveTo>
                    <a:pt x="2283" y="1531"/>
                  </a:moveTo>
                  <a:lnTo>
                    <a:pt x="2283" y="1544"/>
                  </a:lnTo>
                  <a:cubicBezTo>
                    <a:pt x="2283" y="1544"/>
                    <a:pt x="2309" y="1544"/>
                    <a:pt x="2322" y="1557"/>
                  </a:cubicBezTo>
                  <a:lnTo>
                    <a:pt x="2335" y="1544"/>
                  </a:lnTo>
                  <a:cubicBezTo>
                    <a:pt x="2335" y="1544"/>
                    <a:pt x="2309" y="1531"/>
                    <a:pt x="2283" y="1531"/>
                  </a:cubicBezTo>
                  <a:close/>
                  <a:moveTo>
                    <a:pt x="2659" y="1596"/>
                  </a:moveTo>
                  <a:cubicBezTo>
                    <a:pt x="2672" y="1596"/>
                    <a:pt x="2672" y="1609"/>
                    <a:pt x="2672" y="1622"/>
                  </a:cubicBezTo>
                  <a:lnTo>
                    <a:pt x="2646" y="1622"/>
                  </a:lnTo>
                  <a:cubicBezTo>
                    <a:pt x="2646" y="1622"/>
                    <a:pt x="2620" y="1609"/>
                    <a:pt x="2633" y="1596"/>
                  </a:cubicBezTo>
                  <a:close/>
                  <a:moveTo>
                    <a:pt x="224" y="1651"/>
                  </a:moveTo>
                  <a:cubicBezTo>
                    <a:pt x="227" y="1651"/>
                    <a:pt x="234" y="1654"/>
                    <a:pt x="234" y="1661"/>
                  </a:cubicBezTo>
                  <a:cubicBezTo>
                    <a:pt x="221" y="1654"/>
                    <a:pt x="221" y="1651"/>
                    <a:pt x="224" y="1651"/>
                  </a:cubicBezTo>
                  <a:close/>
                  <a:moveTo>
                    <a:pt x="2607" y="1700"/>
                  </a:moveTo>
                  <a:cubicBezTo>
                    <a:pt x="2659" y="1700"/>
                    <a:pt x="2659" y="1700"/>
                    <a:pt x="2659" y="1712"/>
                  </a:cubicBezTo>
                  <a:cubicBezTo>
                    <a:pt x="2650" y="1722"/>
                    <a:pt x="2647" y="1731"/>
                    <a:pt x="2637" y="1731"/>
                  </a:cubicBezTo>
                  <a:cubicBezTo>
                    <a:pt x="2633" y="1731"/>
                    <a:pt x="2628" y="1729"/>
                    <a:pt x="2620" y="1725"/>
                  </a:cubicBezTo>
                  <a:lnTo>
                    <a:pt x="2633" y="1725"/>
                  </a:lnTo>
                  <a:cubicBezTo>
                    <a:pt x="2646" y="1725"/>
                    <a:pt x="2633" y="1712"/>
                    <a:pt x="2607" y="1712"/>
                  </a:cubicBezTo>
                  <a:lnTo>
                    <a:pt x="2555" y="1712"/>
                  </a:lnTo>
                  <a:cubicBezTo>
                    <a:pt x="2555" y="1700"/>
                    <a:pt x="2581" y="1700"/>
                    <a:pt x="2607" y="1700"/>
                  </a:cubicBezTo>
                  <a:close/>
                  <a:moveTo>
                    <a:pt x="278" y="1759"/>
                  </a:moveTo>
                  <a:cubicBezTo>
                    <a:pt x="283" y="1759"/>
                    <a:pt x="285" y="1760"/>
                    <a:pt x="285" y="1764"/>
                  </a:cubicBezTo>
                  <a:lnTo>
                    <a:pt x="260" y="1777"/>
                  </a:lnTo>
                  <a:lnTo>
                    <a:pt x="234" y="1777"/>
                  </a:lnTo>
                  <a:lnTo>
                    <a:pt x="234" y="1764"/>
                  </a:lnTo>
                  <a:cubicBezTo>
                    <a:pt x="251" y="1764"/>
                    <a:pt x="268" y="1759"/>
                    <a:pt x="278" y="1759"/>
                  </a:cubicBezTo>
                  <a:close/>
                  <a:moveTo>
                    <a:pt x="2737" y="1764"/>
                  </a:moveTo>
                  <a:lnTo>
                    <a:pt x="2737" y="1777"/>
                  </a:lnTo>
                  <a:cubicBezTo>
                    <a:pt x="2743" y="1784"/>
                    <a:pt x="2747" y="1787"/>
                    <a:pt x="2750" y="1787"/>
                  </a:cubicBezTo>
                  <a:cubicBezTo>
                    <a:pt x="2753" y="1787"/>
                    <a:pt x="2756" y="1784"/>
                    <a:pt x="2763" y="1777"/>
                  </a:cubicBezTo>
                  <a:lnTo>
                    <a:pt x="2763" y="1764"/>
                  </a:lnTo>
                  <a:close/>
                  <a:moveTo>
                    <a:pt x="195" y="1920"/>
                  </a:moveTo>
                  <a:lnTo>
                    <a:pt x="195" y="1933"/>
                  </a:lnTo>
                  <a:cubicBezTo>
                    <a:pt x="169" y="1946"/>
                    <a:pt x="143" y="1946"/>
                    <a:pt x="143" y="1946"/>
                  </a:cubicBezTo>
                  <a:lnTo>
                    <a:pt x="143" y="1933"/>
                  </a:lnTo>
                  <a:cubicBezTo>
                    <a:pt x="169" y="1920"/>
                    <a:pt x="182" y="1920"/>
                    <a:pt x="195" y="1920"/>
                  </a:cubicBezTo>
                  <a:close/>
                  <a:moveTo>
                    <a:pt x="415" y="1985"/>
                  </a:moveTo>
                  <a:lnTo>
                    <a:pt x="415" y="1985"/>
                  </a:lnTo>
                  <a:cubicBezTo>
                    <a:pt x="428" y="1998"/>
                    <a:pt x="376" y="2011"/>
                    <a:pt x="363" y="2024"/>
                  </a:cubicBezTo>
                  <a:cubicBezTo>
                    <a:pt x="350" y="2011"/>
                    <a:pt x="350" y="2011"/>
                    <a:pt x="376" y="1998"/>
                  </a:cubicBezTo>
                  <a:cubicBezTo>
                    <a:pt x="402" y="1985"/>
                    <a:pt x="415" y="1985"/>
                    <a:pt x="415" y="1985"/>
                  </a:cubicBezTo>
                  <a:close/>
                  <a:moveTo>
                    <a:pt x="532" y="2115"/>
                  </a:moveTo>
                  <a:cubicBezTo>
                    <a:pt x="517" y="2130"/>
                    <a:pt x="509" y="2135"/>
                    <a:pt x="508" y="2135"/>
                  </a:cubicBezTo>
                  <a:cubicBezTo>
                    <a:pt x="505" y="2135"/>
                    <a:pt x="516" y="2122"/>
                    <a:pt x="532" y="2115"/>
                  </a:cubicBezTo>
                  <a:close/>
                  <a:moveTo>
                    <a:pt x="1296" y="2098"/>
                  </a:moveTo>
                  <a:cubicBezTo>
                    <a:pt x="1295" y="2098"/>
                    <a:pt x="1292" y="2110"/>
                    <a:pt x="1284" y="2140"/>
                  </a:cubicBezTo>
                  <a:cubicBezTo>
                    <a:pt x="1271" y="2153"/>
                    <a:pt x="1271" y="2153"/>
                    <a:pt x="1284" y="2153"/>
                  </a:cubicBezTo>
                  <a:cubicBezTo>
                    <a:pt x="1284" y="2153"/>
                    <a:pt x="1297" y="2140"/>
                    <a:pt x="1297" y="2115"/>
                  </a:cubicBezTo>
                  <a:cubicBezTo>
                    <a:pt x="1297" y="2104"/>
                    <a:pt x="1297" y="2098"/>
                    <a:pt x="1296" y="2098"/>
                  </a:cubicBezTo>
                  <a:close/>
                  <a:moveTo>
                    <a:pt x="2335" y="2102"/>
                  </a:moveTo>
                  <a:cubicBezTo>
                    <a:pt x="2361" y="2115"/>
                    <a:pt x="2361" y="2153"/>
                    <a:pt x="2361" y="2153"/>
                  </a:cubicBezTo>
                  <a:cubicBezTo>
                    <a:pt x="2357" y="2157"/>
                    <a:pt x="2354" y="2158"/>
                    <a:pt x="2351" y="2158"/>
                  </a:cubicBezTo>
                  <a:cubicBezTo>
                    <a:pt x="2341" y="2158"/>
                    <a:pt x="2332" y="2144"/>
                    <a:pt x="2322" y="2115"/>
                  </a:cubicBezTo>
                  <a:cubicBezTo>
                    <a:pt x="2335" y="2115"/>
                    <a:pt x="2335" y="2102"/>
                    <a:pt x="2335" y="2102"/>
                  </a:cubicBezTo>
                  <a:close/>
                  <a:moveTo>
                    <a:pt x="532" y="2153"/>
                  </a:moveTo>
                  <a:lnTo>
                    <a:pt x="519" y="2179"/>
                  </a:lnTo>
                  <a:lnTo>
                    <a:pt x="493" y="2179"/>
                  </a:lnTo>
                  <a:cubicBezTo>
                    <a:pt x="506" y="2166"/>
                    <a:pt x="532" y="2153"/>
                    <a:pt x="532" y="2153"/>
                  </a:cubicBezTo>
                  <a:close/>
                  <a:moveTo>
                    <a:pt x="969" y="2438"/>
                  </a:moveTo>
                  <a:cubicBezTo>
                    <a:pt x="965" y="2438"/>
                    <a:pt x="960" y="2449"/>
                    <a:pt x="960" y="2465"/>
                  </a:cubicBezTo>
                  <a:lnTo>
                    <a:pt x="973" y="2452"/>
                  </a:lnTo>
                  <a:cubicBezTo>
                    <a:pt x="973" y="2442"/>
                    <a:pt x="971" y="2438"/>
                    <a:pt x="969" y="2438"/>
                  </a:cubicBezTo>
                  <a:close/>
                  <a:moveTo>
                    <a:pt x="2024" y="2413"/>
                  </a:moveTo>
                  <a:lnTo>
                    <a:pt x="2036" y="2465"/>
                  </a:lnTo>
                  <a:cubicBezTo>
                    <a:pt x="2051" y="2501"/>
                    <a:pt x="2053" y="2517"/>
                    <a:pt x="2050" y="2517"/>
                  </a:cubicBezTo>
                  <a:cubicBezTo>
                    <a:pt x="2048" y="2517"/>
                    <a:pt x="2042" y="2508"/>
                    <a:pt x="2036" y="2491"/>
                  </a:cubicBezTo>
                  <a:cubicBezTo>
                    <a:pt x="2024" y="2478"/>
                    <a:pt x="2011" y="2452"/>
                    <a:pt x="2011" y="2426"/>
                  </a:cubicBezTo>
                  <a:cubicBezTo>
                    <a:pt x="2024" y="2426"/>
                    <a:pt x="2024" y="2413"/>
                    <a:pt x="2024" y="2413"/>
                  </a:cubicBezTo>
                  <a:close/>
                  <a:moveTo>
                    <a:pt x="2088" y="2491"/>
                  </a:moveTo>
                  <a:lnTo>
                    <a:pt x="2114" y="2504"/>
                  </a:lnTo>
                  <a:cubicBezTo>
                    <a:pt x="2127" y="2517"/>
                    <a:pt x="2114" y="2530"/>
                    <a:pt x="2114" y="2530"/>
                  </a:cubicBezTo>
                  <a:lnTo>
                    <a:pt x="2101" y="2517"/>
                  </a:lnTo>
                  <a:lnTo>
                    <a:pt x="2088" y="2491"/>
                  </a:lnTo>
                  <a:close/>
                  <a:moveTo>
                    <a:pt x="1605" y="2531"/>
                  </a:moveTo>
                  <a:cubicBezTo>
                    <a:pt x="1607" y="2531"/>
                    <a:pt x="1608" y="2534"/>
                    <a:pt x="1608" y="2543"/>
                  </a:cubicBezTo>
                  <a:cubicBezTo>
                    <a:pt x="1621" y="2543"/>
                    <a:pt x="1608" y="2569"/>
                    <a:pt x="1595" y="2569"/>
                  </a:cubicBezTo>
                  <a:lnTo>
                    <a:pt x="1595" y="2543"/>
                  </a:lnTo>
                  <a:cubicBezTo>
                    <a:pt x="1595" y="2543"/>
                    <a:pt x="1601" y="2531"/>
                    <a:pt x="1605" y="2531"/>
                  </a:cubicBezTo>
                  <a:close/>
                  <a:moveTo>
                    <a:pt x="947" y="2530"/>
                  </a:moveTo>
                  <a:lnTo>
                    <a:pt x="947" y="2569"/>
                  </a:lnTo>
                  <a:lnTo>
                    <a:pt x="921" y="2581"/>
                  </a:lnTo>
                  <a:lnTo>
                    <a:pt x="921" y="2569"/>
                  </a:lnTo>
                  <a:cubicBezTo>
                    <a:pt x="921" y="2556"/>
                    <a:pt x="934" y="2530"/>
                    <a:pt x="947" y="2530"/>
                  </a:cubicBezTo>
                  <a:close/>
                  <a:moveTo>
                    <a:pt x="1777" y="2543"/>
                  </a:moveTo>
                  <a:cubicBezTo>
                    <a:pt x="1790" y="2569"/>
                    <a:pt x="1790" y="2594"/>
                    <a:pt x="1790" y="2594"/>
                  </a:cubicBezTo>
                  <a:lnTo>
                    <a:pt x="1777" y="2594"/>
                  </a:lnTo>
                  <a:cubicBezTo>
                    <a:pt x="1777" y="2569"/>
                    <a:pt x="1764" y="2556"/>
                    <a:pt x="1777" y="2556"/>
                  </a:cubicBezTo>
                  <a:lnTo>
                    <a:pt x="1777" y="2543"/>
                  </a:lnTo>
                  <a:close/>
                  <a:moveTo>
                    <a:pt x="1145" y="2570"/>
                  </a:moveTo>
                  <a:cubicBezTo>
                    <a:pt x="1149" y="2570"/>
                    <a:pt x="1154" y="2581"/>
                    <a:pt x="1154" y="2581"/>
                  </a:cubicBezTo>
                  <a:cubicBezTo>
                    <a:pt x="1167" y="2607"/>
                    <a:pt x="1167" y="2607"/>
                    <a:pt x="1142" y="2607"/>
                  </a:cubicBezTo>
                  <a:cubicBezTo>
                    <a:pt x="1142" y="2607"/>
                    <a:pt x="1142" y="2581"/>
                    <a:pt x="1142" y="2581"/>
                  </a:cubicBezTo>
                  <a:cubicBezTo>
                    <a:pt x="1142" y="2573"/>
                    <a:pt x="1143" y="2570"/>
                    <a:pt x="1145" y="2570"/>
                  </a:cubicBezTo>
                  <a:close/>
                  <a:moveTo>
                    <a:pt x="999" y="2556"/>
                  </a:moveTo>
                  <a:cubicBezTo>
                    <a:pt x="999" y="2556"/>
                    <a:pt x="999" y="2581"/>
                    <a:pt x="986" y="2607"/>
                  </a:cubicBezTo>
                  <a:cubicBezTo>
                    <a:pt x="986" y="2617"/>
                    <a:pt x="984" y="2621"/>
                    <a:pt x="983" y="2621"/>
                  </a:cubicBezTo>
                  <a:cubicBezTo>
                    <a:pt x="980" y="2621"/>
                    <a:pt x="977" y="2607"/>
                    <a:pt x="986" y="2581"/>
                  </a:cubicBezTo>
                  <a:cubicBezTo>
                    <a:pt x="986" y="2556"/>
                    <a:pt x="986" y="2556"/>
                    <a:pt x="999" y="2556"/>
                  </a:cubicBezTo>
                  <a:close/>
                  <a:moveTo>
                    <a:pt x="1310" y="2594"/>
                  </a:moveTo>
                  <a:cubicBezTo>
                    <a:pt x="1310" y="2594"/>
                    <a:pt x="1323" y="2620"/>
                    <a:pt x="1323" y="2620"/>
                  </a:cubicBezTo>
                  <a:cubicBezTo>
                    <a:pt x="1323" y="2633"/>
                    <a:pt x="1310" y="2633"/>
                    <a:pt x="1310" y="2633"/>
                  </a:cubicBezTo>
                  <a:cubicBezTo>
                    <a:pt x="1297" y="2633"/>
                    <a:pt x="1297" y="2633"/>
                    <a:pt x="1297" y="2620"/>
                  </a:cubicBezTo>
                  <a:cubicBezTo>
                    <a:pt x="1297" y="2620"/>
                    <a:pt x="1297" y="2594"/>
                    <a:pt x="1310" y="2594"/>
                  </a:cubicBezTo>
                  <a:close/>
                  <a:moveTo>
                    <a:pt x="1881" y="2591"/>
                  </a:moveTo>
                  <a:cubicBezTo>
                    <a:pt x="1881" y="2591"/>
                    <a:pt x="1883" y="2616"/>
                    <a:pt x="1894" y="2659"/>
                  </a:cubicBezTo>
                  <a:cubicBezTo>
                    <a:pt x="1888" y="2671"/>
                    <a:pt x="1885" y="2677"/>
                    <a:pt x="1883" y="2677"/>
                  </a:cubicBezTo>
                  <a:cubicBezTo>
                    <a:pt x="1881" y="2677"/>
                    <a:pt x="1881" y="2668"/>
                    <a:pt x="1881" y="2646"/>
                  </a:cubicBezTo>
                  <a:cubicBezTo>
                    <a:pt x="1881" y="2620"/>
                    <a:pt x="1881" y="2594"/>
                    <a:pt x="1881" y="2594"/>
                  </a:cubicBezTo>
                  <a:cubicBezTo>
                    <a:pt x="1881" y="2592"/>
                    <a:pt x="1881" y="2591"/>
                    <a:pt x="1881" y="2591"/>
                  </a:cubicBezTo>
                  <a:close/>
                  <a:moveTo>
                    <a:pt x="1466" y="2685"/>
                  </a:moveTo>
                  <a:lnTo>
                    <a:pt x="1479" y="2711"/>
                  </a:lnTo>
                  <a:lnTo>
                    <a:pt x="1466" y="2711"/>
                  </a:lnTo>
                  <a:cubicBezTo>
                    <a:pt x="1453" y="2711"/>
                    <a:pt x="1453" y="2711"/>
                    <a:pt x="1453" y="2685"/>
                  </a:cubicBezTo>
                  <a:close/>
                  <a:moveTo>
                    <a:pt x="1557" y="2659"/>
                  </a:moveTo>
                  <a:cubicBezTo>
                    <a:pt x="1557" y="2685"/>
                    <a:pt x="1557" y="2711"/>
                    <a:pt x="1544" y="2711"/>
                  </a:cubicBezTo>
                  <a:cubicBezTo>
                    <a:pt x="1544" y="2718"/>
                    <a:pt x="1543" y="2722"/>
                    <a:pt x="1541" y="2722"/>
                  </a:cubicBezTo>
                  <a:cubicBezTo>
                    <a:pt x="1537" y="2722"/>
                    <a:pt x="1531" y="2700"/>
                    <a:pt x="1531" y="2672"/>
                  </a:cubicBezTo>
                  <a:cubicBezTo>
                    <a:pt x="1544" y="2659"/>
                    <a:pt x="1544" y="2659"/>
                    <a:pt x="1557" y="2659"/>
                  </a:cubicBezTo>
                  <a:close/>
                  <a:moveTo>
                    <a:pt x="1362" y="2737"/>
                  </a:moveTo>
                  <a:cubicBezTo>
                    <a:pt x="1349" y="2737"/>
                    <a:pt x="1349" y="2763"/>
                    <a:pt x="1349" y="2763"/>
                  </a:cubicBezTo>
                  <a:cubicBezTo>
                    <a:pt x="1349" y="2763"/>
                    <a:pt x="1349" y="2776"/>
                    <a:pt x="1362" y="2789"/>
                  </a:cubicBezTo>
                  <a:cubicBezTo>
                    <a:pt x="1375" y="2763"/>
                    <a:pt x="1362" y="2737"/>
                    <a:pt x="1362" y="2737"/>
                  </a:cubicBezTo>
                  <a:close/>
                  <a:moveTo>
                    <a:pt x="1422" y="0"/>
                  </a:moveTo>
                  <a:cubicBezTo>
                    <a:pt x="1411" y="0"/>
                    <a:pt x="1401" y="13"/>
                    <a:pt x="1401" y="39"/>
                  </a:cubicBezTo>
                  <a:cubicBezTo>
                    <a:pt x="1401" y="13"/>
                    <a:pt x="1388" y="13"/>
                    <a:pt x="1375" y="13"/>
                  </a:cubicBezTo>
                  <a:cubicBezTo>
                    <a:pt x="1368" y="26"/>
                    <a:pt x="1352" y="33"/>
                    <a:pt x="1338" y="33"/>
                  </a:cubicBezTo>
                  <a:cubicBezTo>
                    <a:pt x="1323" y="33"/>
                    <a:pt x="1310" y="26"/>
                    <a:pt x="1310" y="13"/>
                  </a:cubicBezTo>
                  <a:lnTo>
                    <a:pt x="1297" y="13"/>
                  </a:lnTo>
                  <a:cubicBezTo>
                    <a:pt x="1297" y="39"/>
                    <a:pt x="1284" y="39"/>
                    <a:pt x="1271" y="39"/>
                  </a:cubicBezTo>
                  <a:cubicBezTo>
                    <a:pt x="1258" y="39"/>
                    <a:pt x="1258" y="39"/>
                    <a:pt x="1245" y="65"/>
                  </a:cubicBezTo>
                  <a:cubicBezTo>
                    <a:pt x="1245" y="91"/>
                    <a:pt x="1232" y="91"/>
                    <a:pt x="1232" y="91"/>
                  </a:cubicBezTo>
                  <a:cubicBezTo>
                    <a:pt x="1219" y="91"/>
                    <a:pt x="1232" y="65"/>
                    <a:pt x="1232" y="39"/>
                  </a:cubicBezTo>
                  <a:cubicBezTo>
                    <a:pt x="1237" y="31"/>
                    <a:pt x="1237" y="26"/>
                    <a:pt x="1234" y="26"/>
                  </a:cubicBezTo>
                  <a:cubicBezTo>
                    <a:pt x="1228" y="26"/>
                    <a:pt x="1211" y="44"/>
                    <a:pt x="1193" y="78"/>
                  </a:cubicBezTo>
                  <a:cubicBezTo>
                    <a:pt x="1180" y="98"/>
                    <a:pt x="1177" y="107"/>
                    <a:pt x="1177" y="107"/>
                  </a:cubicBezTo>
                  <a:cubicBezTo>
                    <a:pt x="1177" y="107"/>
                    <a:pt x="1180" y="98"/>
                    <a:pt x="1180" y="78"/>
                  </a:cubicBezTo>
                  <a:cubicBezTo>
                    <a:pt x="1190" y="60"/>
                    <a:pt x="1192" y="42"/>
                    <a:pt x="1188" y="42"/>
                  </a:cubicBezTo>
                  <a:lnTo>
                    <a:pt x="1188" y="42"/>
                  </a:lnTo>
                  <a:cubicBezTo>
                    <a:pt x="1187" y="42"/>
                    <a:pt x="1184" y="45"/>
                    <a:pt x="1180" y="52"/>
                  </a:cubicBezTo>
                  <a:cubicBezTo>
                    <a:pt x="1180" y="52"/>
                    <a:pt x="1167" y="52"/>
                    <a:pt x="1167" y="78"/>
                  </a:cubicBezTo>
                  <a:lnTo>
                    <a:pt x="1142" y="78"/>
                  </a:lnTo>
                  <a:cubicBezTo>
                    <a:pt x="1116" y="65"/>
                    <a:pt x="1103" y="65"/>
                    <a:pt x="1090" y="65"/>
                  </a:cubicBezTo>
                  <a:cubicBezTo>
                    <a:pt x="1090" y="80"/>
                    <a:pt x="1090" y="87"/>
                    <a:pt x="1087" y="87"/>
                  </a:cubicBezTo>
                  <a:cubicBezTo>
                    <a:pt x="1085" y="87"/>
                    <a:pt x="1082" y="84"/>
                    <a:pt x="1077" y="78"/>
                  </a:cubicBezTo>
                  <a:cubicBezTo>
                    <a:pt x="1071" y="67"/>
                    <a:pt x="1066" y="61"/>
                    <a:pt x="1062" y="61"/>
                  </a:cubicBezTo>
                  <a:cubicBezTo>
                    <a:pt x="1057" y="61"/>
                    <a:pt x="1056" y="74"/>
                    <a:pt x="1064" y="104"/>
                  </a:cubicBezTo>
                  <a:cubicBezTo>
                    <a:pt x="1064" y="117"/>
                    <a:pt x="1060" y="124"/>
                    <a:pt x="1056" y="124"/>
                  </a:cubicBezTo>
                  <a:cubicBezTo>
                    <a:pt x="1051" y="124"/>
                    <a:pt x="1044" y="117"/>
                    <a:pt x="1038" y="104"/>
                  </a:cubicBezTo>
                  <a:cubicBezTo>
                    <a:pt x="1031" y="83"/>
                    <a:pt x="1023" y="73"/>
                    <a:pt x="1021" y="73"/>
                  </a:cubicBezTo>
                  <a:lnTo>
                    <a:pt x="1021" y="73"/>
                  </a:lnTo>
                  <a:cubicBezTo>
                    <a:pt x="1018" y="73"/>
                    <a:pt x="1019" y="80"/>
                    <a:pt x="1025" y="91"/>
                  </a:cubicBezTo>
                  <a:cubicBezTo>
                    <a:pt x="1012" y="117"/>
                    <a:pt x="1012" y="117"/>
                    <a:pt x="1012" y="117"/>
                  </a:cubicBezTo>
                  <a:cubicBezTo>
                    <a:pt x="1008" y="110"/>
                    <a:pt x="999" y="107"/>
                    <a:pt x="985" y="107"/>
                  </a:cubicBezTo>
                  <a:cubicBezTo>
                    <a:pt x="949" y="107"/>
                    <a:pt x="886" y="128"/>
                    <a:pt x="830" y="156"/>
                  </a:cubicBezTo>
                  <a:cubicBezTo>
                    <a:pt x="817" y="169"/>
                    <a:pt x="817" y="182"/>
                    <a:pt x="830" y="208"/>
                  </a:cubicBezTo>
                  <a:cubicBezTo>
                    <a:pt x="836" y="225"/>
                    <a:pt x="839" y="232"/>
                    <a:pt x="839" y="232"/>
                  </a:cubicBezTo>
                  <a:cubicBezTo>
                    <a:pt x="838" y="232"/>
                    <a:pt x="831" y="222"/>
                    <a:pt x="817" y="208"/>
                  </a:cubicBezTo>
                  <a:cubicBezTo>
                    <a:pt x="800" y="185"/>
                    <a:pt x="786" y="175"/>
                    <a:pt x="779" y="175"/>
                  </a:cubicBezTo>
                  <a:cubicBezTo>
                    <a:pt x="771" y="175"/>
                    <a:pt x="775" y="192"/>
                    <a:pt x="804" y="221"/>
                  </a:cubicBezTo>
                  <a:cubicBezTo>
                    <a:pt x="817" y="240"/>
                    <a:pt x="824" y="250"/>
                    <a:pt x="822" y="250"/>
                  </a:cubicBezTo>
                  <a:cubicBezTo>
                    <a:pt x="820" y="250"/>
                    <a:pt x="811" y="240"/>
                    <a:pt x="791" y="221"/>
                  </a:cubicBezTo>
                  <a:cubicBezTo>
                    <a:pt x="781" y="216"/>
                    <a:pt x="774" y="212"/>
                    <a:pt x="772" y="212"/>
                  </a:cubicBezTo>
                  <a:cubicBezTo>
                    <a:pt x="768" y="212"/>
                    <a:pt x="771" y="219"/>
                    <a:pt x="778" y="234"/>
                  </a:cubicBezTo>
                  <a:cubicBezTo>
                    <a:pt x="778" y="247"/>
                    <a:pt x="778" y="253"/>
                    <a:pt x="777" y="253"/>
                  </a:cubicBezTo>
                  <a:cubicBezTo>
                    <a:pt x="775" y="253"/>
                    <a:pt x="772" y="247"/>
                    <a:pt x="765" y="234"/>
                  </a:cubicBezTo>
                  <a:cubicBezTo>
                    <a:pt x="750" y="226"/>
                    <a:pt x="740" y="219"/>
                    <a:pt x="736" y="219"/>
                  </a:cubicBezTo>
                  <a:cubicBezTo>
                    <a:pt x="733" y="219"/>
                    <a:pt x="734" y="223"/>
                    <a:pt x="739" y="234"/>
                  </a:cubicBezTo>
                  <a:cubicBezTo>
                    <a:pt x="739" y="234"/>
                    <a:pt x="726" y="234"/>
                    <a:pt x="701" y="221"/>
                  </a:cubicBezTo>
                  <a:cubicBezTo>
                    <a:pt x="698" y="218"/>
                    <a:pt x="696" y="217"/>
                    <a:pt x="695" y="217"/>
                  </a:cubicBezTo>
                  <a:cubicBezTo>
                    <a:pt x="688" y="217"/>
                    <a:pt x="688" y="239"/>
                    <a:pt x="688" y="260"/>
                  </a:cubicBezTo>
                  <a:cubicBezTo>
                    <a:pt x="688" y="288"/>
                    <a:pt x="688" y="300"/>
                    <a:pt x="684" y="300"/>
                  </a:cubicBezTo>
                  <a:cubicBezTo>
                    <a:pt x="680" y="300"/>
                    <a:pt x="674" y="291"/>
                    <a:pt x="662" y="273"/>
                  </a:cubicBezTo>
                  <a:cubicBezTo>
                    <a:pt x="658" y="258"/>
                    <a:pt x="653" y="251"/>
                    <a:pt x="648" y="251"/>
                  </a:cubicBezTo>
                  <a:cubicBezTo>
                    <a:pt x="637" y="251"/>
                    <a:pt x="626" y="288"/>
                    <a:pt x="636" y="325"/>
                  </a:cubicBezTo>
                  <a:cubicBezTo>
                    <a:pt x="650" y="346"/>
                    <a:pt x="656" y="356"/>
                    <a:pt x="655" y="356"/>
                  </a:cubicBezTo>
                  <a:cubicBezTo>
                    <a:pt x="654" y="356"/>
                    <a:pt x="647" y="349"/>
                    <a:pt x="636" y="338"/>
                  </a:cubicBezTo>
                  <a:cubicBezTo>
                    <a:pt x="623" y="325"/>
                    <a:pt x="623" y="325"/>
                    <a:pt x="623" y="325"/>
                  </a:cubicBezTo>
                  <a:cubicBezTo>
                    <a:pt x="616" y="331"/>
                    <a:pt x="610" y="334"/>
                    <a:pt x="603" y="334"/>
                  </a:cubicBezTo>
                  <a:cubicBezTo>
                    <a:pt x="597" y="334"/>
                    <a:pt x="590" y="331"/>
                    <a:pt x="584" y="325"/>
                  </a:cubicBezTo>
                  <a:cubicBezTo>
                    <a:pt x="584" y="325"/>
                    <a:pt x="584" y="325"/>
                    <a:pt x="584" y="364"/>
                  </a:cubicBezTo>
                  <a:cubicBezTo>
                    <a:pt x="591" y="391"/>
                    <a:pt x="583" y="404"/>
                    <a:pt x="568" y="404"/>
                  </a:cubicBezTo>
                  <a:cubicBezTo>
                    <a:pt x="555" y="404"/>
                    <a:pt x="537" y="395"/>
                    <a:pt x="519" y="377"/>
                  </a:cubicBezTo>
                  <a:lnTo>
                    <a:pt x="519" y="415"/>
                  </a:lnTo>
                  <a:cubicBezTo>
                    <a:pt x="536" y="441"/>
                    <a:pt x="542" y="461"/>
                    <a:pt x="537" y="461"/>
                  </a:cubicBezTo>
                  <a:cubicBezTo>
                    <a:pt x="534" y="461"/>
                    <a:pt x="528" y="455"/>
                    <a:pt x="519" y="441"/>
                  </a:cubicBezTo>
                  <a:cubicBezTo>
                    <a:pt x="501" y="432"/>
                    <a:pt x="489" y="417"/>
                    <a:pt x="488" y="417"/>
                  </a:cubicBezTo>
                  <a:lnTo>
                    <a:pt x="488" y="417"/>
                  </a:lnTo>
                  <a:cubicBezTo>
                    <a:pt x="487" y="417"/>
                    <a:pt x="489" y="420"/>
                    <a:pt x="493" y="428"/>
                  </a:cubicBezTo>
                  <a:cubicBezTo>
                    <a:pt x="508" y="451"/>
                    <a:pt x="501" y="465"/>
                    <a:pt x="485" y="465"/>
                  </a:cubicBezTo>
                  <a:cubicBezTo>
                    <a:pt x="474" y="465"/>
                    <a:pt x="457" y="458"/>
                    <a:pt x="441" y="441"/>
                  </a:cubicBezTo>
                  <a:lnTo>
                    <a:pt x="441" y="441"/>
                  </a:lnTo>
                  <a:cubicBezTo>
                    <a:pt x="454" y="467"/>
                    <a:pt x="467" y="480"/>
                    <a:pt x="467" y="493"/>
                  </a:cubicBezTo>
                  <a:cubicBezTo>
                    <a:pt x="461" y="493"/>
                    <a:pt x="457" y="496"/>
                    <a:pt x="452" y="496"/>
                  </a:cubicBezTo>
                  <a:cubicBezTo>
                    <a:pt x="448" y="496"/>
                    <a:pt x="441" y="493"/>
                    <a:pt x="428" y="480"/>
                  </a:cubicBezTo>
                  <a:cubicBezTo>
                    <a:pt x="411" y="480"/>
                    <a:pt x="399" y="475"/>
                    <a:pt x="397" y="475"/>
                  </a:cubicBezTo>
                  <a:lnTo>
                    <a:pt x="397" y="475"/>
                  </a:lnTo>
                  <a:cubicBezTo>
                    <a:pt x="396" y="475"/>
                    <a:pt x="398" y="476"/>
                    <a:pt x="402" y="480"/>
                  </a:cubicBezTo>
                  <a:cubicBezTo>
                    <a:pt x="402" y="480"/>
                    <a:pt x="396" y="486"/>
                    <a:pt x="389" y="486"/>
                  </a:cubicBezTo>
                  <a:cubicBezTo>
                    <a:pt x="385" y="486"/>
                    <a:pt x="381" y="485"/>
                    <a:pt x="376" y="480"/>
                  </a:cubicBezTo>
                  <a:cubicBezTo>
                    <a:pt x="363" y="493"/>
                    <a:pt x="350" y="493"/>
                    <a:pt x="337" y="519"/>
                  </a:cubicBezTo>
                  <a:cubicBezTo>
                    <a:pt x="348" y="530"/>
                    <a:pt x="341" y="549"/>
                    <a:pt x="332" y="549"/>
                  </a:cubicBezTo>
                  <a:cubicBezTo>
                    <a:pt x="329" y="549"/>
                    <a:pt x="327" y="548"/>
                    <a:pt x="324" y="545"/>
                  </a:cubicBezTo>
                  <a:cubicBezTo>
                    <a:pt x="324" y="545"/>
                    <a:pt x="311" y="558"/>
                    <a:pt x="324" y="584"/>
                  </a:cubicBezTo>
                  <a:cubicBezTo>
                    <a:pt x="318" y="591"/>
                    <a:pt x="311" y="594"/>
                    <a:pt x="305" y="594"/>
                  </a:cubicBezTo>
                  <a:cubicBezTo>
                    <a:pt x="298" y="594"/>
                    <a:pt x="292" y="591"/>
                    <a:pt x="285" y="584"/>
                  </a:cubicBezTo>
                  <a:cubicBezTo>
                    <a:pt x="275" y="579"/>
                    <a:pt x="268" y="576"/>
                    <a:pt x="266" y="576"/>
                  </a:cubicBezTo>
                  <a:cubicBezTo>
                    <a:pt x="262" y="576"/>
                    <a:pt x="265" y="582"/>
                    <a:pt x="273" y="597"/>
                  </a:cubicBezTo>
                  <a:cubicBezTo>
                    <a:pt x="298" y="610"/>
                    <a:pt x="285" y="623"/>
                    <a:pt x="285" y="623"/>
                  </a:cubicBezTo>
                  <a:lnTo>
                    <a:pt x="273" y="649"/>
                  </a:lnTo>
                  <a:cubicBezTo>
                    <a:pt x="285" y="662"/>
                    <a:pt x="285" y="662"/>
                    <a:pt x="285" y="662"/>
                  </a:cubicBezTo>
                  <a:cubicBezTo>
                    <a:pt x="273" y="675"/>
                    <a:pt x="234" y="688"/>
                    <a:pt x="234" y="701"/>
                  </a:cubicBezTo>
                  <a:cubicBezTo>
                    <a:pt x="222" y="723"/>
                    <a:pt x="221" y="726"/>
                    <a:pt x="238" y="727"/>
                  </a:cubicBezTo>
                  <a:lnTo>
                    <a:pt x="238" y="727"/>
                  </a:lnTo>
                  <a:cubicBezTo>
                    <a:pt x="236" y="727"/>
                    <a:pt x="235" y="727"/>
                    <a:pt x="234" y="727"/>
                  </a:cubicBezTo>
                  <a:cubicBezTo>
                    <a:pt x="234" y="740"/>
                    <a:pt x="195" y="753"/>
                    <a:pt x="182" y="779"/>
                  </a:cubicBezTo>
                  <a:cubicBezTo>
                    <a:pt x="169" y="818"/>
                    <a:pt x="169" y="818"/>
                    <a:pt x="182" y="830"/>
                  </a:cubicBezTo>
                  <a:cubicBezTo>
                    <a:pt x="218" y="840"/>
                    <a:pt x="223" y="849"/>
                    <a:pt x="208" y="849"/>
                  </a:cubicBezTo>
                  <a:cubicBezTo>
                    <a:pt x="202" y="849"/>
                    <a:pt x="193" y="847"/>
                    <a:pt x="182" y="843"/>
                  </a:cubicBezTo>
                  <a:cubicBezTo>
                    <a:pt x="130" y="843"/>
                    <a:pt x="117" y="843"/>
                    <a:pt x="143" y="856"/>
                  </a:cubicBezTo>
                  <a:cubicBezTo>
                    <a:pt x="156" y="882"/>
                    <a:pt x="156" y="882"/>
                    <a:pt x="156" y="882"/>
                  </a:cubicBezTo>
                  <a:cubicBezTo>
                    <a:pt x="149" y="879"/>
                    <a:pt x="144" y="877"/>
                    <a:pt x="140" y="877"/>
                  </a:cubicBezTo>
                  <a:cubicBezTo>
                    <a:pt x="131" y="877"/>
                    <a:pt x="133" y="889"/>
                    <a:pt x="143" y="908"/>
                  </a:cubicBezTo>
                  <a:cubicBezTo>
                    <a:pt x="143" y="915"/>
                    <a:pt x="143" y="918"/>
                    <a:pt x="140" y="918"/>
                  </a:cubicBezTo>
                  <a:cubicBezTo>
                    <a:pt x="136" y="918"/>
                    <a:pt x="130" y="915"/>
                    <a:pt x="117" y="908"/>
                  </a:cubicBezTo>
                  <a:cubicBezTo>
                    <a:pt x="117" y="908"/>
                    <a:pt x="117" y="921"/>
                    <a:pt x="117" y="934"/>
                  </a:cubicBezTo>
                  <a:cubicBezTo>
                    <a:pt x="143" y="973"/>
                    <a:pt x="104" y="1012"/>
                    <a:pt x="78" y="1025"/>
                  </a:cubicBezTo>
                  <a:cubicBezTo>
                    <a:pt x="78" y="1025"/>
                    <a:pt x="78" y="1025"/>
                    <a:pt x="91" y="1051"/>
                  </a:cubicBezTo>
                  <a:cubicBezTo>
                    <a:pt x="128" y="1060"/>
                    <a:pt x="132" y="1069"/>
                    <a:pt x="117" y="1069"/>
                  </a:cubicBezTo>
                  <a:cubicBezTo>
                    <a:pt x="111" y="1069"/>
                    <a:pt x="102" y="1068"/>
                    <a:pt x="91" y="1064"/>
                  </a:cubicBezTo>
                  <a:cubicBezTo>
                    <a:pt x="69" y="1059"/>
                    <a:pt x="57" y="1055"/>
                    <a:pt x="53" y="1055"/>
                  </a:cubicBezTo>
                  <a:cubicBezTo>
                    <a:pt x="48" y="1055"/>
                    <a:pt x="61" y="1062"/>
                    <a:pt x="91" y="1077"/>
                  </a:cubicBezTo>
                  <a:cubicBezTo>
                    <a:pt x="101" y="1087"/>
                    <a:pt x="95" y="1123"/>
                    <a:pt x="72" y="1123"/>
                  </a:cubicBezTo>
                  <a:cubicBezTo>
                    <a:pt x="66" y="1123"/>
                    <a:pt x="60" y="1121"/>
                    <a:pt x="52" y="1116"/>
                  </a:cubicBezTo>
                  <a:lnTo>
                    <a:pt x="0" y="1103"/>
                  </a:lnTo>
                  <a:lnTo>
                    <a:pt x="0" y="1103"/>
                  </a:lnTo>
                  <a:cubicBezTo>
                    <a:pt x="26" y="1129"/>
                    <a:pt x="26" y="1129"/>
                    <a:pt x="26" y="1129"/>
                  </a:cubicBezTo>
                  <a:cubicBezTo>
                    <a:pt x="52" y="1142"/>
                    <a:pt x="39" y="1155"/>
                    <a:pt x="39" y="1181"/>
                  </a:cubicBezTo>
                  <a:cubicBezTo>
                    <a:pt x="39" y="1207"/>
                    <a:pt x="52" y="1246"/>
                    <a:pt x="52" y="1259"/>
                  </a:cubicBezTo>
                  <a:cubicBezTo>
                    <a:pt x="39" y="1284"/>
                    <a:pt x="39" y="1310"/>
                    <a:pt x="13" y="1323"/>
                  </a:cubicBezTo>
                  <a:cubicBezTo>
                    <a:pt x="13" y="1336"/>
                    <a:pt x="13" y="1349"/>
                    <a:pt x="39" y="1362"/>
                  </a:cubicBezTo>
                  <a:cubicBezTo>
                    <a:pt x="65" y="1375"/>
                    <a:pt x="65" y="1401"/>
                    <a:pt x="39" y="1401"/>
                  </a:cubicBezTo>
                  <a:cubicBezTo>
                    <a:pt x="65" y="1427"/>
                    <a:pt x="65" y="1440"/>
                    <a:pt x="65" y="1440"/>
                  </a:cubicBezTo>
                  <a:cubicBezTo>
                    <a:pt x="39" y="1440"/>
                    <a:pt x="13" y="1453"/>
                    <a:pt x="39" y="1453"/>
                  </a:cubicBezTo>
                  <a:cubicBezTo>
                    <a:pt x="65" y="1453"/>
                    <a:pt x="65" y="1466"/>
                    <a:pt x="65" y="1492"/>
                  </a:cubicBezTo>
                  <a:cubicBezTo>
                    <a:pt x="52" y="1492"/>
                    <a:pt x="52" y="1583"/>
                    <a:pt x="65" y="1674"/>
                  </a:cubicBezTo>
                  <a:cubicBezTo>
                    <a:pt x="77" y="1758"/>
                    <a:pt x="100" y="1831"/>
                    <a:pt x="114" y="1831"/>
                  </a:cubicBezTo>
                  <a:cubicBezTo>
                    <a:pt x="115" y="1831"/>
                    <a:pt x="116" y="1830"/>
                    <a:pt x="117" y="1829"/>
                  </a:cubicBezTo>
                  <a:lnTo>
                    <a:pt x="130" y="1868"/>
                  </a:lnTo>
                  <a:lnTo>
                    <a:pt x="143" y="1894"/>
                  </a:lnTo>
                  <a:cubicBezTo>
                    <a:pt x="91" y="1907"/>
                    <a:pt x="130" y="1946"/>
                    <a:pt x="169" y="1972"/>
                  </a:cubicBezTo>
                  <a:cubicBezTo>
                    <a:pt x="195" y="1972"/>
                    <a:pt x="195" y="1972"/>
                    <a:pt x="195" y="1985"/>
                  </a:cubicBezTo>
                  <a:cubicBezTo>
                    <a:pt x="156" y="2011"/>
                    <a:pt x="169" y="2037"/>
                    <a:pt x="195" y="2037"/>
                  </a:cubicBezTo>
                  <a:cubicBezTo>
                    <a:pt x="247" y="2037"/>
                    <a:pt x="247" y="2037"/>
                    <a:pt x="208" y="2063"/>
                  </a:cubicBezTo>
                  <a:cubicBezTo>
                    <a:pt x="176" y="2073"/>
                    <a:pt x="170" y="2092"/>
                    <a:pt x="210" y="2092"/>
                  </a:cubicBezTo>
                  <a:cubicBezTo>
                    <a:pt x="220" y="2092"/>
                    <a:pt x="232" y="2091"/>
                    <a:pt x="247" y="2089"/>
                  </a:cubicBezTo>
                  <a:cubicBezTo>
                    <a:pt x="257" y="2083"/>
                    <a:pt x="264" y="2080"/>
                    <a:pt x="266" y="2080"/>
                  </a:cubicBezTo>
                  <a:cubicBezTo>
                    <a:pt x="270" y="2080"/>
                    <a:pt x="267" y="2086"/>
                    <a:pt x="260" y="2102"/>
                  </a:cubicBezTo>
                  <a:cubicBezTo>
                    <a:pt x="235" y="2126"/>
                    <a:pt x="226" y="2135"/>
                    <a:pt x="229" y="2135"/>
                  </a:cubicBezTo>
                  <a:cubicBezTo>
                    <a:pt x="231" y="2135"/>
                    <a:pt x="237" y="2132"/>
                    <a:pt x="247" y="2128"/>
                  </a:cubicBezTo>
                  <a:cubicBezTo>
                    <a:pt x="257" y="2124"/>
                    <a:pt x="266" y="2122"/>
                    <a:pt x="272" y="2122"/>
                  </a:cubicBezTo>
                  <a:cubicBezTo>
                    <a:pt x="289" y="2122"/>
                    <a:pt x="288" y="2134"/>
                    <a:pt x="260" y="2153"/>
                  </a:cubicBezTo>
                  <a:cubicBezTo>
                    <a:pt x="244" y="2184"/>
                    <a:pt x="238" y="2196"/>
                    <a:pt x="243" y="2196"/>
                  </a:cubicBezTo>
                  <a:cubicBezTo>
                    <a:pt x="247" y="2196"/>
                    <a:pt x="256" y="2190"/>
                    <a:pt x="273" y="2179"/>
                  </a:cubicBezTo>
                  <a:cubicBezTo>
                    <a:pt x="282" y="2177"/>
                    <a:pt x="290" y="2176"/>
                    <a:pt x="297" y="2176"/>
                  </a:cubicBezTo>
                  <a:cubicBezTo>
                    <a:pt x="332" y="2176"/>
                    <a:pt x="343" y="2199"/>
                    <a:pt x="311" y="2231"/>
                  </a:cubicBezTo>
                  <a:cubicBezTo>
                    <a:pt x="320" y="2240"/>
                    <a:pt x="317" y="2255"/>
                    <a:pt x="318" y="2255"/>
                  </a:cubicBezTo>
                  <a:cubicBezTo>
                    <a:pt x="319" y="2255"/>
                    <a:pt x="320" y="2253"/>
                    <a:pt x="324" y="2245"/>
                  </a:cubicBezTo>
                  <a:lnTo>
                    <a:pt x="324" y="2245"/>
                  </a:lnTo>
                  <a:lnTo>
                    <a:pt x="311" y="2270"/>
                  </a:lnTo>
                  <a:lnTo>
                    <a:pt x="324" y="2283"/>
                  </a:lnTo>
                  <a:lnTo>
                    <a:pt x="337" y="2270"/>
                  </a:lnTo>
                  <a:cubicBezTo>
                    <a:pt x="350" y="2283"/>
                    <a:pt x="363" y="2348"/>
                    <a:pt x="415" y="2400"/>
                  </a:cubicBezTo>
                  <a:cubicBezTo>
                    <a:pt x="469" y="2454"/>
                    <a:pt x="498" y="2477"/>
                    <a:pt x="511" y="2477"/>
                  </a:cubicBezTo>
                  <a:cubicBezTo>
                    <a:pt x="517" y="2477"/>
                    <a:pt x="519" y="2473"/>
                    <a:pt x="519" y="2465"/>
                  </a:cubicBezTo>
                  <a:cubicBezTo>
                    <a:pt x="530" y="2448"/>
                    <a:pt x="538" y="2441"/>
                    <a:pt x="543" y="2441"/>
                  </a:cubicBezTo>
                  <a:cubicBezTo>
                    <a:pt x="549" y="2441"/>
                    <a:pt x="547" y="2455"/>
                    <a:pt x="532" y="2478"/>
                  </a:cubicBezTo>
                  <a:cubicBezTo>
                    <a:pt x="545" y="2491"/>
                    <a:pt x="545" y="2517"/>
                    <a:pt x="558" y="2530"/>
                  </a:cubicBezTo>
                  <a:cubicBezTo>
                    <a:pt x="584" y="2543"/>
                    <a:pt x="597" y="2556"/>
                    <a:pt x="584" y="2581"/>
                  </a:cubicBezTo>
                  <a:cubicBezTo>
                    <a:pt x="595" y="2576"/>
                    <a:pt x="607" y="2573"/>
                    <a:pt x="618" y="2573"/>
                  </a:cubicBezTo>
                  <a:cubicBezTo>
                    <a:pt x="657" y="2573"/>
                    <a:pt x="690" y="2603"/>
                    <a:pt x="701" y="2633"/>
                  </a:cubicBezTo>
                  <a:cubicBezTo>
                    <a:pt x="707" y="2640"/>
                    <a:pt x="713" y="2643"/>
                    <a:pt x="722" y="2643"/>
                  </a:cubicBezTo>
                  <a:cubicBezTo>
                    <a:pt x="730" y="2643"/>
                    <a:pt x="739" y="2640"/>
                    <a:pt x="752" y="2633"/>
                  </a:cubicBezTo>
                  <a:cubicBezTo>
                    <a:pt x="763" y="2628"/>
                    <a:pt x="769" y="2625"/>
                    <a:pt x="773" y="2625"/>
                  </a:cubicBezTo>
                  <a:cubicBezTo>
                    <a:pt x="778" y="2625"/>
                    <a:pt x="778" y="2631"/>
                    <a:pt x="778" y="2646"/>
                  </a:cubicBezTo>
                  <a:cubicBezTo>
                    <a:pt x="769" y="2664"/>
                    <a:pt x="791" y="2694"/>
                    <a:pt x="810" y="2694"/>
                  </a:cubicBezTo>
                  <a:cubicBezTo>
                    <a:pt x="818" y="2694"/>
                    <a:pt x="826" y="2688"/>
                    <a:pt x="830" y="2672"/>
                  </a:cubicBezTo>
                  <a:lnTo>
                    <a:pt x="830" y="2698"/>
                  </a:lnTo>
                  <a:cubicBezTo>
                    <a:pt x="830" y="2709"/>
                    <a:pt x="835" y="2713"/>
                    <a:pt x="841" y="2713"/>
                  </a:cubicBezTo>
                  <a:cubicBezTo>
                    <a:pt x="850" y="2713"/>
                    <a:pt x="862" y="2706"/>
                    <a:pt x="869" y="2698"/>
                  </a:cubicBezTo>
                  <a:cubicBezTo>
                    <a:pt x="875" y="2677"/>
                    <a:pt x="880" y="2666"/>
                    <a:pt x="883" y="2666"/>
                  </a:cubicBezTo>
                  <a:lnTo>
                    <a:pt x="883" y="2666"/>
                  </a:lnTo>
                  <a:cubicBezTo>
                    <a:pt x="886" y="2666"/>
                    <a:pt x="884" y="2686"/>
                    <a:pt x="869" y="2724"/>
                  </a:cubicBezTo>
                  <a:cubicBezTo>
                    <a:pt x="861" y="2749"/>
                    <a:pt x="863" y="2764"/>
                    <a:pt x="866" y="2764"/>
                  </a:cubicBezTo>
                  <a:cubicBezTo>
                    <a:pt x="868" y="2764"/>
                    <a:pt x="869" y="2759"/>
                    <a:pt x="869" y="2750"/>
                  </a:cubicBezTo>
                  <a:cubicBezTo>
                    <a:pt x="887" y="2741"/>
                    <a:pt x="899" y="2726"/>
                    <a:pt x="904" y="2726"/>
                  </a:cubicBezTo>
                  <a:cubicBezTo>
                    <a:pt x="907" y="2726"/>
                    <a:pt x="908" y="2729"/>
                    <a:pt x="908" y="2737"/>
                  </a:cubicBezTo>
                  <a:cubicBezTo>
                    <a:pt x="912" y="2737"/>
                    <a:pt x="917" y="2739"/>
                    <a:pt x="921" y="2739"/>
                  </a:cubicBezTo>
                  <a:cubicBezTo>
                    <a:pt x="930" y="2739"/>
                    <a:pt x="938" y="2733"/>
                    <a:pt x="947" y="2698"/>
                  </a:cubicBezTo>
                  <a:cubicBezTo>
                    <a:pt x="960" y="2685"/>
                    <a:pt x="960" y="2685"/>
                    <a:pt x="973" y="2685"/>
                  </a:cubicBezTo>
                  <a:cubicBezTo>
                    <a:pt x="973" y="2711"/>
                    <a:pt x="973" y="2711"/>
                    <a:pt x="947" y="2724"/>
                  </a:cubicBezTo>
                  <a:cubicBezTo>
                    <a:pt x="934" y="2724"/>
                    <a:pt x="947" y="2724"/>
                    <a:pt x="973" y="2737"/>
                  </a:cubicBezTo>
                  <a:cubicBezTo>
                    <a:pt x="973" y="2737"/>
                    <a:pt x="986" y="2776"/>
                    <a:pt x="986" y="2789"/>
                  </a:cubicBezTo>
                  <a:cubicBezTo>
                    <a:pt x="986" y="2802"/>
                    <a:pt x="989" y="2812"/>
                    <a:pt x="992" y="2812"/>
                  </a:cubicBezTo>
                  <a:cubicBezTo>
                    <a:pt x="996" y="2812"/>
                    <a:pt x="999" y="2802"/>
                    <a:pt x="999" y="2776"/>
                  </a:cubicBezTo>
                  <a:cubicBezTo>
                    <a:pt x="1007" y="2741"/>
                    <a:pt x="1010" y="2730"/>
                    <a:pt x="1019" y="2730"/>
                  </a:cubicBezTo>
                  <a:cubicBezTo>
                    <a:pt x="1023" y="2730"/>
                    <a:pt x="1029" y="2733"/>
                    <a:pt x="1038" y="2737"/>
                  </a:cubicBezTo>
                  <a:cubicBezTo>
                    <a:pt x="1051" y="2737"/>
                    <a:pt x="1051" y="2737"/>
                    <a:pt x="1051" y="2763"/>
                  </a:cubicBezTo>
                  <a:cubicBezTo>
                    <a:pt x="1038" y="2789"/>
                    <a:pt x="1038" y="2789"/>
                    <a:pt x="1064" y="2789"/>
                  </a:cubicBezTo>
                  <a:cubicBezTo>
                    <a:pt x="1066" y="2790"/>
                    <a:pt x="1068" y="2791"/>
                    <a:pt x="1071" y="2791"/>
                  </a:cubicBezTo>
                  <a:cubicBezTo>
                    <a:pt x="1099" y="2791"/>
                    <a:pt x="1143" y="2734"/>
                    <a:pt x="1154" y="2698"/>
                  </a:cubicBezTo>
                  <a:cubicBezTo>
                    <a:pt x="1161" y="2672"/>
                    <a:pt x="1164" y="2659"/>
                    <a:pt x="1166" y="2659"/>
                  </a:cubicBezTo>
                  <a:cubicBezTo>
                    <a:pt x="1167" y="2659"/>
                    <a:pt x="1167" y="2672"/>
                    <a:pt x="1167" y="2698"/>
                  </a:cubicBezTo>
                  <a:cubicBezTo>
                    <a:pt x="1167" y="2724"/>
                    <a:pt x="1167" y="2724"/>
                    <a:pt x="1180" y="2724"/>
                  </a:cubicBezTo>
                  <a:cubicBezTo>
                    <a:pt x="1180" y="2716"/>
                    <a:pt x="1182" y="2713"/>
                    <a:pt x="1183" y="2713"/>
                  </a:cubicBezTo>
                  <a:lnTo>
                    <a:pt x="1183" y="2713"/>
                  </a:lnTo>
                  <a:cubicBezTo>
                    <a:pt x="1186" y="2713"/>
                    <a:pt x="1189" y="2724"/>
                    <a:pt x="1180" y="2724"/>
                  </a:cubicBezTo>
                  <a:cubicBezTo>
                    <a:pt x="1180" y="2737"/>
                    <a:pt x="1177" y="2740"/>
                    <a:pt x="1172" y="2740"/>
                  </a:cubicBezTo>
                  <a:cubicBezTo>
                    <a:pt x="1167" y="2740"/>
                    <a:pt x="1161" y="2737"/>
                    <a:pt x="1154" y="2737"/>
                  </a:cubicBezTo>
                  <a:lnTo>
                    <a:pt x="1154" y="2763"/>
                  </a:lnTo>
                  <a:cubicBezTo>
                    <a:pt x="1154" y="2789"/>
                    <a:pt x="1158" y="2802"/>
                    <a:pt x="1163" y="2802"/>
                  </a:cubicBezTo>
                  <a:cubicBezTo>
                    <a:pt x="1167" y="2802"/>
                    <a:pt x="1174" y="2789"/>
                    <a:pt x="1180" y="2763"/>
                  </a:cubicBezTo>
                  <a:cubicBezTo>
                    <a:pt x="1186" y="2758"/>
                    <a:pt x="1189" y="2755"/>
                    <a:pt x="1192" y="2755"/>
                  </a:cubicBezTo>
                  <a:cubicBezTo>
                    <a:pt x="1196" y="2755"/>
                    <a:pt x="1199" y="2761"/>
                    <a:pt x="1206" y="2776"/>
                  </a:cubicBezTo>
                  <a:cubicBezTo>
                    <a:pt x="1206" y="2794"/>
                    <a:pt x="1213" y="2813"/>
                    <a:pt x="1217" y="2813"/>
                  </a:cubicBezTo>
                  <a:cubicBezTo>
                    <a:pt x="1218" y="2813"/>
                    <a:pt x="1219" y="2810"/>
                    <a:pt x="1219" y="2802"/>
                  </a:cubicBezTo>
                  <a:cubicBezTo>
                    <a:pt x="1219" y="2802"/>
                    <a:pt x="1232" y="2802"/>
                    <a:pt x="1245" y="2828"/>
                  </a:cubicBezTo>
                  <a:cubicBezTo>
                    <a:pt x="1271" y="2828"/>
                    <a:pt x="1271" y="2828"/>
                    <a:pt x="1284" y="2815"/>
                  </a:cubicBezTo>
                  <a:cubicBezTo>
                    <a:pt x="1284" y="2789"/>
                    <a:pt x="1297" y="2789"/>
                    <a:pt x="1297" y="2789"/>
                  </a:cubicBezTo>
                  <a:cubicBezTo>
                    <a:pt x="1310" y="2789"/>
                    <a:pt x="1323" y="2789"/>
                    <a:pt x="1323" y="2763"/>
                  </a:cubicBezTo>
                  <a:cubicBezTo>
                    <a:pt x="1323" y="2737"/>
                    <a:pt x="1336" y="2724"/>
                    <a:pt x="1362" y="2724"/>
                  </a:cubicBezTo>
                  <a:cubicBezTo>
                    <a:pt x="1367" y="2713"/>
                    <a:pt x="1371" y="2707"/>
                    <a:pt x="1373" y="2707"/>
                  </a:cubicBezTo>
                  <a:cubicBezTo>
                    <a:pt x="1377" y="2707"/>
                    <a:pt x="1380" y="2720"/>
                    <a:pt x="1388" y="2750"/>
                  </a:cubicBezTo>
                  <a:cubicBezTo>
                    <a:pt x="1388" y="2763"/>
                    <a:pt x="1388" y="2776"/>
                    <a:pt x="1401" y="2776"/>
                  </a:cubicBezTo>
                  <a:cubicBezTo>
                    <a:pt x="1401" y="2776"/>
                    <a:pt x="1414" y="2776"/>
                    <a:pt x="1427" y="2789"/>
                  </a:cubicBezTo>
                  <a:cubicBezTo>
                    <a:pt x="1427" y="2785"/>
                    <a:pt x="1427" y="2780"/>
                    <a:pt x="1427" y="2776"/>
                  </a:cubicBezTo>
                  <a:lnTo>
                    <a:pt x="1427" y="2724"/>
                  </a:lnTo>
                  <a:cubicBezTo>
                    <a:pt x="1440" y="2724"/>
                    <a:pt x="1453" y="2776"/>
                    <a:pt x="1453" y="2789"/>
                  </a:cubicBezTo>
                  <a:cubicBezTo>
                    <a:pt x="1459" y="2815"/>
                    <a:pt x="1463" y="2828"/>
                    <a:pt x="1464" y="2828"/>
                  </a:cubicBezTo>
                  <a:cubicBezTo>
                    <a:pt x="1466" y="2828"/>
                    <a:pt x="1466" y="2815"/>
                    <a:pt x="1466" y="2789"/>
                  </a:cubicBezTo>
                  <a:cubicBezTo>
                    <a:pt x="1466" y="2779"/>
                    <a:pt x="1466" y="2760"/>
                    <a:pt x="1480" y="2760"/>
                  </a:cubicBezTo>
                  <a:cubicBezTo>
                    <a:pt x="1483" y="2760"/>
                    <a:pt x="1487" y="2761"/>
                    <a:pt x="1492" y="2763"/>
                  </a:cubicBezTo>
                  <a:cubicBezTo>
                    <a:pt x="1518" y="2763"/>
                    <a:pt x="1531" y="2763"/>
                    <a:pt x="1531" y="2789"/>
                  </a:cubicBezTo>
                  <a:cubicBezTo>
                    <a:pt x="1535" y="2798"/>
                    <a:pt x="1539" y="2801"/>
                    <a:pt x="1543" y="2801"/>
                  </a:cubicBezTo>
                  <a:cubicBezTo>
                    <a:pt x="1551" y="2801"/>
                    <a:pt x="1557" y="2789"/>
                    <a:pt x="1557" y="2789"/>
                  </a:cubicBezTo>
                  <a:cubicBezTo>
                    <a:pt x="1563" y="2776"/>
                    <a:pt x="1566" y="2770"/>
                    <a:pt x="1573" y="2770"/>
                  </a:cubicBezTo>
                  <a:cubicBezTo>
                    <a:pt x="1579" y="2770"/>
                    <a:pt x="1589" y="2776"/>
                    <a:pt x="1608" y="2789"/>
                  </a:cubicBezTo>
                  <a:cubicBezTo>
                    <a:pt x="1633" y="2807"/>
                    <a:pt x="1645" y="2817"/>
                    <a:pt x="1652" y="2817"/>
                  </a:cubicBezTo>
                  <a:cubicBezTo>
                    <a:pt x="1660" y="2817"/>
                    <a:pt x="1660" y="2804"/>
                    <a:pt x="1660" y="2776"/>
                  </a:cubicBezTo>
                  <a:cubicBezTo>
                    <a:pt x="1653" y="2762"/>
                    <a:pt x="1650" y="2751"/>
                    <a:pt x="1651" y="2751"/>
                  </a:cubicBezTo>
                  <a:lnTo>
                    <a:pt x="1651" y="2751"/>
                  </a:lnTo>
                  <a:cubicBezTo>
                    <a:pt x="1651" y="2751"/>
                    <a:pt x="1654" y="2758"/>
                    <a:pt x="1660" y="2776"/>
                  </a:cubicBezTo>
                  <a:cubicBezTo>
                    <a:pt x="1668" y="2784"/>
                    <a:pt x="1673" y="2787"/>
                    <a:pt x="1677" y="2787"/>
                  </a:cubicBezTo>
                  <a:cubicBezTo>
                    <a:pt x="1687" y="2787"/>
                    <a:pt x="1690" y="2768"/>
                    <a:pt x="1699" y="2750"/>
                  </a:cubicBezTo>
                  <a:cubicBezTo>
                    <a:pt x="1712" y="2724"/>
                    <a:pt x="1699" y="2672"/>
                    <a:pt x="1686" y="2659"/>
                  </a:cubicBezTo>
                  <a:cubicBezTo>
                    <a:pt x="1686" y="2625"/>
                    <a:pt x="1686" y="2613"/>
                    <a:pt x="1690" y="2613"/>
                  </a:cubicBezTo>
                  <a:cubicBezTo>
                    <a:pt x="1692" y="2613"/>
                    <a:pt x="1695" y="2616"/>
                    <a:pt x="1699" y="2620"/>
                  </a:cubicBezTo>
                  <a:cubicBezTo>
                    <a:pt x="1712" y="2620"/>
                    <a:pt x="1725" y="2646"/>
                    <a:pt x="1738" y="2672"/>
                  </a:cubicBezTo>
                  <a:cubicBezTo>
                    <a:pt x="1738" y="2685"/>
                    <a:pt x="1725" y="2698"/>
                    <a:pt x="1725" y="2698"/>
                  </a:cubicBezTo>
                  <a:cubicBezTo>
                    <a:pt x="1725" y="2724"/>
                    <a:pt x="1725" y="2737"/>
                    <a:pt x="1751" y="2737"/>
                  </a:cubicBezTo>
                  <a:cubicBezTo>
                    <a:pt x="1756" y="2747"/>
                    <a:pt x="1761" y="2751"/>
                    <a:pt x="1765" y="2751"/>
                  </a:cubicBezTo>
                  <a:cubicBezTo>
                    <a:pt x="1772" y="2751"/>
                    <a:pt x="1777" y="2740"/>
                    <a:pt x="1777" y="2724"/>
                  </a:cubicBezTo>
                  <a:cubicBezTo>
                    <a:pt x="1785" y="2739"/>
                    <a:pt x="1792" y="2746"/>
                    <a:pt x="1802" y="2746"/>
                  </a:cubicBezTo>
                  <a:cubicBezTo>
                    <a:pt x="1810" y="2746"/>
                    <a:pt x="1818" y="2743"/>
                    <a:pt x="1829" y="2737"/>
                  </a:cubicBezTo>
                  <a:cubicBezTo>
                    <a:pt x="1835" y="2737"/>
                    <a:pt x="1848" y="2734"/>
                    <a:pt x="1861" y="2734"/>
                  </a:cubicBezTo>
                  <a:cubicBezTo>
                    <a:pt x="1874" y="2734"/>
                    <a:pt x="1887" y="2737"/>
                    <a:pt x="1894" y="2750"/>
                  </a:cubicBezTo>
                  <a:cubicBezTo>
                    <a:pt x="1907" y="2737"/>
                    <a:pt x="1920" y="2737"/>
                    <a:pt x="1920" y="2711"/>
                  </a:cubicBezTo>
                  <a:cubicBezTo>
                    <a:pt x="1903" y="2686"/>
                    <a:pt x="1902" y="2672"/>
                    <a:pt x="1908" y="2672"/>
                  </a:cubicBezTo>
                  <a:cubicBezTo>
                    <a:pt x="1911" y="2672"/>
                    <a:pt x="1915" y="2676"/>
                    <a:pt x="1920" y="2685"/>
                  </a:cubicBezTo>
                  <a:cubicBezTo>
                    <a:pt x="1928" y="2698"/>
                    <a:pt x="1949" y="2704"/>
                    <a:pt x="1971" y="2704"/>
                  </a:cubicBezTo>
                  <a:cubicBezTo>
                    <a:pt x="2016" y="2704"/>
                    <a:pt x="2071" y="2681"/>
                    <a:pt x="2062" y="2646"/>
                  </a:cubicBezTo>
                  <a:cubicBezTo>
                    <a:pt x="2062" y="2646"/>
                    <a:pt x="2075" y="2646"/>
                    <a:pt x="2088" y="2633"/>
                  </a:cubicBezTo>
                  <a:cubicBezTo>
                    <a:pt x="2093" y="2636"/>
                    <a:pt x="2099" y="2637"/>
                    <a:pt x="2105" y="2637"/>
                  </a:cubicBezTo>
                  <a:cubicBezTo>
                    <a:pt x="2132" y="2637"/>
                    <a:pt x="2166" y="2616"/>
                    <a:pt x="2166" y="2594"/>
                  </a:cubicBezTo>
                  <a:cubicBezTo>
                    <a:pt x="2166" y="2594"/>
                    <a:pt x="2166" y="2594"/>
                    <a:pt x="2192" y="2581"/>
                  </a:cubicBezTo>
                  <a:cubicBezTo>
                    <a:pt x="2218" y="2581"/>
                    <a:pt x="2231" y="2581"/>
                    <a:pt x="2218" y="2556"/>
                  </a:cubicBezTo>
                  <a:cubicBezTo>
                    <a:pt x="2218" y="2537"/>
                    <a:pt x="2211" y="2525"/>
                    <a:pt x="2212" y="2525"/>
                  </a:cubicBezTo>
                  <a:lnTo>
                    <a:pt x="2212" y="2525"/>
                  </a:lnTo>
                  <a:cubicBezTo>
                    <a:pt x="2213" y="2525"/>
                    <a:pt x="2215" y="2526"/>
                    <a:pt x="2218" y="2530"/>
                  </a:cubicBezTo>
                  <a:cubicBezTo>
                    <a:pt x="2223" y="2540"/>
                    <a:pt x="2228" y="2544"/>
                    <a:pt x="2234" y="2544"/>
                  </a:cubicBezTo>
                  <a:cubicBezTo>
                    <a:pt x="2245" y="2544"/>
                    <a:pt x="2259" y="2533"/>
                    <a:pt x="2283" y="2517"/>
                  </a:cubicBezTo>
                  <a:cubicBezTo>
                    <a:pt x="2309" y="2491"/>
                    <a:pt x="2309" y="2491"/>
                    <a:pt x="2296" y="2478"/>
                  </a:cubicBezTo>
                  <a:cubicBezTo>
                    <a:pt x="2302" y="2458"/>
                    <a:pt x="2309" y="2452"/>
                    <a:pt x="2315" y="2452"/>
                  </a:cubicBezTo>
                  <a:cubicBezTo>
                    <a:pt x="2322" y="2452"/>
                    <a:pt x="2328" y="2458"/>
                    <a:pt x="2335" y="2465"/>
                  </a:cubicBezTo>
                  <a:cubicBezTo>
                    <a:pt x="2346" y="2486"/>
                    <a:pt x="2354" y="2497"/>
                    <a:pt x="2358" y="2497"/>
                  </a:cubicBezTo>
                  <a:cubicBezTo>
                    <a:pt x="2363" y="2497"/>
                    <a:pt x="2357" y="2477"/>
                    <a:pt x="2335" y="2439"/>
                  </a:cubicBezTo>
                  <a:cubicBezTo>
                    <a:pt x="2315" y="2410"/>
                    <a:pt x="2318" y="2395"/>
                    <a:pt x="2331" y="2395"/>
                  </a:cubicBezTo>
                  <a:cubicBezTo>
                    <a:pt x="2336" y="2395"/>
                    <a:pt x="2341" y="2397"/>
                    <a:pt x="2348" y="2400"/>
                  </a:cubicBezTo>
                  <a:cubicBezTo>
                    <a:pt x="2361" y="2426"/>
                    <a:pt x="2348" y="2426"/>
                    <a:pt x="2348" y="2439"/>
                  </a:cubicBezTo>
                  <a:cubicBezTo>
                    <a:pt x="2348" y="2439"/>
                    <a:pt x="2361" y="2452"/>
                    <a:pt x="2374" y="2465"/>
                  </a:cubicBezTo>
                  <a:cubicBezTo>
                    <a:pt x="2387" y="2465"/>
                    <a:pt x="2387" y="2465"/>
                    <a:pt x="2374" y="2439"/>
                  </a:cubicBezTo>
                  <a:cubicBezTo>
                    <a:pt x="2374" y="2439"/>
                    <a:pt x="2387" y="2426"/>
                    <a:pt x="2374" y="2400"/>
                  </a:cubicBezTo>
                  <a:cubicBezTo>
                    <a:pt x="2361" y="2387"/>
                    <a:pt x="2348" y="2361"/>
                    <a:pt x="2322" y="2361"/>
                  </a:cubicBezTo>
                  <a:cubicBezTo>
                    <a:pt x="2296" y="2348"/>
                    <a:pt x="2309" y="2335"/>
                    <a:pt x="2309" y="2335"/>
                  </a:cubicBezTo>
                  <a:cubicBezTo>
                    <a:pt x="2348" y="2335"/>
                    <a:pt x="2361" y="2348"/>
                    <a:pt x="2374" y="2374"/>
                  </a:cubicBezTo>
                  <a:cubicBezTo>
                    <a:pt x="2361" y="2387"/>
                    <a:pt x="2387" y="2400"/>
                    <a:pt x="2400" y="2413"/>
                  </a:cubicBezTo>
                  <a:cubicBezTo>
                    <a:pt x="2401" y="2416"/>
                    <a:pt x="2403" y="2418"/>
                    <a:pt x="2404" y="2418"/>
                  </a:cubicBezTo>
                  <a:cubicBezTo>
                    <a:pt x="2412" y="2418"/>
                    <a:pt x="2409" y="2356"/>
                    <a:pt x="2387" y="2322"/>
                  </a:cubicBezTo>
                  <a:lnTo>
                    <a:pt x="2387" y="2322"/>
                  </a:lnTo>
                  <a:lnTo>
                    <a:pt x="2413" y="2335"/>
                  </a:lnTo>
                  <a:cubicBezTo>
                    <a:pt x="2418" y="2345"/>
                    <a:pt x="2423" y="2349"/>
                    <a:pt x="2427" y="2349"/>
                  </a:cubicBezTo>
                  <a:cubicBezTo>
                    <a:pt x="2435" y="2349"/>
                    <a:pt x="2444" y="2338"/>
                    <a:pt x="2452" y="2322"/>
                  </a:cubicBezTo>
                  <a:cubicBezTo>
                    <a:pt x="2464" y="2309"/>
                    <a:pt x="2477" y="2309"/>
                    <a:pt x="2452" y="2296"/>
                  </a:cubicBezTo>
                  <a:cubicBezTo>
                    <a:pt x="2439" y="2270"/>
                    <a:pt x="2426" y="2257"/>
                    <a:pt x="2426" y="2257"/>
                  </a:cubicBezTo>
                  <a:cubicBezTo>
                    <a:pt x="2426" y="2257"/>
                    <a:pt x="2400" y="2244"/>
                    <a:pt x="2387" y="2231"/>
                  </a:cubicBezTo>
                  <a:lnTo>
                    <a:pt x="2387" y="2231"/>
                  </a:lnTo>
                  <a:cubicBezTo>
                    <a:pt x="2387" y="2231"/>
                    <a:pt x="2413" y="2231"/>
                    <a:pt x="2439" y="2244"/>
                  </a:cubicBezTo>
                  <a:cubicBezTo>
                    <a:pt x="2458" y="2249"/>
                    <a:pt x="2473" y="2252"/>
                    <a:pt x="2486" y="2252"/>
                  </a:cubicBezTo>
                  <a:cubicBezTo>
                    <a:pt x="2509" y="2252"/>
                    <a:pt x="2526" y="2243"/>
                    <a:pt x="2542" y="2218"/>
                  </a:cubicBezTo>
                  <a:cubicBezTo>
                    <a:pt x="2555" y="2205"/>
                    <a:pt x="2581" y="2179"/>
                    <a:pt x="2594" y="2179"/>
                  </a:cubicBezTo>
                  <a:cubicBezTo>
                    <a:pt x="2607" y="2166"/>
                    <a:pt x="2620" y="2153"/>
                    <a:pt x="2594" y="2140"/>
                  </a:cubicBezTo>
                  <a:lnTo>
                    <a:pt x="2607" y="2128"/>
                  </a:lnTo>
                  <a:cubicBezTo>
                    <a:pt x="2633" y="2128"/>
                    <a:pt x="2646" y="2115"/>
                    <a:pt x="2620" y="2102"/>
                  </a:cubicBezTo>
                  <a:cubicBezTo>
                    <a:pt x="2607" y="2076"/>
                    <a:pt x="2633" y="2089"/>
                    <a:pt x="2646" y="2076"/>
                  </a:cubicBezTo>
                  <a:cubicBezTo>
                    <a:pt x="2685" y="2076"/>
                    <a:pt x="2685" y="2076"/>
                    <a:pt x="2620" y="2050"/>
                  </a:cubicBezTo>
                  <a:cubicBezTo>
                    <a:pt x="2616" y="2046"/>
                    <a:pt x="2610" y="2044"/>
                    <a:pt x="2604" y="2044"/>
                  </a:cubicBezTo>
                  <a:cubicBezTo>
                    <a:pt x="2588" y="2044"/>
                    <a:pt x="2568" y="2054"/>
                    <a:pt x="2568" y="2063"/>
                  </a:cubicBezTo>
                  <a:lnTo>
                    <a:pt x="2555" y="2076"/>
                  </a:lnTo>
                  <a:lnTo>
                    <a:pt x="2555" y="2050"/>
                  </a:lnTo>
                  <a:cubicBezTo>
                    <a:pt x="2555" y="2037"/>
                    <a:pt x="2542" y="2011"/>
                    <a:pt x="2516" y="1998"/>
                  </a:cubicBezTo>
                  <a:cubicBezTo>
                    <a:pt x="2516" y="1998"/>
                    <a:pt x="2503" y="1985"/>
                    <a:pt x="2503" y="1985"/>
                  </a:cubicBezTo>
                  <a:lnTo>
                    <a:pt x="2503" y="1985"/>
                  </a:lnTo>
                  <a:cubicBezTo>
                    <a:pt x="2503" y="1985"/>
                    <a:pt x="2529" y="1985"/>
                    <a:pt x="2542" y="1998"/>
                  </a:cubicBezTo>
                  <a:cubicBezTo>
                    <a:pt x="2568" y="2024"/>
                    <a:pt x="2581" y="2037"/>
                    <a:pt x="2607" y="2037"/>
                  </a:cubicBezTo>
                  <a:cubicBezTo>
                    <a:pt x="2619" y="2041"/>
                    <a:pt x="2630" y="2042"/>
                    <a:pt x="2639" y="2042"/>
                  </a:cubicBezTo>
                  <a:cubicBezTo>
                    <a:pt x="2662" y="2042"/>
                    <a:pt x="2674" y="2033"/>
                    <a:pt x="2646" y="2024"/>
                  </a:cubicBezTo>
                  <a:cubicBezTo>
                    <a:pt x="2646" y="2011"/>
                    <a:pt x="2646" y="2011"/>
                    <a:pt x="2672" y="2011"/>
                  </a:cubicBezTo>
                  <a:cubicBezTo>
                    <a:pt x="2679" y="2014"/>
                    <a:pt x="2684" y="2016"/>
                    <a:pt x="2687" y="2016"/>
                  </a:cubicBezTo>
                  <a:cubicBezTo>
                    <a:pt x="2695" y="2016"/>
                    <a:pt x="2688" y="2004"/>
                    <a:pt x="2659" y="1985"/>
                  </a:cubicBezTo>
                  <a:cubicBezTo>
                    <a:pt x="2631" y="1966"/>
                    <a:pt x="2630" y="1954"/>
                    <a:pt x="2647" y="1954"/>
                  </a:cubicBezTo>
                  <a:cubicBezTo>
                    <a:pt x="2653" y="1954"/>
                    <a:pt x="2662" y="1955"/>
                    <a:pt x="2672" y="1959"/>
                  </a:cubicBezTo>
                  <a:cubicBezTo>
                    <a:pt x="2724" y="1959"/>
                    <a:pt x="2737" y="1920"/>
                    <a:pt x="2724" y="1907"/>
                  </a:cubicBezTo>
                  <a:cubicBezTo>
                    <a:pt x="2672" y="1894"/>
                    <a:pt x="2685" y="1868"/>
                    <a:pt x="2711" y="1868"/>
                  </a:cubicBezTo>
                  <a:cubicBezTo>
                    <a:pt x="2737" y="1855"/>
                    <a:pt x="2737" y="1855"/>
                    <a:pt x="2724" y="1829"/>
                  </a:cubicBezTo>
                  <a:lnTo>
                    <a:pt x="2724" y="1829"/>
                  </a:lnTo>
                  <a:cubicBezTo>
                    <a:pt x="2735" y="1835"/>
                    <a:pt x="2745" y="1838"/>
                    <a:pt x="2752" y="1838"/>
                  </a:cubicBezTo>
                  <a:cubicBezTo>
                    <a:pt x="2762" y="1838"/>
                    <a:pt x="2765" y="1831"/>
                    <a:pt x="2750" y="1816"/>
                  </a:cubicBezTo>
                  <a:lnTo>
                    <a:pt x="2724" y="1816"/>
                  </a:lnTo>
                  <a:lnTo>
                    <a:pt x="2685" y="1777"/>
                  </a:lnTo>
                  <a:cubicBezTo>
                    <a:pt x="2685" y="1784"/>
                    <a:pt x="2679" y="1787"/>
                    <a:pt x="2670" y="1787"/>
                  </a:cubicBezTo>
                  <a:cubicBezTo>
                    <a:pt x="2662" y="1787"/>
                    <a:pt x="2653" y="1784"/>
                    <a:pt x="2646" y="1777"/>
                  </a:cubicBezTo>
                  <a:cubicBezTo>
                    <a:pt x="2620" y="1777"/>
                    <a:pt x="2659" y="1738"/>
                    <a:pt x="2724" y="1738"/>
                  </a:cubicBezTo>
                  <a:lnTo>
                    <a:pt x="2776" y="1738"/>
                  </a:lnTo>
                  <a:cubicBezTo>
                    <a:pt x="2750" y="1725"/>
                    <a:pt x="2737" y="1725"/>
                    <a:pt x="2737" y="1725"/>
                  </a:cubicBezTo>
                  <a:cubicBezTo>
                    <a:pt x="2737" y="1716"/>
                    <a:pt x="2737" y="1707"/>
                    <a:pt x="2746" y="1707"/>
                  </a:cubicBezTo>
                  <a:cubicBezTo>
                    <a:pt x="2750" y="1707"/>
                    <a:pt x="2755" y="1709"/>
                    <a:pt x="2763" y="1712"/>
                  </a:cubicBezTo>
                  <a:cubicBezTo>
                    <a:pt x="2789" y="1712"/>
                    <a:pt x="2789" y="1712"/>
                    <a:pt x="2789" y="1700"/>
                  </a:cubicBezTo>
                  <a:cubicBezTo>
                    <a:pt x="2789" y="1700"/>
                    <a:pt x="2789" y="1700"/>
                    <a:pt x="2763" y="1687"/>
                  </a:cubicBezTo>
                  <a:cubicBezTo>
                    <a:pt x="2724" y="1687"/>
                    <a:pt x="2724" y="1687"/>
                    <a:pt x="2750" y="1674"/>
                  </a:cubicBezTo>
                  <a:cubicBezTo>
                    <a:pt x="2789" y="1674"/>
                    <a:pt x="2789" y="1661"/>
                    <a:pt x="2750" y="1648"/>
                  </a:cubicBezTo>
                  <a:cubicBezTo>
                    <a:pt x="2698" y="1635"/>
                    <a:pt x="2698" y="1635"/>
                    <a:pt x="2750" y="1635"/>
                  </a:cubicBezTo>
                  <a:cubicBezTo>
                    <a:pt x="2776" y="1635"/>
                    <a:pt x="2802" y="1635"/>
                    <a:pt x="2802" y="1622"/>
                  </a:cubicBezTo>
                  <a:lnTo>
                    <a:pt x="2776" y="1622"/>
                  </a:lnTo>
                  <a:cubicBezTo>
                    <a:pt x="2737" y="1609"/>
                    <a:pt x="2737" y="1609"/>
                    <a:pt x="2763" y="1596"/>
                  </a:cubicBezTo>
                  <a:cubicBezTo>
                    <a:pt x="2776" y="1596"/>
                    <a:pt x="2789" y="1596"/>
                    <a:pt x="2763" y="1570"/>
                  </a:cubicBezTo>
                  <a:cubicBezTo>
                    <a:pt x="2763" y="1544"/>
                    <a:pt x="2763" y="1544"/>
                    <a:pt x="2789" y="1544"/>
                  </a:cubicBezTo>
                  <a:cubicBezTo>
                    <a:pt x="2841" y="1544"/>
                    <a:pt x="2841" y="1544"/>
                    <a:pt x="2789" y="1531"/>
                  </a:cubicBezTo>
                  <a:cubicBezTo>
                    <a:pt x="2763" y="1518"/>
                    <a:pt x="2763" y="1518"/>
                    <a:pt x="2789" y="1505"/>
                  </a:cubicBezTo>
                  <a:cubicBezTo>
                    <a:pt x="2815" y="1492"/>
                    <a:pt x="2815" y="1492"/>
                    <a:pt x="2789" y="1479"/>
                  </a:cubicBezTo>
                  <a:cubicBezTo>
                    <a:pt x="2750" y="1479"/>
                    <a:pt x="2724" y="1479"/>
                    <a:pt x="2724" y="1492"/>
                  </a:cubicBezTo>
                  <a:lnTo>
                    <a:pt x="2698" y="1492"/>
                  </a:lnTo>
                  <a:cubicBezTo>
                    <a:pt x="2698" y="1492"/>
                    <a:pt x="2698" y="1492"/>
                    <a:pt x="2698" y="1479"/>
                  </a:cubicBezTo>
                  <a:cubicBezTo>
                    <a:pt x="2698" y="1466"/>
                    <a:pt x="2698" y="1453"/>
                    <a:pt x="2672" y="1440"/>
                  </a:cubicBezTo>
                  <a:cubicBezTo>
                    <a:pt x="2661" y="1435"/>
                    <a:pt x="2646" y="1432"/>
                    <a:pt x="2634" y="1432"/>
                  </a:cubicBezTo>
                  <a:cubicBezTo>
                    <a:pt x="2616" y="1432"/>
                    <a:pt x="2605" y="1438"/>
                    <a:pt x="2620" y="1453"/>
                  </a:cubicBezTo>
                  <a:lnTo>
                    <a:pt x="2594" y="1453"/>
                  </a:lnTo>
                  <a:cubicBezTo>
                    <a:pt x="2529" y="1453"/>
                    <a:pt x="2516" y="1466"/>
                    <a:pt x="2594" y="1466"/>
                  </a:cubicBezTo>
                  <a:cubicBezTo>
                    <a:pt x="2659" y="1479"/>
                    <a:pt x="2659" y="1479"/>
                    <a:pt x="2620" y="1479"/>
                  </a:cubicBezTo>
                  <a:cubicBezTo>
                    <a:pt x="2568" y="1479"/>
                    <a:pt x="2568" y="1492"/>
                    <a:pt x="2568" y="1492"/>
                  </a:cubicBezTo>
                  <a:cubicBezTo>
                    <a:pt x="2568" y="1505"/>
                    <a:pt x="2568" y="1505"/>
                    <a:pt x="2542" y="1505"/>
                  </a:cubicBezTo>
                  <a:cubicBezTo>
                    <a:pt x="2516" y="1505"/>
                    <a:pt x="2490" y="1505"/>
                    <a:pt x="2490" y="1518"/>
                  </a:cubicBezTo>
                  <a:cubicBezTo>
                    <a:pt x="2490" y="1518"/>
                    <a:pt x="2490" y="1518"/>
                    <a:pt x="2516" y="1531"/>
                  </a:cubicBezTo>
                  <a:cubicBezTo>
                    <a:pt x="2524" y="1527"/>
                    <a:pt x="2529" y="1526"/>
                    <a:pt x="2532" y="1526"/>
                  </a:cubicBezTo>
                  <a:cubicBezTo>
                    <a:pt x="2538" y="1526"/>
                    <a:pt x="2527" y="1535"/>
                    <a:pt x="2490" y="1544"/>
                  </a:cubicBezTo>
                  <a:lnTo>
                    <a:pt x="2516" y="1544"/>
                  </a:lnTo>
                  <a:cubicBezTo>
                    <a:pt x="2568" y="1557"/>
                    <a:pt x="2555" y="1570"/>
                    <a:pt x="2516" y="1570"/>
                  </a:cubicBezTo>
                  <a:lnTo>
                    <a:pt x="2503" y="1596"/>
                  </a:lnTo>
                  <a:cubicBezTo>
                    <a:pt x="2503" y="1596"/>
                    <a:pt x="2529" y="1596"/>
                    <a:pt x="2555" y="1609"/>
                  </a:cubicBezTo>
                  <a:cubicBezTo>
                    <a:pt x="2594" y="1609"/>
                    <a:pt x="2594" y="1609"/>
                    <a:pt x="2568" y="1622"/>
                  </a:cubicBezTo>
                  <a:lnTo>
                    <a:pt x="2529" y="1622"/>
                  </a:lnTo>
                  <a:cubicBezTo>
                    <a:pt x="2521" y="1617"/>
                    <a:pt x="2515" y="1616"/>
                    <a:pt x="2511" y="1616"/>
                  </a:cubicBezTo>
                  <a:cubicBezTo>
                    <a:pt x="2503" y="1616"/>
                    <a:pt x="2503" y="1622"/>
                    <a:pt x="2503" y="1622"/>
                  </a:cubicBezTo>
                  <a:cubicBezTo>
                    <a:pt x="2503" y="1631"/>
                    <a:pt x="2497" y="1640"/>
                    <a:pt x="2502" y="1649"/>
                  </a:cubicBezTo>
                  <a:lnTo>
                    <a:pt x="2502" y="1649"/>
                  </a:lnTo>
                  <a:cubicBezTo>
                    <a:pt x="2489" y="1661"/>
                    <a:pt x="2465" y="1661"/>
                    <a:pt x="2490" y="1661"/>
                  </a:cubicBezTo>
                  <a:cubicBezTo>
                    <a:pt x="2490" y="1661"/>
                    <a:pt x="2490" y="1674"/>
                    <a:pt x="2464" y="1674"/>
                  </a:cubicBezTo>
                  <a:cubicBezTo>
                    <a:pt x="2442" y="1685"/>
                    <a:pt x="2468" y="1715"/>
                    <a:pt x="2509" y="1715"/>
                  </a:cubicBezTo>
                  <a:cubicBezTo>
                    <a:pt x="2515" y="1715"/>
                    <a:pt x="2522" y="1714"/>
                    <a:pt x="2529" y="1712"/>
                  </a:cubicBezTo>
                  <a:cubicBezTo>
                    <a:pt x="2529" y="1725"/>
                    <a:pt x="2555" y="1738"/>
                    <a:pt x="2555" y="1738"/>
                  </a:cubicBezTo>
                  <a:cubicBezTo>
                    <a:pt x="2568" y="1738"/>
                    <a:pt x="2568" y="1751"/>
                    <a:pt x="2568" y="1751"/>
                  </a:cubicBezTo>
                  <a:lnTo>
                    <a:pt x="2516" y="1738"/>
                  </a:lnTo>
                  <a:cubicBezTo>
                    <a:pt x="2492" y="1729"/>
                    <a:pt x="2473" y="1724"/>
                    <a:pt x="2462" y="1724"/>
                  </a:cubicBezTo>
                  <a:cubicBezTo>
                    <a:pt x="2445" y="1724"/>
                    <a:pt x="2450" y="1735"/>
                    <a:pt x="2490" y="1751"/>
                  </a:cubicBezTo>
                  <a:lnTo>
                    <a:pt x="2464" y="1751"/>
                  </a:lnTo>
                  <a:cubicBezTo>
                    <a:pt x="2461" y="1748"/>
                    <a:pt x="2458" y="1746"/>
                    <a:pt x="2456" y="1746"/>
                  </a:cubicBezTo>
                  <a:cubicBezTo>
                    <a:pt x="2453" y="1746"/>
                    <a:pt x="2455" y="1755"/>
                    <a:pt x="2464" y="1764"/>
                  </a:cubicBezTo>
                  <a:cubicBezTo>
                    <a:pt x="2464" y="1777"/>
                    <a:pt x="2503" y="1803"/>
                    <a:pt x="2516" y="1803"/>
                  </a:cubicBezTo>
                  <a:cubicBezTo>
                    <a:pt x="2542" y="1816"/>
                    <a:pt x="2542" y="1816"/>
                    <a:pt x="2542" y="1816"/>
                  </a:cubicBezTo>
                  <a:cubicBezTo>
                    <a:pt x="2542" y="1823"/>
                    <a:pt x="2542" y="1826"/>
                    <a:pt x="2539" y="1826"/>
                  </a:cubicBezTo>
                  <a:cubicBezTo>
                    <a:pt x="2536" y="1826"/>
                    <a:pt x="2529" y="1823"/>
                    <a:pt x="2516" y="1816"/>
                  </a:cubicBezTo>
                  <a:cubicBezTo>
                    <a:pt x="2506" y="1813"/>
                    <a:pt x="2497" y="1811"/>
                    <a:pt x="2491" y="1811"/>
                  </a:cubicBezTo>
                  <a:cubicBezTo>
                    <a:pt x="2474" y="1811"/>
                    <a:pt x="2475" y="1823"/>
                    <a:pt x="2503" y="1842"/>
                  </a:cubicBezTo>
                  <a:lnTo>
                    <a:pt x="2477" y="1842"/>
                  </a:lnTo>
                  <a:cubicBezTo>
                    <a:pt x="2473" y="1838"/>
                    <a:pt x="2467" y="1835"/>
                    <a:pt x="2462" y="1835"/>
                  </a:cubicBezTo>
                  <a:cubicBezTo>
                    <a:pt x="2450" y="1835"/>
                    <a:pt x="2439" y="1847"/>
                    <a:pt x="2439" y="1881"/>
                  </a:cubicBezTo>
                  <a:cubicBezTo>
                    <a:pt x="2428" y="1902"/>
                    <a:pt x="2417" y="1923"/>
                    <a:pt x="2407" y="1923"/>
                  </a:cubicBezTo>
                  <a:cubicBezTo>
                    <a:pt x="2404" y="1923"/>
                    <a:pt x="2402" y="1922"/>
                    <a:pt x="2400" y="1920"/>
                  </a:cubicBezTo>
                  <a:cubicBezTo>
                    <a:pt x="2397" y="1919"/>
                    <a:pt x="2395" y="1918"/>
                    <a:pt x="2393" y="1918"/>
                  </a:cubicBezTo>
                  <a:cubicBezTo>
                    <a:pt x="2379" y="1918"/>
                    <a:pt x="2404" y="1963"/>
                    <a:pt x="2439" y="1998"/>
                  </a:cubicBezTo>
                  <a:cubicBezTo>
                    <a:pt x="2426" y="1991"/>
                    <a:pt x="2419" y="1988"/>
                    <a:pt x="2414" y="1988"/>
                  </a:cubicBezTo>
                  <a:cubicBezTo>
                    <a:pt x="2409" y="1988"/>
                    <a:pt x="2406" y="1991"/>
                    <a:pt x="2400" y="1998"/>
                  </a:cubicBezTo>
                  <a:cubicBezTo>
                    <a:pt x="2392" y="2013"/>
                    <a:pt x="2389" y="2019"/>
                    <a:pt x="2382" y="2019"/>
                  </a:cubicBezTo>
                  <a:cubicBezTo>
                    <a:pt x="2378" y="2019"/>
                    <a:pt x="2371" y="2016"/>
                    <a:pt x="2361" y="2011"/>
                  </a:cubicBezTo>
                  <a:cubicBezTo>
                    <a:pt x="2349" y="1999"/>
                    <a:pt x="2343" y="1993"/>
                    <a:pt x="2341" y="1993"/>
                  </a:cubicBezTo>
                  <a:lnTo>
                    <a:pt x="2341" y="1993"/>
                  </a:lnTo>
                  <a:cubicBezTo>
                    <a:pt x="2340" y="1993"/>
                    <a:pt x="2346" y="2002"/>
                    <a:pt x="2361" y="2024"/>
                  </a:cubicBezTo>
                  <a:cubicBezTo>
                    <a:pt x="2385" y="2040"/>
                    <a:pt x="2379" y="2051"/>
                    <a:pt x="2362" y="2051"/>
                  </a:cubicBezTo>
                  <a:cubicBezTo>
                    <a:pt x="2352" y="2051"/>
                    <a:pt x="2337" y="2047"/>
                    <a:pt x="2322" y="2037"/>
                  </a:cubicBezTo>
                  <a:cubicBezTo>
                    <a:pt x="2315" y="2030"/>
                    <a:pt x="2309" y="2027"/>
                    <a:pt x="2304" y="2027"/>
                  </a:cubicBezTo>
                  <a:cubicBezTo>
                    <a:pt x="2299" y="2027"/>
                    <a:pt x="2296" y="2030"/>
                    <a:pt x="2296" y="2037"/>
                  </a:cubicBezTo>
                  <a:cubicBezTo>
                    <a:pt x="2309" y="2063"/>
                    <a:pt x="2296" y="2076"/>
                    <a:pt x="2283" y="2089"/>
                  </a:cubicBezTo>
                  <a:cubicBezTo>
                    <a:pt x="2270" y="2102"/>
                    <a:pt x="2270" y="2102"/>
                    <a:pt x="2309" y="2140"/>
                  </a:cubicBezTo>
                  <a:cubicBezTo>
                    <a:pt x="2348" y="2166"/>
                    <a:pt x="2335" y="2166"/>
                    <a:pt x="2322" y="2179"/>
                  </a:cubicBezTo>
                  <a:cubicBezTo>
                    <a:pt x="2322" y="2186"/>
                    <a:pt x="2319" y="2189"/>
                    <a:pt x="2314" y="2189"/>
                  </a:cubicBezTo>
                  <a:cubicBezTo>
                    <a:pt x="2309" y="2189"/>
                    <a:pt x="2302" y="2186"/>
                    <a:pt x="2296" y="2179"/>
                  </a:cubicBezTo>
                  <a:cubicBezTo>
                    <a:pt x="2296" y="2179"/>
                    <a:pt x="2291" y="2177"/>
                    <a:pt x="2285" y="2175"/>
                  </a:cubicBezTo>
                  <a:lnTo>
                    <a:pt x="2285" y="2175"/>
                  </a:lnTo>
                  <a:cubicBezTo>
                    <a:pt x="2288" y="2174"/>
                    <a:pt x="2291" y="2171"/>
                    <a:pt x="2296" y="2166"/>
                  </a:cubicBezTo>
                  <a:cubicBezTo>
                    <a:pt x="2322" y="2166"/>
                    <a:pt x="2309" y="2140"/>
                    <a:pt x="2283" y="2128"/>
                  </a:cubicBezTo>
                  <a:cubicBezTo>
                    <a:pt x="2279" y="2124"/>
                    <a:pt x="2276" y="2122"/>
                    <a:pt x="2274" y="2122"/>
                  </a:cubicBezTo>
                  <a:cubicBezTo>
                    <a:pt x="2269" y="2122"/>
                    <a:pt x="2266" y="2131"/>
                    <a:pt x="2257" y="2140"/>
                  </a:cubicBezTo>
                  <a:cubicBezTo>
                    <a:pt x="2244" y="2140"/>
                    <a:pt x="2257" y="2166"/>
                    <a:pt x="2257" y="2166"/>
                  </a:cubicBezTo>
                  <a:cubicBezTo>
                    <a:pt x="2264" y="2170"/>
                    <a:pt x="2269" y="2173"/>
                    <a:pt x="2273" y="2174"/>
                  </a:cubicBezTo>
                  <a:lnTo>
                    <a:pt x="2273" y="2174"/>
                  </a:lnTo>
                  <a:cubicBezTo>
                    <a:pt x="2271" y="2175"/>
                    <a:pt x="2270" y="2177"/>
                    <a:pt x="2270" y="2179"/>
                  </a:cubicBezTo>
                  <a:cubicBezTo>
                    <a:pt x="2261" y="2179"/>
                    <a:pt x="2258" y="2185"/>
                    <a:pt x="2254" y="2185"/>
                  </a:cubicBezTo>
                  <a:cubicBezTo>
                    <a:pt x="2251" y="2185"/>
                    <a:pt x="2248" y="2184"/>
                    <a:pt x="2244" y="2179"/>
                  </a:cubicBezTo>
                  <a:cubicBezTo>
                    <a:pt x="2244" y="2179"/>
                    <a:pt x="2232" y="2174"/>
                    <a:pt x="2221" y="2174"/>
                  </a:cubicBezTo>
                  <a:cubicBezTo>
                    <a:pt x="2215" y="2174"/>
                    <a:pt x="2209" y="2175"/>
                    <a:pt x="2205" y="2179"/>
                  </a:cubicBezTo>
                  <a:cubicBezTo>
                    <a:pt x="2198" y="2187"/>
                    <a:pt x="2190" y="2194"/>
                    <a:pt x="2183" y="2194"/>
                  </a:cubicBezTo>
                  <a:cubicBezTo>
                    <a:pt x="2177" y="2194"/>
                    <a:pt x="2172" y="2190"/>
                    <a:pt x="2166" y="2179"/>
                  </a:cubicBezTo>
                  <a:lnTo>
                    <a:pt x="2166" y="2179"/>
                  </a:lnTo>
                  <a:cubicBezTo>
                    <a:pt x="2153" y="2192"/>
                    <a:pt x="2153" y="2192"/>
                    <a:pt x="2179" y="2205"/>
                  </a:cubicBezTo>
                  <a:cubicBezTo>
                    <a:pt x="2192" y="2218"/>
                    <a:pt x="2205" y="2244"/>
                    <a:pt x="2166" y="2244"/>
                  </a:cubicBezTo>
                  <a:cubicBezTo>
                    <a:pt x="2153" y="2257"/>
                    <a:pt x="2127" y="2283"/>
                    <a:pt x="2140" y="2296"/>
                  </a:cubicBezTo>
                  <a:cubicBezTo>
                    <a:pt x="2140" y="2296"/>
                    <a:pt x="2140" y="2296"/>
                    <a:pt x="2127" y="2283"/>
                  </a:cubicBezTo>
                  <a:cubicBezTo>
                    <a:pt x="2111" y="2267"/>
                    <a:pt x="2099" y="2260"/>
                    <a:pt x="2093" y="2260"/>
                  </a:cubicBezTo>
                  <a:cubicBezTo>
                    <a:pt x="2084" y="2260"/>
                    <a:pt x="2086" y="2274"/>
                    <a:pt x="2101" y="2296"/>
                  </a:cubicBezTo>
                  <a:cubicBezTo>
                    <a:pt x="2109" y="2311"/>
                    <a:pt x="2108" y="2318"/>
                    <a:pt x="2103" y="2318"/>
                  </a:cubicBezTo>
                  <a:cubicBezTo>
                    <a:pt x="2099" y="2318"/>
                    <a:pt x="2094" y="2314"/>
                    <a:pt x="2088" y="2309"/>
                  </a:cubicBezTo>
                  <a:cubicBezTo>
                    <a:pt x="2088" y="2309"/>
                    <a:pt x="2075" y="2322"/>
                    <a:pt x="2088" y="2335"/>
                  </a:cubicBezTo>
                  <a:cubicBezTo>
                    <a:pt x="2088" y="2361"/>
                    <a:pt x="2088" y="2361"/>
                    <a:pt x="2062" y="2361"/>
                  </a:cubicBezTo>
                  <a:cubicBezTo>
                    <a:pt x="2055" y="2346"/>
                    <a:pt x="2052" y="2340"/>
                    <a:pt x="2048" y="2340"/>
                  </a:cubicBezTo>
                  <a:cubicBezTo>
                    <a:pt x="2045" y="2340"/>
                    <a:pt x="2042" y="2343"/>
                    <a:pt x="2036" y="2348"/>
                  </a:cubicBezTo>
                  <a:cubicBezTo>
                    <a:pt x="2036" y="2369"/>
                    <a:pt x="1986" y="2407"/>
                    <a:pt x="1952" y="2407"/>
                  </a:cubicBezTo>
                  <a:cubicBezTo>
                    <a:pt x="1945" y="2407"/>
                    <a:pt x="1938" y="2405"/>
                    <a:pt x="1933" y="2400"/>
                  </a:cubicBezTo>
                  <a:lnTo>
                    <a:pt x="1933" y="2400"/>
                  </a:lnTo>
                  <a:cubicBezTo>
                    <a:pt x="1946" y="2426"/>
                    <a:pt x="1946" y="2426"/>
                    <a:pt x="1933" y="2426"/>
                  </a:cubicBezTo>
                  <a:cubicBezTo>
                    <a:pt x="1924" y="2413"/>
                    <a:pt x="1918" y="2407"/>
                    <a:pt x="1915" y="2407"/>
                  </a:cubicBezTo>
                  <a:cubicBezTo>
                    <a:pt x="1910" y="2407"/>
                    <a:pt x="1915" y="2430"/>
                    <a:pt x="1933" y="2465"/>
                  </a:cubicBezTo>
                  <a:lnTo>
                    <a:pt x="1933" y="2452"/>
                  </a:lnTo>
                  <a:lnTo>
                    <a:pt x="1946" y="2452"/>
                  </a:lnTo>
                  <a:cubicBezTo>
                    <a:pt x="1952" y="2471"/>
                    <a:pt x="1952" y="2484"/>
                    <a:pt x="1946" y="2484"/>
                  </a:cubicBezTo>
                  <a:cubicBezTo>
                    <a:pt x="1939" y="2484"/>
                    <a:pt x="1926" y="2471"/>
                    <a:pt x="1907" y="2439"/>
                  </a:cubicBezTo>
                  <a:cubicBezTo>
                    <a:pt x="1895" y="2421"/>
                    <a:pt x="1888" y="2411"/>
                    <a:pt x="1886" y="2411"/>
                  </a:cubicBezTo>
                  <a:lnTo>
                    <a:pt x="1886" y="2411"/>
                  </a:lnTo>
                  <a:cubicBezTo>
                    <a:pt x="1884" y="2411"/>
                    <a:pt x="1887" y="2424"/>
                    <a:pt x="1894" y="2452"/>
                  </a:cubicBezTo>
                  <a:cubicBezTo>
                    <a:pt x="1901" y="2474"/>
                    <a:pt x="1900" y="2488"/>
                    <a:pt x="1893" y="2488"/>
                  </a:cubicBezTo>
                  <a:cubicBezTo>
                    <a:pt x="1887" y="2488"/>
                    <a:pt x="1879" y="2481"/>
                    <a:pt x="1868" y="2465"/>
                  </a:cubicBezTo>
                  <a:lnTo>
                    <a:pt x="1868" y="2465"/>
                  </a:lnTo>
                  <a:cubicBezTo>
                    <a:pt x="1876" y="2519"/>
                    <a:pt x="1874" y="2550"/>
                    <a:pt x="1864" y="2550"/>
                  </a:cubicBezTo>
                  <a:cubicBezTo>
                    <a:pt x="1856" y="2550"/>
                    <a:pt x="1845" y="2535"/>
                    <a:pt x="1829" y="2504"/>
                  </a:cubicBezTo>
                  <a:cubicBezTo>
                    <a:pt x="1816" y="2452"/>
                    <a:pt x="1803" y="2439"/>
                    <a:pt x="1790" y="2439"/>
                  </a:cubicBezTo>
                  <a:cubicBezTo>
                    <a:pt x="1790" y="2439"/>
                    <a:pt x="1790" y="2465"/>
                    <a:pt x="1803" y="2491"/>
                  </a:cubicBezTo>
                  <a:cubicBezTo>
                    <a:pt x="1816" y="2510"/>
                    <a:pt x="1819" y="2520"/>
                    <a:pt x="1816" y="2520"/>
                  </a:cubicBezTo>
                  <a:cubicBezTo>
                    <a:pt x="1813" y="2520"/>
                    <a:pt x="1803" y="2510"/>
                    <a:pt x="1790" y="2491"/>
                  </a:cubicBezTo>
                  <a:cubicBezTo>
                    <a:pt x="1764" y="2465"/>
                    <a:pt x="1748" y="2452"/>
                    <a:pt x="1737" y="2452"/>
                  </a:cubicBezTo>
                  <a:cubicBezTo>
                    <a:pt x="1725" y="2452"/>
                    <a:pt x="1719" y="2465"/>
                    <a:pt x="1712" y="2491"/>
                  </a:cubicBezTo>
                  <a:cubicBezTo>
                    <a:pt x="1706" y="2517"/>
                    <a:pt x="1696" y="2530"/>
                    <a:pt x="1690" y="2530"/>
                  </a:cubicBezTo>
                  <a:cubicBezTo>
                    <a:pt x="1683" y="2530"/>
                    <a:pt x="1680" y="2517"/>
                    <a:pt x="1686" y="2491"/>
                  </a:cubicBezTo>
                  <a:cubicBezTo>
                    <a:pt x="1686" y="2469"/>
                    <a:pt x="1686" y="2460"/>
                    <a:pt x="1684" y="2460"/>
                  </a:cubicBezTo>
                  <a:cubicBezTo>
                    <a:pt x="1682" y="2460"/>
                    <a:pt x="1679" y="2466"/>
                    <a:pt x="1673" y="2478"/>
                  </a:cubicBezTo>
                  <a:lnTo>
                    <a:pt x="1634" y="2478"/>
                  </a:lnTo>
                  <a:cubicBezTo>
                    <a:pt x="1634" y="2491"/>
                    <a:pt x="1621" y="2504"/>
                    <a:pt x="1634" y="2530"/>
                  </a:cubicBezTo>
                  <a:cubicBezTo>
                    <a:pt x="1619" y="2506"/>
                    <a:pt x="1608" y="2488"/>
                    <a:pt x="1599" y="2488"/>
                  </a:cubicBezTo>
                  <a:cubicBezTo>
                    <a:pt x="1593" y="2488"/>
                    <a:pt x="1588" y="2496"/>
                    <a:pt x="1583" y="2517"/>
                  </a:cubicBezTo>
                  <a:lnTo>
                    <a:pt x="1570" y="2517"/>
                  </a:lnTo>
                  <a:cubicBezTo>
                    <a:pt x="1557" y="2517"/>
                    <a:pt x="1557" y="2517"/>
                    <a:pt x="1557" y="2543"/>
                  </a:cubicBezTo>
                  <a:cubicBezTo>
                    <a:pt x="1557" y="2550"/>
                    <a:pt x="1555" y="2553"/>
                    <a:pt x="1554" y="2553"/>
                  </a:cubicBezTo>
                  <a:cubicBezTo>
                    <a:pt x="1549" y="2553"/>
                    <a:pt x="1540" y="2535"/>
                    <a:pt x="1531" y="2517"/>
                  </a:cubicBezTo>
                  <a:cubicBezTo>
                    <a:pt x="1522" y="2508"/>
                    <a:pt x="1513" y="2493"/>
                    <a:pt x="1508" y="2493"/>
                  </a:cubicBezTo>
                  <a:cubicBezTo>
                    <a:pt x="1506" y="2493"/>
                    <a:pt x="1505" y="2496"/>
                    <a:pt x="1505" y="2504"/>
                  </a:cubicBezTo>
                  <a:cubicBezTo>
                    <a:pt x="1518" y="2517"/>
                    <a:pt x="1505" y="2543"/>
                    <a:pt x="1492" y="2569"/>
                  </a:cubicBezTo>
                  <a:cubicBezTo>
                    <a:pt x="1488" y="2576"/>
                    <a:pt x="1485" y="2579"/>
                    <a:pt x="1483" y="2579"/>
                  </a:cubicBezTo>
                  <a:cubicBezTo>
                    <a:pt x="1479" y="2579"/>
                    <a:pt x="1479" y="2561"/>
                    <a:pt x="1479" y="2543"/>
                  </a:cubicBezTo>
                  <a:cubicBezTo>
                    <a:pt x="1479" y="2530"/>
                    <a:pt x="1479" y="2530"/>
                    <a:pt x="1466" y="2504"/>
                  </a:cubicBezTo>
                  <a:cubicBezTo>
                    <a:pt x="1453" y="2504"/>
                    <a:pt x="1440" y="2504"/>
                    <a:pt x="1440" y="2530"/>
                  </a:cubicBezTo>
                  <a:cubicBezTo>
                    <a:pt x="1440" y="2543"/>
                    <a:pt x="1427" y="2549"/>
                    <a:pt x="1414" y="2549"/>
                  </a:cubicBezTo>
                  <a:cubicBezTo>
                    <a:pt x="1401" y="2549"/>
                    <a:pt x="1388" y="2543"/>
                    <a:pt x="1388" y="2530"/>
                  </a:cubicBezTo>
                  <a:cubicBezTo>
                    <a:pt x="1388" y="2530"/>
                    <a:pt x="1375" y="2530"/>
                    <a:pt x="1362" y="2517"/>
                  </a:cubicBezTo>
                  <a:cubicBezTo>
                    <a:pt x="1362" y="2517"/>
                    <a:pt x="1349" y="2543"/>
                    <a:pt x="1336" y="2543"/>
                  </a:cubicBezTo>
                  <a:cubicBezTo>
                    <a:pt x="1336" y="2543"/>
                    <a:pt x="1336" y="2543"/>
                    <a:pt x="1323" y="2569"/>
                  </a:cubicBezTo>
                  <a:cubicBezTo>
                    <a:pt x="1310" y="2569"/>
                    <a:pt x="1310" y="2569"/>
                    <a:pt x="1310" y="2543"/>
                  </a:cubicBezTo>
                  <a:cubicBezTo>
                    <a:pt x="1303" y="2563"/>
                    <a:pt x="1300" y="2577"/>
                    <a:pt x="1298" y="2577"/>
                  </a:cubicBezTo>
                  <a:cubicBezTo>
                    <a:pt x="1297" y="2577"/>
                    <a:pt x="1297" y="2567"/>
                    <a:pt x="1297" y="2543"/>
                  </a:cubicBezTo>
                  <a:cubicBezTo>
                    <a:pt x="1297" y="2517"/>
                    <a:pt x="1297" y="2504"/>
                    <a:pt x="1296" y="2504"/>
                  </a:cubicBezTo>
                  <a:cubicBezTo>
                    <a:pt x="1294" y="2504"/>
                    <a:pt x="1291" y="2517"/>
                    <a:pt x="1284" y="2543"/>
                  </a:cubicBezTo>
                  <a:cubicBezTo>
                    <a:pt x="1279" y="2548"/>
                    <a:pt x="1276" y="2551"/>
                    <a:pt x="1274" y="2551"/>
                  </a:cubicBezTo>
                  <a:cubicBezTo>
                    <a:pt x="1271" y="2551"/>
                    <a:pt x="1271" y="2545"/>
                    <a:pt x="1271" y="2530"/>
                  </a:cubicBezTo>
                  <a:cubicBezTo>
                    <a:pt x="1271" y="2523"/>
                    <a:pt x="1268" y="2520"/>
                    <a:pt x="1265" y="2520"/>
                  </a:cubicBezTo>
                  <a:cubicBezTo>
                    <a:pt x="1261" y="2520"/>
                    <a:pt x="1258" y="2523"/>
                    <a:pt x="1258" y="2530"/>
                  </a:cubicBezTo>
                  <a:cubicBezTo>
                    <a:pt x="1250" y="2561"/>
                    <a:pt x="1238" y="2578"/>
                    <a:pt x="1229" y="2578"/>
                  </a:cubicBezTo>
                  <a:cubicBezTo>
                    <a:pt x="1223" y="2578"/>
                    <a:pt x="1219" y="2571"/>
                    <a:pt x="1219" y="2556"/>
                  </a:cubicBezTo>
                  <a:cubicBezTo>
                    <a:pt x="1219" y="2556"/>
                    <a:pt x="1219" y="2556"/>
                    <a:pt x="1206" y="2569"/>
                  </a:cubicBezTo>
                  <a:cubicBezTo>
                    <a:pt x="1200" y="2594"/>
                    <a:pt x="1193" y="2607"/>
                    <a:pt x="1190" y="2607"/>
                  </a:cubicBezTo>
                  <a:cubicBezTo>
                    <a:pt x="1187" y="2607"/>
                    <a:pt x="1187" y="2594"/>
                    <a:pt x="1193" y="2569"/>
                  </a:cubicBezTo>
                  <a:cubicBezTo>
                    <a:pt x="1193" y="2543"/>
                    <a:pt x="1193" y="2530"/>
                    <a:pt x="1190" y="2530"/>
                  </a:cubicBezTo>
                  <a:cubicBezTo>
                    <a:pt x="1187" y="2530"/>
                    <a:pt x="1180" y="2543"/>
                    <a:pt x="1167" y="2569"/>
                  </a:cubicBezTo>
                  <a:cubicBezTo>
                    <a:pt x="1167" y="2569"/>
                    <a:pt x="1164" y="2572"/>
                    <a:pt x="1161" y="2572"/>
                  </a:cubicBezTo>
                  <a:cubicBezTo>
                    <a:pt x="1158" y="2572"/>
                    <a:pt x="1154" y="2569"/>
                    <a:pt x="1154" y="2556"/>
                  </a:cubicBezTo>
                  <a:cubicBezTo>
                    <a:pt x="1146" y="2539"/>
                    <a:pt x="1127" y="2517"/>
                    <a:pt x="1111" y="2517"/>
                  </a:cubicBezTo>
                  <a:cubicBezTo>
                    <a:pt x="1102" y="2517"/>
                    <a:pt x="1094" y="2524"/>
                    <a:pt x="1090" y="2543"/>
                  </a:cubicBezTo>
                  <a:lnTo>
                    <a:pt x="1077" y="2543"/>
                  </a:lnTo>
                  <a:cubicBezTo>
                    <a:pt x="1069" y="2527"/>
                    <a:pt x="1066" y="2515"/>
                    <a:pt x="1061" y="2515"/>
                  </a:cubicBezTo>
                  <a:cubicBezTo>
                    <a:pt x="1059" y="2515"/>
                    <a:pt x="1056" y="2520"/>
                    <a:pt x="1051" y="2530"/>
                  </a:cubicBezTo>
                  <a:lnTo>
                    <a:pt x="1025" y="2543"/>
                  </a:lnTo>
                  <a:cubicBezTo>
                    <a:pt x="1038" y="2530"/>
                    <a:pt x="1038" y="2504"/>
                    <a:pt x="1025" y="2491"/>
                  </a:cubicBezTo>
                  <a:cubicBezTo>
                    <a:pt x="1025" y="2491"/>
                    <a:pt x="1025" y="2491"/>
                    <a:pt x="1012" y="2517"/>
                  </a:cubicBezTo>
                  <a:cubicBezTo>
                    <a:pt x="1012" y="2532"/>
                    <a:pt x="1012" y="2538"/>
                    <a:pt x="1009" y="2538"/>
                  </a:cubicBezTo>
                  <a:cubicBezTo>
                    <a:pt x="1007" y="2538"/>
                    <a:pt x="1004" y="2535"/>
                    <a:pt x="999" y="2530"/>
                  </a:cubicBezTo>
                  <a:cubicBezTo>
                    <a:pt x="986" y="2530"/>
                    <a:pt x="986" y="2504"/>
                    <a:pt x="999" y="2491"/>
                  </a:cubicBezTo>
                  <a:lnTo>
                    <a:pt x="986" y="2478"/>
                  </a:lnTo>
                  <a:cubicBezTo>
                    <a:pt x="979" y="2506"/>
                    <a:pt x="972" y="2515"/>
                    <a:pt x="969" y="2515"/>
                  </a:cubicBezTo>
                  <a:cubicBezTo>
                    <a:pt x="966" y="2515"/>
                    <a:pt x="967" y="2509"/>
                    <a:pt x="973" y="2504"/>
                  </a:cubicBezTo>
                  <a:cubicBezTo>
                    <a:pt x="973" y="2478"/>
                    <a:pt x="973" y="2478"/>
                    <a:pt x="960" y="2465"/>
                  </a:cubicBezTo>
                  <a:cubicBezTo>
                    <a:pt x="956" y="2473"/>
                    <a:pt x="953" y="2476"/>
                    <a:pt x="951" y="2476"/>
                  </a:cubicBezTo>
                  <a:cubicBezTo>
                    <a:pt x="948" y="2476"/>
                    <a:pt x="951" y="2465"/>
                    <a:pt x="960" y="2465"/>
                  </a:cubicBezTo>
                  <a:cubicBezTo>
                    <a:pt x="960" y="2465"/>
                    <a:pt x="947" y="2465"/>
                    <a:pt x="934" y="2452"/>
                  </a:cubicBezTo>
                  <a:cubicBezTo>
                    <a:pt x="934" y="2452"/>
                    <a:pt x="921" y="2452"/>
                    <a:pt x="921" y="2478"/>
                  </a:cubicBezTo>
                  <a:cubicBezTo>
                    <a:pt x="908" y="2491"/>
                    <a:pt x="908" y="2517"/>
                    <a:pt x="895" y="2517"/>
                  </a:cubicBezTo>
                  <a:cubicBezTo>
                    <a:pt x="891" y="2521"/>
                    <a:pt x="888" y="2522"/>
                    <a:pt x="886" y="2522"/>
                  </a:cubicBezTo>
                  <a:cubicBezTo>
                    <a:pt x="884" y="2522"/>
                    <a:pt x="886" y="2517"/>
                    <a:pt x="895" y="2517"/>
                  </a:cubicBezTo>
                  <a:cubicBezTo>
                    <a:pt x="908" y="2491"/>
                    <a:pt x="921" y="2478"/>
                    <a:pt x="908" y="2465"/>
                  </a:cubicBezTo>
                  <a:cubicBezTo>
                    <a:pt x="895" y="2465"/>
                    <a:pt x="908" y="2439"/>
                    <a:pt x="908" y="2439"/>
                  </a:cubicBezTo>
                  <a:cubicBezTo>
                    <a:pt x="921" y="2419"/>
                    <a:pt x="918" y="2413"/>
                    <a:pt x="910" y="2413"/>
                  </a:cubicBezTo>
                  <a:lnTo>
                    <a:pt x="910" y="2413"/>
                  </a:lnTo>
                  <a:cubicBezTo>
                    <a:pt x="902" y="2413"/>
                    <a:pt x="889" y="2419"/>
                    <a:pt x="882" y="2426"/>
                  </a:cubicBezTo>
                  <a:cubicBezTo>
                    <a:pt x="866" y="2442"/>
                    <a:pt x="854" y="2449"/>
                    <a:pt x="848" y="2449"/>
                  </a:cubicBezTo>
                  <a:cubicBezTo>
                    <a:pt x="839" y="2449"/>
                    <a:pt x="841" y="2435"/>
                    <a:pt x="856" y="2413"/>
                  </a:cubicBezTo>
                  <a:cubicBezTo>
                    <a:pt x="864" y="2402"/>
                    <a:pt x="866" y="2397"/>
                    <a:pt x="864" y="2397"/>
                  </a:cubicBezTo>
                  <a:lnTo>
                    <a:pt x="864" y="2397"/>
                  </a:lnTo>
                  <a:cubicBezTo>
                    <a:pt x="860" y="2397"/>
                    <a:pt x="832" y="2428"/>
                    <a:pt x="804" y="2465"/>
                  </a:cubicBezTo>
                  <a:lnTo>
                    <a:pt x="765" y="2517"/>
                  </a:lnTo>
                  <a:lnTo>
                    <a:pt x="791" y="2452"/>
                  </a:lnTo>
                  <a:cubicBezTo>
                    <a:pt x="824" y="2402"/>
                    <a:pt x="836" y="2384"/>
                    <a:pt x="827" y="2384"/>
                  </a:cubicBezTo>
                  <a:cubicBezTo>
                    <a:pt x="822" y="2384"/>
                    <a:pt x="810" y="2390"/>
                    <a:pt x="791" y="2400"/>
                  </a:cubicBezTo>
                  <a:cubicBezTo>
                    <a:pt x="781" y="2405"/>
                    <a:pt x="774" y="2408"/>
                    <a:pt x="772" y="2408"/>
                  </a:cubicBezTo>
                  <a:cubicBezTo>
                    <a:pt x="768" y="2408"/>
                    <a:pt x="771" y="2402"/>
                    <a:pt x="778" y="2387"/>
                  </a:cubicBezTo>
                  <a:cubicBezTo>
                    <a:pt x="791" y="2374"/>
                    <a:pt x="778" y="2361"/>
                    <a:pt x="765" y="2348"/>
                  </a:cubicBezTo>
                  <a:cubicBezTo>
                    <a:pt x="752" y="2342"/>
                    <a:pt x="746" y="2338"/>
                    <a:pt x="741" y="2338"/>
                  </a:cubicBezTo>
                  <a:cubicBezTo>
                    <a:pt x="736" y="2338"/>
                    <a:pt x="733" y="2342"/>
                    <a:pt x="726" y="2348"/>
                  </a:cubicBezTo>
                  <a:lnTo>
                    <a:pt x="713" y="2335"/>
                  </a:lnTo>
                  <a:cubicBezTo>
                    <a:pt x="724" y="2319"/>
                    <a:pt x="724" y="2312"/>
                    <a:pt x="719" y="2312"/>
                  </a:cubicBezTo>
                  <a:cubicBezTo>
                    <a:pt x="711" y="2312"/>
                    <a:pt x="695" y="2325"/>
                    <a:pt x="688" y="2348"/>
                  </a:cubicBezTo>
                  <a:cubicBezTo>
                    <a:pt x="688" y="2348"/>
                    <a:pt x="675" y="2348"/>
                    <a:pt x="675" y="2335"/>
                  </a:cubicBezTo>
                  <a:lnTo>
                    <a:pt x="688" y="2322"/>
                  </a:lnTo>
                  <a:cubicBezTo>
                    <a:pt x="701" y="2296"/>
                    <a:pt x="688" y="2283"/>
                    <a:pt x="636" y="2244"/>
                  </a:cubicBezTo>
                  <a:cubicBezTo>
                    <a:pt x="604" y="2213"/>
                    <a:pt x="592" y="2196"/>
                    <a:pt x="578" y="2196"/>
                  </a:cubicBezTo>
                  <a:cubicBezTo>
                    <a:pt x="570" y="2196"/>
                    <a:pt x="560" y="2203"/>
                    <a:pt x="545" y="2218"/>
                  </a:cubicBezTo>
                  <a:cubicBezTo>
                    <a:pt x="530" y="2228"/>
                    <a:pt x="521" y="2232"/>
                    <a:pt x="517" y="2232"/>
                  </a:cubicBezTo>
                  <a:cubicBezTo>
                    <a:pt x="510" y="2232"/>
                    <a:pt x="516" y="2221"/>
                    <a:pt x="532" y="2205"/>
                  </a:cubicBezTo>
                  <a:cubicBezTo>
                    <a:pt x="551" y="2186"/>
                    <a:pt x="563" y="2174"/>
                    <a:pt x="558" y="2174"/>
                  </a:cubicBezTo>
                  <a:cubicBezTo>
                    <a:pt x="556" y="2174"/>
                    <a:pt x="552" y="2176"/>
                    <a:pt x="545" y="2179"/>
                  </a:cubicBezTo>
                  <a:cubicBezTo>
                    <a:pt x="545" y="2179"/>
                    <a:pt x="532" y="2166"/>
                    <a:pt x="545" y="2140"/>
                  </a:cubicBezTo>
                  <a:cubicBezTo>
                    <a:pt x="561" y="2116"/>
                    <a:pt x="557" y="2107"/>
                    <a:pt x="548" y="2107"/>
                  </a:cubicBezTo>
                  <a:cubicBezTo>
                    <a:pt x="543" y="2107"/>
                    <a:pt x="537" y="2110"/>
                    <a:pt x="532" y="2115"/>
                  </a:cubicBezTo>
                  <a:cubicBezTo>
                    <a:pt x="541" y="2096"/>
                    <a:pt x="551" y="2084"/>
                    <a:pt x="545" y="2084"/>
                  </a:cubicBezTo>
                  <a:cubicBezTo>
                    <a:pt x="543" y="2084"/>
                    <a:pt x="539" y="2085"/>
                    <a:pt x="532" y="2089"/>
                  </a:cubicBezTo>
                  <a:cubicBezTo>
                    <a:pt x="519" y="2089"/>
                    <a:pt x="467" y="2063"/>
                    <a:pt x="506" y="2037"/>
                  </a:cubicBezTo>
                  <a:cubicBezTo>
                    <a:pt x="506" y="2037"/>
                    <a:pt x="506" y="2037"/>
                    <a:pt x="493" y="2024"/>
                  </a:cubicBezTo>
                  <a:cubicBezTo>
                    <a:pt x="489" y="2028"/>
                    <a:pt x="485" y="2029"/>
                    <a:pt x="482" y="2029"/>
                  </a:cubicBezTo>
                  <a:cubicBezTo>
                    <a:pt x="472" y="2029"/>
                    <a:pt x="463" y="2020"/>
                    <a:pt x="454" y="2011"/>
                  </a:cubicBezTo>
                  <a:cubicBezTo>
                    <a:pt x="454" y="1998"/>
                    <a:pt x="441" y="1985"/>
                    <a:pt x="467" y="1972"/>
                  </a:cubicBezTo>
                  <a:cubicBezTo>
                    <a:pt x="493" y="1972"/>
                    <a:pt x="493" y="1959"/>
                    <a:pt x="454" y="1959"/>
                  </a:cubicBezTo>
                  <a:cubicBezTo>
                    <a:pt x="454" y="1959"/>
                    <a:pt x="437" y="1965"/>
                    <a:pt x="421" y="1965"/>
                  </a:cubicBezTo>
                  <a:cubicBezTo>
                    <a:pt x="414" y="1965"/>
                    <a:pt x="407" y="1963"/>
                    <a:pt x="402" y="1959"/>
                  </a:cubicBezTo>
                  <a:cubicBezTo>
                    <a:pt x="389" y="1972"/>
                    <a:pt x="363" y="1972"/>
                    <a:pt x="363" y="1972"/>
                  </a:cubicBezTo>
                  <a:lnTo>
                    <a:pt x="376" y="1959"/>
                  </a:lnTo>
                  <a:cubicBezTo>
                    <a:pt x="402" y="1946"/>
                    <a:pt x="428" y="1933"/>
                    <a:pt x="428" y="1933"/>
                  </a:cubicBezTo>
                  <a:cubicBezTo>
                    <a:pt x="422" y="1926"/>
                    <a:pt x="418" y="1923"/>
                    <a:pt x="414" y="1923"/>
                  </a:cubicBezTo>
                  <a:cubicBezTo>
                    <a:pt x="409" y="1923"/>
                    <a:pt x="402" y="1926"/>
                    <a:pt x="389" y="1933"/>
                  </a:cubicBezTo>
                  <a:cubicBezTo>
                    <a:pt x="415" y="1907"/>
                    <a:pt x="415" y="1907"/>
                    <a:pt x="402" y="1894"/>
                  </a:cubicBezTo>
                  <a:cubicBezTo>
                    <a:pt x="402" y="1868"/>
                    <a:pt x="389" y="1855"/>
                    <a:pt x="363" y="1855"/>
                  </a:cubicBezTo>
                  <a:cubicBezTo>
                    <a:pt x="402" y="1829"/>
                    <a:pt x="389" y="1790"/>
                    <a:pt x="350" y="1790"/>
                  </a:cubicBezTo>
                  <a:cubicBezTo>
                    <a:pt x="343" y="1794"/>
                    <a:pt x="337" y="1796"/>
                    <a:pt x="334" y="1796"/>
                  </a:cubicBezTo>
                  <a:cubicBezTo>
                    <a:pt x="325" y="1796"/>
                    <a:pt x="328" y="1786"/>
                    <a:pt x="337" y="1777"/>
                  </a:cubicBezTo>
                  <a:cubicBezTo>
                    <a:pt x="363" y="1764"/>
                    <a:pt x="363" y="1764"/>
                    <a:pt x="337" y="1764"/>
                  </a:cubicBezTo>
                  <a:cubicBezTo>
                    <a:pt x="311" y="1764"/>
                    <a:pt x="337" y="1751"/>
                    <a:pt x="350" y="1738"/>
                  </a:cubicBezTo>
                  <a:cubicBezTo>
                    <a:pt x="389" y="1712"/>
                    <a:pt x="389" y="1700"/>
                    <a:pt x="363" y="1700"/>
                  </a:cubicBezTo>
                  <a:cubicBezTo>
                    <a:pt x="337" y="1700"/>
                    <a:pt x="337" y="1674"/>
                    <a:pt x="337" y="1674"/>
                  </a:cubicBezTo>
                  <a:cubicBezTo>
                    <a:pt x="319" y="1664"/>
                    <a:pt x="314" y="1655"/>
                    <a:pt x="303" y="1655"/>
                  </a:cubicBezTo>
                  <a:cubicBezTo>
                    <a:pt x="298" y="1655"/>
                    <a:pt x="293" y="1657"/>
                    <a:pt x="285" y="1661"/>
                  </a:cubicBezTo>
                  <a:cubicBezTo>
                    <a:pt x="277" y="1665"/>
                    <a:pt x="268" y="1666"/>
                    <a:pt x="260" y="1666"/>
                  </a:cubicBezTo>
                  <a:cubicBezTo>
                    <a:pt x="258" y="1666"/>
                    <a:pt x="255" y="1666"/>
                    <a:pt x="253" y="1666"/>
                  </a:cubicBezTo>
                  <a:lnTo>
                    <a:pt x="253" y="1666"/>
                  </a:lnTo>
                  <a:cubicBezTo>
                    <a:pt x="262" y="1665"/>
                    <a:pt x="268" y="1656"/>
                    <a:pt x="285" y="1648"/>
                  </a:cubicBezTo>
                  <a:cubicBezTo>
                    <a:pt x="311" y="1635"/>
                    <a:pt x="298" y="1622"/>
                    <a:pt x="298" y="1609"/>
                  </a:cubicBezTo>
                  <a:cubicBezTo>
                    <a:pt x="298" y="1596"/>
                    <a:pt x="298" y="1583"/>
                    <a:pt x="298" y="1583"/>
                  </a:cubicBezTo>
                  <a:cubicBezTo>
                    <a:pt x="324" y="1544"/>
                    <a:pt x="324" y="1544"/>
                    <a:pt x="298" y="1544"/>
                  </a:cubicBezTo>
                  <a:lnTo>
                    <a:pt x="273" y="1544"/>
                  </a:lnTo>
                  <a:cubicBezTo>
                    <a:pt x="324" y="1531"/>
                    <a:pt x="311" y="1440"/>
                    <a:pt x="273" y="1440"/>
                  </a:cubicBezTo>
                  <a:lnTo>
                    <a:pt x="298" y="1440"/>
                  </a:lnTo>
                  <a:cubicBezTo>
                    <a:pt x="311" y="1440"/>
                    <a:pt x="311" y="1427"/>
                    <a:pt x="311" y="1414"/>
                  </a:cubicBezTo>
                  <a:cubicBezTo>
                    <a:pt x="311" y="1401"/>
                    <a:pt x="298" y="1375"/>
                    <a:pt x="298" y="1349"/>
                  </a:cubicBezTo>
                  <a:cubicBezTo>
                    <a:pt x="298" y="1310"/>
                    <a:pt x="311" y="1284"/>
                    <a:pt x="285" y="1284"/>
                  </a:cubicBezTo>
                  <a:cubicBezTo>
                    <a:pt x="285" y="1278"/>
                    <a:pt x="285" y="1275"/>
                    <a:pt x="289" y="1275"/>
                  </a:cubicBezTo>
                  <a:cubicBezTo>
                    <a:pt x="292" y="1275"/>
                    <a:pt x="298" y="1278"/>
                    <a:pt x="311" y="1284"/>
                  </a:cubicBezTo>
                  <a:cubicBezTo>
                    <a:pt x="324" y="1284"/>
                    <a:pt x="324" y="1284"/>
                    <a:pt x="324" y="1271"/>
                  </a:cubicBezTo>
                  <a:cubicBezTo>
                    <a:pt x="337" y="1271"/>
                    <a:pt x="311" y="1259"/>
                    <a:pt x="285" y="1259"/>
                  </a:cubicBezTo>
                  <a:cubicBezTo>
                    <a:pt x="260" y="1259"/>
                    <a:pt x="260" y="1246"/>
                    <a:pt x="285" y="1233"/>
                  </a:cubicBezTo>
                  <a:cubicBezTo>
                    <a:pt x="311" y="1220"/>
                    <a:pt x="324" y="1194"/>
                    <a:pt x="298" y="1168"/>
                  </a:cubicBezTo>
                  <a:cubicBezTo>
                    <a:pt x="311" y="1155"/>
                    <a:pt x="311" y="1155"/>
                    <a:pt x="337" y="1155"/>
                  </a:cubicBezTo>
                  <a:cubicBezTo>
                    <a:pt x="350" y="1155"/>
                    <a:pt x="389" y="1142"/>
                    <a:pt x="337" y="1116"/>
                  </a:cubicBezTo>
                  <a:lnTo>
                    <a:pt x="363" y="1116"/>
                  </a:lnTo>
                  <a:cubicBezTo>
                    <a:pt x="376" y="1116"/>
                    <a:pt x="389" y="1119"/>
                    <a:pt x="394" y="1119"/>
                  </a:cubicBezTo>
                  <a:cubicBezTo>
                    <a:pt x="399" y="1119"/>
                    <a:pt x="396" y="1116"/>
                    <a:pt x="376" y="1103"/>
                  </a:cubicBezTo>
                  <a:cubicBezTo>
                    <a:pt x="350" y="1077"/>
                    <a:pt x="363" y="1051"/>
                    <a:pt x="389" y="1051"/>
                  </a:cubicBezTo>
                  <a:cubicBezTo>
                    <a:pt x="402" y="1038"/>
                    <a:pt x="402" y="1038"/>
                    <a:pt x="376" y="1025"/>
                  </a:cubicBezTo>
                  <a:cubicBezTo>
                    <a:pt x="350" y="1012"/>
                    <a:pt x="337" y="1012"/>
                    <a:pt x="350" y="1012"/>
                  </a:cubicBezTo>
                  <a:cubicBezTo>
                    <a:pt x="372" y="1017"/>
                    <a:pt x="384" y="1021"/>
                    <a:pt x="389" y="1021"/>
                  </a:cubicBezTo>
                  <a:cubicBezTo>
                    <a:pt x="396" y="1021"/>
                    <a:pt x="386" y="1014"/>
                    <a:pt x="363" y="999"/>
                  </a:cubicBezTo>
                  <a:cubicBezTo>
                    <a:pt x="337" y="986"/>
                    <a:pt x="350" y="986"/>
                    <a:pt x="363" y="986"/>
                  </a:cubicBezTo>
                  <a:cubicBezTo>
                    <a:pt x="372" y="990"/>
                    <a:pt x="378" y="992"/>
                    <a:pt x="382" y="992"/>
                  </a:cubicBezTo>
                  <a:cubicBezTo>
                    <a:pt x="389" y="992"/>
                    <a:pt x="389" y="986"/>
                    <a:pt x="389" y="986"/>
                  </a:cubicBezTo>
                  <a:cubicBezTo>
                    <a:pt x="402" y="973"/>
                    <a:pt x="402" y="934"/>
                    <a:pt x="415" y="895"/>
                  </a:cubicBezTo>
                  <a:cubicBezTo>
                    <a:pt x="454" y="830"/>
                    <a:pt x="467" y="818"/>
                    <a:pt x="441" y="805"/>
                  </a:cubicBezTo>
                  <a:cubicBezTo>
                    <a:pt x="434" y="789"/>
                    <a:pt x="430" y="783"/>
                    <a:pt x="434" y="783"/>
                  </a:cubicBezTo>
                  <a:cubicBezTo>
                    <a:pt x="437" y="783"/>
                    <a:pt x="443" y="786"/>
                    <a:pt x="454" y="792"/>
                  </a:cubicBezTo>
                  <a:cubicBezTo>
                    <a:pt x="480" y="792"/>
                    <a:pt x="480" y="792"/>
                    <a:pt x="493" y="779"/>
                  </a:cubicBezTo>
                  <a:cubicBezTo>
                    <a:pt x="493" y="779"/>
                    <a:pt x="493" y="773"/>
                    <a:pt x="501" y="773"/>
                  </a:cubicBezTo>
                  <a:cubicBezTo>
                    <a:pt x="505" y="773"/>
                    <a:pt x="510" y="774"/>
                    <a:pt x="519" y="779"/>
                  </a:cubicBezTo>
                  <a:cubicBezTo>
                    <a:pt x="506" y="766"/>
                    <a:pt x="506" y="766"/>
                    <a:pt x="506" y="753"/>
                  </a:cubicBezTo>
                  <a:lnTo>
                    <a:pt x="506" y="753"/>
                  </a:lnTo>
                  <a:cubicBezTo>
                    <a:pt x="517" y="758"/>
                    <a:pt x="523" y="761"/>
                    <a:pt x="526" y="761"/>
                  </a:cubicBezTo>
                  <a:cubicBezTo>
                    <a:pt x="530" y="761"/>
                    <a:pt x="527" y="755"/>
                    <a:pt x="519" y="740"/>
                  </a:cubicBezTo>
                  <a:lnTo>
                    <a:pt x="519" y="740"/>
                  </a:lnTo>
                  <a:cubicBezTo>
                    <a:pt x="528" y="744"/>
                    <a:pt x="536" y="745"/>
                    <a:pt x="543" y="745"/>
                  </a:cubicBezTo>
                  <a:cubicBezTo>
                    <a:pt x="558" y="745"/>
                    <a:pt x="566" y="740"/>
                    <a:pt x="558" y="740"/>
                  </a:cubicBezTo>
                  <a:cubicBezTo>
                    <a:pt x="532" y="727"/>
                    <a:pt x="545" y="714"/>
                    <a:pt x="532" y="688"/>
                  </a:cubicBezTo>
                  <a:cubicBezTo>
                    <a:pt x="538" y="681"/>
                    <a:pt x="542" y="678"/>
                    <a:pt x="545" y="678"/>
                  </a:cubicBezTo>
                  <a:cubicBezTo>
                    <a:pt x="548" y="678"/>
                    <a:pt x="551" y="681"/>
                    <a:pt x="558" y="688"/>
                  </a:cubicBezTo>
                  <a:cubicBezTo>
                    <a:pt x="561" y="689"/>
                    <a:pt x="563" y="690"/>
                    <a:pt x="566" y="690"/>
                  </a:cubicBezTo>
                  <a:cubicBezTo>
                    <a:pt x="586" y="690"/>
                    <a:pt x="595" y="647"/>
                    <a:pt x="584" y="636"/>
                  </a:cubicBezTo>
                  <a:cubicBezTo>
                    <a:pt x="576" y="621"/>
                    <a:pt x="573" y="614"/>
                    <a:pt x="577" y="614"/>
                  </a:cubicBezTo>
                  <a:cubicBezTo>
                    <a:pt x="580" y="614"/>
                    <a:pt x="586" y="618"/>
                    <a:pt x="597" y="623"/>
                  </a:cubicBezTo>
                  <a:cubicBezTo>
                    <a:pt x="610" y="636"/>
                    <a:pt x="610" y="636"/>
                    <a:pt x="623" y="636"/>
                  </a:cubicBezTo>
                  <a:cubicBezTo>
                    <a:pt x="617" y="625"/>
                    <a:pt x="616" y="621"/>
                    <a:pt x="619" y="621"/>
                  </a:cubicBezTo>
                  <a:cubicBezTo>
                    <a:pt x="623" y="621"/>
                    <a:pt x="634" y="628"/>
                    <a:pt x="649" y="636"/>
                  </a:cubicBezTo>
                  <a:cubicBezTo>
                    <a:pt x="649" y="651"/>
                    <a:pt x="653" y="657"/>
                    <a:pt x="659" y="657"/>
                  </a:cubicBezTo>
                  <a:cubicBezTo>
                    <a:pt x="664" y="657"/>
                    <a:pt x="669" y="654"/>
                    <a:pt x="675" y="649"/>
                  </a:cubicBezTo>
                  <a:cubicBezTo>
                    <a:pt x="662" y="623"/>
                    <a:pt x="688" y="610"/>
                    <a:pt x="713" y="584"/>
                  </a:cubicBezTo>
                  <a:cubicBezTo>
                    <a:pt x="739" y="558"/>
                    <a:pt x="726" y="545"/>
                    <a:pt x="713" y="493"/>
                  </a:cubicBezTo>
                  <a:lnTo>
                    <a:pt x="701" y="454"/>
                  </a:lnTo>
                  <a:lnTo>
                    <a:pt x="726" y="480"/>
                  </a:lnTo>
                  <a:cubicBezTo>
                    <a:pt x="739" y="506"/>
                    <a:pt x="778" y="532"/>
                    <a:pt x="778" y="532"/>
                  </a:cubicBezTo>
                  <a:cubicBezTo>
                    <a:pt x="778" y="532"/>
                    <a:pt x="765" y="519"/>
                    <a:pt x="752" y="493"/>
                  </a:cubicBezTo>
                  <a:cubicBezTo>
                    <a:pt x="743" y="484"/>
                    <a:pt x="741" y="475"/>
                    <a:pt x="754" y="475"/>
                  </a:cubicBezTo>
                  <a:cubicBezTo>
                    <a:pt x="759" y="475"/>
                    <a:pt x="767" y="476"/>
                    <a:pt x="778" y="480"/>
                  </a:cubicBezTo>
                  <a:cubicBezTo>
                    <a:pt x="786" y="484"/>
                    <a:pt x="791" y="486"/>
                    <a:pt x="795" y="486"/>
                  </a:cubicBezTo>
                  <a:cubicBezTo>
                    <a:pt x="804" y="486"/>
                    <a:pt x="804" y="476"/>
                    <a:pt x="804" y="467"/>
                  </a:cubicBezTo>
                  <a:cubicBezTo>
                    <a:pt x="804" y="461"/>
                    <a:pt x="808" y="458"/>
                    <a:pt x="812" y="458"/>
                  </a:cubicBezTo>
                  <a:cubicBezTo>
                    <a:pt x="817" y="458"/>
                    <a:pt x="824" y="461"/>
                    <a:pt x="830" y="467"/>
                  </a:cubicBezTo>
                  <a:cubicBezTo>
                    <a:pt x="843" y="467"/>
                    <a:pt x="843" y="467"/>
                    <a:pt x="830" y="441"/>
                  </a:cubicBezTo>
                  <a:cubicBezTo>
                    <a:pt x="823" y="434"/>
                    <a:pt x="824" y="426"/>
                    <a:pt x="829" y="426"/>
                  </a:cubicBezTo>
                  <a:cubicBezTo>
                    <a:pt x="832" y="426"/>
                    <a:pt x="838" y="430"/>
                    <a:pt x="843" y="441"/>
                  </a:cubicBezTo>
                  <a:cubicBezTo>
                    <a:pt x="861" y="459"/>
                    <a:pt x="873" y="466"/>
                    <a:pt x="880" y="466"/>
                  </a:cubicBezTo>
                  <a:cubicBezTo>
                    <a:pt x="889" y="466"/>
                    <a:pt x="889" y="456"/>
                    <a:pt x="882" y="441"/>
                  </a:cubicBezTo>
                  <a:cubicBezTo>
                    <a:pt x="869" y="415"/>
                    <a:pt x="882" y="415"/>
                    <a:pt x="895" y="415"/>
                  </a:cubicBezTo>
                  <a:cubicBezTo>
                    <a:pt x="895" y="415"/>
                    <a:pt x="908" y="402"/>
                    <a:pt x="908" y="377"/>
                  </a:cubicBezTo>
                  <a:lnTo>
                    <a:pt x="921" y="377"/>
                  </a:lnTo>
                  <a:cubicBezTo>
                    <a:pt x="934" y="377"/>
                    <a:pt x="934" y="402"/>
                    <a:pt x="921" y="402"/>
                  </a:cubicBezTo>
                  <a:lnTo>
                    <a:pt x="934" y="415"/>
                  </a:lnTo>
                  <a:cubicBezTo>
                    <a:pt x="960" y="415"/>
                    <a:pt x="960" y="402"/>
                    <a:pt x="960" y="377"/>
                  </a:cubicBezTo>
                  <a:cubicBezTo>
                    <a:pt x="953" y="357"/>
                    <a:pt x="950" y="347"/>
                    <a:pt x="952" y="347"/>
                  </a:cubicBezTo>
                  <a:lnTo>
                    <a:pt x="952" y="347"/>
                  </a:lnTo>
                  <a:cubicBezTo>
                    <a:pt x="953" y="347"/>
                    <a:pt x="960" y="357"/>
                    <a:pt x="973" y="377"/>
                  </a:cubicBezTo>
                  <a:cubicBezTo>
                    <a:pt x="973" y="393"/>
                    <a:pt x="983" y="404"/>
                    <a:pt x="990" y="404"/>
                  </a:cubicBezTo>
                  <a:cubicBezTo>
                    <a:pt x="995" y="404"/>
                    <a:pt x="999" y="399"/>
                    <a:pt x="999" y="389"/>
                  </a:cubicBezTo>
                  <a:cubicBezTo>
                    <a:pt x="993" y="372"/>
                    <a:pt x="992" y="365"/>
                    <a:pt x="995" y="365"/>
                  </a:cubicBezTo>
                  <a:lnTo>
                    <a:pt x="995" y="365"/>
                  </a:lnTo>
                  <a:cubicBezTo>
                    <a:pt x="998" y="365"/>
                    <a:pt x="1005" y="375"/>
                    <a:pt x="1012" y="389"/>
                  </a:cubicBezTo>
                  <a:cubicBezTo>
                    <a:pt x="1018" y="414"/>
                    <a:pt x="1018" y="427"/>
                    <a:pt x="1020" y="427"/>
                  </a:cubicBezTo>
                  <a:cubicBezTo>
                    <a:pt x="1021" y="427"/>
                    <a:pt x="1024" y="411"/>
                    <a:pt x="1038" y="377"/>
                  </a:cubicBezTo>
                  <a:cubicBezTo>
                    <a:pt x="1051" y="377"/>
                    <a:pt x="1077" y="338"/>
                    <a:pt x="1103" y="338"/>
                  </a:cubicBezTo>
                  <a:cubicBezTo>
                    <a:pt x="1113" y="332"/>
                    <a:pt x="1124" y="329"/>
                    <a:pt x="1134" y="329"/>
                  </a:cubicBezTo>
                  <a:cubicBezTo>
                    <a:pt x="1145" y="329"/>
                    <a:pt x="1155" y="333"/>
                    <a:pt x="1162" y="343"/>
                  </a:cubicBezTo>
                  <a:lnTo>
                    <a:pt x="1162" y="343"/>
                  </a:lnTo>
                  <a:cubicBezTo>
                    <a:pt x="1161" y="324"/>
                    <a:pt x="1173" y="322"/>
                    <a:pt x="1193" y="312"/>
                  </a:cubicBezTo>
                  <a:cubicBezTo>
                    <a:pt x="1201" y="319"/>
                    <a:pt x="1207" y="322"/>
                    <a:pt x="1213" y="322"/>
                  </a:cubicBezTo>
                  <a:cubicBezTo>
                    <a:pt x="1226" y="322"/>
                    <a:pt x="1232" y="304"/>
                    <a:pt x="1232" y="286"/>
                  </a:cubicBezTo>
                  <a:lnTo>
                    <a:pt x="1219" y="286"/>
                  </a:lnTo>
                  <a:cubicBezTo>
                    <a:pt x="1212" y="255"/>
                    <a:pt x="1213" y="243"/>
                    <a:pt x="1221" y="243"/>
                  </a:cubicBezTo>
                  <a:cubicBezTo>
                    <a:pt x="1226" y="243"/>
                    <a:pt x="1235" y="249"/>
                    <a:pt x="1245" y="260"/>
                  </a:cubicBezTo>
                  <a:cubicBezTo>
                    <a:pt x="1245" y="260"/>
                    <a:pt x="1258" y="286"/>
                    <a:pt x="1258" y="312"/>
                  </a:cubicBezTo>
                  <a:cubicBezTo>
                    <a:pt x="1258" y="325"/>
                    <a:pt x="1271" y="351"/>
                    <a:pt x="1284" y="351"/>
                  </a:cubicBezTo>
                  <a:cubicBezTo>
                    <a:pt x="1284" y="351"/>
                    <a:pt x="1297" y="351"/>
                    <a:pt x="1284" y="325"/>
                  </a:cubicBezTo>
                  <a:cubicBezTo>
                    <a:pt x="1284" y="299"/>
                    <a:pt x="1284" y="299"/>
                    <a:pt x="1284" y="299"/>
                  </a:cubicBezTo>
                  <a:cubicBezTo>
                    <a:pt x="1297" y="299"/>
                    <a:pt x="1310" y="299"/>
                    <a:pt x="1310" y="273"/>
                  </a:cubicBezTo>
                  <a:cubicBezTo>
                    <a:pt x="1310" y="247"/>
                    <a:pt x="1323" y="247"/>
                    <a:pt x="1323" y="247"/>
                  </a:cubicBezTo>
                  <a:cubicBezTo>
                    <a:pt x="1336" y="273"/>
                    <a:pt x="1349" y="273"/>
                    <a:pt x="1349" y="273"/>
                  </a:cubicBezTo>
                  <a:lnTo>
                    <a:pt x="1362" y="299"/>
                  </a:lnTo>
                  <a:cubicBezTo>
                    <a:pt x="1362" y="325"/>
                    <a:pt x="1362" y="338"/>
                    <a:pt x="1362" y="338"/>
                  </a:cubicBezTo>
                  <a:cubicBezTo>
                    <a:pt x="1375" y="338"/>
                    <a:pt x="1375" y="325"/>
                    <a:pt x="1375" y="325"/>
                  </a:cubicBezTo>
                  <a:cubicBezTo>
                    <a:pt x="1375" y="305"/>
                    <a:pt x="1424" y="299"/>
                    <a:pt x="1476" y="299"/>
                  </a:cubicBezTo>
                  <a:cubicBezTo>
                    <a:pt x="1527" y="299"/>
                    <a:pt x="1583" y="305"/>
                    <a:pt x="1595" y="312"/>
                  </a:cubicBezTo>
                  <a:cubicBezTo>
                    <a:pt x="1603" y="327"/>
                    <a:pt x="1615" y="333"/>
                    <a:pt x="1624" y="333"/>
                  </a:cubicBezTo>
                  <a:cubicBezTo>
                    <a:pt x="1630" y="333"/>
                    <a:pt x="1634" y="330"/>
                    <a:pt x="1634" y="325"/>
                  </a:cubicBezTo>
                  <a:cubicBezTo>
                    <a:pt x="1634" y="312"/>
                    <a:pt x="1644" y="305"/>
                    <a:pt x="1660" y="305"/>
                  </a:cubicBezTo>
                  <a:cubicBezTo>
                    <a:pt x="1677" y="305"/>
                    <a:pt x="1699" y="312"/>
                    <a:pt x="1725" y="325"/>
                  </a:cubicBezTo>
                  <a:cubicBezTo>
                    <a:pt x="1763" y="332"/>
                    <a:pt x="1791" y="340"/>
                    <a:pt x="1809" y="340"/>
                  </a:cubicBezTo>
                  <a:cubicBezTo>
                    <a:pt x="1822" y="340"/>
                    <a:pt x="1829" y="336"/>
                    <a:pt x="1829" y="325"/>
                  </a:cubicBezTo>
                  <a:lnTo>
                    <a:pt x="1855" y="338"/>
                  </a:lnTo>
                  <a:cubicBezTo>
                    <a:pt x="1859" y="342"/>
                    <a:pt x="1865" y="343"/>
                    <a:pt x="1871" y="343"/>
                  </a:cubicBezTo>
                  <a:cubicBezTo>
                    <a:pt x="1884" y="343"/>
                    <a:pt x="1898" y="338"/>
                    <a:pt x="1907" y="338"/>
                  </a:cubicBezTo>
                  <a:cubicBezTo>
                    <a:pt x="1913" y="331"/>
                    <a:pt x="1920" y="328"/>
                    <a:pt x="1923" y="328"/>
                  </a:cubicBezTo>
                  <a:cubicBezTo>
                    <a:pt x="1926" y="328"/>
                    <a:pt x="1926" y="331"/>
                    <a:pt x="1920" y="338"/>
                  </a:cubicBezTo>
                  <a:cubicBezTo>
                    <a:pt x="1907" y="364"/>
                    <a:pt x="1894" y="377"/>
                    <a:pt x="1907" y="389"/>
                  </a:cubicBezTo>
                  <a:cubicBezTo>
                    <a:pt x="1920" y="389"/>
                    <a:pt x="1933" y="377"/>
                    <a:pt x="1933" y="351"/>
                  </a:cubicBezTo>
                  <a:cubicBezTo>
                    <a:pt x="1946" y="338"/>
                    <a:pt x="1959" y="338"/>
                    <a:pt x="1959" y="338"/>
                  </a:cubicBezTo>
                  <a:cubicBezTo>
                    <a:pt x="1959" y="338"/>
                    <a:pt x="1959" y="338"/>
                    <a:pt x="1959" y="364"/>
                  </a:cubicBezTo>
                  <a:cubicBezTo>
                    <a:pt x="1946" y="377"/>
                    <a:pt x="1933" y="402"/>
                    <a:pt x="1933" y="402"/>
                  </a:cubicBezTo>
                  <a:lnTo>
                    <a:pt x="1946" y="402"/>
                  </a:lnTo>
                  <a:cubicBezTo>
                    <a:pt x="1946" y="389"/>
                    <a:pt x="1959" y="389"/>
                    <a:pt x="1959" y="389"/>
                  </a:cubicBezTo>
                  <a:cubicBezTo>
                    <a:pt x="1972" y="389"/>
                    <a:pt x="1972" y="389"/>
                    <a:pt x="1946" y="428"/>
                  </a:cubicBezTo>
                  <a:cubicBezTo>
                    <a:pt x="1932" y="456"/>
                    <a:pt x="1929" y="469"/>
                    <a:pt x="1934" y="469"/>
                  </a:cubicBezTo>
                  <a:cubicBezTo>
                    <a:pt x="1937" y="469"/>
                    <a:pt x="1947" y="459"/>
                    <a:pt x="1959" y="441"/>
                  </a:cubicBezTo>
                  <a:lnTo>
                    <a:pt x="1985" y="428"/>
                  </a:lnTo>
                  <a:lnTo>
                    <a:pt x="1985" y="428"/>
                  </a:lnTo>
                  <a:cubicBezTo>
                    <a:pt x="1980" y="448"/>
                    <a:pt x="1982" y="455"/>
                    <a:pt x="1988" y="455"/>
                  </a:cubicBezTo>
                  <a:cubicBezTo>
                    <a:pt x="1997" y="455"/>
                    <a:pt x="2015" y="436"/>
                    <a:pt x="2024" y="428"/>
                  </a:cubicBezTo>
                  <a:lnTo>
                    <a:pt x="2024" y="428"/>
                  </a:lnTo>
                  <a:cubicBezTo>
                    <a:pt x="2017" y="456"/>
                    <a:pt x="2013" y="469"/>
                    <a:pt x="2018" y="469"/>
                  </a:cubicBezTo>
                  <a:cubicBezTo>
                    <a:pt x="2022" y="469"/>
                    <a:pt x="2031" y="459"/>
                    <a:pt x="2049" y="441"/>
                  </a:cubicBezTo>
                  <a:cubicBezTo>
                    <a:pt x="2055" y="436"/>
                    <a:pt x="2058" y="433"/>
                    <a:pt x="2060" y="433"/>
                  </a:cubicBezTo>
                  <a:cubicBezTo>
                    <a:pt x="2062" y="433"/>
                    <a:pt x="2062" y="439"/>
                    <a:pt x="2062" y="454"/>
                  </a:cubicBezTo>
                  <a:cubicBezTo>
                    <a:pt x="2062" y="480"/>
                    <a:pt x="2062" y="480"/>
                    <a:pt x="2075" y="493"/>
                  </a:cubicBezTo>
                  <a:cubicBezTo>
                    <a:pt x="2080" y="491"/>
                    <a:pt x="2085" y="490"/>
                    <a:pt x="2091" y="490"/>
                  </a:cubicBezTo>
                  <a:cubicBezTo>
                    <a:pt x="2119" y="490"/>
                    <a:pt x="2160" y="515"/>
                    <a:pt x="2192" y="558"/>
                  </a:cubicBezTo>
                  <a:cubicBezTo>
                    <a:pt x="2245" y="600"/>
                    <a:pt x="2272" y="643"/>
                    <a:pt x="2294" y="643"/>
                  </a:cubicBezTo>
                  <a:cubicBezTo>
                    <a:pt x="2299" y="643"/>
                    <a:pt x="2304" y="641"/>
                    <a:pt x="2309" y="636"/>
                  </a:cubicBezTo>
                  <a:lnTo>
                    <a:pt x="2309" y="636"/>
                  </a:lnTo>
                  <a:cubicBezTo>
                    <a:pt x="2309" y="649"/>
                    <a:pt x="2309" y="649"/>
                    <a:pt x="2296" y="675"/>
                  </a:cubicBezTo>
                  <a:cubicBezTo>
                    <a:pt x="2291" y="680"/>
                    <a:pt x="2287" y="683"/>
                    <a:pt x="2288" y="683"/>
                  </a:cubicBezTo>
                  <a:cubicBezTo>
                    <a:pt x="2290" y="683"/>
                    <a:pt x="2299" y="677"/>
                    <a:pt x="2322" y="662"/>
                  </a:cubicBezTo>
                  <a:cubicBezTo>
                    <a:pt x="2335" y="662"/>
                    <a:pt x="2348" y="659"/>
                    <a:pt x="2353" y="659"/>
                  </a:cubicBezTo>
                  <a:cubicBezTo>
                    <a:pt x="2357" y="659"/>
                    <a:pt x="2354" y="662"/>
                    <a:pt x="2335" y="675"/>
                  </a:cubicBezTo>
                  <a:cubicBezTo>
                    <a:pt x="2309" y="688"/>
                    <a:pt x="2322" y="701"/>
                    <a:pt x="2348" y="727"/>
                  </a:cubicBezTo>
                  <a:cubicBezTo>
                    <a:pt x="2358" y="748"/>
                    <a:pt x="2378" y="769"/>
                    <a:pt x="2391" y="769"/>
                  </a:cubicBezTo>
                  <a:cubicBezTo>
                    <a:pt x="2394" y="769"/>
                    <a:pt x="2397" y="768"/>
                    <a:pt x="2400" y="766"/>
                  </a:cubicBezTo>
                  <a:cubicBezTo>
                    <a:pt x="2426" y="766"/>
                    <a:pt x="2426" y="766"/>
                    <a:pt x="2400" y="779"/>
                  </a:cubicBezTo>
                  <a:cubicBezTo>
                    <a:pt x="2361" y="792"/>
                    <a:pt x="2361" y="843"/>
                    <a:pt x="2413" y="843"/>
                  </a:cubicBezTo>
                  <a:cubicBezTo>
                    <a:pt x="2426" y="843"/>
                    <a:pt x="2426" y="856"/>
                    <a:pt x="2400" y="869"/>
                  </a:cubicBezTo>
                  <a:cubicBezTo>
                    <a:pt x="2413" y="869"/>
                    <a:pt x="2413" y="882"/>
                    <a:pt x="2452" y="895"/>
                  </a:cubicBezTo>
                  <a:cubicBezTo>
                    <a:pt x="2452" y="895"/>
                    <a:pt x="2464" y="934"/>
                    <a:pt x="2464" y="947"/>
                  </a:cubicBezTo>
                  <a:cubicBezTo>
                    <a:pt x="2477" y="960"/>
                    <a:pt x="2503" y="973"/>
                    <a:pt x="2503" y="973"/>
                  </a:cubicBezTo>
                  <a:cubicBezTo>
                    <a:pt x="2490" y="986"/>
                    <a:pt x="2503" y="1025"/>
                    <a:pt x="2516" y="1077"/>
                  </a:cubicBezTo>
                  <a:cubicBezTo>
                    <a:pt x="2542" y="1142"/>
                    <a:pt x="2542" y="1194"/>
                    <a:pt x="2529" y="1207"/>
                  </a:cubicBezTo>
                  <a:lnTo>
                    <a:pt x="2555" y="1207"/>
                  </a:lnTo>
                  <a:cubicBezTo>
                    <a:pt x="2594" y="1207"/>
                    <a:pt x="2594" y="1220"/>
                    <a:pt x="2581" y="1233"/>
                  </a:cubicBezTo>
                  <a:cubicBezTo>
                    <a:pt x="2529" y="1246"/>
                    <a:pt x="2542" y="1284"/>
                    <a:pt x="2581" y="1284"/>
                  </a:cubicBezTo>
                  <a:lnTo>
                    <a:pt x="2555" y="1284"/>
                  </a:lnTo>
                  <a:cubicBezTo>
                    <a:pt x="2516" y="1297"/>
                    <a:pt x="2542" y="1323"/>
                    <a:pt x="2594" y="1323"/>
                  </a:cubicBezTo>
                  <a:cubicBezTo>
                    <a:pt x="2568" y="1336"/>
                    <a:pt x="2542" y="1349"/>
                    <a:pt x="2568" y="1362"/>
                  </a:cubicBezTo>
                  <a:lnTo>
                    <a:pt x="2516" y="1362"/>
                  </a:lnTo>
                  <a:cubicBezTo>
                    <a:pt x="2490" y="1375"/>
                    <a:pt x="2477" y="1375"/>
                    <a:pt x="2477" y="1375"/>
                  </a:cubicBezTo>
                  <a:cubicBezTo>
                    <a:pt x="2477" y="1388"/>
                    <a:pt x="2490" y="1388"/>
                    <a:pt x="2516" y="1388"/>
                  </a:cubicBezTo>
                  <a:lnTo>
                    <a:pt x="2516" y="1401"/>
                  </a:lnTo>
                  <a:cubicBezTo>
                    <a:pt x="2516" y="1401"/>
                    <a:pt x="2516" y="1414"/>
                    <a:pt x="2542" y="1414"/>
                  </a:cubicBezTo>
                  <a:cubicBezTo>
                    <a:pt x="2568" y="1414"/>
                    <a:pt x="2568" y="1414"/>
                    <a:pt x="2568" y="1427"/>
                  </a:cubicBezTo>
                  <a:lnTo>
                    <a:pt x="2685" y="1427"/>
                  </a:lnTo>
                  <a:cubicBezTo>
                    <a:pt x="2737" y="1427"/>
                    <a:pt x="2750" y="1427"/>
                    <a:pt x="2776" y="1414"/>
                  </a:cubicBezTo>
                  <a:cubicBezTo>
                    <a:pt x="2798" y="1380"/>
                    <a:pt x="2821" y="1347"/>
                    <a:pt x="2793" y="1347"/>
                  </a:cubicBezTo>
                  <a:cubicBezTo>
                    <a:pt x="2788" y="1347"/>
                    <a:pt x="2783" y="1348"/>
                    <a:pt x="2776" y="1349"/>
                  </a:cubicBezTo>
                  <a:cubicBezTo>
                    <a:pt x="2776" y="1349"/>
                    <a:pt x="2750" y="1336"/>
                    <a:pt x="2750" y="1323"/>
                  </a:cubicBezTo>
                  <a:cubicBezTo>
                    <a:pt x="2750" y="1310"/>
                    <a:pt x="2776" y="1310"/>
                    <a:pt x="2776" y="1310"/>
                  </a:cubicBezTo>
                  <a:cubicBezTo>
                    <a:pt x="2802" y="1297"/>
                    <a:pt x="2789" y="1259"/>
                    <a:pt x="2789" y="1207"/>
                  </a:cubicBezTo>
                  <a:cubicBezTo>
                    <a:pt x="2776" y="1155"/>
                    <a:pt x="2776" y="1116"/>
                    <a:pt x="2789" y="1103"/>
                  </a:cubicBezTo>
                  <a:cubicBezTo>
                    <a:pt x="2815" y="1090"/>
                    <a:pt x="2815" y="1077"/>
                    <a:pt x="2815" y="1077"/>
                  </a:cubicBezTo>
                  <a:lnTo>
                    <a:pt x="2815" y="1077"/>
                  </a:lnTo>
                  <a:cubicBezTo>
                    <a:pt x="2812" y="1078"/>
                    <a:pt x="2810" y="1079"/>
                    <a:pt x="2808" y="1079"/>
                  </a:cubicBezTo>
                  <a:cubicBezTo>
                    <a:pt x="2786" y="1079"/>
                    <a:pt x="2774" y="1018"/>
                    <a:pt x="2750" y="947"/>
                  </a:cubicBezTo>
                  <a:cubicBezTo>
                    <a:pt x="2726" y="888"/>
                    <a:pt x="2702" y="829"/>
                    <a:pt x="2679" y="829"/>
                  </a:cubicBezTo>
                  <a:cubicBezTo>
                    <a:pt x="2677" y="829"/>
                    <a:pt x="2674" y="829"/>
                    <a:pt x="2672" y="830"/>
                  </a:cubicBezTo>
                  <a:cubicBezTo>
                    <a:pt x="2672" y="818"/>
                    <a:pt x="2672" y="805"/>
                    <a:pt x="2672" y="805"/>
                  </a:cubicBezTo>
                  <a:cubicBezTo>
                    <a:pt x="2685" y="792"/>
                    <a:pt x="2685" y="779"/>
                    <a:pt x="2672" y="753"/>
                  </a:cubicBezTo>
                  <a:cubicBezTo>
                    <a:pt x="2633" y="753"/>
                    <a:pt x="2633" y="740"/>
                    <a:pt x="2633" y="740"/>
                  </a:cubicBezTo>
                  <a:cubicBezTo>
                    <a:pt x="2646" y="727"/>
                    <a:pt x="2646" y="714"/>
                    <a:pt x="2633" y="701"/>
                  </a:cubicBezTo>
                  <a:cubicBezTo>
                    <a:pt x="2624" y="682"/>
                    <a:pt x="2621" y="670"/>
                    <a:pt x="2610" y="670"/>
                  </a:cubicBezTo>
                  <a:cubicBezTo>
                    <a:pt x="2606" y="670"/>
                    <a:pt x="2601" y="671"/>
                    <a:pt x="2594" y="675"/>
                  </a:cubicBezTo>
                  <a:cubicBezTo>
                    <a:pt x="2594" y="675"/>
                    <a:pt x="2555" y="610"/>
                    <a:pt x="2555" y="571"/>
                  </a:cubicBezTo>
                  <a:cubicBezTo>
                    <a:pt x="2562" y="558"/>
                    <a:pt x="2559" y="555"/>
                    <a:pt x="2550" y="555"/>
                  </a:cubicBezTo>
                  <a:cubicBezTo>
                    <a:pt x="2542" y="555"/>
                    <a:pt x="2529" y="558"/>
                    <a:pt x="2516" y="558"/>
                  </a:cubicBezTo>
                  <a:cubicBezTo>
                    <a:pt x="2507" y="567"/>
                    <a:pt x="2492" y="576"/>
                    <a:pt x="2479" y="576"/>
                  </a:cubicBezTo>
                  <a:cubicBezTo>
                    <a:pt x="2473" y="576"/>
                    <a:pt x="2468" y="575"/>
                    <a:pt x="2464" y="571"/>
                  </a:cubicBezTo>
                  <a:lnTo>
                    <a:pt x="2503" y="545"/>
                  </a:lnTo>
                  <a:cubicBezTo>
                    <a:pt x="2529" y="532"/>
                    <a:pt x="2529" y="532"/>
                    <a:pt x="2516" y="519"/>
                  </a:cubicBezTo>
                  <a:lnTo>
                    <a:pt x="2503" y="506"/>
                  </a:lnTo>
                  <a:cubicBezTo>
                    <a:pt x="2500" y="508"/>
                    <a:pt x="2497" y="509"/>
                    <a:pt x="2493" y="509"/>
                  </a:cubicBezTo>
                  <a:cubicBezTo>
                    <a:pt x="2470" y="509"/>
                    <a:pt x="2445" y="473"/>
                    <a:pt x="2400" y="428"/>
                  </a:cubicBezTo>
                  <a:cubicBezTo>
                    <a:pt x="2352" y="380"/>
                    <a:pt x="2325" y="354"/>
                    <a:pt x="2309" y="354"/>
                  </a:cubicBezTo>
                  <a:cubicBezTo>
                    <a:pt x="2303" y="354"/>
                    <a:pt x="2299" y="357"/>
                    <a:pt x="2296" y="364"/>
                  </a:cubicBezTo>
                  <a:cubicBezTo>
                    <a:pt x="2291" y="368"/>
                    <a:pt x="2286" y="371"/>
                    <a:pt x="2282" y="371"/>
                  </a:cubicBezTo>
                  <a:cubicBezTo>
                    <a:pt x="2273" y="371"/>
                    <a:pt x="2265" y="362"/>
                    <a:pt x="2257" y="338"/>
                  </a:cubicBezTo>
                  <a:cubicBezTo>
                    <a:pt x="2257" y="272"/>
                    <a:pt x="2257" y="254"/>
                    <a:pt x="2247" y="254"/>
                  </a:cubicBezTo>
                  <a:cubicBezTo>
                    <a:pt x="2243" y="254"/>
                    <a:pt x="2238" y="256"/>
                    <a:pt x="2231" y="260"/>
                  </a:cubicBezTo>
                  <a:cubicBezTo>
                    <a:pt x="2244" y="260"/>
                    <a:pt x="2231" y="286"/>
                    <a:pt x="2218" y="299"/>
                  </a:cubicBezTo>
                  <a:cubicBezTo>
                    <a:pt x="2206" y="317"/>
                    <a:pt x="2197" y="326"/>
                    <a:pt x="2192" y="326"/>
                  </a:cubicBezTo>
                  <a:cubicBezTo>
                    <a:pt x="2186" y="326"/>
                    <a:pt x="2185" y="314"/>
                    <a:pt x="2192" y="286"/>
                  </a:cubicBezTo>
                  <a:cubicBezTo>
                    <a:pt x="2223" y="255"/>
                    <a:pt x="2134" y="209"/>
                    <a:pt x="2081" y="209"/>
                  </a:cubicBezTo>
                  <a:cubicBezTo>
                    <a:pt x="2067" y="209"/>
                    <a:pt x="2055" y="212"/>
                    <a:pt x="2049" y="221"/>
                  </a:cubicBezTo>
                  <a:lnTo>
                    <a:pt x="2062" y="195"/>
                  </a:lnTo>
                  <a:cubicBezTo>
                    <a:pt x="2075" y="182"/>
                    <a:pt x="2062" y="169"/>
                    <a:pt x="2024" y="156"/>
                  </a:cubicBezTo>
                  <a:cubicBezTo>
                    <a:pt x="1998" y="143"/>
                    <a:pt x="1998" y="143"/>
                    <a:pt x="1998" y="143"/>
                  </a:cubicBezTo>
                  <a:cubicBezTo>
                    <a:pt x="1990" y="155"/>
                    <a:pt x="1981" y="160"/>
                    <a:pt x="1972" y="160"/>
                  </a:cubicBezTo>
                  <a:cubicBezTo>
                    <a:pt x="1952" y="160"/>
                    <a:pt x="1933" y="135"/>
                    <a:pt x="1933" y="117"/>
                  </a:cubicBezTo>
                  <a:cubicBezTo>
                    <a:pt x="1933" y="91"/>
                    <a:pt x="1933" y="91"/>
                    <a:pt x="1920" y="78"/>
                  </a:cubicBezTo>
                  <a:cubicBezTo>
                    <a:pt x="1904" y="90"/>
                    <a:pt x="1889" y="95"/>
                    <a:pt x="1877" y="95"/>
                  </a:cubicBezTo>
                  <a:cubicBezTo>
                    <a:pt x="1849" y="95"/>
                    <a:pt x="1833" y="70"/>
                    <a:pt x="1842" y="52"/>
                  </a:cubicBezTo>
                  <a:lnTo>
                    <a:pt x="1816" y="52"/>
                  </a:lnTo>
                  <a:cubicBezTo>
                    <a:pt x="1803" y="65"/>
                    <a:pt x="1777" y="65"/>
                    <a:pt x="1764" y="65"/>
                  </a:cubicBezTo>
                  <a:cubicBezTo>
                    <a:pt x="1753" y="60"/>
                    <a:pt x="1745" y="57"/>
                    <a:pt x="1739" y="57"/>
                  </a:cubicBezTo>
                  <a:cubicBezTo>
                    <a:pt x="1732" y="57"/>
                    <a:pt x="1731" y="63"/>
                    <a:pt x="1738" y="78"/>
                  </a:cubicBezTo>
                  <a:cubicBezTo>
                    <a:pt x="1725" y="91"/>
                    <a:pt x="1725" y="117"/>
                    <a:pt x="1712" y="117"/>
                  </a:cubicBezTo>
                  <a:lnTo>
                    <a:pt x="1725" y="91"/>
                  </a:lnTo>
                  <a:cubicBezTo>
                    <a:pt x="1725" y="78"/>
                    <a:pt x="1699" y="65"/>
                    <a:pt x="1660" y="52"/>
                  </a:cubicBezTo>
                  <a:cubicBezTo>
                    <a:pt x="1608" y="52"/>
                    <a:pt x="1583" y="52"/>
                    <a:pt x="1570" y="26"/>
                  </a:cubicBezTo>
                  <a:lnTo>
                    <a:pt x="1557" y="39"/>
                  </a:lnTo>
                  <a:cubicBezTo>
                    <a:pt x="1550" y="52"/>
                    <a:pt x="1547" y="59"/>
                    <a:pt x="1545" y="59"/>
                  </a:cubicBezTo>
                  <a:cubicBezTo>
                    <a:pt x="1544" y="59"/>
                    <a:pt x="1544" y="52"/>
                    <a:pt x="1544" y="39"/>
                  </a:cubicBezTo>
                  <a:cubicBezTo>
                    <a:pt x="1537" y="26"/>
                    <a:pt x="1524" y="20"/>
                    <a:pt x="1510" y="20"/>
                  </a:cubicBezTo>
                  <a:cubicBezTo>
                    <a:pt x="1495" y="20"/>
                    <a:pt x="1479" y="26"/>
                    <a:pt x="1466" y="39"/>
                  </a:cubicBezTo>
                  <a:lnTo>
                    <a:pt x="1453" y="39"/>
                  </a:lnTo>
                  <a:cubicBezTo>
                    <a:pt x="1446" y="13"/>
                    <a:pt x="1433" y="0"/>
                    <a:pt x="1422" y="0"/>
                  </a:cubicBezTo>
                  <a:close/>
                  <a:moveTo>
                    <a:pt x="1142" y="2893"/>
                  </a:moveTo>
                  <a:cubicBezTo>
                    <a:pt x="1142" y="2919"/>
                    <a:pt x="1142" y="2919"/>
                    <a:pt x="1154" y="2919"/>
                  </a:cubicBezTo>
                  <a:cubicBezTo>
                    <a:pt x="1160" y="2924"/>
                    <a:pt x="1163" y="2927"/>
                    <a:pt x="1165" y="2927"/>
                  </a:cubicBezTo>
                  <a:cubicBezTo>
                    <a:pt x="1167" y="2927"/>
                    <a:pt x="1167" y="2921"/>
                    <a:pt x="1167" y="2906"/>
                  </a:cubicBezTo>
                  <a:cubicBezTo>
                    <a:pt x="1154" y="2906"/>
                    <a:pt x="1142" y="2893"/>
                    <a:pt x="1142" y="2893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19"/>
          <p:cNvSpPr/>
          <p:nvPr/>
        </p:nvSpPr>
        <p:spPr>
          <a:xfrm>
            <a:off x="8353175" y="439183"/>
            <a:ext cx="1453845" cy="365818"/>
          </a:xfrm>
          <a:custGeom>
            <a:rect b="b" l="l" r="r" t="t"/>
            <a:pathLst>
              <a:path extrusionOk="0" h="8315" w="29029">
                <a:moveTo>
                  <a:pt x="16966" y="346"/>
                </a:moveTo>
                <a:lnTo>
                  <a:pt x="17018" y="359"/>
                </a:lnTo>
                <a:cubicBezTo>
                  <a:pt x="17007" y="382"/>
                  <a:pt x="16996" y="414"/>
                  <a:pt x="16968" y="414"/>
                </a:cubicBezTo>
                <a:cubicBezTo>
                  <a:pt x="16963" y="414"/>
                  <a:pt x="16958" y="413"/>
                  <a:pt x="16953" y="411"/>
                </a:cubicBezTo>
                <a:lnTo>
                  <a:pt x="16901" y="398"/>
                </a:lnTo>
                <a:cubicBezTo>
                  <a:pt x="16901" y="359"/>
                  <a:pt x="16966" y="346"/>
                  <a:pt x="16966" y="346"/>
                </a:cubicBezTo>
                <a:close/>
                <a:moveTo>
                  <a:pt x="15014" y="601"/>
                </a:moveTo>
                <a:cubicBezTo>
                  <a:pt x="15025" y="601"/>
                  <a:pt x="15028" y="607"/>
                  <a:pt x="15034" y="619"/>
                </a:cubicBezTo>
                <a:cubicBezTo>
                  <a:pt x="15047" y="645"/>
                  <a:pt x="14956" y="697"/>
                  <a:pt x="14917" y="709"/>
                </a:cubicBezTo>
                <a:cubicBezTo>
                  <a:pt x="14852" y="709"/>
                  <a:pt x="14878" y="658"/>
                  <a:pt x="14930" y="632"/>
                </a:cubicBezTo>
                <a:cubicBezTo>
                  <a:pt x="14980" y="610"/>
                  <a:pt x="15002" y="601"/>
                  <a:pt x="15014" y="601"/>
                </a:cubicBezTo>
                <a:close/>
                <a:moveTo>
                  <a:pt x="28655" y="2839"/>
                </a:moveTo>
                <a:cubicBezTo>
                  <a:pt x="28664" y="2839"/>
                  <a:pt x="28676" y="2842"/>
                  <a:pt x="28691" y="2850"/>
                </a:cubicBezTo>
                <a:cubicBezTo>
                  <a:pt x="28821" y="2876"/>
                  <a:pt x="28782" y="2914"/>
                  <a:pt x="28652" y="2914"/>
                </a:cubicBezTo>
                <a:cubicBezTo>
                  <a:pt x="28622" y="2924"/>
                  <a:pt x="28604" y="2931"/>
                  <a:pt x="28595" y="2931"/>
                </a:cubicBezTo>
                <a:cubicBezTo>
                  <a:pt x="28580" y="2931"/>
                  <a:pt x="28590" y="2915"/>
                  <a:pt x="28614" y="2876"/>
                </a:cubicBezTo>
                <a:cubicBezTo>
                  <a:pt x="28623" y="2857"/>
                  <a:pt x="28632" y="2839"/>
                  <a:pt x="28655" y="2839"/>
                </a:cubicBezTo>
                <a:close/>
                <a:moveTo>
                  <a:pt x="12686" y="3161"/>
                </a:moveTo>
                <a:cubicBezTo>
                  <a:pt x="12712" y="3174"/>
                  <a:pt x="12738" y="3187"/>
                  <a:pt x="12712" y="3226"/>
                </a:cubicBezTo>
                <a:lnTo>
                  <a:pt x="12673" y="3265"/>
                </a:lnTo>
                <a:lnTo>
                  <a:pt x="12660" y="3200"/>
                </a:lnTo>
                <a:lnTo>
                  <a:pt x="12686" y="3161"/>
                </a:lnTo>
                <a:close/>
                <a:moveTo>
                  <a:pt x="19583" y="3470"/>
                </a:moveTo>
                <a:cubicBezTo>
                  <a:pt x="19603" y="3470"/>
                  <a:pt x="19612" y="3498"/>
                  <a:pt x="19612" y="3498"/>
                </a:cubicBezTo>
                <a:cubicBezTo>
                  <a:pt x="19638" y="3550"/>
                  <a:pt x="19638" y="3550"/>
                  <a:pt x="19599" y="3563"/>
                </a:cubicBezTo>
                <a:cubicBezTo>
                  <a:pt x="19599" y="3563"/>
                  <a:pt x="19573" y="3563"/>
                  <a:pt x="19560" y="3524"/>
                </a:cubicBezTo>
                <a:lnTo>
                  <a:pt x="19573" y="3472"/>
                </a:lnTo>
                <a:cubicBezTo>
                  <a:pt x="19577" y="3470"/>
                  <a:pt x="19580" y="3470"/>
                  <a:pt x="19583" y="3470"/>
                </a:cubicBezTo>
                <a:close/>
                <a:moveTo>
                  <a:pt x="3136" y="3516"/>
                </a:moveTo>
                <a:cubicBezTo>
                  <a:pt x="3118" y="3516"/>
                  <a:pt x="3096" y="3519"/>
                  <a:pt x="3075" y="3524"/>
                </a:cubicBezTo>
                <a:cubicBezTo>
                  <a:pt x="3064" y="3523"/>
                  <a:pt x="3053" y="3522"/>
                  <a:pt x="3043" y="3522"/>
                </a:cubicBezTo>
                <a:cubicBezTo>
                  <a:pt x="2963" y="3522"/>
                  <a:pt x="2934" y="3566"/>
                  <a:pt x="2945" y="3589"/>
                </a:cubicBezTo>
                <a:cubicBezTo>
                  <a:pt x="2951" y="3600"/>
                  <a:pt x="2961" y="3604"/>
                  <a:pt x="2977" y="3604"/>
                </a:cubicBezTo>
                <a:cubicBezTo>
                  <a:pt x="3000" y="3604"/>
                  <a:pt x="3035" y="3596"/>
                  <a:pt x="3088" y="3589"/>
                </a:cubicBezTo>
                <a:cubicBezTo>
                  <a:pt x="3140" y="3576"/>
                  <a:pt x="3179" y="3537"/>
                  <a:pt x="3179" y="3537"/>
                </a:cubicBezTo>
                <a:cubicBezTo>
                  <a:pt x="3179" y="3522"/>
                  <a:pt x="3161" y="3516"/>
                  <a:pt x="3136" y="3516"/>
                </a:cubicBezTo>
                <a:close/>
                <a:moveTo>
                  <a:pt x="2798" y="3534"/>
                </a:moveTo>
                <a:cubicBezTo>
                  <a:pt x="2826" y="3534"/>
                  <a:pt x="2815" y="3561"/>
                  <a:pt x="2751" y="3615"/>
                </a:cubicBezTo>
                <a:cubicBezTo>
                  <a:pt x="2699" y="3628"/>
                  <a:pt x="2660" y="3654"/>
                  <a:pt x="2660" y="3654"/>
                </a:cubicBezTo>
                <a:cubicBezTo>
                  <a:pt x="2647" y="3615"/>
                  <a:pt x="2725" y="3563"/>
                  <a:pt x="2777" y="3537"/>
                </a:cubicBezTo>
                <a:cubicBezTo>
                  <a:pt x="2785" y="3535"/>
                  <a:pt x="2792" y="3534"/>
                  <a:pt x="2798" y="3534"/>
                </a:cubicBezTo>
                <a:close/>
                <a:moveTo>
                  <a:pt x="12245" y="3641"/>
                </a:moveTo>
                <a:cubicBezTo>
                  <a:pt x="12271" y="3654"/>
                  <a:pt x="12297" y="3680"/>
                  <a:pt x="12271" y="3719"/>
                </a:cubicBezTo>
                <a:lnTo>
                  <a:pt x="12258" y="3758"/>
                </a:lnTo>
                <a:cubicBezTo>
                  <a:pt x="12232" y="3745"/>
                  <a:pt x="12219" y="3693"/>
                  <a:pt x="12219" y="3693"/>
                </a:cubicBezTo>
                <a:lnTo>
                  <a:pt x="12245" y="3641"/>
                </a:lnTo>
                <a:close/>
                <a:moveTo>
                  <a:pt x="5059" y="3879"/>
                </a:moveTo>
                <a:cubicBezTo>
                  <a:pt x="5077" y="3879"/>
                  <a:pt x="5107" y="3909"/>
                  <a:pt x="5137" y="3939"/>
                </a:cubicBezTo>
                <a:lnTo>
                  <a:pt x="5124" y="3965"/>
                </a:lnTo>
                <a:lnTo>
                  <a:pt x="5059" y="3952"/>
                </a:lnTo>
                <a:lnTo>
                  <a:pt x="5046" y="3887"/>
                </a:lnTo>
                <a:cubicBezTo>
                  <a:pt x="5049" y="3881"/>
                  <a:pt x="5054" y="3879"/>
                  <a:pt x="5059" y="3879"/>
                </a:cubicBezTo>
                <a:close/>
                <a:moveTo>
                  <a:pt x="19794" y="4004"/>
                </a:moveTo>
                <a:lnTo>
                  <a:pt x="19833" y="4030"/>
                </a:lnTo>
                <a:lnTo>
                  <a:pt x="19846" y="4082"/>
                </a:lnTo>
                <a:cubicBezTo>
                  <a:pt x="19836" y="4087"/>
                  <a:pt x="19827" y="4090"/>
                  <a:pt x="19818" y="4090"/>
                </a:cubicBezTo>
                <a:cubicBezTo>
                  <a:pt x="19802" y="4090"/>
                  <a:pt x="19789" y="4081"/>
                  <a:pt x="19781" y="4056"/>
                </a:cubicBezTo>
                <a:lnTo>
                  <a:pt x="19794" y="4004"/>
                </a:lnTo>
                <a:close/>
                <a:moveTo>
                  <a:pt x="5046" y="4108"/>
                </a:moveTo>
                <a:cubicBezTo>
                  <a:pt x="5046" y="4108"/>
                  <a:pt x="5098" y="4121"/>
                  <a:pt x="5163" y="4134"/>
                </a:cubicBezTo>
                <a:cubicBezTo>
                  <a:pt x="5293" y="4147"/>
                  <a:pt x="5293" y="4160"/>
                  <a:pt x="5254" y="4199"/>
                </a:cubicBezTo>
                <a:cubicBezTo>
                  <a:pt x="5240" y="4206"/>
                  <a:pt x="5226" y="4217"/>
                  <a:pt x="5201" y="4217"/>
                </a:cubicBezTo>
                <a:cubicBezTo>
                  <a:pt x="5180" y="4217"/>
                  <a:pt x="5152" y="4209"/>
                  <a:pt x="5111" y="4186"/>
                </a:cubicBezTo>
                <a:cubicBezTo>
                  <a:pt x="5085" y="4147"/>
                  <a:pt x="5046" y="4108"/>
                  <a:pt x="5046" y="4108"/>
                </a:cubicBezTo>
                <a:close/>
                <a:moveTo>
                  <a:pt x="19713" y="4394"/>
                </a:moveTo>
                <a:cubicBezTo>
                  <a:pt x="19717" y="4394"/>
                  <a:pt x="19726" y="4404"/>
                  <a:pt x="19742" y="4419"/>
                </a:cubicBezTo>
                <a:cubicBezTo>
                  <a:pt x="19794" y="4458"/>
                  <a:pt x="19807" y="4497"/>
                  <a:pt x="19781" y="4510"/>
                </a:cubicBezTo>
                <a:cubicBezTo>
                  <a:pt x="19772" y="4514"/>
                  <a:pt x="19766" y="4517"/>
                  <a:pt x="19761" y="4517"/>
                </a:cubicBezTo>
                <a:cubicBezTo>
                  <a:pt x="19752" y="4517"/>
                  <a:pt x="19746" y="4505"/>
                  <a:pt x="19729" y="4471"/>
                </a:cubicBezTo>
                <a:cubicBezTo>
                  <a:pt x="19713" y="4416"/>
                  <a:pt x="19707" y="4394"/>
                  <a:pt x="19713" y="4394"/>
                </a:cubicBezTo>
                <a:close/>
                <a:moveTo>
                  <a:pt x="12100" y="4490"/>
                </a:moveTo>
                <a:cubicBezTo>
                  <a:pt x="12107" y="4490"/>
                  <a:pt x="12115" y="4493"/>
                  <a:pt x="12128" y="4497"/>
                </a:cubicBezTo>
                <a:cubicBezTo>
                  <a:pt x="12154" y="4510"/>
                  <a:pt x="12154" y="4575"/>
                  <a:pt x="12154" y="4575"/>
                </a:cubicBezTo>
                <a:cubicBezTo>
                  <a:pt x="12151" y="4583"/>
                  <a:pt x="12147" y="4587"/>
                  <a:pt x="12142" y="4587"/>
                </a:cubicBezTo>
                <a:cubicBezTo>
                  <a:pt x="12124" y="4587"/>
                  <a:pt x="12096" y="4546"/>
                  <a:pt x="12076" y="4536"/>
                </a:cubicBezTo>
                <a:cubicBezTo>
                  <a:pt x="12085" y="4501"/>
                  <a:pt x="12088" y="4490"/>
                  <a:pt x="12100" y="4490"/>
                </a:cubicBezTo>
                <a:close/>
                <a:moveTo>
                  <a:pt x="19715" y="4685"/>
                </a:moveTo>
                <a:cubicBezTo>
                  <a:pt x="19707" y="4686"/>
                  <a:pt x="19699" y="4688"/>
                  <a:pt x="19690" y="4691"/>
                </a:cubicBezTo>
                <a:cubicBezTo>
                  <a:pt x="19690" y="4697"/>
                  <a:pt x="19690" y="4702"/>
                  <a:pt x="19689" y="4706"/>
                </a:cubicBezTo>
                <a:lnTo>
                  <a:pt x="19689" y="4706"/>
                </a:lnTo>
                <a:cubicBezTo>
                  <a:pt x="19693" y="4700"/>
                  <a:pt x="19701" y="4692"/>
                  <a:pt x="19715" y="4685"/>
                </a:cubicBezTo>
                <a:close/>
                <a:moveTo>
                  <a:pt x="19689" y="4706"/>
                </a:moveTo>
                <a:cubicBezTo>
                  <a:pt x="19685" y="4712"/>
                  <a:pt x="19684" y="4717"/>
                  <a:pt x="19685" y="4717"/>
                </a:cubicBezTo>
                <a:cubicBezTo>
                  <a:pt x="19686" y="4717"/>
                  <a:pt x="19688" y="4714"/>
                  <a:pt x="19689" y="4706"/>
                </a:cubicBezTo>
                <a:close/>
                <a:moveTo>
                  <a:pt x="19871" y="4730"/>
                </a:moveTo>
                <a:lnTo>
                  <a:pt x="19897" y="4769"/>
                </a:lnTo>
                <a:cubicBezTo>
                  <a:pt x="19910" y="4808"/>
                  <a:pt x="19910" y="4808"/>
                  <a:pt x="19884" y="4821"/>
                </a:cubicBezTo>
                <a:lnTo>
                  <a:pt x="19859" y="4782"/>
                </a:lnTo>
                <a:lnTo>
                  <a:pt x="19871" y="4730"/>
                </a:lnTo>
                <a:close/>
                <a:moveTo>
                  <a:pt x="5840" y="4982"/>
                </a:moveTo>
                <a:cubicBezTo>
                  <a:pt x="5856" y="4982"/>
                  <a:pt x="5894" y="4995"/>
                  <a:pt x="5941" y="5003"/>
                </a:cubicBezTo>
                <a:cubicBezTo>
                  <a:pt x="5997" y="5058"/>
                  <a:pt x="6013" y="5074"/>
                  <a:pt x="5989" y="5074"/>
                </a:cubicBezTo>
                <a:cubicBezTo>
                  <a:pt x="5980" y="5074"/>
                  <a:pt x="5964" y="5071"/>
                  <a:pt x="5941" y="5068"/>
                </a:cubicBezTo>
                <a:cubicBezTo>
                  <a:pt x="5889" y="5029"/>
                  <a:pt x="5838" y="5003"/>
                  <a:pt x="5838" y="5003"/>
                </a:cubicBezTo>
                <a:cubicBezTo>
                  <a:pt x="5827" y="4987"/>
                  <a:pt x="5829" y="4982"/>
                  <a:pt x="5840" y="4982"/>
                </a:cubicBezTo>
                <a:close/>
                <a:moveTo>
                  <a:pt x="19988" y="5081"/>
                </a:moveTo>
                <a:cubicBezTo>
                  <a:pt x="19994" y="5105"/>
                  <a:pt x="20003" y="5115"/>
                  <a:pt x="20007" y="5115"/>
                </a:cubicBezTo>
                <a:cubicBezTo>
                  <a:pt x="20011" y="5115"/>
                  <a:pt x="20009" y="5101"/>
                  <a:pt x="19988" y="5081"/>
                </a:cubicBezTo>
                <a:close/>
                <a:moveTo>
                  <a:pt x="20079" y="5145"/>
                </a:moveTo>
                <a:lnTo>
                  <a:pt x="20105" y="5184"/>
                </a:lnTo>
                <a:cubicBezTo>
                  <a:pt x="20118" y="5223"/>
                  <a:pt x="20118" y="5223"/>
                  <a:pt x="20092" y="5249"/>
                </a:cubicBezTo>
                <a:lnTo>
                  <a:pt x="20066" y="5197"/>
                </a:lnTo>
                <a:lnTo>
                  <a:pt x="20079" y="5145"/>
                </a:lnTo>
                <a:close/>
                <a:moveTo>
                  <a:pt x="593" y="5177"/>
                </a:moveTo>
                <a:cubicBezTo>
                  <a:pt x="581" y="5177"/>
                  <a:pt x="575" y="5186"/>
                  <a:pt x="559" y="5210"/>
                </a:cubicBezTo>
                <a:lnTo>
                  <a:pt x="546" y="5262"/>
                </a:lnTo>
                <a:lnTo>
                  <a:pt x="598" y="5223"/>
                </a:lnTo>
                <a:lnTo>
                  <a:pt x="623" y="5184"/>
                </a:lnTo>
                <a:cubicBezTo>
                  <a:pt x="609" y="5180"/>
                  <a:pt x="600" y="5177"/>
                  <a:pt x="593" y="5177"/>
                </a:cubicBezTo>
                <a:close/>
                <a:moveTo>
                  <a:pt x="824" y="5389"/>
                </a:moveTo>
                <a:cubicBezTo>
                  <a:pt x="822" y="5397"/>
                  <a:pt x="820" y="5401"/>
                  <a:pt x="819" y="5401"/>
                </a:cubicBezTo>
                <a:cubicBezTo>
                  <a:pt x="819" y="5401"/>
                  <a:pt x="821" y="5397"/>
                  <a:pt x="824" y="5389"/>
                </a:cubicBezTo>
                <a:close/>
                <a:moveTo>
                  <a:pt x="5959" y="5388"/>
                </a:moveTo>
                <a:cubicBezTo>
                  <a:pt x="5986" y="5388"/>
                  <a:pt x="6019" y="5405"/>
                  <a:pt x="6019" y="5405"/>
                </a:cubicBezTo>
                <a:lnTo>
                  <a:pt x="6032" y="5444"/>
                </a:lnTo>
                <a:cubicBezTo>
                  <a:pt x="6019" y="5457"/>
                  <a:pt x="6006" y="5466"/>
                  <a:pt x="5993" y="5466"/>
                </a:cubicBezTo>
                <a:cubicBezTo>
                  <a:pt x="5980" y="5466"/>
                  <a:pt x="5967" y="5457"/>
                  <a:pt x="5954" y="5431"/>
                </a:cubicBezTo>
                <a:lnTo>
                  <a:pt x="5941" y="5392"/>
                </a:lnTo>
                <a:cubicBezTo>
                  <a:pt x="5946" y="5389"/>
                  <a:pt x="5953" y="5388"/>
                  <a:pt x="5959" y="5388"/>
                </a:cubicBezTo>
                <a:close/>
                <a:moveTo>
                  <a:pt x="691" y="5350"/>
                </a:moveTo>
                <a:cubicBezTo>
                  <a:pt x="694" y="5350"/>
                  <a:pt x="698" y="5351"/>
                  <a:pt x="701" y="5353"/>
                </a:cubicBezTo>
                <a:lnTo>
                  <a:pt x="675" y="5392"/>
                </a:lnTo>
                <a:cubicBezTo>
                  <a:pt x="673" y="5391"/>
                  <a:pt x="671" y="5390"/>
                  <a:pt x="669" y="5390"/>
                </a:cubicBezTo>
                <a:cubicBezTo>
                  <a:pt x="655" y="5390"/>
                  <a:pt x="654" y="5417"/>
                  <a:pt x="673" y="5417"/>
                </a:cubicBezTo>
                <a:cubicBezTo>
                  <a:pt x="680" y="5417"/>
                  <a:pt x="689" y="5414"/>
                  <a:pt x="701" y="5405"/>
                </a:cubicBezTo>
                <a:cubicBezTo>
                  <a:pt x="740" y="5431"/>
                  <a:pt x="766" y="5444"/>
                  <a:pt x="766" y="5444"/>
                </a:cubicBezTo>
                <a:cubicBezTo>
                  <a:pt x="745" y="5476"/>
                  <a:pt x="706" y="5499"/>
                  <a:pt x="678" y="5499"/>
                </a:cubicBezTo>
                <a:cubicBezTo>
                  <a:pt x="672" y="5499"/>
                  <a:pt x="667" y="5498"/>
                  <a:pt x="662" y="5496"/>
                </a:cubicBezTo>
                <a:cubicBezTo>
                  <a:pt x="640" y="5499"/>
                  <a:pt x="624" y="5502"/>
                  <a:pt x="613" y="5502"/>
                </a:cubicBezTo>
                <a:cubicBezTo>
                  <a:pt x="588" y="5502"/>
                  <a:pt x="596" y="5486"/>
                  <a:pt x="623" y="5431"/>
                </a:cubicBezTo>
                <a:cubicBezTo>
                  <a:pt x="646" y="5386"/>
                  <a:pt x="669" y="5350"/>
                  <a:pt x="691" y="5350"/>
                </a:cubicBezTo>
                <a:close/>
                <a:moveTo>
                  <a:pt x="20364" y="5509"/>
                </a:moveTo>
                <a:lnTo>
                  <a:pt x="20390" y="5547"/>
                </a:lnTo>
                <a:cubicBezTo>
                  <a:pt x="20416" y="5586"/>
                  <a:pt x="20390" y="5599"/>
                  <a:pt x="20390" y="5599"/>
                </a:cubicBezTo>
                <a:cubicBezTo>
                  <a:pt x="20390" y="5599"/>
                  <a:pt x="20386" y="5608"/>
                  <a:pt x="20375" y="5608"/>
                </a:cubicBezTo>
                <a:cubicBezTo>
                  <a:pt x="20367" y="5608"/>
                  <a:pt x="20355" y="5603"/>
                  <a:pt x="20338" y="5586"/>
                </a:cubicBezTo>
                <a:cubicBezTo>
                  <a:pt x="20338" y="5586"/>
                  <a:pt x="20338" y="5521"/>
                  <a:pt x="20364" y="5509"/>
                </a:cubicBezTo>
                <a:close/>
                <a:moveTo>
                  <a:pt x="11596" y="5521"/>
                </a:moveTo>
                <a:cubicBezTo>
                  <a:pt x="11635" y="5534"/>
                  <a:pt x="11661" y="5560"/>
                  <a:pt x="11635" y="5599"/>
                </a:cubicBezTo>
                <a:lnTo>
                  <a:pt x="11583" y="5625"/>
                </a:lnTo>
                <a:lnTo>
                  <a:pt x="11583" y="5560"/>
                </a:lnTo>
                <a:lnTo>
                  <a:pt x="11596" y="5521"/>
                </a:lnTo>
                <a:close/>
                <a:moveTo>
                  <a:pt x="409" y="5877"/>
                </a:moveTo>
                <a:cubicBezTo>
                  <a:pt x="413" y="5877"/>
                  <a:pt x="419" y="5880"/>
                  <a:pt x="429" y="5885"/>
                </a:cubicBezTo>
                <a:cubicBezTo>
                  <a:pt x="429" y="5885"/>
                  <a:pt x="442" y="5937"/>
                  <a:pt x="416" y="5988"/>
                </a:cubicBezTo>
                <a:lnTo>
                  <a:pt x="377" y="6014"/>
                </a:lnTo>
                <a:cubicBezTo>
                  <a:pt x="338" y="6001"/>
                  <a:pt x="364" y="5950"/>
                  <a:pt x="390" y="5911"/>
                </a:cubicBezTo>
                <a:cubicBezTo>
                  <a:pt x="398" y="5886"/>
                  <a:pt x="401" y="5877"/>
                  <a:pt x="409" y="5877"/>
                </a:cubicBezTo>
                <a:close/>
                <a:moveTo>
                  <a:pt x="766" y="6196"/>
                </a:moveTo>
                <a:lnTo>
                  <a:pt x="753" y="6235"/>
                </a:lnTo>
                <a:cubicBezTo>
                  <a:pt x="753" y="6235"/>
                  <a:pt x="753" y="6300"/>
                  <a:pt x="792" y="6313"/>
                </a:cubicBezTo>
                <a:lnTo>
                  <a:pt x="805" y="6261"/>
                </a:lnTo>
                <a:cubicBezTo>
                  <a:pt x="831" y="6222"/>
                  <a:pt x="792" y="6209"/>
                  <a:pt x="766" y="6196"/>
                </a:cubicBezTo>
                <a:close/>
                <a:moveTo>
                  <a:pt x="6332" y="6262"/>
                </a:moveTo>
                <a:cubicBezTo>
                  <a:pt x="6344" y="6262"/>
                  <a:pt x="6388" y="6308"/>
                  <a:pt x="6408" y="6339"/>
                </a:cubicBezTo>
                <a:lnTo>
                  <a:pt x="6382" y="6352"/>
                </a:lnTo>
                <a:cubicBezTo>
                  <a:pt x="6356" y="6313"/>
                  <a:pt x="6304" y="6287"/>
                  <a:pt x="6330" y="6274"/>
                </a:cubicBezTo>
                <a:cubicBezTo>
                  <a:pt x="6328" y="6265"/>
                  <a:pt x="6328" y="6262"/>
                  <a:pt x="6332" y="6262"/>
                </a:cubicBezTo>
                <a:close/>
                <a:moveTo>
                  <a:pt x="23185" y="6278"/>
                </a:moveTo>
                <a:cubicBezTo>
                  <a:pt x="23194" y="6278"/>
                  <a:pt x="23197" y="6285"/>
                  <a:pt x="23205" y="6300"/>
                </a:cubicBezTo>
                <a:cubicBezTo>
                  <a:pt x="23231" y="6326"/>
                  <a:pt x="23205" y="6378"/>
                  <a:pt x="23166" y="6391"/>
                </a:cubicBezTo>
                <a:cubicBezTo>
                  <a:pt x="23159" y="6395"/>
                  <a:pt x="23153" y="6397"/>
                  <a:pt x="23147" y="6397"/>
                </a:cubicBezTo>
                <a:cubicBezTo>
                  <a:pt x="23120" y="6397"/>
                  <a:pt x="23110" y="6351"/>
                  <a:pt x="23153" y="6287"/>
                </a:cubicBezTo>
                <a:cubicBezTo>
                  <a:pt x="23169" y="6281"/>
                  <a:pt x="23179" y="6278"/>
                  <a:pt x="23185" y="6278"/>
                </a:cubicBezTo>
                <a:close/>
                <a:moveTo>
                  <a:pt x="6707" y="6494"/>
                </a:moveTo>
                <a:cubicBezTo>
                  <a:pt x="6720" y="6494"/>
                  <a:pt x="6733" y="6501"/>
                  <a:pt x="6745" y="6520"/>
                </a:cubicBezTo>
                <a:cubicBezTo>
                  <a:pt x="6797" y="6533"/>
                  <a:pt x="6797" y="6598"/>
                  <a:pt x="6720" y="6598"/>
                </a:cubicBezTo>
                <a:cubicBezTo>
                  <a:pt x="6694" y="6559"/>
                  <a:pt x="6694" y="6559"/>
                  <a:pt x="6668" y="6507"/>
                </a:cubicBezTo>
                <a:cubicBezTo>
                  <a:pt x="6681" y="6501"/>
                  <a:pt x="6694" y="6494"/>
                  <a:pt x="6707" y="6494"/>
                </a:cubicBezTo>
                <a:close/>
                <a:moveTo>
                  <a:pt x="21817" y="6609"/>
                </a:moveTo>
                <a:cubicBezTo>
                  <a:pt x="21829" y="6609"/>
                  <a:pt x="21836" y="6613"/>
                  <a:pt x="21830" y="6624"/>
                </a:cubicBezTo>
                <a:cubicBezTo>
                  <a:pt x="21830" y="6624"/>
                  <a:pt x="21830" y="6650"/>
                  <a:pt x="21778" y="6676"/>
                </a:cubicBezTo>
                <a:cubicBezTo>
                  <a:pt x="21778" y="6676"/>
                  <a:pt x="21765" y="6679"/>
                  <a:pt x="21752" y="6679"/>
                </a:cubicBezTo>
                <a:cubicBezTo>
                  <a:pt x="21739" y="6679"/>
                  <a:pt x="21726" y="6676"/>
                  <a:pt x="21726" y="6663"/>
                </a:cubicBezTo>
                <a:lnTo>
                  <a:pt x="21739" y="6624"/>
                </a:lnTo>
                <a:cubicBezTo>
                  <a:pt x="21769" y="6616"/>
                  <a:pt x="21799" y="6609"/>
                  <a:pt x="21817" y="6609"/>
                </a:cubicBezTo>
                <a:close/>
                <a:moveTo>
                  <a:pt x="6953" y="6806"/>
                </a:moveTo>
                <a:lnTo>
                  <a:pt x="6992" y="6844"/>
                </a:lnTo>
                <a:cubicBezTo>
                  <a:pt x="7018" y="6870"/>
                  <a:pt x="7018" y="6870"/>
                  <a:pt x="6992" y="6896"/>
                </a:cubicBezTo>
                <a:lnTo>
                  <a:pt x="6966" y="6857"/>
                </a:lnTo>
                <a:lnTo>
                  <a:pt x="6953" y="6806"/>
                </a:lnTo>
                <a:close/>
                <a:moveTo>
                  <a:pt x="7355" y="7078"/>
                </a:moveTo>
                <a:cubicBezTo>
                  <a:pt x="7342" y="7104"/>
                  <a:pt x="7355" y="7156"/>
                  <a:pt x="7355" y="7156"/>
                </a:cubicBezTo>
                <a:cubicBezTo>
                  <a:pt x="7364" y="7164"/>
                  <a:pt x="7372" y="7167"/>
                  <a:pt x="7380" y="7167"/>
                </a:cubicBezTo>
                <a:cubicBezTo>
                  <a:pt x="7395" y="7167"/>
                  <a:pt x="7407" y="7156"/>
                  <a:pt x="7407" y="7156"/>
                </a:cubicBezTo>
                <a:cubicBezTo>
                  <a:pt x="7407" y="7156"/>
                  <a:pt x="7420" y="7130"/>
                  <a:pt x="7394" y="7104"/>
                </a:cubicBezTo>
                <a:lnTo>
                  <a:pt x="7355" y="7078"/>
                </a:lnTo>
                <a:close/>
                <a:moveTo>
                  <a:pt x="8042" y="7216"/>
                </a:moveTo>
                <a:cubicBezTo>
                  <a:pt x="8032" y="7216"/>
                  <a:pt x="8035" y="7225"/>
                  <a:pt x="8043" y="7247"/>
                </a:cubicBezTo>
                <a:lnTo>
                  <a:pt x="8120" y="7273"/>
                </a:lnTo>
                <a:cubicBezTo>
                  <a:pt x="8120" y="7247"/>
                  <a:pt x="8120" y="7247"/>
                  <a:pt x="8094" y="7234"/>
                </a:cubicBezTo>
                <a:cubicBezTo>
                  <a:pt x="8065" y="7222"/>
                  <a:pt x="8049" y="7216"/>
                  <a:pt x="8042" y="7216"/>
                </a:cubicBezTo>
                <a:close/>
                <a:moveTo>
                  <a:pt x="7461" y="7404"/>
                </a:moveTo>
                <a:cubicBezTo>
                  <a:pt x="7480" y="7404"/>
                  <a:pt x="7498" y="7415"/>
                  <a:pt x="7498" y="7415"/>
                </a:cubicBezTo>
                <a:cubicBezTo>
                  <a:pt x="7537" y="7428"/>
                  <a:pt x="7563" y="7454"/>
                  <a:pt x="7550" y="7480"/>
                </a:cubicBezTo>
                <a:cubicBezTo>
                  <a:pt x="7550" y="7480"/>
                  <a:pt x="7542" y="7502"/>
                  <a:pt x="7522" y="7502"/>
                </a:cubicBezTo>
                <a:cubicBezTo>
                  <a:pt x="7516" y="7502"/>
                  <a:pt x="7507" y="7499"/>
                  <a:pt x="7498" y="7493"/>
                </a:cubicBezTo>
                <a:cubicBezTo>
                  <a:pt x="7459" y="7467"/>
                  <a:pt x="7433" y="7415"/>
                  <a:pt x="7433" y="7415"/>
                </a:cubicBezTo>
                <a:cubicBezTo>
                  <a:pt x="7442" y="7407"/>
                  <a:pt x="7452" y="7404"/>
                  <a:pt x="7461" y="7404"/>
                </a:cubicBezTo>
                <a:close/>
                <a:moveTo>
                  <a:pt x="9378" y="7467"/>
                </a:moveTo>
                <a:cubicBezTo>
                  <a:pt x="9391" y="7506"/>
                  <a:pt x="9404" y="7532"/>
                  <a:pt x="9365" y="7545"/>
                </a:cubicBezTo>
                <a:lnTo>
                  <a:pt x="9314" y="7532"/>
                </a:lnTo>
                <a:lnTo>
                  <a:pt x="9340" y="7493"/>
                </a:lnTo>
                <a:lnTo>
                  <a:pt x="9378" y="7467"/>
                </a:lnTo>
                <a:close/>
                <a:moveTo>
                  <a:pt x="9019" y="7561"/>
                </a:moveTo>
                <a:cubicBezTo>
                  <a:pt x="9035" y="7561"/>
                  <a:pt x="9061" y="7571"/>
                  <a:pt x="9093" y="7597"/>
                </a:cubicBezTo>
                <a:cubicBezTo>
                  <a:pt x="9093" y="7623"/>
                  <a:pt x="9093" y="7623"/>
                  <a:pt x="9054" y="7636"/>
                </a:cubicBezTo>
                <a:cubicBezTo>
                  <a:pt x="9054" y="7636"/>
                  <a:pt x="9002" y="7610"/>
                  <a:pt x="9002" y="7584"/>
                </a:cubicBezTo>
                <a:cubicBezTo>
                  <a:pt x="8996" y="7571"/>
                  <a:pt x="9002" y="7561"/>
                  <a:pt x="9019" y="7561"/>
                </a:cubicBezTo>
                <a:close/>
                <a:moveTo>
                  <a:pt x="8223" y="7680"/>
                </a:moveTo>
                <a:cubicBezTo>
                  <a:pt x="8235" y="7680"/>
                  <a:pt x="8256" y="7683"/>
                  <a:pt x="8289" y="7688"/>
                </a:cubicBezTo>
                <a:cubicBezTo>
                  <a:pt x="8328" y="7688"/>
                  <a:pt x="8328" y="7726"/>
                  <a:pt x="8328" y="7726"/>
                </a:cubicBezTo>
                <a:cubicBezTo>
                  <a:pt x="8328" y="7733"/>
                  <a:pt x="8325" y="7735"/>
                  <a:pt x="8321" y="7735"/>
                </a:cubicBezTo>
                <a:cubicBezTo>
                  <a:pt x="8308" y="7735"/>
                  <a:pt x="8276" y="7713"/>
                  <a:pt x="8237" y="7713"/>
                </a:cubicBezTo>
                <a:cubicBezTo>
                  <a:pt x="8212" y="7689"/>
                  <a:pt x="8203" y="7680"/>
                  <a:pt x="8223" y="7680"/>
                </a:cubicBezTo>
                <a:close/>
                <a:moveTo>
                  <a:pt x="16171" y="1"/>
                </a:moveTo>
                <a:cubicBezTo>
                  <a:pt x="16147" y="1"/>
                  <a:pt x="16136" y="10"/>
                  <a:pt x="16136" y="22"/>
                </a:cubicBezTo>
                <a:cubicBezTo>
                  <a:pt x="16084" y="61"/>
                  <a:pt x="16084" y="61"/>
                  <a:pt x="16019" y="61"/>
                </a:cubicBezTo>
                <a:cubicBezTo>
                  <a:pt x="16019" y="50"/>
                  <a:pt x="16010" y="44"/>
                  <a:pt x="15993" y="44"/>
                </a:cubicBezTo>
                <a:cubicBezTo>
                  <a:pt x="15967" y="44"/>
                  <a:pt x="15924" y="57"/>
                  <a:pt x="15864" y="87"/>
                </a:cubicBezTo>
                <a:cubicBezTo>
                  <a:pt x="15845" y="92"/>
                  <a:pt x="15833" y="95"/>
                  <a:pt x="15824" y="95"/>
                </a:cubicBezTo>
                <a:cubicBezTo>
                  <a:pt x="15810" y="95"/>
                  <a:pt x="15807" y="86"/>
                  <a:pt x="15799" y="61"/>
                </a:cubicBezTo>
                <a:lnTo>
                  <a:pt x="15695" y="87"/>
                </a:lnTo>
                <a:cubicBezTo>
                  <a:pt x="15669" y="113"/>
                  <a:pt x="15630" y="126"/>
                  <a:pt x="15578" y="139"/>
                </a:cubicBezTo>
                <a:cubicBezTo>
                  <a:pt x="15539" y="165"/>
                  <a:pt x="15488" y="178"/>
                  <a:pt x="15436" y="191"/>
                </a:cubicBezTo>
                <a:cubicBezTo>
                  <a:pt x="15332" y="217"/>
                  <a:pt x="15241" y="230"/>
                  <a:pt x="15215" y="230"/>
                </a:cubicBezTo>
                <a:cubicBezTo>
                  <a:pt x="15215" y="230"/>
                  <a:pt x="15163" y="243"/>
                  <a:pt x="15124" y="294"/>
                </a:cubicBezTo>
                <a:cubicBezTo>
                  <a:pt x="15109" y="342"/>
                  <a:pt x="15083" y="370"/>
                  <a:pt x="15060" y="370"/>
                </a:cubicBezTo>
                <a:cubicBezTo>
                  <a:pt x="15045" y="370"/>
                  <a:pt x="15031" y="359"/>
                  <a:pt x="15021" y="333"/>
                </a:cubicBezTo>
                <a:cubicBezTo>
                  <a:pt x="15009" y="310"/>
                  <a:pt x="15002" y="297"/>
                  <a:pt x="14997" y="297"/>
                </a:cubicBezTo>
                <a:cubicBezTo>
                  <a:pt x="14989" y="297"/>
                  <a:pt x="14983" y="316"/>
                  <a:pt x="14969" y="359"/>
                </a:cubicBezTo>
                <a:cubicBezTo>
                  <a:pt x="14949" y="399"/>
                  <a:pt x="14809" y="476"/>
                  <a:pt x="14749" y="476"/>
                </a:cubicBezTo>
                <a:cubicBezTo>
                  <a:pt x="14730" y="476"/>
                  <a:pt x="14719" y="469"/>
                  <a:pt x="14722" y="450"/>
                </a:cubicBezTo>
                <a:lnTo>
                  <a:pt x="14696" y="398"/>
                </a:lnTo>
                <a:cubicBezTo>
                  <a:pt x="14657" y="450"/>
                  <a:pt x="14618" y="476"/>
                  <a:pt x="14618" y="476"/>
                </a:cubicBezTo>
                <a:cubicBezTo>
                  <a:pt x="14631" y="515"/>
                  <a:pt x="14580" y="541"/>
                  <a:pt x="14450" y="619"/>
                </a:cubicBezTo>
                <a:cubicBezTo>
                  <a:pt x="14359" y="684"/>
                  <a:pt x="14203" y="826"/>
                  <a:pt x="14126" y="891"/>
                </a:cubicBezTo>
                <a:cubicBezTo>
                  <a:pt x="14035" y="956"/>
                  <a:pt x="13918" y="1060"/>
                  <a:pt x="13866" y="1073"/>
                </a:cubicBezTo>
                <a:cubicBezTo>
                  <a:pt x="13827" y="1112"/>
                  <a:pt x="13788" y="1150"/>
                  <a:pt x="13737" y="1241"/>
                </a:cubicBezTo>
                <a:cubicBezTo>
                  <a:pt x="13725" y="1300"/>
                  <a:pt x="13659" y="1360"/>
                  <a:pt x="13628" y="1360"/>
                </a:cubicBezTo>
                <a:cubicBezTo>
                  <a:pt x="13625" y="1360"/>
                  <a:pt x="13622" y="1359"/>
                  <a:pt x="13620" y="1358"/>
                </a:cubicBezTo>
                <a:lnTo>
                  <a:pt x="13594" y="1397"/>
                </a:lnTo>
                <a:cubicBezTo>
                  <a:pt x="13542" y="1488"/>
                  <a:pt x="13503" y="1527"/>
                  <a:pt x="13503" y="1527"/>
                </a:cubicBezTo>
                <a:cubicBezTo>
                  <a:pt x="13500" y="1524"/>
                  <a:pt x="13495" y="1522"/>
                  <a:pt x="13488" y="1522"/>
                </a:cubicBezTo>
                <a:cubicBezTo>
                  <a:pt x="13464" y="1522"/>
                  <a:pt x="13422" y="1541"/>
                  <a:pt x="13412" y="1591"/>
                </a:cubicBezTo>
                <a:cubicBezTo>
                  <a:pt x="13438" y="1604"/>
                  <a:pt x="13399" y="1643"/>
                  <a:pt x="13347" y="1721"/>
                </a:cubicBezTo>
                <a:cubicBezTo>
                  <a:pt x="13321" y="1747"/>
                  <a:pt x="13231" y="1838"/>
                  <a:pt x="13127" y="1981"/>
                </a:cubicBezTo>
                <a:cubicBezTo>
                  <a:pt x="13023" y="2123"/>
                  <a:pt x="12906" y="2305"/>
                  <a:pt x="12803" y="2486"/>
                </a:cubicBezTo>
                <a:cubicBezTo>
                  <a:pt x="12699" y="2681"/>
                  <a:pt x="12595" y="2863"/>
                  <a:pt x="12530" y="3005"/>
                </a:cubicBezTo>
                <a:cubicBezTo>
                  <a:pt x="12465" y="3148"/>
                  <a:pt x="12426" y="3239"/>
                  <a:pt x="12426" y="3239"/>
                </a:cubicBezTo>
                <a:cubicBezTo>
                  <a:pt x="12426" y="3239"/>
                  <a:pt x="12414" y="3291"/>
                  <a:pt x="12362" y="3368"/>
                </a:cubicBezTo>
                <a:cubicBezTo>
                  <a:pt x="12349" y="3420"/>
                  <a:pt x="12310" y="3511"/>
                  <a:pt x="12310" y="3511"/>
                </a:cubicBezTo>
                <a:cubicBezTo>
                  <a:pt x="12306" y="3510"/>
                  <a:pt x="12303" y="3509"/>
                  <a:pt x="12300" y="3509"/>
                </a:cubicBezTo>
                <a:cubicBezTo>
                  <a:pt x="12237" y="3509"/>
                  <a:pt x="12166" y="3726"/>
                  <a:pt x="12141" y="3861"/>
                </a:cubicBezTo>
                <a:cubicBezTo>
                  <a:pt x="12154" y="3913"/>
                  <a:pt x="12128" y="3965"/>
                  <a:pt x="12102" y="4004"/>
                </a:cubicBezTo>
                <a:cubicBezTo>
                  <a:pt x="12098" y="4002"/>
                  <a:pt x="12093" y="4001"/>
                  <a:pt x="12088" y="4001"/>
                </a:cubicBezTo>
                <a:cubicBezTo>
                  <a:pt x="12039" y="4001"/>
                  <a:pt x="11986" y="4117"/>
                  <a:pt x="11986" y="4211"/>
                </a:cubicBezTo>
                <a:cubicBezTo>
                  <a:pt x="12007" y="4265"/>
                  <a:pt x="12002" y="4309"/>
                  <a:pt x="11964" y="4309"/>
                </a:cubicBezTo>
                <a:cubicBezTo>
                  <a:pt x="11955" y="4309"/>
                  <a:pt x="11945" y="4307"/>
                  <a:pt x="11934" y="4302"/>
                </a:cubicBezTo>
                <a:cubicBezTo>
                  <a:pt x="11927" y="4299"/>
                  <a:pt x="11920" y="4297"/>
                  <a:pt x="11914" y="4297"/>
                </a:cubicBezTo>
                <a:cubicBezTo>
                  <a:pt x="11873" y="4297"/>
                  <a:pt x="11848" y="4371"/>
                  <a:pt x="11882" y="4484"/>
                </a:cubicBezTo>
                <a:cubicBezTo>
                  <a:pt x="11895" y="4536"/>
                  <a:pt x="11895" y="4536"/>
                  <a:pt x="11843" y="4575"/>
                </a:cubicBezTo>
                <a:cubicBezTo>
                  <a:pt x="11765" y="4588"/>
                  <a:pt x="11752" y="4627"/>
                  <a:pt x="11778" y="4640"/>
                </a:cubicBezTo>
                <a:cubicBezTo>
                  <a:pt x="11817" y="4717"/>
                  <a:pt x="11791" y="4756"/>
                  <a:pt x="11713" y="4769"/>
                </a:cubicBezTo>
                <a:cubicBezTo>
                  <a:pt x="11622" y="4821"/>
                  <a:pt x="11622" y="4821"/>
                  <a:pt x="11648" y="4899"/>
                </a:cubicBezTo>
                <a:cubicBezTo>
                  <a:pt x="11687" y="4964"/>
                  <a:pt x="11596" y="5132"/>
                  <a:pt x="11519" y="5145"/>
                </a:cubicBezTo>
                <a:cubicBezTo>
                  <a:pt x="11506" y="5184"/>
                  <a:pt x="11454" y="5210"/>
                  <a:pt x="11480" y="5223"/>
                </a:cubicBezTo>
                <a:lnTo>
                  <a:pt x="11428" y="5249"/>
                </a:lnTo>
                <a:cubicBezTo>
                  <a:pt x="11402" y="5288"/>
                  <a:pt x="11389" y="5340"/>
                  <a:pt x="11389" y="5340"/>
                </a:cubicBezTo>
                <a:lnTo>
                  <a:pt x="11415" y="5353"/>
                </a:lnTo>
                <a:cubicBezTo>
                  <a:pt x="11389" y="5392"/>
                  <a:pt x="11220" y="5612"/>
                  <a:pt x="11052" y="5872"/>
                </a:cubicBezTo>
                <a:cubicBezTo>
                  <a:pt x="10766" y="6274"/>
                  <a:pt x="10688" y="6313"/>
                  <a:pt x="10740" y="6313"/>
                </a:cubicBezTo>
                <a:cubicBezTo>
                  <a:pt x="10811" y="6324"/>
                  <a:pt x="10775" y="6379"/>
                  <a:pt x="10709" y="6379"/>
                </a:cubicBezTo>
                <a:cubicBezTo>
                  <a:pt x="10702" y="6379"/>
                  <a:pt x="10695" y="6379"/>
                  <a:pt x="10688" y="6378"/>
                </a:cubicBezTo>
                <a:cubicBezTo>
                  <a:pt x="10663" y="6403"/>
                  <a:pt x="10572" y="6442"/>
                  <a:pt x="10507" y="6507"/>
                </a:cubicBezTo>
                <a:cubicBezTo>
                  <a:pt x="10454" y="6560"/>
                  <a:pt x="10401" y="6605"/>
                  <a:pt x="10376" y="6605"/>
                </a:cubicBezTo>
                <a:cubicBezTo>
                  <a:pt x="10371" y="6605"/>
                  <a:pt x="10367" y="6603"/>
                  <a:pt x="10364" y="6598"/>
                </a:cubicBezTo>
                <a:lnTo>
                  <a:pt x="10325" y="6624"/>
                </a:lnTo>
                <a:cubicBezTo>
                  <a:pt x="10299" y="6728"/>
                  <a:pt x="10092" y="6896"/>
                  <a:pt x="9962" y="6935"/>
                </a:cubicBezTo>
                <a:cubicBezTo>
                  <a:pt x="9884" y="6974"/>
                  <a:pt x="9858" y="7013"/>
                  <a:pt x="9794" y="7078"/>
                </a:cubicBezTo>
                <a:cubicBezTo>
                  <a:pt x="9749" y="7123"/>
                  <a:pt x="9735" y="7137"/>
                  <a:pt x="9713" y="7137"/>
                </a:cubicBezTo>
                <a:cubicBezTo>
                  <a:pt x="9704" y="7137"/>
                  <a:pt x="9693" y="7134"/>
                  <a:pt x="9677" y="7130"/>
                </a:cubicBezTo>
                <a:cubicBezTo>
                  <a:pt x="9676" y="7129"/>
                  <a:pt x="9673" y="7128"/>
                  <a:pt x="9669" y="7128"/>
                </a:cubicBezTo>
                <a:cubicBezTo>
                  <a:pt x="9625" y="7128"/>
                  <a:pt x="9431" y="7187"/>
                  <a:pt x="9443" y="7247"/>
                </a:cubicBezTo>
                <a:lnTo>
                  <a:pt x="9404" y="7234"/>
                </a:lnTo>
                <a:cubicBezTo>
                  <a:pt x="9397" y="7232"/>
                  <a:pt x="9390" y="7231"/>
                  <a:pt x="9384" y="7231"/>
                </a:cubicBezTo>
                <a:cubicBezTo>
                  <a:pt x="9343" y="7231"/>
                  <a:pt x="9315" y="7263"/>
                  <a:pt x="9327" y="7285"/>
                </a:cubicBezTo>
                <a:cubicBezTo>
                  <a:pt x="9340" y="7319"/>
                  <a:pt x="9336" y="7339"/>
                  <a:pt x="9318" y="7339"/>
                </a:cubicBezTo>
                <a:cubicBezTo>
                  <a:pt x="9301" y="7339"/>
                  <a:pt x="9273" y="7323"/>
                  <a:pt x="9236" y="7285"/>
                </a:cubicBezTo>
                <a:cubicBezTo>
                  <a:pt x="9229" y="7260"/>
                  <a:pt x="9216" y="7250"/>
                  <a:pt x="9207" y="7250"/>
                </a:cubicBezTo>
                <a:cubicBezTo>
                  <a:pt x="9197" y="7250"/>
                  <a:pt x="9190" y="7260"/>
                  <a:pt x="9197" y="7273"/>
                </a:cubicBezTo>
                <a:cubicBezTo>
                  <a:pt x="9163" y="7306"/>
                  <a:pt x="9139" y="7340"/>
                  <a:pt x="9100" y="7340"/>
                </a:cubicBezTo>
                <a:cubicBezTo>
                  <a:pt x="9094" y="7340"/>
                  <a:pt x="9087" y="7339"/>
                  <a:pt x="9080" y="7337"/>
                </a:cubicBezTo>
                <a:cubicBezTo>
                  <a:pt x="9041" y="7350"/>
                  <a:pt x="9002" y="7350"/>
                  <a:pt x="9015" y="7415"/>
                </a:cubicBezTo>
                <a:cubicBezTo>
                  <a:pt x="9028" y="7441"/>
                  <a:pt x="8976" y="7467"/>
                  <a:pt x="8937" y="7467"/>
                </a:cubicBezTo>
                <a:cubicBezTo>
                  <a:pt x="8937" y="7428"/>
                  <a:pt x="8937" y="7441"/>
                  <a:pt x="8963" y="7402"/>
                </a:cubicBezTo>
                <a:cubicBezTo>
                  <a:pt x="8979" y="7398"/>
                  <a:pt x="8985" y="7397"/>
                  <a:pt x="8984" y="7397"/>
                </a:cubicBezTo>
                <a:lnTo>
                  <a:pt x="8984" y="7397"/>
                </a:lnTo>
                <a:cubicBezTo>
                  <a:pt x="8983" y="7397"/>
                  <a:pt x="8941" y="7406"/>
                  <a:pt x="8886" y="7415"/>
                </a:cubicBezTo>
                <a:cubicBezTo>
                  <a:pt x="8847" y="7415"/>
                  <a:pt x="8756" y="7402"/>
                  <a:pt x="8756" y="7363"/>
                </a:cubicBezTo>
                <a:cubicBezTo>
                  <a:pt x="8741" y="7353"/>
                  <a:pt x="8726" y="7347"/>
                  <a:pt x="8716" y="7347"/>
                </a:cubicBezTo>
                <a:cubicBezTo>
                  <a:pt x="8700" y="7347"/>
                  <a:pt x="8698" y="7362"/>
                  <a:pt x="8730" y="7402"/>
                </a:cubicBezTo>
                <a:cubicBezTo>
                  <a:pt x="8730" y="7467"/>
                  <a:pt x="8730" y="7467"/>
                  <a:pt x="8652" y="7467"/>
                </a:cubicBezTo>
                <a:cubicBezTo>
                  <a:pt x="8637" y="7467"/>
                  <a:pt x="8619" y="7469"/>
                  <a:pt x="8603" y="7469"/>
                </a:cubicBezTo>
                <a:cubicBezTo>
                  <a:pt x="8580" y="7469"/>
                  <a:pt x="8561" y="7464"/>
                  <a:pt x="8561" y="7441"/>
                </a:cubicBezTo>
                <a:cubicBezTo>
                  <a:pt x="8561" y="7415"/>
                  <a:pt x="8561" y="7415"/>
                  <a:pt x="8484" y="7415"/>
                </a:cubicBezTo>
                <a:cubicBezTo>
                  <a:pt x="8474" y="7413"/>
                  <a:pt x="8464" y="7412"/>
                  <a:pt x="8454" y="7412"/>
                </a:cubicBezTo>
                <a:cubicBezTo>
                  <a:pt x="8408" y="7412"/>
                  <a:pt x="8357" y="7433"/>
                  <a:pt x="8315" y="7454"/>
                </a:cubicBezTo>
                <a:cubicBezTo>
                  <a:pt x="8263" y="7480"/>
                  <a:pt x="8211" y="7506"/>
                  <a:pt x="8185" y="7532"/>
                </a:cubicBezTo>
                <a:cubicBezTo>
                  <a:pt x="8179" y="7564"/>
                  <a:pt x="8175" y="7581"/>
                  <a:pt x="8171" y="7581"/>
                </a:cubicBezTo>
                <a:cubicBezTo>
                  <a:pt x="8166" y="7581"/>
                  <a:pt x="8159" y="7564"/>
                  <a:pt x="8146" y="7532"/>
                </a:cubicBezTo>
                <a:cubicBezTo>
                  <a:pt x="8159" y="7493"/>
                  <a:pt x="8107" y="7493"/>
                  <a:pt x="8068" y="7480"/>
                </a:cubicBezTo>
                <a:cubicBezTo>
                  <a:pt x="8068" y="7491"/>
                  <a:pt x="8065" y="7495"/>
                  <a:pt x="8062" y="7495"/>
                </a:cubicBezTo>
                <a:cubicBezTo>
                  <a:pt x="8054" y="7495"/>
                  <a:pt x="8044" y="7478"/>
                  <a:pt x="8058" y="7478"/>
                </a:cubicBezTo>
                <a:cubicBezTo>
                  <a:pt x="8060" y="7478"/>
                  <a:pt x="8064" y="7479"/>
                  <a:pt x="8068" y="7480"/>
                </a:cubicBezTo>
                <a:cubicBezTo>
                  <a:pt x="8076" y="7465"/>
                  <a:pt x="8093" y="7459"/>
                  <a:pt x="8113" y="7459"/>
                </a:cubicBezTo>
                <a:cubicBezTo>
                  <a:pt x="8127" y="7459"/>
                  <a:pt x="8143" y="7462"/>
                  <a:pt x="8159" y="7467"/>
                </a:cubicBezTo>
                <a:lnTo>
                  <a:pt x="8172" y="7441"/>
                </a:lnTo>
                <a:cubicBezTo>
                  <a:pt x="8158" y="7398"/>
                  <a:pt x="8140" y="7379"/>
                  <a:pt x="8118" y="7379"/>
                </a:cubicBezTo>
                <a:cubicBezTo>
                  <a:pt x="8099" y="7379"/>
                  <a:pt x="8079" y="7392"/>
                  <a:pt x="8055" y="7415"/>
                </a:cubicBezTo>
                <a:cubicBezTo>
                  <a:pt x="8036" y="7420"/>
                  <a:pt x="8024" y="7423"/>
                  <a:pt x="8016" y="7423"/>
                </a:cubicBezTo>
                <a:cubicBezTo>
                  <a:pt x="8000" y="7423"/>
                  <a:pt x="7994" y="7414"/>
                  <a:pt x="7978" y="7389"/>
                </a:cubicBezTo>
                <a:cubicBezTo>
                  <a:pt x="7959" y="7352"/>
                  <a:pt x="7940" y="7322"/>
                  <a:pt x="7927" y="7322"/>
                </a:cubicBezTo>
                <a:cubicBezTo>
                  <a:pt x="7921" y="7322"/>
                  <a:pt x="7916" y="7326"/>
                  <a:pt x="7913" y="7337"/>
                </a:cubicBezTo>
                <a:cubicBezTo>
                  <a:pt x="7913" y="7337"/>
                  <a:pt x="7848" y="7298"/>
                  <a:pt x="7822" y="7260"/>
                </a:cubicBezTo>
                <a:cubicBezTo>
                  <a:pt x="7780" y="7234"/>
                  <a:pt x="7749" y="7220"/>
                  <a:pt x="7729" y="7220"/>
                </a:cubicBezTo>
                <a:cubicBezTo>
                  <a:pt x="7718" y="7220"/>
                  <a:pt x="7710" y="7224"/>
                  <a:pt x="7705" y="7234"/>
                </a:cubicBezTo>
                <a:cubicBezTo>
                  <a:pt x="7701" y="7242"/>
                  <a:pt x="7695" y="7245"/>
                  <a:pt x="7687" y="7245"/>
                </a:cubicBezTo>
                <a:cubicBezTo>
                  <a:pt x="7668" y="7245"/>
                  <a:pt x="7641" y="7230"/>
                  <a:pt x="7614" y="7221"/>
                </a:cubicBezTo>
                <a:cubicBezTo>
                  <a:pt x="7596" y="7202"/>
                  <a:pt x="7571" y="7184"/>
                  <a:pt x="7554" y="7184"/>
                </a:cubicBezTo>
                <a:cubicBezTo>
                  <a:pt x="7546" y="7184"/>
                  <a:pt x="7540" y="7187"/>
                  <a:pt x="7537" y="7195"/>
                </a:cubicBezTo>
                <a:cubicBezTo>
                  <a:pt x="7530" y="7208"/>
                  <a:pt x="7511" y="7217"/>
                  <a:pt x="7485" y="7217"/>
                </a:cubicBezTo>
                <a:cubicBezTo>
                  <a:pt x="7459" y="7217"/>
                  <a:pt x="7426" y="7208"/>
                  <a:pt x="7394" y="7182"/>
                </a:cubicBezTo>
                <a:cubicBezTo>
                  <a:pt x="7316" y="7156"/>
                  <a:pt x="7303" y="7143"/>
                  <a:pt x="7316" y="7078"/>
                </a:cubicBezTo>
                <a:cubicBezTo>
                  <a:pt x="7342" y="7052"/>
                  <a:pt x="7303" y="7026"/>
                  <a:pt x="7277" y="7000"/>
                </a:cubicBezTo>
                <a:cubicBezTo>
                  <a:pt x="7277" y="7000"/>
                  <a:pt x="7264" y="6987"/>
                  <a:pt x="7264" y="6974"/>
                </a:cubicBezTo>
                <a:cubicBezTo>
                  <a:pt x="7251" y="6961"/>
                  <a:pt x="7238" y="6948"/>
                  <a:pt x="7238" y="6922"/>
                </a:cubicBezTo>
                <a:cubicBezTo>
                  <a:pt x="7238" y="6892"/>
                  <a:pt x="7233" y="6882"/>
                  <a:pt x="7224" y="6882"/>
                </a:cubicBezTo>
                <a:cubicBezTo>
                  <a:pt x="7214" y="6882"/>
                  <a:pt x="7200" y="6895"/>
                  <a:pt x="7186" y="6909"/>
                </a:cubicBezTo>
                <a:cubicBezTo>
                  <a:pt x="7161" y="6922"/>
                  <a:pt x="7148" y="6948"/>
                  <a:pt x="7148" y="6948"/>
                </a:cubicBezTo>
                <a:cubicBezTo>
                  <a:pt x="7109" y="6922"/>
                  <a:pt x="7135" y="6844"/>
                  <a:pt x="7161" y="6819"/>
                </a:cubicBezTo>
                <a:cubicBezTo>
                  <a:pt x="7168" y="6782"/>
                  <a:pt x="7171" y="6766"/>
                  <a:pt x="7163" y="6766"/>
                </a:cubicBezTo>
                <a:cubicBezTo>
                  <a:pt x="7157" y="6766"/>
                  <a:pt x="7144" y="6776"/>
                  <a:pt x="7122" y="6793"/>
                </a:cubicBezTo>
                <a:cubicBezTo>
                  <a:pt x="7118" y="6796"/>
                  <a:pt x="7111" y="6799"/>
                  <a:pt x="7101" y="6799"/>
                </a:cubicBezTo>
                <a:cubicBezTo>
                  <a:pt x="7076" y="6799"/>
                  <a:pt x="7037" y="6781"/>
                  <a:pt x="7018" y="6715"/>
                </a:cubicBezTo>
                <a:cubicBezTo>
                  <a:pt x="6966" y="6637"/>
                  <a:pt x="6914" y="6572"/>
                  <a:pt x="6940" y="6559"/>
                </a:cubicBezTo>
                <a:cubicBezTo>
                  <a:pt x="6940" y="6507"/>
                  <a:pt x="6888" y="6481"/>
                  <a:pt x="6888" y="6481"/>
                </a:cubicBezTo>
                <a:cubicBezTo>
                  <a:pt x="6836" y="6468"/>
                  <a:pt x="6810" y="6429"/>
                  <a:pt x="6771" y="6300"/>
                </a:cubicBezTo>
                <a:cubicBezTo>
                  <a:pt x="6725" y="6134"/>
                  <a:pt x="6712" y="6086"/>
                  <a:pt x="6690" y="6086"/>
                </a:cubicBezTo>
                <a:cubicBezTo>
                  <a:pt x="6680" y="6086"/>
                  <a:pt x="6670" y="6094"/>
                  <a:pt x="6655" y="6105"/>
                </a:cubicBezTo>
                <a:cubicBezTo>
                  <a:pt x="6640" y="6110"/>
                  <a:pt x="6627" y="6115"/>
                  <a:pt x="6619" y="6115"/>
                </a:cubicBezTo>
                <a:cubicBezTo>
                  <a:pt x="6605" y="6115"/>
                  <a:pt x="6605" y="6102"/>
                  <a:pt x="6629" y="6053"/>
                </a:cubicBezTo>
                <a:cubicBezTo>
                  <a:pt x="6629" y="6001"/>
                  <a:pt x="6577" y="5975"/>
                  <a:pt x="6512" y="5911"/>
                </a:cubicBezTo>
                <a:cubicBezTo>
                  <a:pt x="6496" y="5903"/>
                  <a:pt x="6480" y="5900"/>
                  <a:pt x="6464" y="5900"/>
                </a:cubicBezTo>
                <a:cubicBezTo>
                  <a:pt x="6429" y="5900"/>
                  <a:pt x="6396" y="5915"/>
                  <a:pt x="6369" y="5924"/>
                </a:cubicBezTo>
                <a:cubicBezTo>
                  <a:pt x="6350" y="5938"/>
                  <a:pt x="6337" y="5948"/>
                  <a:pt x="6329" y="5948"/>
                </a:cubicBezTo>
                <a:cubicBezTo>
                  <a:pt x="6316" y="5948"/>
                  <a:pt x="6313" y="5923"/>
                  <a:pt x="6304" y="5859"/>
                </a:cubicBezTo>
                <a:cubicBezTo>
                  <a:pt x="6279" y="5820"/>
                  <a:pt x="6279" y="5755"/>
                  <a:pt x="6317" y="5742"/>
                </a:cubicBezTo>
                <a:cubicBezTo>
                  <a:pt x="6321" y="5740"/>
                  <a:pt x="6325" y="5739"/>
                  <a:pt x="6328" y="5739"/>
                </a:cubicBezTo>
                <a:cubicBezTo>
                  <a:pt x="6350" y="5739"/>
                  <a:pt x="6369" y="5768"/>
                  <a:pt x="6369" y="5768"/>
                </a:cubicBezTo>
                <a:lnTo>
                  <a:pt x="6382" y="5820"/>
                </a:lnTo>
                <a:cubicBezTo>
                  <a:pt x="6408" y="5807"/>
                  <a:pt x="6447" y="5781"/>
                  <a:pt x="6395" y="5703"/>
                </a:cubicBezTo>
                <a:cubicBezTo>
                  <a:pt x="6406" y="5661"/>
                  <a:pt x="6391" y="5618"/>
                  <a:pt x="6370" y="5618"/>
                </a:cubicBezTo>
                <a:cubicBezTo>
                  <a:pt x="6366" y="5618"/>
                  <a:pt x="6361" y="5621"/>
                  <a:pt x="6356" y="5625"/>
                </a:cubicBezTo>
                <a:cubicBezTo>
                  <a:pt x="6356" y="5560"/>
                  <a:pt x="6317" y="5483"/>
                  <a:pt x="6266" y="5392"/>
                </a:cubicBezTo>
                <a:cubicBezTo>
                  <a:pt x="6227" y="5301"/>
                  <a:pt x="6162" y="5171"/>
                  <a:pt x="6162" y="5119"/>
                </a:cubicBezTo>
                <a:cubicBezTo>
                  <a:pt x="6128" y="5040"/>
                  <a:pt x="6104" y="5000"/>
                  <a:pt x="6072" y="5000"/>
                </a:cubicBezTo>
                <a:cubicBezTo>
                  <a:pt x="6068" y="5000"/>
                  <a:pt x="6063" y="5001"/>
                  <a:pt x="6058" y="5003"/>
                </a:cubicBezTo>
                <a:cubicBezTo>
                  <a:pt x="6046" y="5009"/>
                  <a:pt x="6035" y="5011"/>
                  <a:pt x="6025" y="5011"/>
                </a:cubicBezTo>
                <a:cubicBezTo>
                  <a:pt x="5997" y="5011"/>
                  <a:pt x="5986" y="4987"/>
                  <a:pt x="6006" y="4977"/>
                </a:cubicBezTo>
                <a:cubicBezTo>
                  <a:pt x="6019" y="4938"/>
                  <a:pt x="5967" y="4769"/>
                  <a:pt x="5876" y="4614"/>
                </a:cubicBezTo>
                <a:cubicBezTo>
                  <a:pt x="5786" y="4458"/>
                  <a:pt x="5669" y="4302"/>
                  <a:pt x="5630" y="4302"/>
                </a:cubicBezTo>
                <a:cubicBezTo>
                  <a:pt x="5630" y="4302"/>
                  <a:pt x="5604" y="4263"/>
                  <a:pt x="5565" y="4211"/>
                </a:cubicBezTo>
                <a:cubicBezTo>
                  <a:pt x="5552" y="4160"/>
                  <a:pt x="5487" y="4069"/>
                  <a:pt x="5422" y="3991"/>
                </a:cubicBezTo>
                <a:cubicBezTo>
                  <a:pt x="5358" y="3913"/>
                  <a:pt x="5280" y="3848"/>
                  <a:pt x="5241" y="3848"/>
                </a:cubicBezTo>
                <a:cubicBezTo>
                  <a:pt x="5241" y="3848"/>
                  <a:pt x="5202" y="3809"/>
                  <a:pt x="5124" y="3732"/>
                </a:cubicBezTo>
                <a:cubicBezTo>
                  <a:pt x="5059" y="3628"/>
                  <a:pt x="5007" y="3602"/>
                  <a:pt x="4943" y="3589"/>
                </a:cubicBezTo>
                <a:cubicBezTo>
                  <a:pt x="4929" y="3586"/>
                  <a:pt x="4917" y="3585"/>
                  <a:pt x="4908" y="3585"/>
                </a:cubicBezTo>
                <a:cubicBezTo>
                  <a:pt x="4889" y="3585"/>
                  <a:pt x="4879" y="3589"/>
                  <a:pt x="4875" y="3591"/>
                </a:cubicBezTo>
                <a:lnTo>
                  <a:pt x="4875" y="3591"/>
                </a:lnTo>
                <a:cubicBezTo>
                  <a:pt x="4876" y="3591"/>
                  <a:pt x="4877" y="3590"/>
                  <a:pt x="4878" y="3589"/>
                </a:cubicBezTo>
                <a:cubicBezTo>
                  <a:pt x="4891" y="3576"/>
                  <a:pt x="4865" y="3550"/>
                  <a:pt x="4826" y="3511"/>
                </a:cubicBezTo>
                <a:cubicBezTo>
                  <a:pt x="4800" y="3498"/>
                  <a:pt x="4774" y="3472"/>
                  <a:pt x="4735" y="3446"/>
                </a:cubicBezTo>
                <a:cubicBezTo>
                  <a:pt x="4696" y="3420"/>
                  <a:pt x="4657" y="3407"/>
                  <a:pt x="4605" y="3381"/>
                </a:cubicBezTo>
                <a:cubicBezTo>
                  <a:pt x="4484" y="3321"/>
                  <a:pt x="4433" y="3295"/>
                  <a:pt x="4420" y="3295"/>
                </a:cubicBezTo>
                <a:cubicBezTo>
                  <a:pt x="4411" y="3295"/>
                  <a:pt x="4421" y="3308"/>
                  <a:pt x="4437" y="3329"/>
                </a:cubicBezTo>
                <a:cubicBezTo>
                  <a:pt x="4216" y="3278"/>
                  <a:pt x="4216" y="3252"/>
                  <a:pt x="4229" y="3226"/>
                </a:cubicBezTo>
                <a:cubicBezTo>
                  <a:pt x="4275" y="3203"/>
                  <a:pt x="4253" y="3175"/>
                  <a:pt x="4209" y="3175"/>
                </a:cubicBezTo>
                <a:cubicBezTo>
                  <a:pt x="4178" y="3175"/>
                  <a:pt x="4137" y="3189"/>
                  <a:pt x="4100" y="3226"/>
                </a:cubicBezTo>
                <a:cubicBezTo>
                  <a:pt x="4074" y="3246"/>
                  <a:pt x="4039" y="3255"/>
                  <a:pt x="4008" y="3255"/>
                </a:cubicBezTo>
                <a:cubicBezTo>
                  <a:pt x="3962" y="3255"/>
                  <a:pt x="3923" y="3236"/>
                  <a:pt x="3931" y="3213"/>
                </a:cubicBezTo>
                <a:cubicBezTo>
                  <a:pt x="3931" y="3202"/>
                  <a:pt x="3942" y="3198"/>
                  <a:pt x="3960" y="3198"/>
                </a:cubicBezTo>
                <a:cubicBezTo>
                  <a:pt x="3983" y="3198"/>
                  <a:pt x="4018" y="3205"/>
                  <a:pt x="4048" y="3213"/>
                </a:cubicBezTo>
                <a:cubicBezTo>
                  <a:pt x="4048" y="3213"/>
                  <a:pt x="4048" y="3174"/>
                  <a:pt x="4061" y="3148"/>
                </a:cubicBezTo>
                <a:cubicBezTo>
                  <a:pt x="4039" y="3143"/>
                  <a:pt x="4027" y="3139"/>
                  <a:pt x="4015" y="3139"/>
                </a:cubicBezTo>
                <a:cubicBezTo>
                  <a:pt x="3998" y="3139"/>
                  <a:pt x="3982" y="3146"/>
                  <a:pt x="3944" y="3161"/>
                </a:cubicBezTo>
                <a:cubicBezTo>
                  <a:pt x="3944" y="3161"/>
                  <a:pt x="3928" y="3158"/>
                  <a:pt x="3903" y="3158"/>
                </a:cubicBezTo>
                <a:cubicBezTo>
                  <a:pt x="3879" y="3158"/>
                  <a:pt x="3847" y="3161"/>
                  <a:pt x="3814" y="3174"/>
                </a:cubicBezTo>
                <a:cubicBezTo>
                  <a:pt x="3762" y="3200"/>
                  <a:pt x="3762" y="3226"/>
                  <a:pt x="3814" y="3265"/>
                </a:cubicBezTo>
                <a:cubicBezTo>
                  <a:pt x="3839" y="3289"/>
                  <a:pt x="3827" y="3298"/>
                  <a:pt x="3802" y="3298"/>
                </a:cubicBezTo>
                <a:cubicBezTo>
                  <a:pt x="3787" y="3298"/>
                  <a:pt x="3768" y="3295"/>
                  <a:pt x="3749" y="3291"/>
                </a:cubicBezTo>
                <a:cubicBezTo>
                  <a:pt x="3646" y="3252"/>
                  <a:pt x="3646" y="3226"/>
                  <a:pt x="3697" y="3200"/>
                </a:cubicBezTo>
                <a:cubicBezTo>
                  <a:pt x="3762" y="3200"/>
                  <a:pt x="3762" y="3161"/>
                  <a:pt x="3762" y="3135"/>
                </a:cubicBezTo>
                <a:cubicBezTo>
                  <a:pt x="3762" y="3126"/>
                  <a:pt x="3747" y="3122"/>
                  <a:pt x="3722" y="3122"/>
                </a:cubicBezTo>
                <a:cubicBezTo>
                  <a:pt x="3642" y="3122"/>
                  <a:pt x="3465" y="3166"/>
                  <a:pt x="3425" y="3226"/>
                </a:cubicBezTo>
                <a:lnTo>
                  <a:pt x="3425" y="3200"/>
                </a:lnTo>
                <a:cubicBezTo>
                  <a:pt x="3425" y="3180"/>
                  <a:pt x="3396" y="3174"/>
                  <a:pt x="3352" y="3174"/>
                </a:cubicBezTo>
                <a:cubicBezTo>
                  <a:pt x="3308" y="3174"/>
                  <a:pt x="3250" y="3180"/>
                  <a:pt x="3192" y="3187"/>
                </a:cubicBezTo>
                <a:cubicBezTo>
                  <a:pt x="3088" y="3200"/>
                  <a:pt x="3036" y="3213"/>
                  <a:pt x="3036" y="3239"/>
                </a:cubicBezTo>
                <a:cubicBezTo>
                  <a:pt x="3049" y="3278"/>
                  <a:pt x="3049" y="3304"/>
                  <a:pt x="2997" y="3317"/>
                </a:cubicBezTo>
                <a:cubicBezTo>
                  <a:pt x="3004" y="3315"/>
                  <a:pt x="3010" y="3314"/>
                  <a:pt x="3016" y="3314"/>
                </a:cubicBezTo>
                <a:cubicBezTo>
                  <a:pt x="3049" y="3314"/>
                  <a:pt x="3051" y="3346"/>
                  <a:pt x="3062" y="3368"/>
                </a:cubicBezTo>
                <a:cubicBezTo>
                  <a:pt x="3062" y="3368"/>
                  <a:pt x="2945" y="3355"/>
                  <a:pt x="2893" y="3342"/>
                </a:cubicBezTo>
                <a:cubicBezTo>
                  <a:pt x="2851" y="3333"/>
                  <a:pt x="2808" y="3327"/>
                  <a:pt x="2761" y="3327"/>
                </a:cubicBezTo>
                <a:cubicBezTo>
                  <a:pt x="2679" y="3327"/>
                  <a:pt x="2584" y="3345"/>
                  <a:pt x="2452" y="3394"/>
                </a:cubicBezTo>
                <a:cubicBezTo>
                  <a:pt x="2349" y="3433"/>
                  <a:pt x="2206" y="3511"/>
                  <a:pt x="2141" y="3511"/>
                </a:cubicBezTo>
                <a:cubicBezTo>
                  <a:pt x="2050" y="3563"/>
                  <a:pt x="1998" y="3589"/>
                  <a:pt x="2024" y="3628"/>
                </a:cubicBezTo>
                <a:cubicBezTo>
                  <a:pt x="2024" y="3628"/>
                  <a:pt x="2023" y="3627"/>
                  <a:pt x="2020" y="3627"/>
                </a:cubicBezTo>
                <a:cubicBezTo>
                  <a:pt x="2012" y="3627"/>
                  <a:pt x="1989" y="3633"/>
                  <a:pt x="1933" y="3680"/>
                </a:cubicBezTo>
                <a:cubicBezTo>
                  <a:pt x="1869" y="3680"/>
                  <a:pt x="1778" y="3745"/>
                  <a:pt x="1791" y="3770"/>
                </a:cubicBezTo>
                <a:cubicBezTo>
                  <a:pt x="1765" y="3835"/>
                  <a:pt x="1713" y="3835"/>
                  <a:pt x="1661" y="3874"/>
                </a:cubicBezTo>
                <a:cubicBezTo>
                  <a:pt x="1544" y="3887"/>
                  <a:pt x="1544" y="3887"/>
                  <a:pt x="1648" y="3926"/>
                </a:cubicBezTo>
                <a:cubicBezTo>
                  <a:pt x="1651" y="3932"/>
                  <a:pt x="1659" y="3935"/>
                  <a:pt x="1670" y="3935"/>
                </a:cubicBezTo>
                <a:cubicBezTo>
                  <a:pt x="1706" y="3935"/>
                  <a:pt x="1774" y="3907"/>
                  <a:pt x="1804" y="3887"/>
                </a:cubicBezTo>
                <a:cubicBezTo>
                  <a:pt x="1856" y="3848"/>
                  <a:pt x="1894" y="3822"/>
                  <a:pt x="1933" y="3784"/>
                </a:cubicBezTo>
                <a:lnTo>
                  <a:pt x="1933" y="3784"/>
                </a:lnTo>
                <a:cubicBezTo>
                  <a:pt x="1894" y="3822"/>
                  <a:pt x="1856" y="3861"/>
                  <a:pt x="1830" y="3900"/>
                </a:cubicBezTo>
                <a:cubicBezTo>
                  <a:pt x="1778" y="3939"/>
                  <a:pt x="1726" y="4030"/>
                  <a:pt x="1739" y="4056"/>
                </a:cubicBezTo>
                <a:cubicBezTo>
                  <a:pt x="1739" y="4056"/>
                  <a:pt x="1765" y="4082"/>
                  <a:pt x="1726" y="4108"/>
                </a:cubicBezTo>
                <a:cubicBezTo>
                  <a:pt x="1726" y="4108"/>
                  <a:pt x="1700" y="4082"/>
                  <a:pt x="1687" y="4056"/>
                </a:cubicBezTo>
                <a:cubicBezTo>
                  <a:pt x="1700" y="4004"/>
                  <a:pt x="1687" y="3978"/>
                  <a:pt x="1661" y="3952"/>
                </a:cubicBezTo>
                <a:cubicBezTo>
                  <a:pt x="1655" y="3951"/>
                  <a:pt x="1649" y="3951"/>
                  <a:pt x="1643" y="3951"/>
                </a:cubicBezTo>
                <a:cubicBezTo>
                  <a:pt x="1563" y="3951"/>
                  <a:pt x="1444" y="4021"/>
                  <a:pt x="1479" y="4069"/>
                </a:cubicBezTo>
                <a:cubicBezTo>
                  <a:pt x="1441" y="4108"/>
                  <a:pt x="1441" y="4108"/>
                  <a:pt x="1389" y="4121"/>
                </a:cubicBezTo>
                <a:cubicBezTo>
                  <a:pt x="1383" y="4115"/>
                  <a:pt x="1378" y="4113"/>
                  <a:pt x="1372" y="4113"/>
                </a:cubicBezTo>
                <a:cubicBezTo>
                  <a:pt x="1349" y="4113"/>
                  <a:pt x="1327" y="4152"/>
                  <a:pt x="1337" y="4224"/>
                </a:cubicBezTo>
                <a:cubicBezTo>
                  <a:pt x="1337" y="4302"/>
                  <a:pt x="1311" y="4341"/>
                  <a:pt x="1220" y="4341"/>
                </a:cubicBezTo>
                <a:cubicBezTo>
                  <a:pt x="1103" y="4380"/>
                  <a:pt x="974" y="4549"/>
                  <a:pt x="1000" y="4562"/>
                </a:cubicBezTo>
                <a:cubicBezTo>
                  <a:pt x="1051" y="4601"/>
                  <a:pt x="961" y="4730"/>
                  <a:pt x="909" y="4743"/>
                </a:cubicBezTo>
                <a:cubicBezTo>
                  <a:pt x="844" y="4769"/>
                  <a:pt x="818" y="4821"/>
                  <a:pt x="818" y="4873"/>
                </a:cubicBezTo>
                <a:cubicBezTo>
                  <a:pt x="814" y="4871"/>
                  <a:pt x="809" y="4870"/>
                  <a:pt x="803" y="4870"/>
                </a:cubicBezTo>
                <a:cubicBezTo>
                  <a:pt x="776" y="4870"/>
                  <a:pt x="740" y="4897"/>
                  <a:pt x="740" y="4951"/>
                </a:cubicBezTo>
                <a:cubicBezTo>
                  <a:pt x="740" y="4951"/>
                  <a:pt x="718" y="4973"/>
                  <a:pt x="735" y="4973"/>
                </a:cubicBezTo>
                <a:cubicBezTo>
                  <a:pt x="740" y="4973"/>
                  <a:pt x="750" y="4970"/>
                  <a:pt x="766" y="4964"/>
                </a:cubicBezTo>
                <a:lnTo>
                  <a:pt x="766" y="4964"/>
                </a:lnTo>
                <a:cubicBezTo>
                  <a:pt x="766" y="4964"/>
                  <a:pt x="766" y="5029"/>
                  <a:pt x="753" y="5081"/>
                </a:cubicBezTo>
                <a:cubicBezTo>
                  <a:pt x="773" y="5061"/>
                  <a:pt x="789" y="5055"/>
                  <a:pt x="803" y="5055"/>
                </a:cubicBezTo>
                <a:cubicBezTo>
                  <a:pt x="818" y="5055"/>
                  <a:pt x="831" y="5061"/>
                  <a:pt x="844" y="5068"/>
                </a:cubicBezTo>
                <a:cubicBezTo>
                  <a:pt x="870" y="5093"/>
                  <a:pt x="740" y="5249"/>
                  <a:pt x="610" y="5288"/>
                </a:cubicBezTo>
                <a:lnTo>
                  <a:pt x="507" y="5340"/>
                </a:lnTo>
                <a:cubicBezTo>
                  <a:pt x="533" y="5353"/>
                  <a:pt x="559" y="5379"/>
                  <a:pt x="559" y="5379"/>
                </a:cubicBezTo>
                <a:cubicBezTo>
                  <a:pt x="538" y="5410"/>
                  <a:pt x="516" y="5451"/>
                  <a:pt x="495" y="5451"/>
                </a:cubicBezTo>
                <a:cubicBezTo>
                  <a:pt x="490" y="5451"/>
                  <a:pt x="486" y="5449"/>
                  <a:pt x="481" y="5444"/>
                </a:cubicBezTo>
                <a:cubicBezTo>
                  <a:pt x="472" y="5439"/>
                  <a:pt x="466" y="5436"/>
                  <a:pt x="462" y="5436"/>
                </a:cubicBezTo>
                <a:cubicBezTo>
                  <a:pt x="452" y="5436"/>
                  <a:pt x="446" y="5448"/>
                  <a:pt x="429" y="5483"/>
                </a:cubicBezTo>
                <a:cubicBezTo>
                  <a:pt x="429" y="5483"/>
                  <a:pt x="403" y="5521"/>
                  <a:pt x="442" y="5534"/>
                </a:cubicBezTo>
                <a:cubicBezTo>
                  <a:pt x="494" y="5573"/>
                  <a:pt x="494" y="5573"/>
                  <a:pt x="442" y="5599"/>
                </a:cubicBezTo>
                <a:cubicBezTo>
                  <a:pt x="364" y="5612"/>
                  <a:pt x="338" y="5664"/>
                  <a:pt x="377" y="5729"/>
                </a:cubicBezTo>
                <a:cubicBezTo>
                  <a:pt x="429" y="5755"/>
                  <a:pt x="429" y="5755"/>
                  <a:pt x="351" y="5781"/>
                </a:cubicBezTo>
                <a:cubicBezTo>
                  <a:pt x="347" y="5779"/>
                  <a:pt x="341" y="5778"/>
                  <a:pt x="336" y="5778"/>
                </a:cubicBezTo>
                <a:cubicBezTo>
                  <a:pt x="308" y="5778"/>
                  <a:pt x="271" y="5803"/>
                  <a:pt x="260" y="5846"/>
                </a:cubicBezTo>
                <a:lnTo>
                  <a:pt x="286" y="5859"/>
                </a:lnTo>
                <a:cubicBezTo>
                  <a:pt x="338" y="5885"/>
                  <a:pt x="312" y="5924"/>
                  <a:pt x="273" y="5962"/>
                </a:cubicBezTo>
                <a:cubicBezTo>
                  <a:pt x="270" y="5961"/>
                  <a:pt x="267" y="5960"/>
                  <a:pt x="264" y="5960"/>
                </a:cubicBezTo>
                <a:cubicBezTo>
                  <a:pt x="241" y="5960"/>
                  <a:pt x="220" y="6001"/>
                  <a:pt x="208" y="6092"/>
                </a:cubicBezTo>
                <a:cubicBezTo>
                  <a:pt x="169" y="6183"/>
                  <a:pt x="144" y="6222"/>
                  <a:pt x="118" y="6222"/>
                </a:cubicBezTo>
                <a:cubicBezTo>
                  <a:pt x="98" y="6212"/>
                  <a:pt x="85" y="6206"/>
                  <a:pt x="80" y="6206"/>
                </a:cubicBezTo>
                <a:cubicBezTo>
                  <a:pt x="72" y="6206"/>
                  <a:pt x="81" y="6221"/>
                  <a:pt x="105" y="6261"/>
                </a:cubicBezTo>
                <a:cubicBezTo>
                  <a:pt x="105" y="6326"/>
                  <a:pt x="105" y="6313"/>
                  <a:pt x="40" y="6391"/>
                </a:cubicBezTo>
                <a:cubicBezTo>
                  <a:pt x="1" y="6429"/>
                  <a:pt x="1" y="6429"/>
                  <a:pt x="1" y="6481"/>
                </a:cubicBezTo>
                <a:cubicBezTo>
                  <a:pt x="36" y="6496"/>
                  <a:pt x="60" y="6506"/>
                  <a:pt x="77" y="6506"/>
                </a:cubicBezTo>
                <a:cubicBezTo>
                  <a:pt x="90" y="6506"/>
                  <a:pt x="99" y="6499"/>
                  <a:pt x="105" y="6481"/>
                </a:cubicBezTo>
                <a:cubicBezTo>
                  <a:pt x="122" y="6447"/>
                  <a:pt x="128" y="6435"/>
                  <a:pt x="137" y="6435"/>
                </a:cubicBezTo>
                <a:cubicBezTo>
                  <a:pt x="142" y="6435"/>
                  <a:pt x="148" y="6438"/>
                  <a:pt x="157" y="6442"/>
                </a:cubicBezTo>
                <a:cubicBezTo>
                  <a:pt x="157" y="6442"/>
                  <a:pt x="144" y="6494"/>
                  <a:pt x="118" y="6533"/>
                </a:cubicBezTo>
                <a:cubicBezTo>
                  <a:pt x="105" y="6585"/>
                  <a:pt x="79" y="6624"/>
                  <a:pt x="79" y="6728"/>
                </a:cubicBezTo>
                <a:cubicBezTo>
                  <a:pt x="64" y="6786"/>
                  <a:pt x="78" y="6820"/>
                  <a:pt x="93" y="6820"/>
                </a:cubicBezTo>
                <a:cubicBezTo>
                  <a:pt x="105" y="6820"/>
                  <a:pt x="118" y="6799"/>
                  <a:pt x="118" y="6754"/>
                </a:cubicBezTo>
                <a:lnTo>
                  <a:pt x="169" y="6715"/>
                </a:lnTo>
                <a:cubicBezTo>
                  <a:pt x="183" y="6721"/>
                  <a:pt x="195" y="6724"/>
                  <a:pt x="206" y="6724"/>
                </a:cubicBezTo>
                <a:cubicBezTo>
                  <a:pt x="257" y="6724"/>
                  <a:pt x="273" y="6658"/>
                  <a:pt x="208" y="6637"/>
                </a:cubicBezTo>
                <a:cubicBezTo>
                  <a:pt x="118" y="6598"/>
                  <a:pt x="118" y="6598"/>
                  <a:pt x="195" y="6572"/>
                </a:cubicBezTo>
                <a:lnTo>
                  <a:pt x="195" y="6572"/>
                </a:lnTo>
                <a:cubicBezTo>
                  <a:pt x="207" y="6578"/>
                  <a:pt x="217" y="6580"/>
                  <a:pt x="226" y="6580"/>
                </a:cubicBezTo>
                <a:cubicBezTo>
                  <a:pt x="258" y="6580"/>
                  <a:pt x="276" y="6548"/>
                  <a:pt x="286" y="6507"/>
                </a:cubicBezTo>
                <a:cubicBezTo>
                  <a:pt x="303" y="6483"/>
                  <a:pt x="309" y="6474"/>
                  <a:pt x="318" y="6474"/>
                </a:cubicBezTo>
                <a:cubicBezTo>
                  <a:pt x="323" y="6474"/>
                  <a:pt x="329" y="6477"/>
                  <a:pt x="338" y="6481"/>
                </a:cubicBezTo>
                <a:cubicBezTo>
                  <a:pt x="342" y="6483"/>
                  <a:pt x="346" y="6484"/>
                  <a:pt x="350" y="6484"/>
                </a:cubicBezTo>
                <a:cubicBezTo>
                  <a:pt x="377" y="6484"/>
                  <a:pt x="418" y="6450"/>
                  <a:pt x="429" y="6416"/>
                </a:cubicBezTo>
                <a:cubicBezTo>
                  <a:pt x="455" y="6365"/>
                  <a:pt x="455" y="6365"/>
                  <a:pt x="429" y="6352"/>
                </a:cubicBezTo>
                <a:cubicBezTo>
                  <a:pt x="420" y="6358"/>
                  <a:pt x="414" y="6361"/>
                  <a:pt x="410" y="6361"/>
                </a:cubicBezTo>
                <a:cubicBezTo>
                  <a:pt x="392" y="6361"/>
                  <a:pt x="429" y="6295"/>
                  <a:pt x="494" y="6274"/>
                </a:cubicBezTo>
                <a:cubicBezTo>
                  <a:pt x="546" y="6248"/>
                  <a:pt x="546" y="6248"/>
                  <a:pt x="481" y="6222"/>
                </a:cubicBezTo>
                <a:cubicBezTo>
                  <a:pt x="429" y="6196"/>
                  <a:pt x="468" y="6105"/>
                  <a:pt x="546" y="6092"/>
                </a:cubicBezTo>
                <a:cubicBezTo>
                  <a:pt x="546" y="6092"/>
                  <a:pt x="559" y="6053"/>
                  <a:pt x="585" y="6001"/>
                </a:cubicBezTo>
                <a:cubicBezTo>
                  <a:pt x="598" y="5962"/>
                  <a:pt x="572" y="5950"/>
                  <a:pt x="546" y="5937"/>
                </a:cubicBezTo>
                <a:cubicBezTo>
                  <a:pt x="494" y="5911"/>
                  <a:pt x="494" y="5911"/>
                  <a:pt x="533" y="5872"/>
                </a:cubicBezTo>
                <a:cubicBezTo>
                  <a:pt x="559" y="5859"/>
                  <a:pt x="578" y="5855"/>
                  <a:pt x="591" y="5855"/>
                </a:cubicBezTo>
                <a:cubicBezTo>
                  <a:pt x="604" y="5855"/>
                  <a:pt x="610" y="5859"/>
                  <a:pt x="610" y="5859"/>
                </a:cubicBezTo>
                <a:cubicBezTo>
                  <a:pt x="616" y="5860"/>
                  <a:pt x="620" y="5861"/>
                  <a:pt x="625" y="5861"/>
                </a:cubicBezTo>
                <a:cubicBezTo>
                  <a:pt x="653" y="5861"/>
                  <a:pt x="666" y="5826"/>
                  <a:pt x="688" y="5781"/>
                </a:cubicBezTo>
                <a:cubicBezTo>
                  <a:pt x="714" y="5742"/>
                  <a:pt x="753" y="5651"/>
                  <a:pt x="727" y="5638"/>
                </a:cubicBezTo>
                <a:lnTo>
                  <a:pt x="727" y="5638"/>
                </a:lnTo>
                <a:lnTo>
                  <a:pt x="753" y="5651"/>
                </a:lnTo>
                <a:cubicBezTo>
                  <a:pt x="779" y="5612"/>
                  <a:pt x="805" y="5625"/>
                  <a:pt x="779" y="5612"/>
                </a:cubicBezTo>
                <a:cubicBezTo>
                  <a:pt x="779" y="5612"/>
                  <a:pt x="792" y="5573"/>
                  <a:pt x="870" y="5509"/>
                </a:cubicBezTo>
                <a:cubicBezTo>
                  <a:pt x="931" y="5447"/>
                  <a:pt x="952" y="5338"/>
                  <a:pt x="896" y="5338"/>
                </a:cubicBezTo>
                <a:cubicBezTo>
                  <a:pt x="881" y="5338"/>
                  <a:pt x="862" y="5345"/>
                  <a:pt x="838" y="5361"/>
                </a:cubicBezTo>
                <a:lnTo>
                  <a:pt x="838" y="5361"/>
                </a:lnTo>
                <a:cubicBezTo>
                  <a:pt x="843" y="5351"/>
                  <a:pt x="849" y="5340"/>
                  <a:pt x="857" y="5327"/>
                </a:cubicBezTo>
                <a:cubicBezTo>
                  <a:pt x="883" y="5288"/>
                  <a:pt x="857" y="5275"/>
                  <a:pt x="857" y="5275"/>
                </a:cubicBezTo>
                <a:cubicBezTo>
                  <a:pt x="831" y="5249"/>
                  <a:pt x="857" y="5210"/>
                  <a:pt x="883" y="5171"/>
                </a:cubicBezTo>
                <a:cubicBezTo>
                  <a:pt x="883" y="5171"/>
                  <a:pt x="909" y="5184"/>
                  <a:pt x="935" y="5197"/>
                </a:cubicBezTo>
                <a:cubicBezTo>
                  <a:pt x="952" y="5228"/>
                  <a:pt x="973" y="5241"/>
                  <a:pt x="991" y="5241"/>
                </a:cubicBezTo>
                <a:cubicBezTo>
                  <a:pt x="1025" y="5241"/>
                  <a:pt x="1047" y="5192"/>
                  <a:pt x="1013" y="5132"/>
                </a:cubicBezTo>
                <a:lnTo>
                  <a:pt x="1013" y="5132"/>
                </a:lnTo>
                <a:lnTo>
                  <a:pt x="1039" y="5158"/>
                </a:lnTo>
                <a:cubicBezTo>
                  <a:pt x="1042" y="5160"/>
                  <a:pt x="1045" y="5161"/>
                  <a:pt x="1048" y="5161"/>
                </a:cubicBezTo>
                <a:cubicBezTo>
                  <a:pt x="1071" y="5161"/>
                  <a:pt x="1094" y="5120"/>
                  <a:pt x="1116" y="5029"/>
                </a:cubicBezTo>
                <a:cubicBezTo>
                  <a:pt x="1142" y="4990"/>
                  <a:pt x="1116" y="4912"/>
                  <a:pt x="1090" y="4899"/>
                </a:cubicBezTo>
                <a:cubicBezTo>
                  <a:pt x="1064" y="4873"/>
                  <a:pt x="1103" y="4834"/>
                  <a:pt x="1103" y="4834"/>
                </a:cubicBezTo>
                <a:cubicBezTo>
                  <a:pt x="1118" y="4813"/>
                  <a:pt x="1124" y="4803"/>
                  <a:pt x="1131" y="4803"/>
                </a:cubicBezTo>
                <a:cubicBezTo>
                  <a:pt x="1137" y="4803"/>
                  <a:pt x="1144" y="4809"/>
                  <a:pt x="1155" y="4821"/>
                </a:cubicBezTo>
                <a:cubicBezTo>
                  <a:pt x="1165" y="4828"/>
                  <a:pt x="1174" y="4831"/>
                  <a:pt x="1183" y="4831"/>
                </a:cubicBezTo>
                <a:cubicBezTo>
                  <a:pt x="1224" y="4831"/>
                  <a:pt x="1257" y="4768"/>
                  <a:pt x="1246" y="4704"/>
                </a:cubicBezTo>
                <a:lnTo>
                  <a:pt x="1246" y="4704"/>
                </a:lnTo>
                <a:lnTo>
                  <a:pt x="1272" y="4717"/>
                </a:lnTo>
                <a:cubicBezTo>
                  <a:pt x="1277" y="4723"/>
                  <a:pt x="1283" y="4726"/>
                  <a:pt x="1290" y="4726"/>
                </a:cubicBezTo>
                <a:cubicBezTo>
                  <a:pt x="1318" y="4726"/>
                  <a:pt x="1365" y="4676"/>
                  <a:pt x="1479" y="4510"/>
                </a:cubicBezTo>
                <a:cubicBezTo>
                  <a:pt x="1601" y="4376"/>
                  <a:pt x="1700" y="4288"/>
                  <a:pt x="1733" y="4288"/>
                </a:cubicBezTo>
                <a:cubicBezTo>
                  <a:pt x="1735" y="4288"/>
                  <a:pt x="1737" y="4288"/>
                  <a:pt x="1739" y="4289"/>
                </a:cubicBezTo>
                <a:cubicBezTo>
                  <a:pt x="1741" y="4291"/>
                  <a:pt x="1743" y="4292"/>
                  <a:pt x="1745" y="4292"/>
                </a:cubicBezTo>
                <a:cubicBezTo>
                  <a:pt x="1777" y="4292"/>
                  <a:pt x="1859" y="4138"/>
                  <a:pt x="1908" y="4030"/>
                </a:cubicBezTo>
                <a:cubicBezTo>
                  <a:pt x="1911" y="4037"/>
                  <a:pt x="1916" y="4040"/>
                  <a:pt x="1924" y="4040"/>
                </a:cubicBezTo>
                <a:cubicBezTo>
                  <a:pt x="1944" y="4040"/>
                  <a:pt x="1980" y="4016"/>
                  <a:pt x="2037" y="3978"/>
                </a:cubicBezTo>
                <a:cubicBezTo>
                  <a:pt x="2122" y="3919"/>
                  <a:pt x="2151" y="3898"/>
                  <a:pt x="2165" y="3898"/>
                </a:cubicBezTo>
                <a:cubicBezTo>
                  <a:pt x="2172" y="3898"/>
                  <a:pt x="2175" y="3904"/>
                  <a:pt x="2180" y="3913"/>
                </a:cubicBezTo>
                <a:cubicBezTo>
                  <a:pt x="2180" y="3949"/>
                  <a:pt x="2177" y="3969"/>
                  <a:pt x="2179" y="3969"/>
                </a:cubicBezTo>
                <a:cubicBezTo>
                  <a:pt x="2182" y="3969"/>
                  <a:pt x="2191" y="3943"/>
                  <a:pt x="2219" y="3887"/>
                </a:cubicBezTo>
                <a:cubicBezTo>
                  <a:pt x="2228" y="3834"/>
                  <a:pt x="2304" y="3799"/>
                  <a:pt x="2359" y="3799"/>
                </a:cubicBezTo>
                <a:cubicBezTo>
                  <a:pt x="2384" y="3799"/>
                  <a:pt x="2405" y="3806"/>
                  <a:pt x="2413" y="3822"/>
                </a:cubicBezTo>
                <a:cubicBezTo>
                  <a:pt x="2418" y="3836"/>
                  <a:pt x="2426" y="3842"/>
                  <a:pt x="2437" y="3842"/>
                </a:cubicBezTo>
                <a:cubicBezTo>
                  <a:pt x="2460" y="3842"/>
                  <a:pt x="2497" y="3822"/>
                  <a:pt x="2556" y="3796"/>
                </a:cubicBezTo>
                <a:cubicBezTo>
                  <a:pt x="2582" y="3745"/>
                  <a:pt x="2673" y="3706"/>
                  <a:pt x="2764" y="3680"/>
                </a:cubicBezTo>
                <a:cubicBezTo>
                  <a:pt x="2893" y="3628"/>
                  <a:pt x="2906" y="3628"/>
                  <a:pt x="2880" y="3563"/>
                </a:cubicBezTo>
                <a:cubicBezTo>
                  <a:pt x="2867" y="3511"/>
                  <a:pt x="2919" y="3498"/>
                  <a:pt x="3010" y="3472"/>
                </a:cubicBezTo>
                <a:cubicBezTo>
                  <a:pt x="3036" y="3466"/>
                  <a:pt x="3062" y="3459"/>
                  <a:pt x="3081" y="3459"/>
                </a:cubicBezTo>
                <a:cubicBezTo>
                  <a:pt x="3101" y="3459"/>
                  <a:pt x="3114" y="3466"/>
                  <a:pt x="3114" y="3485"/>
                </a:cubicBezTo>
                <a:cubicBezTo>
                  <a:pt x="3114" y="3485"/>
                  <a:pt x="3166" y="3498"/>
                  <a:pt x="3218" y="3498"/>
                </a:cubicBezTo>
                <a:cubicBezTo>
                  <a:pt x="3239" y="3493"/>
                  <a:pt x="3261" y="3490"/>
                  <a:pt x="3278" y="3490"/>
                </a:cubicBezTo>
                <a:cubicBezTo>
                  <a:pt x="3303" y="3490"/>
                  <a:pt x="3321" y="3496"/>
                  <a:pt x="3321" y="3511"/>
                </a:cubicBezTo>
                <a:cubicBezTo>
                  <a:pt x="3321" y="3511"/>
                  <a:pt x="3373" y="3537"/>
                  <a:pt x="3464" y="3537"/>
                </a:cubicBezTo>
                <a:cubicBezTo>
                  <a:pt x="3568" y="3537"/>
                  <a:pt x="3659" y="3537"/>
                  <a:pt x="3659" y="3576"/>
                </a:cubicBezTo>
                <a:cubicBezTo>
                  <a:pt x="3710" y="3576"/>
                  <a:pt x="3710" y="3576"/>
                  <a:pt x="3710" y="3537"/>
                </a:cubicBezTo>
                <a:cubicBezTo>
                  <a:pt x="3710" y="3523"/>
                  <a:pt x="3725" y="3509"/>
                  <a:pt x="3769" y="3509"/>
                </a:cubicBezTo>
                <a:cubicBezTo>
                  <a:pt x="3807" y="3509"/>
                  <a:pt x="3866" y="3520"/>
                  <a:pt x="3957" y="3550"/>
                </a:cubicBezTo>
                <a:cubicBezTo>
                  <a:pt x="4030" y="3560"/>
                  <a:pt x="4137" y="3596"/>
                  <a:pt x="4182" y="3596"/>
                </a:cubicBezTo>
                <a:cubicBezTo>
                  <a:pt x="4193" y="3596"/>
                  <a:pt x="4201" y="3594"/>
                  <a:pt x="4203" y="3589"/>
                </a:cubicBezTo>
                <a:cubicBezTo>
                  <a:pt x="4242" y="3602"/>
                  <a:pt x="4242" y="3602"/>
                  <a:pt x="4229" y="3628"/>
                </a:cubicBezTo>
                <a:cubicBezTo>
                  <a:pt x="4218" y="3684"/>
                  <a:pt x="4275" y="3721"/>
                  <a:pt x="4368" y="3721"/>
                </a:cubicBezTo>
                <a:cubicBezTo>
                  <a:pt x="4381" y="3721"/>
                  <a:pt x="4396" y="3720"/>
                  <a:pt x="4411" y="3719"/>
                </a:cubicBezTo>
                <a:cubicBezTo>
                  <a:pt x="4415" y="3710"/>
                  <a:pt x="4424" y="3706"/>
                  <a:pt x="4434" y="3706"/>
                </a:cubicBezTo>
                <a:cubicBezTo>
                  <a:pt x="4455" y="3706"/>
                  <a:pt x="4484" y="3723"/>
                  <a:pt x="4502" y="3758"/>
                </a:cubicBezTo>
                <a:cubicBezTo>
                  <a:pt x="4502" y="3758"/>
                  <a:pt x="4541" y="3783"/>
                  <a:pt x="4592" y="3783"/>
                </a:cubicBezTo>
                <a:cubicBezTo>
                  <a:pt x="4657" y="3783"/>
                  <a:pt x="4657" y="3783"/>
                  <a:pt x="4722" y="3874"/>
                </a:cubicBezTo>
                <a:cubicBezTo>
                  <a:pt x="4696" y="3900"/>
                  <a:pt x="4748" y="3926"/>
                  <a:pt x="4787" y="3952"/>
                </a:cubicBezTo>
                <a:cubicBezTo>
                  <a:pt x="4826" y="3978"/>
                  <a:pt x="4956" y="4069"/>
                  <a:pt x="5059" y="4186"/>
                </a:cubicBezTo>
                <a:cubicBezTo>
                  <a:pt x="5163" y="4289"/>
                  <a:pt x="5254" y="4406"/>
                  <a:pt x="5254" y="4445"/>
                </a:cubicBezTo>
                <a:cubicBezTo>
                  <a:pt x="5306" y="4458"/>
                  <a:pt x="5306" y="4458"/>
                  <a:pt x="5332" y="4497"/>
                </a:cubicBezTo>
                <a:cubicBezTo>
                  <a:pt x="5314" y="4551"/>
                  <a:pt x="5333" y="4580"/>
                  <a:pt x="5364" y="4580"/>
                </a:cubicBezTo>
                <a:cubicBezTo>
                  <a:pt x="5377" y="4580"/>
                  <a:pt x="5393" y="4574"/>
                  <a:pt x="5410" y="4562"/>
                </a:cubicBezTo>
                <a:lnTo>
                  <a:pt x="5384" y="4523"/>
                </a:lnTo>
                <a:lnTo>
                  <a:pt x="5358" y="4484"/>
                </a:lnTo>
                <a:cubicBezTo>
                  <a:pt x="5364" y="4479"/>
                  <a:pt x="5371" y="4477"/>
                  <a:pt x="5379" y="4477"/>
                </a:cubicBezTo>
                <a:cubicBezTo>
                  <a:pt x="5430" y="4477"/>
                  <a:pt x="5490" y="4581"/>
                  <a:pt x="5422" y="4627"/>
                </a:cubicBezTo>
                <a:cubicBezTo>
                  <a:pt x="5397" y="4691"/>
                  <a:pt x="5397" y="4691"/>
                  <a:pt x="5474" y="4704"/>
                </a:cubicBezTo>
                <a:cubicBezTo>
                  <a:pt x="5552" y="4704"/>
                  <a:pt x="5578" y="4756"/>
                  <a:pt x="5552" y="4821"/>
                </a:cubicBezTo>
                <a:cubicBezTo>
                  <a:pt x="5500" y="4860"/>
                  <a:pt x="5500" y="4860"/>
                  <a:pt x="5578" y="4860"/>
                </a:cubicBezTo>
                <a:cubicBezTo>
                  <a:pt x="5734" y="4886"/>
                  <a:pt x="5838" y="5003"/>
                  <a:pt x="5721" y="5055"/>
                </a:cubicBezTo>
                <a:cubicBezTo>
                  <a:pt x="5669" y="5093"/>
                  <a:pt x="5669" y="5145"/>
                  <a:pt x="5682" y="5184"/>
                </a:cubicBezTo>
                <a:cubicBezTo>
                  <a:pt x="5695" y="5210"/>
                  <a:pt x="5708" y="5220"/>
                  <a:pt x="5721" y="5220"/>
                </a:cubicBezTo>
                <a:cubicBezTo>
                  <a:pt x="5734" y="5220"/>
                  <a:pt x="5747" y="5210"/>
                  <a:pt x="5760" y="5197"/>
                </a:cubicBezTo>
                <a:cubicBezTo>
                  <a:pt x="5772" y="5176"/>
                  <a:pt x="5784" y="5166"/>
                  <a:pt x="5793" y="5166"/>
                </a:cubicBezTo>
                <a:cubicBezTo>
                  <a:pt x="5811" y="5166"/>
                  <a:pt x="5820" y="5209"/>
                  <a:pt x="5812" y="5288"/>
                </a:cubicBezTo>
                <a:cubicBezTo>
                  <a:pt x="5799" y="5457"/>
                  <a:pt x="5838" y="5547"/>
                  <a:pt x="5967" y="5651"/>
                </a:cubicBezTo>
                <a:cubicBezTo>
                  <a:pt x="6075" y="5759"/>
                  <a:pt x="6138" y="5852"/>
                  <a:pt x="6113" y="5852"/>
                </a:cubicBezTo>
                <a:cubicBezTo>
                  <a:pt x="6104" y="5852"/>
                  <a:pt x="6087" y="5842"/>
                  <a:pt x="6058" y="5820"/>
                </a:cubicBezTo>
                <a:cubicBezTo>
                  <a:pt x="6009" y="5789"/>
                  <a:pt x="5983" y="5773"/>
                  <a:pt x="5978" y="5773"/>
                </a:cubicBezTo>
                <a:cubicBezTo>
                  <a:pt x="5972" y="5773"/>
                  <a:pt x="5991" y="5792"/>
                  <a:pt x="6032" y="5833"/>
                </a:cubicBezTo>
                <a:cubicBezTo>
                  <a:pt x="6071" y="5924"/>
                  <a:pt x="6110" y="6001"/>
                  <a:pt x="6136" y="6040"/>
                </a:cubicBezTo>
                <a:cubicBezTo>
                  <a:pt x="6157" y="6083"/>
                  <a:pt x="6197" y="6108"/>
                  <a:pt x="6224" y="6108"/>
                </a:cubicBezTo>
                <a:cubicBezTo>
                  <a:pt x="6230" y="6108"/>
                  <a:pt x="6235" y="6107"/>
                  <a:pt x="6240" y="6105"/>
                </a:cubicBezTo>
                <a:lnTo>
                  <a:pt x="6240" y="6105"/>
                </a:lnTo>
                <a:cubicBezTo>
                  <a:pt x="6214" y="6170"/>
                  <a:pt x="6227" y="6274"/>
                  <a:pt x="6330" y="6326"/>
                </a:cubicBezTo>
                <a:lnTo>
                  <a:pt x="6382" y="6403"/>
                </a:lnTo>
                <a:cubicBezTo>
                  <a:pt x="6408" y="6455"/>
                  <a:pt x="6408" y="6455"/>
                  <a:pt x="6460" y="6468"/>
                </a:cubicBezTo>
                <a:cubicBezTo>
                  <a:pt x="6512" y="6494"/>
                  <a:pt x="6512" y="6559"/>
                  <a:pt x="6512" y="6611"/>
                </a:cubicBezTo>
                <a:cubicBezTo>
                  <a:pt x="6512" y="6669"/>
                  <a:pt x="6512" y="6717"/>
                  <a:pt x="6531" y="6717"/>
                </a:cubicBezTo>
                <a:cubicBezTo>
                  <a:pt x="6533" y="6717"/>
                  <a:pt x="6535" y="6716"/>
                  <a:pt x="6538" y="6715"/>
                </a:cubicBezTo>
                <a:cubicBezTo>
                  <a:pt x="6542" y="6711"/>
                  <a:pt x="6548" y="6709"/>
                  <a:pt x="6555" y="6709"/>
                </a:cubicBezTo>
                <a:cubicBezTo>
                  <a:pt x="6589" y="6709"/>
                  <a:pt x="6650" y="6756"/>
                  <a:pt x="6694" y="6767"/>
                </a:cubicBezTo>
                <a:cubicBezTo>
                  <a:pt x="6751" y="6790"/>
                  <a:pt x="6758" y="6834"/>
                  <a:pt x="6722" y="6834"/>
                </a:cubicBezTo>
                <a:cubicBezTo>
                  <a:pt x="6717" y="6834"/>
                  <a:pt x="6712" y="6833"/>
                  <a:pt x="6707" y="6832"/>
                </a:cubicBezTo>
                <a:cubicBezTo>
                  <a:pt x="6681" y="6844"/>
                  <a:pt x="6681" y="6844"/>
                  <a:pt x="6707" y="6948"/>
                </a:cubicBezTo>
                <a:cubicBezTo>
                  <a:pt x="6730" y="6984"/>
                  <a:pt x="6797" y="7041"/>
                  <a:pt x="6818" y="7041"/>
                </a:cubicBezTo>
                <a:cubicBezTo>
                  <a:pt x="6820" y="7041"/>
                  <a:pt x="6822" y="7040"/>
                  <a:pt x="6823" y="7039"/>
                </a:cubicBezTo>
                <a:cubicBezTo>
                  <a:pt x="6825" y="7038"/>
                  <a:pt x="6827" y="7037"/>
                  <a:pt x="6829" y="7037"/>
                </a:cubicBezTo>
                <a:cubicBezTo>
                  <a:pt x="6870" y="7037"/>
                  <a:pt x="7045" y="7236"/>
                  <a:pt x="7070" y="7273"/>
                </a:cubicBezTo>
                <a:cubicBezTo>
                  <a:pt x="7070" y="7273"/>
                  <a:pt x="7096" y="7311"/>
                  <a:pt x="7135" y="7337"/>
                </a:cubicBezTo>
                <a:cubicBezTo>
                  <a:pt x="7173" y="7376"/>
                  <a:pt x="7225" y="7376"/>
                  <a:pt x="7264" y="7402"/>
                </a:cubicBezTo>
                <a:cubicBezTo>
                  <a:pt x="7264" y="7402"/>
                  <a:pt x="7303" y="7428"/>
                  <a:pt x="7368" y="7428"/>
                </a:cubicBezTo>
                <a:cubicBezTo>
                  <a:pt x="7407" y="7454"/>
                  <a:pt x="7446" y="7480"/>
                  <a:pt x="7433" y="7506"/>
                </a:cubicBezTo>
                <a:cubicBezTo>
                  <a:pt x="7457" y="7496"/>
                  <a:pt x="7472" y="7490"/>
                  <a:pt x="7482" y="7490"/>
                </a:cubicBezTo>
                <a:cubicBezTo>
                  <a:pt x="7499" y="7490"/>
                  <a:pt x="7503" y="7509"/>
                  <a:pt x="7511" y="7558"/>
                </a:cubicBezTo>
                <a:cubicBezTo>
                  <a:pt x="7489" y="7594"/>
                  <a:pt x="7479" y="7610"/>
                  <a:pt x="7489" y="7610"/>
                </a:cubicBezTo>
                <a:cubicBezTo>
                  <a:pt x="7497" y="7610"/>
                  <a:pt x="7516" y="7601"/>
                  <a:pt x="7550" y="7584"/>
                </a:cubicBezTo>
                <a:cubicBezTo>
                  <a:pt x="7571" y="7579"/>
                  <a:pt x="7584" y="7577"/>
                  <a:pt x="7593" y="7577"/>
                </a:cubicBezTo>
                <a:cubicBezTo>
                  <a:pt x="7612" y="7577"/>
                  <a:pt x="7614" y="7588"/>
                  <a:pt x="7640" y="7623"/>
                </a:cubicBezTo>
                <a:cubicBezTo>
                  <a:pt x="7631" y="7641"/>
                  <a:pt x="7648" y="7659"/>
                  <a:pt x="7663" y="7659"/>
                </a:cubicBezTo>
                <a:cubicBezTo>
                  <a:pt x="7670" y="7659"/>
                  <a:pt x="7676" y="7656"/>
                  <a:pt x="7679" y="7649"/>
                </a:cubicBezTo>
                <a:cubicBezTo>
                  <a:pt x="7704" y="7634"/>
                  <a:pt x="7739" y="7627"/>
                  <a:pt x="7773" y="7627"/>
                </a:cubicBezTo>
                <a:cubicBezTo>
                  <a:pt x="7829" y="7627"/>
                  <a:pt x="7882" y="7647"/>
                  <a:pt x="7874" y="7688"/>
                </a:cubicBezTo>
                <a:cubicBezTo>
                  <a:pt x="7874" y="7688"/>
                  <a:pt x="7884" y="7691"/>
                  <a:pt x="7900" y="7691"/>
                </a:cubicBezTo>
                <a:cubicBezTo>
                  <a:pt x="7916" y="7691"/>
                  <a:pt x="7939" y="7688"/>
                  <a:pt x="7965" y="7675"/>
                </a:cubicBezTo>
                <a:cubicBezTo>
                  <a:pt x="7993" y="7658"/>
                  <a:pt x="8009" y="7648"/>
                  <a:pt x="8016" y="7648"/>
                </a:cubicBezTo>
                <a:cubicBezTo>
                  <a:pt x="8025" y="7648"/>
                  <a:pt x="8018" y="7664"/>
                  <a:pt x="8004" y="7701"/>
                </a:cubicBezTo>
                <a:cubicBezTo>
                  <a:pt x="8026" y="7738"/>
                  <a:pt x="8053" y="7758"/>
                  <a:pt x="8082" y="7758"/>
                </a:cubicBezTo>
                <a:cubicBezTo>
                  <a:pt x="8103" y="7758"/>
                  <a:pt x="8125" y="7748"/>
                  <a:pt x="8146" y="7726"/>
                </a:cubicBezTo>
                <a:cubicBezTo>
                  <a:pt x="8146" y="7726"/>
                  <a:pt x="8163" y="7718"/>
                  <a:pt x="8185" y="7718"/>
                </a:cubicBezTo>
                <a:cubicBezTo>
                  <a:pt x="8201" y="7718"/>
                  <a:pt x="8220" y="7723"/>
                  <a:pt x="8237" y="7739"/>
                </a:cubicBezTo>
                <a:cubicBezTo>
                  <a:pt x="8285" y="7764"/>
                  <a:pt x="8419" y="7793"/>
                  <a:pt x="8500" y="7793"/>
                </a:cubicBezTo>
                <a:cubicBezTo>
                  <a:pt x="8550" y="7793"/>
                  <a:pt x="8581" y="7782"/>
                  <a:pt x="8561" y="7752"/>
                </a:cubicBezTo>
                <a:lnTo>
                  <a:pt x="8652" y="7752"/>
                </a:lnTo>
                <a:cubicBezTo>
                  <a:pt x="8693" y="7764"/>
                  <a:pt x="8726" y="7770"/>
                  <a:pt x="8753" y="7770"/>
                </a:cubicBezTo>
                <a:cubicBezTo>
                  <a:pt x="8787" y="7770"/>
                  <a:pt x="8812" y="7761"/>
                  <a:pt x="8834" y="7739"/>
                </a:cubicBezTo>
                <a:lnTo>
                  <a:pt x="8886" y="7701"/>
                </a:lnTo>
                <a:cubicBezTo>
                  <a:pt x="8886" y="7722"/>
                  <a:pt x="8920" y="7743"/>
                  <a:pt x="8954" y="7743"/>
                </a:cubicBezTo>
                <a:cubicBezTo>
                  <a:pt x="8962" y="7743"/>
                  <a:pt x="8969" y="7742"/>
                  <a:pt x="8976" y="7739"/>
                </a:cubicBezTo>
                <a:cubicBezTo>
                  <a:pt x="9028" y="7739"/>
                  <a:pt x="9028" y="7739"/>
                  <a:pt x="9028" y="7701"/>
                </a:cubicBezTo>
                <a:cubicBezTo>
                  <a:pt x="8963" y="7688"/>
                  <a:pt x="9015" y="7675"/>
                  <a:pt x="9067" y="7662"/>
                </a:cubicBezTo>
                <a:cubicBezTo>
                  <a:pt x="9074" y="7659"/>
                  <a:pt x="9082" y="7658"/>
                  <a:pt x="9090" y="7658"/>
                </a:cubicBezTo>
                <a:cubicBezTo>
                  <a:pt x="9124" y="7658"/>
                  <a:pt x="9160" y="7679"/>
                  <a:pt x="9171" y="7701"/>
                </a:cubicBezTo>
                <a:lnTo>
                  <a:pt x="9210" y="7688"/>
                </a:lnTo>
                <a:cubicBezTo>
                  <a:pt x="9202" y="7647"/>
                  <a:pt x="9214" y="7627"/>
                  <a:pt x="9227" y="7627"/>
                </a:cubicBezTo>
                <a:cubicBezTo>
                  <a:pt x="9235" y="7627"/>
                  <a:pt x="9244" y="7634"/>
                  <a:pt x="9249" y="7649"/>
                </a:cubicBezTo>
                <a:cubicBezTo>
                  <a:pt x="9263" y="7652"/>
                  <a:pt x="9277" y="7654"/>
                  <a:pt x="9290" y="7654"/>
                </a:cubicBezTo>
                <a:cubicBezTo>
                  <a:pt x="9328" y="7654"/>
                  <a:pt x="9363" y="7642"/>
                  <a:pt x="9391" y="7623"/>
                </a:cubicBezTo>
                <a:cubicBezTo>
                  <a:pt x="9386" y="7612"/>
                  <a:pt x="9394" y="7608"/>
                  <a:pt x="9402" y="7608"/>
                </a:cubicBezTo>
                <a:cubicBezTo>
                  <a:pt x="9412" y="7608"/>
                  <a:pt x="9421" y="7615"/>
                  <a:pt x="9391" y="7623"/>
                </a:cubicBezTo>
                <a:lnTo>
                  <a:pt x="9404" y="7662"/>
                </a:lnTo>
                <a:cubicBezTo>
                  <a:pt x="9414" y="7664"/>
                  <a:pt x="9421" y="7665"/>
                  <a:pt x="9426" y="7665"/>
                </a:cubicBezTo>
                <a:cubicBezTo>
                  <a:pt x="9452" y="7665"/>
                  <a:pt x="9441" y="7642"/>
                  <a:pt x="9430" y="7610"/>
                </a:cubicBezTo>
                <a:cubicBezTo>
                  <a:pt x="9430" y="7610"/>
                  <a:pt x="9482" y="7597"/>
                  <a:pt x="9521" y="7584"/>
                </a:cubicBezTo>
                <a:cubicBezTo>
                  <a:pt x="9573" y="7558"/>
                  <a:pt x="9612" y="7545"/>
                  <a:pt x="9560" y="7532"/>
                </a:cubicBezTo>
                <a:cubicBezTo>
                  <a:pt x="9547" y="7506"/>
                  <a:pt x="9534" y="7480"/>
                  <a:pt x="9573" y="7454"/>
                </a:cubicBezTo>
                <a:cubicBezTo>
                  <a:pt x="9568" y="7443"/>
                  <a:pt x="9576" y="7439"/>
                  <a:pt x="9584" y="7439"/>
                </a:cubicBezTo>
                <a:cubicBezTo>
                  <a:pt x="9594" y="7439"/>
                  <a:pt x="9603" y="7447"/>
                  <a:pt x="9573" y="7454"/>
                </a:cubicBezTo>
                <a:cubicBezTo>
                  <a:pt x="9582" y="7482"/>
                  <a:pt x="9592" y="7503"/>
                  <a:pt x="9616" y="7503"/>
                </a:cubicBezTo>
                <a:cubicBezTo>
                  <a:pt x="9625" y="7503"/>
                  <a:pt x="9636" y="7500"/>
                  <a:pt x="9651" y="7493"/>
                </a:cubicBezTo>
                <a:cubicBezTo>
                  <a:pt x="9659" y="7490"/>
                  <a:pt x="9665" y="7489"/>
                  <a:pt x="9671" y="7489"/>
                </a:cubicBezTo>
                <a:cubicBezTo>
                  <a:pt x="9694" y="7489"/>
                  <a:pt x="9703" y="7506"/>
                  <a:pt x="9703" y="7506"/>
                </a:cubicBezTo>
                <a:cubicBezTo>
                  <a:pt x="9699" y="7526"/>
                  <a:pt x="9707" y="7534"/>
                  <a:pt x="9720" y="7534"/>
                </a:cubicBezTo>
                <a:cubicBezTo>
                  <a:pt x="9760" y="7534"/>
                  <a:pt x="9852" y="7464"/>
                  <a:pt x="9871" y="7415"/>
                </a:cubicBezTo>
                <a:cubicBezTo>
                  <a:pt x="9905" y="7356"/>
                  <a:pt x="9934" y="7324"/>
                  <a:pt x="9960" y="7324"/>
                </a:cubicBezTo>
                <a:cubicBezTo>
                  <a:pt x="9974" y="7324"/>
                  <a:pt x="9988" y="7333"/>
                  <a:pt x="10001" y="7350"/>
                </a:cubicBezTo>
                <a:cubicBezTo>
                  <a:pt x="10006" y="7363"/>
                  <a:pt x="10012" y="7369"/>
                  <a:pt x="10019" y="7369"/>
                </a:cubicBezTo>
                <a:cubicBezTo>
                  <a:pt x="10045" y="7369"/>
                  <a:pt x="10076" y="7278"/>
                  <a:pt x="10066" y="7195"/>
                </a:cubicBezTo>
                <a:lnTo>
                  <a:pt x="10066" y="7091"/>
                </a:lnTo>
                <a:lnTo>
                  <a:pt x="10105" y="7169"/>
                </a:lnTo>
                <a:cubicBezTo>
                  <a:pt x="10158" y="7204"/>
                  <a:pt x="10187" y="7226"/>
                  <a:pt x="10210" y="7226"/>
                </a:cubicBezTo>
                <a:cubicBezTo>
                  <a:pt x="10238" y="7226"/>
                  <a:pt x="10257" y="7195"/>
                  <a:pt x="10299" y="7117"/>
                </a:cubicBezTo>
                <a:cubicBezTo>
                  <a:pt x="10340" y="7068"/>
                  <a:pt x="10356" y="7049"/>
                  <a:pt x="10364" y="7049"/>
                </a:cubicBezTo>
                <a:cubicBezTo>
                  <a:pt x="10369" y="7049"/>
                  <a:pt x="10372" y="7055"/>
                  <a:pt x="10377" y="7065"/>
                </a:cubicBezTo>
                <a:cubicBezTo>
                  <a:pt x="10380" y="7071"/>
                  <a:pt x="10386" y="7075"/>
                  <a:pt x="10394" y="7075"/>
                </a:cubicBezTo>
                <a:cubicBezTo>
                  <a:pt x="10418" y="7075"/>
                  <a:pt x="10467" y="7043"/>
                  <a:pt x="10546" y="6974"/>
                </a:cubicBezTo>
                <a:cubicBezTo>
                  <a:pt x="10650" y="6883"/>
                  <a:pt x="10688" y="6844"/>
                  <a:pt x="10675" y="6819"/>
                </a:cubicBezTo>
                <a:lnTo>
                  <a:pt x="10740" y="6754"/>
                </a:lnTo>
                <a:cubicBezTo>
                  <a:pt x="10746" y="6755"/>
                  <a:pt x="10751" y="6755"/>
                  <a:pt x="10755" y="6755"/>
                </a:cubicBezTo>
                <a:cubicBezTo>
                  <a:pt x="10824" y="6755"/>
                  <a:pt x="10865" y="6675"/>
                  <a:pt x="10792" y="6663"/>
                </a:cubicBezTo>
                <a:lnTo>
                  <a:pt x="10857" y="6598"/>
                </a:lnTo>
                <a:lnTo>
                  <a:pt x="10883" y="6624"/>
                </a:lnTo>
                <a:cubicBezTo>
                  <a:pt x="10883" y="6627"/>
                  <a:pt x="10884" y="6629"/>
                  <a:pt x="10887" y="6629"/>
                </a:cubicBezTo>
                <a:cubicBezTo>
                  <a:pt x="10897" y="6629"/>
                  <a:pt x="10921" y="6612"/>
                  <a:pt x="10961" y="6572"/>
                </a:cubicBezTo>
                <a:cubicBezTo>
                  <a:pt x="11013" y="6520"/>
                  <a:pt x="11091" y="6442"/>
                  <a:pt x="11207" y="6287"/>
                </a:cubicBezTo>
                <a:cubicBezTo>
                  <a:pt x="11467" y="5937"/>
                  <a:pt x="11480" y="5885"/>
                  <a:pt x="11428" y="5859"/>
                </a:cubicBezTo>
                <a:cubicBezTo>
                  <a:pt x="11409" y="5802"/>
                  <a:pt x="11418" y="5766"/>
                  <a:pt x="11444" y="5766"/>
                </a:cubicBezTo>
                <a:cubicBezTo>
                  <a:pt x="11454" y="5766"/>
                  <a:pt x="11466" y="5770"/>
                  <a:pt x="11480" y="5781"/>
                </a:cubicBezTo>
                <a:cubicBezTo>
                  <a:pt x="11485" y="5783"/>
                  <a:pt x="11491" y="5784"/>
                  <a:pt x="11498" y="5784"/>
                </a:cubicBezTo>
                <a:cubicBezTo>
                  <a:pt x="11527" y="5784"/>
                  <a:pt x="11563" y="5765"/>
                  <a:pt x="11532" y="5755"/>
                </a:cubicBezTo>
                <a:cubicBezTo>
                  <a:pt x="11532" y="5755"/>
                  <a:pt x="11583" y="5677"/>
                  <a:pt x="11635" y="5651"/>
                </a:cubicBezTo>
                <a:cubicBezTo>
                  <a:pt x="11765" y="5560"/>
                  <a:pt x="11765" y="5496"/>
                  <a:pt x="11739" y="5483"/>
                </a:cubicBezTo>
                <a:lnTo>
                  <a:pt x="11739" y="5483"/>
                </a:lnTo>
                <a:cubicBezTo>
                  <a:pt x="11725" y="5485"/>
                  <a:pt x="11714" y="5486"/>
                  <a:pt x="11707" y="5486"/>
                </a:cubicBezTo>
                <a:cubicBezTo>
                  <a:pt x="11676" y="5486"/>
                  <a:pt x="11710" y="5465"/>
                  <a:pt x="11752" y="5444"/>
                </a:cubicBezTo>
                <a:cubicBezTo>
                  <a:pt x="11804" y="5405"/>
                  <a:pt x="11856" y="5379"/>
                  <a:pt x="11830" y="5366"/>
                </a:cubicBezTo>
                <a:cubicBezTo>
                  <a:pt x="11830" y="5316"/>
                  <a:pt x="11924" y="5066"/>
                  <a:pt x="11978" y="5066"/>
                </a:cubicBezTo>
                <a:cubicBezTo>
                  <a:pt x="11981" y="5066"/>
                  <a:pt x="11983" y="5066"/>
                  <a:pt x="11986" y="5068"/>
                </a:cubicBezTo>
                <a:cubicBezTo>
                  <a:pt x="11986" y="5068"/>
                  <a:pt x="12011" y="5029"/>
                  <a:pt x="12024" y="4977"/>
                </a:cubicBezTo>
                <a:cubicBezTo>
                  <a:pt x="11998" y="4964"/>
                  <a:pt x="12050" y="4886"/>
                  <a:pt x="12089" y="4795"/>
                </a:cubicBezTo>
                <a:cubicBezTo>
                  <a:pt x="12123" y="4716"/>
                  <a:pt x="12147" y="4676"/>
                  <a:pt x="12170" y="4676"/>
                </a:cubicBezTo>
                <a:cubicBezTo>
                  <a:pt x="12174" y="4676"/>
                  <a:pt x="12177" y="4677"/>
                  <a:pt x="12180" y="4678"/>
                </a:cubicBezTo>
                <a:cubicBezTo>
                  <a:pt x="12180" y="4694"/>
                  <a:pt x="12182" y="4701"/>
                  <a:pt x="12186" y="4701"/>
                </a:cubicBezTo>
                <a:cubicBezTo>
                  <a:pt x="12194" y="4701"/>
                  <a:pt x="12210" y="4660"/>
                  <a:pt x="12219" y="4588"/>
                </a:cubicBezTo>
                <a:cubicBezTo>
                  <a:pt x="12245" y="4549"/>
                  <a:pt x="12206" y="4471"/>
                  <a:pt x="12219" y="4432"/>
                </a:cubicBezTo>
                <a:cubicBezTo>
                  <a:pt x="12193" y="4419"/>
                  <a:pt x="12193" y="4367"/>
                  <a:pt x="12206" y="4315"/>
                </a:cubicBezTo>
                <a:lnTo>
                  <a:pt x="12206" y="4315"/>
                </a:lnTo>
                <a:lnTo>
                  <a:pt x="12232" y="4328"/>
                </a:lnTo>
                <a:cubicBezTo>
                  <a:pt x="12258" y="4341"/>
                  <a:pt x="12297" y="4354"/>
                  <a:pt x="12297" y="4354"/>
                </a:cubicBezTo>
                <a:cubicBezTo>
                  <a:pt x="12310" y="4315"/>
                  <a:pt x="12336" y="4276"/>
                  <a:pt x="12310" y="4263"/>
                </a:cubicBezTo>
                <a:cubicBezTo>
                  <a:pt x="12349" y="4224"/>
                  <a:pt x="12375" y="4186"/>
                  <a:pt x="12414" y="4095"/>
                </a:cubicBezTo>
                <a:cubicBezTo>
                  <a:pt x="12452" y="4004"/>
                  <a:pt x="12491" y="3926"/>
                  <a:pt x="12491" y="3861"/>
                </a:cubicBezTo>
                <a:cubicBezTo>
                  <a:pt x="12556" y="3848"/>
                  <a:pt x="12686" y="3589"/>
                  <a:pt x="12647" y="3511"/>
                </a:cubicBezTo>
                <a:cubicBezTo>
                  <a:pt x="12621" y="3498"/>
                  <a:pt x="12647" y="3459"/>
                  <a:pt x="12686" y="3420"/>
                </a:cubicBezTo>
                <a:cubicBezTo>
                  <a:pt x="12738" y="3394"/>
                  <a:pt x="12738" y="3394"/>
                  <a:pt x="12738" y="3342"/>
                </a:cubicBezTo>
                <a:cubicBezTo>
                  <a:pt x="12725" y="3278"/>
                  <a:pt x="12777" y="3252"/>
                  <a:pt x="12829" y="3226"/>
                </a:cubicBezTo>
                <a:cubicBezTo>
                  <a:pt x="12906" y="3213"/>
                  <a:pt x="12919" y="3161"/>
                  <a:pt x="12919" y="3109"/>
                </a:cubicBezTo>
                <a:cubicBezTo>
                  <a:pt x="12932" y="3005"/>
                  <a:pt x="12984" y="2927"/>
                  <a:pt x="13010" y="2876"/>
                </a:cubicBezTo>
                <a:cubicBezTo>
                  <a:pt x="13021" y="2801"/>
                  <a:pt x="13040" y="2752"/>
                  <a:pt x="13018" y="2752"/>
                </a:cubicBezTo>
                <a:cubicBezTo>
                  <a:pt x="13013" y="2752"/>
                  <a:pt x="13006" y="2754"/>
                  <a:pt x="12997" y="2759"/>
                </a:cubicBezTo>
                <a:cubicBezTo>
                  <a:pt x="12971" y="2746"/>
                  <a:pt x="12971" y="2694"/>
                  <a:pt x="12971" y="2694"/>
                </a:cubicBezTo>
                <a:cubicBezTo>
                  <a:pt x="12978" y="2638"/>
                  <a:pt x="12989" y="2616"/>
                  <a:pt x="12993" y="2616"/>
                </a:cubicBezTo>
                <a:lnTo>
                  <a:pt x="12993" y="2616"/>
                </a:lnTo>
                <a:cubicBezTo>
                  <a:pt x="12997" y="2616"/>
                  <a:pt x="12996" y="2631"/>
                  <a:pt x="12984" y="2655"/>
                </a:cubicBezTo>
                <a:cubicBezTo>
                  <a:pt x="12978" y="2698"/>
                  <a:pt x="12981" y="2712"/>
                  <a:pt x="12991" y="2712"/>
                </a:cubicBezTo>
                <a:cubicBezTo>
                  <a:pt x="13002" y="2712"/>
                  <a:pt x="13022" y="2695"/>
                  <a:pt x="13049" y="2681"/>
                </a:cubicBezTo>
                <a:cubicBezTo>
                  <a:pt x="13101" y="2655"/>
                  <a:pt x="13140" y="2564"/>
                  <a:pt x="13166" y="2525"/>
                </a:cubicBezTo>
                <a:cubicBezTo>
                  <a:pt x="13192" y="2486"/>
                  <a:pt x="13244" y="2409"/>
                  <a:pt x="13270" y="2357"/>
                </a:cubicBezTo>
                <a:cubicBezTo>
                  <a:pt x="13373" y="2253"/>
                  <a:pt x="13399" y="2214"/>
                  <a:pt x="13373" y="2201"/>
                </a:cubicBezTo>
                <a:lnTo>
                  <a:pt x="13347" y="2188"/>
                </a:lnTo>
                <a:cubicBezTo>
                  <a:pt x="13425" y="2175"/>
                  <a:pt x="13762" y="1760"/>
                  <a:pt x="13749" y="1682"/>
                </a:cubicBezTo>
                <a:lnTo>
                  <a:pt x="13749" y="1682"/>
                </a:lnTo>
                <a:lnTo>
                  <a:pt x="13775" y="1708"/>
                </a:lnTo>
                <a:cubicBezTo>
                  <a:pt x="13777" y="1710"/>
                  <a:pt x="13779" y="1711"/>
                  <a:pt x="13782" y="1711"/>
                </a:cubicBezTo>
                <a:cubicBezTo>
                  <a:pt x="13799" y="1711"/>
                  <a:pt x="13836" y="1674"/>
                  <a:pt x="13892" y="1617"/>
                </a:cubicBezTo>
                <a:cubicBezTo>
                  <a:pt x="13918" y="1578"/>
                  <a:pt x="14035" y="1423"/>
                  <a:pt x="14152" y="1332"/>
                </a:cubicBezTo>
                <a:cubicBezTo>
                  <a:pt x="14294" y="1202"/>
                  <a:pt x="14411" y="1112"/>
                  <a:pt x="14398" y="1086"/>
                </a:cubicBezTo>
                <a:cubicBezTo>
                  <a:pt x="14411" y="1073"/>
                  <a:pt x="14421" y="1066"/>
                  <a:pt x="14429" y="1066"/>
                </a:cubicBezTo>
                <a:cubicBezTo>
                  <a:pt x="14437" y="1066"/>
                  <a:pt x="14443" y="1073"/>
                  <a:pt x="14450" y="1086"/>
                </a:cubicBezTo>
                <a:cubicBezTo>
                  <a:pt x="14441" y="1104"/>
                  <a:pt x="14440" y="1111"/>
                  <a:pt x="14444" y="1111"/>
                </a:cubicBezTo>
                <a:cubicBezTo>
                  <a:pt x="14452" y="1111"/>
                  <a:pt x="14477" y="1089"/>
                  <a:pt x="14502" y="1073"/>
                </a:cubicBezTo>
                <a:cubicBezTo>
                  <a:pt x="14541" y="1047"/>
                  <a:pt x="14528" y="1021"/>
                  <a:pt x="14515" y="995"/>
                </a:cubicBezTo>
                <a:cubicBezTo>
                  <a:pt x="14489" y="969"/>
                  <a:pt x="14528" y="943"/>
                  <a:pt x="14631" y="917"/>
                </a:cubicBezTo>
                <a:cubicBezTo>
                  <a:pt x="14735" y="891"/>
                  <a:pt x="14891" y="787"/>
                  <a:pt x="14969" y="709"/>
                </a:cubicBezTo>
                <a:cubicBezTo>
                  <a:pt x="14996" y="701"/>
                  <a:pt x="15029" y="685"/>
                  <a:pt x="15051" y="685"/>
                </a:cubicBezTo>
                <a:cubicBezTo>
                  <a:pt x="15061" y="685"/>
                  <a:pt x="15068" y="688"/>
                  <a:pt x="15072" y="697"/>
                </a:cubicBezTo>
                <a:cubicBezTo>
                  <a:pt x="15124" y="697"/>
                  <a:pt x="15228" y="697"/>
                  <a:pt x="15293" y="606"/>
                </a:cubicBezTo>
                <a:cubicBezTo>
                  <a:pt x="15319" y="593"/>
                  <a:pt x="15332" y="586"/>
                  <a:pt x="15340" y="586"/>
                </a:cubicBezTo>
                <a:cubicBezTo>
                  <a:pt x="15348" y="586"/>
                  <a:pt x="15351" y="593"/>
                  <a:pt x="15358" y="606"/>
                </a:cubicBezTo>
                <a:cubicBezTo>
                  <a:pt x="15384" y="612"/>
                  <a:pt x="15400" y="622"/>
                  <a:pt x="15413" y="622"/>
                </a:cubicBezTo>
                <a:cubicBezTo>
                  <a:pt x="15426" y="622"/>
                  <a:pt x="15436" y="612"/>
                  <a:pt x="15449" y="580"/>
                </a:cubicBezTo>
                <a:cubicBezTo>
                  <a:pt x="15518" y="533"/>
                  <a:pt x="15640" y="487"/>
                  <a:pt x="15739" y="487"/>
                </a:cubicBezTo>
                <a:cubicBezTo>
                  <a:pt x="15751" y="487"/>
                  <a:pt x="15762" y="488"/>
                  <a:pt x="15773" y="489"/>
                </a:cubicBezTo>
                <a:cubicBezTo>
                  <a:pt x="15812" y="476"/>
                  <a:pt x="15864" y="476"/>
                  <a:pt x="15864" y="437"/>
                </a:cubicBezTo>
                <a:lnTo>
                  <a:pt x="15851" y="411"/>
                </a:lnTo>
                <a:lnTo>
                  <a:pt x="15851" y="411"/>
                </a:lnTo>
                <a:cubicBezTo>
                  <a:pt x="15881" y="436"/>
                  <a:pt x="15897" y="449"/>
                  <a:pt x="15910" y="449"/>
                </a:cubicBezTo>
                <a:cubicBezTo>
                  <a:pt x="15924" y="449"/>
                  <a:pt x="15934" y="432"/>
                  <a:pt x="15954" y="398"/>
                </a:cubicBezTo>
                <a:cubicBezTo>
                  <a:pt x="15947" y="377"/>
                  <a:pt x="15960" y="367"/>
                  <a:pt x="15973" y="367"/>
                </a:cubicBezTo>
                <a:cubicBezTo>
                  <a:pt x="15983" y="367"/>
                  <a:pt x="15993" y="374"/>
                  <a:pt x="15993" y="385"/>
                </a:cubicBezTo>
                <a:cubicBezTo>
                  <a:pt x="16045" y="411"/>
                  <a:pt x="16097" y="411"/>
                  <a:pt x="16097" y="411"/>
                </a:cubicBezTo>
                <a:cubicBezTo>
                  <a:pt x="16123" y="411"/>
                  <a:pt x="16201" y="385"/>
                  <a:pt x="16292" y="385"/>
                </a:cubicBezTo>
                <a:lnTo>
                  <a:pt x="16460" y="385"/>
                </a:lnTo>
                <a:cubicBezTo>
                  <a:pt x="16512" y="385"/>
                  <a:pt x="16577" y="385"/>
                  <a:pt x="16642" y="398"/>
                </a:cubicBezTo>
                <a:cubicBezTo>
                  <a:pt x="16960" y="462"/>
                  <a:pt x="17104" y="525"/>
                  <a:pt x="17154" y="525"/>
                </a:cubicBezTo>
                <a:cubicBezTo>
                  <a:pt x="17165" y="525"/>
                  <a:pt x="17171" y="522"/>
                  <a:pt x="17174" y="515"/>
                </a:cubicBezTo>
                <a:cubicBezTo>
                  <a:pt x="17195" y="511"/>
                  <a:pt x="17210" y="508"/>
                  <a:pt x="17220" y="508"/>
                </a:cubicBezTo>
                <a:cubicBezTo>
                  <a:pt x="17241" y="508"/>
                  <a:pt x="17247" y="519"/>
                  <a:pt x="17264" y="554"/>
                </a:cubicBezTo>
                <a:cubicBezTo>
                  <a:pt x="17303" y="606"/>
                  <a:pt x="17342" y="632"/>
                  <a:pt x="17381" y="658"/>
                </a:cubicBezTo>
                <a:cubicBezTo>
                  <a:pt x="17433" y="684"/>
                  <a:pt x="17472" y="697"/>
                  <a:pt x="17459" y="722"/>
                </a:cubicBezTo>
                <a:cubicBezTo>
                  <a:pt x="17511" y="722"/>
                  <a:pt x="17511" y="722"/>
                  <a:pt x="17550" y="761"/>
                </a:cubicBezTo>
                <a:cubicBezTo>
                  <a:pt x="17537" y="787"/>
                  <a:pt x="17576" y="813"/>
                  <a:pt x="17641" y="813"/>
                </a:cubicBezTo>
                <a:cubicBezTo>
                  <a:pt x="17673" y="802"/>
                  <a:pt x="17692" y="796"/>
                  <a:pt x="17700" y="796"/>
                </a:cubicBezTo>
                <a:cubicBezTo>
                  <a:pt x="17712" y="796"/>
                  <a:pt x="17702" y="809"/>
                  <a:pt x="17680" y="839"/>
                </a:cubicBezTo>
                <a:cubicBezTo>
                  <a:pt x="17658" y="860"/>
                  <a:pt x="17724" y="943"/>
                  <a:pt x="17734" y="943"/>
                </a:cubicBezTo>
                <a:cubicBezTo>
                  <a:pt x="17737" y="943"/>
                  <a:pt x="17736" y="939"/>
                  <a:pt x="17731" y="930"/>
                </a:cubicBezTo>
                <a:cubicBezTo>
                  <a:pt x="17737" y="921"/>
                  <a:pt x="17746" y="918"/>
                  <a:pt x="17756" y="918"/>
                </a:cubicBezTo>
                <a:cubicBezTo>
                  <a:pt x="17791" y="918"/>
                  <a:pt x="17847" y="959"/>
                  <a:pt x="17887" y="969"/>
                </a:cubicBezTo>
                <a:cubicBezTo>
                  <a:pt x="17926" y="1008"/>
                  <a:pt x="17965" y="1034"/>
                  <a:pt x="17939" y="1060"/>
                </a:cubicBezTo>
                <a:cubicBezTo>
                  <a:pt x="17952" y="1086"/>
                  <a:pt x="18004" y="1138"/>
                  <a:pt x="18056" y="1189"/>
                </a:cubicBezTo>
                <a:cubicBezTo>
                  <a:pt x="18108" y="1228"/>
                  <a:pt x="18172" y="1280"/>
                  <a:pt x="18198" y="1293"/>
                </a:cubicBezTo>
                <a:cubicBezTo>
                  <a:pt x="18204" y="1287"/>
                  <a:pt x="18211" y="1285"/>
                  <a:pt x="18218" y="1285"/>
                </a:cubicBezTo>
                <a:cubicBezTo>
                  <a:pt x="18239" y="1285"/>
                  <a:pt x="18257" y="1312"/>
                  <a:pt x="18237" y="1332"/>
                </a:cubicBezTo>
                <a:cubicBezTo>
                  <a:pt x="18211" y="1345"/>
                  <a:pt x="18237" y="1384"/>
                  <a:pt x="18276" y="1423"/>
                </a:cubicBezTo>
                <a:cubicBezTo>
                  <a:pt x="18328" y="1436"/>
                  <a:pt x="18302" y="1462"/>
                  <a:pt x="18276" y="1475"/>
                </a:cubicBezTo>
                <a:cubicBezTo>
                  <a:pt x="18270" y="1473"/>
                  <a:pt x="18264" y="1472"/>
                  <a:pt x="18260" y="1472"/>
                </a:cubicBezTo>
                <a:cubicBezTo>
                  <a:pt x="18231" y="1472"/>
                  <a:pt x="18258" y="1511"/>
                  <a:pt x="18315" y="1578"/>
                </a:cubicBezTo>
                <a:cubicBezTo>
                  <a:pt x="18367" y="1591"/>
                  <a:pt x="18484" y="1747"/>
                  <a:pt x="18549" y="1877"/>
                </a:cubicBezTo>
                <a:cubicBezTo>
                  <a:pt x="18678" y="2084"/>
                  <a:pt x="18730" y="2110"/>
                  <a:pt x="18821" y="2175"/>
                </a:cubicBezTo>
                <a:lnTo>
                  <a:pt x="18899" y="2188"/>
                </a:lnTo>
                <a:lnTo>
                  <a:pt x="18847" y="2214"/>
                </a:lnTo>
                <a:cubicBezTo>
                  <a:pt x="18821" y="2227"/>
                  <a:pt x="18782" y="2305"/>
                  <a:pt x="18782" y="2305"/>
                </a:cubicBezTo>
                <a:cubicBezTo>
                  <a:pt x="18795" y="2324"/>
                  <a:pt x="18808" y="2331"/>
                  <a:pt x="18821" y="2331"/>
                </a:cubicBezTo>
                <a:cubicBezTo>
                  <a:pt x="18834" y="2331"/>
                  <a:pt x="18847" y="2324"/>
                  <a:pt x="18860" y="2318"/>
                </a:cubicBezTo>
                <a:cubicBezTo>
                  <a:pt x="18863" y="2316"/>
                  <a:pt x="18866" y="2315"/>
                  <a:pt x="18869" y="2315"/>
                </a:cubicBezTo>
                <a:cubicBezTo>
                  <a:pt x="18892" y="2315"/>
                  <a:pt x="18913" y="2357"/>
                  <a:pt x="18925" y="2448"/>
                </a:cubicBezTo>
                <a:cubicBezTo>
                  <a:pt x="18938" y="2551"/>
                  <a:pt x="18951" y="2590"/>
                  <a:pt x="19002" y="2629"/>
                </a:cubicBezTo>
                <a:cubicBezTo>
                  <a:pt x="19015" y="2681"/>
                  <a:pt x="19041" y="2720"/>
                  <a:pt x="19028" y="2772"/>
                </a:cubicBezTo>
                <a:cubicBezTo>
                  <a:pt x="19037" y="2806"/>
                  <a:pt x="19040" y="2818"/>
                  <a:pt x="19052" y="2818"/>
                </a:cubicBezTo>
                <a:cubicBezTo>
                  <a:pt x="19059" y="2818"/>
                  <a:pt x="19067" y="2815"/>
                  <a:pt x="19080" y="2811"/>
                </a:cubicBezTo>
                <a:cubicBezTo>
                  <a:pt x="19083" y="2809"/>
                  <a:pt x="19086" y="2809"/>
                  <a:pt x="19088" y="2809"/>
                </a:cubicBezTo>
                <a:cubicBezTo>
                  <a:pt x="19109" y="2809"/>
                  <a:pt x="19118" y="2855"/>
                  <a:pt x="19106" y="2901"/>
                </a:cubicBezTo>
                <a:cubicBezTo>
                  <a:pt x="19069" y="2964"/>
                  <a:pt x="19115" y="3097"/>
                  <a:pt x="19142" y="3097"/>
                </a:cubicBezTo>
                <a:cubicBezTo>
                  <a:pt x="19143" y="3097"/>
                  <a:pt x="19144" y="3097"/>
                  <a:pt x="19145" y="3096"/>
                </a:cubicBezTo>
                <a:cubicBezTo>
                  <a:pt x="19149" y="3095"/>
                  <a:pt x="19153" y="3094"/>
                  <a:pt x="19157" y="3094"/>
                </a:cubicBezTo>
                <a:cubicBezTo>
                  <a:pt x="19187" y="3094"/>
                  <a:pt x="19198" y="3139"/>
                  <a:pt x="19210" y="3174"/>
                </a:cubicBezTo>
                <a:cubicBezTo>
                  <a:pt x="19223" y="3226"/>
                  <a:pt x="19249" y="3265"/>
                  <a:pt x="19288" y="3304"/>
                </a:cubicBezTo>
                <a:lnTo>
                  <a:pt x="19327" y="3394"/>
                </a:lnTo>
                <a:cubicBezTo>
                  <a:pt x="19331" y="3407"/>
                  <a:pt x="19328" y="3413"/>
                  <a:pt x="19322" y="3413"/>
                </a:cubicBezTo>
                <a:cubicBezTo>
                  <a:pt x="19309" y="3413"/>
                  <a:pt x="19284" y="3390"/>
                  <a:pt x="19275" y="3355"/>
                </a:cubicBezTo>
                <a:lnTo>
                  <a:pt x="19262" y="3407"/>
                </a:lnTo>
                <a:cubicBezTo>
                  <a:pt x="19301" y="3498"/>
                  <a:pt x="19314" y="3550"/>
                  <a:pt x="19353" y="3589"/>
                </a:cubicBezTo>
                <a:cubicBezTo>
                  <a:pt x="19431" y="3615"/>
                  <a:pt x="19431" y="3615"/>
                  <a:pt x="19366" y="3628"/>
                </a:cubicBezTo>
                <a:cubicBezTo>
                  <a:pt x="19340" y="3641"/>
                  <a:pt x="19327" y="3693"/>
                  <a:pt x="19379" y="3732"/>
                </a:cubicBezTo>
                <a:cubicBezTo>
                  <a:pt x="19443" y="3758"/>
                  <a:pt x="19431" y="3809"/>
                  <a:pt x="19405" y="3822"/>
                </a:cubicBezTo>
                <a:cubicBezTo>
                  <a:pt x="19382" y="3815"/>
                  <a:pt x="19366" y="3810"/>
                  <a:pt x="19358" y="3810"/>
                </a:cubicBezTo>
                <a:cubicBezTo>
                  <a:pt x="19338" y="3810"/>
                  <a:pt x="19364" y="3842"/>
                  <a:pt x="19456" y="3952"/>
                </a:cubicBezTo>
                <a:cubicBezTo>
                  <a:pt x="19482" y="4043"/>
                  <a:pt x="19573" y="4224"/>
                  <a:pt x="19625" y="4354"/>
                </a:cubicBezTo>
                <a:cubicBezTo>
                  <a:pt x="19690" y="4536"/>
                  <a:pt x="19729" y="4627"/>
                  <a:pt x="19729" y="4678"/>
                </a:cubicBezTo>
                <a:cubicBezTo>
                  <a:pt x="19723" y="4681"/>
                  <a:pt x="19719" y="4683"/>
                  <a:pt x="19715" y="4685"/>
                </a:cubicBezTo>
                <a:lnTo>
                  <a:pt x="19715" y="4685"/>
                </a:lnTo>
                <a:cubicBezTo>
                  <a:pt x="19716" y="4685"/>
                  <a:pt x="19717" y="4685"/>
                  <a:pt x="19718" y="4685"/>
                </a:cubicBezTo>
                <a:cubicBezTo>
                  <a:pt x="19761" y="4685"/>
                  <a:pt x="19779" y="4739"/>
                  <a:pt x="19833" y="4847"/>
                </a:cubicBezTo>
                <a:cubicBezTo>
                  <a:pt x="19859" y="4990"/>
                  <a:pt x="19936" y="5055"/>
                  <a:pt x="19988" y="5081"/>
                </a:cubicBezTo>
                <a:lnTo>
                  <a:pt x="19936" y="5003"/>
                </a:lnTo>
                <a:cubicBezTo>
                  <a:pt x="19949" y="4997"/>
                  <a:pt x="19960" y="4995"/>
                  <a:pt x="19969" y="4995"/>
                </a:cubicBezTo>
                <a:cubicBezTo>
                  <a:pt x="20006" y="4995"/>
                  <a:pt x="20017" y="5036"/>
                  <a:pt x="20027" y="5119"/>
                </a:cubicBezTo>
                <a:cubicBezTo>
                  <a:pt x="20053" y="5158"/>
                  <a:pt x="20027" y="5171"/>
                  <a:pt x="20001" y="5184"/>
                </a:cubicBezTo>
                <a:cubicBezTo>
                  <a:pt x="19975" y="5197"/>
                  <a:pt x="19962" y="5262"/>
                  <a:pt x="19988" y="5301"/>
                </a:cubicBezTo>
                <a:cubicBezTo>
                  <a:pt x="20005" y="5326"/>
                  <a:pt x="20022" y="5352"/>
                  <a:pt x="20032" y="5352"/>
                </a:cubicBezTo>
                <a:cubicBezTo>
                  <a:pt x="20037" y="5352"/>
                  <a:pt x="20040" y="5345"/>
                  <a:pt x="20040" y="5327"/>
                </a:cubicBezTo>
                <a:cubicBezTo>
                  <a:pt x="20050" y="5322"/>
                  <a:pt x="20056" y="5319"/>
                  <a:pt x="20061" y="5319"/>
                </a:cubicBezTo>
                <a:cubicBezTo>
                  <a:pt x="20070" y="5319"/>
                  <a:pt x="20076" y="5328"/>
                  <a:pt x="20092" y="5353"/>
                </a:cubicBezTo>
                <a:cubicBezTo>
                  <a:pt x="20118" y="5392"/>
                  <a:pt x="20144" y="5431"/>
                  <a:pt x="20196" y="5457"/>
                </a:cubicBezTo>
                <a:cubicBezTo>
                  <a:pt x="20199" y="5455"/>
                  <a:pt x="20203" y="5454"/>
                  <a:pt x="20206" y="5454"/>
                </a:cubicBezTo>
                <a:cubicBezTo>
                  <a:pt x="20229" y="5454"/>
                  <a:pt x="20251" y="5488"/>
                  <a:pt x="20274" y="5521"/>
                </a:cubicBezTo>
                <a:cubicBezTo>
                  <a:pt x="20274" y="5573"/>
                  <a:pt x="20325" y="5651"/>
                  <a:pt x="20325" y="5651"/>
                </a:cubicBezTo>
                <a:lnTo>
                  <a:pt x="20300" y="5664"/>
                </a:lnTo>
                <a:cubicBezTo>
                  <a:pt x="20274" y="5690"/>
                  <a:pt x="20274" y="5742"/>
                  <a:pt x="20274" y="5742"/>
                </a:cubicBezTo>
                <a:cubicBezTo>
                  <a:pt x="20297" y="5765"/>
                  <a:pt x="20316" y="5770"/>
                  <a:pt x="20327" y="5770"/>
                </a:cubicBezTo>
                <a:cubicBezTo>
                  <a:pt x="20334" y="5770"/>
                  <a:pt x="20338" y="5768"/>
                  <a:pt x="20338" y="5768"/>
                </a:cubicBezTo>
                <a:cubicBezTo>
                  <a:pt x="20339" y="5768"/>
                  <a:pt x="20339" y="5767"/>
                  <a:pt x="20340" y="5767"/>
                </a:cubicBezTo>
                <a:cubicBezTo>
                  <a:pt x="20360" y="5767"/>
                  <a:pt x="20526" y="5994"/>
                  <a:pt x="20753" y="6183"/>
                </a:cubicBezTo>
                <a:cubicBezTo>
                  <a:pt x="20974" y="6391"/>
                  <a:pt x="21259" y="6546"/>
                  <a:pt x="21311" y="6585"/>
                </a:cubicBezTo>
                <a:cubicBezTo>
                  <a:pt x="21350" y="6611"/>
                  <a:pt x="21402" y="6650"/>
                  <a:pt x="21441" y="6663"/>
                </a:cubicBezTo>
                <a:cubicBezTo>
                  <a:pt x="21460" y="6676"/>
                  <a:pt x="21477" y="6682"/>
                  <a:pt x="21486" y="6682"/>
                </a:cubicBezTo>
                <a:cubicBezTo>
                  <a:pt x="21496" y="6682"/>
                  <a:pt x="21499" y="6676"/>
                  <a:pt x="21493" y="6663"/>
                </a:cubicBezTo>
                <a:cubicBezTo>
                  <a:pt x="21495" y="6657"/>
                  <a:pt x="21500" y="6655"/>
                  <a:pt x="21509" y="6655"/>
                </a:cubicBezTo>
                <a:cubicBezTo>
                  <a:pt x="21565" y="6655"/>
                  <a:pt x="21751" y="6746"/>
                  <a:pt x="21986" y="6780"/>
                </a:cubicBezTo>
                <a:cubicBezTo>
                  <a:pt x="22069" y="6790"/>
                  <a:pt x="22146" y="6794"/>
                  <a:pt x="22215" y="6794"/>
                </a:cubicBezTo>
                <a:cubicBezTo>
                  <a:pt x="22414" y="6794"/>
                  <a:pt x="22540" y="6760"/>
                  <a:pt x="22530" y="6741"/>
                </a:cubicBezTo>
                <a:lnTo>
                  <a:pt x="22569" y="6741"/>
                </a:lnTo>
                <a:cubicBezTo>
                  <a:pt x="22595" y="6741"/>
                  <a:pt x="22621" y="6728"/>
                  <a:pt x="22673" y="6715"/>
                </a:cubicBezTo>
                <a:cubicBezTo>
                  <a:pt x="22764" y="6702"/>
                  <a:pt x="22842" y="6637"/>
                  <a:pt x="22881" y="6624"/>
                </a:cubicBezTo>
                <a:cubicBezTo>
                  <a:pt x="22896" y="6601"/>
                  <a:pt x="22921" y="6582"/>
                  <a:pt x="22930" y="6582"/>
                </a:cubicBezTo>
                <a:cubicBezTo>
                  <a:pt x="22936" y="6582"/>
                  <a:pt x="22935" y="6590"/>
                  <a:pt x="22920" y="6611"/>
                </a:cubicBezTo>
                <a:cubicBezTo>
                  <a:pt x="22930" y="6632"/>
                  <a:pt x="22941" y="6653"/>
                  <a:pt x="22965" y="6653"/>
                </a:cubicBezTo>
                <a:cubicBezTo>
                  <a:pt x="22971" y="6653"/>
                  <a:pt x="22977" y="6652"/>
                  <a:pt x="22984" y="6650"/>
                </a:cubicBezTo>
                <a:cubicBezTo>
                  <a:pt x="23075" y="6611"/>
                  <a:pt x="23062" y="6585"/>
                  <a:pt x="23049" y="6559"/>
                </a:cubicBezTo>
                <a:cubicBezTo>
                  <a:pt x="23036" y="6520"/>
                  <a:pt x="23075" y="6507"/>
                  <a:pt x="23075" y="6507"/>
                </a:cubicBezTo>
                <a:cubicBezTo>
                  <a:pt x="23093" y="6496"/>
                  <a:pt x="23102" y="6489"/>
                  <a:pt x="23109" y="6489"/>
                </a:cubicBezTo>
                <a:cubicBezTo>
                  <a:pt x="23117" y="6489"/>
                  <a:pt x="23120" y="6499"/>
                  <a:pt x="23127" y="6520"/>
                </a:cubicBezTo>
                <a:cubicBezTo>
                  <a:pt x="23140" y="6546"/>
                  <a:pt x="23153" y="6572"/>
                  <a:pt x="23153" y="6572"/>
                </a:cubicBezTo>
                <a:lnTo>
                  <a:pt x="23205" y="6546"/>
                </a:lnTo>
                <a:cubicBezTo>
                  <a:pt x="23179" y="6520"/>
                  <a:pt x="23231" y="6494"/>
                  <a:pt x="23231" y="6494"/>
                </a:cubicBezTo>
                <a:cubicBezTo>
                  <a:pt x="23244" y="6490"/>
                  <a:pt x="23252" y="6487"/>
                  <a:pt x="23259" y="6487"/>
                </a:cubicBezTo>
                <a:cubicBezTo>
                  <a:pt x="23273" y="6487"/>
                  <a:pt x="23278" y="6499"/>
                  <a:pt x="23296" y="6533"/>
                </a:cubicBezTo>
                <a:cubicBezTo>
                  <a:pt x="23305" y="6552"/>
                  <a:pt x="23317" y="6560"/>
                  <a:pt x="23330" y="6560"/>
                </a:cubicBezTo>
                <a:cubicBezTo>
                  <a:pt x="23352" y="6560"/>
                  <a:pt x="23373" y="6532"/>
                  <a:pt x="23373" y="6481"/>
                </a:cubicBezTo>
                <a:lnTo>
                  <a:pt x="23438" y="6403"/>
                </a:lnTo>
                <a:cubicBezTo>
                  <a:pt x="23447" y="6406"/>
                  <a:pt x="23455" y="6408"/>
                  <a:pt x="23462" y="6408"/>
                </a:cubicBezTo>
                <a:cubicBezTo>
                  <a:pt x="23524" y="6408"/>
                  <a:pt x="23558" y="6320"/>
                  <a:pt x="23581" y="6274"/>
                </a:cubicBezTo>
                <a:cubicBezTo>
                  <a:pt x="23597" y="6279"/>
                  <a:pt x="23612" y="6282"/>
                  <a:pt x="23625" y="6282"/>
                </a:cubicBezTo>
                <a:cubicBezTo>
                  <a:pt x="23673" y="6282"/>
                  <a:pt x="23695" y="6245"/>
                  <a:pt x="23685" y="6183"/>
                </a:cubicBezTo>
                <a:cubicBezTo>
                  <a:pt x="23672" y="6170"/>
                  <a:pt x="23711" y="6131"/>
                  <a:pt x="23763" y="6131"/>
                </a:cubicBezTo>
                <a:cubicBezTo>
                  <a:pt x="23814" y="6118"/>
                  <a:pt x="23853" y="6092"/>
                  <a:pt x="23931" y="6027"/>
                </a:cubicBezTo>
                <a:cubicBezTo>
                  <a:pt x="23944" y="5975"/>
                  <a:pt x="24178" y="5742"/>
                  <a:pt x="24424" y="5444"/>
                </a:cubicBezTo>
                <a:cubicBezTo>
                  <a:pt x="24684" y="5106"/>
                  <a:pt x="24852" y="4873"/>
                  <a:pt x="24826" y="4847"/>
                </a:cubicBezTo>
                <a:cubicBezTo>
                  <a:pt x="24852" y="4808"/>
                  <a:pt x="24852" y="4808"/>
                  <a:pt x="24904" y="4795"/>
                </a:cubicBezTo>
                <a:cubicBezTo>
                  <a:pt x="24907" y="4797"/>
                  <a:pt x="24911" y="4798"/>
                  <a:pt x="24914" y="4798"/>
                </a:cubicBezTo>
                <a:cubicBezTo>
                  <a:pt x="24939" y="4798"/>
                  <a:pt x="24966" y="4759"/>
                  <a:pt x="24943" y="4691"/>
                </a:cubicBezTo>
                <a:cubicBezTo>
                  <a:pt x="24943" y="4657"/>
                  <a:pt x="24931" y="4634"/>
                  <a:pt x="24939" y="4634"/>
                </a:cubicBezTo>
                <a:cubicBezTo>
                  <a:pt x="24943" y="4634"/>
                  <a:pt x="24952" y="4640"/>
                  <a:pt x="24969" y="4652"/>
                </a:cubicBezTo>
                <a:cubicBezTo>
                  <a:pt x="24972" y="4656"/>
                  <a:pt x="24976" y="4657"/>
                  <a:pt x="24980" y="4657"/>
                </a:cubicBezTo>
                <a:cubicBezTo>
                  <a:pt x="25009" y="4657"/>
                  <a:pt x="25062" y="4581"/>
                  <a:pt x="25163" y="4445"/>
                </a:cubicBezTo>
                <a:cubicBezTo>
                  <a:pt x="25254" y="4328"/>
                  <a:pt x="25384" y="4173"/>
                  <a:pt x="25358" y="4147"/>
                </a:cubicBezTo>
                <a:cubicBezTo>
                  <a:pt x="25379" y="4097"/>
                  <a:pt x="25389" y="4075"/>
                  <a:pt x="25391" y="4075"/>
                </a:cubicBezTo>
                <a:lnTo>
                  <a:pt x="25391" y="4075"/>
                </a:lnTo>
                <a:cubicBezTo>
                  <a:pt x="25393" y="4075"/>
                  <a:pt x="25390" y="4091"/>
                  <a:pt x="25384" y="4121"/>
                </a:cubicBezTo>
                <a:cubicBezTo>
                  <a:pt x="25386" y="4131"/>
                  <a:pt x="25392" y="4136"/>
                  <a:pt x="25402" y="4136"/>
                </a:cubicBezTo>
                <a:cubicBezTo>
                  <a:pt x="25452" y="4136"/>
                  <a:pt x="25587" y="4005"/>
                  <a:pt x="25630" y="3874"/>
                </a:cubicBezTo>
                <a:cubicBezTo>
                  <a:pt x="25662" y="3842"/>
                  <a:pt x="25686" y="3819"/>
                  <a:pt x="25707" y="3819"/>
                </a:cubicBezTo>
                <a:cubicBezTo>
                  <a:pt x="25712" y="3819"/>
                  <a:pt x="25717" y="3820"/>
                  <a:pt x="25721" y="3822"/>
                </a:cubicBezTo>
                <a:cubicBezTo>
                  <a:pt x="25760" y="3783"/>
                  <a:pt x="25786" y="3758"/>
                  <a:pt x="25877" y="3628"/>
                </a:cubicBezTo>
                <a:cubicBezTo>
                  <a:pt x="25903" y="3589"/>
                  <a:pt x="26058" y="3459"/>
                  <a:pt x="26136" y="3407"/>
                </a:cubicBezTo>
                <a:cubicBezTo>
                  <a:pt x="26175" y="3368"/>
                  <a:pt x="26201" y="3329"/>
                  <a:pt x="26227" y="3304"/>
                </a:cubicBezTo>
                <a:cubicBezTo>
                  <a:pt x="26253" y="3278"/>
                  <a:pt x="26279" y="3252"/>
                  <a:pt x="26279" y="3252"/>
                </a:cubicBezTo>
                <a:cubicBezTo>
                  <a:pt x="26293" y="3242"/>
                  <a:pt x="26307" y="3233"/>
                  <a:pt x="26318" y="3226"/>
                </a:cubicBezTo>
                <a:lnTo>
                  <a:pt x="26318" y="3226"/>
                </a:lnTo>
                <a:cubicBezTo>
                  <a:pt x="26319" y="3228"/>
                  <a:pt x="26321" y="3229"/>
                  <a:pt x="26325" y="3229"/>
                </a:cubicBezTo>
                <a:cubicBezTo>
                  <a:pt x="26365" y="3229"/>
                  <a:pt x="26564" y="3100"/>
                  <a:pt x="26863" y="2992"/>
                </a:cubicBezTo>
                <a:cubicBezTo>
                  <a:pt x="27106" y="2898"/>
                  <a:pt x="27330" y="2859"/>
                  <a:pt x="27455" y="2859"/>
                </a:cubicBezTo>
                <a:cubicBezTo>
                  <a:pt x="27502" y="2859"/>
                  <a:pt x="27536" y="2865"/>
                  <a:pt x="27550" y="2876"/>
                </a:cubicBezTo>
                <a:cubicBezTo>
                  <a:pt x="27550" y="2876"/>
                  <a:pt x="27602" y="2863"/>
                  <a:pt x="27654" y="2837"/>
                </a:cubicBezTo>
                <a:cubicBezTo>
                  <a:pt x="27683" y="2800"/>
                  <a:pt x="27712" y="2784"/>
                  <a:pt x="27739" y="2784"/>
                </a:cubicBezTo>
                <a:cubicBezTo>
                  <a:pt x="27760" y="2784"/>
                  <a:pt x="27779" y="2794"/>
                  <a:pt x="27796" y="2811"/>
                </a:cubicBezTo>
                <a:cubicBezTo>
                  <a:pt x="27822" y="2837"/>
                  <a:pt x="27887" y="2863"/>
                  <a:pt x="27952" y="2863"/>
                </a:cubicBezTo>
                <a:cubicBezTo>
                  <a:pt x="27974" y="2868"/>
                  <a:pt x="27997" y="2871"/>
                  <a:pt x="28020" y="2871"/>
                </a:cubicBezTo>
                <a:cubicBezTo>
                  <a:pt x="28053" y="2871"/>
                  <a:pt x="28085" y="2865"/>
                  <a:pt x="28108" y="2850"/>
                </a:cubicBezTo>
                <a:lnTo>
                  <a:pt x="28108" y="2850"/>
                </a:lnTo>
                <a:lnTo>
                  <a:pt x="28095" y="2876"/>
                </a:lnTo>
                <a:cubicBezTo>
                  <a:pt x="28118" y="2921"/>
                  <a:pt x="28176" y="2940"/>
                  <a:pt x="28236" y="2940"/>
                </a:cubicBezTo>
                <a:cubicBezTo>
                  <a:pt x="28279" y="2940"/>
                  <a:pt x="28322" y="2931"/>
                  <a:pt x="28354" y="2914"/>
                </a:cubicBezTo>
                <a:cubicBezTo>
                  <a:pt x="28389" y="2961"/>
                  <a:pt x="28413" y="3007"/>
                  <a:pt x="28465" y="3007"/>
                </a:cubicBezTo>
                <a:cubicBezTo>
                  <a:pt x="28471" y="3007"/>
                  <a:pt x="28477" y="3007"/>
                  <a:pt x="28484" y="3005"/>
                </a:cubicBezTo>
                <a:cubicBezTo>
                  <a:pt x="28523" y="3031"/>
                  <a:pt x="28523" y="3031"/>
                  <a:pt x="28497" y="3083"/>
                </a:cubicBezTo>
                <a:cubicBezTo>
                  <a:pt x="28484" y="3122"/>
                  <a:pt x="28458" y="3148"/>
                  <a:pt x="28510" y="3161"/>
                </a:cubicBezTo>
                <a:cubicBezTo>
                  <a:pt x="28521" y="3168"/>
                  <a:pt x="28530" y="3172"/>
                  <a:pt x="28538" y="3172"/>
                </a:cubicBezTo>
                <a:cubicBezTo>
                  <a:pt x="28556" y="3172"/>
                  <a:pt x="28565" y="3153"/>
                  <a:pt x="28575" y="3135"/>
                </a:cubicBezTo>
                <a:cubicBezTo>
                  <a:pt x="28575" y="3135"/>
                  <a:pt x="28614" y="3161"/>
                  <a:pt x="28652" y="3200"/>
                </a:cubicBezTo>
                <a:cubicBezTo>
                  <a:pt x="28652" y="3200"/>
                  <a:pt x="28670" y="3211"/>
                  <a:pt x="28689" y="3211"/>
                </a:cubicBezTo>
                <a:cubicBezTo>
                  <a:pt x="28699" y="3211"/>
                  <a:pt x="28709" y="3208"/>
                  <a:pt x="28717" y="3200"/>
                </a:cubicBezTo>
                <a:cubicBezTo>
                  <a:pt x="28720" y="3194"/>
                  <a:pt x="28725" y="3191"/>
                  <a:pt x="28730" y="3191"/>
                </a:cubicBezTo>
                <a:cubicBezTo>
                  <a:pt x="28748" y="3191"/>
                  <a:pt x="28778" y="3219"/>
                  <a:pt x="28808" y="3239"/>
                </a:cubicBezTo>
                <a:cubicBezTo>
                  <a:pt x="28795" y="3252"/>
                  <a:pt x="28805" y="3261"/>
                  <a:pt x="28816" y="3261"/>
                </a:cubicBezTo>
                <a:cubicBezTo>
                  <a:pt x="28828" y="3261"/>
                  <a:pt x="28841" y="3252"/>
                  <a:pt x="28834" y="3226"/>
                </a:cubicBezTo>
                <a:cubicBezTo>
                  <a:pt x="28842" y="3209"/>
                  <a:pt x="28856" y="3193"/>
                  <a:pt x="28874" y="3193"/>
                </a:cubicBezTo>
                <a:cubicBezTo>
                  <a:pt x="28885" y="3193"/>
                  <a:pt x="28898" y="3198"/>
                  <a:pt x="28912" y="3213"/>
                </a:cubicBezTo>
                <a:cubicBezTo>
                  <a:pt x="28912" y="3213"/>
                  <a:pt x="28938" y="3187"/>
                  <a:pt x="28964" y="3174"/>
                </a:cubicBezTo>
                <a:cubicBezTo>
                  <a:pt x="29003" y="3122"/>
                  <a:pt x="29029" y="3109"/>
                  <a:pt x="28964" y="3005"/>
                </a:cubicBezTo>
                <a:cubicBezTo>
                  <a:pt x="28886" y="2901"/>
                  <a:pt x="28795" y="2837"/>
                  <a:pt x="28730" y="2785"/>
                </a:cubicBezTo>
                <a:cubicBezTo>
                  <a:pt x="28688" y="2760"/>
                  <a:pt x="28657" y="2745"/>
                  <a:pt x="28637" y="2745"/>
                </a:cubicBezTo>
                <a:cubicBezTo>
                  <a:pt x="28626" y="2745"/>
                  <a:pt x="28618" y="2750"/>
                  <a:pt x="28614" y="2759"/>
                </a:cubicBezTo>
                <a:lnTo>
                  <a:pt x="28575" y="2759"/>
                </a:lnTo>
                <a:cubicBezTo>
                  <a:pt x="28549" y="2759"/>
                  <a:pt x="28523" y="2746"/>
                  <a:pt x="28484" y="2733"/>
                </a:cubicBezTo>
                <a:cubicBezTo>
                  <a:pt x="28432" y="2720"/>
                  <a:pt x="28393" y="2668"/>
                  <a:pt x="28393" y="2668"/>
                </a:cubicBezTo>
                <a:cubicBezTo>
                  <a:pt x="28406" y="2629"/>
                  <a:pt x="28173" y="2551"/>
                  <a:pt x="27874" y="2525"/>
                </a:cubicBezTo>
                <a:cubicBezTo>
                  <a:pt x="27822" y="2525"/>
                  <a:pt x="27770" y="2520"/>
                  <a:pt x="27722" y="2520"/>
                </a:cubicBezTo>
                <a:cubicBezTo>
                  <a:pt x="27698" y="2520"/>
                  <a:pt x="27675" y="2521"/>
                  <a:pt x="27654" y="2525"/>
                </a:cubicBezTo>
                <a:cubicBezTo>
                  <a:pt x="27632" y="2521"/>
                  <a:pt x="27610" y="2520"/>
                  <a:pt x="27590" y="2520"/>
                </a:cubicBezTo>
                <a:cubicBezTo>
                  <a:pt x="27549" y="2520"/>
                  <a:pt x="27511" y="2525"/>
                  <a:pt x="27485" y="2525"/>
                </a:cubicBezTo>
                <a:cubicBezTo>
                  <a:pt x="27394" y="2525"/>
                  <a:pt x="27329" y="2525"/>
                  <a:pt x="27304" y="2512"/>
                </a:cubicBezTo>
                <a:cubicBezTo>
                  <a:pt x="27282" y="2508"/>
                  <a:pt x="27262" y="2507"/>
                  <a:pt x="27244" y="2507"/>
                </a:cubicBezTo>
                <a:cubicBezTo>
                  <a:pt x="27210" y="2507"/>
                  <a:pt x="27187" y="2512"/>
                  <a:pt x="27187" y="2512"/>
                </a:cubicBezTo>
                <a:cubicBezTo>
                  <a:pt x="27187" y="2538"/>
                  <a:pt x="26850" y="2590"/>
                  <a:pt x="26499" y="2772"/>
                </a:cubicBezTo>
                <a:cubicBezTo>
                  <a:pt x="26318" y="2850"/>
                  <a:pt x="26149" y="2966"/>
                  <a:pt x="26032" y="3057"/>
                </a:cubicBezTo>
                <a:cubicBezTo>
                  <a:pt x="25916" y="3135"/>
                  <a:pt x="25851" y="3213"/>
                  <a:pt x="25864" y="3226"/>
                </a:cubicBezTo>
                <a:cubicBezTo>
                  <a:pt x="25825" y="3252"/>
                  <a:pt x="25786" y="3291"/>
                  <a:pt x="25786" y="3291"/>
                </a:cubicBezTo>
                <a:cubicBezTo>
                  <a:pt x="25782" y="3287"/>
                  <a:pt x="25778" y="3285"/>
                  <a:pt x="25773" y="3285"/>
                </a:cubicBezTo>
                <a:cubicBezTo>
                  <a:pt x="25739" y="3285"/>
                  <a:pt x="25672" y="3351"/>
                  <a:pt x="25604" y="3407"/>
                </a:cubicBezTo>
                <a:cubicBezTo>
                  <a:pt x="25553" y="3511"/>
                  <a:pt x="25475" y="3589"/>
                  <a:pt x="25475" y="3589"/>
                </a:cubicBezTo>
                <a:cubicBezTo>
                  <a:pt x="25472" y="3583"/>
                  <a:pt x="25468" y="3581"/>
                  <a:pt x="25463" y="3581"/>
                </a:cubicBezTo>
                <a:cubicBezTo>
                  <a:pt x="25444" y="3581"/>
                  <a:pt x="25407" y="3618"/>
                  <a:pt x="25345" y="3680"/>
                </a:cubicBezTo>
                <a:cubicBezTo>
                  <a:pt x="25280" y="3758"/>
                  <a:pt x="25241" y="3796"/>
                  <a:pt x="25267" y="3809"/>
                </a:cubicBezTo>
                <a:cubicBezTo>
                  <a:pt x="25241" y="3848"/>
                  <a:pt x="25008" y="4134"/>
                  <a:pt x="24904" y="4224"/>
                </a:cubicBezTo>
                <a:cubicBezTo>
                  <a:pt x="24839" y="4250"/>
                  <a:pt x="24839" y="4315"/>
                  <a:pt x="24839" y="4367"/>
                </a:cubicBezTo>
                <a:cubicBezTo>
                  <a:pt x="24865" y="4393"/>
                  <a:pt x="24852" y="4445"/>
                  <a:pt x="24826" y="4484"/>
                </a:cubicBezTo>
                <a:cubicBezTo>
                  <a:pt x="24826" y="4484"/>
                  <a:pt x="24800" y="4471"/>
                  <a:pt x="24774" y="4445"/>
                </a:cubicBezTo>
                <a:cubicBezTo>
                  <a:pt x="24780" y="4422"/>
                  <a:pt x="24783" y="4409"/>
                  <a:pt x="24779" y="4409"/>
                </a:cubicBezTo>
                <a:cubicBezTo>
                  <a:pt x="24774" y="4409"/>
                  <a:pt x="24758" y="4428"/>
                  <a:pt x="24722" y="4471"/>
                </a:cubicBezTo>
                <a:cubicBezTo>
                  <a:pt x="24696" y="4510"/>
                  <a:pt x="24671" y="4549"/>
                  <a:pt x="24671" y="4549"/>
                </a:cubicBezTo>
                <a:cubicBezTo>
                  <a:pt x="24696" y="4562"/>
                  <a:pt x="24554" y="4769"/>
                  <a:pt x="24359" y="5029"/>
                </a:cubicBezTo>
                <a:cubicBezTo>
                  <a:pt x="24100" y="5366"/>
                  <a:pt x="24009" y="5444"/>
                  <a:pt x="24035" y="5470"/>
                </a:cubicBezTo>
                <a:cubicBezTo>
                  <a:pt x="24061" y="5496"/>
                  <a:pt x="24022" y="5534"/>
                  <a:pt x="23905" y="5612"/>
                </a:cubicBezTo>
                <a:cubicBezTo>
                  <a:pt x="23659" y="5729"/>
                  <a:pt x="23659" y="5716"/>
                  <a:pt x="23646" y="5781"/>
                </a:cubicBezTo>
                <a:cubicBezTo>
                  <a:pt x="23660" y="5767"/>
                  <a:pt x="23671" y="5761"/>
                  <a:pt x="23680" y="5761"/>
                </a:cubicBezTo>
                <a:cubicBezTo>
                  <a:pt x="23696" y="5761"/>
                  <a:pt x="23707" y="5777"/>
                  <a:pt x="23724" y="5794"/>
                </a:cubicBezTo>
                <a:cubicBezTo>
                  <a:pt x="23754" y="5824"/>
                  <a:pt x="23745" y="5854"/>
                  <a:pt x="23703" y="5854"/>
                </a:cubicBezTo>
                <a:cubicBezTo>
                  <a:pt x="23691" y="5854"/>
                  <a:pt x="23676" y="5852"/>
                  <a:pt x="23659" y="5846"/>
                </a:cubicBezTo>
                <a:cubicBezTo>
                  <a:pt x="23657" y="5845"/>
                  <a:pt x="23656" y="5845"/>
                  <a:pt x="23654" y="5845"/>
                </a:cubicBezTo>
                <a:cubicBezTo>
                  <a:pt x="23620" y="5845"/>
                  <a:pt x="23509" y="5942"/>
                  <a:pt x="23386" y="6040"/>
                </a:cubicBezTo>
                <a:cubicBezTo>
                  <a:pt x="23257" y="6144"/>
                  <a:pt x="23127" y="6235"/>
                  <a:pt x="23114" y="6274"/>
                </a:cubicBezTo>
                <a:lnTo>
                  <a:pt x="23101" y="6248"/>
                </a:lnTo>
                <a:cubicBezTo>
                  <a:pt x="23098" y="6241"/>
                  <a:pt x="23093" y="6238"/>
                  <a:pt x="23085" y="6238"/>
                </a:cubicBezTo>
                <a:cubicBezTo>
                  <a:pt x="23061" y="6238"/>
                  <a:pt x="23012" y="6265"/>
                  <a:pt x="22907" y="6313"/>
                </a:cubicBezTo>
                <a:cubicBezTo>
                  <a:pt x="22829" y="6339"/>
                  <a:pt x="22790" y="6352"/>
                  <a:pt x="22790" y="6352"/>
                </a:cubicBezTo>
                <a:cubicBezTo>
                  <a:pt x="22803" y="6378"/>
                  <a:pt x="22751" y="6403"/>
                  <a:pt x="22699" y="6429"/>
                </a:cubicBezTo>
                <a:cubicBezTo>
                  <a:pt x="22634" y="6429"/>
                  <a:pt x="22569" y="6429"/>
                  <a:pt x="22569" y="6416"/>
                </a:cubicBezTo>
                <a:cubicBezTo>
                  <a:pt x="22547" y="6401"/>
                  <a:pt x="22537" y="6395"/>
                  <a:pt x="22518" y="6395"/>
                </a:cubicBezTo>
                <a:cubicBezTo>
                  <a:pt x="22504" y="6395"/>
                  <a:pt x="22485" y="6398"/>
                  <a:pt x="22453" y="6403"/>
                </a:cubicBezTo>
                <a:cubicBezTo>
                  <a:pt x="22401" y="6442"/>
                  <a:pt x="22323" y="6455"/>
                  <a:pt x="22271" y="6455"/>
                </a:cubicBezTo>
                <a:cubicBezTo>
                  <a:pt x="22206" y="6442"/>
                  <a:pt x="22154" y="6429"/>
                  <a:pt x="22167" y="6416"/>
                </a:cubicBezTo>
                <a:cubicBezTo>
                  <a:pt x="22167" y="6416"/>
                  <a:pt x="22128" y="6403"/>
                  <a:pt x="22089" y="6403"/>
                </a:cubicBezTo>
                <a:cubicBezTo>
                  <a:pt x="22073" y="6414"/>
                  <a:pt x="22050" y="6418"/>
                  <a:pt x="22025" y="6418"/>
                </a:cubicBezTo>
                <a:cubicBezTo>
                  <a:pt x="21992" y="6418"/>
                  <a:pt x="21956" y="6411"/>
                  <a:pt x="21934" y="6403"/>
                </a:cubicBezTo>
                <a:cubicBezTo>
                  <a:pt x="21871" y="6396"/>
                  <a:pt x="21832" y="6383"/>
                  <a:pt x="21816" y="6383"/>
                </a:cubicBezTo>
                <a:cubicBezTo>
                  <a:pt x="21807" y="6383"/>
                  <a:pt x="21807" y="6388"/>
                  <a:pt x="21817" y="6403"/>
                </a:cubicBezTo>
                <a:cubicBezTo>
                  <a:pt x="21806" y="6436"/>
                  <a:pt x="21804" y="6459"/>
                  <a:pt x="21782" y="6459"/>
                </a:cubicBezTo>
                <a:cubicBezTo>
                  <a:pt x="21778" y="6459"/>
                  <a:pt x="21772" y="6458"/>
                  <a:pt x="21765" y="6455"/>
                </a:cubicBezTo>
                <a:lnTo>
                  <a:pt x="21765" y="6429"/>
                </a:lnTo>
                <a:cubicBezTo>
                  <a:pt x="21778" y="6391"/>
                  <a:pt x="21661" y="6365"/>
                  <a:pt x="21519" y="6287"/>
                </a:cubicBezTo>
                <a:cubicBezTo>
                  <a:pt x="21337" y="6196"/>
                  <a:pt x="21272" y="6144"/>
                  <a:pt x="21259" y="6092"/>
                </a:cubicBezTo>
                <a:lnTo>
                  <a:pt x="21207" y="6092"/>
                </a:lnTo>
                <a:cubicBezTo>
                  <a:pt x="21156" y="6092"/>
                  <a:pt x="21130" y="6066"/>
                  <a:pt x="21143" y="6040"/>
                </a:cubicBezTo>
                <a:cubicBezTo>
                  <a:pt x="21130" y="6001"/>
                  <a:pt x="21000" y="5885"/>
                  <a:pt x="20922" y="5846"/>
                </a:cubicBezTo>
                <a:lnTo>
                  <a:pt x="20857" y="5794"/>
                </a:lnTo>
                <a:cubicBezTo>
                  <a:pt x="20870" y="5716"/>
                  <a:pt x="20792" y="5625"/>
                  <a:pt x="20715" y="5625"/>
                </a:cubicBezTo>
                <a:cubicBezTo>
                  <a:pt x="20741" y="5612"/>
                  <a:pt x="20715" y="5573"/>
                  <a:pt x="20689" y="5547"/>
                </a:cubicBezTo>
                <a:cubicBezTo>
                  <a:pt x="20611" y="5496"/>
                  <a:pt x="20507" y="5353"/>
                  <a:pt x="20533" y="5340"/>
                </a:cubicBezTo>
                <a:lnTo>
                  <a:pt x="20507" y="5301"/>
                </a:lnTo>
                <a:cubicBezTo>
                  <a:pt x="20468" y="5288"/>
                  <a:pt x="20442" y="5249"/>
                  <a:pt x="20416" y="5210"/>
                </a:cubicBezTo>
                <a:cubicBezTo>
                  <a:pt x="20390" y="5171"/>
                  <a:pt x="20377" y="5132"/>
                  <a:pt x="20325" y="5119"/>
                </a:cubicBezTo>
                <a:cubicBezTo>
                  <a:pt x="20274" y="5093"/>
                  <a:pt x="20248" y="5055"/>
                  <a:pt x="20248" y="5055"/>
                </a:cubicBezTo>
                <a:cubicBezTo>
                  <a:pt x="20242" y="5037"/>
                  <a:pt x="20249" y="5030"/>
                  <a:pt x="20263" y="5030"/>
                </a:cubicBezTo>
                <a:cubicBezTo>
                  <a:pt x="20279" y="5030"/>
                  <a:pt x="20304" y="5040"/>
                  <a:pt x="20325" y="5055"/>
                </a:cubicBezTo>
                <a:cubicBezTo>
                  <a:pt x="20341" y="5068"/>
                  <a:pt x="20351" y="5073"/>
                  <a:pt x="20356" y="5073"/>
                </a:cubicBezTo>
                <a:cubicBezTo>
                  <a:pt x="20375" y="5073"/>
                  <a:pt x="20315" y="4984"/>
                  <a:pt x="20222" y="4912"/>
                </a:cubicBezTo>
                <a:cubicBezTo>
                  <a:pt x="20155" y="4860"/>
                  <a:pt x="20127" y="4838"/>
                  <a:pt x="20131" y="4838"/>
                </a:cubicBezTo>
                <a:lnTo>
                  <a:pt x="20131" y="4838"/>
                </a:lnTo>
                <a:cubicBezTo>
                  <a:pt x="20134" y="4838"/>
                  <a:pt x="20157" y="4851"/>
                  <a:pt x="20196" y="4873"/>
                </a:cubicBezTo>
                <a:cubicBezTo>
                  <a:pt x="20223" y="4887"/>
                  <a:pt x="20251" y="4901"/>
                  <a:pt x="20259" y="4901"/>
                </a:cubicBezTo>
                <a:cubicBezTo>
                  <a:pt x="20266" y="4901"/>
                  <a:pt x="20258" y="4890"/>
                  <a:pt x="20222" y="4860"/>
                </a:cubicBezTo>
                <a:cubicBezTo>
                  <a:pt x="20222" y="4860"/>
                  <a:pt x="20189" y="4794"/>
                  <a:pt x="20163" y="4794"/>
                </a:cubicBezTo>
                <a:cubicBezTo>
                  <a:pt x="20161" y="4794"/>
                  <a:pt x="20159" y="4794"/>
                  <a:pt x="20157" y="4795"/>
                </a:cubicBezTo>
                <a:lnTo>
                  <a:pt x="20105" y="4665"/>
                </a:lnTo>
                <a:cubicBezTo>
                  <a:pt x="20092" y="4575"/>
                  <a:pt x="20079" y="4536"/>
                  <a:pt x="20053" y="4484"/>
                </a:cubicBezTo>
                <a:cubicBezTo>
                  <a:pt x="20014" y="4458"/>
                  <a:pt x="20014" y="4458"/>
                  <a:pt x="20027" y="4406"/>
                </a:cubicBezTo>
                <a:cubicBezTo>
                  <a:pt x="20049" y="4395"/>
                  <a:pt x="20043" y="4365"/>
                  <a:pt x="19999" y="4365"/>
                </a:cubicBezTo>
                <a:cubicBezTo>
                  <a:pt x="19992" y="4365"/>
                  <a:pt x="19984" y="4365"/>
                  <a:pt x="19975" y="4367"/>
                </a:cubicBezTo>
                <a:cubicBezTo>
                  <a:pt x="19936" y="4341"/>
                  <a:pt x="19910" y="4302"/>
                  <a:pt x="19923" y="4237"/>
                </a:cubicBezTo>
                <a:cubicBezTo>
                  <a:pt x="19981" y="4226"/>
                  <a:pt x="19977" y="4183"/>
                  <a:pt x="19948" y="4183"/>
                </a:cubicBezTo>
                <a:cubicBezTo>
                  <a:pt x="19945" y="4183"/>
                  <a:pt x="19941" y="4184"/>
                  <a:pt x="19936" y="4186"/>
                </a:cubicBezTo>
                <a:cubicBezTo>
                  <a:pt x="19897" y="4160"/>
                  <a:pt x="19884" y="4108"/>
                  <a:pt x="19884" y="4108"/>
                </a:cubicBezTo>
                <a:cubicBezTo>
                  <a:pt x="19910" y="4095"/>
                  <a:pt x="19768" y="3706"/>
                  <a:pt x="19625" y="3291"/>
                </a:cubicBezTo>
                <a:cubicBezTo>
                  <a:pt x="19614" y="3246"/>
                  <a:pt x="19573" y="3210"/>
                  <a:pt x="19546" y="3210"/>
                </a:cubicBezTo>
                <a:cubicBezTo>
                  <a:pt x="19542" y="3210"/>
                  <a:pt x="19538" y="3211"/>
                  <a:pt x="19534" y="3213"/>
                </a:cubicBezTo>
                <a:cubicBezTo>
                  <a:pt x="19513" y="3221"/>
                  <a:pt x="19503" y="3226"/>
                  <a:pt x="19499" y="3226"/>
                </a:cubicBezTo>
                <a:cubicBezTo>
                  <a:pt x="19492" y="3226"/>
                  <a:pt x="19513" y="3208"/>
                  <a:pt x="19521" y="3174"/>
                </a:cubicBezTo>
                <a:cubicBezTo>
                  <a:pt x="19570" y="3115"/>
                  <a:pt x="19568" y="3043"/>
                  <a:pt x="19530" y="3043"/>
                </a:cubicBezTo>
                <a:cubicBezTo>
                  <a:pt x="19518" y="3043"/>
                  <a:pt x="19502" y="3051"/>
                  <a:pt x="19482" y="3070"/>
                </a:cubicBezTo>
                <a:cubicBezTo>
                  <a:pt x="19465" y="3105"/>
                  <a:pt x="19455" y="3124"/>
                  <a:pt x="19452" y="3124"/>
                </a:cubicBezTo>
                <a:cubicBezTo>
                  <a:pt x="19449" y="3124"/>
                  <a:pt x="19455" y="3095"/>
                  <a:pt x="19469" y="3031"/>
                </a:cubicBezTo>
                <a:cubicBezTo>
                  <a:pt x="19482" y="2966"/>
                  <a:pt x="19482" y="2966"/>
                  <a:pt x="19431" y="2940"/>
                </a:cubicBezTo>
                <a:cubicBezTo>
                  <a:pt x="19428" y="2942"/>
                  <a:pt x="19425" y="2942"/>
                  <a:pt x="19422" y="2942"/>
                </a:cubicBezTo>
                <a:cubicBezTo>
                  <a:pt x="19402" y="2942"/>
                  <a:pt x="19394" y="2900"/>
                  <a:pt x="19418" y="2889"/>
                </a:cubicBezTo>
                <a:cubicBezTo>
                  <a:pt x="19429" y="2841"/>
                  <a:pt x="19441" y="2783"/>
                  <a:pt x="19423" y="2783"/>
                </a:cubicBezTo>
                <a:cubicBezTo>
                  <a:pt x="19422" y="2783"/>
                  <a:pt x="19420" y="2784"/>
                  <a:pt x="19418" y="2785"/>
                </a:cubicBezTo>
                <a:cubicBezTo>
                  <a:pt x="19418" y="2785"/>
                  <a:pt x="19392" y="2733"/>
                  <a:pt x="19405" y="2681"/>
                </a:cubicBezTo>
                <a:cubicBezTo>
                  <a:pt x="19418" y="2629"/>
                  <a:pt x="19366" y="2590"/>
                  <a:pt x="19314" y="2551"/>
                </a:cubicBezTo>
                <a:cubicBezTo>
                  <a:pt x="19223" y="2449"/>
                  <a:pt x="19192" y="2406"/>
                  <a:pt x="19238" y="2406"/>
                </a:cubicBezTo>
                <a:cubicBezTo>
                  <a:pt x="19245" y="2406"/>
                  <a:pt x="19252" y="2407"/>
                  <a:pt x="19262" y="2409"/>
                </a:cubicBezTo>
                <a:cubicBezTo>
                  <a:pt x="19266" y="2410"/>
                  <a:pt x="19270" y="2411"/>
                  <a:pt x="19273" y="2411"/>
                </a:cubicBezTo>
                <a:cubicBezTo>
                  <a:pt x="19326" y="2411"/>
                  <a:pt x="19206" y="2213"/>
                  <a:pt x="19132" y="2188"/>
                </a:cubicBezTo>
                <a:cubicBezTo>
                  <a:pt x="19041" y="2175"/>
                  <a:pt x="19054" y="2175"/>
                  <a:pt x="19080" y="2162"/>
                </a:cubicBezTo>
                <a:cubicBezTo>
                  <a:pt x="19106" y="2149"/>
                  <a:pt x="19080" y="2097"/>
                  <a:pt x="19080" y="2097"/>
                </a:cubicBezTo>
                <a:cubicBezTo>
                  <a:pt x="19054" y="2058"/>
                  <a:pt x="19041" y="2007"/>
                  <a:pt x="19067" y="1994"/>
                </a:cubicBezTo>
                <a:cubicBezTo>
                  <a:pt x="19067" y="1994"/>
                  <a:pt x="19041" y="1955"/>
                  <a:pt x="18964" y="1877"/>
                </a:cubicBezTo>
                <a:cubicBezTo>
                  <a:pt x="18860" y="1812"/>
                  <a:pt x="18808" y="1669"/>
                  <a:pt x="18834" y="1591"/>
                </a:cubicBezTo>
                <a:lnTo>
                  <a:pt x="18743" y="1527"/>
                </a:lnTo>
                <a:cubicBezTo>
                  <a:pt x="18665" y="1514"/>
                  <a:pt x="18613" y="1488"/>
                  <a:pt x="18665" y="1449"/>
                </a:cubicBezTo>
                <a:lnTo>
                  <a:pt x="18691" y="1436"/>
                </a:lnTo>
                <a:cubicBezTo>
                  <a:pt x="18613" y="1423"/>
                  <a:pt x="18510" y="1241"/>
                  <a:pt x="18561" y="1202"/>
                </a:cubicBezTo>
                <a:cubicBezTo>
                  <a:pt x="18574" y="1189"/>
                  <a:pt x="18574" y="1189"/>
                  <a:pt x="18549" y="1138"/>
                </a:cubicBezTo>
                <a:lnTo>
                  <a:pt x="18523" y="1163"/>
                </a:lnTo>
                <a:cubicBezTo>
                  <a:pt x="18507" y="1171"/>
                  <a:pt x="18491" y="1184"/>
                  <a:pt x="18475" y="1184"/>
                </a:cubicBezTo>
                <a:cubicBezTo>
                  <a:pt x="18465" y="1184"/>
                  <a:pt x="18455" y="1179"/>
                  <a:pt x="18445" y="1163"/>
                </a:cubicBezTo>
                <a:cubicBezTo>
                  <a:pt x="18406" y="1112"/>
                  <a:pt x="18367" y="1086"/>
                  <a:pt x="18393" y="1060"/>
                </a:cubicBezTo>
                <a:cubicBezTo>
                  <a:pt x="18381" y="1002"/>
                  <a:pt x="18370" y="954"/>
                  <a:pt x="18349" y="954"/>
                </a:cubicBezTo>
                <a:cubicBezTo>
                  <a:pt x="18346" y="954"/>
                  <a:pt x="18344" y="955"/>
                  <a:pt x="18341" y="956"/>
                </a:cubicBezTo>
                <a:cubicBezTo>
                  <a:pt x="18341" y="956"/>
                  <a:pt x="18315" y="917"/>
                  <a:pt x="18289" y="865"/>
                </a:cubicBezTo>
                <a:cubicBezTo>
                  <a:pt x="18250" y="826"/>
                  <a:pt x="18211" y="774"/>
                  <a:pt x="18133" y="709"/>
                </a:cubicBezTo>
                <a:cubicBezTo>
                  <a:pt x="18069" y="697"/>
                  <a:pt x="17991" y="619"/>
                  <a:pt x="18004" y="606"/>
                </a:cubicBezTo>
                <a:cubicBezTo>
                  <a:pt x="18004" y="606"/>
                  <a:pt x="17913" y="528"/>
                  <a:pt x="17848" y="528"/>
                </a:cubicBezTo>
                <a:cubicBezTo>
                  <a:pt x="17757" y="463"/>
                  <a:pt x="17705" y="437"/>
                  <a:pt x="17731" y="411"/>
                </a:cubicBezTo>
                <a:cubicBezTo>
                  <a:pt x="17744" y="385"/>
                  <a:pt x="17744" y="372"/>
                  <a:pt x="17680" y="372"/>
                </a:cubicBezTo>
                <a:cubicBezTo>
                  <a:pt x="17676" y="380"/>
                  <a:pt x="17669" y="383"/>
                  <a:pt x="17659" y="383"/>
                </a:cubicBezTo>
                <a:cubicBezTo>
                  <a:pt x="17636" y="383"/>
                  <a:pt x="17599" y="365"/>
                  <a:pt x="17563" y="346"/>
                </a:cubicBezTo>
                <a:cubicBezTo>
                  <a:pt x="17511" y="320"/>
                  <a:pt x="17459" y="294"/>
                  <a:pt x="17459" y="294"/>
                </a:cubicBezTo>
                <a:cubicBezTo>
                  <a:pt x="17453" y="307"/>
                  <a:pt x="17449" y="314"/>
                  <a:pt x="17441" y="314"/>
                </a:cubicBezTo>
                <a:cubicBezTo>
                  <a:pt x="17433" y="314"/>
                  <a:pt x="17420" y="307"/>
                  <a:pt x="17394" y="294"/>
                </a:cubicBezTo>
                <a:cubicBezTo>
                  <a:pt x="17355" y="268"/>
                  <a:pt x="17200" y="178"/>
                  <a:pt x="17148" y="165"/>
                </a:cubicBezTo>
                <a:cubicBezTo>
                  <a:pt x="17063" y="139"/>
                  <a:pt x="17021" y="126"/>
                  <a:pt x="17007" y="126"/>
                </a:cubicBezTo>
                <a:cubicBezTo>
                  <a:pt x="16992" y="126"/>
                  <a:pt x="17005" y="139"/>
                  <a:pt x="17031" y="165"/>
                </a:cubicBezTo>
                <a:cubicBezTo>
                  <a:pt x="17057" y="171"/>
                  <a:pt x="17067" y="181"/>
                  <a:pt x="17059" y="181"/>
                </a:cubicBezTo>
                <a:cubicBezTo>
                  <a:pt x="17050" y="181"/>
                  <a:pt x="17024" y="171"/>
                  <a:pt x="16979" y="139"/>
                </a:cubicBezTo>
                <a:cubicBezTo>
                  <a:pt x="16953" y="139"/>
                  <a:pt x="16901" y="113"/>
                  <a:pt x="16823" y="87"/>
                </a:cubicBezTo>
                <a:cubicBezTo>
                  <a:pt x="16759" y="61"/>
                  <a:pt x="16681" y="48"/>
                  <a:pt x="16590" y="35"/>
                </a:cubicBezTo>
                <a:cubicBezTo>
                  <a:pt x="16473" y="22"/>
                  <a:pt x="16421" y="22"/>
                  <a:pt x="16395" y="22"/>
                </a:cubicBezTo>
                <a:cubicBezTo>
                  <a:pt x="16357" y="35"/>
                  <a:pt x="16357" y="35"/>
                  <a:pt x="16357" y="48"/>
                </a:cubicBezTo>
                <a:cubicBezTo>
                  <a:pt x="16389" y="80"/>
                  <a:pt x="16389" y="97"/>
                  <a:pt x="16374" y="97"/>
                </a:cubicBezTo>
                <a:cubicBezTo>
                  <a:pt x="16360" y="97"/>
                  <a:pt x="16331" y="80"/>
                  <a:pt x="16305" y="48"/>
                </a:cubicBezTo>
                <a:cubicBezTo>
                  <a:pt x="16242" y="13"/>
                  <a:pt x="16198" y="1"/>
                  <a:pt x="16171" y="1"/>
                </a:cubicBezTo>
                <a:close/>
                <a:moveTo>
                  <a:pt x="7861" y="8245"/>
                </a:moveTo>
                <a:cubicBezTo>
                  <a:pt x="7861" y="8245"/>
                  <a:pt x="7796" y="8258"/>
                  <a:pt x="7796" y="8284"/>
                </a:cubicBezTo>
                <a:cubicBezTo>
                  <a:pt x="7789" y="8299"/>
                  <a:pt x="7803" y="8314"/>
                  <a:pt x="7831" y="8314"/>
                </a:cubicBezTo>
                <a:cubicBezTo>
                  <a:pt x="7852" y="8314"/>
                  <a:pt x="7880" y="8306"/>
                  <a:pt x="7913" y="8284"/>
                </a:cubicBezTo>
                <a:cubicBezTo>
                  <a:pt x="7926" y="8258"/>
                  <a:pt x="7926" y="8258"/>
                  <a:pt x="7861" y="8245"/>
                </a:cubicBezTo>
                <a:close/>
              </a:path>
            </a:pathLst>
          </a:custGeom>
          <a:solidFill>
            <a:srgbClr val="F04148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-227839" y="4208700"/>
            <a:ext cx="715879" cy="223495"/>
          </a:xfrm>
          <a:custGeom>
            <a:rect b="b" l="l" r="r" t="t"/>
            <a:pathLst>
              <a:path extrusionOk="0" h="5080" w="14294">
                <a:moveTo>
                  <a:pt x="14158" y="409"/>
                </a:moveTo>
                <a:cubicBezTo>
                  <a:pt x="14191" y="409"/>
                  <a:pt x="14162" y="449"/>
                  <a:pt x="14099" y="481"/>
                </a:cubicBezTo>
                <a:cubicBezTo>
                  <a:pt x="14081" y="499"/>
                  <a:pt x="14071" y="508"/>
                  <a:pt x="14069" y="508"/>
                </a:cubicBezTo>
                <a:cubicBezTo>
                  <a:pt x="14066" y="508"/>
                  <a:pt x="14072" y="495"/>
                  <a:pt x="14086" y="468"/>
                </a:cubicBezTo>
                <a:cubicBezTo>
                  <a:pt x="14099" y="442"/>
                  <a:pt x="14112" y="416"/>
                  <a:pt x="14125" y="416"/>
                </a:cubicBezTo>
                <a:cubicBezTo>
                  <a:pt x="14139" y="411"/>
                  <a:pt x="14150" y="409"/>
                  <a:pt x="14158" y="409"/>
                </a:cubicBezTo>
                <a:close/>
                <a:moveTo>
                  <a:pt x="10895" y="429"/>
                </a:moveTo>
                <a:cubicBezTo>
                  <a:pt x="10921" y="429"/>
                  <a:pt x="10921" y="429"/>
                  <a:pt x="10934" y="455"/>
                </a:cubicBezTo>
                <a:cubicBezTo>
                  <a:pt x="10947" y="481"/>
                  <a:pt x="10934" y="520"/>
                  <a:pt x="10921" y="533"/>
                </a:cubicBezTo>
                <a:cubicBezTo>
                  <a:pt x="10919" y="534"/>
                  <a:pt x="10917" y="534"/>
                  <a:pt x="10914" y="534"/>
                </a:cubicBezTo>
                <a:cubicBezTo>
                  <a:pt x="10891" y="534"/>
                  <a:pt x="10872" y="476"/>
                  <a:pt x="10895" y="429"/>
                </a:cubicBezTo>
                <a:close/>
                <a:moveTo>
                  <a:pt x="10266" y="887"/>
                </a:moveTo>
                <a:cubicBezTo>
                  <a:pt x="10267" y="887"/>
                  <a:pt x="10270" y="890"/>
                  <a:pt x="10273" y="896"/>
                </a:cubicBezTo>
                <a:cubicBezTo>
                  <a:pt x="10273" y="896"/>
                  <a:pt x="10299" y="922"/>
                  <a:pt x="10286" y="961"/>
                </a:cubicBezTo>
                <a:cubicBezTo>
                  <a:pt x="10295" y="961"/>
                  <a:pt x="10290" y="982"/>
                  <a:pt x="10282" y="982"/>
                </a:cubicBezTo>
                <a:cubicBezTo>
                  <a:pt x="10279" y="982"/>
                  <a:pt x="10276" y="980"/>
                  <a:pt x="10273" y="974"/>
                </a:cubicBezTo>
                <a:lnTo>
                  <a:pt x="10260" y="948"/>
                </a:lnTo>
                <a:cubicBezTo>
                  <a:pt x="10260" y="917"/>
                  <a:pt x="10260" y="887"/>
                  <a:pt x="10266" y="887"/>
                </a:cubicBezTo>
                <a:close/>
                <a:moveTo>
                  <a:pt x="2698" y="1012"/>
                </a:moveTo>
                <a:lnTo>
                  <a:pt x="2685" y="1038"/>
                </a:lnTo>
                <a:lnTo>
                  <a:pt x="2672" y="1077"/>
                </a:lnTo>
                <a:lnTo>
                  <a:pt x="2646" y="1038"/>
                </a:lnTo>
                <a:cubicBezTo>
                  <a:pt x="2646" y="1012"/>
                  <a:pt x="2672" y="1012"/>
                  <a:pt x="2698" y="1012"/>
                </a:cubicBezTo>
                <a:close/>
                <a:moveTo>
                  <a:pt x="3356" y="1070"/>
                </a:moveTo>
                <a:cubicBezTo>
                  <a:pt x="3368" y="1070"/>
                  <a:pt x="3359" y="1082"/>
                  <a:pt x="3333" y="1116"/>
                </a:cubicBezTo>
                <a:lnTo>
                  <a:pt x="3269" y="1155"/>
                </a:lnTo>
                <a:cubicBezTo>
                  <a:pt x="3243" y="1155"/>
                  <a:pt x="3282" y="1129"/>
                  <a:pt x="3321" y="1077"/>
                </a:cubicBezTo>
                <a:cubicBezTo>
                  <a:pt x="3338" y="1073"/>
                  <a:pt x="3349" y="1070"/>
                  <a:pt x="3356" y="1070"/>
                </a:cubicBezTo>
                <a:close/>
                <a:moveTo>
                  <a:pt x="2806" y="1070"/>
                </a:moveTo>
                <a:cubicBezTo>
                  <a:pt x="2811" y="1070"/>
                  <a:pt x="2808" y="1087"/>
                  <a:pt x="2802" y="1116"/>
                </a:cubicBezTo>
                <a:cubicBezTo>
                  <a:pt x="2802" y="1142"/>
                  <a:pt x="2802" y="1168"/>
                  <a:pt x="2750" y="1207"/>
                </a:cubicBezTo>
                <a:cubicBezTo>
                  <a:pt x="2724" y="1194"/>
                  <a:pt x="2711" y="1194"/>
                  <a:pt x="2711" y="1194"/>
                </a:cubicBezTo>
                <a:cubicBezTo>
                  <a:pt x="2711" y="1194"/>
                  <a:pt x="2737" y="1168"/>
                  <a:pt x="2750" y="1142"/>
                </a:cubicBezTo>
                <a:cubicBezTo>
                  <a:pt x="2785" y="1093"/>
                  <a:pt x="2801" y="1070"/>
                  <a:pt x="2806" y="1070"/>
                </a:cubicBezTo>
                <a:close/>
                <a:moveTo>
                  <a:pt x="3463" y="1246"/>
                </a:moveTo>
                <a:lnTo>
                  <a:pt x="3489" y="1259"/>
                </a:lnTo>
                <a:cubicBezTo>
                  <a:pt x="3478" y="1281"/>
                  <a:pt x="3467" y="1313"/>
                  <a:pt x="3456" y="1313"/>
                </a:cubicBezTo>
                <a:cubicBezTo>
                  <a:pt x="3454" y="1313"/>
                  <a:pt x="3452" y="1313"/>
                  <a:pt x="3450" y="1311"/>
                </a:cubicBezTo>
                <a:lnTo>
                  <a:pt x="3424" y="1298"/>
                </a:lnTo>
                <a:cubicBezTo>
                  <a:pt x="3437" y="1272"/>
                  <a:pt x="3463" y="1246"/>
                  <a:pt x="3463" y="1246"/>
                </a:cubicBezTo>
                <a:close/>
                <a:moveTo>
                  <a:pt x="1620" y="1346"/>
                </a:moveTo>
                <a:cubicBezTo>
                  <a:pt x="1637" y="1346"/>
                  <a:pt x="1641" y="1372"/>
                  <a:pt x="1608" y="1415"/>
                </a:cubicBezTo>
                <a:cubicBezTo>
                  <a:pt x="1595" y="1415"/>
                  <a:pt x="1570" y="1428"/>
                  <a:pt x="1570" y="1428"/>
                </a:cubicBezTo>
                <a:cubicBezTo>
                  <a:pt x="1557" y="1402"/>
                  <a:pt x="1595" y="1350"/>
                  <a:pt x="1608" y="1350"/>
                </a:cubicBezTo>
                <a:cubicBezTo>
                  <a:pt x="1613" y="1347"/>
                  <a:pt x="1617" y="1346"/>
                  <a:pt x="1620" y="1346"/>
                </a:cubicBezTo>
                <a:close/>
                <a:moveTo>
                  <a:pt x="1785" y="1354"/>
                </a:moveTo>
                <a:cubicBezTo>
                  <a:pt x="1777" y="1354"/>
                  <a:pt x="1769" y="1357"/>
                  <a:pt x="1764" y="1363"/>
                </a:cubicBezTo>
                <a:cubicBezTo>
                  <a:pt x="1752" y="1357"/>
                  <a:pt x="1743" y="1354"/>
                  <a:pt x="1735" y="1354"/>
                </a:cubicBezTo>
                <a:cubicBezTo>
                  <a:pt x="1708" y="1354"/>
                  <a:pt x="1702" y="1384"/>
                  <a:pt x="1712" y="1415"/>
                </a:cubicBezTo>
                <a:cubicBezTo>
                  <a:pt x="1718" y="1425"/>
                  <a:pt x="1723" y="1430"/>
                  <a:pt x="1731" y="1430"/>
                </a:cubicBezTo>
                <a:cubicBezTo>
                  <a:pt x="1741" y="1430"/>
                  <a:pt x="1755" y="1422"/>
                  <a:pt x="1777" y="1415"/>
                </a:cubicBezTo>
                <a:cubicBezTo>
                  <a:pt x="1803" y="1415"/>
                  <a:pt x="1816" y="1376"/>
                  <a:pt x="1816" y="1376"/>
                </a:cubicBezTo>
                <a:cubicBezTo>
                  <a:pt x="1808" y="1360"/>
                  <a:pt x="1796" y="1354"/>
                  <a:pt x="1785" y="1354"/>
                </a:cubicBezTo>
                <a:close/>
                <a:moveTo>
                  <a:pt x="4116" y="1446"/>
                </a:moveTo>
                <a:cubicBezTo>
                  <a:pt x="4136" y="1446"/>
                  <a:pt x="4128" y="1487"/>
                  <a:pt x="4086" y="1518"/>
                </a:cubicBezTo>
                <a:lnTo>
                  <a:pt x="4047" y="1492"/>
                </a:lnTo>
                <a:cubicBezTo>
                  <a:pt x="4057" y="1463"/>
                  <a:pt x="4066" y="1449"/>
                  <a:pt x="4082" y="1449"/>
                </a:cubicBezTo>
                <a:cubicBezTo>
                  <a:pt x="4087" y="1449"/>
                  <a:pt x="4092" y="1450"/>
                  <a:pt x="4099" y="1453"/>
                </a:cubicBezTo>
                <a:cubicBezTo>
                  <a:pt x="4106" y="1449"/>
                  <a:pt x="4112" y="1446"/>
                  <a:pt x="4116" y="1446"/>
                </a:cubicBezTo>
                <a:close/>
                <a:moveTo>
                  <a:pt x="9562" y="1494"/>
                </a:moveTo>
                <a:cubicBezTo>
                  <a:pt x="9574" y="1494"/>
                  <a:pt x="9585" y="1505"/>
                  <a:pt x="9585" y="1505"/>
                </a:cubicBezTo>
                <a:cubicBezTo>
                  <a:pt x="9585" y="1505"/>
                  <a:pt x="9611" y="1531"/>
                  <a:pt x="9598" y="1544"/>
                </a:cubicBezTo>
                <a:cubicBezTo>
                  <a:pt x="9598" y="1544"/>
                  <a:pt x="9559" y="1531"/>
                  <a:pt x="9533" y="1518"/>
                </a:cubicBezTo>
                <a:lnTo>
                  <a:pt x="9546" y="1505"/>
                </a:lnTo>
                <a:cubicBezTo>
                  <a:pt x="9551" y="1497"/>
                  <a:pt x="9556" y="1494"/>
                  <a:pt x="9562" y="1494"/>
                </a:cubicBezTo>
                <a:close/>
                <a:moveTo>
                  <a:pt x="3835" y="1526"/>
                </a:moveTo>
                <a:cubicBezTo>
                  <a:pt x="3845" y="1526"/>
                  <a:pt x="3857" y="1527"/>
                  <a:pt x="3865" y="1531"/>
                </a:cubicBezTo>
                <a:lnTo>
                  <a:pt x="3852" y="1557"/>
                </a:lnTo>
                <a:cubicBezTo>
                  <a:pt x="3846" y="1554"/>
                  <a:pt x="3839" y="1553"/>
                  <a:pt x="3833" y="1553"/>
                </a:cubicBezTo>
                <a:cubicBezTo>
                  <a:pt x="3828" y="1553"/>
                  <a:pt x="3822" y="1554"/>
                  <a:pt x="3818" y="1554"/>
                </a:cubicBezTo>
                <a:cubicBezTo>
                  <a:pt x="3810" y="1554"/>
                  <a:pt x="3807" y="1551"/>
                  <a:pt x="3813" y="1531"/>
                </a:cubicBezTo>
                <a:cubicBezTo>
                  <a:pt x="3796" y="1531"/>
                  <a:pt x="3813" y="1526"/>
                  <a:pt x="3835" y="1526"/>
                </a:cubicBezTo>
                <a:close/>
                <a:moveTo>
                  <a:pt x="4254" y="1557"/>
                </a:moveTo>
                <a:lnTo>
                  <a:pt x="4280" y="1570"/>
                </a:lnTo>
                <a:cubicBezTo>
                  <a:pt x="4293" y="1583"/>
                  <a:pt x="4293" y="1583"/>
                  <a:pt x="4280" y="1609"/>
                </a:cubicBezTo>
                <a:lnTo>
                  <a:pt x="4254" y="1596"/>
                </a:lnTo>
                <a:lnTo>
                  <a:pt x="4254" y="1557"/>
                </a:lnTo>
                <a:close/>
                <a:moveTo>
                  <a:pt x="4527" y="1648"/>
                </a:moveTo>
                <a:cubicBezTo>
                  <a:pt x="4501" y="1661"/>
                  <a:pt x="4501" y="1700"/>
                  <a:pt x="4501" y="1700"/>
                </a:cubicBezTo>
                <a:cubicBezTo>
                  <a:pt x="4509" y="1709"/>
                  <a:pt x="4517" y="1711"/>
                  <a:pt x="4522" y="1711"/>
                </a:cubicBezTo>
                <a:cubicBezTo>
                  <a:pt x="4534" y="1711"/>
                  <a:pt x="4540" y="1700"/>
                  <a:pt x="4540" y="1700"/>
                </a:cubicBezTo>
                <a:cubicBezTo>
                  <a:pt x="4540" y="1700"/>
                  <a:pt x="4566" y="1674"/>
                  <a:pt x="4540" y="1661"/>
                </a:cubicBezTo>
                <a:lnTo>
                  <a:pt x="4527" y="1648"/>
                </a:lnTo>
                <a:close/>
                <a:moveTo>
                  <a:pt x="9457" y="1703"/>
                </a:moveTo>
                <a:cubicBezTo>
                  <a:pt x="9462" y="1703"/>
                  <a:pt x="9468" y="1706"/>
                  <a:pt x="9481" y="1713"/>
                </a:cubicBezTo>
                <a:lnTo>
                  <a:pt x="9468" y="1739"/>
                </a:lnTo>
                <a:lnTo>
                  <a:pt x="9430" y="1739"/>
                </a:lnTo>
                <a:lnTo>
                  <a:pt x="9443" y="1713"/>
                </a:lnTo>
                <a:cubicBezTo>
                  <a:pt x="9449" y="1706"/>
                  <a:pt x="9452" y="1703"/>
                  <a:pt x="9457" y="1703"/>
                </a:cubicBezTo>
                <a:close/>
                <a:moveTo>
                  <a:pt x="9454" y="1796"/>
                </a:moveTo>
                <a:cubicBezTo>
                  <a:pt x="9451" y="1796"/>
                  <a:pt x="9450" y="1801"/>
                  <a:pt x="9456" y="1817"/>
                </a:cubicBezTo>
                <a:cubicBezTo>
                  <a:pt x="9463" y="1809"/>
                  <a:pt x="9457" y="1796"/>
                  <a:pt x="9454" y="1796"/>
                </a:cubicBezTo>
                <a:close/>
                <a:moveTo>
                  <a:pt x="4995" y="1800"/>
                </a:moveTo>
                <a:cubicBezTo>
                  <a:pt x="4990" y="1800"/>
                  <a:pt x="4987" y="1810"/>
                  <a:pt x="4981" y="1830"/>
                </a:cubicBezTo>
                <a:cubicBezTo>
                  <a:pt x="4994" y="1856"/>
                  <a:pt x="5020" y="1868"/>
                  <a:pt x="5020" y="1868"/>
                </a:cubicBezTo>
                <a:cubicBezTo>
                  <a:pt x="5033" y="1856"/>
                  <a:pt x="5033" y="1856"/>
                  <a:pt x="5020" y="1830"/>
                </a:cubicBezTo>
                <a:cubicBezTo>
                  <a:pt x="5007" y="1810"/>
                  <a:pt x="5000" y="1800"/>
                  <a:pt x="4995" y="1800"/>
                </a:cubicBezTo>
                <a:close/>
                <a:moveTo>
                  <a:pt x="414" y="1859"/>
                </a:moveTo>
                <a:cubicBezTo>
                  <a:pt x="409" y="1859"/>
                  <a:pt x="402" y="1862"/>
                  <a:pt x="389" y="1868"/>
                </a:cubicBezTo>
                <a:lnTo>
                  <a:pt x="376" y="1881"/>
                </a:lnTo>
                <a:lnTo>
                  <a:pt x="415" y="1894"/>
                </a:lnTo>
                <a:lnTo>
                  <a:pt x="428" y="1868"/>
                </a:lnTo>
                <a:cubicBezTo>
                  <a:pt x="422" y="1862"/>
                  <a:pt x="418" y="1859"/>
                  <a:pt x="414" y="1859"/>
                </a:cubicBezTo>
                <a:close/>
                <a:moveTo>
                  <a:pt x="9312" y="1879"/>
                </a:moveTo>
                <a:cubicBezTo>
                  <a:pt x="9317" y="1879"/>
                  <a:pt x="9324" y="1887"/>
                  <a:pt x="9339" y="1894"/>
                </a:cubicBezTo>
                <a:cubicBezTo>
                  <a:pt x="9339" y="1894"/>
                  <a:pt x="9339" y="1894"/>
                  <a:pt x="9326" y="1907"/>
                </a:cubicBezTo>
                <a:lnTo>
                  <a:pt x="9287" y="1907"/>
                </a:lnTo>
                <a:lnTo>
                  <a:pt x="9300" y="1894"/>
                </a:lnTo>
                <a:cubicBezTo>
                  <a:pt x="9305" y="1883"/>
                  <a:pt x="9309" y="1879"/>
                  <a:pt x="9312" y="1879"/>
                </a:cubicBezTo>
                <a:close/>
                <a:moveTo>
                  <a:pt x="4504" y="1889"/>
                </a:moveTo>
                <a:cubicBezTo>
                  <a:pt x="4515" y="1889"/>
                  <a:pt x="4527" y="1894"/>
                  <a:pt x="4527" y="1894"/>
                </a:cubicBezTo>
                <a:cubicBezTo>
                  <a:pt x="4540" y="1907"/>
                  <a:pt x="4553" y="1933"/>
                  <a:pt x="4540" y="1946"/>
                </a:cubicBezTo>
                <a:cubicBezTo>
                  <a:pt x="4540" y="1946"/>
                  <a:pt x="4523" y="1963"/>
                  <a:pt x="4510" y="1963"/>
                </a:cubicBezTo>
                <a:cubicBezTo>
                  <a:pt x="4507" y="1963"/>
                  <a:pt x="4503" y="1962"/>
                  <a:pt x="4501" y="1959"/>
                </a:cubicBezTo>
                <a:cubicBezTo>
                  <a:pt x="4475" y="1933"/>
                  <a:pt x="4488" y="1894"/>
                  <a:pt x="4488" y="1894"/>
                </a:cubicBezTo>
                <a:cubicBezTo>
                  <a:pt x="4492" y="1890"/>
                  <a:pt x="4498" y="1889"/>
                  <a:pt x="4504" y="1889"/>
                </a:cubicBezTo>
                <a:close/>
                <a:moveTo>
                  <a:pt x="9400" y="2047"/>
                </a:moveTo>
                <a:cubicBezTo>
                  <a:pt x="9401" y="2048"/>
                  <a:pt x="9402" y="2049"/>
                  <a:pt x="9404" y="2050"/>
                </a:cubicBezTo>
                <a:cubicBezTo>
                  <a:pt x="9405" y="2050"/>
                  <a:pt x="9406" y="2050"/>
                  <a:pt x="9408" y="2050"/>
                </a:cubicBezTo>
                <a:lnTo>
                  <a:pt x="9408" y="2050"/>
                </a:lnTo>
                <a:cubicBezTo>
                  <a:pt x="9405" y="2049"/>
                  <a:pt x="9403" y="2048"/>
                  <a:pt x="9400" y="2047"/>
                </a:cubicBezTo>
                <a:close/>
                <a:moveTo>
                  <a:pt x="9408" y="2050"/>
                </a:moveTo>
                <a:cubicBezTo>
                  <a:pt x="9414" y="2053"/>
                  <a:pt x="9418" y="2053"/>
                  <a:pt x="9420" y="2053"/>
                </a:cubicBezTo>
                <a:cubicBezTo>
                  <a:pt x="9423" y="2053"/>
                  <a:pt x="9418" y="2051"/>
                  <a:pt x="9408" y="2050"/>
                </a:cubicBezTo>
                <a:close/>
                <a:moveTo>
                  <a:pt x="9205" y="2006"/>
                </a:moveTo>
                <a:cubicBezTo>
                  <a:pt x="9210" y="2006"/>
                  <a:pt x="9216" y="2008"/>
                  <a:pt x="9222" y="2011"/>
                </a:cubicBezTo>
                <a:cubicBezTo>
                  <a:pt x="9248" y="2024"/>
                  <a:pt x="9248" y="2024"/>
                  <a:pt x="9235" y="2050"/>
                </a:cubicBezTo>
                <a:cubicBezTo>
                  <a:pt x="9229" y="2070"/>
                  <a:pt x="9225" y="2079"/>
                  <a:pt x="9220" y="2079"/>
                </a:cubicBezTo>
                <a:cubicBezTo>
                  <a:pt x="9216" y="2079"/>
                  <a:pt x="9209" y="2070"/>
                  <a:pt x="9196" y="2050"/>
                </a:cubicBezTo>
                <a:cubicBezTo>
                  <a:pt x="9186" y="2021"/>
                  <a:pt x="9191" y="2006"/>
                  <a:pt x="9205" y="2006"/>
                </a:cubicBezTo>
                <a:close/>
                <a:moveTo>
                  <a:pt x="496" y="2006"/>
                </a:moveTo>
                <a:cubicBezTo>
                  <a:pt x="504" y="2006"/>
                  <a:pt x="511" y="2007"/>
                  <a:pt x="519" y="2011"/>
                </a:cubicBezTo>
                <a:lnTo>
                  <a:pt x="493" y="2024"/>
                </a:lnTo>
                <a:cubicBezTo>
                  <a:pt x="491" y="2022"/>
                  <a:pt x="490" y="2021"/>
                  <a:pt x="488" y="2021"/>
                </a:cubicBezTo>
                <a:cubicBezTo>
                  <a:pt x="481" y="2021"/>
                  <a:pt x="486" y="2050"/>
                  <a:pt x="519" y="2050"/>
                </a:cubicBezTo>
                <a:cubicBezTo>
                  <a:pt x="545" y="2076"/>
                  <a:pt x="571" y="2089"/>
                  <a:pt x="571" y="2089"/>
                </a:cubicBezTo>
                <a:cubicBezTo>
                  <a:pt x="560" y="2100"/>
                  <a:pt x="549" y="2104"/>
                  <a:pt x="538" y="2104"/>
                </a:cubicBezTo>
                <a:cubicBezTo>
                  <a:pt x="523" y="2104"/>
                  <a:pt x="508" y="2096"/>
                  <a:pt x="493" y="2089"/>
                </a:cubicBezTo>
                <a:cubicBezTo>
                  <a:pt x="428" y="2063"/>
                  <a:pt x="428" y="2063"/>
                  <a:pt x="454" y="2024"/>
                </a:cubicBezTo>
                <a:cubicBezTo>
                  <a:pt x="463" y="2015"/>
                  <a:pt x="479" y="2006"/>
                  <a:pt x="496" y="2006"/>
                </a:cubicBezTo>
                <a:close/>
                <a:moveTo>
                  <a:pt x="8937" y="2050"/>
                </a:moveTo>
                <a:cubicBezTo>
                  <a:pt x="8963" y="2063"/>
                  <a:pt x="8989" y="2089"/>
                  <a:pt x="8976" y="2102"/>
                </a:cubicBezTo>
                <a:lnTo>
                  <a:pt x="8937" y="2115"/>
                </a:lnTo>
                <a:lnTo>
                  <a:pt x="8924" y="2076"/>
                </a:lnTo>
                <a:lnTo>
                  <a:pt x="8937" y="2050"/>
                </a:lnTo>
                <a:close/>
                <a:moveTo>
                  <a:pt x="4788" y="2190"/>
                </a:moveTo>
                <a:cubicBezTo>
                  <a:pt x="4793" y="2190"/>
                  <a:pt x="4799" y="2199"/>
                  <a:pt x="4812" y="2219"/>
                </a:cubicBezTo>
                <a:cubicBezTo>
                  <a:pt x="4825" y="2245"/>
                  <a:pt x="4799" y="2258"/>
                  <a:pt x="4799" y="2258"/>
                </a:cubicBezTo>
                <a:cubicBezTo>
                  <a:pt x="4793" y="2264"/>
                  <a:pt x="4789" y="2266"/>
                  <a:pt x="4787" y="2266"/>
                </a:cubicBezTo>
                <a:cubicBezTo>
                  <a:pt x="4778" y="2266"/>
                  <a:pt x="4783" y="2239"/>
                  <a:pt x="4773" y="2219"/>
                </a:cubicBezTo>
                <a:cubicBezTo>
                  <a:pt x="4780" y="2199"/>
                  <a:pt x="4783" y="2190"/>
                  <a:pt x="4788" y="2190"/>
                </a:cubicBezTo>
                <a:close/>
                <a:moveTo>
                  <a:pt x="313" y="2212"/>
                </a:moveTo>
                <a:cubicBezTo>
                  <a:pt x="318" y="2212"/>
                  <a:pt x="324" y="2219"/>
                  <a:pt x="337" y="2232"/>
                </a:cubicBezTo>
                <a:cubicBezTo>
                  <a:pt x="337" y="2232"/>
                  <a:pt x="337" y="2271"/>
                  <a:pt x="324" y="2284"/>
                </a:cubicBezTo>
                <a:lnTo>
                  <a:pt x="285" y="2284"/>
                </a:lnTo>
                <a:cubicBezTo>
                  <a:pt x="260" y="2271"/>
                  <a:pt x="272" y="2245"/>
                  <a:pt x="298" y="2232"/>
                </a:cubicBezTo>
                <a:cubicBezTo>
                  <a:pt x="305" y="2219"/>
                  <a:pt x="308" y="2212"/>
                  <a:pt x="313" y="2212"/>
                </a:cubicBezTo>
                <a:close/>
                <a:moveTo>
                  <a:pt x="8835" y="2326"/>
                </a:moveTo>
                <a:cubicBezTo>
                  <a:pt x="8839" y="2326"/>
                  <a:pt x="8846" y="2329"/>
                  <a:pt x="8859" y="2335"/>
                </a:cubicBezTo>
                <a:cubicBezTo>
                  <a:pt x="8859" y="2335"/>
                  <a:pt x="8885" y="2348"/>
                  <a:pt x="8872" y="2361"/>
                </a:cubicBezTo>
                <a:lnTo>
                  <a:pt x="8833" y="2374"/>
                </a:lnTo>
                <a:cubicBezTo>
                  <a:pt x="8807" y="2361"/>
                  <a:pt x="8820" y="2335"/>
                  <a:pt x="8820" y="2335"/>
                </a:cubicBezTo>
                <a:cubicBezTo>
                  <a:pt x="8826" y="2329"/>
                  <a:pt x="8830" y="2326"/>
                  <a:pt x="8835" y="2326"/>
                </a:cubicBezTo>
                <a:close/>
                <a:moveTo>
                  <a:pt x="5227" y="2426"/>
                </a:moveTo>
                <a:cubicBezTo>
                  <a:pt x="5227" y="2426"/>
                  <a:pt x="5226" y="2426"/>
                  <a:pt x="5226" y="2426"/>
                </a:cubicBezTo>
                <a:lnTo>
                  <a:pt x="5226" y="2426"/>
                </a:lnTo>
                <a:cubicBezTo>
                  <a:pt x="5230" y="2433"/>
                  <a:pt x="5232" y="2437"/>
                  <a:pt x="5232" y="2437"/>
                </a:cubicBezTo>
                <a:cubicBezTo>
                  <a:pt x="5232" y="2437"/>
                  <a:pt x="5231" y="2433"/>
                  <a:pt x="5227" y="2426"/>
                </a:cubicBezTo>
                <a:close/>
                <a:moveTo>
                  <a:pt x="4241" y="2517"/>
                </a:moveTo>
                <a:cubicBezTo>
                  <a:pt x="4242" y="2518"/>
                  <a:pt x="4243" y="2518"/>
                  <a:pt x="4243" y="2519"/>
                </a:cubicBezTo>
                <a:lnTo>
                  <a:pt x="4243" y="2519"/>
                </a:lnTo>
                <a:cubicBezTo>
                  <a:pt x="4245" y="2518"/>
                  <a:pt x="4244" y="2517"/>
                  <a:pt x="4241" y="2517"/>
                </a:cubicBezTo>
                <a:close/>
                <a:moveTo>
                  <a:pt x="5087" y="2499"/>
                </a:moveTo>
                <a:cubicBezTo>
                  <a:pt x="5100" y="2499"/>
                  <a:pt x="5098" y="2516"/>
                  <a:pt x="5059" y="2556"/>
                </a:cubicBezTo>
                <a:cubicBezTo>
                  <a:pt x="5046" y="2562"/>
                  <a:pt x="5039" y="2566"/>
                  <a:pt x="5034" y="2566"/>
                </a:cubicBezTo>
                <a:cubicBezTo>
                  <a:pt x="5029" y="2566"/>
                  <a:pt x="5026" y="2562"/>
                  <a:pt x="5020" y="2556"/>
                </a:cubicBezTo>
                <a:cubicBezTo>
                  <a:pt x="5020" y="2556"/>
                  <a:pt x="5046" y="2517"/>
                  <a:pt x="5072" y="2504"/>
                </a:cubicBezTo>
                <a:cubicBezTo>
                  <a:pt x="5078" y="2501"/>
                  <a:pt x="5083" y="2499"/>
                  <a:pt x="5087" y="2499"/>
                </a:cubicBezTo>
                <a:close/>
                <a:moveTo>
                  <a:pt x="4243" y="2519"/>
                </a:moveTo>
                <a:cubicBezTo>
                  <a:pt x="4238" y="2523"/>
                  <a:pt x="4210" y="2533"/>
                  <a:pt x="4190" y="2543"/>
                </a:cubicBezTo>
                <a:cubicBezTo>
                  <a:pt x="4173" y="2559"/>
                  <a:pt x="4172" y="2570"/>
                  <a:pt x="4186" y="2570"/>
                </a:cubicBezTo>
                <a:cubicBezTo>
                  <a:pt x="4194" y="2570"/>
                  <a:pt x="4209" y="2566"/>
                  <a:pt x="4228" y="2556"/>
                </a:cubicBezTo>
                <a:cubicBezTo>
                  <a:pt x="4253" y="2531"/>
                  <a:pt x="4254" y="2530"/>
                  <a:pt x="4243" y="2519"/>
                </a:cubicBezTo>
                <a:close/>
                <a:moveTo>
                  <a:pt x="649" y="2543"/>
                </a:moveTo>
                <a:lnTo>
                  <a:pt x="636" y="2556"/>
                </a:lnTo>
                <a:cubicBezTo>
                  <a:pt x="636" y="2556"/>
                  <a:pt x="649" y="2595"/>
                  <a:pt x="675" y="2608"/>
                </a:cubicBezTo>
                <a:cubicBezTo>
                  <a:pt x="675" y="2608"/>
                  <a:pt x="688" y="2595"/>
                  <a:pt x="688" y="2595"/>
                </a:cubicBezTo>
                <a:cubicBezTo>
                  <a:pt x="700" y="2582"/>
                  <a:pt x="675" y="2556"/>
                  <a:pt x="649" y="2543"/>
                </a:cubicBezTo>
                <a:close/>
                <a:moveTo>
                  <a:pt x="5149" y="2660"/>
                </a:moveTo>
                <a:lnTo>
                  <a:pt x="5162" y="2686"/>
                </a:lnTo>
                <a:cubicBezTo>
                  <a:pt x="5144" y="2695"/>
                  <a:pt x="5126" y="2704"/>
                  <a:pt x="5112" y="2704"/>
                </a:cubicBezTo>
                <a:cubicBezTo>
                  <a:pt x="5106" y="2704"/>
                  <a:pt x="5101" y="2702"/>
                  <a:pt x="5097" y="2699"/>
                </a:cubicBezTo>
                <a:lnTo>
                  <a:pt x="5110" y="2660"/>
                </a:lnTo>
                <a:close/>
                <a:moveTo>
                  <a:pt x="8401" y="3264"/>
                </a:moveTo>
                <a:lnTo>
                  <a:pt x="8401" y="3264"/>
                </a:lnTo>
                <a:cubicBezTo>
                  <a:pt x="8401" y="3264"/>
                  <a:pt x="8409" y="3267"/>
                  <a:pt x="8420" y="3272"/>
                </a:cubicBezTo>
                <a:lnTo>
                  <a:pt x="8420" y="3272"/>
                </a:lnTo>
                <a:cubicBezTo>
                  <a:pt x="8419" y="3271"/>
                  <a:pt x="8419" y="3270"/>
                  <a:pt x="8418" y="3269"/>
                </a:cubicBezTo>
                <a:cubicBezTo>
                  <a:pt x="8406" y="3266"/>
                  <a:pt x="8402" y="3264"/>
                  <a:pt x="8401" y="3264"/>
                </a:cubicBezTo>
                <a:close/>
                <a:moveTo>
                  <a:pt x="5629" y="3983"/>
                </a:moveTo>
                <a:lnTo>
                  <a:pt x="5668" y="3996"/>
                </a:lnTo>
                <a:lnTo>
                  <a:pt x="5681" y="4009"/>
                </a:lnTo>
                <a:cubicBezTo>
                  <a:pt x="5654" y="4018"/>
                  <a:pt x="5633" y="4027"/>
                  <a:pt x="5623" y="4027"/>
                </a:cubicBezTo>
                <a:cubicBezTo>
                  <a:pt x="5619" y="4027"/>
                  <a:pt x="5616" y="4025"/>
                  <a:pt x="5616" y="4022"/>
                </a:cubicBezTo>
                <a:lnTo>
                  <a:pt x="5629" y="3983"/>
                </a:lnTo>
                <a:close/>
                <a:moveTo>
                  <a:pt x="8223" y="4048"/>
                </a:moveTo>
                <a:cubicBezTo>
                  <a:pt x="8249" y="4060"/>
                  <a:pt x="8275" y="4073"/>
                  <a:pt x="8275" y="4099"/>
                </a:cubicBezTo>
                <a:lnTo>
                  <a:pt x="8262" y="4112"/>
                </a:lnTo>
                <a:cubicBezTo>
                  <a:pt x="8236" y="4099"/>
                  <a:pt x="8210" y="4060"/>
                  <a:pt x="8210" y="4060"/>
                </a:cubicBezTo>
                <a:lnTo>
                  <a:pt x="8223" y="4048"/>
                </a:lnTo>
                <a:close/>
                <a:moveTo>
                  <a:pt x="5966" y="4398"/>
                </a:moveTo>
                <a:cubicBezTo>
                  <a:pt x="5979" y="4411"/>
                  <a:pt x="5979" y="4411"/>
                  <a:pt x="5954" y="4424"/>
                </a:cubicBezTo>
                <a:cubicBezTo>
                  <a:pt x="5928" y="4450"/>
                  <a:pt x="5889" y="4450"/>
                  <a:pt x="5889" y="4450"/>
                </a:cubicBezTo>
                <a:cubicBezTo>
                  <a:pt x="5876" y="4437"/>
                  <a:pt x="5941" y="4411"/>
                  <a:pt x="5966" y="4398"/>
                </a:cubicBezTo>
                <a:close/>
                <a:moveTo>
                  <a:pt x="6343" y="4476"/>
                </a:moveTo>
                <a:lnTo>
                  <a:pt x="6356" y="4489"/>
                </a:lnTo>
                <a:cubicBezTo>
                  <a:pt x="6330" y="4514"/>
                  <a:pt x="6317" y="4527"/>
                  <a:pt x="6304" y="4527"/>
                </a:cubicBezTo>
                <a:lnTo>
                  <a:pt x="6291" y="4514"/>
                </a:lnTo>
                <a:cubicBezTo>
                  <a:pt x="6304" y="4489"/>
                  <a:pt x="6343" y="4476"/>
                  <a:pt x="6343" y="4476"/>
                </a:cubicBezTo>
                <a:close/>
                <a:moveTo>
                  <a:pt x="7701" y="4664"/>
                </a:moveTo>
                <a:cubicBezTo>
                  <a:pt x="7708" y="4664"/>
                  <a:pt x="7711" y="4670"/>
                  <a:pt x="7717" y="4683"/>
                </a:cubicBezTo>
                <a:cubicBezTo>
                  <a:pt x="7743" y="4709"/>
                  <a:pt x="7705" y="4735"/>
                  <a:pt x="7692" y="4735"/>
                </a:cubicBezTo>
                <a:cubicBezTo>
                  <a:pt x="7653" y="4722"/>
                  <a:pt x="7653" y="4683"/>
                  <a:pt x="7666" y="4683"/>
                </a:cubicBezTo>
                <a:cubicBezTo>
                  <a:pt x="7685" y="4670"/>
                  <a:pt x="7695" y="4664"/>
                  <a:pt x="7701" y="4664"/>
                </a:cubicBezTo>
                <a:close/>
                <a:moveTo>
                  <a:pt x="6420" y="4761"/>
                </a:moveTo>
                <a:lnTo>
                  <a:pt x="6433" y="4774"/>
                </a:lnTo>
                <a:cubicBezTo>
                  <a:pt x="6423" y="4795"/>
                  <a:pt x="6412" y="4816"/>
                  <a:pt x="6395" y="4816"/>
                </a:cubicBezTo>
                <a:cubicBezTo>
                  <a:pt x="6391" y="4816"/>
                  <a:pt x="6386" y="4815"/>
                  <a:pt x="6382" y="4813"/>
                </a:cubicBezTo>
                <a:lnTo>
                  <a:pt x="6382" y="4787"/>
                </a:lnTo>
                <a:lnTo>
                  <a:pt x="6420" y="4761"/>
                </a:lnTo>
                <a:close/>
                <a:moveTo>
                  <a:pt x="12581" y="1"/>
                </a:moveTo>
                <a:cubicBezTo>
                  <a:pt x="12529" y="1"/>
                  <a:pt x="12517" y="1"/>
                  <a:pt x="12517" y="27"/>
                </a:cubicBezTo>
                <a:cubicBezTo>
                  <a:pt x="12504" y="27"/>
                  <a:pt x="12455" y="30"/>
                  <a:pt x="12400" y="30"/>
                </a:cubicBezTo>
                <a:cubicBezTo>
                  <a:pt x="12345" y="30"/>
                  <a:pt x="12283" y="27"/>
                  <a:pt x="12244" y="14"/>
                </a:cubicBezTo>
                <a:cubicBezTo>
                  <a:pt x="12237" y="6"/>
                  <a:pt x="12230" y="3"/>
                  <a:pt x="12223" y="3"/>
                </a:cubicBezTo>
                <a:cubicBezTo>
                  <a:pt x="12205" y="3"/>
                  <a:pt x="12189" y="25"/>
                  <a:pt x="12179" y="53"/>
                </a:cubicBezTo>
                <a:cubicBezTo>
                  <a:pt x="12179" y="79"/>
                  <a:pt x="12153" y="117"/>
                  <a:pt x="12127" y="117"/>
                </a:cubicBezTo>
                <a:lnTo>
                  <a:pt x="12127" y="53"/>
                </a:lnTo>
                <a:cubicBezTo>
                  <a:pt x="12140" y="27"/>
                  <a:pt x="12140" y="27"/>
                  <a:pt x="12101" y="27"/>
                </a:cubicBezTo>
                <a:lnTo>
                  <a:pt x="12050" y="27"/>
                </a:lnTo>
                <a:cubicBezTo>
                  <a:pt x="12050" y="53"/>
                  <a:pt x="11933" y="79"/>
                  <a:pt x="11764" y="105"/>
                </a:cubicBezTo>
                <a:cubicBezTo>
                  <a:pt x="11557" y="143"/>
                  <a:pt x="11492" y="169"/>
                  <a:pt x="11492" y="195"/>
                </a:cubicBezTo>
                <a:cubicBezTo>
                  <a:pt x="11501" y="214"/>
                  <a:pt x="11490" y="226"/>
                  <a:pt x="11453" y="226"/>
                </a:cubicBezTo>
                <a:cubicBezTo>
                  <a:pt x="11439" y="226"/>
                  <a:pt x="11422" y="225"/>
                  <a:pt x="11401" y="221"/>
                </a:cubicBezTo>
                <a:cubicBezTo>
                  <a:pt x="11317" y="189"/>
                  <a:pt x="11275" y="176"/>
                  <a:pt x="11252" y="176"/>
                </a:cubicBezTo>
                <a:cubicBezTo>
                  <a:pt x="11229" y="176"/>
                  <a:pt x="11226" y="189"/>
                  <a:pt x="11219" y="208"/>
                </a:cubicBezTo>
                <a:cubicBezTo>
                  <a:pt x="11224" y="206"/>
                  <a:pt x="11228" y="205"/>
                  <a:pt x="11232" y="205"/>
                </a:cubicBezTo>
                <a:cubicBezTo>
                  <a:pt x="11250" y="205"/>
                  <a:pt x="11258" y="228"/>
                  <a:pt x="11258" y="260"/>
                </a:cubicBezTo>
                <a:cubicBezTo>
                  <a:pt x="11273" y="289"/>
                  <a:pt x="11271" y="306"/>
                  <a:pt x="11260" y="306"/>
                </a:cubicBezTo>
                <a:cubicBezTo>
                  <a:pt x="11251" y="306"/>
                  <a:pt x="11237" y="296"/>
                  <a:pt x="11219" y="273"/>
                </a:cubicBezTo>
                <a:cubicBezTo>
                  <a:pt x="11215" y="262"/>
                  <a:pt x="11201" y="257"/>
                  <a:pt x="11180" y="257"/>
                </a:cubicBezTo>
                <a:cubicBezTo>
                  <a:pt x="11085" y="257"/>
                  <a:pt x="10859" y="365"/>
                  <a:pt x="10869" y="429"/>
                </a:cubicBezTo>
                <a:lnTo>
                  <a:pt x="10856" y="403"/>
                </a:lnTo>
                <a:cubicBezTo>
                  <a:pt x="10850" y="391"/>
                  <a:pt x="10845" y="385"/>
                  <a:pt x="10832" y="385"/>
                </a:cubicBezTo>
                <a:cubicBezTo>
                  <a:pt x="10816" y="385"/>
                  <a:pt x="10790" y="394"/>
                  <a:pt x="10740" y="416"/>
                </a:cubicBezTo>
                <a:cubicBezTo>
                  <a:pt x="10688" y="442"/>
                  <a:pt x="10675" y="455"/>
                  <a:pt x="10675" y="455"/>
                </a:cubicBezTo>
                <a:cubicBezTo>
                  <a:pt x="10694" y="493"/>
                  <a:pt x="10622" y="517"/>
                  <a:pt x="10578" y="517"/>
                </a:cubicBezTo>
                <a:cubicBezTo>
                  <a:pt x="10561" y="517"/>
                  <a:pt x="10548" y="514"/>
                  <a:pt x="10545" y="507"/>
                </a:cubicBezTo>
                <a:cubicBezTo>
                  <a:pt x="10529" y="501"/>
                  <a:pt x="10519" y="498"/>
                  <a:pt x="10511" y="498"/>
                </a:cubicBezTo>
                <a:cubicBezTo>
                  <a:pt x="10499" y="498"/>
                  <a:pt x="10490" y="504"/>
                  <a:pt x="10467" y="520"/>
                </a:cubicBezTo>
                <a:cubicBezTo>
                  <a:pt x="10438" y="588"/>
                  <a:pt x="10364" y="620"/>
                  <a:pt x="10318" y="620"/>
                </a:cubicBezTo>
                <a:cubicBezTo>
                  <a:pt x="10304" y="620"/>
                  <a:pt x="10292" y="617"/>
                  <a:pt x="10286" y="610"/>
                </a:cubicBezTo>
                <a:cubicBezTo>
                  <a:pt x="10286" y="610"/>
                  <a:pt x="10273" y="623"/>
                  <a:pt x="10247" y="636"/>
                </a:cubicBezTo>
                <a:cubicBezTo>
                  <a:pt x="10247" y="675"/>
                  <a:pt x="10208" y="701"/>
                  <a:pt x="10182" y="714"/>
                </a:cubicBezTo>
                <a:cubicBezTo>
                  <a:pt x="10117" y="753"/>
                  <a:pt x="10104" y="766"/>
                  <a:pt x="10143" y="779"/>
                </a:cubicBezTo>
                <a:cubicBezTo>
                  <a:pt x="10156" y="805"/>
                  <a:pt x="10169" y="831"/>
                  <a:pt x="10156" y="844"/>
                </a:cubicBezTo>
                <a:lnTo>
                  <a:pt x="10130" y="818"/>
                </a:lnTo>
                <a:cubicBezTo>
                  <a:pt x="10127" y="812"/>
                  <a:pt x="10122" y="810"/>
                  <a:pt x="10115" y="810"/>
                </a:cubicBezTo>
                <a:cubicBezTo>
                  <a:pt x="10089" y="810"/>
                  <a:pt x="10036" y="845"/>
                  <a:pt x="9974" y="896"/>
                </a:cubicBezTo>
                <a:cubicBezTo>
                  <a:pt x="9895" y="952"/>
                  <a:pt x="9856" y="989"/>
                  <a:pt x="9821" y="989"/>
                </a:cubicBezTo>
                <a:cubicBezTo>
                  <a:pt x="9816" y="989"/>
                  <a:pt x="9811" y="988"/>
                  <a:pt x="9806" y="987"/>
                </a:cubicBezTo>
                <a:lnTo>
                  <a:pt x="9806" y="1025"/>
                </a:lnTo>
                <a:cubicBezTo>
                  <a:pt x="9806" y="1051"/>
                  <a:pt x="9800" y="1065"/>
                  <a:pt x="9789" y="1065"/>
                </a:cubicBezTo>
                <a:cubicBezTo>
                  <a:pt x="9784" y="1065"/>
                  <a:pt x="9776" y="1061"/>
                  <a:pt x="9767" y="1051"/>
                </a:cubicBezTo>
                <a:cubicBezTo>
                  <a:pt x="9728" y="1051"/>
                  <a:pt x="9650" y="1103"/>
                  <a:pt x="9637" y="1168"/>
                </a:cubicBezTo>
                <a:cubicBezTo>
                  <a:pt x="9624" y="1181"/>
                  <a:pt x="9611" y="1194"/>
                  <a:pt x="9611" y="1194"/>
                </a:cubicBezTo>
                <a:cubicBezTo>
                  <a:pt x="9599" y="1189"/>
                  <a:pt x="9588" y="1187"/>
                  <a:pt x="9578" y="1187"/>
                </a:cubicBezTo>
                <a:cubicBezTo>
                  <a:pt x="9530" y="1187"/>
                  <a:pt x="9499" y="1232"/>
                  <a:pt x="9520" y="1285"/>
                </a:cubicBezTo>
                <a:cubicBezTo>
                  <a:pt x="9512" y="1277"/>
                  <a:pt x="9506" y="1274"/>
                  <a:pt x="9500" y="1274"/>
                </a:cubicBezTo>
                <a:cubicBezTo>
                  <a:pt x="9486" y="1274"/>
                  <a:pt x="9477" y="1289"/>
                  <a:pt x="9468" y="1298"/>
                </a:cubicBezTo>
                <a:cubicBezTo>
                  <a:pt x="9457" y="1343"/>
                  <a:pt x="9398" y="1407"/>
                  <a:pt x="9373" y="1407"/>
                </a:cubicBezTo>
                <a:cubicBezTo>
                  <a:pt x="9369" y="1407"/>
                  <a:pt x="9366" y="1405"/>
                  <a:pt x="9365" y="1402"/>
                </a:cubicBezTo>
                <a:lnTo>
                  <a:pt x="9339" y="1415"/>
                </a:lnTo>
                <a:cubicBezTo>
                  <a:pt x="9352" y="1453"/>
                  <a:pt x="9339" y="1479"/>
                  <a:pt x="9313" y="1492"/>
                </a:cubicBezTo>
                <a:cubicBezTo>
                  <a:pt x="9300" y="1518"/>
                  <a:pt x="9287" y="1531"/>
                  <a:pt x="9300" y="1570"/>
                </a:cubicBezTo>
                <a:cubicBezTo>
                  <a:pt x="9300" y="1609"/>
                  <a:pt x="9287" y="1635"/>
                  <a:pt x="9287" y="1635"/>
                </a:cubicBezTo>
                <a:cubicBezTo>
                  <a:pt x="9285" y="1637"/>
                  <a:pt x="9283" y="1638"/>
                  <a:pt x="9282" y="1638"/>
                </a:cubicBezTo>
                <a:cubicBezTo>
                  <a:pt x="9270" y="1638"/>
                  <a:pt x="9259" y="1604"/>
                  <a:pt x="9248" y="1570"/>
                </a:cubicBezTo>
                <a:cubicBezTo>
                  <a:pt x="9252" y="1556"/>
                  <a:pt x="9250" y="1550"/>
                  <a:pt x="9247" y="1550"/>
                </a:cubicBezTo>
                <a:cubicBezTo>
                  <a:pt x="9237" y="1550"/>
                  <a:pt x="9213" y="1595"/>
                  <a:pt x="9222" y="1661"/>
                </a:cubicBezTo>
                <a:cubicBezTo>
                  <a:pt x="9222" y="1717"/>
                  <a:pt x="9222" y="1742"/>
                  <a:pt x="9218" y="1742"/>
                </a:cubicBezTo>
                <a:cubicBezTo>
                  <a:pt x="9215" y="1742"/>
                  <a:pt x="9208" y="1723"/>
                  <a:pt x="9196" y="1687"/>
                </a:cubicBezTo>
                <a:cubicBezTo>
                  <a:pt x="9196" y="1661"/>
                  <a:pt x="9191" y="1636"/>
                  <a:pt x="9187" y="1636"/>
                </a:cubicBezTo>
                <a:cubicBezTo>
                  <a:pt x="9185" y="1636"/>
                  <a:pt x="9183" y="1643"/>
                  <a:pt x="9183" y="1661"/>
                </a:cubicBezTo>
                <a:cubicBezTo>
                  <a:pt x="9183" y="1661"/>
                  <a:pt x="9144" y="1700"/>
                  <a:pt x="9170" y="1726"/>
                </a:cubicBezTo>
                <a:cubicBezTo>
                  <a:pt x="9157" y="1739"/>
                  <a:pt x="9144" y="1765"/>
                  <a:pt x="9131" y="1778"/>
                </a:cubicBezTo>
                <a:cubicBezTo>
                  <a:pt x="9079" y="1804"/>
                  <a:pt x="9066" y="1830"/>
                  <a:pt x="9053" y="1843"/>
                </a:cubicBezTo>
                <a:cubicBezTo>
                  <a:pt x="9066" y="1881"/>
                  <a:pt x="9066" y="1881"/>
                  <a:pt x="9015" y="1881"/>
                </a:cubicBezTo>
                <a:cubicBezTo>
                  <a:pt x="9008" y="1878"/>
                  <a:pt x="9002" y="1877"/>
                  <a:pt x="8998" y="1877"/>
                </a:cubicBezTo>
                <a:cubicBezTo>
                  <a:pt x="8986" y="1877"/>
                  <a:pt x="8989" y="1891"/>
                  <a:pt x="9027" y="1920"/>
                </a:cubicBezTo>
                <a:cubicBezTo>
                  <a:pt x="9040" y="1959"/>
                  <a:pt x="9027" y="1972"/>
                  <a:pt x="8989" y="1985"/>
                </a:cubicBezTo>
                <a:cubicBezTo>
                  <a:pt x="8968" y="1970"/>
                  <a:pt x="8954" y="1965"/>
                  <a:pt x="8945" y="1965"/>
                </a:cubicBezTo>
                <a:cubicBezTo>
                  <a:pt x="8933" y="1965"/>
                  <a:pt x="8934" y="1977"/>
                  <a:pt x="8950" y="1985"/>
                </a:cubicBezTo>
                <a:cubicBezTo>
                  <a:pt x="8963" y="2024"/>
                  <a:pt x="8950" y="2050"/>
                  <a:pt x="8950" y="2050"/>
                </a:cubicBezTo>
                <a:cubicBezTo>
                  <a:pt x="8948" y="2049"/>
                  <a:pt x="8946" y="2048"/>
                  <a:pt x="8944" y="2048"/>
                </a:cubicBezTo>
                <a:cubicBezTo>
                  <a:pt x="8910" y="2048"/>
                  <a:pt x="8801" y="2231"/>
                  <a:pt x="8716" y="2413"/>
                </a:cubicBezTo>
                <a:cubicBezTo>
                  <a:pt x="8716" y="2426"/>
                  <a:pt x="8729" y="2465"/>
                  <a:pt x="8755" y="2478"/>
                </a:cubicBezTo>
                <a:cubicBezTo>
                  <a:pt x="8781" y="2491"/>
                  <a:pt x="8788" y="2494"/>
                  <a:pt x="8783" y="2494"/>
                </a:cubicBezTo>
                <a:cubicBezTo>
                  <a:pt x="8778" y="2494"/>
                  <a:pt x="8762" y="2491"/>
                  <a:pt x="8742" y="2491"/>
                </a:cubicBezTo>
                <a:cubicBezTo>
                  <a:pt x="8730" y="2489"/>
                  <a:pt x="8719" y="2489"/>
                  <a:pt x="8709" y="2489"/>
                </a:cubicBezTo>
                <a:cubicBezTo>
                  <a:pt x="8647" y="2489"/>
                  <a:pt x="8640" y="2521"/>
                  <a:pt x="8729" y="2543"/>
                </a:cubicBezTo>
                <a:cubicBezTo>
                  <a:pt x="8794" y="2543"/>
                  <a:pt x="8794" y="2543"/>
                  <a:pt x="8716" y="2556"/>
                </a:cubicBezTo>
                <a:cubicBezTo>
                  <a:pt x="8677" y="2569"/>
                  <a:pt x="8677" y="2569"/>
                  <a:pt x="8703" y="2608"/>
                </a:cubicBezTo>
                <a:cubicBezTo>
                  <a:pt x="8722" y="2617"/>
                  <a:pt x="8720" y="2626"/>
                  <a:pt x="8709" y="2626"/>
                </a:cubicBezTo>
                <a:cubicBezTo>
                  <a:pt x="8704" y="2626"/>
                  <a:pt x="8698" y="2625"/>
                  <a:pt x="8690" y="2621"/>
                </a:cubicBezTo>
                <a:cubicBezTo>
                  <a:pt x="8651" y="2634"/>
                  <a:pt x="8612" y="2634"/>
                  <a:pt x="8638" y="2660"/>
                </a:cubicBezTo>
                <a:cubicBezTo>
                  <a:pt x="8638" y="2660"/>
                  <a:pt x="8625" y="2673"/>
                  <a:pt x="8599" y="2686"/>
                </a:cubicBezTo>
                <a:cubicBezTo>
                  <a:pt x="8561" y="2686"/>
                  <a:pt x="8574" y="2725"/>
                  <a:pt x="8599" y="2763"/>
                </a:cubicBezTo>
                <a:cubicBezTo>
                  <a:pt x="8616" y="2814"/>
                  <a:pt x="8617" y="2842"/>
                  <a:pt x="8605" y="2842"/>
                </a:cubicBezTo>
                <a:cubicBezTo>
                  <a:pt x="8598" y="2842"/>
                  <a:pt x="8587" y="2834"/>
                  <a:pt x="8574" y="2815"/>
                </a:cubicBezTo>
                <a:cubicBezTo>
                  <a:pt x="8566" y="2810"/>
                  <a:pt x="8560" y="2808"/>
                  <a:pt x="8554" y="2808"/>
                </a:cubicBezTo>
                <a:cubicBezTo>
                  <a:pt x="8519" y="2808"/>
                  <a:pt x="8516" y="2899"/>
                  <a:pt x="8561" y="2932"/>
                </a:cubicBezTo>
                <a:cubicBezTo>
                  <a:pt x="8599" y="2971"/>
                  <a:pt x="8599" y="2971"/>
                  <a:pt x="8574" y="2971"/>
                </a:cubicBezTo>
                <a:cubicBezTo>
                  <a:pt x="8565" y="2967"/>
                  <a:pt x="8558" y="2965"/>
                  <a:pt x="8552" y="2965"/>
                </a:cubicBezTo>
                <a:cubicBezTo>
                  <a:pt x="8540" y="2965"/>
                  <a:pt x="8535" y="2971"/>
                  <a:pt x="8535" y="2971"/>
                </a:cubicBezTo>
                <a:cubicBezTo>
                  <a:pt x="8535" y="2990"/>
                  <a:pt x="8528" y="3002"/>
                  <a:pt x="8514" y="3002"/>
                </a:cubicBezTo>
                <a:cubicBezTo>
                  <a:pt x="8509" y="3002"/>
                  <a:pt x="8503" y="3000"/>
                  <a:pt x="8496" y="2997"/>
                </a:cubicBezTo>
                <a:cubicBezTo>
                  <a:pt x="8496" y="2997"/>
                  <a:pt x="8483" y="3023"/>
                  <a:pt x="8496" y="3075"/>
                </a:cubicBezTo>
                <a:cubicBezTo>
                  <a:pt x="8531" y="3133"/>
                  <a:pt x="8493" y="3181"/>
                  <a:pt x="8438" y="3181"/>
                </a:cubicBezTo>
                <a:cubicBezTo>
                  <a:pt x="8431" y="3181"/>
                  <a:pt x="8425" y="3180"/>
                  <a:pt x="8418" y="3179"/>
                </a:cubicBezTo>
                <a:lnTo>
                  <a:pt x="8418" y="3179"/>
                </a:lnTo>
                <a:lnTo>
                  <a:pt x="8431" y="3230"/>
                </a:lnTo>
                <a:cubicBezTo>
                  <a:pt x="8469" y="3268"/>
                  <a:pt x="8486" y="3292"/>
                  <a:pt x="8472" y="3292"/>
                </a:cubicBezTo>
                <a:cubicBezTo>
                  <a:pt x="8467" y="3292"/>
                  <a:pt x="8458" y="3289"/>
                  <a:pt x="8444" y="3282"/>
                </a:cubicBezTo>
                <a:cubicBezTo>
                  <a:pt x="8436" y="3278"/>
                  <a:pt x="8428" y="3275"/>
                  <a:pt x="8420" y="3272"/>
                </a:cubicBezTo>
                <a:lnTo>
                  <a:pt x="8420" y="3272"/>
                </a:lnTo>
                <a:cubicBezTo>
                  <a:pt x="8460" y="3315"/>
                  <a:pt x="8421" y="3366"/>
                  <a:pt x="8370" y="3366"/>
                </a:cubicBezTo>
                <a:cubicBezTo>
                  <a:pt x="8360" y="3366"/>
                  <a:pt x="8350" y="3364"/>
                  <a:pt x="8340" y="3360"/>
                </a:cubicBezTo>
                <a:cubicBezTo>
                  <a:pt x="8327" y="3354"/>
                  <a:pt x="8321" y="3350"/>
                  <a:pt x="8316" y="3350"/>
                </a:cubicBezTo>
                <a:cubicBezTo>
                  <a:pt x="8311" y="3350"/>
                  <a:pt x="8308" y="3354"/>
                  <a:pt x="8301" y="3360"/>
                </a:cubicBezTo>
                <a:lnTo>
                  <a:pt x="8340" y="3373"/>
                </a:lnTo>
                <a:cubicBezTo>
                  <a:pt x="8366" y="3386"/>
                  <a:pt x="8392" y="3399"/>
                  <a:pt x="8379" y="3425"/>
                </a:cubicBezTo>
                <a:cubicBezTo>
                  <a:pt x="8379" y="3435"/>
                  <a:pt x="8370" y="3454"/>
                  <a:pt x="8353" y="3454"/>
                </a:cubicBezTo>
                <a:cubicBezTo>
                  <a:pt x="8349" y="3454"/>
                  <a:pt x="8345" y="3453"/>
                  <a:pt x="8340" y="3451"/>
                </a:cubicBezTo>
                <a:cubicBezTo>
                  <a:pt x="8301" y="3451"/>
                  <a:pt x="8262" y="3464"/>
                  <a:pt x="8288" y="3477"/>
                </a:cubicBezTo>
                <a:cubicBezTo>
                  <a:pt x="8288" y="3477"/>
                  <a:pt x="8288" y="3490"/>
                  <a:pt x="8249" y="3503"/>
                </a:cubicBezTo>
                <a:cubicBezTo>
                  <a:pt x="8236" y="3516"/>
                  <a:pt x="8223" y="3529"/>
                  <a:pt x="8210" y="3568"/>
                </a:cubicBezTo>
                <a:cubicBezTo>
                  <a:pt x="8232" y="3600"/>
                  <a:pt x="8218" y="3623"/>
                  <a:pt x="8198" y="3623"/>
                </a:cubicBezTo>
                <a:cubicBezTo>
                  <a:pt x="8194" y="3623"/>
                  <a:pt x="8189" y="3622"/>
                  <a:pt x="8184" y="3620"/>
                </a:cubicBezTo>
                <a:cubicBezTo>
                  <a:pt x="8184" y="3620"/>
                  <a:pt x="8171" y="3658"/>
                  <a:pt x="8184" y="3697"/>
                </a:cubicBezTo>
                <a:cubicBezTo>
                  <a:pt x="8175" y="3716"/>
                  <a:pt x="8166" y="3734"/>
                  <a:pt x="8152" y="3734"/>
                </a:cubicBezTo>
                <a:cubicBezTo>
                  <a:pt x="8147" y="3734"/>
                  <a:pt x="8140" y="3731"/>
                  <a:pt x="8133" y="3723"/>
                </a:cubicBezTo>
                <a:cubicBezTo>
                  <a:pt x="8123" y="3719"/>
                  <a:pt x="8117" y="3716"/>
                  <a:pt x="8114" y="3716"/>
                </a:cubicBezTo>
                <a:cubicBezTo>
                  <a:pt x="8108" y="3716"/>
                  <a:pt x="8111" y="3725"/>
                  <a:pt x="8120" y="3749"/>
                </a:cubicBezTo>
                <a:cubicBezTo>
                  <a:pt x="8146" y="3762"/>
                  <a:pt x="8146" y="3775"/>
                  <a:pt x="8133" y="3801"/>
                </a:cubicBezTo>
                <a:cubicBezTo>
                  <a:pt x="8120" y="3814"/>
                  <a:pt x="8107" y="3827"/>
                  <a:pt x="8107" y="3827"/>
                </a:cubicBezTo>
                <a:cubicBezTo>
                  <a:pt x="8133" y="3840"/>
                  <a:pt x="8133" y="3840"/>
                  <a:pt x="8133" y="3866"/>
                </a:cubicBezTo>
                <a:cubicBezTo>
                  <a:pt x="8120" y="3879"/>
                  <a:pt x="8068" y="3918"/>
                  <a:pt x="8055" y="3931"/>
                </a:cubicBezTo>
                <a:cubicBezTo>
                  <a:pt x="8016" y="3970"/>
                  <a:pt x="8016" y="3970"/>
                  <a:pt x="8055" y="3970"/>
                </a:cubicBezTo>
                <a:cubicBezTo>
                  <a:pt x="8057" y="3967"/>
                  <a:pt x="8060" y="3966"/>
                  <a:pt x="8063" y="3966"/>
                </a:cubicBezTo>
                <a:cubicBezTo>
                  <a:pt x="8075" y="3966"/>
                  <a:pt x="8086" y="3985"/>
                  <a:pt x="8055" y="3996"/>
                </a:cubicBezTo>
                <a:cubicBezTo>
                  <a:pt x="8042" y="4009"/>
                  <a:pt x="7977" y="4035"/>
                  <a:pt x="7951" y="4073"/>
                </a:cubicBezTo>
                <a:cubicBezTo>
                  <a:pt x="7899" y="4138"/>
                  <a:pt x="7899" y="4138"/>
                  <a:pt x="7925" y="4151"/>
                </a:cubicBezTo>
                <a:cubicBezTo>
                  <a:pt x="7965" y="4167"/>
                  <a:pt x="7975" y="4178"/>
                  <a:pt x="7962" y="4178"/>
                </a:cubicBezTo>
                <a:cubicBezTo>
                  <a:pt x="7954" y="4178"/>
                  <a:pt x="7937" y="4174"/>
                  <a:pt x="7912" y="4164"/>
                </a:cubicBezTo>
                <a:cubicBezTo>
                  <a:pt x="7847" y="4164"/>
                  <a:pt x="7834" y="4164"/>
                  <a:pt x="7860" y="4190"/>
                </a:cubicBezTo>
                <a:cubicBezTo>
                  <a:pt x="7873" y="4229"/>
                  <a:pt x="7873" y="4229"/>
                  <a:pt x="7860" y="4242"/>
                </a:cubicBezTo>
                <a:cubicBezTo>
                  <a:pt x="7852" y="4233"/>
                  <a:pt x="7844" y="4229"/>
                  <a:pt x="7839" y="4229"/>
                </a:cubicBezTo>
                <a:cubicBezTo>
                  <a:pt x="7827" y="4229"/>
                  <a:pt x="7821" y="4246"/>
                  <a:pt x="7821" y="4281"/>
                </a:cubicBezTo>
                <a:cubicBezTo>
                  <a:pt x="7816" y="4286"/>
                  <a:pt x="7813" y="4290"/>
                  <a:pt x="7809" y="4290"/>
                </a:cubicBezTo>
                <a:cubicBezTo>
                  <a:pt x="7804" y="4290"/>
                  <a:pt x="7798" y="4283"/>
                  <a:pt x="7782" y="4268"/>
                </a:cubicBezTo>
                <a:lnTo>
                  <a:pt x="7756" y="4294"/>
                </a:lnTo>
                <a:cubicBezTo>
                  <a:pt x="7768" y="4364"/>
                  <a:pt x="7686" y="4413"/>
                  <a:pt x="7650" y="4413"/>
                </a:cubicBezTo>
                <a:cubicBezTo>
                  <a:pt x="7646" y="4413"/>
                  <a:pt x="7642" y="4412"/>
                  <a:pt x="7640" y="4411"/>
                </a:cubicBezTo>
                <a:cubicBezTo>
                  <a:pt x="7640" y="4411"/>
                  <a:pt x="7627" y="4411"/>
                  <a:pt x="7627" y="4450"/>
                </a:cubicBezTo>
                <a:cubicBezTo>
                  <a:pt x="7642" y="4487"/>
                  <a:pt x="7644" y="4508"/>
                  <a:pt x="7635" y="4508"/>
                </a:cubicBezTo>
                <a:cubicBezTo>
                  <a:pt x="7629" y="4508"/>
                  <a:pt x="7617" y="4497"/>
                  <a:pt x="7601" y="4476"/>
                </a:cubicBezTo>
                <a:cubicBezTo>
                  <a:pt x="7582" y="4451"/>
                  <a:pt x="7573" y="4438"/>
                  <a:pt x="7570" y="4438"/>
                </a:cubicBezTo>
                <a:lnTo>
                  <a:pt x="7570" y="4438"/>
                </a:lnTo>
                <a:cubicBezTo>
                  <a:pt x="7568" y="4438"/>
                  <a:pt x="7574" y="4454"/>
                  <a:pt x="7588" y="4489"/>
                </a:cubicBezTo>
                <a:cubicBezTo>
                  <a:pt x="7588" y="4506"/>
                  <a:pt x="7557" y="4537"/>
                  <a:pt x="7529" y="4537"/>
                </a:cubicBezTo>
                <a:cubicBezTo>
                  <a:pt x="7517" y="4537"/>
                  <a:pt x="7505" y="4531"/>
                  <a:pt x="7497" y="4514"/>
                </a:cubicBezTo>
                <a:cubicBezTo>
                  <a:pt x="7484" y="4489"/>
                  <a:pt x="7458" y="4463"/>
                  <a:pt x="7458" y="4463"/>
                </a:cubicBezTo>
                <a:lnTo>
                  <a:pt x="7458" y="4463"/>
                </a:lnTo>
                <a:cubicBezTo>
                  <a:pt x="7471" y="4489"/>
                  <a:pt x="7458" y="4501"/>
                  <a:pt x="7458" y="4501"/>
                </a:cubicBezTo>
                <a:cubicBezTo>
                  <a:pt x="7471" y="4527"/>
                  <a:pt x="7458" y="4540"/>
                  <a:pt x="7406" y="4566"/>
                </a:cubicBezTo>
                <a:cubicBezTo>
                  <a:pt x="7380" y="4579"/>
                  <a:pt x="7341" y="4631"/>
                  <a:pt x="7302" y="4644"/>
                </a:cubicBezTo>
                <a:cubicBezTo>
                  <a:pt x="7287" y="4652"/>
                  <a:pt x="7268" y="4659"/>
                  <a:pt x="7250" y="4659"/>
                </a:cubicBezTo>
                <a:cubicBezTo>
                  <a:pt x="7236" y="4659"/>
                  <a:pt x="7223" y="4655"/>
                  <a:pt x="7212" y="4644"/>
                </a:cubicBezTo>
                <a:cubicBezTo>
                  <a:pt x="7199" y="4657"/>
                  <a:pt x="7173" y="4657"/>
                  <a:pt x="7160" y="4696"/>
                </a:cubicBezTo>
                <a:cubicBezTo>
                  <a:pt x="7152" y="4712"/>
                  <a:pt x="7139" y="4723"/>
                  <a:pt x="7127" y="4723"/>
                </a:cubicBezTo>
                <a:cubicBezTo>
                  <a:pt x="7120" y="4723"/>
                  <a:pt x="7113" y="4719"/>
                  <a:pt x="7108" y="4709"/>
                </a:cubicBezTo>
                <a:lnTo>
                  <a:pt x="7095" y="4709"/>
                </a:lnTo>
                <a:cubicBezTo>
                  <a:pt x="7069" y="4748"/>
                  <a:pt x="7056" y="4748"/>
                  <a:pt x="7056" y="4748"/>
                </a:cubicBezTo>
                <a:cubicBezTo>
                  <a:pt x="7056" y="4723"/>
                  <a:pt x="7045" y="4703"/>
                  <a:pt x="7034" y="4703"/>
                </a:cubicBezTo>
                <a:cubicBezTo>
                  <a:pt x="7028" y="4703"/>
                  <a:pt x="7022" y="4708"/>
                  <a:pt x="7017" y="4722"/>
                </a:cubicBezTo>
                <a:cubicBezTo>
                  <a:pt x="7030" y="4748"/>
                  <a:pt x="7004" y="4748"/>
                  <a:pt x="6978" y="4748"/>
                </a:cubicBezTo>
                <a:cubicBezTo>
                  <a:pt x="6965" y="4735"/>
                  <a:pt x="6835" y="4735"/>
                  <a:pt x="6719" y="4696"/>
                </a:cubicBezTo>
                <a:cubicBezTo>
                  <a:pt x="6611" y="4660"/>
                  <a:pt x="6503" y="4591"/>
                  <a:pt x="6477" y="4591"/>
                </a:cubicBezTo>
                <a:cubicBezTo>
                  <a:pt x="6475" y="4591"/>
                  <a:pt x="6473" y="4591"/>
                  <a:pt x="6472" y="4592"/>
                </a:cubicBezTo>
                <a:cubicBezTo>
                  <a:pt x="6472" y="4592"/>
                  <a:pt x="6459" y="4592"/>
                  <a:pt x="6433" y="4566"/>
                </a:cubicBezTo>
                <a:cubicBezTo>
                  <a:pt x="6420" y="4553"/>
                  <a:pt x="6394" y="4540"/>
                  <a:pt x="6394" y="4540"/>
                </a:cubicBezTo>
                <a:cubicBezTo>
                  <a:pt x="6433" y="4489"/>
                  <a:pt x="6343" y="4463"/>
                  <a:pt x="6291" y="4450"/>
                </a:cubicBezTo>
                <a:cubicBezTo>
                  <a:pt x="6252" y="4450"/>
                  <a:pt x="6239" y="4437"/>
                  <a:pt x="6226" y="4424"/>
                </a:cubicBezTo>
                <a:cubicBezTo>
                  <a:pt x="6265" y="4385"/>
                  <a:pt x="6239" y="4346"/>
                  <a:pt x="6187" y="4346"/>
                </a:cubicBezTo>
                <a:cubicBezTo>
                  <a:pt x="6169" y="4355"/>
                  <a:pt x="6155" y="4359"/>
                  <a:pt x="6147" y="4359"/>
                </a:cubicBezTo>
                <a:cubicBezTo>
                  <a:pt x="6132" y="4359"/>
                  <a:pt x="6136" y="4345"/>
                  <a:pt x="6161" y="4320"/>
                </a:cubicBezTo>
                <a:cubicBezTo>
                  <a:pt x="6196" y="4285"/>
                  <a:pt x="6196" y="4262"/>
                  <a:pt x="6165" y="4262"/>
                </a:cubicBezTo>
                <a:cubicBezTo>
                  <a:pt x="6150" y="4262"/>
                  <a:pt x="6126" y="4268"/>
                  <a:pt x="6096" y="4281"/>
                </a:cubicBezTo>
                <a:cubicBezTo>
                  <a:pt x="6057" y="4281"/>
                  <a:pt x="6057" y="4281"/>
                  <a:pt x="6070" y="4242"/>
                </a:cubicBezTo>
                <a:cubicBezTo>
                  <a:pt x="6096" y="4207"/>
                  <a:pt x="6099" y="4190"/>
                  <a:pt x="6090" y="4190"/>
                </a:cubicBezTo>
                <a:cubicBezTo>
                  <a:pt x="6086" y="4190"/>
                  <a:pt x="6079" y="4195"/>
                  <a:pt x="6070" y="4203"/>
                </a:cubicBezTo>
                <a:cubicBezTo>
                  <a:pt x="6055" y="4206"/>
                  <a:pt x="6043" y="4208"/>
                  <a:pt x="6035" y="4208"/>
                </a:cubicBezTo>
                <a:cubicBezTo>
                  <a:pt x="6008" y="4208"/>
                  <a:pt x="6015" y="4191"/>
                  <a:pt x="6044" y="4151"/>
                </a:cubicBezTo>
                <a:cubicBezTo>
                  <a:pt x="6060" y="4112"/>
                  <a:pt x="6066" y="4096"/>
                  <a:pt x="6054" y="4096"/>
                </a:cubicBezTo>
                <a:cubicBezTo>
                  <a:pt x="6046" y="4096"/>
                  <a:pt x="6031" y="4102"/>
                  <a:pt x="6005" y="4112"/>
                </a:cubicBezTo>
                <a:cubicBezTo>
                  <a:pt x="6000" y="4114"/>
                  <a:pt x="5994" y="4114"/>
                  <a:pt x="5989" y="4114"/>
                </a:cubicBezTo>
                <a:cubicBezTo>
                  <a:pt x="5934" y="4114"/>
                  <a:pt x="5906" y="4056"/>
                  <a:pt x="5954" y="4009"/>
                </a:cubicBezTo>
                <a:cubicBezTo>
                  <a:pt x="5944" y="3999"/>
                  <a:pt x="5949" y="3974"/>
                  <a:pt x="5940" y="3974"/>
                </a:cubicBezTo>
                <a:cubicBezTo>
                  <a:pt x="5938" y="3974"/>
                  <a:pt x="5934" y="3976"/>
                  <a:pt x="5928" y="3983"/>
                </a:cubicBezTo>
                <a:lnTo>
                  <a:pt x="5954" y="3944"/>
                </a:lnTo>
                <a:cubicBezTo>
                  <a:pt x="5941" y="3931"/>
                  <a:pt x="5928" y="3918"/>
                  <a:pt x="5928" y="3918"/>
                </a:cubicBezTo>
                <a:lnTo>
                  <a:pt x="5902" y="3931"/>
                </a:lnTo>
                <a:cubicBezTo>
                  <a:pt x="5889" y="3905"/>
                  <a:pt x="5863" y="3801"/>
                  <a:pt x="5811" y="3658"/>
                </a:cubicBezTo>
                <a:cubicBezTo>
                  <a:pt x="5738" y="3503"/>
                  <a:pt x="5716" y="3439"/>
                  <a:pt x="5696" y="3439"/>
                </a:cubicBezTo>
                <a:cubicBezTo>
                  <a:pt x="5691" y="3439"/>
                  <a:pt x="5686" y="3443"/>
                  <a:pt x="5681" y="3451"/>
                </a:cubicBezTo>
                <a:cubicBezTo>
                  <a:pt x="5666" y="3462"/>
                  <a:pt x="5654" y="3467"/>
                  <a:pt x="5646" y="3467"/>
                </a:cubicBezTo>
                <a:cubicBezTo>
                  <a:pt x="5627" y="3467"/>
                  <a:pt x="5631" y="3439"/>
                  <a:pt x="5668" y="3412"/>
                </a:cubicBezTo>
                <a:cubicBezTo>
                  <a:pt x="5655" y="3386"/>
                  <a:pt x="5668" y="3334"/>
                  <a:pt x="5655" y="3295"/>
                </a:cubicBezTo>
                <a:cubicBezTo>
                  <a:pt x="5642" y="3256"/>
                  <a:pt x="5629" y="3217"/>
                  <a:pt x="5655" y="3204"/>
                </a:cubicBezTo>
                <a:lnTo>
                  <a:pt x="5642" y="3179"/>
                </a:lnTo>
                <a:cubicBezTo>
                  <a:pt x="5564" y="3166"/>
                  <a:pt x="5525" y="3036"/>
                  <a:pt x="5525" y="2971"/>
                </a:cubicBezTo>
                <a:cubicBezTo>
                  <a:pt x="5500" y="2919"/>
                  <a:pt x="5500" y="2906"/>
                  <a:pt x="5448" y="2880"/>
                </a:cubicBezTo>
                <a:cubicBezTo>
                  <a:pt x="5409" y="2841"/>
                  <a:pt x="5409" y="2841"/>
                  <a:pt x="5422" y="2815"/>
                </a:cubicBezTo>
                <a:cubicBezTo>
                  <a:pt x="5446" y="2803"/>
                  <a:pt x="5426" y="2682"/>
                  <a:pt x="5382" y="2682"/>
                </a:cubicBezTo>
                <a:cubicBezTo>
                  <a:pt x="5378" y="2682"/>
                  <a:pt x="5374" y="2683"/>
                  <a:pt x="5370" y="2686"/>
                </a:cubicBezTo>
                <a:lnTo>
                  <a:pt x="5383" y="2647"/>
                </a:lnTo>
                <a:cubicBezTo>
                  <a:pt x="5391" y="2622"/>
                  <a:pt x="5378" y="2613"/>
                  <a:pt x="5361" y="2613"/>
                </a:cubicBezTo>
                <a:cubicBezTo>
                  <a:pt x="5352" y="2613"/>
                  <a:pt x="5340" y="2616"/>
                  <a:pt x="5331" y="2621"/>
                </a:cubicBezTo>
                <a:cubicBezTo>
                  <a:pt x="5318" y="2627"/>
                  <a:pt x="5307" y="2631"/>
                  <a:pt x="5299" y="2631"/>
                </a:cubicBezTo>
                <a:cubicBezTo>
                  <a:pt x="5278" y="2631"/>
                  <a:pt x="5286" y="2604"/>
                  <a:pt x="5344" y="2556"/>
                </a:cubicBezTo>
                <a:cubicBezTo>
                  <a:pt x="5382" y="2537"/>
                  <a:pt x="5385" y="2525"/>
                  <a:pt x="5374" y="2525"/>
                </a:cubicBezTo>
                <a:cubicBezTo>
                  <a:pt x="5370" y="2525"/>
                  <a:pt x="5364" y="2527"/>
                  <a:pt x="5357" y="2530"/>
                </a:cubicBezTo>
                <a:cubicBezTo>
                  <a:pt x="5318" y="2517"/>
                  <a:pt x="5279" y="2517"/>
                  <a:pt x="5292" y="2478"/>
                </a:cubicBezTo>
                <a:cubicBezTo>
                  <a:pt x="5284" y="2462"/>
                  <a:pt x="5276" y="2445"/>
                  <a:pt x="5258" y="2445"/>
                </a:cubicBezTo>
                <a:cubicBezTo>
                  <a:pt x="5247" y="2445"/>
                  <a:pt x="5233" y="2451"/>
                  <a:pt x="5214" y="2465"/>
                </a:cubicBezTo>
                <a:cubicBezTo>
                  <a:pt x="5209" y="2468"/>
                  <a:pt x="5205" y="2469"/>
                  <a:pt x="5201" y="2469"/>
                </a:cubicBezTo>
                <a:cubicBezTo>
                  <a:pt x="5183" y="2469"/>
                  <a:pt x="5173" y="2450"/>
                  <a:pt x="5162" y="2439"/>
                </a:cubicBezTo>
                <a:cubicBezTo>
                  <a:pt x="5188" y="2426"/>
                  <a:pt x="5188" y="2426"/>
                  <a:pt x="5226" y="2426"/>
                </a:cubicBezTo>
                <a:lnTo>
                  <a:pt x="5226" y="2426"/>
                </a:lnTo>
                <a:cubicBezTo>
                  <a:pt x="5220" y="2417"/>
                  <a:pt x="5212" y="2403"/>
                  <a:pt x="5201" y="2387"/>
                </a:cubicBezTo>
                <a:cubicBezTo>
                  <a:pt x="5188" y="2361"/>
                  <a:pt x="5201" y="2309"/>
                  <a:pt x="5227" y="2284"/>
                </a:cubicBezTo>
                <a:cubicBezTo>
                  <a:pt x="5234" y="2263"/>
                  <a:pt x="5234" y="2249"/>
                  <a:pt x="5226" y="2249"/>
                </a:cubicBezTo>
                <a:cubicBezTo>
                  <a:pt x="5219" y="2249"/>
                  <a:pt x="5206" y="2259"/>
                  <a:pt x="5188" y="2284"/>
                </a:cubicBezTo>
                <a:cubicBezTo>
                  <a:pt x="5158" y="2302"/>
                  <a:pt x="5142" y="2311"/>
                  <a:pt x="5131" y="2311"/>
                </a:cubicBezTo>
                <a:cubicBezTo>
                  <a:pt x="5118" y="2311"/>
                  <a:pt x="5111" y="2298"/>
                  <a:pt x="5097" y="2271"/>
                </a:cubicBezTo>
                <a:cubicBezTo>
                  <a:pt x="5084" y="2258"/>
                  <a:pt x="5072" y="2232"/>
                  <a:pt x="5097" y="2219"/>
                </a:cubicBezTo>
                <a:cubicBezTo>
                  <a:pt x="5123" y="2193"/>
                  <a:pt x="5123" y="2193"/>
                  <a:pt x="5097" y="2154"/>
                </a:cubicBezTo>
                <a:cubicBezTo>
                  <a:pt x="5074" y="2114"/>
                  <a:pt x="5016" y="2099"/>
                  <a:pt x="4960" y="2099"/>
                </a:cubicBezTo>
                <a:cubicBezTo>
                  <a:pt x="4924" y="2099"/>
                  <a:pt x="4889" y="2105"/>
                  <a:pt x="4864" y="2115"/>
                </a:cubicBezTo>
                <a:cubicBezTo>
                  <a:pt x="4847" y="2132"/>
                  <a:pt x="4837" y="2141"/>
                  <a:pt x="4834" y="2141"/>
                </a:cubicBezTo>
                <a:cubicBezTo>
                  <a:pt x="4830" y="2141"/>
                  <a:pt x="4836" y="2126"/>
                  <a:pt x="4851" y="2089"/>
                </a:cubicBezTo>
                <a:cubicBezTo>
                  <a:pt x="4877" y="2076"/>
                  <a:pt x="4864" y="2050"/>
                  <a:pt x="4851" y="2037"/>
                </a:cubicBezTo>
                <a:cubicBezTo>
                  <a:pt x="4847" y="2039"/>
                  <a:pt x="4844" y="2040"/>
                  <a:pt x="4842" y="2040"/>
                </a:cubicBezTo>
                <a:cubicBezTo>
                  <a:pt x="4833" y="2040"/>
                  <a:pt x="4835" y="2028"/>
                  <a:pt x="4842" y="2028"/>
                </a:cubicBezTo>
                <a:cubicBezTo>
                  <a:pt x="4844" y="2028"/>
                  <a:pt x="4848" y="2030"/>
                  <a:pt x="4851" y="2037"/>
                </a:cubicBezTo>
                <a:cubicBezTo>
                  <a:pt x="4861" y="2027"/>
                  <a:pt x="4869" y="2023"/>
                  <a:pt x="4876" y="2023"/>
                </a:cubicBezTo>
                <a:cubicBezTo>
                  <a:pt x="4887" y="2023"/>
                  <a:pt x="4895" y="2034"/>
                  <a:pt x="4903" y="2050"/>
                </a:cubicBezTo>
                <a:lnTo>
                  <a:pt x="4929" y="2024"/>
                </a:lnTo>
                <a:cubicBezTo>
                  <a:pt x="4948" y="1986"/>
                  <a:pt x="4946" y="1962"/>
                  <a:pt x="4918" y="1962"/>
                </a:cubicBezTo>
                <a:cubicBezTo>
                  <a:pt x="4908" y="1962"/>
                  <a:pt x="4894" y="1965"/>
                  <a:pt x="4877" y="1972"/>
                </a:cubicBezTo>
                <a:cubicBezTo>
                  <a:pt x="4838" y="1972"/>
                  <a:pt x="4838" y="1972"/>
                  <a:pt x="4851" y="1933"/>
                </a:cubicBezTo>
                <a:cubicBezTo>
                  <a:pt x="4851" y="1900"/>
                  <a:pt x="4861" y="1866"/>
                  <a:pt x="4847" y="1866"/>
                </a:cubicBezTo>
                <a:cubicBezTo>
                  <a:pt x="4844" y="1866"/>
                  <a:pt x="4842" y="1867"/>
                  <a:pt x="4838" y="1868"/>
                </a:cubicBezTo>
                <a:cubicBezTo>
                  <a:pt x="4838" y="1868"/>
                  <a:pt x="4799" y="1843"/>
                  <a:pt x="4812" y="1804"/>
                </a:cubicBezTo>
                <a:cubicBezTo>
                  <a:pt x="4784" y="1776"/>
                  <a:pt x="4769" y="1754"/>
                  <a:pt x="4754" y="1754"/>
                </a:cubicBezTo>
                <a:cubicBezTo>
                  <a:pt x="4748" y="1754"/>
                  <a:pt x="4742" y="1757"/>
                  <a:pt x="4734" y="1765"/>
                </a:cubicBezTo>
                <a:cubicBezTo>
                  <a:pt x="4726" y="1773"/>
                  <a:pt x="4719" y="1776"/>
                  <a:pt x="4713" y="1776"/>
                </a:cubicBezTo>
                <a:cubicBezTo>
                  <a:pt x="4699" y="1776"/>
                  <a:pt x="4687" y="1761"/>
                  <a:pt x="4669" y="1752"/>
                </a:cubicBezTo>
                <a:cubicBezTo>
                  <a:pt x="4660" y="1743"/>
                  <a:pt x="4651" y="1733"/>
                  <a:pt x="4637" y="1733"/>
                </a:cubicBezTo>
                <a:cubicBezTo>
                  <a:pt x="4632" y="1733"/>
                  <a:pt x="4625" y="1735"/>
                  <a:pt x="4618" y="1739"/>
                </a:cubicBezTo>
                <a:cubicBezTo>
                  <a:pt x="4603" y="1753"/>
                  <a:pt x="4585" y="1763"/>
                  <a:pt x="4567" y="1763"/>
                </a:cubicBezTo>
                <a:cubicBezTo>
                  <a:pt x="4553" y="1763"/>
                  <a:pt x="4538" y="1756"/>
                  <a:pt x="4527" y="1739"/>
                </a:cubicBezTo>
                <a:cubicBezTo>
                  <a:pt x="4462" y="1726"/>
                  <a:pt x="4462" y="1739"/>
                  <a:pt x="4488" y="1674"/>
                </a:cubicBezTo>
                <a:cubicBezTo>
                  <a:pt x="4501" y="1648"/>
                  <a:pt x="4488" y="1635"/>
                  <a:pt x="4462" y="1609"/>
                </a:cubicBezTo>
                <a:cubicBezTo>
                  <a:pt x="4462" y="1609"/>
                  <a:pt x="4449" y="1596"/>
                  <a:pt x="4449" y="1557"/>
                </a:cubicBezTo>
                <a:cubicBezTo>
                  <a:pt x="4449" y="1543"/>
                  <a:pt x="4445" y="1537"/>
                  <a:pt x="4440" y="1537"/>
                </a:cubicBezTo>
                <a:cubicBezTo>
                  <a:pt x="4432" y="1537"/>
                  <a:pt x="4418" y="1554"/>
                  <a:pt x="4410" y="1570"/>
                </a:cubicBezTo>
                <a:cubicBezTo>
                  <a:pt x="4384" y="1596"/>
                  <a:pt x="4371" y="1622"/>
                  <a:pt x="4371" y="1622"/>
                </a:cubicBezTo>
                <a:cubicBezTo>
                  <a:pt x="4358" y="1609"/>
                  <a:pt x="4371" y="1544"/>
                  <a:pt x="4384" y="1518"/>
                </a:cubicBezTo>
                <a:cubicBezTo>
                  <a:pt x="4398" y="1484"/>
                  <a:pt x="4404" y="1468"/>
                  <a:pt x="4402" y="1468"/>
                </a:cubicBezTo>
                <a:lnTo>
                  <a:pt x="4402" y="1468"/>
                </a:lnTo>
                <a:cubicBezTo>
                  <a:pt x="4399" y="1468"/>
                  <a:pt x="4389" y="1481"/>
                  <a:pt x="4371" y="1505"/>
                </a:cubicBezTo>
                <a:cubicBezTo>
                  <a:pt x="4366" y="1516"/>
                  <a:pt x="4356" y="1522"/>
                  <a:pt x="4344" y="1522"/>
                </a:cubicBezTo>
                <a:cubicBezTo>
                  <a:pt x="4328" y="1522"/>
                  <a:pt x="4308" y="1510"/>
                  <a:pt x="4293" y="1479"/>
                </a:cubicBezTo>
                <a:cubicBezTo>
                  <a:pt x="4254" y="1453"/>
                  <a:pt x="4215" y="1428"/>
                  <a:pt x="4228" y="1402"/>
                </a:cubicBezTo>
                <a:cubicBezTo>
                  <a:pt x="4228" y="1378"/>
                  <a:pt x="4214" y="1374"/>
                  <a:pt x="4203" y="1374"/>
                </a:cubicBezTo>
                <a:cubicBezTo>
                  <a:pt x="4196" y="1374"/>
                  <a:pt x="4190" y="1376"/>
                  <a:pt x="4190" y="1376"/>
                </a:cubicBezTo>
                <a:cubicBezTo>
                  <a:pt x="4181" y="1379"/>
                  <a:pt x="4173" y="1380"/>
                  <a:pt x="4165" y="1380"/>
                </a:cubicBezTo>
                <a:cubicBezTo>
                  <a:pt x="4138" y="1380"/>
                  <a:pt x="4113" y="1361"/>
                  <a:pt x="4073" y="1311"/>
                </a:cubicBezTo>
                <a:cubicBezTo>
                  <a:pt x="4026" y="1241"/>
                  <a:pt x="4007" y="1213"/>
                  <a:pt x="3994" y="1213"/>
                </a:cubicBezTo>
                <a:cubicBezTo>
                  <a:pt x="3986" y="1213"/>
                  <a:pt x="3979" y="1225"/>
                  <a:pt x="3969" y="1246"/>
                </a:cubicBezTo>
                <a:cubicBezTo>
                  <a:pt x="3962" y="1260"/>
                  <a:pt x="3955" y="1279"/>
                  <a:pt x="3950" y="1279"/>
                </a:cubicBezTo>
                <a:cubicBezTo>
                  <a:pt x="3946" y="1279"/>
                  <a:pt x="3943" y="1267"/>
                  <a:pt x="3943" y="1233"/>
                </a:cubicBezTo>
                <a:cubicBezTo>
                  <a:pt x="3943" y="1216"/>
                  <a:pt x="3936" y="1212"/>
                  <a:pt x="3923" y="1212"/>
                </a:cubicBezTo>
                <a:cubicBezTo>
                  <a:pt x="3905" y="1212"/>
                  <a:pt x="3876" y="1220"/>
                  <a:pt x="3839" y="1220"/>
                </a:cubicBezTo>
                <a:cubicBezTo>
                  <a:pt x="3813" y="1246"/>
                  <a:pt x="3787" y="1298"/>
                  <a:pt x="3774" y="1324"/>
                </a:cubicBezTo>
                <a:cubicBezTo>
                  <a:pt x="3761" y="1358"/>
                  <a:pt x="3754" y="1374"/>
                  <a:pt x="3746" y="1374"/>
                </a:cubicBezTo>
                <a:cubicBezTo>
                  <a:pt x="3738" y="1374"/>
                  <a:pt x="3728" y="1361"/>
                  <a:pt x="3710" y="1337"/>
                </a:cubicBezTo>
                <a:cubicBezTo>
                  <a:pt x="3697" y="1324"/>
                  <a:pt x="3684" y="1285"/>
                  <a:pt x="3697" y="1259"/>
                </a:cubicBezTo>
                <a:cubicBezTo>
                  <a:pt x="3710" y="1233"/>
                  <a:pt x="3736" y="1233"/>
                  <a:pt x="3736" y="1233"/>
                </a:cubicBezTo>
                <a:lnTo>
                  <a:pt x="3749" y="1246"/>
                </a:lnTo>
                <a:cubicBezTo>
                  <a:pt x="3762" y="1220"/>
                  <a:pt x="3774" y="1194"/>
                  <a:pt x="3736" y="1168"/>
                </a:cubicBezTo>
                <a:cubicBezTo>
                  <a:pt x="3728" y="1147"/>
                  <a:pt x="3717" y="1137"/>
                  <a:pt x="3707" y="1137"/>
                </a:cubicBezTo>
                <a:cubicBezTo>
                  <a:pt x="3698" y="1137"/>
                  <a:pt x="3690" y="1143"/>
                  <a:pt x="3684" y="1155"/>
                </a:cubicBezTo>
                <a:cubicBezTo>
                  <a:pt x="3684" y="1116"/>
                  <a:pt x="3632" y="1090"/>
                  <a:pt x="3580" y="1077"/>
                </a:cubicBezTo>
                <a:cubicBezTo>
                  <a:pt x="3541" y="1064"/>
                  <a:pt x="3463" y="1038"/>
                  <a:pt x="3450" y="999"/>
                </a:cubicBezTo>
                <a:cubicBezTo>
                  <a:pt x="3424" y="993"/>
                  <a:pt x="3408" y="987"/>
                  <a:pt x="3397" y="987"/>
                </a:cubicBezTo>
                <a:cubicBezTo>
                  <a:pt x="3385" y="987"/>
                  <a:pt x="3379" y="993"/>
                  <a:pt x="3372" y="1012"/>
                </a:cubicBezTo>
                <a:cubicBezTo>
                  <a:pt x="3365" y="1043"/>
                  <a:pt x="3353" y="1055"/>
                  <a:pt x="3344" y="1055"/>
                </a:cubicBezTo>
                <a:cubicBezTo>
                  <a:pt x="3338" y="1055"/>
                  <a:pt x="3333" y="1049"/>
                  <a:pt x="3333" y="1038"/>
                </a:cubicBezTo>
                <a:cubicBezTo>
                  <a:pt x="3333" y="999"/>
                  <a:pt x="3256" y="961"/>
                  <a:pt x="3165" y="935"/>
                </a:cubicBezTo>
                <a:cubicBezTo>
                  <a:pt x="3122" y="920"/>
                  <a:pt x="3076" y="910"/>
                  <a:pt x="3040" y="910"/>
                </a:cubicBezTo>
                <a:cubicBezTo>
                  <a:pt x="3011" y="910"/>
                  <a:pt x="2989" y="917"/>
                  <a:pt x="2983" y="935"/>
                </a:cubicBezTo>
                <a:cubicBezTo>
                  <a:pt x="2983" y="935"/>
                  <a:pt x="2957" y="922"/>
                  <a:pt x="2931" y="922"/>
                </a:cubicBezTo>
                <a:cubicBezTo>
                  <a:pt x="2901" y="899"/>
                  <a:pt x="2836" y="885"/>
                  <a:pt x="2782" y="885"/>
                </a:cubicBezTo>
                <a:cubicBezTo>
                  <a:pt x="2742" y="885"/>
                  <a:pt x="2709" y="892"/>
                  <a:pt x="2698" y="909"/>
                </a:cubicBezTo>
                <a:cubicBezTo>
                  <a:pt x="2698" y="909"/>
                  <a:pt x="2672" y="896"/>
                  <a:pt x="2633" y="896"/>
                </a:cubicBezTo>
                <a:cubicBezTo>
                  <a:pt x="2607" y="883"/>
                  <a:pt x="2588" y="876"/>
                  <a:pt x="2571" y="876"/>
                </a:cubicBezTo>
                <a:cubicBezTo>
                  <a:pt x="2555" y="876"/>
                  <a:pt x="2542" y="883"/>
                  <a:pt x="2529" y="896"/>
                </a:cubicBezTo>
                <a:cubicBezTo>
                  <a:pt x="2511" y="924"/>
                  <a:pt x="2505" y="945"/>
                  <a:pt x="2504" y="945"/>
                </a:cubicBezTo>
                <a:cubicBezTo>
                  <a:pt x="2503" y="945"/>
                  <a:pt x="2503" y="942"/>
                  <a:pt x="2503" y="935"/>
                </a:cubicBezTo>
                <a:cubicBezTo>
                  <a:pt x="2503" y="916"/>
                  <a:pt x="2476" y="904"/>
                  <a:pt x="2420" y="904"/>
                </a:cubicBezTo>
                <a:cubicBezTo>
                  <a:pt x="2400" y="904"/>
                  <a:pt x="2376" y="905"/>
                  <a:pt x="2348" y="909"/>
                </a:cubicBezTo>
                <a:cubicBezTo>
                  <a:pt x="2244" y="922"/>
                  <a:pt x="2244" y="922"/>
                  <a:pt x="2270" y="948"/>
                </a:cubicBezTo>
                <a:cubicBezTo>
                  <a:pt x="2237" y="962"/>
                  <a:pt x="2215" y="967"/>
                  <a:pt x="2201" y="967"/>
                </a:cubicBezTo>
                <a:cubicBezTo>
                  <a:pt x="2177" y="967"/>
                  <a:pt x="2174" y="951"/>
                  <a:pt x="2166" y="935"/>
                </a:cubicBezTo>
                <a:cubicBezTo>
                  <a:pt x="2177" y="901"/>
                  <a:pt x="2174" y="885"/>
                  <a:pt x="2166" y="885"/>
                </a:cubicBezTo>
                <a:cubicBezTo>
                  <a:pt x="2155" y="885"/>
                  <a:pt x="2135" y="914"/>
                  <a:pt x="2127" y="974"/>
                </a:cubicBezTo>
                <a:cubicBezTo>
                  <a:pt x="2119" y="1013"/>
                  <a:pt x="2097" y="1029"/>
                  <a:pt x="2080" y="1029"/>
                </a:cubicBezTo>
                <a:cubicBezTo>
                  <a:pt x="2070" y="1029"/>
                  <a:pt x="2062" y="1023"/>
                  <a:pt x="2062" y="1012"/>
                </a:cubicBezTo>
                <a:cubicBezTo>
                  <a:pt x="2049" y="974"/>
                  <a:pt x="2075" y="974"/>
                  <a:pt x="2101" y="974"/>
                </a:cubicBezTo>
                <a:cubicBezTo>
                  <a:pt x="2101" y="974"/>
                  <a:pt x="2101" y="935"/>
                  <a:pt x="2088" y="909"/>
                </a:cubicBezTo>
                <a:cubicBezTo>
                  <a:pt x="2062" y="909"/>
                  <a:pt x="2062" y="909"/>
                  <a:pt x="2049" y="948"/>
                </a:cubicBezTo>
                <a:cubicBezTo>
                  <a:pt x="2049" y="948"/>
                  <a:pt x="2023" y="948"/>
                  <a:pt x="1998" y="987"/>
                </a:cubicBezTo>
                <a:cubicBezTo>
                  <a:pt x="1985" y="1025"/>
                  <a:pt x="1985" y="1051"/>
                  <a:pt x="2023" y="1077"/>
                </a:cubicBezTo>
                <a:cubicBezTo>
                  <a:pt x="2049" y="1103"/>
                  <a:pt x="2023" y="1116"/>
                  <a:pt x="2011" y="1116"/>
                </a:cubicBezTo>
                <a:cubicBezTo>
                  <a:pt x="1946" y="1103"/>
                  <a:pt x="1946" y="1064"/>
                  <a:pt x="1959" y="1025"/>
                </a:cubicBezTo>
                <a:cubicBezTo>
                  <a:pt x="1985" y="1025"/>
                  <a:pt x="1985" y="999"/>
                  <a:pt x="1972" y="961"/>
                </a:cubicBezTo>
                <a:cubicBezTo>
                  <a:pt x="1972" y="957"/>
                  <a:pt x="1970" y="956"/>
                  <a:pt x="1967" y="956"/>
                </a:cubicBezTo>
                <a:cubicBezTo>
                  <a:pt x="1945" y="956"/>
                  <a:pt x="1855" y="1033"/>
                  <a:pt x="1855" y="1090"/>
                </a:cubicBezTo>
                <a:lnTo>
                  <a:pt x="1842" y="1064"/>
                </a:lnTo>
                <a:cubicBezTo>
                  <a:pt x="1835" y="1045"/>
                  <a:pt x="1822" y="1038"/>
                  <a:pt x="1805" y="1038"/>
                </a:cubicBezTo>
                <a:cubicBezTo>
                  <a:pt x="1787" y="1038"/>
                  <a:pt x="1764" y="1045"/>
                  <a:pt x="1738" y="1051"/>
                </a:cubicBezTo>
                <a:cubicBezTo>
                  <a:pt x="1686" y="1077"/>
                  <a:pt x="1660" y="1077"/>
                  <a:pt x="1673" y="1103"/>
                </a:cubicBezTo>
                <a:cubicBezTo>
                  <a:pt x="1686" y="1142"/>
                  <a:pt x="1699" y="1168"/>
                  <a:pt x="1673" y="1181"/>
                </a:cubicBezTo>
                <a:cubicBezTo>
                  <a:pt x="1678" y="1179"/>
                  <a:pt x="1682" y="1178"/>
                  <a:pt x="1685" y="1178"/>
                </a:cubicBezTo>
                <a:cubicBezTo>
                  <a:pt x="1700" y="1178"/>
                  <a:pt x="1702" y="1201"/>
                  <a:pt x="1712" y="1233"/>
                </a:cubicBezTo>
                <a:cubicBezTo>
                  <a:pt x="1712" y="1233"/>
                  <a:pt x="1660" y="1207"/>
                  <a:pt x="1621" y="1194"/>
                </a:cubicBezTo>
                <a:cubicBezTo>
                  <a:pt x="1582" y="1171"/>
                  <a:pt x="1548" y="1152"/>
                  <a:pt x="1507" y="1152"/>
                </a:cubicBezTo>
                <a:cubicBezTo>
                  <a:pt x="1480" y="1152"/>
                  <a:pt x="1450" y="1160"/>
                  <a:pt x="1414" y="1181"/>
                </a:cubicBezTo>
                <a:cubicBezTo>
                  <a:pt x="1374" y="1191"/>
                  <a:pt x="1328" y="1216"/>
                  <a:pt x="1290" y="1216"/>
                </a:cubicBezTo>
                <a:cubicBezTo>
                  <a:pt x="1278" y="1216"/>
                  <a:pt x="1268" y="1213"/>
                  <a:pt x="1258" y="1207"/>
                </a:cubicBezTo>
                <a:cubicBezTo>
                  <a:pt x="1219" y="1233"/>
                  <a:pt x="1193" y="1246"/>
                  <a:pt x="1206" y="1272"/>
                </a:cubicBezTo>
                <a:lnTo>
                  <a:pt x="1167" y="1298"/>
                </a:lnTo>
                <a:cubicBezTo>
                  <a:pt x="1160" y="1295"/>
                  <a:pt x="1153" y="1294"/>
                  <a:pt x="1146" y="1294"/>
                </a:cubicBezTo>
                <a:cubicBezTo>
                  <a:pt x="1116" y="1294"/>
                  <a:pt x="1092" y="1316"/>
                  <a:pt x="1103" y="1337"/>
                </a:cubicBezTo>
                <a:cubicBezTo>
                  <a:pt x="1090" y="1376"/>
                  <a:pt x="1064" y="1363"/>
                  <a:pt x="1038" y="1376"/>
                </a:cubicBezTo>
                <a:cubicBezTo>
                  <a:pt x="1008" y="1366"/>
                  <a:pt x="989" y="1359"/>
                  <a:pt x="982" y="1359"/>
                </a:cubicBezTo>
                <a:cubicBezTo>
                  <a:pt x="972" y="1359"/>
                  <a:pt x="990" y="1375"/>
                  <a:pt x="1038" y="1415"/>
                </a:cubicBezTo>
                <a:cubicBezTo>
                  <a:pt x="1045" y="1430"/>
                  <a:pt x="1066" y="1436"/>
                  <a:pt x="1088" y="1436"/>
                </a:cubicBezTo>
                <a:cubicBezTo>
                  <a:pt x="1103" y="1436"/>
                  <a:pt x="1118" y="1433"/>
                  <a:pt x="1129" y="1428"/>
                </a:cubicBezTo>
                <a:cubicBezTo>
                  <a:pt x="1154" y="1415"/>
                  <a:pt x="1167" y="1402"/>
                  <a:pt x="1193" y="1389"/>
                </a:cubicBezTo>
                <a:lnTo>
                  <a:pt x="1193" y="1389"/>
                </a:lnTo>
                <a:cubicBezTo>
                  <a:pt x="1180" y="1415"/>
                  <a:pt x="1154" y="1428"/>
                  <a:pt x="1141" y="1453"/>
                </a:cubicBezTo>
                <a:cubicBezTo>
                  <a:pt x="1129" y="1466"/>
                  <a:pt x="1103" y="1518"/>
                  <a:pt x="1116" y="1544"/>
                </a:cubicBezTo>
                <a:cubicBezTo>
                  <a:pt x="1116" y="1544"/>
                  <a:pt x="1129" y="1570"/>
                  <a:pt x="1116" y="1583"/>
                </a:cubicBezTo>
                <a:cubicBezTo>
                  <a:pt x="1116" y="1583"/>
                  <a:pt x="1103" y="1557"/>
                  <a:pt x="1077" y="1531"/>
                </a:cubicBezTo>
                <a:cubicBezTo>
                  <a:pt x="1077" y="1492"/>
                  <a:pt x="1064" y="1466"/>
                  <a:pt x="1051" y="1440"/>
                </a:cubicBezTo>
                <a:cubicBezTo>
                  <a:pt x="1030" y="1425"/>
                  <a:pt x="1004" y="1418"/>
                  <a:pt x="981" y="1418"/>
                </a:cubicBezTo>
                <a:cubicBezTo>
                  <a:pt x="947" y="1418"/>
                  <a:pt x="923" y="1435"/>
                  <a:pt x="947" y="1466"/>
                </a:cubicBezTo>
                <a:cubicBezTo>
                  <a:pt x="940" y="1473"/>
                  <a:pt x="937" y="1476"/>
                  <a:pt x="931" y="1476"/>
                </a:cubicBezTo>
                <a:cubicBezTo>
                  <a:pt x="924" y="1476"/>
                  <a:pt x="915" y="1473"/>
                  <a:pt x="895" y="1466"/>
                </a:cubicBezTo>
                <a:cubicBezTo>
                  <a:pt x="887" y="1458"/>
                  <a:pt x="880" y="1454"/>
                  <a:pt x="875" y="1454"/>
                </a:cubicBezTo>
                <a:cubicBezTo>
                  <a:pt x="864" y="1454"/>
                  <a:pt x="860" y="1474"/>
                  <a:pt x="869" y="1518"/>
                </a:cubicBezTo>
                <a:cubicBezTo>
                  <a:pt x="877" y="1559"/>
                  <a:pt x="875" y="1579"/>
                  <a:pt x="857" y="1579"/>
                </a:cubicBezTo>
                <a:cubicBezTo>
                  <a:pt x="846" y="1579"/>
                  <a:pt x="829" y="1572"/>
                  <a:pt x="804" y="1557"/>
                </a:cubicBezTo>
                <a:cubicBezTo>
                  <a:pt x="797" y="1556"/>
                  <a:pt x="790" y="1556"/>
                  <a:pt x="783" y="1556"/>
                </a:cubicBezTo>
                <a:cubicBezTo>
                  <a:pt x="713" y="1556"/>
                  <a:pt x="651" y="1611"/>
                  <a:pt x="675" y="1635"/>
                </a:cubicBezTo>
                <a:cubicBezTo>
                  <a:pt x="709" y="1670"/>
                  <a:pt x="672" y="1715"/>
                  <a:pt x="635" y="1715"/>
                </a:cubicBezTo>
                <a:cubicBezTo>
                  <a:pt x="631" y="1715"/>
                  <a:pt x="627" y="1714"/>
                  <a:pt x="623" y="1713"/>
                </a:cubicBezTo>
                <a:cubicBezTo>
                  <a:pt x="584" y="1713"/>
                  <a:pt x="558" y="1726"/>
                  <a:pt x="558" y="1765"/>
                </a:cubicBezTo>
                <a:cubicBezTo>
                  <a:pt x="552" y="1753"/>
                  <a:pt x="541" y="1747"/>
                  <a:pt x="531" y="1747"/>
                </a:cubicBezTo>
                <a:cubicBezTo>
                  <a:pt x="518" y="1747"/>
                  <a:pt x="506" y="1756"/>
                  <a:pt x="506" y="1778"/>
                </a:cubicBezTo>
                <a:cubicBezTo>
                  <a:pt x="506" y="1778"/>
                  <a:pt x="480" y="1791"/>
                  <a:pt x="519" y="1804"/>
                </a:cubicBezTo>
                <a:cubicBezTo>
                  <a:pt x="519" y="1804"/>
                  <a:pt x="532" y="1843"/>
                  <a:pt x="532" y="1881"/>
                </a:cubicBezTo>
                <a:cubicBezTo>
                  <a:pt x="535" y="1878"/>
                  <a:pt x="540" y="1876"/>
                  <a:pt x="545" y="1876"/>
                </a:cubicBezTo>
                <a:cubicBezTo>
                  <a:pt x="559" y="1876"/>
                  <a:pt x="578" y="1888"/>
                  <a:pt x="597" y="1907"/>
                </a:cubicBezTo>
                <a:cubicBezTo>
                  <a:pt x="617" y="1927"/>
                  <a:pt x="568" y="1955"/>
                  <a:pt x="497" y="1955"/>
                </a:cubicBezTo>
                <a:cubicBezTo>
                  <a:pt x="476" y="1955"/>
                  <a:pt x="452" y="1952"/>
                  <a:pt x="428" y="1946"/>
                </a:cubicBezTo>
                <a:cubicBezTo>
                  <a:pt x="402" y="1942"/>
                  <a:pt x="385" y="1941"/>
                  <a:pt x="373" y="1941"/>
                </a:cubicBezTo>
                <a:cubicBezTo>
                  <a:pt x="350" y="1941"/>
                  <a:pt x="350" y="1946"/>
                  <a:pt x="350" y="1946"/>
                </a:cubicBezTo>
                <a:cubicBezTo>
                  <a:pt x="376" y="1959"/>
                  <a:pt x="389" y="1985"/>
                  <a:pt x="389" y="1985"/>
                </a:cubicBezTo>
                <a:cubicBezTo>
                  <a:pt x="380" y="1994"/>
                  <a:pt x="371" y="2009"/>
                  <a:pt x="358" y="2009"/>
                </a:cubicBezTo>
                <a:cubicBezTo>
                  <a:pt x="352" y="2009"/>
                  <a:pt x="345" y="2006"/>
                  <a:pt x="337" y="1998"/>
                </a:cubicBezTo>
                <a:cubicBezTo>
                  <a:pt x="324" y="1985"/>
                  <a:pt x="318" y="1979"/>
                  <a:pt x="313" y="1979"/>
                </a:cubicBezTo>
                <a:cubicBezTo>
                  <a:pt x="308" y="1979"/>
                  <a:pt x="305" y="1985"/>
                  <a:pt x="298" y="1998"/>
                </a:cubicBezTo>
                <a:cubicBezTo>
                  <a:pt x="298" y="1998"/>
                  <a:pt x="285" y="2011"/>
                  <a:pt x="311" y="2037"/>
                </a:cubicBezTo>
                <a:cubicBezTo>
                  <a:pt x="350" y="2076"/>
                  <a:pt x="350" y="2076"/>
                  <a:pt x="311" y="2076"/>
                </a:cubicBezTo>
                <a:cubicBezTo>
                  <a:pt x="294" y="2069"/>
                  <a:pt x="280" y="2066"/>
                  <a:pt x="270" y="2066"/>
                </a:cubicBezTo>
                <a:cubicBezTo>
                  <a:pt x="243" y="2066"/>
                  <a:pt x="244" y="2090"/>
                  <a:pt x="272" y="2128"/>
                </a:cubicBezTo>
                <a:cubicBezTo>
                  <a:pt x="297" y="2153"/>
                  <a:pt x="311" y="2162"/>
                  <a:pt x="302" y="2162"/>
                </a:cubicBezTo>
                <a:cubicBezTo>
                  <a:pt x="297" y="2162"/>
                  <a:pt x="283" y="2159"/>
                  <a:pt x="260" y="2154"/>
                </a:cubicBezTo>
                <a:cubicBezTo>
                  <a:pt x="247" y="2141"/>
                  <a:pt x="230" y="2134"/>
                  <a:pt x="214" y="2134"/>
                </a:cubicBezTo>
                <a:cubicBezTo>
                  <a:pt x="198" y="2134"/>
                  <a:pt x="182" y="2141"/>
                  <a:pt x="169" y="2154"/>
                </a:cubicBezTo>
                <a:lnTo>
                  <a:pt x="208" y="2167"/>
                </a:lnTo>
                <a:cubicBezTo>
                  <a:pt x="247" y="2206"/>
                  <a:pt x="234" y="2232"/>
                  <a:pt x="195" y="2232"/>
                </a:cubicBezTo>
                <a:cubicBezTo>
                  <a:pt x="189" y="2229"/>
                  <a:pt x="184" y="2227"/>
                  <a:pt x="179" y="2227"/>
                </a:cubicBezTo>
                <a:cubicBezTo>
                  <a:pt x="164" y="2227"/>
                  <a:pt x="156" y="2246"/>
                  <a:pt x="156" y="2297"/>
                </a:cubicBezTo>
                <a:cubicBezTo>
                  <a:pt x="136" y="2326"/>
                  <a:pt x="124" y="2340"/>
                  <a:pt x="108" y="2340"/>
                </a:cubicBezTo>
                <a:cubicBezTo>
                  <a:pt x="103" y="2340"/>
                  <a:pt x="97" y="2339"/>
                  <a:pt x="91" y="2335"/>
                </a:cubicBezTo>
                <a:cubicBezTo>
                  <a:pt x="68" y="2318"/>
                  <a:pt x="55" y="2309"/>
                  <a:pt x="52" y="2309"/>
                </a:cubicBezTo>
                <a:cubicBezTo>
                  <a:pt x="46" y="2309"/>
                  <a:pt x="56" y="2325"/>
                  <a:pt x="78" y="2361"/>
                </a:cubicBezTo>
                <a:cubicBezTo>
                  <a:pt x="91" y="2400"/>
                  <a:pt x="91" y="2400"/>
                  <a:pt x="39" y="2426"/>
                </a:cubicBezTo>
                <a:cubicBezTo>
                  <a:pt x="0" y="2426"/>
                  <a:pt x="0" y="2426"/>
                  <a:pt x="13" y="2465"/>
                </a:cubicBezTo>
                <a:cubicBezTo>
                  <a:pt x="50" y="2483"/>
                  <a:pt x="73" y="2502"/>
                  <a:pt x="89" y="2502"/>
                </a:cubicBezTo>
                <a:cubicBezTo>
                  <a:pt x="95" y="2502"/>
                  <a:pt x="100" y="2499"/>
                  <a:pt x="104" y="2491"/>
                </a:cubicBezTo>
                <a:cubicBezTo>
                  <a:pt x="110" y="2478"/>
                  <a:pt x="114" y="2472"/>
                  <a:pt x="118" y="2472"/>
                </a:cubicBezTo>
                <a:cubicBezTo>
                  <a:pt x="123" y="2472"/>
                  <a:pt x="130" y="2478"/>
                  <a:pt x="143" y="2491"/>
                </a:cubicBezTo>
                <a:lnTo>
                  <a:pt x="117" y="2530"/>
                </a:lnTo>
                <a:cubicBezTo>
                  <a:pt x="104" y="2543"/>
                  <a:pt x="104" y="2569"/>
                  <a:pt x="104" y="2621"/>
                </a:cubicBezTo>
                <a:cubicBezTo>
                  <a:pt x="96" y="2644"/>
                  <a:pt x="116" y="2663"/>
                  <a:pt x="131" y="2663"/>
                </a:cubicBezTo>
                <a:cubicBezTo>
                  <a:pt x="141" y="2663"/>
                  <a:pt x="148" y="2655"/>
                  <a:pt x="143" y="2634"/>
                </a:cubicBezTo>
                <a:lnTo>
                  <a:pt x="182" y="2634"/>
                </a:lnTo>
                <a:cubicBezTo>
                  <a:pt x="208" y="2645"/>
                  <a:pt x="228" y="2650"/>
                  <a:pt x="241" y="2650"/>
                </a:cubicBezTo>
                <a:cubicBezTo>
                  <a:pt x="272" y="2650"/>
                  <a:pt x="263" y="2622"/>
                  <a:pt x="208" y="2595"/>
                </a:cubicBezTo>
                <a:cubicBezTo>
                  <a:pt x="156" y="2560"/>
                  <a:pt x="138" y="2549"/>
                  <a:pt x="152" y="2549"/>
                </a:cubicBezTo>
                <a:cubicBezTo>
                  <a:pt x="159" y="2549"/>
                  <a:pt x="173" y="2552"/>
                  <a:pt x="195" y="2556"/>
                </a:cubicBezTo>
                <a:cubicBezTo>
                  <a:pt x="214" y="2566"/>
                  <a:pt x="229" y="2570"/>
                  <a:pt x="239" y="2570"/>
                </a:cubicBezTo>
                <a:cubicBezTo>
                  <a:pt x="256" y="2570"/>
                  <a:pt x="264" y="2559"/>
                  <a:pt x="272" y="2543"/>
                </a:cubicBezTo>
                <a:cubicBezTo>
                  <a:pt x="272" y="2536"/>
                  <a:pt x="272" y="2533"/>
                  <a:pt x="277" y="2533"/>
                </a:cubicBezTo>
                <a:cubicBezTo>
                  <a:pt x="282" y="2533"/>
                  <a:pt x="292" y="2536"/>
                  <a:pt x="311" y="2543"/>
                </a:cubicBezTo>
                <a:cubicBezTo>
                  <a:pt x="324" y="2549"/>
                  <a:pt x="341" y="2553"/>
                  <a:pt x="355" y="2553"/>
                </a:cubicBezTo>
                <a:cubicBezTo>
                  <a:pt x="370" y="2553"/>
                  <a:pt x="383" y="2549"/>
                  <a:pt x="389" y="2543"/>
                </a:cubicBezTo>
                <a:cubicBezTo>
                  <a:pt x="389" y="2517"/>
                  <a:pt x="389" y="2517"/>
                  <a:pt x="363" y="2504"/>
                </a:cubicBezTo>
                <a:cubicBezTo>
                  <a:pt x="330" y="2504"/>
                  <a:pt x="344" y="2475"/>
                  <a:pt x="390" y="2475"/>
                </a:cubicBezTo>
                <a:cubicBezTo>
                  <a:pt x="397" y="2475"/>
                  <a:pt x="406" y="2476"/>
                  <a:pt x="415" y="2478"/>
                </a:cubicBezTo>
                <a:cubicBezTo>
                  <a:pt x="454" y="2478"/>
                  <a:pt x="454" y="2478"/>
                  <a:pt x="402" y="2452"/>
                </a:cubicBezTo>
                <a:cubicBezTo>
                  <a:pt x="362" y="2422"/>
                  <a:pt x="368" y="2392"/>
                  <a:pt x="404" y="2392"/>
                </a:cubicBezTo>
                <a:cubicBezTo>
                  <a:pt x="414" y="2392"/>
                  <a:pt x="426" y="2394"/>
                  <a:pt x="441" y="2400"/>
                </a:cubicBezTo>
                <a:lnTo>
                  <a:pt x="467" y="2361"/>
                </a:lnTo>
                <a:cubicBezTo>
                  <a:pt x="480" y="2335"/>
                  <a:pt x="454" y="2322"/>
                  <a:pt x="428" y="2309"/>
                </a:cubicBezTo>
                <a:cubicBezTo>
                  <a:pt x="376" y="2271"/>
                  <a:pt x="376" y="2271"/>
                  <a:pt x="415" y="2271"/>
                </a:cubicBezTo>
                <a:cubicBezTo>
                  <a:pt x="454" y="2271"/>
                  <a:pt x="480" y="2284"/>
                  <a:pt x="480" y="2284"/>
                </a:cubicBezTo>
                <a:cubicBezTo>
                  <a:pt x="488" y="2292"/>
                  <a:pt x="495" y="2295"/>
                  <a:pt x="501" y="2295"/>
                </a:cubicBezTo>
                <a:cubicBezTo>
                  <a:pt x="514" y="2295"/>
                  <a:pt x="523" y="2280"/>
                  <a:pt x="532" y="2271"/>
                </a:cubicBezTo>
                <a:cubicBezTo>
                  <a:pt x="545" y="2258"/>
                  <a:pt x="571" y="2219"/>
                  <a:pt x="558" y="2206"/>
                </a:cubicBezTo>
                <a:lnTo>
                  <a:pt x="558" y="2206"/>
                </a:lnTo>
                <a:lnTo>
                  <a:pt x="584" y="2219"/>
                </a:lnTo>
                <a:cubicBezTo>
                  <a:pt x="587" y="2216"/>
                  <a:pt x="590" y="2215"/>
                  <a:pt x="592" y="2215"/>
                </a:cubicBezTo>
                <a:cubicBezTo>
                  <a:pt x="597" y="2215"/>
                  <a:pt x="601" y="2218"/>
                  <a:pt x="602" y="2218"/>
                </a:cubicBezTo>
                <a:cubicBezTo>
                  <a:pt x="603" y="2218"/>
                  <a:pt x="602" y="2215"/>
                  <a:pt x="597" y="2206"/>
                </a:cubicBezTo>
                <a:cubicBezTo>
                  <a:pt x="597" y="2206"/>
                  <a:pt x="610" y="2193"/>
                  <a:pt x="662" y="2180"/>
                </a:cubicBezTo>
                <a:cubicBezTo>
                  <a:pt x="710" y="2168"/>
                  <a:pt x="713" y="2088"/>
                  <a:pt x="640" y="2088"/>
                </a:cubicBezTo>
                <a:cubicBezTo>
                  <a:pt x="634" y="2088"/>
                  <a:pt x="629" y="2088"/>
                  <a:pt x="623" y="2089"/>
                </a:cubicBezTo>
                <a:lnTo>
                  <a:pt x="636" y="2063"/>
                </a:lnTo>
                <a:cubicBezTo>
                  <a:pt x="649" y="2050"/>
                  <a:pt x="636" y="2024"/>
                  <a:pt x="636" y="2024"/>
                </a:cubicBezTo>
                <a:cubicBezTo>
                  <a:pt x="610" y="2011"/>
                  <a:pt x="623" y="1985"/>
                  <a:pt x="636" y="1972"/>
                </a:cubicBezTo>
                <a:lnTo>
                  <a:pt x="688" y="2024"/>
                </a:lnTo>
                <a:cubicBezTo>
                  <a:pt x="711" y="2060"/>
                  <a:pt x="735" y="2076"/>
                  <a:pt x="749" y="2076"/>
                </a:cubicBezTo>
                <a:cubicBezTo>
                  <a:pt x="761" y="2076"/>
                  <a:pt x="766" y="2063"/>
                  <a:pt x="755" y="2038"/>
                </a:cubicBezTo>
                <a:lnTo>
                  <a:pt x="755" y="2038"/>
                </a:lnTo>
                <a:cubicBezTo>
                  <a:pt x="760" y="2041"/>
                  <a:pt x="765" y="2042"/>
                  <a:pt x="769" y="2042"/>
                </a:cubicBezTo>
                <a:cubicBezTo>
                  <a:pt x="784" y="2042"/>
                  <a:pt x="794" y="2025"/>
                  <a:pt x="804" y="1985"/>
                </a:cubicBezTo>
                <a:cubicBezTo>
                  <a:pt x="817" y="1972"/>
                  <a:pt x="791" y="1907"/>
                  <a:pt x="778" y="1894"/>
                </a:cubicBezTo>
                <a:cubicBezTo>
                  <a:pt x="752" y="1868"/>
                  <a:pt x="778" y="1856"/>
                  <a:pt x="778" y="1856"/>
                </a:cubicBezTo>
                <a:cubicBezTo>
                  <a:pt x="785" y="1843"/>
                  <a:pt x="788" y="1836"/>
                  <a:pt x="793" y="1836"/>
                </a:cubicBezTo>
                <a:cubicBezTo>
                  <a:pt x="798" y="1836"/>
                  <a:pt x="804" y="1843"/>
                  <a:pt x="817" y="1856"/>
                </a:cubicBezTo>
                <a:cubicBezTo>
                  <a:pt x="832" y="1875"/>
                  <a:pt x="844" y="1883"/>
                  <a:pt x="854" y="1883"/>
                </a:cubicBezTo>
                <a:cubicBezTo>
                  <a:pt x="870" y="1883"/>
                  <a:pt x="877" y="1858"/>
                  <a:pt x="869" y="1817"/>
                </a:cubicBezTo>
                <a:lnTo>
                  <a:pt x="869" y="1817"/>
                </a:lnTo>
                <a:lnTo>
                  <a:pt x="882" y="1843"/>
                </a:lnTo>
                <a:cubicBezTo>
                  <a:pt x="891" y="1852"/>
                  <a:pt x="900" y="1857"/>
                  <a:pt x="911" y="1857"/>
                </a:cubicBezTo>
                <a:cubicBezTo>
                  <a:pt x="932" y="1857"/>
                  <a:pt x="961" y="1837"/>
                  <a:pt x="1012" y="1778"/>
                </a:cubicBezTo>
                <a:cubicBezTo>
                  <a:pt x="1062" y="1748"/>
                  <a:pt x="1112" y="1717"/>
                  <a:pt x="1138" y="1717"/>
                </a:cubicBezTo>
                <a:cubicBezTo>
                  <a:pt x="1146" y="1717"/>
                  <a:pt x="1152" y="1720"/>
                  <a:pt x="1154" y="1726"/>
                </a:cubicBezTo>
                <a:cubicBezTo>
                  <a:pt x="1156" y="1729"/>
                  <a:pt x="1158" y="1730"/>
                  <a:pt x="1159" y="1730"/>
                </a:cubicBezTo>
                <a:cubicBezTo>
                  <a:pt x="1175" y="1730"/>
                  <a:pt x="1208" y="1640"/>
                  <a:pt x="1219" y="1570"/>
                </a:cubicBezTo>
                <a:cubicBezTo>
                  <a:pt x="1225" y="1581"/>
                  <a:pt x="1233" y="1585"/>
                  <a:pt x="1243" y="1585"/>
                </a:cubicBezTo>
                <a:cubicBezTo>
                  <a:pt x="1257" y="1585"/>
                  <a:pt x="1275" y="1578"/>
                  <a:pt x="1297" y="1570"/>
                </a:cubicBezTo>
                <a:cubicBezTo>
                  <a:pt x="1326" y="1549"/>
                  <a:pt x="1339" y="1539"/>
                  <a:pt x="1346" y="1539"/>
                </a:cubicBezTo>
                <a:cubicBezTo>
                  <a:pt x="1353" y="1539"/>
                  <a:pt x="1356" y="1546"/>
                  <a:pt x="1362" y="1557"/>
                </a:cubicBezTo>
                <a:cubicBezTo>
                  <a:pt x="1368" y="1590"/>
                  <a:pt x="1372" y="1606"/>
                  <a:pt x="1375" y="1606"/>
                </a:cubicBezTo>
                <a:cubicBezTo>
                  <a:pt x="1378" y="1606"/>
                  <a:pt x="1381" y="1590"/>
                  <a:pt x="1388" y="1557"/>
                </a:cubicBezTo>
                <a:cubicBezTo>
                  <a:pt x="1381" y="1522"/>
                  <a:pt x="1401" y="1502"/>
                  <a:pt x="1425" y="1502"/>
                </a:cubicBezTo>
                <a:cubicBezTo>
                  <a:pt x="1445" y="1502"/>
                  <a:pt x="1467" y="1515"/>
                  <a:pt x="1479" y="1544"/>
                </a:cubicBezTo>
                <a:cubicBezTo>
                  <a:pt x="1484" y="1555"/>
                  <a:pt x="1492" y="1559"/>
                  <a:pt x="1502" y="1559"/>
                </a:cubicBezTo>
                <a:cubicBezTo>
                  <a:pt x="1516" y="1559"/>
                  <a:pt x="1534" y="1552"/>
                  <a:pt x="1557" y="1544"/>
                </a:cubicBezTo>
                <a:cubicBezTo>
                  <a:pt x="1557" y="1505"/>
                  <a:pt x="1595" y="1492"/>
                  <a:pt x="1634" y="1466"/>
                </a:cubicBezTo>
                <a:cubicBezTo>
                  <a:pt x="1699" y="1453"/>
                  <a:pt x="1699" y="1453"/>
                  <a:pt x="1673" y="1389"/>
                </a:cubicBezTo>
                <a:cubicBezTo>
                  <a:pt x="1660" y="1337"/>
                  <a:pt x="1673" y="1324"/>
                  <a:pt x="1725" y="1311"/>
                </a:cubicBezTo>
                <a:cubicBezTo>
                  <a:pt x="1731" y="1305"/>
                  <a:pt x="1738" y="1302"/>
                  <a:pt x="1746" y="1302"/>
                </a:cubicBezTo>
                <a:cubicBezTo>
                  <a:pt x="1757" y="1302"/>
                  <a:pt x="1769" y="1309"/>
                  <a:pt x="1777" y="1324"/>
                </a:cubicBezTo>
                <a:cubicBezTo>
                  <a:pt x="1777" y="1324"/>
                  <a:pt x="1794" y="1340"/>
                  <a:pt x="1814" y="1340"/>
                </a:cubicBezTo>
                <a:cubicBezTo>
                  <a:pt x="1819" y="1340"/>
                  <a:pt x="1824" y="1339"/>
                  <a:pt x="1829" y="1337"/>
                </a:cubicBezTo>
                <a:cubicBezTo>
                  <a:pt x="1834" y="1337"/>
                  <a:pt x="1841" y="1335"/>
                  <a:pt x="1849" y="1335"/>
                </a:cubicBezTo>
                <a:cubicBezTo>
                  <a:pt x="1861" y="1335"/>
                  <a:pt x="1873" y="1339"/>
                  <a:pt x="1881" y="1363"/>
                </a:cubicBezTo>
                <a:cubicBezTo>
                  <a:pt x="1881" y="1363"/>
                  <a:pt x="1907" y="1376"/>
                  <a:pt x="1946" y="1376"/>
                </a:cubicBezTo>
                <a:cubicBezTo>
                  <a:pt x="1965" y="1369"/>
                  <a:pt x="1988" y="1363"/>
                  <a:pt x="2006" y="1363"/>
                </a:cubicBezTo>
                <a:cubicBezTo>
                  <a:pt x="2023" y="1363"/>
                  <a:pt x="2036" y="1369"/>
                  <a:pt x="2036" y="1389"/>
                </a:cubicBezTo>
                <a:cubicBezTo>
                  <a:pt x="2062" y="1376"/>
                  <a:pt x="2062" y="1376"/>
                  <a:pt x="2049" y="1350"/>
                </a:cubicBezTo>
                <a:cubicBezTo>
                  <a:pt x="2049" y="1327"/>
                  <a:pt x="2059" y="1295"/>
                  <a:pt x="2120" y="1295"/>
                </a:cubicBezTo>
                <a:cubicBezTo>
                  <a:pt x="2130" y="1295"/>
                  <a:pt x="2141" y="1296"/>
                  <a:pt x="2153" y="1298"/>
                </a:cubicBezTo>
                <a:cubicBezTo>
                  <a:pt x="2205" y="1285"/>
                  <a:pt x="2270" y="1285"/>
                  <a:pt x="2257" y="1246"/>
                </a:cubicBezTo>
                <a:cubicBezTo>
                  <a:pt x="2283" y="1246"/>
                  <a:pt x="2283" y="1246"/>
                  <a:pt x="2283" y="1272"/>
                </a:cubicBezTo>
                <a:cubicBezTo>
                  <a:pt x="2289" y="1304"/>
                  <a:pt x="2302" y="1320"/>
                  <a:pt x="2319" y="1320"/>
                </a:cubicBezTo>
                <a:cubicBezTo>
                  <a:pt x="2335" y="1320"/>
                  <a:pt x="2354" y="1304"/>
                  <a:pt x="2374" y="1272"/>
                </a:cubicBezTo>
                <a:cubicBezTo>
                  <a:pt x="2374" y="1252"/>
                  <a:pt x="2380" y="1243"/>
                  <a:pt x="2390" y="1243"/>
                </a:cubicBezTo>
                <a:cubicBezTo>
                  <a:pt x="2400" y="1243"/>
                  <a:pt x="2413" y="1252"/>
                  <a:pt x="2426" y="1272"/>
                </a:cubicBezTo>
                <a:cubicBezTo>
                  <a:pt x="2426" y="1272"/>
                  <a:pt x="2439" y="1259"/>
                  <a:pt x="2464" y="1233"/>
                </a:cubicBezTo>
                <a:cubicBezTo>
                  <a:pt x="2471" y="1220"/>
                  <a:pt x="2474" y="1213"/>
                  <a:pt x="2482" y="1213"/>
                </a:cubicBezTo>
                <a:cubicBezTo>
                  <a:pt x="2490" y="1213"/>
                  <a:pt x="2503" y="1220"/>
                  <a:pt x="2529" y="1233"/>
                </a:cubicBezTo>
                <a:cubicBezTo>
                  <a:pt x="2529" y="1259"/>
                  <a:pt x="2555" y="1259"/>
                  <a:pt x="2568" y="1259"/>
                </a:cubicBezTo>
                <a:cubicBezTo>
                  <a:pt x="2587" y="1250"/>
                  <a:pt x="2629" y="1245"/>
                  <a:pt x="2678" y="1245"/>
                </a:cubicBezTo>
                <a:cubicBezTo>
                  <a:pt x="2765" y="1245"/>
                  <a:pt x="2871" y="1260"/>
                  <a:pt x="2880" y="1285"/>
                </a:cubicBezTo>
                <a:cubicBezTo>
                  <a:pt x="2905" y="1259"/>
                  <a:pt x="2905" y="1259"/>
                  <a:pt x="2931" y="1259"/>
                </a:cubicBezTo>
                <a:cubicBezTo>
                  <a:pt x="2937" y="1285"/>
                  <a:pt x="2944" y="1296"/>
                  <a:pt x="2952" y="1296"/>
                </a:cubicBezTo>
                <a:cubicBezTo>
                  <a:pt x="2963" y="1296"/>
                  <a:pt x="2976" y="1272"/>
                  <a:pt x="2983" y="1233"/>
                </a:cubicBezTo>
                <a:lnTo>
                  <a:pt x="2957" y="1233"/>
                </a:lnTo>
                <a:lnTo>
                  <a:pt x="2931" y="1220"/>
                </a:lnTo>
                <a:cubicBezTo>
                  <a:pt x="2937" y="1198"/>
                  <a:pt x="2951" y="1186"/>
                  <a:pt x="2965" y="1186"/>
                </a:cubicBezTo>
                <a:cubicBezTo>
                  <a:pt x="2985" y="1186"/>
                  <a:pt x="3004" y="1211"/>
                  <a:pt x="2996" y="1272"/>
                </a:cubicBezTo>
                <a:cubicBezTo>
                  <a:pt x="3003" y="1304"/>
                  <a:pt x="3006" y="1320"/>
                  <a:pt x="3011" y="1320"/>
                </a:cubicBezTo>
                <a:cubicBezTo>
                  <a:pt x="3016" y="1320"/>
                  <a:pt x="3022" y="1304"/>
                  <a:pt x="3035" y="1272"/>
                </a:cubicBezTo>
                <a:cubicBezTo>
                  <a:pt x="3054" y="1247"/>
                  <a:pt x="3069" y="1234"/>
                  <a:pt x="3080" y="1234"/>
                </a:cubicBezTo>
                <a:cubicBezTo>
                  <a:pt x="3093" y="1234"/>
                  <a:pt x="3100" y="1251"/>
                  <a:pt x="3100" y="1285"/>
                </a:cubicBezTo>
                <a:cubicBezTo>
                  <a:pt x="3093" y="1319"/>
                  <a:pt x="3090" y="1335"/>
                  <a:pt x="3094" y="1335"/>
                </a:cubicBezTo>
                <a:cubicBezTo>
                  <a:pt x="3098" y="1335"/>
                  <a:pt x="3108" y="1322"/>
                  <a:pt x="3126" y="1298"/>
                </a:cubicBezTo>
                <a:cubicBezTo>
                  <a:pt x="3160" y="1236"/>
                  <a:pt x="3198" y="1203"/>
                  <a:pt x="3222" y="1203"/>
                </a:cubicBezTo>
                <a:cubicBezTo>
                  <a:pt x="3244" y="1203"/>
                  <a:pt x="3255" y="1230"/>
                  <a:pt x="3243" y="1285"/>
                </a:cubicBezTo>
                <a:cubicBezTo>
                  <a:pt x="3217" y="1350"/>
                  <a:pt x="3243" y="1389"/>
                  <a:pt x="3256" y="1389"/>
                </a:cubicBezTo>
                <a:cubicBezTo>
                  <a:pt x="3259" y="1390"/>
                  <a:pt x="3262" y="1391"/>
                  <a:pt x="3265" y="1391"/>
                </a:cubicBezTo>
                <a:cubicBezTo>
                  <a:pt x="3282" y="1391"/>
                  <a:pt x="3283" y="1359"/>
                  <a:pt x="3295" y="1337"/>
                </a:cubicBezTo>
                <a:cubicBezTo>
                  <a:pt x="3295" y="1306"/>
                  <a:pt x="3298" y="1290"/>
                  <a:pt x="3303" y="1290"/>
                </a:cubicBezTo>
                <a:cubicBezTo>
                  <a:pt x="3310" y="1290"/>
                  <a:pt x="3320" y="1309"/>
                  <a:pt x="3333" y="1350"/>
                </a:cubicBezTo>
                <a:cubicBezTo>
                  <a:pt x="3361" y="1424"/>
                  <a:pt x="3389" y="1452"/>
                  <a:pt x="3432" y="1452"/>
                </a:cubicBezTo>
                <a:cubicBezTo>
                  <a:pt x="3448" y="1452"/>
                  <a:pt x="3467" y="1448"/>
                  <a:pt x="3489" y="1440"/>
                </a:cubicBezTo>
                <a:cubicBezTo>
                  <a:pt x="3526" y="1431"/>
                  <a:pt x="3558" y="1427"/>
                  <a:pt x="3580" y="1427"/>
                </a:cubicBezTo>
                <a:cubicBezTo>
                  <a:pt x="3621" y="1427"/>
                  <a:pt x="3630" y="1441"/>
                  <a:pt x="3580" y="1466"/>
                </a:cubicBezTo>
                <a:cubicBezTo>
                  <a:pt x="3539" y="1491"/>
                  <a:pt x="3524" y="1500"/>
                  <a:pt x="3531" y="1500"/>
                </a:cubicBezTo>
                <a:cubicBezTo>
                  <a:pt x="3536" y="1500"/>
                  <a:pt x="3548" y="1497"/>
                  <a:pt x="3567" y="1492"/>
                </a:cubicBezTo>
                <a:cubicBezTo>
                  <a:pt x="3606" y="1505"/>
                  <a:pt x="3645" y="1531"/>
                  <a:pt x="3658" y="1544"/>
                </a:cubicBezTo>
                <a:cubicBezTo>
                  <a:pt x="3684" y="1544"/>
                  <a:pt x="3710" y="1531"/>
                  <a:pt x="3736" y="1505"/>
                </a:cubicBezTo>
                <a:lnTo>
                  <a:pt x="3736" y="1505"/>
                </a:lnTo>
                <a:cubicBezTo>
                  <a:pt x="3725" y="1556"/>
                  <a:pt x="3739" y="1591"/>
                  <a:pt x="3777" y="1591"/>
                </a:cubicBezTo>
                <a:cubicBezTo>
                  <a:pt x="3787" y="1591"/>
                  <a:pt x="3800" y="1589"/>
                  <a:pt x="3813" y="1583"/>
                </a:cubicBezTo>
                <a:cubicBezTo>
                  <a:pt x="3839" y="1583"/>
                  <a:pt x="3852" y="1596"/>
                  <a:pt x="3852" y="1596"/>
                </a:cubicBezTo>
                <a:cubicBezTo>
                  <a:pt x="3865" y="1603"/>
                  <a:pt x="3872" y="1606"/>
                  <a:pt x="3878" y="1606"/>
                </a:cubicBezTo>
                <a:cubicBezTo>
                  <a:pt x="3885" y="1606"/>
                  <a:pt x="3891" y="1603"/>
                  <a:pt x="3904" y="1596"/>
                </a:cubicBezTo>
                <a:cubicBezTo>
                  <a:pt x="3911" y="1591"/>
                  <a:pt x="3917" y="1589"/>
                  <a:pt x="3922" y="1589"/>
                </a:cubicBezTo>
                <a:cubicBezTo>
                  <a:pt x="3943" y="1589"/>
                  <a:pt x="3943" y="1629"/>
                  <a:pt x="3943" y="1661"/>
                </a:cubicBezTo>
                <a:cubicBezTo>
                  <a:pt x="3952" y="1689"/>
                  <a:pt x="3955" y="1710"/>
                  <a:pt x="3961" y="1710"/>
                </a:cubicBezTo>
                <a:cubicBezTo>
                  <a:pt x="3963" y="1710"/>
                  <a:pt x="3965" y="1707"/>
                  <a:pt x="3969" y="1700"/>
                </a:cubicBezTo>
                <a:cubicBezTo>
                  <a:pt x="3982" y="1674"/>
                  <a:pt x="4034" y="1674"/>
                  <a:pt x="4073" y="1661"/>
                </a:cubicBezTo>
                <a:cubicBezTo>
                  <a:pt x="4078" y="1659"/>
                  <a:pt x="4083" y="1658"/>
                  <a:pt x="4087" y="1658"/>
                </a:cubicBezTo>
                <a:cubicBezTo>
                  <a:pt x="4111" y="1658"/>
                  <a:pt x="4106" y="1689"/>
                  <a:pt x="4073" y="1700"/>
                </a:cubicBezTo>
                <a:cubicBezTo>
                  <a:pt x="4060" y="1726"/>
                  <a:pt x="4060" y="1726"/>
                  <a:pt x="4073" y="1778"/>
                </a:cubicBezTo>
                <a:cubicBezTo>
                  <a:pt x="4091" y="1787"/>
                  <a:pt x="4109" y="1802"/>
                  <a:pt x="4126" y="1802"/>
                </a:cubicBezTo>
                <a:cubicBezTo>
                  <a:pt x="4135" y="1802"/>
                  <a:pt x="4143" y="1799"/>
                  <a:pt x="4151" y="1791"/>
                </a:cubicBezTo>
                <a:cubicBezTo>
                  <a:pt x="4152" y="1787"/>
                  <a:pt x="4156" y="1785"/>
                  <a:pt x="4161" y="1785"/>
                </a:cubicBezTo>
                <a:cubicBezTo>
                  <a:pt x="4190" y="1785"/>
                  <a:pt x="4267" y="1848"/>
                  <a:pt x="4267" y="1881"/>
                </a:cubicBezTo>
                <a:cubicBezTo>
                  <a:pt x="4267" y="1881"/>
                  <a:pt x="4280" y="1894"/>
                  <a:pt x="4306" y="1907"/>
                </a:cubicBezTo>
                <a:cubicBezTo>
                  <a:pt x="4319" y="1920"/>
                  <a:pt x="4358" y="1920"/>
                  <a:pt x="4371" y="1933"/>
                </a:cubicBezTo>
                <a:cubicBezTo>
                  <a:pt x="4371" y="1933"/>
                  <a:pt x="4377" y="1939"/>
                  <a:pt x="4392" y="1939"/>
                </a:cubicBezTo>
                <a:cubicBezTo>
                  <a:pt x="4400" y="1939"/>
                  <a:pt x="4410" y="1938"/>
                  <a:pt x="4423" y="1933"/>
                </a:cubicBezTo>
                <a:cubicBezTo>
                  <a:pt x="4436" y="1959"/>
                  <a:pt x="4462" y="1972"/>
                  <a:pt x="4436" y="1998"/>
                </a:cubicBezTo>
                <a:cubicBezTo>
                  <a:pt x="4464" y="1981"/>
                  <a:pt x="4480" y="1972"/>
                  <a:pt x="4487" y="1972"/>
                </a:cubicBezTo>
                <a:cubicBezTo>
                  <a:pt x="4496" y="1972"/>
                  <a:pt x="4489" y="1988"/>
                  <a:pt x="4475" y="2024"/>
                </a:cubicBezTo>
                <a:cubicBezTo>
                  <a:pt x="4446" y="2046"/>
                  <a:pt x="4433" y="2055"/>
                  <a:pt x="4439" y="2055"/>
                </a:cubicBezTo>
                <a:cubicBezTo>
                  <a:pt x="4443" y="2055"/>
                  <a:pt x="4459" y="2049"/>
                  <a:pt x="4488" y="2037"/>
                </a:cubicBezTo>
                <a:cubicBezTo>
                  <a:pt x="4527" y="2037"/>
                  <a:pt x="4527" y="2037"/>
                  <a:pt x="4514" y="2076"/>
                </a:cubicBezTo>
                <a:cubicBezTo>
                  <a:pt x="4496" y="2085"/>
                  <a:pt x="4497" y="2100"/>
                  <a:pt x="4507" y="2100"/>
                </a:cubicBezTo>
                <a:cubicBezTo>
                  <a:pt x="4512" y="2100"/>
                  <a:pt x="4519" y="2097"/>
                  <a:pt x="4527" y="2089"/>
                </a:cubicBezTo>
                <a:cubicBezTo>
                  <a:pt x="4545" y="2082"/>
                  <a:pt x="4563" y="2079"/>
                  <a:pt x="4579" y="2079"/>
                </a:cubicBezTo>
                <a:cubicBezTo>
                  <a:pt x="4620" y="2079"/>
                  <a:pt x="4646" y="2100"/>
                  <a:pt x="4618" y="2128"/>
                </a:cubicBezTo>
                <a:cubicBezTo>
                  <a:pt x="4618" y="2128"/>
                  <a:pt x="4626" y="2145"/>
                  <a:pt x="4649" y="2145"/>
                </a:cubicBezTo>
                <a:cubicBezTo>
                  <a:pt x="4655" y="2145"/>
                  <a:pt x="4662" y="2143"/>
                  <a:pt x="4669" y="2141"/>
                </a:cubicBezTo>
                <a:cubicBezTo>
                  <a:pt x="4688" y="2136"/>
                  <a:pt x="4700" y="2133"/>
                  <a:pt x="4706" y="2133"/>
                </a:cubicBezTo>
                <a:cubicBezTo>
                  <a:pt x="4716" y="2133"/>
                  <a:pt x="4707" y="2142"/>
                  <a:pt x="4682" y="2167"/>
                </a:cubicBezTo>
                <a:cubicBezTo>
                  <a:pt x="4654" y="2205"/>
                  <a:pt x="4653" y="2229"/>
                  <a:pt x="4680" y="2229"/>
                </a:cubicBezTo>
                <a:cubicBezTo>
                  <a:pt x="4690" y="2229"/>
                  <a:pt x="4704" y="2226"/>
                  <a:pt x="4721" y="2219"/>
                </a:cubicBezTo>
                <a:cubicBezTo>
                  <a:pt x="4721" y="2219"/>
                  <a:pt x="4760" y="2219"/>
                  <a:pt x="4747" y="2258"/>
                </a:cubicBezTo>
                <a:cubicBezTo>
                  <a:pt x="4758" y="2301"/>
                  <a:pt x="4787" y="2399"/>
                  <a:pt x="4827" y="2399"/>
                </a:cubicBezTo>
                <a:cubicBezTo>
                  <a:pt x="4835" y="2399"/>
                  <a:pt x="4843" y="2396"/>
                  <a:pt x="4851" y="2387"/>
                </a:cubicBezTo>
                <a:cubicBezTo>
                  <a:pt x="4851" y="2387"/>
                  <a:pt x="4851" y="2387"/>
                  <a:pt x="4864" y="2413"/>
                </a:cubicBezTo>
                <a:cubicBezTo>
                  <a:pt x="4864" y="2478"/>
                  <a:pt x="4877" y="2491"/>
                  <a:pt x="4916" y="2491"/>
                </a:cubicBezTo>
                <a:lnTo>
                  <a:pt x="4955" y="2504"/>
                </a:lnTo>
                <a:cubicBezTo>
                  <a:pt x="4929" y="2517"/>
                  <a:pt x="4916" y="2556"/>
                  <a:pt x="4929" y="2569"/>
                </a:cubicBezTo>
                <a:cubicBezTo>
                  <a:pt x="4935" y="2582"/>
                  <a:pt x="4939" y="2588"/>
                  <a:pt x="4943" y="2588"/>
                </a:cubicBezTo>
                <a:cubicBezTo>
                  <a:pt x="4948" y="2588"/>
                  <a:pt x="4955" y="2582"/>
                  <a:pt x="4968" y="2569"/>
                </a:cubicBezTo>
                <a:cubicBezTo>
                  <a:pt x="4973" y="2559"/>
                  <a:pt x="4978" y="2555"/>
                  <a:pt x="4983" y="2555"/>
                </a:cubicBezTo>
                <a:cubicBezTo>
                  <a:pt x="4991" y="2555"/>
                  <a:pt x="4999" y="2566"/>
                  <a:pt x="5007" y="2582"/>
                </a:cubicBezTo>
                <a:cubicBezTo>
                  <a:pt x="5020" y="2595"/>
                  <a:pt x="4994" y="2634"/>
                  <a:pt x="4968" y="2647"/>
                </a:cubicBezTo>
                <a:lnTo>
                  <a:pt x="4981" y="2673"/>
                </a:lnTo>
                <a:cubicBezTo>
                  <a:pt x="5001" y="2657"/>
                  <a:pt x="5015" y="2652"/>
                  <a:pt x="5024" y="2652"/>
                </a:cubicBezTo>
                <a:cubicBezTo>
                  <a:pt x="5037" y="2652"/>
                  <a:pt x="5035" y="2665"/>
                  <a:pt x="5020" y="2673"/>
                </a:cubicBezTo>
                <a:cubicBezTo>
                  <a:pt x="4994" y="2712"/>
                  <a:pt x="5007" y="2725"/>
                  <a:pt x="5020" y="2750"/>
                </a:cubicBezTo>
                <a:cubicBezTo>
                  <a:pt x="5025" y="2748"/>
                  <a:pt x="5029" y="2747"/>
                  <a:pt x="5031" y="2747"/>
                </a:cubicBezTo>
                <a:cubicBezTo>
                  <a:pt x="5038" y="2747"/>
                  <a:pt x="5034" y="2754"/>
                  <a:pt x="5027" y="2754"/>
                </a:cubicBezTo>
                <a:cubicBezTo>
                  <a:pt x="5025" y="2754"/>
                  <a:pt x="5022" y="2753"/>
                  <a:pt x="5020" y="2750"/>
                </a:cubicBezTo>
                <a:lnTo>
                  <a:pt x="4994" y="2763"/>
                </a:lnTo>
                <a:cubicBezTo>
                  <a:pt x="4983" y="2774"/>
                  <a:pt x="4983" y="2778"/>
                  <a:pt x="4990" y="2778"/>
                </a:cubicBezTo>
                <a:cubicBezTo>
                  <a:pt x="4998" y="2778"/>
                  <a:pt x="5018" y="2771"/>
                  <a:pt x="5033" y="2763"/>
                </a:cubicBezTo>
                <a:lnTo>
                  <a:pt x="5046" y="2802"/>
                </a:lnTo>
                <a:cubicBezTo>
                  <a:pt x="5054" y="2818"/>
                  <a:pt x="5062" y="2829"/>
                  <a:pt x="5070" y="2829"/>
                </a:cubicBezTo>
                <a:cubicBezTo>
                  <a:pt x="5075" y="2829"/>
                  <a:pt x="5080" y="2825"/>
                  <a:pt x="5084" y="2815"/>
                </a:cubicBezTo>
                <a:cubicBezTo>
                  <a:pt x="5103" y="2806"/>
                  <a:pt x="5121" y="2797"/>
                  <a:pt x="5135" y="2797"/>
                </a:cubicBezTo>
                <a:cubicBezTo>
                  <a:pt x="5141" y="2797"/>
                  <a:pt x="5146" y="2799"/>
                  <a:pt x="5149" y="2802"/>
                </a:cubicBezTo>
                <a:cubicBezTo>
                  <a:pt x="5153" y="2800"/>
                  <a:pt x="5156" y="2800"/>
                  <a:pt x="5159" y="2800"/>
                </a:cubicBezTo>
                <a:cubicBezTo>
                  <a:pt x="5167" y="2800"/>
                  <a:pt x="5165" y="2812"/>
                  <a:pt x="5159" y="2812"/>
                </a:cubicBezTo>
                <a:cubicBezTo>
                  <a:pt x="5156" y="2812"/>
                  <a:pt x="5153" y="2809"/>
                  <a:pt x="5149" y="2802"/>
                </a:cubicBezTo>
                <a:cubicBezTo>
                  <a:pt x="5123" y="2815"/>
                  <a:pt x="5097" y="2828"/>
                  <a:pt x="5110" y="2854"/>
                </a:cubicBezTo>
                <a:cubicBezTo>
                  <a:pt x="5110" y="2867"/>
                  <a:pt x="5084" y="2880"/>
                  <a:pt x="5084" y="2880"/>
                </a:cubicBezTo>
                <a:cubicBezTo>
                  <a:pt x="5020" y="2893"/>
                  <a:pt x="5084" y="2958"/>
                  <a:pt x="5123" y="2971"/>
                </a:cubicBezTo>
                <a:cubicBezTo>
                  <a:pt x="5201" y="2984"/>
                  <a:pt x="5201" y="2997"/>
                  <a:pt x="5149" y="3023"/>
                </a:cubicBezTo>
                <a:cubicBezTo>
                  <a:pt x="5102" y="3042"/>
                  <a:pt x="5131" y="3054"/>
                  <a:pt x="5185" y="3054"/>
                </a:cubicBezTo>
                <a:cubicBezTo>
                  <a:pt x="5205" y="3054"/>
                  <a:pt x="5229" y="3052"/>
                  <a:pt x="5253" y="3049"/>
                </a:cubicBezTo>
                <a:lnTo>
                  <a:pt x="5357" y="3036"/>
                </a:lnTo>
                <a:lnTo>
                  <a:pt x="5266" y="3075"/>
                </a:lnTo>
                <a:cubicBezTo>
                  <a:pt x="5162" y="3140"/>
                  <a:pt x="5162" y="3140"/>
                  <a:pt x="5240" y="3179"/>
                </a:cubicBezTo>
                <a:cubicBezTo>
                  <a:pt x="5292" y="3204"/>
                  <a:pt x="5292" y="3204"/>
                  <a:pt x="5266" y="3217"/>
                </a:cubicBezTo>
                <a:cubicBezTo>
                  <a:pt x="5227" y="3230"/>
                  <a:pt x="5240" y="3256"/>
                  <a:pt x="5266" y="3308"/>
                </a:cubicBezTo>
                <a:cubicBezTo>
                  <a:pt x="5292" y="3373"/>
                  <a:pt x="5292" y="3386"/>
                  <a:pt x="5331" y="3386"/>
                </a:cubicBezTo>
                <a:cubicBezTo>
                  <a:pt x="5331" y="3386"/>
                  <a:pt x="5331" y="3399"/>
                  <a:pt x="5344" y="3425"/>
                </a:cubicBezTo>
                <a:cubicBezTo>
                  <a:pt x="5310" y="3450"/>
                  <a:pt x="5320" y="3470"/>
                  <a:pt x="5342" y="3470"/>
                </a:cubicBezTo>
                <a:cubicBezTo>
                  <a:pt x="5354" y="3470"/>
                  <a:pt x="5369" y="3464"/>
                  <a:pt x="5383" y="3451"/>
                </a:cubicBezTo>
                <a:cubicBezTo>
                  <a:pt x="5383" y="3451"/>
                  <a:pt x="5396" y="3464"/>
                  <a:pt x="5409" y="3490"/>
                </a:cubicBezTo>
                <a:lnTo>
                  <a:pt x="5370" y="3503"/>
                </a:lnTo>
                <a:cubicBezTo>
                  <a:pt x="5344" y="3516"/>
                  <a:pt x="5357" y="3555"/>
                  <a:pt x="5435" y="3710"/>
                </a:cubicBezTo>
                <a:cubicBezTo>
                  <a:pt x="5493" y="3846"/>
                  <a:pt x="5507" y="3895"/>
                  <a:pt x="5538" y="3895"/>
                </a:cubicBezTo>
                <a:cubicBezTo>
                  <a:pt x="5549" y="3895"/>
                  <a:pt x="5561" y="3889"/>
                  <a:pt x="5577" y="3879"/>
                </a:cubicBezTo>
                <a:cubicBezTo>
                  <a:pt x="5642" y="3879"/>
                  <a:pt x="5655" y="3892"/>
                  <a:pt x="5590" y="3918"/>
                </a:cubicBezTo>
                <a:cubicBezTo>
                  <a:pt x="5568" y="3929"/>
                  <a:pt x="5555" y="3959"/>
                  <a:pt x="5569" y="3959"/>
                </a:cubicBezTo>
                <a:cubicBezTo>
                  <a:pt x="5571" y="3959"/>
                  <a:pt x="5574" y="3959"/>
                  <a:pt x="5577" y="3957"/>
                </a:cubicBezTo>
                <a:cubicBezTo>
                  <a:pt x="5577" y="3957"/>
                  <a:pt x="5590" y="3996"/>
                  <a:pt x="5577" y="4022"/>
                </a:cubicBezTo>
                <a:cubicBezTo>
                  <a:pt x="5559" y="4086"/>
                  <a:pt x="5573" y="4111"/>
                  <a:pt x="5592" y="4111"/>
                </a:cubicBezTo>
                <a:cubicBezTo>
                  <a:pt x="5600" y="4111"/>
                  <a:pt x="5609" y="4107"/>
                  <a:pt x="5616" y="4099"/>
                </a:cubicBezTo>
                <a:cubicBezTo>
                  <a:pt x="5630" y="4086"/>
                  <a:pt x="5637" y="4080"/>
                  <a:pt x="5640" y="4080"/>
                </a:cubicBezTo>
                <a:cubicBezTo>
                  <a:pt x="5646" y="4080"/>
                  <a:pt x="5638" y="4100"/>
                  <a:pt x="5629" y="4125"/>
                </a:cubicBezTo>
                <a:cubicBezTo>
                  <a:pt x="5618" y="4148"/>
                  <a:pt x="5597" y="4180"/>
                  <a:pt x="5608" y="4180"/>
                </a:cubicBezTo>
                <a:cubicBezTo>
                  <a:pt x="5610" y="4180"/>
                  <a:pt x="5613" y="4179"/>
                  <a:pt x="5616" y="4177"/>
                </a:cubicBezTo>
                <a:cubicBezTo>
                  <a:pt x="5655" y="4177"/>
                  <a:pt x="5746" y="4268"/>
                  <a:pt x="5694" y="4307"/>
                </a:cubicBezTo>
                <a:cubicBezTo>
                  <a:pt x="5694" y="4307"/>
                  <a:pt x="5707" y="4320"/>
                  <a:pt x="5720" y="4346"/>
                </a:cubicBezTo>
                <a:cubicBezTo>
                  <a:pt x="5726" y="4340"/>
                  <a:pt x="5732" y="4337"/>
                  <a:pt x="5738" y="4337"/>
                </a:cubicBezTo>
                <a:cubicBezTo>
                  <a:pt x="5758" y="4337"/>
                  <a:pt x="5778" y="4368"/>
                  <a:pt x="5798" y="4398"/>
                </a:cubicBezTo>
                <a:cubicBezTo>
                  <a:pt x="5824" y="4424"/>
                  <a:pt x="5837" y="4450"/>
                  <a:pt x="5811" y="4463"/>
                </a:cubicBezTo>
                <a:cubicBezTo>
                  <a:pt x="5772" y="4463"/>
                  <a:pt x="5785" y="4489"/>
                  <a:pt x="5837" y="4501"/>
                </a:cubicBezTo>
                <a:cubicBezTo>
                  <a:pt x="5840" y="4504"/>
                  <a:pt x="5845" y="4505"/>
                  <a:pt x="5852" y="4505"/>
                </a:cubicBezTo>
                <a:cubicBezTo>
                  <a:pt x="5865" y="4505"/>
                  <a:pt x="5882" y="4502"/>
                  <a:pt x="5897" y="4502"/>
                </a:cubicBezTo>
                <a:cubicBezTo>
                  <a:pt x="5911" y="4502"/>
                  <a:pt x="5923" y="4505"/>
                  <a:pt x="5928" y="4514"/>
                </a:cubicBezTo>
                <a:cubicBezTo>
                  <a:pt x="5943" y="4499"/>
                  <a:pt x="5962" y="4493"/>
                  <a:pt x="5979" y="4493"/>
                </a:cubicBezTo>
                <a:cubicBezTo>
                  <a:pt x="5990" y="4493"/>
                  <a:pt x="6000" y="4496"/>
                  <a:pt x="6005" y="4501"/>
                </a:cubicBezTo>
                <a:lnTo>
                  <a:pt x="5979" y="4527"/>
                </a:lnTo>
                <a:cubicBezTo>
                  <a:pt x="5954" y="4540"/>
                  <a:pt x="5928" y="4566"/>
                  <a:pt x="5928" y="4566"/>
                </a:cubicBezTo>
                <a:cubicBezTo>
                  <a:pt x="5946" y="4576"/>
                  <a:pt x="5958" y="4585"/>
                  <a:pt x="5968" y="4585"/>
                </a:cubicBezTo>
                <a:cubicBezTo>
                  <a:pt x="5972" y="4585"/>
                  <a:pt x="5976" y="4583"/>
                  <a:pt x="5979" y="4579"/>
                </a:cubicBezTo>
                <a:cubicBezTo>
                  <a:pt x="5979" y="4618"/>
                  <a:pt x="5992" y="4631"/>
                  <a:pt x="6018" y="4657"/>
                </a:cubicBezTo>
                <a:cubicBezTo>
                  <a:pt x="6050" y="4689"/>
                  <a:pt x="6074" y="4712"/>
                  <a:pt x="6103" y="4712"/>
                </a:cubicBezTo>
                <a:cubicBezTo>
                  <a:pt x="6109" y="4712"/>
                  <a:pt x="6115" y="4711"/>
                  <a:pt x="6122" y="4709"/>
                </a:cubicBezTo>
                <a:lnTo>
                  <a:pt x="6122" y="4709"/>
                </a:lnTo>
                <a:cubicBezTo>
                  <a:pt x="6101" y="4762"/>
                  <a:pt x="6166" y="4823"/>
                  <a:pt x="6219" y="4823"/>
                </a:cubicBezTo>
                <a:cubicBezTo>
                  <a:pt x="6231" y="4823"/>
                  <a:pt x="6242" y="4820"/>
                  <a:pt x="6252" y="4813"/>
                </a:cubicBezTo>
                <a:cubicBezTo>
                  <a:pt x="6256" y="4804"/>
                  <a:pt x="6263" y="4799"/>
                  <a:pt x="6269" y="4799"/>
                </a:cubicBezTo>
                <a:cubicBezTo>
                  <a:pt x="6280" y="4799"/>
                  <a:pt x="6291" y="4814"/>
                  <a:pt x="6291" y="4839"/>
                </a:cubicBezTo>
                <a:cubicBezTo>
                  <a:pt x="6291" y="4863"/>
                  <a:pt x="6291" y="4872"/>
                  <a:pt x="6297" y="4872"/>
                </a:cubicBezTo>
                <a:cubicBezTo>
                  <a:pt x="6301" y="4872"/>
                  <a:pt x="6307" y="4869"/>
                  <a:pt x="6317" y="4865"/>
                </a:cubicBezTo>
                <a:cubicBezTo>
                  <a:pt x="6322" y="4863"/>
                  <a:pt x="6326" y="4862"/>
                  <a:pt x="6330" y="4862"/>
                </a:cubicBezTo>
                <a:cubicBezTo>
                  <a:pt x="6356" y="4862"/>
                  <a:pt x="6356" y="4896"/>
                  <a:pt x="6356" y="4930"/>
                </a:cubicBezTo>
                <a:cubicBezTo>
                  <a:pt x="6347" y="4974"/>
                  <a:pt x="6356" y="4994"/>
                  <a:pt x="6375" y="4994"/>
                </a:cubicBezTo>
                <a:cubicBezTo>
                  <a:pt x="6384" y="4994"/>
                  <a:pt x="6395" y="4990"/>
                  <a:pt x="6407" y="4981"/>
                </a:cubicBezTo>
                <a:cubicBezTo>
                  <a:pt x="6417" y="4979"/>
                  <a:pt x="6427" y="4978"/>
                  <a:pt x="6436" y="4978"/>
                </a:cubicBezTo>
                <a:cubicBezTo>
                  <a:pt x="6473" y="4978"/>
                  <a:pt x="6501" y="4997"/>
                  <a:pt x="6511" y="5007"/>
                </a:cubicBezTo>
                <a:cubicBezTo>
                  <a:pt x="6563" y="4994"/>
                  <a:pt x="6589" y="4994"/>
                  <a:pt x="6576" y="4955"/>
                </a:cubicBezTo>
                <a:cubicBezTo>
                  <a:pt x="6589" y="4930"/>
                  <a:pt x="6615" y="4904"/>
                  <a:pt x="6615" y="4904"/>
                </a:cubicBezTo>
                <a:cubicBezTo>
                  <a:pt x="6623" y="4901"/>
                  <a:pt x="6629" y="4900"/>
                  <a:pt x="6634" y="4900"/>
                </a:cubicBezTo>
                <a:cubicBezTo>
                  <a:pt x="6653" y="4900"/>
                  <a:pt x="6649" y="4917"/>
                  <a:pt x="6628" y="4917"/>
                </a:cubicBezTo>
                <a:cubicBezTo>
                  <a:pt x="6589" y="4930"/>
                  <a:pt x="6602" y="4930"/>
                  <a:pt x="6615" y="4968"/>
                </a:cubicBezTo>
                <a:cubicBezTo>
                  <a:pt x="6628" y="5007"/>
                  <a:pt x="6667" y="5020"/>
                  <a:pt x="6680" y="5020"/>
                </a:cubicBezTo>
                <a:cubicBezTo>
                  <a:pt x="6706" y="5033"/>
                  <a:pt x="6745" y="5033"/>
                  <a:pt x="6771" y="5046"/>
                </a:cubicBezTo>
                <a:cubicBezTo>
                  <a:pt x="6799" y="5068"/>
                  <a:pt x="6820" y="5077"/>
                  <a:pt x="6833" y="5077"/>
                </a:cubicBezTo>
                <a:cubicBezTo>
                  <a:pt x="6843" y="5077"/>
                  <a:pt x="6848" y="5071"/>
                  <a:pt x="6848" y="5059"/>
                </a:cubicBezTo>
                <a:lnTo>
                  <a:pt x="6848" y="5020"/>
                </a:lnTo>
                <a:cubicBezTo>
                  <a:pt x="6855" y="5057"/>
                  <a:pt x="6914" y="5074"/>
                  <a:pt x="6976" y="5074"/>
                </a:cubicBezTo>
                <a:cubicBezTo>
                  <a:pt x="7044" y="5074"/>
                  <a:pt x="7114" y="5054"/>
                  <a:pt x="7121" y="5020"/>
                </a:cubicBezTo>
                <a:lnTo>
                  <a:pt x="7121" y="5046"/>
                </a:lnTo>
                <a:cubicBezTo>
                  <a:pt x="7121" y="5071"/>
                  <a:pt x="7131" y="5080"/>
                  <a:pt x="7149" y="5080"/>
                </a:cubicBezTo>
                <a:cubicBezTo>
                  <a:pt x="7159" y="5080"/>
                  <a:pt x="7171" y="5077"/>
                  <a:pt x="7186" y="5072"/>
                </a:cubicBezTo>
                <a:cubicBezTo>
                  <a:pt x="7212" y="5059"/>
                  <a:pt x="7289" y="5020"/>
                  <a:pt x="7341" y="4994"/>
                </a:cubicBezTo>
                <a:cubicBezTo>
                  <a:pt x="7432" y="4968"/>
                  <a:pt x="7484" y="4942"/>
                  <a:pt x="7471" y="4917"/>
                </a:cubicBezTo>
                <a:cubicBezTo>
                  <a:pt x="7482" y="4911"/>
                  <a:pt x="7488" y="4908"/>
                  <a:pt x="7493" y="4908"/>
                </a:cubicBezTo>
                <a:cubicBezTo>
                  <a:pt x="7499" y="4908"/>
                  <a:pt x="7502" y="4914"/>
                  <a:pt x="7510" y="4930"/>
                </a:cubicBezTo>
                <a:cubicBezTo>
                  <a:pt x="7502" y="4953"/>
                  <a:pt x="7508" y="4958"/>
                  <a:pt x="7517" y="4958"/>
                </a:cubicBezTo>
                <a:cubicBezTo>
                  <a:pt x="7523" y="4958"/>
                  <a:pt x="7531" y="4955"/>
                  <a:pt x="7536" y="4955"/>
                </a:cubicBezTo>
                <a:cubicBezTo>
                  <a:pt x="7562" y="4942"/>
                  <a:pt x="7536" y="4917"/>
                  <a:pt x="7523" y="4891"/>
                </a:cubicBezTo>
                <a:cubicBezTo>
                  <a:pt x="7510" y="4852"/>
                  <a:pt x="7536" y="4852"/>
                  <a:pt x="7588" y="4852"/>
                </a:cubicBezTo>
                <a:cubicBezTo>
                  <a:pt x="7593" y="4853"/>
                  <a:pt x="7599" y="4854"/>
                  <a:pt x="7605" y="4854"/>
                </a:cubicBezTo>
                <a:cubicBezTo>
                  <a:pt x="7653" y="4854"/>
                  <a:pt x="7707" y="4807"/>
                  <a:pt x="7730" y="4761"/>
                </a:cubicBezTo>
                <a:cubicBezTo>
                  <a:pt x="7737" y="4761"/>
                  <a:pt x="7743" y="4758"/>
                  <a:pt x="7752" y="4758"/>
                </a:cubicBezTo>
                <a:cubicBezTo>
                  <a:pt x="7760" y="4758"/>
                  <a:pt x="7769" y="4761"/>
                  <a:pt x="7782" y="4774"/>
                </a:cubicBezTo>
                <a:cubicBezTo>
                  <a:pt x="7788" y="4777"/>
                  <a:pt x="7796" y="4778"/>
                  <a:pt x="7804" y="4778"/>
                </a:cubicBezTo>
                <a:cubicBezTo>
                  <a:pt x="7833" y="4778"/>
                  <a:pt x="7870" y="4759"/>
                  <a:pt x="7860" y="4709"/>
                </a:cubicBezTo>
                <a:cubicBezTo>
                  <a:pt x="7867" y="4703"/>
                  <a:pt x="7870" y="4699"/>
                  <a:pt x="7875" y="4699"/>
                </a:cubicBezTo>
                <a:cubicBezTo>
                  <a:pt x="7880" y="4699"/>
                  <a:pt x="7886" y="4703"/>
                  <a:pt x="7899" y="4709"/>
                </a:cubicBezTo>
                <a:cubicBezTo>
                  <a:pt x="7919" y="4716"/>
                  <a:pt x="7935" y="4725"/>
                  <a:pt x="7943" y="4725"/>
                </a:cubicBezTo>
                <a:cubicBezTo>
                  <a:pt x="7951" y="4725"/>
                  <a:pt x="7951" y="4716"/>
                  <a:pt x="7938" y="4683"/>
                </a:cubicBezTo>
                <a:cubicBezTo>
                  <a:pt x="7951" y="4631"/>
                  <a:pt x="7990" y="4592"/>
                  <a:pt x="8042" y="4579"/>
                </a:cubicBezTo>
                <a:cubicBezTo>
                  <a:pt x="8055" y="4566"/>
                  <a:pt x="8081" y="4553"/>
                  <a:pt x="8055" y="4527"/>
                </a:cubicBezTo>
                <a:cubicBezTo>
                  <a:pt x="8050" y="4525"/>
                  <a:pt x="8045" y="4522"/>
                  <a:pt x="8040" y="4519"/>
                </a:cubicBezTo>
                <a:lnTo>
                  <a:pt x="8040" y="4519"/>
                </a:lnTo>
                <a:cubicBezTo>
                  <a:pt x="8059" y="4526"/>
                  <a:pt x="8070" y="4531"/>
                  <a:pt x="8076" y="4531"/>
                </a:cubicBezTo>
                <a:cubicBezTo>
                  <a:pt x="8088" y="4531"/>
                  <a:pt x="8079" y="4515"/>
                  <a:pt x="8055" y="4476"/>
                </a:cubicBezTo>
                <a:cubicBezTo>
                  <a:pt x="8046" y="4467"/>
                  <a:pt x="8049" y="4451"/>
                  <a:pt x="8061" y="4451"/>
                </a:cubicBezTo>
                <a:cubicBezTo>
                  <a:pt x="8066" y="4451"/>
                  <a:pt x="8073" y="4455"/>
                  <a:pt x="8081" y="4463"/>
                </a:cubicBezTo>
                <a:cubicBezTo>
                  <a:pt x="8107" y="4463"/>
                  <a:pt x="8133" y="4450"/>
                  <a:pt x="8133" y="4450"/>
                </a:cubicBezTo>
                <a:cubicBezTo>
                  <a:pt x="8146" y="4437"/>
                  <a:pt x="8184" y="4333"/>
                  <a:pt x="8249" y="4255"/>
                </a:cubicBezTo>
                <a:cubicBezTo>
                  <a:pt x="8353" y="4112"/>
                  <a:pt x="8379" y="4048"/>
                  <a:pt x="8353" y="4035"/>
                </a:cubicBezTo>
                <a:cubicBezTo>
                  <a:pt x="8340" y="4009"/>
                  <a:pt x="8340" y="4009"/>
                  <a:pt x="8379" y="3996"/>
                </a:cubicBezTo>
                <a:cubicBezTo>
                  <a:pt x="8405" y="3996"/>
                  <a:pt x="8418" y="3983"/>
                  <a:pt x="8431" y="3957"/>
                </a:cubicBezTo>
                <a:cubicBezTo>
                  <a:pt x="8441" y="3946"/>
                  <a:pt x="8452" y="3927"/>
                  <a:pt x="8469" y="3927"/>
                </a:cubicBezTo>
                <a:cubicBezTo>
                  <a:pt x="8473" y="3927"/>
                  <a:pt x="8478" y="3928"/>
                  <a:pt x="8483" y="3931"/>
                </a:cubicBezTo>
                <a:cubicBezTo>
                  <a:pt x="8470" y="3905"/>
                  <a:pt x="8470" y="3905"/>
                  <a:pt x="8470" y="3879"/>
                </a:cubicBezTo>
                <a:lnTo>
                  <a:pt x="8470" y="3879"/>
                </a:lnTo>
                <a:cubicBezTo>
                  <a:pt x="8481" y="3886"/>
                  <a:pt x="8488" y="3889"/>
                  <a:pt x="8494" y="3889"/>
                </a:cubicBezTo>
                <a:cubicBezTo>
                  <a:pt x="8508" y="3889"/>
                  <a:pt x="8505" y="3868"/>
                  <a:pt x="8496" y="3840"/>
                </a:cubicBezTo>
                <a:cubicBezTo>
                  <a:pt x="8467" y="3819"/>
                  <a:pt x="8454" y="3809"/>
                  <a:pt x="8459" y="3809"/>
                </a:cubicBezTo>
                <a:cubicBezTo>
                  <a:pt x="8463" y="3809"/>
                  <a:pt x="8480" y="3815"/>
                  <a:pt x="8509" y="3827"/>
                </a:cubicBezTo>
                <a:cubicBezTo>
                  <a:pt x="8512" y="3829"/>
                  <a:pt x="8517" y="3830"/>
                  <a:pt x="8521" y="3830"/>
                </a:cubicBezTo>
                <a:cubicBezTo>
                  <a:pt x="8548" y="3830"/>
                  <a:pt x="8581" y="3801"/>
                  <a:pt x="8548" y="3801"/>
                </a:cubicBezTo>
                <a:cubicBezTo>
                  <a:pt x="8522" y="3788"/>
                  <a:pt x="8548" y="3749"/>
                  <a:pt x="8522" y="3710"/>
                </a:cubicBezTo>
                <a:cubicBezTo>
                  <a:pt x="8532" y="3700"/>
                  <a:pt x="8543" y="3681"/>
                  <a:pt x="8560" y="3681"/>
                </a:cubicBezTo>
                <a:cubicBezTo>
                  <a:pt x="8564" y="3681"/>
                  <a:pt x="8569" y="3682"/>
                  <a:pt x="8574" y="3684"/>
                </a:cubicBezTo>
                <a:cubicBezTo>
                  <a:pt x="8612" y="3684"/>
                  <a:pt x="8625" y="3568"/>
                  <a:pt x="8612" y="3542"/>
                </a:cubicBezTo>
                <a:cubicBezTo>
                  <a:pt x="8581" y="3531"/>
                  <a:pt x="8583" y="3512"/>
                  <a:pt x="8599" y="3512"/>
                </a:cubicBezTo>
                <a:cubicBezTo>
                  <a:pt x="8603" y="3512"/>
                  <a:pt x="8607" y="3513"/>
                  <a:pt x="8612" y="3516"/>
                </a:cubicBezTo>
                <a:cubicBezTo>
                  <a:pt x="8623" y="3519"/>
                  <a:pt x="8630" y="3521"/>
                  <a:pt x="8636" y="3521"/>
                </a:cubicBezTo>
                <a:cubicBezTo>
                  <a:pt x="8652" y="3521"/>
                  <a:pt x="8655" y="3509"/>
                  <a:pt x="8664" y="3490"/>
                </a:cubicBezTo>
                <a:cubicBezTo>
                  <a:pt x="8653" y="3479"/>
                  <a:pt x="8652" y="3475"/>
                  <a:pt x="8656" y="3475"/>
                </a:cubicBezTo>
                <a:cubicBezTo>
                  <a:pt x="8663" y="3475"/>
                  <a:pt x="8681" y="3482"/>
                  <a:pt x="8703" y="3490"/>
                </a:cubicBezTo>
                <a:cubicBezTo>
                  <a:pt x="8708" y="3498"/>
                  <a:pt x="8712" y="3503"/>
                  <a:pt x="8716" y="3503"/>
                </a:cubicBezTo>
                <a:cubicBezTo>
                  <a:pt x="8725" y="3503"/>
                  <a:pt x="8733" y="3485"/>
                  <a:pt x="8742" y="3451"/>
                </a:cubicBezTo>
                <a:cubicBezTo>
                  <a:pt x="8729" y="3425"/>
                  <a:pt x="8755" y="3347"/>
                  <a:pt x="8781" y="3282"/>
                </a:cubicBezTo>
                <a:cubicBezTo>
                  <a:pt x="8833" y="3179"/>
                  <a:pt x="8807" y="3153"/>
                  <a:pt x="8768" y="3088"/>
                </a:cubicBezTo>
                <a:lnTo>
                  <a:pt x="8716" y="3049"/>
                </a:lnTo>
                <a:lnTo>
                  <a:pt x="8716" y="3049"/>
                </a:lnTo>
                <a:lnTo>
                  <a:pt x="8768" y="3062"/>
                </a:lnTo>
                <a:cubicBezTo>
                  <a:pt x="8807" y="3075"/>
                  <a:pt x="8872" y="3088"/>
                  <a:pt x="8872" y="3088"/>
                </a:cubicBezTo>
                <a:cubicBezTo>
                  <a:pt x="8872" y="3062"/>
                  <a:pt x="8846" y="3049"/>
                  <a:pt x="8820" y="3036"/>
                </a:cubicBezTo>
                <a:cubicBezTo>
                  <a:pt x="8794" y="3023"/>
                  <a:pt x="8794" y="3010"/>
                  <a:pt x="8846" y="2984"/>
                </a:cubicBezTo>
                <a:cubicBezTo>
                  <a:pt x="8885" y="2945"/>
                  <a:pt x="8898" y="2932"/>
                  <a:pt x="8885" y="2893"/>
                </a:cubicBezTo>
                <a:cubicBezTo>
                  <a:pt x="8885" y="2880"/>
                  <a:pt x="8898" y="2854"/>
                  <a:pt x="8937" y="2854"/>
                </a:cubicBezTo>
                <a:cubicBezTo>
                  <a:pt x="8937" y="2828"/>
                  <a:pt x="8937" y="2828"/>
                  <a:pt x="8911" y="2815"/>
                </a:cubicBezTo>
                <a:cubicBezTo>
                  <a:pt x="8885" y="2802"/>
                  <a:pt x="8898" y="2789"/>
                  <a:pt x="8937" y="2776"/>
                </a:cubicBezTo>
                <a:cubicBezTo>
                  <a:pt x="9002" y="2776"/>
                  <a:pt x="9027" y="2725"/>
                  <a:pt x="9002" y="2712"/>
                </a:cubicBezTo>
                <a:cubicBezTo>
                  <a:pt x="8963" y="2699"/>
                  <a:pt x="8976" y="2673"/>
                  <a:pt x="8989" y="2660"/>
                </a:cubicBezTo>
                <a:cubicBezTo>
                  <a:pt x="9002" y="2634"/>
                  <a:pt x="9002" y="2608"/>
                  <a:pt x="8989" y="2582"/>
                </a:cubicBezTo>
                <a:cubicBezTo>
                  <a:pt x="9002" y="2556"/>
                  <a:pt x="9002" y="2543"/>
                  <a:pt x="9002" y="2543"/>
                </a:cubicBezTo>
                <a:cubicBezTo>
                  <a:pt x="9005" y="2537"/>
                  <a:pt x="9009" y="2534"/>
                  <a:pt x="9012" y="2534"/>
                </a:cubicBezTo>
                <a:cubicBezTo>
                  <a:pt x="9025" y="2534"/>
                  <a:pt x="9037" y="2559"/>
                  <a:pt x="9027" y="2569"/>
                </a:cubicBezTo>
                <a:lnTo>
                  <a:pt x="9066" y="2569"/>
                </a:lnTo>
                <a:cubicBezTo>
                  <a:pt x="9079" y="2530"/>
                  <a:pt x="9092" y="2504"/>
                  <a:pt x="9079" y="2478"/>
                </a:cubicBezTo>
                <a:cubicBezTo>
                  <a:pt x="9049" y="2448"/>
                  <a:pt x="9036" y="2435"/>
                  <a:pt x="9042" y="2435"/>
                </a:cubicBezTo>
                <a:cubicBezTo>
                  <a:pt x="9045" y="2435"/>
                  <a:pt x="9058" y="2441"/>
                  <a:pt x="9079" y="2452"/>
                </a:cubicBezTo>
                <a:cubicBezTo>
                  <a:pt x="9089" y="2457"/>
                  <a:pt x="9100" y="2460"/>
                  <a:pt x="9110" y="2460"/>
                </a:cubicBezTo>
                <a:cubicBezTo>
                  <a:pt x="9127" y="2460"/>
                  <a:pt x="9139" y="2451"/>
                  <a:pt x="9131" y="2426"/>
                </a:cubicBezTo>
                <a:cubicBezTo>
                  <a:pt x="9102" y="2397"/>
                  <a:pt x="9109" y="2382"/>
                  <a:pt x="9131" y="2382"/>
                </a:cubicBezTo>
                <a:cubicBezTo>
                  <a:pt x="9139" y="2382"/>
                  <a:pt x="9147" y="2384"/>
                  <a:pt x="9157" y="2387"/>
                </a:cubicBezTo>
                <a:cubicBezTo>
                  <a:pt x="9173" y="2409"/>
                  <a:pt x="9183" y="2421"/>
                  <a:pt x="9187" y="2421"/>
                </a:cubicBezTo>
                <a:cubicBezTo>
                  <a:pt x="9194" y="2421"/>
                  <a:pt x="9191" y="2396"/>
                  <a:pt x="9183" y="2335"/>
                </a:cubicBezTo>
                <a:cubicBezTo>
                  <a:pt x="9209" y="2297"/>
                  <a:pt x="9222" y="2206"/>
                  <a:pt x="9261" y="2141"/>
                </a:cubicBezTo>
                <a:cubicBezTo>
                  <a:pt x="9313" y="2076"/>
                  <a:pt x="9339" y="2037"/>
                  <a:pt x="9378" y="2037"/>
                </a:cubicBezTo>
                <a:cubicBezTo>
                  <a:pt x="9387" y="2042"/>
                  <a:pt x="9394" y="2045"/>
                  <a:pt x="9400" y="2047"/>
                </a:cubicBezTo>
                <a:lnTo>
                  <a:pt x="9400" y="2047"/>
                </a:lnTo>
                <a:cubicBezTo>
                  <a:pt x="9352" y="2011"/>
                  <a:pt x="9353" y="1997"/>
                  <a:pt x="9391" y="1946"/>
                </a:cubicBezTo>
                <a:cubicBezTo>
                  <a:pt x="9468" y="1907"/>
                  <a:pt x="9468" y="1856"/>
                  <a:pt x="9456" y="1817"/>
                </a:cubicBezTo>
                <a:lnTo>
                  <a:pt x="9456" y="1817"/>
                </a:lnTo>
                <a:cubicBezTo>
                  <a:pt x="9443" y="1843"/>
                  <a:pt x="9430" y="1856"/>
                  <a:pt x="9430" y="1856"/>
                </a:cubicBezTo>
                <a:cubicBezTo>
                  <a:pt x="9378" y="1817"/>
                  <a:pt x="9391" y="1804"/>
                  <a:pt x="9443" y="1778"/>
                </a:cubicBezTo>
                <a:cubicBezTo>
                  <a:pt x="9445" y="1775"/>
                  <a:pt x="9448" y="1774"/>
                  <a:pt x="9451" y="1774"/>
                </a:cubicBezTo>
                <a:cubicBezTo>
                  <a:pt x="9465" y="1774"/>
                  <a:pt x="9486" y="1793"/>
                  <a:pt x="9507" y="1804"/>
                </a:cubicBezTo>
                <a:cubicBezTo>
                  <a:pt x="9520" y="1817"/>
                  <a:pt x="9537" y="1823"/>
                  <a:pt x="9551" y="1823"/>
                </a:cubicBezTo>
                <a:cubicBezTo>
                  <a:pt x="9566" y="1823"/>
                  <a:pt x="9579" y="1817"/>
                  <a:pt x="9585" y="1804"/>
                </a:cubicBezTo>
                <a:cubicBezTo>
                  <a:pt x="9598" y="1791"/>
                  <a:pt x="9611" y="1778"/>
                  <a:pt x="9572" y="1778"/>
                </a:cubicBezTo>
                <a:cubicBezTo>
                  <a:pt x="9546" y="1752"/>
                  <a:pt x="9546" y="1752"/>
                  <a:pt x="9572" y="1739"/>
                </a:cubicBezTo>
                <a:cubicBezTo>
                  <a:pt x="9585" y="1713"/>
                  <a:pt x="9598" y="1700"/>
                  <a:pt x="9585" y="1661"/>
                </a:cubicBezTo>
                <a:cubicBezTo>
                  <a:pt x="9559" y="1635"/>
                  <a:pt x="9572" y="1622"/>
                  <a:pt x="9598" y="1609"/>
                </a:cubicBezTo>
                <a:cubicBezTo>
                  <a:pt x="9637" y="1609"/>
                  <a:pt x="9663" y="1583"/>
                  <a:pt x="9663" y="1583"/>
                </a:cubicBezTo>
                <a:lnTo>
                  <a:pt x="9689" y="1609"/>
                </a:lnTo>
                <a:cubicBezTo>
                  <a:pt x="9715" y="1622"/>
                  <a:pt x="9754" y="1635"/>
                  <a:pt x="9754" y="1635"/>
                </a:cubicBezTo>
                <a:cubicBezTo>
                  <a:pt x="9767" y="1609"/>
                  <a:pt x="9741" y="1596"/>
                  <a:pt x="9741" y="1596"/>
                </a:cubicBezTo>
                <a:cubicBezTo>
                  <a:pt x="9728" y="1583"/>
                  <a:pt x="9819" y="1479"/>
                  <a:pt x="9922" y="1389"/>
                </a:cubicBezTo>
                <a:cubicBezTo>
                  <a:pt x="10026" y="1298"/>
                  <a:pt x="10143" y="1194"/>
                  <a:pt x="10169" y="1181"/>
                </a:cubicBezTo>
                <a:cubicBezTo>
                  <a:pt x="10221" y="1181"/>
                  <a:pt x="10286" y="1142"/>
                  <a:pt x="10247" y="1129"/>
                </a:cubicBezTo>
                <a:cubicBezTo>
                  <a:pt x="10221" y="1103"/>
                  <a:pt x="10312" y="1038"/>
                  <a:pt x="10428" y="961"/>
                </a:cubicBezTo>
                <a:cubicBezTo>
                  <a:pt x="10558" y="896"/>
                  <a:pt x="10662" y="831"/>
                  <a:pt x="10649" y="805"/>
                </a:cubicBezTo>
                <a:cubicBezTo>
                  <a:pt x="10649" y="805"/>
                  <a:pt x="10662" y="792"/>
                  <a:pt x="10701" y="779"/>
                </a:cubicBezTo>
                <a:cubicBezTo>
                  <a:pt x="10740" y="753"/>
                  <a:pt x="10778" y="714"/>
                  <a:pt x="10791" y="701"/>
                </a:cubicBezTo>
                <a:cubicBezTo>
                  <a:pt x="10799" y="679"/>
                  <a:pt x="10807" y="665"/>
                  <a:pt x="10812" y="665"/>
                </a:cubicBezTo>
                <a:cubicBezTo>
                  <a:pt x="10815" y="665"/>
                  <a:pt x="10817" y="672"/>
                  <a:pt x="10817" y="688"/>
                </a:cubicBezTo>
                <a:cubicBezTo>
                  <a:pt x="10828" y="720"/>
                  <a:pt x="10839" y="743"/>
                  <a:pt x="10849" y="743"/>
                </a:cubicBezTo>
                <a:cubicBezTo>
                  <a:pt x="10852" y="743"/>
                  <a:pt x="10854" y="742"/>
                  <a:pt x="10856" y="740"/>
                </a:cubicBezTo>
                <a:cubicBezTo>
                  <a:pt x="10908" y="727"/>
                  <a:pt x="10895" y="688"/>
                  <a:pt x="10882" y="662"/>
                </a:cubicBezTo>
                <a:cubicBezTo>
                  <a:pt x="10869" y="636"/>
                  <a:pt x="10882" y="623"/>
                  <a:pt x="10882" y="623"/>
                </a:cubicBezTo>
                <a:cubicBezTo>
                  <a:pt x="10908" y="623"/>
                  <a:pt x="10908" y="623"/>
                  <a:pt x="10921" y="649"/>
                </a:cubicBezTo>
                <a:cubicBezTo>
                  <a:pt x="10934" y="675"/>
                  <a:pt x="10947" y="701"/>
                  <a:pt x="10947" y="701"/>
                </a:cubicBezTo>
                <a:lnTo>
                  <a:pt x="10960" y="688"/>
                </a:lnTo>
                <a:cubicBezTo>
                  <a:pt x="10947" y="662"/>
                  <a:pt x="10973" y="662"/>
                  <a:pt x="10973" y="662"/>
                </a:cubicBezTo>
                <a:cubicBezTo>
                  <a:pt x="10982" y="658"/>
                  <a:pt x="10987" y="655"/>
                  <a:pt x="10992" y="655"/>
                </a:cubicBezTo>
                <a:cubicBezTo>
                  <a:pt x="11000" y="655"/>
                  <a:pt x="11003" y="667"/>
                  <a:pt x="11012" y="701"/>
                </a:cubicBezTo>
                <a:cubicBezTo>
                  <a:pt x="11024" y="730"/>
                  <a:pt x="11035" y="744"/>
                  <a:pt x="11043" y="744"/>
                </a:cubicBezTo>
                <a:cubicBezTo>
                  <a:pt x="11053" y="744"/>
                  <a:pt x="11058" y="724"/>
                  <a:pt x="11051" y="688"/>
                </a:cubicBezTo>
                <a:lnTo>
                  <a:pt x="11090" y="649"/>
                </a:lnTo>
                <a:cubicBezTo>
                  <a:pt x="11099" y="662"/>
                  <a:pt x="11107" y="667"/>
                  <a:pt x="11115" y="667"/>
                </a:cubicBezTo>
                <a:cubicBezTo>
                  <a:pt x="11139" y="667"/>
                  <a:pt x="11155" y="614"/>
                  <a:pt x="11155" y="584"/>
                </a:cubicBezTo>
                <a:cubicBezTo>
                  <a:pt x="11178" y="608"/>
                  <a:pt x="11193" y="621"/>
                  <a:pt x="11203" y="621"/>
                </a:cubicBezTo>
                <a:cubicBezTo>
                  <a:pt x="11216" y="621"/>
                  <a:pt x="11219" y="601"/>
                  <a:pt x="11219" y="558"/>
                </a:cubicBezTo>
                <a:cubicBezTo>
                  <a:pt x="11212" y="543"/>
                  <a:pt x="11218" y="537"/>
                  <a:pt x="11229" y="537"/>
                </a:cubicBezTo>
                <a:cubicBezTo>
                  <a:pt x="11237" y="537"/>
                  <a:pt x="11248" y="540"/>
                  <a:pt x="11258" y="546"/>
                </a:cubicBezTo>
                <a:cubicBezTo>
                  <a:pt x="11275" y="556"/>
                  <a:pt x="11287" y="560"/>
                  <a:pt x="11299" y="560"/>
                </a:cubicBezTo>
                <a:cubicBezTo>
                  <a:pt x="11315" y="560"/>
                  <a:pt x="11332" y="553"/>
                  <a:pt x="11362" y="546"/>
                </a:cubicBezTo>
                <a:cubicBezTo>
                  <a:pt x="11362" y="507"/>
                  <a:pt x="11518" y="481"/>
                  <a:pt x="11699" y="429"/>
                </a:cubicBezTo>
                <a:cubicBezTo>
                  <a:pt x="11894" y="390"/>
                  <a:pt x="12024" y="377"/>
                  <a:pt x="12024" y="351"/>
                </a:cubicBezTo>
                <a:cubicBezTo>
                  <a:pt x="12034" y="346"/>
                  <a:pt x="12041" y="342"/>
                  <a:pt x="12046" y="342"/>
                </a:cubicBezTo>
                <a:cubicBezTo>
                  <a:pt x="12054" y="342"/>
                  <a:pt x="12060" y="349"/>
                  <a:pt x="12076" y="364"/>
                </a:cubicBezTo>
                <a:cubicBezTo>
                  <a:pt x="12076" y="381"/>
                  <a:pt x="12080" y="390"/>
                  <a:pt x="12087" y="390"/>
                </a:cubicBezTo>
                <a:cubicBezTo>
                  <a:pt x="12096" y="390"/>
                  <a:pt x="12107" y="375"/>
                  <a:pt x="12114" y="338"/>
                </a:cubicBezTo>
                <a:cubicBezTo>
                  <a:pt x="12122" y="316"/>
                  <a:pt x="12125" y="298"/>
                  <a:pt x="12126" y="298"/>
                </a:cubicBezTo>
                <a:cubicBezTo>
                  <a:pt x="12127" y="298"/>
                  <a:pt x="12127" y="309"/>
                  <a:pt x="12127" y="338"/>
                </a:cubicBezTo>
                <a:cubicBezTo>
                  <a:pt x="12135" y="353"/>
                  <a:pt x="12152" y="359"/>
                  <a:pt x="12182" y="359"/>
                </a:cubicBezTo>
                <a:cubicBezTo>
                  <a:pt x="12204" y="359"/>
                  <a:pt x="12232" y="356"/>
                  <a:pt x="12270" y="351"/>
                </a:cubicBezTo>
                <a:cubicBezTo>
                  <a:pt x="12335" y="351"/>
                  <a:pt x="12426" y="351"/>
                  <a:pt x="12426" y="312"/>
                </a:cubicBezTo>
                <a:cubicBezTo>
                  <a:pt x="12443" y="294"/>
                  <a:pt x="12453" y="287"/>
                  <a:pt x="12457" y="287"/>
                </a:cubicBezTo>
                <a:cubicBezTo>
                  <a:pt x="12462" y="287"/>
                  <a:pt x="12459" y="298"/>
                  <a:pt x="12452" y="312"/>
                </a:cubicBezTo>
                <a:cubicBezTo>
                  <a:pt x="12435" y="353"/>
                  <a:pt x="12476" y="379"/>
                  <a:pt x="12525" y="379"/>
                </a:cubicBezTo>
                <a:cubicBezTo>
                  <a:pt x="12553" y="379"/>
                  <a:pt x="12584" y="370"/>
                  <a:pt x="12607" y="351"/>
                </a:cubicBezTo>
                <a:cubicBezTo>
                  <a:pt x="12633" y="351"/>
                  <a:pt x="12646" y="351"/>
                  <a:pt x="12646" y="377"/>
                </a:cubicBezTo>
                <a:cubicBezTo>
                  <a:pt x="12672" y="377"/>
                  <a:pt x="12698" y="377"/>
                  <a:pt x="12763" y="351"/>
                </a:cubicBezTo>
                <a:cubicBezTo>
                  <a:pt x="12789" y="351"/>
                  <a:pt x="12880" y="351"/>
                  <a:pt x="12919" y="364"/>
                </a:cubicBezTo>
                <a:cubicBezTo>
                  <a:pt x="12958" y="364"/>
                  <a:pt x="13009" y="338"/>
                  <a:pt x="13009" y="338"/>
                </a:cubicBezTo>
                <a:cubicBezTo>
                  <a:pt x="13035" y="351"/>
                  <a:pt x="13061" y="351"/>
                  <a:pt x="13035" y="351"/>
                </a:cubicBezTo>
                <a:cubicBezTo>
                  <a:pt x="13022" y="377"/>
                  <a:pt x="13139" y="377"/>
                  <a:pt x="13295" y="416"/>
                </a:cubicBezTo>
                <a:cubicBezTo>
                  <a:pt x="13373" y="442"/>
                  <a:pt x="13437" y="455"/>
                  <a:pt x="13489" y="468"/>
                </a:cubicBezTo>
                <a:cubicBezTo>
                  <a:pt x="13541" y="481"/>
                  <a:pt x="13580" y="507"/>
                  <a:pt x="13593" y="533"/>
                </a:cubicBezTo>
                <a:cubicBezTo>
                  <a:pt x="13593" y="533"/>
                  <a:pt x="13606" y="533"/>
                  <a:pt x="13645" y="507"/>
                </a:cubicBezTo>
                <a:cubicBezTo>
                  <a:pt x="13663" y="482"/>
                  <a:pt x="13676" y="472"/>
                  <a:pt x="13685" y="472"/>
                </a:cubicBezTo>
                <a:cubicBezTo>
                  <a:pt x="13696" y="472"/>
                  <a:pt x="13703" y="486"/>
                  <a:pt x="13710" y="507"/>
                </a:cubicBezTo>
                <a:cubicBezTo>
                  <a:pt x="13710" y="548"/>
                  <a:pt x="13746" y="573"/>
                  <a:pt x="13783" y="573"/>
                </a:cubicBezTo>
                <a:cubicBezTo>
                  <a:pt x="13804" y="573"/>
                  <a:pt x="13825" y="565"/>
                  <a:pt x="13839" y="546"/>
                </a:cubicBezTo>
                <a:lnTo>
                  <a:pt x="13839" y="546"/>
                </a:lnTo>
                <a:lnTo>
                  <a:pt x="13827" y="571"/>
                </a:lnTo>
                <a:cubicBezTo>
                  <a:pt x="13827" y="606"/>
                  <a:pt x="13848" y="622"/>
                  <a:pt x="13874" y="622"/>
                </a:cubicBezTo>
                <a:cubicBezTo>
                  <a:pt x="13898" y="622"/>
                  <a:pt x="13925" y="609"/>
                  <a:pt x="13943" y="584"/>
                </a:cubicBezTo>
                <a:cubicBezTo>
                  <a:pt x="13954" y="618"/>
                  <a:pt x="13956" y="652"/>
                  <a:pt x="13981" y="652"/>
                </a:cubicBezTo>
                <a:cubicBezTo>
                  <a:pt x="13985" y="652"/>
                  <a:pt x="13990" y="651"/>
                  <a:pt x="13995" y="649"/>
                </a:cubicBezTo>
                <a:cubicBezTo>
                  <a:pt x="14008" y="649"/>
                  <a:pt x="14008" y="649"/>
                  <a:pt x="13995" y="714"/>
                </a:cubicBezTo>
                <a:cubicBezTo>
                  <a:pt x="13969" y="740"/>
                  <a:pt x="13969" y="766"/>
                  <a:pt x="13982" y="779"/>
                </a:cubicBezTo>
                <a:cubicBezTo>
                  <a:pt x="14008" y="779"/>
                  <a:pt x="14021" y="753"/>
                  <a:pt x="14034" y="727"/>
                </a:cubicBezTo>
                <a:cubicBezTo>
                  <a:pt x="14034" y="727"/>
                  <a:pt x="14047" y="740"/>
                  <a:pt x="14073" y="740"/>
                </a:cubicBezTo>
                <a:cubicBezTo>
                  <a:pt x="14073" y="740"/>
                  <a:pt x="14076" y="743"/>
                  <a:pt x="14081" y="743"/>
                </a:cubicBezTo>
                <a:cubicBezTo>
                  <a:pt x="14086" y="743"/>
                  <a:pt x="14092" y="740"/>
                  <a:pt x="14099" y="727"/>
                </a:cubicBezTo>
                <a:cubicBezTo>
                  <a:pt x="14107" y="712"/>
                  <a:pt x="14119" y="706"/>
                  <a:pt x="14132" y="706"/>
                </a:cubicBezTo>
                <a:cubicBezTo>
                  <a:pt x="14142" y="706"/>
                  <a:pt x="14153" y="709"/>
                  <a:pt x="14164" y="714"/>
                </a:cubicBezTo>
                <a:cubicBezTo>
                  <a:pt x="14155" y="723"/>
                  <a:pt x="14154" y="728"/>
                  <a:pt x="14156" y="728"/>
                </a:cubicBezTo>
                <a:cubicBezTo>
                  <a:pt x="14161" y="728"/>
                  <a:pt x="14177" y="713"/>
                  <a:pt x="14177" y="688"/>
                </a:cubicBezTo>
                <a:cubicBezTo>
                  <a:pt x="14190" y="662"/>
                  <a:pt x="14203" y="636"/>
                  <a:pt x="14216" y="636"/>
                </a:cubicBezTo>
                <a:lnTo>
                  <a:pt x="14255" y="584"/>
                </a:lnTo>
                <a:cubicBezTo>
                  <a:pt x="14280" y="533"/>
                  <a:pt x="14293" y="507"/>
                  <a:pt x="14268" y="455"/>
                </a:cubicBezTo>
                <a:cubicBezTo>
                  <a:pt x="14212" y="409"/>
                  <a:pt x="14170" y="363"/>
                  <a:pt x="14141" y="363"/>
                </a:cubicBezTo>
                <a:cubicBezTo>
                  <a:pt x="14129" y="363"/>
                  <a:pt x="14119" y="371"/>
                  <a:pt x="14112" y="390"/>
                </a:cubicBezTo>
                <a:cubicBezTo>
                  <a:pt x="14112" y="390"/>
                  <a:pt x="14095" y="396"/>
                  <a:pt x="14075" y="396"/>
                </a:cubicBezTo>
                <a:cubicBezTo>
                  <a:pt x="14066" y="396"/>
                  <a:pt x="14056" y="394"/>
                  <a:pt x="14047" y="390"/>
                </a:cubicBezTo>
                <a:cubicBezTo>
                  <a:pt x="14034" y="390"/>
                  <a:pt x="14021" y="351"/>
                  <a:pt x="14021" y="351"/>
                </a:cubicBezTo>
                <a:cubicBezTo>
                  <a:pt x="14034" y="312"/>
                  <a:pt x="13943" y="273"/>
                  <a:pt x="13827" y="247"/>
                </a:cubicBezTo>
                <a:cubicBezTo>
                  <a:pt x="13684" y="195"/>
                  <a:pt x="13619" y="169"/>
                  <a:pt x="13606" y="130"/>
                </a:cubicBezTo>
                <a:cubicBezTo>
                  <a:pt x="13580" y="105"/>
                  <a:pt x="13554" y="92"/>
                  <a:pt x="13554" y="92"/>
                </a:cubicBezTo>
                <a:cubicBezTo>
                  <a:pt x="13554" y="103"/>
                  <a:pt x="13542" y="108"/>
                  <a:pt x="13520" y="108"/>
                </a:cubicBezTo>
                <a:cubicBezTo>
                  <a:pt x="13468" y="108"/>
                  <a:pt x="13362" y="80"/>
                  <a:pt x="13243" y="53"/>
                </a:cubicBezTo>
                <a:cubicBezTo>
                  <a:pt x="13150" y="38"/>
                  <a:pt x="13058" y="28"/>
                  <a:pt x="12991" y="28"/>
                </a:cubicBezTo>
                <a:cubicBezTo>
                  <a:pt x="12936" y="28"/>
                  <a:pt x="12899" y="35"/>
                  <a:pt x="12893" y="53"/>
                </a:cubicBezTo>
                <a:cubicBezTo>
                  <a:pt x="12880" y="40"/>
                  <a:pt x="12854" y="40"/>
                  <a:pt x="12854" y="40"/>
                </a:cubicBezTo>
                <a:cubicBezTo>
                  <a:pt x="12854" y="14"/>
                  <a:pt x="12802" y="1"/>
                  <a:pt x="12750" y="1"/>
                </a:cubicBezTo>
                <a:cubicBezTo>
                  <a:pt x="12698" y="40"/>
                  <a:pt x="12659" y="40"/>
                  <a:pt x="12659" y="40"/>
                </a:cubicBezTo>
                <a:cubicBezTo>
                  <a:pt x="12659" y="1"/>
                  <a:pt x="12633" y="1"/>
                  <a:pt x="12581" y="1"/>
                </a:cubicBezTo>
                <a:close/>
              </a:path>
            </a:pathLst>
          </a:custGeom>
          <a:solidFill>
            <a:srgbClr val="F6AE39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-151436" y="3826080"/>
            <a:ext cx="773474" cy="268106"/>
          </a:xfrm>
          <a:custGeom>
            <a:rect b="b" l="l" r="r" t="t"/>
            <a:pathLst>
              <a:path extrusionOk="0" h="6094" w="15444">
                <a:moveTo>
                  <a:pt x="11125" y="257"/>
                </a:moveTo>
                <a:cubicBezTo>
                  <a:pt x="11151" y="257"/>
                  <a:pt x="11164" y="283"/>
                  <a:pt x="11164" y="283"/>
                </a:cubicBezTo>
                <a:cubicBezTo>
                  <a:pt x="11164" y="283"/>
                  <a:pt x="11164" y="322"/>
                  <a:pt x="11138" y="322"/>
                </a:cubicBezTo>
                <a:cubicBezTo>
                  <a:pt x="11138" y="322"/>
                  <a:pt x="11099" y="296"/>
                  <a:pt x="11099" y="257"/>
                </a:cubicBezTo>
                <a:close/>
                <a:moveTo>
                  <a:pt x="10885" y="366"/>
                </a:moveTo>
                <a:cubicBezTo>
                  <a:pt x="10891" y="366"/>
                  <a:pt x="10891" y="375"/>
                  <a:pt x="10891" y="399"/>
                </a:cubicBezTo>
                <a:lnTo>
                  <a:pt x="10878" y="399"/>
                </a:lnTo>
                <a:lnTo>
                  <a:pt x="10839" y="373"/>
                </a:lnTo>
                <a:lnTo>
                  <a:pt x="10865" y="373"/>
                </a:lnTo>
                <a:cubicBezTo>
                  <a:pt x="10875" y="369"/>
                  <a:pt x="10881" y="366"/>
                  <a:pt x="10885" y="366"/>
                </a:cubicBezTo>
                <a:close/>
                <a:moveTo>
                  <a:pt x="12250" y="354"/>
                </a:moveTo>
                <a:cubicBezTo>
                  <a:pt x="12256" y="354"/>
                  <a:pt x="12258" y="359"/>
                  <a:pt x="12253" y="373"/>
                </a:cubicBezTo>
                <a:cubicBezTo>
                  <a:pt x="12253" y="373"/>
                  <a:pt x="12253" y="399"/>
                  <a:pt x="12214" y="425"/>
                </a:cubicBezTo>
                <a:cubicBezTo>
                  <a:pt x="12214" y="425"/>
                  <a:pt x="12208" y="429"/>
                  <a:pt x="12201" y="429"/>
                </a:cubicBezTo>
                <a:cubicBezTo>
                  <a:pt x="12195" y="429"/>
                  <a:pt x="12188" y="425"/>
                  <a:pt x="12188" y="412"/>
                </a:cubicBezTo>
                <a:lnTo>
                  <a:pt x="12201" y="386"/>
                </a:lnTo>
                <a:cubicBezTo>
                  <a:pt x="12218" y="370"/>
                  <a:pt x="12239" y="354"/>
                  <a:pt x="12250" y="354"/>
                </a:cubicBezTo>
                <a:close/>
                <a:moveTo>
                  <a:pt x="10818" y="421"/>
                </a:moveTo>
                <a:cubicBezTo>
                  <a:pt x="10815" y="421"/>
                  <a:pt x="10809" y="425"/>
                  <a:pt x="10800" y="438"/>
                </a:cubicBezTo>
                <a:cubicBezTo>
                  <a:pt x="10818" y="438"/>
                  <a:pt x="10824" y="421"/>
                  <a:pt x="10818" y="421"/>
                </a:cubicBezTo>
                <a:close/>
                <a:moveTo>
                  <a:pt x="10615" y="443"/>
                </a:moveTo>
                <a:cubicBezTo>
                  <a:pt x="10621" y="443"/>
                  <a:pt x="10624" y="449"/>
                  <a:pt x="10632" y="464"/>
                </a:cubicBezTo>
                <a:lnTo>
                  <a:pt x="10606" y="477"/>
                </a:lnTo>
                <a:lnTo>
                  <a:pt x="10567" y="464"/>
                </a:lnTo>
                <a:cubicBezTo>
                  <a:pt x="10580" y="464"/>
                  <a:pt x="10593" y="451"/>
                  <a:pt x="10593" y="451"/>
                </a:cubicBezTo>
                <a:cubicBezTo>
                  <a:pt x="10604" y="446"/>
                  <a:pt x="10610" y="443"/>
                  <a:pt x="10615" y="443"/>
                </a:cubicBezTo>
                <a:close/>
                <a:moveTo>
                  <a:pt x="10139" y="438"/>
                </a:moveTo>
                <a:cubicBezTo>
                  <a:pt x="10152" y="464"/>
                  <a:pt x="10165" y="490"/>
                  <a:pt x="10139" y="503"/>
                </a:cubicBezTo>
                <a:lnTo>
                  <a:pt x="10100" y="490"/>
                </a:lnTo>
                <a:lnTo>
                  <a:pt x="10113" y="451"/>
                </a:lnTo>
                <a:lnTo>
                  <a:pt x="10139" y="438"/>
                </a:lnTo>
                <a:close/>
                <a:moveTo>
                  <a:pt x="10433" y="503"/>
                </a:moveTo>
                <a:cubicBezTo>
                  <a:pt x="10439" y="503"/>
                  <a:pt x="10446" y="507"/>
                  <a:pt x="10450" y="516"/>
                </a:cubicBezTo>
                <a:cubicBezTo>
                  <a:pt x="10463" y="542"/>
                  <a:pt x="10463" y="542"/>
                  <a:pt x="10437" y="555"/>
                </a:cubicBezTo>
                <a:cubicBezTo>
                  <a:pt x="10414" y="567"/>
                  <a:pt x="10401" y="573"/>
                  <a:pt x="10395" y="573"/>
                </a:cubicBezTo>
                <a:cubicBezTo>
                  <a:pt x="10388" y="573"/>
                  <a:pt x="10391" y="563"/>
                  <a:pt x="10398" y="542"/>
                </a:cubicBezTo>
                <a:cubicBezTo>
                  <a:pt x="10407" y="517"/>
                  <a:pt x="10421" y="503"/>
                  <a:pt x="10433" y="503"/>
                </a:cubicBezTo>
                <a:close/>
                <a:moveTo>
                  <a:pt x="10587" y="608"/>
                </a:moveTo>
                <a:cubicBezTo>
                  <a:pt x="10589" y="612"/>
                  <a:pt x="10591" y="616"/>
                  <a:pt x="10593" y="620"/>
                </a:cubicBezTo>
                <a:cubicBezTo>
                  <a:pt x="10594" y="621"/>
                  <a:pt x="10596" y="621"/>
                  <a:pt x="10597" y="622"/>
                </a:cubicBezTo>
                <a:lnTo>
                  <a:pt x="10597" y="622"/>
                </a:lnTo>
                <a:cubicBezTo>
                  <a:pt x="10594" y="618"/>
                  <a:pt x="10591" y="614"/>
                  <a:pt x="10587" y="608"/>
                </a:cubicBezTo>
                <a:close/>
                <a:moveTo>
                  <a:pt x="10597" y="622"/>
                </a:moveTo>
                <a:cubicBezTo>
                  <a:pt x="10602" y="629"/>
                  <a:pt x="10606" y="631"/>
                  <a:pt x="10607" y="631"/>
                </a:cubicBezTo>
                <a:cubicBezTo>
                  <a:pt x="10608" y="631"/>
                  <a:pt x="10605" y="627"/>
                  <a:pt x="10597" y="622"/>
                </a:cubicBezTo>
                <a:close/>
                <a:moveTo>
                  <a:pt x="13148" y="646"/>
                </a:moveTo>
                <a:cubicBezTo>
                  <a:pt x="13174" y="659"/>
                  <a:pt x="13174" y="659"/>
                  <a:pt x="13148" y="698"/>
                </a:cubicBezTo>
                <a:cubicBezTo>
                  <a:pt x="13141" y="713"/>
                  <a:pt x="13124" y="719"/>
                  <a:pt x="13106" y="719"/>
                </a:cubicBezTo>
                <a:cubicBezTo>
                  <a:pt x="13094" y="719"/>
                  <a:pt x="13081" y="716"/>
                  <a:pt x="13070" y="711"/>
                </a:cubicBezTo>
                <a:cubicBezTo>
                  <a:pt x="13044" y="698"/>
                  <a:pt x="13083" y="646"/>
                  <a:pt x="13148" y="646"/>
                </a:cubicBezTo>
                <a:close/>
                <a:moveTo>
                  <a:pt x="9862" y="676"/>
                </a:moveTo>
                <a:cubicBezTo>
                  <a:pt x="9869" y="676"/>
                  <a:pt x="9872" y="682"/>
                  <a:pt x="9880" y="698"/>
                </a:cubicBezTo>
                <a:cubicBezTo>
                  <a:pt x="9880" y="698"/>
                  <a:pt x="9906" y="711"/>
                  <a:pt x="9880" y="737"/>
                </a:cubicBezTo>
                <a:lnTo>
                  <a:pt x="9841" y="724"/>
                </a:lnTo>
                <a:cubicBezTo>
                  <a:pt x="9815" y="711"/>
                  <a:pt x="9841" y="685"/>
                  <a:pt x="9841" y="685"/>
                </a:cubicBezTo>
                <a:cubicBezTo>
                  <a:pt x="9851" y="679"/>
                  <a:pt x="9858" y="676"/>
                  <a:pt x="9862" y="676"/>
                </a:cubicBezTo>
                <a:close/>
                <a:moveTo>
                  <a:pt x="1877" y="2319"/>
                </a:moveTo>
                <a:cubicBezTo>
                  <a:pt x="1903" y="2332"/>
                  <a:pt x="1903" y="2358"/>
                  <a:pt x="1838" y="2384"/>
                </a:cubicBezTo>
                <a:cubicBezTo>
                  <a:pt x="1812" y="2371"/>
                  <a:pt x="1786" y="2371"/>
                  <a:pt x="1786" y="2371"/>
                </a:cubicBezTo>
                <a:cubicBezTo>
                  <a:pt x="1786" y="2345"/>
                  <a:pt x="1851" y="2319"/>
                  <a:pt x="1877" y="2319"/>
                </a:cubicBezTo>
                <a:close/>
                <a:moveTo>
                  <a:pt x="1975" y="2394"/>
                </a:moveTo>
                <a:cubicBezTo>
                  <a:pt x="1956" y="2394"/>
                  <a:pt x="1942" y="2412"/>
                  <a:pt x="1942" y="2436"/>
                </a:cubicBezTo>
                <a:cubicBezTo>
                  <a:pt x="1929" y="2462"/>
                  <a:pt x="1955" y="2475"/>
                  <a:pt x="2007" y="2488"/>
                </a:cubicBezTo>
                <a:cubicBezTo>
                  <a:pt x="2033" y="2488"/>
                  <a:pt x="2058" y="2462"/>
                  <a:pt x="2058" y="2462"/>
                </a:cubicBezTo>
                <a:cubicBezTo>
                  <a:pt x="2071" y="2436"/>
                  <a:pt x="2045" y="2436"/>
                  <a:pt x="2020" y="2423"/>
                </a:cubicBezTo>
                <a:cubicBezTo>
                  <a:pt x="2004" y="2402"/>
                  <a:pt x="1988" y="2394"/>
                  <a:pt x="1975" y="2394"/>
                </a:cubicBezTo>
                <a:close/>
                <a:moveTo>
                  <a:pt x="8751" y="2669"/>
                </a:moveTo>
                <a:cubicBezTo>
                  <a:pt x="8777" y="2682"/>
                  <a:pt x="8803" y="2695"/>
                  <a:pt x="8790" y="2721"/>
                </a:cubicBezTo>
                <a:lnTo>
                  <a:pt x="8790" y="2747"/>
                </a:lnTo>
                <a:cubicBezTo>
                  <a:pt x="8751" y="2734"/>
                  <a:pt x="8738" y="2695"/>
                  <a:pt x="8738" y="2695"/>
                </a:cubicBezTo>
                <a:lnTo>
                  <a:pt x="8751" y="2669"/>
                </a:lnTo>
                <a:close/>
                <a:moveTo>
                  <a:pt x="320" y="2702"/>
                </a:moveTo>
                <a:cubicBezTo>
                  <a:pt x="314" y="2702"/>
                  <a:pt x="307" y="2708"/>
                  <a:pt x="294" y="2721"/>
                </a:cubicBezTo>
                <a:lnTo>
                  <a:pt x="282" y="2760"/>
                </a:lnTo>
                <a:lnTo>
                  <a:pt x="320" y="2747"/>
                </a:lnTo>
                <a:lnTo>
                  <a:pt x="346" y="2721"/>
                </a:lnTo>
                <a:cubicBezTo>
                  <a:pt x="333" y="2708"/>
                  <a:pt x="327" y="2702"/>
                  <a:pt x="320" y="2702"/>
                </a:cubicBezTo>
                <a:close/>
                <a:moveTo>
                  <a:pt x="3073" y="2801"/>
                </a:moveTo>
                <a:cubicBezTo>
                  <a:pt x="3086" y="2801"/>
                  <a:pt x="3104" y="2816"/>
                  <a:pt x="3122" y="2825"/>
                </a:cubicBezTo>
                <a:lnTo>
                  <a:pt x="3096" y="2851"/>
                </a:lnTo>
                <a:lnTo>
                  <a:pt x="3057" y="2851"/>
                </a:lnTo>
                <a:lnTo>
                  <a:pt x="3057" y="2812"/>
                </a:lnTo>
                <a:cubicBezTo>
                  <a:pt x="3061" y="2804"/>
                  <a:pt x="3066" y="2801"/>
                  <a:pt x="3073" y="2801"/>
                </a:cubicBezTo>
                <a:close/>
                <a:moveTo>
                  <a:pt x="419" y="2855"/>
                </a:moveTo>
                <a:cubicBezTo>
                  <a:pt x="425" y="2855"/>
                  <a:pt x="431" y="2858"/>
                  <a:pt x="437" y="2864"/>
                </a:cubicBezTo>
                <a:cubicBezTo>
                  <a:pt x="437" y="2864"/>
                  <a:pt x="437" y="2864"/>
                  <a:pt x="411" y="2890"/>
                </a:cubicBezTo>
                <a:cubicBezTo>
                  <a:pt x="407" y="2888"/>
                  <a:pt x="404" y="2887"/>
                  <a:pt x="402" y="2887"/>
                </a:cubicBezTo>
                <a:cubicBezTo>
                  <a:pt x="392" y="2887"/>
                  <a:pt x="400" y="2905"/>
                  <a:pt x="422" y="2905"/>
                </a:cubicBezTo>
                <a:cubicBezTo>
                  <a:pt x="426" y="2905"/>
                  <a:pt x="431" y="2905"/>
                  <a:pt x="437" y="2903"/>
                </a:cubicBezTo>
                <a:cubicBezTo>
                  <a:pt x="463" y="2929"/>
                  <a:pt x="489" y="2942"/>
                  <a:pt x="489" y="2942"/>
                </a:cubicBezTo>
                <a:cubicBezTo>
                  <a:pt x="481" y="2957"/>
                  <a:pt x="465" y="2963"/>
                  <a:pt x="447" y="2963"/>
                </a:cubicBezTo>
                <a:cubicBezTo>
                  <a:pt x="435" y="2963"/>
                  <a:pt x="422" y="2960"/>
                  <a:pt x="411" y="2955"/>
                </a:cubicBezTo>
                <a:cubicBezTo>
                  <a:pt x="346" y="2955"/>
                  <a:pt x="346" y="2955"/>
                  <a:pt x="372" y="2903"/>
                </a:cubicBezTo>
                <a:cubicBezTo>
                  <a:pt x="382" y="2883"/>
                  <a:pt x="400" y="2855"/>
                  <a:pt x="419" y="2855"/>
                </a:cubicBezTo>
                <a:close/>
                <a:moveTo>
                  <a:pt x="3164" y="2957"/>
                </a:moveTo>
                <a:cubicBezTo>
                  <a:pt x="3180" y="2957"/>
                  <a:pt x="3171" y="2971"/>
                  <a:pt x="3148" y="2993"/>
                </a:cubicBezTo>
                <a:cubicBezTo>
                  <a:pt x="3129" y="3012"/>
                  <a:pt x="3110" y="3024"/>
                  <a:pt x="3081" y="3024"/>
                </a:cubicBezTo>
                <a:cubicBezTo>
                  <a:pt x="3070" y="3024"/>
                  <a:pt x="3058" y="3023"/>
                  <a:pt x="3044" y="3019"/>
                </a:cubicBezTo>
                <a:cubicBezTo>
                  <a:pt x="3031" y="3006"/>
                  <a:pt x="3005" y="2980"/>
                  <a:pt x="3005" y="2980"/>
                </a:cubicBezTo>
                <a:lnTo>
                  <a:pt x="3083" y="2980"/>
                </a:lnTo>
                <a:cubicBezTo>
                  <a:pt x="3127" y="2964"/>
                  <a:pt x="3152" y="2957"/>
                  <a:pt x="3164" y="2957"/>
                </a:cubicBezTo>
                <a:close/>
                <a:moveTo>
                  <a:pt x="249" y="3180"/>
                </a:moveTo>
                <a:cubicBezTo>
                  <a:pt x="253" y="3180"/>
                  <a:pt x="259" y="3183"/>
                  <a:pt x="269" y="3188"/>
                </a:cubicBezTo>
                <a:cubicBezTo>
                  <a:pt x="269" y="3188"/>
                  <a:pt x="294" y="3227"/>
                  <a:pt x="282" y="3253"/>
                </a:cubicBezTo>
                <a:cubicBezTo>
                  <a:pt x="269" y="3266"/>
                  <a:pt x="256" y="3279"/>
                  <a:pt x="243" y="3279"/>
                </a:cubicBezTo>
                <a:cubicBezTo>
                  <a:pt x="217" y="3279"/>
                  <a:pt x="217" y="3240"/>
                  <a:pt x="230" y="3214"/>
                </a:cubicBezTo>
                <a:cubicBezTo>
                  <a:pt x="238" y="3189"/>
                  <a:pt x="241" y="3180"/>
                  <a:pt x="249" y="3180"/>
                </a:cubicBezTo>
                <a:close/>
                <a:moveTo>
                  <a:pt x="3602" y="3370"/>
                </a:moveTo>
                <a:cubicBezTo>
                  <a:pt x="3667" y="3396"/>
                  <a:pt x="3667" y="3396"/>
                  <a:pt x="3602" y="3408"/>
                </a:cubicBezTo>
                <a:cubicBezTo>
                  <a:pt x="3563" y="3396"/>
                  <a:pt x="3511" y="3396"/>
                  <a:pt x="3511" y="3396"/>
                </a:cubicBezTo>
                <a:cubicBezTo>
                  <a:pt x="3498" y="3370"/>
                  <a:pt x="3537" y="3383"/>
                  <a:pt x="3602" y="3370"/>
                </a:cubicBezTo>
                <a:close/>
                <a:moveTo>
                  <a:pt x="671" y="3383"/>
                </a:moveTo>
                <a:lnTo>
                  <a:pt x="671" y="3396"/>
                </a:lnTo>
                <a:cubicBezTo>
                  <a:pt x="671" y="3396"/>
                  <a:pt x="697" y="3421"/>
                  <a:pt x="723" y="3421"/>
                </a:cubicBezTo>
                <a:lnTo>
                  <a:pt x="735" y="3408"/>
                </a:lnTo>
                <a:cubicBezTo>
                  <a:pt x="735" y="3396"/>
                  <a:pt x="697" y="3383"/>
                  <a:pt x="671" y="3383"/>
                </a:cubicBezTo>
                <a:close/>
                <a:moveTo>
                  <a:pt x="3599" y="3613"/>
                </a:moveTo>
                <a:cubicBezTo>
                  <a:pt x="3615" y="3613"/>
                  <a:pt x="3628" y="3616"/>
                  <a:pt x="3628" y="3616"/>
                </a:cubicBezTo>
                <a:lnTo>
                  <a:pt x="3641" y="3629"/>
                </a:lnTo>
                <a:cubicBezTo>
                  <a:pt x="3625" y="3645"/>
                  <a:pt x="3609" y="3656"/>
                  <a:pt x="3596" y="3656"/>
                </a:cubicBezTo>
                <a:cubicBezTo>
                  <a:pt x="3588" y="3656"/>
                  <a:pt x="3581" y="3652"/>
                  <a:pt x="3576" y="3642"/>
                </a:cubicBezTo>
                <a:lnTo>
                  <a:pt x="3550" y="3629"/>
                </a:lnTo>
                <a:cubicBezTo>
                  <a:pt x="3563" y="3616"/>
                  <a:pt x="3582" y="3613"/>
                  <a:pt x="3599" y="3613"/>
                </a:cubicBezTo>
                <a:close/>
                <a:moveTo>
                  <a:pt x="15344" y="3653"/>
                </a:moveTo>
                <a:cubicBezTo>
                  <a:pt x="15353" y="3653"/>
                  <a:pt x="15361" y="3657"/>
                  <a:pt x="15366" y="3668"/>
                </a:cubicBezTo>
                <a:cubicBezTo>
                  <a:pt x="15429" y="3678"/>
                  <a:pt x="15399" y="3697"/>
                  <a:pt x="15343" y="3697"/>
                </a:cubicBezTo>
                <a:cubicBezTo>
                  <a:pt x="15330" y="3697"/>
                  <a:pt x="15316" y="3696"/>
                  <a:pt x="15301" y="3694"/>
                </a:cubicBezTo>
                <a:cubicBezTo>
                  <a:pt x="15236" y="3694"/>
                  <a:pt x="15236" y="3694"/>
                  <a:pt x="15301" y="3668"/>
                </a:cubicBezTo>
                <a:cubicBezTo>
                  <a:pt x="15316" y="3660"/>
                  <a:pt x="15331" y="3653"/>
                  <a:pt x="15344" y="3653"/>
                </a:cubicBezTo>
                <a:close/>
                <a:moveTo>
                  <a:pt x="8419" y="3660"/>
                </a:moveTo>
                <a:cubicBezTo>
                  <a:pt x="8424" y="3660"/>
                  <a:pt x="8430" y="3663"/>
                  <a:pt x="8440" y="3668"/>
                </a:cubicBezTo>
                <a:cubicBezTo>
                  <a:pt x="8466" y="3668"/>
                  <a:pt x="8453" y="3720"/>
                  <a:pt x="8440" y="3746"/>
                </a:cubicBezTo>
                <a:cubicBezTo>
                  <a:pt x="8435" y="3748"/>
                  <a:pt x="8430" y="3748"/>
                  <a:pt x="8425" y="3748"/>
                </a:cubicBezTo>
                <a:cubicBezTo>
                  <a:pt x="8398" y="3748"/>
                  <a:pt x="8388" y="3716"/>
                  <a:pt x="8388" y="3694"/>
                </a:cubicBezTo>
                <a:cubicBezTo>
                  <a:pt x="8404" y="3669"/>
                  <a:pt x="8410" y="3660"/>
                  <a:pt x="8419" y="3660"/>
                </a:cubicBezTo>
                <a:close/>
                <a:moveTo>
                  <a:pt x="4017" y="3772"/>
                </a:moveTo>
                <a:lnTo>
                  <a:pt x="3991" y="3785"/>
                </a:lnTo>
                <a:cubicBezTo>
                  <a:pt x="3972" y="3804"/>
                  <a:pt x="3953" y="3816"/>
                  <a:pt x="3954" y="3816"/>
                </a:cubicBezTo>
                <a:cubicBezTo>
                  <a:pt x="3955" y="3816"/>
                  <a:pt x="3958" y="3814"/>
                  <a:pt x="3965" y="3811"/>
                </a:cubicBezTo>
                <a:cubicBezTo>
                  <a:pt x="3965" y="3811"/>
                  <a:pt x="3991" y="3785"/>
                  <a:pt x="4017" y="3772"/>
                </a:cubicBezTo>
                <a:close/>
                <a:moveTo>
                  <a:pt x="3771" y="4087"/>
                </a:moveTo>
                <a:cubicBezTo>
                  <a:pt x="3780" y="4087"/>
                  <a:pt x="3812" y="4115"/>
                  <a:pt x="3822" y="4135"/>
                </a:cubicBezTo>
                <a:lnTo>
                  <a:pt x="3796" y="4148"/>
                </a:lnTo>
                <a:cubicBezTo>
                  <a:pt x="3784" y="4122"/>
                  <a:pt x="3745" y="4109"/>
                  <a:pt x="3771" y="4096"/>
                </a:cubicBezTo>
                <a:cubicBezTo>
                  <a:pt x="3768" y="4090"/>
                  <a:pt x="3768" y="4087"/>
                  <a:pt x="3771" y="4087"/>
                </a:cubicBezTo>
                <a:close/>
                <a:moveTo>
                  <a:pt x="4067" y="4181"/>
                </a:moveTo>
                <a:cubicBezTo>
                  <a:pt x="4073" y="4181"/>
                  <a:pt x="4078" y="4183"/>
                  <a:pt x="4082" y="4187"/>
                </a:cubicBezTo>
                <a:cubicBezTo>
                  <a:pt x="4121" y="4200"/>
                  <a:pt x="4108" y="4239"/>
                  <a:pt x="4043" y="4239"/>
                </a:cubicBezTo>
                <a:cubicBezTo>
                  <a:pt x="4030" y="4226"/>
                  <a:pt x="4030" y="4226"/>
                  <a:pt x="4017" y="4200"/>
                </a:cubicBezTo>
                <a:cubicBezTo>
                  <a:pt x="4035" y="4191"/>
                  <a:pt x="4054" y="4181"/>
                  <a:pt x="4067" y="4181"/>
                </a:cubicBezTo>
                <a:close/>
                <a:moveTo>
                  <a:pt x="4186" y="4368"/>
                </a:moveTo>
                <a:lnTo>
                  <a:pt x="4199" y="4394"/>
                </a:lnTo>
                <a:cubicBezTo>
                  <a:pt x="4212" y="4420"/>
                  <a:pt x="4212" y="4420"/>
                  <a:pt x="4186" y="4433"/>
                </a:cubicBezTo>
                <a:lnTo>
                  <a:pt x="4173" y="4407"/>
                </a:lnTo>
                <a:lnTo>
                  <a:pt x="4186" y="4368"/>
                </a:lnTo>
                <a:close/>
                <a:moveTo>
                  <a:pt x="4406" y="4550"/>
                </a:moveTo>
                <a:cubicBezTo>
                  <a:pt x="4380" y="4576"/>
                  <a:pt x="4367" y="4615"/>
                  <a:pt x="4367" y="4615"/>
                </a:cubicBezTo>
                <a:cubicBezTo>
                  <a:pt x="4372" y="4619"/>
                  <a:pt x="4377" y="4621"/>
                  <a:pt x="4383" y="4621"/>
                </a:cubicBezTo>
                <a:cubicBezTo>
                  <a:pt x="4395" y="4621"/>
                  <a:pt x="4406" y="4615"/>
                  <a:pt x="4406" y="4615"/>
                </a:cubicBezTo>
                <a:cubicBezTo>
                  <a:pt x="4406" y="4615"/>
                  <a:pt x="4432" y="4602"/>
                  <a:pt x="4419" y="4576"/>
                </a:cubicBezTo>
                <a:lnTo>
                  <a:pt x="4406" y="4550"/>
                </a:lnTo>
                <a:close/>
                <a:moveTo>
                  <a:pt x="4810" y="4780"/>
                </a:moveTo>
                <a:cubicBezTo>
                  <a:pt x="4805" y="4780"/>
                  <a:pt x="4802" y="4790"/>
                  <a:pt x="4795" y="4809"/>
                </a:cubicBezTo>
                <a:cubicBezTo>
                  <a:pt x="4808" y="4822"/>
                  <a:pt x="4821" y="4835"/>
                  <a:pt x="4821" y="4835"/>
                </a:cubicBezTo>
                <a:cubicBezTo>
                  <a:pt x="4847" y="4822"/>
                  <a:pt x="4847" y="4822"/>
                  <a:pt x="4834" y="4809"/>
                </a:cubicBezTo>
                <a:cubicBezTo>
                  <a:pt x="4821" y="4790"/>
                  <a:pt x="4815" y="4780"/>
                  <a:pt x="4810" y="4780"/>
                </a:cubicBezTo>
                <a:close/>
                <a:moveTo>
                  <a:pt x="4316" y="4793"/>
                </a:moveTo>
                <a:cubicBezTo>
                  <a:pt x="4333" y="4793"/>
                  <a:pt x="4341" y="4809"/>
                  <a:pt x="4341" y="4809"/>
                </a:cubicBezTo>
                <a:cubicBezTo>
                  <a:pt x="4354" y="4822"/>
                  <a:pt x="4367" y="4848"/>
                  <a:pt x="4341" y="4861"/>
                </a:cubicBezTo>
                <a:cubicBezTo>
                  <a:pt x="4341" y="4861"/>
                  <a:pt x="4330" y="4873"/>
                  <a:pt x="4318" y="4873"/>
                </a:cubicBezTo>
                <a:cubicBezTo>
                  <a:pt x="4312" y="4873"/>
                  <a:pt x="4307" y="4870"/>
                  <a:pt x="4302" y="4861"/>
                </a:cubicBezTo>
                <a:cubicBezTo>
                  <a:pt x="4289" y="4835"/>
                  <a:pt x="4302" y="4796"/>
                  <a:pt x="4302" y="4796"/>
                </a:cubicBezTo>
                <a:cubicBezTo>
                  <a:pt x="4308" y="4794"/>
                  <a:pt x="4312" y="4793"/>
                  <a:pt x="4316" y="4793"/>
                </a:cubicBezTo>
                <a:close/>
                <a:moveTo>
                  <a:pt x="4591" y="5156"/>
                </a:moveTo>
                <a:cubicBezTo>
                  <a:pt x="4597" y="5156"/>
                  <a:pt x="4607" y="5166"/>
                  <a:pt x="4627" y="5185"/>
                </a:cubicBezTo>
                <a:cubicBezTo>
                  <a:pt x="4640" y="5211"/>
                  <a:pt x="4614" y="5224"/>
                  <a:pt x="4614" y="5224"/>
                </a:cubicBezTo>
                <a:cubicBezTo>
                  <a:pt x="4608" y="5230"/>
                  <a:pt x="4604" y="5233"/>
                  <a:pt x="4601" y="5233"/>
                </a:cubicBezTo>
                <a:cubicBezTo>
                  <a:pt x="4592" y="5233"/>
                  <a:pt x="4595" y="5205"/>
                  <a:pt x="4575" y="5185"/>
                </a:cubicBezTo>
                <a:cubicBezTo>
                  <a:pt x="4581" y="5166"/>
                  <a:pt x="4584" y="5156"/>
                  <a:pt x="4591" y="5156"/>
                </a:cubicBezTo>
                <a:close/>
                <a:moveTo>
                  <a:pt x="7558" y="5185"/>
                </a:moveTo>
                <a:cubicBezTo>
                  <a:pt x="7584" y="5211"/>
                  <a:pt x="7610" y="5237"/>
                  <a:pt x="7584" y="5250"/>
                </a:cubicBezTo>
                <a:lnTo>
                  <a:pt x="7545" y="5250"/>
                </a:lnTo>
                <a:lnTo>
                  <a:pt x="7545" y="5211"/>
                </a:lnTo>
                <a:lnTo>
                  <a:pt x="7558" y="5185"/>
                </a:lnTo>
                <a:close/>
                <a:moveTo>
                  <a:pt x="7208" y="5276"/>
                </a:moveTo>
                <a:cubicBezTo>
                  <a:pt x="7234" y="5289"/>
                  <a:pt x="7247" y="5315"/>
                  <a:pt x="7234" y="5328"/>
                </a:cubicBezTo>
                <a:lnTo>
                  <a:pt x="7221" y="5341"/>
                </a:lnTo>
                <a:cubicBezTo>
                  <a:pt x="7195" y="5328"/>
                  <a:pt x="7195" y="5289"/>
                  <a:pt x="7195" y="5289"/>
                </a:cubicBezTo>
                <a:lnTo>
                  <a:pt x="7208" y="5276"/>
                </a:lnTo>
                <a:close/>
                <a:moveTo>
                  <a:pt x="4007" y="5455"/>
                </a:moveTo>
                <a:cubicBezTo>
                  <a:pt x="3994" y="5455"/>
                  <a:pt x="3978" y="5458"/>
                  <a:pt x="3965" y="5471"/>
                </a:cubicBezTo>
                <a:cubicBezTo>
                  <a:pt x="3944" y="5481"/>
                  <a:pt x="3949" y="5500"/>
                  <a:pt x="3992" y="5500"/>
                </a:cubicBezTo>
                <a:cubicBezTo>
                  <a:pt x="4003" y="5500"/>
                  <a:pt x="4015" y="5499"/>
                  <a:pt x="4030" y="5497"/>
                </a:cubicBezTo>
                <a:cubicBezTo>
                  <a:pt x="4043" y="5471"/>
                  <a:pt x="4043" y="5471"/>
                  <a:pt x="4030" y="5458"/>
                </a:cubicBezTo>
                <a:cubicBezTo>
                  <a:pt x="4030" y="5458"/>
                  <a:pt x="4020" y="5455"/>
                  <a:pt x="4007" y="5455"/>
                </a:cubicBezTo>
                <a:close/>
                <a:moveTo>
                  <a:pt x="4952" y="5419"/>
                </a:moveTo>
                <a:cubicBezTo>
                  <a:pt x="4962" y="5419"/>
                  <a:pt x="4969" y="5439"/>
                  <a:pt x="4951" y="5484"/>
                </a:cubicBezTo>
                <a:cubicBezTo>
                  <a:pt x="4938" y="5497"/>
                  <a:pt x="4931" y="5503"/>
                  <a:pt x="4927" y="5503"/>
                </a:cubicBezTo>
                <a:cubicBezTo>
                  <a:pt x="4922" y="5503"/>
                  <a:pt x="4919" y="5497"/>
                  <a:pt x="4912" y="5484"/>
                </a:cubicBezTo>
                <a:lnTo>
                  <a:pt x="4912" y="5484"/>
                </a:lnTo>
                <a:cubicBezTo>
                  <a:pt x="4913" y="5476"/>
                  <a:pt x="4917" y="5442"/>
                  <a:pt x="4938" y="5432"/>
                </a:cubicBezTo>
                <a:cubicBezTo>
                  <a:pt x="4942" y="5424"/>
                  <a:pt x="4947" y="5419"/>
                  <a:pt x="4952" y="5419"/>
                </a:cubicBezTo>
                <a:close/>
                <a:moveTo>
                  <a:pt x="5081" y="5549"/>
                </a:moveTo>
                <a:lnTo>
                  <a:pt x="5094" y="5562"/>
                </a:lnTo>
                <a:cubicBezTo>
                  <a:pt x="5083" y="5583"/>
                  <a:pt x="5064" y="5604"/>
                  <a:pt x="5050" y="5604"/>
                </a:cubicBezTo>
                <a:cubicBezTo>
                  <a:pt x="5047" y="5604"/>
                  <a:pt x="5044" y="5603"/>
                  <a:pt x="5042" y="5600"/>
                </a:cubicBezTo>
                <a:lnTo>
                  <a:pt x="5042" y="5562"/>
                </a:lnTo>
                <a:lnTo>
                  <a:pt x="5081" y="5549"/>
                </a:lnTo>
                <a:close/>
                <a:moveTo>
                  <a:pt x="7022" y="5683"/>
                </a:moveTo>
                <a:cubicBezTo>
                  <a:pt x="7028" y="5683"/>
                  <a:pt x="7031" y="5689"/>
                  <a:pt x="7039" y="5704"/>
                </a:cubicBezTo>
                <a:cubicBezTo>
                  <a:pt x="7052" y="5730"/>
                  <a:pt x="7052" y="5769"/>
                  <a:pt x="7052" y="5769"/>
                </a:cubicBezTo>
                <a:cubicBezTo>
                  <a:pt x="7050" y="5770"/>
                  <a:pt x="7048" y="5771"/>
                  <a:pt x="7045" y="5771"/>
                </a:cubicBezTo>
                <a:cubicBezTo>
                  <a:pt x="7024" y="5771"/>
                  <a:pt x="7012" y="5715"/>
                  <a:pt x="7000" y="5691"/>
                </a:cubicBezTo>
                <a:cubicBezTo>
                  <a:pt x="7011" y="5686"/>
                  <a:pt x="7017" y="5683"/>
                  <a:pt x="7022" y="5683"/>
                </a:cubicBezTo>
                <a:close/>
                <a:moveTo>
                  <a:pt x="6507" y="5938"/>
                </a:moveTo>
                <a:cubicBezTo>
                  <a:pt x="6520" y="5977"/>
                  <a:pt x="6520" y="6003"/>
                  <a:pt x="6507" y="6016"/>
                </a:cubicBezTo>
                <a:lnTo>
                  <a:pt x="6468" y="5990"/>
                </a:lnTo>
                <a:lnTo>
                  <a:pt x="6481" y="5951"/>
                </a:lnTo>
                <a:lnTo>
                  <a:pt x="6507" y="5938"/>
                </a:lnTo>
                <a:close/>
                <a:moveTo>
                  <a:pt x="11363" y="1"/>
                </a:moveTo>
                <a:cubicBezTo>
                  <a:pt x="11332" y="1"/>
                  <a:pt x="11300" y="17"/>
                  <a:pt x="11280" y="49"/>
                </a:cubicBezTo>
                <a:cubicBezTo>
                  <a:pt x="11280" y="23"/>
                  <a:pt x="11254" y="23"/>
                  <a:pt x="11229" y="23"/>
                </a:cubicBezTo>
                <a:cubicBezTo>
                  <a:pt x="11187" y="48"/>
                  <a:pt x="11123" y="63"/>
                  <a:pt x="11080" y="63"/>
                </a:cubicBezTo>
                <a:cubicBezTo>
                  <a:pt x="11056" y="63"/>
                  <a:pt x="11039" y="58"/>
                  <a:pt x="11034" y="49"/>
                </a:cubicBezTo>
                <a:lnTo>
                  <a:pt x="11008" y="49"/>
                </a:lnTo>
                <a:cubicBezTo>
                  <a:pt x="10982" y="88"/>
                  <a:pt x="10956" y="88"/>
                  <a:pt x="10917" y="101"/>
                </a:cubicBezTo>
                <a:cubicBezTo>
                  <a:pt x="10891" y="101"/>
                  <a:pt x="10865" y="114"/>
                  <a:pt x="10839" y="153"/>
                </a:cubicBezTo>
                <a:cubicBezTo>
                  <a:pt x="10813" y="192"/>
                  <a:pt x="10788" y="192"/>
                  <a:pt x="10788" y="192"/>
                </a:cubicBezTo>
                <a:cubicBezTo>
                  <a:pt x="10784" y="194"/>
                  <a:pt x="10781" y="194"/>
                  <a:pt x="10779" y="194"/>
                </a:cubicBezTo>
                <a:cubicBezTo>
                  <a:pt x="10765" y="194"/>
                  <a:pt x="10778" y="161"/>
                  <a:pt x="10800" y="127"/>
                </a:cubicBezTo>
                <a:cubicBezTo>
                  <a:pt x="10818" y="114"/>
                  <a:pt x="10819" y="106"/>
                  <a:pt x="10810" y="106"/>
                </a:cubicBezTo>
                <a:cubicBezTo>
                  <a:pt x="10793" y="106"/>
                  <a:pt x="10739" y="132"/>
                  <a:pt x="10697" y="192"/>
                </a:cubicBezTo>
                <a:cubicBezTo>
                  <a:pt x="10658" y="237"/>
                  <a:pt x="10638" y="260"/>
                  <a:pt x="10634" y="260"/>
                </a:cubicBezTo>
                <a:cubicBezTo>
                  <a:pt x="10629" y="260"/>
                  <a:pt x="10638" y="237"/>
                  <a:pt x="10658" y="192"/>
                </a:cubicBezTo>
                <a:cubicBezTo>
                  <a:pt x="10675" y="166"/>
                  <a:pt x="10686" y="141"/>
                  <a:pt x="10681" y="141"/>
                </a:cubicBezTo>
                <a:cubicBezTo>
                  <a:pt x="10679" y="141"/>
                  <a:pt x="10671" y="148"/>
                  <a:pt x="10658" y="166"/>
                </a:cubicBezTo>
                <a:cubicBezTo>
                  <a:pt x="10658" y="166"/>
                  <a:pt x="10593" y="192"/>
                  <a:pt x="10606" y="218"/>
                </a:cubicBezTo>
                <a:lnTo>
                  <a:pt x="10515" y="244"/>
                </a:lnTo>
                <a:cubicBezTo>
                  <a:pt x="10450" y="244"/>
                  <a:pt x="10424" y="257"/>
                  <a:pt x="10398" y="270"/>
                </a:cubicBezTo>
                <a:cubicBezTo>
                  <a:pt x="10382" y="294"/>
                  <a:pt x="10376" y="303"/>
                  <a:pt x="10364" y="303"/>
                </a:cubicBezTo>
                <a:cubicBezTo>
                  <a:pt x="10357" y="303"/>
                  <a:pt x="10348" y="300"/>
                  <a:pt x="10334" y="296"/>
                </a:cubicBezTo>
                <a:cubicBezTo>
                  <a:pt x="10329" y="287"/>
                  <a:pt x="10323" y="283"/>
                  <a:pt x="10319" y="283"/>
                </a:cubicBezTo>
                <a:cubicBezTo>
                  <a:pt x="10309" y="283"/>
                  <a:pt x="10303" y="300"/>
                  <a:pt x="10321" y="335"/>
                </a:cubicBezTo>
                <a:cubicBezTo>
                  <a:pt x="10311" y="364"/>
                  <a:pt x="10294" y="378"/>
                  <a:pt x="10270" y="378"/>
                </a:cubicBezTo>
                <a:cubicBezTo>
                  <a:pt x="10261" y="378"/>
                  <a:pt x="10252" y="377"/>
                  <a:pt x="10243" y="373"/>
                </a:cubicBezTo>
                <a:cubicBezTo>
                  <a:pt x="10230" y="347"/>
                  <a:pt x="10217" y="338"/>
                  <a:pt x="10209" y="338"/>
                </a:cubicBezTo>
                <a:cubicBezTo>
                  <a:pt x="10201" y="338"/>
                  <a:pt x="10197" y="347"/>
                  <a:pt x="10204" y="360"/>
                </a:cubicBezTo>
                <a:cubicBezTo>
                  <a:pt x="10191" y="412"/>
                  <a:pt x="10165" y="425"/>
                  <a:pt x="10165" y="425"/>
                </a:cubicBezTo>
                <a:cubicBezTo>
                  <a:pt x="10164" y="423"/>
                  <a:pt x="10161" y="422"/>
                  <a:pt x="10158" y="422"/>
                </a:cubicBezTo>
                <a:cubicBezTo>
                  <a:pt x="10113" y="422"/>
                  <a:pt x="9890" y="556"/>
                  <a:pt x="9711" y="724"/>
                </a:cubicBezTo>
                <a:cubicBezTo>
                  <a:pt x="9685" y="737"/>
                  <a:pt x="9685" y="776"/>
                  <a:pt x="9711" y="801"/>
                </a:cubicBezTo>
                <a:cubicBezTo>
                  <a:pt x="9730" y="827"/>
                  <a:pt x="9734" y="834"/>
                  <a:pt x="9727" y="834"/>
                </a:cubicBezTo>
                <a:cubicBezTo>
                  <a:pt x="9721" y="834"/>
                  <a:pt x="9705" y="827"/>
                  <a:pt x="9685" y="827"/>
                </a:cubicBezTo>
                <a:cubicBezTo>
                  <a:pt x="9655" y="810"/>
                  <a:pt x="9630" y="803"/>
                  <a:pt x="9614" y="803"/>
                </a:cubicBezTo>
                <a:cubicBezTo>
                  <a:pt x="9583" y="803"/>
                  <a:pt x="9586" y="832"/>
                  <a:pt x="9646" y="866"/>
                </a:cubicBezTo>
                <a:cubicBezTo>
                  <a:pt x="9684" y="881"/>
                  <a:pt x="9700" y="888"/>
                  <a:pt x="9688" y="888"/>
                </a:cubicBezTo>
                <a:cubicBezTo>
                  <a:pt x="9680" y="888"/>
                  <a:pt x="9658" y="885"/>
                  <a:pt x="9620" y="879"/>
                </a:cubicBezTo>
                <a:cubicBezTo>
                  <a:pt x="9581" y="879"/>
                  <a:pt x="9581" y="879"/>
                  <a:pt x="9581" y="918"/>
                </a:cubicBezTo>
                <a:cubicBezTo>
                  <a:pt x="9600" y="937"/>
                  <a:pt x="9592" y="955"/>
                  <a:pt x="9581" y="955"/>
                </a:cubicBezTo>
                <a:cubicBezTo>
                  <a:pt x="9577" y="955"/>
                  <a:pt x="9572" y="952"/>
                  <a:pt x="9568" y="944"/>
                </a:cubicBezTo>
                <a:cubicBezTo>
                  <a:pt x="9516" y="944"/>
                  <a:pt x="9478" y="944"/>
                  <a:pt x="9503" y="970"/>
                </a:cubicBezTo>
                <a:cubicBezTo>
                  <a:pt x="9503" y="970"/>
                  <a:pt x="9478" y="983"/>
                  <a:pt x="9439" y="983"/>
                </a:cubicBezTo>
                <a:cubicBezTo>
                  <a:pt x="9400" y="983"/>
                  <a:pt x="9400" y="1035"/>
                  <a:pt x="9400" y="1074"/>
                </a:cubicBezTo>
                <a:cubicBezTo>
                  <a:pt x="9400" y="1140"/>
                  <a:pt x="9389" y="1174"/>
                  <a:pt x="9375" y="1174"/>
                </a:cubicBezTo>
                <a:cubicBezTo>
                  <a:pt x="9367" y="1174"/>
                  <a:pt x="9357" y="1162"/>
                  <a:pt x="9348" y="1139"/>
                </a:cubicBezTo>
                <a:cubicBezTo>
                  <a:pt x="9343" y="1127"/>
                  <a:pt x="9337" y="1122"/>
                  <a:pt x="9331" y="1122"/>
                </a:cubicBezTo>
                <a:cubicBezTo>
                  <a:pt x="9302" y="1122"/>
                  <a:pt x="9262" y="1226"/>
                  <a:pt x="9283" y="1268"/>
                </a:cubicBezTo>
                <a:cubicBezTo>
                  <a:pt x="9307" y="1308"/>
                  <a:pt x="9316" y="1323"/>
                  <a:pt x="9314" y="1323"/>
                </a:cubicBezTo>
                <a:cubicBezTo>
                  <a:pt x="9312" y="1323"/>
                  <a:pt x="9306" y="1317"/>
                  <a:pt x="9296" y="1307"/>
                </a:cubicBezTo>
                <a:cubicBezTo>
                  <a:pt x="9291" y="1305"/>
                  <a:pt x="9286" y="1304"/>
                  <a:pt x="9282" y="1304"/>
                </a:cubicBezTo>
                <a:cubicBezTo>
                  <a:pt x="9265" y="1304"/>
                  <a:pt x="9257" y="1320"/>
                  <a:pt x="9257" y="1320"/>
                </a:cubicBezTo>
                <a:cubicBezTo>
                  <a:pt x="9238" y="1339"/>
                  <a:pt x="9226" y="1351"/>
                  <a:pt x="9211" y="1351"/>
                </a:cubicBezTo>
                <a:cubicBezTo>
                  <a:pt x="9205" y="1351"/>
                  <a:pt x="9199" y="1350"/>
                  <a:pt x="9192" y="1346"/>
                </a:cubicBezTo>
                <a:cubicBezTo>
                  <a:pt x="9192" y="1346"/>
                  <a:pt x="9179" y="1372"/>
                  <a:pt x="9166" y="1437"/>
                </a:cubicBezTo>
                <a:cubicBezTo>
                  <a:pt x="9189" y="1507"/>
                  <a:pt x="9140" y="1556"/>
                  <a:pt x="9073" y="1556"/>
                </a:cubicBezTo>
                <a:cubicBezTo>
                  <a:pt x="9065" y="1556"/>
                  <a:pt x="9058" y="1555"/>
                  <a:pt x="9049" y="1554"/>
                </a:cubicBezTo>
                <a:lnTo>
                  <a:pt x="9049" y="1619"/>
                </a:lnTo>
                <a:cubicBezTo>
                  <a:pt x="9078" y="1666"/>
                  <a:pt x="9092" y="1699"/>
                  <a:pt x="9078" y="1699"/>
                </a:cubicBezTo>
                <a:cubicBezTo>
                  <a:pt x="9073" y="1699"/>
                  <a:pt x="9064" y="1694"/>
                  <a:pt x="9049" y="1683"/>
                </a:cubicBezTo>
                <a:cubicBezTo>
                  <a:pt x="9040" y="1679"/>
                  <a:pt x="9031" y="1674"/>
                  <a:pt x="9024" y="1670"/>
                </a:cubicBezTo>
                <a:lnTo>
                  <a:pt x="9024" y="1670"/>
                </a:lnTo>
                <a:cubicBezTo>
                  <a:pt x="9057" y="1715"/>
                  <a:pt x="9004" y="1779"/>
                  <a:pt x="8947" y="1779"/>
                </a:cubicBezTo>
                <a:cubicBezTo>
                  <a:pt x="8938" y="1779"/>
                  <a:pt x="8929" y="1778"/>
                  <a:pt x="8920" y="1774"/>
                </a:cubicBezTo>
                <a:cubicBezTo>
                  <a:pt x="8909" y="1769"/>
                  <a:pt x="8903" y="1766"/>
                  <a:pt x="8898" y="1766"/>
                </a:cubicBezTo>
                <a:cubicBezTo>
                  <a:pt x="8892" y="1766"/>
                  <a:pt x="8888" y="1772"/>
                  <a:pt x="8881" y="1787"/>
                </a:cubicBezTo>
                <a:lnTo>
                  <a:pt x="8907" y="1800"/>
                </a:lnTo>
                <a:cubicBezTo>
                  <a:pt x="8933" y="1813"/>
                  <a:pt x="8972" y="1826"/>
                  <a:pt x="8946" y="1852"/>
                </a:cubicBezTo>
                <a:cubicBezTo>
                  <a:pt x="8935" y="1873"/>
                  <a:pt x="8933" y="1894"/>
                  <a:pt x="8912" y="1894"/>
                </a:cubicBezTo>
                <a:cubicBezTo>
                  <a:pt x="8907" y="1894"/>
                  <a:pt x="8901" y="1893"/>
                  <a:pt x="8894" y="1891"/>
                </a:cubicBezTo>
                <a:cubicBezTo>
                  <a:pt x="8855" y="1891"/>
                  <a:pt x="8816" y="1904"/>
                  <a:pt x="8842" y="1917"/>
                </a:cubicBezTo>
                <a:cubicBezTo>
                  <a:pt x="8842" y="1917"/>
                  <a:pt x="8829" y="1943"/>
                  <a:pt x="8790" y="1956"/>
                </a:cubicBezTo>
                <a:cubicBezTo>
                  <a:pt x="8777" y="1982"/>
                  <a:pt x="8764" y="2008"/>
                  <a:pt x="8738" y="2060"/>
                </a:cubicBezTo>
                <a:cubicBezTo>
                  <a:pt x="8749" y="2093"/>
                  <a:pt x="8741" y="2127"/>
                  <a:pt x="8714" y="2127"/>
                </a:cubicBezTo>
                <a:cubicBezTo>
                  <a:pt x="8709" y="2127"/>
                  <a:pt x="8705" y="2126"/>
                  <a:pt x="8699" y="2124"/>
                </a:cubicBezTo>
                <a:cubicBezTo>
                  <a:pt x="8699" y="2124"/>
                  <a:pt x="8686" y="2176"/>
                  <a:pt x="8699" y="2215"/>
                </a:cubicBezTo>
                <a:cubicBezTo>
                  <a:pt x="8678" y="2258"/>
                  <a:pt x="8665" y="2283"/>
                  <a:pt x="8647" y="2283"/>
                </a:cubicBezTo>
                <a:cubicBezTo>
                  <a:pt x="8643" y="2283"/>
                  <a:pt x="8639" y="2282"/>
                  <a:pt x="8634" y="2280"/>
                </a:cubicBezTo>
                <a:cubicBezTo>
                  <a:pt x="8625" y="2275"/>
                  <a:pt x="8619" y="2272"/>
                  <a:pt x="8616" y="2272"/>
                </a:cubicBezTo>
                <a:cubicBezTo>
                  <a:pt x="8610" y="2272"/>
                  <a:pt x="8613" y="2281"/>
                  <a:pt x="8621" y="2306"/>
                </a:cubicBezTo>
                <a:cubicBezTo>
                  <a:pt x="8660" y="2319"/>
                  <a:pt x="8647" y="2345"/>
                  <a:pt x="8634" y="2371"/>
                </a:cubicBezTo>
                <a:cubicBezTo>
                  <a:pt x="8621" y="2397"/>
                  <a:pt x="8609" y="2423"/>
                  <a:pt x="8609" y="2423"/>
                </a:cubicBezTo>
                <a:cubicBezTo>
                  <a:pt x="8634" y="2436"/>
                  <a:pt x="8634" y="2436"/>
                  <a:pt x="8634" y="2462"/>
                </a:cubicBezTo>
                <a:cubicBezTo>
                  <a:pt x="8621" y="2475"/>
                  <a:pt x="8557" y="2539"/>
                  <a:pt x="8557" y="2565"/>
                </a:cubicBezTo>
                <a:cubicBezTo>
                  <a:pt x="8529" y="2621"/>
                  <a:pt x="8521" y="2637"/>
                  <a:pt x="8533" y="2637"/>
                </a:cubicBezTo>
                <a:cubicBezTo>
                  <a:pt x="8537" y="2637"/>
                  <a:pt x="8545" y="2634"/>
                  <a:pt x="8557" y="2630"/>
                </a:cubicBezTo>
                <a:cubicBezTo>
                  <a:pt x="8561" y="2621"/>
                  <a:pt x="8567" y="2617"/>
                  <a:pt x="8572" y="2617"/>
                </a:cubicBezTo>
                <a:cubicBezTo>
                  <a:pt x="8580" y="2617"/>
                  <a:pt x="8582" y="2631"/>
                  <a:pt x="8557" y="2656"/>
                </a:cubicBezTo>
                <a:cubicBezTo>
                  <a:pt x="8544" y="2682"/>
                  <a:pt x="8479" y="2747"/>
                  <a:pt x="8453" y="2812"/>
                </a:cubicBezTo>
                <a:cubicBezTo>
                  <a:pt x="8414" y="2916"/>
                  <a:pt x="8414" y="2916"/>
                  <a:pt x="8453" y="2929"/>
                </a:cubicBezTo>
                <a:cubicBezTo>
                  <a:pt x="8465" y="2926"/>
                  <a:pt x="8475" y="2925"/>
                  <a:pt x="8482" y="2925"/>
                </a:cubicBezTo>
                <a:cubicBezTo>
                  <a:pt x="8511" y="2925"/>
                  <a:pt x="8492" y="2944"/>
                  <a:pt x="8440" y="2955"/>
                </a:cubicBezTo>
                <a:cubicBezTo>
                  <a:pt x="8362" y="2980"/>
                  <a:pt x="8349" y="3006"/>
                  <a:pt x="8375" y="3006"/>
                </a:cubicBezTo>
                <a:cubicBezTo>
                  <a:pt x="8401" y="3045"/>
                  <a:pt x="8401" y="3045"/>
                  <a:pt x="8388" y="3071"/>
                </a:cubicBezTo>
                <a:cubicBezTo>
                  <a:pt x="8384" y="3069"/>
                  <a:pt x="8380" y="3068"/>
                  <a:pt x="8376" y="3068"/>
                </a:cubicBezTo>
                <a:cubicBezTo>
                  <a:pt x="8358" y="3068"/>
                  <a:pt x="8351" y="3095"/>
                  <a:pt x="8362" y="3149"/>
                </a:cubicBezTo>
                <a:cubicBezTo>
                  <a:pt x="8362" y="3164"/>
                  <a:pt x="8362" y="3171"/>
                  <a:pt x="8354" y="3171"/>
                </a:cubicBezTo>
                <a:cubicBezTo>
                  <a:pt x="8349" y="3171"/>
                  <a:pt x="8339" y="3167"/>
                  <a:pt x="8323" y="3162"/>
                </a:cubicBezTo>
                <a:cubicBezTo>
                  <a:pt x="8323" y="3162"/>
                  <a:pt x="8323" y="3188"/>
                  <a:pt x="8310" y="3201"/>
                </a:cubicBezTo>
                <a:cubicBezTo>
                  <a:pt x="8349" y="3279"/>
                  <a:pt x="8271" y="3408"/>
                  <a:pt x="8232" y="3421"/>
                </a:cubicBezTo>
                <a:cubicBezTo>
                  <a:pt x="8232" y="3421"/>
                  <a:pt x="8219" y="3447"/>
                  <a:pt x="8245" y="3486"/>
                </a:cubicBezTo>
                <a:cubicBezTo>
                  <a:pt x="8273" y="3514"/>
                  <a:pt x="8281" y="3536"/>
                  <a:pt x="8259" y="3536"/>
                </a:cubicBezTo>
                <a:cubicBezTo>
                  <a:pt x="8251" y="3536"/>
                  <a:pt x="8238" y="3532"/>
                  <a:pt x="8219" y="3525"/>
                </a:cubicBezTo>
                <a:cubicBezTo>
                  <a:pt x="8198" y="3514"/>
                  <a:pt x="8185" y="3508"/>
                  <a:pt x="8181" y="3508"/>
                </a:cubicBezTo>
                <a:cubicBezTo>
                  <a:pt x="8174" y="3508"/>
                  <a:pt x="8184" y="3521"/>
                  <a:pt x="8206" y="3551"/>
                </a:cubicBezTo>
                <a:cubicBezTo>
                  <a:pt x="8228" y="3583"/>
                  <a:pt x="8196" y="3668"/>
                  <a:pt x="8163" y="3668"/>
                </a:cubicBezTo>
                <a:cubicBezTo>
                  <a:pt x="8156" y="3668"/>
                  <a:pt x="8148" y="3664"/>
                  <a:pt x="8142" y="3655"/>
                </a:cubicBezTo>
                <a:lnTo>
                  <a:pt x="8077" y="3629"/>
                </a:lnTo>
                <a:lnTo>
                  <a:pt x="8077" y="3629"/>
                </a:lnTo>
                <a:cubicBezTo>
                  <a:pt x="8103" y="3668"/>
                  <a:pt x="8090" y="3694"/>
                  <a:pt x="8090" y="3694"/>
                </a:cubicBezTo>
                <a:cubicBezTo>
                  <a:pt x="8116" y="3707"/>
                  <a:pt x="8116" y="3733"/>
                  <a:pt x="8077" y="3798"/>
                </a:cubicBezTo>
                <a:cubicBezTo>
                  <a:pt x="8064" y="3837"/>
                  <a:pt x="8051" y="3940"/>
                  <a:pt x="8038" y="3992"/>
                </a:cubicBezTo>
                <a:cubicBezTo>
                  <a:pt x="8012" y="4031"/>
                  <a:pt x="7986" y="4096"/>
                  <a:pt x="7947" y="4109"/>
                </a:cubicBezTo>
                <a:cubicBezTo>
                  <a:pt x="7934" y="4135"/>
                  <a:pt x="7921" y="4148"/>
                  <a:pt x="7934" y="4213"/>
                </a:cubicBezTo>
                <a:cubicBezTo>
                  <a:pt x="7945" y="4246"/>
                  <a:pt x="7937" y="4280"/>
                  <a:pt x="7909" y="4280"/>
                </a:cubicBezTo>
                <a:cubicBezTo>
                  <a:pt x="7905" y="4280"/>
                  <a:pt x="7900" y="4279"/>
                  <a:pt x="7895" y="4278"/>
                </a:cubicBezTo>
                <a:lnTo>
                  <a:pt x="7895" y="4290"/>
                </a:lnTo>
                <a:cubicBezTo>
                  <a:pt x="7895" y="4355"/>
                  <a:pt x="7882" y="4368"/>
                  <a:pt x="7882" y="4368"/>
                </a:cubicBezTo>
                <a:cubicBezTo>
                  <a:pt x="7876" y="4365"/>
                  <a:pt x="7868" y="4363"/>
                  <a:pt x="7861" y="4363"/>
                </a:cubicBezTo>
                <a:cubicBezTo>
                  <a:pt x="7840" y="4363"/>
                  <a:pt x="7821" y="4378"/>
                  <a:pt x="7830" y="4407"/>
                </a:cubicBezTo>
                <a:cubicBezTo>
                  <a:pt x="7856" y="4420"/>
                  <a:pt x="7856" y="4433"/>
                  <a:pt x="7830" y="4485"/>
                </a:cubicBezTo>
                <a:cubicBezTo>
                  <a:pt x="7804" y="4485"/>
                  <a:pt x="7688" y="4680"/>
                  <a:pt x="7584" y="4822"/>
                </a:cubicBezTo>
                <a:cubicBezTo>
                  <a:pt x="7467" y="4978"/>
                  <a:pt x="7337" y="5121"/>
                  <a:pt x="7350" y="5134"/>
                </a:cubicBezTo>
                <a:cubicBezTo>
                  <a:pt x="7350" y="5134"/>
                  <a:pt x="7337" y="5147"/>
                  <a:pt x="7311" y="5172"/>
                </a:cubicBezTo>
                <a:cubicBezTo>
                  <a:pt x="7286" y="5185"/>
                  <a:pt x="7260" y="5224"/>
                  <a:pt x="7260" y="5224"/>
                </a:cubicBezTo>
                <a:cubicBezTo>
                  <a:pt x="7252" y="5215"/>
                  <a:pt x="7244" y="5210"/>
                  <a:pt x="7235" y="5210"/>
                </a:cubicBezTo>
                <a:cubicBezTo>
                  <a:pt x="7197" y="5210"/>
                  <a:pt x="7148" y="5288"/>
                  <a:pt x="7117" y="5341"/>
                </a:cubicBezTo>
                <a:cubicBezTo>
                  <a:pt x="7117" y="5380"/>
                  <a:pt x="7104" y="5393"/>
                  <a:pt x="7091" y="5406"/>
                </a:cubicBezTo>
                <a:cubicBezTo>
                  <a:pt x="7078" y="5389"/>
                  <a:pt x="7064" y="5381"/>
                  <a:pt x="7049" y="5381"/>
                </a:cubicBezTo>
                <a:cubicBezTo>
                  <a:pt x="7020" y="5381"/>
                  <a:pt x="6992" y="5410"/>
                  <a:pt x="6974" y="5445"/>
                </a:cubicBezTo>
                <a:cubicBezTo>
                  <a:pt x="6989" y="5483"/>
                  <a:pt x="6987" y="5503"/>
                  <a:pt x="6974" y="5503"/>
                </a:cubicBezTo>
                <a:cubicBezTo>
                  <a:pt x="6966" y="5503"/>
                  <a:pt x="6952" y="5492"/>
                  <a:pt x="6935" y="5471"/>
                </a:cubicBezTo>
                <a:cubicBezTo>
                  <a:pt x="6927" y="5454"/>
                  <a:pt x="6917" y="5445"/>
                  <a:pt x="6907" y="5445"/>
                </a:cubicBezTo>
                <a:cubicBezTo>
                  <a:pt x="6889" y="5445"/>
                  <a:pt x="6875" y="5479"/>
                  <a:pt x="6883" y="5549"/>
                </a:cubicBezTo>
                <a:cubicBezTo>
                  <a:pt x="6883" y="5570"/>
                  <a:pt x="6883" y="5580"/>
                  <a:pt x="6877" y="5580"/>
                </a:cubicBezTo>
                <a:cubicBezTo>
                  <a:pt x="6872" y="5580"/>
                  <a:pt x="6862" y="5573"/>
                  <a:pt x="6845" y="5562"/>
                </a:cubicBezTo>
                <a:cubicBezTo>
                  <a:pt x="6821" y="5544"/>
                  <a:pt x="6806" y="5537"/>
                  <a:pt x="6797" y="5537"/>
                </a:cubicBezTo>
                <a:cubicBezTo>
                  <a:pt x="6786" y="5537"/>
                  <a:pt x="6786" y="5547"/>
                  <a:pt x="6793" y="5562"/>
                </a:cubicBezTo>
                <a:cubicBezTo>
                  <a:pt x="6800" y="5599"/>
                  <a:pt x="6795" y="5620"/>
                  <a:pt x="6778" y="5620"/>
                </a:cubicBezTo>
                <a:cubicBezTo>
                  <a:pt x="6767" y="5620"/>
                  <a:pt x="6749" y="5609"/>
                  <a:pt x="6728" y="5588"/>
                </a:cubicBezTo>
                <a:cubicBezTo>
                  <a:pt x="6699" y="5571"/>
                  <a:pt x="6684" y="5561"/>
                  <a:pt x="6676" y="5561"/>
                </a:cubicBezTo>
                <a:cubicBezTo>
                  <a:pt x="6665" y="5561"/>
                  <a:pt x="6669" y="5577"/>
                  <a:pt x="6676" y="5613"/>
                </a:cubicBezTo>
                <a:cubicBezTo>
                  <a:pt x="6676" y="5657"/>
                  <a:pt x="6640" y="5689"/>
                  <a:pt x="6605" y="5689"/>
                </a:cubicBezTo>
                <a:cubicBezTo>
                  <a:pt x="6588" y="5689"/>
                  <a:pt x="6572" y="5682"/>
                  <a:pt x="6559" y="5665"/>
                </a:cubicBezTo>
                <a:cubicBezTo>
                  <a:pt x="6546" y="5665"/>
                  <a:pt x="6533" y="5662"/>
                  <a:pt x="6525" y="5662"/>
                </a:cubicBezTo>
                <a:cubicBezTo>
                  <a:pt x="6517" y="5662"/>
                  <a:pt x="6514" y="5665"/>
                  <a:pt x="6520" y="5678"/>
                </a:cubicBezTo>
                <a:lnTo>
                  <a:pt x="6494" y="5652"/>
                </a:lnTo>
                <a:cubicBezTo>
                  <a:pt x="6468" y="5665"/>
                  <a:pt x="6455" y="5665"/>
                  <a:pt x="6455" y="5665"/>
                </a:cubicBezTo>
                <a:lnTo>
                  <a:pt x="6455" y="5691"/>
                </a:lnTo>
                <a:cubicBezTo>
                  <a:pt x="6455" y="5704"/>
                  <a:pt x="6417" y="5704"/>
                  <a:pt x="6365" y="5704"/>
                </a:cubicBezTo>
                <a:cubicBezTo>
                  <a:pt x="6313" y="5704"/>
                  <a:pt x="6248" y="5717"/>
                  <a:pt x="6183" y="5717"/>
                </a:cubicBezTo>
                <a:cubicBezTo>
                  <a:pt x="6128" y="5720"/>
                  <a:pt x="6085" y="5721"/>
                  <a:pt x="6052" y="5721"/>
                </a:cubicBezTo>
                <a:cubicBezTo>
                  <a:pt x="6018" y="5721"/>
                  <a:pt x="5995" y="5720"/>
                  <a:pt x="5979" y="5720"/>
                </a:cubicBezTo>
                <a:cubicBezTo>
                  <a:pt x="5946" y="5720"/>
                  <a:pt x="5943" y="5724"/>
                  <a:pt x="5950" y="5743"/>
                </a:cubicBezTo>
                <a:cubicBezTo>
                  <a:pt x="5956" y="5776"/>
                  <a:pt x="5950" y="5792"/>
                  <a:pt x="5940" y="5792"/>
                </a:cubicBezTo>
                <a:cubicBezTo>
                  <a:pt x="5930" y="5792"/>
                  <a:pt x="5917" y="5776"/>
                  <a:pt x="5911" y="5743"/>
                </a:cubicBezTo>
                <a:cubicBezTo>
                  <a:pt x="5885" y="5743"/>
                  <a:pt x="5859" y="5704"/>
                  <a:pt x="5820" y="5691"/>
                </a:cubicBezTo>
                <a:cubicBezTo>
                  <a:pt x="5781" y="5678"/>
                  <a:pt x="5742" y="5665"/>
                  <a:pt x="5755" y="5639"/>
                </a:cubicBezTo>
                <a:lnTo>
                  <a:pt x="5729" y="5639"/>
                </a:lnTo>
                <a:cubicBezTo>
                  <a:pt x="5714" y="5655"/>
                  <a:pt x="5693" y="5661"/>
                  <a:pt x="5670" y="5661"/>
                </a:cubicBezTo>
                <a:cubicBezTo>
                  <a:pt x="5615" y="5661"/>
                  <a:pt x="5549" y="5624"/>
                  <a:pt x="5522" y="5588"/>
                </a:cubicBezTo>
                <a:cubicBezTo>
                  <a:pt x="5496" y="5562"/>
                  <a:pt x="5470" y="5562"/>
                  <a:pt x="5418" y="5562"/>
                </a:cubicBezTo>
                <a:cubicBezTo>
                  <a:pt x="5366" y="5562"/>
                  <a:pt x="5366" y="5562"/>
                  <a:pt x="5366" y="5536"/>
                </a:cubicBezTo>
                <a:cubicBezTo>
                  <a:pt x="5376" y="5515"/>
                  <a:pt x="5328" y="5443"/>
                  <a:pt x="5288" y="5443"/>
                </a:cubicBezTo>
                <a:cubicBezTo>
                  <a:pt x="5279" y="5443"/>
                  <a:pt x="5270" y="5448"/>
                  <a:pt x="5262" y="5458"/>
                </a:cubicBezTo>
                <a:lnTo>
                  <a:pt x="5262" y="5419"/>
                </a:lnTo>
                <a:cubicBezTo>
                  <a:pt x="5262" y="5401"/>
                  <a:pt x="5254" y="5394"/>
                  <a:pt x="5244" y="5394"/>
                </a:cubicBezTo>
                <a:cubicBezTo>
                  <a:pt x="5232" y="5394"/>
                  <a:pt x="5217" y="5405"/>
                  <a:pt x="5210" y="5419"/>
                </a:cubicBezTo>
                <a:cubicBezTo>
                  <a:pt x="5195" y="5439"/>
                  <a:pt x="5184" y="5449"/>
                  <a:pt x="5178" y="5449"/>
                </a:cubicBezTo>
                <a:cubicBezTo>
                  <a:pt x="5169" y="5449"/>
                  <a:pt x="5173" y="5423"/>
                  <a:pt x="5197" y="5367"/>
                </a:cubicBezTo>
                <a:cubicBezTo>
                  <a:pt x="5223" y="5332"/>
                  <a:pt x="5226" y="5315"/>
                  <a:pt x="5217" y="5315"/>
                </a:cubicBezTo>
                <a:cubicBezTo>
                  <a:pt x="5213" y="5315"/>
                  <a:pt x="5206" y="5319"/>
                  <a:pt x="5197" y="5328"/>
                </a:cubicBezTo>
                <a:cubicBezTo>
                  <a:pt x="5181" y="5333"/>
                  <a:pt x="5165" y="5337"/>
                  <a:pt x="5153" y="5337"/>
                </a:cubicBezTo>
                <a:cubicBezTo>
                  <a:pt x="5135" y="5337"/>
                  <a:pt x="5125" y="5330"/>
                  <a:pt x="5132" y="5315"/>
                </a:cubicBezTo>
                <a:cubicBezTo>
                  <a:pt x="5119" y="5302"/>
                  <a:pt x="5110" y="5292"/>
                  <a:pt x="5098" y="5292"/>
                </a:cubicBezTo>
                <a:cubicBezTo>
                  <a:pt x="5087" y="5292"/>
                  <a:pt x="5074" y="5302"/>
                  <a:pt x="5055" y="5328"/>
                </a:cubicBezTo>
                <a:cubicBezTo>
                  <a:pt x="5047" y="5336"/>
                  <a:pt x="5040" y="5339"/>
                  <a:pt x="5034" y="5339"/>
                </a:cubicBezTo>
                <a:cubicBezTo>
                  <a:pt x="5021" y="5339"/>
                  <a:pt x="5012" y="5324"/>
                  <a:pt x="5003" y="5315"/>
                </a:cubicBezTo>
                <a:cubicBezTo>
                  <a:pt x="5016" y="5289"/>
                  <a:pt x="5016" y="5289"/>
                  <a:pt x="5055" y="5289"/>
                </a:cubicBezTo>
                <a:cubicBezTo>
                  <a:pt x="5061" y="5292"/>
                  <a:pt x="5064" y="5294"/>
                  <a:pt x="5065" y="5294"/>
                </a:cubicBezTo>
                <a:cubicBezTo>
                  <a:pt x="5068" y="5294"/>
                  <a:pt x="5048" y="5279"/>
                  <a:pt x="5029" y="5250"/>
                </a:cubicBezTo>
                <a:cubicBezTo>
                  <a:pt x="5003" y="5237"/>
                  <a:pt x="5003" y="5185"/>
                  <a:pt x="5016" y="5160"/>
                </a:cubicBezTo>
                <a:cubicBezTo>
                  <a:pt x="5022" y="5140"/>
                  <a:pt x="5022" y="5127"/>
                  <a:pt x="5017" y="5127"/>
                </a:cubicBezTo>
                <a:cubicBezTo>
                  <a:pt x="5012" y="5127"/>
                  <a:pt x="5003" y="5140"/>
                  <a:pt x="4990" y="5172"/>
                </a:cubicBezTo>
                <a:cubicBezTo>
                  <a:pt x="4961" y="5194"/>
                  <a:pt x="4948" y="5204"/>
                  <a:pt x="4938" y="5204"/>
                </a:cubicBezTo>
                <a:cubicBezTo>
                  <a:pt x="4930" y="5204"/>
                  <a:pt x="4924" y="5197"/>
                  <a:pt x="4912" y="5185"/>
                </a:cubicBezTo>
                <a:cubicBezTo>
                  <a:pt x="4886" y="5160"/>
                  <a:pt x="4873" y="5147"/>
                  <a:pt x="4899" y="5121"/>
                </a:cubicBezTo>
                <a:cubicBezTo>
                  <a:pt x="4925" y="5108"/>
                  <a:pt x="4925" y="5108"/>
                  <a:pt x="4899" y="5069"/>
                </a:cubicBezTo>
                <a:cubicBezTo>
                  <a:pt x="4870" y="5040"/>
                  <a:pt x="4822" y="5031"/>
                  <a:pt x="4773" y="5031"/>
                </a:cubicBezTo>
                <a:cubicBezTo>
                  <a:pt x="4734" y="5031"/>
                  <a:pt x="4695" y="5037"/>
                  <a:pt x="4666" y="5043"/>
                </a:cubicBezTo>
                <a:cubicBezTo>
                  <a:pt x="4647" y="5061"/>
                  <a:pt x="4638" y="5071"/>
                  <a:pt x="4635" y="5071"/>
                </a:cubicBezTo>
                <a:cubicBezTo>
                  <a:pt x="4632" y="5071"/>
                  <a:pt x="4639" y="5058"/>
                  <a:pt x="4653" y="5030"/>
                </a:cubicBezTo>
                <a:cubicBezTo>
                  <a:pt x="4678" y="5004"/>
                  <a:pt x="4666" y="4991"/>
                  <a:pt x="4653" y="4965"/>
                </a:cubicBezTo>
                <a:cubicBezTo>
                  <a:pt x="4646" y="4972"/>
                  <a:pt x="4642" y="4974"/>
                  <a:pt x="4639" y="4974"/>
                </a:cubicBezTo>
                <a:cubicBezTo>
                  <a:pt x="4635" y="4974"/>
                  <a:pt x="4640" y="4962"/>
                  <a:pt x="4647" y="4962"/>
                </a:cubicBezTo>
                <a:cubicBezTo>
                  <a:pt x="4649" y="4962"/>
                  <a:pt x="4651" y="4963"/>
                  <a:pt x="4653" y="4965"/>
                </a:cubicBezTo>
                <a:cubicBezTo>
                  <a:pt x="4659" y="4961"/>
                  <a:pt x="4666" y="4960"/>
                  <a:pt x="4671" y="4960"/>
                </a:cubicBezTo>
                <a:cubicBezTo>
                  <a:pt x="4685" y="4960"/>
                  <a:pt x="4695" y="4972"/>
                  <a:pt x="4704" y="4991"/>
                </a:cubicBezTo>
                <a:lnTo>
                  <a:pt x="4730" y="4965"/>
                </a:lnTo>
                <a:cubicBezTo>
                  <a:pt x="4759" y="4927"/>
                  <a:pt x="4760" y="4903"/>
                  <a:pt x="4732" y="4903"/>
                </a:cubicBezTo>
                <a:cubicBezTo>
                  <a:pt x="4722" y="4903"/>
                  <a:pt x="4709" y="4906"/>
                  <a:pt x="4691" y="4913"/>
                </a:cubicBezTo>
                <a:cubicBezTo>
                  <a:pt x="4653" y="4913"/>
                  <a:pt x="4653" y="4913"/>
                  <a:pt x="4666" y="4874"/>
                </a:cubicBezTo>
                <a:cubicBezTo>
                  <a:pt x="4666" y="4844"/>
                  <a:pt x="4673" y="4814"/>
                  <a:pt x="4665" y="4814"/>
                </a:cubicBezTo>
                <a:cubicBezTo>
                  <a:pt x="4662" y="4814"/>
                  <a:pt x="4658" y="4816"/>
                  <a:pt x="4653" y="4822"/>
                </a:cubicBezTo>
                <a:cubicBezTo>
                  <a:pt x="4653" y="4822"/>
                  <a:pt x="4627" y="4783"/>
                  <a:pt x="4640" y="4744"/>
                </a:cubicBezTo>
                <a:cubicBezTo>
                  <a:pt x="4621" y="4716"/>
                  <a:pt x="4609" y="4695"/>
                  <a:pt x="4594" y="4695"/>
                </a:cubicBezTo>
                <a:cubicBezTo>
                  <a:pt x="4588" y="4695"/>
                  <a:pt x="4582" y="4698"/>
                  <a:pt x="4575" y="4706"/>
                </a:cubicBezTo>
                <a:cubicBezTo>
                  <a:pt x="4570" y="4708"/>
                  <a:pt x="4565" y="4709"/>
                  <a:pt x="4561" y="4709"/>
                </a:cubicBezTo>
                <a:cubicBezTo>
                  <a:pt x="4544" y="4709"/>
                  <a:pt x="4533" y="4690"/>
                  <a:pt x="4523" y="4680"/>
                </a:cubicBezTo>
                <a:cubicBezTo>
                  <a:pt x="4513" y="4661"/>
                  <a:pt x="4504" y="4649"/>
                  <a:pt x="4489" y="4649"/>
                </a:cubicBezTo>
                <a:cubicBezTo>
                  <a:pt x="4484" y="4649"/>
                  <a:pt x="4478" y="4650"/>
                  <a:pt x="4471" y="4654"/>
                </a:cubicBezTo>
                <a:cubicBezTo>
                  <a:pt x="4461" y="4658"/>
                  <a:pt x="4450" y="4661"/>
                  <a:pt x="4439" y="4661"/>
                </a:cubicBezTo>
                <a:cubicBezTo>
                  <a:pt x="4418" y="4661"/>
                  <a:pt x="4397" y="4652"/>
                  <a:pt x="4380" y="4628"/>
                </a:cubicBezTo>
                <a:cubicBezTo>
                  <a:pt x="4328" y="4602"/>
                  <a:pt x="4328" y="4602"/>
                  <a:pt x="4367" y="4550"/>
                </a:cubicBezTo>
                <a:cubicBezTo>
                  <a:pt x="4393" y="4524"/>
                  <a:pt x="4380" y="4511"/>
                  <a:pt x="4367" y="4485"/>
                </a:cubicBezTo>
                <a:cubicBezTo>
                  <a:pt x="4367" y="4485"/>
                  <a:pt x="4354" y="4472"/>
                  <a:pt x="4367" y="4433"/>
                </a:cubicBezTo>
                <a:cubicBezTo>
                  <a:pt x="4374" y="4414"/>
                  <a:pt x="4370" y="4407"/>
                  <a:pt x="4362" y="4407"/>
                </a:cubicBezTo>
                <a:cubicBezTo>
                  <a:pt x="4354" y="4407"/>
                  <a:pt x="4341" y="4414"/>
                  <a:pt x="4328" y="4420"/>
                </a:cubicBezTo>
                <a:cubicBezTo>
                  <a:pt x="4302" y="4446"/>
                  <a:pt x="4276" y="4459"/>
                  <a:pt x="4276" y="4459"/>
                </a:cubicBezTo>
                <a:cubicBezTo>
                  <a:pt x="4263" y="4433"/>
                  <a:pt x="4302" y="4381"/>
                  <a:pt x="4328" y="4368"/>
                </a:cubicBezTo>
                <a:cubicBezTo>
                  <a:pt x="4351" y="4338"/>
                  <a:pt x="4361" y="4325"/>
                  <a:pt x="4354" y="4325"/>
                </a:cubicBezTo>
                <a:cubicBezTo>
                  <a:pt x="4349" y="4325"/>
                  <a:pt x="4337" y="4332"/>
                  <a:pt x="4315" y="4342"/>
                </a:cubicBezTo>
                <a:cubicBezTo>
                  <a:pt x="4307" y="4346"/>
                  <a:pt x="4298" y="4349"/>
                  <a:pt x="4289" y="4349"/>
                </a:cubicBezTo>
                <a:cubicBezTo>
                  <a:pt x="4269" y="4349"/>
                  <a:pt x="4250" y="4335"/>
                  <a:pt x="4250" y="4290"/>
                </a:cubicBezTo>
                <a:cubicBezTo>
                  <a:pt x="4225" y="4252"/>
                  <a:pt x="4199" y="4213"/>
                  <a:pt x="4225" y="4187"/>
                </a:cubicBezTo>
                <a:cubicBezTo>
                  <a:pt x="4237" y="4161"/>
                  <a:pt x="4199" y="4148"/>
                  <a:pt x="4199" y="4148"/>
                </a:cubicBezTo>
                <a:cubicBezTo>
                  <a:pt x="4160" y="4148"/>
                  <a:pt x="4147" y="4122"/>
                  <a:pt x="4134" y="4031"/>
                </a:cubicBezTo>
                <a:cubicBezTo>
                  <a:pt x="4125" y="3937"/>
                  <a:pt x="4122" y="3905"/>
                  <a:pt x="4107" y="3905"/>
                </a:cubicBezTo>
                <a:cubicBezTo>
                  <a:pt x="4098" y="3905"/>
                  <a:pt x="4087" y="3914"/>
                  <a:pt x="4069" y="3927"/>
                </a:cubicBezTo>
                <a:cubicBezTo>
                  <a:pt x="4057" y="3933"/>
                  <a:pt x="4046" y="3939"/>
                  <a:pt x="4040" y="3939"/>
                </a:cubicBezTo>
                <a:cubicBezTo>
                  <a:pt x="4033" y="3939"/>
                  <a:pt x="4034" y="3930"/>
                  <a:pt x="4056" y="3901"/>
                </a:cubicBezTo>
                <a:cubicBezTo>
                  <a:pt x="4069" y="3862"/>
                  <a:pt x="4030" y="3849"/>
                  <a:pt x="3978" y="3824"/>
                </a:cubicBezTo>
                <a:cubicBezTo>
                  <a:pt x="3939" y="3824"/>
                  <a:pt x="3887" y="3849"/>
                  <a:pt x="3848" y="3862"/>
                </a:cubicBezTo>
                <a:cubicBezTo>
                  <a:pt x="3826" y="3879"/>
                  <a:pt x="3813" y="3889"/>
                  <a:pt x="3806" y="3889"/>
                </a:cubicBezTo>
                <a:cubicBezTo>
                  <a:pt x="3796" y="3889"/>
                  <a:pt x="3796" y="3873"/>
                  <a:pt x="3796" y="3837"/>
                </a:cubicBezTo>
                <a:cubicBezTo>
                  <a:pt x="3784" y="3811"/>
                  <a:pt x="3796" y="3772"/>
                  <a:pt x="3822" y="3759"/>
                </a:cubicBezTo>
                <a:cubicBezTo>
                  <a:pt x="3828" y="3756"/>
                  <a:pt x="3832" y="3755"/>
                  <a:pt x="3836" y="3755"/>
                </a:cubicBezTo>
                <a:cubicBezTo>
                  <a:pt x="3853" y="3755"/>
                  <a:pt x="3861" y="3772"/>
                  <a:pt x="3861" y="3772"/>
                </a:cubicBezTo>
                <a:lnTo>
                  <a:pt x="3874" y="3785"/>
                </a:lnTo>
                <a:cubicBezTo>
                  <a:pt x="3900" y="3772"/>
                  <a:pt x="3939" y="3759"/>
                  <a:pt x="3900" y="3707"/>
                </a:cubicBezTo>
                <a:cubicBezTo>
                  <a:pt x="3910" y="3678"/>
                  <a:pt x="3905" y="3663"/>
                  <a:pt x="3891" y="3663"/>
                </a:cubicBezTo>
                <a:cubicBezTo>
                  <a:pt x="3886" y="3663"/>
                  <a:pt x="3881" y="3665"/>
                  <a:pt x="3874" y="3668"/>
                </a:cubicBezTo>
                <a:cubicBezTo>
                  <a:pt x="3887" y="3629"/>
                  <a:pt x="3861" y="3577"/>
                  <a:pt x="3835" y="3538"/>
                </a:cubicBezTo>
                <a:cubicBezTo>
                  <a:pt x="3809" y="3486"/>
                  <a:pt x="3758" y="3421"/>
                  <a:pt x="3771" y="3383"/>
                </a:cubicBezTo>
                <a:cubicBezTo>
                  <a:pt x="3751" y="3343"/>
                  <a:pt x="3731" y="3326"/>
                  <a:pt x="3711" y="3326"/>
                </a:cubicBezTo>
                <a:cubicBezTo>
                  <a:pt x="3705" y="3326"/>
                  <a:pt x="3699" y="3328"/>
                  <a:pt x="3693" y="3331"/>
                </a:cubicBezTo>
                <a:cubicBezTo>
                  <a:pt x="3672" y="3346"/>
                  <a:pt x="3658" y="3351"/>
                  <a:pt x="3650" y="3351"/>
                </a:cubicBezTo>
                <a:cubicBezTo>
                  <a:pt x="3637" y="3351"/>
                  <a:pt x="3638" y="3339"/>
                  <a:pt x="3654" y="3331"/>
                </a:cubicBezTo>
                <a:cubicBezTo>
                  <a:pt x="3692" y="3267"/>
                  <a:pt x="3506" y="2967"/>
                  <a:pt x="3425" y="2967"/>
                </a:cubicBezTo>
                <a:cubicBezTo>
                  <a:pt x="3424" y="2967"/>
                  <a:pt x="3422" y="2967"/>
                  <a:pt x="3420" y="2968"/>
                </a:cubicBezTo>
                <a:cubicBezTo>
                  <a:pt x="3420" y="2968"/>
                  <a:pt x="3407" y="2955"/>
                  <a:pt x="3381" y="2929"/>
                </a:cubicBezTo>
                <a:cubicBezTo>
                  <a:pt x="3368" y="2864"/>
                  <a:pt x="3252" y="2734"/>
                  <a:pt x="3200" y="2734"/>
                </a:cubicBezTo>
                <a:cubicBezTo>
                  <a:pt x="3200" y="2734"/>
                  <a:pt x="3187" y="2721"/>
                  <a:pt x="3135" y="2682"/>
                </a:cubicBezTo>
                <a:cubicBezTo>
                  <a:pt x="3113" y="2628"/>
                  <a:pt x="3101" y="2601"/>
                  <a:pt x="3067" y="2601"/>
                </a:cubicBezTo>
                <a:cubicBezTo>
                  <a:pt x="3060" y="2601"/>
                  <a:pt x="3053" y="2602"/>
                  <a:pt x="3044" y="2604"/>
                </a:cubicBezTo>
                <a:cubicBezTo>
                  <a:pt x="3018" y="2604"/>
                  <a:pt x="3004" y="2616"/>
                  <a:pt x="3001" y="2616"/>
                </a:cubicBezTo>
                <a:cubicBezTo>
                  <a:pt x="3000" y="2616"/>
                  <a:pt x="3001" y="2613"/>
                  <a:pt x="3005" y="2604"/>
                </a:cubicBezTo>
                <a:cubicBezTo>
                  <a:pt x="3031" y="2578"/>
                  <a:pt x="2979" y="2539"/>
                  <a:pt x="2889" y="2475"/>
                </a:cubicBezTo>
                <a:cubicBezTo>
                  <a:pt x="2831" y="2432"/>
                  <a:pt x="2806" y="2413"/>
                  <a:pt x="2796" y="2413"/>
                </a:cubicBezTo>
                <a:cubicBezTo>
                  <a:pt x="2789" y="2413"/>
                  <a:pt x="2792" y="2425"/>
                  <a:pt x="2798" y="2449"/>
                </a:cubicBezTo>
                <a:cubicBezTo>
                  <a:pt x="2681" y="2397"/>
                  <a:pt x="2694" y="2384"/>
                  <a:pt x="2707" y="2345"/>
                </a:cubicBezTo>
                <a:cubicBezTo>
                  <a:pt x="2746" y="2329"/>
                  <a:pt x="2743" y="2309"/>
                  <a:pt x="2718" y="2309"/>
                </a:cubicBezTo>
                <a:cubicBezTo>
                  <a:pt x="2701" y="2309"/>
                  <a:pt x="2674" y="2319"/>
                  <a:pt x="2642" y="2345"/>
                </a:cubicBezTo>
                <a:cubicBezTo>
                  <a:pt x="2618" y="2359"/>
                  <a:pt x="2596" y="2365"/>
                  <a:pt x="2579" y="2365"/>
                </a:cubicBezTo>
                <a:cubicBezTo>
                  <a:pt x="2550" y="2365"/>
                  <a:pt x="2535" y="2348"/>
                  <a:pt x="2551" y="2332"/>
                </a:cubicBezTo>
                <a:cubicBezTo>
                  <a:pt x="2557" y="2321"/>
                  <a:pt x="2565" y="2317"/>
                  <a:pt x="2574" y="2317"/>
                </a:cubicBezTo>
                <a:cubicBezTo>
                  <a:pt x="2586" y="2317"/>
                  <a:pt x="2601" y="2324"/>
                  <a:pt x="2616" y="2332"/>
                </a:cubicBezTo>
                <a:cubicBezTo>
                  <a:pt x="2616" y="2332"/>
                  <a:pt x="2629" y="2306"/>
                  <a:pt x="2642" y="2280"/>
                </a:cubicBezTo>
                <a:cubicBezTo>
                  <a:pt x="2629" y="2274"/>
                  <a:pt x="2623" y="2270"/>
                  <a:pt x="2615" y="2270"/>
                </a:cubicBezTo>
                <a:cubicBezTo>
                  <a:pt x="2606" y="2270"/>
                  <a:pt x="2597" y="2274"/>
                  <a:pt x="2577" y="2280"/>
                </a:cubicBezTo>
                <a:cubicBezTo>
                  <a:pt x="2577" y="2280"/>
                  <a:pt x="2561" y="2263"/>
                  <a:pt x="2534" y="2263"/>
                </a:cubicBezTo>
                <a:cubicBezTo>
                  <a:pt x="2527" y="2263"/>
                  <a:pt x="2520" y="2265"/>
                  <a:pt x="2512" y="2267"/>
                </a:cubicBezTo>
                <a:cubicBezTo>
                  <a:pt x="2461" y="2293"/>
                  <a:pt x="2448" y="2319"/>
                  <a:pt x="2461" y="2358"/>
                </a:cubicBezTo>
                <a:cubicBezTo>
                  <a:pt x="2467" y="2377"/>
                  <a:pt x="2464" y="2384"/>
                  <a:pt x="2456" y="2384"/>
                </a:cubicBezTo>
                <a:cubicBezTo>
                  <a:pt x="2448" y="2384"/>
                  <a:pt x="2435" y="2377"/>
                  <a:pt x="2422" y="2371"/>
                </a:cubicBezTo>
                <a:cubicBezTo>
                  <a:pt x="2383" y="2319"/>
                  <a:pt x="2396" y="2293"/>
                  <a:pt x="2435" y="2280"/>
                </a:cubicBezTo>
                <a:cubicBezTo>
                  <a:pt x="2439" y="2282"/>
                  <a:pt x="2443" y="2283"/>
                  <a:pt x="2447" y="2283"/>
                </a:cubicBezTo>
                <a:cubicBezTo>
                  <a:pt x="2466" y="2283"/>
                  <a:pt x="2478" y="2260"/>
                  <a:pt x="2499" y="2228"/>
                </a:cubicBezTo>
                <a:cubicBezTo>
                  <a:pt x="2506" y="2215"/>
                  <a:pt x="2467" y="2205"/>
                  <a:pt x="2420" y="2205"/>
                </a:cubicBezTo>
                <a:cubicBezTo>
                  <a:pt x="2373" y="2205"/>
                  <a:pt x="2318" y="2215"/>
                  <a:pt x="2292" y="2241"/>
                </a:cubicBezTo>
                <a:lnTo>
                  <a:pt x="2305" y="2215"/>
                </a:lnTo>
                <a:cubicBezTo>
                  <a:pt x="2305" y="2189"/>
                  <a:pt x="2253" y="2163"/>
                  <a:pt x="2188" y="2137"/>
                </a:cubicBezTo>
                <a:cubicBezTo>
                  <a:pt x="2162" y="2131"/>
                  <a:pt x="2140" y="2124"/>
                  <a:pt x="2123" y="2124"/>
                </a:cubicBezTo>
                <a:cubicBezTo>
                  <a:pt x="2107" y="2124"/>
                  <a:pt x="2097" y="2131"/>
                  <a:pt x="2097" y="2150"/>
                </a:cubicBezTo>
                <a:cubicBezTo>
                  <a:pt x="2084" y="2176"/>
                  <a:pt x="2084" y="2202"/>
                  <a:pt x="2045" y="2202"/>
                </a:cubicBezTo>
                <a:cubicBezTo>
                  <a:pt x="2084" y="2202"/>
                  <a:pt x="2071" y="2241"/>
                  <a:pt x="2058" y="2267"/>
                </a:cubicBezTo>
                <a:cubicBezTo>
                  <a:pt x="2058" y="2267"/>
                  <a:pt x="2020" y="2228"/>
                  <a:pt x="1994" y="2189"/>
                </a:cubicBezTo>
                <a:cubicBezTo>
                  <a:pt x="1942" y="2111"/>
                  <a:pt x="1890" y="2073"/>
                  <a:pt x="1760" y="2060"/>
                </a:cubicBezTo>
                <a:cubicBezTo>
                  <a:pt x="1695" y="2047"/>
                  <a:pt x="1592" y="2047"/>
                  <a:pt x="1566" y="2021"/>
                </a:cubicBezTo>
                <a:cubicBezTo>
                  <a:pt x="1501" y="2021"/>
                  <a:pt x="1462" y="2021"/>
                  <a:pt x="1462" y="2047"/>
                </a:cubicBezTo>
                <a:lnTo>
                  <a:pt x="1397" y="2060"/>
                </a:lnTo>
                <a:cubicBezTo>
                  <a:pt x="1382" y="2050"/>
                  <a:pt x="1362" y="2045"/>
                  <a:pt x="1343" y="2045"/>
                </a:cubicBezTo>
                <a:cubicBezTo>
                  <a:pt x="1312" y="2045"/>
                  <a:pt x="1285" y="2057"/>
                  <a:pt x="1293" y="2073"/>
                </a:cubicBezTo>
                <a:cubicBezTo>
                  <a:pt x="1278" y="2096"/>
                  <a:pt x="1257" y="2101"/>
                  <a:pt x="1235" y="2101"/>
                </a:cubicBezTo>
                <a:cubicBezTo>
                  <a:pt x="1221" y="2101"/>
                  <a:pt x="1205" y="2098"/>
                  <a:pt x="1189" y="2098"/>
                </a:cubicBezTo>
                <a:cubicBezTo>
                  <a:pt x="1157" y="2082"/>
                  <a:pt x="1138" y="2073"/>
                  <a:pt x="1131" y="2073"/>
                </a:cubicBezTo>
                <a:cubicBezTo>
                  <a:pt x="1121" y="2073"/>
                  <a:pt x="1133" y="2092"/>
                  <a:pt x="1164" y="2137"/>
                </a:cubicBezTo>
                <a:cubicBezTo>
                  <a:pt x="1174" y="2159"/>
                  <a:pt x="1228" y="2180"/>
                  <a:pt x="1261" y="2180"/>
                </a:cubicBezTo>
                <a:cubicBezTo>
                  <a:pt x="1269" y="2180"/>
                  <a:pt x="1275" y="2179"/>
                  <a:pt x="1280" y="2176"/>
                </a:cubicBezTo>
                <a:cubicBezTo>
                  <a:pt x="1306" y="2163"/>
                  <a:pt x="1345" y="2163"/>
                  <a:pt x="1371" y="2150"/>
                </a:cubicBezTo>
                <a:lnTo>
                  <a:pt x="1371" y="2150"/>
                </a:lnTo>
                <a:cubicBezTo>
                  <a:pt x="1345" y="2163"/>
                  <a:pt x="1319" y="2189"/>
                  <a:pt x="1280" y="2202"/>
                </a:cubicBezTo>
                <a:cubicBezTo>
                  <a:pt x="1254" y="2215"/>
                  <a:pt x="1202" y="2254"/>
                  <a:pt x="1215" y="2293"/>
                </a:cubicBezTo>
                <a:cubicBezTo>
                  <a:pt x="1215" y="2293"/>
                  <a:pt x="1215" y="2319"/>
                  <a:pt x="1189" y="2332"/>
                </a:cubicBezTo>
                <a:cubicBezTo>
                  <a:pt x="1189" y="2332"/>
                  <a:pt x="1189" y="2293"/>
                  <a:pt x="1176" y="2267"/>
                </a:cubicBezTo>
                <a:cubicBezTo>
                  <a:pt x="1189" y="2228"/>
                  <a:pt x="1189" y="2202"/>
                  <a:pt x="1176" y="2163"/>
                </a:cubicBezTo>
                <a:cubicBezTo>
                  <a:pt x="1154" y="2141"/>
                  <a:pt x="1121" y="2130"/>
                  <a:pt x="1094" y="2130"/>
                </a:cubicBezTo>
                <a:cubicBezTo>
                  <a:pt x="1059" y="2130"/>
                  <a:pt x="1032" y="2147"/>
                  <a:pt x="1047" y="2176"/>
                </a:cubicBezTo>
                <a:cubicBezTo>
                  <a:pt x="1027" y="2183"/>
                  <a:pt x="1018" y="2186"/>
                  <a:pt x="1008" y="2186"/>
                </a:cubicBezTo>
                <a:cubicBezTo>
                  <a:pt x="998" y="2186"/>
                  <a:pt x="988" y="2183"/>
                  <a:pt x="969" y="2176"/>
                </a:cubicBezTo>
                <a:cubicBezTo>
                  <a:pt x="965" y="2168"/>
                  <a:pt x="959" y="2164"/>
                  <a:pt x="952" y="2164"/>
                </a:cubicBezTo>
                <a:cubicBezTo>
                  <a:pt x="936" y="2164"/>
                  <a:pt x="917" y="2187"/>
                  <a:pt x="917" y="2241"/>
                </a:cubicBezTo>
                <a:cubicBezTo>
                  <a:pt x="917" y="2282"/>
                  <a:pt x="907" y="2302"/>
                  <a:pt x="887" y="2302"/>
                </a:cubicBezTo>
                <a:cubicBezTo>
                  <a:pt x="875" y="2302"/>
                  <a:pt x="859" y="2295"/>
                  <a:pt x="839" y="2280"/>
                </a:cubicBezTo>
                <a:cubicBezTo>
                  <a:pt x="828" y="2277"/>
                  <a:pt x="817" y="2275"/>
                  <a:pt x="805" y="2275"/>
                </a:cubicBezTo>
                <a:cubicBezTo>
                  <a:pt x="722" y="2275"/>
                  <a:pt x="633" y="2348"/>
                  <a:pt x="645" y="2371"/>
                </a:cubicBezTo>
                <a:cubicBezTo>
                  <a:pt x="684" y="2423"/>
                  <a:pt x="606" y="2475"/>
                  <a:pt x="567" y="2475"/>
                </a:cubicBezTo>
                <a:cubicBezTo>
                  <a:pt x="528" y="2475"/>
                  <a:pt x="502" y="2501"/>
                  <a:pt x="489" y="2539"/>
                </a:cubicBezTo>
                <a:cubicBezTo>
                  <a:pt x="484" y="2530"/>
                  <a:pt x="475" y="2526"/>
                  <a:pt x="465" y="2526"/>
                </a:cubicBezTo>
                <a:cubicBezTo>
                  <a:pt x="446" y="2526"/>
                  <a:pt x="424" y="2540"/>
                  <a:pt x="424" y="2565"/>
                </a:cubicBezTo>
                <a:cubicBezTo>
                  <a:pt x="424" y="2565"/>
                  <a:pt x="398" y="2591"/>
                  <a:pt x="450" y="2591"/>
                </a:cubicBezTo>
                <a:cubicBezTo>
                  <a:pt x="450" y="2591"/>
                  <a:pt x="450" y="2630"/>
                  <a:pt x="450" y="2682"/>
                </a:cubicBezTo>
                <a:cubicBezTo>
                  <a:pt x="460" y="2672"/>
                  <a:pt x="470" y="2668"/>
                  <a:pt x="479" y="2668"/>
                </a:cubicBezTo>
                <a:cubicBezTo>
                  <a:pt x="494" y="2668"/>
                  <a:pt x="507" y="2679"/>
                  <a:pt x="515" y="2695"/>
                </a:cubicBezTo>
                <a:cubicBezTo>
                  <a:pt x="541" y="2708"/>
                  <a:pt x="437" y="2786"/>
                  <a:pt x="333" y="2786"/>
                </a:cubicBezTo>
                <a:cubicBezTo>
                  <a:pt x="243" y="2812"/>
                  <a:pt x="243" y="2812"/>
                  <a:pt x="243" y="2812"/>
                </a:cubicBezTo>
                <a:cubicBezTo>
                  <a:pt x="269" y="2825"/>
                  <a:pt x="294" y="2838"/>
                  <a:pt x="294" y="2838"/>
                </a:cubicBezTo>
                <a:cubicBezTo>
                  <a:pt x="273" y="2870"/>
                  <a:pt x="261" y="2893"/>
                  <a:pt x="242" y="2893"/>
                </a:cubicBezTo>
                <a:cubicBezTo>
                  <a:pt x="238" y="2893"/>
                  <a:pt x="234" y="2892"/>
                  <a:pt x="230" y="2890"/>
                </a:cubicBezTo>
                <a:cubicBezTo>
                  <a:pt x="218" y="2878"/>
                  <a:pt x="212" y="2872"/>
                  <a:pt x="207" y="2872"/>
                </a:cubicBezTo>
                <a:cubicBezTo>
                  <a:pt x="201" y="2872"/>
                  <a:pt x="198" y="2881"/>
                  <a:pt x="191" y="2903"/>
                </a:cubicBezTo>
                <a:cubicBezTo>
                  <a:pt x="191" y="2903"/>
                  <a:pt x="178" y="2929"/>
                  <a:pt x="204" y="2942"/>
                </a:cubicBezTo>
                <a:cubicBezTo>
                  <a:pt x="256" y="2968"/>
                  <a:pt x="256" y="2968"/>
                  <a:pt x="217" y="2993"/>
                </a:cubicBezTo>
                <a:cubicBezTo>
                  <a:pt x="139" y="2993"/>
                  <a:pt x="126" y="3032"/>
                  <a:pt x="165" y="3084"/>
                </a:cubicBezTo>
                <a:cubicBezTo>
                  <a:pt x="230" y="3110"/>
                  <a:pt x="230" y="3097"/>
                  <a:pt x="165" y="3110"/>
                </a:cubicBezTo>
                <a:cubicBezTo>
                  <a:pt x="158" y="3108"/>
                  <a:pt x="151" y="3107"/>
                  <a:pt x="144" y="3107"/>
                </a:cubicBezTo>
                <a:cubicBezTo>
                  <a:pt x="113" y="3107"/>
                  <a:pt x="85" y="3130"/>
                  <a:pt x="74" y="3162"/>
                </a:cubicBezTo>
                <a:lnTo>
                  <a:pt x="113" y="3175"/>
                </a:lnTo>
                <a:cubicBezTo>
                  <a:pt x="165" y="3188"/>
                  <a:pt x="152" y="3214"/>
                  <a:pt x="126" y="3253"/>
                </a:cubicBezTo>
                <a:cubicBezTo>
                  <a:pt x="121" y="3251"/>
                  <a:pt x="117" y="3250"/>
                  <a:pt x="113" y="3250"/>
                </a:cubicBezTo>
                <a:cubicBezTo>
                  <a:pt x="87" y="3250"/>
                  <a:pt x="89" y="3289"/>
                  <a:pt x="100" y="3357"/>
                </a:cubicBezTo>
                <a:cubicBezTo>
                  <a:pt x="87" y="3421"/>
                  <a:pt x="87" y="3460"/>
                  <a:pt x="61" y="3460"/>
                </a:cubicBezTo>
                <a:cubicBezTo>
                  <a:pt x="45" y="3457"/>
                  <a:pt x="33" y="3456"/>
                  <a:pt x="25" y="3456"/>
                </a:cubicBezTo>
                <a:cubicBezTo>
                  <a:pt x="0" y="3456"/>
                  <a:pt x="12" y="3470"/>
                  <a:pt x="61" y="3499"/>
                </a:cubicBezTo>
                <a:cubicBezTo>
                  <a:pt x="87" y="3525"/>
                  <a:pt x="87" y="3525"/>
                  <a:pt x="61" y="3603"/>
                </a:cubicBezTo>
                <a:cubicBezTo>
                  <a:pt x="35" y="3642"/>
                  <a:pt x="35" y="3642"/>
                  <a:pt x="74" y="3681"/>
                </a:cubicBezTo>
                <a:cubicBezTo>
                  <a:pt x="126" y="3668"/>
                  <a:pt x="165" y="3668"/>
                  <a:pt x="165" y="3629"/>
                </a:cubicBezTo>
                <a:cubicBezTo>
                  <a:pt x="152" y="3603"/>
                  <a:pt x="152" y="3603"/>
                  <a:pt x="191" y="3590"/>
                </a:cubicBezTo>
                <a:cubicBezTo>
                  <a:pt x="191" y="3590"/>
                  <a:pt x="191" y="3629"/>
                  <a:pt x="191" y="3668"/>
                </a:cubicBezTo>
                <a:cubicBezTo>
                  <a:pt x="191" y="3694"/>
                  <a:pt x="204" y="3733"/>
                  <a:pt x="256" y="3785"/>
                </a:cubicBezTo>
                <a:cubicBezTo>
                  <a:pt x="272" y="3812"/>
                  <a:pt x="293" y="3823"/>
                  <a:pt x="309" y="3823"/>
                </a:cubicBezTo>
                <a:cubicBezTo>
                  <a:pt x="331" y="3823"/>
                  <a:pt x="343" y="3802"/>
                  <a:pt x="320" y="3772"/>
                </a:cubicBezTo>
                <a:lnTo>
                  <a:pt x="333" y="3733"/>
                </a:lnTo>
                <a:cubicBezTo>
                  <a:pt x="412" y="3710"/>
                  <a:pt x="413" y="3678"/>
                  <a:pt x="353" y="3678"/>
                </a:cubicBezTo>
                <a:cubicBezTo>
                  <a:pt x="344" y="3678"/>
                  <a:pt x="333" y="3679"/>
                  <a:pt x="320" y="3681"/>
                </a:cubicBezTo>
                <a:cubicBezTo>
                  <a:pt x="287" y="3686"/>
                  <a:pt x="266" y="3689"/>
                  <a:pt x="256" y="3689"/>
                </a:cubicBezTo>
                <a:cubicBezTo>
                  <a:pt x="238" y="3689"/>
                  <a:pt x="253" y="3680"/>
                  <a:pt x="294" y="3655"/>
                </a:cubicBezTo>
                <a:cubicBezTo>
                  <a:pt x="346" y="3642"/>
                  <a:pt x="346" y="3616"/>
                  <a:pt x="346" y="3590"/>
                </a:cubicBezTo>
                <a:cubicBezTo>
                  <a:pt x="346" y="3564"/>
                  <a:pt x="346" y="3564"/>
                  <a:pt x="372" y="3564"/>
                </a:cubicBezTo>
                <a:cubicBezTo>
                  <a:pt x="411" y="3551"/>
                  <a:pt x="437" y="3525"/>
                  <a:pt x="437" y="3512"/>
                </a:cubicBezTo>
                <a:cubicBezTo>
                  <a:pt x="437" y="3473"/>
                  <a:pt x="437" y="3473"/>
                  <a:pt x="411" y="3473"/>
                </a:cubicBezTo>
                <a:cubicBezTo>
                  <a:pt x="404" y="3478"/>
                  <a:pt x="398" y="3481"/>
                  <a:pt x="393" y="3481"/>
                </a:cubicBezTo>
                <a:cubicBezTo>
                  <a:pt x="375" y="3481"/>
                  <a:pt x="385" y="3445"/>
                  <a:pt x="437" y="3434"/>
                </a:cubicBezTo>
                <a:cubicBezTo>
                  <a:pt x="476" y="3408"/>
                  <a:pt x="476" y="3408"/>
                  <a:pt x="411" y="3396"/>
                </a:cubicBezTo>
                <a:cubicBezTo>
                  <a:pt x="346" y="3396"/>
                  <a:pt x="359" y="3331"/>
                  <a:pt x="424" y="3318"/>
                </a:cubicBezTo>
                <a:cubicBezTo>
                  <a:pt x="424" y="3318"/>
                  <a:pt x="437" y="3292"/>
                  <a:pt x="437" y="3266"/>
                </a:cubicBezTo>
                <a:cubicBezTo>
                  <a:pt x="450" y="3253"/>
                  <a:pt x="424" y="3240"/>
                  <a:pt x="385" y="3227"/>
                </a:cubicBezTo>
                <a:cubicBezTo>
                  <a:pt x="333" y="3214"/>
                  <a:pt x="333" y="3214"/>
                  <a:pt x="372" y="3188"/>
                </a:cubicBezTo>
                <a:cubicBezTo>
                  <a:pt x="385" y="3184"/>
                  <a:pt x="397" y="3182"/>
                  <a:pt x="406" y="3182"/>
                </a:cubicBezTo>
                <a:cubicBezTo>
                  <a:pt x="426" y="3182"/>
                  <a:pt x="437" y="3188"/>
                  <a:pt x="437" y="3188"/>
                </a:cubicBezTo>
                <a:cubicBezTo>
                  <a:pt x="442" y="3190"/>
                  <a:pt x="446" y="3191"/>
                  <a:pt x="450" y="3191"/>
                </a:cubicBezTo>
                <a:cubicBezTo>
                  <a:pt x="468" y="3191"/>
                  <a:pt x="478" y="3170"/>
                  <a:pt x="489" y="3149"/>
                </a:cubicBezTo>
                <a:cubicBezTo>
                  <a:pt x="502" y="3123"/>
                  <a:pt x="515" y="3071"/>
                  <a:pt x="489" y="3058"/>
                </a:cubicBezTo>
                <a:lnTo>
                  <a:pt x="489" y="3058"/>
                </a:lnTo>
                <a:lnTo>
                  <a:pt x="515" y="3071"/>
                </a:lnTo>
                <a:cubicBezTo>
                  <a:pt x="521" y="3065"/>
                  <a:pt x="531" y="3065"/>
                  <a:pt x="536" y="3065"/>
                </a:cubicBezTo>
                <a:cubicBezTo>
                  <a:pt x="541" y="3065"/>
                  <a:pt x="541" y="3065"/>
                  <a:pt x="528" y="3058"/>
                </a:cubicBezTo>
                <a:cubicBezTo>
                  <a:pt x="528" y="3058"/>
                  <a:pt x="541" y="3032"/>
                  <a:pt x="593" y="3006"/>
                </a:cubicBezTo>
                <a:cubicBezTo>
                  <a:pt x="639" y="2983"/>
                  <a:pt x="644" y="2899"/>
                  <a:pt x="581" y="2899"/>
                </a:cubicBezTo>
                <a:cubicBezTo>
                  <a:pt x="573" y="2899"/>
                  <a:pt x="564" y="2900"/>
                  <a:pt x="554" y="2903"/>
                </a:cubicBezTo>
                <a:lnTo>
                  <a:pt x="567" y="2890"/>
                </a:lnTo>
                <a:cubicBezTo>
                  <a:pt x="580" y="2864"/>
                  <a:pt x="554" y="2851"/>
                  <a:pt x="554" y="2851"/>
                </a:cubicBezTo>
                <a:cubicBezTo>
                  <a:pt x="541" y="2825"/>
                  <a:pt x="554" y="2799"/>
                  <a:pt x="567" y="2786"/>
                </a:cubicBezTo>
                <a:cubicBezTo>
                  <a:pt x="567" y="2786"/>
                  <a:pt x="593" y="2799"/>
                  <a:pt x="619" y="2825"/>
                </a:cubicBezTo>
                <a:cubicBezTo>
                  <a:pt x="643" y="2861"/>
                  <a:pt x="669" y="2877"/>
                  <a:pt x="686" y="2877"/>
                </a:cubicBezTo>
                <a:cubicBezTo>
                  <a:pt x="706" y="2877"/>
                  <a:pt x="712" y="2854"/>
                  <a:pt x="684" y="2812"/>
                </a:cubicBezTo>
                <a:lnTo>
                  <a:pt x="684" y="2812"/>
                </a:lnTo>
                <a:lnTo>
                  <a:pt x="697" y="2825"/>
                </a:lnTo>
                <a:cubicBezTo>
                  <a:pt x="704" y="2832"/>
                  <a:pt x="710" y="2835"/>
                  <a:pt x="715" y="2835"/>
                </a:cubicBezTo>
                <a:cubicBezTo>
                  <a:pt x="729" y="2835"/>
                  <a:pt x="739" y="2811"/>
                  <a:pt x="748" y="2773"/>
                </a:cubicBezTo>
                <a:cubicBezTo>
                  <a:pt x="774" y="2760"/>
                  <a:pt x="748" y="2695"/>
                  <a:pt x="735" y="2669"/>
                </a:cubicBezTo>
                <a:cubicBezTo>
                  <a:pt x="710" y="2643"/>
                  <a:pt x="735" y="2630"/>
                  <a:pt x="735" y="2630"/>
                </a:cubicBezTo>
                <a:cubicBezTo>
                  <a:pt x="742" y="2617"/>
                  <a:pt x="745" y="2611"/>
                  <a:pt x="750" y="2611"/>
                </a:cubicBezTo>
                <a:cubicBezTo>
                  <a:pt x="755" y="2611"/>
                  <a:pt x="761" y="2617"/>
                  <a:pt x="774" y="2630"/>
                </a:cubicBezTo>
                <a:cubicBezTo>
                  <a:pt x="787" y="2647"/>
                  <a:pt x="800" y="2654"/>
                  <a:pt x="810" y="2654"/>
                </a:cubicBezTo>
                <a:cubicBezTo>
                  <a:pt x="833" y="2654"/>
                  <a:pt x="848" y="2622"/>
                  <a:pt x="839" y="2578"/>
                </a:cubicBezTo>
                <a:lnTo>
                  <a:pt x="839" y="2578"/>
                </a:lnTo>
                <a:lnTo>
                  <a:pt x="852" y="2604"/>
                </a:lnTo>
                <a:cubicBezTo>
                  <a:pt x="863" y="2615"/>
                  <a:pt x="876" y="2623"/>
                  <a:pt x="893" y="2623"/>
                </a:cubicBezTo>
                <a:cubicBezTo>
                  <a:pt x="919" y="2623"/>
                  <a:pt x="954" y="2606"/>
                  <a:pt x="1008" y="2552"/>
                </a:cubicBezTo>
                <a:cubicBezTo>
                  <a:pt x="1074" y="2514"/>
                  <a:pt x="1134" y="2490"/>
                  <a:pt x="1166" y="2490"/>
                </a:cubicBezTo>
                <a:cubicBezTo>
                  <a:pt x="1178" y="2490"/>
                  <a:pt x="1186" y="2494"/>
                  <a:pt x="1189" y="2501"/>
                </a:cubicBezTo>
                <a:cubicBezTo>
                  <a:pt x="1191" y="2504"/>
                  <a:pt x="1193" y="2505"/>
                  <a:pt x="1197" y="2505"/>
                </a:cubicBezTo>
                <a:cubicBezTo>
                  <a:pt x="1221" y="2505"/>
                  <a:pt x="1285" y="2428"/>
                  <a:pt x="1319" y="2371"/>
                </a:cubicBezTo>
                <a:cubicBezTo>
                  <a:pt x="1326" y="2384"/>
                  <a:pt x="1332" y="2387"/>
                  <a:pt x="1345" y="2387"/>
                </a:cubicBezTo>
                <a:cubicBezTo>
                  <a:pt x="1358" y="2387"/>
                  <a:pt x="1378" y="2384"/>
                  <a:pt x="1410" y="2384"/>
                </a:cubicBezTo>
                <a:cubicBezTo>
                  <a:pt x="1442" y="2378"/>
                  <a:pt x="1461" y="2375"/>
                  <a:pt x="1472" y="2375"/>
                </a:cubicBezTo>
                <a:cubicBezTo>
                  <a:pt x="1488" y="2375"/>
                  <a:pt x="1488" y="2382"/>
                  <a:pt x="1488" y="2397"/>
                </a:cubicBezTo>
                <a:cubicBezTo>
                  <a:pt x="1481" y="2429"/>
                  <a:pt x="1478" y="2445"/>
                  <a:pt x="1481" y="2445"/>
                </a:cubicBezTo>
                <a:cubicBezTo>
                  <a:pt x="1485" y="2445"/>
                  <a:pt x="1494" y="2429"/>
                  <a:pt x="1514" y="2397"/>
                </a:cubicBezTo>
                <a:cubicBezTo>
                  <a:pt x="1523" y="2373"/>
                  <a:pt x="1540" y="2363"/>
                  <a:pt x="1558" y="2363"/>
                </a:cubicBezTo>
                <a:cubicBezTo>
                  <a:pt x="1587" y="2363"/>
                  <a:pt x="1617" y="2390"/>
                  <a:pt x="1617" y="2423"/>
                </a:cubicBezTo>
                <a:cubicBezTo>
                  <a:pt x="1617" y="2462"/>
                  <a:pt x="1643" y="2462"/>
                  <a:pt x="1695" y="2462"/>
                </a:cubicBezTo>
                <a:cubicBezTo>
                  <a:pt x="1710" y="2446"/>
                  <a:pt x="1735" y="2440"/>
                  <a:pt x="1762" y="2440"/>
                </a:cubicBezTo>
                <a:cubicBezTo>
                  <a:pt x="1782" y="2440"/>
                  <a:pt x="1804" y="2443"/>
                  <a:pt x="1825" y="2449"/>
                </a:cubicBezTo>
                <a:cubicBezTo>
                  <a:pt x="1849" y="2453"/>
                  <a:pt x="1866" y="2455"/>
                  <a:pt x="1878" y="2455"/>
                </a:cubicBezTo>
                <a:cubicBezTo>
                  <a:pt x="1904" y="2455"/>
                  <a:pt x="1907" y="2442"/>
                  <a:pt x="1916" y="2397"/>
                </a:cubicBezTo>
                <a:cubicBezTo>
                  <a:pt x="1923" y="2358"/>
                  <a:pt x="1936" y="2347"/>
                  <a:pt x="1955" y="2347"/>
                </a:cubicBezTo>
                <a:cubicBezTo>
                  <a:pt x="1969" y="2347"/>
                  <a:pt x="1985" y="2353"/>
                  <a:pt x="2007" y="2358"/>
                </a:cubicBezTo>
                <a:cubicBezTo>
                  <a:pt x="2033" y="2358"/>
                  <a:pt x="2058" y="2371"/>
                  <a:pt x="2058" y="2397"/>
                </a:cubicBezTo>
                <a:cubicBezTo>
                  <a:pt x="2058" y="2397"/>
                  <a:pt x="2071" y="2436"/>
                  <a:pt x="2097" y="2449"/>
                </a:cubicBezTo>
                <a:cubicBezTo>
                  <a:pt x="2123" y="2449"/>
                  <a:pt x="2149" y="2462"/>
                  <a:pt x="2136" y="2488"/>
                </a:cubicBezTo>
                <a:cubicBezTo>
                  <a:pt x="2136" y="2488"/>
                  <a:pt x="2149" y="2527"/>
                  <a:pt x="2201" y="2552"/>
                </a:cubicBezTo>
                <a:cubicBezTo>
                  <a:pt x="2240" y="2565"/>
                  <a:pt x="2292" y="2591"/>
                  <a:pt x="2279" y="2617"/>
                </a:cubicBezTo>
                <a:cubicBezTo>
                  <a:pt x="2290" y="2623"/>
                  <a:pt x="2296" y="2626"/>
                  <a:pt x="2301" y="2626"/>
                </a:cubicBezTo>
                <a:cubicBezTo>
                  <a:pt x="2307" y="2626"/>
                  <a:pt x="2310" y="2620"/>
                  <a:pt x="2318" y="2604"/>
                </a:cubicBezTo>
                <a:cubicBezTo>
                  <a:pt x="2324" y="2591"/>
                  <a:pt x="2337" y="2578"/>
                  <a:pt x="2358" y="2578"/>
                </a:cubicBezTo>
                <a:cubicBezTo>
                  <a:pt x="2379" y="2578"/>
                  <a:pt x="2409" y="2591"/>
                  <a:pt x="2448" y="2630"/>
                </a:cubicBezTo>
                <a:cubicBezTo>
                  <a:pt x="2479" y="2651"/>
                  <a:pt x="2528" y="2689"/>
                  <a:pt x="2559" y="2689"/>
                </a:cubicBezTo>
                <a:cubicBezTo>
                  <a:pt x="2566" y="2689"/>
                  <a:pt x="2572" y="2687"/>
                  <a:pt x="2577" y="2682"/>
                </a:cubicBezTo>
                <a:cubicBezTo>
                  <a:pt x="2590" y="2695"/>
                  <a:pt x="2590" y="2695"/>
                  <a:pt x="2577" y="2721"/>
                </a:cubicBezTo>
                <a:cubicBezTo>
                  <a:pt x="2549" y="2759"/>
                  <a:pt x="2569" y="2783"/>
                  <a:pt x="2612" y="2783"/>
                </a:cubicBezTo>
                <a:cubicBezTo>
                  <a:pt x="2628" y="2783"/>
                  <a:pt x="2647" y="2780"/>
                  <a:pt x="2668" y="2773"/>
                </a:cubicBezTo>
                <a:cubicBezTo>
                  <a:pt x="2672" y="2766"/>
                  <a:pt x="2676" y="2763"/>
                  <a:pt x="2681" y="2763"/>
                </a:cubicBezTo>
                <a:cubicBezTo>
                  <a:pt x="2694" y="2763"/>
                  <a:pt x="2707" y="2784"/>
                  <a:pt x="2707" y="2812"/>
                </a:cubicBezTo>
                <a:cubicBezTo>
                  <a:pt x="2707" y="2812"/>
                  <a:pt x="2719" y="2818"/>
                  <a:pt x="2738" y="2818"/>
                </a:cubicBezTo>
                <a:cubicBezTo>
                  <a:pt x="2747" y="2818"/>
                  <a:pt x="2759" y="2816"/>
                  <a:pt x="2772" y="2812"/>
                </a:cubicBezTo>
                <a:cubicBezTo>
                  <a:pt x="2811" y="2812"/>
                  <a:pt x="2811" y="2812"/>
                  <a:pt x="2824" y="2864"/>
                </a:cubicBezTo>
                <a:cubicBezTo>
                  <a:pt x="2811" y="2890"/>
                  <a:pt x="2824" y="2903"/>
                  <a:pt x="2850" y="2929"/>
                </a:cubicBezTo>
                <a:cubicBezTo>
                  <a:pt x="2915" y="2929"/>
                  <a:pt x="3109" y="3136"/>
                  <a:pt x="3109" y="3188"/>
                </a:cubicBezTo>
                <a:cubicBezTo>
                  <a:pt x="3125" y="3183"/>
                  <a:pt x="3135" y="3179"/>
                  <a:pt x="3141" y="3179"/>
                </a:cubicBezTo>
                <a:cubicBezTo>
                  <a:pt x="3150" y="3179"/>
                  <a:pt x="3153" y="3186"/>
                  <a:pt x="3161" y="3201"/>
                </a:cubicBezTo>
                <a:cubicBezTo>
                  <a:pt x="3147" y="3235"/>
                  <a:pt x="3152" y="3251"/>
                  <a:pt x="3166" y="3251"/>
                </a:cubicBezTo>
                <a:cubicBezTo>
                  <a:pt x="3180" y="3251"/>
                  <a:pt x="3201" y="3238"/>
                  <a:pt x="3226" y="3214"/>
                </a:cubicBezTo>
                <a:lnTo>
                  <a:pt x="3200" y="3201"/>
                </a:lnTo>
                <a:lnTo>
                  <a:pt x="3187" y="3175"/>
                </a:lnTo>
                <a:cubicBezTo>
                  <a:pt x="3198" y="3167"/>
                  <a:pt x="3209" y="3163"/>
                  <a:pt x="3219" y="3163"/>
                </a:cubicBezTo>
                <a:cubicBezTo>
                  <a:pt x="3255" y="3163"/>
                  <a:pt x="3274" y="3212"/>
                  <a:pt x="3213" y="3253"/>
                </a:cubicBezTo>
                <a:cubicBezTo>
                  <a:pt x="3197" y="3293"/>
                  <a:pt x="3191" y="3308"/>
                  <a:pt x="3203" y="3308"/>
                </a:cubicBezTo>
                <a:cubicBezTo>
                  <a:pt x="3211" y="3308"/>
                  <a:pt x="3227" y="3302"/>
                  <a:pt x="3252" y="3292"/>
                </a:cubicBezTo>
                <a:cubicBezTo>
                  <a:pt x="3261" y="3290"/>
                  <a:pt x="3269" y="3288"/>
                  <a:pt x="3276" y="3288"/>
                </a:cubicBezTo>
                <a:cubicBezTo>
                  <a:pt x="3311" y="3288"/>
                  <a:pt x="3323" y="3314"/>
                  <a:pt x="3291" y="3357"/>
                </a:cubicBezTo>
                <a:cubicBezTo>
                  <a:pt x="3258" y="3381"/>
                  <a:pt x="3246" y="3390"/>
                  <a:pt x="3261" y="3390"/>
                </a:cubicBezTo>
                <a:cubicBezTo>
                  <a:pt x="3270" y="3390"/>
                  <a:pt x="3288" y="3387"/>
                  <a:pt x="3317" y="3383"/>
                </a:cubicBezTo>
                <a:cubicBezTo>
                  <a:pt x="3347" y="3373"/>
                  <a:pt x="3374" y="3369"/>
                  <a:pt x="3396" y="3369"/>
                </a:cubicBezTo>
                <a:cubicBezTo>
                  <a:pt x="3467" y="3369"/>
                  <a:pt x="3487" y="3414"/>
                  <a:pt x="3407" y="3473"/>
                </a:cubicBezTo>
                <a:cubicBezTo>
                  <a:pt x="3368" y="3499"/>
                  <a:pt x="3356" y="3551"/>
                  <a:pt x="3368" y="3564"/>
                </a:cubicBezTo>
                <a:cubicBezTo>
                  <a:pt x="3372" y="3572"/>
                  <a:pt x="3378" y="3575"/>
                  <a:pt x="3384" y="3575"/>
                </a:cubicBezTo>
                <a:cubicBezTo>
                  <a:pt x="3398" y="3575"/>
                  <a:pt x="3415" y="3560"/>
                  <a:pt x="3433" y="3551"/>
                </a:cubicBezTo>
                <a:cubicBezTo>
                  <a:pt x="3449" y="3530"/>
                  <a:pt x="3460" y="3520"/>
                  <a:pt x="3467" y="3520"/>
                </a:cubicBezTo>
                <a:cubicBezTo>
                  <a:pt x="3476" y="3520"/>
                  <a:pt x="3475" y="3543"/>
                  <a:pt x="3459" y="3590"/>
                </a:cubicBezTo>
                <a:cubicBezTo>
                  <a:pt x="3420" y="3707"/>
                  <a:pt x="3459" y="3746"/>
                  <a:pt x="3550" y="3785"/>
                </a:cubicBezTo>
                <a:cubicBezTo>
                  <a:pt x="3638" y="3828"/>
                  <a:pt x="3679" y="3881"/>
                  <a:pt x="3635" y="3881"/>
                </a:cubicBezTo>
                <a:cubicBezTo>
                  <a:pt x="3627" y="3881"/>
                  <a:pt x="3616" y="3880"/>
                  <a:pt x="3602" y="3875"/>
                </a:cubicBezTo>
                <a:cubicBezTo>
                  <a:pt x="3570" y="3870"/>
                  <a:pt x="3551" y="3867"/>
                  <a:pt x="3543" y="3867"/>
                </a:cubicBezTo>
                <a:cubicBezTo>
                  <a:pt x="3533" y="3867"/>
                  <a:pt x="3546" y="3873"/>
                  <a:pt x="3576" y="3888"/>
                </a:cubicBezTo>
                <a:cubicBezTo>
                  <a:pt x="3602" y="3927"/>
                  <a:pt x="3628" y="3979"/>
                  <a:pt x="3641" y="3992"/>
                </a:cubicBezTo>
                <a:cubicBezTo>
                  <a:pt x="3649" y="4008"/>
                  <a:pt x="3667" y="4019"/>
                  <a:pt x="3685" y="4019"/>
                </a:cubicBezTo>
                <a:cubicBezTo>
                  <a:pt x="3697" y="4019"/>
                  <a:pt x="3709" y="4015"/>
                  <a:pt x="3719" y="4005"/>
                </a:cubicBezTo>
                <a:lnTo>
                  <a:pt x="3719" y="4005"/>
                </a:lnTo>
                <a:cubicBezTo>
                  <a:pt x="3680" y="4070"/>
                  <a:pt x="3680" y="4122"/>
                  <a:pt x="3758" y="4135"/>
                </a:cubicBezTo>
                <a:lnTo>
                  <a:pt x="3784" y="4187"/>
                </a:lnTo>
                <a:cubicBezTo>
                  <a:pt x="3796" y="4213"/>
                  <a:pt x="3796" y="4213"/>
                  <a:pt x="3835" y="4213"/>
                </a:cubicBezTo>
                <a:cubicBezTo>
                  <a:pt x="3887" y="4226"/>
                  <a:pt x="3861" y="4265"/>
                  <a:pt x="3848" y="4290"/>
                </a:cubicBezTo>
                <a:cubicBezTo>
                  <a:pt x="3837" y="4324"/>
                  <a:pt x="3826" y="4358"/>
                  <a:pt x="3840" y="4358"/>
                </a:cubicBezTo>
                <a:cubicBezTo>
                  <a:pt x="3842" y="4358"/>
                  <a:pt x="3845" y="4357"/>
                  <a:pt x="3848" y="4355"/>
                </a:cubicBezTo>
                <a:cubicBezTo>
                  <a:pt x="3853" y="4353"/>
                  <a:pt x="3859" y="4352"/>
                  <a:pt x="3866" y="4352"/>
                </a:cubicBezTo>
                <a:cubicBezTo>
                  <a:pt x="3894" y="4352"/>
                  <a:pt x="3934" y="4371"/>
                  <a:pt x="3965" y="4381"/>
                </a:cubicBezTo>
                <a:cubicBezTo>
                  <a:pt x="4010" y="4381"/>
                  <a:pt x="3997" y="4410"/>
                  <a:pt x="3968" y="4410"/>
                </a:cubicBezTo>
                <a:cubicBezTo>
                  <a:pt x="3963" y="4410"/>
                  <a:pt x="3958" y="4409"/>
                  <a:pt x="3952" y="4407"/>
                </a:cubicBezTo>
                <a:cubicBezTo>
                  <a:pt x="3926" y="4433"/>
                  <a:pt x="3926" y="4433"/>
                  <a:pt x="3926" y="4485"/>
                </a:cubicBezTo>
                <a:cubicBezTo>
                  <a:pt x="3937" y="4507"/>
                  <a:pt x="3958" y="4540"/>
                  <a:pt x="3980" y="4540"/>
                </a:cubicBezTo>
                <a:cubicBezTo>
                  <a:pt x="3984" y="4540"/>
                  <a:pt x="3988" y="4539"/>
                  <a:pt x="3991" y="4537"/>
                </a:cubicBezTo>
                <a:cubicBezTo>
                  <a:pt x="3992" y="4536"/>
                  <a:pt x="3994" y="4536"/>
                  <a:pt x="3995" y="4536"/>
                </a:cubicBezTo>
                <a:cubicBezTo>
                  <a:pt x="4024" y="4536"/>
                  <a:pt x="4094" y="4655"/>
                  <a:pt x="4082" y="4693"/>
                </a:cubicBezTo>
                <a:cubicBezTo>
                  <a:pt x="4082" y="4693"/>
                  <a:pt x="4095" y="4719"/>
                  <a:pt x="4121" y="4731"/>
                </a:cubicBezTo>
                <a:cubicBezTo>
                  <a:pt x="4134" y="4757"/>
                  <a:pt x="4173" y="4770"/>
                  <a:pt x="4186" y="4783"/>
                </a:cubicBezTo>
                <a:cubicBezTo>
                  <a:pt x="4186" y="4783"/>
                  <a:pt x="4199" y="4809"/>
                  <a:pt x="4237" y="4809"/>
                </a:cubicBezTo>
                <a:cubicBezTo>
                  <a:pt x="4250" y="4835"/>
                  <a:pt x="4263" y="4848"/>
                  <a:pt x="4237" y="4874"/>
                </a:cubicBezTo>
                <a:cubicBezTo>
                  <a:pt x="4259" y="4870"/>
                  <a:pt x="4274" y="4867"/>
                  <a:pt x="4282" y="4867"/>
                </a:cubicBezTo>
                <a:cubicBezTo>
                  <a:pt x="4298" y="4867"/>
                  <a:pt x="4289" y="4878"/>
                  <a:pt x="4263" y="4913"/>
                </a:cubicBezTo>
                <a:cubicBezTo>
                  <a:pt x="4231" y="4938"/>
                  <a:pt x="4218" y="4947"/>
                  <a:pt x="4231" y="4947"/>
                </a:cubicBezTo>
                <a:cubicBezTo>
                  <a:pt x="4238" y="4947"/>
                  <a:pt x="4253" y="4944"/>
                  <a:pt x="4276" y="4939"/>
                </a:cubicBezTo>
                <a:cubicBezTo>
                  <a:pt x="4328" y="4939"/>
                  <a:pt x="4328" y="4939"/>
                  <a:pt x="4315" y="4978"/>
                </a:cubicBezTo>
                <a:cubicBezTo>
                  <a:pt x="4294" y="4988"/>
                  <a:pt x="4299" y="5007"/>
                  <a:pt x="4315" y="5007"/>
                </a:cubicBezTo>
                <a:cubicBezTo>
                  <a:pt x="4319" y="5007"/>
                  <a:pt x="4323" y="5006"/>
                  <a:pt x="4328" y="5004"/>
                </a:cubicBezTo>
                <a:cubicBezTo>
                  <a:pt x="4340" y="4999"/>
                  <a:pt x="4353" y="4997"/>
                  <a:pt x="4364" y="4997"/>
                </a:cubicBezTo>
                <a:cubicBezTo>
                  <a:pt x="4413" y="4997"/>
                  <a:pt x="4448" y="5037"/>
                  <a:pt x="4406" y="5069"/>
                </a:cubicBezTo>
                <a:cubicBezTo>
                  <a:pt x="4406" y="5069"/>
                  <a:pt x="4419" y="5082"/>
                  <a:pt x="4471" y="5082"/>
                </a:cubicBezTo>
                <a:cubicBezTo>
                  <a:pt x="4495" y="5077"/>
                  <a:pt x="4510" y="5074"/>
                  <a:pt x="4517" y="5074"/>
                </a:cubicBezTo>
                <a:cubicBezTo>
                  <a:pt x="4529" y="5074"/>
                  <a:pt x="4517" y="5083"/>
                  <a:pt x="4484" y="5108"/>
                </a:cubicBezTo>
                <a:cubicBezTo>
                  <a:pt x="4455" y="5146"/>
                  <a:pt x="4455" y="5170"/>
                  <a:pt x="4482" y="5170"/>
                </a:cubicBezTo>
                <a:cubicBezTo>
                  <a:pt x="4492" y="5170"/>
                  <a:pt x="4505" y="5166"/>
                  <a:pt x="4523" y="5160"/>
                </a:cubicBezTo>
                <a:cubicBezTo>
                  <a:pt x="4523" y="5160"/>
                  <a:pt x="4562" y="5160"/>
                  <a:pt x="4562" y="5198"/>
                </a:cubicBezTo>
                <a:cubicBezTo>
                  <a:pt x="4562" y="5253"/>
                  <a:pt x="4617" y="5353"/>
                  <a:pt x="4657" y="5353"/>
                </a:cubicBezTo>
                <a:cubicBezTo>
                  <a:pt x="4665" y="5353"/>
                  <a:pt x="4672" y="5349"/>
                  <a:pt x="4678" y="5341"/>
                </a:cubicBezTo>
                <a:lnTo>
                  <a:pt x="4704" y="5367"/>
                </a:lnTo>
                <a:cubicBezTo>
                  <a:pt x="4717" y="5432"/>
                  <a:pt x="4743" y="5445"/>
                  <a:pt x="4782" y="5445"/>
                </a:cubicBezTo>
                <a:lnTo>
                  <a:pt x="4821" y="5445"/>
                </a:lnTo>
                <a:cubicBezTo>
                  <a:pt x="4795" y="5458"/>
                  <a:pt x="4795" y="5497"/>
                  <a:pt x="4808" y="5523"/>
                </a:cubicBezTo>
                <a:cubicBezTo>
                  <a:pt x="4814" y="5528"/>
                  <a:pt x="4817" y="5531"/>
                  <a:pt x="4820" y="5531"/>
                </a:cubicBezTo>
                <a:cubicBezTo>
                  <a:pt x="4826" y="5531"/>
                  <a:pt x="4832" y="5525"/>
                  <a:pt x="4847" y="5510"/>
                </a:cubicBezTo>
                <a:cubicBezTo>
                  <a:pt x="4847" y="5492"/>
                  <a:pt x="4852" y="5485"/>
                  <a:pt x="4859" y="5485"/>
                </a:cubicBezTo>
                <a:cubicBezTo>
                  <a:pt x="4868" y="5485"/>
                  <a:pt x="4879" y="5495"/>
                  <a:pt x="4886" y="5510"/>
                </a:cubicBezTo>
                <a:cubicBezTo>
                  <a:pt x="4899" y="5523"/>
                  <a:pt x="4899" y="5562"/>
                  <a:pt x="4886" y="5588"/>
                </a:cubicBezTo>
                <a:lnTo>
                  <a:pt x="4899" y="5600"/>
                </a:lnTo>
                <a:cubicBezTo>
                  <a:pt x="4917" y="5583"/>
                  <a:pt x="4931" y="5576"/>
                  <a:pt x="4940" y="5576"/>
                </a:cubicBezTo>
                <a:cubicBezTo>
                  <a:pt x="4951" y="5576"/>
                  <a:pt x="4952" y="5586"/>
                  <a:pt x="4938" y="5600"/>
                </a:cubicBezTo>
                <a:cubicBezTo>
                  <a:pt x="4938" y="5639"/>
                  <a:pt x="4964" y="5652"/>
                  <a:pt x="4977" y="5665"/>
                </a:cubicBezTo>
                <a:cubicBezTo>
                  <a:pt x="4984" y="5659"/>
                  <a:pt x="4989" y="5656"/>
                  <a:pt x="4992" y="5656"/>
                </a:cubicBezTo>
                <a:cubicBezTo>
                  <a:pt x="4999" y="5656"/>
                  <a:pt x="4997" y="5668"/>
                  <a:pt x="4987" y="5668"/>
                </a:cubicBezTo>
                <a:cubicBezTo>
                  <a:pt x="4984" y="5668"/>
                  <a:pt x="4981" y="5667"/>
                  <a:pt x="4977" y="5665"/>
                </a:cubicBezTo>
                <a:lnTo>
                  <a:pt x="4964" y="5691"/>
                </a:lnTo>
                <a:cubicBezTo>
                  <a:pt x="4964" y="5706"/>
                  <a:pt x="4966" y="5711"/>
                  <a:pt x="4969" y="5711"/>
                </a:cubicBezTo>
                <a:cubicBezTo>
                  <a:pt x="4975" y="5711"/>
                  <a:pt x="4986" y="5695"/>
                  <a:pt x="5003" y="5678"/>
                </a:cubicBezTo>
                <a:cubicBezTo>
                  <a:pt x="5003" y="5678"/>
                  <a:pt x="5016" y="5691"/>
                  <a:pt x="5042" y="5717"/>
                </a:cubicBezTo>
                <a:cubicBezTo>
                  <a:pt x="5048" y="5724"/>
                  <a:pt x="5058" y="5730"/>
                  <a:pt x="5066" y="5730"/>
                </a:cubicBezTo>
                <a:cubicBezTo>
                  <a:pt x="5074" y="5730"/>
                  <a:pt x="5081" y="5724"/>
                  <a:pt x="5081" y="5704"/>
                </a:cubicBezTo>
                <a:cubicBezTo>
                  <a:pt x="5091" y="5683"/>
                  <a:pt x="5110" y="5662"/>
                  <a:pt x="5124" y="5662"/>
                </a:cubicBezTo>
                <a:cubicBezTo>
                  <a:pt x="5127" y="5662"/>
                  <a:pt x="5130" y="5663"/>
                  <a:pt x="5132" y="5665"/>
                </a:cubicBezTo>
                <a:cubicBezTo>
                  <a:pt x="5136" y="5659"/>
                  <a:pt x="5139" y="5656"/>
                  <a:pt x="5142" y="5656"/>
                </a:cubicBezTo>
                <a:cubicBezTo>
                  <a:pt x="5148" y="5656"/>
                  <a:pt x="5151" y="5668"/>
                  <a:pt x="5142" y="5668"/>
                </a:cubicBezTo>
                <a:cubicBezTo>
                  <a:pt x="5139" y="5668"/>
                  <a:pt x="5136" y="5667"/>
                  <a:pt x="5132" y="5665"/>
                </a:cubicBezTo>
                <a:cubicBezTo>
                  <a:pt x="5119" y="5691"/>
                  <a:pt x="5094" y="5717"/>
                  <a:pt x="5119" y="5730"/>
                </a:cubicBezTo>
                <a:cubicBezTo>
                  <a:pt x="5132" y="5743"/>
                  <a:pt x="5119" y="5769"/>
                  <a:pt x="5119" y="5769"/>
                </a:cubicBezTo>
                <a:cubicBezTo>
                  <a:pt x="5075" y="5803"/>
                  <a:pt x="5146" y="5837"/>
                  <a:pt x="5192" y="5837"/>
                </a:cubicBezTo>
                <a:cubicBezTo>
                  <a:pt x="5199" y="5837"/>
                  <a:pt x="5205" y="5836"/>
                  <a:pt x="5210" y="5834"/>
                </a:cubicBezTo>
                <a:cubicBezTo>
                  <a:pt x="5235" y="5824"/>
                  <a:pt x="5255" y="5818"/>
                  <a:pt x="5267" y="5818"/>
                </a:cubicBezTo>
                <a:cubicBezTo>
                  <a:pt x="5287" y="5818"/>
                  <a:pt x="5291" y="5833"/>
                  <a:pt x="5275" y="5873"/>
                </a:cubicBezTo>
                <a:cubicBezTo>
                  <a:pt x="5261" y="5891"/>
                  <a:pt x="5262" y="5900"/>
                  <a:pt x="5272" y="5900"/>
                </a:cubicBezTo>
                <a:cubicBezTo>
                  <a:pt x="5290" y="5900"/>
                  <a:pt x="5337" y="5871"/>
                  <a:pt x="5379" y="5821"/>
                </a:cubicBezTo>
                <a:lnTo>
                  <a:pt x="5444" y="5743"/>
                </a:lnTo>
                <a:lnTo>
                  <a:pt x="5405" y="5834"/>
                </a:lnTo>
                <a:cubicBezTo>
                  <a:pt x="5378" y="5913"/>
                  <a:pt x="5370" y="5939"/>
                  <a:pt x="5396" y="5939"/>
                </a:cubicBezTo>
                <a:cubicBezTo>
                  <a:pt x="5408" y="5939"/>
                  <a:pt x="5428" y="5933"/>
                  <a:pt x="5457" y="5925"/>
                </a:cubicBezTo>
                <a:cubicBezTo>
                  <a:pt x="5522" y="5925"/>
                  <a:pt x="5522" y="5925"/>
                  <a:pt x="5509" y="5951"/>
                </a:cubicBezTo>
                <a:cubicBezTo>
                  <a:pt x="5496" y="5977"/>
                  <a:pt x="5522" y="5990"/>
                  <a:pt x="5586" y="6016"/>
                </a:cubicBezTo>
                <a:cubicBezTo>
                  <a:pt x="5631" y="6023"/>
                  <a:pt x="5659" y="6031"/>
                  <a:pt x="5674" y="6031"/>
                </a:cubicBezTo>
                <a:cubicBezTo>
                  <a:pt x="5686" y="6031"/>
                  <a:pt x="5690" y="6027"/>
                  <a:pt x="5690" y="6016"/>
                </a:cubicBezTo>
                <a:lnTo>
                  <a:pt x="5742" y="6016"/>
                </a:lnTo>
                <a:cubicBezTo>
                  <a:pt x="5748" y="6049"/>
                  <a:pt x="5761" y="6064"/>
                  <a:pt x="5772" y="6064"/>
                </a:cubicBezTo>
                <a:cubicBezTo>
                  <a:pt x="5788" y="6064"/>
                  <a:pt x="5801" y="6039"/>
                  <a:pt x="5794" y="6003"/>
                </a:cubicBezTo>
                <a:lnTo>
                  <a:pt x="5846" y="6003"/>
                </a:lnTo>
                <a:lnTo>
                  <a:pt x="5833" y="6041"/>
                </a:lnTo>
                <a:cubicBezTo>
                  <a:pt x="5833" y="6054"/>
                  <a:pt x="5846" y="6067"/>
                  <a:pt x="5885" y="6067"/>
                </a:cubicBezTo>
                <a:cubicBezTo>
                  <a:pt x="5924" y="6080"/>
                  <a:pt x="5988" y="6093"/>
                  <a:pt x="6079" y="6093"/>
                </a:cubicBezTo>
                <a:cubicBezTo>
                  <a:pt x="6313" y="6080"/>
                  <a:pt x="6339" y="6067"/>
                  <a:pt x="6326" y="6003"/>
                </a:cubicBezTo>
                <a:cubicBezTo>
                  <a:pt x="6332" y="5970"/>
                  <a:pt x="6342" y="5954"/>
                  <a:pt x="6352" y="5954"/>
                </a:cubicBezTo>
                <a:cubicBezTo>
                  <a:pt x="6361" y="5954"/>
                  <a:pt x="6371" y="5970"/>
                  <a:pt x="6378" y="6003"/>
                </a:cubicBezTo>
                <a:cubicBezTo>
                  <a:pt x="6378" y="6021"/>
                  <a:pt x="6397" y="6039"/>
                  <a:pt x="6404" y="6039"/>
                </a:cubicBezTo>
                <a:cubicBezTo>
                  <a:pt x="6407" y="6039"/>
                  <a:pt x="6407" y="6036"/>
                  <a:pt x="6404" y="6029"/>
                </a:cubicBezTo>
                <a:cubicBezTo>
                  <a:pt x="6404" y="6029"/>
                  <a:pt x="6417" y="6025"/>
                  <a:pt x="6433" y="6025"/>
                </a:cubicBezTo>
                <a:cubicBezTo>
                  <a:pt x="6449" y="6025"/>
                  <a:pt x="6468" y="6029"/>
                  <a:pt x="6481" y="6041"/>
                </a:cubicBezTo>
                <a:cubicBezTo>
                  <a:pt x="6509" y="6053"/>
                  <a:pt x="6531" y="6058"/>
                  <a:pt x="6547" y="6058"/>
                </a:cubicBezTo>
                <a:cubicBezTo>
                  <a:pt x="6584" y="6058"/>
                  <a:pt x="6594" y="6034"/>
                  <a:pt x="6585" y="6016"/>
                </a:cubicBezTo>
                <a:cubicBezTo>
                  <a:pt x="6562" y="5992"/>
                  <a:pt x="6557" y="5985"/>
                  <a:pt x="6562" y="5985"/>
                </a:cubicBezTo>
                <a:cubicBezTo>
                  <a:pt x="6569" y="5985"/>
                  <a:pt x="6590" y="5995"/>
                  <a:pt x="6611" y="6003"/>
                </a:cubicBezTo>
                <a:cubicBezTo>
                  <a:pt x="6627" y="6019"/>
                  <a:pt x="6648" y="6030"/>
                  <a:pt x="6659" y="6030"/>
                </a:cubicBezTo>
                <a:cubicBezTo>
                  <a:pt x="6665" y="6030"/>
                  <a:pt x="6668" y="6025"/>
                  <a:pt x="6663" y="6016"/>
                </a:cubicBezTo>
                <a:cubicBezTo>
                  <a:pt x="6676" y="6003"/>
                  <a:pt x="6702" y="5964"/>
                  <a:pt x="6741" y="5951"/>
                </a:cubicBezTo>
                <a:cubicBezTo>
                  <a:pt x="6760" y="5938"/>
                  <a:pt x="6780" y="5931"/>
                  <a:pt x="6796" y="5931"/>
                </a:cubicBezTo>
                <a:cubicBezTo>
                  <a:pt x="6812" y="5931"/>
                  <a:pt x="6825" y="5938"/>
                  <a:pt x="6832" y="5951"/>
                </a:cubicBezTo>
                <a:cubicBezTo>
                  <a:pt x="6832" y="5951"/>
                  <a:pt x="6858" y="5938"/>
                  <a:pt x="6883" y="5925"/>
                </a:cubicBezTo>
                <a:cubicBezTo>
                  <a:pt x="6870" y="5899"/>
                  <a:pt x="6909" y="5886"/>
                  <a:pt x="6961" y="5860"/>
                </a:cubicBezTo>
                <a:cubicBezTo>
                  <a:pt x="6985" y="5844"/>
                  <a:pt x="7004" y="5833"/>
                  <a:pt x="7019" y="5833"/>
                </a:cubicBezTo>
                <a:cubicBezTo>
                  <a:pt x="7027" y="5833"/>
                  <a:pt x="7034" y="5837"/>
                  <a:pt x="7039" y="5847"/>
                </a:cubicBezTo>
                <a:cubicBezTo>
                  <a:pt x="7034" y="5862"/>
                  <a:pt x="7035" y="5870"/>
                  <a:pt x="7040" y="5870"/>
                </a:cubicBezTo>
                <a:cubicBezTo>
                  <a:pt x="7047" y="5870"/>
                  <a:pt x="7062" y="5852"/>
                  <a:pt x="7078" y="5821"/>
                </a:cubicBezTo>
                <a:cubicBezTo>
                  <a:pt x="7104" y="5808"/>
                  <a:pt x="7091" y="5743"/>
                  <a:pt x="7117" y="5730"/>
                </a:cubicBezTo>
                <a:cubicBezTo>
                  <a:pt x="7091" y="5704"/>
                  <a:pt x="7104" y="5665"/>
                  <a:pt x="7117" y="5639"/>
                </a:cubicBezTo>
                <a:lnTo>
                  <a:pt x="7143" y="5665"/>
                </a:lnTo>
                <a:lnTo>
                  <a:pt x="7169" y="5717"/>
                </a:lnTo>
                <a:cubicBezTo>
                  <a:pt x="7195" y="5704"/>
                  <a:pt x="7221" y="5691"/>
                  <a:pt x="7195" y="5665"/>
                </a:cubicBezTo>
                <a:lnTo>
                  <a:pt x="7195" y="5665"/>
                </a:lnTo>
                <a:cubicBezTo>
                  <a:pt x="7205" y="5669"/>
                  <a:pt x="7215" y="5670"/>
                  <a:pt x="7224" y="5670"/>
                </a:cubicBezTo>
                <a:cubicBezTo>
                  <a:pt x="7248" y="5670"/>
                  <a:pt x="7270" y="5658"/>
                  <a:pt x="7298" y="5639"/>
                </a:cubicBezTo>
                <a:cubicBezTo>
                  <a:pt x="7337" y="5600"/>
                  <a:pt x="7376" y="5575"/>
                  <a:pt x="7376" y="5523"/>
                </a:cubicBezTo>
                <a:cubicBezTo>
                  <a:pt x="7386" y="5529"/>
                  <a:pt x="7397" y="5531"/>
                  <a:pt x="7408" y="5531"/>
                </a:cubicBezTo>
                <a:cubicBezTo>
                  <a:pt x="7470" y="5531"/>
                  <a:pt x="7543" y="5448"/>
                  <a:pt x="7532" y="5393"/>
                </a:cubicBezTo>
                <a:cubicBezTo>
                  <a:pt x="7506" y="5367"/>
                  <a:pt x="7519" y="5354"/>
                  <a:pt x="7558" y="5354"/>
                </a:cubicBezTo>
                <a:cubicBezTo>
                  <a:pt x="7597" y="5354"/>
                  <a:pt x="7597" y="5354"/>
                  <a:pt x="7597" y="5315"/>
                </a:cubicBezTo>
                <a:cubicBezTo>
                  <a:pt x="7597" y="5292"/>
                  <a:pt x="7611" y="5287"/>
                  <a:pt x="7630" y="5287"/>
                </a:cubicBezTo>
                <a:cubicBezTo>
                  <a:pt x="7644" y="5287"/>
                  <a:pt x="7659" y="5289"/>
                  <a:pt x="7675" y="5289"/>
                </a:cubicBezTo>
                <a:cubicBezTo>
                  <a:pt x="7693" y="5296"/>
                  <a:pt x="7707" y="5300"/>
                  <a:pt x="7718" y="5300"/>
                </a:cubicBezTo>
                <a:cubicBezTo>
                  <a:pt x="7746" y="5300"/>
                  <a:pt x="7752" y="5278"/>
                  <a:pt x="7752" y="5250"/>
                </a:cubicBezTo>
                <a:cubicBezTo>
                  <a:pt x="7765" y="5185"/>
                  <a:pt x="7791" y="5147"/>
                  <a:pt x="7804" y="5134"/>
                </a:cubicBezTo>
                <a:cubicBezTo>
                  <a:pt x="7817" y="5069"/>
                  <a:pt x="7830" y="5056"/>
                  <a:pt x="7791" y="5056"/>
                </a:cubicBezTo>
                <a:cubicBezTo>
                  <a:pt x="7765" y="5030"/>
                  <a:pt x="7752" y="4991"/>
                  <a:pt x="7752" y="4991"/>
                </a:cubicBezTo>
                <a:cubicBezTo>
                  <a:pt x="7759" y="4965"/>
                  <a:pt x="7765" y="4955"/>
                  <a:pt x="7769" y="4955"/>
                </a:cubicBezTo>
                <a:cubicBezTo>
                  <a:pt x="7772" y="4955"/>
                  <a:pt x="7772" y="4965"/>
                  <a:pt x="7765" y="4978"/>
                </a:cubicBezTo>
                <a:cubicBezTo>
                  <a:pt x="7765" y="5013"/>
                  <a:pt x="7771" y="5018"/>
                  <a:pt x="7787" y="5018"/>
                </a:cubicBezTo>
                <a:cubicBezTo>
                  <a:pt x="7794" y="5018"/>
                  <a:pt x="7804" y="5017"/>
                  <a:pt x="7817" y="5017"/>
                </a:cubicBezTo>
                <a:cubicBezTo>
                  <a:pt x="7856" y="5017"/>
                  <a:pt x="7895" y="4965"/>
                  <a:pt x="7908" y="4952"/>
                </a:cubicBezTo>
                <a:cubicBezTo>
                  <a:pt x="7921" y="4926"/>
                  <a:pt x="7947" y="4887"/>
                  <a:pt x="7960" y="4861"/>
                </a:cubicBezTo>
                <a:cubicBezTo>
                  <a:pt x="8025" y="4822"/>
                  <a:pt x="8038" y="4796"/>
                  <a:pt x="8012" y="4783"/>
                </a:cubicBezTo>
                <a:cubicBezTo>
                  <a:pt x="7979" y="4759"/>
                  <a:pt x="7967" y="4750"/>
                  <a:pt x="7969" y="4750"/>
                </a:cubicBezTo>
                <a:lnTo>
                  <a:pt x="7969" y="4750"/>
                </a:lnTo>
                <a:cubicBezTo>
                  <a:pt x="7970" y="4750"/>
                  <a:pt x="7976" y="4753"/>
                  <a:pt x="7986" y="4757"/>
                </a:cubicBezTo>
                <a:cubicBezTo>
                  <a:pt x="7988" y="4758"/>
                  <a:pt x="7989" y="4758"/>
                  <a:pt x="7991" y="4758"/>
                </a:cubicBezTo>
                <a:cubicBezTo>
                  <a:pt x="8058" y="4758"/>
                  <a:pt x="8192" y="4523"/>
                  <a:pt x="8155" y="4472"/>
                </a:cubicBezTo>
                <a:lnTo>
                  <a:pt x="8155" y="4472"/>
                </a:lnTo>
                <a:lnTo>
                  <a:pt x="8180" y="4485"/>
                </a:lnTo>
                <a:cubicBezTo>
                  <a:pt x="8187" y="4492"/>
                  <a:pt x="8193" y="4495"/>
                  <a:pt x="8199" y="4495"/>
                </a:cubicBezTo>
                <a:cubicBezTo>
                  <a:pt x="8214" y="4495"/>
                  <a:pt x="8226" y="4471"/>
                  <a:pt x="8245" y="4433"/>
                </a:cubicBezTo>
                <a:cubicBezTo>
                  <a:pt x="8258" y="4407"/>
                  <a:pt x="8271" y="4303"/>
                  <a:pt x="8297" y="4239"/>
                </a:cubicBezTo>
                <a:cubicBezTo>
                  <a:pt x="8349" y="4148"/>
                  <a:pt x="8375" y="4070"/>
                  <a:pt x="8349" y="4057"/>
                </a:cubicBezTo>
                <a:cubicBezTo>
                  <a:pt x="8349" y="4042"/>
                  <a:pt x="8349" y="4036"/>
                  <a:pt x="8357" y="4036"/>
                </a:cubicBezTo>
                <a:cubicBezTo>
                  <a:pt x="8362" y="4036"/>
                  <a:pt x="8372" y="4039"/>
                  <a:pt x="8388" y="4044"/>
                </a:cubicBezTo>
                <a:cubicBezTo>
                  <a:pt x="8393" y="4058"/>
                  <a:pt x="8398" y="4064"/>
                  <a:pt x="8402" y="4064"/>
                </a:cubicBezTo>
                <a:cubicBezTo>
                  <a:pt x="8411" y="4064"/>
                  <a:pt x="8419" y="4047"/>
                  <a:pt x="8427" y="4031"/>
                </a:cubicBezTo>
                <a:cubicBezTo>
                  <a:pt x="8427" y="4018"/>
                  <a:pt x="8401" y="4005"/>
                  <a:pt x="8375" y="3992"/>
                </a:cubicBezTo>
                <a:cubicBezTo>
                  <a:pt x="8349" y="3979"/>
                  <a:pt x="8349" y="3953"/>
                  <a:pt x="8401" y="3914"/>
                </a:cubicBezTo>
                <a:cubicBezTo>
                  <a:pt x="8453" y="3888"/>
                  <a:pt x="8492" y="3785"/>
                  <a:pt x="8479" y="3733"/>
                </a:cubicBezTo>
                <a:cubicBezTo>
                  <a:pt x="8489" y="3712"/>
                  <a:pt x="8491" y="3690"/>
                  <a:pt x="8513" y="3690"/>
                </a:cubicBezTo>
                <a:cubicBezTo>
                  <a:pt x="8518" y="3690"/>
                  <a:pt x="8524" y="3691"/>
                  <a:pt x="8531" y="3694"/>
                </a:cubicBezTo>
                <a:cubicBezTo>
                  <a:pt x="8570" y="3681"/>
                  <a:pt x="8609" y="3642"/>
                  <a:pt x="8570" y="3564"/>
                </a:cubicBezTo>
                <a:cubicBezTo>
                  <a:pt x="8583" y="3551"/>
                  <a:pt x="8583" y="3551"/>
                  <a:pt x="8609" y="3551"/>
                </a:cubicBezTo>
                <a:cubicBezTo>
                  <a:pt x="8647" y="3551"/>
                  <a:pt x="8673" y="3551"/>
                  <a:pt x="8634" y="3512"/>
                </a:cubicBezTo>
                <a:cubicBezTo>
                  <a:pt x="8621" y="3447"/>
                  <a:pt x="8647" y="3383"/>
                  <a:pt x="8686" y="3344"/>
                </a:cubicBezTo>
                <a:cubicBezTo>
                  <a:pt x="8699" y="3318"/>
                  <a:pt x="8712" y="3292"/>
                  <a:pt x="8686" y="3279"/>
                </a:cubicBezTo>
                <a:cubicBezTo>
                  <a:pt x="8647" y="3279"/>
                  <a:pt x="8621" y="3266"/>
                  <a:pt x="8647" y="3266"/>
                </a:cubicBezTo>
                <a:cubicBezTo>
                  <a:pt x="8725" y="3266"/>
                  <a:pt x="8725" y="3266"/>
                  <a:pt x="8673" y="3227"/>
                </a:cubicBezTo>
                <a:cubicBezTo>
                  <a:pt x="8642" y="3216"/>
                  <a:pt x="8644" y="3197"/>
                  <a:pt x="8660" y="3197"/>
                </a:cubicBezTo>
                <a:cubicBezTo>
                  <a:pt x="8664" y="3197"/>
                  <a:pt x="8668" y="3198"/>
                  <a:pt x="8673" y="3201"/>
                </a:cubicBezTo>
                <a:cubicBezTo>
                  <a:pt x="8712" y="3188"/>
                  <a:pt x="8725" y="3162"/>
                  <a:pt x="8725" y="3162"/>
                </a:cubicBezTo>
                <a:cubicBezTo>
                  <a:pt x="8738" y="3136"/>
                  <a:pt x="8751" y="3006"/>
                  <a:pt x="8803" y="2890"/>
                </a:cubicBezTo>
                <a:cubicBezTo>
                  <a:pt x="8868" y="2695"/>
                  <a:pt x="8907" y="2617"/>
                  <a:pt x="8868" y="2604"/>
                </a:cubicBezTo>
                <a:cubicBezTo>
                  <a:pt x="8855" y="2565"/>
                  <a:pt x="8855" y="2565"/>
                  <a:pt x="8894" y="2552"/>
                </a:cubicBezTo>
                <a:cubicBezTo>
                  <a:pt x="8933" y="2552"/>
                  <a:pt x="8946" y="2527"/>
                  <a:pt x="8946" y="2501"/>
                </a:cubicBezTo>
                <a:cubicBezTo>
                  <a:pt x="8956" y="2479"/>
                  <a:pt x="8967" y="2458"/>
                  <a:pt x="8985" y="2458"/>
                </a:cubicBezTo>
                <a:cubicBezTo>
                  <a:pt x="8989" y="2458"/>
                  <a:pt x="8993" y="2459"/>
                  <a:pt x="8998" y="2462"/>
                </a:cubicBezTo>
                <a:cubicBezTo>
                  <a:pt x="8985" y="2423"/>
                  <a:pt x="8985" y="2423"/>
                  <a:pt x="8998" y="2397"/>
                </a:cubicBezTo>
                <a:cubicBezTo>
                  <a:pt x="9004" y="2400"/>
                  <a:pt x="9010" y="2402"/>
                  <a:pt x="9014" y="2402"/>
                </a:cubicBezTo>
                <a:cubicBezTo>
                  <a:pt x="9028" y="2402"/>
                  <a:pt x="9030" y="2387"/>
                  <a:pt x="9011" y="2358"/>
                </a:cubicBezTo>
                <a:cubicBezTo>
                  <a:pt x="8988" y="2328"/>
                  <a:pt x="8978" y="2315"/>
                  <a:pt x="8985" y="2315"/>
                </a:cubicBezTo>
                <a:cubicBezTo>
                  <a:pt x="8989" y="2315"/>
                  <a:pt x="9002" y="2321"/>
                  <a:pt x="9024" y="2332"/>
                </a:cubicBezTo>
                <a:cubicBezTo>
                  <a:pt x="9026" y="2333"/>
                  <a:pt x="9030" y="2334"/>
                  <a:pt x="9033" y="2334"/>
                </a:cubicBezTo>
                <a:cubicBezTo>
                  <a:pt x="9063" y="2334"/>
                  <a:pt x="9110" y="2293"/>
                  <a:pt x="9075" y="2293"/>
                </a:cubicBezTo>
                <a:cubicBezTo>
                  <a:pt x="9049" y="2280"/>
                  <a:pt x="9075" y="2241"/>
                  <a:pt x="9049" y="2202"/>
                </a:cubicBezTo>
                <a:cubicBezTo>
                  <a:pt x="9060" y="2181"/>
                  <a:pt x="9071" y="2160"/>
                  <a:pt x="9088" y="2160"/>
                </a:cubicBezTo>
                <a:cubicBezTo>
                  <a:pt x="9092" y="2160"/>
                  <a:pt x="9097" y="2161"/>
                  <a:pt x="9101" y="2163"/>
                </a:cubicBezTo>
                <a:cubicBezTo>
                  <a:pt x="9140" y="2163"/>
                  <a:pt x="9179" y="2034"/>
                  <a:pt x="9166" y="1995"/>
                </a:cubicBezTo>
                <a:cubicBezTo>
                  <a:pt x="9145" y="1984"/>
                  <a:pt x="9150" y="1965"/>
                  <a:pt x="9166" y="1965"/>
                </a:cubicBezTo>
                <a:cubicBezTo>
                  <a:pt x="9170" y="1965"/>
                  <a:pt x="9174" y="1966"/>
                  <a:pt x="9179" y="1969"/>
                </a:cubicBezTo>
                <a:cubicBezTo>
                  <a:pt x="9184" y="1971"/>
                  <a:pt x="9189" y="1972"/>
                  <a:pt x="9193" y="1972"/>
                </a:cubicBezTo>
                <a:cubicBezTo>
                  <a:pt x="9210" y="1972"/>
                  <a:pt x="9221" y="1953"/>
                  <a:pt x="9231" y="1943"/>
                </a:cubicBezTo>
                <a:cubicBezTo>
                  <a:pt x="9225" y="1923"/>
                  <a:pt x="9228" y="1917"/>
                  <a:pt x="9236" y="1917"/>
                </a:cubicBezTo>
                <a:cubicBezTo>
                  <a:pt x="9244" y="1917"/>
                  <a:pt x="9257" y="1923"/>
                  <a:pt x="9270" y="1930"/>
                </a:cubicBezTo>
                <a:cubicBezTo>
                  <a:pt x="9275" y="1943"/>
                  <a:pt x="9279" y="1949"/>
                  <a:pt x="9284" y="1949"/>
                </a:cubicBezTo>
                <a:cubicBezTo>
                  <a:pt x="9294" y="1949"/>
                  <a:pt x="9305" y="1929"/>
                  <a:pt x="9322" y="1904"/>
                </a:cubicBezTo>
                <a:cubicBezTo>
                  <a:pt x="9309" y="1865"/>
                  <a:pt x="9361" y="1774"/>
                  <a:pt x="9400" y="1709"/>
                </a:cubicBezTo>
                <a:cubicBezTo>
                  <a:pt x="9478" y="1593"/>
                  <a:pt x="9465" y="1567"/>
                  <a:pt x="9439" y="1476"/>
                </a:cubicBezTo>
                <a:lnTo>
                  <a:pt x="9400" y="1424"/>
                </a:lnTo>
                <a:lnTo>
                  <a:pt x="9452" y="1463"/>
                </a:lnTo>
                <a:cubicBezTo>
                  <a:pt x="9478" y="1476"/>
                  <a:pt x="9542" y="1489"/>
                  <a:pt x="9542" y="1489"/>
                </a:cubicBezTo>
                <a:cubicBezTo>
                  <a:pt x="9568" y="1476"/>
                  <a:pt x="9542" y="1450"/>
                  <a:pt x="9516" y="1437"/>
                </a:cubicBezTo>
                <a:cubicBezTo>
                  <a:pt x="9490" y="1411"/>
                  <a:pt x="9503" y="1398"/>
                  <a:pt x="9568" y="1372"/>
                </a:cubicBezTo>
                <a:cubicBezTo>
                  <a:pt x="9620" y="1346"/>
                  <a:pt x="9633" y="1333"/>
                  <a:pt x="9633" y="1294"/>
                </a:cubicBezTo>
                <a:cubicBezTo>
                  <a:pt x="9646" y="1268"/>
                  <a:pt x="9659" y="1242"/>
                  <a:pt x="9698" y="1242"/>
                </a:cubicBezTo>
                <a:cubicBezTo>
                  <a:pt x="9724" y="1229"/>
                  <a:pt x="9724" y="1229"/>
                  <a:pt x="9698" y="1204"/>
                </a:cubicBezTo>
                <a:cubicBezTo>
                  <a:pt x="9672" y="1191"/>
                  <a:pt x="9698" y="1165"/>
                  <a:pt x="9737" y="1165"/>
                </a:cubicBezTo>
                <a:cubicBezTo>
                  <a:pt x="9749" y="1170"/>
                  <a:pt x="9761" y="1172"/>
                  <a:pt x="9772" y="1172"/>
                </a:cubicBezTo>
                <a:cubicBezTo>
                  <a:pt x="9819" y="1172"/>
                  <a:pt x="9849" y="1134"/>
                  <a:pt x="9828" y="1113"/>
                </a:cubicBezTo>
                <a:cubicBezTo>
                  <a:pt x="9802" y="1087"/>
                  <a:pt x="9828" y="1074"/>
                  <a:pt x="9841" y="1061"/>
                </a:cubicBezTo>
                <a:cubicBezTo>
                  <a:pt x="9867" y="1035"/>
                  <a:pt x="9880" y="1022"/>
                  <a:pt x="9880" y="983"/>
                </a:cubicBezTo>
                <a:cubicBezTo>
                  <a:pt x="9893" y="957"/>
                  <a:pt x="9919" y="944"/>
                  <a:pt x="9919" y="944"/>
                </a:cubicBezTo>
                <a:cubicBezTo>
                  <a:pt x="9924" y="939"/>
                  <a:pt x="9927" y="937"/>
                  <a:pt x="9930" y="937"/>
                </a:cubicBezTo>
                <a:cubicBezTo>
                  <a:pt x="9939" y="937"/>
                  <a:pt x="9929" y="973"/>
                  <a:pt x="9919" y="983"/>
                </a:cubicBezTo>
                <a:lnTo>
                  <a:pt x="9957" y="983"/>
                </a:lnTo>
                <a:cubicBezTo>
                  <a:pt x="9996" y="957"/>
                  <a:pt x="10022" y="944"/>
                  <a:pt x="10022" y="892"/>
                </a:cubicBezTo>
                <a:cubicBezTo>
                  <a:pt x="10009" y="858"/>
                  <a:pt x="10002" y="842"/>
                  <a:pt x="10005" y="842"/>
                </a:cubicBezTo>
                <a:lnTo>
                  <a:pt x="10005" y="842"/>
                </a:lnTo>
                <a:cubicBezTo>
                  <a:pt x="10007" y="842"/>
                  <a:pt x="10017" y="855"/>
                  <a:pt x="10035" y="879"/>
                </a:cubicBezTo>
                <a:cubicBezTo>
                  <a:pt x="10047" y="891"/>
                  <a:pt x="10061" y="897"/>
                  <a:pt x="10073" y="897"/>
                </a:cubicBezTo>
                <a:cubicBezTo>
                  <a:pt x="10088" y="897"/>
                  <a:pt x="10100" y="888"/>
                  <a:pt x="10100" y="866"/>
                </a:cubicBezTo>
                <a:cubicBezTo>
                  <a:pt x="10093" y="831"/>
                  <a:pt x="10101" y="819"/>
                  <a:pt x="10112" y="819"/>
                </a:cubicBezTo>
                <a:cubicBezTo>
                  <a:pt x="10121" y="819"/>
                  <a:pt x="10133" y="828"/>
                  <a:pt x="10139" y="840"/>
                </a:cubicBezTo>
                <a:cubicBezTo>
                  <a:pt x="10150" y="868"/>
                  <a:pt x="10156" y="884"/>
                  <a:pt x="10163" y="884"/>
                </a:cubicBezTo>
                <a:cubicBezTo>
                  <a:pt x="10172" y="884"/>
                  <a:pt x="10182" y="855"/>
                  <a:pt x="10204" y="788"/>
                </a:cubicBezTo>
                <a:cubicBezTo>
                  <a:pt x="10256" y="763"/>
                  <a:pt x="10321" y="685"/>
                  <a:pt x="10398" y="646"/>
                </a:cubicBezTo>
                <a:cubicBezTo>
                  <a:pt x="10465" y="608"/>
                  <a:pt x="10510" y="584"/>
                  <a:pt x="10545" y="584"/>
                </a:cubicBezTo>
                <a:cubicBezTo>
                  <a:pt x="10558" y="584"/>
                  <a:pt x="10570" y="587"/>
                  <a:pt x="10580" y="594"/>
                </a:cubicBezTo>
                <a:cubicBezTo>
                  <a:pt x="10583" y="599"/>
                  <a:pt x="10585" y="604"/>
                  <a:pt x="10587" y="608"/>
                </a:cubicBezTo>
                <a:lnTo>
                  <a:pt x="10587" y="608"/>
                </a:lnTo>
                <a:cubicBezTo>
                  <a:pt x="10570" y="564"/>
                  <a:pt x="10586" y="540"/>
                  <a:pt x="10658" y="516"/>
                </a:cubicBezTo>
                <a:cubicBezTo>
                  <a:pt x="10668" y="517"/>
                  <a:pt x="10677" y="518"/>
                  <a:pt x="10685" y="518"/>
                </a:cubicBezTo>
                <a:cubicBezTo>
                  <a:pt x="10757" y="518"/>
                  <a:pt x="10789" y="473"/>
                  <a:pt x="10800" y="438"/>
                </a:cubicBezTo>
                <a:lnTo>
                  <a:pt x="10800" y="438"/>
                </a:lnTo>
                <a:cubicBezTo>
                  <a:pt x="10775" y="451"/>
                  <a:pt x="10749" y="464"/>
                  <a:pt x="10749" y="464"/>
                </a:cubicBezTo>
                <a:cubicBezTo>
                  <a:pt x="10739" y="414"/>
                  <a:pt x="10752" y="395"/>
                  <a:pt x="10783" y="395"/>
                </a:cubicBezTo>
                <a:cubicBezTo>
                  <a:pt x="10791" y="395"/>
                  <a:pt x="10802" y="396"/>
                  <a:pt x="10813" y="399"/>
                </a:cubicBezTo>
                <a:cubicBezTo>
                  <a:pt x="10839" y="399"/>
                  <a:pt x="10852" y="425"/>
                  <a:pt x="10865" y="464"/>
                </a:cubicBezTo>
                <a:cubicBezTo>
                  <a:pt x="10865" y="485"/>
                  <a:pt x="10891" y="507"/>
                  <a:pt x="10915" y="507"/>
                </a:cubicBezTo>
                <a:cubicBezTo>
                  <a:pt x="10920" y="507"/>
                  <a:pt x="10925" y="506"/>
                  <a:pt x="10930" y="503"/>
                </a:cubicBezTo>
                <a:cubicBezTo>
                  <a:pt x="10956" y="503"/>
                  <a:pt x="10982" y="490"/>
                  <a:pt x="10943" y="464"/>
                </a:cubicBezTo>
                <a:cubicBezTo>
                  <a:pt x="10943" y="438"/>
                  <a:pt x="10943" y="438"/>
                  <a:pt x="10969" y="438"/>
                </a:cubicBezTo>
                <a:cubicBezTo>
                  <a:pt x="10995" y="425"/>
                  <a:pt x="11021" y="425"/>
                  <a:pt x="11034" y="386"/>
                </a:cubicBezTo>
                <a:cubicBezTo>
                  <a:pt x="11034" y="360"/>
                  <a:pt x="11060" y="347"/>
                  <a:pt x="11086" y="347"/>
                </a:cubicBezTo>
                <a:cubicBezTo>
                  <a:pt x="11125" y="373"/>
                  <a:pt x="11177" y="373"/>
                  <a:pt x="11177" y="373"/>
                </a:cubicBezTo>
                <a:lnTo>
                  <a:pt x="11177" y="399"/>
                </a:lnTo>
                <a:cubicBezTo>
                  <a:pt x="11177" y="425"/>
                  <a:pt x="11203" y="451"/>
                  <a:pt x="11203" y="451"/>
                </a:cubicBezTo>
                <a:cubicBezTo>
                  <a:pt x="11229" y="451"/>
                  <a:pt x="11229" y="425"/>
                  <a:pt x="11229" y="425"/>
                </a:cubicBezTo>
                <a:cubicBezTo>
                  <a:pt x="11229" y="412"/>
                  <a:pt x="11384" y="386"/>
                  <a:pt x="11553" y="386"/>
                </a:cubicBezTo>
                <a:cubicBezTo>
                  <a:pt x="11644" y="399"/>
                  <a:pt x="11721" y="399"/>
                  <a:pt x="11799" y="412"/>
                </a:cubicBezTo>
                <a:cubicBezTo>
                  <a:pt x="11864" y="425"/>
                  <a:pt x="11916" y="438"/>
                  <a:pt x="11942" y="438"/>
                </a:cubicBezTo>
                <a:cubicBezTo>
                  <a:pt x="11967" y="464"/>
                  <a:pt x="12009" y="483"/>
                  <a:pt x="12028" y="483"/>
                </a:cubicBezTo>
                <a:cubicBezTo>
                  <a:pt x="12038" y="483"/>
                  <a:pt x="12042" y="478"/>
                  <a:pt x="12033" y="464"/>
                </a:cubicBezTo>
                <a:cubicBezTo>
                  <a:pt x="12036" y="457"/>
                  <a:pt x="12048" y="454"/>
                  <a:pt x="12067" y="454"/>
                </a:cubicBezTo>
                <a:cubicBezTo>
                  <a:pt x="12117" y="454"/>
                  <a:pt x="12217" y="478"/>
                  <a:pt x="12331" y="516"/>
                </a:cubicBezTo>
                <a:cubicBezTo>
                  <a:pt x="12469" y="569"/>
                  <a:pt x="12573" y="614"/>
                  <a:pt x="12613" y="614"/>
                </a:cubicBezTo>
                <a:cubicBezTo>
                  <a:pt x="12621" y="614"/>
                  <a:pt x="12627" y="612"/>
                  <a:pt x="12629" y="607"/>
                </a:cubicBezTo>
                <a:lnTo>
                  <a:pt x="12707" y="646"/>
                </a:lnTo>
                <a:cubicBezTo>
                  <a:pt x="12759" y="659"/>
                  <a:pt x="12811" y="659"/>
                  <a:pt x="12837" y="672"/>
                </a:cubicBezTo>
                <a:cubicBezTo>
                  <a:pt x="12848" y="668"/>
                  <a:pt x="12859" y="666"/>
                  <a:pt x="12866" y="666"/>
                </a:cubicBezTo>
                <a:cubicBezTo>
                  <a:pt x="12885" y="666"/>
                  <a:pt x="12890" y="676"/>
                  <a:pt x="12863" y="685"/>
                </a:cubicBezTo>
                <a:cubicBezTo>
                  <a:pt x="12850" y="711"/>
                  <a:pt x="12837" y="737"/>
                  <a:pt x="12850" y="750"/>
                </a:cubicBezTo>
                <a:cubicBezTo>
                  <a:pt x="12865" y="757"/>
                  <a:pt x="12877" y="760"/>
                  <a:pt x="12886" y="760"/>
                </a:cubicBezTo>
                <a:cubicBezTo>
                  <a:pt x="12909" y="760"/>
                  <a:pt x="12918" y="742"/>
                  <a:pt x="12928" y="724"/>
                </a:cubicBezTo>
                <a:cubicBezTo>
                  <a:pt x="12941" y="711"/>
                  <a:pt x="12950" y="707"/>
                  <a:pt x="12957" y="707"/>
                </a:cubicBezTo>
                <a:cubicBezTo>
                  <a:pt x="12963" y="707"/>
                  <a:pt x="12967" y="711"/>
                  <a:pt x="12967" y="711"/>
                </a:cubicBezTo>
                <a:cubicBezTo>
                  <a:pt x="12992" y="724"/>
                  <a:pt x="12992" y="724"/>
                  <a:pt x="12980" y="750"/>
                </a:cubicBezTo>
                <a:cubicBezTo>
                  <a:pt x="12967" y="776"/>
                  <a:pt x="12941" y="801"/>
                  <a:pt x="12941" y="801"/>
                </a:cubicBezTo>
                <a:lnTo>
                  <a:pt x="12967" y="827"/>
                </a:lnTo>
                <a:cubicBezTo>
                  <a:pt x="12973" y="814"/>
                  <a:pt x="12983" y="811"/>
                  <a:pt x="12991" y="811"/>
                </a:cubicBezTo>
                <a:cubicBezTo>
                  <a:pt x="12999" y="811"/>
                  <a:pt x="13005" y="814"/>
                  <a:pt x="13005" y="814"/>
                </a:cubicBezTo>
                <a:cubicBezTo>
                  <a:pt x="13031" y="827"/>
                  <a:pt x="13031" y="827"/>
                  <a:pt x="12992" y="879"/>
                </a:cubicBezTo>
                <a:cubicBezTo>
                  <a:pt x="12977" y="911"/>
                  <a:pt x="12975" y="928"/>
                  <a:pt x="12991" y="928"/>
                </a:cubicBezTo>
                <a:cubicBezTo>
                  <a:pt x="13001" y="928"/>
                  <a:pt x="13019" y="921"/>
                  <a:pt x="13044" y="905"/>
                </a:cubicBezTo>
                <a:lnTo>
                  <a:pt x="13096" y="905"/>
                </a:lnTo>
                <a:cubicBezTo>
                  <a:pt x="13089" y="944"/>
                  <a:pt x="13113" y="955"/>
                  <a:pt x="13142" y="955"/>
                </a:cubicBezTo>
                <a:cubicBezTo>
                  <a:pt x="13162" y="955"/>
                  <a:pt x="13184" y="949"/>
                  <a:pt x="13200" y="944"/>
                </a:cubicBezTo>
                <a:lnTo>
                  <a:pt x="13200" y="944"/>
                </a:lnTo>
                <a:cubicBezTo>
                  <a:pt x="13192" y="985"/>
                  <a:pt x="13199" y="1005"/>
                  <a:pt x="13218" y="1005"/>
                </a:cubicBezTo>
                <a:cubicBezTo>
                  <a:pt x="13230" y="1005"/>
                  <a:pt x="13245" y="998"/>
                  <a:pt x="13265" y="983"/>
                </a:cubicBezTo>
                <a:cubicBezTo>
                  <a:pt x="13271" y="980"/>
                  <a:pt x="13278" y="978"/>
                  <a:pt x="13284" y="978"/>
                </a:cubicBezTo>
                <a:cubicBezTo>
                  <a:pt x="13302" y="978"/>
                  <a:pt x="13317" y="993"/>
                  <a:pt x="13317" y="1022"/>
                </a:cubicBezTo>
                <a:cubicBezTo>
                  <a:pt x="13317" y="1061"/>
                  <a:pt x="13330" y="1087"/>
                  <a:pt x="13382" y="1113"/>
                </a:cubicBezTo>
                <a:cubicBezTo>
                  <a:pt x="13383" y="1112"/>
                  <a:pt x="13385" y="1112"/>
                  <a:pt x="13388" y="1112"/>
                </a:cubicBezTo>
                <a:cubicBezTo>
                  <a:pt x="13434" y="1112"/>
                  <a:pt x="13570" y="1237"/>
                  <a:pt x="13706" y="1385"/>
                </a:cubicBezTo>
                <a:cubicBezTo>
                  <a:pt x="13848" y="1539"/>
                  <a:pt x="13947" y="1661"/>
                  <a:pt x="13983" y="1661"/>
                </a:cubicBezTo>
                <a:cubicBezTo>
                  <a:pt x="13986" y="1661"/>
                  <a:pt x="13989" y="1660"/>
                  <a:pt x="13991" y="1657"/>
                </a:cubicBezTo>
                <a:cubicBezTo>
                  <a:pt x="14004" y="1670"/>
                  <a:pt x="14004" y="1683"/>
                  <a:pt x="13991" y="1722"/>
                </a:cubicBezTo>
                <a:cubicBezTo>
                  <a:pt x="13982" y="1731"/>
                  <a:pt x="13986" y="1746"/>
                  <a:pt x="14010" y="1746"/>
                </a:cubicBezTo>
                <a:cubicBezTo>
                  <a:pt x="14021" y="1746"/>
                  <a:pt x="14036" y="1743"/>
                  <a:pt x="14056" y="1735"/>
                </a:cubicBezTo>
                <a:cubicBezTo>
                  <a:pt x="14066" y="1739"/>
                  <a:pt x="14075" y="1739"/>
                  <a:pt x="14082" y="1739"/>
                </a:cubicBezTo>
                <a:cubicBezTo>
                  <a:pt x="14089" y="1739"/>
                  <a:pt x="14094" y="1739"/>
                  <a:pt x="14097" y="1739"/>
                </a:cubicBezTo>
                <a:cubicBezTo>
                  <a:pt x="14101" y="1739"/>
                  <a:pt x="14095" y="1742"/>
                  <a:pt x="14069" y="1761"/>
                </a:cubicBezTo>
                <a:cubicBezTo>
                  <a:pt x="14043" y="1787"/>
                  <a:pt x="14082" y="1826"/>
                  <a:pt x="14134" y="1904"/>
                </a:cubicBezTo>
                <a:cubicBezTo>
                  <a:pt x="14182" y="1965"/>
                  <a:pt x="14242" y="2048"/>
                  <a:pt x="14271" y="2048"/>
                </a:cubicBezTo>
                <a:cubicBezTo>
                  <a:pt x="14273" y="2048"/>
                  <a:pt x="14275" y="2047"/>
                  <a:pt x="14277" y="2047"/>
                </a:cubicBezTo>
                <a:cubicBezTo>
                  <a:pt x="14307" y="2062"/>
                  <a:pt x="14320" y="2068"/>
                  <a:pt x="14317" y="2068"/>
                </a:cubicBezTo>
                <a:cubicBezTo>
                  <a:pt x="14315" y="2068"/>
                  <a:pt x="14306" y="2065"/>
                  <a:pt x="14290" y="2060"/>
                </a:cubicBezTo>
                <a:lnTo>
                  <a:pt x="14290" y="2060"/>
                </a:lnTo>
                <a:cubicBezTo>
                  <a:pt x="14225" y="2073"/>
                  <a:pt x="14264" y="2202"/>
                  <a:pt x="14354" y="2241"/>
                </a:cubicBezTo>
                <a:cubicBezTo>
                  <a:pt x="14367" y="2254"/>
                  <a:pt x="14380" y="2280"/>
                  <a:pt x="14354" y="2293"/>
                </a:cubicBezTo>
                <a:cubicBezTo>
                  <a:pt x="14367" y="2319"/>
                  <a:pt x="14393" y="2345"/>
                  <a:pt x="14458" y="2397"/>
                </a:cubicBezTo>
                <a:cubicBezTo>
                  <a:pt x="14471" y="2410"/>
                  <a:pt x="14523" y="2501"/>
                  <a:pt x="14549" y="2552"/>
                </a:cubicBezTo>
                <a:cubicBezTo>
                  <a:pt x="14575" y="2591"/>
                  <a:pt x="14627" y="2630"/>
                  <a:pt x="14627" y="2630"/>
                </a:cubicBezTo>
                <a:lnTo>
                  <a:pt x="14640" y="2643"/>
                </a:lnTo>
                <a:cubicBezTo>
                  <a:pt x="14614" y="2669"/>
                  <a:pt x="14666" y="2773"/>
                  <a:pt x="14756" y="2942"/>
                </a:cubicBezTo>
                <a:cubicBezTo>
                  <a:pt x="14834" y="3097"/>
                  <a:pt x="14899" y="3240"/>
                  <a:pt x="14886" y="3279"/>
                </a:cubicBezTo>
                <a:cubicBezTo>
                  <a:pt x="14886" y="3279"/>
                  <a:pt x="14899" y="3305"/>
                  <a:pt x="14938" y="3318"/>
                </a:cubicBezTo>
                <a:cubicBezTo>
                  <a:pt x="15003" y="3318"/>
                  <a:pt x="15016" y="3331"/>
                  <a:pt x="14990" y="3370"/>
                </a:cubicBezTo>
                <a:cubicBezTo>
                  <a:pt x="14951" y="3421"/>
                  <a:pt x="14990" y="3512"/>
                  <a:pt x="15055" y="3512"/>
                </a:cubicBezTo>
                <a:lnTo>
                  <a:pt x="15029" y="3525"/>
                </a:lnTo>
                <a:cubicBezTo>
                  <a:pt x="14990" y="3577"/>
                  <a:pt x="15042" y="3629"/>
                  <a:pt x="15120" y="3629"/>
                </a:cubicBezTo>
                <a:cubicBezTo>
                  <a:pt x="15094" y="3668"/>
                  <a:pt x="15081" y="3707"/>
                  <a:pt x="15120" y="3720"/>
                </a:cubicBezTo>
                <a:cubicBezTo>
                  <a:pt x="15133" y="3746"/>
                  <a:pt x="15133" y="3746"/>
                  <a:pt x="15068" y="3772"/>
                </a:cubicBezTo>
                <a:cubicBezTo>
                  <a:pt x="15042" y="3785"/>
                  <a:pt x="15016" y="3798"/>
                  <a:pt x="15029" y="3811"/>
                </a:cubicBezTo>
                <a:cubicBezTo>
                  <a:pt x="15029" y="3822"/>
                  <a:pt x="15036" y="3826"/>
                  <a:pt x="15046" y="3826"/>
                </a:cubicBezTo>
                <a:cubicBezTo>
                  <a:pt x="15059" y="3826"/>
                  <a:pt x="15079" y="3818"/>
                  <a:pt x="15094" y="3811"/>
                </a:cubicBezTo>
                <a:cubicBezTo>
                  <a:pt x="15094" y="3811"/>
                  <a:pt x="15107" y="3837"/>
                  <a:pt x="15107" y="3862"/>
                </a:cubicBezTo>
                <a:cubicBezTo>
                  <a:pt x="15107" y="3862"/>
                  <a:pt x="15115" y="3879"/>
                  <a:pt x="15132" y="3879"/>
                </a:cubicBezTo>
                <a:cubicBezTo>
                  <a:pt x="15136" y="3879"/>
                  <a:pt x="15140" y="3878"/>
                  <a:pt x="15146" y="3875"/>
                </a:cubicBezTo>
                <a:cubicBezTo>
                  <a:pt x="15153" y="3873"/>
                  <a:pt x="15159" y="3872"/>
                  <a:pt x="15164" y="3872"/>
                </a:cubicBezTo>
                <a:cubicBezTo>
                  <a:pt x="15185" y="3872"/>
                  <a:pt x="15187" y="3891"/>
                  <a:pt x="15197" y="3901"/>
                </a:cubicBezTo>
                <a:cubicBezTo>
                  <a:pt x="15184" y="3908"/>
                  <a:pt x="15188" y="3914"/>
                  <a:pt x="15197" y="3914"/>
                </a:cubicBezTo>
                <a:cubicBezTo>
                  <a:pt x="15207" y="3914"/>
                  <a:pt x="15223" y="3908"/>
                  <a:pt x="15236" y="3888"/>
                </a:cubicBezTo>
                <a:cubicBezTo>
                  <a:pt x="15251" y="3881"/>
                  <a:pt x="15266" y="3873"/>
                  <a:pt x="15279" y="3873"/>
                </a:cubicBezTo>
                <a:cubicBezTo>
                  <a:pt x="15288" y="3873"/>
                  <a:pt x="15296" y="3877"/>
                  <a:pt x="15301" y="3888"/>
                </a:cubicBezTo>
                <a:cubicBezTo>
                  <a:pt x="15301" y="3888"/>
                  <a:pt x="15327" y="3875"/>
                  <a:pt x="15353" y="3862"/>
                </a:cubicBezTo>
                <a:cubicBezTo>
                  <a:pt x="15418" y="3837"/>
                  <a:pt x="15444" y="3824"/>
                  <a:pt x="15444" y="3772"/>
                </a:cubicBezTo>
                <a:cubicBezTo>
                  <a:pt x="15433" y="3670"/>
                  <a:pt x="15431" y="3598"/>
                  <a:pt x="15397" y="3598"/>
                </a:cubicBezTo>
                <a:cubicBezTo>
                  <a:pt x="15392" y="3598"/>
                  <a:pt x="15386" y="3600"/>
                  <a:pt x="15379" y="3603"/>
                </a:cubicBezTo>
                <a:cubicBezTo>
                  <a:pt x="15379" y="3603"/>
                  <a:pt x="15340" y="3590"/>
                  <a:pt x="15327" y="3564"/>
                </a:cubicBezTo>
                <a:cubicBezTo>
                  <a:pt x="15314" y="3538"/>
                  <a:pt x="15327" y="3512"/>
                  <a:pt x="15327" y="3512"/>
                </a:cubicBezTo>
                <a:cubicBezTo>
                  <a:pt x="15353" y="3499"/>
                  <a:pt x="15314" y="3396"/>
                  <a:pt x="15262" y="3279"/>
                </a:cubicBezTo>
                <a:cubicBezTo>
                  <a:pt x="15197" y="3136"/>
                  <a:pt x="15159" y="3071"/>
                  <a:pt x="15172" y="3032"/>
                </a:cubicBezTo>
                <a:cubicBezTo>
                  <a:pt x="15197" y="2993"/>
                  <a:pt x="15184" y="2968"/>
                  <a:pt x="15184" y="2968"/>
                </a:cubicBezTo>
                <a:lnTo>
                  <a:pt x="15184" y="2968"/>
                </a:lnTo>
                <a:cubicBezTo>
                  <a:pt x="15183" y="2968"/>
                  <a:pt x="15182" y="2968"/>
                  <a:pt x="15181" y="2968"/>
                </a:cubicBezTo>
                <a:cubicBezTo>
                  <a:pt x="15152" y="2968"/>
                  <a:pt x="15077" y="2831"/>
                  <a:pt x="15003" y="2669"/>
                </a:cubicBezTo>
                <a:cubicBezTo>
                  <a:pt x="14918" y="2512"/>
                  <a:pt x="14834" y="2355"/>
                  <a:pt x="14802" y="2355"/>
                </a:cubicBezTo>
                <a:cubicBezTo>
                  <a:pt x="14799" y="2355"/>
                  <a:pt x="14797" y="2356"/>
                  <a:pt x="14795" y="2358"/>
                </a:cubicBezTo>
                <a:cubicBezTo>
                  <a:pt x="14782" y="2332"/>
                  <a:pt x="14756" y="2306"/>
                  <a:pt x="14756" y="2306"/>
                </a:cubicBezTo>
                <a:cubicBezTo>
                  <a:pt x="14795" y="2293"/>
                  <a:pt x="14756" y="2241"/>
                  <a:pt x="14731" y="2202"/>
                </a:cubicBezTo>
                <a:cubicBezTo>
                  <a:pt x="14679" y="2163"/>
                  <a:pt x="14653" y="2124"/>
                  <a:pt x="14653" y="2124"/>
                </a:cubicBezTo>
                <a:cubicBezTo>
                  <a:pt x="14679" y="2098"/>
                  <a:pt x="14666" y="2086"/>
                  <a:pt x="14640" y="2034"/>
                </a:cubicBezTo>
                <a:cubicBezTo>
                  <a:pt x="14610" y="1994"/>
                  <a:pt x="14595" y="1977"/>
                  <a:pt x="14579" y="1977"/>
                </a:cubicBezTo>
                <a:cubicBezTo>
                  <a:pt x="14573" y="1977"/>
                  <a:pt x="14568" y="1979"/>
                  <a:pt x="14562" y="1982"/>
                </a:cubicBezTo>
                <a:cubicBezTo>
                  <a:pt x="14549" y="1956"/>
                  <a:pt x="14445" y="1800"/>
                  <a:pt x="14419" y="1709"/>
                </a:cubicBezTo>
                <a:cubicBezTo>
                  <a:pt x="14432" y="1670"/>
                  <a:pt x="14380" y="1670"/>
                  <a:pt x="14341" y="1670"/>
                </a:cubicBezTo>
                <a:cubicBezTo>
                  <a:pt x="14331" y="1676"/>
                  <a:pt x="14318" y="1679"/>
                  <a:pt x="14305" y="1679"/>
                </a:cubicBezTo>
                <a:cubicBezTo>
                  <a:pt x="14288" y="1679"/>
                  <a:pt x="14271" y="1673"/>
                  <a:pt x="14264" y="1657"/>
                </a:cubicBezTo>
                <a:cubicBezTo>
                  <a:pt x="14264" y="1657"/>
                  <a:pt x="14290" y="1645"/>
                  <a:pt x="14315" y="1619"/>
                </a:cubicBezTo>
                <a:cubicBezTo>
                  <a:pt x="14354" y="1619"/>
                  <a:pt x="14354" y="1619"/>
                  <a:pt x="14315" y="1580"/>
                </a:cubicBezTo>
                <a:cubicBezTo>
                  <a:pt x="14303" y="1554"/>
                  <a:pt x="14277" y="1541"/>
                  <a:pt x="14277" y="1541"/>
                </a:cubicBezTo>
                <a:cubicBezTo>
                  <a:pt x="14276" y="1541"/>
                  <a:pt x="14275" y="1542"/>
                  <a:pt x="14274" y="1542"/>
                </a:cubicBezTo>
                <a:cubicBezTo>
                  <a:pt x="14253" y="1542"/>
                  <a:pt x="14165" y="1441"/>
                  <a:pt x="14043" y="1294"/>
                </a:cubicBezTo>
                <a:cubicBezTo>
                  <a:pt x="13891" y="1130"/>
                  <a:pt x="13823" y="1072"/>
                  <a:pt x="13792" y="1072"/>
                </a:cubicBezTo>
                <a:cubicBezTo>
                  <a:pt x="13789" y="1072"/>
                  <a:pt x="13786" y="1073"/>
                  <a:pt x="13784" y="1074"/>
                </a:cubicBezTo>
                <a:cubicBezTo>
                  <a:pt x="13780" y="1080"/>
                  <a:pt x="13776" y="1084"/>
                  <a:pt x="13772" y="1084"/>
                </a:cubicBezTo>
                <a:cubicBezTo>
                  <a:pt x="13757" y="1084"/>
                  <a:pt x="13735" y="1054"/>
                  <a:pt x="13706" y="996"/>
                </a:cubicBezTo>
                <a:cubicBezTo>
                  <a:pt x="13641" y="814"/>
                  <a:pt x="13628" y="814"/>
                  <a:pt x="13589" y="814"/>
                </a:cubicBezTo>
                <a:cubicBezTo>
                  <a:pt x="13615" y="840"/>
                  <a:pt x="13589" y="853"/>
                  <a:pt x="13576" y="879"/>
                </a:cubicBezTo>
                <a:cubicBezTo>
                  <a:pt x="13560" y="901"/>
                  <a:pt x="13546" y="911"/>
                  <a:pt x="13536" y="911"/>
                </a:cubicBezTo>
                <a:cubicBezTo>
                  <a:pt x="13522" y="911"/>
                  <a:pt x="13517" y="891"/>
                  <a:pt x="13524" y="853"/>
                </a:cubicBezTo>
                <a:cubicBezTo>
                  <a:pt x="13571" y="795"/>
                  <a:pt x="13270" y="599"/>
                  <a:pt x="13163" y="599"/>
                </a:cubicBezTo>
                <a:cubicBezTo>
                  <a:pt x="13151" y="599"/>
                  <a:pt x="13142" y="602"/>
                  <a:pt x="13135" y="607"/>
                </a:cubicBezTo>
                <a:lnTo>
                  <a:pt x="13148" y="581"/>
                </a:lnTo>
                <a:cubicBezTo>
                  <a:pt x="13174" y="555"/>
                  <a:pt x="13148" y="542"/>
                  <a:pt x="13044" y="477"/>
                </a:cubicBezTo>
                <a:cubicBezTo>
                  <a:pt x="12992" y="451"/>
                  <a:pt x="12967" y="438"/>
                  <a:pt x="12967" y="438"/>
                </a:cubicBezTo>
                <a:cubicBezTo>
                  <a:pt x="12961" y="448"/>
                  <a:pt x="12952" y="453"/>
                  <a:pt x="12940" y="453"/>
                </a:cubicBezTo>
                <a:cubicBezTo>
                  <a:pt x="12891" y="453"/>
                  <a:pt x="12800" y="381"/>
                  <a:pt x="12811" y="360"/>
                </a:cubicBezTo>
                <a:cubicBezTo>
                  <a:pt x="12798" y="322"/>
                  <a:pt x="12798" y="322"/>
                  <a:pt x="12746" y="296"/>
                </a:cubicBezTo>
                <a:cubicBezTo>
                  <a:pt x="12738" y="297"/>
                  <a:pt x="12730" y="297"/>
                  <a:pt x="12722" y="297"/>
                </a:cubicBezTo>
                <a:cubicBezTo>
                  <a:pt x="12625" y="297"/>
                  <a:pt x="12526" y="229"/>
                  <a:pt x="12526" y="205"/>
                </a:cubicBezTo>
                <a:cubicBezTo>
                  <a:pt x="12526" y="205"/>
                  <a:pt x="12500" y="192"/>
                  <a:pt x="12474" y="179"/>
                </a:cubicBezTo>
                <a:cubicBezTo>
                  <a:pt x="12462" y="183"/>
                  <a:pt x="12450" y="184"/>
                  <a:pt x="12437" y="184"/>
                </a:cubicBezTo>
                <a:cubicBezTo>
                  <a:pt x="12407" y="184"/>
                  <a:pt x="12375" y="175"/>
                  <a:pt x="12357" y="166"/>
                </a:cubicBezTo>
                <a:cubicBezTo>
                  <a:pt x="12316" y="154"/>
                  <a:pt x="12288" y="148"/>
                  <a:pt x="12273" y="148"/>
                </a:cubicBezTo>
                <a:cubicBezTo>
                  <a:pt x="12253" y="148"/>
                  <a:pt x="12252" y="157"/>
                  <a:pt x="12266" y="179"/>
                </a:cubicBezTo>
                <a:cubicBezTo>
                  <a:pt x="12253" y="205"/>
                  <a:pt x="12240" y="231"/>
                  <a:pt x="12214" y="231"/>
                </a:cubicBezTo>
                <a:lnTo>
                  <a:pt x="12227" y="192"/>
                </a:lnTo>
                <a:cubicBezTo>
                  <a:pt x="12227" y="166"/>
                  <a:pt x="12149" y="140"/>
                  <a:pt x="12033" y="114"/>
                </a:cubicBezTo>
                <a:cubicBezTo>
                  <a:pt x="11890" y="88"/>
                  <a:pt x="11825" y="75"/>
                  <a:pt x="11799" y="49"/>
                </a:cubicBezTo>
                <a:lnTo>
                  <a:pt x="11773" y="75"/>
                </a:lnTo>
                <a:cubicBezTo>
                  <a:pt x="11756" y="87"/>
                  <a:pt x="11741" y="93"/>
                  <a:pt x="11730" y="93"/>
                </a:cubicBezTo>
                <a:cubicBezTo>
                  <a:pt x="11716" y="93"/>
                  <a:pt x="11708" y="84"/>
                  <a:pt x="11708" y="62"/>
                </a:cubicBezTo>
                <a:cubicBezTo>
                  <a:pt x="11694" y="41"/>
                  <a:pt x="11652" y="31"/>
                  <a:pt x="11607" y="31"/>
                </a:cubicBezTo>
                <a:cubicBezTo>
                  <a:pt x="11570" y="31"/>
                  <a:pt x="11530" y="38"/>
                  <a:pt x="11501" y="49"/>
                </a:cubicBezTo>
                <a:lnTo>
                  <a:pt x="11436" y="49"/>
                </a:lnTo>
                <a:cubicBezTo>
                  <a:pt x="11423" y="17"/>
                  <a:pt x="11394" y="1"/>
                  <a:pt x="11363" y="1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Google Shape;191;p19"/>
          <p:cNvGrpSpPr/>
          <p:nvPr/>
        </p:nvGrpSpPr>
        <p:grpSpPr>
          <a:xfrm>
            <a:off x="8839750" y="4713075"/>
            <a:ext cx="116915" cy="152349"/>
            <a:chOff x="8518300" y="3923825"/>
            <a:chExt cx="116915" cy="152349"/>
          </a:xfrm>
        </p:grpSpPr>
        <p:sp>
          <p:nvSpPr>
            <p:cNvPr id="192" name="Google Shape;192;p19"/>
            <p:cNvSpPr/>
            <p:nvPr/>
          </p:nvSpPr>
          <p:spPr>
            <a:xfrm>
              <a:off x="8518300" y="3923825"/>
              <a:ext cx="65797" cy="59533"/>
            </a:xfrm>
            <a:custGeom>
              <a:rect b="b" l="l" r="r" t="t"/>
              <a:pathLst>
                <a:path extrusionOk="0" h="1245" w="1376">
                  <a:moveTo>
                    <a:pt x="593" y="7"/>
                  </a:moveTo>
                  <a:lnTo>
                    <a:pt x="593" y="7"/>
                  </a:lnTo>
                  <a:cubicBezTo>
                    <a:pt x="591" y="7"/>
                    <a:pt x="591" y="13"/>
                    <a:pt x="597" y="20"/>
                  </a:cubicBezTo>
                  <a:lnTo>
                    <a:pt x="597" y="20"/>
                  </a:lnTo>
                  <a:cubicBezTo>
                    <a:pt x="596" y="11"/>
                    <a:pt x="594" y="7"/>
                    <a:pt x="593" y="7"/>
                  </a:cubicBezTo>
                  <a:close/>
                  <a:moveTo>
                    <a:pt x="597" y="20"/>
                  </a:moveTo>
                  <a:cubicBezTo>
                    <a:pt x="597" y="22"/>
                    <a:pt x="597" y="26"/>
                    <a:pt x="597" y="30"/>
                  </a:cubicBezTo>
                  <a:lnTo>
                    <a:pt x="597" y="30"/>
                  </a:lnTo>
                  <a:cubicBezTo>
                    <a:pt x="598" y="27"/>
                    <a:pt x="598" y="24"/>
                    <a:pt x="598" y="20"/>
                  </a:cubicBezTo>
                  <a:cubicBezTo>
                    <a:pt x="597" y="20"/>
                    <a:pt x="597" y="20"/>
                    <a:pt x="597" y="20"/>
                  </a:cubicBezTo>
                  <a:close/>
                  <a:moveTo>
                    <a:pt x="559" y="59"/>
                  </a:moveTo>
                  <a:cubicBezTo>
                    <a:pt x="550" y="59"/>
                    <a:pt x="553" y="65"/>
                    <a:pt x="556" y="65"/>
                  </a:cubicBezTo>
                  <a:cubicBezTo>
                    <a:pt x="557" y="65"/>
                    <a:pt x="559" y="64"/>
                    <a:pt x="559" y="59"/>
                  </a:cubicBezTo>
                  <a:close/>
                  <a:moveTo>
                    <a:pt x="546" y="59"/>
                  </a:moveTo>
                  <a:lnTo>
                    <a:pt x="546" y="72"/>
                  </a:lnTo>
                  <a:cubicBezTo>
                    <a:pt x="533" y="72"/>
                    <a:pt x="533" y="72"/>
                    <a:pt x="533" y="59"/>
                  </a:cubicBezTo>
                  <a:close/>
                  <a:moveTo>
                    <a:pt x="610" y="46"/>
                  </a:moveTo>
                  <a:cubicBezTo>
                    <a:pt x="623" y="46"/>
                    <a:pt x="623" y="46"/>
                    <a:pt x="623" y="59"/>
                  </a:cubicBezTo>
                  <a:cubicBezTo>
                    <a:pt x="623" y="74"/>
                    <a:pt x="619" y="81"/>
                    <a:pt x="615" y="81"/>
                  </a:cubicBezTo>
                  <a:cubicBezTo>
                    <a:pt x="613" y="81"/>
                    <a:pt x="610" y="78"/>
                    <a:pt x="610" y="72"/>
                  </a:cubicBezTo>
                  <a:cubicBezTo>
                    <a:pt x="610" y="46"/>
                    <a:pt x="610" y="46"/>
                    <a:pt x="610" y="46"/>
                  </a:cubicBezTo>
                  <a:close/>
                  <a:moveTo>
                    <a:pt x="1051" y="98"/>
                  </a:moveTo>
                  <a:cubicBezTo>
                    <a:pt x="1051" y="111"/>
                    <a:pt x="1039" y="124"/>
                    <a:pt x="1039" y="124"/>
                  </a:cubicBezTo>
                  <a:cubicBezTo>
                    <a:pt x="1039" y="111"/>
                    <a:pt x="1051" y="98"/>
                    <a:pt x="1051" y="98"/>
                  </a:cubicBezTo>
                  <a:close/>
                  <a:moveTo>
                    <a:pt x="342" y="131"/>
                  </a:moveTo>
                  <a:cubicBezTo>
                    <a:pt x="344" y="131"/>
                    <a:pt x="347" y="133"/>
                    <a:pt x="351" y="137"/>
                  </a:cubicBezTo>
                  <a:cubicBezTo>
                    <a:pt x="342" y="137"/>
                    <a:pt x="340" y="131"/>
                    <a:pt x="342" y="131"/>
                  </a:cubicBezTo>
                  <a:close/>
                  <a:moveTo>
                    <a:pt x="701" y="124"/>
                  </a:moveTo>
                  <a:lnTo>
                    <a:pt x="714" y="137"/>
                  </a:lnTo>
                  <a:cubicBezTo>
                    <a:pt x="714" y="150"/>
                    <a:pt x="701" y="150"/>
                    <a:pt x="701" y="150"/>
                  </a:cubicBezTo>
                  <a:cubicBezTo>
                    <a:pt x="701" y="150"/>
                    <a:pt x="701" y="150"/>
                    <a:pt x="701" y="137"/>
                  </a:cubicBezTo>
                  <a:cubicBezTo>
                    <a:pt x="701" y="137"/>
                    <a:pt x="701" y="124"/>
                    <a:pt x="701" y="124"/>
                  </a:cubicBezTo>
                  <a:close/>
                  <a:moveTo>
                    <a:pt x="662" y="137"/>
                  </a:moveTo>
                  <a:lnTo>
                    <a:pt x="662" y="150"/>
                  </a:lnTo>
                  <a:lnTo>
                    <a:pt x="662" y="163"/>
                  </a:lnTo>
                  <a:lnTo>
                    <a:pt x="649" y="163"/>
                  </a:lnTo>
                  <a:cubicBezTo>
                    <a:pt x="649" y="150"/>
                    <a:pt x="649" y="137"/>
                    <a:pt x="662" y="137"/>
                  </a:cubicBezTo>
                  <a:close/>
                  <a:moveTo>
                    <a:pt x="351" y="150"/>
                  </a:moveTo>
                  <a:cubicBezTo>
                    <a:pt x="351" y="159"/>
                    <a:pt x="358" y="168"/>
                    <a:pt x="357" y="168"/>
                  </a:cubicBezTo>
                  <a:cubicBezTo>
                    <a:pt x="356" y="168"/>
                    <a:pt x="355" y="167"/>
                    <a:pt x="351" y="163"/>
                  </a:cubicBezTo>
                  <a:cubicBezTo>
                    <a:pt x="351" y="163"/>
                    <a:pt x="351" y="157"/>
                    <a:pt x="351" y="150"/>
                  </a:cubicBezTo>
                  <a:close/>
                  <a:moveTo>
                    <a:pt x="740" y="176"/>
                  </a:moveTo>
                  <a:cubicBezTo>
                    <a:pt x="740" y="195"/>
                    <a:pt x="743" y="205"/>
                    <a:pt x="745" y="205"/>
                  </a:cubicBezTo>
                  <a:cubicBezTo>
                    <a:pt x="747" y="205"/>
                    <a:pt x="747" y="195"/>
                    <a:pt x="740" y="176"/>
                  </a:cubicBezTo>
                  <a:close/>
                  <a:moveTo>
                    <a:pt x="1185" y="183"/>
                  </a:moveTo>
                  <a:cubicBezTo>
                    <a:pt x="1188" y="183"/>
                    <a:pt x="1194" y="189"/>
                    <a:pt x="1194" y="189"/>
                  </a:cubicBezTo>
                  <a:cubicBezTo>
                    <a:pt x="1194" y="198"/>
                    <a:pt x="1188" y="207"/>
                    <a:pt x="1179" y="207"/>
                  </a:cubicBezTo>
                  <a:cubicBezTo>
                    <a:pt x="1176" y="207"/>
                    <a:pt x="1172" y="206"/>
                    <a:pt x="1168" y="202"/>
                  </a:cubicBezTo>
                  <a:cubicBezTo>
                    <a:pt x="1168" y="202"/>
                    <a:pt x="1168" y="202"/>
                    <a:pt x="1181" y="189"/>
                  </a:cubicBezTo>
                  <a:cubicBezTo>
                    <a:pt x="1181" y="185"/>
                    <a:pt x="1183" y="183"/>
                    <a:pt x="1185" y="183"/>
                  </a:cubicBezTo>
                  <a:close/>
                  <a:moveTo>
                    <a:pt x="247" y="215"/>
                  </a:moveTo>
                  <a:cubicBezTo>
                    <a:pt x="260" y="228"/>
                    <a:pt x="260" y="228"/>
                    <a:pt x="260" y="228"/>
                  </a:cubicBezTo>
                  <a:cubicBezTo>
                    <a:pt x="247" y="228"/>
                    <a:pt x="247" y="228"/>
                    <a:pt x="247" y="215"/>
                  </a:cubicBezTo>
                  <a:close/>
                  <a:moveTo>
                    <a:pt x="260" y="241"/>
                  </a:moveTo>
                  <a:cubicBezTo>
                    <a:pt x="260" y="241"/>
                    <a:pt x="286" y="267"/>
                    <a:pt x="286" y="280"/>
                  </a:cubicBezTo>
                  <a:cubicBezTo>
                    <a:pt x="286" y="280"/>
                    <a:pt x="286" y="280"/>
                    <a:pt x="273" y="267"/>
                  </a:cubicBezTo>
                  <a:cubicBezTo>
                    <a:pt x="260" y="254"/>
                    <a:pt x="260" y="241"/>
                    <a:pt x="260" y="241"/>
                  </a:cubicBezTo>
                  <a:close/>
                  <a:moveTo>
                    <a:pt x="259" y="335"/>
                  </a:moveTo>
                  <a:cubicBezTo>
                    <a:pt x="260" y="335"/>
                    <a:pt x="267" y="338"/>
                    <a:pt x="273" y="345"/>
                  </a:cubicBezTo>
                  <a:cubicBezTo>
                    <a:pt x="260" y="338"/>
                    <a:pt x="257" y="335"/>
                    <a:pt x="259" y="335"/>
                  </a:cubicBezTo>
                  <a:close/>
                  <a:moveTo>
                    <a:pt x="295" y="366"/>
                  </a:moveTo>
                  <a:lnTo>
                    <a:pt x="295" y="366"/>
                  </a:lnTo>
                  <a:cubicBezTo>
                    <a:pt x="298" y="369"/>
                    <a:pt x="299" y="371"/>
                    <a:pt x="299" y="371"/>
                  </a:cubicBezTo>
                  <a:cubicBezTo>
                    <a:pt x="308" y="371"/>
                    <a:pt x="311" y="371"/>
                    <a:pt x="295" y="366"/>
                  </a:cubicBezTo>
                  <a:close/>
                  <a:moveTo>
                    <a:pt x="1311" y="448"/>
                  </a:moveTo>
                  <a:lnTo>
                    <a:pt x="1298" y="461"/>
                  </a:lnTo>
                  <a:lnTo>
                    <a:pt x="1285" y="448"/>
                  </a:lnTo>
                  <a:close/>
                  <a:moveTo>
                    <a:pt x="1194" y="500"/>
                  </a:moveTo>
                  <a:lnTo>
                    <a:pt x="1194" y="513"/>
                  </a:lnTo>
                  <a:lnTo>
                    <a:pt x="1207" y="513"/>
                  </a:lnTo>
                  <a:lnTo>
                    <a:pt x="1207" y="500"/>
                  </a:lnTo>
                  <a:lnTo>
                    <a:pt x="1207" y="500"/>
                  </a:lnTo>
                  <a:cubicBezTo>
                    <a:pt x="1203" y="500"/>
                    <a:pt x="1199" y="500"/>
                    <a:pt x="1194" y="500"/>
                  </a:cubicBezTo>
                  <a:close/>
                  <a:moveTo>
                    <a:pt x="1285" y="669"/>
                  </a:moveTo>
                  <a:cubicBezTo>
                    <a:pt x="1311" y="669"/>
                    <a:pt x="1324" y="682"/>
                    <a:pt x="1311" y="682"/>
                  </a:cubicBezTo>
                  <a:lnTo>
                    <a:pt x="1298" y="682"/>
                  </a:lnTo>
                  <a:lnTo>
                    <a:pt x="1285" y="669"/>
                  </a:lnTo>
                  <a:close/>
                  <a:moveTo>
                    <a:pt x="66" y="782"/>
                  </a:moveTo>
                  <a:cubicBezTo>
                    <a:pt x="60" y="786"/>
                    <a:pt x="58" y="786"/>
                    <a:pt x="66" y="786"/>
                  </a:cubicBezTo>
                  <a:cubicBezTo>
                    <a:pt x="66" y="784"/>
                    <a:pt x="66" y="783"/>
                    <a:pt x="66" y="782"/>
                  </a:cubicBezTo>
                  <a:close/>
                  <a:moveTo>
                    <a:pt x="948" y="812"/>
                  </a:moveTo>
                  <a:cubicBezTo>
                    <a:pt x="948" y="812"/>
                    <a:pt x="935" y="812"/>
                    <a:pt x="948" y="824"/>
                  </a:cubicBezTo>
                  <a:lnTo>
                    <a:pt x="961" y="824"/>
                  </a:lnTo>
                  <a:cubicBezTo>
                    <a:pt x="948" y="812"/>
                    <a:pt x="948" y="812"/>
                    <a:pt x="948" y="812"/>
                  </a:cubicBezTo>
                  <a:close/>
                  <a:moveTo>
                    <a:pt x="299" y="824"/>
                  </a:moveTo>
                  <a:cubicBezTo>
                    <a:pt x="299" y="824"/>
                    <a:pt x="299" y="824"/>
                    <a:pt x="299" y="837"/>
                  </a:cubicBezTo>
                  <a:lnTo>
                    <a:pt x="312" y="837"/>
                  </a:lnTo>
                  <a:cubicBezTo>
                    <a:pt x="312" y="824"/>
                    <a:pt x="312" y="824"/>
                    <a:pt x="312" y="824"/>
                  </a:cubicBezTo>
                  <a:lnTo>
                    <a:pt x="306" y="831"/>
                  </a:lnTo>
                  <a:lnTo>
                    <a:pt x="306" y="831"/>
                  </a:lnTo>
                  <a:cubicBezTo>
                    <a:pt x="304" y="829"/>
                    <a:pt x="302" y="827"/>
                    <a:pt x="299" y="824"/>
                  </a:cubicBezTo>
                  <a:close/>
                  <a:moveTo>
                    <a:pt x="312" y="837"/>
                  </a:moveTo>
                  <a:lnTo>
                    <a:pt x="312" y="837"/>
                  </a:lnTo>
                  <a:cubicBezTo>
                    <a:pt x="299" y="850"/>
                    <a:pt x="299" y="863"/>
                    <a:pt x="299" y="863"/>
                  </a:cubicBezTo>
                  <a:lnTo>
                    <a:pt x="312" y="837"/>
                  </a:lnTo>
                  <a:close/>
                  <a:moveTo>
                    <a:pt x="165" y="819"/>
                  </a:moveTo>
                  <a:lnTo>
                    <a:pt x="165" y="819"/>
                  </a:lnTo>
                  <a:cubicBezTo>
                    <a:pt x="165" y="819"/>
                    <a:pt x="164" y="820"/>
                    <a:pt x="163" y="822"/>
                  </a:cubicBezTo>
                  <a:lnTo>
                    <a:pt x="163" y="822"/>
                  </a:lnTo>
                  <a:cubicBezTo>
                    <a:pt x="160" y="821"/>
                    <a:pt x="157" y="821"/>
                    <a:pt x="155" y="821"/>
                  </a:cubicBezTo>
                  <a:cubicBezTo>
                    <a:pt x="143" y="821"/>
                    <a:pt x="137" y="828"/>
                    <a:pt x="139" y="828"/>
                  </a:cubicBezTo>
                  <a:cubicBezTo>
                    <a:pt x="139" y="828"/>
                    <a:pt x="141" y="827"/>
                    <a:pt x="144" y="824"/>
                  </a:cubicBezTo>
                  <a:lnTo>
                    <a:pt x="144" y="824"/>
                  </a:lnTo>
                  <a:lnTo>
                    <a:pt x="131" y="837"/>
                  </a:lnTo>
                  <a:cubicBezTo>
                    <a:pt x="116" y="859"/>
                    <a:pt x="114" y="868"/>
                    <a:pt x="119" y="868"/>
                  </a:cubicBezTo>
                  <a:cubicBezTo>
                    <a:pt x="123" y="868"/>
                    <a:pt x="132" y="862"/>
                    <a:pt x="144" y="850"/>
                  </a:cubicBezTo>
                  <a:cubicBezTo>
                    <a:pt x="154" y="835"/>
                    <a:pt x="160" y="826"/>
                    <a:pt x="163" y="822"/>
                  </a:cubicBezTo>
                  <a:lnTo>
                    <a:pt x="163" y="822"/>
                  </a:lnTo>
                  <a:cubicBezTo>
                    <a:pt x="163" y="822"/>
                    <a:pt x="164" y="822"/>
                    <a:pt x="164" y="822"/>
                  </a:cubicBezTo>
                  <a:lnTo>
                    <a:pt x="164" y="822"/>
                  </a:lnTo>
                  <a:cubicBezTo>
                    <a:pt x="165" y="820"/>
                    <a:pt x="165" y="819"/>
                    <a:pt x="165" y="819"/>
                  </a:cubicBezTo>
                  <a:close/>
                  <a:moveTo>
                    <a:pt x="218" y="845"/>
                  </a:moveTo>
                  <a:cubicBezTo>
                    <a:pt x="221" y="845"/>
                    <a:pt x="221" y="850"/>
                    <a:pt x="221" y="850"/>
                  </a:cubicBezTo>
                  <a:cubicBezTo>
                    <a:pt x="234" y="850"/>
                    <a:pt x="234" y="850"/>
                    <a:pt x="221" y="863"/>
                  </a:cubicBezTo>
                  <a:cubicBezTo>
                    <a:pt x="221" y="863"/>
                    <a:pt x="216" y="869"/>
                    <a:pt x="212" y="869"/>
                  </a:cubicBezTo>
                  <a:cubicBezTo>
                    <a:pt x="210" y="869"/>
                    <a:pt x="208" y="868"/>
                    <a:pt x="208" y="863"/>
                  </a:cubicBezTo>
                  <a:lnTo>
                    <a:pt x="208" y="850"/>
                  </a:lnTo>
                  <a:cubicBezTo>
                    <a:pt x="213" y="846"/>
                    <a:pt x="216" y="845"/>
                    <a:pt x="218" y="845"/>
                  </a:cubicBezTo>
                  <a:close/>
                  <a:moveTo>
                    <a:pt x="1051" y="850"/>
                  </a:moveTo>
                  <a:cubicBezTo>
                    <a:pt x="1055" y="854"/>
                    <a:pt x="1059" y="858"/>
                    <a:pt x="1064" y="863"/>
                  </a:cubicBezTo>
                  <a:cubicBezTo>
                    <a:pt x="1064" y="876"/>
                    <a:pt x="1064" y="876"/>
                    <a:pt x="1064" y="876"/>
                  </a:cubicBezTo>
                  <a:cubicBezTo>
                    <a:pt x="1051" y="863"/>
                    <a:pt x="1051" y="863"/>
                    <a:pt x="1051" y="850"/>
                  </a:cubicBezTo>
                  <a:close/>
                  <a:moveTo>
                    <a:pt x="1129" y="863"/>
                  </a:moveTo>
                  <a:cubicBezTo>
                    <a:pt x="1142" y="876"/>
                    <a:pt x="1155" y="889"/>
                    <a:pt x="1155" y="889"/>
                  </a:cubicBezTo>
                  <a:lnTo>
                    <a:pt x="1129" y="889"/>
                  </a:lnTo>
                  <a:lnTo>
                    <a:pt x="1129" y="876"/>
                  </a:lnTo>
                  <a:lnTo>
                    <a:pt x="1129" y="863"/>
                  </a:lnTo>
                  <a:close/>
                  <a:moveTo>
                    <a:pt x="1158" y="884"/>
                  </a:moveTo>
                  <a:cubicBezTo>
                    <a:pt x="1161" y="884"/>
                    <a:pt x="1164" y="889"/>
                    <a:pt x="1155" y="889"/>
                  </a:cubicBezTo>
                  <a:cubicBezTo>
                    <a:pt x="1155" y="885"/>
                    <a:pt x="1157" y="884"/>
                    <a:pt x="1158" y="884"/>
                  </a:cubicBezTo>
                  <a:close/>
                  <a:moveTo>
                    <a:pt x="1099" y="881"/>
                  </a:moveTo>
                  <a:cubicBezTo>
                    <a:pt x="1101" y="881"/>
                    <a:pt x="1109" y="887"/>
                    <a:pt x="1116" y="902"/>
                  </a:cubicBezTo>
                  <a:lnTo>
                    <a:pt x="1116" y="902"/>
                  </a:lnTo>
                  <a:cubicBezTo>
                    <a:pt x="1112" y="898"/>
                    <a:pt x="1108" y="894"/>
                    <a:pt x="1103" y="889"/>
                  </a:cubicBezTo>
                  <a:cubicBezTo>
                    <a:pt x="1098" y="884"/>
                    <a:pt x="1097" y="881"/>
                    <a:pt x="1099" y="881"/>
                  </a:cubicBezTo>
                  <a:close/>
                  <a:moveTo>
                    <a:pt x="260" y="876"/>
                  </a:moveTo>
                  <a:cubicBezTo>
                    <a:pt x="260" y="876"/>
                    <a:pt x="273" y="876"/>
                    <a:pt x="260" y="889"/>
                  </a:cubicBezTo>
                  <a:cubicBezTo>
                    <a:pt x="260" y="886"/>
                    <a:pt x="259" y="884"/>
                    <a:pt x="258" y="884"/>
                  </a:cubicBezTo>
                  <a:cubicBezTo>
                    <a:pt x="254" y="884"/>
                    <a:pt x="247" y="893"/>
                    <a:pt x="247" y="902"/>
                  </a:cubicBezTo>
                  <a:cubicBezTo>
                    <a:pt x="234" y="915"/>
                    <a:pt x="234" y="928"/>
                    <a:pt x="234" y="928"/>
                  </a:cubicBezTo>
                  <a:cubicBezTo>
                    <a:pt x="221" y="928"/>
                    <a:pt x="234" y="902"/>
                    <a:pt x="234" y="902"/>
                  </a:cubicBezTo>
                  <a:cubicBezTo>
                    <a:pt x="260" y="876"/>
                    <a:pt x="260" y="876"/>
                    <a:pt x="260" y="876"/>
                  </a:cubicBezTo>
                  <a:close/>
                  <a:moveTo>
                    <a:pt x="935" y="928"/>
                  </a:moveTo>
                  <a:cubicBezTo>
                    <a:pt x="939" y="933"/>
                    <a:pt x="944" y="937"/>
                    <a:pt x="948" y="941"/>
                  </a:cubicBezTo>
                  <a:lnTo>
                    <a:pt x="948" y="941"/>
                  </a:lnTo>
                  <a:cubicBezTo>
                    <a:pt x="948" y="941"/>
                    <a:pt x="948" y="928"/>
                    <a:pt x="948" y="928"/>
                  </a:cubicBezTo>
                  <a:close/>
                  <a:moveTo>
                    <a:pt x="1129" y="928"/>
                  </a:moveTo>
                  <a:cubicBezTo>
                    <a:pt x="1129" y="928"/>
                    <a:pt x="1135" y="934"/>
                    <a:pt x="1142" y="941"/>
                  </a:cubicBezTo>
                  <a:lnTo>
                    <a:pt x="1142" y="941"/>
                  </a:lnTo>
                  <a:cubicBezTo>
                    <a:pt x="1129" y="941"/>
                    <a:pt x="1129" y="928"/>
                    <a:pt x="1129" y="928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1064" y="954"/>
                  </a:moveTo>
                  <a:cubicBezTo>
                    <a:pt x="1077" y="954"/>
                    <a:pt x="1077" y="967"/>
                    <a:pt x="1077" y="967"/>
                  </a:cubicBezTo>
                  <a:cubicBezTo>
                    <a:pt x="1064" y="954"/>
                    <a:pt x="1064" y="954"/>
                    <a:pt x="1064" y="954"/>
                  </a:cubicBezTo>
                  <a:close/>
                  <a:moveTo>
                    <a:pt x="818" y="941"/>
                  </a:moveTo>
                  <a:cubicBezTo>
                    <a:pt x="818" y="954"/>
                    <a:pt x="818" y="967"/>
                    <a:pt x="818" y="967"/>
                  </a:cubicBezTo>
                  <a:cubicBezTo>
                    <a:pt x="822" y="971"/>
                    <a:pt x="823" y="972"/>
                    <a:pt x="824" y="972"/>
                  </a:cubicBezTo>
                  <a:cubicBezTo>
                    <a:pt x="825" y="972"/>
                    <a:pt x="818" y="960"/>
                    <a:pt x="818" y="941"/>
                  </a:cubicBezTo>
                  <a:close/>
                  <a:moveTo>
                    <a:pt x="594" y="939"/>
                  </a:moveTo>
                  <a:cubicBezTo>
                    <a:pt x="594" y="939"/>
                    <a:pt x="591" y="949"/>
                    <a:pt x="585" y="967"/>
                  </a:cubicBezTo>
                  <a:cubicBezTo>
                    <a:pt x="585" y="971"/>
                    <a:pt x="585" y="975"/>
                    <a:pt x="585" y="979"/>
                  </a:cubicBezTo>
                  <a:lnTo>
                    <a:pt x="585" y="979"/>
                  </a:lnTo>
                  <a:cubicBezTo>
                    <a:pt x="592" y="952"/>
                    <a:pt x="595" y="939"/>
                    <a:pt x="594" y="939"/>
                  </a:cubicBezTo>
                  <a:close/>
                  <a:moveTo>
                    <a:pt x="286" y="967"/>
                  </a:moveTo>
                  <a:cubicBezTo>
                    <a:pt x="273" y="980"/>
                    <a:pt x="270" y="987"/>
                    <a:pt x="272" y="987"/>
                  </a:cubicBezTo>
                  <a:cubicBezTo>
                    <a:pt x="273" y="987"/>
                    <a:pt x="280" y="980"/>
                    <a:pt x="286" y="967"/>
                  </a:cubicBezTo>
                  <a:close/>
                  <a:moveTo>
                    <a:pt x="922" y="980"/>
                  </a:moveTo>
                  <a:cubicBezTo>
                    <a:pt x="922" y="980"/>
                    <a:pt x="922" y="980"/>
                    <a:pt x="935" y="993"/>
                  </a:cubicBezTo>
                  <a:lnTo>
                    <a:pt x="922" y="993"/>
                  </a:lnTo>
                  <a:lnTo>
                    <a:pt x="922" y="980"/>
                  </a:lnTo>
                  <a:close/>
                  <a:moveTo>
                    <a:pt x="757" y="989"/>
                  </a:moveTo>
                  <a:cubicBezTo>
                    <a:pt x="756" y="990"/>
                    <a:pt x="755" y="992"/>
                    <a:pt x="753" y="993"/>
                  </a:cubicBezTo>
                  <a:cubicBezTo>
                    <a:pt x="753" y="998"/>
                    <a:pt x="755" y="1002"/>
                    <a:pt x="757" y="1002"/>
                  </a:cubicBezTo>
                  <a:cubicBezTo>
                    <a:pt x="759" y="1002"/>
                    <a:pt x="760" y="998"/>
                    <a:pt x="757" y="989"/>
                  </a:cubicBezTo>
                  <a:close/>
                  <a:moveTo>
                    <a:pt x="662" y="1006"/>
                  </a:moveTo>
                  <a:lnTo>
                    <a:pt x="649" y="1019"/>
                  </a:lnTo>
                  <a:cubicBezTo>
                    <a:pt x="649" y="1006"/>
                    <a:pt x="649" y="1006"/>
                    <a:pt x="662" y="1006"/>
                  </a:cubicBezTo>
                  <a:close/>
                  <a:moveTo>
                    <a:pt x="894" y="993"/>
                  </a:moveTo>
                  <a:lnTo>
                    <a:pt x="894" y="993"/>
                  </a:lnTo>
                  <a:cubicBezTo>
                    <a:pt x="897" y="998"/>
                    <a:pt x="903" y="1007"/>
                    <a:pt x="909" y="1019"/>
                  </a:cubicBezTo>
                  <a:lnTo>
                    <a:pt x="896" y="1019"/>
                  </a:lnTo>
                  <a:cubicBezTo>
                    <a:pt x="896" y="1007"/>
                    <a:pt x="884" y="995"/>
                    <a:pt x="894" y="993"/>
                  </a:cubicBezTo>
                  <a:close/>
                  <a:moveTo>
                    <a:pt x="1000" y="993"/>
                  </a:moveTo>
                  <a:cubicBezTo>
                    <a:pt x="1000" y="993"/>
                    <a:pt x="1013" y="993"/>
                    <a:pt x="1013" y="1006"/>
                  </a:cubicBezTo>
                  <a:cubicBezTo>
                    <a:pt x="1013" y="1006"/>
                    <a:pt x="1026" y="1019"/>
                    <a:pt x="1026" y="1019"/>
                  </a:cubicBezTo>
                  <a:cubicBezTo>
                    <a:pt x="1013" y="1019"/>
                    <a:pt x="1000" y="1006"/>
                    <a:pt x="1000" y="1006"/>
                  </a:cubicBezTo>
                  <a:cubicBezTo>
                    <a:pt x="1000" y="993"/>
                    <a:pt x="1000" y="993"/>
                    <a:pt x="1000" y="993"/>
                  </a:cubicBezTo>
                  <a:close/>
                  <a:moveTo>
                    <a:pt x="79" y="1006"/>
                  </a:moveTo>
                  <a:cubicBezTo>
                    <a:pt x="79" y="1006"/>
                    <a:pt x="66" y="1006"/>
                    <a:pt x="53" y="1019"/>
                  </a:cubicBezTo>
                  <a:lnTo>
                    <a:pt x="53" y="1032"/>
                  </a:lnTo>
                  <a:cubicBezTo>
                    <a:pt x="53" y="1032"/>
                    <a:pt x="66" y="1019"/>
                    <a:pt x="79" y="1006"/>
                  </a:cubicBezTo>
                  <a:close/>
                  <a:moveTo>
                    <a:pt x="555" y="985"/>
                  </a:moveTo>
                  <a:cubicBezTo>
                    <a:pt x="552" y="994"/>
                    <a:pt x="551" y="1004"/>
                    <a:pt x="559" y="1019"/>
                  </a:cubicBezTo>
                  <a:cubicBezTo>
                    <a:pt x="559" y="1032"/>
                    <a:pt x="546" y="1032"/>
                    <a:pt x="546" y="1032"/>
                  </a:cubicBezTo>
                  <a:cubicBezTo>
                    <a:pt x="546" y="1009"/>
                    <a:pt x="546" y="996"/>
                    <a:pt x="555" y="985"/>
                  </a:cubicBezTo>
                  <a:close/>
                  <a:moveTo>
                    <a:pt x="1021" y="1036"/>
                  </a:moveTo>
                  <a:cubicBezTo>
                    <a:pt x="1022" y="1038"/>
                    <a:pt x="1024" y="1041"/>
                    <a:pt x="1026" y="1045"/>
                  </a:cubicBezTo>
                  <a:cubicBezTo>
                    <a:pt x="1026" y="1040"/>
                    <a:pt x="1023" y="1037"/>
                    <a:pt x="1021" y="1036"/>
                  </a:cubicBezTo>
                  <a:close/>
                  <a:moveTo>
                    <a:pt x="455" y="1032"/>
                  </a:moveTo>
                  <a:cubicBezTo>
                    <a:pt x="455" y="1032"/>
                    <a:pt x="455" y="1045"/>
                    <a:pt x="442" y="1058"/>
                  </a:cubicBezTo>
                  <a:lnTo>
                    <a:pt x="429" y="1058"/>
                  </a:lnTo>
                  <a:cubicBezTo>
                    <a:pt x="429" y="1045"/>
                    <a:pt x="442" y="1032"/>
                    <a:pt x="455" y="1032"/>
                  </a:cubicBezTo>
                  <a:close/>
                  <a:moveTo>
                    <a:pt x="792" y="1058"/>
                  </a:moveTo>
                  <a:cubicBezTo>
                    <a:pt x="792" y="1071"/>
                    <a:pt x="805" y="1084"/>
                    <a:pt x="792" y="1084"/>
                  </a:cubicBezTo>
                  <a:cubicBezTo>
                    <a:pt x="792" y="1071"/>
                    <a:pt x="792" y="1058"/>
                    <a:pt x="792" y="1058"/>
                  </a:cubicBezTo>
                  <a:close/>
                  <a:moveTo>
                    <a:pt x="674" y="1040"/>
                  </a:moveTo>
                  <a:cubicBezTo>
                    <a:pt x="675" y="1040"/>
                    <a:pt x="675" y="1046"/>
                    <a:pt x="675" y="1058"/>
                  </a:cubicBezTo>
                  <a:cubicBezTo>
                    <a:pt x="675" y="1071"/>
                    <a:pt x="662" y="1084"/>
                    <a:pt x="662" y="1097"/>
                  </a:cubicBezTo>
                  <a:lnTo>
                    <a:pt x="649" y="1097"/>
                  </a:lnTo>
                  <a:cubicBezTo>
                    <a:pt x="649" y="1097"/>
                    <a:pt x="662" y="1084"/>
                    <a:pt x="662" y="1071"/>
                  </a:cubicBezTo>
                  <a:cubicBezTo>
                    <a:pt x="670" y="1049"/>
                    <a:pt x="673" y="1040"/>
                    <a:pt x="674" y="1040"/>
                  </a:cubicBezTo>
                  <a:close/>
                  <a:moveTo>
                    <a:pt x="683" y="1"/>
                  </a:moveTo>
                  <a:cubicBezTo>
                    <a:pt x="682" y="1"/>
                    <a:pt x="675" y="7"/>
                    <a:pt x="662" y="20"/>
                  </a:cubicBezTo>
                  <a:cubicBezTo>
                    <a:pt x="662" y="20"/>
                    <a:pt x="636" y="46"/>
                    <a:pt x="623" y="46"/>
                  </a:cubicBezTo>
                  <a:cubicBezTo>
                    <a:pt x="610" y="46"/>
                    <a:pt x="598" y="46"/>
                    <a:pt x="598" y="33"/>
                  </a:cubicBezTo>
                  <a:cubicBezTo>
                    <a:pt x="598" y="32"/>
                    <a:pt x="598" y="31"/>
                    <a:pt x="597" y="30"/>
                  </a:cubicBezTo>
                  <a:lnTo>
                    <a:pt x="597" y="30"/>
                  </a:lnTo>
                  <a:cubicBezTo>
                    <a:pt x="597" y="46"/>
                    <a:pt x="596" y="46"/>
                    <a:pt x="585" y="46"/>
                  </a:cubicBezTo>
                  <a:cubicBezTo>
                    <a:pt x="577" y="42"/>
                    <a:pt x="572" y="41"/>
                    <a:pt x="568" y="41"/>
                  </a:cubicBezTo>
                  <a:cubicBezTo>
                    <a:pt x="559" y="41"/>
                    <a:pt x="559" y="50"/>
                    <a:pt x="559" y="59"/>
                  </a:cubicBezTo>
                  <a:cubicBezTo>
                    <a:pt x="566" y="74"/>
                    <a:pt x="565" y="81"/>
                    <a:pt x="563" y="81"/>
                  </a:cubicBezTo>
                  <a:cubicBezTo>
                    <a:pt x="561" y="81"/>
                    <a:pt x="559" y="78"/>
                    <a:pt x="559" y="72"/>
                  </a:cubicBezTo>
                  <a:cubicBezTo>
                    <a:pt x="546" y="72"/>
                    <a:pt x="546" y="59"/>
                    <a:pt x="546" y="46"/>
                  </a:cubicBezTo>
                  <a:cubicBezTo>
                    <a:pt x="546" y="33"/>
                    <a:pt x="533" y="20"/>
                    <a:pt x="533" y="20"/>
                  </a:cubicBezTo>
                  <a:cubicBezTo>
                    <a:pt x="520" y="20"/>
                    <a:pt x="520" y="20"/>
                    <a:pt x="533" y="33"/>
                  </a:cubicBezTo>
                  <a:cubicBezTo>
                    <a:pt x="533" y="46"/>
                    <a:pt x="533" y="46"/>
                    <a:pt x="533" y="46"/>
                  </a:cubicBezTo>
                  <a:cubicBezTo>
                    <a:pt x="520" y="59"/>
                    <a:pt x="520" y="59"/>
                    <a:pt x="520" y="72"/>
                  </a:cubicBezTo>
                  <a:cubicBezTo>
                    <a:pt x="520" y="85"/>
                    <a:pt x="520" y="85"/>
                    <a:pt x="507" y="85"/>
                  </a:cubicBezTo>
                  <a:cubicBezTo>
                    <a:pt x="507" y="85"/>
                    <a:pt x="507" y="98"/>
                    <a:pt x="520" y="111"/>
                  </a:cubicBezTo>
                  <a:lnTo>
                    <a:pt x="507" y="111"/>
                  </a:lnTo>
                  <a:cubicBezTo>
                    <a:pt x="507" y="111"/>
                    <a:pt x="507" y="98"/>
                    <a:pt x="507" y="98"/>
                  </a:cubicBezTo>
                  <a:cubicBezTo>
                    <a:pt x="507" y="98"/>
                    <a:pt x="494" y="85"/>
                    <a:pt x="507" y="85"/>
                  </a:cubicBezTo>
                  <a:cubicBezTo>
                    <a:pt x="507" y="72"/>
                    <a:pt x="494" y="72"/>
                    <a:pt x="494" y="72"/>
                  </a:cubicBezTo>
                  <a:lnTo>
                    <a:pt x="494" y="59"/>
                  </a:lnTo>
                  <a:cubicBezTo>
                    <a:pt x="494" y="46"/>
                    <a:pt x="481" y="33"/>
                    <a:pt x="481" y="33"/>
                  </a:cubicBezTo>
                  <a:cubicBezTo>
                    <a:pt x="481" y="33"/>
                    <a:pt x="481" y="46"/>
                    <a:pt x="481" y="46"/>
                  </a:cubicBezTo>
                  <a:cubicBezTo>
                    <a:pt x="481" y="59"/>
                    <a:pt x="377" y="85"/>
                    <a:pt x="364" y="98"/>
                  </a:cubicBezTo>
                  <a:cubicBezTo>
                    <a:pt x="358" y="92"/>
                    <a:pt x="351" y="88"/>
                    <a:pt x="348" y="88"/>
                  </a:cubicBezTo>
                  <a:cubicBezTo>
                    <a:pt x="345" y="88"/>
                    <a:pt x="345" y="92"/>
                    <a:pt x="351" y="98"/>
                  </a:cubicBezTo>
                  <a:cubicBezTo>
                    <a:pt x="364" y="111"/>
                    <a:pt x="338" y="124"/>
                    <a:pt x="312" y="137"/>
                  </a:cubicBezTo>
                  <a:cubicBezTo>
                    <a:pt x="286" y="150"/>
                    <a:pt x="273" y="163"/>
                    <a:pt x="273" y="176"/>
                  </a:cubicBezTo>
                  <a:cubicBezTo>
                    <a:pt x="260" y="189"/>
                    <a:pt x="260" y="202"/>
                    <a:pt x="260" y="202"/>
                  </a:cubicBezTo>
                  <a:cubicBezTo>
                    <a:pt x="247" y="189"/>
                    <a:pt x="234" y="189"/>
                    <a:pt x="234" y="189"/>
                  </a:cubicBezTo>
                  <a:lnTo>
                    <a:pt x="234" y="189"/>
                  </a:lnTo>
                  <a:cubicBezTo>
                    <a:pt x="234" y="189"/>
                    <a:pt x="234" y="202"/>
                    <a:pt x="247" y="215"/>
                  </a:cubicBezTo>
                  <a:lnTo>
                    <a:pt x="221" y="202"/>
                  </a:lnTo>
                  <a:lnTo>
                    <a:pt x="221" y="202"/>
                  </a:lnTo>
                  <a:cubicBezTo>
                    <a:pt x="234" y="215"/>
                    <a:pt x="221" y="215"/>
                    <a:pt x="221" y="215"/>
                  </a:cubicBezTo>
                  <a:cubicBezTo>
                    <a:pt x="221" y="215"/>
                    <a:pt x="221" y="215"/>
                    <a:pt x="208" y="189"/>
                  </a:cubicBezTo>
                  <a:cubicBezTo>
                    <a:pt x="198" y="184"/>
                    <a:pt x="191" y="180"/>
                    <a:pt x="189" y="180"/>
                  </a:cubicBezTo>
                  <a:cubicBezTo>
                    <a:pt x="185" y="180"/>
                    <a:pt x="188" y="187"/>
                    <a:pt x="195" y="202"/>
                  </a:cubicBezTo>
                  <a:lnTo>
                    <a:pt x="195" y="215"/>
                  </a:lnTo>
                  <a:cubicBezTo>
                    <a:pt x="190" y="212"/>
                    <a:pt x="187" y="211"/>
                    <a:pt x="186" y="211"/>
                  </a:cubicBezTo>
                  <a:cubicBezTo>
                    <a:pt x="178" y="211"/>
                    <a:pt x="195" y="230"/>
                    <a:pt x="195" y="241"/>
                  </a:cubicBezTo>
                  <a:cubicBezTo>
                    <a:pt x="185" y="235"/>
                    <a:pt x="178" y="232"/>
                    <a:pt x="177" y="232"/>
                  </a:cubicBezTo>
                  <a:cubicBezTo>
                    <a:pt x="174" y="232"/>
                    <a:pt x="180" y="239"/>
                    <a:pt x="195" y="254"/>
                  </a:cubicBezTo>
                  <a:cubicBezTo>
                    <a:pt x="195" y="254"/>
                    <a:pt x="195" y="260"/>
                    <a:pt x="192" y="260"/>
                  </a:cubicBezTo>
                  <a:cubicBezTo>
                    <a:pt x="190" y="260"/>
                    <a:pt x="187" y="258"/>
                    <a:pt x="182" y="254"/>
                  </a:cubicBezTo>
                  <a:lnTo>
                    <a:pt x="157" y="254"/>
                  </a:lnTo>
                  <a:cubicBezTo>
                    <a:pt x="170" y="267"/>
                    <a:pt x="144" y="293"/>
                    <a:pt x="131" y="319"/>
                  </a:cubicBezTo>
                  <a:cubicBezTo>
                    <a:pt x="105" y="358"/>
                    <a:pt x="105" y="371"/>
                    <a:pt x="118" y="383"/>
                  </a:cubicBezTo>
                  <a:lnTo>
                    <a:pt x="92" y="383"/>
                  </a:lnTo>
                  <a:cubicBezTo>
                    <a:pt x="79" y="383"/>
                    <a:pt x="79" y="383"/>
                    <a:pt x="105" y="396"/>
                  </a:cubicBezTo>
                  <a:cubicBezTo>
                    <a:pt x="92" y="396"/>
                    <a:pt x="92" y="396"/>
                    <a:pt x="79" y="422"/>
                  </a:cubicBezTo>
                  <a:cubicBezTo>
                    <a:pt x="79" y="435"/>
                    <a:pt x="79" y="448"/>
                    <a:pt x="92" y="448"/>
                  </a:cubicBezTo>
                  <a:cubicBezTo>
                    <a:pt x="92" y="455"/>
                    <a:pt x="92" y="458"/>
                    <a:pt x="90" y="458"/>
                  </a:cubicBezTo>
                  <a:cubicBezTo>
                    <a:pt x="88" y="458"/>
                    <a:pt x="85" y="455"/>
                    <a:pt x="79" y="448"/>
                  </a:cubicBezTo>
                  <a:cubicBezTo>
                    <a:pt x="74" y="446"/>
                    <a:pt x="69" y="445"/>
                    <a:pt x="65" y="445"/>
                  </a:cubicBezTo>
                  <a:cubicBezTo>
                    <a:pt x="49" y="445"/>
                    <a:pt x="45" y="464"/>
                    <a:pt x="66" y="474"/>
                  </a:cubicBezTo>
                  <a:cubicBezTo>
                    <a:pt x="66" y="487"/>
                    <a:pt x="66" y="487"/>
                    <a:pt x="40" y="487"/>
                  </a:cubicBezTo>
                  <a:cubicBezTo>
                    <a:pt x="40" y="487"/>
                    <a:pt x="40" y="487"/>
                    <a:pt x="53" y="513"/>
                  </a:cubicBezTo>
                  <a:cubicBezTo>
                    <a:pt x="53" y="513"/>
                    <a:pt x="53" y="526"/>
                    <a:pt x="53" y="539"/>
                  </a:cubicBezTo>
                  <a:cubicBezTo>
                    <a:pt x="53" y="539"/>
                    <a:pt x="66" y="552"/>
                    <a:pt x="66" y="552"/>
                  </a:cubicBezTo>
                  <a:lnTo>
                    <a:pt x="66" y="565"/>
                  </a:lnTo>
                  <a:cubicBezTo>
                    <a:pt x="63" y="563"/>
                    <a:pt x="61" y="562"/>
                    <a:pt x="59" y="562"/>
                  </a:cubicBezTo>
                  <a:cubicBezTo>
                    <a:pt x="48" y="562"/>
                    <a:pt x="40" y="583"/>
                    <a:pt x="40" y="604"/>
                  </a:cubicBezTo>
                  <a:cubicBezTo>
                    <a:pt x="40" y="643"/>
                    <a:pt x="40" y="669"/>
                    <a:pt x="27" y="669"/>
                  </a:cubicBezTo>
                  <a:cubicBezTo>
                    <a:pt x="27" y="669"/>
                    <a:pt x="27" y="682"/>
                    <a:pt x="53" y="682"/>
                  </a:cubicBezTo>
                  <a:lnTo>
                    <a:pt x="66" y="682"/>
                  </a:lnTo>
                  <a:cubicBezTo>
                    <a:pt x="45" y="692"/>
                    <a:pt x="41" y="711"/>
                    <a:pt x="54" y="711"/>
                  </a:cubicBezTo>
                  <a:cubicBezTo>
                    <a:pt x="57" y="711"/>
                    <a:pt x="61" y="710"/>
                    <a:pt x="66" y="708"/>
                  </a:cubicBezTo>
                  <a:lnTo>
                    <a:pt x="66" y="708"/>
                  </a:lnTo>
                  <a:lnTo>
                    <a:pt x="53" y="721"/>
                  </a:lnTo>
                  <a:cubicBezTo>
                    <a:pt x="27" y="721"/>
                    <a:pt x="40" y="734"/>
                    <a:pt x="66" y="734"/>
                  </a:cubicBezTo>
                  <a:cubicBezTo>
                    <a:pt x="53" y="747"/>
                    <a:pt x="40" y="747"/>
                    <a:pt x="53" y="747"/>
                  </a:cubicBezTo>
                  <a:cubicBezTo>
                    <a:pt x="66" y="760"/>
                    <a:pt x="66" y="760"/>
                    <a:pt x="27" y="760"/>
                  </a:cubicBezTo>
                  <a:cubicBezTo>
                    <a:pt x="14" y="773"/>
                    <a:pt x="1" y="773"/>
                    <a:pt x="1" y="773"/>
                  </a:cubicBezTo>
                  <a:cubicBezTo>
                    <a:pt x="5" y="777"/>
                    <a:pt x="10" y="778"/>
                    <a:pt x="14" y="778"/>
                  </a:cubicBezTo>
                  <a:cubicBezTo>
                    <a:pt x="23" y="778"/>
                    <a:pt x="31" y="773"/>
                    <a:pt x="40" y="773"/>
                  </a:cubicBezTo>
                  <a:cubicBezTo>
                    <a:pt x="40" y="773"/>
                    <a:pt x="40" y="778"/>
                    <a:pt x="44" y="778"/>
                  </a:cubicBezTo>
                  <a:cubicBezTo>
                    <a:pt x="46" y="778"/>
                    <a:pt x="48" y="777"/>
                    <a:pt x="53" y="773"/>
                  </a:cubicBezTo>
                  <a:cubicBezTo>
                    <a:pt x="65" y="773"/>
                    <a:pt x="66" y="773"/>
                    <a:pt x="66" y="782"/>
                  </a:cubicBezTo>
                  <a:lnTo>
                    <a:pt x="66" y="782"/>
                  </a:lnTo>
                  <a:cubicBezTo>
                    <a:pt x="69" y="780"/>
                    <a:pt x="74" y="777"/>
                    <a:pt x="79" y="773"/>
                  </a:cubicBezTo>
                  <a:lnTo>
                    <a:pt x="105" y="773"/>
                  </a:lnTo>
                  <a:cubicBezTo>
                    <a:pt x="105" y="773"/>
                    <a:pt x="118" y="760"/>
                    <a:pt x="144" y="760"/>
                  </a:cubicBezTo>
                  <a:cubicBezTo>
                    <a:pt x="170" y="747"/>
                    <a:pt x="182" y="747"/>
                    <a:pt x="195" y="734"/>
                  </a:cubicBezTo>
                  <a:cubicBezTo>
                    <a:pt x="195" y="721"/>
                    <a:pt x="208" y="708"/>
                    <a:pt x="182" y="708"/>
                  </a:cubicBezTo>
                  <a:cubicBezTo>
                    <a:pt x="182" y="708"/>
                    <a:pt x="182" y="709"/>
                    <a:pt x="180" y="710"/>
                  </a:cubicBezTo>
                  <a:lnTo>
                    <a:pt x="180" y="710"/>
                  </a:lnTo>
                  <a:cubicBezTo>
                    <a:pt x="179" y="709"/>
                    <a:pt x="176" y="708"/>
                    <a:pt x="170" y="708"/>
                  </a:cubicBezTo>
                  <a:cubicBezTo>
                    <a:pt x="170" y="712"/>
                    <a:pt x="171" y="714"/>
                    <a:pt x="173" y="714"/>
                  </a:cubicBezTo>
                  <a:cubicBezTo>
                    <a:pt x="175" y="714"/>
                    <a:pt x="178" y="711"/>
                    <a:pt x="180" y="710"/>
                  </a:cubicBezTo>
                  <a:lnTo>
                    <a:pt x="180" y="710"/>
                  </a:lnTo>
                  <a:cubicBezTo>
                    <a:pt x="182" y="714"/>
                    <a:pt x="163" y="721"/>
                    <a:pt x="144" y="721"/>
                  </a:cubicBezTo>
                  <a:cubicBezTo>
                    <a:pt x="157" y="708"/>
                    <a:pt x="170" y="708"/>
                    <a:pt x="170" y="708"/>
                  </a:cubicBezTo>
                  <a:cubicBezTo>
                    <a:pt x="170" y="708"/>
                    <a:pt x="182" y="695"/>
                    <a:pt x="182" y="695"/>
                  </a:cubicBezTo>
                  <a:cubicBezTo>
                    <a:pt x="195" y="695"/>
                    <a:pt x="195" y="682"/>
                    <a:pt x="195" y="669"/>
                  </a:cubicBezTo>
                  <a:cubicBezTo>
                    <a:pt x="182" y="656"/>
                    <a:pt x="182" y="643"/>
                    <a:pt x="208" y="643"/>
                  </a:cubicBezTo>
                  <a:cubicBezTo>
                    <a:pt x="221" y="630"/>
                    <a:pt x="221" y="630"/>
                    <a:pt x="221" y="630"/>
                  </a:cubicBezTo>
                  <a:cubicBezTo>
                    <a:pt x="208" y="630"/>
                    <a:pt x="208" y="617"/>
                    <a:pt x="208" y="591"/>
                  </a:cubicBezTo>
                  <a:cubicBezTo>
                    <a:pt x="208" y="565"/>
                    <a:pt x="208" y="552"/>
                    <a:pt x="195" y="552"/>
                  </a:cubicBezTo>
                  <a:cubicBezTo>
                    <a:pt x="195" y="539"/>
                    <a:pt x="195" y="539"/>
                    <a:pt x="195" y="539"/>
                  </a:cubicBezTo>
                  <a:cubicBezTo>
                    <a:pt x="208" y="539"/>
                    <a:pt x="208" y="539"/>
                    <a:pt x="208" y="526"/>
                  </a:cubicBezTo>
                  <a:cubicBezTo>
                    <a:pt x="195" y="526"/>
                    <a:pt x="195" y="513"/>
                    <a:pt x="195" y="513"/>
                  </a:cubicBezTo>
                  <a:lnTo>
                    <a:pt x="195" y="513"/>
                  </a:lnTo>
                  <a:cubicBezTo>
                    <a:pt x="204" y="518"/>
                    <a:pt x="210" y="519"/>
                    <a:pt x="214" y="519"/>
                  </a:cubicBezTo>
                  <a:cubicBezTo>
                    <a:pt x="221" y="519"/>
                    <a:pt x="221" y="513"/>
                    <a:pt x="221" y="513"/>
                  </a:cubicBezTo>
                  <a:cubicBezTo>
                    <a:pt x="221" y="500"/>
                    <a:pt x="221" y="500"/>
                    <a:pt x="208" y="500"/>
                  </a:cubicBezTo>
                  <a:cubicBezTo>
                    <a:pt x="208" y="500"/>
                    <a:pt x="208" y="474"/>
                    <a:pt x="234" y="474"/>
                  </a:cubicBezTo>
                  <a:cubicBezTo>
                    <a:pt x="247" y="474"/>
                    <a:pt x="234" y="461"/>
                    <a:pt x="221" y="461"/>
                  </a:cubicBezTo>
                  <a:cubicBezTo>
                    <a:pt x="208" y="448"/>
                    <a:pt x="195" y="448"/>
                    <a:pt x="195" y="435"/>
                  </a:cubicBezTo>
                  <a:lnTo>
                    <a:pt x="195" y="435"/>
                  </a:lnTo>
                  <a:cubicBezTo>
                    <a:pt x="195" y="435"/>
                    <a:pt x="208" y="448"/>
                    <a:pt x="221" y="448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4" y="448"/>
                    <a:pt x="247" y="448"/>
                    <a:pt x="247" y="448"/>
                  </a:cubicBezTo>
                  <a:cubicBezTo>
                    <a:pt x="234" y="448"/>
                    <a:pt x="234" y="435"/>
                    <a:pt x="247" y="409"/>
                  </a:cubicBezTo>
                  <a:cubicBezTo>
                    <a:pt x="260" y="383"/>
                    <a:pt x="273" y="383"/>
                    <a:pt x="260" y="371"/>
                  </a:cubicBezTo>
                  <a:cubicBezTo>
                    <a:pt x="247" y="371"/>
                    <a:pt x="247" y="358"/>
                    <a:pt x="260" y="358"/>
                  </a:cubicBezTo>
                  <a:cubicBezTo>
                    <a:pt x="277" y="362"/>
                    <a:pt x="288" y="364"/>
                    <a:pt x="295" y="366"/>
                  </a:cubicBezTo>
                  <a:lnTo>
                    <a:pt x="295" y="366"/>
                  </a:lnTo>
                  <a:cubicBezTo>
                    <a:pt x="290" y="361"/>
                    <a:pt x="282" y="353"/>
                    <a:pt x="273" y="345"/>
                  </a:cubicBezTo>
                  <a:lnTo>
                    <a:pt x="273" y="345"/>
                  </a:lnTo>
                  <a:cubicBezTo>
                    <a:pt x="277" y="346"/>
                    <a:pt x="280" y="347"/>
                    <a:pt x="283" y="347"/>
                  </a:cubicBezTo>
                  <a:cubicBezTo>
                    <a:pt x="302" y="347"/>
                    <a:pt x="310" y="317"/>
                    <a:pt x="299" y="306"/>
                  </a:cubicBezTo>
                  <a:lnTo>
                    <a:pt x="312" y="306"/>
                  </a:lnTo>
                  <a:cubicBezTo>
                    <a:pt x="325" y="319"/>
                    <a:pt x="325" y="319"/>
                    <a:pt x="338" y="319"/>
                  </a:cubicBezTo>
                  <a:cubicBezTo>
                    <a:pt x="338" y="306"/>
                    <a:pt x="338" y="306"/>
                    <a:pt x="338" y="306"/>
                  </a:cubicBezTo>
                  <a:cubicBezTo>
                    <a:pt x="331" y="290"/>
                    <a:pt x="336" y="284"/>
                    <a:pt x="342" y="284"/>
                  </a:cubicBezTo>
                  <a:cubicBezTo>
                    <a:pt x="347" y="284"/>
                    <a:pt x="351" y="287"/>
                    <a:pt x="351" y="293"/>
                  </a:cubicBezTo>
                  <a:cubicBezTo>
                    <a:pt x="364" y="306"/>
                    <a:pt x="364" y="306"/>
                    <a:pt x="377" y="306"/>
                  </a:cubicBezTo>
                  <a:cubicBezTo>
                    <a:pt x="369" y="290"/>
                    <a:pt x="375" y="284"/>
                    <a:pt x="381" y="284"/>
                  </a:cubicBezTo>
                  <a:cubicBezTo>
                    <a:pt x="386" y="284"/>
                    <a:pt x="390" y="287"/>
                    <a:pt x="390" y="293"/>
                  </a:cubicBezTo>
                  <a:lnTo>
                    <a:pt x="403" y="293"/>
                  </a:lnTo>
                  <a:cubicBezTo>
                    <a:pt x="390" y="280"/>
                    <a:pt x="403" y="267"/>
                    <a:pt x="403" y="267"/>
                  </a:cubicBezTo>
                  <a:cubicBezTo>
                    <a:pt x="416" y="267"/>
                    <a:pt x="416" y="267"/>
                    <a:pt x="403" y="254"/>
                  </a:cubicBezTo>
                  <a:cubicBezTo>
                    <a:pt x="403" y="241"/>
                    <a:pt x="390" y="228"/>
                    <a:pt x="390" y="228"/>
                  </a:cubicBezTo>
                  <a:lnTo>
                    <a:pt x="390" y="228"/>
                  </a:lnTo>
                  <a:lnTo>
                    <a:pt x="403" y="241"/>
                  </a:lnTo>
                  <a:cubicBezTo>
                    <a:pt x="403" y="247"/>
                    <a:pt x="406" y="251"/>
                    <a:pt x="411" y="251"/>
                  </a:cubicBezTo>
                  <a:cubicBezTo>
                    <a:pt x="416" y="251"/>
                    <a:pt x="422" y="247"/>
                    <a:pt x="429" y="241"/>
                  </a:cubicBezTo>
                  <a:cubicBezTo>
                    <a:pt x="442" y="241"/>
                    <a:pt x="455" y="241"/>
                    <a:pt x="455" y="254"/>
                  </a:cubicBezTo>
                  <a:lnTo>
                    <a:pt x="455" y="228"/>
                  </a:lnTo>
                  <a:cubicBezTo>
                    <a:pt x="455" y="221"/>
                    <a:pt x="455" y="218"/>
                    <a:pt x="456" y="218"/>
                  </a:cubicBezTo>
                  <a:cubicBezTo>
                    <a:pt x="458" y="218"/>
                    <a:pt x="461" y="221"/>
                    <a:pt x="468" y="228"/>
                  </a:cubicBezTo>
                  <a:cubicBezTo>
                    <a:pt x="468" y="234"/>
                    <a:pt x="471" y="238"/>
                    <a:pt x="476" y="238"/>
                  </a:cubicBezTo>
                  <a:cubicBezTo>
                    <a:pt x="481" y="238"/>
                    <a:pt x="487" y="234"/>
                    <a:pt x="494" y="228"/>
                  </a:cubicBezTo>
                  <a:cubicBezTo>
                    <a:pt x="500" y="239"/>
                    <a:pt x="505" y="246"/>
                    <a:pt x="509" y="246"/>
                  </a:cubicBezTo>
                  <a:cubicBezTo>
                    <a:pt x="513" y="246"/>
                    <a:pt x="514" y="236"/>
                    <a:pt x="507" y="215"/>
                  </a:cubicBezTo>
                  <a:lnTo>
                    <a:pt x="507" y="215"/>
                  </a:lnTo>
                  <a:cubicBezTo>
                    <a:pt x="520" y="228"/>
                    <a:pt x="520" y="228"/>
                    <a:pt x="520" y="228"/>
                  </a:cubicBezTo>
                  <a:cubicBezTo>
                    <a:pt x="526" y="221"/>
                    <a:pt x="533" y="218"/>
                    <a:pt x="538" y="218"/>
                  </a:cubicBezTo>
                  <a:cubicBezTo>
                    <a:pt x="542" y="218"/>
                    <a:pt x="546" y="221"/>
                    <a:pt x="546" y="228"/>
                  </a:cubicBezTo>
                  <a:cubicBezTo>
                    <a:pt x="546" y="215"/>
                    <a:pt x="559" y="215"/>
                    <a:pt x="559" y="215"/>
                  </a:cubicBezTo>
                  <a:cubicBezTo>
                    <a:pt x="559" y="215"/>
                    <a:pt x="559" y="215"/>
                    <a:pt x="559" y="189"/>
                  </a:cubicBezTo>
                  <a:cubicBezTo>
                    <a:pt x="572" y="176"/>
                    <a:pt x="572" y="176"/>
                    <a:pt x="572" y="176"/>
                  </a:cubicBezTo>
                  <a:cubicBezTo>
                    <a:pt x="572" y="176"/>
                    <a:pt x="572" y="189"/>
                    <a:pt x="572" y="215"/>
                  </a:cubicBezTo>
                  <a:cubicBezTo>
                    <a:pt x="572" y="220"/>
                    <a:pt x="572" y="223"/>
                    <a:pt x="572" y="223"/>
                  </a:cubicBezTo>
                  <a:cubicBezTo>
                    <a:pt x="573" y="223"/>
                    <a:pt x="576" y="214"/>
                    <a:pt x="585" y="189"/>
                  </a:cubicBezTo>
                  <a:cubicBezTo>
                    <a:pt x="585" y="193"/>
                    <a:pt x="585" y="198"/>
                    <a:pt x="585" y="202"/>
                  </a:cubicBezTo>
                  <a:cubicBezTo>
                    <a:pt x="585" y="202"/>
                    <a:pt x="598" y="202"/>
                    <a:pt x="598" y="189"/>
                  </a:cubicBezTo>
                  <a:lnTo>
                    <a:pt x="610" y="189"/>
                  </a:lnTo>
                  <a:cubicBezTo>
                    <a:pt x="610" y="202"/>
                    <a:pt x="623" y="202"/>
                    <a:pt x="623" y="202"/>
                  </a:cubicBezTo>
                  <a:cubicBezTo>
                    <a:pt x="623" y="195"/>
                    <a:pt x="623" y="192"/>
                    <a:pt x="625" y="192"/>
                  </a:cubicBezTo>
                  <a:cubicBezTo>
                    <a:pt x="627" y="192"/>
                    <a:pt x="630" y="195"/>
                    <a:pt x="636" y="202"/>
                  </a:cubicBezTo>
                  <a:cubicBezTo>
                    <a:pt x="636" y="199"/>
                    <a:pt x="636" y="194"/>
                    <a:pt x="636" y="189"/>
                  </a:cubicBezTo>
                  <a:cubicBezTo>
                    <a:pt x="636" y="182"/>
                    <a:pt x="636" y="179"/>
                    <a:pt x="638" y="179"/>
                  </a:cubicBezTo>
                  <a:cubicBezTo>
                    <a:pt x="640" y="179"/>
                    <a:pt x="643" y="182"/>
                    <a:pt x="649" y="189"/>
                  </a:cubicBezTo>
                  <a:cubicBezTo>
                    <a:pt x="662" y="202"/>
                    <a:pt x="688" y="202"/>
                    <a:pt x="727" y="202"/>
                  </a:cubicBezTo>
                  <a:cubicBezTo>
                    <a:pt x="727" y="202"/>
                    <a:pt x="740" y="189"/>
                    <a:pt x="727" y="176"/>
                  </a:cubicBezTo>
                  <a:cubicBezTo>
                    <a:pt x="727" y="158"/>
                    <a:pt x="727" y="151"/>
                    <a:pt x="728" y="151"/>
                  </a:cubicBezTo>
                  <a:cubicBezTo>
                    <a:pt x="730" y="151"/>
                    <a:pt x="733" y="162"/>
                    <a:pt x="740" y="176"/>
                  </a:cubicBezTo>
                  <a:cubicBezTo>
                    <a:pt x="740" y="156"/>
                    <a:pt x="740" y="147"/>
                    <a:pt x="742" y="147"/>
                  </a:cubicBezTo>
                  <a:cubicBezTo>
                    <a:pt x="743" y="147"/>
                    <a:pt x="747" y="156"/>
                    <a:pt x="753" y="176"/>
                  </a:cubicBezTo>
                  <a:cubicBezTo>
                    <a:pt x="753" y="163"/>
                    <a:pt x="756" y="156"/>
                    <a:pt x="758" y="156"/>
                  </a:cubicBezTo>
                  <a:lnTo>
                    <a:pt x="758" y="156"/>
                  </a:lnTo>
                  <a:cubicBezTo>
                    <a:pt x="760" y="156"/>
                    <a:pt x="760" y="163"/>
                    <a:pt x="753" y="176"/>
                  </a:cubicBezTo>
                  <a:cubicBezTo>
                    <a:pt x="762" y="185"/>
                    <a:pt x="765" y="194"/>
                    <a:pt x="766" y="194"/>
                  </a:cubicBezTo>
                  <a:cubicBezTo>
                    <a:pt x="766" y="194"/>
                    <a:pt x="766" y="193"/>
                    <a:pt x="766" y="189"/>
                  </a:cubicBezTo>
                  <a:cubicBezTo>
                    <a:pt x="766" y="189"/>
                    <a:pt x="766" y="189"/>
                    <a:pt x="779" y="202"/>
                  </a:cubicBezTo>
                  <a:cubicBezTo>
                    <a:pt x="779" y="198"/>
                    <a:pt x="779" y="194"/>
                    <a:pt x="779" y="189"/>
                  </a:cubicBezTo>
                  <a:cubicBezTo>
                    <a:pt x="786" y="176"/>
                    <a:pt x="792" y="169"/>
                    <a:pt x="795" y="169"/>
                  </a:cubicBezTo>
                  <a:cubicBezTo>
                    <a:pt x="799" y="169"/>
                    <a:pt x="799" y="176"/>
                    <a:pt x="792" y="189"/>
                  </a:cubicBezTo>
                  <a:cubicBezTo>
                    <a:pt x="792" y="199"/>
                    <a:pt x="794" y="203"/>
                    <a:pt x="797" y="203"/>
                  </a:cubicBezTo>
                  <a:cubicBezTo>
                    <a:pt x="802" y="203"/>
                    <a:pt x="810" y="192"/>
                    <a:pt x="818" y="176"/>
                  </a:cubicBezTo>
                  <a:cubicBezTo>
                    <a:pt x="831" y="176"/>
                    <a:pt x="831" y="176"/>
                    <a:pt x="831" y="189"/>
                  </a:cubicBezTo>
                  <a:cubicBezTo>
                    <a:pt x="831" y="189"/>
                    <a:pt x="831" y="189"/>
                    <a:pt x="844" y="176"/>
                  </a:cubicBezTo>
                  <a:cubicBezTo>
                    <a:pt x="849" y="166"/>
                    <a:pt x="854" y="162"/>
                    <a:pt x="857" y="162"/>
                  </a:cubicBezTo>
                  <a:cubicBezTo>
                    <a:pt x="863" y="162"/>
                    <a:pt x="865" y="173"/>
                    <a:pt x="857" y="189"/>
                  </a:cubicBezTo>
                  <a:lnTo>
                    <a:pt x="870" y="176"/>
                  </a:lnTo>
                  <a:cubicBezTo>
                    <a:pt x="878" y="160"/>
                    <a:pt x="881" y="149"/>
                    <a:pt x="882" y="149"/>
                  </a:cubicBezTo>
                  <a:cubicBezTo>
                    <a:pt x="883" y="149"/>
                    <a:pt x="883" y="153"/>
                    <a:pt x="883" y="163"/>
                  </a:cubicBezTo>
                  <a:cubicBezTo>
                    <a:pt x="883" y="175"/>
                    <a:pt x="883" y="184"/>
                    <a:pt x="883" y="189"/>
                  </a:cubicBezTo>
                  <a:cubicBezTo>
                    <a:pt x="883" y="175"/>
                    <a:pt x="885" y="169"/>
                    <a:pt x="887" y="169"/>
                  </a:cubicBezTo>
                  <a:cubicBezTo>
                    <a:pt x="891" y="169"/>
                    <a:pt x="896" y="185"/>
                    <a:pt x="896" y="202"/>
                  </a:cubicBezTo>
                  <a:cubicBezTo>
                    <a:pt x="896" y="189"/>
                    <a:pt x="909" y="176"/>
                    <a:pt x="909" y="176"/>
                  </a:cubicBezTo>
                  <a:cubicBezTo>
                    <a:pt x="909" y="176"/>
                    <a:pt x="909" y="176"/>
                    <a:pt x="909" y="189"/>
                  </a:cubicBezTo>
                  <a:cubicBezTo>
                    <a:pt x="909" y="194"/>
                    <a:pt x="909" y="198"/>
                    <a:pt x="909" y="202"/>
                  </a:cubicBezTo>
                  <a:cubicBezTo>
                    <a:pt x="909" y="202"/>
                    <a:pt x="922" y="202"/>
                    <a:pt x="922" y="228"/>
                  </a:cubicBezTo>
                  <a:lnTo>
                    <a:pt x="935" y="228"/>
                  </a:lnTo>
                  <a:cubicBezTo>
                    <a:pt x="935" y="221"/>
                    <a:pt x="938" y="218"/>
                    <a:pt x="940" y="218"/>
                  </a:cubicBezTo>
                  <a:cubicBezTo>
                    <a:pt x="941" y="218"/>
                    <a:pt x="941" y="221"/>
                    <a:pt x="935" y="228"/>
                  </a:cubicBezTo>
                  <a:cubicBezTo>
                    <a:pt x="935" y="228"/>
                    <a:pt x="948" y="228"/>
                    <a:pt x="948" y="215"/>
                  </a:cubicBezTo>
                  <a:cubicBezTo>
                    <a:pt x="961" y="215"/>
                    <a:pt x="961" y="215"/>
                    <a:pt x="961" y="241"/>
                  </a:cubicBezTo>
                  <a:cubicBezTo>
                    <a:pt x="961" y="228"/>
                    <a:pt x="974" y="228"/>
                    <a:pt x="974" y="228"/>
                  </a:cubicBezTo>
                  <a:cubicBezTo>
                    <a:pt x="987" y="215"/>
                    <a:pt x="987" y="215"/>
                    <a:pt x="987" y="215"/>
                  </a:cubicBezTo>
                  <a:cubicBezTo>
                    <a:pt x="987" y="215"/>
                    <a:pt x="987" y="241"/>
                    <a:pt x="1000" y="241"/>
                  </a:cubicBezTo>
                  <a:cubicBezTo>
                    <a:pt x="1000" y="241"/>
                    <a:pt x="1000" y="241"/>
                    <a:pt x="1013" y="228"/>
                  </a:cubicBezTo>
                  <a:cubicBezTo>
                    <a:pt x="1004" y="228"/>
                    <a:pt x="1007" y="222"/>
                    <a:pt x="1010" y="222"/>
                  </a:cubicBezTo>
                  <a:cubicBezTo>
                    <a:pt x="1011" y="222"/>
                    <a:pt x="1013" y="224"/>
                    <a:pt x="1013" y="228"/>
                  </a:cubicBezTo>
                  <a:cubicBezTo>
                    <a:pt x="1013" y="228"/>
                    <a:pt x="1013" y="241"/>
                    <a:pt x="1026" y="254"/>
                  </a:cubicBezTo>
                  <a:cubicBezTo>
                    <a:pt x="1039" y="254"/>
                    <a:pt x="1039" y="254"/>
                    <a:pt x="1039" y="241"/>
                  </a:cubicBezTo>
                  <a:cubicBezTo>
                    <a:pt x="1039" y="253"/>
                    <a:pt x="1039" y="261"/>
                    <a:pt x="1039" y="267"/>
                  </a:cubicBezTo>
                  <a:cubicBezTo>
                    <a:pt x="1051" y="254"/>
                    <a:pt x="1051" y="254"/>
                    <a:pt x="1051" y="254"/>
                  </a:cubicBezTo>
                  <a:cubicBezTo>
                    <a:pt x="1051" y="267"/>
                    <a:pt x="1051" y="267"/>
                    <a:pt x="1064" y="267"/>
                  </a:cubicBezTo>
                  <a:cubicBezTo>
                    <a:pt x="1064" y="267"/>
                    <a:pt x="1064" y="267"/>
                    <a:pt x="1051" y="280"/>
                  </a:cubicBezTo>
                  <a:lnTo>
                    <a:pt x="1064" y="280"/>
                  </a:lnTo>
                  <a:cubicBezTo>
                    <a:pt x="1073" y="272"/>
                    <a:pt x="1078" y="269"/>
                    <a:pt x="1081" y="269"/>
                  </a:cubicBezTo>
                  <a:cubicBezTo>
                    <a:pt x="1089" y="269"/>
                    <a:pt x="1086" y="284"/>
                    <a:pt x="1077" y="293"/>
                  </a:cubicBezTo>
                  <a:lnTo>
                    <a:pt x="1090" y="293"/>
                  </a:lnTo>
                  <a:cubicBezTo>
                    <a:pt x="1103" y="280"/>
                    <a:pt x="1110" y="273"/>
                    <a:pt x="1111" y="273"/>
                  </a:cubicBezTo>
                  <a:lnTo>
                    <a:pt x="1111" y="273"/>
                  </a:lnTo>
                  <a:cubicBezTo>
                    <a:pt x="1113" y="273"/>
                    <a:pt x="1110" y="280"/>
                    <a:pt x="1103" y="293"/>
                  </a:cubicBezTo>
                  <a:cubicBezTo>
                    <a:pt x="1107" y="289"/>
                    <a:pt x="1109" y="288"/>
                    <a:pt x="1111" y="288"/>
                  </a:cubicBezTo>
                  <a:cubicBezTo>
                    <a:pt x="1115" y="288"/>
                    <a:pt x="1113" y="300"/>
                    <a:pt x="1103" y="319"/>
                  </a:cubicBezTo>
                  <a:cubicBezTo>
                    <a:pt x="1090" y="319"/>
                    <a:pt x="1077" y="332"/>
                    <a:pt x="1077" y="332"/>
                  </a:cubicBezTo>
                  <a:lnTo>
                    <a:pt x="1090" y="332"/>
                  </a:lnTo>
                  <a:cubicBezTo>
                    <a:pt x="1097" y="325"/>
                    <a:pt x="1100" y="322"/>
                    <a:pt x="1102" y="322"/>
                  </a:cubicBezTo>
                  <a:cubicBezTo>
                    <a:pt x="1103" y="322"/>
                    <a:pt x="1103" y="325"/>
                    <a:pt x="1103" y="332"/>
                  </a:cubicBezTo>
                  <a:lnTo>
                    <a:pt x="1129" y="332"/>
                  </a:lnTo>
                  <a:cubicBezTo>
                    <a:pt x="1142" y="345"/>
                    <a:pt x="1142" y="345"/>
                    <a:pt x="1129" y="358"/>
                  </a:cubicBezTo>
                  <a:cubicBezTo>
                    <a:pt x="1129" y="358"/>
                    <a:pt x="1129" y="363"/>
                    <a:pt x="1133" y="363"/>
                  </a:cubicBezTo>
                  <a:cubicBezTo>
                    <a:pt x="1135" y="363"/>
                    <a:pt x="1138" y="362"/>
                    <a:pt x="1142" y="358"/>
                  </a:cubicBezTo>
                  <a:cubicBezTo>
                    <a:pt x="1168" y="358"/>
                    <a:pt x="1168" y="371"/>
                    <a:pt x="1155" y="371"/>
                  </a:cubicBezTo>
                  <a:lnTo>
                    <a:pt x="1168" y="371"/>
                  </a:lnTo>
                  <a:cubicBezTo>
                    <a:pt x="1163" y="375"/>
                    <a:pt x="1159" y="380"/>
                    <a:pt x="1155" y="383"/>
                  </a:cubicBezTo>
                  <a:cubicBezTo>
                    <a:pt x="1168" y="383"/>
                    <a:pt x="1168" y="383"/>
                    <a:pt x="1181" y="396"/>
                  </a:cubicBezTo>
                  <a:cubicBezTo>
                    <a:pt x="1168" y="396"/>
                    <a:pt x="1194" y="500"/>
                    <a:pt x="1207" y="500"/>
                  </a:cubicBezTo>
                  <a:lnTo>
                    <a:pt x="1207" y="500"/>
                  </a:lnTo>
                  <a:lnTo>
                    <a:pt x="1207" y="500"/>
                  </a:lnTo>
                  <a:cubicBezTo>
                    <a:pt x="1224" y="501"/>
                    <a:pt x="1233" y="503"/>
                    <a:pt x="1233" y="513"/>
                  </a:cubicBezTo>
                  <a:lnTo>
                    <a:pt x="1207" y="513"/>
                  </a:lnTo>
                  <a:lnTo>
                    <a:pt x="1207" y="526"/>
                  </a:lnTo>
                  <a:cubicBezTo>
                    <a:pt x="1168" y="526"/>
                    <a:pt x="1194" y="539"/>
                    <a:pt x="1207" y="552"/>
                  </a:cubicBezTo>
                  <a:lnTo>
                    <a:pt x="1220" y="552"/>
                  </a:lnTo>
                  <a:cubicBezTo>
                    <a:pt x="1181" y="552"/>
                    <a:pt x="1181" y="565"/>
                    <a:pt x="1194" y="578"/>
                  </a:cubicBezTo>
                  <a:cubicBezTo>
                    <a:pt x="1168" y="578"/>
                    <a:pt x="1168" y="578"/>
                    <a:pt x="1207" y="591"/>
                  </a:cubicBezTo>
                  <a:cubicBezTo>
                    <a:pt x="1233" y="604"/>
                    <a:pt x="1233" y="604"/>
                    <a:pt x="1207" y="604"/>
                  </a:cubicBezTo>
                  <a:lnTo>
                    <a:pt x="1194" y="604"/>
                  </a:lnTo>
                  <a:cubicBezTo>
                    <a:pt x="1220" y="617"/>
                    <a:pt x="1220" y="617"/>
                    <a:pt x="1194" y="617"/>
                  </a:cubicBezTo>
                  <a:cubicBezTo>
                    <a:pt x="1168" y="617"/>
                    <a:pt x="1168" y="617"/>
                    <a:pt x="1194" y="630"/>
                  </a:cubicBezTo>
                  <a:cubicBezTo>
                    <a:pt x="1220" y="630"/>
                    <a:pt x="1220" y="643"/>
                    <a:pt x="1181" y="643"/>
                  </a:cubicBezTo>
                  <a:lnTo>
                    <a:pt x="1168" y="643"/>
                  </a:lnTo>
                  <a:cubicBezTo>
                    <a:pt x="1168" y="656"/>
                    <a:pt x="1168" y="656"/>
                    <a:pt x="1168" y="656"/>
                  </a:cubicBezTo>
                  <a:lnTo>
                    <a:pt x="1181" y="656"/>
                  </a:lnTo>
                  <a:cubicBezTo>
                    <a:pt x="1181" y="656"/>
                    <a:pt x="1168" y="669"/>
                    <a:pt x="1155" y="695"/>
                  </a:cubicBezTo>
                  <a:cubicBezTo>
                    <a:pt x="1142" y="721"/>
                    <a:pt x="1142" y="721"/>
                    <a:pt x="1155" y="734"/>
                  </a:cubicBezTo>
                  <a:cubicBezTo>
                    <a:pt x="1142" y="734"/>
                    <a:pt x="1129" y="734"/>
                    <a:pt x="1129" y="747"/>
                  </a:cubicBezTo>
                  <a:lnTo>
                    <a:pt x="1103" y="747"/>
                  </a:lnTo>
                  <a:cubicBezTo>
                    <a:pt x="1129" y="773"/>
                    <a:pt x="1116" y="786"/>
                    <a:pt x="1103" y="786"/>
                  </a:cubicBezTo>
                  <a:cubicBezTo>
                    <a:pt x="1090" y="786"/>
                    <a:pt x="1090" y="786"/>
                    <a:pt x="1103" y="799"/>
                  </a:cubicBezTo>
                  <a:cubicBezTo>
                    <a:pt x="1103" y="814"/>
                    <a:pt x="1103" y="820"/>
                    <a:pt x="1101" y="820"/>
                  </a:cubicBezTo>
                  <a:cubicBezTo>
                    <a:pt x="1099" y="820"/>
                    <a:pt x="1096" y="817"/>
                    <a:pt x="1090" y="812"/>
                  </a:cubicBezTo>
                  <a:cubicBezTo>
                    <a:pt x="1085" y="806"/>
                    <a:pt x="1080" y="803"/>
                    <a:pt x="1076" y="803"/>
                  </a:cubicBezTo>
                  <a:cubicBezTo>
                    <a:pt x="1071" y="803"/>
                    <a:pt x="1070" y="809"/>
                    <a:pt x="1077" y="824"/>
                  </a:cubicBezTo>
                  <a:lnTo>
                    <a:pt x="1064" y="812"/>
                  </a:lnTo>
                  <a:cubicBezTo>
                    <a:pt x="1053" y="812"/>
                    <a:pt x="1062" y="822"/>
                    <a:pt x="1064" y="833"/>
                  </a:cubicBezTo>
                  <a:lnTo>
                    <a:pt x="1064" y="833"/>
                  </a:lnTo>
                  <a:cubicBezTo>
                    <a:pt x="1060" y="830"/>
                    <a:pt x="1056" y="828"/>
                    <a:pt x="1051" y="824"/>
                  </a:cubicBezTo>
                  <a:cubicBezTo>
                    <a:pt x="1045" y="812"/>
                    <a:pt x="1042" y="808"/>
                    <a:pt x="1040" y="808"/>
                  </a:cubicBezTo>
                  <a:cubicBezTo>
                    <a:pt x="1039" y="808"/>
                    <a:pt x="1039" y="812"/>
                    <a:pt x="1039" y="812"/>
                  </a:cubicBezTo>
                  <a:cubicBezTo>
                    <a:pt x="1051" y="824"/>
                    <a:pt x="1051" y="837"/>
                    <a:pt x="1039" y="837"/>
                  </a:cubicBezTo>
                  <a:cubicBezTo>
                    <a:pt x="1039" y="837"/>
                    <a:pt x="1039" y="837"/>
                    <a:pt x="1051" y="850"/>
                  </a:cubicBezTo>
                  <a:lnTo>
                    <a:pt x="1039" y="850"/>
                  </a:lnTo>
                  <a:cubicBezTo>
                    <a:pt x="1039" y="850"/>
                    <a:pt x="1026" y="850"/>
                    <a:pt x="1013" y="837"/>
                  </a:cubicBezTo>
                  <a:lnTo>
                    <a:pt x="1013" y="837"/>
                  </a:lnTo>
                  <a:cubicBezTo>
                    <a:pt x="1016" y="841"/>
                    <a:pt x="1020" y="845"/>
                    <a:pt x="1026" y="850"/>
                  </a:cubicBezTo>
                  <a:cubicBezTo>
                    <a:pt x="1039" y="876"/>
                    <a:pt x="1039" y="876"/>
                    <a:pt x="1039" y="876"/>
                  </a:cubicBezTo>
                  <a:cubicBezTo>
                    <a:pt x="1039" y="876"/>
                    <a:pt x="1039" y="876"/>
                    <a:pt x="1026" y="863"/>
                  </a:cubicBezTo>
                  <a:lnTo>
                    <a:pt x="1013" y="863"/>
                  </a:lnTo>
                  <a:cubicBezTo>
                    <a:pt x="1000" y="863"/>
                    <a:pt x="1013" y="902"/>
                    <a:pt x="1026" y="928"/>
                  </a:cubicBezTo>
                  <a:cubicBezTo>
                    <a:pt x="1033" y="943"/>
                    <a:pt x="1036" y="950"/>
                    <a:pt x="1035" y="950"/>
                  </a:cubicBezTo>
                  <a:cubicBezTo>
                    <a:pt x="1034" y="950"/>
                    <a:pt x="1031" y="947"/>
                    <a:pt x="1026" y="941"/>
                  </a:cubicBezTo>
                  <a:cubicBezTo>
                    <a:pt x="1013" y="928"/>
                    <a:pt x="1013" y="928"/>
                    <a:pt x="1013" y="928"/>
                  </a:cubicBezTo>
                  <a:cubicBezTo>
                    <a:pt x="1000" y="915"/>
                    <a:pt x="1000" y="915"/>
                    <a:pt x="1013" y="915"/>
                  </a:cubicBezTo>
                  <a:lnTo>
                    <a:pt x="1000" y="902"/>
                  </a:lnTo>
                  <a:cubicBezTo>
                    <a:pt x="1000" y="909"/>
                    <a:pt x="1000" y="912"/>
                    <a:pt x="998" y="912"/>
                  </a:cubicBezTo>
                  <a:cubicBezTo>
                    <a:pt x="996" y="912"/>
                    <a:pt x="993" y="909"/>
                    <a:pt x="987" y="902"/>
                  </a:cubicBezTo>
                  <a:cubicBezTo>
                    <a:pt x="978" y="902"/>
                    <a:pt x="969" y="897"/>
                    <a:pt x="968" y="897"/>
                  </a:cubicBezTo>
                  <a:lnTo>
                    <a:pt x="968" y="897"/>
                  </a:lnTo>
                  <a:cubicBezTo>
                    <a:pt x="968" y="897"/>
                    <a:pt x="969" y="898"/>
                    <a:pt x="974" y="902"/>
                  </a:cubicBezTo>
                  <a:cubicBezTo>
                    <a:pt x="974" y="902"/>
                    <a:pt x="973" y="902"/>
                    <a:pt x="961" y="889"/>
                  </a:cubicBezTo>
                  <a:cubicBezTo>
                    <a:pt x="948" y="889"/>
                    <a:pt x="948" y="889"/>
                    <a:pt x="961" y="902"/>
                  </a:cubicBezTo>
                  <a:cubicBezTo>
                    <a:pt x="961" y="915"/>
                    <a:pt x="961" y="928"/>
                    <a:pt x="961" y="928"/>
                  </a:cubicBezTo>
                  <a:cubicBezTo>
                    <a:pt x="948" y="928"/>
                    <a:pt x="948" y="928"/>
                    <a:pt x="961" y="941"/>
                  </a:cubicBezTo>
                  <a:cubicBezTo>
                    <a:pt x="961" y="954"/>
                    <a:pt x="961" y="967"/>
                    <a:pt x="961" y="967"/>
                  </a:cubicBezTo>
                  <a:cubicBezTo>
                    <a:pt x="961" y="980"/>
                    <a:pt x="961" y="987"/>
                    <a:pt x="959" y="987"/>
                  </a:cubicBezTo>
                  <a:cubicBezTo>
                    <a:pt x="957" y="987"/>
                    <a:pt x="954" y="980"/>
                    <a:pt x="948" y="967"/>
                  </a:cubicBezTo>
                  <a:cubicBezTo>
                    <a:pt x="935" y="954"/>
                    <a:pt x="935" y="954"/>
                    <a:pt x="935" y="954"/>
                  </a:cubicBezTo>
                  <a:cubicBezTo>
                    <a:pt x="935" y="954"/>
                    <a:pt x="922" y="954"/>
                    <a:pt x="922" y="941"/>
                  </a:cubicBezTo>
                  <a:cubicBezTo>
                    <a:pt x="918" y="937"/>
                    <a:pt x="915" y="936"/>
                    <a:pt x="914" y="936"/>
                  </a:cubicBezTo>
                  <a:cubicBezTo>
                    <a:pt x="910" y="936"/>
                    <a:pt x="913" y="945"/>
                    <a:pt x="922" y="954"/>
                  </a:cubicBezTo>
                  <a:cubicBezTo>
                    <a:pt x="922" y="967"/>
                    <a:pt x="935" y="980"/>
                    <a:pt x="935" y="980"/>
                  </a:cubicBezTo>
                  <a:cubicBezTo>
                    <a:pt x="922" y="980"/>
                    <a:pt x="909" y="954"/>
                    <a:pt x="909" y="941"/>
                  </a:cubicBezTo>
                  <a:cubicBezTo>
                    <a:pt x="909" y="952"/>
                    <a:pt x="909" y="971"/>
                    <a:pt x="902" y="971"/>
                  </a:cubicBezTo>
                  <a:cubicBezTo>
                    <a:pt x="900" y="971"/>
                    <a:pt x="898" y="970"/>
                    <a:pt x="896" y="967"/>
                  </a:cubicBezTo>
                  <a:cubicBezTo>
                    <a:pt x="896" y="967"/>
                    <a:pt x="883" y="967"/>
                    <a:pt x="883" y="954"/>
                  </a:cubicBezTo>
                  <a:cubicBezTo>
                    <a:pt x="879" y="950"/>
                    <a:pt x="876" y="948"/>
                    <a:pt x="874" y="948"/>
                  </a:cubicBezTo>
                  <a:cubicBezTo>
                    <a:pt x="870" y="948"/>
                    <a:pt x="870" y="954"/>
                    <a:pt x="870" y="954"/>
                  </a:cubicBezTo>
                  <a:cubicBezTo>
                    <a:pt x="876" y="961"/>
                    <a:pt x="876" y="964"/>
                    <a:pt x="873" y="964"/>
                  </a:cubicBezTo>
                  <a:cubicBezTo>
                    <a:pt x="870" y="964"/>
                    <a:pt x="863" y="961"/>
                    <a:pt x="857" y="954"/>
                  </a:cubicBezTo>
                  <a:cubicBezTo>
                    <a:pt x="845" y="943"/>
                    <a:pt x="839" y="936"/>
                    <a:pt x="837" y="936"/>
                  </a:cubicBezTo>
                  <a:cubicBezTo>
                    <a:pt x="834" y="936"/>
                    <a:pt x="837" y="946"/>
                    <a:pt x="844" y="967"/>
                  </a:cubicBezTo>
                  <a:cubicBezTo>
                    <a:pt x="840" y="963"/>
                    <a:pt x="837" y="962"/>
                    <a:pt x="836" y="962"/>
                  </a:cubicBezTo>
                  <a:cubicBezTo>
                    <a:pt x="831" y="962"/>
                    <a:pt x="831" y="971"/>
                    <a:pt x="831" y="980"/>
                  </a:cubicBezTo>
                  <a:cubicBezTo>
                    <a:pt x="831" y="993"/>
                    <a:pt x="831" y="1019"/>
                    <a:pt x="844" y="1032"/>
                  </a:cubicBezTo>
                  <a:cubicBezTo>
                    <a:pt x="844" y="1057"/>
                    <a:pt x="844" y="1066"/>
                    <a:pt x="841" y="1066"/>
                  </a:cubicBezTo>
                  <a:cubicBezTo>
                    <a:pt x="839" y="1066"/>
                    <a:pt x="836" y="1063"/>
                    <a:pt x="831" y="1058"/>
                  </a:cubicBezTo>
                  <a:cubicBezTo>
                    <a:pt x="831" y="1058"/>
                    <a:pt x="818" y="1045"/>
                    <a:pt x="818" y="1032"/>
                  </a:cubicBezTo>
                  <a:cubicBezTo>
                    <a:pt x="818" y="1006"/>
                    <a:pt x="818" y="1006"/>
                    <a:pt x="818" y="1006"/>
                  </a:cubicBezTo>
                  <a:lnTo>
                    <a:pt x="831" y="1006"/>
                  </a:lnTo>
                  <a:cubicBezTo>
                    <a:pt x="818" y="993"/>
                    <a:pt x="818" y="980"/>
                    <a:pt x="818" y="980"/>
                  </a:cubicBezTo>
                  <a:cubicBezTo>
                    <a:pt x="812" y="974"/>
                    <a:pt x="808" y="970"/>
                    <a:pt x="807" y="970"/>
                  </a:cubicBezTo>
                  <a:cubicBezTo>
                    <a:pt x="805" y="970"/>
                    <a:pt x="805" y="974"/>
                    <a:pt x="805" y="980"/>
                  </a:cubicBezTo>
                  <a:cubicBezTo>
                    <a:pt x="805" y="967"/>
                    <a:pt x="792" y="967"/>
                    <a:pt x="792" y="967"/>
                  </a:cubicBezTo>
                  <a:cubicBezTo>
                    <a:pt x="783" y="967"/>
                    <a:pt x="775" y="973"/>
                    <a:pt x="770" y="973"/>
                  </a:cubicBezTo>
                  <a:cubicBezTo>
                    <a:pt x="768" y="973"/>
                    <a:pt x="766" y="971"/>
                    <a:pt x="766" y="967"/>
                  </a:cubicBezTo>
                  <a:cubicBezTo>
                    <a:pt x="753" y="967"/>
                    <a:pt x="753" y="967"/>
                    <a:pt x="753" y="980"/>
                  </a:cubicBezTo>
                  <a:cubicBezTo>
                    <a:pt x="755" y="984"/>
                    <a:pt x="756" y="987"/>
                    <a:pt x="757" y="989"/>
                  </a:cubicBezTo>
                  <a:lnTo>
                    <a:pt x="757" y="989"/>
                  </a:lnTo>
                  <a:cubicBezTo>
                    <a:pt x="760" y="987"/>
                    <a:pt x="761" y="985"/>
                    <a:pt x="762" y="985"/>
                  </a:cubicBezTo>
                  <a:lnTo>
                    <a:pt x="762" y="985"/>
                  </a:lnTo>
                  <a:cubicBezTo>
                    <a:pt x="764" y="985"/>
                    <a:pt x="761" y="994"/>
                    <a:pt x="753" y="1019"/>
                  </a:cubicBezTo>
                  <a:cubicBezTo>
                    <a:pt x="753" y="1012"/>
                    <a:pt x="753" y="1004"/>
                    <a:pt x="753" y="993"/>
                  </a:cubicBezTo>
                  <a:cubicBezTo>
                    <a:pt x="753" y="977"/>
                    <a:pt x="733" y="966"/>
                    <a:pt x="718" y="966"/>
                  </a:cubicBezTo>
                  <a:cubicBezTo>
                    <a:pt x="709" y="966"/>
                    <a:pt x="701" y="970"/>
                    <a:pt x="701" y="980"/>
                  </a:cubicBezTo>
                  <a:cubicBezTo>
                    <a:pt x="692" y="971"/>
                    <a:pt x="683" y="962"/>
                    <a:pt x="674" y="962"/>
                  </a:cubicBezTo>
                  <a:cubicBezTo>
                    <a:pt x="670" y="962"/>
                    <a:pt x="666" y="963"/>
                    <a:pt x="662" y="967"/>
                  </a:cubicBezTo>
                  <a:lnTo>
                    <a:pt x="649" y="967"/>
                  </a:lnTo>
                  <a:cubicBezTo>
                    <a:pt x="649" y="961"/>
                    <a:pt x="649" y="957"/>
                    <a:pt x="648" y="957"/>
                  </a:cubicBezTo>
                  <a:cubicBezTo>
                    <a:pt x="646" y="957"/>
                    <a:pt x="643" y="961"/>
                    <a:pt x="636" y="967"/>
                  </a:cubicBezTo>
                  <a:cubicBezTo>
                    <a:pt x="636" y="972"/>
                    <a:pt x="636" y="977"/>
                    <a:pt x="636" y="980"/>
                  </a:cubicBezTo>
                  <a:cubicBezTo>
                    <a:pt x="636" y="967"/>
                    <a:pt x="636" y="967"/>
                    <a:pt x="610" y="967"/>
                  </a:cubicBezTo>
                  <a:cubicBezTo>
                    <a:pt x="598" y="967"/>
                    <a:pt x="598" y="967"/>
                    <a:pt x="598" y="980"/>
                  </a:cubicBezTo>
                  <a:cubicBezTo>
                    <a:pt x="594" y="984"/>
                    <a:pt x="591" y="985"/>
                    <a:pt x="589" y="985"/>
                  </a:cubicBezTo>
                  <a:cubicBezTo>
                    <a:pt x="587" y="985"/>
                    <a:pt x="585" y="983"/>
                    <a:pt x="585" y="979"/>
                  </a:cubicBezTo>
                  <a:lnTo>
                    <a:pt x="585" y="979"/>
                  </a:lnTo>
                  <a:cubicBezTo>
                    <a:pt x="585" y="979"/>
                    <a:pt x="585" y="980"/>
                    <a:pt x="585" y="980"/>
                  </a:cubicBezTo>
                  <a:cubicBezTo>
                    <a:pt x="578" y="993"/>
                    <a:pt x="572" y="1000"/>
                    <a:pt x="568" y="1000"/>
                  </a:cubicBezTo>
                  <a:cubicBezTo>
                    <a:pt x="565" y="1000"/>
                    <a:pt x="565" y="993"/>
                    <a:pt x="572" y="980"/>
                  </a:cubicBezTo>
                  <a:cubicBezTo>
                    <a:pt x="572" y="967"/>
                    <a:pt x="572" y="967"/>
                    <a:pt x="572" y="967"/>
                  </a:cubicBezTo>
                  <a:cubicBezTo>
                    <a:pt x="572" y="967"/>
                    <a:pt x="585" y="954"/>
                    <a:pt x="585" y="941"/>
                  </a:cubicBezTo>
                  <a:lnTo>
                    <a:pt x="585" y="941"/>
                  </a:lnTo>
                  <a:cubicBezTo>
                    <a:pt x="585" y="941"/>
                    <a:pt x="584" y="941"/>
                    <a:pt x="572" y="954"/>
                  </a:cubicBezTo>
                  <a:cubicBezTo>
                    <a:pt x="572" y="952"/>
                    <a:pt x="571" y="951"/>
                    <a:pt x="569" y="951"/>
                  </a:cubicBezTo>
                  <a:cubicBezTo>
                    <a:pt x="563" y="951"/>
                    <a:pt x="543" y="972"/>
                    <a:pt x="533" y="993"/>
                  </a:cubicBezTo>
                  <a:lnTo>
                    <a:pt x="533" y="980"/>
                  </a:lnTo>
                  <a:cubicBezTo>
                    <a:pt x="533" y="967"/>
                    <a:pt x="533" y="954"/>
                    <a:pt x="533" y="954"/>
                  </a:cubicBezTo>
                  <a:cubicBezTo>
                    <a:pt x="520" y="954"/>
                    <a:pt x="520" y="954"/>
                    <a:pt x="507" y="967"/>
                  </a:cubicBezTo>
                  <a:cubicBezTo>
                    <a:pt x="507" y="980"/>
                    <a:pt x="507" y="993"/>
                    <a:pt x="494" y="993"/>
                  </a:cubicBezTo>
                  <a:cubicBezTo>
                    <a:pt x="507" y="993"/>
                    <a:pt x="494" y="1006"/>
                    <a:pt x="494" y="1019"/>
                  </a:cubicBezTo>
                  <a:cubicBezTo>
                    <a:pt x="494" y="1019"/>
                    <a:pt x="494" y="1006"/>
                    <a:pt x="494" y="993"/>
                  </a:cubicBezTo>
                  <a:cubicBezTo>
                    <a:pt x="494" y="967"/>
                    <a:pt x="494" y="941"/>
                    <a:pt x="481" y="941"/>
                  </a:cubicBezTo>
                  <a:cubicBezTo>
                    <a:pt x="468" y="941"/>
                    <a:pt x="455" y="928"/>
                    <a:pt x="468" y="915"/>
                  </a:cubicBezTo>
                  <a:cubicBezTo>
                    <a:pt x="455" y="915"/>
                    <a:pt x="455" y="915"/>
                    <a:pt x="442" y="928"/>
                  </a:cubicBezTo>
                  <a:cubicBezTo>
                    <a:pt x="442" y="913"/>
                    <a:pt x="442" y="907"/>
                    <a:pt x="439" y="907"/>
                  </a:cubicBezTo>
                  <a:cubicBezTo>
                    <a:pt x="437" y="907"/>
                    <a:pt x="434" y="910"/>
                    <a:pt x="429" y="915"/>
                  </a:cubicBezTo>
                  <a:cubicBezTo>
                    <a:pt x="429" y="904"/>
                    <a:pt x="429" y="897"/>
                    <a:pt x="428" y="897"/>
                  </a:cubicBezTo>
                  <a:cubicBezTo>
                    <a:pt x="426" y="897"/>
                    <a:pt x="423" y="907"/>
                    <a:pt x="416" y="928"/>
                  </a:cubicBezTo>
                  <a:cubicBezTo>
                    <a:pt x="403" y="941"/>
                    <a:pt x="403" y="954"/>
                    <a:pt x="416" y="954"/>
                  </a:cubicBezTo>
                  <a:lnTo>
                    <a:pt x="403" y="967"/>
                  </a:lnTo>
                  <a:cubicBezTo>
                    <a:pt x="403" y="967"/>
                    <a:pt x="390" y="980"/>
                    <a:pt x="377" y="993"/>
                  </a:cubicBezTo>
                  <a:lnTo>
                    <a:pt x="390" y="967"/>
                  </a:lnTo>
                  <a:cubicBezTo>
                    <a:pt x="390" y="967"/>
                    <a:pt x="403" y="954"/>
                    <a:pt x="403" y="941"/>
                  </a:cubicBezTo>
                  <a:cubicBezTo>
                    <a:pt x="411" y="916"/>
                    <a:pt x="414" y="902"/>
                    <a:pt x="412" y="902"/>
                  </a:cubicBezTo>
                  <a:lnTo>
                    <a:pt x="412" y="902"/>
                  </a:lnTo>
                  <a:cubicBezTo>
                    <a:pt x="411" y="902"/>
                    <a:pt x="408" y="906"/>
                    <a:pt x="403" y="915"/>
                  </a:cubicBezTo>
                  <a:cubicBezTo>
                    <a:pt x="403" y="915"/>
                    <a:pt x="403" y="915"/>
                    <a:pt x="403" y="902"/>
                  </a:cubicBezTo>
                  <a:cubicBezTo>
                    <a:pt x="403" y="896"/>
                    <a:pt x="403" y="893"/>
                    <a:pt x="401" y="893"/>
                  </a:cubicBezTo>
                  <a:cubicBezTo>
                    <a:pt x="400" y="893"/>
                    <a:pt x="396" y="896"/>
                    <a:pt x="390" y="902"/>
                  </a:cubicBezTo>
                  <a:cubicBezTo>
                    <a:pt x="377" y="915"/>
                    <a:pt x="371" y="922"/>
                    <a:pt x="369" y="922"/>
                  </a:cubicBezTo>
                  <a:cubicBezTo>
                    <a:pt x="367" y="922"/>
                    <a:pt x="371" y="915"/>
                    <a:pt x="377" y="902"/>
                  </a:cubicBezTo>
                  <a:cubicBezTo>
                    <a:pt x="387" y="883"/>
                    <a:pt x="382" y="871"/>
                    <a:pt x="374" y="871"/>
                  </a:cubicBezTo>
                  <a:cubicBezTo>
                    <a:pt x="371" y="871"/>
                    <a:pt x="368" y="873"/>
                    <a:pt x="364" y="876"/>
                  </a:cubicBezTo>
                  <a:cubicBezTo>
                    <a:pt x="359" y="887"/>
                    <a:pt x="353" y="891"/>
                    <a:pt x="350" y="891"/>
                  </a:cubicBezTo>
                  <a:cubicBezTo>
                    <a:pt x="345" y="891"/>
                    <a:pt x="344" y="884"/>
                    <a:pt x="351" y="876"/>
                  </a:cubicBezTo>
                  <a:cubicBezTo>
                    <a:pt x="351" y="870"/>
                    <a:pt x="351" y="867"/>
                    <a:pt x="349" y="867"/>
                  </a:cubicBezTo>
                  <a:cubicBezTo>
                    <a:pt x="348" y="867"/>
                    <a:pt x="345" y="870"/>
                    <a:pt x="338" y="876"/>
                  </a:cubicBezTo>
                  <a:cubicBezTo>
                    <a:pt x="347" y="867"/>
                    <a:pt x="350" y="858"/>
                    <a:pt x="346" y="858"/>
                  </a:cubicBezTo>
                  <a:cubicBezTo>
                    <a:pt x="345" y="858"/>
                    <a:pt x="342" y="860"/>
                    <a:pt x="338" y="863"/>
                  </a:cubicBezTo>
                  <a:cubicBezTo>
                    <a:pt x="338" y="863"/>
                    <a:pt x="338" y="858"/>
                    <a:pt x="334" y="858"/>
                  </a:cubicBezTo>
                  <a:cubicBezTo>
                    <a:pt x="332" y="858"/>
                    <a:pt x="329" y="859"/>
                    <a:pt x="325" y="863"/>
                  </a:cubicBezTo>
                  <a:lnTo>
                    <a:pt x="312" y="889"/>
                  </a:lnTo>
                  <a:cubicBezTo>
                    <a:pt x="312" y="889"/>
                    <a:pt x="299" y="902"/>
                    <a:pt x="299" y="915"/>
                  </a:cubicBezTo>
                  <a:cubicBezTo>
                    <a:pt x="297" y="918"/>
                    <a:pt x="295" y="919"/>
                    <a:pt x="294" y="919"/>
                  </a:cubicBezTo>
                  <a:cubicBezTo>
                    <a:pt x="287" y="919"/>
                    <a:pt x="289" y="895"/>
                    <a:pt x="299" y="863"/>
                  </a:cubicBezTo>
                  <a:cubicBezTo>
                    <a:pt x="286" y="863"/>
                    <a:pt x="286" y="850"/>
                    <a:pt x="299" y="837"/>
                  </a:cubicBezTo>
                  <a:lnTo>
                    <a:pt x="299" y="837"/>
                  </a:lnTo>
                  <a:cubicBezTo>
                    <a:pt x="294" y="843"/>
                    <a:pt x="290" y="847"/>
                    <a:pt x="286" y="850"/>
                  </a:cubicBezTo>
                  <a:lnTo>
                    <a:pt x="286" y="850"/>
                  </a:lnTo>
                  <a:cubicBezTo>
                    <a:pt x="294" y="835"/>
                    <a:pt x="297" y="829"/>
                    <a:pt x="293" y="829"/>
                  </a:cubicBezTo>
                  <a:cubicBezTo>
                    <a:pt x="290" y="829"/>
                    <a:pt x="284" y="832"/>
                    <a:pt x="273" y="837"/>
                  </a:cubicBezTo>
                  <a:cubicBezTo>
                    <a:pt x="273" y="825"/>
                    <a:pt x="286" y="812"/>
                    <a:pt x="286" y="812"/>
                  </a:cubicBezTo>
                  <a:lnTo>
                    <a:pt x="286" y="812"/>
                  </a:lnTo>
                  <a:lnTo>
                    <a:pt x="273" y="824"/>
                  </a:lnTo>
                  <a:cubicBezTo>
                    <a:pt x="267" y="831"/>
                    <a:pt x="260" y="834"/>
                    <a:pt x="257" y="834"/>
                  </a:cubicBezTo>
                  <a:cubicBezTo>
                    <a:pt x="254" y="834"/>
                    <a:pt x="254" y="831"/>
                    <a:pt x="260" y="824"/>
                  </a:cubicBezTo>
                  <a:cubicBezTo>
                    <a:pt x="267" y="818"/>
                    <a:pt x="267" y="815"/>
                    <a:pt x="264" y="815"/>
                  </a:cubicBezTo>
                  <a:cubicBezTo>
                    <a:pt x="260" y="815"/>
                    <a:pt x="254" y="818"/>
                    <a:pt x="247" y="824"/>
                  </a:cubicBezTo>
                  <a:cubicBezTo>
                    <a:pt x="247" y="812"/>
                    <a:pt x="247" y="812"/>
                    <a:pt x="247" y="799"/>
                  </a:cubicBezTo>
                  <a:cubicBezTo>
                    <a:pt x="242" y="804"/>
                    <a:pt x="239" y="807"/>
                    <a:pt x="237" y="807"/>
                  </a:cubicBezTo>
                  <a:cubicBezTo>
                    <a:pt x="234" y="807"/>
                    <a:pt x="234" y="801"/>
                    <a:pt x="234" y="786"/>
                  </a:cubicBezTo>
                  <a:cubicBezTo>
                    <a:pt x="221" y="812"/>
                    <a:pt x="208" y="812"/>
                    <a:pt x="208" y="824"/>
                  </a:cubicBezTo>
                  <a:cubicBezTo>
                    <a:pt x="208" y="824"/>
                    <a:pt x="208" y="824"/>
                    <a:pt x="195" y="837"/>
                  </a:cubicBezTo>
                  <a:lnTo>
                    <a:pt x="195" y="824"/>
                  </a:lnTo>
                  <a:lnTo>
                    <a:pt x="170" y="824"/>
                  </a:lnTo>
                  <a:cubicBezTo>
                    <a:pt x="168" y="824"/>
                    <a:pt x="166" y="823"/>
                    <a:pt x="164" y="822"/>
                  </a:cubicBezTo>
                  <a:lnTo>
                    <a:pt x="164" y="822"/>
                  </a:lnTo>
                  <a:cubicBezTo>
                    <a:pt x="163" y="825"/>
                    <a:pt x="160" y="830"/>
                    <a:pt x="157" y="837"/>
                  </a:cubicBezTo>
                  <a:cubicBezTo>
                    <a:pt x="131" y="863"/>
                    <a:pt x="144" y="863"/>
                    <a:pt x="144" y="863"/>
                  </a:cubicBezTo>
                  <a:cubicBezTo>
                    <a:pt x="144" y="876"/>
                    <a:pt x="144" y="876"/>
                    <a:pt x="131" y="876"/>
                  </a:cubicBezTo>
                  <a:cubicBezTo>
                    <a:pt x="131" y="889"/>
                    <a:pt x="118" y="902"/>
                    <a:pt x="118" y="902"/>
                  </a:cubicBezTo>
                  <a:cubicBezTo>
                    <a:pt x="124" y="909"/>
                    <a:pt x="127" y="912"/>
                    <a:pt x="129" y="912"/>
                  </a:cubicBezTo>
                  <a:cubicBezTo>
                    <a:pt x="131" y="912"/>
                    <a:pt x="131" y="909"/>
                    <a:pt x="131" y="902"/>
                  </a:cubicBezTo>
                  <a:cubicBezTo>
                    <a:pt x="136" y="897"/>
                    <a:pt x="139" y="894"/>
                    <a:pt x="140" y="894"/>
                  </a:cubicBezTo>
                  <a:lnTo>
                    <a:pt x="140" y="894"/>
                  </a:lnTo>
                  <a:cubicBezTo>
                    <a:pt x="141" y="894"/>
                    <a:pt x="138" y="900"/>
                    <a:pt x="131" y="915"/>
                  </a:cubicBezTo>
                  <a:cubicBezTo>
                    <a:pt x="131" y="921"/>
                    <a:pt x="131" y="924"/>
                    <a:pt x="132" y="924"/>
                  </a:cubicBezTo>
                  <a:cubicBezTo>
                    <a:pt x="133" y="924"/>
                    <a:pt x="136" y="917"/>
                    <a:pt x="144" y="902"/>
                  </a:cubicBezTo>
                  <a:cubicBezTo>
                    <a:pt x="154" y="897"/>
                    <a:pt x="161" y="894"/>
                    <a:pt x="163" y="894"/>
                  </a:cubicBezTo>
                  <a:lnTo>
                    <a:pt x="163" y="894"/>
                  </a:lnTo>
                  <a:cubicBezTo>
                    <a:pt x="167" y="894"/>
                    <a:pt x="164" y="900"/>
                    <a:pt x="157" y="915"/>
                  </a:cubicBezTo>
                  <a:lnTo>
                    <a:pt x="157" y="928"/>
                  </a:lnTo>
                  <a:cubicBezTo>
                    <a:pt x="170" y="928"/>
                    <a:pt x="170" y="915"/>
                    <a:pt x="182" y="902"/>
                  </a:cubicBezTo>
                  <a:cubicBezTo>
                    <a:pt x="189" y="889"/>
                    <a:pt x="192" y="883"/>
                    <a:pt x="194" y="883"/>
                  </a:cubicBezTo>
                  <a:cubicBezTo>
                    <a:pt x="195" y="883"/>
                    <a:pt x="195" y="889"/>
                    <a:pt x="195" y="902"/>
                  </a:cubicBezTo>
                  <a:cubicBezTo>
                    <a:pt x="195" y="915"/>
                    <a:pt x="182" y="928"/>
                    <a:pt x="182" y="928"/>
                  </a:cubicBezTo>
                  <a:cubicBezTo>
                    <a:pt x="170" y="928"/>
                    <a:pt x="182" y="941"/>
                    <a:pt x="182" y="941"/>
                  </a:cubicBezTo>
                  <a:cubicBezTo>
                    <a:pt x="182" y="941"/>
                    <a:pt x="188" y="947"/>
                    <a:pt x="192" y="947"/>
                  </a:cubicBezTo>
                  <a:cubicBezTo>
                    <a:pt x="194" y="947"/>
                    <a:pt x="195" y="946"/>
                    <a:pt x="195" y="941"/>
                  </a:cubicBezTo>
                  <a:lnTo>
                    <a:pt x="195" y="954"/>
                  </a:lnTo>
                  <a:cubicBezTo>
                    <a:pt x="195" y="954"/>
                    <a:pt x="195" y="954"/>
                    <a:pt x="195" y="967"/>
                  </a:cubicBezTo>
                  <a:cubicBezTo>
                    <a:pt x="195" y="975"/>
                    <a:pt x="198" y="978"/>
                    <a:pt x="201" y="978"/>
                  </a:cubicBezTo>
                  <a:cubicBezTo>
                    <a:pt x="210" y="978"/>
                    <a:pt x="225" y="960"/>
                    <a:pt x="234" y="941"/>
                  </a:cubicBezTo>
                  <a:cubicBezTo>
                    <a:pt x="234" y="946"/>
                    <a:pt x="236" y="947"/>
                    <a:pt x="238" y="947"/>
                  </a:cubicBezTo>
                  <a:cubicBezTo>
                    <a:pt x="242" y="947"/>
                    <a:pt x="247" y="941"/>
                    <a:pt x="247" y="941"/>
                  </a:cubicBezTo>
                  <a:cubicBezTo>
                    <a:pt x="247" y="928"/>
                    <a:pt x="260" y="928"/>
                    <a:pt x="260" y="928"/>
                  </a:cubicBezTo>
                  <a:lnTo>
                    <a:pt x="260" y="928"/>
                  </a:lnTo>
                  <a:cubicBezTo>
                    <a:pt x="260" y="928"/>
                    <a:pt x="247" y="941"/>
                    <a:pt x="247" y="954"/>
                  </a:cubicBezTo>
                  <a:cubicBezTo>
                    <a:pt x="223" y="971"/>
                    <a:pt x="214" y="987"/>
                    <a:pt x="217" y="987"/>
                  </a:cubicBezTo>
                  <a:cubicBezTo>
                    <a:pt x="219" y="987"/>
                    <a:pt x="225" y="981"/>
                    <a:pt x="234" y="967"/>
                  </a:cubicBezTo>
                  <a:lnTo>
                    <a:pt x="234" y="980"/>
                  </a:lnTo>
                  <a:cubicBezTo>
                    <a:pt x="221" y="993"/>
                    <a:pt x="221" y="993"/>
                    <a:pt x="247" y="993"/>
                  </a:cubicBezTo>
                  <a:cubicBezTo>
                    <a:pt x="247" y="993"/>
                    <a:pt x="260" y="967"/>
                    <a:pt x="273" y="954"/>
                  </a:cubicBezTo>
                  <a:cubicBezTo>
                    <a:pt x="278" y="950"/>
                    <a:pt x="280" y="948"/>
                    <a:pt x="282" y="948"/>
                  </a:cubicBezTo>
                  <a:cubicBezTo>
                    <a:pt x="286" y="948"/>
                    <a:pt x="286" y="954"/>
                    <a:pt x="286" y="954"/>
                  </a:cubicBezTo>
                  <a:cubicBezTo>
                    <a:pt x="286" y="954"/>
                    <a:pt x="286" y="954"/>
                    <a:pt x="286" y="967"/>
                  </a:cubicBezTo>
                  <a:lnTo>
                    <a:pt x="286" y="980"/>
                  </a:lnTo>
                  <a:cubicBezTo>
                    <a:pt x="276" y="991"/>
                    <a:pt x="274" y="1010"/>
                    <a:pt x="287" y="1010"/>
                  </a:cubicBezTo>
                  <a:cubicBezTo>
                    <a:pt x="290" y="1010"/>
                    <a:pt x="294" y="1009"/>
                    <a:pt x="299" y="1006"/>
                  </a:cubicBezTo>
                  <a:cubicBezTo>
                    <a:pt x="312" y="1019"/>
                    <a:pt x="325" y="1032"/>
                    <a:pt x="325" y="1045"/>
                  </a:cubicBezTo>
                  <a:cubicBezTo>
                    <a:pt x="323" y="1047"/>
                    <a:pt x="322" y="1049"/>
                    <a:pt x="322" y="1049"/>
                  </a:cubicBezTo>
                  <a:cubicBezTo>
                    <a:pt x="322" y="1049"/>
                    <a:pt x="343" y="1030"/>
                    <a:pt x="364" y="1019"/>
                  </a:cubicBezTo>
                  <a:cubicBezTo>
                    <a:pt x="364" y="1032"/>
                    <a:pt x="364" y="1032"/>
                    <a:pt x="364" y="1032"/>
                  </a:cubicBezTo>
                  <a:cubicBezTo>
                    <a:pt x="377" y="1045"/>
                    <a:pt x="377" y="1045"/>
                    <a:pt x="377" y="1058"/>
                  </a:cubicBezTo>
                  <a:cubicBezTo>
                    <a:pt x="387" y="1048"/>
                    <a:pt x="393" y="1044"/>
                    <a:pt x="396" y="1044"/>
                  </a:cubicBezTo>
                  <a:cubicBezTo>
                    <a:pt x="401" y="1044"/>
                    <a:pt x="398" y="1055"/>
                    <a:pt x="390" y="1071"/>
                  </a:cubicBezTo>
                  <a:cubicBezTo>
                    <a:pt x="390" y="1084"/>
                    <a:pt x="390" y="1097"/>
                    <a:pt x="403" y="1097"/>
                  </a:cubicBezTo>
                  <a:cubicBezTo>
                    <a:pt x="409" y="1090"/>
                    <a:pt x="413" y="1087"/>
                    <a:pt x="416" y="1087"/>
                  </a:cubicBezTo>
                  <a:cubicBezTo>
                    <a:pt x="419" y="1087"/>
                    <a:pt x="422" y="1090"/>
                    <a:pt x="429" y="1097"/>
                  </a:cubicBezTo>
                  <a:cubicBezTo>
                    <a:pt x="436" y="1097"/>
                    <a:pt x="439" y="1097"/>
                    <a:pt x="442" y="1093"/>
                  </a:cubicBezTo>
                  <a:lnTo>
                    <a:pt x="442" y="1093"/>
                  </a:lnTo>
                  <a:cubicBezTo>
                    <a:pt x="443" y="1097"/>
                    <a:pt x="446" y="1097"/>
                    <a:pt x="455" y="1097"/>
                  </a:cubicBezTo>
                  <a:cubicBezTo>
                    <a:pt x="455" y="1097"/>
                    <a:pt x="468" y="1084"/>
                    <a:pt x="468" y="1084"/>
                  </a:cubicBezTo>
                  <a:cubicBezTo>
                    <a:pt x="468" y="1071"/>
                    <a:pt x="468" y="1071"/>
                    <a:pt x="468" y="1071"/>
                  </a:cubicBezTo>
                  <a:cubicBezTo>
                    <a:pt x="468" y="1067"/>
                    <a:pt x="467" y="1066"/>
                    <a:pt x="465" y="1066"/>
                  </a:cubicBezTo>
                  <a:cubicBezTo>
                    <a:pt x="462" y="1066"/>
                    <a:pt x="459" y="1068"/>
                    <a:pt x="454" y="1072"/>
                  </a:cubicBezTo>
                  <a:lnTo>
                    <a:pt x="454" y="1072"/>
                  </a:lnTo>
                  <a:cubicBezTo>
                    <a:pt x="455" y="1072"/>
                    <a:pt x="455" y="1071"/>
                    <a:pt x="455" y="1071"/>
                  </a:cubicBezTo>
                  <a:cubicBezTo>
                    <a:pt x="455" y="1045"/>
                    <a:pt x="468" y="1045"/>
                    <a:pt x="468" y="1045"/>
                  </a:cubicBezTo>
                  <a:cubicBezTo>
                    <a:pt x="468" y="1045"/>
                    <a:pt x="481" y="1045"/>
                    <a:pt x="468" y="1058"/>
                  </a:cubicBezTo>
                  <a:cubicBezTo>
                    <a:pt x="468" y="1058"/>
                    <a:pt x="468" y="1071"/>
                    <a:pt x="481" y="1084"/>
                  </a:cubicBezTo>
                  <a:cubicBezTo>
                    <a:pt x="481" y="1084"/>
                    <a:pt x="481" y="1084"/>
                    <a:pt x="481" y="1097"/>
                  </a:cubicBezTo>
                  <a:cubicBezTo>
                    <a:pt x="481" y="1097"/>
                    <a:pt x="481" y="1110"/>
                    <a:pt x="494" y="1110"/>
                  </a:cubicBezTo>
                  <a:cubicBezTo>
                    <a:pt x="494" y="1110"/>
                    <a:pt x="507" y="1123"/>
                    <a:pt x="507" y="1136"/>
                  </a:cubicBezTo>
                  <a:cubicBezTo>
                    <a:pt x="507" y="1136"/>
                    <a:pt x="507" y="1136"/>
                    <a:pt x="520" y="1123"/>
                  </a:cubicBezTo>
                  <a:cubicBezTo>
                    <a:pt x="520" y="1114"/>
                    <a:pt x="520" y="1104"/>
                    <a:pt x="529" y="1104"/>
                  </a:cubicBezTo>
                  <a:cubicBezTo>
                    <a:pt x="533" y="1104"/>
                    <a:pt x="538" y="1106"/>
                    <a:pt x="546" y="1110"/>
                  </a:cubicBezTo>
                  <a:cubicBezTo>
                    <a:pt x="546" y="1110"/>
                    <a:pt x="559" y="1110"/>
                    <a:pt x="559" y="1097"/>
                  </a:cubicBezTo>
                  <a:cubicBezTo>
                    <a:pt x="572" y="1110"/>
                    <a:pt x="572" y="1110"/>
                    <a:pt x="572" y="1123"/>
                  </a:cubicBezTo>
                  <a:cubicBezTo>
                    <a:pt x="565" y="1136"/>
                    <a:pt x="565" y="1142"/>
                    <a:pt x="568" y="1142"/>
                  </a:cubicBezTo>
                  <a:cubicBezTo>
                    <a:pt x="572" y="1142"/>
                    <a:pt x="578" y="1136"/>
                    <a:pt x="585" y="1123"/>
                  </a:cubicBezTo>
                  <a:cubicBezTo>
                    <a:pt x="585" y="1116"/>
                    <a:pt x="585" y="1113"/>
                    <a:pt x="586" y="1113"/>
                  </a:cubicBezTo>
                  <a:cubicBezTo>
                    <a:pt x="588" y="1113"/>
                    <a:pt x="591" y="1116"/>
                    <a:pt x="598" y="1123"/>
                  </a:cubicBezTo>
                  <a:cubicBezTo>
                    <a:pt x="598" y="1123"/>
                    <a:pt x="598" y="1123"/>
                    <a:pt x="598" y="1110"/>
                  </a:cubicBezTo>
                  <a:cubicBezTo>
                    <a:pt x="604" y="1103"/>
                    <a:pt x="607" y="1100"/>
                    <a:pt x="609" y="1100"/>
                  </a:cubicBezTo>
                  <a:cubicBezTo>
                    <a:pt x="610" y="1100"/>
                    <a:pt x="610" y="1103"/>
                    <a:pt x="610" y="1110"/>
                  </a:cubicBezTo>
                  <a:cubicBezTo>
                    <a:pt x="610" y="1123"/>
                    <a:pt x="623" y="1123"/>
                    <a:pt x="623" y="1123"/>
                  </a:cubicBezTo>
                  <a:cubicBezTo>
                    <a:pt x="627" y="1119"/>
                    <a:pt x="633" y="1117"/>
                    <a:pt x="640" y="1117"/>
                  </a:cubicBezTo>
                  <a:cubicBezTo>
                    <a:pt x="657" y="1117"/>
                    <a:pt x="679" y="1127"/>
                    <a:pt x="688" y="1136"/>
                  </a:cubicBezTo>
                  <a:cubicBezTo>
                    <a:pt x="688" y="1123"/>
                    <a:pt x="688" y="1123"/>
                    <a:pt x="701" y="1123"/>
                  </a:cubicBezTo>
                  <a:cubicBezTo>
                    <a:pt x="701" y="1119"/>
                    <a:pt x="701" y="1115"/>
                    <a:pt x="701" y="1110"/>
                  </a:cubicBezTo>
                  <a:cubicBezTo>
                    <a:pt x="701" y="1092"/>
                    <a:pt x="704" y="1082"/>
                    <a:pt x="707" y="1082"/>
                  </a:cubicBezTo>
                  <a:cubicBezTo>
                    <a:pt x="711" y="1082"/>
                    <a:pt x="714" y="1095"/>
                    <a:pt x="714" y="1123"/>
                  </a:cubicBezTo>
                  <a:cubicBezTo>
                    <a:pt x="721" y="1103"/>
                    <a:pt x="724" y="1094"/>
                    <a:pt x="726" y="1094"/>
                  </a:cubicBezTo>
                  <a:cubicBezTo>
                    <a:pt x="727" y="1094"/>
                    <a:pt x="727" y="1103"/>
                    <a:pt x="727" y="1123"/>
                  </a:cubicBezTo>
                  <a:cubicBezTo>
                    <a:pt x="727" y="1136"/>
                    <a:pt x="727" y="1142"/>
                    <a:pt x="729" y="1142"/>
                  </a:cubicBezTo>
                  <a:cubicBezTo>
                    <a:pt x="730" y="1142"/>
                    <a:pt x="734" y="1136"/>
                    <a:pt x="740" y="1123"/>
                  </a:cubicBezTo>
                  <a:cubicBezTo>
                    <a:pt x="740" y="1087"/>
                    <a:pt x="744" y="1067"/>
                    <a:pt x="748" y="1067"/>
                  </a:cubicBezTo>
                  <a:cubicBezTo>
                    <a:pt x="751" y="1067"/>
                    <a:pt x="753" y="1081"/>
                    <a:pt x="753" y="1110"/>
                  </a:cubicBezTo>
                  <a:cubicBezTo>
                    <a:pt x="753" y="1136"/>
                    <a:pt x="766" y="1149"/>
                    <a:pt x="766" y="1149"/>
                  </a:cubicBezTo>
                  <a:cubicBezTo>
                    <a:pt x="779" y="1149"/>
                    <a:pt x="779" y="1136"/>
                    <a:pt x="766" y="1123"/>
                  </a:cubicBezTo>
                  <a:cubicBezTo>
                    <a:pt x="766" y="1103"/>
                    <a:pt x="766" y="1094"/>
                    <a:pt x="768" y="1094"/>
                  </a:cubicBezTo>
                  <a:cubicBezTo>
                    <a:pt x="769" y="1094"/>
                    <a:pt x="773" y="1103"/>
                    <a:pt x="779" y="1123"/>
                  </a:cubicBezTo>
                  <a:cubicBezTo>
                    <a:pt x="786" y="1142"/>
                    <a:pt x="792" y="1152"/>
                    <a:pt x="799" y="1152"/>
                  </a:cubicBezTo>
                  <a:cubicBezTo>
                    <a:pt x="805" y="1152"/>
                    <a:pt x="812" y="1142"/>
                    <a:pt x="818" y="1123"/>
                  </a:cubicBezTo>
                  <a:cubicBezTo>
                    <a:pt x="825" y="1110"/>
                    <a:pt x="831" y="1103"/>
                    <a:pt x="834" y="1103"/>
                  </a:cubicBezTo>
                  <a:cubicBezTo>
                    <a:pt x="837" y="1103"/>
                    <a:pt x="837" y="1110"/>
                    <a:pt x="831" y="1123"/>
                  </a:cubicBezTo>
                  <a:cubicBezTo>
                    <a:pt x="831" y="1138"/>
                    <a:pt x="831" y="1144"/>
                    <a:pt x="834" y="1144"/>
                  </a:cubicBezTo>
                  <a:cubicBezTo>
                    <a:pt x="835" y="1144"/>
                    <a:pt x="839" y="1141"/>
                    <a:pt x="844" y="1136"/>
                  </a:cubicBezTo>
                  <a:lnTo>
                    <a:pt x="857" y="1136"/>
                  </a:lnTo>
                  <a:cubicBezTo>
                    <a:pt x="870" y="1136"/>
                    <a:pt x="870" y="1123"/>
                    <a:pt x="870" y="1110"/>
                  </a:cubicBezTo>
                  <a:cubicBezTo>
                    <a:pt x="870" y="1124"/>
                    <a:pt x="874" y="1134"/>
                    <a:pt x="879" y="1134"/>
                  </a:cubicBezTo>
                  <a:cubicBezTo>
                    <a:pt x="884" y="1134"/>
                    <a:pt x="890" y="1127"/>
                    <a:pt x="896" y="1110"/>
                  </a:cubicBezTo>
                  <a:cubicBezTo>
                    <a:pt x="896" y="1110"/>
                    <a:pt x="896" y="1110"/>
                    <a:pt x="896" y="1097"/>
                  </a:cubicBezTo>
                  <a:cubicBezTo>
                    <a:pt x="896" y="1093"/>
                    <a:pt x="897" y="1091"/>
                    <a:pt x="899" y="1091"/>
                  </a:cubicBezTo>
                  <a:cubicBezTo>
                    <a:pt x="903" y="1091"/>
                    <a:pt x="913" y="1101"/>
                    <a:pt x="922" y="1110"/>
                  </a:cubicBezTo>
                  <a:cubicBezTo>
                    <a:pt x="922" y="1116"/>
                    <a:pt x="925" y="1120"/>
                    <a:pt x="928" y="1120"/>
                  </a:cubicBezTo>
                  <a:cubicBezTo>
                    <a:pt x="932" y="1120"/>
                    <a:pt x="935" y="1116"/>
                    <a:pt x="935" y="1110"/>
                  </a:cubicBezTo>
                  <a:cubicBezTo>
                    <a:pt x="935" y="1097"/>
                    <a:pt x="935" y="1084"/>
                    <a:pt x="935" y="1071"/>
                  </a:cubicBezTo>
                  <a:cubicBezTo>
                    <a:pt x="935" y="1067"/>
                    <a:pt x="935" y="1066"/>
                    <a:pt x="935" y="1066"/>
                  </a:cubicBezTo>
                  <a:cubicBezTo>
                    <a:pt x="936" y="1066"/>
                    <a:pt x="939" y="1075"/>
                    <a:pt x="948" y="1084"/>
                  </a:cubicBezTo>
                  <a:cubicBezTo>
                    <a:pt x="948" y="1097"/>
                    <a:pt x="948" y="1097"/>
                    <a:pt x="961" y="1110"/>
                  </a:cubicBezTo>
                  <a:cubicBezTo>
                    <a:pt x="961" y="1110"/>
                    <a:pt x="974" y="1097"/>
                    <a:pt x="974" y="1084"/>
                  </a:cubicBezTo>
                  <a:cubicBezTo>
                    <a:pt x="967" y="1077"/>
                    <a:pt x="970" y="1074"/>
                    <a:pt x="977" y="1074"/>
                  </a:cubicBezTo>
                  <a:cubicBezTo>
                    <a:pt x="983" y="1074"/>
                    <a:pt x="993" y="1077"/>
                    <a:pt x="1000" y="1084"/>
                  </a:cubicBezTo>
                  <a:cubicBezTo>
                    <a:pt x="1000" y="1084"/>
                    <a:pt x="1000" y="1071"/>
                    <a:pt x="1000" y="1071"/>
                  </a:cubicBezTo>
                  <a:cubicBezTo>
                    <a:pt x="1013" y="1071"/>
                    <a:pt x="1013" y="1058"/>
                    <a:pt x="1013" y="1058"/>
                  </a:cubicBezTo>
                  <a:cubicBezTo>
                    <a:pt x="1013" y="1058"/>
                    <a:pt x="1013" y="1058"/>
                    <a:pt x="1013" y="1045"/>
                  </a:cubicBezTo>
                  <a:cubicBezTo>
                    <a:pt x="1013" y="1038"/>
                    <a:pt x="1016" y="1035"/>
                    <a:pt x="1019" y="1035"/>
                  </a:cubicBezTo>
                  <a:cubicBezTo>
                    <a:pt x="1020" y="1035"/>
                    <a:pt x="1020" y="1035"/>
                    <a:pt x="1021" y="1036"/>
                  </a:cubicBezTo>
                  <a:lnTo>
                    <a:pt x="1021" y="1036"/>
                  </a:lnTo>
                  <a:cubicBezTo>
                    <a:pt x="1018" y="1029"/>
                    <a:pt x="1016" y="1026"/>
                    <a:pt x="1017" y="1026"/>
                  </a:cubicBezTo>
                  <a:lnTo>
                    <a:pt x="1017" y="1026"/>
                  </a:lnTo>
                  <a:cubicBezTo>
                    <a:pt x="1019" y="1026"/>
                    <a:pt x="1026" y="1032"/>
                    <a:pt x="1039" y="1045"/>
                  </a:cubicBezTo>
                  <a:cubicBezTo>
                    <a:pt x="1039" y="1038"/>
                    <a:pt x="1039" y="1035"/>
                    <a:pt x="1040" y="1035"/>
                  </a:cubicBezTo>
                  <a:cubicBezTo>
                    <a:pt x="1042" y="1035"/>
                    <a:pt x="1045" y="1038"/>
                    <a:pt x="1051" y="1045"/>
                  </a:cubicBezTo>
                  <a:cubicBezTo>
                    <a:pt x="1051" y="1049"/>
                    <a:pt x="1053" y="1050"/>
                    <a:pt x="1054" y="1050"/>
                  </a:cubicBezTo>
                  <a:cubicBezTo>
                    <a:pt x="1057" y="1050"/>
                    <a:pt x="1061" y="1041"/>
                    <a:pt x="1051" y="1032"/>
                  </a:cubicBezTo>
                  <a:cubicBezTo>
                    <a:pt x="1043" y="1016"/>
                    <a:pt x="1040" y="1005"/>
                    <a:pt x="1045" y="1005"/>
                  </a:cubicBezTo>
                  <a:cubicBezTo>
                    <a:pt x="1048" y="1005"/>
                    <a:pt x="1055" y="1009"/>
                    <a:pt x="1064" y="1019"/>
                  </a:cubicBezTo>
                  <a:cubicBezTo>
                    <a:pt x="1064" y="1019"/>
                    <a:pt x="1064" y="1019"/>
                    <a:pt x="1064" y="1006"/>
                  </a:cubicBezTo>
                  <a:cubicBezTo>
                    <a:pt x="1057" y="991"/>
                    <a:pt x="1054" y="985"/>
                    <a:pt x="1055" y="985"/>
                  </a:cubicBezTo>
                  <a:lnTo>
                    <a:pt x="1055" y="985"/>
                  </a:lnTo>
                  <a:cubicBezTo>
                    <a:pt x="1056" y="985"/>
                    <a:pt x="1059" y="988"/>
                    <a:pt x="1064" y="993"/>
                  </a:cubicBezTo>
                  <a:cubicBezTo>
                    <a:pt x="1071" y="1006"/>
                    <a:pt x="1077" y="1013"/>
                    <a:pt x="1081" y="1013"/>
                  </a:cubicBezTo>
                  <a:cubicBezTo>
                    <a:pt x="1084" y="1013"/>
                    <a:pt x="1084" y="1006"/>
                    <a:pt x="1077" y="993"/>
                  </a:cubicBezTo>
                  <a:cubicBezTo>
                    <a:pt x="1090" y="993"/>
                    <a:pt x="1129" y="993"/>
                    <a:pt x="1103" y="967"/>
                  </a:cubicBezTo>
                  <a:lnTo>
                    <a:pt x="1116" y="967"/>
                  </a:lnTo>
                  <a:cubicBezTo>
                    <a:pt x="1129" y="967"/>
                    <a:pt x="1129" y="967"/>
                    <a:pt x="1129" y="954"/>
                  </a:cubicBezTo>
                  <a:lnTo>
                    <a:pt x="1117" y="942"/>
                  </a:lnTo>
                  <a:lnTo>
                    <a:pt x="1117" y="942"/>
                  </a:lnTo>
                  <a:cubicBezTo>
                    <a:pt x="1126" y="951"/>
                    <a:pt x="1135" y="960"/>
                    <a:pt x="1139" y="960"/>
                  </a:cubicBezTo>
                  <a:cubicBezTo>
                    <a:pt x="1141" y="960"/>
                    <a:pt x="1142" y="958"/>
                    <a:pt x="1142" y="954"/>
                  </a:cubicBezTo>
                  <a:cubicBezTo>
                    <a:pt x="1142" y="954"/>
                    <a:pt x="1142" y="954"/>
                    <a:pt x="1142" y="941"/>
                  </a:cubicBezTo>
                  <a:lnTo>
                    <a:pt x="1142" y="941"/>
                  </a:lnTo>
                  <a:cubicBezTo>
                    <a:pt x="1146" y="945"/>
                    <a:pt x="1151" y="950"/>
                    <a:pt x="1155" y="954"/>
                  </a:cubicBezTo>
                  <a:lnTo>
                    <a:pt x="1155" y="941"/>
                  </a:lnTo>
                  <a:cubicBezTo>
                    <a:pt x="1146" y="932"/>
                    <a:pt x="1143" y="923"/>
                    <a:pt x="1147" y="923"/>
                  </a:cubicBezTo>
                  <a:cubicBezTo>
                    <a:pt x="1149" y="923"/>
                    <a:pt x="1151" y="924"/>
                    <a:pt x="1155" y="928"/>
                  </a:cubicBezTo>
                  <a:cubicBezTo>
                    <a:pt x="1162" y="935"/>
                    <a:pt x="1165" y="938"/>
                    <a:pt x="1167" y="938"/>
                  </a:cubicBezTo>
                  <a:cubicBezTo>
                    <a:pt x="1168" y="938"/>
                    <a:pt x="1168" y="935"/>
                    <a:pt x="1168" y="928"/>
                  </a:cubicBezTo>
                  <a:lnTo>
                    <a:pt x="1181" y="941"/>
                  </a:lnTo>
                  <a:cubicBezTo>
                    <a:pt x="1185" y="945"/>
                    <a:pt x="1187" y="947"/>
                    <a:pt x="1187" y="947"/>
                  </a:cubicBezTo>
                  <a:cubicBezTo>
                    <a:pt x="1188" y="947"/>
                    <a:pt x="1181" y="937"/>
                    <a:pt x="1181" y="928"/>
                  </a:cubicBezTo>
                  <a:cubicBezTo>
                    <a:pt x="1181" y="915"/>
                    <a:pt x="1194" y="915"/>
                    <a:pt x="1181" y="915"/>
                  </a:cubicBezTo>
                  <a:cubicBezTo>
                    <a:pt x="1169" y="903"/>
                    <a:pt x="1156" y="890"/>
                    <a:pt x="1155" y="889"/>
                  </a:cubicBezTo>
                  <a:lnTo>
                    <a:pt x="1155" y="889"/>
                  </a:lnTo>
                  <a:cubicBezTo>
                    <a:pt x="1168" y="902"/>
                    <a:pt x="1181" y="902"/>
                    <a:pt x="1181" y="902"/>
                  </a:cubicBezTo>
                  <a:cubicBezTo>
                    <a:pt x="1181" y="902"/>
                    <a:pt x="1194" y="915"/>
                    <a:pt x="1194" y="915"/>
                  </a:cubicBezTo>
                  <a:cubicBezTo>
                    <a:pt x="1202" y="919"/>
                    <a:pt x="1207" y="921"/>
                    <a:pt x="1211" y="921"/>
                  </a:cubicBezTo>
                  <a:cubicBezTo>
                    <a:pt x="1219" y="921"/>
                    <a:pt x="1216" y="911"/>
                    <a:pt x="1207" y="902"/>
                  </a:cubicBezTo>
                  <a:cubicBezTo>
                    <a:pt x="1199" y="886"/>
                    <a:pt x="1196" y="875"/>
                    <a:pt x="1201" y="875"/>
                  </a:cubicBezTo>
                  <a:cubicBezTo>
                    <a:pt x="1204" y="875"/>
                    <a:pt x="1210" y="879"/>
                    <a:pt x="1220" y="889"/>
                  </a:cubicBezTo>
                  <a:cubicBezTo>
                    <a:pt x="1222" y="892"/>
                    <a:pt x="1224" y="893"/>
                    <a:pt x="1225" y="893"/>
                  </a:cubicBezTo>
                  <a:cubicBezTo>
                    <a:pt x="1228" y="893"/>
                    <a:pt x="1215" y="872"/>
                    <a:pt x="1194" y="850"/>
                  </a:cubicBezTo>
                  <a:lnTo>
                    <a:pt x="1194" y="850"/>
                  </a:lnTo>
                  <a:cubicBezTo>
                    <a:pt x="1220" y="863"/>
                    <a:pt x="1233" y="870"/>
                    <a:pt x="1238" y="870"/>
                  </a:cubicBezTo>
                  <a:cubicBezTo>
                    <a:pt x="1243" y="870"/>
                    <a:pt x="1240" y="863"/>
                    <a:pt x="1233" y="850"/>
                  </a:cubicBezTo>
                  <a:cubicBezTo>
                    <a:pt x="1246" y="850"/>
                    <a:pt x="1246" y="850"/>
                    <a:pt x="1259" y="837"/>
                  </a:cubicBezTo>
                  <a:cubicBezTo>
                    <a:pt x="1259" y="824"/>
                    <a:pt x="1259" y="824"/>
                    <a:pt x="1246" y="824"/>
                  </a:cubicBezTo>
                  <a:cubicBezTo>
                    <a:pt x="1246" y="824"/>
                    <a:pt x="1259" y="812"/>
                    <a:pt x="1259" y="812"/>
                  </a:cubicBezTo>
                  <a:cubicBezTo>
                    <a:pt x="1267" y="815"/>
                    <a:pt x="1271" y="817"/>
                    <a:pt x="1272" y="817"/>
                  </a:cubicBezTo>
                  <a:cubicBezTo>
                    <a:pt x="1276" y="817"/>
                    <a:pt x="1264" y="808"/>
                    <a:pt x="1246" y="799"/>
                  </a:cubicBezTo>
                  <a:cubicBezTo>
                    <a:pt x="1246" y="799"/>
                    <a:pt x="1246" y="799"/>
                    <a:pt x="1259" y="786"/>
                  </a:cubicBezTo>
                  <a:lnTo>
                    <a:pt x="1272" y="799"/>
                  </a:lnTo>
                  <a:cubicBezTo>
                    <a:pt x="1285" y="799"/>
                    <a:pt x="1285" y="799"/>
                    <a:pt x="1298" y="760"/>
                  </a:cubicBezTo>
                  <a:cubicBezTo>
                    <a:pt x="1311" y="734"/>
                    <a:pt x="1324" y="721"/>
                    <a:pt x="1285" y="721"/>
                  </a:cubicBezTo>
                  <a:cubicBezTo>
                    <a:pt x="1267" y="712"/>
                    <a:pt x="1268" y="702"/>
                    <a:pt x="1279" y="702"/>
                  </a:cubicBezTo>
                  <a:cubicBezTo>
                    <a:pt x="1284" y="702"/>
                    <a:pt x="1290" y="704"/>
                    <a:pt x="1298" y="708"/>
                  </a:cubicBezTo>
                  <a:lnTo>
                    <a:pt x="1311" y="708"/>
                  </a:lnTo>
                  <a:cubicBezTo>
                    <a:pt x="1311" y="708"/>
                    <a:pt x="1311" y="695"/>
                    <a:pt x="1324" y="695"/>
                  </a:cubicBezTo>
                  <a:cubicBezTo>
                    <a:pt x="1363" y="695"/>
                    <a:pt x="1350" y="682"/>
                    <a:pt x="1337" y="682"/>
                  </a:cubicBezTo>
                  <a:cubicBezTo>
                    <a:pt x="1350" y="682"/>
                    <a:pt x="1363" y="682"/>
                    <a:pt x="1350" y="669"/>
                  </a:cubicBezTo>
                  <a:cubicBezTo>
                    <a:pt x="1337" y="669"/>
                    <a:pt x="1324" y="643"/>
                    <a:pt x="1363" y="643"/>
                  </a:cubicBezTo>
                  <a:cubicBezTo>
                    <a:pt x="1363" y="643"/>
                    <a:pt x="1363" y="643"/>
                    <a:pt x="1363" y="630"/>
                  </a:cubicBezTo>
                  <a:cubicBezTo>
                    <a:pt x="1350" y="630"/>
                    <a:pt x="1350" y="617"/>
                    <a:pt x="1350" y="617"/>
                  </a:cubicBezTo>
                  <a:cubicBezTo>
                    <a:pt x="1350" y="604"/>
                    <a:pt x="1350" y="604"/>
                    <a:pt x="1363" y="604"/>
                  </a:cubicBezTo>
                  <a:cubicBezTo>
                    <a:pt x="1376" y="604"/>
                    <a:pt x="1376" y="604"/>
                    <a:pt x="1363" y="591"/>
                  </a:cubicBezTo>
                  <a:cubicBezTo>
                    <a:pt x="1363" y="591"/>
                    <a:pt x="1337" y="578"/>
                    <a:pt x="1337" y="578"/>
                  </a:cubicBezTo>
                  <a:lnTo>
                    <a:pt x="1298" y="578"/>
                  </a:lnTo>
                  <a:cubicBezTo>
                    <a:pt x="1298" y="565"/>
                    <a:pt x="1298" y="565"/>
                    <a:pt x="1311" y="565"/>
                  </a:cubicBezTo>
                  <a:cubicBezTo>
                    <a:pt x="1311" y="565"/>
                    <a:pt x="1324" y="578"/>
                    <a:pt x="1337" y="578"/>
                  </a:cubicBezTo>
                  <a:cubicBezTo>
                    <a:pt x="1337" y="578"/>
                    <a:pt x="1324" y="565"/>
                    <a:pt x="1311" y="565"/>
                  </a:cubicBezTo>
                  <a:lnTo>
                    <a:pt x="1350" y="565"/>
                  </a:lnTo>
                  <a:cubicBezTo>
                    <a:pt x="1350" y="565"/>
                    <a:pt x="1350" y="552"/>
                    <a:pt x="1337" y="552"/>
                  </a:cubicBezTo>
                  <a:cubicBezTo>
                    <a:pt x="1350" y="552"/>
                    <a:pt x="1350" y="552"/>
                    <a:pt x="1350" y="539"/>
                  </a:cubicBezTo>
                  <a:cubicBezTo>
                    <a:pt x="1350" y="526"/>
                    <a:pt x="1350" y="526"/>
                    <a:pt x="1337" y="513"/>
                  </a:cubicBezTo>
                  <a:cubicBezTo>
                    <a:pt x="1376" y="513"/>
                    <a:pt x="1363" y="487"/>
                    <a:pt x="1337" y="487"/>
                  </a:cubicBezTo>
                  <a:cubicBezTo>
                    <a:pt x="1324" y="487"/>
                    <a:pt x="1324" y="474"/>
                    <a:pt x="1337" y="474"/>
                  </a:cubicBezTo>
                  <a:cubicBezTo>
                    <a:pt x="1350" y="461"/>
                    <a:pt x="1350" y="461"/>
                    <a:pt x="1337" y="461"/>
                  </a:cubicBezTo>
                  <a:cubicBezTo>
                    <a:pt x="1324" y="461"/>
                    <a:pt x="1337" y="461"/>
                    <a:pt x="1350" y="448"/>
                  </a:cubicBezTo>
                  <a:cubicBezTo>
                    <a:pt x="1376" y="435"/>
                    <a:pt x="1376" y="435"/>
                    <a:pt x="1363" y="435"/>
                  </a:cubicBezTo>
                  <a:cubicBezTo>
                    <a:pt x="1350" y="422"/>
                    <a:pt x="1350" y="422"/>
                    <a:pt x="1350" y="409"/>
                  </a:cubicBezTo>
                  <a:lnTo>
                    <a:pt x="1311" y="409"/>
                  </a:lnTo>
                  <a:cubicBezTo>
                    <a:pt x="1298" y="422"/>
                    <a:pt x="1285" y="422"/>
                    <a:pt x="1285" y="422"/>
                  </a:cubicBezTo>
                  <a:cubicBezTo>
                    <a:pt x="1272" y="409"/>
                    <a:pt x="1285" y="409"/>
                    <a:pt x="1285" y="409"/>
                  </a:cubicBezTo>
                  <a:cubicBezTo>
                    <a:pt x="1289" y="414"/>
                    <a:pt x="1292" y="415"/>
                    <a:pt x="1295" y="415"/>
                  </a:cubicBezTo>
                  <a:cubicBezTo>
                    <a:pt x="1299" y="415"/>
                    <a:pt x="1302" y="409"/>
                    <a:pt x="1311" y="409"/>
                  </a:cubicBezTo>
                  <a:cubicBezTo>
                    <a:pt x="1324" y="396"/>
                    <a:pt x="1324" y="396"/>
                    <a:pt x="1324" y="383"/>
                  </a:cubicBezTo>
                  <a:cubicBezTo>
                    <a:pt x="1324" y="383"/>
                    <a:pt x="1324" y="371"/>
                    <a:pt x="1324" y="371"/>
                  </a:cubicBezTo>
                  <a:cubicBezTo>
                    <a:pt x="1324" y="361"/>
                    <a:pt x="1324" y="352"/>
                    <a:pt x="1319" y="352"/>
                  </a:cubicBezTo>
                  <a:cubicBezTo>
                    <a:pt x="1317" y="352"/>
                    <a:pt x="1315" y="354"/>
                    <a:pt x="1311" y="358"/>
                  </a:cubicBezTo>
                  <a:lnTo>
                    <a:pt x="1298" y="358"/>
                  </a:lnTo>
                  <a:cubicBezTo>
                    <a:pt x="1319" y="347"/>
                    <a:pt x="1315" y="312"/>
                    <a:pt x="1299" y="305"/>
                  </a:cubicBezTo>
                  <a:lnTo>
                    <a:pt x="1299" y="305"/>
                  </a:lnTo>
                  <a:cubicBezTo>
                    <a:pt x="1310" y="293"/>
                    <a:pt x="1298" y="292"/>
                    <a:pt x="1298" y="280"/>
                  </a:cubicBezTo>
                  <a:cubicBezTo>
                    <a:pt x="1298" y="280"/>
                    <a:pt x="1272" y="267"/>
                    <a:pt x="1272" y="254"/>
                  </a:cubicBezTo>
                  <a:cubicBezTo>
                    <a:pt x="1263" y="245"/>
                    <a:pt x="1260" y="235"/>
                    <a:pt x="1255" y="235"/>
                  </a:cubicBezTo>
                  <a:cubicBezTo>
                    <a:pt x="1253" y="235"/>
                    <a:pt x="1250" y="237"/>
                    <a:pt x="1246" y="241"/>
                  </a:cubicBezTo>
                  <a:cubicBezTo>
                    <a:pt x="1246" y="241"/>
                    <a:pt x="1233" y="241"/>
                    <a:pt x="1246" y="228"/>
                  </a:cubicBezTo>
                  <a:cubicBezTo>
                    <a:pt x="1272" y="228"/>
                    <a:pt x="1259" y="215"/>
                    <a:pt x="1259" y="215"/>
                  </a:cubicBezTo>
                  <a:lnTo>
                    <a:pt x="1259" y="215"/>
                  </a:lnTo>
                  <a:cubicBezTo>
                    <a:pt x="1259" y="215"/>
                    <a:pt x="1246" y="228"/>
                    <a:pt x="1233" y="228"/>
                  </a:cubicBezTo>
                  <a:cubicBezTo>
                    <a:pt x="1227" y="234"/>
                    <a:pt x="1223" y="238"/>
                    <a:pt x="1222" y="238"/>
                  </a:cubicBezTo>
                  <a:cubicBezTo>
                    <a:pt x="1220" y="238"/>
                    <a:pt x="1220" y="234"/>
                    <a:pt x="1220" y="228"/>
                  </a:cubicBezTo>
                  <a:cubicBezTo>
                    <a:pt x="1230" y="209"/>
                    <a:pt x="1225" y="197"/>
                    <a:pt x="1217" y="197"/>
                  </a:cubicBezTo>
                  <a:cubicBezTo>
                    <a:pt x="1214" y="197"/>
                    <a:pt x="1211" y="198"/>
                    <a:pt x="1207" y="202"/>
                  </a:cubicBezTo>
                  <a:cubicBezTo>
                    <a:pt x="1207" y="189"/>
                    <a:pt x="1194" y="189"/>
                    <a:pt x="1207" y="176"/>
                  </a:cubicBezTo>
                  <a:cubicBezTo>
                    <a:pt x="1216" y="167"/>
                    <a:pt x="1219" y="158"/>
                    <a:pt x="1211" y="158"/>
                  </a:cubicBezTo>
                  <a:cubicBezTo>
                    <a:pt x="1207" y="158"/>
                    <a:pt x="1202" y="159"/>
                    <a:pt x="1194" y="163"/>
                  </a:cubicBezTo>
                  <a:cubicBezTo>
                    <a:pt x="1194" y="163"/>
                    <a:pt x="1194" y="163"/>
                    <a:pt x="1207" y="150"/>
                  </a:cubicBezTo>
                  <a:cubicBezTo>
                    <a:pt x="1207" y="143"/>
                    <a:pt x="1211" y="135"/>
                    <a:pt x="1210" y="135"/>
                  </a:cubicBezTo>
                  <a:lnTo>
                    <a:pt x="1210" y="135"/>
                  </a:lnTo>
                  <a:cubicBezTo>
                    <a:pt x="1209" y="135"/>
                    <a:pt x="1205" y="139"/>
                    <a:pt x="1194" y="150"/>
                  </a:cubicBezTo>
                  <a:cubicBezTo>
                    <a:pt x="1181" y="150"/>
                    <a:pt x="1168" y="137"/>
                    <a:pt x="1168" y="124"/>
                  </a:cubicBezTo>
                  <a:lnTo>
                    <a:pt x="1155" y="124"/>
                  </a:lnTo>
                  <a:lnTo>
                    <a:pt x="1142" y="137"/>
                  </a:lnTo>
                  <a:cubicBezTo>
                    <a:pt x="1142" y="124"/>
                    <a:pt x="1142" y="111"/>
                    <a:pt x="1142" y="111"/>
                  </a:cubicBezTo>
                  <a:cubicBezTo>
                    <a:pt x="1129" y="111"/>
                    <a:pt x="1103" y="111"/>
                    <a:pt x="1090" y="98"/>
                  </a:cubicBezTo>
                  <a:cubicBezTo>
                    <a:pt x="1077" y="92"/>
                    <a:pt x="1068" y="88"/>
                    <a:pt x="1060" y="88"/>
                  </a:cubicBezTo>
                  <a:cubicBezTo>
                    <a:pt x="1051" y="88"/>
                    <a:pt x="1045" y="92"/>
                    <a:pt x="1039" y="98"/>
                  </a:cubicBezTo>
                  <a:cubicBezTo>
                    <a:pt x="1039" y="72"/>
                    <a:pt x="1026" y="72"/>
                    <a:pt x="1026" y="72"/>
                  </a:cubicBezTo>
                  <a:cubicBezTo>
                    <a:pt x="1026" y="72"/>
                    <a:pt x="1026" y="72"/>
                    <a:pt x="1026" y="59"/>
                  </a:cubicBezTo>
                  <a:cubicBezTo>
                    <a:pt x="1013" y="72"/>
                    <a:pt x="1013" y="72"/>
                    <a:pt x="1013" y="72"/>
                  </a:cubicBezTo>
                  <a:cubicBezTo>
                    <a:pt x="1013" y="59"/>
                    <a:pt x="1013" y="59"/>
                    <a:pt x="1000" y="59"/>
                  </a:cubicBezTo>
                  <a:cubicBezTo>
                    <a:pt x="1000" y="54"/>
                    <a:pt x="1000" y="50"/>
                    <a:pt x="1000" y="46"/>
                  </a:cubicBezTo>
                  <a:cubicBezTo>
                    <a:pt x="987" y="59"/>
                    <a:pt x="987" y="59"/>
                    <a:pt x="974" y="72"/>
                  </a:cubicBezTo>
                  <a:cubicBezTo>
                    <a:pt x="974" y="72"/>
                    <a:pt x="961" y="72"/>
                    <a:pt x="974" y="59"/>
                  </a:cubicBezTo>
                  <a:cubicBezTo>
                    <a:pt x="974" y="53"/>
                    <a:pt x="967" y="49"/>
                    <a:pt x="959" y="49"/>
                  </a:cubicBezTo>
                  <a:cubicBezTo>
                    <a:pt x="951" y="49"/>
                    <a:pt x="941" y="53"/>
                    <a:pt x="935" y="59"/>
                  </a:cubicBezTo>
                  <a:cubicBezTo>
                    <a:pt x="935" y="46"/>
                    <a:pt x="935" y="46"/>
                    <a:pt x="922" y="46"/>
                  </a:cubicBezTo>
                  <a:cubicBezTo>
                    <a:pt x="922" y="43"/>
                    <a:pt x="922" y="38"/>
                    <a:pt x="922" y="33"/>
                  </a:cubicBezTo>
                  <a:cubicBezTo>
                    <a:pt x="935" y="20"/>
                    <a:pt x="922" y="20"/>
                    <a:pt x="922" y="7"/>
                  </a:cubicBezTo>
                  <a:cubicBezTo>
                    <a:pt x="909" y="20"/>
                    <a:pt x="896" y="20"/>
                    <a:pt x="883" y="20"/>
                  </a:cubicBezTo>
                  <a:cubicBezTo>
                    <a:pt x="857" y="20"/>
                    <a:pt x="844" y="33"/>
                    <a:pt x="844" y="59"/>
                  </a:cubicBezTo>
                  <a:lnTo>
                    <a:pt x="831" y="85"/>
                  </a:lnTo>
                  <a:lnTo>
                    <a:pt x="831" y="59"/>
                  </a:lnTo>
                  <a:cubicBezTo>
                    <a:pt x="831" y="56"/>
                    <a:pt x="831" y="51"/>
                    <a:pt x="831" y="46"/>
                  </a:cubicBezTo>
                  <a:cubicBezTo>
                    <a:pt x="831" y="53"/>
                    <a:pt x="828" y="56"/>
                    <a:pt x="825" y="56"/>
                  </a:cubicBezTo>
                  <a:cubicBezTo>
                    <a:pt x="821" y="56"/>
                    <a:pt x="818" y="53"/>
                    <a:pt x="818" y="46"/>
                  </a:cubicBezTo>
                  <a:cubicBezTo>
                    <a:pt x="810" y="31"/>
                    <a:pt x="807" y="25"/>
                    <a:pt x="803" y="25"/>
                  </a:cubicBezTo>
                  <a:cubicBezTo>
                    <a:pt x="801" y="25"/>
                    <a:pt x="797" y="28"/>
                    <a:pt x="792" y="33"/>
                  </a:cubicBezTo>
                  <a:cubicBezTo>
                    <a:pt x="792" y="33"/>
                    <a:pt x="792" y="33"/>
                    <a:pt x="779" y="20"/>
                  </a:cubicBezTo>
                  <a:cubicBezTo>
                    <a:pt x="779" y="20"/>
                    <a:pt x="779" y="20"/>
                    <a:pt x="779" y="33"/>
                  </a:cubicBezTo>
                  <a:cubicBezTo>
                    <a:pt x="779" y="46"/>
                    <a:pt x="779" y="53"/>
                    <a:pt x="777" y="53"/>
                  </a:cubicBezTo>
                  <a:cubicBezTo>
                    <a:pt x="776" y="53"/>
                    <a:pt x="773" y="46"/>
                    <a:pt x="766" y="33"/>
                  </a:cubicBezTo>
                  <a:cubicBezTo>
                    <a:pt x="766" y="18"/>
                    <a:pt x="762" y="12"/>
                    <a:pt x="758" y="12"/>
                  </a:cubicBezTo>
                  <a:cubicBezTo>
                    <a:pt x="755" y="12"/>
                    <a:pt x="753" y="15"/>
                    <a:pt x="753" y="20"/>
                  </a:cubicBezTo>
                  <a:cubicBezTo>
                    <a:pt x="753" y="33"/>
                    <a:pt x="753" y="33"/>
                    <a:pt x="740" y="33"/>
                  </a:cubicBezTo>
                  <a:cubicBezTo>
                    <a:pt x="740" y="33"/>
                    <a:pt x="740" y="33"/>
                    <a:pt x="727" y="59"/>
                  </a:cubicBezTo>
                  <a:cubicBezTo>
                    <a:pt x="714" y="59"/>
                    <a:pt x="727" y="33"/>
                    <a:pt x="727" y="33"/>
                  </a:cubicBezTo>
                  <a:lnTo>
                    <a:pt x="727" y="20"/>
                  </a:lnTo>
                  <a:cubicBezTo>
                    <a:pt x="714" y="20"/>
                    <a:pt x="714" y="20"/>
                    <a:pt x="701" y="33"/>
                  </a:cubicBezTo>
                  <a:cubicBezTo>
                    <a:pt x="701" y="24"/>
                    <a:pt x="695" y="15"/>
                    <a:pt x="691" y="15"/>
                  </a:cubicBezTo>
                  <a:cubicBezTo>
                    <a:pt x="689" y="15"/>
                    <a:pt x="688" y="17"/>
                    <a:pt x="688" y="20"/>
                  </a:cubicBezTo>
                  <a:cubicBezTo>
                    <a:pt x="688" y="36"/>
                    <a:pt x="688" y="41"/>
                    <a:pt x="688" y="41"/>
                  </a:cubicBezTo>
                  <a:cubicBezTo>
                    <a:pt x="686" y="41"/>
                    <a:pt x="683" y="28"/>
                    <a:pt x="675" y="20"/>
                  </a:cubicBezTo>
                  <a:cubicBezTo>
                    <a:pt x="682" y="7"/>
                    <a:pt x="685" y="1"/>
                    <a:pt x="683" y="1"/>
                  </a:cubicBezTo>
                  <a:close/>
                  <a:moveTo>
                    <a:pt x="1209" y="1204"/>
                  </a:moveTo>
                  <a:cubicBezTo>
                    <a:pt x="1207" y="1204"/>
                    <a:pt x="1207" y="1207"/>
                    <a:pt x="1207" y="1214"/>
                  </a:cubicBezTo>
                  <a:cubicBezTo>
                    <a:pt x="1207" y="1214"/>
                    <a:pt x="1207" y="1227"/>
                    <a:pt x="1220" y="1240"/>
                  </a:cubicBezTo>
                  <a:cubicBezTo>
                    <a:pt x="1220" y="1243"/>
                    <a:pt x="1221" y="1245"/>
                    <a:pt x="1222" y="1245"/>
                  </a:cubicBezTo>
                  <a:cubicBezTo>
                    <a:pt x="1225" y="1245"/>
                    <a:pt x="1230" y="1233"/>
                    <a:pt x="1220" y="1214"/>
                  </a:cubicBezTo>
                  <a:cubicBezTo>
                    <a:pt x="1214" y="1207"/>
                    <a:pt x="1210" y="1204"/>
                    <a:pt x="1209" y="1204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8584672" y="4028882"/>
              <a:ext cx="50543" cy="47292"/>
            </a:xfrm>
            <a:custGeom>
              <a:rect b="b" l="l" r="r" t="t"/>
              <a:pathLst>
                <a:path extrusionOk="0" h="989" w="1057">
                  <a:moveTo>
                    <a:pt x="390" y="67"/>
                  </a:moveTo>
                  <a:cubicBezTo>
                    <a:pt x="396" y="74"/>
                    <a:pt x="396" y="77"/>
                    <a:pt x="395" y="77"/>
                  </a:cubicBezTo>
                  <a:cubicBezTo>
                    <a:pt x="393" y="77"/>
                    <a:pt x="390" y="74"/>
                    <a:pt x="390" y="67"/>
                  </a:cubicBezTo>
                  <a:close/>
                  <a:moveTo>
                    <a:pt x="494" y="67"/>
                  </a:moveTo>
                  <a:cubicBezTo>
                    <a:pt x="494" y="93"/>
                    <a:pt x="494" y="106"/>
                    <a:pt x="494" y="106"/>
                  </a:cubicBezTo>
                  <a:lnTo>
                    <a:pt x="481" y="106"/>
                  </a:lnTo>
                  <a:cubicBezTo>
                    <a:pt x="481" y="80"/>
                    <a:pt x="481" y="67"/>
                    <a:pt x="481" y="67"/>
                  </a:cubicBezTo>
                  <a:close/>
                  <a:moveTo>
                    <a:pt x="597" y="67"/>
                  </a:moveTo>
                  <a:cubicBezTo>
                    <a:pt x="597" y="93"/>
                    <a:pt x="584" y="106"/>
                    <a:pt x="584" y="106"/>
                  </a:cubicBezTo>
                  <a:cubicBezTo>
                    <a:pt x="584" y="93"/>
                    <a:pt x="584" y="93"/>
                    <a:pt x="584" y="80"/>
                  </a:cubicBezTo>
                  <a:cubicBezTo>
                    <a:pt x="584" y="67"/>
                    <a:pt x="597" y="67"/>
                    <a:pt x="597" y="67"/>
                  </a:cubicBezTo>
                  <a:close/>
                  <a:moveTo>
                    <a:pt x="234" y="132"/>
                  </a:moveTo>
                  <a:lnTo>
                    <a:pt x="234" y="132"/>
                  </a:lnTo>
                  <a:cubicBezTo>
                    <a:pt x="240" y="143"/>
                    <a:pt x="241" y="147"/>
                    <a:pt x="240" y="147"/>
                  </a:cubicBezTo>
                  <a:cubicBezTo>
                    <a:pt x="239" y="147"/>
                    <a:pt x="234" y="140"/>
                    <a:pt x="234" y="132"/>
                  </a:cubicBezTo>
                  <a:close/>
                  <a:moveTo>
                    <a:pt x="705" y="165"/>
                  </a:moveTo>
                  <a:cubicBezTo>
                    <a:pt x="707" y="165"/>
                    <a:pt x="710" y="167"/>
                    <a:pt x="714" y="171"/>
                  </a:cubicBezTo>
                  <a:cubicBezTo>
                    <a:pt x="705" y="171"/>
                    <a:pt x="703" y="165"/>
                    <a:pt x="705" y="165"/>
                  </a:cubicBezTo>
                  <a:close/>
                  <a:moveTo>
                    <a:pt x="740" y="184"/>
                  </a:moveTo>
                  <a:lnTo>
                    <a:pt x="740" y="197"/>
                  </a:lnTo>
                  <a:lnTo>
                    <a:pt x="727" y="197"/>
                  </a:lnTo>
                  <a:cubicBezTo>
                    <a:pt x="727" y="184"/>
                    <a:pt x="740" y="184"/>
                    <a:pt x="740" y="184"/>
                  </a:cubicBezTo>
                  <a:close/>
                  <a:moveTo>
                    <a:pt x="233" y="187"/>
                  </a:moveTo>
                  <a:cubicBezTo>
                    <a:pt x="234" y="187"/>
                    <a:pt x="234" y="190"/>
                    <a:pt x="234" y="197"/>
                  </a:cubicBezTo>
                  <a:cubicBezTo>
                    <a:pt x="243" y="206"/>
                    <a:pt x="240" y="215"/>
                    <a:pt x="237" y="215"/>
                  </a:cubicBezTo>
                  <a:cubicBezTo>
                    <a:pt x="235" y="215"/>
                    <a:pt x="234" y="214"/>
                    <a:pt x="234" y="210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8" y="190"/>
                    <a:pt x="231" y="187"/>
                    <a:pt x="233" y="187"/>
                  </a:cubicBezTo>
                  <a:close/>
                  <a:moveTo>
                    <a:pt x="221" y="210"/>
                  </a:moveTo>
                  <a:cubicBezTo>
                    <a:pt x="221" y="216"/>
                    <a:pt x="221" y="220"/>
                    <a:pt x="220" y="220"/>
                  </a:cubicBezTo>
                  <a:cubicBezTo>
                    <a:pt x="218" y="220"/>
                    <a:pt x="215" y="216"/>
                    <a:pt x="208" y="210"/>
                  </a:cubicBezTo>
                  <a:close/>
                  <a:moveTo>
                    <a:pt x="312" y="223"/>
                  </a:moveTo>
                  <a:lnTo>
                    <a:pt x="325" y="236"/>
                  </a:lnTo>
                  <a:cubicBezTo>
                    <a:pt x="325" y="249"/>
                    <a:pt x="325" y="249"/>
                    <a:pt x="325" y="249"/>
                  </a:cubicBezTo>
                  <a:cubicBezTo>
                    <a:pt x="325" y="249"/>
                    <a:pt x="325" y="249"/>
                    <a:pt x="312" y="236"/>
                  </a:cubicBezTo>
                  <a:cubicBezTo>
                    <a:pt x="312" y="236"/>
                    <a:pt x="312" y="223"/>
                    <a:pt x="312" y="223"/>
                  </a:cubicBezTo>
                  <a:close/>
                  <a:moveTo>
                    <a:pt x="805" y="236"/>
                  </a:moveTo>
                  <a:cubicBezTo>
                    <a:pt x="805" y="249"/>
                    <a:pt x="792" y="249"/>
                    <a:pt x="766" y="262"/>
                  </a:cubicBezTo>
                  <a:cubicBezTo>
                    <a:pt x="766" y="262"/>
                    <a:pt x="766" y="262"/>
                    <a:pt x="779" y="249"/>
                  </a:cubicBezTo>
                  <a:cubicBezTo>
                    <a:pt x="792" y="249"/>
                    <a:pt x="805" y="236"/>
                    <a:pt x="805" y="236"/>
                  </a:cubicBezTo>
                  <a:close/>
                  <a:moveTo>
                    <a:pt x="673" y="267"/>
                  </a:moveTo>
                  <a:lnTo>
                    <a:pt x="673" y="267"/>
                  </a:lnTo>
                  <a:cubicBezTo>
                    <a:pt x="669" y="269"/>
                    <a:pt x="666" y="271"/>
                    <a:pt x="662" y="275"/>
                  </a:cubicBezTo>
                  <a:lnTo>
                    <a:pt x="669" y="275"/>
                  </a:lnTo>
                  <a:cubicBezTo>
                    <a:pt x="670" y="272"/>
                    <a:pt x="671" y="270"/>
                    <a:pt x="673" y="267"/>
                  </a:cubicBezTo>
                  <a:close/>
                  <a:moveTo>
                    <a:pt x="104" y="327"/>
                  </a:moveTo>
                  <a:lnTo>
                    <a:pt x="117" y="340"/>
                  </a:lnTo>
                  <a:cubicBezTo>
                    <a:pt x="130" y="353"/>
                    <a:pt x="130" y="353"/>
                    <a:pt x="117" y="353"/>
                  </a:cubicBezTo>
                  <a:cubicBezTo>
                    <a:pt x="117" y="353"/>
                    <a:pt x="104" y="340"/>
                    <a:pt x="104" y="327"/>
                  </a:cubicBezTo>
                  <a:close/>
                  <a:moveTo>
                    <a:pt x="104" y="417"/>
                  </a:moveTo>
                  <a:cubicBezTo>
                    <a:pt x="104" y="417"/>
                    <a:pt x="116" y="423"/>
                    <a:pt x="127" y="430"/>
                  </a:cubicBezTo>
                  <a:lnTo>
                    <a:pt x="127" y="430"/>
                  </a:lnTo>
                  <a:cubicBezTo>
                    <a:pt x="115" y="430"/>
                    <a:pt x="104" y="429"/>
                    <a:pt x="104" y="417"/>
                  </a:cubicBezTo>
                  <a:close/>
                  <a:moveTo>
                    <a:pt x="9" y="425"/>
                  </a:moveTo>
                  <a:cubicBezTo>
                    <a:pt x="4" y="425"/>
                    <a:pt x="9" y="430"/>
                    <a:pt x="27" y="430"/>
                  </a:cubicBezTo>
                  <a:cubicBezTo>
                    <a:pt x="18" y="426"/>
                    <a:pt x="12" y="425"/>
                    <a:pt x="9" y="425"/>
                  </a:cubicBezTo>
                  <a:close/>
                  <a:moveTo>
                    <a:pt x="844" y="443"/>
                  </a:moveTo>
                  <a:cubicBezTo>
                    <a:pt x="843" y="443"/>
                    <a:pt x="842" y="443"/>
                    <a:pt x="840" y="443"/>
                  </a:cubicBezTo>
                  <a:lnTo>
                    <a:pt x="840" y="443"/>
                  </a:lnTo>
                  <a:cubicBezTo>
                    <a:pt x="849" y="447"/>
                    <a:pt x="854" y="449"/>
                    <a:pt x="854" y="449"/>
                  </a:cubicBezTo>
                  <a:cubicBezTo>
                    <a:pt x="855" y="449"/>
                    <a:pt x="851" y="447"/>
                    <a:pt x="844" y="443"/>
                  </a:cubicBezTo>
                  <a:close/>
                  <a:moveTo>
                    <a:pt x="641" y="447"/>
                  </a:moveTo>
                  <a:cubicBezTo>
                    <a:pt x="640" y="447"/>
                    <a:pt x="643" y="450"/>
                    <a:pt x="649" y="456"/>
                  </a:cubicBezTo>
                  <a:lnTo>
                    <a:pt x="662" y="456"/>
                  </a:lnTo>
                  <a:cubicBezTo>
                    <a:pt x="649" y="450"/>
                    <a:pt x="643" y="447"/>
                    <a:pt x="641" y="447"/>
                  </a:cubicBezTo>
                  <a:close/>
                  <a:moveTo>
                    <a:pt x="139" y="464"/>
                  </a:moveTo>
                  <a:cubicBezTo>
                    <a:pt x="142" y="464"/>
                    <a:pt x="148" y="465"/>
                    <a:pt x="156" y="469"/>
                  </a:cubicBezTo>
                  <a:cubicBezTo>
                    <a:pt x="139" y="469"/>
                    <a:pt x="133" y="464"/>
                    <a:pt x="139" y="464"/>
                  </a:cubicBezTo>
                  <a:close/>
                  <a:moveTo>
                    <a:pt x="787" y="460"/>
                  </a:moveTo>
                  <a:cubicBezTo>
                    <a:pt x="789" y="460"/>
                    <a:pt x="792" y="463"/>
                    <a:pt x="792" y="469"/>
                  </a:cubicBezTo>
                  <a:cubicBezTo>
                    <a:pt x="785" y="463"/>
                    <a:pt x="785" y="460"/>
                    <a:pt x="787" y="460"/>
                  </a:cubicBezTo>
                  <a:close/>
                  <a:moveTo>
                    <a:pt x="597" y="469"/>
                  </a:moveTo>
                  <a:cubicBezTo>
                    <a:pt x="597" y="469"/>
                    <a:pt x="597" y="469"/>
                    <a:pt x="610" y="482"/>
                  </a:cubicBezTo>
                  <a:cubicBezTo>
                    <a:pt x="610" y="482"/>
                    <a:pt x="610" y="469"/>
                    <a:pt x="610" y="469"/>
                  </a:cubicBezTo>
                  <a:close/>
                  <a:moveTo>
                    <a:pt x="766" y="469"/>
                  </a:moveTo>
                  <a:cubicBezTo>
                    <a:pt x="779" y="482"/>
                    <a:pt x="792" y="482"/>
                    <a:pt x="792" y="482"/>
                  </a:cubicBezTo>
                  <a:lnTo>
                    <a:pt x="779" y="482"/>
                  </a:lnTo>
                  <a:lnTo>
                    <a:pt x="766" y="469"/>
                  </a:lnTo>
                  <a:close/>
                  <a:moveTo>
                    <a:pt x="758" y="485"/>
                  </a:moveTo>
                  <a:cubicBezTo>
                    <a:pt x="759" y="485"/>
                    <a:pt x="766" y="489"/>
                    <a:pt x="779" y="495"/>
                  </a:cubicBezTo>
                  <a:lnTo>
                    <a:pt x="766" y="495"/>
                  </a:lnTo>
                  <a:cubicBezTo>
                    <a:pt x="759" y="489"/>
                    <a:pt x="756" y="485"/>
                    <a:pt x="758" y="485"/>
                  </a:cubicBezTo>
                  <a:close/>
                  <a:moveTo>
                    <a:pt x="636" y="547"/>
                  </a:moveTo>
                  <a:cubicBezTo>
                    <a:pt x="641" y="547"/>
                    <a:pt x="647" y="550"/>
                    <a:pt x="652" y="554"/>
                  </a:cubicBezTo>
                  <a:lnTo>
                    <a:pt x="652" y="554"/>
                  </a:lnTo>
                  <a:cubicBezTo>
                    <a:pt x="649" y="550"/>
                    <a:pt x="643" y="547"/>
                    <a:pt x="636" y="547"/>
                  </a:cubicBezTo>
                  <a:close/>
                  <a:moveTo>
                    <a:pt x="690" y="589"/>
                  </a:moveTo>
                  <a:cubicBezTo>
                    <a:pt x="691" y="589"/>
                    <a:pt x="695" y="592"/>
                    <a:pt x="701" y="599"/>
                  </a:cubicBezTo>
                  <a:lnTo>
                    <a:pt x="688" y="599"/>
                  </a:lnTo>
                  <a:cubicBezTo>
                    <a:pt x="688" y="592"/>
                    <a:pt x="688" y="589"/>
                    <a:pt x="690" y="589"/>
                  </a:cubicBezTo>
                  <a:close/>
                  <a:moveTo>
                    <a:pt x="766" y="586"/>
                  </a:moveTo>
                  <a:cubicBezTo>
                    <a:pt x="766" y="586"/>
                    <a:pt x="779" y="599"/>
                    <a:pt x="766" y="599"/>
                  </a:cubicBezTo>
                  <a:lnTo>
                    <a:pt x="753" y="599"/>
                  </a:lnTo>
                  <a:cubicBezTo>
                    <a:pt x="740" y="586"/>
                    <a:pt x="740" y="586"/>
                    <a:pt x="740" y="586"/>
                  </a:cubicBezTo>
                  <a:close/>
                  <a:moveTo>
                    <a:pt x="675" y="612"/>
                  </a:moveTo>
                  <a:cubicBezTo>
                    <a:pt x="679" y="615"/>
                    <a:pt x="683" y="620"/>
                    <a:pt x="688" y="625"/>
                  </a:cubicBezTo>
                  <a:cubicBezTo>
                    <a:pt x="675" y="625"/>
                    <a:pt x="662" y="612"/>
                    <a:pt x="675" y="612"/>
                  </a:cubicBezTo>
                  <a:close/>
                  <a:moveTo>
                    <a:pt x="218" y="662"/>
                  </a:moveTo>
                  <a:cubicBezTo>
                    <a:pt x="217" y="662"/>
                    <a:pt x="214" y="666"/>
                    <a:pt x="208" y="677"/>
                  </a:cubicBezTo>
                  <a:cubicBezTo>
                    <a:pt x="216" y="669"/>
                    <a:pt x="219" y="662"/>
                    <a:pt x="218" y="662"/>
                  </a:cubicBezTo>
                  <a:close/>
                  <a:moveTo>
                    <a:pt x="286" y="677"/>
                  </a:move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lose/>
                  <a:moveTo>
                    <a:pt x="219" y="679"/>
                  </a:moveTo>
                  <a:cubicBezTo>
                    <a:pt x="219" y="679"/>
                    <a:pt x="214" y="682"/>
                    <a:pt x="208" y="687"/>
                  </a:cubicBezTo>
                  <a:lnTo>
                    <a:pt x="208" y="687"/>
                  </a:lnTo>
                  <a:cubicBezTo>
                    <a:pt x="208" y="686"/>
                    <a:pt x="207" y="685"/>
                    <a:pt x="207" y="685"/>
                  </a:cubicBezTo>
                  <a:lnTo>
                    <a:pt x="207" y="685"/>
                  </a:lnTo>
                  <a:cubicBezTo>
                    <a:pt x="206" y="686"/>
                    <a:pt x="206" y="687"/>
                    <a:pt x="205" y="689"/>
                  </a:cubicBezTo>
                  <a:lnTo>
                    <a:pt x="205" y="689"/>
                  </a:lnTo>
                  <a:cubicBezTo>
                    <a:pt x="206" y="688"/>
                    <a:pt x="207" y="687"/>
                    <a:pt x="208" y="687"/>
                  </a:cubicBezTo>
                  <a:lnTo>
                    <a:pt x="208" y="687"/>
                  </a:lnTo>
                  <a:cubicBezTo>
                    <a:pt x="208" y="688"/>
                    <a:pt x="208" y="689"/>
                    <a:pt x="208" y="690"/>
                  </a:cubicBezTo>
                  <a:cubicBezTo>
                    <a:pt x="216" y="682"/>
                    <a:pt x="219" y="679"/>
                    <a:pt x="219" y="679"/>
                  </a:cubicBezTo>
                  <a:close/>
                  <a:moveTo>
                    <a:pt x="299" y="677"/>
                  </a:moveTo>
                  <a:lnTo>
                    <a:pt x="299" y="690"/>
                  </a:lnTo>
                  <a:cubicBezTo>
                    <a:pt x="312" y="677"/>
                    <a:pt x="312" y="677"/>
                    <a:pt x="299" y="677"/>
                  </a:cubicBezTo>
                  <a:close/>
                  <a:moveTo>
                    <a:pt x="597" y="651"/>
                  </a:moveTo>
                  <a:lnTo>
                    <a:pt x="597" y="651"/>
                  </a:lnTo>
                  <a:cubicBezTo>
                    <a:pt x="601" y="654"/>
                    <a:pt x="605" y="658"/>
                    <a:pt x="610" y="664"/>
                  </a:cubicBezTo>
                  <a:lnTo>
                    <a:pt x="623" y="690"/>
                  </a:lnTo>
                  <a:cubicBezTo>
                    <a:pt x="610" y="690"/>
                    <a:pt x="610" y="677"/>
                    <a:pt x="597" y="651"/>
                  </a:cubicBezTo>
                  <a:close/>
                  <a:moveTo>
                    <a:pt x="714" y="677"/>
                  </a:moveTo>
                  <a:lnTo>
                    <a:pt x="727" y="690"/>
                  </a:lnTo>
                  <a:cubicBezTo>
                    <a:pt x="727" y="692"/>
                    <a:pt x="727" y="693"/>
                    <a:pt x="726" y="693"/>
                  </a:cubicBezTo>
                  <a:cubicBezTo>
                    <a:pt x="722" y="693"/>
                    <a:pt x="714" y="677"/>
                    <a:pt x="714" y="677"/>
                  </a:cubicBezTo>
                  <a:close/>
                  <a:moveTo>
                    <a:pt x="1025" y="690"/>
                  </a:moveTo>
                  <a:cubicBezTo>
                    <a:pt x="1025" y="690"/>
                    <a:pt x="1025" y="703"/>
                    <a:pt x="1038" y="703"/>
                  </a:cubicBezTo>
                  <a:cubicBezTo>
                    <a:pt x="1042" y="707"/>
                    <a:pt x="1046" y="708"/>
                    <a:pt x="1049" y="708"/>
                  </a:cubicBezTo>
                  <a:cubicBezTo>
                    <a:pt x="1056" y="708"/>
                    <a:pt x="1057" y="699"/>
                    <a:pt x="1038" y="690"/>
                  </a:cubicBezTo>
                  <a:close/>
                  <a:moveTo>
                    <a:pt x="468" y="664"/>
                  </a:moveTo>
                  <a:cubicBezTo>
                    <a:pt x="468" y="677"/>
                    <a:pt x="481" y="690"/>
                    <a:pt x="481" y="703"/>
                  </a:cubicBezTo>
                  <a:cubicBezTo>
                    <a:pt x="494" y="716"/>
                    <a:pt x="481" y="716"/>
                    <a:pt x="481" y="716"/>
                  </a:cubicBezTo>
                  <a:cubicBezTo>
                    <a:pt x="481" y="703"/>
                    <a:pt x="468" y="690"/>
                    <a:pt x="468" y="677"/>
                  </a:cubicBezTo>
                  <a:cubicBezTo>
                    <a:pt x="468" y="677"/>
                    <a:pt x="468" y="671"/>
                    <a:pt x="468" y="664"/>
                  </a:cubicBezTo>
                  <a:close/>
                  <a:moveTo>
                    <a:pt x="545" y="690"/>
                  </a:moveTo>
                  <a:lnTo>
                    <a:pt x="558" y="703"/>
                  </a:lnTo>
                  <a:lnTo>
                    <a:pt x="558" y="716"/>
                  </a:lnTo>
                  <a:lnTo>
                    <a:pt x="545" y="703"/>
                  </a:lnTo>
                  <a:cubicBezTo>
                    <a:pt x="545" y="690"/>
                    <a:pt x="545" y="690"/>
                    <a:pt x="545" y="690"/>
                  </a:cubicBezTo>
                  <a:close/>
                  <a:moveTo>
                    <a:pt x="650" y="694"/>
                  </a:moveTo>
                  <a:lnTo>
                    <a:pt x="650" y="694"/>
                  </a:lnTo>
                  <a:cubicBezTo>
                    <a:pt x="652" y="703"/>
                    <a:pt x="662" y="704"/>
                    <a:pt x="662" y="716"/>
                  </a:cubicBezTo>
                  <a:cubicBezTo>
                    <a:pt x="654" y="707"/>
                    <a:pt x="651" y="699"/>
                    <a:pt x="650" y="694"/>
                  </a:cubicBezTo>
                  <a:close/>
                  <a:moveTo>
                    <a:pt x="442" y="716"/>
                  </a:moveTo>
                  <a:cubicBezTo>
                    <a:pt x="442" y="716"/>
                    <a:pt x="455" y="729"/>
                    <a:pt x="455" y="742"/>
                  </a:cubicBezTo>
                  <a:cubicBezTo>
                    <a:pt x="455" y="742"/>
                    <a:pt x="442" y="729"/>
                    <a:pt x="442" y="716"/>
                  </a:cubicBezTo>
                  <a:close/>
                  <a:moveTo>
                    <a:pt x="720" y="741"/>
                  </a:moveTo>
                  <a:cubicBezTo>
                    <a:pt x="718" y="741"/>
                    <a:pt x="716" y="742"/>
                    <a:pt x="714" y="742"/>
                  </a:cubicBezTo>
                  <a:cubicBezTo>
                    <a:pt x="719" y="747"/>
                    <a:pt x="723" y="750"/>
                    <a:pt x="724" y="750"/>
                  </a:cubicBezTo>
                  <a:cubicBezTo>
                    <a:pt x="724" y="750"/>
                    <a:pt x="723" y="747"/>
                    <a:pt x="720" y="741"/>
                  </a:cubicBezTo>
                  <a:close/>
                  <a:moveTo>
                    <a:pt x="286" y="755"/>
                  </a:moveTo>
                  <a:cubicBezTo>
                    <a:pt x="299" y="755"/>
                    <a:pt x="299" y="755"/>
                    <a:pt x="299" y="768"/>
                  </a:cubicBezTo>
                  <a:lnTo>
                    <a:pt x="286" y="768"/>
                  </a:lnTo>
                  <a:cubicBezTo>
                    <a:pt x="286" y="755"/>
                    <a:pt x="286" y="755"/>
                    <a:pt x="286" y="755"/>
                  </a:cubicBezTo>
                  <a:close/>
                  <a:moveTo>
                    <a:pt x="575" y="711"/>
                  </a:moveTo>
                  <a:lnTo>
                    <a:pt x="575" y="711"/>
                  </a:lnTo>
                  <a:cubicBezTo>
                    <a:pt x="575" y="711"/>
                    <a:pt x="579" y="717"/>
                    <a:pt x="584" y="729"/>
                  </a:cubicBezTo>
                  <a:cubicBezTo>
                    <a:pt x="584" y="742"/>
                    <a:pt x="597" y="755"/>
                    <a:pt x="597" y="768"/>
                  </a:cubicBezTo>
                  <a:lnTo>
                    <a:pt x="584" y="768"/>
                  </a:lnTo>
                  <a:cubicBezTo>
                    <a:pt x="584" y="768"/>
                    <a:pt x="584" y="755"/>
                    <a:pt x="584" y="742"/>
                  </a:cubicBezTo>
                  <a:cubicBezTo>
                    <a:pt x="577" y="720"/>
                    <a:pt x="574" y="711"/>
                    <a:pt x="575" y="711"/>
                  </a:cubicBezTo>
                  <a:close/>
                  <a:moveTo>
                    <a:pt x="104" y="794"/>
                  </a:moveTo>
                  <a:cubicBezTo>
                    <a:pt x="92" y="794"/>
                    <a:pt x="79" y="807"/>
                    <a:pt x="79" y="807"/>
                  </a:cubicBezTo>
                  <a:cubicBezTo>
                    <a:pt x="92" y="807"/>
                    <a:pt x="92" y="807"/>
                    <a:pt x="104" y="794"/>
                  </a:cubicBezTo>
                  <a:close/>
                  <a:moveTo>
                    <a:pt x="455" y="794"/>
                  </a:moveTo>
                  <a:cubicBezTo>
                    <a:pt x="455" y="794"/>
                    <a:pt x="455" y="807"/>
                    <a:pt x="455" y="819"/>
                  </a:cubicBezTo>
                  <a:lnTo>
                    <a:pt x="442" y="819"/>
                  </a:lnTo>
                  <a:cubicBezTo>
                    <a:pt x="442" y="807"/>
                    <a:pt x="442" y="794"/>
                    <a:pt x="455" y="794"/>
                  </a:cubicBezTo>
                  <a:close/>
                  <a:moveTo>
                    <a:pt x="208" y="794"/>
                  </a:moveTo>
                  <a:lnTo>
                    <a:pt x="208" y="794"/>
                  </a:lnTo>
                  <a:cubicBezTo>
                    <a:pt x="202" y="813"/>
                    <a:pt x="202" y="823"/>
                    <a:pt x="203" y="823"/>
                  </a:cubicBezTo>
                  <a:cubicBezTo>
                    <a:pt x="205" y="823"/>
                    <a:pt x="208" y="813"/>
                    <a:pt x="208" y="794"/>
                  </a:cubicBezTo>
                  <a:close/>
                  <a:moveTo>
                    <a:pt x="468" y="819"/>
                  </a:moveTo>
                  <a:cubicBezTo>
                    <a:pt x="468" y="823"/>
                    <a:pt x="468" y="828"/>
                    <a:pt x="468" y="832"/>
                  </a:cubicBezTo>
                  <a:cubicBezTo>
                    <a:pt x="468" y="845"/>
                    <a:pt x="468" y="845"/>
                    <a:pt x="481" y="845"/>
                  </a:cubicBezTo>
                  <a:cubicBezTo>
                    <a:pt x="481" y="845"/>
                    <a:pt x="481" y="832"/>
                    <a:pt x="481" y="832"/>
                  </a:cubicBezTo>
                  <a:cubicBezTo>
                    <a:pt x="481" y="819"/>
                    <a:pt x="481" y="819"/>
                    <a:pt x="468" y="819"/>
                  </a:cubicBezTo>
                  <a:close/>
                  <a:moveTo>
                    <a:pt x="582" y="0"/>
                  </a:moveTo>
                  <a:cubicBezTo>
                    <a:pt x="580" y="0"/>
                    <a:pt x="577" y="4"/>
                    <a:pt x="571" y="15"/>
                  </a:cubicBezTo>
                  <a:cubicBezTo>
                    <a:pt x="565" y="22"/>
                    <a:pt x="562" y="25"/>
                    <a:pt x="558" y="25"/>
                  </a:cubicBezTo>
                  <a:cubicBezTo>
                    <a:pt x="555" y="25"/>
                    <a:pt x="552" y="22"/>
                    <a:pt x="545" y="15"/>
                  </a:cubicBezTo>
                  <a:cubicBezTo>
                    <a:pt x="545" y="15"/>
                    <a:pt x="545" y="15"/>
                    <a:pt x="545" y="28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45" y="35"/>
                    <a:pt x="545" y="35"/>
                    <a:pt x="545" y="41"/>
                  </a:cubicBezTo>
                  <a:cubicBezTo>
                    <a:pt x="545" y="28"/>
                    <a:pt x="545" y="22"/>
                    <a:pt x="544" y="22"/>
                  </a:cubicBezTo>
                  <a:cubicBezTo>
                    <a:pt x="542" y="22"/>
                    <a:pt x="539" y="28"/>
                    <a:pt x="533" y="41"/>
                  </a:cubicBezTo>
                  <a:cubicBezTo>
                    <a:pt x="533" y="28"/>
                    <a:pt x="533" y="28"/>
                    <a:pt x="533" y="28"/>
                  </a:cubicBezTo>
                  <a:cubicBezTo>
                    <a:pt x="520" y="28"/>
                    <a:pt x="507" y="41"/>
                    <a:pt x="494" y="41"/>
                  </a:cubicBezTo>
                  <a:cubicBezTo>
                    <a:pt x="468" y="41"/>
                    <a:pt x="468" y="41"/>
                    <a:pt x="468" y="54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42" y="41"/>
                    <a:pt x="442" y="41"/>
                    <a:pt x="442" y="28"/>
                  </a:cubicBezTo>
                  <a:cubicBezTo>
                    <a:pt x="442" y="41"/>
                    <a:pt x="442" y="41"/>
                    <a:pt x="442" y="41"/>
                  </a:cubicBezTo>
                  <a:cubicBezTo>
                    <a:pt x="442" y="35"/>
                    <a:pt x="438" y="32"/>
                    <a:pt x="435" y="32"/>
                  </a:cubicBezTo>
                  <a:cubicBezTo>
                    <a:pt x="432" y="32"/>
                    <a:pt x="429" y="35"/>
                    <a:pt x="429" y="41"/>
                  </a:cubicBezTo>
                  <a:cubicBezTo>
                    <a:pt x="429" y="32"/>
                    <a:pt x="422" y="23"/>
                    <a:pt x="418" y="23"/>
                  </a:cubicBezTo>
                  <a:cubicBezTo>
                    <a:pt x="417" y="23"/>
                    <a:pt x="416" y="24"/>
                    <a:pt x="416" y="28"/>
                  </a:cubicBezTo>
                  <a:cubicBezTo>
                    <a:pt x="429" y="54"/>
                    <a:pt x="416" y="54"/>
                    <a:pt x="416" y="67"/>
                  </a:cubicBezTo>
                  <a:cubicBezTo>
                    <a:pt x="416" y="67"/>
                    <a:pt x="416" y="67"/>
                    <a:pt x="403" y="54"/>
                  </a:cubicBezTo>
                  <a:cubicBezTo>
                    <a:pt x="403" y="50"/>
                    <a:pt x="402" y="49"/>
                    <a:pt x="400" y="49"/>
                  </a:cubicBezTo>
                  <a:cubicBezTo>
                    <a:pt x="396" y="49"/>
                    <a:pt x="390" y="58"/>
                    <a:pt x="390" y="67"/>
                  </a:cubicBezTo>
                  <a:cubicBezTo>
                    <a:pt x="390" y="54"/>
                    <a:pt x="377" y="54"/>
                    <a:pt x="377" y="54"/>
                  </a:cubicBezTo>
                  <a:cubicBezTo>
                    <a:pt x="377" y="50"/>
                    <a:pt x="377" y="46"/>
                    <a:pt x="377" y="41"/>
                  </a:cubicBezTo>
                  <a:cubicBezTo>
                    <a:pt x="370" y="35"/>
                    <a:pt x="367" y="32"/>
                    <a:pt x="366" y="32"/>
                  </a:cubicBezTo>
                  <a:cubicBezTo>
                    <a:pt x="364" y="32"/>
                    <a:pt x="364" y="35"/>
                    <a:pt x="364" y="41"/>
                  </a:cubicBezTo>
                  <a:cubicBezTo>
                    <a:pt x="364" y="54"/>
                    <a:pt x="351" y="54"/>
                    <a:pt x="338" y="54"/>
                  </a:cubicBezTo>
                  <a:cubicBezTo>
                    <a:pt x="325" y="67"/>
                    <a:pt x="325" y="80"/>
                    <a:pt x="338" y="106"/>
                  </a:cubicBezTo>
                  <a:cubicBezTo>
                    <a:pt x="325" y="93"/>
                    <a:pt x="312" y="67"/>
                    <a:pt x="312" y="67"/>
                  </a:cubicBezTo>
                  <a:lnTo>
                    <a:pt x="312" y="67"/>
                  </a:lnTo>
                  <a:cubicBezTo>
                    <a:pt x="312" y="67"/>
                    <a:pt x="312" y="80"/>
                    <a:pt x="325" y="93"/>
                  </a:cubicBezTo>
                  <a:cubicBezTo>
                    <a:pt x="325" y="106"/>
                    <a:pt x="325" y="106"/>
                    <a:pt x="312" y="106"/>
                  </a:cubicBezTo>
                  <a:cubicBezTo>
                    <a:pt x="306" y="100"/>
                    <a:pt x="302" y="96"/>
                    <a:pt x="301" y="96"/>
                  </a:cubicBezTo>
                  <a:cubicBezTo>
                    <a:pt x="299" y="96"/>
                    <a:pt x="299" y="100"/>
                    <a:pt x="299" y="106"/>
                  </a:cubicBezTo>
                  <a:cubicBezTo>
                    <a:pt x="299" y="115"/>
                    <a:pt x="299" y="124"/>
                    <a:pt x="294" y="124"/>
                  </a:cubicBezTo>
                  <a:cubicBezTo>
                    <a:pt x="293" y="124"/>
                    <a:pt x="290" y="123"/>
                    <a:pt x="286" y="119"/>
                  </a:cubicBezTo>
                  <a:cubicBezTo>
                    <a:pt x="278" y="104"/>
                    <a:pt x="271" y="98"/>
                    <a:pt x="268" y="98"/>
                  </a:cubicBezTo>
                  <a:cubicBezTo>
                    <a:pt x="267" y="98"/>
                    <a:pt x="268" y="101"/>
                    <a:pt x="273" y="106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32"/>
                    <a:pt x="273" y="145"/>
                  </a:cubicBezTo>
                  <a:cubicBezTo>
                    <a:pt x="260" y="145"/>
                    <a:pt x="260" y="132"/>
                    <a:pt x="260" y="132"/>
                  </a:cubicBezTo>
                  <a:lnTo>
                    <a:pt x="247" y="119"/>
                  </a:lnTo>
                  <a:cubicBezTo>
                    <a:pt x="247" y="119"/>
                    <a:pt x="247" y="119"/>
                    <a:pt x="247" y="132"/>
                  </a:cubicBezTo>
                  <a:cubicBezTo>
                    <a:pt x="239" y="132"/>
                    <a:pt x="236" y="126"/>
                    <a:pt x="235" y="126"/>
                  </a:cubicBezTo>
                  <a:cubicBezTo>
                    <a:pt x="234" y="126"/>
                    <a:pt x="234" y="128"/>
                    <a:pt x="234" y="132"/>
                  </a:cubicBezTo>
                  <a:cubicBezTo>
                    <a:pt x="228" y="119"/>
                    <a:pt x="224" y="113"/>
                    <a:pt x="223" y="113"/>
                  </a:cubicBezTo>
                  <a:cubicBezTo>
                    <a:pt x="221" y="113"/>
                    <a:pt x="221" y="119"/>
                    <a:pt x="221" y="132"/>
                  </a:cubicBezTo>
                  <a:cubicBezTo>
                    <a:pt x="221" y="145"/>
                    <a:pt x="208" y="158"/>
                    <a:pt x="208" y="158"/>
                  </a:cubicBezTo>
                  <a:cubicBezTo>
                    <a:pt x="202" y="164"/>
                    <a:pt x="199" y="168"/>
                    <a:pt x="195" y="168"/>
                  </a:cubicBezTo>
                  <a:cubicBezTo>
                    <a:pt x="192" y="168"/>
                    <a:pt x="189" y="164"/>
                    <a:pt x="182" y="158"/>
                  </a:cubicBezTo>
                  <a:cubicBezTo>
                    <a:pt x="169" y="151"/>
                    <a:pt x="163" y="148"/>
                    <a:pt x="161" y="148"/>
                  </a:cubicBezTo>
                  <a:cubicBezTo>
                    <a:pt x="160" y="148"/>
                    <a:pt x="163" y="151"/>
                    <a:pt x="169" y="158"/>
                  </a:cubicBezTo>
                  <a:cubicBezTo>
                    <a:pt x="195" y="171"/>
                    <a:pt x="182" y="171"/>
                    <a:pt x="182" y="184"/>
                  </a:cubicBezTo>
                  <a:cubicBezTo>
                    <a:pt x="180" y="181"/>
                    <a:pt x="178" y="180"/>
                    <a:pt x="176" y="180"/>
                  </a:cubicBezTo>
                  <a:cubicBezTo>
                    <a:pt x="169" y="180"/>
                    <a:pt x="169" y="199"/>
                    <a:pt x="169" y="210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5" y="223"/>
                    <a:pt x="195" y="223"/>
                    <a:pt x="182" y="223"/>
                  </a:cubicBezTo>
                  <a:cubicBezTo>
                    <a:pt x="182" y="223"/>
                    <a:pt x="169" y="210"/>
                    <a:pt x="156" y="197"/>
                  </a:cubicBezTo>
                  <a:cubicBezTo>
                    <a:pt x="156" y="184"/>
                    <a:pt x="143" y="184"/>
                    <a:pt x="143" y="184"/>
                  </a:cubicBezTo>
                  <a:cubicBezTo>
                    <a:pt x="130" y="184"/>
                    <a:pt x="130" y="184"/>
                    <a:pt x="143" y="197"/>
                  </a:cubicBezTo>
                  <a:cubicBezTo>
                    <a:pt x="156" y="210"/>
                    <a:pt x="156" y="210"/>
                    <a:pt x="156" y="210"/>
                  </a:cubicBezTo>
                  <a:cubicBezTo>
                    <a:pt x="156" y="210"/>
                    <a:pt x="143" y="210"/>
                    <a:pt x="156" y="223"/>
                  </a:cubicBezTo>
                  <a:cubicBezTo>
                    <a:pt x="169" y="236"/>
                    <a:pt x="169" y="236"/>
                    <a:pt x="156" y="236"/>
                  </a:cubicBezTo>
                  <a:cubicBezTo>
                    <a:pt x="152" y="231"/>
                    <a:pt x="149" y="230"/>
                    <a:pt x="147" y="230"/>
                  </a:cubicBezTo>
                  <a:cubicBezTo>
                    <a:pt x="143" y="230"/>
                    <a:pt x="143" y="236"/>
                    <a:pt x="143" y="236"/>
                  </a:cubicBezTo>
                  <a:cubicBezTo>
                    <a:pt x="143" y="223"/>
                    <a:pt x="143" y="223"/>
                    <a:pt x="130" y="223"/>
                  </a:cubicBezTo>
                  <a:cubicBezTo>
                    <a:pt x="130" y="210"/>
                    <a:pt x="117" y="210"/>
                    <a:pt x="117" y="210"/>
                  </a:cubicBezTo>
                  <a:cubicBezTo>
                    <a:pt x="104" y="210"/>
                    <a:pt x="117" y="223"/>
                    <a:pt x="117" y="223"/>
                  </a:cubicBezTo>
                  <a:cubicBezTo>
                    <a:pt x="130" y="223"/>
                    <a:pt x="79" y="275"/>
                    <a:pt x="79" y="288"/>
                  </a:cubicBezTo>
                  <a:cubicBezTo>
                    <a:pt x="66" y="288"/>
                    <a:pt x="53" y="288"/>
                    <a:pt x="66" y="301"/>
                  </a:cubicBezTo>
                  <a:cubicBezTo>
                    <a:pt x="79" y="301"/>
                    <a:pt x="79" y="314"/>
                    <a:pt x="66" y="327"/>
                  </a:cubicBezTo>
                  <a:cubicBezTo>
                    <a:pt x="53" y="353"/>
                    <a:pt x="40" y="366"/>
                    <a:pt x="53" y="366"/>
                  </a:cubicBezTo>
                  <a:cubicBezTo>
                    <a:pt x="53" y="366"/>
                    <a:pt x="53" y="366"/>
                    <a:pt x="53" y="378"/>
                  </a:cubicBezTo>
                  <a:cubicBezTo>
                    <a:pt x="53" y="378"/>
                    <a:pt x="66" y="391"/>
                    <a:pt x="66" y="391"/>
                  </a:cubicBezTo>
                  <a:cubicBezTo>
                    <a:pt x="57" y="391"/>
                    <a:pt x="48" y="386"/>
                    <a:pt x="43" y="386"/>
                  </a:cubicBezTo>
                  <a:cubicBezTo>
                    <a:pt x="41" y="386"/>
                    <a:pt x="40" y="387"/>
                    <a:pt x="40" y="391"/>
                  </a:cubicBezTo>
                  <a:cubicBezTo>
                    <a:pt x="27" y="391"/>
                    <a:pt x="40" y="391"/>
                    <a:pt x="53" y="404"/>
                  </a:cubicBezTo>
                  <a:cubicBezTo>
                    <a:pt x="40" y="404"/>
                    <a:pt x="27" y="391"/>
                    <a:pt x="27" y="391"/>
                  </a:cubicBezTo>
                  <a:lnTo>
                    <a:pt x="27" y="404"/>
                  </a:lnTo>
                  <a:lnTo>
                    <a:pt x="14" y="404"/>
                  </a:lnTo>
                  <a:lnTo>
                    <a:pt x="27" y="417"/>
                  </a:lnTo>
                  <a:cubicBezTo>
                    <a:pt x="15" y="414"/>
                    <a:pt x="9" y="412"/>
                    <a:pt x="7" y="412"/>
                  </a:cubicBezTo>
                  <a:cubicBezTo>
                    <a:pt x="2" y="412"/>
                    <a:pt x="17" y="421"/>
                    <a:pt x="27" y="430"/>
                  </a:cubicBezTo>
                  <a:cubicBezTo>
                    <a:pt x="40" y="443"/>
                    <a:pt x="40" y="443"/>
                    <a:pt x="27" y="443"/>
                  </a:cubicBezTo>
                  <a:lnTo>
                    <a:pt x="14" y="443"/>
                  </a:lnTo>
                  <a:cubicBezTo>
                    <a:pt x="27" y="456"/>
                    <a:pt x="27" y="469"/>
                    <a:pt x="27" y="495"/>
                  </a:cubicBezTo>
                  <a:cubicBezTo>
                    <a:pt x="14" y="521"/>
                    <a:pt x="27" y="534"/>
                    <a:pt x="40" y="534"/>
                  </a:cubicBezTo>
                  <a:cubicBezTo>
                    <a:pt x="40" y="534"/>
                    <a:pt x="40" y="534"/>
                    <a:pt x="27" y="547"/>
                  </a:cubicBezTo>
                  <a:lnTo>
                    <a:pt x="40" y="547"/>
                  </a:lnTo>
                  <a:cubicBezTo>
                    <a:pt x="27" y="547"/>
                    <a:pt x="27" y="560"/>
                    <a:pt x="27" y="560"/>
                  </a:cubicBezTo>
                  <a:cubicBezTo>
                    <a:pt x="27" y="573"/>
                    <a:pt x="27" y="586"/>
                    <a:pt x="40" y="586"/>
                  </a:cubicBezTo>
                  <a:cubicBezTo>
                    <a:pt x="14" y="586"/>
                    <a:pt x="1" y="612"/>
                    <a:pt x="27" y="612"/>
                  </a:cubicBezTo>
                  <a:lnTo>
                    <a:pt x="14" y="612"/>
                  </a:lnTo>
                  <a:cubicBezTo>
                    <a:pt x="14" y="625"/>
                    <a:pt x="27" y="625"/>
                    <a:pt x="40" y="625"/>
                  </a:cubicBezTo>
                  <a:cubicBezTo>
                    <a:pt x="40" y="625"/>
                    <a:pt x="40" y="638"/>
                    <a:pt x="40" y="651"/>
                  </a:cubicBezTo>
                  <a:lnTo>
                    <a:pt x="66" y="651"/>
                  </a:lnTo>
                  <a:cubicBezTo>
                    <a:pt x="53" y="664"/>
                    <a:pt x="53" y="677"/>
                    <a:pt x="66" y="690"/>
                  </a:cubicBezTo>
                  <a:cubicBezTo>
                    <a:pt x="79" y="703"/>
                    <a:pt x="79" y="716"/>
                    <a:pt x="79" y="729"/>
                  </a:cubicBezTo>
                  <a:lnTo>
                    <a:pt x="92" y="729"/>
                  </a:lnTo>
                  <a:cubicBezTo>
                    <a:pt x="104" y="722"/>
                    <a:pt x="111" y="719"/>
                    <a:pt x="113" y="719"/>
                  </a:cubicBezTo>
                  <a:cubicBezTo>
                    <a:pt x="114" y="719"/>
                    <a:pt x="111" y="722"/>
                    <a:pt x="104" y="729"/>
                  </a:cubicBezTo>
                  <a:cubicBezTo>
                    <a:pt x="86" y="738"/>
                    <a:pt x="87" y="747"/>
                    <a:pt x="99" y="747"/>
                  </a:cubicBezTo>
                  <a:cubicBezTo>
                    <a:pt x="100" y="747"/>
                    <a:pt x="103" y="747"/>
                    <a:pt x="105" y="746"/>
                  </a:cubicBezTo>
                  <a:lnTo>
                    <a:pt x="105" y="746"/>
                  </a:lnTo>
                  <a:cubicBezTo>
                    <a:pt x="104" y="748"/>
                    <a:pt x="104" y="751"/>
                    <a:pt x="104" y="755"/>
                  </a:cubicBezTo>
                  <a:cubicBezTo>
                    <a:pt x="92" y="761"/>
                    <a:pt x="92" y="764"/>
                    <a:pt x="96" y="764"/>
                  </a:cubicBezTo>
                  <a:cubicBezTo>
                    <a:pt x="101" y="764"/>
                    <a:pt x="111" y="761"/>
                    <a:pt x="117" y="755"/>
                  </a:cubicBezTo>
                  <a:lnTo>
                    <a:pt x="117" y="755"/>
                  </a:lnTo>
                  <a:cubicBezTo>
                    <a:pt x="117" y="755"/>
                    <a:pt x="105" y="768"/>
                    <a:pt x="117" y="768"/>
                  </a:cubicBezTo>
                  <a:cubicBezTo>
                    <a:pt x="117" y="768"/>
                    <a:pt x="117" y="768"/>
                    <a:pt x="104" y="794"/>
                  </a:cubicBezTo>
                  <a:lnTo>
                    <a:pt x="117" y="794"/>
                  </a:lnTo>
                  <a:cubicBezTo>
                    <a:pt x="121" y="790"/>
                    <a:pt x="123" y="788"/>
                    <a:pt x="125" y="786"/>
                  </a:cubicBezTo>
                  <a:cubicBezTo>
                    <a:pt x="125" y="786"/>
                    <a:pt x="134" y="777"/>
                    <a:pt x="143" y="768"/>
                  </a:cubicBezTo>
                  <a:cubicBezTo>
                    <a:pt x="153" y="758"/>
                    <a:pt x="155" y="749"/>
                    <a:pt x="156" y="749"/>
                  </a:cubicBezTo>
                  <a:cubicBezTo>
                    <a:pt x="156" y="749"/>
                    <a:pt x="156" y="751"/>
                    <a:pt x="156" y="755"/>
                  </a:cubicBezTo>
                  <a:cubicBezTo>
                    <a:pt x="156" y="755"/>
                    <a:pt x="169" y="742"/>
                    <a:pt x="182" y="729"/>
                  </a:cubicBezTo>
                  <a:cubicBezTo>
                    <a:pt x="191" y="710"/>
                    <a:pt x="201" y="699"/>
                    <a:pt x="205" y="689"/>
                  </a:cubicBezTo>
                  <a:lnTo>
                    <a:pt x="205" y="689"/>
                  </a:lnTo>
                  <a:cubicBezTo>
                    <a:pt x="199" y="693"/>
                    <a:pt x="190" y="699"/>
                    <a:pt x="182" y="703"/>
                  </a:cubicBezTo>
                  <a:cubicBezTo>
                    <a:pt x="191" y="694"/>
                    <a:pt x="201" y="684"/>
                    <a:pt x="205" y="684"/>
                  </a:cubicBezTo>
                  <a:cubicBezTo>
                    <a:pt x="206" y="684"/>
                    <a:pt x="206" y="685"/>
                    <a:pt x="207" y="685"/>
                  </a:cubicBezTo>
                  <a:lnTo>
                    <a:pt x="207" y="685"/>
                  </a:lnTo>
                  <a:cubicBezTo>
                    <a:pt x="208" y="682"/>
                    <a:pt x="208" y="679"/>
                    <a:pt x="208" y="677"/>
                  </a:cubicBezTo>
                  <a:lnTo>
                    <a:pt x="195" y="677"/>
                  </a:lnTo>
                  <a:cubicBezTo>
                    <a:pt x="195" y="677"/>
                    <a:pt x="195" y="664"/>
                    <a:pt x="195" y="664"/>
                  </a:cubicBezTo>
                  <a:cubicBezTo>
                    <a:pt x="208" y="651"/>
                    <a:pt x="208" y="651"/>
                    <a:pt x="208" y="651"/>
                  </a:cubicBezTo>
                  <a:cubicBezTo>
                    <a:pt x="195" y="638"/>
                    <a:pt x="195" y="638"/>
                    <a:pt x="208" y="625"/>
                  </a:cubicBezTo>
                  <a:cubicBezTo>
                    <a:pt x="220" y="613"/>
                    <a:pt x="221" y="612"/>
                    <a:pt x="221" y="612"/>
                  </a:cubicBezTo>
                  <a:lnTo>
                    <a:pt x="221" y="612"/>
                  </a:lnTo>
                  <a:cubicBezTo>
                    <a:pt x="217" y="616"/>
                    <a:pt x="214" y="617"/>
                    <a:pt x="210" y="617"/>
                  </a:cubicBezTo>
                  <a:cubicBezTo>
                    <a:pt x="202" y="617"/>
                    <a:pt x="195" y="608"/>
                    <a:pt x="195" y="599"/>
                  </a:cubicBezTo>
                  <a:cubicBezTo>
                    <a:pt x="195" y="586"/>
                    <a:pt x="182" y="586"/>
                    <a:pt x="169" y="586"/>
                  </a:cubicBezTo>
                  <a:cubicBezTo>
                    <a:pt x="182" y="573"/>
                    <a:pt x="182" y="573"/>
                    <a:pt x="182" y="573"/>
                  </a:cubicBezTo>
                  <a:lnTo>
                    <a:pt x="169" y="573"/>
                  </a:lnTo>
                  <a:cubicBezTo>
                    <a:pt x="182" y="560"/>
                    <a:pt x="182" y="560"/>
                    <a:pt x="182" y="560"/>
                  </a:cubicBezTo>
                  <a:lnTo>
                    <a:pt x="169" y="560"/>
                  </a:lnTo>
                  <a:cubicBezTo>
                    <a:pt x="169" y="560"/>
                    <a:pt x="169" y="547"/>
                    <a:pt x="182" y="534"/>
                  </a:cubicBezTo>
                  <a:lnTo>
                    <a:pt x="169" y="534"/>
                  </a:lnTo>
                  <a:cubicBezTo>
                    <a:pt x="182" y="534"/>
                    <a:pt x="182" y="534"/>
                    <a:pt x="182" y="521"/>
                  </a:cubicBezTo>
                  <a:cubicBezTo>
                    <a:pt x="169" y="521"/>
                    <a:pt x="169" y="521"/>
                    <a:pt x="169" y="508"/>
                  </a:cubicBezTo>
                  <a:cubicBezTo>
                    <a:pt x="169" y="495"/>
                    <a:pt x="169" y="482"/>
                    <a:pt x="156" y="482"/>
                  </a:cubicBezTo>
                  <a:cubicBezTo>
                    <a:pt x="176" y="476"/>
                    <a:pt x="186" y="476"/>
                    <a:pt x="189" y="476"/>
                  </a:cubicBezTo>
                  <a:cubicBezTo>
                    <a:pt x="192" y="476"/>
                    <a:pt x="189" y="476"/>
                    <a:pt x="182" y="469"/>
                  </a:cubicBezTo>
                  <a:lnTo>
                    <a:pt x="156" y="469"/>
                  </a:lnTo>
                  <a:cubicBezTo>
                    <a:pt x="182" y="469"/>
                    <a:pt x="169" y="443"/>
                    <a:pt x="143" y="443"/>
                  </a:cubicBezTo>
                  <a:lnTo>
                    <a:pt x="182" y="443"/>
                  </a:lnTo>
                  <a:cubicBezTo>
                    <a:pt x="182" y="443"/>
                    <a:pt x="182" y="430"/>
                    <a:pt x="182" y="430"/>
                  </a:cubicBezTo>
                  <a:cubicBezTo>
                    <a:pt x="165" y="430"/>
                    <a:pt x="165" y="425"/>
                    <a:pt x="171" y="425"/>
                  </a:cubicBezTo>
                  <a:cubicBezTo>
                    <a:pt x="174" y="425"/>
                    <a:pt x="178" y="426"/>
                    <a:pt x="182" y="430"/>
                  </a:cubicBezTo>
                  <a:lnTo>
                    <a:pt x="195" y="430"/>
                  </a:lnTo>
                  <a:cubicBezTo>
                    <a:pt x="169" y="417"/>
                    <a:pt x="195" y="417"/>
                    <a:pt x="208" y="417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5" y="391"/>
                    <a:pt x="208" y="391"/>
                    <a:pt x="195" y="391"/>
                  </a:cubicBezTo>
                  <a:cubicBezTo>
                    <a:pt x="182" y="378"/>
                    <a:pt x="169" y="378"/>
                    <a:pt x="169" y="378"/>
                  </a:cubicBezTo>
                  <a:lnTo>
                    <a:pt x="182" y="378"/>
                  </a:lnTo>
                  <a:cubicBezTo>
                    <a:pt x="187" y="383"/>
                    <a:pt x="190" y="384"/>
                    <a:pt x="191" y="384"/>
                  </a:cubicBezTo>
                  <a:cubicBezTo>
                    <a:pt x="195" y="384"/>
                    <a:pt x="195" y="378"/>
                    <a:pt x="195" y="378"/>
                  </a:cubicBezTo>
                  <a:cubicBezTo>
                    <a:pt x="202" y="372"/>
                    <a:pt x="205" y="369"/>
                    <a:pt x="208" y="369"/>
                  </a:cubicBezTo>
                  <a:cubicBezTo>
                    <a:pt x="211" y="369"/>
                    <a:pt x="215" y="372"/>
                    <a:pt x="221" y="378"/>
                  </a:cubicBezTo>
                  <a:lnTo>
                    <a:pt x="208" y="366"/>
                  </a:lnTo>
                  <a:cubicBezTo>
                    <a:pt x="208" y="359"/>
                    <a:pt x="208" y="356"/>
                    <a:pt x="210" y="356"/>
                  </a:cubicBezTo>
                  <a:cubicBezTo>
                    <a:pt x="211" y="356"/>
                    <a:pt x="215" y="359"/>
                    <a:pt x="221" y="366"/>
                  </a:cubicBezTo>
                  <a:cubicBezTo>
                    <a:pt x="234" y="366"/>
                    <a:pt x="234" y="366"/>
                    <a:pt x="221" y="353"/>
                  </a:cubicBezTo>
                  <a:lnTo>
                    <a:pt x="221" y="353"/>
                  </a:lnTo>
                  <a:cubicBezTo>
                    <a:pt x="232" y="358"/>
                    <a:pt x="238" y="361"/>
                    <a:pt x="241" y="361"/>
                  </a:cubicBezTo>
                  <a:cubicBezTo>
                    <a:pt x="245" y="361"/>
                    <a:pt x="242" y="355"/>
                    <a:pt x="234" y="340"/>
                  </a:cubicBezTo>
                  <a:lnTo>
                    <a:pt x="234" y="340"/>
                  </a:lnTo>
                  <a:cubicBezTo>
                    <a:pt x="241" y="346"/>
                    <a:pt x="244" y="349"/>
                    <a:pt x="246" y="349"/>
                  </a:cubicBezTo>
                  <a:cubicBezTo>
                    <a:pt x="247" y="349"/>
                    <a:pt x="247" y="346"/>
                    <a:pt x="247" y="340"/>
                  </a:cubicBezTo>
                  <a:cubicBezTo>
                    <a:pt x="247" y="333"/>
                    <a:pt x="247" y="330"/>
                    <a:pt x="249" y="330"/>
                  </a:cubicBezTo>
                  <a:cubicBezTo>
                    <a:pt x="250" y="330"/>
                    <a:pt x="254" y="333"/>
                    <a:pt x="260" y="340"/>
                  </a:cubicBezTo>
                  <a:cubicBezTo>
                    <a:pt x="247" y="327"/>
                    <a:pt x="247" y="327"/>
                    <a:pt x="260" y="327"/>
                  </a:cubicBezTo>
                  <a:cubicBezTo>
                    <a:pt x="260" y="314"/>
                    <a:pt x="260" y="314"/>
                    <a:pt x="247" y="301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47" y="288"/>
                    <a:pt x="247" y="301"/>
                    <a:pt x="260" y="314"/>
                  </a:cubicBezTo>
                  <a:cubicBezTo>
                    <a:pt x="266" y="319"/>
                    <a:pt x="269" y="322"/>
                    <a:pt x="270" y="322"/>
                  </a:cubicBezTo>
                  <a:cubicBezTo>
                    <a:pt x="271" y="322"/>
                    <a:pt x="268" y="316"/>
                    <a:pt x="260" y="301"/>
                  </a:cubicBezTo>
                  <a:lnTo>
                    <a:pt x="260" y="301"/>
                  </a:lnTo>
                  <a:cubicBezTo>
                    <a:pt x="269" y="310"/>
                    <a:pt x="272" y="319"/>
                    <a:pt x="273" y="319"/>
                  </a:cubicBezTo>
                  <a:cubicBezTo>
                    <a:pt x="273" y="319"/>
                    <a:pt x="273" y="317"/>
                    <a:pt x="273" y="314"/>
                  </a:cubicBezTo>
                  <a:cubicBezTo>
                    <a:pt x="273" y="314"/>
                    <a:pt x="273" y="301"/>
                    <a:pt x="260" y="288"/>
                  </a:cubicBezTo>
                  <a:lnTo>
                    <a:pt x="273" y="288"/>
                  </a:lnTo>
                  <a:cubicBezTo>
                    <a:pt x="286" y="301"/>
                    <a:pt x="286" y="301"/>
                    <a:pt x="286" y="301"/>
                  </a:cubicBezTo>
                  <a:cubicBezTo>
                    <a:pt x="286" y="288"/>
                    <a:pt x="286" y="288"/>
                    <a:pt x="286" y="288"/>
                  </a:cubicBezTo>
                  <a:cubicBezTo>
                    <a:pt x="291" y="293"/>
                    <a:pt x="295" y="296"/>
                    <a:pt x="296" y="296"/>
                  </a:cubicBezTo>
                  <a:cubicBezTo>
                    <a:pt x="297" y="296"/>
                    <a:pt x="294" y="290"/>
                    <a:pt x="286" y="275"/>
                  </a:cubicBezTo>
                  <a:lnTo>
                    <a:pt x="286" y="275"/>
                  </a:lnTo>
                  <a:cubicBezTo>
                    <a:pt x="291" y="280"/>
                    <a:pt x="296" y="284"/>
                    <a:pt x="299" y="288"/>
                  </a:cubicBezTo>
                  <a:lnTo>
                    <a:pt x="299" y="288"/>
                  </a:lnTo>
                  <a:cubicBezTo>
                    <a:pt x="299" y="275"/>
                    <a:pt x="299" y="275"/>
                    <a:pt x="299" y="275"/>
                  </a:cubicBezTo>
                  <a:cubicBezTo>
                    <a:pt x="312" y="275"/>
                    <a:pt x="325" y="275"/>
                    <a:pt x="351" y="262"/>
                  </a:cubicBezTo>
                  <a:cubicBezTo>
                    <a:pt x="351" y="262"/>
                    <a:pt x="338" y="249"/>
                    <a:pt x="338" y="236"/>
                  </a:cubicBezTo>
                  <a:cubicBezTo>
                    <a:pt x="325" y="223"/>
                    <a:pt x="322" y="220"/>
                    <a:pt x="323" y="220"/>
                  </a:cubicBezTo>
                  <a:cubicBezTo>
                    <a:pt x="325" y="220"/>
                    <a:pt x="331" y="223"/>
                    <a:pt x="338" y="223"/>
                  </a:cubicBezTo>
                  <a:cubicBezTo>
                    <a:pt x="338" y="223"/>
                    <a:pt x="338" y="223"/>
                    <a:pt x="338" y="223"/>
                  </a:cubicBezTo>
                  <a:lnTo>
                    <a:pt x="338" y="223"/>
                  </a:lnTo>
                  <a:cubicBezTo>
                    <a:pt x="344" y="229"/>
                    <a:pt x="348" y="233"/>
                    <a:pt x="349" y="233"/>
                  </a:cubicBezTo>
                  <a:cubicBezTo>
                    <a:pt x="351" y="233"/>
                    <a:pt x="351" y="229"/>
                    <a:pt x="351" y="223"/>
                  </a:cubicBezTo>
                  <a:cubicBezTo>
                    <a:pt x="351" y="232"/>
                    <a:pt x="357" y="241"/>
                    <a:pt x="361" y="241"/>
                  </a:cubicBezTo>
                  <a:cubicBezTo>
                    <a:pt x="363" y="241"/>
                    <a:pt x="364" y="240"/>
                    <a:pt x="364" y="236"/>
                  </a:cubicBezTo>
                  <a:cubicBezTo>
                    <a:pt x="368" y="240"/>
                    <a:pt x="370" y="241"/>
                    <a:pt x="372" y="241"/>
                  </a:cubicBezTo>
                  <a:cubicBezTo>
                    <a:pt x="376" y="241"/>
                    <a:pt x="373" y="232"/>
                    <a:pt x="364" y="223"/>
                  </a:cubicBezTo>
                  <a:cubicBezTo>
                    <a:pt x="364" y="210"/>
                    <a:pt x="364" y="203"/>
                    <a:pt x="366" y="203"/>
                  </a:cubicBezTo>
                  <a:cubicBezTo>
                    <a:pt x="367" y="203"/>
                    <a:pt x="370" y="210"/>
                    <a:pt x="377" y="223"/>
                  </a:cubicBezTo>
                  <a:cubicBezTo>
                    <a:pt x="382" y="233"/>
                    <a:pt x="385" y="237"/>
                    <a:pt x="386" y="237"/>
                  </a:cubicBezTo>
                  <a:cubicBezTo>
                    <a:pt x="388" y="237"/>
                    <a:pt x="385" y="226"/>
                    <a:pt x="377" y="210"/>
                  </a:cubicBezTo>
                  <a:cubicBezTo>
                    <a:pt x="377" y="198"/>
                    <a:pt x="377" y="189"/>
                    <a:pt x="377" y="184"/>
                  </a:cubicBezTo>
                  <a:cubicBezTo>
                    <a:pt x="377" y="197"/>
                    <a:pt x="390" y="197"/>
                    <a:pt x="390" y="197"/>
                  </a:cubicBezTo>
                  <a:cubicBezTo>
                    <a:pt x="390" y="187"/>
                    <a:pt x="392" y="183"/>
                    <a:pt x="395" y="183"/>
                  </a:cubicBezTo>
                  <a:cubicBezTo>
                    <a:pt x="400" y="183"/>
                    <a:pt x="408" y="194"/>
                    <a:pt x="416" y="210"/>
                  </a:cubicBezTo>
                  <a:lnTo>
                    <a:pt x="416" y="184"/>
                  </a:lnTo>
                  <a:cubicBezTo>
                    <a:pt x="411" y="174"/>
                    <a:pt x="410" y="170"/>
                    <a:pt x="411" y="170"/>
                  </a:cubicBezTo>
                  <a:lnTo>
                    <a:pt x="411" y="170"/>
                  </a:lnTo>
                  <a:cubicBezTo>
                    <a:pt x="413" y="170"/>
                    <a:pt x="421" y="181"/>
                    <a:pt x="429" y="197"/>
                  </a:cubicBezTo>
                  <a:cubicBezTo>
                    <a:pt x="429" y="184"/>
                    <a:pt x="416" y="171"/>
                    <a:pt x="429" y="171"/>
                  </a:cubicBezTo>
                  <a:cubicBezTo>
                    <a:pt x="429" y="171"/>
                    <a:pt x="429" y="171"/>
                    <a:pt x="429" y="184"/>
                  </a:cubicBezTo>
                  <a:cubicBezTo>
                    <a:pt x="438" y="193"/>
                    <a:pt x="441" y="202"/>
                    <a:pt x="441" y="202"/>
                  </a:cubicBezTo>
                  <a:cubicBezTo>
                    <a:pt x="442" y="202"/>
                    <a:pt x="442" y="201"/>
                    <a:pt x="442" y="197"/>
                  </a:cubicBezTo>
                  <a:cubicBezTo>
                    <a:pt x="442" y="197"/>
                    <a:pt x="442" y="197"/>
                    <a:pt x="442" y="210"/>
                  </a:cubicBezTo>
                  <a:lnTo>
                    <a:pt x="455" y="210"/>
                  </a:lnTo>
                  <a:cubicBezTo>
                    <a:pt x="455" y="210"/>
                    <a:pt x="468" y="210"/>
                    <a:pt x="455" y="197"/>
                  </a:cubicBezTo>
                  <a:cubicBezTo>
                    <a:pt x="468" y="197"/>
                    <a:pt x="468" y="197"/>
                    <a:pt x="468" y="210"/>
                  </a:cubicBezTo>
                  <a:cubicBezTo>
                    <a:pt x="468" y="197"/>
                    <a:pt x="468" y="197"/>
                    <a:pt x="468" y="197"/>
                  </a:cubicBezTo>
                  <a:lnTo>
                    <a:pt x="481" y="197"/>
                  </a:lnTo>
                  <a:cubicBezTo>
                    <a:pt x="468" y="171"/>
                    <a:pt x="468" y="171"/>
                    <a:pt x="481" y="171"/>
                  </a:cubicBezTo>
                  <a:cubicBezTo>
                    <a:pt x="481" y="171"/>
                    <a:pt x="481" y="184"/>
                    <a:pt x="481" y="184"/>
                  </a:cubicBezTo>
                  <a:cubicBezTo>
                    <a:pt x="494" y="184"/>
                    <a:pt x="494" y="184"/>
                    <a:pt x="494" y="171"/>
                  </a:cubicBezTo>
                  <a:cubicBezTo>
                    <a:pt x="485" y="171"/>
                    <a:pt x="482" y="165"/>
                    <a:pt x="485" y="165"/>
                  </a:cubicBezTo>
                  <a:cubicBezTo>
                    <a:pt x="486" y="165"/>
                    <a:pt x="489" y="167"/>
                    <a:pt x="494" y="171"/>
                  </a:cubicBezTo>
                  <a:cubicBezTo>
                    <a:pt x="494" y="171"/>
                    <a:pt x="494" y="184"/>
                    <a:pt x="507" y="184"/>
                  </a:cubicBezTo>
                  <a:cubicBezTo>
                    <a:pt x="507" y="184"/>
                    <a:pt x="507" y="184"/>
                    <a:pt x="507" y="171"/>
                  </a:cubicBezTo>
                  <a:cubicBezTo>
                    <a:pt x="514" y="192"/>
                    <a:pt x="517" y="202"/>
                    <a:pt x="518" y="202"/>
                  </a:cubicBezTo>
                  <a:cubicBezTo>
                    <a:pt x="520" y="202"/>
                    <a:pt x="520" y="196"/>
                    <a:pt x="520" y="184"/>
                  </a:cubicBezTo>
                  <a:lnTo>
                    <a:pt x="533" y="184"/>
                  </a:lnTo>
                  <a:cubicBezTo>
                    <a:pt x="533" y="176"/>
                    <a:pt x="534" y="173"/>
                    <a:pt x="535" y="173"/>
                  </a:cubicBezTo>
                  <a:lnTo>
                    <a:pt x="535" y="173"/>
                  </a:lnTo>
                  <a:cubicBezTo>
                    <a:pt x="538" y="173"/>
                    <a:pt x="541" y="188"/>
                    <a:pt x="533" y="197"/>
                  </a:cubicBezTo>
                  <a:cubicBezTo>
                    <a:pt x="533" y="197"/>
                    <a:pt x="545" y="197"/>
                    <a:pt x="545" y="184"/>
                  </a:cubicBezTo>
                  <a:cubicBezTo>
                    <a:pt x="545" y="171"/>
                    <a:pt x="549" y="164"/>
                    <a:pt x="550" y="164"/>
                  </a:cubicBezTo>
                  <a:lnTo>
                    <a:pt x="550" y="164"/>
                  </a:lnTo>
                  <a:cubicBezTo>
                    <a:pt x="552" y="164"/>
                    <a:pt x="552" y="171"/>
                    <a:pt x="545" y="184"/>
                  </a:cubicBezTo>
                  <a:cubicBezTo>
                    <a:pt x="551" y="179"/>
                    <a:pt x="554" y="175"/>
                    <a:pt x="555" y="175"/>
                  </a:cubicBezTo>
                  <a:lnTo>
                    <a:pt x="555" y="175"/>
                  </a:lnTo>
                  <a:cubicBezTo>
                    <a:pt x="556" y="175"/>
                    <a:pt x="553" y="182"/>
                    <a:pt x="545" y="197"/>
                  </a:cubicBezTo>
                  <a:cubicBezTo>
                    <a:pt x="545" y="201"/>
                    <a:pt x="545" y="206"/>
                    <a:pt x="545" y="210"/>
                  </a:cubicBezTo>
                  <a:cubicBezTo>
                    <a:pt x="558" y="197"/>
                    <a:pt x="558" y="197"/>
                    <a:pt x="558" y="197"/>
                  </a:cubicBezTo>
                  <a:lnTo>
                    <a:pt x="571" y="197"/>
                  </a:lnTo>
                  <a:cubicBezTo>
                    <a:pt x="571" y="197"/>
                    <a:pt x="584" y="197"/>
                    <a:pt x="571" y="210"/>
                  </a:cubicBezTo>
                  <a:cubicBezTo>
                    <a:pt x="571" y="210"/>
                    <a:pt x="571" y="210"/>
                    <a:pt x="584" y="197"/>
                  </a:cubicBezTo>
                  <a:cubicBezTo>
                    <a:pt x="588" y="193"/>
                    <a:pt x="591" y="192"/>
                    <a:pt x="592" y="192"/>
                  </a:cubicBezTo>
                  <a:cubicBezTo>
                    <a:pt x="596" y="192"/>
                    <a:pt x="594" y="201"/>
                    <a:pt x="584" y="210"/>
                  </a:cubicBezTo>
                  <a:lnTo>
                    <a:pt x="594" y="210"/>
                  </a:lnTo>
                  <a:cubicBezTo>
                    <a:pt x="593" y="213"/>
                    <a:pt x="591" y="215"/>
                    <a:pt x="592" y="215"/>
                  </a:cubicBezTo>
                  <a:cubicBezTo>
                    <a:pt x="592" y="215"/>
                    <a:pt x="594" y="214"/>
                    <a:pt x="597" y="210"/>
                  </a:cubicBezTo>
                  <a:cubicBezTo>
                    <a:pt x="610" y="197"/>
                    <a:pt x="610" y="197"/>
                    <a:pt x="610" y="197"/>
                  </a:cubicBezTo>
                  <a:cubicBezTo>
                    <a:pt x="610" y="208"/>
                    <a:pt x="631" y="251"/>
                    <a:pt x="645" y="251"/>
                  </a:cubicBezTo>
                  <a:cubicBezTo>
                    <a:pt x="646" y="251"/>
                    <a:pt x="648" y="250"/>
                    <a:pt x="649" y="249"/>
                  </a:cubicBezTo>
                  <a:lnTo>
                    <a:pt x="662" y="249"/>
                  </a:lnTo>
                  <a:cubicBezTo>
                    <a:pt x="662" y="249"/>
                    <a:pt x="662" y="262"/>
                    <a:pt x="662" y="262"/>
                  </a:cubicBezTo>
                  <a:cubicBezTo>
                    <a:pt x="636" y="275"/>
                    <a:pt x="649" y="275"/>
                    <a:pt x="662" y="275"/>
                  </a:cubicBezTo>
                  <a:cubicBezTo>
                    <a:pt x="675" y="262"/>
                    <a:pt x="675" y="262"/>
                    <a:pt x="675" y="262"/>
                  </a:cubicBezTo>
                  <a:lnTo>
                    <a:pt x="675" y="262"/>
                  </a:lnTo>
                  <a:cubicBezTo>
                    <a:pt x="674" y="263"/>
                    <a:pt x="673" y="265"/>
                    <a:pt x="673" y="267"/>
                  </a:cubicBezTo>
                  <a:lnTo>
                    <a:pt x="673" y="267"/>
                  </a:lnTo>
                  <a:cubicBezTo>
                    <a:pt x="677" y="264"/>
                    <a:pt x="681" y="263"/>
                    <a:pt x="684" y="262"/>
                  </a:cubicBezTo>
                  <a:lnTo>
                    <a:pt x="684" y="262"/>
                  </a:lnTo>
                  <a:cubicBezTo>
                    <a:pt x="675" y="265"/>
                    <a:pt x="675" y="275"/>
                    <a:pt x="675" y="275"/>
                  </a:cubicBezTo>
                  <a:lnTo>
                    <a:pt x="669" y="275"/>
                  </a:lnTo>
                  <a:cubicBezTo>
                    <a:pt x="663" y="288"/>
                    <a:pt x="665" y="288"/>
                    <a:pt x="675" y="288"/>
                  </a:cubicBezTo>
                  <a:cubicBezTo>
                    <a:pt x="662" y="294"/>
                    <a:pt x="656" y="297"/>
                    <a:pt x="657" y="297"/>
                  </a:cubicBezTo>
                  <a:cubicBezTo>
                    <a:pt x="659" y="297"/>
                    <a:pt x="669" y="294"/>
                    <a:pt x="688" y="288"/>
                  </a:cubicBezTo>
                  <a:lnTo>
                    <a:pt x="688" y="288"/>
                  </a:lnTo>
                  <a:cubicBezTo>
                    <a:pt x="662" y="301"/>
                    <a:pt x="662" y="301"/>
                    <a:pt x="675" y="301"/>
                  </a:cubicBezTo>
                  <a:cubicBezTo>
                    <a:pt x="695" y="294"/>
                    <a:pt x="704" y="291"/>
                    <a:pt x="706" y="291"/>
                  </a:cubicBezTo>
                  <a:cubicBezTo>
                    <a:pt x="708" y="291"/>
                    <a:pt x="701" y="294"/>
                    <a:pt x="688" y="301"/>
                  </a:cubicBezTo>
                  <a:cubicBezTo>
                    <a:pt x="662" y="314"/>
                    <a:pt x="662" y="314"/>
                    <a:pt x="688" y="314"/>
                  </a:cubicBezTo>
                  <a:cubicBezTo>
                    <a:pt x="697" y="309"/>
                    <a:pt x="703" y="308"/>
                    <a:pt x="705" y="308"/>
                  </a:cubicBezTo>
                  <a:cubicBezTo>
                    <a:pt x="711" y="308"/>
                    <a:pt x="705" y="314"/>
                    <a:pt x="688" y="314"/>
                  </a:cubicBezTo>
                  <a:cubicBezTo>
                    <a:pt x="688" y="314"/>
                    <a:pt x="675" y="327"/>
                    <a:pt x="688" y="327"/>
                  </a:cubicBezTo>
                  <a:cubicBezTo>
                    <a:pt x="688" y="327"/>
                    <a:pt x="675" y="340"/>
                    <a:pt x="675" y="353"/>
                  </a:cubicBezTo>
                  <a:cubicBezTo>
                    <a:pt x="675" y="366"/>
                    <a:pt x="675" y="366"/>
                    <a:pt x="688" y="366"/>
                  </a:cubicBezTo>
                  <a:cubicBezTo>
                    <a:pt x="688" y="378"/>
                    <a:pt x="675" y="378"/>
                    <a:pt x="675" y="378"/>
                  </a:cubicBezTo>
                  <a:cubicBezTo>
                    <a:pt x="675" y="378"/>
                    <a:pt x="675" y="391"/>
                    <a:pt x="662" y="391"/>
                  </a:cubicBezTo>
                  <a:cubicBezTo>
                    <a:pt x="688" y="391"/>
                    <a:pt x="688" y="404"/>
                    <a:pt x="675" y="404"/>
                  </a:cubicBezTo>
                  <a:cubicBezTo>
                    <a:pt x="675" y="404"/>
                    <a:pt x="675" y="404"/>
                    <a:pt x="688" y="417"/>
                  </a:cubicBezTo>
                  <a:cubicBezTo>
                    <a:pt x="675" y="417"/>
                    <a:pt x="662" y="430"/>
                    <a:pt x="688" y="430"/>
                  </a:cubicBezTo>
                  <a:cubicBezTo>
                    <a:pt x="701" y="437"/>
                    <a:pt x="708" y="440"/>
                    <a:pt x="704" y="440"/>
                  </a:cubicBezTo>
                  <a:cubicBezTo>
                    <a:pt x="701" y="440"/>
                    <a:pt x="688" y="437"/>
                    <a:pt x="662" y="430"/>
                  </a:cubicBezTo>
                  <a:lnTo>
                    <a:pt x="649" y="430"/>
                  </a:lnTo>
                  <a:cubicBezTo>
                    <a:pt x="662" y="443"/>
                    <a:pt x="675" y="443"/>
                    <a:pt x="662" y="443"/>
                  </a:cubicBezTo>
                  <a:cubicBezTo>
                    <a:pt x="662" y="443"/>
                    <a:pt x="662" y="443"/>
                    <a:pt x="688" y="456"/>
                  </a:cubicBezTo>
                  <a:cubicBezTo>
                    <a:pt x="701" y="456"/>
                    <a:pt x="701" y="456"/>
                    <a:pt x="701" y="469"/>
                  </a:cubicBezTo>
                  <a:cubicBezTo>
                    <a:pt x="688" y="456"/>
                    <a:pt x="688" y="456"/>
                    <a:pt x="675" y="456"/>
                  </a:cubicBezTo>
                  <a:lnTo>
                    <a:pt x="662" y="456"/>
                  </a:lnTo>
                  <a:cubicBezTo>
                    <a:pt x="688" y="469"/>
                    <a:pt x="688" y="469"/>
                    <a:pt x="688" y="469"/>
                  </a:cubicBezTo>
                  <a:lnTo>
                    <a:pt x="662" y="469"/>
                  </a:lnTo>
                  <a:cubicBezTo>
                    <a:pt x="649" y="469"/>
                    <a:pt x="688" y="495"/>
                    <a:pt x="714" y="508"/>
                  </a:cubicBezTo>
                  <a:lnTo>
                    <a:pt x="701" y="508"/>
                  </a:lnTo>
                  <a:cubicBezTo>
                    <a:pt x="688" y="508"/>
                    <a:pt x="688" y="495"/>
                    <a:pt x="688" y="495"/>
                  </a:cubicBezTo>
                  <a:lnTo>
                    <a:pt x="636" y="495"/>
                  </a:lnTo>
                  <a:cubicBezTo>
                    <a:pt x="636" y="495"/>
                    <a:pt x="636" y="495"/>
                    <a:pt x="649" y="508"/>
                  </a:cubicBezTo>
                  <a:cubicBezTo>
                    <a:pt x="662" y="521"/>
                    <a:pt x="662" y="521"/>
                    <a:pt x="662" y="521"/>
                  </a:cubicBezTo>
                  <a:cubicBezTo>
                    <a:pt x="662" y="521"/>
                    <a:pt x="662" y="521"/>
                    <a:pt x="662" y="534"/>
                  </a:cubicBezTo>
                  <a:cubicBezTo>
                    <a:pt x="675" y="534"/>
                    <a:pt x="688" y="547"/>
                    <a:pt x="688" y="547"/>
                  </a:cubicBezTo>
                  <a:cubicBezTo>
                    <a:pt x="695" y="554"/>
                    <a:pt x="698" y="557"/>
                    <a:pt x="696" y="557"/>
                  </a:cubicBezTo>
                  <a:cubicBezTo>
                    <a:pt x="695" y="557"/>
                    <a:pt x="688" y="554"/>
                    <a:pt x="675" y="547"/>
                  </a:cubicBezTo>
                  <a:cubicBezTo>
                    <a:pt x="671" y="543"/>
                    <a:pt x="668" y="541"/>
                    <a:pt x="666" y="541"/>
                  </a:cubicBezTo>
                  <a:cubicBezTo>
                    <a:pt x="662" y="541"/>
                    <a:pt x="662" y="547"/>
                    <a:pt x="662" y="547"/>
                  </a:cubicBezTo>
                  <a:cubicBezTo>
                    <a:pt x="662" y="547"/>
                    <a:pt x="662" y="547"/>
                    <a:pt x="649" y="534"/>
                  </a:cubicBezTo>
                  <a:cubicBezTo>
                    <a:pt x="636" y="534"/>
                    <a:pt x="636" y="534"/>
                    <a:pt x="649" y="547"/>
                  </a:cubicBezTo>
                  <a:cubicBezTo>
                    <a:pt x="662" y="560"/>
                    <a:pt x="675" y="560"/>
                    <a:pt x="675" y="560"/>
                  </a:cubicBezTo>
                  <a:cubicBezTo>
                    <a:pt x="675" y="560"/>
                    <a:pt x="663" y="548"/>
                    <a:pt x="662" y="547"/>
                  </a:cubicBezTo>
                  <a:lnTo>
                    <a:pt x="662" y="547"/>
                  </a:lnTo>
                  <a:cubicBezTo>
                    <a:pt x="675" y="560"/>
                    <a:pt x="688" y="560"/>
                    <a:pt x="688" y="560"/>
                  </a:cubicBezTo>
                  <a:lnTo>
                    <a:pt x="675" y="560"/>
                  </a:lnTo>
                  <a:cubicBezTo>
                    <a:pt x="675" y="563"/>
                    <a:pt x="674" y="564"/>
                    <a:pt x="672" y="564"/>
                  </a:cubicBezTo>
                  <a:cubicBezTo>
                    <a:pt x="668" y="564"/>
                    <a:pt x="660" y="558"/>
                    <a:pt x="652" y="554"/>
                  </a:cubicBezTo>
                  <a:lnTo>
                    <a:pt x="652" y="554"/>
                  </a:lnTo>
                  <a:cubicBezTo>
                    <a:pt x="656" y="557"/>
                    <a:pt x="656" y="560"/>
                    <a:pt x="649" y="560"/>
                  </a:cubicBezTo>
                  <a:lnTo>
                    <a:pt x="623" y="560"/>
                  </a:lnTo>
                  <a:cubicBezTo>
                    <a:pt x="607" y="555"/>
                    <a:pt x="598" y="552"/>
                    <a:pt x="594" y="552"/>
                  </a:cubicBezTo>
                  <a:cubicBezTo>
                    <a:pt x="589" y="552"/>
                    <a:pt x="595" y="558"/>
                    <a:pt x="610" y="573"/>
                  </a:cubicBezTo>
                  <a:cubicBezTo>
                    <a:pt x="607" y="569"/>
                    <a:pt x="605" y="568"/>
                    <a:pt x="605" y="568"/>
                  </a:cubicBezTo>
                  <a:lnTo>
                    <a:pt x="605" y="568"/>
                  </a:lnTo>
                  <a:cubicBezTo>
                    <a:pt x="604" y="568"/>
                    <a:pt x="610" y="577"/>
                    <a:pt x="610" y="586"/>
                  </a:cubicBezTo>
                  <a:cubicBezTo>
                    <a:pt x="623" y="599"/>
                    <a:pt x="636" y="625"/>
                    <a:pt x="649" y="638"/>
                  </a:cubicBezTo>
                  <a:cubicBezTo>
                    <a:pt x="675" y="651"/>
                    <a:pt x="675" y="651"/>
                    <a:pt x="662" y="651"/>
                  </a:cubicBezTo>
                  <a:cubicBezTo>
                    <a:pt x="649" y="651"/>
                    <a:pt x="649" y="638"/>
                    <a:pt x="636" y="625"/>
                  </a:cubicBezTo>
                  <a:cubicBezTo>
                    <a:pt x="623" y="612"/>
                    <a:pt x="623" y="612"/>
                    <a:pt x="623" y="612"/>
                  </a:cubicBezTo>
                  <a:cubicBezTo>
                    <a:pt x="623" y="599"/>
                    <a:pt x="610" y="599"/>
                    <a:pt x="610" y="599"/>
                  </a:cubicBezTo>
                  <a:cubicBezTo>
                    <a:pt x="604" y="592"/>
                    <a:pt x="601" y="589"/>
                    <a:pt x="599" y="589"/>
                  </a:cubicBezTo>
                  <a:cubicBezTo>
                    <a:pt x="597" y="589"/>
                    <a:pt x="597" y="592"/>
                    <a:pt x="597" y="599"/>
                  </a:cubicBezTo>
                  <a:cubicBezTo>
                    <a:pt x="591" y="592"/>
                    <a:pt x="588" y="589"/>
                    <a:pt x="586" y="589"/>
                  </a:cubicBezTo>
                  <a:cubicBezTo>
                    <a:pt x="584" y="589"/>
                    <a:pt x="584" y="592"/>
                    <a:pt x="584" y="599"/>
                  </a:cubicBezTo>
                  <a:cubicBezTo>
                    <a:pt x="584" y="599"/>
                    <a:pt x="571" y="599"/>
                    <a:pt x="571" y="586"/>
                  </a:cubicBezTo>
                  <a:cubicBezTo>
                    <a:pt x="558" y="586"/>
                    <a:pt x="558" y="586"/>
                    <a:pt x="571" y="599"/>
                  </a:cubicBezTo>
                  <a:cubicBezTo>
                    <a:pt x="579" y="614"/>
                    <a:pt x="582" y="620"/>
                    <a:pt x="581" y="620"/>
                  </a:cubicBezTo>
                  <a:cubicBezTo>
                    <a:pt x="580" y="620"/>
                    <a:pt x="577" y="617"/>
                    <a:pt x="571" y="612"/>
                  </a:cubicBezTo>
                  <a:cubicBezTo>
                    <a:pt x="566" y="607"/>
                    <a:pt x="558" y="603"/>
                    <a:pt x="552" y="603"/>
                  </a:cubicBezTo>
                  <a:cubicBezTo>
                    <a:pt x="544" y="603"/>
                    <a:pt x="538" y="610"/>
                    <a:pt x="545" y="625"/>
                  </a:cubicBezTo>
                  <a:lnTo>
                    <a:pt x="533" y="625"/>
                  </a:lnTo>
                  <a:cubicBezTo>
                    <a:pt x="533" y="618"/>
                    <a:pt x="529" y="615"/>
                    <a:pt x="526" y="615"/>
                  </a:cubicBezTo>
                  <a:cubicBezTo>
                    <a:pt x="523" y="615"/>
                    <a:pt x="520" y="618"/>
                    <a:pt x="520" y="625"/>
                  </a:cubicBezTo>
                  <a:cubicBezTo>
                    <a:pt x="507" y="625"/>
                    <a:pt x="507" y="625"/>
                    <a:pt x="507" y="638"/>
                  </a:cubicBezTo>
                  <a:cubicBezTo>
                    <a:pt x="507" y="647"/>
                    <a:pt x="513" y="656"/>
                    <a:pt x="512" y="656"/>
                  </a:cubicBezTo>
                  <a:cubicBezTo>
                    <a:pt x="512" y="656"/>
                    <a:pt x="510" y="655"/>
                    <a:pt x="507" y="651"/>
                  </a:cubicBezTo>
                  <a:cubicBezTo>
                    <a:pt x="507" y="638"/>
                    <a:pt x="507" y="638"/>
                    <a:pt x="494" y="638"/>
                  </a:cubicBezTo>
                  <a:cubicBezTo>
                    <a:pt x="481" y="638"/>
                    <a:pt x="481" y="638"/>
                    <a:pt x="494" y="651"/>
                  </a:cubicBezTo>
                  <a:cubicBezTo>
                    <a:pt x="494" y="659"/>
                    <a:pt x="492" y="662"/>
                    <a:pt x="491" y="662"/>
                  </a:cubicBezTo>
                  <a:cubicBezTo>
                    <a:pt x="487" y="662"/>
                    <a:pt x="481" y="647"/>
                    <a:pt x="481" y="638"/>
                  </a:cubicBezTo>
                  <a:cubicBezTo>
                    <a:pt x="475" y="627"/>
                    <a:pt x="472" y="621"/>
                    <a:pt x="471" y="621"/>
                  </a:cubicBezTo>
                  <a:lnTo>
                    <a:pt x="471" y="621"/>
                  </a:lnTo>
                  <a:cubicBezTo>
                    <a:pt x="470" y="621"/>
                    <a:pt x="473" y="633"/>
                    <a:pt x="481" y="664"/>
                  </a:cubicBezTo>
                  <a:cubicBezTo>
                    <a:pt x="481" y="669"/>
                    <a:pt x="481" y="674"/>
                    <a:pt x="481" y="677"/>
                  </a:cubicBezTo>
                  <a:cubicBezTo>
                    <a:pt x="468" y="664"/>
                    <a:pt x="481" y="664"/>
                    <a:pt x="481" y="664"/>
                  </a:cubicBezTo>
                  <a:cubicBezTo>
                    <a:pt x="481" y="664"/>
                    <a:pt x="468" y="651"/>
                    <a:pt x="468" y="638"/>
                  </a:cubicBezTo>
                  <a:cubicBezTo>
                    <a:pt x="468" y="638"/>
                    <a:pt x="468" y="638"/>
                    <a:pt x="468" y="651"/>
                  </a:cubicBezTo>
                  <a:cubicBezTo>
                    <a:pt x="465" y="648"/>
                    <a:pt x="463" y="647"/>
                    <a:pt x="462" y="647"/>
                  </a:cubicBezTo>
                  <a:cubicBezTo>
                    <a:pt x="455" y="647"/>
                    <a:pt x="455" y="669"/>
                    <a:pt x="455" y="690"/>
                  </a:cubicBezTo>
                  <a:cubicBezTo>
                    <a:pt x="455" y="690"/>
                    <a:pt x="455" y="690"/>
                    <a:pt x="455" y="677"/>
                  </a:cubicBezTo>
                  <a:cubicBezTo>
                    <a:pt x="455" y="664"/>
                    <a:pt x="455" y="664"/>
                    <a:pt x="442" y="664"/>
                  </a:cubicBezTo>
                  <a:cubicBezTo>
                    <a:pt x="442" y="664"/>
                    <a:pt x="442" y="664"/>
                    <a:pt x="442" y="677"/>
                  </a:cubicBezTo>
                  <a:cubicBezTo>
                    <a:pt x="442" y="703"/>
                    <a:pt x="442" y="716"/>
                    <a:pt x="442" y="716"/>
                  </a:cubicBezTo>
                  <a:cubicBezTo>
                    <a:pt x="429" y="690"/>
                    <a:pt x="416" y="677"/>
                    <a:pt x="416" y="677"/>
                  </a:cubicBezTo>
                  <a:cubicBezTo>
                    <a:pt x="403" y="677"/>
                    <a:pt x="403" y="677"/>
                    <a:pt x="403" y="664"/>
                  </a:cubicBezTo>
                  <a:cubicBezTo>
                    <a:pt x="390" y="664"/>
                    <a:pt x="390" y="664"/>
                    <a:pt x="390" y="677"/>
                  </a:cubicBezTo>
                  <a:cubicBezTo>
                    <a:pt x="390" y="670"/>
                    <a:pt x="387" y="667"/>
                    <a:pt x="383" y="667"/>
                  </a:cubicBezTo>
                  <a:cubicBezTo>
                    <a:pt x="380" y="667"/>
                    <a:pt x="377" y="670"/>
                    <a:pt x="377" y="677"/>
                  </a:cubicBezTo>
                  <a:cubicBezTo>
                    <a:pt x="371" y="659"/>
                    <a:pt x="368" y="649"/>
                    <a:pt x="367" y="649"/>
                  </a:cubicBezTo>
                  <a:lnTo>
                    <a:pt x="367" y="649"/>
                  </a:lnTo>
                  <a:cubicBezTo>
                    <a:pt x="367" y="649"/>
                    <a:pt x="370" y="662"/>
                    <a:pt x="377" y="690"/>
                  </a:cubicBezTo>
                  <a:cubicBezTo>
                    <a:pt x="377" y="703"/>
                    <a:pt x="377" y="716"/>
                    <a:pt x="390" y="716"/>
                  </a:cubicBezTo>
                  <a:lnTo>
                    <a:pt x="390" y="729"/>
                  </a:lnTo>
                  <a:cubicBezTo>
                    <a:pt x="377" y="729"/>
                    <a:pt x="377" y="742"/>
                    <a:pt x="377" y="755"/>
                  </a:cubicBezTo>
                  <a:cubicBezTo>
                    <a:pt x="377" y="750"/>
                    <a:pt x="377" y="745"/>
                    <a:pt x="377" y="742"/>
                  </a:cubicBezTo>
                  <a:cubicBezTo>
                    <a:pt x="377" y="729"/>
                    <a:pt x="377" y="716"/>
                    <a:pt x="377" y="703"/>
                  </a:cubicBezTo>
                  <a:cubicBezTo>
                    <a:pt x="377" y="687"/>
                    <a:pt x="372" y="676"/>
                    <a:pt x="368" y="676"/>
                  </a:cubicBezTo>
                  <a:cubicBezTo>
                    <a:pt x="366" y="676"/>
                    <a:pt x="364" y="680"/>
                    <a:pt x="364" y="690"/>
                  </a:cubicBezTo>
                  <a:cubicBezTo>
                    <a:pt x="364" y="690"/>
                    <a:pt x="364" y="690"/>
                    <a:pt x="364" y="677"/>
                  </a:cubicBezTo>
                  <a:cubicBezTo>
                    <a:pt x="364" y="671"/>
                    <a:pt x="364" y="668"/>
                    <a:pt x="363" y="668"/>
                  </a:cubicBezTo>
                  <a:cubicBezTo>
                    <a:pt x="362" y="668"/>
                    <a:pt x="359" y="675"/>
                    <a:pt x="351" y="690"/>
                  </a:cubicBezTo>
                  <a:cubicBezTo>
                    <a:pt x="351" y="675"/>
                    <a:pt x="346" y="668"/>
                    <a:pt x="343" y="668"/>
                  </a:cubicBezTo>
                  <a:cubicBezTo>
                    <a:pt x="340" y="668"/>
                    <a:pt x="338" y="671"/>
                    <a:pt x="338" y="677"/>
                  </a:cubicBezTo>
                  <a:cubicBezTo>
                    <a:pt x="338" y="692"/>
                    <a:pt x="334" y="698"/>
                    <a:pt x="330" y="698"/>
                  </a:cubicBezTo>
                  <a:cubicBezTo>
                    <a:pt x="327" y="698"/>
                    <a:pt x="325" y="695"/>
                    <a:pt x="325" y="690"/>
                  </a:cubicBezTo>
                  <a:cubicBezTo>
                    <a:pt x="325" y="681"/>
                    <a:pt x="325" y="666"/>
                    <a:pt x="321" y="666"/>
                  </a:cubicBezTo>
                  <a:cubicBezTo>
                    <a:pt x="319" y="666"/>
                    <a:pt x="316" y="669"/>
                    <a:pt x="312" y="677"/>
                  </a:cubicBezTo>
                  <a:cubicBezTo>
                    <a:pt x="312" y="677"/>
                    <a:pt x="312" y="677"/>
                    <a:pt x="312" y="690"/>
                  </a:cubicBezTo>
                  <a:cubicBezTo>
                    <a:pt x="312" y="690"/>
                    <a:pt x="312" y="703"/>
                    <a:pt x="312" y="716"/>
                  </a:cubicBezTo>
                  <a:cubicBezTo>
                    <a:pt x="312" y="716"/>
                    <a:pt x="312" y="729"/>
                    <a:pt x="312" y="742"/>
                  </a:cubicBezTo>
                  <a:cubicBezTo>
                    <a:pt x="312" y="745"/>
                    <a:pt x="311" y="747"/>
                    <a:pt x="310" y="747"/>
                  </a:cubicBezTo>
                  <a:cubicBezTo>
                    <a:pt x="306" y="747"/>
                    <a:pt x="299" y="732"/>
                    <a:pt x="299" y="703"/>
                  </a:cubicBezTo>
                  <a:cubicBezTo>
                    <a:pt x="286" y="703"/>
                    <a:pt x="286" y="703"/>
                    <a:pt x="286" y="677"/>
                  </a:cubicBezTo>
                  <a:cubicBezTo>
                    <a:pt x="286" y="689"/>
                    <a:pt x="286" y="697"/>
                    <a:pt x="286" y="703"/>
                  </a:cubicBezTo>
                  <a:cubicBezTo>
                    <a:pt x="286" y="681"/>
                    <a:pt x="286" y="672"/>
                    <a:pt x="284" y="672"/>
                  </a:cubicBezTo>
                  <a:cubicBezTo>
                    <a:pt x="282" y="672"/>
                    <a:pt x="279" y="678"/>
                    <a:pt x="273" y="690"/>
                  </a:cubicBezTo>
                  <a:cubicBezTo>
                    <a:pt x="273" y="685"/>
                    <a:pt x="273" y="681"/>
                    <a:pt x="273" y="677"/>
                  </a:cubicBezTo>
                  <a:cubicBezTo>
                    <a:pt x="267" y="696"/>
                    <a:pt x="263" y="703"/>
                    <a:pt x="262" y="703"/>
                  </a:cubicBezTo>
                  <a:cubicBezTo>
                    <a:pt x="260" y="703"/>
                    <a:pt x="260" y="696"/>
                    <a:pt x="260" y="690"/>
                  </a:cubicBezTo>
                  <a:cubicBezTo>
                    <a:pt x="247" y="690"/>
                    <a:pt x="247" y="690"/>
                    <a:pt x="247" y="677"/>
                  </a:cubicBezTo>
                  <a:cubicBezTo>
                    <a:pt x="247" y="670"/>
                    <a:pt x="247" y="667"/>
                    <a:pt x="246" y="667"/>
                  </a:cubicBezTo>
                  <a:cubicBezTo>
                    <a:pt x="244" y="667"/>
                    <a:pt x="241" y="670"/>
                    <a:pt x="234" y="677"/>
                  </a:cubicBezTo>
                  <a:cubicBezTo>
                    <a:pt x="234" y="703"/>
                    <a:pt x="234" y="716"/>
                    <a:pt x="234" y="716"/>
                  </a:cubicBezTo>
                  <a:cubicBezTo>
                    <a:pt x="234" y="716"/>
                    <a:pt x="234" y="716"/>
                    <a:pt x="234" y="729"/>
                  </a:cubicBezTo>
                  <a:cubicBezTo>
                    <a:pt x="221" y="729"/>
                    <a:pt x="221" y="729"/>
                    <a:pt x="221" y="742"/>
                  </a:cubicBezTo>
                  <a:cubicBezTo>
                    <a:pt x="210" y="753"/>
                    <a:pt x="199" y="783"/>
                    <a:pt x="204" y="783"/>
                  </a:cubicBezTo>
                  <a:cubicBezTo>
                    <a:pt x="205" y="783"/>
                    <a:pt x="206" y="782"/>
                    <a:pt x="208" y="781"/>
                  </a:cubicBezTo>
                  <a:lnTo>
                    <a:pt x="208" y="794"/>
                  </a:lnTo>
                  <a:cubicBezTo>
                    <a:pt x="215" y="772"/>
                    <a:pt x="219" y="762"/>
                    <a:pt x="220" y="762"/>
                  </a:cubicBezTo>
                  <a:cubicBezTo>
                    <a:pt x="221" y="762"/>
                    <a:pt x="221" y="769"/>
                    <a:pt x="221" y="781"/>
                  </a:cubicBezTo>
                  <a:cubicBezTo>
                    <a:pt x="208" y="807"/>
                    <a:pt x="221" y="807"/>
                    <a:pt x="221" y="807"/>
                  </a:cubicBezTo>
                  <a:cubicBezTo>
                    <a:pt x="221" y="807"/>
                    <a:pt x="221" y="807"/>
                    <a:pt x="221" y="819"/>
                  </a:cubicBezTo>
                  <a:cubicBezTo>
                    <a:pt x="221" y="823"/>
                    <a:pt x="221" y="828"/>
                    <a:pt x="221" y="832"/>
                  </a:cubicBezTo>
                  <a:cubicBezTo>
                    <a:pt x="221" y="828"/>
                    <a:pt x="223" y="825"/>
                    <a:pt x="225" y="825"/>
                  </a:cubicBezTo>
                  <a:cubicBezTo>
                    <a:pt x="227" y="825"/>
                    <a:pt x="229" y="834"/>
                    <a:pt x="221" y="858"/>
                  </a:cubicBezTo>
                  <a:cubicBezTo>
                    <a:pt x="221" y="864"/>
                    <a:pt x="221" y="867"/>
                    <a:pt x="222" y="867"/>
                  </a:cubicBezTo>
                  <a:cubicBezTo>
                    <a:pt x="223" y="867"/>
                    <a:pt x="227" y="861"/>
                    <a:pt x="234" y="845"/>
                  </a:cubicBezTo>
                  <a:cubicBezTo>
                    <a:pt x="234" y="832"/>
                    <a:pt x="237" y="826"/>
                    <a:pt x="241" y="826"/>
                  </a:cubicBezTo>
                  <a:cubicBezTo>
                    <a:pt x="244" y="826"/>
                    <a:pt x="247" y="832"/>
                    <a:pt x="247" y="845"/>
                  </a:cubicBezTo>
                  <a:cubicBezTo>
                    <a:pt x="247" y="845"/>
                    <a:pt x="260" y="832"/>
                    <a:pt x="260" y="819"/>
                  </a:cubicBezTo>
                  <a:cubicBezTo>
                    <a:pt x="260" y="827"/>
                    <a:pt x="260" y="832"/>
                    <a:pt x="260" y="832"/>
                  </a:cubicBezTo>
                  <a:cubicBezTo>
                    <a:pt x="260" y="845"/>
                    <a:pt x="260" y="845"/>
                    <a:pt x="260" y="845"/>
                  </a:cubicBezTo>
                  <a:cubicBezTo>
                    <a:pt x="273" y="845"/>
                    <a:pt x="273" y="845"/>
                    <a:pt x="273" y="832"/>
                  </a:cubicBezTo>
                  <a:cubicBezTo>
                    <a:pt x="273" y="845"/>
                    <a:pt x="273" y="845"/>
                    <a:pt x="273" y="845"/>
                  </a:cubicBezTo>
                  <a:cubicBezTo>
                    <a:pt x="273" y="845"/>
                    <a:pt x="286" y="845"/>
                    <a:pt x="286" y="858"/>
                  </a:cubicBezTo>
                  <a:cubicBezTo>
                    <a:pt x="286" y="864"/>
                    <a:pt x="287" y="867"/>
                    <a:pt x="288" y="867"/>
                  </a:cubicBezTo>
                  <a:cubicBezTo>
                    <a:pt x="291" y="867"/>
                    <a:pt x="299" y="839"/>
                    <a:pt x="299" y="819"/>
                  </a:cubicBezTo>
                  <a:cubicBezTo>
                    <a:pt x="299" y="819"/>
                    <a:pt x="299" y="807"/>
                    <a:pt x="299" y="807"/>
                  </a:cubicBezTo>
                  <a:cubicBezTo>
                    <a:pt x="299" y="794"/>
                    <a:pt x="312" y="794"/>
                    <a:pt x="312" y="794"/>
                  </a:cubicBezTo>
                  <a:cubicBezTo>
                    <a:pt x="312" y="794"/>
                    <a:pt x="312" y="807"/>
                    <a:pt x="312" y="819"/>
                  </a:cubicBezTo>
                  <a:cubicBezTo>
                    <a:pt x="305" y="849"/>
                    <a:pt x="306" y="865"/>
                    <a:pt x="308" y="865"/>
                  </a:cubicBezTo>
                  <a:cubicBezTo>
                    <a:pt x="310" y="865"/>
                    <a:pt x="312" y="855"/>
                    <a:pt x="312" y="832"/>
                  </a:cubicBezTo>
                  <a:cubicBezTo>
                    <a:pt x="312" y="845"/>
                    <a:pt x="312" y="845"/>
                    <a:pt x="312" y="858"/>
                  </a:cubicBezTo>
                  <a:cubicBezTo>
                    <a:pt x="312" y="865"/>
                    <a:pt x="312" y="868"/>
                    <a:pt x="314" y="868"/>
                  </a:cubicBezTo>
                  <a:cubicBezTo>
                    <a:pt x="315" y="868"/>
                    <a:pt x="318" y="865"/>
                    <a:pt x="325" y="858"/>
                  </a:cubicBezTo>
                  <a:cubicBezTo>
                    <a:pt x="325" y="858"/>
                    <a:pt x="325" y="819"/>
                    <a:pt x="325" y="807"/>
                  </a:cubicBezTo>
                  <a:cubicBezTo>
                    <a:pt x="325" y="794"/>
                    <a:pt x="338" y="794"/>
                    <a:pt x="338" y="794"/>
                  </a:cubicBezTo>
                  <a:cubicBezTo>
                    <a:pt x="338" y="794"/>
                    <a:pt x="338" y="794"/>
                    <a:pt x="338" y="807"/>
                  </a:cubicBezTo>
                  <a:cubicBezTo>
                    <a:pt x="338" y="811"/>
                    <a:pt x="338" y="816"/>
                    <a:pt x="338" y="819"/>
                  </a:cubicBezTo>
                  <a:cubicBezTo>
                    <a:pt x="338" y="838"/>
                    <a:pt x="345" y="851"/>
                    <a:pt x="354" y="851"/>
                  </a:cubicBezTo>
                  <a:cubicBezTo>
                    <a:pt x="357" y="851"/>
                    <a:pt x="360" y="849"/>
                    <a:pt x="364" y="845"/>
                  </a:cubicBezTo>
                  <a:cubicBezTo>
                    <a:pt x="377" y="845"/>
                    <a:pt x="377" y="845"/>
                    <a:pt x="377" y="858"/>
                  </a:cubicBezTo>
                  <a:cubicBezTo>
                    <a:pt x="377" y="861"/>
                    <a:pt x="377" y="862"/>
                    <a:pt x="378" y="862"/>
                  </a:cubicBezTo>
                  <a:cubicBezTo>
                    <a:pt x="381" y="862"/>
                    <a:pt x="392" y="839"/>
                    <a:pt x="403" y="807"/>
                  </a:cubicBezTo>
                  <a:cubicBezTo>
                    <a:pt x="403" y="832"/>
                    <a:pt x="403" y="832"/>
                    <a:pt x="403" y="832"/>
                  </a:cubicBezTo>
                  <a:cubicBezTo>
                    <a:pt x="416" y="832"/>
                    <a:pt x="416" y="832"/>
                    <a:pt x="416" y="845"/>
                  </a:cubicBezTo>
                  <a:cubicBezTo>
                    <a:pt x="416" y="829"/>
                    <a:pt x="418" y="822"/>
                    <a:pt x="421" y="822"/>
                  </a:cubicBezTo>
                  <a:cubicBezTo>
                    <a:pt x="424" y="822"/>
                    <a:pt x="429" y="836"/>
                    <a:pt x="429" y="858"/>
                  </a:cubicBezTo>
                  <a:cubicBezTo>
                    <a:pt x="442" y="871"/>
                    <a:pt x="442" y="871"/>
                    <a:pt x="442" y="871"/>
                  </a:cubicBezTo>
                  <a:cubicBezTo>
                    <a:pt x="442" y="845"/>
                    <a:pt x="455" y="845"/>
                    <a:pt x="455" y="845"/>
                  </a:cubicBezTo>
                  <a:cubicBezTo>
                    <a:pt x="468" y="845"/>
                    <a:pt x="468" y="845"/>
                    <a:pt x="468" y="819"/>
                  </a:cubicBezTo>
                  <a:cubicBezTo>
                    <a:pt x="455" y="794"/>
                    <a:pt x="455" y="794"/>
                    <a:pt x="468" y="794"/>
                  </a:cubicBezTo>
                  <a:cubicBezTo>
                    <a:pt x="468" y="794"/>
                    <a:pt x="468" y="794"/>
                    <a:pt x="468" y="807"/>
                  </a:cubicBezTo>
                  <a:cubicBezTo>
                    <a:pt x="468" y="807"/>
                    <a:pt x="481" y="819"/>
                    <a:pt x="481" y="819"/>
                  </a:cubicBezTo>
                  <a:cubicBezTo>
                    <a:pt x="481" y="819"/>
                    <a:pt x="494" y="819"/>
                    <a:pt x="494" y="832"/>
                  </a:cubicBezTo>
                  <a:cubicBezTo>
                    <a:pt x="494" y="832"/>
                    <a:pt x="494" y="845"/>
                    <a:pt x="507" y="845"/>
                  </a:cubicBezTo>
                  <a:cubicBezTo>
                    <a:pt x="507" y="845"/>
                    <a:pt x="510" y="842"/>
                    <a:pt x="513" y="842"/>
                  </a:cubicBezTo>
                  <a:cubicBezTo>
                    <a:pt x="516" y="842"/>
                    <a:pt x="520" y="845"/>
                    <a:pt x="520" y="858"/>
                  </a:cubicBezTo>
                  <a:cubicBezTo>
                    <a:pt x="520" y="858"/>
                    <a:pt x="520" y="858"/>
                    <a:pt x="520" y="832"/>
                  </a:cubicBezTo>
                  <a:cubicBezTo>
                    <a:pt x="520" y="823"/>
                    <a:pt x="520" y="814"/>
                    <a:pt x="524" y="814"/>
                  </a:cubicBezTo>
                  <a:cubicBezTo>
                    <a:pt x="526" y="814"/>
                    <a:pt x="529" y="816"/>
                    <a:pt x="533" y="819"/>
                  </a:cubicBezTo>
                  <a:cubicBezTo>
                    <a:pt x="533" y="819"/>
                    <a:pt x="545" y="819"/>
                    <a:pt x="545" y="807"/>
                  </a:cubicBezTo>
                  <a:cubicBezTo>
                    <a:pt x="545" y="807"/>
                    <a:pt x="545" y="807"/>
                    <a:pt x="545" y="819"/>
                  </a:cubicBezTo>
                  <a:cubicBezTo>
                    <a:pt x="551" y="831"/>
                    <a:pt x="557" y="838"/>
                    <a:pt x="561" y="838"/>
                  </a:cubicBezTo>
                  <a:cubicBezTo>
                    <a:pt x="565" y="838"/>
                    <a:pt x="566" y="828"/>
                    <a:pt x="558" y="807"/>
                  </a:cubicBezTo>
                  <a:cubicBezTo>
                    <a:pt x="558" y="800"/>
                    <a:pt x="558" y="797"/>
                    <a:pt x="560" y="797"/>
                  </a:cubicBezTo>
                  <a:cubicBezTo>
                    <a:pt x="562" y="797"/>
                    <a:pt x="565" y="800"/>
                    <a:pt x="571" y="807"/>
                  </a:cubicBezTo>
                  <a:cubicBezTo>
                    <a:pt x="571" y="807"/>
                    <a:pt x="571" y="807"/>
                    <a:pt x="571" y="794"/>
                  </a:cubicBezTo>
                  <a:cubicBezTo>
                    <a:pt x="584" y="807"/>
                    <a:pt x="584" y="807"/>
                    <a:pt x="584" y="807"/>
                  </a:cubicBezTo>
                  <a:cubicBezTo>
                    <a:pt x="584" y="796"/>
                    <a:pt x="601" y="777"/>
                    <a:pt x="615" y="777"/>
                  </a:cubicBezTo>
                  <a:cubicBezTo>
                    <a:pt x="618" y="777"/>
                    <a:pt x="621" y="778"/>
                    <a:pt x="623" y="781"/>
                  </a:cubicBezTo>
                  <a:cubicBezTo>
                    <a:pt x="623" y="768"/>
                    <a:pt x="623" y="768"/>
                    <a:pt x="623" y="768"/>
                  </a:cubicBezTo>
                  <a:cubicBezTo>
                    <a:pt x="628" y="778"/>
                    <a:pt x="631" y="782"/>
                    <a:pt x="632" y="782"/>
                  </a:cubicBezTo>
                  <a:cubicBezTo>
                    <a:pt x="634" y="782"/>
                    <a:pt x="631" y="771"/>
                    <a:pt x="623" y="755"/>
                  </a:cubicBezTo>
                  <a:lnTo>
                    <a:pt x="610" y="755"/>
                  </a:lnTo>
                  <a:cubicBezTo>
                    <a:pt x="604" y="743"/>
                    <a:pt x="604" y="737"/>
                    <a:pt x="607" y="737"/>
                  </a:cubicBezTo>
                  <a:cubicBezTo>
                    <a:pt x="612" y="737"/>
                    <a:pt x="622" y="746"/>
                    <a:pt x="636" y="768"/>
                  </a:cubicBezTo>
                  <a:cubicBezTo>
                    <a:pt x="629" y="752"/>
                    <a:pt x="626" y="746"/>
                    <a:pt x="629" y="746"/>
                  </a:cubicBezTo>
                  <a:cubicBezTo>
                    <a:pt x="632" y="746"/>
                    <a:pt x="638" y="749"/>
                    <a:pt x="649" y="755"/>
                  </a:cubicBezTo>
                  <a:cubicBezTo>
                    <a:pt x="635" y="725"/>
                    <a:pt x="628" y="709"/>
                    <a:pt x="630" y="709"/>
                  </a:cubicBezTo>
                  <a:lnTo>
                    <a:pt x="630" y="709"/>
                  </a:lnTo>
                  <a:cubicBezTo>
                    <a:pt x="631" y="709"/>
                    <a:pt x="638" y="719"/>
                    <a:pt x="649" y="742"/>
                  </a:cubicBezTo>
                  <a:cubicBezTo>
                    <a:pt x="662" y="768"/>
                    <a:pt x="675" y="768"/>
                    <a:pt x="675" y="768"/>
                  </a:cubicBezTo>
                  <a:cubicBezTo>
                    <a:pt x="688" y="768"/>
                    <a:pt x="675" y="755"/>
                    <a:pt x="662" y="742"/>
                  </a:cubicBezTo>
                  <a:cubicBezTo>
                    <a:pt x="656" y="729"/>
                    <a:pt x="652" y="722"/>
                    <a:pt x="654" y="722"/>
                  </a:cubicBezTo>
                  <a:lnTo>
                    <a:pt x="654" y="722"/>
                  </a:lnTo>
                  <a:cubicBezTo>
                    <a:pt x="656" y="722"/>
                    <a:pt x="662" y="729"/>
                    <a:pt x="675" y="742"/>
                  </a:cubicBezTo>
                  <a:cubicBezTo>
                    <a:pt x="688" y="755"/>
                    <a:pt x="698" y="761"/>
                    <a:pt x="703" y="761"/>
                  </a:cubicBezTo>
                  <a:cubicBezTo>
                    <a:pt x="708" y="761"/>
                    <a:pt x="708" y="755"/>
                    <a:pt x="701" y="742"/>
                  </a:cubicBezTo>
                  <a:cubicBezTo>
                    <a:pt x="694" y="720"/>
                    <a:pt x="695" y="711"/>
                    <a:pt x="699" y="711"/>
                  </a:cubicBezTo>
                  <a:lnTo>
                    <a:pt x="699" y="711"/>
                  </a:lnTo>
                  <a:cubicBezTo>
                    <a:pt x="702" y="711"/>
                    <a:pt x="708" y="717"/>
                    <a:pt x="714" y="729"/>
                  </a:cubicBezTo>
                  <a:cubicBezTo>
                    <a:pt x="716" y="733"/>
                    <a:pt x="718" y="737"/>
                    <a:pt x="720" y="741"/>
                  </a:cubicBezTo>
                  <a:lnTo>
                    <a:pt x="720" y="741"/>
                  </a:lnTo>
                  <a:cubicBezTo>
                    <a:pt x="727" y="737"/>
                    <a:pt x="727" y="729"/>
                    <a:pt x="727" y="729"/>
                  </a:cubicBezTo>
                  <a:cubicBezTo>
                    <a:pt x="740" y="729"/>
                    <a:pt x="727" y="716"/>
                    <a:pt x="714" y="703"/>
                  </a:cubicBezTo>
                  <a:lnTo>
                    <a:pt x="714" y="703"/>
                  </a:lnTo>
                  <a:cubicBezTo>
                    <a:pt x="727" y="716"/>
                    <a:pt x="737" y="722"/>
                    <a:pt x="742" y="722"/>
                  </a:cubicBezTo>
                  <a:cubicBezTo>
                    <a:pt x="747" y="722"/>
                    <a:pt x="747" y="716"/>
                    <a:pt x="740" y="703"/>
                  </a:cubicBezTo>
                  <a:cubicBezTo>
                    <a:pt x="740" y="703"/>
                    <a:pt x="740" y="703"/>
                    <a:pt x="740" y="690"/>
                  </a:cubicBezTo>
                  <a:cubicBezTo>
                    <a:pt x="734" y="683"/>
                    <a:pt x="734" y="680"/>
                    <a:pt x="737" y="680"/>
                  </a:cubicBezTo>
                  <a:cubicBezTo>
                    <a:pt x="740" y="680"/>
                    <a:pt x="747" y="683"/>
                    <a:pt x="753" y="690"/>
                  </a:cubicBezTo>
                  <a:cubicBezTo>
                    <a:pt x="759" y="696"/>
                    <a:pt x="766" y="699"/>
                    <a:pt x="769" y="699"/>
                  </a:cubicBezTo>
                  <a:cubicBezTo>
                    <a:pt x="772" y="699"/>
                    <a:pt x="772" y="696"/>
                    <a:pt x="766" y="690"/>
                  </a:cubicBezTo>
                  <a:cubicBezTo>
                    <a:pt x="753" y="690"/>
                    <a:pt x="753" y="677"/>
                    <a:pt x="740" y="664"/>
                  </a:cubicBezTo>
                  <a:cubicBezTo>
                    <a:pt x="734" y="657"/>
                    <a:pt x="734" y="654"/>
                    <a:pt x="737" y="654"/>
                  </a:cubicBezTo>
                  <a:cubicBezTo>
                    <a:pt x="740" y="654"/>
                    <a:pt x="747" y="657"/>
                    <a:pt x="753" y="664"/>
                  </a:cubicBezTo>
                  <a:cubicBezTo>
                    <a:pt x="766" y="677"/>
                    <a:pt x="766" y="677"/>
                    <a:pt x="779" y="677"/>
                  </a:cubicBezTo>
                  <a:cubicBezTo>
                    <a:pt x="779" y="677"/>
                    <a:pt x="792" y="677"/>
                    <a:pt x="779" y="664"/>
                  </a:cubicBezTo>
                  <a:cubicBezTo>
                    <a:pt x="770" y="655"/>
                    <a:pt x="774" y="645"/>
                    <a:pt x="781" y="645"/>
                  </a:cubicBezTo>
                  <a:cubicBezTo>
                    <a:pt x="784" y="645"/>
                    <a:pt x="788" y="647"/>
                    <a:pt x="792" y="651"/>
                  </a:cubicBezTo>
                  <a:cubicBezTo>
                    <a:pt x="792" y="651"/>
                    <a:pt x="792" y="638"/>
                    <a:pt x="792" y="638"/>
                  </a:cubicBezTo>
                  <a:cubicBezTo>
                    <a:pt x="792" y="638"/>
                    <a:pt x="779" y="625"/>
                    <a:pt x="792" y="625"/>
                  </a:cubicBezTo>
                  <a:cubicBezTo>
                    <a:pt x="792" y="625"/>
                    <a:pt x="792" y="625"/>
                    <a:pt x="779" y="612"/>
                  </a:cubicBezTo>
                  <a:lnTo>
                    <a:pt x="792" y="612"/>
                  </a:lnTo>
                  <a:cubicBezTo>
                    <a:pt x="805" y="618"/>
                    <a:pt x="811" y="622"/>
                    <a:pt x="813" y="622"/>
                  </a:cubicBezTo>
                  <a:cubicBezTo>
                    <a:pt x="815" y="622"/>
                    <a:pt x="811" y="618"/>
                    <a:pt x="805" y="612"/>
                  </a:cubicBezTo>
                  <a:cubicBezTo>
                    <a:pt x="792" y="599"/>
                    <a:pt x="792" y="599"/>
                    <a:pt x="805" y="599"/>
                  </a:cubicBezTo>
                  <a:cubicBezTo>
                    <a:pt x="787" y="590"/>
                    <a:pt x="775" y="581"/>
                    <a:pt x="778" y="581"/>
                  </a:cubicBezTo>
                  <a:cubicBezTo>
                    <a:pt x="780" y="581"/>
                    <a:pt x="784" y="582"/>
                    <a:pt x="792" y="586"/>
                  </a:cubicBezTo>
                  <a:cubicBezTo>
                    <a:pt x="792" y="586"/>
                    <a:pt x="805" y="573"/>
                    <a:pt x="792" y="573"/>
                  </a:cubicBezTo>
                  <a:cubicBezTo>
                    <a:pt x="777" y="558"/>
                    <a:pt x="770" y="552"/>
                    <a:pt x="773" y="552"/>
                  </a:cubicBezTo>
                  <a:cubicBezTo>
                    <a:pt x="775" y="552"/>
                    <a:pt x="781" y="555"/>
                    <a:pt x="792" y="560"/>
                  </a:cubicBezTo>
                  <a:cubicBezTo>
                    <a:pt x="792" y="560"/>
                    <a:pt x="779" y="547"/>
                    <a:pt x="792" y="547"/>
                  </a:cubicBezTo>
                  <a:lnTo>
                    <a:pt x="766" y="547"/>
                  </a:lnTo>
                  <a:cubicBezTo>
                    <a:pt x="766" y="543"/>
                    <a:pt x="769" y="541"/>
                    <a:pt x="773" y="541"/>
                  </a:cubicBezTo>
                  <a:cubicBezTo>
                    <a:pt x="780" y="541"/>
                    <a:pt x="792" y="547"/>
                    <a:pt x="792" y="547"/>
                  </a:cubicBezTo>
                  <a:cubicBezTo>
                    <a:pt x="800" y="551"/>
                    <a:pt x="806" y="552"/>
                    <a:pt x="811" y="552"/>
                  </a:cubicBezTo>
                  <a:cubicBezTo>
                    <a:pt x="822" y="552"/>
                    <a:pt x="823" y="543"/>
                    <a:pt x="805" y="534"/>
                  </a:cubicBezTo>
                  <a:cubicBezTo>
                    <a:pt x="818" y="534"/>
                    <a:pt x="818" y="521"/>
                    <a:pt x="805" y="521"/>
                  </a:cubicBezTo>
                  <a:lnTo>
                    <a:pt x="792" y="508"/>
                  </a:lnTo>
                  <a:lnTo>
                    <a:pt x="792" y="508"/>
                  </a:lnTo>
                  <a:cubicBezTo>
                    <a:pt x="805" y="521"/>
                    <a:pt x="831" y="521"/>
                    <a:pt x="831" y="521"/>
                  </a:cubicBezTo>
                  <a:cubicBezTo>
                    <a:pt x="831" y="508"/>
                    <a:pt x="831" y="508"/>
                    <a:pt x="818" y="508"/>
                  </a:cubicBezTo>
                  <a:lnTo>
                    <a:pt x="805" y="508"/>
                  </a:lnTo>
                  <a:cubicBezTo>
                    <a:pt x="805" y="502"/>
                    <a:pt x="808" y="499"/>
                    <a:pt x="812" y="498"/>
                  </a:cubicBezTo>
                  <a:lnTo>
                    <a:pt x="812" y="498"/>
                  </a:lnTo>
                  <a:cubicBezTo>
                    <a:pt x="815" y="500"/>
                    <a:pt x="821" y="503"/>
                    <a:pt x="831" y="508"/>
                  </a:cubicBezTo>
                  <a:cubicBezTo>
                    <a:pt x="824" y="502"/>
                    <a:pt x="818" y="498"/>
                    <a:pt x="813" y="498"/>
                  </a:cubicBezTo>
                  <a:cubicBezTo>
                    <a:pt x="813" y="498"/>
                    <a:pt x="812" y="498"/>
                    <a:pt x="812" y="498"/>
                  </a:cubicBezTo>
                  <a:lnTo>
                    <a:pt x="812" y="498"/>
                  </a:lnTo>
                  <a:cubicBezTo>
                    <a:pt x="807" y="495"/>
                    <a:pt x="810" y="495"/>
                    <a:pt x="818" y="495"/>
                  </a:cubicBezTo>
                  <a:lnTo>
                    <a:pt x="831" y="495"/>
                  </a:lnTo>
                  <a:cubicBezTo>
                    <a:pt x="824" y="489"/>
                    <a:pt x="824" y="485"/>
                    <a:pt x="826" y="485"/>
                  </a:cubicBezTo>
                  <a:cubicBezTo>
                    <a:pt x="828" y="485"/>
                    <a:pt x="831" y="489"/>
                    <a:pt x="831" y="495"/>
                  </a:cubicBezTo>
                  <a:lnTo>
                    <a:pt x="844" y="495"/>
                  </a:lnTo>
                  <a:cubicBezTo>
                    <a:pt x="870" y="495"/>
                    <a:pt x="857" y="495"/>
                    <a:pt x="831" y="482"/>
                  </a:cubicBezTo>
                  <a:lnTo>
                    <a:pt x="844" y="482"/>
                  </a:lnTo>
                  <a:cubicBezTo>
                    <a:pt x="844" y="482"/>
                    <a:pt x="844" y="482"/>
                    <a:pt x="831" y="469"/>
                  </a:cubicBezTo>
                  <a:lnTo>
                    <a:pt x="844" y="469"/>
                  </a:lnTo>
                  <a:cubicBezTo>
                    <a:pt x="849" y="472"/>
                    <a:pt x="853" y="473"/>
                    <a:pt x="855" y="473"/>
                  </a:cubicBezTo>
                  <a:cubicBezTo>
                    <a:pt x="865" y="473"/>
                    <a:pt x="854" y="456"/>
                    <a:pt x="844" y="456"/>
                  </a:cubicBezTo>
                  <a:cubicBezTo>
                    <a:pt x="819" y="444"/>
                    <a:pt x="818" y="443"/>
                    <a:pt x="840" y="443"/>
                  </a:cubicBezTo>
                  <a:lnTo>
                    <a:pt x="840" y="443"/>
                  </a:lnTo>
                  <a:cubicBezTo>
                    <a:pt x="832" y="440"/>
                    <a:pt x="819" y="435"/>
                    <a:pt x="805" y="430"/>
                  </a:cubicBezTo>
                  <a:lnTo>
                    <a:pt x="805" y="430"/>
                  </a:lnTo>
                  <a:cubicBezTo>
                    <a:pt x="837" y="437"/>
                    <a:pt x="854" y="440"/>
                    <a:pt x="857" y="440"/>
                  </a:cubicBezTo>
                  <a:cubicBezTo>
                    <a:pt x="860" y="440"/>
                    <a:pt x="850" y="437"/>
                    <a:pt x="831" y="430"/>
                  </a:cubicBezTo>
                  <a:cubicBezTo>
                    <a:pt x="818" y="417"/>
                    <a:pt x="818" y="417"/>
                    <a:pt x="831" y="417"/>
                  </a:cubicBezTo>
                  <a:cubicBezTo>
                    <a:pt x="857" y="417"/>
                    <a:pt x="857" y="417"/>
                    <a:pt x="857" y="404"/>
                  </a:cubicBezTo>
                  <a:cubicBezTo>
                    <a:pt x="857" y="404"/>
                    <a:pt x="857" y="404"/>
                    <a:pt x="844" y="391"/>
                  </a:cubicBezTo>
                  <a:cubicBezTo>
                    <a:pt x="870" y="391"/>
                    <a:pt x="857" y="378"/>
                    <a:pt x="818" y="378"/>
                  </a:cubicBezTo>
                  <a:lnTo>
                    <a:pt x="844" y="378"/>
                  </a:lnTo>
                  <a:cubicBezTo>
                    <a:pt x="857" y="378"/>
                    <a:pt x="857" y="378"/>
                    <a:pt x="857" y="353"/>
                  </a:cubicBezTo>
                  <a:cubicBezTo>
                    <a:pt x="847" y="334"/>
                    <a:pt x="845" y="322"/>
                    <a:pt x="834" y="322"/>
                  </a:cubicBezTo>
                  <a:cubicBezTo>
                    <a:pt x="830" y="322"/>
                    <a:pt x="825" y="323"/>
                    <a:pt x="818" y="327"/>
                  </a:cubicBezTo>
                  <a:cubicBezTo>
                    <a:pt x="792" y="327"/>
                    <a:pt x="792" y="327"/>
                    <a:pt x="818" y="314"/>
                  </a:cubicBezTo>
                  <a:lnTo>
                    <a:pt x="805" y="314"/>
                  </a:lnTo>
                  <a:cubicBezTo>
                    <a:pt x="818" y="314"/>
                    <a:pt x="831" y="301"/>
                    <a:pt x="831" y="301"/>
                  </a:cubicBezTo>
                  <a:lnTo>
                    <a:pt x="831" y="301"/>
                  </a:lnTo>
                  <a:lnTo>
                    <a:pt x="818" y="314"/>
                  </a:lnTo>
                  <a:lnTo>
                    <a:pt x="831" y="314"/>
                  </a:lnTo>
                  <a:cubicBezTo>
                    <a:pt x="831" y="314"/>
                    <a:pt x="831" y="314"/>
                    <a:pt x="844" y="301"/>
                  </a:cubicBezTo>
                  <a:cubicBezTo>
                    <a:pt x="870" y="288"/>
                    <a:pt x="857" y="288"/>
                    <a:pt x="844" y="288"/>
                  </a:cubicBezTo>
                  <a:cubicBezTo>
                    <a:pt x="835" y="292"/>
                    <a:pt x="831" y="293"/>
                    <a:pt x="829" y="293"/>
                  </a:cubicBezTo>
                  <a:cubicBezTo>
                    <a:pt x="827" y="293"/>
                    <a:pt x="835" y="288"/>
                    <a:pt x="844" y="288"/>
                  </a:cubicBezTo>
                  <a:cubicBezTo>
                    <a:pt x="857" y="275"/>
                    <a:pt x="870" y="275"/>
                    <a:pt x="857" y="275"/>
                  </a:cubicBezTo>
                  <a:cubicBezTo>
                    <a:pt x="831" y="275"/>
                    <a:pt x="818" y="262"/>
                    <a:pt x="844" y="262"/>
                  </a:cubicBezTo>
                  <a:cubicBezTo>
                    <a:pt x="844" y="262"/>
                    <a:pt x="844" y="249"/>
                    <a:pt x="844" y="249"/>
                  </a:cubicBezTo>
                  <a:lnTo>
                    <a:pt x="831" y="249"/>
                  </a:lnTo>
                  <a:cubicBezTo>
                    <a:pt x="818" y="236"/>
                    <a:pt x="818" y="236"/>
                    <a:pt x="831" y="223"/>
                  </a:cubicBezTo>
                  <a:lnTo>
                    <a:pt x="831" y="223"/>
                  </a:lnTo>
                  <a:cubicBezTo>
                    <a:pt x="831" y="223"/>
                    <a:pt x="819" y="229"/>
                    <a:pt x="812" y="229"/>
                  </a:cubicBezTo>
                  <a:cubicBezTo>
                    <a:pt x="810" y="229"/>
                    <a:pt x="809" y="228"/>
                    <a:pt x="808" y="228"/>
                  </a:cubicBezTo>
                  <a:lnTo>
                    <a:pt x="808" y="228"/>
                  </a:lnTo>
                  <a:lnTo>
                    <a:pt x="818" y="223"/>
                  </a:lnTo>
                  <a:cubicBezTo>
                    <a:pt x="818" y="216"/>
                    <a:pt x="815" y="213"/>
                    <a:pt x="811" y="213"/>
                  </a:cubicBezTo>
                  <a:cubicBezTo>
                    <a:pt x="808" y="213"/>
                    <a:pt x="805" y="216"/>
                    <a:pt x="805" y="223"/>
                  </a:cubicBezTo>
                  <a:cubicBezTo>
                    <a:pt x="805" y="210"/>
                    <a:pt x="805" y="210"/>
                    <a:pt x="805" y="197"/>
                  </a:cubicBezTo>
                  <a:cubicBezTo>
                    <a:pt x="805" y="197"/>
                    <a:pt x="805" y="191"/>
                    <a:pt x="801" y="191"/>
                  </a:cubicBezTo>
                  <a:cubicBezTo>
                    <a:pt x="799" y="191"/>
                    <a:pt x="796" y="193"/>
                    <a:pt x="792" y="197"/>
                  </a:cubicBezTo>
                  <a:cubicBezTo>
                    <a:pt x="802" y="186"/>
                    <a:pt x="796" y="167"/>
                    <a:pt x="786" y="167"/>
                  </a:cubicBezTo>
                  <a:cubicBezTo>
                    <a:pt x="784" y="167"/>
                    <a:pt x="781" y="168"/>
                    <a:pt x="779" y="171"/>
                  </a:cubicBezTo>
                  <a:cubicBezTo>
                    <a:pt x="772" y="177"/>
                    <a:pt x="769" y="181"/>
                    <a:pt x="768" y="181"/>
                  </a:cubicBezTo>
                  <a:cubicBezTo>
                    <a:pt x="766" y="181"/>
                    <a:pt x="766" y="177"/>
                    <a:pt x="766" y="171"/>
                  </a:cubicBezTo>
                  <a:cubicBezTo>
                    <a:pt x="753" y="171"/>
                    <a:pt x="766" y="158"/>
                    <a:pt x="779" y="145"/>
                  </a:cubicBezTo>
                  <a:cubicBezTo>
                    <a:pt x="792" y="132"/>
                    <a:pt x="792" y="132"/>
                    <a:pt x="779" y="132"/>
                  </a:cubicBezTo>
                  <a:cubicBezTo>
                    <a:pt x="775" y="136"/>
                    <a:pt x="772" y="138"/>
                    <a:pt x="769" y="138"/>
                  </a:cubicBezTo>
                  <a:cubicBezTo>
                    <a:pt x="765" y="138"/>
                    <a:pt x="762" y="132"/>
                    <a:pt x="753" y="132"/>
                  </a:cubicBezTo>
                  <a:cubicBezTo>
                    <a:pt x="740" y="132"/>
                    <a:pt x="740" y="132"/>
                    <a:pt x="727" y="145"/>
                  </a:cubicBezTo>
                  <a:cubicBezTo>
                    <a:pt x="740" y="132"/>
                    <a:pt x="740" y="132"/>
                    <a:pt x="727" y="119"/>
                  </a:cubicBezTo>
                  <a:cubicBezTo>
                    <a:pt x="727" y="110"/>
                    <a:pt x="727" y="101"/>
                    <a:pt x="722" y="101"/>
                  </a:cubicBezTo>
                  <a:cubicBezTo>
                    <a:pt x="721" y="101"/>
                    <a:pt x="718" y="102"/>
                    <a:pt x="714" y="106"/>
                  </a:cubicBezTo>
                  <a:cubicBezTo>
                    <a:pt x="701" y="119"/>
                    <a:pt x="714" y="119"/>
                    <a:pt x="701" y="119"/>
                  </a:cubicBezTo>
                  <a:cubicBezTo>
                    <a:pt x="720" y="100"/>
                    <a:pt x="704" y="88"/>
                    <a:pt x="689" y="88"/>
                  </a:cubicBezTo>
                  <a:cubicBezTo>
                    <a:pt x="684" y="88"/>
                    <a:pt x="679" y="90"/>
                    <a:pt x="675" y="93"/>
                  </a:cubicBezTo>
                  <a:cubicBezTo>
                    <a:pt x="675" y="93"/>
                    <a:pt x="675" y="93"/>
                    <a:pt x="688" y="80"/>
                  </a:cubicBezTo>
                  <a:cubicBezTo>
                    <a:pt x="688" y="80"/>
                    <a:pt x="688" y="67"/>
                    <a:pt x="688" y="67"/>
                  </a:cubicBezTo>
                  <a:lnTo>
                    <a:pt x="662" y="67"/>
                  </a:lnTo>
                  <a:cubicBezTo>
                    <a:pt x="654" y="67"/>
                    <a:pt x="645" y="61"/>
                    <a:pt x="640" y="61"/>
                  </a:cubicBezTo>
                  <a:cubicBezTo>
                    <a:pt x="638" y="61"/>
                    <a:pt x="636" y="63"/>
                    <a:pt x="636" y="67"/>
                  </a:cubicBezTo>
                  <a:cubicBezTo>
                    <a:pt x="623" y="67"/>
                    <a:pt x="623" y="67"/>
                    <a:pt x="636" y="54"/>
                  </a:cubicBezTo>
                  <a:cubicBezTo>
                    <a:pt x="649" y="41"/>
                    <a:pt x="636" y="41"/>
                    <a:pt x="636" y="41"/>
                  </a:cubicBezTo>
                  <a:cubicBezTo>
                    <a:pt x="636" y="41"/>
                    <a:pt x="636" y="54"/>
                    <a:pt x="623" y="67"/>
                  </a:cubicBezTo>
                  <a:cubicBezTo>
                    <a:pt x="623" y="74"/>
                    <a:pt x="620" y="77"/>
                    <a:pt x="617" y="77"/>
                  </a:cubicBezTo>
                  <a:cubicBezTo>
                    <a:pt x="614" y="77"/>
                    <a:pt x="610" y="74"/>
                    <a:pt x="610" y="67"/>
                  </a:cubicBezTo>
                  <a:cubicBezTo>
                    <a:pt x="610" y="58"/>
                    <a:pt x="610" y="49"/>
                    <a:pt x="606" y="49"/>
                  </a:cubicBezTo>
                  <a:cubicBezTo>
                    <a:pt x="604" y="49"/>
                    <a:pt x="601" y="50"/>
                    <a:pt x="597" y="54"/>
                  </a:cubicBezTo>
                  <a:cubicBezTo>
                    <a:pt x="597" y="54"/>
                    <a:pt x="584" y="54"/>
                    <a:pt x="597" y="41"/>
                  </a:cubicBezTo>
                  <a:cubicBezTo>
                    <a:pt x="597" y="34"/>
                    <a:pt x="597" y="26"/>
                    <a:pt x="595" y="26"/>
                  </a:cubicBezTo>
                  <a:cubicBezTo>
                    <a:pt x="593" y="26"/>
                    <a:pt x="590" y="30"/>
                    <a:pt x="584" y="41"/>
                  </a:cubicBezTo>
                  <a:cubicBezTo>
                    <a:pt x="571" y="41"/>
                    <a:pt x="571" y="41"/>
                    <a:pt x="584" y="15"/>
                  </a:cubicBezTo>
                  <a:cubicBezTo>
                    <a:pt x="584" y="8"/>
                    <a:pt x="584" y="0"/>
                    <a:pt x="582" y="0"/>
                  </a:cubicBezTo>
                  <a:close/>
                  <a:moveTo>
                    <a:pt x="221" y="962"/>
                  </a:moveTo>
                  <a:cubicBezTo>
                    <a:pt x="221" y="962"/>
                    <a:pt x="208" y="975"/>
                    <a:pt x="208" y="988"/>
                  </a:cubicBezTo>
                  <a:cubicBezTo>
                    <a:pt x="221" y="988"/>
                    <a:pt x="221" y="975"/>
                    <a:pt x="221" y="962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19"/>
          <p:cNvGrpSpPr/>
          <p:nvPr/>
        </p:nvGrpSpPr>
        <p:grpSpPr>
          <a:xfrm>
            <a:off x="488058" y="203740"/>
            <a:ext cx="99964" cy="96059"/>
            <a:chOff x="6298750" y="3724413"/>
            <a:chExt cx="216280" cy="207875"/>
          </a:xfrm>
        </p:grpSpPr>
        <p:sp>
          <p:nvSpPr>
            <p:cNvPr id="195" name="Google Shape;195;p19"/>
            <p:cNvSpPr/>
            <p:nvPr/>
          </p:nvSpPr>
          <p:spPr>
            <a:xfrm>
              <a:off x="6298750" y="3724413"/>
              <a:ext cx="216280" cy="207875"/>
            </a:xfrm>
            <a:custGeom>
              <a:rect b="b" l="l" r="r" t="t"/>
              <a:pathLst>
                <a:path extrusionOk="0" h="1385" w="1441">
                  <a:moveTo>
                    <a:pt x="753" y="53"/>
                  </a:moveTo>
                  <a:lnTo>
                    <a:pt x="753" y="66"/>
                  </a:lnTo>
                  <a:cubicBezTo>
                    <a:pt x="740" y="66"/>
                    <a:pt x="740" y="66"/>
                    <a:pt x="753" y="53"/>
                  </a:cubicBezTo>
                  <a:close/>
                  <a:moveTo>
                    <a:pt x="403" y="78"/>
                  </a:moveTo>
                  <a:lnTo>
                    <a:pt x="403" y="78"/>
                  </a:lnTo>
                  <a:cubicBezTo>
                    <a:pt x="403" y="79"/>
                    <a:pt x="403" y="79"/>
                    <a:pt x="404" y="80"/>
                  </a:cubicBezTo>
                  <a:lnTo>
                    <a:pt x="404" y="80"/>
                  </a:lnTo>
                  <a:cubicBezTo>
                    <a:pt x="404" y="79"/>
                    <a:pt x="403" y="79"/>
                    <a:pt x="403" y="78"/>
                  </a:cubicBezTo>
                  <a:close/>
                  <a:moveTo>
                    <a:pt x="831" y="66"/>
                  </a:moveTo>
                  <a:cubicBezTo>
                    <a:pt x="831" y="66"/>
                    <a:pt x="831" y="66"/>
                    <a:pt x="831" y="78"/>
                  </a:cubicBezTo>
                  <a:cubicBezTo>
                    <a:pt x="824" y="85"/>
                    <a:pt x="821" y="88"/>
                    <a:pt x="820" y="88"/>
                  </a:cubicBezTo>
                  <a:cubicBezTo>
                    <a:pt x="818" y="88"/>
                    <a:pt x="818" y="85"/>
                    <a:pt x="818" y="78"/>
                  </a:cubicBezTo>
                  <a:cubicBezTo>
                    <a:pt x="818" y="66"/>
                    <a:pt x="818" y="66"/>
                    <a:pt x="831" y="66"/>
                  </a:cubicBezTo>
                  <a:close/>
                  <a:moveTo>
                    <a:pt x="429" y="143"/>
                  </a:moveTo>
                  <a:lnTo>
                    <a:pt x="429" y="143"/>
                  </a:lnTo>
                  <a:cubicBezTo>
                    <a:pt x="429" y="143"/>
                    <a:pt x="434" y="154"/>
                    <a:pt x="438" y="165"/>
                  </a:cubicBezTo>
                  <a:lnTo>
                    <a:pt x="438" y="165"/>
                  </a:lnTo>
                  <a:cubicBezTo>
                    <a:pt x="429" y="154"/>
                    <a:pt x="429" y="143"/>
                    <a:pt x="429" y="143"/>
                  </a:cubicBezTo>
                  <a:close/>
                  <a:moveTo>
                    <a:pt x="844" y="156"/>
                  </a:moveTo>
                  <a:lnTo>
                    <a:pt x="844" y="169"/>
                  </a:lnTo>
                  <a:lnTo>
                    <a:pt x="831" y="182"/>
                  </a:lnTo>
                  <a:cubicBezTo>
                    <a:pt x="831" y="169"/>
                    <a:pt x="844" y="156"/>
                    <a:pt x="844" y="156"/>
                  </a:cubicBezTo>
                  <a:close/>
                  <a:moveTo>
                    <a:pt x="896" y="156"/>
                  </a:moveTo>
                  <a:lnTo>
                    <a:pt x="896" y="169"/>
                  </a:lnTo>
                  <a:cubicBezTo>
                    <a:pt x="883" y="182"/>
                    <a:pt x="883" y="182"/>
                    <a:pt x="883" y="182"/>
                  </a:cubicBezTo>
                  <a:cubicBezTo>
                    <a:pt x="883" y="182"/>
                    <a:pt x="883" y="182"/>
                    <a:pt x="883" y="169"/>
                  </a:cubicBezTo>
                  <a:cubicBezTo>
                    <a:pt x="883" y="169"/>
                    <a:pt x="883" y="156"/>
                    <a:pt x="896" y="156"/>
                  </a:cubicBezTo>
                  <a:close/>
                  <a:moveTo>
                    <a:pt x="714" y="208"/>
                  </a:moveTo>
                  <a:cubicBezTo>
                    <a:pt x="714" y="208"/>
                    <a:pt x="714" y="208"/>
                    <a:pt x="714" y="208"/>
                  </a:cubicBezTo>
                  <a:cubicBezTo>
                    <a:pt x="714" y="208"/>
                    <a:pt x="714" y="208"/>
                    <a:pt x="714" y="208"/>
                  </a:cubicBezTo>
                  <a:close/>
                  <a:moveTo>
                    <a:pt x="805" y="208"/>
                  </a:moveTo>
                  <a:cubicBezTo>
                    <a:pt x="805" y="208"/>
                    <a:pt x="805" y="208"/>
                    <a:pt x="805" y="208"/>
                  </a:cubicBezTo>
                  <a:cubicBezTo>
                    <a:pt x="805" y="208"/>
                    <a:pt x="805" y="208"/>
                    <a:pt x="805" y="208"/>
                  </a:cubicBezTo>
                  <a:close/>
                  <a:moveTo>
                    <a:pt x="922" y="208"/>
                  </a:moveTo>
                  <a:cubicBezTo>
                    <a:pt x="915" y="228"/>
                    <a:pt x="915" y="237"/>
                    <a:pt x="917" y="237"/>
                  </a:cubicBezTo>
                  <a:lnTo>
                    <a:pt x="917" y="237"/>
                  </a:lnTo>
                  <a:cubicBezTo>
                    <a:pt x="918" y="237"/>
                    <a:pt x="922" y="228"/>
                    <a:pt x="922" y="208"/>
                  </a:cubicBezTo>
                  <a:close/>
                  <a:moveTo>
                    <a:pt x="1062" y="249"/>
                  </a:moveTo>
                  <a:cubicBezTo>
                    <a:pt x="1059" y="249"/>
                    <a:pt x="1055" y="252"/>
                    <a:pt x="1051" y="260"/>
                  </a:cubicBezTo>
                  <a:lnTo>
                    <a:pt x="1062" y="249"/>
                  </a:lnTo>
                  <a:close/>
                  <a:moveTo>
                    <a:pt x="1224" y="242"/>
                  </a:moveTo>
                  <a:cubicBezTo>
                    <a:pt x="1226" y="242"/>
                    <a:pt x="1229" y="243"/>
                    <a:pt x="1233" y="247"/>
                  </a:cubicBezTo>
                  <a:cubicBezTo>
                    <a:pt x="1220" y="260"/>
                    <a:pt x="1207" y="260"/>
                    <a:pt x="1207" y="260"/>
                  </a:cubicBezTo>
                  <a:cubicBezTo>
                    <a:pt x="1216" y="251"/>
                    <a:pt x="1219" y="242"/>
                    <a:pt x="1224" y="242"/>
                  </a:cubicBezTo>
                  <a:close/>
                  <a:moveTo>
                    <a:pt x="429" y="260"/>
                  </a:moveTo>
                  <a:cubicBezTo>
                    <a:pt x="429" y="262"/>
                    <a:pt x="429" y="263"/>
                    <a:pt x="429" y="264"/>
                  </a:cubicBezTo>
                  <a:lnTo>
                    <a:pt x="429" y="264"/>
                  </a:lnTo>
                  <a:cubicBezTo>
                    <a:pt x="428" y="264"/>
                    <a:pt x="428" y="264"/>
                    <a:pt x="427" y="263"/>
                  </a:cubicBezTo>
                  <a:lnTo>
                    <a:pt x="427" y="263"/>
                  </a:lnTo>
                  <a:cubicBezTo>
                    <a:pt x="428" y="265"/>
                    <a:pt x="428" y="265"/>
                    <a:pt x="428" y="265"/>
                  </a:cubicBezTo>
                  <a:cubicBezTo>
                    <a:pt x="429" y="265"/>
                    <a:pt x="429" y="265"/>
                    <a:pt x="429" y="264"/>
                  </a:cubicBezTo>
                  <a:lnTo>
                    <a:pt x="429" y="264"/>
                  </a:lnTo>
                  <a:cubicBezTo>
                    <a:pt x="433" y="267"/>
                    <a:pt x="436" y="269"/>
                    <a:pt x="436" y="269"/>
                  </a:cubicBezTo>
                  <a:cubicBezTo>
                    <a:pt x="437" y="269"/>
                    <a:pt x="434" y="265"/>
                    <a:pt x="429" y="260"/>
                  </a:cubicBezTo>
                  <a:close/>
                  <a:moveTo>
                    <a:pt x="1364" y="315"/>
                  </a:moveTo>
                  <a:cubicBezTo>
                    <a:pt x="1363" y="315"/>
                    <a:pt x="1356" y="318"/>
                    <a:pt x="1350" y="325"/>
                  </a:cubicBezTo>
                  <a:cubicBezTo>
                    <a:pt x="1363" y="318"/>
                    <a:pt x="1366" y="315"/>
                    <a:pt x="1364" y="315"/>
                  </a:cubicBezTo>
                  <a:close/>
                  <a:moveTo>
                    <a:pt x="1204" y="349"/>
                  </a:moveTo>
                  <a:cubicBezTo>
                    <a:pt x="1205" y="349"/>
                    <a:pt x="1202" y="356"/>
                    <a:pt x="1194" y="364"/>
                  </a:cubicBezTo>
                  <a:cubicBezTo>
                    <a:pt x="1200" y="353"/>
                    <a:pt x="1203" y="349"/>
                    <a:pt x="1204" y="349"/>
                  </a:cubicBezTo>
                  <a:close/>
                  <a:moveTo>
                    <a:pt x="1333" y="371"/>
                  </a:moveTo>
                  <a:cubicBezTo>
                    <a:pt x="1337" y="371"/>
                    <a:pt x="1337" y="377"/>
                    <a:pt x="1337" y="377"/>
                  </a:cubicBezTo>
                  <a:cubicBezTo>
                    <a:pt x="1324" y="390"/>
                    <a:pt x="1311" y="390"/>
                    <a:pt x="1311" y="390"/>
                  </a:cubicBezTo>
                  <a:cubicBezTo>
                    <a:pt x="1311" y="377"/>
                    <a:pt x="1311" y="377"/>
                    <a:pt x="1324" y="377"/>
                  </a:cubicBezTo>
                  <a:cubicBezTo>
                    <a:pt x="1328" y="372"/>
                    <a:pt x="1331" y="371"/>
                    <a:pt x="1333" y="371"/>
                  </a:cubicBezTo>
                  <a:close/>
                  <a:moveTo>
                    <a:pt x="208" y="558"/>
                  </a:moveTo>
                  <a:cubicBezTo>
                    <a:pt x="208" y="558"/>
                    <a:pt x="214" y="564"/>
                    <a:pt x="217" y="568"/>
                  </a:cubicBezTo>
                  <a:lnTo>
                    <a:pt x="217" y="568"/>
                  </a:lnTo>
                  <a:cubicBezTo>
                    <a:pt x="221" y="566"/>
                    <a:pt x="218" y="563"/>
                    <a:pt x="208" y="558"/>
                  </a:cubicBezTo>
                  <a:close/>
                  <a:moveTo>
                    <a:pt x="1337" y="649"/>
                  </a:moveTo>
                  <a:cubicBezTo>
                    <a:pt x="1363" y="649"/>
                    <a:pt x="1376" y="649"/>
                    <a:pt x="1376" y="662"/>
                  </a:cubicBezTo>
                  <a:lnTo>
                    <a:pt x="1350" y="662"/>
                  </a:lnTo>
                  <a:lnTo>
                    <a:pt x="1337" y="649"/>
                  </a:lnTo>
                  <a:close/>
                  <a:moveTo>
                    <a:pt x="1246" y="675"/>
                  </a:moveTo>
                  <a:cubicBezTo>
                    <a:pt x="1259" y="675"/>
                    <a:pt x="1272" y="688"/>
                    <a:pt x="1272" y="688"/>
                  </a:cubicBezTo>
                  <a:cubicBezTo>
                    <a:pt x="1259" y="688"/>
                    <a:pt x="1246" y="675"/>
                    <a:pt x="1246" y="675"/>
                  </a:cubicBezTo>
                  <a:close/>
                  <a:moveTo>
                    <a:pt x="299" y="701"/>
                  </a:moveTo>
                  <a:cubicBezTo>
                    <a:pt x="299" y="701"/>
                    <a:pt x="299" y="701"/>
                    <a:pt x="286" y="714"/>
                  </a:cubicBezTo>
                  <a:cubicBezTo>
                    <a:pt x="299" y="714"/>
                    <a:pt x="299" y="714"/>
                    <a:pt x="299" y="701"/>
                  </a:cubicBezTo>
                  <a:close/>
                  <a:moveTo>
                    <a:pt x="208" y="704"/>
                  </a:moveTo>
                  <a:cubicBezTo>
                    <a:pt x="212" y="704"/>
                    <a:pt x="215" y="708"/>
                    <a:pt x="221" y="714"/>
                  </a:cubicBezTo>
                  <a:cubicBezTo>
                    <a:pt x="221" y="714"/>
                    <a:pt x="221" y="714"/>
                    <a:pt x="208" y="727"/>
                  </a:cubicBezTo>
                  <a:lnTo>
                    <a:pt x="195" y="727"/>
                  </a:lnTo>
                  <a:lnTo>
                    <a:pt x="195" y="714"/>
                  </a:lnTo>
                  <a:cubicBezTo>
                    <a:pt x="202" y="708"/>
                    <a:pt x="205" y="704"/>
                    <a:pt x="208" y="704"/>
                  </a:cubicBezTo>
                  <a:close/>
                  <a:moveTo>
                    <a:pt x="120" y="731"/>
                  </a:moveTo>
                  <a:cubicBezTo>
                    <a:pt x="121" y="731"/>
                    <a:pt x="121" y="733"/>
                    <a:pt x="118" y="738"/>
                  </a:cubicBezTo>
                  <a:lnTo>
                    <a:pt x="118" y="738"/>
                  </a:lnTo>
                  <a:cubicBezTo>
                    <a:pt x="118" y="734"/>
                    <a:pt x="120" y="731"/>
                    <a:pt x="120" y="731"/>
                  </a:cubicBezTo>
                  <a:close/>
                  <a:moveTo>
                    <a:pt x="234" y="753"/>
                  </a:moveTo>
                  <a:lnTo>
                    <a:pt x="234" y="756"/>
                  </a:lnTo>
                  <a:lnTo>
                    <a:pt x="234" y="756"/>
                  </a:lnTo>
                  <a:cubicBezTo>
                    <a:pt x="240" y="753"/>
                    <a:pt x="242" y="753"/>
                    <a:pt x="234" y="753"/>
                  </a:cubicBezTo>
                  <a:close/>
                  <a:moveTo>
                    <a:pt x="247" y="740"/>
                  </a:moveTo>
                  <a:cubicBezTo>
                    <a:pt x="247" y="753"/>
                    <a:pt x="247" y="753"/>
                    <a:pt x="234" y="766"/>
                  </a:cubicBezTo>
                  <a:lnTo>
                    <a:pt x="234" y="756"/>
                  </a:lnTo>
                  <a:lnTo>
                    <a:pt x="234" y="756"/>
                  </a:lnTo>
                  <a:cubicBezTo>
                    <a:pt x="231" y="758"/>
                    <a:pt x="226" y="761"/>
                    <a:pt x="221" y="766"/>
                  </a:cubicBezTo>
                  <a:cubicBezTo>
                    <a:pt x="208" y="779"/>
                    <a:pt x="195" y="779"/>
                    <a:pt x="195" y="779"/>
                  </a:cubicBezTo>
                  <a:cubicBezTo>
                    <a:pt x="195" y="779"/>
                    <a:pt x="208" y="766"/>
                    <a:pt x="221" y="766"/>
                  </a:cubicBezTo>
                  <a:cubicBezTo>
                    <a:pt x="234" y="740"/>
                    <a:pt x="234" y="740"/>
                    <a:pt x="247" y="740"/>
                  </a:cubicBezTo>
                  <a:close/>
                  <a:moveTo>
                    <a:pt x="27" y="818"/>
                  </a:moveTo>
                  <a:cubicBezTo>
                    <a:pt x="27" y="818"/>
                    <a:pt x="14" y="818"/>
                    <a:pt x="1" y="831"/>
                  </a:cubicBezTo>
                  <a:cubicBezTo>
                    <a:pt x="1" y="831"/>
                    <a:pt x="14" y="831"/>
                    <a:pt x="27" y="818"/>
                  </a:cubicBezTo>
                  <a:close/>
                  <a:moveTo>
                    <a:pt x="325" y="870"/>
                  </a:moveTo>
                  <a:cubicBezTo>
                    <a:pt x="325" y="870"/>
                    <a:pt x="325" y="883"/>
                    <a:pt x="312" y="883"/>
                  </a:cubicBezTo>
                  <a:cubicBezTo>
                    <a:pt x="312" y="883"/>
                    <a:pt x="318" y="877"/>
                    <a:pt x="325" y="870"/>
                  </a:cubicBezTo>
                  <a:close/>
                  <a:moveTo>
                    <a:pt x="1285" y="857"/>
                  </a:moveTo>
                  <a:cubicBezTo>
                    <a:pt x="1298" y="870"/>
                    <a:pt x="1311" y="870"/>
                    <a:pt x="1311" y="883"/>
                  </a:cubicBezTo>
                  <a:lnTo>
                    <a:pt x="1298" y="870"/>
                  </a:lnTo>
                  <a:lnTo>
                    <a:pt x="1285" y="857"/>
                  </a:lnTo>
                  <a:close/>
                  <a:moveTo>
                    <a:pt x="922" y="896"/>
                  </a:moveTo>
                  <a:cubicBezTo>
                    <a:pt x="909" y="896"/>
                    <a:pt x="909" y="896"/>
                    <a:pt x="922" y="909"/>
                  </a:cubicBezTo>
                  <a:cubicBezTo>
                    <a:pt x="922" y="903"/>
                    <a:pt x="922" y="899"/>
                    <a:pt x="922" y="896"/>
                  </a:cubicBezTo>
                  <a:close/>
                  <a:moveTo>
                    <a:pt x="1016" y="900"/>
                  </a:moveTo>
                  <a:cubicBezTo>
                    <a:pt x="1015" y="900"/>
                    <a:pt x="1018" y="906"/>
                    <a:pt x="1025" y="921"/>
                  </a:cubicBezTo>
                  <a:lnTo>
                    <a:pt x="1025" y="921"/>
                  </a:lnTo>
                  <a:cubicBezTo>
                    <a:pt x="1025" y="917"/>
                    <a:pt x="1025" y="913"/>
                    <a:pt x="1025" y="909"/>
                  </a:cubicBezTo>
                  <a:cubicBezTo>
                    <a:pt x="1020" y="903"/>
                    <a:pt x="1017" y="900"/>
                    <a:pt x="1016" y="900"/>
                  </a:cubicBezTo>
                  <a:close/>
                  <a:moveTo>
                    <a:pt x="506" y="915"/>
                  </a:moveTo>
                  <a:lnTo>
                    <a:pt x="506" y="915"/>
                  </a:lnTo>
                  <a:cubicBezTo>
                    <a:pt x="503" y="926"/>
                    <a:pt x="494" y="937"/>
                    <a:pt x="494" y="948"/>
                  </a:cubicBezTo>
                  <a:cubicBezTo>
                    <a:pt x="481" y="960"/>
                    <a:pt x="481" y="960"/>
                    <a:pt x="481" y="960"/>
                  </a:cubicBezTo>
                  <a:cubicBezTo>
                    <a:pt x="481" y="948"/>
                    <a:pt x="494" y="935"/>
                    <a:pt x="494" y="922"/>
                  </a:cubicBezTo>
                  <a:cubicBezTo>
                    <a:pt x="500" y="922"/>
                    <a:pt x="503" y="919"/>
                    <a:pt x="506" y="915"/>
                  </a:cubicBezTo>
                  <a:close/>
                  <a:moveTo>
                    <a:pt x="372" y="955"/>
                  </a:moveTo>
                  <a:cubicBezTo>
                    <a:pt x="375" y="955"/>
                    <a:pt x="377" y="957"/>
                    <a:pt x="377" y="960"/>
                  </a:cubicBezTo>
                  <a:cubicBezTo>
                    <a:pt x="377" y="960"/>
                    <a:pt x="364" y="973"/>
                    <a:pt x="351" y="973"/>
                  </a:cubicBezTo>
                  <a:cubicBezTo>
                    <a:pt x="351" y="964"/>
                    <a:pt x="364" y="955"/>
                    <a:pt x="372" y="955"/>
                  </a:cubicBezTo>
                  <a:close/>
                  <a:moveTo>
                    <a:pt x="374" y="981"/>
                  </a:moveTo>
                  <a:cubicBezTo>
                    <a:pt x="370" y="981"/>
                    <a:pt x="364" y="990"/>
                    <a:pt x="364" y="999"/>
                  </a:cubicBezTo>
                  <a:cubicBezTo>
                    <a:pt x="351" y="1012"/>
                    <a:pt x="351" y="1012"/>
                    <a:pt x="364" y="1012"/>
                  </a:cubicBezTo>
                  <a:cubicBezTo>
                    <a:pt x="364" y="1017"/>
                    <a:pt x="365" y="1018"/>
                    <a:pt x="367" y="1018"/>
                  </a:cubicBezTo>
                  <a:cubicBezTo>
                    <a:pt x="371" y="1018"/>
                    <a:pt x="377" y="1012"/>
                    <a:pt x="377" y="1012"/>
                  </a:cubicBezTo>
                  <a:cubicBezTo>
                    <a:pt x="390" y="999"/>
                    <a:pt x="377" y="999"/>
                    <a:pt x="377" y="986"/>
                  </a:cubicBezTo>
                  <a:cubicBezTo>
                    <a:pt x="377" y="983"/>
                    <a:pt x="376" y="981"/>
                    <a:pt x="374" y="981"/>
                  </a:cubicBezTo>
                  <a:close/>
                  <a:moveTo>
                    <a:pt x="568" y="994"/>
                  </a:moveTo>
                  <a:cubicBezTo>
                    <a:pt x="571" y="994"/>
                    <a:pt x="571" y="999"/>
                    <a:pt x="571" y="999"/>
                  </a:cubicBezTo>
                  <a:lnTo>
                    <a:pt x="571" y="1012"/>
                  </a:lnTo>
                  <a:lnTo>
                    <a:pt x="558" y="1025"/>
                  </a:lnTo>
                  <a:lnTo>
                    <a:pt x="558" y="999"/>
                  </a:lnTo>
                  <a:cubicBezTo>
                    <a:pt x="563" y="995"/>
                    <a:pt x="566" y="994"/>
                    <a:pt x="568" y="994"/>
                  </a:cubicBezTo>
                  <a:close/>
                  <a:moveTo>
                    <a:pt x="1077" y="999"/>
                  </a:moveTo>
                  <a:cubicBezTo>
                    <a:pt x="1077" y="1012"/>
                    <a:pt x="1090" y="1025"/>
                    <a:pt x="1077" y="1025"/>
                  </a:cubicBezTo>
                  <a:lnTo>
                    <a:pt x="1077" y="1012"/>
                  </a:lnTo>
                  <a:lnTo>
                    <a:pt x="1064" y="999"/>
                  </a:lnTo>
                  <a:close/>
                  <a:moveTo>
                    <a:pt x="857" y="1013"/>
                  </a:moveTo>
                  <a:lnTo>
                    <a:pt x="870" y="1038"/>
                  </a:lnTo>
                  <a:cubicBezTo>
                    <a:pt x="861" y="1038"/>
                    <a:pt x="858" y="1025"/>
                    <a:pt x="857" y="1013"/>
                  </a:cubicBezTo>
                  <a:close/>
                  <a:moveTo>
                    <a:pt x="1039" y="1004"/>
                  </a:moveTo>
                  <a:cubicBezTo>
                    <a:pt x="1041" y="1004"/>
                    <a:pt x="1044" y="1010"/>
                    <a:pt x="1051" y="1025"/>
                  </a:cubicBezTo>
                  <a:cubicBezTo>
                    <a:pt x="1064" y="1038"/>
                    <a:pt x="1064" y="1038"/>
                    <a:pt x="1051" y="1038"/>
                  </a:cubicBezTo>
                  <a:cubicBezTo>
                    <a:pt x="1051" y="1038"/>
                    <a:pt x="1051" y="1025"/>
                    <a:pt x="1038" y="1012"/>
                  </a:cubicBezTo>
                  <a:cubicBezTo>
                    <a:pt x="1038" y="1007"/>
                    <a:pt x="1038" y="1004"/>
                    <a:pt x="1039" y="1004"/>
                  </a:cubicBezTo>
                  <a:close/>
                  <a:moveTo>
                    <a:pt x="685" y="1004"/>
                  </a:moveTo>
                  <a:cubicBezTo>
                    <a:pt x="686" y="1004"/>
                    <a:pt x="683" y="1010"/>
                    <a:pt x="675" y="1025"/>
                  </a:cubicBezTo>
                  <a:cubicBezTo>
                    <a:pt x="662" y="1038"/>
                    <a:pt x="662" y="1051"/>
                    <a:pt x="662" y="1051"/>
                  </a:cubicBezTo>
                  <a:lnTo>
                    <a:pt x="662" y="1051"/>
                  </a:lnTo>
                  <a:cubicBezTo>
                    <a:pt x="662" y="1051"/>
                    <a:pt x="662" y="1038"/>
                    <a:pt x="675" y="1012"/>
                  </a:cubicBezTo>
                  <a:cubicBezTo>
                    <a:pt x="681" y="1007"/>
                    <a:pt x="684" y="1004"/>
                    <a:pt x="685" y="1004"/>
                  </a:cubicBezTo>
                  <a:close/>
                  <a:moveTo>
                    <a:pt x="583" y="1020"/>
                  </a:moveTo>
                  <a:cubicBezTo>
                    <a:pt x="584" y="1020"/>
                    <a:pt x="584" y="1027"/>
                    <a:pt x="584" y="1038"/>
                  </a:cubicBezTo>
                  <a:cubicBezTo>
                    <a:pt x="571" y="1051"/>
                    <a:pt x="571" y="1064"/>
                    <a:pt x="558" y="1077"/>
                  </a:cubicBezTo>
                  <a:lnTo>
                    <a:pt x="546" y="1077"/>
                  </a:lnTo>
                  <a:cubicBezTo>
                    <a:pt x="546" y="1077"/>
                    <a:pt x="558" y="1064"/>
                    <a:pt x="571" y="1051"/>
                  </a:cubicBezTo>
                  <a:cubicBezTo>
                    <a:pt x="579" y="1030"/>
                    <a:pt x="582" y="1020"/>
                    <a:pt x="583" y="1020"/>
                  </a:cubicBezTo>
                  <a:close/>
                  <a:moveTo>
                    <a:pt x="807" y="1033"/>
                  </a:moveTo>
                  <a:cubicBezTo>
                    <a:pt x="810" y="1033"/>
                    <a:pt x="815" y="1048"/>
                    <a:pt x="805" y="1077"/>
                  </a:cubicBezTo>
                  <a:cubicBezTo>
                    <a:pt x="805" y="1064"/>
                    <a:pt x="805" y="1038"/>
                    <a:pt x="805" y="1038"/>
                  </a:cubicBezTo>
                  <a:cubicBezTo>
                    <a:pt x="805" y="1035"/>
                    <a:pt x="806" y="1033"/>
                    <a:pt x="807" y="1033"/>
                  </a:cubicBezTo>
                  <a:close/>
                  <a:moveTo>
                    <a:pt x="987" y="1064"/>
                  </a:moveTo>
                  <a:cubicBezTo>
                    <a:pt x="999" y="1064"/>
                    <a:pt x="999" y="1077"/>
                    <a:pt x="999" y="1077"/>
                  </a:cubicBezTo>
                  <a:cubicBezTo>
                    <a:pt x="999" y="1082"/>
                    <a:pt x="999" y="1083"/>
                    <a:pt x="999" y="1083"/>
                  </a:cubicBezTo>
                  <a:cubicBezTo>
                    <a:pt x="998" y="1083"/>
                    <a:pt x="995" y="1077"/>
                    <a:pt x="987" y="1077"/>
                  </a:cubicBezTo>
                  <a:cubicBezTo>
                    <a:pt x="987" y="1064"/>
                    <a:pt x="987" y="1064"/>
                    <a:pt x="987" y="1064"/>
                  </a:cubicBezTo>
                  <a:close/>
                  <a:moveTo>
                    <a:pt x="701" y="1077"/>
                  </a:moveTo>
                  <a:cubicBezTo>
                    <a:pt x="688" y="1090"/>
                    <a:pt x="688" y="1103"/>
                    <a:pt x="688" y="1103"/>
                  </a:cubicBezTo>
                  <a:cubicBezTo>
                    <a:pt x="688" y="1090"/>
                    <a:pt x="688" y="1077"/>
                    <a:pt x="688" y="1077"/>
                  </a:cubicBezTo>
                  <a:close/>
                  <a:moveTo>
                    <a:pt x="909" y="1077"/>
                  </a:moveTo>
                  <a:cubicBezTo>
                    <a:pt x="922" y="1077"/>
                    <a:pt x="922" y="1077"/>
                    <a:pt x="922" y="1090"/>
                  </a:cubicBezTo>
                  <a:cubicBezTo>
                    <a:pt x="922" y="1090"/>
                    <a:pt x="935" y="1103"/>
                    <a:pt x="922" y="1103"/>
                  </a:cubicBezTo>
                  <a:cubicBezTo>
                    <a:pt x="922" y="1103"/>
                    <a:pt x="909" y="1090"/>
                    <a:pt x="909" y="1090"/>
                  </a:cubicBezTo>
                  <a:cubicBezTo>
                    <a:pt x="909" y="1077"/>
                    <a:pt x="909" y="1077"/>
                    <a:pt x="909" y="1077"/>
                  </a:cubicBezTo>
                  <a:close/>
                  <a:moveTo>
                    <a:pt x="701" y="1"/>
                  </a:moveTo>
                  <a:cubicBezTo>
                    <a:pt x="701" y="1"/>
                    <a:pt x="701" y="14"/>
                    <a:pt x="701" y="14"/>
                  </a:cubicBezTo>
                  <a:cubicBezTo>
                    <a:pt x="701" y="27"/>
                    <a:pt x="597" y="27"/>
                    <a:pt x="584" y="27"/>
                  </a:cubicBezTo>
                  <a:cubicBezTo>
                    <a:pt x="578" y="20"/>
                    <a:pt x="571" y="17"/>
                    <a:pt x="567" y="17"/>
                  </a:cubicBezTo>
                  <a:cubicBezTo>
                    <a:pt x="562" y="17"/>
                    <a:pt x="558" y="20"/>
                    <a:pt x="558" y="27"/>
                  </a:cubicBezTo>
                  <a:cubicBezTo>
                    <a:pt x="558" y="40"/>
                    <a:pt x="546" y="53"/>
                    <a:pt x="520" y="53"/>
                  </a:cubicBezTo>
                  <a:cubicBezTo>
                    <a:pt x="481" y="53"/>
                    <a:pt x="468" y="66"/>
                    <a:pt x="468" y="78"/>
                  </a:cubicBezTo>
                  <a:lnTo>
                    <a:pt x="455" y="78"/>
                  </a:lnTo>
                  <a:cubicBezTo>
                    <a:pt x="455" y="78"/>
                    <a:pt x="442" y="104"/>
                    <a:pt x="442" y="104"/>
                  </a:cubicBezTo>
                  <a:cubicBezTo>
                    <a:pt x="429" y="91"/>
                    <a:pt x="429" y="78"/>
                    <a:pt x="429" y="78"/>
                  </a:cubicBezTo>
                  <a:cubicBezTo>
                    <a:pt x="416" y="78"/>
                    <a:pt x="416" y="91"/>
                    <a:pt x="429" y="104"/>
                  </a:cubicBezTo>
                  <a:cubicBezTo>
                    <a:pt x="429" y="117"/>
                    <a:pt x="429" y="117"/>
                    <a:pt x="429" y="117"/>
                  </a:cubicBezTo>
                  <a:cubicBezTo>
                    <a:pt x="429" y="117"/>
                    <a:pt x="429" y="117"/>
                    <a:pt x="416" y="104"/>
                  </a:cubicBezTo>
                  <a:cubicBezTo>
                    <a:pt x="416" y="94"/>
                    <a:pt x="407" y="84"/>
                    <a:pt x="404" y="80"/>
                  </a:cubicBezTo>
                  <a:lnTo>
                    <a:pt x="404" y="80"/>
                  </a:lnTo>
                  <a:cubicBezTo>
                    <a:pt x="415" y="92"/>
                    <a:pt x="403" y="104"/>
                    <a:pt x="403" y="104"/>
                  </a:cubicBezTo>
                  <a:cubicBezTo>
                    <a:pt x="403" y="104"/>
                    <a:pt x="403" y="104"/>
                    <a:pt x="390" y="78"/>
                  </a:cubicBezTo>
                  <a:cubicBezTo>
                    <a:pt x="383" y="66"/>
                    <a:pt x="380" y="59"/>
                    <a:pt x="379" y="59"/>
                  </a:cubicBezTo>
                  <a:cubicBezTo>
                    <a:pt x="377" y="59"/>
                    <a:pt x="377" y="66"/>
                    <a:pt x="377" y="78"/>
                  </a:cubicBezTo>
                  <a:lnTo>
                    <a:pt x="377" y="91"/>
                  </a:lnTo>
                  <a:cubicBezTo>
                    <a:pt x="374" y="85"/>
                    <a:pt x="371" y="83"/>
                    <a:pt x="370" y="83"/>
                  </a:cubicBezTo>
                  <a:cubicBezTo>
                    <a:pt x="365" y="83"/>
                    <a:pt x="367" y="108"/>
                    <a:pt x="377" y="117"/>
                  </a:cubicBezTo>
                  <a:cubicBezTo>
                    <a:pt x="364" y="104"/>
                    <a:pt x="357" y="98"/>
                    <a:pt x="356" y="98"/>
                  </a:cubicBezTo>
                  <a:cubicBezTo>
                    <a:pt x="354" y="98"/>
                    <a:pt x="357" y="104"/>
                    <a:pt x="364" y="117"/>
                  </a:cubicBezTo>
                  <a:cubicBezTo>
                    <a:pt x="364" y="130"/>
                    <a:pt x="364" y="130"/>
                    <a:pt x="351" y="130"/>
                  </a:cubicBezTo>
                  <a:cubicBezTo>
                    <a:pt x="338" y="117"/>
                    <a:pt x="338" y="117"/>
                    <a:pt x="325" y="117"/>
                  </a:cubicBezTo>
                  <a:cubicBezTo>
                    <a:pt x="338" y="130"/>
                    <a:pt x="312" y="156"/>
                    <a:pt x="286" y="169"/>
                  </a:cubicBezTo>
                  <a:cubicBezTo>
                    <a:pt x="260" y="195"/>
                    <a:pt x="234" y="221"/>
                    <a:pt x="247" y="221"/>
                  </a:cubicBezTo>
                  <a:cubicBezTo>
                    <a:pt x="247" y="228"/>
                    <a:pt x="247" y="231"/>
                    <a:pt x="246" y="231"/>
                  </a:cubicBezTo>
                  <a:cubicBezTo>
                    <a:pt x="244" y="231"/>
                    <a:pt x="241" y="228"/>
                    <a:pt x="234" y="221"/>
                  </a:cubicBezTo>
                  <a:cubicBezTo>
                    <a:pt x="230" y="217"/>
                    <a:pt x="228" y="216"/>
                    <a:pt x="226" y="216"/>
                  </a:cubicBezTo>
                  <a:cubicBezTo>
                    <a:pt x="222" y="216"/>
                    <a:pt x="225" y="225"/>
                    <a:pt x="234" y="234"/>
                  </a:cubicBezTo>
                  <a:cubicBezTo>
                    <a:pt x="243" y="243"/>
                    <a:pt x="253" y="252"/>
                    <a:pt x="248" y="252"/>
                  </a:cubicBezTo>
                  <a:cubicBezTo>
                    <a:pt x="246" y="252"/>
                    <a:pt x="242" y="251"/>
                    <a:pt x="234" y="247"/>
                  </a:cubicBezTo>
                  <a:cubicBezTo>
                    <a:pt x="228" y="241"/>
                    <a:pt x="225" y="237"/>
                    <a:pt x="221" y="237"/>
                  </a:cubicBezTo>
                  <a:cubicBezTo>
                    <a:pt x="218" y="237"/>
                    <a:pt x="215" y="241"/>
                    <a:pt x="208" y="247"/>
                  </a:cubicBezTo>
                  <a:cubicBezTo>
                    <a:pt x="195" y="260"/>
                    <a:pt x="182" y="273"/>
                    <a:pt x="195" y="286"/>
                  </a:cubicBezTo>
                  <a:cubicBezTo>
                    <a:pt x="190" y="281"/>
                    <a:pt x="182" y="278"/>
                    <a:pt x="176" y="278"/>
                  </a:cubicBezTo>
                  <a:cubicBezTo>
                    <a:pt x="168" y="278"/>
                    <a:pt x="162" y="284"/>
                    <a:pt x="169" y="299"/>
                  </a:cubicBezTo>
                  <a:cubicBezTo>
                    <a:pt x="169" y="305"/>
                    <a:pt x="169" y="309"/>
                    <a:pt x="168" y="309"/>
                  </a:cubicBezTo>
                  <a:cubicBezTo>
                    <a:pt x="166" y="309"/>
                    <a:pt x="163" y="305"/>
                    <a:pt x="156" y="299"/>
                  </a:cubicBezTo>
                  <a:cubicBezTo>
                    <a:pt x="156" y="312"/>
                    <a:pt x="143" y="312"/>
                    <a:pt x="156" y="325"/>
                  </a:cubicBezTo>
                  <a:lnTo>
                    <a:pt x="143" y="351"/>
                  </a:lnTo>
                  <a:cubicBezTo>
                    <a:pt x="130" y="364"/>
                    <a:pt x="143" y="377"/>
                    <a:pt x="143" y="377"/>
                  </a:cubicBezTo>
                  <a:cubicBezTo>
                    <a:pt x="130" y="377"/>
                    <a:pt x="118" y="390"/>
                    <a:pt x="118" y="429"/>
                  </a:cubicBezTo>
                  <a:cubicBezTo>
                    <a:pt x="105" y="455"/>
                    <a:pt x="105" y="481"/>
                    <a:pt x="79" y="481"/>
                  </a:cubicBezTo>
                  <a:cubicBezTo>
                    <a:pt x="79" y="481"/>
                    <a:pt x="79" y="481"/>
                    <a:pt x="92" y="494"/>
                  </a:cubicBezTo>
                  <a:cubicBezTo>
                    <a:pt x="118" y="494"/>
                    <a:pt x="118" y="507"/>
                    <a:pt x="105" y="507"/>
                  </a:cubicBezTo>
                  <a:cubicBezTo>
                    <a:pt x="79" y="507"/>
                    <a:pt x="79" y="519"/>
                    <a:pt x="105" y="532"/>
                  </a:cubicBezTo>
                  <a:lnTo>
                    <a:pt x="92" y="532"/>
                  </a:lnTo>
                  <a:cubicBezTo>
                    <a:pt x="66" y="532"/>
                    <a:pt x="79" y="545"/>
                    <a:pt x="105" y="545"/>
                  </a:cubicBezTo>
                  <a:cubicBezTo>
                    <a:pt x="92" y="558"/>
                    <a:pt x="79" y="558"/>
                    <a:pt x="92" y="558"/>
                  </a:cubicBezTo>
                  <a:cubicBezTo>
                    <a:pt x="92" y="565"/>
                    <a:pt x="92" y="568"/>
                    <a:pt x="87" y="568"/>
                  </a:cubicBezTo>
                  <a:cubicBezTo>
                    <a:pt x="82" y="568"/>
                    <a:pt x="72" y="565"/>
                    <a:pt x="53" y="558"/>
                  </a:cubicBezTo>
                  <a:cubicBezTo>
                    <a:pt x="40" y="558"/>
                    <a:pt x="27" y="558"/>
                    <a:pt x="27" y="571"/>
                  </a:cubicBezTo>
                  <a:lnTo>
                    <a:pt x="53" y="571"/>
                  </a:lnTo>
                  <a:lnTo>
                    <a:pt x="53" y="584"/>
                  </a:lnTo>
                  <a:lnTo>
                    <a:pt x="66" y="584"/>
                  </a:lnTo>
                  <a:cubicBezTo>
                    <a:pt x="92" y="584"/>
                    <a:pt x="92" y="597"/>
                    <a:pt x="92" y="597"/>
                  </a:cubicBezTo>
                  <a:lnTo>
                    <a:pt x="156" y="597"/>
                  </a:lnTo>
                  <a:cubicBezTo>
                    <a:pt x="182" y="597"/>
                    <a:pt x="208" y="597"/>
                    <a:pt x="221" y="584"/>
                  </a:cubicBezTo>
                  <a:cubicBezTo>
                    <a:pt x="234" y="571"/>
                    <a:pt x="247" y="571"/>
                    <a:pt x="221" y="571"/>
                  </a:cubicBezTo>
                  <a:cubicBezTo>
                    <a:pt x="221" y="571"/>
                    <a:pt x="220" y="570"/>
                    <a:pt x="217" y="568"/>
                  </a:cubicBezTo>
                  <a:lnTo>
                    <a:pt x="217" y="568"/>
                  </a:lnTo>
                  <a:cubicBezTo>
                    <a:pt x="217" y="568"/>
                    <a:pt x="215" y="568"/>
                    <a:pt x="213" y="568"/>
                  </a:cubicBezTo>
                  <a:cubicBezTo>
                    <a:pt x="205" y="568"/>
                    <a:pt x="189" y="565"/>
                    <a:pt x="169" y="558"/>
                  </a:cubicBezTo>
                  <a:lnTo>
                    <a:pt x="221" y="558"/>
                  </a:lnTo>
                  <a:cubicBezTo>
                    <a:pt x="234" y="558"/>
                    <a:pt x="234" y="545"/>
                    <a:pt x="234" y="532"/>
                  </a:cubicBezTo>
                  <a:cubicBezTo>
                    <a:pt x="234" y="507"/>
                    <a:pt x="234" y="494"/>
                    <a:pt x="260" y="494"/>
                  </a:cubicBezTo>
                  <a:lnTo>
                    <a:pt x="273" y="494"/>
                  </a:lnTo>
                  <a:cubicBezTo>
                    <a:pt x="260" y="494"/>
                    <a:pt x="260" y="481"/>
                    <a:pt x="273" y="455"/>
                  </a:cubicBezTo>
                  <a:cubicBezTo>
                    <a:pt x="273" y="442"/>
                    <a:pt x="286" y="416"/>
                    <a:pt x="273" y="416"/>
                  </a:cubicBezTo>
                  <a:cubicBezTo>
                    <a:pt x="273" y="403"/>
                    <a:pt x="273" y="403"/>
                    <a:pt x="273" y="403"/>
                  </a:cubicBezTo>
                  <a:cubicBezTo>
                    <a:pt x="277" y="407"/>
                    <a:pt x="282" y="409"/>
                    <a:pt x="286" y="409"/>
                  </a:cubicBezTo>
                  <a:cubicBezTo>
                    <a:pt x="293" y="409"/>
                    <a:pt x="299" y="403"/>
                    <a:pt x="299" y="403"/>
                  </a:cubicBezTo>
                  <a:cubicBezTo>
                    <a:pt x="286" y="390"/>
                    <a:pt x="286" y="377"/>
                    <a:pt x="286" y="377"/>
                  </a:cubicBezTo>
                  <a:lnTo>
                    <a:pt x="286" y="377"/>
                  </a:lnTo>
                  <a:cubicBezTo>
                    <a:pt x="293" y="383"/>
                    <a:pt x="299" y="387"/>
                    <a:pt x="304" y="387"/>
                  </a:cubicBezTo>
                  <a:cubicBezTo>
                    <a:pt x="309" y="387"/>
                    <a:pt x="312" y="383"/>
                    <a:pt x="312" y="377"/>
                  </a:cubicBezTo>
                  <a:cubicBezTo>
                    <a:pt x="312" y="377"/>
                    <a:pt x="312" y="377"/>
                    <a:pt x="299" y="364"/>
                  </a:cubicBezTo>
                  <a:cubicBezTo>
                    <a:pt x="299" y="364"/>
                    <a:pt x="312" y="351"/>
                    <a:pt x="338" y="351"/>
                  </a:cubicBezTo>
                  <a:cubicBezTo>
                    <a:pt x="351" y="351"/>
                    <a:pt x="338" y="338"/>
                    <a:pt x="325" y="338"/>
                  </a:cubicBezTo>
                  <a:cubicBezTo>
                    <a:pt x="325" y="325"/>
                    <a:pt x="312" y="312"/>
                    <a:pt x="312" y="312"/>
                  </a:cubicBezTo>
                  <a:lnTo>
                    <a:pt x="312" y="312"/>
                  </a:lnTo>
                  <a:cubicBezTo>
                    <a:pt x="312" y="312"/>
                    <a:pt x="325" y="325"/>
                    <a:pt x="338" y="325"/>
                  </a:cubicBezTo>
                  <a:cubicBezTo>
                    <a:pt x="351" y="338"/>
                    <a:pt x="351" y="338"/>
                    <a:pt x="351" y="338"/>
                  </a:cubicBezTo>
                  <a:lnTo>
                    <a:pt x="351" y="325"/>
                  </a:lnTo>
                  <a:cubicBezTo>
                    <a:pt x="338" y="325"/>
                    <a:pt x="351" y="312"/>
                    <a:pt x="364" y="299"/>
                  </a:cubicBezTo>
                  <a:cubicBezTo>
                    <a:pt x="390" y="273"/>
                    <a:pt x="403" y="273"/>
                    <a:pt x="390" y="260"/>
                  </a:cubicBezTo>
                  <a:cubicBezTo>
                    <a:pt x="377" y="247"/>
                    <a:pt x="377" y="247"/>
                    <a:pt x="403" y="247"/>
                  </a:cubicBezTo>
                  <a:cubicBezTo>
                    <a:pt x="414" y="254"/>
                    <a:pt x="422" y="260"/>
                    <a:pt x="427" y="263"/>
                  </a:cubicBezTo>
                  <a:lnTo>
                    <a:pt x="427" y="263"/>
                  </a:lnTo>
                  <a:cubicBezTo>
                    <a:pt x="425" y="260"/>
                    <a:pt x="422" y="254"/>
                    <a:pt x="416" y="247"/>
                  </a:cubicBezTo>
                  <a:cubicBezTo>
                    <a:pt x="408" y="232"/>
                    <a:pt x="405" y="226"/>
                    <a:pt x="406" y="226"/>
                  </a:cubicBezTo>
                  <a:cubicBezTo>
                    <a:pt x="407" y="226"/>
                    <a:pt x="410" y="229"/>
                    <a:pt x="416" y="234"/>
                  </a:cubicBezTo>
                  <a:cubicBezTo>
                    <a:pt x="423" y="242"/>
                    <a:pt x="431" y="245"/>
                    <a:pt x="438" y="245"/>
                  </a:cubicBezTo>
                  <a:cubicBezTo>
                    <a:pt x="454" y="245"/>
                    <a:pt x="464" y="227"/>
                    <a:pt x="455" y="208"/>
                  </a:cubicBezTo>
                  <a:lnTo>
                    <a:pt x="455" y="208"/>
                  </a:lnTo>
                  <a:lnTo>
                    <a:pt x="468" y="221"/>
                  </a:lnTo>
                  <a:cubicBezTo>
                    <a:pt x="468" y="228"/>
                    <a:pt x="468" y="231"/>
                    <a:pt x="469" y="231"/>
                  </a:cubicBezTo>
                  <a:cubicBezTo>
                    <a:pt x="471" y="231"/>
                    <a:pt x="474" y="228"/>
                    <a:pt x="481" y="221"/>
                  </a:cubicBezTo>
                  <a:lnTo>
                    <a:pt x="494" y="221"/>
                  </a:lnTo>
                  <a:cubicBezTo>
                    <a:pt x="488" y="210"/>
                    <a:pt x="490" y="206"/>
                    <a:pt x="493" y="206"/>
                  </a:cubicBezTo>
                  <a:cubicBezTo>
                    <a:pt x="498" y="206"/>
                    <a:pt x="507" y="214"/>
                    <a:pt x="507" y="221"/>
                  </a:cubicBezTo>
                  <a:cubicBezTo>
                    <a:pt x="520" y="234"/>
                    <a:pt x="520" y="234"/>
                    <a:pt x="520" y="234"/>
                  </a:cubicBezTo>
                  <a:cubicBezTo>
                    <a:pt x="520" y="215"/>
                    <a:pt x="526" y="208"/>
                    <a:pt x="533" y="208"/>
                  </a:cubicBezTo>
                  <a:cubicBezTo>
                    <a:pt x="539" y="208"/>
                    <a:pt x="546" y="215"/>
                    <a:pt x="546" y="221"/>
                  </a:cubicBezTo>
                  <a:lnTo>
                    <a:pt x="558" y="221"/>
                  </a:lnTo>
                  <a:cubicBezTo>
                    <a:pt x="558" y="208"/>
                    <a:pt x="558" y="208"/>
                    <a:pt x="558" y="208"/>
                  </a:cubicBezTo>
                  <a:cubicBezTo>
                    <a:pt x="571" y="208"/>
                    <a:pt x="571" y="208"/>
                    <a:pt x="571" y="195"/>
                  </a:cubicBezTo>
                  <a:cubicBezTo>
                    <a:pt x="571" y="192"/>
                    <a:pt x="571" y="187"/>
                    <a:pt x="571" y="182"/>
                  </a:cubicBezTo>
                  <a:cubicBezTo>
                    <a:pt x="571" y="189"/>
                    <a:pt x="575" y="192"/>
                    <a:pt x="580" y="192"/>
                  </a:cubicBezTo>
                  <a:cubicBezTo>
                    <a:pt x="584" y="192"/>
                    <a:pt x="591" y="189"/>
                    <a:pt x="597" y="182"/>
                  </a:cubicBezTo>
                  <a:cubicBezTo>
                    <a:pt x="610" y="182"/>
                    <a:pt x="623" y="182"/>
                    <a:pt x="623" y="195"/>
                  </a:cubicBezTo>
                  <a:lnTo>
                    <a:pt x="623" y="182"/>
                  </a:lnTo>
                  <a:cubicBezTo>
                    <a:pt x="630" y="176"/>
                    <a:pt x="633" y="173"/>
                    <a:pt x="635" y="173"/>
                  </a:cubicBezTo>
                  <a:cubicBezTo>
                    <a:pt x="636" y="173"/>
                    <a:pt x="636" y="176"/>
                    <a:pt x="636" y="182"/>
                  </a:cubicBezTo>
                  <a:cubicBezTo>
                    <a:pt x="636" y="189"/>
                    <a:pt x="640" y="192"/>
                    <a:pt x="644" y="192"/>
                  </a:cubicBezTo>
                  <a:cubicBezTo>
                    <a:pt x="649" y="192"/>
                    <a:pt x="656" y="189"/>
                    <a:pt x="662" y="182"/>
                  </a:cubicBezTo>
                  <a:cubicBezTo>
                    <a:pt x="669" y="202"/>
                    <a:pt x="672" y="211"/>
                    <a:pt x="675" y="211"/>
                  </a:cubicBezTo>
                  <a:cubicBezTo>
                    <a:pt x="678" y="211"/>
                    <a:pt x="682" y="202"/>
                    <a:pt x="688" y="182"/>
                  </a:cubicBezTo>
                  <a:cubicBezTo>
                    <a:pt x="688" y="208"/>
                    <a:pt x="688" y="208"/>
                    <a:pt x="688" y="208"/>
                  </a:cubicBezTo>
                  <a:cubicBezTo>
                    <a:pt x="694" y="197"/>
                    <a:pt x="699" y="193"/>
                    <a:pt x="704" y="193"/>
                  </a:cubicBezTo>
                  <a:cubicBezTo>
                    <a:pt x="710" y="193"/>
                    <a:pt x="714" y="201"/>
                    <a:pt x="714" y="208"/>
                  </a:cubicBezTo>
                  <a:cubicBezTo>
                    <a:pt x="714" y="195"/>
                    <a:pt x="727" y="195"/>
                    <a:pt x="727" y="195"/>
                  </a:cubicBezTo>
                  <a:cubicBezTo>
                    <a:pt x="727" y="195"/>
                    <a:pt x="740" y="195"/>
                    <a:pt x="740" y="182"/>
                  </a:cubicBezTo>
                  <a:cubicBezTo>
                    <a:pt x="740" y="169"/>
                    <a:pt x="753" y="169"/>
                    <a:pt x="753" y="169"/>
                  </a:cubicBezTo>
                  <a:lnTo>
                    <a:pt x="753" y="169"/>
                  </a:lnTo>
                  <a:cubicBezTo>
                    <a:pt x="753" y="169"/>
                    <a:pt x="753" y="182"/>
                    <a:pt x="740" y="195"/>
                  </a:cubicBezTo>
                  <a:cubicBezTo>
                    <a:pt x="740" y="201"/>
                    <a:pt x="740" y="204"/>
                    <a:pt x="742" y="204"/>
                  </a:cubicBezTo>
                  <a:cubicBezTo>
                    <a:pt x="745" y="204"/>
                    <a:pt x="751" y="197"/>
                    <a:pt x="766" y="182"/>
                  </a:cubicBezTo>
                  <a:lnTo>
                    <a:pt x="766" y="182"/>
                  </a:lnTo>
                  <a:cubicBezTo>
                    <a:pt x="757" y="191"/>
                    <a:pt x="754" y="201"/>
                    <a:pt x="758" y="201"/>
                  </a:cubicBezTo>
                  <a:cubicBezTo>
                    <a:pt x="760" y="201"/>
                    <a:pt x="762" y="199"/>
                    <a:pt x="766" y="195"/>
                  </a:cubicBezTo>
                  <a:cubicBezTo>
                    <a:pt x="766" y="195"/>
                    <a:pt x="766" y="195"/>
                    <a:pt x="766" y="182"/>
                  </a:cubicBezTo>
                  <a:lnTo>
                    <a:pt x="779" y="182"/>
                  </a:lnTo>
                  <a:cubicBezTo>
                    <a:pt x="792" y="195"/>
                    <a:pt x="792" y="195"/>
                    <a:pt x="792" y="208"/>
                  </a:cubicBezTo>
                  <a:cubicBezTo>
                    <a:pt x="798" y="202"/>
                    <a:pt x="802" y="198"/>
                    <a:pt x="803" y="198"/>
                  </a:cubicBezTo>
                  <a:cubicBezTo>
                    <a:pt x="805" y="198"/>
                    <a:pt x="805" y="202"/>
                    <a:pt x="805" y="208"/>
                  </a:cubicBezTo>
                  <a:cubicBezTo>
                    <a:pt x="805" y="205"/>
                    <a:pt x="805" y="201"/>
                    <a:pt x="805" y="195"/>
                  </a:cubicBezTo>
                  <a:cubicBezTo>
                    <a:pt x="811" y="189"/>
                    <a:pt x="815" y="186"/>
                    <a:pt x="816" y="186"/>
                  </a:cubicBezTo>
                  <a:cubicBezTo>
                    <a:pt x="818" y="186"/>
                    <a:pt x="818" y="189"/>
                    <a:pt x="818" y="195"/>
                  </a:cubicBezTo>
                  <a:cubicBezTo>
                    <a:pt x="818" y="201"/>
                    <a:pt x="818" y="205"/>
                    <a:pt x="818" y="208"/>
                  </a:cubicBezTo>
                  <a:cubicBezTo>
                    <a:pt x="831" y="195"/>
                    <a:pt x="831" y="195"/>
                    <a:pt x="831" y="195"/>
                  </a:cubicBezTo>
                  <a:cubicBezTo>
                    <a:pt x="831" y="208"/>
                    <a:pt x="870" y="221"/>
                    <a:pt x="896" y="234"/>
                  </a:cubicBezTo>
                  <a:cubicBezTo>
                    <a:pt x="909" y="234"/>
                    <a:pt x="909" y="221"/>
                    <a:pt x="922" y="208"/>
                  </a:cubicBezTo>
                  <a:lnTo>
                    <a:pt x="922" y="208"/>
                  </a:lnTo>
                  <a:cubicBezTo>
                    <a:pt x="922" y="208"/>
                    <a:pt x="922" y="208"/>
                    <a:pt x="922" y="208"/>
                  </a:cubicBezTo>
                  <a:cubicBezTo>
                    <a:pt x="928" y="195"/>
                    <a:pt x="931" y="189"/>
                    <a:pt x="933" y="189"/>
                  </a:cubicBezTo>
                  <a:cubicBezTo>
                    <a:pt x="935" y="189"/>
                    <a:pt x="935" y="195"/>
                    <a:pt x="935" y="208"/>
                  </a:cubicBezTo>
                  <a:cubicBezTo>
                    <a:pt x="941" y="202"/>
                    <a:pt x="944" y="198"/>
                    <a:pt x="946" y="198"/>
                  </a:cubicBezTo>
                  <a:cubicBezTo>
                    <a:pt x="948" y="198"/>
                    <a:pt x="948" y="202"/>
                    <a:pt x="948" y="208"/>
                  </a:cubicBezTo>
                  <a:cubicBezTo>
                    <a:pt x="937" y="219"/>
                    <a:pt x="935" y="238"/>
                    <a:pt x="942" y="238"/>
                  </a:cubicBezTo>
                  <a:cubicBezTo>
                    <a:pt x="943" y="238"/>
                    <a:pt x="945" y="237"/>
                    <a:pt x="948" y="234"/>
                  </a:cubicBezTo>
                  <a:cubicBezTo>
                    <a:pt x="948" y="234"/>
                    <a:pt x="948" y="234"/>
                    <a:pt x="948" y="247"/>
                  </a:cubicBezTo>
                  <a:cubicBezTo>
                    <a:pt x="948" y="251"/>
                    <a:pt x="949" y="252"/>
                    <a:pt x="950" y="252"/>
                  </a:cubicBezTo>
                  <a:cubicBezTo>
                    <a:pt x="954" y="252"/>
                    <a:pt x="961" y="243"/>
                    <a:pt x="961" y="234"/>
                  </a:cubicBezTo>
                  <a:cubicBezTo>
                    <a:pt x="974" y="221"/>
                    <a:pt x="980" y="215"/>
                    <a:pt x="982" y="215"/>
                  </a:cubicBezTo>
                  <a:cubicBezTo>
                    <a:pt x="983" y="215"/>
                    <a:pt x="980" y="221"/>
                    <a:pt x="974" y="234"/>
                  </a:cubicBezTo>
                  <a:cubicBezTo>
                    <a:pt x="967" y="247"/>
                    <a:pt x="970" y="254"/>
                    <a:pt x="977" y="254"/>
                  </a:cubicBezTo>
                  <a:cubicBezTo>
                    <a:pt x="983" y="254"/>
                    <a:pt x="993" y="247"/>
                    <a:pt x="999" y="234"/>
                  </a:cubicBezTo>
                  <a:cubicBezTo>
                    <a:pt x="1012" y="234"/>
                    <a:pt x="1012" y="234"/>
                    <a:pt x="999" y="247"/>
                  </a:cubicBezTo>
                  <a:cubicBezTo>
                    <a:pt x="999" y="247"/>
                    <a:pt x="1005" y="253"/>
                    <a:pt x="1013" y="253"/>
                  </a:cubicBezTo>
                  <a:cubicBezTo>
                    <a:pt x="1017" y="253"/>
                    <a:pt x="1021" y="251"/>
                    <a:pt x="1025" y="247"/>
                  </a:cubicBezTo>
                  <a:cubicBezTo>
                    <a:pt x="1030" y="238"/>
                    <a:pt x="1033" y="234"/>
                    <a:pt x="1035" y="234"/>
                  </a:cubicBezTo>
                  <a:cubicBezTo>
                    <a:pt x="1038" y="234"/>
                    <a:pt x="1038" y="248"/>
                    <a:pt x="1038" y="273"/>
                  </a:cubicBezTo>
                  <a:lnTo>
                    <a:pt x="1051" y="260"/>
                  </a:lnTo>
                  <a:cubicBezTo>
                    <a:pt x="1059" y="244"/>
                    <a:pt x="1067" y="233"/>
                    <a:pt x="1069" y="233"/>
                  </a:cubicBezTo>
                  <a:cubicBezTo>
                    <a:pt x="1070" y="233"/>
                    <a:pt x="1069" y="237"/>
                    <a:pt x="1064" y="247"/>
                  </a:cubicBezTo>
                  <a:lnTo>
                    <a:pt x="1062" y="249"/>
                  </a:lnTo>
                  <a:lnTo>
                    <a:pt x="1062" y="249"/>
                  </a:lnTo>
                  <a:cubicBezTo>
                    <a:pt x="1070" y="249"/>
                    <a:pt x="1074" y="268"/>
                    <a:pt x="1064" y="286"/>
                  </a:cubicBezTo>
                  <a:cubicBezTo>
                    <a:pt x="1077" y="273"/>
                    <a:pt x="1077" y="260"/>
                    <a:pt x="1077" y="260"/>
                  </a:cubicBezTo>
                  <a:cubicBezTo>
                    <a:pt x="1090" y="260"/>
                    <a:pt x="1090" y="260"/>
                    <a:pt x="1077" y="273"/>
                  </a:cubicBezTo>
                  <a:cubicBezTo>
                    <a:pt x="1077" y="284"/>
                    <a:pt x="1069" y="303"/>
                    <a:pt x="1072" y="303"/>
                  </a:cubicBezTo>
                  <a:cubicBezTo>
                    <a:pt x="1073" y="303"/>
                    <a:pt x="1075" y="301"/>
                    <a:pt x="1077" y="299"/>
                  </a:cubicBezTo>
                  <a:cubicBezTo>
                    <a:pt x="1077" y="299"/>
                    <a:pt x="1077" y="299"/>
                    <a:pt x="1077" y="312"/>
                  </a:cubicBezTo>
                  <a:lnTo>
                    <a:pt x="1090" y="312"/>
                  </a:lnTo>
                  <a:cubicBezTo>
                    <a:pt x="1103" y="312"/>
                    <a:pt x="1103" y="312"/>
                    <a:pt x="1090" y="325"/>
                  </a:cubicBezTo>
                  <a:cubicBezTo>
                    <a:pt x="1090" y="325"/>
                    <a:pt x="1103" y="325"/>
                    <a:pt x="1116" y="312"/>
                  </a:cubicBezTo>
                  <a:cubicBezTo>
                    <a:pt x="1116" y="325"/>
                    <a:pt x="1116" y="325"/>
                    <a:pt x="1116" y="338"/>
                  </a:cubicBezTo>
                  <a:cubicBezTo>
                    <a:pt x="1116" y="325"/>
                    <a:pt x="1129" y="325"/>
                    <a:pt x="1129" y="325"/>
                  </a:cubicBezTo>
                  <a:lnTo>
                    <a:pt x="1129" y="338"/>
                  </a:lnTo>
                  <a:cubicBezTo>
                    <a:pt x="1142" y="325"/>
                    <a:pt x="1142" y="325"/>
                    <a:pt x="1142" y="325"/>
                  </a:cubicBezTo>
                  <a:cubicBezTo>
                    <a:pt x="1142" y="325"/>
                    <a:pt x="1142" y="338"/>
                    <a:pt x="1142" y="338"/>
                  </a:cubicBezTo>
                  <a:cubicBezTo>
                    <a:pt x="1149" y="344"/>
                    <a:pt x="1152" y="348"/>
                    <a:pt x="1155" y="348"/>
                  </a:cubicBezTo>
                  <a:cubicBezTo>
                    <a:pt x="1158" y="348"/>
                    <a:pt x="1162" y="344"/>
                    <a:pt x="1168" y="338"/>
                  </a:cubicBezTo>
                  <a:cubicBezTo>
                    <a:pt x="1159" y="338"/>
                    <a:pt x="1162" y="332"/>
                    <a:pt x="1165" y="332"/>
                  </a:cubicBezTo>
                  <a:cubicBezTo>
                    <a:pt x="1167" y="332"/>
                    <a:pt x="1168" y="334"/>
                    <a:pt x="1168" y="338"/>
                  </a:cubicBezTo>
                  <a:cubicBezTo>
                    <a:pt x="1168" y="338"/>
                    <a:pt x="1168" y="364"/>
                    <a:pt x="1168" y="364"/>
                  </a:cubicBezTo>
                  <a:cubicBezTo>
                    <a:pt x="1175" y="370"/>
                    <a:pt x="1178" y="374"/>
                    <a:pt x="1181" y="374"/>
                  </a:cubicBezTo>
                  <a:cubicBezTo>
                    <a:pt x="1184" y="374"/>
                    <a:pt x="1187" y="370"/>
                    <a:pt x="1194" y="364"/>
                  </a:cubicBezTo>
                  <a:lnTo>
                    <a:pt x="1194" y="364"/>
                  </a:lnTo>
                  <a:cubicBezTo>
                    <a:pt x="1188" y="369"/>
                    <a:pt x="1184" y="374"/>
                    <a:pt x="1181" y="377"/>
                  </a:cubicBezTo>
                  <a:lnTo>
                    <a:pt x="1194" y="377"/>
                  </a:lnTo>
                  <a:cubicBezTo>
                    <a:pt x="1194" y="390"/>
                    <a:pt x="1194" y="390"/>
                    <a:pt x="1207" y="390"/>
                  </a:cubicBezTo>
                  <a:cubicBezTo>
                    <a:pt x="1207" y="390"/>
                    <a:pt x="1207" y="390"/>
                    <a:pt x="1194" y="403"/>
                  </a:cubicBezTo>
                  <a:cubicBezTo>
                    <a:pt x="1199" y="400"/>
                    <a:pt x="1203" y="399"/>
                    <a:pt x="1206" y="399"/>
                  </a:cubicBezTo>
                  <a:cubicBezTo>
                    <a:pt x="1220" y="399"/>
                    <a:pt x="1218" y="418"/>
                    <a:pt x="1207" y="429"/>
                  </a:cubicBezTo>
                  <a:cubicBezTo>
                    <a:pt x="1207" y="429"/>
                    <a:pt x="1207" y="429"/>
                    <a:pt x="1220" y="416"/>
                  </a:cubicBezTo>
                  <a:cubicBezTo>
                    <a:pt x="1228" y="412"/>
                    <a:pt x="1234" y="410"/>
                    <a:pt x="1239" y="410"/>
                  </a:cubicBezTo>
                  <a:cubicBezTo>
                    <a:pt x="1250" y="410"/>
                    <a:pt x="1251" y="420"/>
                    <a:pt x="1233" y="429"/>
                  </a:cubicBezTo>
                  <a:cubicBezTo>
                    <a:pt x="1246" y="429"/>
                    <a:pt x="1246" y="442"/>
                    <a:pt x="1220" y="442"/>
                  </a:cubicBezTo>
                  <a:cubicBezTo>
                    <a:pt x="1207" y="455"/>
                    <a:pt x="1194" y="455"/>
                    <a:pt x="1194" y="455"/>
                  </a:cubicBezTo>
                  <a:lnTo>
                    <a:pt x="1207" y="455"/>
                  </a:lnTo>
                  <a:cubicBezTo>
                    <a:pt x="1220" y="455"/>
                    <a:pt x="1220" y="455"/>
                    <a:pt x="1233" y="468"/>
                  </a:cubicBezTo>
                  <a:cubicBezTo>
                    <a:pt x="1233" y="468"/>
                    <a:pt x="1246" y="468"/>
                    <a:pt x="1246" y="481"/>
                  </a:cubicBezTo>
                  <a:cubicBezTo>
                    <a:pt x="1246" y="481"/>
                    <a:pt x="1246" y="494"/>
                    <a:pt x="1233" y="494"/>
                  </a:cubicBezTo>
                  <a:cubicBezTo>
                    <a:pt x="1246" y="507"/>
                    <a:pt x="1246" y="507"/>
                    <a:pt x="1259" y="507"/>
                  </a:cubicBezTo>
                  <a:cubicBezTo>
                    <a:pt x="1272" y="507"/>
                    <a:pt x="1272" y="519"/>
                    <a:pt x="1259" y="519"/>
                  </a:cubicBezTo>
                  <a:cubicBezTo>
                    <a:pt x="1272" y="519"/>
                    <a:pt x="1272" y="532"/>
                    <a:pt x="1272" y="532"/>
                  </a:cubicBezTo>
                  <a:lnTo>
                    <a:pt x="1259" y="532"/>
                  </a:lnTo>
                  <a:cubicBezTo>
                    <a:pt x="1272" y="532"/>
                    <a:pt x="1272" y="532"/>
                    <a:pt x="1272" y="545"/>
                  </a:cubicBezTo>
                  <a:cubicBezTo>
                    <a:pt x="1259" y="545"/>
                    <a:pt x="1259" y="649"/>
                    <a:pt x="1259" y="649"/>
                  </a:cubicBezTo>
                  <a:cubicBezTo>
                    <a:pt x="1259" y="649"/>
                    <a:pt x="1259" y="662"/>
                    <a:pt x="1259" y="662"/>
                  </a:cubicBezTo>
                  <a:cubicBezTo>
                    <a:pt x="1259" y="662"/>
                    <a:pt x="1259" y="675"/>
                    <a:pt x="1259" y="675"/>
                  </a:cubicBezTo>
                  <a:cubicBezTo>
                    <a:pt x="1254" y="673"/>
                    <a:pt x="1250" y="672"/>
                    <a:pt x="1248" y="672"/>
                  </a:cubicBezTo>
                  <a:cubicBezTo>
                    <a:pt x="1237" y="672"/>
                    <a:pt x="1246" y="691"/>
                    <a:pt x="1246" y="701"/>
                  </a:cubicBezTo>
                  <a:cubicBezTo>
                    <a:pt x="1259" y="701"/>
                    <a:pt x="1259" y="714"/>
                    <a:pt x="1259" y="714"/>
                  </a:cubicBezTo>
                  <a:cubicBezTo>
                    <a:pt x="1251" y="710"/>
                    <a:pt x="1246" y="709"/>
                    <a:pt x="1242" y="709"/>
                  </a:cubicBezTo>
                  <a:cubicBezTo>
                    <a:pt x="1234" y="709"/>
                    <a:pt x="1237" y="718"/>
                    <a:pt x="1246" y="727"/>
                  </a:cubicBezTo>
                  <a:cubicBezTo>
                    <a:pt x="1235" y="724"/>
                    <a:pt x="1228" y="722"/>
                    <a:pt x="1223" y="722"/>
                  </a:cubicBezTo>
                  <a:cubicBezTo>
                    <a:pt x="1210" y="722"/>
                    <a:pt x="1217" y="734"/>
                    <a:pt x="1246" y="753"/>
                  </a:cubicBezTo>
                  <a:cubicBezTo>
                    <a:pt x="1237" y="749"/>
                    <a:pt x="1232" y="747"/>
                    <a:pt x="1228" y="747"/>
                  </a:cubicBezTo>
                  <a:cubicBezTo>
                    <a:pt x="1221" y="747"/>
                    <a:pt x="1224" y="753"/>
                    <a:pt x="1233" y="753"/>
                  </a:cubicBezTo>
                  <a:cubicBezTo>
                    <a:pt x="1259" y="766"/>
                    <a:pt x="1246" y="766"/>
                    <a:pt x="1220" y="766"/>
                  </a:cubicBezTo>
                  <a:cubicBezTo>
                    <a:pt x="1246" y="792"/>
                    <a:pt x="1233" y="792"/>
                    <a:pt x="1207" y="792"/>
                  </a:cubicBezTo>
                  <a:lnTo>
                    <a:pt x="1194" y="792"/>
                  </a:lnTo>
                  <a:lnTo>
                    <a:pt x="1207" y="805"/>
                  </a:lnTo>
                  <a:cubicBezTo>
                    <a:pt x="1194" y="805"/>
                    <a:pt x="1181" y="805"/>
                    <a:pt x="1168" y="818"/>
                  </a:cubicBezTo>
                  <a:cubicBezTo>
                    <a:pt x="1142" y="844"/>
                    <a:pt x="1142" y="857"/>
                    <a:pt x="1155" y="857"/>
                  </a:cubicBezTo>
                  <a:cubicBezTo>
                    <a:pt x="1163" y="872"/>
                    <a:pt x="1166" y="878"/>
                    <a:pt x="1162" y="878"/>
                  </a:cubicBezTo>
                  <a:cubicBezTo>
                    <a:pt x="1159" y="878"/>
                    <a:pt x="1153" y="875"/>
                    <a:pt x="1142" y="870"/>
                  </a:cubicBezTo>
                  <a:cubicBezTo>
                    <a:pt x="1142" y="870"/>
                    <a:pt x="1136" y="864"/>
                    <a:pt x="1133" y="864"/>
                  </a:cubicBezTo>
                  <a:cubicBezTo>
                    <a:pt x="1131" y="864"/>
                    <a:pt x="1129" y="865"/>
                    <a:pt x="1129" y="870"/>
                  </a:cubicBezTo>
                  <a:cubicBezTo>
                    <a:pt x="1116" y="870"/>
                    <a:pt x="1116" y="870"/>
                    <a:pt x="1103" y="857"/>
                  </a:cubicBezTo>
                  <a:lnTo>
                    <a:pt x="1103" y="857"/>
                  </a:lnTo>
                  <a:cubicBezTo>
                    <a:pt x="1116" y="883"/>
                    <a:pt x="1103" y="896"/>
                    <a:pt x="1077" y="896"/>
                  </a:cubicBezTo>
                  <a:cubicBezTo>
                    <a:pt x="1077" y="896"/>
                    <a:pt x="1077" y="896"/>
                    <a:pt x="1077" y="909"/>
                  </a:cubicBezTo>
                  <a:cubicBezTo>
                    <a:pt x="1077" y="924"/>
                    <a:pt x="1077" y="930"/>
                    <a:pt x="1075" y="930"/>
                  </a:cubicBezTo>
                  <a:cubicBezTo>
                    <a:pt x="1073" y="930"/>
                    <a:pt x="1070" y="927"/>
                    <a:pt x="1064" y="922"/>
                  </a:cubicBezTo>
                  <a:cubicBezTo>
                    <a:pt x="1064" y="914"/>
                    <a:pt x="1056" y="907"/>
                    <a:pt x="1051" y="907"/>
                  </a:cubicBezTo>
                  <a:cubicBezTo>
                    <a:pt x="1047" y="907"/>
                    <a:pt x="1046" y="911"/>
                    <a:pt x="1051" y="922"/>
                  </a:cubicBezTo>
                  <a:lnTo>
                    <a:pt x="1038" y="922"/>
                  </a:lnTo>
                  <a:cubicBezTo>
                    <a:pt x="1035" y="918"/>
                    <a:pt x="1033" y="916"/>
                    <a:pt x="1033" y="916"/>
                  </a:cubicBezTo>
                  <a:lnTo>
                    <a:pt x="1033" y="916"/>
                  </a:lnTo>
                  <a:cubicBezTo>
                    <a:pt x="1032" y="916"/>
                    <a:pt x="1038" y="925"/>
                    <a:pt x="1038" y="935"/>
                  </a:cubicBezTo>
                  <a:cubicBezTo>
                    <a:pt x="1044" y="946"/>
                    <a:pt x="1047" y="953"/>
                    <a:pt x="1047" y="953"/>
                  </a:cubicBezTo>
                  <a:cubicBezTo>
                    <a:pt x="1046" y="953"/>
                    <a:pt x="1040" y="943"/>
                    <a:pt x="1025" y="922"/>
                  </a:cubicBezTo>
                  <a:cubicBezTo>
                    <a:pt x="1025" y="921"/>
                    <a:pt x="1025" y="921"/>
                    <a:pt x="1025" y="921"/>
                  </a:cubicBezTo>
                  <a:lnTo>
                    <a:pt x="1025" y="921"/>
                  </a:lnTo>
                  <a:cubicBezTo>
                    <a:pt x="1024" y="924"/>
                    <a:pt x="1023" y="927"/>
                    <a:pt x="1021" y="927"/>
                  </a:cubicBezTo>
                  <a:cubicBezTo>
                    <a:pt x="1019" y="927"/>
                    <a:pt x="1016" y="925"/>
                    <a:pt x="1012" y="922"/>
                  </a:cubicBezTo>
                  <a:lnTo>
                    <a:pt x="1012" y="922"/>
                  </a:lnTo>
                  <a:cubicBezTo>
                    <a:pt x="1012" y="935"/>
                    <a:pt x="1012" y="935"/>
                    <a:pt x="1025" y="960"/>
                  </a:cubicBezTo>
                  <a:cubicBezTo>
                    <a:pt x="1025" y="973"/>
                    <a:pt x="1025" y="973"/>
                    <a:pt x="1025" y="973"/>
                  </a:cubicBezTo>
                  <a:cubicBezTo>
                    <a:pt x="1012" y="960"/>
                    <a:pt x="1012" y="960"/>
                    <a:pt x="1012" y="948"/>
                  </a:cubicBezTo>
                  <a:cubicBezTo>
                    <a:pt x="999" y="948"/>
                    <a:pt x="999" y="935"/>
                    <a:pt x="987" y="922"/>
                  </a:cubicBezTo>
                  <a:cubicBezTo>
                    <a:pt x="987" y="916"/>
                    <a:pt x="984" y="913"/>
                    <a:pt x="983" y="913"/>
                  </a:cubicBezTo>
                  <a:cubicBezTo>
                    <a:pt x="980" y="913"/>
                    <a:pt x="979" y="919"/>
                    <a:pt x="987" y="935"/>
                  </a:cubicBezTo>
                  <a:cubicBezTo>
                    <a:pt x="999" y="973"/>
                    <a:pt x="999" y="973"/>
                    <a:pt x="999" y="973"/>
                  </a:cubicBezTo>
                  <a:cubicBezTo>
                    <a:pt x="987" y="973"/>
                    <a:pt x="987" y="973"/>
                    <a:pt x="987" y="960"/>
                  </a:cubicBezTo>
                  <a:cubicBezTo>
                    <a:pt x="974" y="948"/>
                    <a:pt x="974" y="948"/>
                    <a:pt x="974" y="948"/>
                  </a:cubicBezTo>
                  <a:cubicBezTo>
                    <a:pt x="961" y="948"/>
                    <a:pt x="961" y="999"/>
                    <a:pt x="974" y="1025"/>
                  </a:cubicBezTo>
                  <a:cubicBezTo>
                    <a:pt x="974" y="1038"/>
                    <a:pt x="974" y="1045"/>
                    <a:pt x="972" y="1045"/>
                  </a:cubicBezTo>
                  <a:cubicBezTo>
                    <a:pt x="970" y="1045"/>
                    <a:pt x="967" y="1038"/>
                    <a:pt x="961" y="1025"/>
                  </a:cubicBezTo>
                  <a:cubicBezTo>
                    <a:pt x="961" y="1012"/>
                    <a:pt x="961" y="1012"/>
                    <a:pt x="961" y="1012"/>
                  </a:cubicBezTo>
                  <a:cubicBezTo>
                    <a:pt x="961" y="1017"/>
                    <a:pt x="959" y="1018"/>
                    <a:pt x="958" y="1018"/>
                  </a:cubicBezTo>
                  <a:cubicBezTo>
                    <a:pt x="955" y="1018"/>
                    <a:pt x="952" y="1012"/>
                    <a:pt x="961" y="1012"/>
                  </a:cubicBezTo>
                  <a:cubicBezTo>
                    <a:pt x="948" y="999"/>
                    <a:pt x="961" y="999"/>
                    <a:pt x="961" y="999"/>
                  </a:cubicBezTo>
                  <a:lnTo>
                    <a:pt x="961" y="986"/>
                  </a:lnTo>
                  <a:cubicBezTo>
                    <a:pt x="955" y="969"/>
                    <a:pt x="949" y="962"/>
                    <a:pt x="945" y="962"/>
                  </a:cubicBezTo>
                  <a:cubicBezTo>
                    <a:pt x="941" y="962"/>
                    <a:pt x="940" y="972"/>
                    <a:pt x="948" y="986"/>
                  </a:cubicBezTo>
                  <a:cubicBezTo>
                    <a:pt x="948" y="993"/>
                    <a:pt x="948" y="996"/>
                    <a:pt x="946" y="996"/>
                  </a:cubicBezTo>
                  <a:cubicBezTo>
                    <a:pt x="944" y="996"/>
                    <a:pt x="941" y="993"/>
                    <a:pt x="935" y="986"/>
                  </a:cubicBezTo>
                  <a:cubicBezTo>
                    <a:pt x="935" y="981"/>
                    <a:pt x="933" y="976"/>
                    <a:pt x="931" y="973"/>
                  </a:cubicBezTo>
                  <a:lnTo>
                    <a:pt x="931" y="973"/>
                  </a:lnTo>
                  <a:cubicBezTo>
                    <a:pt x="933" y="973"/>
                    <a:pt x="935" y="973"/>
                    <a:pt x="935" y="973"/>
                  </a:cubicBezTo>
                  <a:cubicBezTo>
                    <a:pt x="931" y="970"/>
                    <a:pt x="929" y="968"/>
                    <a:pt x="929" y="968"/>
                  </a:cubicBezTo>
                  <a:lnTo>
                    <a:pt x="929" y="968"/>
                  </a:lnTo>
                  <a:cubicBezTo>
                    <a:pt x="929" y="968"/>
                    <a:pt x="930" y="970"/>
                    <a:pt x="931" y="973"/>
                  </a:cubicBezTo>
                  <a:lnTo>
                    <a:pt x="931" y="973"/>
                  </a:lnTo>
                  <a:cubicBezTo>
                    <a:pt x="927" y="972"/>
                    <a:pt x="922" y="969"/>
                    <a:pt x="922" y="960"/>
                  </a:cubicBezTo>
                  <a:cubicBezTo>
                    <a:pt x="909" y="960"/>
                    <a:pt x="909" y="960"/>
                    <a:pt x="909" y="973"/>
                  </a:cubicBezTo>
                  <a:cubicBezTo>
                    <a:pt x="909" y="986"/>
                    <a:pt x="909" y="986"/>
                    <a:pt x="909" y="986"/>
                  </a:cubicBezTo>
                  <a:cubicBezTo>
                    <a:pt x="896" y="986"/>
                    <a:pt x="896" y="999"/>
                    <a:pt x="896" y="1012"/>
                  </a:cubicBezTo>
                  <a:cubicBezTo>
                    <a:pt x="896" y="1025"/>
                    <a:pt x="896" y="1038"/>
                    <a:pt x="896" y="1038"/>
                  </a:cubicBezTo>
                  <a:cubicBezTo>
                    <a:pt x="890" y="1044"/>
                    <a:pt x="887" y="1047"/>
                    <a:pt x="885" y="1047"/>
                  </a:cubicBezTo>
                  <a:cubicBezTo>
                    <a:pt x="883" y="1047"/>
                    <a:pt x="883" y="1041"/>
                    <a:pt x="883" y="1025"/>
                  </a:cubicBezTo>
                  <a:cubicBezTo>
                    <a:pt x="883" y="1025"/>
                    <a:pt x="883" y="1012"/>
                    <a:pt x="883" y="1012"/>
                  </a:cubicBezTo>
                  <a:cubicBezTo>
                    <a:pt x="883" y="1012"/>
                    <a:pt x="883" y="999"/>
                    <a:pt x="883" y="999"/>
                  </a:cubicBezTo>
                  <a:lnTo>
                    <a:pt x="870" y="999"/>
                  </a:lnTo>
                  <a:cubicBezTo>
                    <a:pt x="870" y="1004"/>
                    <a:pt x="872" y="1009"/>
                    <a:pt x="874" y="1013"/>
                  </a:cubicBezTo>
                  <a:lnTo>
                    <a:pt x="874" y="1013"/>
                  </a:lnTo>
                  <a:cubicBezTo>
                    <a:pt x="872" y="1012"/>
                    <a:pt x="870" y="1012"/>
                    <a:pt x="870" y="1012"/>
                  </a:cubicBezTo>
                  <a:cubicBezTo>
                    <a:pt x="870" y="1012"/>
                    <a:pt x="870" y="1012"/>
                    <a:pt x="857" y="999"/>
                  </a:cubicBezTo>
                  <a:lnTo>
                    <a:pt x="857" y="999"/>
                  </a:lnTo>
                  <a:cubicBezTo>
                    <a:pt x="857" y="999"/>
                    <a:pt x="857" y="999"/>
                    <a:pt x="857" y="999"/>
                  </a:cubicBezTo>
                  <a:cubicBezTo>
                    <a:pt x="850" y="986"/>
                    <a:pt x="847" y="980"/>
                    <a:pt x="845" y="980"/>
                  </a:cubicBezTo>
                  <a:cubicBezTo>
                    <a:pt x="844" y="980"/>
                    <a:pt x="844" y="986"/>
                    <a:pt x="844" y="999"/>
                  </a:cubicBezTo>
                  <a:cubicBezTo>
                    <a:pt x="853" y="1009"/>
                    <a:pt x="849" y="1018"/>
                    <a:pt x="846" y="1018"/>
                  </a:cubicBezTo>
                  <a:cubicBezTo>
                    <a:pt x="845" y="1018"/>
                    <a:pt x="844" y="1016"/>
                    <a:pt x="844" y="1012"/>
                  </a:cubicBezTo>
                  <a:cubicBezTo>
                    <a:pt x="831" y="1012"/>
                    <a:pt x="831" y="1012"/>
                    <a:pt x="831" y="999"/>
                  </a:cubicBezTo>
                  <a:cubicBezTo>
                    <a:pt x="827" y="995"/>
                    <a:pt x="824" y="994"/>
                    <a:pt x="822" y="994"/>
                  </a:cubicBezTo>
                  <a:cubicBezTo>
                    <a:pt x="818" y="994"/>
                    <a:pt x="818" y="999"/>
                    <a:pt x="818" y="999"/>
                  </a:cubicBezTo>
                  <a:cubicBezTo>
                    <a:pt x="818" y="1006"/>
                    <a:pt x="818" y="1009"/>
                    <a:pt x="816" y="1009"/>
                  </a:cubicBezTo>
                  <a:cubicBezTo>
                    <a:pt x="815" y="1009"/>
                    <a:pt x="811" y="1006"/>
                    <a:pt x="805" y="999"/>
                  </a:cubicBezTo>
                  <a:cubicBezTo>
                    <a:pt x="792" y="986"/>
                    <a:pt x="785" y="980"/>
                    <a:pt x="782" y="980"/>
                  </a:cubicBezTo>
                  <a:cubicBezTo>
                    <a:pt x="779" y="980"/>
                    <a:pt x="779" y="986"/>
                    <a:pt x="779" y="999"/>
                  </a:cubicBezTo>
                  <a:cubicBezTo>
                    <a:pt x="779" y="996"/>
                    <a:pt x="779" y="994"/>
                    <a:pt x="779" y="994"/>
                  </a:cubicBezTo>
                  <a:cubicBezTo>
                    <a:pt x="778" y="994"/>
                    <a:pt x="775" y="1003"/>
                    <a:pt x="766" y="1012"/>
                  </a:cubicBezTo>
                  <a:cubicBezTo>
                    <a:pt x="766" y="1025"/>
                    <a:pt x="753" y="1051"/>
                    <a:pt x="753" y="1064"/>
                  </a:cubicBezTo>
                  <a:cubicBezTo>
                    <a:pt x="753" y="1070"/>
                    <a:pt x="753" y="1074"/>
                    <a:pt x="753" y="1077"/>
                  </a:cubicBezTo>
                  <a:cubicBezTo>
                    <a:pt x="740" y="1077"/>
                    <a:pt x="740" y="1064"/>
                    <a:pt x="740" y="1051"/>
                  </a:cubicBezTo>
                  <a:cubicBezTo>
                    <a:pt x="740" y="1038"/>
                    <a:pt x="753" y="1038"/>
                    <a:pt x="753" y="1038"/>
                  </a:cubicBezTo>
                  <a:cubicBezTo>
                    <a:pt x="753" y="1025"/>
                    <a:pt x="753" y="999"/>
                    <a:pt x="740" y="999"/>
                  </a:cubicBezTo>
                  <a:cubicBezTo>
                    <a:pt x="740" y="986"/>
                    <a:pt x="727" y="986"/>
                    <a:pt x="727" y="986"/>
                  </a:cubicBezTo>
                  <a:cubicBezTo>
                    <a:pt x="714" y="986"/>
                    <a:pt x="714" y="986"/>
                    <a:pt x="701" y="973"/>
                  </a:cubicBezTo>
                  <a:cubicBezTo>
                    <a:pt x="701" y="973"/>
                    <a:pt x="701" y="970"/>
                    <a:pt x="700" y="970"/>
                  </a:cubicBezTo>
                  <a:cubicBezTo>
                    <a:pt x="698" y="970"/>
                    <a:pt x="695" y="973"/>
                    <a:pt x="688" y="986"/>
                  </a:cubicBezTo>
                  <a:cubicBezTo>
                    <a:pt x="688" y="992"/>
                    <a:pt x="688" y="996"/>
                    <a:pt x="688" y="999"/>
                  </a:cubicBezTo>
                  <a:cubicBezTo>
                    <a:pt x="688" y="971"/>
                    <a:pt x="668" y="950"/>
                    <a:pt x="652" y="950"/>
                  </a:cubicBezTo>
                  <a:cubicBezTo>
                    <a:pt x="646" y="950"/>
                    <a:pt x="640" y="953"/>
                    <a:pt x="636" y="960"/>
                  </a:cubicBezTo>
                  <a:cubicBezTo>
                    <a:pt x="636" y="951"/>
                    <a:pt x="623" y="942"/>
                    <a:pt x="616" y="942"/>
                  </a:cubicBezTo>
                  <a:cubicBezTo>
                    <a:pt x="613" y="942"/>
                    <a:pt x="610" y="944"/>
                    <a:pt x="610" y="948"/>
                  </a:cubicBezTo>
                  <a:lnTo>
                    <a:pt x="597" y="948"/>
                  </a:lnTo>
                  <a:cubicBezTo>
                    <a:pt x="597" y="938"/>
                    <a:pt x="597" y="929"/>
                    <a:pt x="593" y="929"/>
                  </a:cubicBezTo>
                  <a:cubicBezTo>
                    <a:pt x="591" y="929"/>
                    <a:pt x="588" y="931"/>
                    <a:pt x="584" y="935"/>
                  </a:cubicBezTo>
                  <a:cubicBezTo>
                    <a:pt x="575" y="944"/>
                    <a:pt x="573" y="953"/>
                    <a:pt x="572" y="953"/>
                  </a:cubicBezTo>
                  <a:cubicBezTo>
                    <a:pt x="571" y="953"/>
                    <a:pt x="571" y="951"/>
                    <a:pt x="571" y="948"/>
                  </a:cubicBezTo>
                  <a:cubicBezTo>
                    <a:pt x="584" y="935"/>
                    <a:pt x="571" y="935"/>
                    <a:pt x="558" y="922"/>
                  </a:cubicBezTo>
                  <a:cubicBezTo>
                    <a:pt x="546" y="922"/>
                    <a:pt x="546" y="922"/>
                    <a:pt x="546" y="935"/>
                  </a:cubicBezTo>
                  <a:cubicBezTo>
                    <a:pt x="520" y="935"/>
                    <a:pt x="533" y="922"/>
                    <a:pt x="546" y="922"/>
                  </a:cubicBezTo>
                  <a:cubicBezTo>
                    <a:pt x="553" y="907"/>
                    <a:pt x="552" y="897"/>
                    <a:pt x="548" y="897"/>
                  </a:cubicBezTo>
                  <a:cubicBezTo>
                    <a:pt x="544" y="897"/>
                    <a:pt x="538" y="904"/>
                    <a:pt x="533" y="922"/>
                  </a:cubicBezTo>
                  <a:cubicBezTo>
                    <a:pt x="517" y="937"/>
                    <a:pt x="511" y="943"/>
                    <a:pt x="508" y="943"/>
                  </a:cubicBezTo>
                  <a:cubicBezTo>
                    <a:pt x="507" y="943"/>
                    <a:pt x="507" y="940"/>
                    <a:pt x="507" y="935"/>
                  </a:cubicBezTo>
                  <a:cubicBezTo>
                    <a:pt x="520" y="922"/>
                    <a:pt x="520" y="922"/>
                    <a:pt x="520" y="922"/>
                  </a:cubicBezTo>
                  <a:cubicBezTo>
                    <a:pt x="520" y="922"/>
                    <a:pt x="533" y="909"/>
                    <a:pt x="533" y="896"/>
                  </a:cubicBezTo>
                  <a:lnTo>
                    <a:pt x="533" y="896"/>
                  </a:lnTo>
                  <a:cubicBezTo>
                    <a:pt x="533" y="896"/>
                    <a:pt x="532" y="896"/>
                    <a:pt x="520" y="909"/>
                  </a:cubicBezTo>
                  <a:lnTo>
                    <a:pt x="510" y="909"/>
                  </a:lnTo>
                  <a:cubicBezTo>
                    <a:pt x="512" y="905"/>
                    <a:pt x="515" y="900"/>
                    <a:pt x="520" y="896"/>
                  </a:cubicBezTo>
                  <a:cubicBezTo>
                    <a:pt x="520" y="892"/>
                    <a:pt x="518" y="891"/>
                    <a:pt x="514" y="891"/>
                  </a:cubicBezTo>
                  <a:cubicBezTo>
                    <a:pt x="506" y="891"/>
                    <a:pt x="487" y="903"/>
                    <a:pt x="468" y="922"/>
                  </a:cubicBezTo>
                  <a:lnTo>
                    <a:pt x="481" y="909"/>
                  </a:lnTo>
                  <a:cubicBezTo>
                    <a:pt x="494" y="896"/>
                    <a:pt x="481" y="896"/>
                    <a:pt x="481" y="896"/>
                  </a:cubicBezTo>
                  <a:cubicBezTo>
                    <a:pt x="474" y="889"/>
                    <a:pt x="471" y="886"/>
                    <a:pt x="468" y="886"/>
                  </a:cubicBezTo>
                  <a:cubicBezTo>
                    <a:pt x="464" y="886"/>
                    <a:pt x="461" y="889"/>
                    <a:pt x="455" y="896"/>
                  </a:cubicBezTo>
                  <a:cubicBezTo>
                    <a:pt x="455" y="909"/>
                    <a:pt x="442" y="922"/>
                    <a:pt x="442" y="922"/>
                  </a:cubicBezTo>
                  <a:cubicBezTo>
                    <a:pt x="442" y="922"/>
                    <a:pt x="442" y="935"/>
                    <a:pt x="429" y="948"/>
                  </a:cubicBezTo>
                  <a:cubicBezTo>
                    <a:pt x="429" y="948"/>
                    <a:pt x="429" y="922"/>
                    <a:pt x="442" y="909"/>
                  </a:cubicBezTo>
                  <a:cubicBezTo>
                    <a:pt x="442" y="883"/>
                    <a:pt x="455" y="870"/>
                    <a:pt x="442" y="857"/>
                  </a:cubicBezTo>
                  <a:cubicBezTo>
                    <a:pt x="429" y="857"/>
                    <a:pt x="429" y="844"/>
                    <a:pt x="429" y="831"/>
                  </a:cubicBezTo>
                  <a:lnTo>
                    <a:pt x="403" y="831"/>
                  </a:lnTo>
                  <a:cubicBezTo>
                    <a:pt x="416" y="818"/>
                    <a:pt x="416" y="818"/>
                    <a:pt x="403" y="818"/>
                  </a:cubicBezTo>
                  <a:cubicBezTo>
                    <a:pt x="399" y="822"/>
                    <a:pt x="396" y="824"/>
                    <a:pt x="394" y="824"/>
                  </a:cubicBezTo>
                  <a:cubicBezTo>
                    <a:pt x="390" y="824"/>
                    <a:pt x="390" y="818"/>
                    <a:pt x="390" y="818"/>
                  </a:cubicBezTo>
                  <a:cubicBezTo>
                    <a:pt x="396" y="805"/>
                    <a:pt x="400" y="798"/>
                    <a:pt x="398" y="798"/>
                  </a:cubicBezTo>
                  <a:cubicBezTo>
                    <a:pt x="396" y="798"/>
                    <a:pt x="390" y="805"/>
                    <a:pt x="377" y="818"/>
                  </a:cubicBezTo>
                  <a:cubicBezTo>
                    <a:pt x="364" y="831"/>
                    <a:pt x="364" y="844"/>
                    <a:pt x="364" y="857"/>
                  </a:cubicBezTo>
                  <a:cubicBezTo>
                    <a:pt x="351" y="857"/>
                    <a:pt x="338" y="870"/>
                    <a:pt x="325" y="870"/>
                  </a:cubicBezTo>
                  <a:cubicBezTo>
                    <a:pt x="329" y="866"/>
                    <a:pt x="333" y="861"/>
                    <a:pt x="338" y="857"/>
                  </a:cubicBezTo>
                  <a:cubicBezTo>
                    <a:pt x="351" y="857"/>
                    <a:pt x="364" y="844"/>
                    <a:pt x="364" y="831"/>
                  </a:cubicBezTo>
                  <a:cubicBezTo>
                    <a:pt x="380" y="815"/>
                    <a:pt x="386" y="804"/>
                    <a:pt x="382" y="804"/>
                  </a:cubicBezTo>
                  <a:cubicBezTo>
                    <a:pt x="380" y="804"/>
                    <a:pt x="374" y="808"/>
                    <a:pt x="364" y="818"/>
                  </a:cubicBezTo>
                  <a:cubicBezTo>
                    <a:pt x="364" y="805"/>
                    <a:pt x="364" y="805"/>
                    <a:pt x="377" y="792"/>
                  </a:cubicBezTo>
                  <a:cubicBezTo>
                    <a:pt x="377" y="792"/>
                    <a:pt x="377" y="789"/>
                    <a:pt x="375" y="789"/>
                  </a:cubicBezTo>
                  <a:cubicBezTo>
                    <a:pt x="374" y="789"/>
                    <a:pt x="370" y="792"/>
                    <a:pt x="364" y="805"/>
                  </a:cubicBezTo>
                  <a:cubicBezTo>
                    <a:pt x="353" y="810"/>
                    <a:pt x="347" y="813"/>
                    <a:pt x="344" y="813"/>
                  </a:cubicBezTo>
                  <a:cubicBezTo>
                    <a:pt x="340" y="813"/>
                    <a:pt x="343" y="807"/>
                    <a:pt x="351" y="792"/>
                  </a:cubicBezTo>
                  <a:cubicBezTo>
                    <a:pt x="360" y="773"/>
                    <a:pt x="356" y="761"/>
                    <a:pt x="353" y="761"/>
                  </a:cubicBezTo>
                  <a:cubicBezTo>
                    <a:pt x="352" y="761"/>
                    <a:pt x="351" y="762"/>
                    <a:pt x="351" y="766"/>
                  </a:cubicBezTo>
                  <a:cubicBezTo>
                    <a:pt x="340" y="777"/>
                    <a:pt x="331" y="781"/>
                    <a:pt x="326" y="781"/>
                  </a:cubicBezTo>
                  <a:cubicBezTo>
                    <a:pt x="319" y="781"/>
                    <a:pt x="318" y="773"/>
                    <a:pt x="325" y="766"/>
                  </a:cubicBezTo>
                  <a:cubicBezTo>
                    <a:pt x="338" y="753"/>
                    <a:pt x="338" y="753"/>
                    <a:pt x="325" y="753"/>
                  </a:cubicBezTo>
                  <a:cubicBezTo>
                    <a:pt x="325" y="744"/>
                    <a:pt x="332" y="735"/>
                    <a:pt x="331" y="735"/>
                  </a:cubicBezTo>
                  <a:lnTo>
                    <a:pt x="331" y="735"/>
                  </a:lnTo>
                  <a:cubicBezTo>
                    <a:pt x="330" y="735"/>
                    <a:pt x="329" y="736"/>
                    <a:pt x="325" y="740"/>
                  </a:cubicBezTo>
                  <a:cubicBezTo>
                    <a:pt x="325" y="740"/>
                    <a:pt x="325" y="740"/>
                    <a:pt x="312" y="753"/>
                  </a:cubicBezTo>
                  <a:cubicBezTo>
                    <a:pt x="312" y="753"/>
                    <a:pt x="299" y="753"/>
                    <a:pt x="286" y="766"/>
                  </a:cubicBezTo>
                  <a:cubicBezTo>
                    <a:pt x="286" y="766"/>
                    <a:pt x="275" y="766"/>
                    <a:pt x="262" y="777"/>
                  </a:cubicBezTo>
                  <a:lnTo>
                    <a:pt x="262" y="777"/>
                  </a:lnTo>
                  <a:cubicBezTo>
                    <a:pt x="265" y="769"/>
                    <a:pt x="272" y="755"/>
                    <a:pt x="286" y="740"/>
                  </a:cubicBezTo>
                  <a:lnTo>
                    <a:pt x="312" y="714"/>
                  </a:lnTo>
                  <a:lnTo>
                    <a:pt x="312" y="714"/>
                  </a:lnTo>
                  <a:cubicBezTo>
                    <a:pt x="311" y="716"/>
                    <a:pt x="309" y="717"/>
                    <a:pt x="308" y="718"/>
                  </a:cubicBezTo>
                  <a:lnTo>
                    <a:pt x="308" y="718"/>
                  </a:lnTo>
                  <a:cubicBezTo>
                    <a:pt x="311" y="714"/>
                    <a:pt x="308" y="714"/>
                    <a:pt x="299" y="714"/>
                  </a:cubicBezTo>
                  <a:lnTo>
                    <a:pt x="299" y="723"/>
                  </a:lnTo>
                  <a:lnTo>
                    <a:pt x="299" y="723"/>
                  </a:lnTo>
                  <a:cubicBezTo>
                    <a:pt x="292" y="727"/>
                    <a:pt x="286" y="727"/>
                    <a:pt x="286" y="727"/>
                  </a:cubicBezTo>
                  <a:cubicBezTo>
                    <a:pt x="286" y="727"/>
                    <a:pt x="273" y="727"/>
                    <a:pt x="286" y="714"/>
                  </a:cubicBezTo>
                  <a:lnTo>
                    <a:pt x="286" y="714"/>
                  </a:lnTo>
                  <a:cubicBezTo>
                    <a:pt x="273" y="721"/>
                    <a:pt x="267" y="724"/>
                    <a:pt x="265" y="724"/>
                  </a:cubicBezTo>
                  <a:cubicBezTo>
                    <a:pt x="263" y="724"/>
                    <a:pt x="267" y="721"/>
                    <a:pt x="273" y="714"/>
                  </a:cubicBezTo>
                  <a:cubicBezTo>
                    <a:pt x="291" y="705"/>
                    <a:pt x="290" y="696"/>
                    <a:pt x="279" y="696"/>
                  </a:cubicBezTo>
                  <a:cubicBezTo>
                    <a:pt x="274" y="696"/>
                    <a:pt x="268" y="697"/>
                    <a:pt x="260" y="701"/>
                  </a:cubicBezTo>
                  <a:cubicBezTo>
                    <a:pt x="273" y="688"/>
                    <a:pt x="286" y="688"/>
                    <a:pt x="286" y="675"/>
                  </a:cubicBezTo>
                  <a:lnTo>
                    <a:pt x="286" y="675"/>
                  </a:lnTo>
                  <a:lnTo>
                    <a:pt x="273" y="688"/>
                  </a:lnTo>
                  <a:cubicBezTo>
                    <a:pt x="260" y="695"/>
                    <a:pt x="254" y="698"/>
                    <a:pt x="252" y="698"/>
                  </a:cubicBezTo>
                  <a:cubicBezTo>
                    <a:pt x="250" y="698"/>
                    <a:pt x="254" y="695"/>
                    <a:pt x="260" y="688"/>
                  </a:cubicBezTo>
                  <a:cubicBezTo>
                    <a:pt x="273" y="675"/>
                    <a:pt x="260" y="675"/>
                    <a:pt x="247" y="675"/>
                  </a:cubicBezTo>
                  <a:cubicBezTo>
                    <a:pt x="247" y="675"/>
                    <a:pt x="247" y="675"/>
                    <a:pt x="260" y="662"/>
                  </a:cubicBezTo>
                  <a:cubicBezTo>
                    <a:pt x="234" y="662"/>
                    <a:pt x="234" y="662"/>
                    <a:pt x="247" y="649"/>
                  </a:cubicBezTo>
                  <a:cubicBezTo>
                    <a:pt x="260" y="636"/>
                    <a:pt x="260" y="636"/>
                    <a:pt x="247" y="636"/>
                  </a:cubicBezTo>
                  <a:cubicBezTo>
                    <a:pt x="221" y="662"/>
                    <a:pt x="208" y="662"/>
                    <a:pt x="208" y="662"/>
                  </a:cubicBezTo>
                  <a:cubicBezTo>
                    <a:pt x="208" y="675"/>
                    <a:pt x="208" y="675"/>
                    <a:pt x="195" y="675"/>
                  </a:cubicBezTo>
                  <a:cubicBezTo>
                    <a:pt x="195" y="662"/>
                    <a:pt x="195" y="662"/>
                    <a:pt x="169" y="662"/>
                  </a:cubicBezTo>
                  <a:cubicBezTo>
                    <a:pt x="165" y="658"/>
                    <a:pt x="159" y="656"/>
                    <a:pt x="154" y="656"/>
                  </a:cubicBezTo>
                  <a:cubicBezTo>
                    <a:pt x="143" y="656"/>
                    <a:pt x="135" y="662"/>
                    <a:pt x="143" y="662"/>
                  </a:cubicBezTo>
                  <a:lnTo>
                    <a:pt x="130" y="675"/>
                  </a:lnTo>
                  <a:cubicBezTo>
                    <a:pt x="108" y="690"/>
                    <a:pt x="98" y="697"/>
                    <a:pt x="102" y="697"/>
                  </a:cubicBezTo>
                  <a:cubicBezTo>
                    <a:pt x="105" y="697"/>
                    <a:pt x="114" y="693"/>
                    <a:pt x="130" y="688"/>
                  </a:cubicBezTo>
                  <a:cubicBezTo>
                    <a:pt x="150" y="675"/>
                    <a:pt x="160" y="669"/>
                    <a:pt x="163" y="669"/>
                  </a:cubicBezTo>
                  <a:cubicBezTo>
                    <a:pt x="166" y="669"/>
                    <a:pt x="163" y="675"/>
                    <a:pt x="156" y="688"/>
                  </a:cubicBezTo>
                  <a:cubicBezTo>
                    <a:pt x="130" y="701"/>
                    <a:pt x="130" y="701"/>
                    <a:pt x="130" y="701"/>
                  </a:cubicBezTo>
                  <a:cubicBezTo>
                    <a:pt x="130" y="714"/>
                    <a:pt x="130" y="714"/>
                    <a:pt x="118" y="714"/>
                  </a:cubicBezTo>
                  <a:cubicBezTo>
                    <a:pt x="105" y="727"/>
                    <a:pt x="92" y="740"/>
                    <a:pt x="105" y="740"/>
                  </a:cubicBezTo>
                  <a:lnTo>
                    <a:pt x="116" y="740"/>
                  </a:lnTo>
                  <a:cubicBezTo>
                    <a:pt x="114" y="743"/>
                    <a:pt x="110" y="748"/>
                    <a:pt x="105" y="753"/>
                  </a:cubicBezTo>
                  <a:cubicBezTo>
                    <a:pt x="98" y="759"/>
                    <a:pt x="95" y="763"/>
                    <a:pt x="96" y="763"/>
                  </a:cubicBezTo>
                  <a:cubicBezTo>
                    <a:pt x="98" y="763"/>
                    <a:pt x="105" y="759"/>
                    <a:pt x="118" y="753"/>
                  </a:cubicBezTo>
                  <a:cubicBezTo>
                    <a:pt x="128" y="742"/>
                    <a:pt x="135" y="738"/>
                    <a:pt x="137" y="738"/>
                  </a:cubicBezTo>
                  <a:cubicBezTo>
                    <a:pt x="141" y="738"/>
                    <a:pt x="138" y="745"/>
                    <a:pt x="130" y="753"/>
                  </a:cubicBezTo>
                  <a:cubicBezTo>
                    <a:pt x="130" y="753"/>
                    <a:pt x="130" y="766"/>
                    <a:pt x="130" y="766"/>
                  </a:cubicBezTo>
                  <a:cubicBezTo>
                    <a:pt x="130" y="766"/>
                    <a:pt x="143" y="766"/>
                    <a:pt x="156" y="753"/>
                  </a:cubicBezTo>
                  <a:cubicBezTo>
                    <a:pt x="169" y="746"/>
                    <a:pt x="176" y="743"/>
                    <a:pt x="177" y="743"/>
                  </a:cubicBezTo>
                  <a:cubicBezTo>
                    <a:pt x="179" y="743"/>
                    <a:pt x="176" y="746"/>
                    <a:pt x="169" y="753"/>
                  </a:cubicBezTo>
                  <a:cubicBezTo>
                    <a:pt x="156" y="766"/>
                    <a:pt x="156" y="766"/>
                    <a:pt x="156" y="766"/>
                  </a:cubicBezTo>
                  <a:cubicBezTo>
                    <a:pt x="143" y="779"/>
                    <a:pt x="143" y="779"/>
                    <a:pt x="143" y="792"/>
                  </a:cubicBezTo>
                  <a:lnTo>
                    <a:pt x="156" y="792"/>
                  </a:lnTo>
                  <a:cubicBezTo>
                    <a:pt x="156" y="805"/>
                    <a:pt x="143" y="805"/>
                    <a:pt x="156" y="805"/>
                  </a:cubicBezTo>
                  <a:cubicBezTo>
                    <a:pt x="156" y="805"/>
                    <a:pt x="156" y="805"/>
                    <a:pt x="156" y="818"/>
                  </a:cubicBezTo>
                  <a:cubicBezTo>
                    <a:pt x="151" y="823"/>
                    <a:pt x="155" y="826"/>
                    <a:pt x="161" y="826"/>
                  </a:cubicBezTo>
                  <a:cubicBezTo>
                    <a:pt x="171" y="826"/>
                    <a:pt x="188" y="820"/>
                    <a:pt x="195" y="805"/>
                  </a:cubicBezTo>
                  <a:lnTo>
                    <a:pt x="208" y="805"/>
                  </a:lnTo>
                  <a:cubicBezTo>
                    <a:pt x="215" y="798"/>
                    <a:pt x="218" y="795"/>
                    <a:pt x="220" y="795"/>
                  </a:cubicBezTo>
                  <a:cubicBezTo>
                    <a:pt x="221" y="795"/>
                    <a:pt x="221" y="798"/>
                    <a:pt x="221" y="805"/>
                  </a:cubicBezTo>
                  <a:cubicBezTo>
                    <a:pt x="221" y="805"/>
                    <a:pt x="221" y="805"/>
                    <a:pt x="208" y="818"/>
                  </a:cubicBezTo>
                  <a:cubicBezTo>
                    <a:pt x="184" y="834"/>
                    <a:pt x="170" y="845"/>
                    <a:pt x="172" y="845"/>
                  </a:cubicBezTo>
                  <a:cubicBezTo>
                    <a:pt x="173" y="845"/>
                    <a:pt x="180" y="841"/>
                    <a:pt x="195" y="831"/>
                  </a:cubicBezTo>
                  <a:lnTo>
                    <a:pt x="195" y="831"/>
                  </a:lnTo>
                  <a:lnTo>
                    <a:pt x="182" y="844"/>
                  </a:lnTo>
                  <a:cubicBezTo>
                    <a:pt x="169" y="857"/>
                    <a:pt x="182" y="857"/>
                    <a:pt x="195" y="857"/>
                  </a:cubicBezTo>
                  <a:cubicBezTo>
                    <a:pt x="195" y="857"/>
                    <a:pt x="221" y="844"/>
                    <a:pt x="234" y="831"/>
                  </a:cubicBezTo>
                  <a:cubicBezTo>
                    <a:pt x="239" y="826"/>
                    <a:pt x="241" y="825"/>
                    <a:pt x="243" y="825"/>
                  </a:cubicBezTo>
                  <a:cubicBezTo>
                    <a:pt x="247" y="825"/>
                    <a:pt x="247" y="831"/>
                    <a:pt x="247" y="831"/>
                  </a:cubicBezTo>
                  <a:cubicBezTo>
                    <a:pt x="247" y="831"/>
                    <a:pt x="247" y="831"/>
                    <a:pt x="234" y="844"/>
                  </a:cubicBezTo>
                  <a:cubicBezTo>
                    <a:pt x="227" y="851"/>
                    <a:pt x="224" y="859"/>
                    <a:pt x="227" y="859"/>
                  </a:cubicBezTo>
                  <a:cubicBezTo>
                    <a:pt x="230" y="859"/>
                    <a:pt x="236" y="855"/>
                    <a:pt x="247" y="844"/>
                  </a:cubicBezTo>
                  <a:lnTo>
                    <a:pt x="247" y="844"/>
                  </a:lnTo>
                  <a:lnTo>
                    <a:pt x="234" y="857"/>
                  </a:lnTo>
                  <a:cubicBezTo>
                    <a:pt x="221" y="870"/>
                    <a:pt x="221" y="883"/>
                    <a:pt x="247" y="883"/>
                  </a:cubicBezTo>
                  <a:cubicBezTo>
                    <a:pt x="247" y="896"/>
                    <a:pt x="260" y="909"/>
                    <a:pt x="247" y="922"/>
                  </a:cubicBezTo>
                  <a:cubicBezTo>
                    <a:pt x="247" y="925"/>
                    <a:pt x="249" y="927"/>
                    <a:pt x="253" y="927"/>
                  </a:cubicBezTo>
                  <a:cubicBezTo>
                    <a:pt x="262" y="927"/>
                    <a:pt x="281" y="918"/>
                    <a:pt x="299" y="909"/>
                  </a:cubicBezTo>
                  <a:lnTo>
                    <a:pt x="299" y="909"/>
                  </a:lnTo>
                  <a:cubicBezTo>
                    <a:pt x="286" y="922"/>
                    <a:pt x="299" y="922"/>
                    <a:pt x="299" y="935"/>
                  </a:cubicBezTo>
                  <a:cubicBezTo>
                    <a:pt x="312" y="935"/>
                    <a:pt x="312" y="935"/>
                    <a:pt x="299" y="948"/>
                  </a:cubicBezTo>
                  <a:cubicBezTo>
                    <a:pt x="304" y="945"/>
                    <a:pt x="308" y="944"/>
                    <a:pt x="311" y="944"/>
                  </a:cubicBezTo>
                  <a:cubicBezTo>
                    <a:pt x="325" y="944"/>
                    <a:pt x="323" y="963"/>
                    <a:pt x="312" y="973"/>
                  </a:cubicBezTo>
                  <a:cubicBezTo>
                    <a:pt x="299" y="986"/>
                    <a:pt x="299" y="986"/>
                    <a:pt x="312" y="999"/>
                  </a:cubicBezTo>
                  <a:cubicBezTo>
                    <a:pt x="316" y="995"/>
                    <a:pt x="319" y="994"/>
                    <a:pt x="322" y="994"/>
                  </a:cubicBezTo>
                  <a:cubicBezTo>
                    <a:pt x="326" y="994"/>
                    <a:pt x="329" y="999"/>
                    <a:pt x="338" y="999"/>
                  </a:cubicBezTo>
                  <a:cubicBezTo>
                    <a:pt x="343" y="1005"/>
                    <a:pt x="347" y="1008"/>
                    <a:pt x="349" y="1008"/>
                  </a:cubicBezTo>
                  <a:cubicBezTo>
                    <a:pt x="353" y="1008"/>
                    <a:pt x="356" y="1002"/>
                    <a:pt x="364" y="986"/>
                  </a:cubicBezTo>
                  <a:cubicBezTo>
                    <a:pt x="372" y="971"/>
                    <a:pt x="379" y="965"/>
                    <a:pt x="384" y="965"/>
                  </a:cubicBezTo>
                  <a:cubicBezTo>
                    <a:pt x="388" y="965"/>
                    <a:pt x="390" y="968"/>
                    <a:pt x="390" y="973"/>
                  </a:cubicBezTo>
                  <a:cubicBezTo>
                    <a:pt x="390" y="973"/>
                    <a:pt x="403" y="973"/>
                    <a:pt x="390" y="986"/>
                  </a:cubicBezTo>
                  <a:cubicBezTo>
                    <a:pt x="390" y="986"/>
                    <a:pt x="390" y="999"/>
                    <a:pt x="390" y="999"/>
                  </a:cubicBezTo>
                  <a:cubicBezTo>
                    <a:pt x="390" y="1012"/>
                    <a:pt x="390" y="1012"/>
                    <a:pt x="390" y="1025"/>
                  </a:cubicBezTo>
                  <a:cubicBezTo>
                    <a:pt x="390" y="1025"/>
                    <a:pt x="377" y="1038"/>
                    <a:pt x="390" y="1038"/>
                  </a:cubicBezTo>
                  <a:cubicBezTo>
                    <a:pt x="403" y="1051"/>
                    <a:pt x="403" y="1051"/>
                    <a:pt x="403" y="1064"/>
                  </a:cubicBezTo>
                  <a:cubicBezTo>
                    <a:pt x="403" y="1064"/>
                    <a:pt x="403" y="1064"/>
                    <a:pt x="403" y="1051"/>
                  </a:cubicBezTo>
                  <a:cubicBezTo>
                    <a:pt x="410" y="1044"/>
                    <a:pt x="418" y="1036"/>
                    <a:pt x="425" y="1036"/>
                  </a:cubicBezTo>
                  <a:cubicBezTo>
                    <a:pt x="431" y="1036"/>
                    <a:pt x="436" y="1040"/>
                    <a:pt x="442" y="1051"/>
                  </a:cubicBezTo>
                  <a:cubicBezTo>
                    <a:pt x="442" y="1058"/>
                    <a:pt x="445" y="1061"/>
                    <a:pt x="450" y="1061"/>
                  </a:cubicBezTo>
                  <a:cubicBezTo>
                    <a:pt x="455" y="1061"/>
                    <a:pt x="461" y="1058"/>
                    <a:pt x="468" y="1051"/>
                  </a:cubicBezTo>
                  <a:lnTo>
                    <a:pt x="468" y="1051"/>
                  </a:lnTo>
                  <a:cubicBezTo>
                    <a:pt x="468" y="1051"/>
                    <a:pt x="466" y="1053"/>
                    <a:pt x="455" y="1064"/>
                  </a:cubicBezTo>
                  <a:cubicBezTo>
                    <a:pt x="447" y="1079"/>
                    <a:pt x="448" y="1086"/>
                    <a:pt x="456" y="1086"/>
                  </a:cubicBezTo>
                  <a:cubicBezTo>
                    <a:pt x="461" y="1086"/>
                    <a:pt x="470" y="1083"/>
                    <a:pt x="481" y="1077"/>
                  </a:cubicBezTo>
                  <a:lnTo>
                    <a:pt x="494" y="1077"/>
                  </a:lnTo>
                  <a:cubicBezTo>
                    <a:pt x="500" y="1071"/>
                    <a:pt x="503" y="1067"/>
                    <a:pt x="505" y="1067"/>
                  </a:cubicBezTo>
                  <a:cubicBezTo>
                    <a:pt x="507" y="1067"/>
                    <a:pt x="507" y="1071"/>
                    <a:pt x="507" y="1077"/>
                  </a:cubicBezTo>
                  <a:cubicBezTo>
                    <a:pt x="507" y="1090"/>
                    <a:pt x="507" y="1090"/>
                    <a:pt x="507" y="1090"/>
                  </a:cubicBezTo>
                  <a:cubicBezTo>
                    <a:pt x="520" y="1090"/>
                    <a:pt x="571" y="1103"/>
                    <a:pt x="571" y="1116"/>
                  </a:cubicBezTo>
                  <a:cubicBezTo>
                    <a:pt x="584" y="1103"/>
                    <a:pt x="571" y="1103"/>
                    <a:pt x="584" y="1103"/>
                  </a:cubicBezTo>
                  <a:cubicBezTo>
                    <a:pt x="579" y="1121"/>
                    <a:pt x="578" y="1128"/>
                    <a:pt x="580" y="1128"/>
                  </a:cubicBezTo>
                  <a:cubicBezTo>
                    <a:pt x="583" y="1128"/>
                    <a:pt x="590" y="1117"/>
                    <a:pt x="597" y="1103"/>
                  </a:cubicBezTo>
                  <a:lnTo>
                    <a:pt x="584" y="1090"/>
                  </a:lnTo>
                  <a:cubicBezTo>
                    <a:pt x="590" y="1079"/>
                    <a:pt x="595" y="1073"/>
                    <a:pt x="599" y="1073"/>
                  </a:cubicBezTo>
                  <a:cubicBezTo>
                    <a:pt x="604" y="1073"/>
                    <a:pt x="605" y="1086"/>
                    <a:pt x="597" y="1116"/>
                  </a:cubicBezTo>
                  <a:cubicBezTo>
                    <a:pt x="604" y="1103"/>
                    <a:pt x="607" y="1097"/>
                    <a:pt x="609" y="1097"/>
                  </a:cubicBezTo>
                  <a:cubicBezTo>
                    <a:pt x="610" y="1097"/>
                    <a:pt x="610" y="1103"/>
                    <a:pt x="610" y="1116"/>
                  </a:cubicBezTo>
                  <a:cubicBezTo>
                    <a:pt x="610" y="1129"/>
                    <a:pt x="610" y="1136"/>
                    <a:pt x="612" y="1136"/>
                  </a:cubicBezTo>
                  <a:cubicBezTo>
                    <a:pt x="614" y="1136"/>
                    <a:pt x="617" y="1129"/>
                    <a:pt x="623" y="1116"/>
                  </a:cubicBezTo>
                  <a:cubicBezTo>
                    <a:pt x="637" y="1089"/>
                    <a:pt x="647" y="1072"/>
                    <a:pt x="652" y="1072"/>
                  </a:cubicBezTo>
                  <a:cubicBezTo>
                    <a:pt x="656" y="1072"/>
                    <a:pt x="655" y="1085"/>
                    <a:pt x="649" y="1116"/>
                  </a:cubicBezTo>
                  <a:cubicBezTo>
                    <a:pt x="636" y="1142"/>
                    <a:pt x="636" y="1155"/>
                    <a:pt x="636" y="1155"/>
                  </a:cubicBezTo>
                  <a:cubicBezTo>
                    <a:pt x="649" y="1155"/>
                    <a:pt x="649" y="1142"/>
                    <a:pt x="649" y="1129"/>
                  </a:cubicBezTo>
                  <a:cubicBezTo>
                    <a:pt x="649" y="1116"/>
                    <a:pt x="653" y="1110"/>
                    <a:pt x="656" y="1110"/>
                  </a:cubicBezTo>
                  <a:cubicBezTo>
                    <a:pt x="659" y="1110"/>
                    <a:pt x="662" y="1116"/>
                    <a:pt x="662" y="1129"/>
                  </a:cubicBezTo>
                  <a:cubicBezTo>
                    <a:pt x="662" y="1159"/>
                    <a:pt x="667" y="1172"/>
                    <a:pt x="673" y="1172"/>
                  </a:cubicBezTo>
                  <a:cubicBezTo>
                    <a:pt x="677" y="1172"/>
                    <a:pt x="683" y="1166"/>
                    <a:pt x="688" y="1155"/>
                  </a:cubicBezTo>
                  <a:cubicBezTo>
                    <a:pt x="701" y="1142"/>
                    <a:pt x="711" y="1136"/>
                    <a:pt x="716" y="1136"/>
                  </a:cubicBezTo>
                  <a:cubicBezTo>
                    <a:pt x="721" y="1136"/>
                    <a:pt x="721" y="1142"/>
                    <a:pt x="714" y="1155"/>
                  </a:cubicBezTo>
                  <a:cubicBezTo>
                    <a:pt x="707" y="1170"/>
                    <a:pt x="703" y="1177"/>
                    <a:pt x="705" y="1177"/>
                  </a:cubicBezTo>
                  <a:cubicBezTo>
                    <a:pt x="706" y="1177"/>
                    <a:pt x="709" y="1173"/>
                    <a:pt x="714" y="1168"/>
                  </a:cubicBezTo>
                  <a:lnTo>
                    <a:pt x="727" y="1168"/>
                  </a:lnTo>
                  <a:cubicBezTo>
                    <a:pt x="740" y="1168"/>
                    <a:pt x="740" y="1155"/>
                    <a:pt x="740" y="1142"/>
                  </a:cubicBezTo>
                  <a:cubicBezTo>
                    <a:pt x="740" y="1167"/>
                    <a:pt x="745" y="1182"/>
                    <a:pt x="753" y="1182"/>
                  </a:cubicBezTo>
                  <a:cubicBezTo>
                    <a:pt x="757" y="1182"/>
                    <a:pt x="761" y="1177"/>
                    <a:pt x="766" y="1168"/>
                  </a:cubicBezTo>
                  <a:lnTo>
                    <a:pt x="779" y="1168"/>
                  </a:lnTo>
                  <a:cubicBezTo>
                    <a:pt x="779" y="1168"/>
                    <a:pt x="779" y="1168"/>
                    <a:pt x="779" y="1142"/>
                  </a:cubicBezTo>
                  <a:cubicBezTo>
                    <a:pt x="770" y="1142"/>
                    <a:pt x="767" y="1148"/>
                    <a:pt x="767" y="1148"/>
                  </a:cubicBezTo>
                  <a:cubicBezTo>
                    <a:pt x="766" y="1148"/>
                    <a:pt x="766" y="1146"/>
                    <a:pt x="766" y="1142"/>
                  </a:cubicBezTo>
                  <a:cubicBezTo>
                    <a:pt x="766" y="1142"/>
                    <a:pt x="766" y="1129"/>
                    <a:pt x="779" y="1129"/>
                  </a:cubicBezTo>
                  <a:lnTo>
                    <a:pt x="779" y="1142"/>
                  </a:lnTo>
                  <a:cubicBezTo>
                    <a:pt x="782" y="1139"/>
                    <a:pt x="785" y="1137"/>
                    <a:pt x="787" y="1137"/>
                  </a:cubicBezTo>
                  <a:cubicBezTo>
                    <a:pt x="792" y="1137"/>
                    <a:pt x="792" y="1149"/>
                    <a:pt x="792" y="1168"/>
                  </a:cubicBezTo>
                  <a:cubicBezTo>
                    <a:pt x="801" y="1177"/>
                    <a:pt x="804" y="1186"/>
                    <a:pt x="805" y="1186"/>
                  </a:cubicBezTo>
                  <a:cubicBezTo>
                    <a:pt x="805" y="1186"/>
                    <a:pt x="805" y="1185"/>
                    <a:pt x="805" y="1181"/>
                  </a:cubicBezTo>
                  <a:cubicBezTo>
                    <a:pt x="805" y="1168"/>
                    <a:pt x="818" y="1142"/>
                    <a:pt x="818" y="1129"/>
                  </a:cubicBezTo>
                  <a:cubicBezTo>
                    <a:pt x="818" y="1125"/>
                    <a:pt x="819" y="1124"/>
                    <a:pt x="820" y="1124"/>
                  </a:cubicBezTo>
                  <a:cubicBezTo>
                    <a:pt x="823" y="1124"/>
                    <a:pt x="827" y="1133"/>
                    <a:pt x="818" y="1142"/>
                  </a:cubicBezTo>
                  <a:cubicBezTo>
                    <a:pt x="818" y="1168"/>
                    <a:pt x="818" y="1168"/>
                    <a:pt x="831" y="1181"/>
                  </a:cubicBezTo>
                  <a:cubicBezTo>
                    <a:pt x="844" y="1181"/>
                    <a:pt x="844" y="1181"/>
                    <a:pt x="844" y="1168"/>
                  </a:cubicBezTo>
                  <a:cubicBezTo>
                    <a:pt x="844" y="1153"/>
                    <a:pt x="853" y="1147"/>
                    <a:pt x="863" y="1147"/>
                  </a:cubicBezTo>
                  <a:cubicBezTo>
                    <a:pt x="870" y="1147"/>
                    <a:pt x="877" y="1150"/>
                    <a:pt x="883" y="1155"/>
                  </a:cubicBezTo>
                  <a:lnTo>
                    <a:pt x="896" y="1155"/>
                  </a:lnTo>
                  <a:cubicBezTo>
                    <a:pt x="896" y="1155"/>
                    <a:pt x="896" y="1142"/>
                    <a:pt x="896" y="1142"/>
                  </a:cubicBezTo>
                  <a:cubicBezTo>
                    <a:pt x="896" y="1142"/>
                    <a:pt x="909" y="1142"/>
                    <a:pt x="909" y="1129"/>
                  </a:cubicBezTo>
                  <a:cubicBezTo>
                    <a:pt x="909" y="1129"/>
                    <a:pt x="922" y="1129"/>
                    <a:pt x="922" y="1142"/>
                  </a:cubicBezTo>
                  <a:cubicBezTo>
                    <a:pt x="922" y="1123"/>
                    <a:pt x="922" y="1113"/>
                    <a:pt x="923" y="1113"/>
                  </a:cubicBezTo>
                  <a:cubicBezTo>
                    <a:pt x="925" y="1113"/>
                    <a:pt x="928" y="1123"/>
                    <a:pt x="935" y="1142"/>
                  </a:cubicBezTo>
                  <a:cubicBezTo>
                    <a:pt x="935" y="1127"/>
                    <a:pt x="935" y="1121"/>
                    <a:pt x="937" y="1121"/>
                  </a:cubicBezTo>
                  <a:cubicBezTo>
                    <a:pt x="939" y="1121"/>
                    <a:pt x="942" y="1124"/>
                    <a:pt x="948" y="1129"/>
                  </a:cubicBezTo>
                  <a:cubicBezTo>
                    <a:pt x="948" y="1113"/>
                    <a:pt x="948" y="1102"/>
                    <a:pt x="951" y="1102"/>
                  </a:cubicBezTo>
                  <a:cubicBezTo>
                    <a:pt x="953" y="1102"/>
                    <a:pt x="956" y="1106"/>
                    <a:pt x="961" y="1116"/>
                  </a:cubicBezTo>
                  <a:cubicBezTo>
                    <a:pt x="961" y="1116"/>
                    <a:pt x="961" y="1116"/>
                    <a:pt x="961" y="1103"/>
                  </a:cubicBezTo>
                  <a:cubicBezTo>
                    <a:pt x="961" y="1084"/>
                    <a:pt x="961" y="1074"/>
                    <a:pt x="962" y="1074"/>
                  </a:cubicBezTo>
                  <a:cubicBezTo>
                    <a:pt x="964" y="1074"/>
                    <a:pt x="967" y="1084"/>
                    <a:pt x="974" y="1103"/>
                  </a:cubicBezTo>
                  <a:cubicBezTo>
                    <a:pt x="979" y="1115"/>
                    <a:pt x="983" y="1121"/>
                    <a:pt x="984" y="1121"/>
                  </a:cubicBezTo>
                  <a:cubicBezTo>
                    <a:pt x="987" y="1121"/>
                    <a:pt x="987" y="1112"/>
                    <a:pt x="987" y="1090"/>
                  </a:cubicBezTo>
                  <a:cubicBezTo>
                    <a:pt x="994" y="1098"/>
                    <a:pt x="1010" y="1105"/>
                    <a:pt x="1020" y="1105"/>
                  </a:cubicBezTo>
                  <a:cubicBezTo>
                    <a:pt x="1027" y="1105"/>
                    <a:pt x="1031" y="1101"/>
                    <a:pt x="1025" y="1090"/>
                  </a:cubicBezTo>
                  <a:lnTo>
                    <a:pt x="1025" y="1077"/>
                  </a:lnTo>
                  <a:cubicBezTo>
                    <a:pt x="1032" y="1084"/>
                    <a:pt x="1038" y="1087"/>
                    <a:pt x="1043" y="1087"/>
                  </a:cubicBezTo>
                  <a:cubicBezTo>
                    <a:pt x="1048" y="1087"/>
                    <a:pt x="1051" y="1084"/>
                    <a:pt x="1051" y="1077"/>
                  </a:cubicBezTo>
                  <a:lnTo>
                    <a:pt x="1051" y="1077"/>
                  </a:lnTo>
                  <a:cubicBezTo>
                    <a:pt x="1059" y="1085"/>
                    <a:pt x="1064" y="1090"/>
                    <a:pt x="1064" y="1090"/>
                  </a:cubicBezTo>
                  <a:cubicBezTo>
                    <a:pt x="1064" y="1077"/>
                    <a:pt x="1064" y="1077"/>
                    <a:pt x="1064" y="1064"/>
                  </a:cubicBezTo>
                  <a:cubicBezTo>
                    <a:pt x="1051" y="1064"/>
                    <a:pt x="1051" y="1051"/>
                    <a:pt x="1064" y="1051"/>
                  </a:cubicBezTo>
                  <a:cubicBezTo>
                    <a:pt x="1064" y="1051"/>
                    <a:pt x="1077" y="1064"/>
                    <a:pt x="1077" y="1077"/>
                  </a:cubicBezTo>
                  <a:lnTo>
                    <a:pt x="1090" y="1077"/>
                  </a:lnTo>
                  <a:cubicBezTo>
                    <a:pt x="1089" y="1075"/>
                    <a:pt x="1088" y="1074"/>
                    <a:pt x="1088" y="1072"/>
                  </a:cubicBezTo>
                  <a:lnTo>
                    <a:pt x="1088" y="1072"/>
                  </a:lnTo>
                  <a:cubicBezTo>
                    <a:pt x="1090" y="1073"/>
                    <a:pt x="1093" y="1074"/>
                    <a:pt x="1095" y="1074"/>
                  </a:cubicBezTo>
                  <a:cubicBezTo>
                    <a:pt x="1100" y="1074"/>
                    <a:pt x="1103" y="1071"/>
                    <a:pt x="1103" y="1064"/>
                  </a:cubicBezTo>
                  <a:lnTo>
                    <a:pt x="1103" y="1077"/>
                  </a:lnTo>
                  <a:cubicBezTo>
                    <a:pt x="1107" y="1081"/>
                    <a:pt x="1110" y="1083"/>
                    <a:pt x="1111" y="1083"/>
                  </a:cubicBezTo>
                  <a:cubicBezTo>
                    <a:pt x="1115" y="1083"/>
                    <a:pt x="1112" y="1073"/>
                    <a:pt x="1103" y="1064"/>
                  </a:cubicBezTo>
                  <a:lnTo>
                    <a:pt x="1116" y="1064"/>
                  </a:lnTo>
                  <a:cubicBezTo>
                    <a:pt x="1116" y="1064"/>
                    <a:pt x="1116" y="1064"/>
                    <a:pt x="1103" y="1051"/>
                  </a:cubicBezTo>
                  <a:cubicBezTo>
                    <a:pt x="1103" y="1038"/>
                    <a:pt x="1090" y="1025"/>
                    <a:pt x="1103" y="1025"/>
                  </a:cubicBezTo>
                  <a:cubicBezTo>
                    <a:pt x="1103" y="1038"/>
                    <a:pt x="1116" y="1051"/>
                    <a:pt x="1116" y="1051"/>
                  </a:cubicBezTo>
                  <a:cubicBezTo>
                    <a:pt x="1116" y="1047"/>
                    <a:pt x="1118" y="1046"/>
                    <a:pt x="1120" y="1046"/>
                  </a:cubicBezTo>
                  <a:cubicBezTo>
                    <a:pt x="1123" y="1046"/>
                    <a:pt x="1129" y="1051"/>
                    <a:pt x="1129" y="1051"/>
                  </a:cubicBezTo>
                  <a:cubicBezTo>
                    <a:pt x="1134" y="1067"/>
                    <a:pt x="1137" y="1072"/>
                    <a:pt x="1139" y="1072"/>
                  </a:cubicBezTo>
                  <a:cubicBezTo>
                    <a:pt x="1142" y="1072"/>
                    <a:pt x="1142" y="1059"/>
                    <a:pt x="1142" y="1051"/>
                  </a:cubicBezTo>
                  <a:cubicBezTo>
                    <a:pt x="1134" y="1035"/>
                    <a:pt x="1136" y="1024"/>
                    <a:pt x="1142" y="1024"/>
                  </a:cubicBezTo>
                  <a:cubicBezTo>
                    <a:pt x="1145" y="1024"/>
                    <a:pt x="1150" y="1028"/>
                    <a:pt x="1155" y="1038"/>
                  </a:cubicBezTo>
                  <a:cubicBezTo>
                    <a:pt x="1159" y="1046"/>
                    <a:pt x="1161" y="1049"/>
                    <a:pt x="1163" y="1049"/>
                  </a:cubicBezTo>
                  <a:cubicBezTo>
                    <a:pt x="1166" y="1049"/>
                    <a:pt x="1161" y="1027"/>
                    <a:pt x="1142" y="999"/>
                  </a:cubicBezTo>
                  <a:lnTo>
                    <a:pt x="1142" y="999"/>
                  </a:lnTo>
                  <a:cubicBezTo>
                    <a:pt x="1164" y="1021"/>
                    <a:pt x="1173" y="1030"/>
                    <a:pt x="1178" y="1030"/>
                  </a:cubicBezTo>
                  <a:cubicBezTo>
                    <a:pt x="1181" y="1030"/>
                    <a:pt x="1181" y="1024"/>
                    <a:pt x="1181" y="1012"/>
                  </a:cubicBezTo>
                  <a:cubicBezTo>
                    <a:pt x="1185" y="1017"/>
                    <a:pt x="1188" y="1018"/>
                    <a:pt x="1191" y="1018"/>
                  </a:cubicBezTo>
                  <a:cubicBezTo>
                    <a:pt x="1195" y="1018"/>
                    <a:pt x="1198" y="1012"/>
                    <a:pt x="1207" y="1012"/>
                  </a:cubicBezTo>
                  <a:cubicBezTo>
                    <a:pt x="1220" y="999"/>
                    <a:pt x="1220" y="999"/>
                    <a:pt x="1207" y="986"/>
                  </a:cubicBezTo>
                  <a:lnTo>
                    <a:pt x="1220" y="986"/>
                  </a:lnTo>
                  <a:cubicBezTo>
                    <a:pt x="1223" y="990"/>
                    <a:pt x="1226" y="992"/>
                    <a:pt x="1227" y="992"/>
                  </a:cubicBezTo>
                  <a:cubicBezTo>
                    <a:pt x="1231" y="992"/>
                    <a:pt x="1226" y="979"/>
                    <a:pt x="1207" y="960"/>
                  </a:cubicBezTo>
                  <a:lnTo>
                    <a:pt x="1220" y="960"/>
                  </a:lnTo>
                  <a:lnTo>
                    <a:pt x="1233" y="973"/>
                  </a:lnTo>
                  <a:cubicBezTo>
                    <a:pt x="1233" y="977"/>
                    <a:pt x="1234" y="979"/>
                    <a:pt x="1236" y="979"/>
                  </a:cubicBezTo>
                  <a:cubicBezTo>
                    <a:pt x="1241" y="979"/>
                    <a:pt x="1253" y="967"/>
                    <a:pt x="1272" y="948"/>
                  </a:cubicBezTo>
                  <a:cubicBezTo>
                    <a:pt x="1298" y="922"/>
                    <a:pt x="1298" y="922"/>
                    <a:pt x="1285" y="896"/>
                  </a:cubicBezTo>
                  <a:cubicBezTo>
                    <a:pt x="1270" y="888"/>
                    <a:pt x="1264" y="881"/>
                    <a:pt x="1266" y="881"/>
                  </a:cubicBezTo>
                  <a:cubicBezTo>
                    <a:pt x="1268" y="881"/>
                    <a:pt x="1274" y="885"/>
                    <a:pt x="1285" y="896"/>
                  </a:cubicBezTo>
                  <a:cubicBezTo>
                    <a:pt x="1293" y="896"/>
                    <a:pt x="1302" y="901"/>
                    <a:pt x="1303" y="901"/>
                  </a:cubicBezTo>
                  <a:cubicBezTo>
                    <a:pt x="1304" y="901"/>
                    <a:pt x="1302" y="900"/>
                    <a:pt x="1298" y="896"/>
                  </a:cubicBezTo>
                  <a:lnTo>
                    <a:pt x="1324" y="896"/>
                  </a:lnTo>
                  <a:cubicBezTo>
                    <a:pt x="1350" y="896"/>
                    <a:pt x="1337" y="896"/>
                    <a:pt x="1324" y="883"/>
                  </a:cubicBezTo>
                  <a:cubicBezTo>
                    <a:pt x="1311" y="876"/>
                    <a:pt x="1308" y="873"/>
                    <a:pt x="1309" y="873"/>
                  </a:cubicBezTo>
                  <a:cubicBezTo>
                    <a:pt x="1311" y="873"/>
                    <a:pt x="1317" y="876"/>
                    <a:pt x="1324" y="883"/>
                  </a:cubicBezTo>
                  <a:lnTo>
                    <a:pt x="1350" y="883"/>
                  </a:lnTo>
                  <a:cubicBezTo>
                    <a:pt x="1339" y="872"/>
                    <a:pt x="1337" y="853"/>
                    <a:pt x="1351" y="853"/>
                  </a:cubicBezTo>
                  <a:cubicBezTo>
                    <a:pt x="1354" y="853"/>
                    <a:pt x="1358" y="854"/>
                    <a:pt x="1363" y="857"/>
                  </a:cubicBezTo>
                  <a:cubicBezTo>
                    <a:pt x="1363" y="857"/>
                    <a:pt x="1363" y="844"/>
                    <a:pt x="1363" y="844"/>
                  </a:cubicBezTo>
                  <a:cubicBezTo>
                    <a:pt x="1350" y="831"/>
                    <a:pt x="1363" y="831"/>
                    <a:pt x="1363" y="818"/>
                  </a:cubicBezTo>
                  <a:cubicBezTo>
                    <a:pt x="1363" y="818"/>
                    <a:pt x="1368" y="812"/>
                    <a:pt x="1376" y="812"/>
                  </a:cubicBezTo>
                  <a:cubicBezTo>
                    <a:pt x="1380" y="812"/>
                    <a:pt x="1384" y="813"/>
                    <a:pt x="1389" y="818"/>
                  </a:cubicBezTo>
                  <a:cubicBezTo>
                    <a:pt x="1389" y="818"/>
                    <a:pt x="1402" y="818"/>
                    <a:pt x="1389" y="805"/>
                  </a:cubicBezTo>
                  <a:cubicBezTo>
                    <a:pt x="1389" y="805"/>
                    <a:pt x="1363" y="792"/>
                    <a:pt x="1363" y="779"/>
                  </a:cubicBezTo>
                  <a:cubicBezTo>
                    <a:pt x="1350" y="779"/>
                    <a:pt x="1337" y="766"/>
                    <a:pt x="1337" y="766"/>
                  </a:cubicBezTo>
                  <a:lnTo>
                    <a:pt x="1337" y="766"/>
                  </a:lnTo>
                  <a:cubicBezTo>
                    <a:pt x="1350" y="779"/>
                    <a:pt x="1363" y="792"/>
                    <a:pt x="1363" y="792"/>
                  </a:cubicBezTo>
                  <a:cubicBezTo>
                    <a:pt x="1363" y="792"/>
                    <a:pt x="1337" y="779"/>
                    <a:pt x="1324" y="766"/>
                  </a:cubicBezTo>
                  <a:lnTo>
                    <a:pt x="1350" y="766"/>
                  </a:lnTo>
                  <a:cubicBezTo>
                    <a:pt x="1363" y="779"/>
                    <a:pt x="1376" y="779"/>
                    <a:pt x="1376" y="779"/>
                  </a:cubicBezTo>
                  <a:cubicBezTo>
                    <a:pt x="1389" y="779"/>
                    <a:pt x="1389" y="766"/>
                    <a:pt x="1376" y="766"/>
                  </a:cubicBezTo>
                  <a:cubicBezTo>
                    <a:pt x="1389" y="766"/>
                    <a:pt x="1389" y="766"/>
                    <a:pt x="1389" y="753"/>
                  </a:cubicBezTo>
                  <a:cubicBezTo>
                    <a:pt x="1389" y="740"/>
                    <a:pt x="1402" y="740"/>
                    <a:pt x="1389" y="727"/>
                  </a:cubicBezTo>
                  <a:cubicBezTo>
                    <a:pt x="1415" y="727"/>
                    <a:pt x="1415" y="701"/>
                    <a:pt x="1389" y="688"/>
                  </a:cubicBezTo>
                  <a:cubicBezTo>
                    <a:pt x="1415" y="688"/>
                    <a:pt x="1415" y="688"/>
                    <a:pt x="1402" y="675"/>
                  </a:cubicBezTo>
                  <a:cubicBezTo>
                    <a:pt x="1389" y="675"/>
                    <a:pt x="1402" y="675"/>
                    <a:pt x="1415" y="662"/>
                  </a:cubicBezTo>
                  <a:cubicBezTo>
                    <a:pt x="1440" y="662"/>
                    <a:pt x="1440" y="662"/>
                    <a:pt x="1428" y="649"/>
                  </a:cubicBezTo>
                  <a:cubicBezTo>
                    <a:pt x="1415" y="649"/>
                    <a:pt x="1415" y="636"/>
                    <a:pt x="1415" y="636"/>
                  </a:cubicBezTo>
                  <a:cubicBezTo>
                    <a:pt x="1405" y="627"/>
                    <a:pt x="1403" y="618"/>
                    <a:pt x="1397" y="618"/>
                  </a:cubicBezTo>
                  <a:cubicBezTo>
                    <a:pt x="1395" y="618"/>
                    <a:pt x="1392" y="619"/>
                    <a:pt x="1389" y="623"/>
                  </a:cubicBezTo>
                  <a:cubicBezTo>
                    <a:pt x="1380" y="623"/>
                    <a:pt x="1372" y="618"/>
                    <a:pt x="1367" y="614"/>
                  </a:cubicBezTo>
                  <a:lnTo>
                    <a:pt x="1367" y="614"/>
                  </a:lnTo>
                  <a:cubicBezTo>
                    <a:pt x="1369" y="615"/>
                    <a:pt x="1371" y="616"/>
                    <a:pt x="1372" y="616"/>
                  </a:cubicBezTo>
                  <a:cubicBezTo>
                    <a:pt x="1377" y="616"/>
                    <a:pt x="1380" y="610"/>
                    <a:pt x="1389" y="610"/>
                  </a:cubicBezTo>
                  <a:cubicBezTo>
                    <a:pt x="1402" y="610"/>
                    <a:pt x="1402" y="597"/>
                    <a:pt x="1402" y="597"/>
                  </a:cubicBezTo>
                  <a:lnTo>
                    <a:pt x="1402" y="571"/>
                  </a:lnTo>
                  <a:cubicBezTo>
                    <a:pt x="1415" y="558"/>
                    <a:pt x="1415" y="558"/>
                    <a:pt x="1402" y="558"/>
                  </a:cubicBezTo>
                  <a:lnTo>
                    <a:pt x="1389" y="558"/>
                  </a:lnTo>
                  <a:cubicBezTo>
                    <a:pt x="1415" y="558"/>
                    <a:pt x="1415" y="507"/>
                    <a:pt x="1389" y="507"/>
                  </a:cubicBezTo>
                  <a:lnTo>
                    <a:pt x="1402" y="507"/>
                  </a:lnTo>
                  <a:cubicBezTo>
                    <a:pt x="1415" y="507"/>
                    <a:pt x="1415" y="494"/>
                    <a:pt x="1415" y="481"/>
                  </a:cubicBezTo>
                  <a:cubicBezTo>
                    <a:pt x="1415" y="481"/>
                    <a:pt x="1402" y="468"/>
                    <a:pt x="1389" y="455"/>
                  </a:cubicBezTo>
                  <a:cubicBezTo>
                    <a:pt x="1389" y="442"/>
                    <a:pt x="1389" y="429"/>
                    <a:pt x="1376" y="429"/>
                  </a:cubicBezTo>
                  <a:cubicBezTo>
                    <a:pt x="1363" y="429"/>
                    <a:pt x="1363" y="429"/>
                    <a:pt x="1389" y="416"/>
                  </a:cubicBezTo>
                  <a:cubicBezTo>
                    <a:pt x="1389" y="411"/>
                    <a:pt x="1387" y="410"/>
                    <a:pt x="1385" y="410"/>
                  </a:cubicBezTo>
                  <a:cubicBezTo>
                    <a:pt x="1380" y="410"/>
                    <a:pt x="1371" y="416"/>
                    <a:pt x="1363" y="416"/>
                  </a:cubicBezTo>
                  <a:cubicBezTo>
                    <a:pt x="1350" y="416"/>
                    <a:pt x="1350" y="416"/>
                    <a:pt x="1363" y="403"/>
                  </a:cubicBezTo>
                  <a:cubicBezTo>
                    <a:pt x="1376" y="390"/>
                    <a:pt x="1363" y="377"/>
                    <a:pt x="1350" y="377"/>
                  </a:cubicBezTo>
                  <a:cubicBezTo>
                    <a:pt x="1350" y="364"/>
                    <a:pt x="1337" y="364"/>
                    <a:pt x="1350" y="364"/>
                  </a:cubicBezTo>
                  <a:cubicBezTo>
                    <a:pt x="1363" y="351"/>
                    <a:pt x="1376" y="338"/>
                    <a:pt x="1350" y="338"/>
                  </a:cubicBezTo>
                  <a:cubicBezTo>
                    <a:pt x="1350" y="338"/>
                    <a:pt x="1350" y="338"/>
                    <a:pt x="1350" y="325"/>
                  </a:cubicBezTo>
                  <a:cubicBezTo>
                    <a:pt x="1337" y="325"/>
                    <a:pt x="1324" y="312"/>
                    <a:pt x="1337" y="286"/>
                  </a:cubicBezTo>
                  <a:lnTo>
                    <a:pt x="1337" y="286"/>
                  </a:lnTo>
                  <a:cubicBezTo>
                    <a:pt x="1337" y="286"/>
                    <a:pt x="1337" y="286"/>
                    <a:pt x="1324" y="299"/>
                  </a:cubicBezTo>
                  <a:cubicBezTo>
                    <a:pt x="1315" y="299"/>
                    <a:pt x="1306" y="305"/>
                    <a:pt x="1305" y="305"/>
                  </a:cubicBezTo>
                  <a:cubicBezTo>
                    <a:pt x="1305" y="305"/>
                    <a:pt x="1306" y="303"/>
                    <a:pt x="1311" y="299"/>
                  </a:cubicBezTo>
                  <a:cubicBezTo>
                    <a:pt x="1317" y="293"/>
                    <a:pt x="1321" y="289"/>
                    <a:pt x="1319" y="289"/>
                  </a:cubicBezTo>
                  <a:cubicBezTo>
                    <a:pt x="1317" y="289"/>
                    <a:pt x="1311" y="293"/>
                    <a:pt x="1298" y="299"/>
                  </a:cubicBezTo>
                  <a:cubicBezTo>
                    <a:pt x="1298" y="299"/>
                    <a:pt x="1285" y="299"/>
                    <a:pt x="1298" y="286"/>
                  </a:cubicBezTo>
                  <a:cubicBezTo>
                    <a:pt x="1311" y="273"/>
                    <a:pt x="1311" y="273"/>
                    <a:pt x="1311" y="273"/>
                  </a:cubicBezTo>
                  <a:cubicBezTo>
                    <a:pt x="1298" y="273"/>
                    <a:pt x="1285" y="260"/>
                    <a:pt x="1259" y="247"/>
                  </a:cubicBezTo>
                  <a:cubicBezTo>
                    <a:pt x="1249" y="228"/>
                    <a:pt x="1240" y="216"/>
                    <a:pt x="1230" y="216"/>
                  </a:cubicBezTo>
                  <a:cubicBezTo>
                    <a:pt x="1227" y="216"/>
                    <a:pt x="1223" y="218"/>
                    <a:pt x="1220" y="221"/>
                  </a:cubicBezTo>
                  <a:cubicBezTo>
                    <a:pt x="1220" y="208"/>
                    <a:pt x="1220" y="208"/>
                    <a:pt x="1207" y="195"/>
                  </a:cubicBezTo>
                  <a:cubicBezTo>
                    <a:pt x="1207" y="195"/>
                    <a:pt x="1207" y="195"/>
                    <a:pt x="1220" y="183"/>
                  </a:cubicBezTo>
                  <a:lnTo>
                    <a:pt x="1220" y="183"/>
                  </a:lnTo>
                  <a:cubicBezTo>
                    <a:pt x="1207" y="195"/>
                    <a:pt x="1207" y="195"/>
                    <a:pt x="1194" y="195"/>
                  </a:cubicBezTo>
                  <a:cubicBezTo>
                    <a:pt x="1207" y="182"/>
                    <a:pt x="1207" y="182"/>
                    <a:pt x="1194" y="182"/>
                  </a:cubicBezTo>
                  <a:cubicBezTo>
                    <a:pt x="1194" y="178"/>
                    <a:pt x="1194" y="173"/>
                    <a:pt x="1194" y="169"/>
                  </a:cubicBezTo>
                  <a:cubicBezTo>
                    <a:pt x="1188" y="176"/>
                    <a:pt x="1181" y="176"/>
                    <a:pt x="1176" y="176"/>
                  </a:cubicBezTo>
                  <a:cubicBezTo>
                    <a:pt x="1171" y="176"/>
                    <a:pt x="1168" y="176"/>
                    <a:pt x="1168" y="182"/>
                  </a:cubicBezTo>
                  <a:cubicBezTo>
                    <a:pt x="1155" y="182"/>
                    <a:pt x="1155" y="182"/>
                    <a:pt x="1168" y="169"/>
                  </a:cubicBezTo>
                  <a:cubicBezTo>
                    <a:pt x="1168" y="156"/>
                    <a:pt x="1142" y="156"/>
                    <a:pt x="1129" y="156"/>
                  </a:cubicBezTo>
                  <a:cubicBezTo>
                    <a:pt x="1129" y="143"/>
                    <a:pt x="1129" y="143"/>
                    <a:pt x="1129" y="143"/>
                  </a:cubicBezTo>
                  <a:cubicBezTo>
                    <a:pt x="1125" y="147"/>
                    <a:pt x="1123" y="149"/>
                    <a:pt x="1121" y="149"/>
                  </a:cubicBezTo>
                  <a:cubicBezTo>
                    <a:pt x="1117" y="149"/>
                    <a:pt x="1120" y="140"/>
                    <a:pt x="1129" y="130"/>
                  </a:cubicBezTo>
                  <a:cubicBezTo>
                    <a:pt x="1142" y="117"/>
                    <a:pt x="1129" y="117"/>
                    <a:pt x="1129" y="104"/>
                  </a:cubicBezTo>
                  <a:cubicBezTo>
                    <a:pt x="1123" y="111"/>
                    <a:pt x="1116" y="114"/>
                    <a:pt x="1110" y="114"/>
                  </a:cubicBezTo>
                  <a:cubicBezTo>
                    <a:pt x="1103" y="114"/>
                    <a:pt x="1097" y="111"/>
                    <a:pt x="1090" y="104"/>
                  </a:cubicBezTo>
                  <a:cubicBezTo>
                    <a:pt x="1083" y="101"/>
                    <a:pt x="1077" y="99"/>
                    <a:pt x="1072" y="99"/>
                  </a:cubicBezTo>
                  <a:cubicBezTo>
                    <a:pt x="1057" y="99"/>
                    <a:pt x="1048" y="111"/>
                    <a:pt x="1038" y="130"/>
                  </a:cubicBezTo>
                  <a:cubicBezTo>
                    <a:pt x="1038" y="117"/>
                    <a:pt x="1051" y="91"/>
                    <a:pt x="1051" y="91"/>
                  </a:cubicBezTo>
                  <a:cubicBezTo>
                    <a:pt x="1048" y="88"/>
                    <a:pt x="1045" y="86"/>
                    <a:pt x="1043" y="86"/>
                  </a:cubicBezTo>
                  <a:cubicBezTo>
                    <a:pt x="1038" y="86"/>
                    <a:pt x="1038" y="95"/>
                    <a:pt x="1038" y="104"/>
                  </a:cubicBezTo>
                  <a:cubicBezTo>
                    <a:pt x="1032" y="111"/>
                    <a:pt x="1029" y="114"/>
                    <a:pt x="1027" y="114"/>
                  </a:cubicBezTo>
                  <a:cubicBezTo>
                    <a:pt x="1025" y="114"/>
                    <a:pt x="1025" y="111"/>
                    <a:pt x="1025" y="104"/>
                  </a:cubicBezTo>
                  <a:cubicBezTo>
                    <a:pt x="1019" y="98"/>
                    <a:pt x="1016" y="95"/>
                    <a:pt x="1012" y="95"/>
                  </a:cubicBezTo>
                  <a:cubicBezTo>
                    <a:pt x="1009" y="95"/>
                    <a:pt x="1006" y="98"/>
                    <a:pt x="999" y="104"/>
                  </a:cubicBezTo>
                  <a:cubicBezTo>
                    <a:pt x="999" y="91"/>
                    <a:pt x="999" y="91"/>
                    <a:pt x="999" y="78"/>
                  </a:cubicBezTo>
                  <a:cubicBezTo>
                    <a:pt x="987" y="78"/>
                    <a:pt x="987" y="78"/>
                    <a:pt x="987" y="91"/>
                  </a:cubicBezTo>
                  <a:cubicBezTo>
                    <a:pt x="987" y="98"/>
                    <a:pt x="983" y="101"/>
                    <a:pt x="980" y="101"/>
                  </a:cubicBezTo>
                  <a:cubicBezTo>
                    <a:pt x="977" y="101"/>
                    <a:pt x="974" y="98"/>
                    <a:pt x="974" y="91"/>
                  </a:cubicBezTo>
                  <a:cubicBezTo>
                    <a:pt x="983" y="72"/>
                    <a:pt x="979" y="60"/>
                    <a:pt x="971" y="60"/>
                  </a:cubicBezTo>
                  <a:cubicBezTo>
                    <a:pt x="968" y="60"/>
                    <a:pt x="964" y="62"/>
                    <a:pt x="961" y="66"/>
                  </a:cubicBezTo>
                  <a:cubicBezTo>
                    <a:pt x="961" y="78"/>
                    <a:pt x="961" y="78"/>
                    <a:pt x="948" y="78"/>
                  </a:cubicBezTo>
                  <a:cubicBezTo>
                    <a:pt x="948" y="78"/>
                    <a:pt x="948" y="78"/>
                    <a:pt x="935" y="91"/>
                  </a:cubicBezTo>
                  <a:lnTo>
                    <a:pt x="922" y="91"/>
                  </a:lnTo>
                  <a:cubicBezTo>
                    <a:pt x="922" y="91"/>
                    <a:pt x="935" y="78"/>
                    <a:pt x="935" y="78"/>
                  </a:cubicBezTo>
                  <a:lnTo>
                    <a:pt x="935" y="66"/>
                  </a:lnTo>
                  <a:cubicBezTo>
                    <a:pt x="928" y="59"/>
                    <a:pt x="925" y="56"/>
                    <a:pt x="922" y="56"/>
                  </a:cubicBezTo>
                  <a:cubicBezTo>
                    <a:pt x="918" y="56"/>
                    <a:pt x="915" y="59"/>
                    <a:pt x="909" y="66"/>
                  </a:cubicBezTo>
                  <a:cubicBezTo>
                    <a:pt x="909" y="61"/>
                    <a:pt x="909" y="56"/>
                    <a:pt x="909" y="53"/>
                  </a:cubicBezTo>
                  <a:cubicBezTo>
                    <a:pt x="903" y="64"/>
                    <a:pt x="900" y="68"/>
                    <a:pt x="898" y="68"/>
                  </a:cubicBezTo>
                  <a:cubicBezTo>
                    <a:pt x="896" y="68"/>
                    <a:pt x="896" y="60"/>
                    <a:pt x="896" y="53"/>
                  </a:cubicBezTo>
                  <a:cubicBezTo>
                    <a:pt x="903" y="37"/>
                    <a:pt x="906" y="31"/>
                    <a:pt x="903" y="31"/>
                  </a:cubicBezTo>
                  <a:cubicBezTo>
                    <a:pt x="900" y="31"/>
                    <a:pt x="893" y="34"/>
                    <a:pt x="883" y="40"/>
                  </a:cubicBezTo>
                  <a:cubicBezTo>
                    <a:pt x="870" y="40"/>
                    <a:pt x="857" y="53"/>
                    <a:pt x="844" y="53"/>
                  </a:cubicBezTo>
                  <a:cubicBezTo>
                    <a:pt x="818" y="53"/>
                    <a:pt x="818" y="40"/>
                    <a:pt x="818" y="27"/>
                  </a:cubicBezTo>
                  <a:cubicBezTo>
                    <a:pt x="818" y="21"/>
                    <a:pt x="818" y="17"/>
                    <a:pt x="818" y="14"/>
                  </a:cubicBezTo>
                  <a:cubicBezTo>
                    <a:pt x="818" y="40"/>
                    <a:pt x="805" y="40"/>
                    <a:pt x="792" y="40"/>
                  </a:cubicBezTo>
                  <a:cubicBezTo>
                    <a:pt x="788" y="36"/>
                    <a:pt x="784" y="34"/>
                    <a:pt x="781" y="34"/>
                  </a:cubicBezTo>
                  <a:cubicBezTo>
                    <a:pt x="773" y="34"/>
                    <a:pt x="766" y="43"/>
                    <a:pt x="766" y="53"/>
                  </a:cubicBezTo>
                  <a:lnTo>
                    <a:pt x="779" y="53"/>
                  </a:lnTo>
                  <a:cubicBezTo>
                    <a:pt x="771" y="68"/>
                    <a:pt x="768" y="74"/>
                    <a:pt x="767" y="74"/>
                  </a:cubicBezTo>
                  <a:cubicBezTo>
                    <a:pt x="766" y="74"/>
                    <a:pt x="766" y="71"/>
                    <a:pt x="766" y="66"/>
                  </a:cubicBezTo>
                  <a:cubicBezTo>
                    <a:pt x="753" y="66"/>
                    <a:pt x="753" y="53"/>
                    <a:pt x="753" y="40"/>
                  </a:cubicBezTo>
                  <a:cubicBezTo>
                    <a:pt x="766" y="27"/>
                    <a:pt x="753" y="1"/>
                    <a:pt x="753" y="1"/>
                  </a:cubicBezTo>
                  <a:cubicBezTo>
                    <a:pt x="753" y="1"/>
                    <a:pt x="740" y="1"/>
                    <a:pt x="753" y="14"/>
                  </a:cubicBezTo>
                  <a:cubicBezTo>
                    <a:pt x="740" y="40"/>
                    <a:pt x="740" y="40"/>
                    <a:pt x="740" y="40"/>
                  </a:cubicBezTo>
                  <a:cubicBezTo>
                    <a:pt x="740" y="40"/>
                    <a:pt x="737" y="36"/>
                    <a:pt x="734" y="36"/>
                  </a:cubicBezTo>
                  <a:cubicBezTo>
                    <a:pt x="730" y="36"/>
                    <a:pt x="727" y="40"/>
                    <a:pt x="727" y="53"/>
                  </a:cubicBezTo>
                  <a:cubicBezTo>
                    <a:pt x="727" y="66"/>
                    <a:pt x="714" y="66"/>
                    <a:pt x="714" y="66"/>
                  </a:cubicBezTo>
                  <a:cubicBezTo>
                    <a:pt x="714" y="66"/>
                    <a:pt x="714" y="78"/>
                    <a:pt x="714" y="91"/>
                  </a:cubicBezTo>
                  <a:lnTo>
                    <a:pt x="701" y="91"/>
                  </a:lnTo>
                  <a:cubicBezTo>
                    <a:pt x="701" y="91"/>
                    <a:pt x="701" y="78"/>
                    <a:pt x="701" y="78"/>
                  </a:cubicBezTo>
                  <a:cubicBezTo>
                    <a:pt x="701" y="78"/>
                    <a:pt x="701" y="66"/>
                    <a:pt x="714" y="66"/>
                  </a:cubicBezTo>
                  <a:cubicBezTo>
                    <a:pt x="714" y="40"/>
                    <a:pt x="701" y="40"/>
                    <a:pt x="701" y="40"/>
                  </a:cubicBezTo>
                  <a:lnTo>
                    <a:pt x="701" y="27"/>
                  </a:lnTo>
                  <a:cubicBezTo>
                    <a:pt x="714" y="14"/>
                    <a:pt x="701" y="1"/>
                    <a:pt x="701" y="1"/>
                  </a:cubicBezTo>
                  <a:close/>
                  <a:moveTo>
                    <a:pt x="1038" y="1350"/>
                  </a:moveTo>
                  <a:cubicBezTo>
                    <a:pt x="1038" y="1350"/>
                    <a:pt x="1038" y="1363"/>
                    <a:pt x="1038" y="1376"/>
                  </a:cubicBezTo>
                  <a:cubicBezTo>
                    <a:pt x="1044" y="1381"/>
                    <a:pt x="1047" y="1384"/>
                    <a:pt x="1049" y="1384"/>
                  </a:cubicBezTo>
                  <a:cubicBezTo>
                    <a:pt x="1051" y="1384"/>
                    <a:pt x="1051" y="1378"/>
                    <a:pt x="1051" y="1363"/>
                  </a:cubicBezTo>
                  <a:cubicBezTo>
                    <a:pt x="1051" y="1350"/>
                    <a:pt x="1051" y="1350"/>
                    <a:pt x="1038" y="13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6323950" y="3739450"/>
              <a:ext cx="173400" cy="152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idx="1" type="body"/>
          </p:nvPr>
        </p:nvSpPr>
        <p:spPr>
          <a:xfrm>
            <a:off x="311700" y="1152475"/>
            <a:ext cx="812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Oswald"/>
              <a:buNone/>
              <a:defRPr b="1" i="0" sz="3500" u="none" cap="none" strike="noStrike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>
          <p15:clr>
            <a:srgbClr val="EA4335"/>
          </p15:clr>
        </p15:guide>
        <p15:guide id="4" pos="5760">
          <p15:clr>
            <a:srgbClr val="EA4335"/>
          </p15:clr>
        </p15:guide>
        <p15:guide id="5" pos="449">
          <p15:clr>
            <a:srgbClr val="EA4335"/>
          </p15:clr>
        </p15:guide>
        <p15:guide id="6" pos="5311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slide" Target="/ppt/slides/slide2.xml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.xml"/><Relationship Id="rId10" Type="http://schemas.openxmlformats.org/officeDocument/2006/relationships/image" Target="../media/image3.png"/><Relationship Id="rId13" Type="http://schemas.openxmlformats.org/officeDocument/2006/relationships/slide" Target="/ppt/slides/slide8.xml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9.xml"/><Relationship Id="rId4" Type="http://schemas.openxmlformats.org/officeDocument/2006/relationships/slide" Target="/ppt/slides/slide9.xml"/><Relationship Id="rId9" Type="http://schemas.openxmlformats.org/officeDocument/2006/relationships/image" Target="../media/image1.png"/><Relationship Id="rId15" Type="http://schemas.openxmlformats.org/officeDocument/2006/relationships/slide" Target="/ppt/slides/slide6.xml"/><Relationship Id="rId14" Type="http://schemas.openxmlformats.org/officeDocument/2006/relationships/slide" Target="/ppt/slides/slide5.xml"/><Relationship Id="rId17" Type="http://schemas.openxmlformats.org/officeDocument/2006/relationships/slide" Target="/ppt/slides/slide7.xml"/><Relationship Id="rId16" Type="http://schemas.openxmlformats.org/officeDocument/2006/relationships/slide" Target="/ppt/slides/slide5.xml"/><Relationship Id="rId5" Type="http://schemas.openxmlformats.org/officeDocument/2006/relationships/slide" Target="/ppt/slides/slide3.xml"/><Relationship Id="rId6" Type="http://schemas.openxmlformats.org/officeDocument/2006/relationships/slide" Target="/ppt/slides/slide3.xml"/><Relationship Id="rId18" Type="http://schemas.openxmlformats.org/officeDocument/2006/relationships/slide" Target="/ppt/slides/slide5.xml"/><Relationship Id="rId7" Type="http://schemas.openxmlformats.org/officeDocument/2006/relationships/slide" Target="/ppt/slides/slide4.xml"/><Relationship Id="rId8" Type="http://schemas.openxmlformats.org/officeDocument/2006/relationships/slide" Target="/ppt/slides/slide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slide" Target="/ppt/slides/slide2.xml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slide" Target="/ppt/slides/slide2.xml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slide" Target="/ppt/slides/slide2.xml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1.png"/><Relationship Id="rId13" Type="http://schemas.openxmlformats.org/officeDocument/2006/relationships/image" Target="../media/image12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6.png"/><Relationship Id="rId5" Type="http://schemas.openxmlformats.org/officeDocument/2006/relationships/slide" Target="/ppt/slides/slide2.xml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5" Type="http://schemas.openxmlformats.org/officeDocument/2006/relationships/slide" Target="/ppt/slides/slide2.xml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slide" Target="/ppt/slides/slide2.xml"/><Relationship Id="rId6" Type="http://schemas.openxmlformats.org/officeDocument/2006/relationships/image" Target="../media/image5.png"/><Relationship Id="rId7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slide" Target="/ppt/slides/slide2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"/>
          <p:cNvSpPr txBox="1"/>
          <p:nvPr>
            <p:ph type="ctrTitle"/>
          </p:nvPr>
        </p:nvSpPr>
        <p:spPr>
          <a:xfrm>
            <a:off x="188844" y="2268137"/>
            <a:ext cx="8843469" cy="325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ar-E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الصف الرابع الابتدائي </a:t>
            </a:r>
            <a:br>
              <a:rPr lang="ar-E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E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علوم </a:t>
            </a:r>
            <a:br>
              <a:rPr lang="ar-E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E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الوحدة الثانية : الدرس الاول </a:t>
            </a:r>
            <a:br>
              <a:rPr lang="ar-E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E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النجوم والكو</a:t>
            </a:r>
            <a:r>
              <a:rPr lang="ar-EG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اكب </a:t>
            </a:r>
            <a:br>
              <a:rPr lang="ar-EG" sz="2800">
                <a:latin typeface="Arial"/>
                <a:ea typeface="Arial"/>
                <a:cs typeface="Arial"/>
                <a:sym typeface="Arial"/>
              </a:rPr>
            </a:b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0409" y="69465"/>
            <a:ext cx="442352" cy="43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">
            <a:hlinkClick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3987" y="4475657"/>
            <a:ext cx="458936" cy="45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">
            <a:hlinkClick action="ppaction://hlinkshowjump?jump=previous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467767" y="4456816"/>
            <a:ext cx="458936" cy="45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32608" y="4193495"/>
            <a:ext cx="828043" cy="74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00278" y="-765313"/>
            <a:ext cx="6631757" cy="333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"/>
          <p:cNvGrpSpPr/>
          <p:nvPr/>
        </p:nvGrpSpPr>
        <p:grpSpPr>
          <a:xfrm>
            <a:off x="8008262" y="2021625"/>
            <a:ext cx="844275" cy="844300"/>
            <a:chOff x="2802325" y="1304963"/>
            <a:chExt cx="844275" cy="844300"/>
          </a:xfrm>
        </p:grpSpPr>
        <p:sp>
          <p:nvSpPr>
            <p:cNvPr id="215" name="Google Shape;215;p2"/>
            <p:cNvSpPr/>
            <p:nvPr/>
          </p:nvSpPr>
          <p:spPr>
            <a:xfrm>
              <a:off x="3155100" y="1657738"/>
              <a:ext cx="486500" cy="486500"/>
            </a:xfrm>
            <a:custGeom>
              <a:rect b="b" l="l" r="r" t="t"/>
              <a:pathLst>
                <a:path extrusionOk="0" h="19460" w="19460">
                  <a:moveTo>
                    <a:pt x="19428" y="1"/>
                  </a:moveTo>
                  <a:lnTo>
                    <a:pt x="19196" y="232"/>
                  </a:lnTo>
                  <a:lnTo>
                    <a:pt x="18083" y="1345"/>
                  </a:lnTo>
                  <a:lnTo>
                    <a:pt x="16971" y="2458"/>
                  </a:lnTo>
                  <a:lnTo>
                    <a:pt x="15858" y="3571"/>
                  </a:lnTo>
                  <a:lnTo>
                    <a:pt x="14745" y="4684"/>
                  </a:lnTo>
                  <a:lnTo>
                    <a:pt x="13632" y="5797"/>
                  </a:lnTo>
                  <a:lnTo>
                    <a:pt x="12519" y="6909"/>
                  </a:lnTo>
                  <a:lnTo>
                    <a:pt x="11407" y="8022"/>
                  </a:lnTo>
                  <a:lnTo>
                    <a:pt x="10294" y="9135"/>
                  </a:lnTo>
                  <a:lnTo>
                    <a:pt x="9196" y="10248"/>
                  </a:lnTo>
                  <a:lnTo>
                    <a:pt x="8084" y="11361"/>
                  </a:lnTo>
                  <a:lnTo>
                    <a:pt x="6971" y="12473"/>
                  </a:lnTo>
                  <a:lnTo>
                    <a:pt x="5858" y="13586"/>
                  </a:lnTo>
                  <a:lnTo>
                    <a:pt x="4745" y="14715"/>
                  </a:lnTo>
                  <a:lnTo>
                    <a:pt x="3632" y="15827"/>
                  </a:lnTo>
                  <a:lnTo>
                    <a:pt x="2519" y="16940"/>
                  </a:lnTo>
                  <a:lnTo>
                    <a:pt x="1407" y="18038"/>
                  </a:lnTo>
                  <a:lnTo>
                    <a:pt x="278" y="19150"/>
                  </a:lnTo>
                  <a:lnTo>
                    <a:pt x="0" y="19429"/>
                  </a:lnTo>
                  <a:cubicBezTo>
                    <a:pt x="62" y="19429"/>
                    <a:pt x="124" y="19459"/>
                    <a:pt x="186" y="19459"/>
                  </a:cubicBezTo>
                  <a:lnTo>
                    <a:pt x="1669" y="17976"/>
                  </a:lnTo>
                  <a:lnTo>
                    <a:pt x="2782" y="16863"/>
                  </a:lnTo>
                  <a:lnTo>
                    <a:pt x="3895" y="15750"/>
                  </a:lnTo>
                  <a:lnTo>
                    <a:pt x="6059" y="13586"/>
                  </a:lnTo>
                  <a:lnTo>
                    <a:pt x="6121" y="13524"/>
                  </a:lnTo>
                  <a:lnTo>
                    <a:pt x="7233" y="12412"/>
                  </a:lnTo>
                  <a:lnTo>
                    <a:pt x="8346" y="11299"/>
                  </a:lnTo>
                  <a:lnTo>
                    <a:pt x="9459" y="10186"/>
                  </a:lnTo>
                  <a:lnTo>
                    <a:pt x="10572" y="9073"/>
                  </a:lnTo>
                  <a:lnTo>
                    <a:pt x="11685" y="7960"/>
                  </a:lnTo>
                  <a:lnTo>
                    <a:pt x="12798" y="6848"/>
                  </a:lnTo>
                  <a:lnTo>
                    <a:pt x="13910" y="5735"/>
                  </a:lnTo>
                  <a:lnTo>
                    <a:pt x="15023" y="4622"/>
                  </a:lnTo>
                  <a:lnTo>
                    <a:pt x="16136" y="3509"/>
                  </a:lnTo>
                  <a:lnTo>
                    <a:pt x="17249" y="2396"/>
                  </a:lnTo>
                  <a:lnTo>
                    <a:pt x="18362" y="1283"/>
                  </a:lnTo>
                  <a:lnTo>
                    <a:pt x="19459" y="186"/>
                  </a:lnTo>
                  <a:cubicBezTo>
                    <a:pt x="19459" y="124"/>
                    <a:pt x="19444" y="62"/>
                    <a:pt x="19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179825" y="1682463"/>
              <a:ext cx="465250" cy="464875"/>
            </a:xfrm>
            <a:custGeom>
              <a:rect b="b" l="l" r="r" t="t"/>
              <a:pathLst>
                <a:path extrusionOk="0" h="18595" w="18610">
                  <a:moveTo>
                    <a:pt x="18578" y="1"/>
                  </a:moveTo>
                  <a:lnTo>
                    <a:pt x="18223" y="372"/>
                  </a:lnTo>
                  <a:lnTo>
                    <a:pt x="17110" y="1485"/>
                  </a:lnTo>
                  <a:lnTo>
                    <a:pt x="15997" y="2597"/>
                  </a:lnTo>
                  <a:lnTo>
                    <a:pt x="14884" y="3710"/>
                  </a:lnTo>
                  <a:lnTo>
                    <a:pt x="13215" y="5379"/>
                  </a:lnTo>
                  <a:lnTo>
                    <a:pt x="12643" y="5920"/>
                  </a:lnTo>
                  <a:lnTo>
                    <a:pt x="11530" y="7033"/>
                  </a:lnTo>
                  <a:lnTo>
                    <a:pt x="10418" y="8146"/>
                  </a:lnTo>
                  <a:lnTo>
                    <a:pt x="9305" y="9259"/>
                  </a:lnTo>
                  <a:lnTo>
                    <a:pt x="8207" y="10372"/>
                  </a:lnTo>
                  <a:lnTo>
                    <a:pt x="7095" y="11484"/>
                  </a:lnTo>
                  <a:lnTo>
                    <a:pt x="5982" y="12597"/>
                  </a:lnTo>
                  <a:lnTo>
                    <a:pt x="4869" y="13726"/>
                  </a:lnTo>
                  <a:lnTo>
                    <a:pt x="3756" y="14823"/>
                  </a:lnTo>
                  <a:lnTo>
                    <a:pt x="2643" y="15936"/>
                  </a:lnTo>
                  <a:lnTo>
                    <a:pt x="1530" y="17049"/>
                  </a:lnTo>
                  <a:lnTo>
                    <a:pt x="402" y="18161"/>
                  </a:lnTo>
                  <a:lnTo>
                    <a:pt x="0" y="18579"/>
                  </a:lnTo>
                  <a:lnTo>
                    <a:pt x="186" y="18594"/>
                  </a:lnTo>
                  <a:lnTo>
                    <a:pt x="680" y="18100"/>
                  </a:lnTo>
                  <a:lnTo>
                    <a:pt x="1793" y="16987"/>
                  </a:lnTo>
                  <a:lnTo>
                    <a:pt x="2906" y="15874"/>
                  </a:lnTo>
                  <a:lnTo>
                    <a:pt x="4019" y="14761"/>
                  </a:lnTo>
                  <a:lnTo>
                    <a:pt x="5132" y="13648"/>
                  </a:lnTo>
                  <a:lnTo>
                    <a:pt x="6244" y="12535"/>
                  </a:lnTo>
                  <a:lnTo>
                    <a:pt x="7357" y="11423"/>
                  </a:lnTo>
                  <a:lnTo>
                    <a:pt x="8470" y="10310"/>
                  </a:lnTo>
                  <a:lnTo>
                    <a:pt x="10696" y="8084"/>
                  </a:lnTo>
                  <a:lnTo>
                    <a:pt x="11809" y="6971"/>
                  </a:lnTo>
                  <a:lnTo>
                    <a:pt x="12921" y="5859"/>
                  </a:lnTo>
                  <a:lnTo>
                    <a:pt x="14714" y="4066"/>
                  </a:lnTo>
                  <a:lnTo>
                    <a:pt x="15147" y="3633"/>
                  </a:lnTo>
                  <a:lnTo>
                    <a:pt x="16260" y="2520"/>
                  </a:lnTo>
                  <a:lnTo>
                    <a:pt x="17373" y="1407"/>
                  </a:lnTo>
                  <a:lnTo>
                    <a:pt x="18485" y="294"/>
                  </a:lnTo>
                  <a:lnTo>
                    <a:pt x="18609" y="186"/>
                  </a:lnTo>
                  <a:cubicBezTo>
                    <a:pt x="18594" y="124"/>
                    <a:pt x="18594" y="63"/>
                    <a:pt x="18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205700" y="1708363"/>
              <a:ext cx="440525" cy="440500"/>
            </a:xfrm>
            <a:custGeom>
              <a:rect b="b" l="l" r="r" t="t"/>
              <a:pathLst>
                <a:path extrusionOk="0" h="17620" w="17621">
                  <a:moveTo>
                    <a:pt x="17621" y="0"/>
                  </a:moveTo>
                  <a:lnTo>
                    <a:pt x="17188" y="433"/>
                  </a:lnTo>
                  <a:lnTo>
                    <a:pt x="16075" y="1546"/>
                  </a:lnTo>
                  <a:lnTo>
                    <a:pt x="14962" y="2659"/>
                  </a:lnTo>
                  <a:lnTo>
                    <a:pt x="13849" y="3772"/>
                  </a:lnTo>
                  <a:lnTo>
                    <a:pt x="12736" y="4884"/>
                  </a:lnTo>
                  <a:lnTo>
                    <a:pt x="11608" y="5997"/>
                  </a:lnTo>
                  <a:lnTo>
                    <a:pt x="10495" y="7110"/>
                  </a:lnTo>
                  <a:lnTo>
                    <a:pt x="9383" y="8223"/>
                  </a:lnTo>
                  <a:lnTo>
                    <a:pt x="8270" y="9336"/>
                  </a:lnTo>
                  <a:lnTo>
                    <a:pt x="7172" y="10448"/>
                  </a:lnTo>
                  <a:lnTo>
                    <a:pt x="6060" y="11561"/>
                  </a:lnTo>
                  <a:lnTo>
                    <a:pt x="4947" y="12690"/>
                  </a:lnTo>
                  <a:lnTo>
                    <a:pt x="3834" y="13802"/>
                  </a:lnTo>
                  <a:lnTo>
                    <a:pt x="2721" y="14900"/>
                  </a:lnTo>
                  <a:lnTo>
                    <a:pt x="495" y="17125"/>
                  </a:lnTo>
                  <a:lnTo>
                    <a:pt x="1" y="17620"/>
                  </a:lnTo>
                  <a:lnTo>
                    <a:pt x="186" y="17620"/>
                  </a:lnTo>
                  <a:lnTo>
                    <a:pt x="743" y="17064"/>
                  </a:lnTo>
                  <a:lnTo>
                    <a:pt x="1856" y="15951"/>
                  </a:lnTo>
                  <a:lnTo>
                    <a:pt x="2968" y="14838"/>
                  </a:lnTo>
                  <a:lnTo>
                    <a:pt x="4081" y="13725"/>
                  </a:lnTo>
                  <a:lnTo>
                    <a:pt x="5194" y="12612"/>
                  </a:lnTo>
                  <a:lnTo>
                    <a:pt x="6307" y="11499"/>
                  </a:lnTo>
                  <a:lnTo>
                    <a:pt x="7420" y="10387"/>
                  </a:lnTo>
                  <a:lnTo>
                    <a:pt x="8532" y="9274"/>
                  </a:lnTo>
                  <a:lnTo>
                    <a:pt x="9645" y="8161"/>
                  </a:lnTo>
                  <a:lnTo>
                    <a:pt x="10758" y="7048"/>
                  </a:lnTo>
                  <a:lnTo>
                    <a:pt x="11871" y="5935"/>
                  </a:lnTo>
                  <a:lnTo>
                    <a:pt x="12984" y="4823"/>
                  </a:lnTo>
                  <a:lnTo>
                    <a:pt x="14097" y="3710"/>
                  </a:lnTo>
                  <a:lnTo>
                    <a:pt x="15209" y="2597"/>
                  </a:lnTo>
                  <a:lnTo>
                    <a:pt x="16322" y="1484"/>
                  </a:lnTo>
                  <a:lnTo>
                    <a:pt x="17435" y="371"/>
                  </a:lnTo>
                  <a:lnTo>
                    <a:pt x="17621" y="186"/>
                  </a:lnTo>
                  <a:cubicBezTo>
                    <a:pt x="17621" y="124"/>
                    <a:pt x="17621" y="62"/>
                    <a:pt x="17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233150" y="1735788"/>
              <a:ext cx="413450" cy="413475"/>
            </a:xfrm>
            <a:custGeom>
              <a:rect b="b" l="l" r="r" t="t"/>
              <a:pathLst>
                <a:path extrusionOk="0" h="16539" w="16538">
                  <a:moveTo>
                    <a:pt x="16538" y="1"/>
                  </a:moveTo>
                  <a:lnTo>
                    <a:pt x="16090" y="449"/>
                  </a:lnTo>
                  <a:lnTo>
                    <a:pt x="14977" y="1562"/>
                  </a:lnTo>
                  <a:lnTo>
                    <a:pt x="13864" y="2675"/>
                  </a:lnTo>
                  <a:lnTo>
                    <a:pt x="12751" y="3787"/>
                  </a:lnTo>
                  <a:lnTo>
                    <a:pt x="11638" y="4900"/>
                  </a:lnTo>
                  <a:lnTo>
                    <a:pt x="10510" y="6013"/>
                  </a:lnTo>
                  <a:lnTo>
                    <a:pt x="9397" y="7126"/>
                  </a:lnTo>
                  <a:lnTo>
                    <a:pt x="8285" y="8239"/>
                  </a:lnTo>
                  <a:lnTo>
                    <a:pt x="7172" y="9351"/>
                  </a:lnTo>
                  <a:lnTo>
                    <a:pt x="5008" y="11531"/>
                  </a:lnTo>
                  <a:lnTo>
                    <a:pt x="4946" y="11577"/>
                  </a:lnTo>
                  <a:lnTo>
                    <a:pt x="3833" y="12690"/>
                  </a:lnTo>
                  <a:lnTo>
                    <a:pt x="2720" y="13803"/>
                  </a:lnTo>
                  <a:lnTo>
                    <a:pt x="1623" y="14916"/>
                  </a:lnTo>
                  <a:lnTo>
                    <a:pt x="510" y="16028"/>
                  </a:lnTo>
                  <a:lnTo>
                    <a:pt x="0" y="16538"/>
                  </a:lnTo>
                  <a:lnTo>
                    <a:pt x="201" y="16538"/>
                  </a:lnTo>
                  <a:lnTo>
                    <a:pt x="773" y="15982"/>
                  </a:lnTo>
                  <a:lnTo>
                    <a:pt x="1886" y="14869"/>
                  </a:lnTo>
                  <a:lnTo>
                    <a:pt x="2999" y="13756"/>
                  </a:lnTo>
                  <a:lnTo>
                    <a:pt x="4111" y="12644"/>
                  </a:lnTo>
                  <a:lnTo>
                    <a:pt x="5224" y="11531"/>
                  </a:lnTo>
                  <a:lnTo>
                    <a:pt x="6337" y="10418"/>
                  </a:lnTo>
                  <a:lnTo>
                    <a:pt x="7450" y="9305"/>
                  </a:lnTo>
                  <a:lnTo>
                    <a:pt x="8563" y="8192"/>
                  </a:lnTo>
                  <a:lnTo>
                    <a:pt x="9676" y="7079"/>
                  </a:lnTo>
                  <a:lnTo>
                    <a:pt x="10788" y="5967"/>
                  </a:lnTo>
                  <a:lnTo>
                    <a:pt x="11901" y="4854"/>
                  </a:lnTo>
                  <a:lnTo>
                    <a:pt x="13014" y="3741"/>
                  </a:lnTo>
                  <a:lnTo>
                    <a:pt x="14127" y="2628"/>
                  </a:lnTo>
                  <a:lnTo>
                    <a:pt x="15240" y="1515"/>
                  </a:lnTo>
                  <a:lnTo>
                    <a:pt x="16352" y="403"/>
                  </a:lnTo>
                  <a:lnTo>
                    <a:pt x="16523" y="217"/>
                  </a:lnTo>
                  <a:lnTo>
                    <a:pt x="16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262900" y="1765163"/>
              <a:ext cx="382175" cy="382175"/>
            </a:xfrm>
            <a:custGeom>
              <a:rect b="b" l="l" r="r" t="t"/>
              <a:pathLst>
                <a:path extrusionOk="0" h="15287" w="15287">
                  <a:moveTo>
                    <a:pt x="15286" y="0"/>
                  </a:moveTo>
                  <a:lnTo>
                    <a:pt x="14900" y="387"/>
                  </a:lnTo>
                  <a:lnTo>
                    <a:pt x="13787" y="1500"/>
                  </a:lnTo>
                  <a:lnTo>
                    <a:pt x="12674" y="2612"/>
                  </a:lnTo>
                  <a:lnTo>
                    <a:pt x="11561" y="3725"/>
                  </a:lnTo>
                  <a:lnTo>
                    <a:pt x="9382" y="5889"/>
                  </a:lnTo>
                  <a:lnTo>
                    <a:pt x="9336" y="5951"/>
                  </a:lnTo>
                  <a:lnTo>
                    <a:pt x="8223" y="7064"/>
                  </a:lnTo>
                  <a:lnTo>
                    <a:pt x="7110" y="8176"/>
                  </a:lnTo>
                  <a:lnTo>
                    <a:pt x="5997" y="9289"/>
                  </a:lnTo>
                  <a:lnTo>
                    <a:pt x="4884" y="10418"/>
                  </a:lnTo>
                  <a:lnTo>
                    <a:pt x="3772" y="11530"/>
                  </a:lnTo>
                  <a:lnTo>
                    <a:pt x="2659" y="12643"/>
                  </a:lnTo>
                  <a:lnTo>
                    <a:pt x="1546" y="13741"/>
                  </a:lnTo>
                  <a:lnTo>
                    <a:pt x="433" y="14853"/>
                  </a:lnTo>
                  <a:lnTo>
                    <a:pt x="0" y="15286"/>
                  </a:lnTo>
                  <a:lnTo>
                    <a:pt x="217" y="15271"/>
                  </a:lnTo>
                  <a:lnTo>
                    <a:pt x="1762" y="13741"/>
                  </a:lnTo>
                  <a:lnTo>
                    <a:pt x="1809" y="13679"/>
                  </a:lnTo>
                  <a:lnTo>
                    <a:pt x="2921" y="12566"/>
                  </a:lnTo>
                  <a:lnTo>
                    <a:pt x="4034" y="11453"/>
                  </a:lnTo>
                  <a:lnTo>
                    <a:pt x="5147" y="10340"/>
                  </a:lnTo>
                  <a:lnTo>
                    <a:pt x="6260" y="9227"/>
                  </a:lnTo>
                  <a:lnTo>
                    <a:pt x="7373" y="8115"/>
                  </a:lnTo>
                  <a:lnTo>
                    <a:pt x="8486" y="7002"/>
                  </a:lnTo>
                  <a:lnTo>
                    <a:pt x="9598" y="5889"/>
                  </a:lnTo>
                  <a:lnTo>
                    <a:pt x="10711" y="4776"/>
                  </a:lnTo>
                  <a:lnTo>
                    <a:pt x="11824" y="3663"/>
                  </a:lnTo>
                  <a:lnTo>
                    <a:pt x="12937" y="2551"/>
                  </a:lnTo>
                  <a:lnTo>
                    <a:pt x="14050" y="1438"/>
                  </a:lnTo>
                  <a:lnTo>
                    <a:pt x="15162" y="325"/>
                  </a:lnTo>
                  <a:lnTo>
                    <a:pt x="15271" y="232"/>
                  </a:lnTo>
                  <a:cubicBezTo>
                    <a:pt x="15271" y="155"/>
                    <a:pt x="15271" y="78"/>
                    <a:pt x="15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048450" y="1551488"/>
              <a:ext cx="561450" cy="561450"/>
            </a:xfrm>
            <a:custGeom>
              <a:rect b="b" l="l" r="r" t="t"/>
              <a:pathLst>
                <a:path extrusionOk="0" h="22458" w="22458">
                  <a:moveTo>
                    <a:pt x="22396" y="0"/>
                  </a:moveTo>
                  <a:lnTo>
                    <a:pt x="22365" y="31"/>
                  </a:lnTo>
                  <a:lnTo>
                    <a:pt x="21252" y="1144"/>
                  </a:lnTo>
                  <a:lnTo>
                    <a:pt x="20139" y="2257"/>
                  </a:lnTo>
                  <a:lnTo>
                    <a:pt x="19026" y="3370"/>
                  </a:lnTo>
                  <a:lnTo>
                    <a:pt x="17898" y="4482"/>
                  </a:lnTo>
                  <a:lnTo>
                    <a:pt x="16785" y="5595"/>
                  </a:lnTo>
                  <a:lnTo>
                    <a:pt x="15673" y="6708"/>
                  </a:lnTo>
                  <a:lnTo>
                    <a:pt x="14560" y="7821"/>
                  </a:lnTo>
                  <a:lnTo>
                    <a:pt x="13462" y="8934"/>
                  </a:lnTo>
                  <a:lnTo>
                    <a:pt x="12350" y="10047"/>
                  </a:lnTo>
                  <a:lnTo>
                    <a:pt x="11237" y="11159"/>
                  </a:lnTo>
                  <a:lnTo>
                    <a:pt x="10124" y="12272"/>
                  </a:lnTo>
                  <a:lnTo>
                    <a:pt x="9011" y="13385"/>
                  </a:lnTo>
                  <a:lnTo>
                    <a:pt x="7898" y="14498"/>
                  </a:lnTo>
                  <a:lnTo>
                    <a:pt x="6785" y="15611"/>
                  </a:lnTo>
                  <a:lnTo>
                    <a:pt x="5673" y="16723"/>
                  </a:lnTo>
                  <a:lnTo>
                    <a:pt x="4560" y="17836"/>
                  </a:lnTo>
                  <a:lnTo>
                    <a:pt x="3432" y="18965"/>
                  </a:lnTo>
                  <a:lnTo>
                    <a:pt x="2319" y="20077"/>
                  </a:lnTo>
                  <a:lnTo>
                    <a:pt x="1206" y="21190"/>
                  </a:lnTo>
                  <a:lnTo>
                    <a:pt x="93" y="22288"/>
                  </a:lnTo>
                  <a:lnTo>
                    <a:pt x="0" y="22380"/>
                  </a:lnTo>
                  <a:lnTo>
                    <a:pt x="155" y="22458"/>
                  </a:lnTo>
                  <a:lnTo>
                    <a:pt x="310" y="22288"/>
                  </a:lnTo>
                  <a:lnTo>
                    <a:pt x="356" y="22241"/>
                  </a:lnTo>
                  <a:lnTo>
                    <a:pt x="1469" y="21128"/>
                  </a:lnTo>
                  <a:lnTo>
                    <a:pt x="2582" y="20016"/>
                  </a:lnTo>
                  <a:lnTo>
                    <a:pt x="3710" y="18903"/>
                  </a:lnTo>
                  <a:lnTo>
                    <a:pt x="4823" y="17790"/>
                  </a:lnTo>
                  <a:lnTo>
                    <a:pt x="5935" y="16677"/>
                  </a:lnTo>
                  <a:lnTo>
                    <a:pt x="7048" y="15564"/>
                  </a:lnTo>
                  <a:lnTo>
                    <a:pt x="8161" y="14451"/>
                  </a:lnTo>
                  <a:lnTo>
                    <a:pt x="9274" y="13339"/>
                  </a:lnTo>
                  <a:lnTo>
                    <a:pt x="10387" y="12226"/>
                  </a:lnTo>
                  <a:lnTo>
                    <a:pt x="11499" y="11113"/>
                  </a:lnTo>
                  <a:lnTo>
                    <a:pt x="12612" y="10000"/>
                  </a:lnTo>
                  <a:lnTo>
                    <a:pt x="13725" y="8887"/>
                  </a:lnTo>
                  <a:lnTo>
                    <a:pt x="14838" y="7775"/>
                  </a:lnTo>
                  <a:lnTo>
                    <a:pt x="15951" y="6662"/>
                  </a:lnTo>
                  <a:lnTo>
                    <a:pt x="17064" y="5549"/>
                  </a:lnTo>
                  <a:lnTo>
                    <a:pt x="18176" y="4436"/>
                  </a:lnTo>
                  <a:lnTo>
                    <a:pt x="19289" y="3323"/>
                  </a:lnTo>
                  <a:lnTo>
                    <a:pt x="20402" y="2210"/>
                  </a:lnTo>
                  <a:lnTo>
                    <a:pt x="21515" y="1098"/>
                  </a:lnTo>
                  <a:lnTo>
                    <a:pt x="22458" y="139"/>
                  </a:lnTo>
                  <a:lnTo>
                    <a:pt x="22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068150" y="1570813"/>
              <a:ext cx="550250" cy="550250"/>
            </a:xfrm>
            <a:custGeom>
              <a:rect b="b" l="l" r="r" t="t"/>
              <a:pathLst>
                <a:path extrusionOk="0" h="22010" w="22010">
                  <a:moveTo>
                    <a:pt x="21948" y="0"/>
                  </a:moveTo>
                  <a:lnTo>
                    <a:pt x="21577" y="371"/>
                  </a:lnTo>
                  <a:lnTo>
                    <a:pt x="20464" y="1484"/>
                  </a:lnTo>
                  <a:lnTo>
                    <a:pt x="19351" y="2597"/>
                  </a:lnTo>
                  <a:lnTo>
                    <a:pt x="18238" y="3709"/>
                  </a:lnTo>
                  <a:lnTo>
                    <a:pt x="17110" y="4822"/>
                  </a:lnTo>
                  <a:lnTo>
                    <a:pt x="15997" y="5935"/>
                  </a:lnTo>
                  <a:lnTo>
                    <a:pt x="14885" y="7048"/>
                  </a:lnTo>
                  <a:lnTo>
                    <a:pt x="13772" y="8161"/>
                  </a:lnTo>
                  <a:lnTo>
                    <a:pt x="12103" y="9830"/>
                  </a:lnTo>
                  <a:lnTo>
                    <a:pt x="11546" y="10386"/>
                  </a:lnTo>
                  <a:lnTo>
                    <a:pt x="10433" y="11499"/>
                  </a:lnTo>
                  <a:lnTo>
                    <a:pt x="9320" y="12612"/>
                  </a:lnTo>
                  <a:lnTo>
                    <a:pt x="8223" y="13725"/>
                  </a:lnTo>
                  <a:lnTo>
                    <a:pt x="7110" y="14838"/>
                  </a:lnTo>
                  <a:lnTo>
                    <a:pt x="5997" y="15950"/>
                  </a:lnTo>
                  <a:lnTo>
                    <a:pt x="4885" y="17063"/>
                  </a:lnTo>
                  <a:lnTo>
                    <a:pt x="3756" y="18192"/>
                  </a:lnTo>
                  <a:lnTo>
                    <a:pt x="2644" y="19304"/>
                  </a:lnTo>
                  <a:lnTo>
                    <a:pt x="1531" y="20417"/>
                  </a:lnTo>
                  <a:lnTo>
                    <a:pt x="418" y="21515"/>
                  </a:lnTo>
                  <a:lnTo>
                    <a:pt x="1" y="21947"/>
                  </a:lnTo>
                  <a:lnTo>
                    <a:pt x="155" y="22009"/>
                  </a:lnTo>
                  <a:lnTo>
                    <a:pt x="696" y="21468"/>
                  </a:lnTo>
                  <a:lnTo>
                    <a:pt x="1809" y="20355"/>
                  </a:lnTo>
                  <a:lnTo>
                    <a:pt x="2922" y="19243"/>
                  </a:lnTo>
                  <a:lnTo>
                    <a:pt x="5147" y="17017"/>
                  </a:lnTo>
                  <a:lnTo>
                    <a:pt x="6260" y="15904"/>
                  </a:lnTo>
                  <a:lnTo>
                    <a:pt x="7373" y="14791"/>
                  </a:lnTo>
                  <a:lnTo>
                    <a:pt x="9599" y="12566"/>
                  </a:lnTo>
                  <a:lnTo>
                    <a:pt x="10711" y="11453"/>
                  </a:lnTo>
                  <a:lnTo>
                    <a:pt x="11824" y="10340"/>
                  </a:lnTo>
                  <a:lnTo>
                    <a:pt x="12922" y="9227"/>
                  </a:lnTo>
                  <a:lnTo>
                    <a:pt x="14034" y="8114"/>
                  </a:lnTo>
                  <a:lnTo>
                    <a:pt x="15147" y="7002"/>
                  </a:lnTo>
                  <a:lnTo>
                    <a:pt x="16260" y="5889"/>
                  </a:lnTo>
                  <a:lnTo>
                    <a:pt x="17373" y="4776"/>
                  </a:lnTo>
                  <a:lnTo>
                    <a:pt x="18486" y="3663"/>
                  </a:lnTo>
                  <a:lnTo>
                    <a:pt x="19599" y="2550"/>
                  </a:lnTo>
                  <a:lnTo>
                    <a:pt x="20711" y="1437"/>
                  </a:lnTo>
                  <a:lnTo>
                    <a:pt x="21824" y="325"/>
                  </a:lnTo>
                  <a:lnTo>
                    <a:pt x="22010" y="155"/>
                  </a:lnTo>
                  <a:lnTo>
                    <a:pt x="219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994750" y="1497388"/>
              <a:ext cx="586175" cy="586175"/>
            </a:xfrm>
            <a:custGeom>
              <a:rect b="b" l="l" r="r" t="t"/>
              <a:pathLst>
                <a:path extrusionOk="0" h="23447" w="23447">
                  <a:moveTo>
                    <a:pt x="23369" y="0"/>
                  </a:moveTo>
                  <a:lnTo>
                    <a:pt x="22287" y="1082"/>
                  </a:lnTo>
                  <a:lnTo>
                    <a:pt x="21174" y="2195"/>
                  </a:lnTo>
                  <a:lnTo>
                    <a:pt x="20046" y="3308"/>
                  </a:lnTo>
                  <a:lnTo>
                    <a:pt x="18933" y="4421"/>
                  </a:lnTo>
                  <a:lnTo>
                    <a:pt x="17821" y="5534"/>
                  </a:lnTo>
                  <a:lnTo>
                    <a:pt x="16708" y="6646"/>
                  </a:lnTo>
                  <a:lnTo>
                    <a:pt x="15610" y="7759"/>
                  </a:lnTo>
                  <a:lnTo>
                    <a:pt x="14498" y="8872"/>
                  </a:lnTo>
                  <a:lnTo>
                    <a:pt x="13385" y="9985"/>
                  </a:lnTo>
                  <a:lnTo>
                    <a:pt x="12272" y="11098"/>
                  </a:lnTo>
                  <a:lnTo>
                    <a:pt x="11159" y="12211"/>
                  </a:lnTo>
                  <a:lnTo>
                    <a:pt x="10046" y="13323"/>
                  </a:lnTo>
                  <a:lnTo>
                    <a:pt x="8933" y="14436"/>
                  </a:lnTo>
                  <a:lnTo>
                    <a:pt x="7821" y="15549"/>
                  </a:lnTo>
                  <a:lnTo>
                    <a:pt x="6708" y="16662"/>
                  </a:lnTo>
                  <a:lnTo>
                    <a:pt x="5595" y="17775"/>
                  </a:lnTo>
                  <a:lnTo>
                    <a:pt x="4482" y="18887"/>
                  </a:lnTo>
                  <a:lnTo>
                    <a:pt x="3369" y="20000"/>
                  </a:lnTo>
                  <a:lnTo>
                    <a:pt x="2241" y="21129"/>
                  </a:lnTo>
                  <a:lnTo>
                    <a:pt x="1128" y="22241"/>
                  </a:lnTo>
                  <a:lnTo>
                    <a:pt x="15" y="23354"/>
                  </a:lnTo>
                  <a:lnTo>
                    <a:pt x="0" y="23370"/>
                  </a:lnTo>
                  <a:lnTo>
                    <a:pt x="124" y="23447"/>
                  </a:lnTo>
                  <a:lnTo>
                    <a:pt x="294" y="23292"/>
                  </a:lnTo>
                  <a:lnTo>
                    <a:pt x="1407" y="22180"/>
                  </a:lnTo>
                  <a:lnTo>
                    <a:pt x="2519" y="21067"/>
                  </a:lnTo>
                  <a:lnTo>
                    <a:pt x="3632" y="19938"/>
                  </a:lnTo>
                  <a:lnTo>
                    <a:pt x="4745" y="18826"/>
                  </a:lnTo>
                  <a:lnTo>
                    <a:pt x="5858" y="17713"/>
                  </a:lnTo>
                  <a:lnTo>
                    <a:pt x="8083" y="15487"/>
                  </a:lnTo>
                  <a:lnTo>
                    <a:pt x="9181" y="14374"/>
                  </a:lnTo>
                  <a:lnTo>
                    <a:pt x="10294" y="13262"/>
                  </a:lnTo>
                  <a:lnTo>
                    <a:pt x="12102" y="11469"/>
                  </a:lnTo>
                  <a:lnTo>
                    <a:pt x="12519" y="11036"/>
                  </a:lnTo>
                  <a:lnTo>
                    <a:pt x="13632" y="9923"/>
                  </a:lnTo>
                  <a:lnTo>
                    <a:pt x="14745" y="8810"/>
                  </a:lnTo>
                  <a:lnTo>
                    <a:pt x="15858" y="7697"/>
                  </a:lnTo>
                  <a:lnTo>
                    <a:pt x="16970" y="6585"/>
                  </a:lnTo>
                  <a:lnTo>
                    <a:pt x="18083" y="5472"/>
                  </a:lnTo>
                  <a:lnTo>
                    <a:pt x="19196" y="4359"/>
                  </a:lnTo>
                  <a:lnTo>
                    <a:pt x="20309" y="3246"/>
                  </a:lnTo>
                  <a:lnTo>
                    <a:pt x="21422" y="2133"/>
                  </a:lnTo>
                  <a:lnTo>
                    <a:pt x="22550" y="1036"/>
                  </a:lnTo>
                  <a:lnTo>
                    <a:pt x="23446" y="140"/>
                  </a:lnTo>
                  <a:lnTo>
                    <a:pt x="23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012125" y="1514763"/>
              <a:ext cx="579225" cy="579250"/>
            </a:xfrm>
            <a:custGeom>
              <a:rect b="b" l="l" r="r" t="t"/>
              <a:pathLst>
                <a:path extrusionOk="0" h="23170" w="23169">
                  <a:moveTo>
                    <a:pt x="23091" y="1"/>
                  </a:moveTo>
                  <a:lnTo>
                    <a:pt x="22705" y="387"/>
                  </a:lnTo>
                  <a:lnTo>
                    <a:pt x="21592" y="1500"/>
                  </a:lnTo>
                  <a:lnTo>
                    <a:pt x="20479" y="2613"/>
                  </a:lnTo>
                  <a:lnTo>
                    <a:pt x="19351" y="3726"/>
                  </a:lnTo>
                  <a:lnTo>
                    <a:pt x="18238" y="4839"/>
                  </a:lnTo>
                  <a:lnTo>
                    <a:pt x="17126" y="5951"/>
                  </a:lnTo>
                  <a:lnTo>
                    <a:pt x="16013" y="7064"/>
                  </a:lnTo>
                  <a:lnTo>
                    <a:pt x="14915" y="8177"/>
                  </a:lnTo>
                  <a:lnTo>
                    <a:pt x="13803" y="9290"/>
                  </a:lnTo>
                  <a:lnTo>
                    <a:pt x="12690" y="10403"/>
                  </a:lnTo>
                  <a:lnTo>
                    <a:pt x="11577" y="11516"/>
                  </a:lnTo>
                  <a:lnTo>
                    <a:pt x="10464" y="12628"/>
                  </a:lnTo>
                  <a:lnTo>
                    <a:pt x="9351" y="13741"/>
                  </a:lnTo>
                  <a:lnTo>
                    <a:pt x="8238" y="14854"/>
                  </a:lnTo>
                  <a:lnTo>
                    <a:pt x="7126" y="15967"/>
                  </a:lnTo>
                  <a:lnTo>
                    <a:pt x="6013" y="17080"/>
                  </a:lnTo>
                  <a:lnTo>
                    <a:pt x="4900" y="18192"/>
                  </a:lnTo>
                  <a:lnTo>
                    <a:pt x="3787" y="19305"/>
                  </a:lnTo>
                  <a:lnTo>
                    <a:pt x="2659" y="20434"/>
                  </a:lnTo>
                  <a:lnTo>
                    <a:pt x="1546" y="21546"/>
                  </a:lnTo>
                  <a:lnTo>
                    <a:pt x="433" y="22659"/>
                  </a:lnTo>
                  <a:lnTo>
                    <a:pt x="1" y="23092"/>
                  </a:lnTo>
                  <a:lnTo>
                    <a:pt x="124" y="23169"/>
                  </a:lnTo>
                  <a:lnTo>
                    <a:pt x="712" y="22582"/>
                  </a:lnTo>
                  <a:lnTo>
                    <a:pt x="1824" y="21469"/>
                  </a:lnTo>
                  <a:lnTo>
                    <a:pt x="2937" y="20356"/>
                  </a:lnTo>
                  <a:lnTo>
                    <a:pt x="4050" y="19259"/>
                  </a:lnTo>
                  <a:lnTo>
                    <a:pt x="5163" y="18146"/>
                  </a:lnTo>
                  <a:lnTo>
                    <a:pt x="6276" y="17033"/>
                  </a:lnTo>
                  <a:lnTo>
                    <a:pt x="7388" y="15920"/>
                  </a:lnTo>
                  <a:lnTo>
                    <a:pt x="8501" y="14808"/>
                  </a:lnTo>
                  <a:lnTo>
                    <a:pt x="9614" y="13695"/>
                  </a:lnTo>
                  <a:lnTo>
                    <a:pt x="10727" y="12582"/>
                  </a:lnTo>
                  <a:lnTo>
                    <a:pt x="11840" y="11469"/>
                  </a:lnTo>
                  <a:lnTo>
                    <a:pt x="12952" y="10356"/>
                  </a:lnTo>
                  <a:lnTo>
                    <a:pt x="14065" y="9244"/>
                  </a:lnTo>
                  <a:lnTo>
                    <a:pt x="15178" y="8131"/>
                  </a:lnTo>
                  <a:lnTo>
                    <a:pt x="16291" y="7018"/>
                  </a:lnTo>
                  <a:lnTo>
                    <a:pt x="17404" y="5905"/>
                  </a:lnTo>
                  <a:lnTo>
                    <a:pt x="18517" y="4792"/>
                  </a:lnTo>
                  <a:lnTo>
                    <a:pt x="19629" y="3679"/>
                  </a:lnTo>
                  <a:lnTo>
                    <a:pt x="20742" y="2567"/>
                  </a:lnTo>
                  <a:lnTo>
                    <a:pt x="21855" y="1454"/>
                  </a:lnTo>
                  <a:lnTo>
                    <a:pt x="22968" y="341"/>
                  </a:lnTo>
                  <a:lnTo>
                    <a:pt x="23169" y="125"/>
                  </a:lnTo>
                  <a:lnTo>
                    <a:pt x="2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947200" y="1449863"/>
              <a:ext cx="598175" cy="598150"/>
            </a:xfrm>
            <a:custGeom>
              <a:rect b="b" l="l" r="r" t="t"/>
              <a:pathLst>
                <a:path extrusionOk="0" h="23926" w="23927">
                  <a:moveTo>
                    <a:pt x="23834" y="0"/>
                  </a:moveTo>
                  <a:lnTo>
                    <a:pt x="23076" y="758"/>
                  </a:lnTo>
                  <a:lnTo>
                    <a:pt x="21948" y="1871"/>
                  </a:lnTo>
                  <a:lnTo>
                    <a:pt x="20835" y="2983"/>
                  </a:lnTo>
                  <a:lnTo>
                    <a:pt x="19723" y="4096"/>
                  </a:lnTo>
                  <a:lnTo>
                    <a:pt x="18610" y="5209"/>
                  </a:lnTo>
                  <a:lnTo>
                    <a:pt x="17512" y="6322"/>
                  </a:lnTo>
                  <a:lnTo>
                    <a:pt x="16400" y="7435"/>
                  </a:lnTo>
                  <a:lnTo>
                    <a:pt x="15287" y="8547"/>
                  </a:lnTo>
                  <a:lnTo>
                    <a:pt x="14174" y="9660"/>
                  </a:lnTo>
                  <a:lnTo>
                    <a:pt x="13061" y="10773"/>
                  </a:lnTo>
                  <a:lnTo>
                    <a:pt x="11948" y="11886"/>
                  </a:lnTo>
                  <a:lnTo>
                    <a:pt x="10835" y="12999"/>
                  </a:lnTo>
                  <a:lnTo>
                    <a:pt x="9723" y="14112"/>
                  </a:lnTo>
                  <a:lnTo>
                    <a:pt x="8610" y="15224"/>
                  </a:lnTo>
                  <a:lnTo>
                    <a:pt x="7497" y="16337"/>
                  </a:lnTo>
                  <a:lnTo>
                    <a:pt x="6384" y="17450"/>
                  </a:lnTo>
                  <a:lnTo>
                    <a:pt x="5271" y="18563"/>
                  </a:lnTo>
                  <a:lnTo>
                    <a:pt x="4159" y="19676"/>
                  </a:lnTo>
                  <a:lnTo>
                    <a:pt x="3046" y="20788"/>
                  </a:lnTo>
                  <a:lnTo>
                    <a:pt x="805" y="23030"/>
                  </a:lnTo>
                  <a:lnTo>
                    <a:pt x="1" y="23833"/>
                  </a:lnTo>
                  <a:lnTo>
                    <a:pt x="109" y="23926"/>
                  </a:lnTo>
                  <a:lnTo>
                    <a:pt x="1083" y="22952"/>
                  </a:lnTo>
                  <a:lnTo>
                    <a:pt x="2196" y="21839"/>
                  </a:lnTo>
                  <a:lnTo>
                    <a:pt x="3309" y="20727"/>
                  </a:lnTo>
                  <a:lnTo>
                    <a:pt x="4421" y="19614"/>
                  </a:lnTo>
                  <a:lnTo>
                    <a:pt x="5534" y="18501"/>
                  </a:lnTo>
                  <a:lnTo>
                    <a:pt x="6647" y="17388"/>
                  </a:lnTo>
                  <a:lnTo>
                    <a:pt x="7760" y="16275"/>
                  </a:lnTo>
                  <a:lnTo>
                    <a:pt x="8873" y="15163"/>
                  </a:lnTo>
                  <a:lnTo>
                    <a:pt x="9985" y="14050"/>
                  </a:lnTo>
                  <a:lnTo>
                    <a:pt x="11098" y="12937"/>
                  </a:lnTo>
                  <a:lnTo>
                    <a:pt x="12211" y="11824"/>
                  </a:lnTo>
                  <a:lnTo>
                    <a:pt x="13324" y="10711"/>
                  </a:lnTo>
                  <a:lnTo>
                    <a:pt x="14437" y="9598"/>
                  </a:lnTo>
                  <a:lnTo>
                    <a:pt x="15549" y="8486"/>
                  </a:lnTo>
                  <a:lnTo>
                    <a:pt x="16662" y="7373"/>
                  </a:lnTo>
                  <a:lnTo>
                    <a:pt x="17775" y="6260"/>
                  </a:lnTo>
                  <a:lnTo>
                    <a:pt x="18888" y="5147"/>
                  </a:lnTo>
                  <a:lnTo>
                    <a:pt x="20001" y="4034"/>
                  </a:lnTo>
                  <a:lnTo>
                    <a:pt x="21114" y="2937"/>
                  </a:lnTo>
                  <a:lnTo>
                    <a:pt x="22226" y="1809"/>
                  </a:lnTo>
                  <a:lnTo>
                    <a:pt x="23339" y="696"/>
                  </a:lnTo>
                  <a:lnTo>
                    <a:pt x="23927" y="109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932525" y="1435188"/>
              <a:ext cx="599725" cy="599700"/>
            </a:xfrm>
            <a:custGeom>
              <a:rect b="b" l="l" r="r" t="t"/>
              <a:pathLst>
                <a:path extrusionOk="0" h="23988" w="23989">
                  <a:moveTo>
                    <a:pt x="23880" y="0"/>
                  </a:moveTo>
                  <a:lnTo>
                    <a:pt x="23663" y="232"/>
                  </a:lnTo>
                  <a:lnTo>
                    <a:pt x="22535" y="1345"/>
                  </a:lnTo>
                  <a:lnTo>
                    <a:pt x="21422" y="2458"/>
                  </a:lnTo>
                  <a:lnTo>
                    <a:pt x="20310" y="3570"/>
                  </a:lnTo>
                  <a:lnTo>
                    <a:pt x="19197" y="4683"/>
                  </a:lnTo>
                  <a:lnTo>
                    <a:pt x="18099" y="5796"/>
                  </a:lnTo>
                  <a:lnTo>
                    <a:pt x="16987" y="6909"/>
                  </a:lnTo>
                  <a:lnTo>
                    <a:pt x="15874" y="8022"/>
                  </a:lnTo>
                  <a:lnTo>
                    <a:pt x="14761" y="9134"/>
                  </a:lnTo>
                  <a:lnTo>
                    <a:pt x="13648" y="10247"/>
                  </a:lnTo>
                  <a:lnTo>
                    <a:pt x="12535" y="11360"/>
                  </a:lnTo>
                  <a:lnTo>
                    <a:pt x="11422" y="12473"/>
                  </a:lnTo>
                  <a:lnTo>
                    <a:pt x="10310" y="13586"/>
                  </a:lnTo>
                  <a:lnTo>
                    <a:pt x="9197" y="14699"/>
                  </a:lnTo>
                  <a:lnTo>
                    <a:pt x="8084" y="15811"/>
                  </a:lnTo>
                  <a:lnTo>
                    <a:pt x="6971" y="16924"/>
                  </a:lnTo>
                  <a:lnTo>
                    <a:pt x="5858" y="18037"/>
                  </a:lnTo>
                  <a:lnTo>
                    <a:pt x="4746" y="19150"/>
                  </a:lnTo>
                  <a:lnTo>
                    <a:pt x="3633" y="20263"/>
                  </a:lnTo>
                  <a:lnTo>
                    <a:pt x="2520" y="21375"/>
                  </a:lnTo>
                  <a:lnTo>
                    <a:pt x="1407" y="22488"/>
                  </a:lnTo>
                  <a:lnTo>
                    <a:pt x="279" y="23617"/>
                  </a:lnTo>
                  <a:lnTo>
                    <a:pt x="1" y="23879"/>
                  </a:lnTo>
                  <a:lnTo>
                    <a:pt x="109" y="23987"/>
                  </a:lnTo>
                  <a:lnTo>
                    <a:pt x="557" y="23555"/>
                  </a:lnTo>
                  <a:lnTo>
                    <a:pt x="1670" y="22426"/>
                  </a:lnTo>
                  <a:lnTo>
                    <a:pt x="2783" y="21314"/>
                  </a:lnTo>
                  <a:lnTo>
                    <a:pt x="3896" y="20201"/>
                  </a:lnTo>
                  <a:lnTo>
                    <a:pt x="5008" y="19088"/>
                  </a:lnTo>
                  <a:lnTo>
                    <a:pt x="6121" y="17975"/>
                  </a:lnTo>
                  <a:lnTo>
                    <a:pt x="7234" y="16862"/>
                  </a:lnTo>
                  <a:lnTo>
                    <a:pt x="8347" y="15750"/>
                  </a:lnTo>
                  <a:lnTo>
                    <a:pt x="10495" y="13617"/>
                  </a:lnTo>
                  <a:lnTo>
                    <a:pt x="10572" y="13524"/>
                  </a:lnTo>
                  <a:lnTo>
                    <a:pt x="11685" y="12411"/>
                  </a:lnTo>
                  <a:lnTo>
                    <a:pt x="12798" y="11298"/>
                  </a:lnTo>
                  <a:lnTo>
                    <a:pt x="13911" y="10185"/>
                  </a:lnTo>
                  <a:lnTo>
                    <a:pt x="15024" y="9073"/>
                  </a:lnTo>
                  <a:lnTo>
                    <a:pt x="16136" y="7960"/>
                  </a:lnTo>
                  <a:lnTo>
                    <a:pt x="17249" y="6847"/>
                  </a:lnTo>
                  <a:lnTo>
                    <a:pt x="18362" y="5734"/>
                  </a:lnTo>
                  <a:lnTo>
                    <a:pt x="19475" y="4621"/>
                  </a:lnTo>
                  <a:lnTo>
                    <a:pt x="20588" y="3524"/>
                  </a:lnTo>
                  <a:lnTo>
                    <a:pt x="21701" y="2396"/>
                  </a:lnTo>
                  <a:lnTo>
                    <a:pt x="22813" y="1283"/>
                  </a:lnTo>
                  <a:lnTo>
                    <a:pt x="23926" y="170"/>
                  </a:lnTo>
                  <a:lnTo>
                    <a:pt x="23988" y="108"/>
                  </a:lnTo>
                  <a:cubicBezTo>
                    <a:pt x="23957" y="77"/>
                    <a:pt x="23911" y="46"/>
                    <a:pt x="23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962675" y="1464938"/>
              <a:ext cx="595075" cy="595450"/>
            </a:xfrm>
            <a:custGeom>
              <a:rect b="b" l="l" r="r" t="t"/>
              <a:pathLst>
                <a:path extrusionOk="0" h="23818" w="23803">
                  <a:moveTo>
                    <a:pt x="23709" y="0"/>
                  </a:moveTo>
                  <a:lnTo>
                    <a:pt x="23570" y="155"/>
                  </a:lnTo>
                  <a:lnTo>
                    <a:pt x="22457" y="1268"/>
                  </a:lnTo>
                  <a:lnTo>
                    <a:pt x="21329" y="2380"/>
                  </a:lnTo>
                  <a:lnTo>
                    <a:pt x="20216" y="3493"/>
                  </a:lnTo>
                  <a:lnTo>
                    <a:pt x="19104" y="4606"/>
                  </a:lnTo>
                  <a:lnTo>
                    <a:pt x="17991" y="5719"/>
                  </a:lnTo>
                  <a:lnTo>
                    <a:pt x="16893" y="6832"/>
                  </a:lnTo>
                  <a:lnTo>
                    <a:pt x="15781" y="7944"/>
                  </a:lnTo>
                  <a:lnTo>
                    <a:pt x="14668" y="9057"/>
                  </a:lnTo>
                  <a:lnTo>
                    <a:pt x="13555" y="10170"/>
                  </a:lnTo>
                  <a:lnTo>
                    <a:pt x="12442" y="11283"/>
                  </a:lnTo>
                  <a:lnTo>
                    <a:pt x="11329" y="12396"/>
                  </a:lnTo>
                  <a:lnTo>
                    <a:pt x="10216" y="13509"/>
                  </a:lnTo>
                  <a:lnTo>
                    <a:pt x="9104" y="14621"/>
                  </a:lnTo>
                  <a:lnTo>
                    <a:pt x="7991" y="15734"/>
                  </a:lnTo>
                  <a:lnTo>
                    <a:pt x="5812" y="17913"/>
                  </a:lnTo>
                  <a:lnTo>
                    <a:pt x="5765" y="17960"/>
                  </a:lnTo>
                  <a:lnTo>
                    <a:pt x="4652" y="19073"/>
                  </a:lnTo>
                  <a:lnTo>
                    <a:pt x="3540" y="20185"/>
                  </a:lnTo>
                  <a:lnTo>
                    <a:pt x="2427" y="21298"/>
                  </a:lnTo>
                  <a:lnTo>
                    <a:pt x="1298" y="22427"/>
                  </a:lnTo>
                  <a:lnTo>
                    <a:pt x="186" y="23539"/>
                  </a:lnTo>
                  <a:lnTo>
                    <a:pt x="0" y="23725"/>
                  </a:lnTo>
                  <a:lnTo>
                    <a:pt x="108" y="23818"/>
                  </a:lnTo>
                  <a:lnTo>
                    <a:pt x="464" y="23462"/>
                  </a:lnTo>
                  <a:lnTo>
                    <a:pt x="1577" y="22349"/>
                  </a:lnTo>
                  <a:lnTo>
                    <a:pt x="2690" y="21236"/>
                  </a:lnTo>
                  <a:lnTo>
                    <a:pt x="3802" y="20124"/>
                  </a:lnTo>
                  <a:lnTo>
                    <a:pt x="4915" y="19011"/>
                  </a:lnTo>
                  <a:lnTo>
                    <a:pt x="6028" y="17898"/>
                  </a:lnTo>
                  <a:lnTo>
                    <a:pt x="7141" y="16785"/>
                  </a:lnTo>
                  <a:lnTo>
                    <a:pt x="8254" y="15672"/>
                  </a:lnTo>
                  <a:lnTo>
                    <a:pt x="9366" y="14560"/>
                  </a:lnTo>
                  <a:lnTo>
                    <a:pt x="10479" y="13447"/>
                  </a:lnTo>
                  <a:lnTo>
                    <a:pt x="11592" y="12334"/>
                  </a:lnTo>
                  <a:lnTo>
                    <a:pt x="12705" y="11221"/>
                  </a:lnTo>
                  <a:lnTo>
                    <a:pt x="13818" y="10108"/>
                  </a:lnTo>
                  <a:lnTo>
                    <a:pt x="14930" y="8995"/>
                  </a:lnTo>
                  <a:lnTo>
                    <a:pt x="16043" y="7883"/>
                  </a:lnTo>
                  <a:lnTo>
                    <a:pt x="17156" y="6770"/>
                  </a:lnTo>
                  <a:lnTo>
                    <a:pt x="18269" y="5657"/>
                  </a:lnTo>
                  <a:lnTo>
                    <a:pt x="19382" y="4544"/>
                  </a:lnTo>
                  <a:lnTo>
                    <a:pt x="20495" y="3431"/>
                  </a:lnTo>
                  <a:lnTo>
                    <a:pt x="21607" y="2334"/>
                  </a:lnTo>
                  <a:lnTo>
                    <a:pt x="22720" y="1206"/>
                  </a:lnTo>
                  <a:lnTo>
                    <a:pt x="23802" y="124"/>
                  </a:lnTo>
                  <a:lnTo>
                    <a:pt x="23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919000" y="1421663"/>
              <a:ext cx="599325" cy="599325"/>
            </a:xfrm>
            <a:custGeom>
              <a:rect b="b" l="l" r="r" t="t"/>
              <a:pathLst>
                <a:path extrusionOk="0" h="23973" w="23973">
                  <a:moveTo>
                    <a:pt x="23864" y="0"/>
                  </a:moveTo>
                  <a:lnTo>
                    <a:pt x="23076" y="773"/>
                  </a:lnTo>
                  <a:lnTo>
                    <a:pt x="21963" y="1886"/>
                  </a:lnTo>
                  <a:lnTo>
                    <a:pt x="20851" y="2999"/>
                  </a:lnTo>
                  <a:lnTo>
                    <a:pt x="19738" y="4111"/>
                  </a:lnTo>
                  <a:lnTo>
                    <a:pt x="18640" y="5224"/>
                  </a:lnTo>
                  <a:lnTo>
                    <a:pt x="17528" y="6337"/>
                  </a:lnTo>
                  <a:lnTo>
                    <a:pt x="16415" y="7450"/>
                  </a:lnTo>
                  <a:lnTo>
                    <a:pt x="15302" y="8563"/>
                  </a:lnTo>
                  <a:lnTo>
                    <a:pt x="14189" y="9675"/>
                  </a:lnTo>
                  <a:lnTo>
                    <a:pt x="13076" y="10788"/>
                  </a:lnTo>
                  <a:lnTo>
                    <a:pt x="11963" y="11901"/>
                  </a:lnTo>
                  <a:lnTo>
                    <a:pt x="10851" y="13014"/>
                  </a:lnTo>
                  <a:lnTo>
                    <a:pt x="9738" y="14127"/>
                  </a:lnTo>
                  <a:lnTo>
                    <a:pt x="8069" y="15796"/>
                  </a:lnTo>
                  <a:lnTo>
                    <a:pt x="7512" y="16352"/>
                  </a:lnTo>
                  <a:lnTo>
                    <a:pt x="6399" y="17465"/>
                  </a:lnTo>
                  <a:lnTo>
                    <a:pt x="5287" y="18578"/>
                  </a:lnTo>
                  <a:lnTo>
                    <a:pt x="4174" y="19691"/>
                  </a:lnTo>
                  <a:lnTo>
                    <a:pt x="3061" y="20804"/>
                  </a:lnTo>
                  <a:lnTo>
                    <a:pt x="1948" y="21916"/>
                  </a:lnTo>
                  <a:lnTo>
                    <a:pt x="835" y="23029"/>
                  </a:lnTo>
                  <a:lnTo>
                    <a:pt x="1" y="23864"/>
                  </a:lnTo>
                  <a:lnTo>
                    <a:pt x="109" y="23972"/>
                  </a:lnTo>
                  <a:lnTo>
                    <a:pt x="1098" y="22967"/>
                  </a:lnTo>
                  <a:lnTo>
                    <a:pt x="2211" y="21855"/>
                  </a:lnTo>
                  <a:lnTo>
                    <a:pt x="3324" y="20742"/>
                  </a:lnTo>
                  <a:lnTo>
                    <a:pt x="5549" y="18516"/>
                  </a:lnTo>
                  <a:lnTo>
                    <a:pt x="6662" y="17403"/>
                  </a:lnTo>
                  <a:lnTo>
                    <a:pt x="7775" y="16291"/>
                  </a:lnTo>
                  <a:lnTo>
                    <a:pt x="8888" y="15178"/>
                  </a:lnTo>
                  <a:lnTo>
                    <a:pt x="10001" y="14065"/>
                  </a:lnTo>
                  <a:lnTo>
                    <a:pt x="11113" y="12952"/>
                  </a:lnTo>
                  <a:lnTo>
                    <a:pt x="12226" y="11839"/>
                  </a:lnTo>
                  <a:lnTo>
                    <a:pt x="13339" y="10726"/>
                  </a:lnTo>
                  <a:lnTo>
                    <a:pt x="14452" y="9614"/>
                  </a:lnTo>
                  <a:lnTo>
                    <a:pt x="15565" y="8501"/>
                  </a:lnTo>
                  <a:lnTo>
                    <a:pt x="16677" y="7388"/>
                  </a:lnTo>
                  <a:lnTo>
                    <a:pt x="17790" y="6275"/>
                  </a:lnTo>
                  <a:lnTo>
                    <a:pt x="18903" y="5162"/>
                  </a:lnTo>
                  <a:lnTo>
                    <a:pt x="20016" y="4065"/>
                  </a:lnTo>
                  <a:lnTo>
                    <a:pt x="21129" y="2937"/>
                  </a:lnTo>
                  <a:lnTo>
                    <a:pt x="22242" y="1824"/>
                  </a:lnTo>
                  <a:lnTo>
                    <a:pt x="23354" y="711"/>
                  </a:lnTo>
                  <a:lnTo>
                    <a:pt x="23973" y="93"/>
                  </a:lnTo>
                  <a:lnTo>
                    <a:pt x="23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420150" y="1922813"/>
              <a:ext cx="178550" cy="178525"/>
            </a:xfrm>
            <a:custGeom>
              <a:rect b="b" l="l" r="r" t="t"/>
              <a:pathLst>
                <a:path extrusionOk="0" h="7141" w="7142">
                  <a:moveTo>
                    <a:pt x="7141" y="0"/>
                  </a:moveTo>
                  <a:lnTo>
                    <a:pt x="6369" y="758"/>
                  </a:lnTo>
                  <a:lnTo>
                    <a:pt x="5256" y="1870"/>
                  </a:lnTo>
                  <a:lnTo>
                    <a:pt x="3092" y="4050"/>
                  </a:lnTo>
                  <a:lnTo>
                    <a:pt x="3030" y="4112"/>
                  </a:lnTo>
                  <a:lnTo>
                    <a:pt x="1917" y="5224"/>
                  </a:lnTo>
                  <a:lnTo>
                    <a:pt x="805" y="6337"/>
                  </a:lnTo>
                  <a:lnTo>
                    <a:pt x="1" y="7141"/>
                  </a:lnTo>
                  <a:cubicBezTo>
                    <a:pt x="155" y="7064"/>
                    <a:pt x="295" y="6971"/>
                    <a:pt x="449" y="6894"/>
                  </a:cubicBezTo>
                  <a:lnTo>
                    <a:pt x="1083" y="6260"/>
                  </a:lnTo>
                  <a:lnTo>
                    <a:pt x="2196" y="5147"/>
                  </a:lnTo>
                  <a:lnTo>
                    <a:pt x="3308" y="4034"/>
                  </a:lnTo>
                  <a:lnTo>
                    <a:pt x="4421" y="2921"/>
                  </a:lnTo>
                  <a:lnTo>
                    <a:pt x="5534" y="1809"/>
                  </a:lnTo>
                  <a:lnTo>
                    <a:pt x="6647" y="696"/>
                  </a:lnTo>
                  <a:lnTo>
                    <a:pt x="6894" y="448"/>
                  </a:lnTo>
                  <a:cubicBezTo>
                    <a:pt x="6971" y="294"/>
                    <a:pt x="7064" y="155"/>
                    <a:pt x="7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370325" y="1872588"/>
              <a:ext cx="250775" cy="250775"/>
            </a:xfrm>
            <a:custGeom>
              <a:rect b="b" l="l" r="r" t="t"/>
              <a:pathLst>
                <a:path extrusionOk="0" h="10031" w="10031">
                  <a:moveTo>
                    <a:pt x="10031" y="0"/>
                  </a:moveTo>
                  <a:lnTo>
                    <a:pt x="9490" y="541"/>
                  </a:lnTo>
                  <a:lnTo>
                    <a:pt x="8377" y="1654"/>
                  </a:lnTo>
                  <a:lnTo>
                    <a:pt x="7264" y="2767"/>
                  </a:lnTo>
                  <a:lnTo>
                    <a:pt x="6151" y="3879"/>
                  </a:lnTo>
                  <a:lnTo>
                    <a:pt x="5023" y="4992"/>
                  </a:lnTo>
                  <a:lnTo>
                    <a:pt x="3926" y="6121"/>
                  </a:lnTo>
                  <a:lnTo>
                    <a:pt x="2813" y="7233"/>
                  </a:lnTo>
                  <a:lnTo>
                    <a:pt x="1700" y="8346"/>
                  </a:lnTo>
                  <a:lnTo>
                    <a:pt x="0" y="10031"/>
                  </a:lnTo>
                  <a:lnTo>
                    <a:pt x="325" y="9907"/>
                  </a:lnTo>
                  <a:lnTo>
                    <a:pt x="850" y="9382"/>
                  </a:lnTo>
                  <a:lnTo>
                    <a:pt x="1963" y="8269"/>
                  </a:lnTo>
                  <a:lnTo>
                    <a:pt x="3076" y="7156"/>
                  </a:lnTo>
                  <a:lnTo>
                    <a:pt x="4189" y="6043"/>
                  </a:lnTo>
                  <a:lnTo>
                    <a:pt x="5301" y="4930"/>
                  </a:lnTo>
                  <a:lnTo>
                    <a:pt x="6414" y="3818"/>
                  </a:lnTo>
                  <a:lnTo>
                    <a:pt x="7527" y="2705"/>
                  </a:lnTo>
                  <a:lnTo>
                    <a:pt x="8640" y="1592"/>
                  </a:lnTo>
                  <a:lnTo>
                    <a:pt x="9753" y="479"/>
                  </a:lnTo>
                  <a:lnTo>
                    <a:pt x="9907" y="340"/>
                  </a:lnTo>
                  <a:cubicBezTo>
                    <a:pt x="9954" y="232"/>
                    <a:pt x="9985" y="124"/>
                    <a:pt x="100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329750" y="1832388"/>
              <a:ext cx="303725" cy="303725"/>
            </a:xfrm>
            <a:custGeom>
              <a:rect b="b" l="l" r="r" t="t"/>
              <a:pathLst>
                <a:path extrusionOk="0" h="12149" w="12149">
                  <a:moveTo>
                    <a:pt x="12148" y="1"/>
                  </a:moveTo>
                  <a:lnTo>
                    <a:pt x="11097" y="1036"/>
                  </a:lnTo>
                  <a:lnTo>
                    <a:pt x="9985" y="2149"/>
                  </a:lnTo>
                  <a:lnTo>
                    <a:pt x="8872" y="3262"/>
                  </a:lnTo>
                  <a:lnTo>
                    <a:pt x="7759" y="4375"/>
                  </a:lnTo>
                  <a:lnTo>
                    <a:pt x="6646" y="5487"/>
                  </a:lnTo>
                  <a:lnTo>
                    <a:pt x="5533" y="6600"/>
                  </a:lnTo>
                  <a:lnTo>
                    <a:pt x="4436" y="7729"/>
                  </a:lnTo>
                  <a:lnTo>
                    <a:pt x="3323" y="8841"/>
                  </a:lnTo>
                  <a:lnTo>
                    <a:pt x="2210" y="9939"/>
                  </a:lnTo>
                  <a:lnTo>
                    <a:pt x="1098" y="11052"/>
                  </a:lnTo>
                  <a:lnTo>
                    <a:pt x="0" y="12149"/>
                  </a:lnTo>
                  <a:lnTo>
                    <a:pt x="278" y="12072"/>
                  </a:lnTo>
                  <a:lnTo>
                    <a:pt x="1360" y="10990"/>
                  </a:lnTo>
                  <a:lnTo>
                    <a:pt x="2473" y="9877"/>
                  </a:lnTo>
                  <a:lnTo>
                    <a:pt x="3586" y="8764"/>
                  </a:lnTo>
                  <a:lnTo>
                    <a:pt x="4699" y="7651"/>
                  </a:lnTo>
                  <a:lnTo>
                    <a:pt x="5812" y="6538"/>
                  </a:lnTo>
                  <a:lnTo>
                    <a:pt x="6924" y="5426"/>
                  </a:lnTo>
                  <a:lnTo>
                    <a:pt x="8037" y="4313"/>
                  </a:lnTo>
                  <a:lnTo>
                    <a:pt x="9150" y="3200"/>
                  </a:lnTo>
                  <a:lnTo>
                    <a:pt x="10263" y="2087"/>
                  </a:lnTo>
                  <a:lnTo>
                    <a:pt x="11376" y="974"/>
                  </a:lnTo>
                  <a:lnTo>
                    <a:pt x="12071" y="279"/>
                  </a:lnTo>
                  <a:cubicBezTo>
                    <a:pt x="12087" y="186"/>
                    <a:pt x="12118" y="93"/>
                    <a:pt x="12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294575" y="1797238"/>
              <a:ext cx="346250" cy="346225"/>
            </a:xfrm>
            <a:custGeom>
              <a:rect b="b" l="l" r="r" t="t"/>
              <a:pathLst>
                <a:path extrusionOk="0" h="13849" w="13850">
                  <a:moveTo>
                    <a:pt x="13849" y="0"/>
                  </a:moveTo>
                  <a:lnTo>
                    <a:pt x="13061" y="773"/>
                  </a:lnTo>
                  <a:lnTo>
                    <a:pt x="12504" y="1329"/>
                  </a:lnTo>
                  <a:lnTo>
                    <a:pt x="11392" y="2442"/>
                  </a:lnTo>
                  <a:lnTo>
                    <a:pt x="10279" y="3555"/>
                  </a:lnTo>
                  <a:lnTo>
                    <a:pt x="9166" y="4668"/>
                  </a:lnTo>
                  <a:lnTo>
                    <a:pt x="8053" y="5781"/>
                  </a:lnTo>
                  <a:lnTo>
                    <a:pt x="6940" y="6893"/>
                  </a:lnTo>
                  <a:lnTo>
                    <a:pt x="5828" y="8006"/>
                  </a:lnTo>
                  <a:lnTo>
                    <a:pt x="4730" y="9135"/>
                  </a:lnTo>
                  <a:lnTo>
                    <a:pt x="3617" y="10232"/>
                  </a:lnTo>
                  <a:lnTo>
                    <a:pt x="2505" y="11345"/>
                  </a:lnTo>
                  <a:lnTo>
                    <a:pt x="1392" y="12458"/>
                  </a:lnTo>
                  <a:lnTo>
                    <a:pt x="279" y="13570"/>
                  </a:lnTo>
                  <a:lnTo>
                    <a:pt x="1" y="13849"/>
                  </a:lnTo>
                  <a:lnTo>
                    <a:pt x="248" y="13802"/>
                  </a:lnTo>
                  <a:lnTo>
                    <a:pt x="542" y="13509"/>
                  </a:lnTo>
                  <a:lnTo>
                    <a:pt x="1654" y="12396"/>
                  </a:lnTo>
                  <a:lnTo>
                    <a:pt x="2767" y="11283"/>
                  </a:lnTo>
                  <a:lnTo>
                    <a:pt x="3880" y="10170"/>
                  </a:lnTo>
                  <a:lnTo>
                    <a:pt x="6044" y="8006"/>
                  </a:lnTo>
                  <a:lnTo>
                    <a:pt x="6106" y="7944"/>
                  </a:lnTo>
                  <a:lnTo>
                    <a:pt x="7219" y="6832"/>
                  </a:lnTo>
                  <a:lnTo>
                    <a:pt x="8331" y="5719"/>
                  </a:lnTo>
                  <a:lnTo>
                    <a:pt x="10557" y="3493"/>
                  </a:lnTo>
                  <a:lnTo>
                    <a:pt x="11670" y="2380"/>
                  </a:lnTo>
                  <a:lnTo>
                    <a:pt x="12783" y="1268"/>
                  </a:lnTo>
                  <a:lnTo>
                    <a:pt x="13803" y="247"/>
                  </a:lnTo>
                  <a:cubicBezTo>
                    <a:pt x="13818" y="155"/>
                    <a:pt x="13834" y="77"/>
                    <a:pt x="13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807725" y="1310763"/>
              <a:ext cx="489575" cy="489200"/>
            </a:xfrm>
            <a:custGeom>
              <a:rect b="b" l="l" r="r" t="t"/>
              <a:pathLst>
                <a:path extrusionOk="0" h="19568" w="19583">
                  <a:moveTo>
                    <a:pt x="19413" y="0"/>
                  </a:moveTo>
                  <a:lnTo>
                    <a:pt x="18640" y="773"/>
                  </a:lnTo>
                  <a:lnTo>
                    <a:pt x="17527" y="1886"/>
                  </a:lnTo>
                  <a:lnTo>
                    <a:pt x="16414" y="2999"/>
                  </a:lnTo>
                  <a:lnTo>
                    <a:pt x="15302" y="4096"/>
                  </a:lnTo>
                  <a:lnTo>
                    <a:pt x="14173" y="5209"/>
                  </a:lnTo>
                  <a:lnTo>
                    <a:pt x="13061" y="6322"/>
                  </a:lnTo>
                  <a:lnTo>
                    <a:pt x="11948" y="7435"/>
                  </a:lnTo>
                  <a:lnTo>
                    <a:pt x="10835" y="8547"/>
                  </a:lnTo>
                  <a:lnTo>
                    <a:pt x="9722" y="9660"/>
                  </a:lnTo>
                  <a:lnTo>
                    <a:pt x="8609" y="10773"/>
                  </a:lnTo>
                  <a:lnTo>
                    <a:pt x="7496" y="11886"/>
                  </a:lnTo>
                  <a:lnTo>
                    <a:pt x="6384" y="12999"/>
                  </a:lnTo>
                  <a:lnTo>
                    <a:pt x="5271" y="14111"/>
                  </a:lnTo>
                  <a:lnTo>
                    <a:pt x="4158" y="15224"/>
                  </a:lnTo>
                  <a:lnTo>
                    <a:pt x="3045" y="16337"/>
                  </a:lnTo>
                  <a:lnTo>
                    <a:pt x="1932" y="17450"/>
                  </a:lnTo>
                  <a:lnTo>
                    <a:pt x="820" y="18563"/>
                  </a:lnTo>
                  <a:lnTo>
                    <a:pt x="0" y="19382"/>
                  </a:lnTo>
                  <a:lnTo>
                    <a:pt x="31" y="19567"/>
                  </a:lnTo>
                  <a:lnTo>
                    <a:pt x="1098" y="18501"/>
                  </a:lnTo>
                  <a:lnTo>
                    <a:pt x="2211" y="17388"/>
                  </a:lnTo>
                  <a:lnTo>
                    <a:pt x="3323" y="16275"/>
                  </a:lnTo>
                  <a:lnTo>
                    <a:pt x="4436" y="15162"/>
                  </a:lnTo>
                  <a:lnTo>
                    <a:pt x="5549" y="14050"/>
                  </a:lnTo>
                  <a:lnTo>
                    <a:pt x="6662" y="12937"/>
                  </a:lnTo>
                  <a:lnTo>
                    <a:pt x="7775" y="11824"/>
                  </a:lnTo>
                  <a:lnTo>
                    <a:pt x="8888" y="10711"/>
                  </a:lnTo>
                  <a:lnTo>
                    <a:pt x="10000" y="9598"/>
                  </a:lnTo>
                  <a:lnTo>
                    <a:pt x="11113" y="8501"/>
                  </a:lnTo>
                  <a:lnTo>
                    <a:pt x="12226" y="7373"/>
                  </a:lnTo>
                  <a:lnTo>
                    <a:pt x="13339" y="6260"/>
                  </a:lnTo>
                  <a:lnTo>
                    <a:pt x="14452" y="5147"/>
                  </a:lnTo>
                  <a:lnTo>
                    <a:pt x="15564" y="4034"/>
                  </a:lnTo>
                  <a:lnTo>
                    <a:pt x="16677" y="2937"/>
                  </a:lnTo>
                  <a:lnTo>
                    <a:pt x="17790" y="1824"/>
                  </a:lnTo>
                  <a:lnTo>
                    <a:pt x="18903" y="711"/>
                  </a:lnTo>
                  <a:lnTo>
                    <a:pt x="19583" y="16"/>
                  </a:lnTo>
                  <a:lnTo>
                    <a:pt x="19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804625" y="1307288"/>
              <a:ext cx="468350" cy="468325"/>
            </a:xfrm>
            <a:custGeom>
              <a:rect b="b" l="l" r="r" t="t"/>
              <a:pathLst>
                <a:path extrusionOk="0" h="18733" w="18734">
                  <a:moveTo>
                    <a:pt x="18548" y="0"/>
                  </a:moveTo>
                  <a:lnTo>
                    <a:pt x="17651" y="912"/>
                  </a:lnTo>
                  <a:lnTo>
                    <a:pt x="16538" y="2025"/>
                  </a:lnTo>
                  <a:lnTo>
                    <a:pt x="15410" y="3138"/>
                  </a:lnTo>
                  <a:lnTo>
                    <a:pt x="14297" y="4235"/>
                  </a:lnTo>
                  <a:lnTo>
                    <a:pt x="13185" y="5348"/>
                  </a:lnTo>
                  <a:lnTo>
                    <a:pt x="12072" y="6461"/>
                  </a:lnTo>
                  <a:lnTo>
                    <a:pt x="10959" y="7574"/>
                  </a:lnTo>
                  <a:lnTo>
                    <a:pt x="9846" y="8686"/>
                  </a:lnTo>
                  <a:lnTo>
                    <a:pt x="8733" y="9799"/>
                  </a:lnTo>
                  <a:lnTo>
                    <a:pt x="7620" y="10912"/>
                  </a:lnTo>
                  <a:lnTo>
                    <a:pt x="6508" y="12025"/>
                  </a:lnTo>
                  <a:lnTo>
                    <a:pt x="5395" y="13138"/>
                  </a:lnTo>
                  <a:lnTo>
                    <a:pt x="4282" y="14250"/>
                  </a:lnTo>
                  <a:lnTo>
                    <a:pt x="3169" y="15363"/>
                  </a:lnTo>
                  <a:lnTo>
                    <a:pt x="2056" y="16476"/>
                  </a:lnTo>
                  <a:lnTo>
                    <a:pt x="944" y="17589"/>
                  </a:lnTo>
                  <a:lnTo>
                    <a:pt x="1" y="18547"/>
                  </a:lnTo>
                  <a:cubicBezTo>
                    <a:pt x="1" y="18609"/>
                    <a:pt x="16" y="18671"/>
                    <a:pt x="16" y="18733"/>
                  </a:cubicBezTo>
                  <a:lnTo>
                    <a:pt x="109" y="18640"/>
                  </a:lnTo>
                  <a:lnTo>
                    <a:pt x="1222" y="17527"/>
                  </a:lnTo>
                  <a:lnTo>
                    <a:pt x="2335" y="16414"/>
                  </a:lnTo>
                  <a:lnTo>
                    <a:pt x="3447" y="15301"/>
                  </a:lnTo>
                  <a:lnTo>
                    <a:pt x="4560" y="14189"/>
                  </a:lnTo>
                  <a:lnTo>
                    <a:pt x="5673" y="13076"/>
                  </a:lnTo>
                  <a:lnTo>
                    <a:pt x="6786" y="11963"/>
                  </a:lnTo>
                  <a:lnTo>
                    <a:pt x="7899" y="10850"/>
                  </a:lnTo>
                  <a:lnTo>
                    <a:pt x="9012" y="9737"/>
                  </a:lnTo>
                  <a:lnTo>
                    <a:pt x="10124" y="8640"/>
                  </a:lnTo>
                  <a:lnTo>
                    <a:pt x="11237" y="7512"/>
                  </a:lnTo>
                  <a:lnTo>
                    <a:pt x="12350" y="6399"/>
                  </a:lnTo>
                  <a:lnTo>
                    <a:pt x="13463" y="5286"/>
                  </a:lnTo>
                  <a:lnTo>
                    <a:pt x="14576" y="4173"/>
                  </a:lnTo>
                  <a:lnTo>
                    <a:pt x="15688" y="3060"/>
                  </a:lnTo>
                  <a:lnTo>
                    <a:pt x="16786" y="1948"/>
                  </a:lnTo>
                  <a:lnTo>
                    <a:pt x="17899" y="835"/>
                  </a:lnTo>
                  <a:lnTo>
                    <a:pt x="18733" y="16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802700" y="1305738"/>
              <a:ext cx="444775" cy="444000"/>
            </a:xfrm>
            <a:custGeom>
              <a:rect b="b" l="l" r="r" t="t"/>
              <a:pathLst>
                <a:path extrusionOk="0" h="17760" w="17791">
                  <a:moveTo>
                    <a:pt x="17589" y="0"/>
                  </a:moveTo>
                  <a:lnTo>
                    <a:pt x="16615" y="974"/>
                  </a:lnTo>
                  <a:lnTo>
                    <a:pt x="15487" y="2087"/>
                  </a:lnTo>
                  <a:lnTo>
                    <a:pt x="14374" y="3200"/>
                  </a:lnTo>
                  <a:lnTo>
                    <a:pt x="13262" y="4297"/>
                  </a:lnTo>
                  <a:lnTo>
                    <a:pt x="12149" y="5410"/>
                  </a:lnTo>
                  <a:lnTo>
                    <a:pt x="11036" y="6523"/>
                  </a:lnTo>
                  <a:lnTo>
                    <a:pt x="9923" y="7636"/>
                  </a:lnTo>
                  <a:lnTo>
                    <a:pt x="8810" y="8748"/>
                  </a:lnTo>
                  <a:lnTo>
                    <a:pt x="7697" y="9861"/>
                  </a:lnTo>
                  <a:lnTo>
                    <a:pt x="6585" y="10974"/>
                  </a:lnTo>
                  <a:lnTo>
                    <a:pt x="5472" y="12087"/>
                  </a:lnTo>
                  <a:lnTo>
                    <a:pt x="4359" y="13200"/>
                  </a:lnTo>
                  <a:lnTo>
                    <a:pt x="3246" y="14312"/>
                  </a:lnTo>
                  <a:lnTo>
                    <a:pt x="2133" y="15425"/>
                  </a:lnTo>
                  <a:lnTo>
                    <a:pt x="1021" y="16538"/>
                  </a:lnTo>
                  <a:lnTo>
                    <a:pt x="0" y="17558"/>
                  </a:lnTo>
                  <a:lnTo>
                    <a:pt x="0" y="17759"/>
                  </a:lnTo>
                  <a:lnTo>
                    <a:pt x="171" y="17589"/>
                  </a:lnTo>
                  <a:lnTo>
                    <a:pt x="1283" y="16476"/>
                  </a:lnTo>
                  <a:lnTo>
                    <a:pt x="2396" y="15363"/>
                  </a:lnTo>
                  <a:lnTo>
                    <a:pt x="3509" y="14251"/>
                  </a:lnTo>
                  <a:lnTo>
                    <a:pt x="4622" y="13138"/>
                  </a:lnTo>
                  <a:lnTo>
                    <a:pt x="5735" y="12025"/>
                  </a:lnTo>
                  <a:lnTo>
                    <a:pt x="6863" y="10912"/>
                  </a:lnTo>
                  <a:lnTo>
                    <a:pt x="7976" y="9799"/>
                  </a:lnTo>
                  <a:lnTo>
                    <a:pt x="9089" y="8702"/>
                  </a:lnTo>
                  <a:lnTo>
                    <a:pt x="10201" y="7574"/>
                  </a:lnTo>
                  <a:lnTo>
                    <a:pt x="11314" y="6461"/>
                  </a:lnTo>
                  <a:lnTo>
                    <a:pt x="12427" y="5348"/>
                  </a:lnTo>
                  <a:lnTo>
                    <a:pt x="13540" y="4235"/>
                  </a:lnTo>
                  <a:lnTo>
                    <a:pt x="14653" y="3122"/>
                  </a:lnTo>
                  <a:lnTo>
                    <a:pt x="15765" y="2010"/>
                  </a:lnTo>
                  <a:lnTo>
                    <a:pt x="16878" y="897"/>
                  </a:lnTo>
                  <a:lnTo>
                    <a:pt x="17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802325" y="1304963"/>
              <a:ext cx="417700" cy="417725"/>
            </a:xfrm>
            <a:custGeom>
              <a:rect b="b" l="l" r="r" t="t"/>
              <a:pathLst>
                <a:path extrusionOk="0" h="16709" w="16708">
                  <a:moveTo>
                    <a:pt x="16507" y="0"/>
                  </a:moveTo>
                  <a:lnTo>
                    <a:pt x="15502" y="1005"/>
                  </a:lnTo>
                  <a:lnTo>
                    <a:pt x="14389" y="2118"/>
                  </a:lnTo>
                  <a:lnTo>
                    <a:pt x="13277" y="3231"/>
                  </a:lnTo>
                  <a:lnTo>
                    <a:pt x="12164" y="4328"/>
                  </a:lnTo>
                  <a:lnTo>
                    <a:pt x="11051" y="5441"/>
                  </a:lnTo>
                  <a:lnTo>
                    <a:pt x="9938" y="6554"/>
                  </a:lnTo>
                  <a:lnTo>
                    <a:pt x="8825" y="7667"/>
                  </a:lnTo>
                  <a:lnTo>
                    <a:pt x="7712" y="8779"/>
                  </a:lnTo>
                  <a:lnTo>
                    <a:pt x="6600" y="9892"/>
                  </a:lnTo>
                  <a:lnTo>
                    <a:pt x="5487" y="11005"/>
                  </a:lnTo>
                  <a:lnTo>
                    <a:pt x="4374" y="12118"/>
                  </a:lnTo>
                  <a:lnTo>
                    <a:pt x="3261" y="13231"/>
                  </a:lnTo>
                  <a:lnTo>
                    <a:pt x="2148" y="14343"/>
                  </a:lnTo>
                  <a:lnTo>
                    <a:pt x="1036" y="15456"/>
                  </a:lnTo>
                  <a:lnTo>
                    <a:pt x="0" y="16492"/>
                  </a:lnTo>
                  <a:lnTo>
                    <a:pt x="0" y="16708"/>
                  </a:lnTo>
                  <a:lnTo>
                    <a:pt x="201" y="16507"/>
                  </a:lnTo>
                  <a:lnTo>
                    <a:pt x="1314" y="15394"/>
                  </a:lnTo>
                  <a:lnTo>
                    <a:pt x="2427" y="14282"/>
                  </a:lnTo>
                  <a:lnTo>
                    <a:pt x="3539" y="13169"/>
                  </a:lnTo>
                  <a:lnTo>
                    <a:pt x="4652" y="12056"/>
                  </a:lnTo>
                  <a:lnTo>
                    <a:pt x="5765" y="10943"/>
                  </a:lnTo>
                  <a:lnTo>
                    <a:pt x="6878" y="9830"/>
                  </a:lnTo>
                  <a:lnTo>
                    <a:pt x="7991" y="8733"/>
                  </a:lnTo>
                  <a:lnTo>
                    <a:pt x="9104" y="7605"/>
                  </a:lnTo>
                  <a:lnTo>
                    <a:pt x="10216" y="6492"/>
                  </a:lnTo>
                  <a:lnTo>
                    <a:pt x="11329" y="5379"/>
                  </a:lnTo>
                  <a:lnTo>
                    <a:pt x="12442" y="4266"/>
                  </a:lnTo>
                  <a:lnTo>
                    <a:pt x="13555" y="3153"/>
                  </a:lnTo>
                  <a:lnTo>
                    <a:pt x="14668" y="2041"/>
                  </a:lnTo>
                  <a:lnTo>
                    <a:pt x="15780" y="928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807325" y="1309988"/>
              <a:ext cx="352050" cy="352025"/>
            </a:xfrm>
            <a:custGeom>
              <a:rect b="b" l="l" r="r" t="t"/>
              <a:pathLst>
                <a:path extrusionOk="0" h="14081" w="14082">
                  <a:moveTo>
                    <a:pt x="14081" y="0"/>
                  </a:moveTo>
                  <a:cubicBezTo>
                    <a:pt x="14004" y="16"/>
                    <a:pt x="13911" y="31"/>
                    <a:pt x="13834" y="31"/>
                  </a:cubicBezTo>
                  <a:lnTo>
                    <a:pt x="13077" y="804"/>
                  </a:lnTo>
                  <a:lnTo>
                    <a:pt x="11964" y="1917"/>
                  </a:lnTo>
                  <a:lnTo>
                    <a:pt x="10851" y="3030"/>
                  </a:lnTo>
                  <a:lnTo>
                    <a:pt x="9738" y="4127"/>
                  </a:lnTo>
                  <a:lnTo>
                    <a:pt x="8625" y="5240"/>
                  </a:lnTo>
                  <a:lnTo>
                    <a:pt x="7512" y="6353"/>
                  </a:lnTo>
                  <a:lnTo>
                    <a:pt x="6400" y="7466"/>
                  </a:lnTo>
                  <a:lnTo>
                    <a:pt x="5287" y="8578"/>
                  </a:lnTo>
                  <a:lnTo>
                    <a:pt x="4174" y="9691"/>
                  </a:lnTo>
                  <a:lnTo>
                    <a:pt x="3061" y="10804"/>
                  </a:lnTo>
                  <a:lnTo>
                    <a:pt x="1948" y="11917"/>
                  </a:lnTo>
                  <a:lnTo>
                    <a:pt x="836" y="13030"/>
                  </a:lnTo>
                  <a:lnTo>
                    <a:pt x="47" y="13833"/>
                  </a:lnTo>
                  <a:lnTo>
                    <a:pt x="1" y="14081"/>
                  </a:lnTo>
                  <a:lnTo>
                    <a:pt x="1114" y="12968"/>
                  </a:lnTo>
                  <a:lnTo>
                    <a:pt x="2227" y="11855"/>
                  </a:lnTo>
                  <a:lnTo>
                    <a:pt x="3339" y="10742"/>
                  </a:lnTo>
                  <a:lnTo>
                    <a:pt x="4452" y="9629"/>
                  </a:lnTo>
                  <a:lnTo>
                    <a:pt x="5565" y="8532"/>
                  </a:lnTo>
                  <a:lnTo>
                    <a:pt x="6678" y="7404"/>
                  </a:lnTo>
                  <a:lnTo>
                    <a:pt x="7791" y="6291"/>
                  </a:lnTo>
                  <a:lnTo>
                    <a:pt x="8904" y="5178"/>
                  </a:lnTo>
                  <a:lnTo>
                    <a:pt x="10016" y="4065"/>
                  </a:lnTo>
                  <a:lnTo>
                    <a:pt x="11129" y="2952"/>
                  </a:lnTo>
                  <a:lnTo>
                    <a:pt x="12242" y="1840"/>
                  </a:lnTo>
                  <a:lnTo>
                    <a:pt x="13355" y="727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1900" y="1634563"/>
              <a:ext cx="505450" cy="505425"/>
            </a:xfrm>
            <a:custGeom>
              <a:rect b="b" l="l" r="r" t="t"/>
              <a:pathLst>
                <a:path extrusionOk="0" h="20217" w="20218">
                  <a:moveTo>
                    <a:pt x="20186" y="0"/>
                  </a:moveTo>
                  <a:lnTo>
                    <a:pt x="20124" y="47"/>
                  </a:lnTo>
                  <a:lnTo>
                    <a:pt x="19011" y="1159"/>
                  </a:lnTo>
                  <a:lnTo>
                    <a:pt x="17899" y="2272"/>
                  </a:lnTo>
                  <a:lnTo>
                    <a:pt x="16786" y="3385"/>
                  </a:lnTo>
                  <a:lnTo>
                    <a:pt x="15673" y="4498"/>
                  </a:lnTo>
                  <a:lnTo>
                    <a:pt x="14560" y="5611"/>
                  </a:lnTo>
                  <a:lnTo>
                    <a:pt x="13447" y="6724"/>
                  </a:lnTo>
                  <a:lnTo>
                    <a:pt x="12335" y="7836"/>
                  </a:lnTo>
                  <a:lnTo>
                    <a:pt x="11222" y="8949"/>
                  </a:lnTo>
                  <a:lnTo>
                    <a:pt x="9058" y="11128"/>
                  </a:lnTo>
                  <a:lnTo>
                    <a:pt x="8996" y="11175"/>
                  </a:lnTo>
                  <a:lnTo>
                    <a:pt x="7883" y="12288"/>
                  </a:lnTo>
                  <a:lnTo>
                    <a:pt x="6770" y="13400"/>
                  </a:lnTo>
                  <a:lnTo>
                    <a:pt x="5673" y="14513"/>
                  </a:lnTo>
                  <a:lnTo>
                    <a:pt x="4560" y="15642"/>
                  </a:lnTo>
                  <a:lnTo>
                    <a:pt x="3447" y="16754"/>
                  </a:lnTo>
                  <a:lnTo>
                    <a:pt x="2319" y="17867"/>
                  </a:lnTo>
                  <a:lnTo>
                    <a:pt x="1206" y="18965"/>
                  </a:lnTo>
                  <a:lnTo>
                    <a:pt x="94" y="20077"/>
                  </a:lnTo>
                  <a:lnTo>
                    <a:pt x="1" y="20186"/>
                  </a:lnTo>
                  <a:lnTo>
                    <a:pt x="171" y="20216"/>
                  </a:lnTo>
                  <a:lnTo>
                    <a:pt x="356" y="20016"/>
                  </a:lnTo>
                  <a:lnTo>
                    <a:pt x="372" y="20016"/>
                  </a:lnTo>
                  <a:lnTo>
                    <a:pt x="1485" y="18903"/>
                  </a:lnTo>
                  <a:lnTo>
                    <a:pt x="2597" y="17790"/>
                  </a:lnTo>
                  <a:lnTo>
                    <a:pt x="3710" y="16677"/>
                  </a:lnTo>
                  <a:lnTo>
                    <a:pt x="4823" y="15564"/>
                  </a:lnTo>
                  <a:lnTo>
                    <a:pt x="5936" y="14451"/>
                  </a:lnTo>
                  <a:lnTo>
                    <a:pt x="7049" y="13339"/>
                  </a:lnTo>
                  <a:lnTo>
                    <a:pt x="8161" y="12226"/>
                  </a:lnTo>
                  <a:lnTo>
                    <a:pt x="9274" y="11113"/>
                  </a:lnTo>
                  <a:lnTo>
                    <a:pt x="10387" y="10000"/>
                  </a:lnTo>
                  <a:lnTo>
                    <a:pt x="11500" y="8887"/>
                  </a:lnTo>
                  <a:lnTo>
                    <a:pt x="12613" y="7775"/>
                  </a:lnTo>
                  <a:lnTo>
                    <a:pt x="13726" y="6662"/>
                  </a:lnTo>
                  <a:lnTo>
                    <a:pt x="14838" y="5549"/>
                  </a:lnTo>
                  <a:lnTo>
                    <a:pt x="15951" y="4436"/>
                  </a:lnTo>
                  <a:lnTo>
                    <a:pt x="17064" y="3323"/>
                  </a:lnTo>
                  <a:lnTo>
                    <a:pt x="18177" y="2210"/>
                  </a:lnTo>
                  <a:lnTo>
                    <a:pt x="19290" y="1098"/>
                  </a:lnTo>
                  <a:lnTo>
                    <a:pt x="20217" y="170"/>
                  </a:lnTo>
                  <a:cubicBezTo>
                    <a:pt x="20202" y="108"/>
                    <a:pt x="20186" y="62"/>
                    <a:pt x="20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109500" y="1612138"/>
              <a:ext cx="522425" cy="522450"/>
            </a:xfrm>
            <a:custGeom>
              <a:rect b="b" l="l" r="r" t="t"/>
              <a:pathLst>
                <a:path extrusionOk="0" h="20898" w="20897">
                  <a:moveTo>
                    <a:pt x="20850" y="1"/>
                  </a:moveTo>
                  <a:lnTo>
                    <a:pt x="19907" y="944"/>
                  </a:lnTo>
                  <a:lnTo>
                    <a:pt x="18795" y="2056"/>
                  </a:lnTo>
                  <a:lnTo>
                    <a:pt x="17682" y="3169"/>
                  </a:lnTo>
                  <a:lnTo>
                    <a:pt x="16569" y="4282"/>
                  </a:lnTo>
                  <a:lnTo>
                    <a:pt x="15456" y="5395"/>
                  </a:lnTo>
                  <a:lnTo>
                    <a:pt x="14343" y="6508"/>
                  </a:lnTo>
                  <a:lnTo>
                    <a:pt x="13231" y="7621"/>
                  </a:lnTo>
                  <a:lnTo>
                    <a:pt x="12118" y="8733"/>
                  </a:lnTo>
                  <a:lnTo>
                    <a:pt x="11020" y="9846"/>
                  </a:lnTo>
                  <a:lnTo>
                    <a:pt x="9908" y="10959"/>
                  </a:lnTo>
                  <a:lnTo>
                    <a:pt x="8795" y="12072"/>
                  </a:lnTo>
                  <a:lnTo>
                    <a:pt x="7682" y="13185"/>
                  </a:lnTo>
                  <a:lnTo>
                    <a:pt x="6569" y="14297"/>
                  </a:lnTo>
                  <a:lnTo>
                    <a:pt x="4343" y="16539"/>
                  </a:lnTo>
                  <a:lnTo>
                    <a:pt x="3215" y="17651"/>
                  </a:lnTo>
                  <a:lnTo>
                    <a:pt x="2102" y="18764"/>
                  </a:lnTo>
                  <a:lnTo>
                    <a:pt x="0" y="20851"/>
                  </a:lnTo>
                  <a:lnTo>
                    <a:pt x="155" y="20897"/>
                  </a:lnTo>
                  <a:lnTo>
                    <a:pt x="1268" y="19800"/>
                  </a:lnTo>
                  <a:lnTo>
                    <a:pt x="2381" y="18687"/>
                  </a:lnTo>
                  <a:lnTo>
                    <a:pt x="3493" y="17574"/>
                  </a:lnTo>
                  <a:lnTo>
                    <a:pt x="4591" y="16461"/>
                  </a:lnTo>
                  <a:lnTo>
                    <a:pt x="5704" y="15348"/>
                  </a:lnTo>
                  <a:lnTo>
                    <a:pt x="6816" y="14236"/>
                  </a:lnTo>
                  <a:lnTo>
                    <a:pt x="7929" y="13123"/>
                  </a:lnTo>
                  <a:lnTo>
                    <a:pt x="9042" y="12010"/>
                  </a:lnTo>
                  <a:lnTo>
                    <a:pt x="10155" y="10897"/>
                  </a:lnTo>
                  <a:lnTo>
                    <a:pt x="11268" y="9784"/>
                  </a:lnTo>
                  <a:lnTo>
                    <a:pt x="12380" y="8672"/>
                  </a:lnTo>
                  <a:lnTo>
                    <a:pt x="13493" y="7559"/>
                  </a:lnTo>
                  <a:lnTo>
                    <a:pt x="14606" y="6446"/>
                  </a:lnTo>
                  <a:lnTo>
                    <a:pt x="15719" y="5333"/>
                  </a:lnTo>
                  <a:lnTo>
                    <a:pt x="16832" y="4220"/>
                  </a:lnTo>
                  <a:lnTo>
                    <a:pt x="17945" y="3107"/>
                  </a:lnTo>
                  <a:lnTo>
                    <a:pt x="19057" y="1995"/>
                  </a:lnTo>
                  <a:lnTo>
                    <a:pt x="20170" y="882"/>
                  </a:lnTo>
                  <a:lnTo>
                    <a:pt x="20897" y="171"/>
                  </a:lnTo>
                  <a:cubicBezTo>
                    <a:pt x="20881" y="109"/>
                    <a:pt x="20866" y="63"/>
                    <a:pt x="20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088625" y="1590888"/>
              <a:ext cx="537125" cy="537125"/>
            </a:xfrm>
            <a:custGeom>
              <a:rect b="b" l="l" r="r" t="t"/>
              <a:pathLst>
                <a:path extrusionOk="0" h="21485" w="21485">
                  <a:moveTo>
                    <a:pt x="21423" y="1"/>
                  </a:moveTo>
                  <a:lnTo>
                    <a:pt x="20758" y="681"/>
                  </a:lnTo>
                  <a:lnTo>
                    <a:pt x="19645" y="1794"/>
                  </a:lnTo>
                  <a:lnTo>
                    <a:pt x="18532" y="2906"/>
                  </a:lnTo>
                  <a:lnTo>
                    <a:pt x="17419" y="4019"/>
                  </a:lnTo>
                  <a:lnTo>
                    <a:pt x="16291" y="5132"/>
                  </a:lnTo>
                  <a:lnTo>
                    <a:pt x="15178" y="6245"/>
                  </a:lnTo>
                  <a:lnTo>
                    <a:pt x="14066" y="7358"/>
                  </a:lnTo>
                  <a:lnTo>
                    <a:pt x="12953" y="8471"/>
                  </a:lnTo>
                  <a:lnTo>
                    <a:pt x="11855" y="9583"/>
                  </a:lnTo>
                  <a:lnTo>
                    <a:pt x="10743" y="10696"/>
                  </a:lnTo>
                  <a:lnTo>
                    <a:pt x="9630" y="11809"/>
                  </a:lnTo>
                  <a:lnTo>
                    <a:pt x="8517" y="12922"/>
                  </a:lnTo>
                  <a:lnTo>
                    <a:pt x="7404" y="14035"/>
                  </a:lnTo>
                  <a:lnTo>
                    <a:pt x="6291" y="15147"/>
                  </a:lnTo>
                  <a:lnTo>
                    <a:pt x="5178" y="16260"/>
                  </a:lnTo>
                  <a:lnTo>
                    <a:pt x="4050" y="17389"/>
                  </a:lnTo>
                  <a:lnTo>
                    <a:pt x="2937" y="18501"/>
                  </a:lnTo>
                  <a:lnTo>
                    <a:pt x="1825" y="19614"/>
                  </a:lnTo>
                  <a:lnTo>
                    <a:pt x="712" y="20712"/>
                  </a:lnTo>
                  <a:lnTo>
                    <a:pt x="1" y="21438"/>
                  </a:lnTo>
                  <a:lnTo>
                    <a:pt x="155" y="21484"/>
                  </a:lnTo>
                  <a:lnTo>
                    <a:pt x="990" y="20650"/>
                  </a:lnTo>
                  <a:lnTo>
                    <a:pt x="2103" y="19537"/>
                  </a:lnTo>
                  <a:lnTo>
                    <a:pt x="3216" y="18424"/>
                  </a:lnTo>
                  <a:lnTo>
                    <a:pt x="4328" y="17311"/>
                  </a:lnTo>
                  <a:lnTo>
                    <a:pt x="5426" y="16198"/>
                  </a:lnTo>
                  <a:lnTo>
                    <a:pt x="6539" y="15086"/>
                  </a:lnTo>
                  <a:lnTo>
                    <a:pt x="7651" y="13973"/>
                  </a:lnTo>
                  <a:lnTo>
                    <a:pt x="8764" y="12860"/>
                  </a:lnTo>
                  <a:lnTo>
                    <a:pt x="9877" y="11747"/>
                  </a:lnTo>
                  <a:lnTo>
                    <a:pt x="10990" y="10634"/>
                  </a:lnTo>
                  <a:lnTo>
                    <a:pt x="12103" y="9522"/>
                  </a:lnTo>
                  <a:lnTo>
                    <a:pt x="13911" y="7729"/>
                  </a:lnTo>
                  <a:lnTo>
                    <a:pt x="14328" y="7296"/>
                  </a:lnTo>
                  <a:lnTo>
                    <a:pt x="15441" y="6183"/>
                  </a:lnTo>
                  <a:lnTo>
                    <a:pt x="16554" y="5070"/>
                  </a:lnTo>
                  <a:lnTo>
                    <a:pt x="17667" y="3957"/>
                  </a:lnTo>
                  <a:lnTo>
                    <a:pt x="18780" y="2845"/>
                  </a:lnTo>
                  <a:lnTo>
                    <a:pt x="19908" y="1732"/>
                  </a:lnTo>
                  <a:lnTo>
                    <a:pt x="21021" y="619"/>
                  </a:lnTo>
                  <a:lnTo>
                    <a:pt x="21484" y="155"/>
                  </a:lnTo>
                  <a:cubicBezTo>
                    <a:pt x="21453" y="109"/>
                    <a:pt x="21438" y="63"/>
                    <a:pt x="2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825875" y="1328538"/>
              <a:ext cx="259700" cy="259300"/>
            </a:xfrm>
            <a:custGeom>
              <a:rect b="b" l="l" r="r" t="t"/>
              <a:pathLst>
                <a:path extrusionOk="0" h="10372" w="10388">
                  <a:moveTo>
                    <a:pt x="10387" y="0"/>
                  </a:moveTo>
                  <a:lnTo>
                    <a:pt x="10063" y="108"/>
                  </a:lnTo>
                  <a:lnTo>
                    <a:pt x="9012" y="1159"/>
                  </a:lnTo>
                  <a:lnTo>
                    <a:pt x="7899" y="2272"/>
                  </a:lnTo>
                  <a:lnTo>
                    <a:pt x="6786" y="3385"/>
                  </a:lnTo>
                  <a:lnTo>
                    <a:pt x="5658" y="4498"/>
                  </a:lnTo>
                  <a:lnTo>
                    <a:pt x="4545" y="5611"/>
                  </a:lnTo>
                  <a:lnTo>
                    <a:pt x="3432" y="6724"/>
                  </a:lnTo>
                  <a:lnTo>
                    <a:pt x="2319" y="7836"/>
                  </a:lnTo>
                  <a:lnTo>
                    <a:pt x="1206" y="8949"/>
                  </a:lnTo>
                  <a:lnTo>
                    <a:pt x="109" y="10047"/>
                  </a:lnTo>
                  <a:lnTo>
                    <a:pt x="1" y="10371"/>
                  </a:lnTo>
                  <a:lnTo>
                    <a:pt x="356" y="10000"/>
                  </a:lnTo>
                  <a:lnTo>
                    <a:pt x="1469" y="8887"/>
                  </a:lnTo>
                  <a:lnTo>
                    <a:pt x="2597" y="7790"/>
                  </a:lnTo>
                  <a:lnTo>
                    <a:pt x="3710" y="6662"/>
                  </a:lnTo>
                  <a:lnTo>
                    <a:pt x="4823" y="5549"/>
                  </a:lnTo>
                  <a:lnTo>
                    <a:pt x="5936" y="4436"/>
                  </a:lnTo>
                  <a:lnTo>
                    <a:pt x="7049" y="3323"/>
                  </a:lnTo>
                  <a:lnTo>
                    <a:pt x="8162" y="2210"/>
                  </a:lnTo>
                  <a:lnTo>
                    <a:pt x="9274" y="1098"/>
                  </a:lnTo>
                  <a:lnTo>
                    <a:pt x="10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030275" y="1532538"/>
              <a:ext cx="570750" cy="571125"/>
            </a:xfrm>
            <a:custGeom>
              <a:rect b="b" l="l" r="r" t="t"/>
              <a:pathLst>
                <a:path extrusionOk="0" h="22845" w="22830">
                  <a:moveTo>
                    <a:pt x="22752" y="1"/>
                  </a:moveTo>
                  <a:lnTo>
                    <a:pt x="21964" y="789"/>
                  </a:lnTo>
                  <a:lnTo>
                    <a:pt x="20851" y="1902"/>
                  </a:lnTo>
                  <a:lnTo>
                    <a:pt x="19738" y="3015"/>
                  </a:lnTo>
                  <a:lnTo>
                    <a:pt x="18625" y="4128"/>
                  </a:lnTo>
                  <a:lnTo>
                    <a:pt x="17512" y="5240"/>
                  </a:lnTo>
                  <a:lnTo>
                    <a:pt x="16400" y="6353"/>
                  </a:lnTo>
                  <a:lnTo>
                    <a:pt x="15287" y="7466"/>
                  </a:lnTo>
                  <a:lnTo>
                    <a:pt x="14189" y="8579"/>
                  </a:lnTo>
                  <a:lnTo>
                    <a:pt x="13077" y="9692"/>
                  </a:lnTo>
                  <a:lnTo>
                    <a:pt x="11964" y="10805"/>
                  </a:lnTo>
                  <a:lnTo>
                    <a:pt x="10851" y="11917"/>
                  </a:lnTo>
                  <a:lnTo>
                    <a:pt x="9738" y="13030"/>
                  </a:lnTo>
                  <a:lnTo>
                    <a:pt x="7512" y="15256"/>
                  </a:lnTo>
                  <a:lnTo>
                    <a:pt x="6400" y="16369"/>
                  </a:lnTo>
                  <a:lnTo>
                    <a:pt x="5287" y="17481"/>
                  </a:lnTo>
                  <a:lnTo>
                    <a:pt x="3108" y="19661"/>
                  </a:lnTo>
                  <a:lnTo>
                    <a:pt x="3061" y="19707"/>
                  </a:lnTo>
                  <a:lnTo>
                    <a:pt x="1948" y="20820"/>
                  </a:lnTo>
                  <a:lnTo>
                    <a:pt x="836" y="21933"/>
                  </a:lnTo>
                  <a:lnTo>
                    <a:pt x="1" y="22767"/>
                  </a:lnTo>
                  <a:lnTo>
                    <a:pt x="140" y="22845"/>
                  </a:lnTo>
                  <a:lnTo>
                    <a:pt x="1098" y="21871"/>
                  </a:lnTo>
                  <a:lnTo>
                    <a:pt x="2211" y="20758"/>
                  </a:lnTo>
                  <a:lnTo>
                    <a:pt x="3324" y="19645"/>
                  </a:lnTo>
                  <a:lnTo>
                    <a:pt x="4437" y="18532"/>
                  </a:lnTo>
                  <a:lnTo>
                    <a:pt x="5550" y="17420"/>
                  </a:lnTo>
                  <a:lnTo>
                    <a:pt x="6662" y="16307"/>
                  </a:lnTo>
                  <a:lnTo>
                    <a:pt x="7760" y="15194"/>
                  </a:lnTo>
                  <a:lnTo>
                    <a:pt x="8873" y="14081"/>
                  </a:lnTo>
                  <a:lnTo>
                    <a:pt x="9985" y="12968"/>
                  </a:lnTo>
                  <a:lnTo>
                    <a:pt x="11098" y="11856"/>
                  </a:lnTo>
                  <a:lnTo>
                    <a:pt x="12211" y="10743"/>
                  </a:lnTo>
                  <a:lnTo>
                    <a:pt x="13324" y="9630"/>
                  </a:lnTo>
                  <a:lnTo>
                    <a:pt x="14437" y="8517"/>
                  </a:lnTo>
                  <a:lnTo>
                    <a:pt x="15549" y="7404"/>
                  </a:lnTo>
                  <a:lnTo>
                    <a:pt x="16662" y="6291"/>
                  </a:lnTo>
                  <a:lnTo>
                    <a:pt x="17775" y="5179"/>
                  </a:lnTo>
                  <a:lnTo>
                    <a:pt x="18888" y="4066"/>
                  </a:lnTo>
                  <a:lnTo>
                    <a:pt x="20001" y="2953"/>
                  </a:lnTo>
                  <a:lnTo>
                    <a:pt x="21114" y="1840"/>
                  </a:lnTo>
                  <a:lnTo>
                    <a:pt x="22226" y="727"/>
                  </a:lnTo>
                  <a:lnTo>
                    <a:pt x="22829" y="140"/>
                  </a:lnTo>
                  <a:lnTo>
                    <a:pt x="22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845975" y="1348613"/>
              <a:ext cx="191300" cy="191300"/>
            </a:xfrm>
            <a:custGeom>
              <a:rect b="b" l="l" r="r" t="t"/>
              <a:pathLst>
                <a:path extrusionOk="0" h="7652" w="7652">
                  <a:moveTo>
                    <a:pt x="7651" y="1"/>
                  </a:moveTo>
                  <a:lnTo>
                    <a:pt x="7651" y="1"/>
                  </a:lnTo>
                  <a:cubicBezTo>
                    <a:pt x="7497" y="78"/>
                    <a:pt x="7373" y="140"/>
                    <a:pt x="7218" y="217"/>
                  </a:cubicBezTo>
                  <a:lnTo>
                    <a:pt x="7079" y="356"/>
                  </a:lnTo>
                  <a:lnTo>
                    <a:pt x="5966" y="1469"/>
                  </a:lnTo>
                  <a:lnTo>
                    <a:pt x="4854" y="2582"/>
                  </a:lnTo>
                  <a:lnTo>
                    <a:pt x="3741" y="3695"/>
                  </a:lnTo>
                  <a:lnTo>
                    <a:pt x="2628" y="4808"/>
                  </a:lnTo>
                  <a:lnTo>
                    <a:pt x="1515" y="5921"/>
                  </a:lnTo>
                  <a:lnTo>
                    <a:pt x="402" y="7033"/>
                  </a:lnTo>
                  <a:lnTo>
                    <a:pt x="217" y="7234"/>
                  </a:lnTo>
                  <a:cubicBezTo>
                    <a:pt x="140" y="7373"/>
                    <a:pt x="78" y="7512"/>
                    <a:pt x="1" y="7652"/>
                  </a:cubicBezTo>
                  <a:lnTo>
                    <a:pt x="681" y="6987"/>
                  </a:lnTo>
                  <a:lnTo>
                    <a:pt x="1793" y="5859"/>
                  </a:lnTo>
                  <a:lnTo>
                    <a:pt x="2906" y="4746"/>
                  </a:lnTo>
                  <a:lnTo>
                    <a:pt x="4019" y="3633"/>
                  </a:lnTo>
                  <a:lnTo>
                    <a:pt x="5132" y="2520"/>
                  </a:lnTo>
                  <a:lnTo>
                    <a:pt x="6245" y="1407"/>
                  </a:lnTo>
                  <a:lnTo>
                    <a:pt x="7358" y="295"/>
                  </a:lnTo>
                  <a:lnTo>
                    <a:pt x="76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978500" y="1481163"/>
              <a:ext cx="591225" cy="591200"/>
            </a:xfrm>
            <a:custGeom>
              <a:rect b="b" l="l" r="r" t="t"/>
              <a:pathLst>
                <a:path extrusionOk="0" h="23648" w="23649">
                  <a:moveTo>
                    <a:pt x="23556" y="0"/>
                  </a:moveTo>
                  <a:lnTo>
                    <a:pt x="22937" y="619"/>
                  </a:lnTo>
                  <a:lnTo>
                    <a:pt x="21824" y="1731"/>
                  </a:lnTo>
                  <a:lnTo>
                    <a:pt x="20696" y="2844"/>
                  </a:lnTo>
                  <a:lnTo>
                    <a:pt x="19583" y="3957"/>
                  </a:lnTo>
                  <a:lnTo>
                    <a:pt x="18471" y="5070"/>
                  </a:lnTo>
                  <a:lnTo>
                    <a:pt x="17358" y="6183"/>
                  </a:lnTo>
                  <a:lnTo>
                    <a:pt x="16260" y="7295"/>
                  </a:lnTo>
                  <a:lnTo>
                    <a:pt x="15148" y="8408"/>
                  </a:lnTo>
                  <a:lnTo>
                    <a:pt x="14035" y="9521"/>
                  </a:lnTo>
                  <a:lnTo>
                    <a:pt x="12922" y="10634"/>
                  </a:lnTo>
                  <a:lnTo>
                    <a:pt x="11809" y="11747"/>
                  </a:lnTo>
                  <a:lnTo>
                    <a:pt x="9583" y="13972"/>
                  </a:lnTo>
                  <a:lnTo>
                    <a:pt x="8471" y="15085"/>
                  </a:lnTo>
                  <a:lnTo>
                    <a:pt x="7358" y="16198"/>
                  </a:lnTo>
                  <a:lnTo>
                    <a:pt x="6245" y="17311"/>
                  </a:lnTo>
                  <a:lnTo>
                    <a:pt x="5132" y="18424"/>
                  </a:lnTo>
                  <a:lnTo>
                    <a:pt x="4019" y="19536"/>
                  </a:lnTo>
                  <a:lnTo>
                    <a:pt x="2907" y="20649"/>
                  </a:lnTo>
                  <a:lnTo>
                    <a:pt x="1778" y="21778"/>
                  </a:lnTo>
                  <a:lnTo>
                    <a:pt x="665" y="22890"/>
                  </a:lnTo>
                  <a:lnTo>
                    <a:pt x="1" y="23555"/>
                  </a:lnTo>
                  <a:lnTo>
                    <a:pt x="109" y="23648"/>
                  </a:lnTo>
                  <a:lnTo>
                    <a:pt x="944" y="22813"/>
                  </a:lnTo>
                  <a:lnTo>
                    <a:pt x="3123" y="20649"/>
                  </a:lnTo>
                  <a:lnTo>
                    <a:pt x="3169" y="20587"/>
                  </a:lnTo>
                  <a:lnTo>
                    <a:pt x="4282" y="19475"/>
                  </a:lnTo>
                  <a:lnTo>
                    <a:pt x="5395" y="18362"/>
                  </a:lnTo>
                  <a:lnTo>
                    <a:pt x="6508" y="17249"/>
                  </a:lnTo>
                  <a:lnTo>
                    <a:pt x="7621" y="16136"/>
                  </a:lnTo>
                  <a:lnTo>
                    <a:pt x="8733" y="15023"/>
                  </a:lnTo>
                  <a:lnTo>
                    <a:pt x="9846" y="13911"/>
                  </a:lnTo>
                  <a:lnTo>
                    <a:pt x="10959" y="12798"/>
                  </a:lnTo>
                  <a:lnTo>
                    <a:pt x="12072" y="11685"/>
                  </a:lnTo>
                  <a:lnTo>
                    <a:pt x="13185" y="10572"/>
                  </a:lnTo>
                  <a:lnTo>
                    <a:pt x="14297" y="9459"/>
                  </a:lnTo>
                  <a:lnTo>
                    <a:pt x="15410" y="8346"/>
                  </a:lnTo>
                  <a:lnTo>
                    <a:pt x="16523" y="7234"/>
                  </a:lnTo>
                  <a:lnTo>
                    <a:pt x="17636" y="6121"/>
                  </a:lnTo>
                  <a:lnTo>
                    <a:pt x="18749" y="5008"/>
                  </a:lnTo>
                  <a:lnTo>
                    <a:pt x="19862" y="3895"/>
                  </a:lnTo>
                  <a:lnTo>
                    <a:pt x="20974" y="2782"/>
                  </a:lnTo>
                  <a:lnTo>
                    <a:pt x="22087" y="1685"/>
                  </a:lnTo>
                  <a:lnTo>
                    <a:pt x="23200" y="557"/>
                  </a:lnTo>
                  <a:lnTo>
                    <a:pt x="23648" y="108"/>
                  </a:lnTo>
                  <a:cubicBezTo>
                    <a:pt x="23617" y="78"/>
                    <a:pt x="23586" y="31"/>
                    <a:pt x="23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895825" y="1398088"/>
              <a:ext cx="64150" cy="64150"/>
            </a:xfrm>
            <a:custGeom>
              <a:rect b="b" l="l" r="r" t="t"/>
              <a:pathLst>
                <a:path extrusionOk="0" h="2566" w="2566">
                  <a:moveTo>
                    <a:pt x="2566" y="0"/>
                  </a:moveTo>
                  <a:lnTo>
                    <a:pt x="2566" y="0"/>
                  </a:lnTo>
                  <a:cubicBezTo>
                    <a:pt x="1608" y="773"/>
                    <a:pt x="758" y="1623"/>
                    <a:pt x="0" y="2566"/>
                  </a:cubicBezTo>
                  <a:lnTo>
                    <a:pt x="912" y="1654"/>
                  </a:lnTo>
                  <a:lnTo>
                    <a:pt x="2025" y="541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905475" y="1408138"/>
              <a:ext cx="598550" cy="598150"/>
            </a:xfrm>
            <a:custGeom>
              <a:rect b="b" l="l" r="r" t="t"/>
              <a:pathLst>
                <a:path extrusionOk="0" h="23926" w="23942">
                  <a:moveTo>
                    <a:pt x="23834" y="0"/>
                  </a:moveTo>
                  <a:lnTo>
                    <a:pt x="23633" y="201"/>
                  </a:lnTo>
                  <a:lnTo>
                    <a:pt x="22520" y="1314"/>
                  </a:lnTo>
                  <a:lnTo>
                    <a:pt x="21407" y="2427"/>
                  </a:lnTo>
                  <a:lnTo>
                    <a:pt x="20294" y="3540"/>
                  </a:lnTo>
                  <a:lnTo>
                    <a:pt x="19181" y="4652"/>
                  </a:lnTo>
                  <a:lnTo>
                    <a:pt x="18069" y="5765"/>
                  </a:lnTo>
                  <a:lnTo>
                    <a:pt x="16956" y="6878"/>
                  </a:lnTo>
                  <a:lnTo>
                    <a:pt x="15843" y="7991"/>
                  </a:lnTo>
                  <a:lnTo>
                    <a:pt x="14730" y="9104"/>
                  </a:lnTo>
                  <a:lnTo>
                    <a:pt x="13617" y="10216"/>
                  </a:lnTo>
                  <a:lnTo>
                    <a:pt x="12504" y="11329"/>
                  </a:lnTo>
                  <a:lnTo>
                    <a:pt x="11392" y="12442"/>
                  </a:lnTo>
                  <a:lnTo>
                    <a:pt x="10279" y="13555"/>
                  </a:lnTo>
                  <a:lnTo>
                    <a:pt x="9166" y="14668"/>
                  </a:lnTo>
                  <a:lnTo>
                    <a:pt x="8053" y="15781"/>
                  </a:lnTo>
                  <a:lnTo>
                    <a:pt x="6940" y="16893"/>
                  </a:lnTo>
                  <a:lnTo>
                    <a:pt x="5828" y="18006"/>
                  </a:lnTo>
                  <a:lnTo>
                    <a:pt x="4715" y="19119"/>
                  </a:lnTo>
                  <a:lnTo>
                    <a:pt x="3602" y="20232"/>
                  </a:lnTo>
                  <a:lnTo>
                    <a:pt x="2489" y="21345"/>
                  </a:lnTo>
                  <a:lnTo>
                    <a:pt x="1376" y="22457"/>
                  </a:lnTo>
                  <a:lnTo>
                    <a:pt x="263" y="23570"/>
                  </a:lnTo>
                  <a:lnTo>
                    <a:pt x="1" y="23818"/>
                  </a:lnTo>
                  <a:lnTo>
                    <a:pt x="93" y="23926"/>
                  </a:lnTo>
                  <a:lnTo>
                    <a:pt x="526" y="23508"/>
                  </a:lnTo>
                  <a:lnTo>
                    <a:pt x="1639" y="22396"/>
                  </a:lnTo>
                  <a:lnTo>
                    <a:pt x="2736" y="21283"/>
                  </a:lnTo>
                  <a:lnTo>
                    <a:pt x="3849" y="20170"/>
                  </a:lnTo>
                  <a:lnTo>
                    <a:pt x="4962" y="19057"/>
                  </a:lnTo>
                  <a:lnTo>
                    <a:pt x="6075" y="17944"/>
                  </a:lnTo>
                  <a:lnTo>
                    <a:pt x="7188" y="16832"/>
                  </a:lnTo>
                  <a:lnTo>
                    <a:pt x="8301" y="15719"/>
                  </a:lnTo>
                  <a:lnTo>
                    <a:pt x="9413" y="14606"/>
                  </a:lnTo>
                  <a:lnTo>
                    <a:pt x="10526" y="13493"/>
                  </a:lnTo>
                  <a:lnTo>
                    <a:pt x="11639" y="12380"/>
                  </a:lnTo>
                  <a:lnTo>
                    <a:pt x="12752" y="11267"/>
                  </a:lnTo>
                  <a:lnTo>
                    <a:pt x="13865" y="10155"/>
                  </a:lnTo>
                  <a:lnTo>
                    <a:pt x="14977" y="9042"/>
                  </a:lnTo>
                  <a:lnTo>
                    <a:pt x="16090" y="7929"/>
                  </a:lnTo>
                  <a:lnTo>
                    <a:pt x="17203" y="6816"/>
                  </a:lnTo>
                  <a:lnTo>
                    <a:pt x="18316" y="5703"/>
                  </a:lnTo>
                  <a:lnTo>
                    <a:pt x="19444" y="4606"/>
                  </a:lnTo>
                  <a:lnTo>
                    <a:pt x="20557" y="3478"/>
                  </a:lnTo>
                  <a:lnTo>
                    <a:pt x="21670" y="2365"/>
                  </a:lnTo>
                  <a:lnTo>
                    <a:pt x="22783" y="1252"/>
                  </a:lnTo>
                  <a:lnTo>
                    <a:pt x="23895" y="139"/>
                  </a:lnTo>
                  <a:lnTo>
                    <a:pt x="23942" y="108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881150" y="1383788"/>
              <a:ext cx="591975" cy="591975"/>
            </a:xfrm>
            <a:custGeom>
              <a:rect b="b" l="l" r="r" t="t"/>
              <a:pathLst>
                <a:path extrusionOk="0" h="23679" w="23679">
                  <a:moveTo>
                    <a:pt x="23555" y="0"/>
                  </a:moveTo>
                  <a:lnTo>
                    <a:pt x="23493" y="62"/>
                  </a:lnTo>
                  <a:lnTo>
                    <a:pt x="22380" y="1175"/>
                  </a:lnTo>
                  <a:lnTo>
                    <a:pt x="21267" y="2288"/>
                  </a:lnTo>
                  <a:lnTo>
                    <a:pt x="20154" y="3401"/>
                  </a:lnTo>
                  <a:lnTo>
                    <a:pt x="19042" y="4514"/>
                  </a:lnTo>
                  <a:lnTo>
                    <a:pt x="17929" y="5626"/>
                  </a:lnTo>
                  <a:lnTo>
                    <a:pt x="16816" y="6739"/>
                  </a:lnTo>
                  <a:lnTo>
                    <a:pt x="15703" y="7852"/>
                  </a:lnTo>
                  <a:lnTo>
                    <a:pt x="14590" y="8965"/>
                  </a:lnTo>
                  <a:lnTo>
                    <a:pt x="13477" y="10078"/>
                  </a:lnTo>
                  <a:lnTo>
                    <a:pt x="12365" y="11190"/>
                  </a:lnTo>
                  <a:lnTo>
                    <a:pt x="11252" y="12303"/>
                  </a:lnTo>
                  <a:lnTo>
                    <a:pt x="10139" y="13416"/>
                  </a:lnTo>
                  <a:lnTo>
                    <a:pt x="9026" y="14529"/>
                  </a:lnTo>
                  <a:lnTo>
                    <a:pt x="7913" y="15642"/>
                  </a:lnTo>
                  <a:lnTo>
                    <a:pt x="6801" y="16755"/>
                  </a:lnTo>
                  <a:lnTo>
                    <a:pt x="5688" y="17867"/>
                  </a:lnTo>
                  <a:lnTo>
                    <a:pt x="4575" y="18980"/>
                  </a:lnTo>
                  <a:lnTo>
                    <a:pt x="3462" y="20093"/>
                  </a:lnTo>
                  <a:lnTo>
                    <a:pt x="2349" y="21206"/>
                  </a:lnTo>
                  <a:lnTo>
                    <a:pt x="1236" y="22319"/>
                  </a:lnTo>
                  <a:lnTo>
                    <a:pt x="124" y="23431"/>
                  </a:lnTo>
                  <a:lnTo>
                    <a:pt x="0" y="23555"/>
                  </a:lnTo>
                  <a:lnTo>
                    <a:pt x="77" y="23679"/>
                  </a:lnTo>
                  <a:lnTo>
                    <a:pt x="386" y="23370"/>
                  </a:lnTo>
                  <a:lnTo>
                    <a:pt x="1499" y="22257"/>
                  </a:lnTo>
                  <a:lnTo>
                    <a:pt x="2612" y="21144"/>
                  </a:lnTo>
                  <a:lnTo>
                    <a:pt x="3709" y="20031"/>
                  </a:lnTo>
                  <a:lnTo>
                    <a:pt x="4822" y="18918"/>
                  </a:lnTo>
                  <a:lnTo>
                    <a:pt x="5935" y="17806"/>
                  </a:lnTo>
                  <a:lnTo>
                    <a:pt x="7048" y="16693"/>
                  </a:lnTo>
                  <a:lnTo>
                    <a:pt x="8161" y="15580"/>
                  </a:lnTo>
                  <a:lnTo>
                    <a:pt x="9274" y="14467"/>
                  </a:lnTo>
                  <a:lnTo>
                    <a:pt x="10386" y="13354"/>
                  </a:lnTo>
                  <a:lnTo>
                    <a:pt x="11499" y="12241"/>
                  </a:lnTo>
                  <a:lnTo>
                    <a:pt x="12612" y="11129"/>
                  </a:lnTo>
                  <a:lnTo>
                    <a:pt x="13725" y="10016"/>
                  </a:lnTo>
                  <a:lnTo>
                    <a:pt x="14838" y="8903"/>
                  </a:lnTo>
                  <a:lnTo>
                    <a:pt x="15950" y="7790"/>
                  </a:lnTo>
                  <a:lnTo>
                    <a:pt x="17063" y="6677"/>
                  </a:lnTo>
                  <a:lnTo>
                    <a:pt x="18191" y="5580"/>
                  </a:lnTo>
                  <a:lnTo>
                    <a:pt x="19304" y="4452"/>
                  </a:lnTo>
                  <a:lnTo>
                    <a:pt x="20417" y="3339"/>
                  </a:lnTo>
                  <a:lnTo>
                    <a:pt x="21530" y="2226"/>
                  </a:lnTo>
                  <a:lnTo>
                    <a:pt x="22643" y="1113"/>
                  </a:lnTo>
                  <a:lnTo>
                    <a:pt x="23678" y="78"/>
                  </a:lnTo>
                  <a:cubicBezTo>
                    <a:pt x="23632" y="62"/>
                    <a:pt x="23601" y="31"/>
                    <a:pt x="23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869925" y="1372188"/>
              <a:ext cx="586975" cy="586975"/>
            </a:xfrm>
            <a:custGeom>
              <a:rect b="b" l="l" r="r" t="t"/>
              <a:pathLst>
                <a:path extrusionOk="0" h="23479" w="23479">
                  <a:moveTo>
                    <a:pt x="23355" y="1"/>
                  </a:moveTo>
                  <a:lnTo>
                    <a:pt x="22829" y="526"/>
                  </a:lnTo>
                  <a:lnTo>
                    <a:pt x="21716" y="1639"/>
                  </a:lnTo>
                  <a:lnTo>
                    <a:pt x="20603" y="2752"/>
                  </a:lnTo>
                  <a:lnTo>
                    <a:pt x="19491" y="3865"/>
                  </a:lnTo>
                  <a:lnTo>
                    <a:pt x="18378" y="4978"/>
                  </a:lnTo>
                  <a:lnTo>
                    <a:pt x="17265" y="6090"/>
                  </a:lnTo>
                  <a:lnTo>
                    <a:pt x="16152" y="7203"/>
                  </a:lnTo>
                  <a:lnTo>
                    <a:pt x="15039" y="8316"/>
                  </a:lnTo>
                  <a:lnTo>
                    <a:pt x="13926" y="9429"/>
                  </a:lnTo>
                  <a:lnTo>
                    <a:pt x="12814" y="10542"/>
                  </a:lnTo>
                  <a:lnTo>
                    <a:pt x="11701" y="11654"/>
                  </a:lnTo>
                  <a:lnTo>
                    <a:pt x="10588" y="12767"/>
                  </a:lnTo>
                  <a:lnTo>
                    <a:pt x="9475" y="13880"/>
                  </a:lnTo>
                  <a:lnTo>
                    <a:pt x="8362" y="14993"/>
                  </a:lnTo>
                  <a:lnTo>
                    <a:pt x="7250" y="16106"/>
                  </a:lnTo>
                  <a:lnTo>
                    <a:pt x="6137" y="17219"/>
                  </a:lnTo>
                  <a:lnTo>
                    <a:pt x="5024" y="18331"/>
                  </a:lnTo>
                  <a:lnTo>
                    <a:pt x="3911" y="19444"/>
                  </a:lnTo>
                  <a:lnTo>
                    <a:pt x="2798" y="20557"/>
                  </a:lnTo>
                  <a:lnTo>
                    <a:pt x="1685" y="21670"/>
                  </a:lnTo>
                  <a:lnTo>
                    <a:pt x="573" y="22783"/>
                  </a:lnTo>
                  <a:lnTo>
                    <a:pt x="1" y="23354"/>
                  </a:lnTo>
                  <a:lnTo>
                    <a:pt x="78" y="23478"/>
                  </a:lnTo>
                  <a:lnTo>
                    <a:pt x="835" y="22721"/>
                  </a:lnTo>
                  <a:lnTo>
                    <a:pt x="3061" y="20495"/>
                  </a:lnTo>
                  <a:lnTo>
                    <a:pt x="4174" y="19382"/>
                  </a:lnTo>
                  <a:lnTo>
                    <a:pt x="5287" y="18270"/>
                  </a:lnTo>
                  <a:lnTo>
                    <a:pt x="7080" y="16477"/>
                  </a:lnTo>
                  <a:lnTo>
                    <a:pt x="7497" y="16044"/>
                  </a:lnTo>
                  <a:lnTo>
                    <a:pt x="8610" y="14931"/>
                  </a:lnTo>
                  <a:lnTo>
                    <a:pt x="9723" y="13818"/>
                  </a:lnTo>
                  <a:lnTo>
                    <a:pt x="10835" y="12705"/>
                  </a:lnTo>
                  <a:lnTo>
                    <a:pt x="11948" y="11593"/>
                  </a:lnTo>
                  <a:lnTo>
                    <a:pt x="13061" y="10480"/>
                  </a:lnTo>
                  <a:lnTo>
                    <a:pt x="14174" y="9367"/>
                  </a:lnTo>
                  <a:lnTo>
                    <a:pt x="15287" y="8254"/>
                  </a:lnTo>
                  <a:lnTo>
                    <a:pt x="16399" y="7141"/>
                  </a:lnTo>
                  <a:lnTo>
                    <a:pt x="17528" y="6044"/>
                  </a:lnTo>
                  <a:lnTo>
                    <a:pt x="18640" y="4916"/>
                  </a:lnTo>
                  <a:lnTo>
                    <a:pt x="19753" y="3803"/>
                  </a:lnTo>
                  <a:lnTo>
                    <a:pt x="20866" y="2690"/>
                  </a:lnTo>
                  <a:lnTo>
                    <a:pt x="21979" y="1577"/>
                  </a:lnTo>
                  <a:lnTo>
                    <a:pt x="23092" y="480"/>
                  </a:lnTo>
                  <a:lnTo>
                    <a:pt x="23478" y="93"/>
                  </a:lnTo>
                  <a:lnTo>
                    <a:pt x="23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893125" y="1395763"/>
              <a:ext cx="595825" cy="595450"/>
            </a:xfrm>
            <a:custGeom>
              <a:rect b="b" l="l" r="r" t="t"/>
              <a:pathLst>
                <a:path extrusionOk="0" h="23818" w="23833">
                  <a:moveTo>
                    <a:pt x="23709" y="1"/>
                  </a:moveTo>
                  <a:lnTo>
                    <a:pt x="23014" y="696"/>
                  </a:lnTo>
                  <a:lnTo>
                    <a:pt x="21901" y="1809"/>
                  </a:lnTo>
                  <a:lnTo>
                    <a:pt x="20788" y="2922"/>
                  </a:lnTo>
                  <a:lnTo>
                    <a:pt x="19675" y="4035"/>
                  </a:lnTo>
                  <a:lnTo>
                    <a:pt x="18563" y="5147"/>
                  </a:lnTo>
                  <a:lnTo>
                    <a:pt x="17450" y="6260"/>
                  </a:lnTo>
                  <a:lnTo>
                    <a:pt x="16337" y="7373"/>
                  </a:lnTo>
                  <a:lnTo>
                    <a:pt x="15224" y="8486"/>
                  </a:lnTo>
                  <a:lnTo>
                    <a:pt x="14111" y="9599"/>
                  </a:lnTo>
                  <a:lnTo>
                    <a:pt x="12998" y="10711"/>
                  </a:lnTo>
                  <a:lnTo>
                    <a:pt x="11886" y="11824"/>
                  </a:lnTo>
                  <a:lnTo>
                    <a:pt x="10773" y="12937"/>
                  </a:lnTo>
                  <a:lnTo>
                    <a:pt x="9660" y="14050"/>
                  </a:lnTo>
                  <a:lnTo>
                    <a:pt x="8547" y="15163"/>
                  </a:lnTo>
                  <a:lnTo>
                    <a:pt x="7434" y="16276"/>
                  </a:lnTo>
                  <a:lnTo>
                    <a:pt x="6322" y="17388"/>
                  </a:lnTo>
                  <a:lnTo>
                    <a:pt x="5209" y="18501"/>
                  </a:lnTo>
                  <a:lnTo>
                    <a:pt x="2983" y="20727"/>
                  </a:lnTo>
                  <a:lnTo>
                    <a:pt x="1870" y="21840"/>
                  </a:lnTo>
                  <a:lnTo>
                    <a:pt x="757" y="22952"/>
                  </a:lnTo>
                  <a:lnTo>
                    <a:pt x="0" y="23710"/>
                  </a:lnTo>
                  <a:lnTo>
                    <a:pt x="93" y="23818"/>
                  </a:lnTo>
                  <a:lnTo>
                    <a:pt x="1020" y="22891"/>
                  </a:lnTo>
                  <a:lnTo>
                    <a:pt x="2133" y="21778"/>
                  </a:lnTo>
                  <a:lnTo>
                    <a:pt x="3230" y="20665"/>
                  </a:lnTo>
                  <a:lnTo>
                    <a:pt x="4343" y="19552"/>
                  </a:lnTo>
                  <a:lnTo>
                    <a:pt x="5456" y="18439"/>
                  </a:lnTo>
                  <a:lnTo>
                    <a:pt x="6569" y="17327"/>
                  </a:lnTo>
                  <a:lnTo>
                    <a:pt x="7682" y="16214"/>
                  </a:lnTo>
                  <a:lnTo>
                    <a:pt x="8795" y="15101"/>
                  </a:lnTo>
                  <a:lnTo>
                    <a:pt x="9923" y="13988"/>
                  </a:lnTo>
                  <a:lnTo>
                    <a:pt x="11036" y="12875"/>
                  </a:lnTo>
                  <a:lnTo>
                    <a:pt x="12148" y="11762"/>
                  </a:lnTo>
                  <a:lnTo>
                    <a:pt x="13261" y="10650"/>
                  </a:lnTo>
                  <a:lnTo>
                    <a:pt x="14374" y="9537"/>
                  </a:lnTo>
                  <a:lnTo>
                    <a:pt x="15487" y="8424"/>
                  </a:lnTo>
                  <a:lnTo>
                    <a:pt x="16600" y="7311"/>
                  </a:lnTo>
                  <a:lnTo>
                    <a:pt x="17712" y="6198"/>
                  </a:lnTo>
                  <a:lnTo>
                    <a:pt x="18825" y="5101"/>
                  </a:lnTo>
                  <a:lnTo>
                    <a:pt x="19938" y="3973"/>
                  </a:lnTo>
                  <a:lnTo>
                    <a:pt x="21051" y="2860"/>
                  </a:lnTo>
                  <a:lnTo>
                    <a:pt x="22164" y="1747"/>
                  </a:lnTo>
                  <a:lnTo>
                    <a:pt x="23277" y="634"/>
                  </a:lnTo>
                  <a:lnTo>
                    <a:pt x="23833" y="9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849450" y="1352113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752" y="0"/>
                  </a:moveTo>
                  <a:lnTo>
                    <a:pt x="22520" y="216"/>
                  </a:lnTo>
                  <a:lnTo>
                    <a:pt x="21422" y="1329"/>
                  </a:lnTo>
                  <a:lnTo>
                    <a:pt x="20310" y="2442"/>
                  </a:lnTo>
                  <a:lnTo>
                    <a:pt x="19197" y="3555"/>
                  </a:lnTo>
                  <a:lnTo>
                    <a:pt x="18084" y="4668"/>
                  </a:lnTo>
                  <a:lnTo>
                    <a:pt x="16971" y="5781"/>
                  </a:lnTo>
                  <a:lnTo>
                    <a:pt x="15858" y="6893"/>
                  </a:lnTo>
                  <a:lnTo>
                    <a:pt x="14745" y="8006"/>
                  </a:lnTo>
                  <a:lnTo>
                    <a:pt x="13633" y="9119"/>
                  </a:lnTo>
                  <a:lnTo>
                    <a:pt x="12520" y="10232"/>
                  </a:lnTo>
                  <a:lnTo>
                    <a:pt x="11407" y="11345"/>
                  </a:lnTo>
                  <a:lnTo>
                    <a:pt x="10294" y="12457"/>
                  </a:lnTo>
                  <a:lnTo>
                    <a:pt x="9181" y="13570"/>
                  </a:lnTo>
                  <a:lnTo>
                    <a:pt x="8069" y="14683"/>
                  </a:lnTo>
                  <a:lnTo>
                    <a:pt x="6956" y="15796"/>
                  </a:lnTo>
                  <a:lnTo>
                    <a:pt x="5843" y="16909"/>
                  </a:lnTo>
                  <a:lnTo>
                    <a:pt x="4730" y="18022"/>
                  </a:lnTo>
                  <a:lnTo>
                    <a:pt x="3617" y="19134"/>
                  </a:lnTo>
                  <a:lnTo>
                    <a:pt x="2504" y="20247"/>
                  </a:lnTo>
                  <a:lnTo>
                    <a:pt x="325" y="22426"/>
                  </a:lnTo>
                  <a:lnTo>
                    <a:pt x="279" y="22473"/>
                  </a:lnTo>
                  <a:lnTo>
                    <a:pt x="263" y="22473"/>
                  </a:lnTo>
                  <a:lnTo>
                    <a:pt x="1" y="22751"/>
                  </a:lnTo>
                  <a:cubicBezTo>
                    <a:pt x="16" y="22797"/>
                    <a:pt x="47" y="22844"/>
                    <a:pt x="62" y="22890"/>
                  </a:cubicBezTo>
                  <a:lnTo>
                    <a:pt x="542" y="22411"/>
                  </a:lnTo>
                  <a:lnTo>
                    <a:pt x="1654" y="21298"/>
                  </a:lnTo>
                  <a:lnTo>
                    <a:pt x="2767" y="20185"/>
                  </a:lnTo>
                  <a:lnTo>
                    <a:pt x="3880" y="19073"/>
                  </a:lnTo>
                  <a:lnTo>
                    <a:pt x="4977" y="17960"/>
                  </a:lnTo>
                  <a:lnTo>
                    <a:pt x="6090" y="16847"/>
                  </a:lnTo>
                  <a:lnTo>
                    <a:pt x="7203" y="15734"/>
                  </a:lnTo>
                  <a:lnTo>
                    <a:pt x="8316" y="14621"/>
                  </a:lnTo>
                  <a:lnTo>
                    <a:pt x="9429" y="13508"/>
                  </a:lnTo>
                  <a:lnTo>
                    <a:pt x="10542" y="12396"/>
                  </a:lnTo>
                  <a:lnTo>
                    <a:pt x="11670" y="11283"/>
                  </a:lnTo>
                  <a:lnTo>
                    <a:pt x="12783" y="10170"/>
                  </a:lnTo>
                  <a:lnTo>
                    <a:pt x="13895" y="9057"/>
                  </a:lnTo>
                  <a:lnTo>
                    <a:pt x="15008" y="7944"/>
                  </a:lnTo>
                  <a:lnTo>
                    <a:pt x="16121" y="6847"/>
                  </a:lnTo>
                  <a:lnTo>
                    <a:pt x="17234" y="5719"/>
                  </a:lnTo>
                  <a:lnTo>
                    <a:pt x="18347" y="4606"/>
                  </a:lnTo>
                  <a:lnTo>
                    <a:pt x="19459" y="3493"/>
                  </a:lnTo>
                  <a:lnTo>
                    <a:pt x="20572" y="2380"/>
                  </a:lnTo>
                  <a:lnTo>
                    <a:pt x="21685" y="1283"/>
                  </a:lnTo>
                  <a:lnTo>
                    <a:pt x="22798" y="170"/>
                  </a:lnTo>
                  <a:lnTo>
                    <a:pt x="22891" y="62"/>
                  </a:lnTo>
                  <a:lnTo>
                    <a:pt x="22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840575" y="1342838"/>
              <a:ext cx="562600" cy="563000"/>
            </a:xfrm>
            <a:custGeom>
              <a:rect b="b" l="l" r="r" t="t"/>
              <a:pathLst>
                <a:path extrusionOk="0" h="22520" w="22504">
                  <a:moveTo>
                    <a:pt x="22365" y="0"/>
                  </a:moveTo>
                  <a:lnTo>
                    <a:pt x="21762" y="572"/>
                  </a:lnTo>
                  <a:lnTo>
                    <a:pt x="20649" y="1685"/>
                  </a:lnTo>
                  <a:lnTo>
                    <a:pt x="19536" y="2798"/>
                  </a:lnTo>
                  <a:lnTo>
                    <a:pt x="18439" y="3926"/>
                  </a:lnTo>
                  <a:lnTo>
                    <a:pt x="17326" y="5039"/>
                  </a:lnTo>
                  <a:lnTo>
                    <a:pt x="16213" y="6152"/>
                  </a:lnTo>
                  <a:lnTo>
                    <a:pt x="15100" y="7264"/>
                  </a:lnTo>
                  <a:lnTo>
                    <a:pt x="13988" y="8377"/>
                  </a:lnTo>
                  <a:lnTo>
                    <a:pt x="12875" y="9490"/>
                  </a:lnTo>
                  <a:lnTo>
                    <a:pt x="11762" y="10603"/>
                  </a:lnTo>
                  <a:lnTo>
                    <a:pt x="10649" y="11716"/>
                  </a:lnTo>
                  <a:lnTo>
                    <a:pt x="9536" y="12828"/>
                  </a:lnTo>
                  <a:lnTo>
                    <a:pt x="8424" y="13941"/>
                  </a:lnTo>
                  <a:lnTo>
                    <a:pt x="7311" y="15054"/>
                  </a:lnTo>
                  <a:lnTo>
                    <a:pt x="6198" y="16167"/>
                  </a:lnTo>
                  <a:lnTo>
                    <a:pt x="5085" y="17280"/>
                  </a:lnTo>
                  <a:lnTo>
                    <a:pt x="3972" y="18393"/>
                  </a:lnTo>
                  <a:lnTo>
                    <a:pt x="2859" y="19505"/>
                  </a:lnTo>
                  <a:lnTo>
                    <a:pt x="1747" y="20618"/>
                  </a:lnTo>
                  <a:lnTo>
                    <a:pt x="634" y="21731"/>
                  </a:lnTo>
                  <a:lnTo>
                    <a:pt x="0" y="22365"/>
                  </a:lnTo>
                  <a:cubicBezTo>
                    <a:pt x="16" y="22426"/>
                    <a:pt x="31" y="22473"/>
                    <a:pt x="62" y="22519"/>
                  </a:cubicBezTo>
                  <a:lnTo>
                    <a:pt x="897" y="21669"/>
                  </a:lnTo>
                  <a:lnTo>
                    <a:pt x="2009" y="20556"/>
                  </a:lnTo>
                  <a:lnTo>
                    <a:pt x="3122" y="19444"/>
                  </a:lnTo>
                  <a:lnTo>
                    <a:pt x="4235" y="18331"/>
                  </a:lnTo>
                  <a:lnTo>
                    <a:pt x="5332" y="17218"/>
                  </a:lnTo>
                  <a:lnTo>
                    <a:pt x="6445" y="16105"/>
                  </a:lnTo>
                  <a:lnTo>
                    <a:pt x="7558" y="14992"/>
                  </a:lnTo>
                  <a:lnTo>
                    <a:pt x="8671" y="13879"/>
                  </a:lnTo>
                  <a:lnTo>
                    <a:pt x="9784" y="12767"/>
                  </a:lnTo>
                  <a:lnTo>
                    <a:pt x="10897" y="11654"/>
                  </a:lnTo>
                  <a:lnTo>
                    <a:pt x="12009" y="10541"/>
                  </a:lnTo>
                  <a:lnTo>
                    <a:pt x="13122" y="9428"/>
                  </a:lnTo>
                  <a:lnTo>
                    <a:pt x="14235" y="8315"/>
                  </a:lnTo>
                  <a:lnTo>
                    <a:pt x="15363" y="7218"/>
                  </a:lnTo>
                  <a:lnTo>
                    <a:pt x="16476" y="6090"/>
                  </a:lnTo>
                  <a:lnTo>
                    <a:pt x="17589" y="4977"/>
                  </a:lnTo>
                  <a:lnTo>
                    <a:pt x="18702" y="3864"/>
                  </a:lnTo>
                  <a:lnTo>
                    <a:pt x="19814" y="2751"/>
                  </a:lnTo>
                  <a:lnTo>
                    <a:pt x="20927" y="1654"/>
                  </a:lnTo>
                  <a:lnTo>
                    <a:pt x="22040" y="541"/>
                  </a:lnTo>
                  <a:lnTo>
                    <a:pt x="22504" y="62"/>
                  </a:lnTo>
                  <a:lnTo>
                    <a:pt x="22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859500" y="1361763"/>
              <a:ext cx="580000" cy="580400"/>
            </a:xfrm>
            <a:custGeom>
              <a:rect b="b" l="l" r="r" t="t"/>
              <a:pathLst>
                <a:path extrusionOk="0" h="23216" w="23200">
                  <a:moveTo>
                    <a:pt x="23076" y="0"/>
                  </a:moveTo>
                  <a:lnTo>
                    <a:pt x="22133" y="943"/>
                  </a:lnTo>
                  <a:lnTo>
                    <a:pt x="21020" y="2056"/>
                  </a:lnTo>
                  <a:lnTo>
                    <a:pt x="19908" y="3169"/>
                  </a:lnTo>
                  <a:lnTo>
                    <a:pt x="18795" y="4282"/>
                  </a:lnTo>
                  <a:lnTo>
                    <a:pt x="17682" y="5395"/>
                  </a:lnTo>
                  <a:lnTo>
                    <a:pt x="16569" y="6507"/>
                  </a:lnTo>
                  <a:lnTo>
                    <a:pt x="15456" y="7620"/>
                  </a:lnTo>
                  <a:lnTo>
                    <a:pt x="14343" y="8733"/>
                  </a:lnTo>
                  <a:lnTo>
                    <a:pt x="13231" y="9846"/>
                  </a:lnTo>
                  <a:lnTo>
                    <a:pt x="12118" y="10959"/>
                  </a:lnTo>
                  <a:lnTo>
                    <a:pt x="11005" y="12071"/>
                  </a:lnTo>
                  <a:lnTo>
                    <a:pt x="9892" y="13184"/>
                  </a:lnTo>
                  <a:lnTo>
                    <a:pt x="8779" y="14297"/>
                  </a:lnTo>
                  <a:lnTo>
                    <a:pt x="7667" y="15410"/>
                  </a:lnTo>
                  <a:lnTo>
                    <a:pt x="6554" y="16523"/>
                  </a:lnTo>
                  <a:lnTo>
                    <a:pt x="4328" y="18748"/>
                  </a:lnTo>
                  <a:lnTo>
                    <a:pt x="3215" y="19861"/>
                  </a:lnTo>
                  <a:lnTo>
                    <a:pt x="2102" y="20974"/>
                  </a:lnTo>
                  <a:lnTo>
                    <a:pt x="990" y="22087"/>
                  </a:lnTo>
                  <a:lnTo>
                    <a:pt x="1" y="23076"/>
                  </a:lnTo>
                  <a:lnTo>
                    <a:pt x="62" y="23215"/>
                  </a:lnTo>
                  <a:lnTo>
                    <a:pt x="140" y="23138"/>
                  </a:lnTo>
                  <a:lnTo>
                    <a:pt x="1252" y="22025"/>
                  </a:lnTo>
                  <a:lnTo>
                    <a:pt x="2365" y="20912"/>
                  </a:lnTo>
                  <a:lnTo>
                    <a:pt x="3478" y="19799"/>
                  </a:lnTo>
                  <a:lnTo>
                    <a:pt x="4575" y="18687"/>
                  </a:lnTo>
                  <a:lnTo>
                    <a:pt x="5688" y="17574"/>
                  </a:lnTo>
                  <a:lnTo>
                    <a:pt x="6801" y="16461"/>
                  </a:lnTo>
                  <a:lnTo>
                    <a:pt x="7914" y="15348"/>
                  </a:lnTo>
                  <a:lnTo>
                    <a:pt x="9042" y="14235"/>
                  </a:lnTo>
                  <a:lnTo>
                    <a:pt x="10155" y="13122"/>
                  </a:lnTo>
                  <a:lnTo>
                    <a:pt x="11268" y="12010"/>
                  </a:lnTo>
                  <a:lnTo>
                    <a:pt x="12381" y="10897"/>
                  </a:lnTo>
                  <a:lnTo>
                    <a:pt x="13493" y="9784"/>
                  </a:lnTo>
                  <a:lnTo>
                    <a:pt x="14591" y="8671"/>
                  </a:lnTo>
                  <a:lnTo>
                    <a:pt x="15704" y="7558"/>
                  </a:lnTo>
                  <a:lnTo>
                    <a:pt x="16832" y="6461"/>
                  </a:lnTo>
                  <a:lnTo>
                    <a:pt x="17945" y="5333"/>
                  </a:lnTo>
                  <a:lnTo>
                    <a:pt x="19057" y="4220"/>
                  </a:lnTo>
                  <a:lnTo>
                    <a:pt x="20170" y="3107"/>
                  </a:lnTo>
                  <a:lnTo>
                    <a:pt x="21283" y="1994"/>
                  </a:lnTo>
                  <a:lnTo>
                    <a:pt x="22396" y="897"/>
                  </a:lnTo>
                  <a:lnTo>
                    <a:pt x="23200" y="78"/>
                  </a:lnTo>
                  <a:lnTo>
                    <a:pt x="230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814300" y="1316938"/>
              <a:ext cx="310300" cy="310300"/>
            </a:xfrm>
            <a:custGeom>
              <a:rect b="b" l="l" r="r" t="t"/>
              <a:pathLst>
                <a:path extrusionOk="0" h="12412" w="12412">
                  <a:moveTo>
                    <a:pt x="12411" y="1"/>
                  </a:moveTo>
                  <a:lnTo>
                    <a:pt x="12133" y="62"/>
                  </a:lnTo>
                  <a:lnTo>
                    <a:pt x="11685" y="526"/>
                  </a:lnTo>
                  <a:lnTo>
                    <a:pt x="10572" y="1639"/>
                  </a:lnTo>
                  <a:lnTo>
                    <a:pt x="9459" y="2752"/>
                  </a:lnTo>
                  <a:lnTo>
                    <a:pt x="8346" y="3849"/>
                  </a:lnTo>
                  <a:lnTo>
                    <a:pt x="7233" y="4962"/>
                  </a:lnTo>
                  <a:lnTo>
                    <a:pt x="6121" y="6075"/>
                  </a:lnTo>
                  <a:lnTo>
                    <a:pt x="5008" y="7188"/>
                  </a:lnTo>
                  <a:lnTo>
                    <a:pt x="3895" y="8300"/>
                  </a:lnTo>
                  <a:lnTo>
                    <a:pt x="2782" y="9413"/>
                  </a:lnTo>
                  <a:lnTo>
                    <a:pt x="1669" y="10526"/>
                  </a:lnTo>
                  <a:lnTo>
                    <a:pt x="557" y="11639"/>
                  </a:lnTo>
                  <a:lnTo>
                    <a:pt x="62" y="12133"/>
                  </a:lnTo>
                  <a:cubicBezTo>
                    <a:pt x="47" y="12226"/>
                    <a:pt x="16" y="12319"/>
                    <a:pt x="0" y="12412"/>
                  </a:cubicBezTo>
                  <a:lnTo>
                    <a:pt x="835" y="11577"/>
                  </a:lnTo>
                  <a:lnTo>
                    <a:pt x="1948" y="10464"/>
                  </a:lnTo>
                  <a:lnTo>
                    <a:pt x="3060" y="9351"/>
                  </a:lnTo>
                  <a:lnTo>
                    <a:pt x="4173" y="8254"/>
                  </a:lnTo>
                  <a:lnTo>
                    <a:pt x="5286" y="7126"/>
                  </a:lnTo>
                  <a:lnTo>
                    <a:pt x="6399" y="6013"/>
                  </a:lnTo>
                  <a:lnTo>
                    <a:pt x="7512" y="4900"/>
                  </a:lnTo>
                  <a:lnTo>
                    <a:pt x="8625" y="3787"/>
                  </a:lnTo>
                  <a:lnTo>
                    <a:pt x="9737" y="2674"/>
                  </a:lnTo>
                  <a:lnTo>
                    <a:pt x="10850" y="1562"/>
                  </a:lnTo>
                  <a:lnTo>
                    <a:pt x="11963" y="449"/>
                  </a:lnTo>
                  <a:lnTo>
                    <a:pt x="124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812350" y="1315013"/>
              <a:ext cx="508150" cy="507750"/>
            </a:xfrm>
            <a:custGeom>
              <a:rect b="b" l="l" r="r" t="t"/>
              <a:pathLst>
                <a:path extrusionOk="0" h="20310" w="20326">
                  <a:moveTo>
                    <a:pt x="20155" y="0"/>
                  </a:moveTo>
                  <a:lnTo>
                    <a:pt x="19568" y="603"/>
                  </a:lnTo>
                  <a:lnTo>
                    <a:pt x="18455" y="1700"/>
                  </a:lnTo>
                  <a:lnTo>
                    <a:pt x="17342" y="2813"/>
                  </a:lnTo>
                  <a:lnTo>
                    <a:pt x="16229" y="3926"/>
                  </a:lnTo>
                  <a:lnTo>
                    <a:pt x="15101" y="5039"/>
                  </a:lnTo>
                  <a:lnTo>
                    <a:pt x="13988" y="6152"/>
                  </a:lnTo>
                  <a:lnTo>
                    <a:pt x="12876" y="7265"/>
                  </a:lnTo>
                  <a:lnTo>
                    <a:pt x="11763" y="8377"/>
                  </a:lnTo>
                  <a:lnTo>
                    <a:pt x="10650" y="9490"/>
                  </a:lnTo>
                  <a:lnTo>
                    <a:pt x="9537" y="10603"/>
                  </a:lnTo>
                  <a:lnTo>
                    <a:pt x="8424" y="11716"/>
                  </a:lnTo>
                  <a:lnTo>
                    <a:pt x="7311" y="12829"/>
                  </a:lnTo>
                  <a:lnTo>
                    <a:pt x="6199" y="13941"/>
                  </a:lnTo>
                  <a:lnTo>
                    <a:pt x="5086" y="15054"/>
                  </a:lnTo>
                  <a:lnTo>
                    <a:pt x="3973" y="16167"/>
                  </a:lnTo>
                  <a:lnTo>
                    <a:pt x="2860" y="17280"/>
                  </a:lnTo>
                  <a:lnTo>
                    <a:pt x="1747" y="18393"/>
                  </a:lnTo>
                  <a:lnTo>
                    <a:pt x="635" y="19506"/>
                  </a:lnTo>
                  <a:lnTo>
                    <a:pt x="1" y="20155"/>
                  </a:lnTo>
                  <a:cubicBezTo>
                    <a:pt x="16" y="20201"/>
                    <a:pt x="16" y="20263"/>
                    <a:pt x="32" y="20309"/>
                  </a:cubicBezTo>
                  <a:lnTo>
                    <a:pt x="913" y="19444"/>
                  </a:lnTo>
                  <a:lnTo>
                    <a:pt x="2026" y="18331"/>
                  </a:lnTo>
                  <a:lnTo>
                    <a:pt x="3138" y="17218"/>
                  </a:lnTo>
                  <a:lnTo>
                    <a:pt x="4251" y="16105"/>
                  </a:lnTo>
                  <a:lnTo>
                    <a:pt x="5364" y="14992"/>
                  </a:lnTo>
                  <a:lnTo>
                    <a:pt x="6461" y="13880"/>
                  </a:lnTo>
                  <a:lnTo>
                    <a:pt x="7574" y="12767"/>
                  </a:lnTo>
                  <a:lnTo>
                    <a:pt x="8687" y="11654"/>
                  </a:lnTo>
                  <a:lnTo>
                    <a:pt x="9800" y="10541"/>
                  </a:lnTo>
                  <a:lnTo>
                    <a:pt x="10928" y="9428"/>
                  </a:lnTo>
                  <a:lnTo>
                    <a:pt x="12041" y="8331"/>
                  </a:lnTo>
                  <a:lnTo>
                    <a:pt x="13154" y="7203"/>
                  </a:lnTo>
                  <a:lnTo>
                    <a:pt x="14267" y="6090"/>
                  </a:lnTo>
                  <a:lnTo>
                    <a:pt x="15379" y="4977"/>
                  </a:lnTo>
                  <a:lnTo>
                    <a:pt x="16477" y="3864"/>
                  </a:lnTo>
                  <a:lnTo>
                    <a:pt x="17590" y="2767"/>
                  </a:lnTo>
                  <a:lnTo>
                    <a:pt x="18702" y="1654"/>
                  </a:lnTo>
                  <a:lnTo>
                    <a:pt x="19815" y="541"/>
                  </a:lnTo>
                  <a:lnTo>
                    <a:pt x="20325" y="31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824350" y="1326988"/>
              <a:ext cx="539025" cy="539050"/>
            </a:xfrm>
            <a:custGeom>
              <a:rect b="b" l="l" r="r" t="t"/>
              <a:pathLst>
                <a:path extrusionOk="0" h="21562" w="21561">
                  <a:moveTo>
                    <a:pt x="21406" y="0"/>
                  </a:moveTo>
                  <a:lnTo>
                    <a:pt x="21298" y="109"/>
                  </a:lnTo>
                  <a:lnTo>
                    <a:pt x="20185" y="1221"/>
                  </a:lnTo>
                  <a:lnTo>
                    <a:pt x="19088" y="2334"/>
                  </a:lnTo>
                  <a:lnTo>
                    <a:pt x="17975" y="3447"/>
                  </a:lnTo>
                  <a:lnTo>
                    <a:pt x="16862" y="4560"/>
                  </a:lnTo>
                  <a:lnTo>
                    <a:pt x="15749" y="5673"/>
                  </a:lnTo>
                  <a:lnTo>
                    <a:pt x="14621" y="6786"/>
                  </a:lnTo>
                  <a:lnTo>
                    <a:pt x="13508" y="7898"/>
                  </a:lnTo>
                  <a:lnTo>
                    <a:pt x="12396" y="9011"/>
                  </a:lnTo>
                  <a:lnTo>
                    <a:pt x="11283" y="10124"/>
                  </a:lnTo>
                  <a:lnTo>
                    <a:pt x="10170" y="11237"/>
                  </a:lnTo>
                  <a:lnTo>
                    <a:pt x="9057" y="12350"/>
                  </a:lnTo>
                  <a:lnTo>
                    <a:pt x="7944" y="13462"/>
                  </a:lnTo>
                  <a:lnTo>
                    <a:pt x="6831" y="14575"/>
                  </a:lnTo>
                  <a:lnTo>
                    <a:pt x="5719" y="15688"/>
                  </a:lnTo>
                  <a:lnTo>
                    <a:pt x="4606" y="16801"/>
                  </a:lnTo>
                  <a:lnTo>
                    <a:pt x="3493" y="17914"/>
                  </a:lnTo>
                  <a:lnTo>
                    <a:pt x="1824" y="19583"/>
                  </a:lnTo>
                  <a:lnTo>
                    <a:pt x="1267" y="20139"/>
                  </a:lnTo>
                  <a:lnTo>
                    <a:pt x="155" y="21252"/>
                  </a:lnTo>
                  <a:lnTo>
                    <a:pt x="0" y="21407"/>
                  </a:lnTo>
                  <a:cubicBezTo>
                    <a:pt x="15" y="21469"/>
                    <a:pt x="46" y="21515"/>
                    <a:pt x="62" y="21561"/>
                  </a:cubicBezTo>
                  <a:lnTo>
                    <a:pt x="433" y="21190"/>
                  </a:lnTo>
                  <a:lnTo>
                    <a:pt x="1546" y="20078"/>
                  </a:lnTo>
                  <a:lnTo>
                    <a:pt x="2658" y="18965"/>
                  </a:lnTo>
                  <a:lnTo>
                    <a:pt x="3771" y="17852"/>
                  </a:lnTo>
                  <a:lnTo>
                    <a:pt x="4884" y="16739"/>
                  </a:lnTo>
                  <a:lnTo>
                    <a:pt x="5997" y="15626"/>
                  </a:lnTo>
                  <a:lnTo>
                    <a:pt x="7110" y="14513"/>
                  </a:lnTo>
                  <a:lnTo>
                    <a:pt x="8223" y="13401"/>
                  </a:lnTo>
                  <a:lnTo>
                    <a:pt x="9335" y="12288"/>
                  </a:lnTo>
                  <a:lnTo>
                    <a:pt x="10448" y="11175"/>
                  </a:lnTo>
                  <a:lnTo>
                    <a:pt x="11561" y="10062"/>
                  </a:lnTo>
                  <a:lnTo>
                    <a:pt x="12674" y="8949"/>
                  </a:lnTo>
                  <a:lnTo>
                    <a:pt x="13787" y="7852"/>
                  </a:lnTo>
                  <a:lnTo>
                    <a:pt x="14899" y="6724"/>
                  </a:lnTo>
                  <a:lnTo>
                    <a:pt x="16012" y="5611"/>
                  </a:lnTo>
                  <a:lnTo>
                    <a:pt x="17125" y="4498"/>
                  </a:lnTo>
                  <a:lnTo>
                    <a:pt x="18238" y="3385"/>
                  </a:lnTo>
                  <a:lnTo>
                    <a:pt x="19351" y="2288"/>
                  </a:lnTo>
                  <a:lnTo>
                    <a:pt x="20463" y="1175"/>
                  </a:lnTo>
                  <a:lnTo>
                    <a:pt x="21561" y="62"/>
                  </a:lnTo>
                  <a:cubicBezTo>
                    <a:pt x="21514" y="47"/>
                    <a:pt x="21468" y="16"/>
                    <a:pt x="21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817775" y="1320413"/>
              <a:ext cx="524750" cy="524375"/>
            </a:xfrm>
            <a:custGeom>
              <a:rect b="b" l="l" r="r" t="t"/>
              <a:pathLst>
                <a:path extrusionOk="0" h="20975" w="20990">
                  <a:moveTo>
                    <a:pt x="20819" y="1"/>
                  </a:moveTo>
                  <a:lnTo>
                    <a:pt x="20464" y="387"/>
                  </a:lnTo>
                  <a:lnTo>
                    <a:pt x="19351" y="1500"/>
                  </a:lnTo>
                  <a:lnTo>
                    <a:pt x="18238" y="2597"/>
                  </a:lnTo>
                  <a:lnTo>
                    <a:pt x="17125" y="3710"/>
                  </a:lnTo>
                  <a:lnTo>
                    <a:pt x="16012" y="4823"/>
                  </a:lnTo>
                  <a:lnTo>
                    <a:pt x="14884" y="5936"/>
                  </a:lnTo>
                  <a:lnTo>
                    <a:pt x="13771" y="7049"/>
                  </a:lnTo>
                  <a:lnTo>
                    <a:pt x="12659" y="8161"/>
                  </a:lnTo>
                  <a:lnTo>
                    <a:pt x="11546" y="9274"/>
                  </a:lnTo>
                  <a:lnTo>
                    <a:pt x="10433" y="10387"/>
                  </a:lnTo>
                  <a:lnTo>
                    <a:pt x="9320" y="11500"/>
                  </a:lnTo>
                  <a:lnTo>
                    <a:pt x="8207" y="12613"/>
                  </a:lnTo>
                  <a:lnTo>
                    <a:pt x="7094" y="13725"/>
                  </a:lnTo>
                  <a:lnTo>
                    <a:pt x="5982" y="14838"/>
                  </a:lnTo>
                  <a:lnTo>
                    <a:pt x="4869" y="15951"/>
                  </a:lnTo>
                  <a:lnTo>
                    <a:pt x="3756" y="17064"/>
                  </a:lnTo>
                  <a:lnTo>
                    <a:pt x="2643" y="18177"/>
                  </a:lnTo>
                  <a:lnTo>
                    <a:pt x="1530" y="19290"/>
                  </a:lnTo>
                  <a:lnTo>
                    <a:pt x="418" y="20402"/>
                  </a:lnTo>
                  <a:lnTo>
                    <a:pt x="0" y="20820"/>
                  </a:lnTo>
                  <a:lnTo>
                    <a:pt x="47" y="20974"/>
                  </a:lnTo>
                  <a:lnTo>
                    <a:pt x="696" y="20341"/>
                  </a:lnTo>
                  <a:lnTo>
                    <a:pt x="1809" y="19228"/>
                  </a:lnTo>
                  <a:lnTo>
                    <a:pt x="2921" y="18115"/>
                  </a:lnTo>
                  <a:lnTo>
                    <a:pt x="4034" y="17002"/>
                  </a:lnTo>
                  <a:lnTo>
                    <a:pt x="5147" y="15889"/>
                  </a:lnTo>
                  <a:lnTo>
                    <a:pt x="6244" y="14776"/>
                  </a:lnTo>
                  <a:lnTo>
                    <a:pt x="7357" y="13664"/>
                  </a:lnTo>
                  <a:lnTo>
                    <a:pt x="8470" y="12551"/>
                  </a:lnTo>
                  <a:lnTo>
                    <a:pt x="9583" y="11438"/>
                  </a:lnTo>
                  <a:lnTo>
                    <a:pt x="10711" y="10325"/>
                  </a:lnTo>
                  <a:lnTo>
                    <a:pt x="11824" y="9212"/>
                  </a:lnTo>
                  <a:lnTo>
                    <a:pt x="12937" y="8115"/>
                  </a:lnTo>
                  <a:lnTo>
                    <a:pt x="14050" y="6987"/>
                  </a:lnTo>
                  <a:lnTo>
                    <a:pt x="15162" y="5874"/>
                  </a:lnTo>
                  <a:lnTo>
                    <a:pt x="16275" y="4761"/>
                  </a:lnTo>
                  <a:lnTo>
                    <a:pt x="17388" y="3648"/>
                  </a:lnTo>
                  <a:lnTo>
                    <a:pt x="18501" y="2551"/>
                  </a:lnTo>
                  <a:lnTo>
                    <a:pt x="19614" y="1438"/>
                  </a:lnTo>
                  <a:lnTo>
                    <a:pt x="20726" y="325"/>
                  </a:lnTo>
                  <a:lnTo>
                    <a:pt x="20989" y="47"/>
                  </a:lnTo>
                  <a:lnTo>
                    <a:pt x="208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832075" y="1334713"/>
              <a:ext cx="551800" cy="551400"/>
            </a:xfrm>
            <a:custGeom>
              <a:rect b="b" l="l" r="r" t="t"/>
              <a:pathLst>
                <a:path extrusionOk="0" h="22056" w="22072">
                  <a:moveTo>
                    <a:pt x="21916" y="1"/>
                  </a:moveTo>
                  <a:lnTo>
                    <a:pt x="20989" y="928"/>
                  </a:lnTo>
                  <a:lnTo>
                    <a:pt x="19876" y="2041"/>
                  </a:lnTo>
                  <a:lnTo>
                    <a:pt x="18763" y="3154"/>
                  </a:lnTo>
                  <a:lnTo>
                    <a:pt x="17666" y="4251"/>
                  </a:lnTo>
                  <a:lnTo>
                    <a:pt x="16553" y="5364"/>
                  </a:lnTo>
                  <a:lnTo>
                    <a:pt x="15440" y="6477"/>
                  </a:lnTo>
                  <a:lnTo>
                    <a:pt x="14328" y="7589"/>
                  </a:lnTo>
                  <a:lnTo>
                    <a:pt x="13215" y="8702"/>
                  </a:lnTo>
                  <a:lnTo>
                    <a:pt x="12102" y="9815"/>
                  </a:lnTo>
                  <a:lnTo>
                    <a:pt x="10989" y="10928"/>
                  </a:lnTo>
                  <a:lnTo>
                    <a:pt x="9876" y="12041"/>
                  </a:lnTo>
                  <a:lnTo>
                    <a:pt x="8764" y="13153"/>
                  </a:lnTo>
                  <a:lnTo>
                    <a:pt x="7651" y="14266"/>
                  </a:lnTo>
                  <a:lnTo>
                    <a:pt x="6538" y="15379"/>
                  </a:lnTo>
                  <a:lnTo>
                    <a:pt x="5425" y="16492"/>
                  </a:lnTo>
                  <a:lnTo>
                    <a:pt x="4312" y="17605"/>
                  </a:lnTo>
                  <a:lnTo>
                    <a:pt x="3199" y="18718"/>
                  </a:lnTo>
                  <a:lnTo>
                    <a:pt x="2087" y="19830"/>
                  </a:lnTo>
                  <a:lnTo>
                    <a:pt x="974" y="20943"/>
                  </a:lnTo>
                  <a:lnTo>
                    <a:pt x="0" y="21917"/>
                  </a:lnTo>
                  <a:lnTo>
                    <a:pt x="47" y="22056"/>
                  </a:lnTo>
                  <a:lnTo>
                    <a:pt x="108" y="21994"/>
                  </a:lnTo>
                  <a:lnTo>
                    <a:pt x="1221" y="20881"/>
                  </a:lnTo>
                  <a:lnTo>
                    <a:pt x="2334" y="19769"/>
                  </a:lnTo>
                  <a:lnTo>
                    <a:pt x="4482" y="17636"/>
                  </a:lnTo>
                  <a:lnTo>
                    <a:pt x="4575" y="17543"/>
                  </a:lnTo>
                  <a:lnTo>
                    <a:pt x="5672" y="16430"/>
                  </a:lnTo>
                  <a:lnTo>
                    <a:pt x="6785" y="15317"/>
                  </a:lnTo>
                  <a:lnTo>
                    <a:pt x="7898" y="14204"/>
                  </a:lnTo>
                  <a:lnTo>
                    <a:pt x="9011" y="13092"/>
                  </a:lnTo>
                  <a:lnTo>
                    <a:pt x="10139" y="11979"/>
                  </a:lnTo>
                  <a:lnTo>
                    <a:pt x="11252" y="10866"/>
                  </a:lnTo>
                  <a:lnTo>
                    <a:pt x="12365" y="9753"/>
                  </a:lnTo>
                  <a:lnTo>
                    <a:pt x="13478" y="8640"/>
                  </a:lnTo>
                  <a:lnTo>
                    <a:pt x="14590" y="7543"/>
                  </a:lnTo>
                  <a:lnTo>
                    <a:pt x="15703" y="6415"/>
                  </a:lnTo>
                  <a:lnTo>
                    <a:pt x="16816" y="5302"/>
                  </a:lnTo>
                  <a:lnTo>
                    <a:pt x="17929" y="4189"/>
                  </a:lnTo>
                  <a:lnTo>
                    <a:pt x="19042" y="3076"/>
                  </a:lnTo>
                  <a:lnTo>
                    <a:pt x="20154" y="1979"/>
                  </a:lnTo>
                  <a:lnTo>
                    <a:pt x="21267" y="866"/>
                  </a:lnTo>
                  <a:lnTo>
                    <a:pt x="22071" y="62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803850" y="1306113"/>
              <a:ext cx="387200" cy="387200"/>
            </a:xfrm>
            <a:custGeom>
              <a:rect b="b" l="l" r="r" t="t"/>
              <a:pathLst>
                <a:path extrusionOk="0" h="15488" w="15488">
                  <a:moveTo>
                    <a:pt x="15488" y="1"/>
                  </a:moveTo>
                  <a:lnTo>
                    <a:pt x="15256" y="32"/>
                  </a:lnTo>
                  <a:lnTo>
                    <a:pt x="14328" y="959"/>
                  </a:lnTo>
                  <a:lnTo>
                    <a:pt x="13216" y="2072"/>
                  </a:lnTo>
                  <a:lnTo>
                    <a:pt x="12103" y="3185"/>
                  </a:lnTo>
                  <a:lnTo>
                    <a:pt x="10990" y="4282"/>
                  </a:lnTo>
                  <a:lnTo>
                    <a:pt x="9877" y="5395"/>
                  </a:lnTo>
                  <a:lnTo>
                    <a:pt x="8764" y="6508"/>
                  </a:lnTo>
                  <a:lnTo>
                    <a:pt x="7651" y="7621"/>
                  </a:lnTo>
                  <a:lnTo>
                    <a:pt x="6539" y="8733"/>
                  </a:lnTo>
                  <a:lnTo>
                    <a:pt x="5426" y="9846"/>
                  </a:lnTo>
                  <a:lnTo>
                    <a:pt x="4313" y="10959"/>
                  </a:lnTo>
                  <a:lnTo>
                    <a:pt x="3200" y="12072"/>
                  </a:lnTo>
                  <a:lnTo>
                    <a:pt x="2087" y="13185"/>
                  </a:lnTo>
                  <a:lnTo>
                    <a:pt x="975" y="14297"/>
                  </a:lnTo>
                  <a:lnTo>
                    <a:pt x="16" y="15271"/>
                  </a:lnTo>
                  <a:cubicBezTo>
                    <a:pt x="16" y="15333"/>
                    <a:pt x="1" y="15410"/>
                    <a:pt x="1" y="15488"/>
                  </a:cubicBezTo>
                  <a:lnTo>
                    <a:pt x="140" y="15348"/>
                  </a:lnTo>
                  <a:lnTo>
                    <a:pt x="1253" y="14236"/>
                  </a:lnTo>
                  <a:lnTo>
                    <a:pt x="2366" y="13123"/>
                  </a:lnTo>
                  <a:lnTo>
                    <a:pt x="3478" y="12010"/>
                  </a:lnTo>
                  <a:lnTo>
                    <a:pt x="4591" y="10897"/>
                  </a:lnTo>
                  <a:lnTo>
                    <a:pt x="5704" y="9784"/>
                  </a:lnTo>
                  <a:lnTo>
                    <a:pt x="6817" y="8687"/>
                  </a:lnTo>
                  <a:lnTo>
                    <a:pt x="7930" y="7559"/>
                  </a:lnTo>
                  <a:lnTo>
                    <a:pt x="9043" y="6446"/>
                  </a:lnTo>
                  <a:lnTo>
                    <a:pt x="10155" y="5333"/>
                  </a:lnTo>
                  <a:lnTo>
                    <a:pt x="11268" y="4220"/>
                  </a:lnTo>
                  <a:lnTo>
                    <a:pt x="12381" y="3107"/>
                  </a:lnTo>
                  <a:lnTo>
                    <a:pt x="13494" y="1995"/>
                  </a:lnTo>
                  <a:lnTo>
                    <a:pt x="14607" y="882"/>
                  </a:lnTo>
                  <a:lnTo>
                    <a:pt x="154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58" name="Google Shape;258;p2"/>
          <p:cNvGrpSpPr/>
          <p:nvPr/>
        </p:nvGrpSpPr>
        <p:grpSpPr>
          <a:xfrm>
            <a:off x="6763776" y="1952250"/>
            <a:ext cx="844275" cy="844300"/>
            <a:chOff x="2802325" y="1304963"/>
            <a:chExt cx="844275" cy="844300"/>
          </a:xfrm>
        </p:grpSpPr>
        <p:sp>
          <p:nvSpPr>
            <p:cNvPr id="259" name="Google Shape;259;p2"/>
            <p:cNvSpPr/>
            <p:nvPr/>
          </p:nvSpPr>
          <p:spPr>
            <a:xfrm>
              <a:off x="3155100" y="1657738"/>
              <a:ext cx="486500" cy="486500"/>
            </a:xfrm>
            <a:custGeom>
              <a:rect b="b" l="l" r="r" t="t"/>
              <a:pathLst>
                <a:path extrusionOk="0" h="19460" w="19460">
                  <a:moveTo>
                    <a:pt x="19428" y="1"/>
                  </a:moveTo>
                  <a:lnTo>
                    <a:pt x="19196" y="232"/>
                  </a:lnTo>
                  <a:lnTo>
                    <a:pt x="18083" y="1345"/>
                  </a:lnTo>
                  <a:lnTo>
                    <a:pt x="16971" y="2458"/>
                  </a:lnTo>
                  <a:lnTo>
                    <a:pt x="15858" y="3571"/>
                  </a:lnTo>
                  <a:lnTo>
                    <a:pt x="14745" y="4684"/>
                  </a:lnTo>
                  <a:lnTo>
                    <a:pt x="13632" y="5797"/>
                  </a:lnTo>
                  <a:lnTo>
                    <a:pt x="12519" y="6909"/>
                  </a:lnTo>
                  <a:lnTo>
                    <a:pt x="11407" y="8022"/>
                  </a:lnTo>
                  <a:lnTo>
                    <a:pt x="10294" y="9135"/>
                  </a:lnTo>
                  <a:lnTo>
                    <a:pt x="9196" y="10248"/>
                  </a:lnTo>
                  <a:lnTo>
                    <a:pt x="8084" y="11361"/>
                  </a:lnTo>
                  <a:lnTo>
                    <a:pt x="6971" y="12473"/>
                  </a:lnTo>
                  <a:lnTo>
                    <a:pt x="5858" y="13586"/>
                  </a:lnTo>
                  <a:lnTo>
                    <a:pt x="4745" y="14715"/>
                  </a:lnTo>
                  <a:lnTo>
                    <a:pt x="3632" y="15827"/>
                  </a:lnTo>
                  <a:lnTo>
                    <a:pt x="2519" y="16940"/>
                  </a:lnTo>
                  <a:lnTo>
                    <a:pt x="1407" y="18038"/>
                  </a:lnTo>
                  <a:lnTo>
                    <a:pt x="278" y="19150"/>
                  </a:lnTo>
                  <a:lnTo>
                    <a:pt x="0" y="19429"/>
                  </a:lnTo>
                  <a:cubicBezTo>
                    <a:pt x="62" y="19429"/>
                    <a:pt x="124" y="19459"/>
                    <a:pt x="186" y="19459"/>
                  </a:cubicBezTo>
                  <a:lnTo>
                    <a:pt x="1669" y="17976"/>
                  </a:lnTo>
                  <a:lnTo>
                    <a:pt x="2782" y="16863"/>
                  </a:lnTo>
                  <a:lnTo>
                    <a:pt x="3895" y="15750"/>
                  </a:lnTo>
                  <a:lnTo>
                    <a:pt x="6059" y="13586"/>
                  </a:lnTo>
                  <a:lnTo>
                    <a:pt x="6121" y="13524"/>
                  </a:lnTo>
                  <a:lnTo>
                    <a:pt x="7233" y="12412"/>
                  </a:lnTo>
                  <a:lnTo>
                    <a:pt x="8346" y="11299"/>
                  </a:lnTo>
                  <a:lnTo>
                    <a:pt x="9459" y="10186"/>
                  </a:lnTo>
                  <a:lnTo>
                    <a:pt x="10572" y="9073"/>
                  </a:lnTo>
                  <a:lnTo>
                    <a:pt x="11685" y="7960"/>
                  </a:lnTo>
                  <a:lnTo>
                    <a:pt x="12798" y="6848"/>
                  </a:lnTo>
                  <a:lnTo>
                    <a:pt x="13910" y="5735"/>
                  </a:lnTo>
                  <a:lnTo>
                    <a:pt x="15023" y="4622"/>
                  </a:lnTo>
                  <a:lnTo>
                    <a:pt x="16136" y="3509"/>
                  </a:lnTo>
                  <a:lnTo>
                    <a:pt x="17249" y="2396"/>
                  </a:lnTo>
                  <a:lnTo>
                    <a:pt x="18362" y="1283"/>
                  </a:lnTo>
                  <a:lnTo>
                    <a:pt x="19459" y="186"/>
                  </a:lnTo>
                  <a:cubicBezTo>
                    <a:pt x="19459" y="124"/>
                    <a:pt x="19444" y="62"/>
                    <a:pt x="19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179825" y="1682463"/>
              <a:ext cx="465250" cy="464875"/>
            </a:xfrm>
            <a:custGeom>
              <a:rect b="b" l="l" r="r" t="t"/>
              <a:pathLst>
                <a:path extrusionOk="0" h="18595" w="18610">
                  <a:moveTo>
                    <a:pt x="18578" y="1"/>
                  </a:moveTo>
                  <a:lnTo>
                    <a:pt x="18223" y="372"/>
                  </a:lnTo>
                  <a:lnTo>
                    <a:pt x="17110" y="1485"/>
                  </a:lnTo>
                  <a:lnTo>
                    <a:pt x="15997" y="2597"/>
                  </a:lnTo>
                  <a:lnTo>
                    <a:pt x="14884" y="3710"/>
                  </a:lnTo>
                  <a:lnTo>
                    <a:pt x="13215" y="5379"/>
                  </a:lnTo>
                  <a:lnTo>
                    <a:pt x="12643" y="5920"/>
                  </a:lnTo>
                  <a:lnTo>
                    <a:pt x="11530" y="7033"/>
                  </a:lnTo>
                  <a:lnTo>
                    <a:pt x="10418" y="8146"/>
                  </a:lnTo>
                  <a:lnTo>
                    <a:pt x="9305" y="9259"/>
                  </a:lnTo>
                  <a:lnTo>
                    <a:pt x="8207" y="10372"/>
                  </a:lnTo>
                  <a:lnTo>
                    <a:pt x="7095" y="11484"/>
                  </a:lnTo>
                  <a:lnTo>
                    <a:pt x="5982" y="12597"/>
                  </a:lnTo>
                  <a:lnTo>
                    <a:pt x="4869" y="13726"/>
                  </a:lnTo>
                  <a:lnTo>
                    <a:pt x="3756" y="14823"/>
                  </a:lnTo>
                  <a:lnTo>
                    <a:pt x="2643" y="15936"/>
                  </a:lnTo>
                  <a:lnTo>
                    <a:pt x="1530" y="17049"/>
                  </a:lnTo>
                  <a:lnTo>
                    <a:pt x="402" y="18161"/>
                  </a:lnTo>
                  <a:lnTo>
                    <a:pt x="0" y="18579"/>
                  </a:lnTo>
                  <a:lnTo>
                    <a:pt x="186" y="18594"/>
                  </a:lnTo>
                  <a:lnTo>
                    <a:pt x="680" y="18100"/>
                  </a:lnTo>
                  <a:lnTo>
                    <a:pt x="1793" y="16987"/>
                  </a:lnTo>
                  <a:lnTo>
                    <a:pt x="2906" y="15874"/>
                  </a:lnTo>
                  <a:lnTo>
                    <a:pt x="4019" y="14761"/>
                  </a:lnTo>
                  <a:lnTo>
                    <a:pt x="5132" y="13648"/>
                  </a:lnTo>
                  <a:lnTo>
                    <a:pt x="6244" y="12535"/>
                  </a:lnTo>
                  <a:lnTo>
                    <a:pt x="7357" y="11423"/>
                  </a:lnTo>
                  <a:lnTo>
                    <a:pt x="8470" y="10310"/>
                  </a:lnTo>
                  <a:lnTo>
                    <a:pt x="10696" y="8084"/>
                  </a:lnTo>
                  <a:lnTo>
                    <a:pt x="11809" y="6971"/>
                  </a:lnTo>
                  <a:lnTo>
                    <a:pt x="12921" y="5859"/>
                  </a:lnTo>
                  <a:lnTo>
                    <a:pt x="14714" y="4066"/>
                  </a:lnTo>
                  <a:lnTo>
                    <a:pt x="15147" y="3633"/>
                  </a:lnTo>
                  <a:lnTo>
                    <a:pt x="16260" y="2520"/>
                  </a:lnTo>
                  <a:lnTo>
                    <a:pt x="17373" y="1407"/>
                  </a:lnTo>
                  <a:lnTo>
                    <a:pt x="18485" y="294"/>
                  </a:lnTo>
                  <a:lnTo>
                    <a:pt x="18609" y="186"/>
                  </a:lnTo>
                  <a:cubicBezTo>
                    <a:pt x="18594" y="124"/>
                    <a:pt x="18594" y="63"/>
                    <a:pt x="18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205700" y="1708363"/>
              <a:ext cx="440525" cy="440500"/>
            </a:xfrm>
            <a:custGeom>
              <a:rect b="b" l="l" r="r" t="t"/>
              <a:pathLst>
                <a:path extrusionOk="0" h="17620" w="17621">
                  <a:moveTo>
                    <a:pt x="17621" y="0"/>
                  </a:moveTo>
                  <a:lnTo>
                    <a:pt x="17188" y="433"/>
                  </a:lnTo>
                  <a:lnTo>
                    <a:pt x="16075" y="1546"/>
                  </a:lnTo>
                  <a:lnTo>
                    <a:pt x="14962" y="2659"/>
                  </a:lnTo>
                  <a:lnTo>
                    <a:pt x="13849" y="3772"/>
                  </a:lnTo>
                  <a:lnTo>
                    <a:pt x="12736" y="4884"/>
                  </a:lnTo>
                  <a:lnTo>
                    <a:pt x="11608" y="5997"/>
                  </a:lnTo>
                  <a:lnTo>
                    <a:pt x="10495" y="7110"/>
                  </a:lnTo>
                  <a:lnTo>
                    <a:pt x="9383" y="8223"/>
                  </a:lnTo>
                  <a:lnTo>
                    <a:pt x="8270" y="9336"/>
                  </a:lnTo>
                  <a:lnTo>
                    <a:pt x="7172" y="10448"/>
                  </a:lnTo>
                  <a:lnTo>
                    <a:pt x="6060" y="11561"/>
                  </a:lnTo>
                  <a:lnTo>
                    <a:pt x="4947" y="12690"/>
                  </a:lnTo>
                  <a:lnTo>
                    <a:pt x="3834" y="13802"/>
                  </a:lnTo>
                  <a:lnTo>
                    <a:pt x="2721" y="14900"/>
                  </a:lnTo>
                  <a:lnTo>
                    <a:pt x="495" y="17125"/>
                  </a:lnTo>
                  <a:lnTo>
                    <a:pt x="1" y="17620"/>
                  </a:lnTo>
                  <a:lnTo>
                    <a:pt x="186" y="17620"/>
                  </a:lnTo>
                  <a:lnTo>
                    <a:pt x="743" y="17064"/>
                  </a:lnTo>
                  <a:lnTo>
                    <a:pt x="1856" y="15951"/>
                  </a:lnTo>
                  <a:lnTo>
                    <a:pt x="2968" y="14838"/>
                  </a:lnTo>
                  <a:lnTo>
                    <a:pt x="4081" y="13725"/>
                  </a:lnTo>
                  <a:lnTo>
                    <a:pt x="5194" y="12612"/>
                  </a:lnTo>
                  <a:lnTo>
                    <a:pt x="6307" y="11499"/>
                  </a:lnTo>
                  <a:lnTo>
                    <a:pt x="7420" y="10387"/>
                  </a:lnTo>
                  <a:lnTo>
                    <a:pt x="8532" y="9274"/>
                  </a:lnTo>
                  <a:lnTo>
                    <a:pt x="9645" y="8161"/>
                  </a:lnTo>
                  <a:lnTo>
                    <a:pt x="10758" y="7048"/>
                  </a:lnTo>
                  <a:lnTo>
                    <a:pt x="11871" y="5935"/>
                  </a:lnTo>
                  <a:lnTo>
                    <a:pt x="12984" y="4823"/>
                  </a:lnTo>
                  <a:lnTo>
                    <a:pt x="14097" y="3710"/>
                  </a:lnTo>
                  <a:lnTo>
                    <a:pt x="15209" y="2597"/>
                  </a:lnTo>
                  <a:lnTo>
                    <a:pt x="16322" y="1484"/>
                  </a:lnTo>
                  <a:lnTo>
                    <a:pt x="17435" y="371"/>
                  </a:lnTo>
                  <a:lnTo>
                    <a:pt x="17621" y="186"/>
                  </a:lnTo>
                  <a:cubicBezTo>
                    <a:pt x="17621" y="124"/>
                    <a:pt x="17621" y="62"/>
                    <a:pt x="17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233150" y="1735788"/>
              <a:ext cx="413450" cy="413475"/>
            </a:xfrm>
            <a:custGeom>
              <a:rect b="b" l="l" r="r" t="t"/>
              <a:pathLst>
                <a:path extrusionOk="0" h="16539" w="16538">
                  <a:moveTo>
                    <a:pt x="16538" y="1"/>
                  </a:moveTo>
                  <a:lnTo>
                    <a:pt x="16090" y="449"/>
                  </a:lnTo>
                  <a:lnTo>
                    <a:pt x="14977" y="1562"/>
                  </a:lnTo>
                  <a:lnTo>
                    <a:pt x="13864" y="2675"/>
                  </a:lnTo>
                  <a:lnTo>
                    <a:pt x="12751" y="3787"/>
                  </a:lnTo>
                  <a:lnTo>
                    <a:pt x="11638" y="4900"/>
                  </a:lnTo>
                  <a:lnTo>
                    <a:pt x="10510" y="6013"/>
                  </a:lnTo>
                  <a:lnTo>
                    <a:pt x="9397" y="7126"/>
                  </a:lnTo>
                  <a:lnTo>
                    <a:pt x="8285" y="8239"/>
                  </a:lnTo>
                  <a:lnTo>
                    <a:pt x="7172" y="9351"/>
                  </a:lnTo>
                  <a:lnTo>
                    <a:pt x="5008" y="11531"/>
                  </a:lnTo>
                  <a:lnTo>
                    <a:pt x="4946" y="11577"/>
                  </a:lnTo>
                  <a:lnTo>
                    <a:pt x="3833" y="12690"/>
                  </a:lnTo>
                  <a:lnTo>
                    <a:pt x="2720" y="13803"/>
                  </a:lnTo>
                  <a:lnTo>
                    <a:pt x="1623" y="14916"/>
                  </a:lnTo>
                  <a:lnTo>
                    <a:pt x="510" y="16028"/>
                  </a:lnTo>
                  <a:lnTo>
                    <a:pt x="0" y="16538"/>
                  </a:lnTo>
                  <a:lnTo>
                    <a:pt x="201" y="16538"/>
                  </a:lnTo>
                  <a:lnTo>
                    <a:pt x="773" y="15982"/>
                  </a:lnTo>
                  <a:lnTo>
                    <a:pt x="1886" y="14869"/>
                  </a:lnTo>
                  <a:lnTo>
                    <a:pt x="2999" y="13756"/>
                  </a:lnTo>
                  <a:lnTo>
                    <a:pt x="4111" y="12644"/>
                  </a:lnTo>
                  <a:lnTo>
                    <a:pt x="5224" y="11531"/>
                  </a:lnTo>
                  <a:lnTo>
                    <a:pt x="6337" y="10418"/>
                  </a:lnTo>
                  <a:lnTo>
                    <a:pt x="7450" y="9305"/>
                  </a:lnTo>
                  <a:lnTo>
                    <a:pt x="8563" y="8192"/>
                  </a:lnTo>
                  <a:lnTo>
                    <a:pt x="9676" y="7079"/>
                  </a:lnTo>
                  <a:lnTo>
                    <a:pt x="10788" y="5967"/>
                  </a:lnTo>
                  <a:lnTo>
                    <a:pt x="11901" y="4854"/>
                  </a:lnTo>
                  <a:lnTo>
                    <a:pt x="13014" y="3741"/>
                  </a:lnTo>
                  <a:lnTo>
                    <a:pt x="14127" y="2628"/>
                  </a:lnTo>
                  <a:lnTo>
                    <a:pt x="15240" y="1515"/>
                  </a:lnTo>
                  <a:lnTo>
                    <a:pt x="16352" y="403"/>
                  </a:lnTo>
                  <a:lnTo>
                    <a:pt x="16523" y="217"/>
                  </a:lnTo>
                  <a:lnTo>
                    <a:pt x="16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262900" y="1765163"/>
              <a:ext cx="382175" cy="382175"/>
            </a:xfrm>
            <a:custGeom>
              <a:rect b="b" l="l" r="r" t="t"/>
              <a:pathLst>
                <a:path extrusionOk="0" h="15287" w="15287">
                  <a:moveTo>
                    <a:pt x="15286" y="0"/>
                  </a:moveTo>
                  <a:lnTo>
                    <a:pt x="14900" y="387"/>
                  </a:lnTo>
                  <a:lnTo>
                    <a:pt x="13787" y="1500"/>
                  </a:lnTo>
                  <a:lnTo>
                    <a:pt x="12674" y="2612"/>
                  </a:lnTo>
                  <a:lnTo>
                    <a:pt x="11561" y="3725"/>
                  </a:lnTo>
                  <a:lnTo>
                    <a:pt x="9382" y="5889"/>
                  </a:lnTo>
                  <a:lnTo>
                    <a:pt x="9336" y="5951"/>
                  </a:lnTo>
                  <a:lnTo>
                    <a:pt x="8223" y="7064"/>
                  </a:lnTo>
                  <a:lnTo>
                    <a:pt x="7110" y="8176"/>
                  </a:lnTo>
                  <a:lnTo>
                    <a:pt x="5997" y="9289"/>
                  </a:lnTo>
                  <a:lnTo>
                    <a:pt x="4884" y="10418"/>
                  </a:lnTo>
                  <a:lnTo>
                    <a:pt x="3772" y="11530"/>
                  </a:lnTo>
                  <a:lnTo>
                    <a:pt x="2659" y="12643"/>
                  </a:lnTo>
                  <a:lnTo>
                    <a:pt x="1546" y="13741"/>
                  </a:lnTo>
                  <a:lnTo>
                    <a:pt x="433" y="14853"/>
                  </a:lnTo>
                  <a:lnTo>
                    <a:pt x="0" y="15286"/>
                  </a:lnTo>
                  <a:lnTo>
                    <a:pt x="217" y="15271"/>
                  </a:lnTo>
                  <a:lnTo>
                    <a:pt x="1762" y="13741"/>
                  </a:lnTo>
                  <a:lnTo>
                    <a:pt x="1809" y="13679"/>
                  </a:lnTo>
                  <a:lnTo>
                    <a:pt x="2921" y="12566"/>
                  </a:lnTo>
                  <a:lnTo>
                    <a:pt x="4034" y="11453"/>
                  </a:lnTo>
                  <a:lnTo>
                    <a:pt x="5147" y="10340"/>
                  </a:lnTo>
                  <a:lnTo>
                    <a:pt x="6260" y="9227"/>
                  </a:lnTo>
                  <a:lnTo>
                    <a:pt x="7373" y="8115"/>
                  </a:lnTo>
                  <a:lnTo>
                    <a:pt x="8486" y="7002"/>
                  </a:lnTo>
                  <a:lnTo>
                    <a:pt x="9598" y="5889"/>
                  </a:lnTo>
                  <a:lnTo>
                    <a:pt x="10711" y="4776"/>
                  </a:lnTo>
                  <a:lnTo>
                    <a:pt x="11824" y="3663"/>
                  </a:lnTo>
                  <a:lnTo>
                    <a:pt x="12937" y="2551"/>
                  </a:lnTo>
                  <a:lnTo>
                    <a:pt x="14050" y="1438"/>
                  </a:lnTo>
                  <a:lnTo>
                    <a:pt x="15162" y="325"/>
                  </a:lnTo>
                  <a:lnTo>
                    <a:pt x="15271" y="232"/>
                  </a:lnTo>
                  <a:cubicBezTo>
                    <a:pt x="15271" y="155"/>
                    <a:pt x="15271" y="78"/>
                    <a:pt x="15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048450" y="1551488"/>
              <a:ext cx="561450" cy="561450"/>
            </a:xfrm>
            <a:custGeom>
              <a:rect b="b" l="l" r="r" t="t"/>
              <a:pathLst>
                <a:path extrusionOk="0" h="22458" w="22458">
                  <a:moveTo>
                    <a:pt x="22396" y="0"/>
                  </a:moveTo>
                  <a:lnTo>
                    <a:pt x="22365" y="31"/>
                  </a:lnTo>
                  <a:lnTo>
                    <a:pt x="21252" y="1144"/>
                  </a:lnTo>
                  <a:lnTo>
                    <a:pt x="20139" y="2257"/>
                  </a:lnTo>
                  <a:lnTo>
                    <a:pt x="19026" y="3370"/>
                  </a:lnTo>
                  <a:lnTo>
                    <a:pt x="17898" y="4482"/>
                  </a:lnTo>
                  <a:lnTo>
                    <a:pt x="16785" y="5595"/>
                  </a:lnTo>
                  <a:lnTo>
                    <a:pt x="15673" y="6708"/>
                  </a:lnTo>
                  <a:lnTo>
                    <a:pt x="14560" y="7821"/>
                  </a:lnTo>
                  <a:lnTo>
                    <a:pt x="13462" y="8934"/>
                  </a:lnTo>
                  <a:lnTo>
                    <a:pt x="12350" y="10047"/>
                  </a:lnTo>
                  <a:lnTo>
                    <a:pt x="11237" y="11159"/>
                  </a:lnTo>
                  <a:lnTo>
                    <a:pt x="10124" y="12272"/>
                  </a:lnTo>
                  <a:lnTo>
                    <a:pt x="9011" y="13385"/>
                  </a:lnTo>
                  <a:lnTo>
                    <a:pt x="7898" y="14498"/>
                  </a:lnTo>
                  <a:lnTo>
                    <a:pt x="6785" y="15611"/>
                  </a:lnTo>
                  <a:lnTo>
                    <a:pt x="5673" y="16723"/>
                  </a:lnTo>
                  <a:lnTo>
                    <a:pt x="4560" y="17836"/>
                  </a:lnTo>
                  <a:lnTo>
                    <a:pt x="3432" y="18965"/>
                  </a:lnTo>
                  <a:lnTo>
                    <a:pt x="2319" y="20077"/>
                  </a:lnTo>
                  <a:lnTo>
                    <a:pt x="1206" y="21190"/>
                  </a:lnTo>
                  <a:lnTo>
                    <a:pt x="93" y="22288"/>
                  </a:lnTo>
                  <a:lnTo>
                    <a:pt x="0" y="22380"/>
                  </a:lnTo>
                  <a:lnTo>
                    <a:pt x="155" y="22458"/>
                  </a:lnTo>
                  <a:lnTo>
                    <a:pt x="310" y="22288"/>
                  </a:lnTo>
                  <a:lnTo>
                    <a:pt x="356" y="22241"/>
                  </a:lnTo>
                  <a:lnTo>
                    <a:pt x="1469" y="21128"/>
                  </a:lnTo>
                  <a:lnTo>
                    <a:pt x="2582" y="20016"/>
                  </a:lnTo>
                  <a:lnTo>
                    <a:pt x="3710" y="18903"/>
                  </a:lnTo>
                  <a:lnTo>
                    <a:pt x="4823" y="17790"/>
                  </a:lnTo>
                  <a:lnTo>
                    <a:pt x="5935" y="16677"/>
                  </a:lnTo>
                  <a:lnTo>
                    <a:pt x="7048" y="15564"/>
                  </a:lnTo>
                  <a:lnTo>
                    <a:pt x="8161" y="14451"/>
                  </a:lnTo>
                  <a:lnTo>
                    <a:pt x="9274" y="13339"/>
                  </a:lnTo>
                  <a:lnTo>
                    <a:pt x="10387" y="12226"/>
                  </a:lnTo>
                  <a:lnTo>
                    <a:pt x="11499" y="11113"/>
                  </a:lnTo>
                  <a:lnTo>
                    <a:pt x="12612" y="10000"/>
                  </a:lnTo>
                  <a:lnTo>
                    <a:pt x="13725" y="8887"/>
                  </a:lnTo>
                  <a:lnTo>
                    <a:pt x="14838" y="7775"/>
                  </a:lnTo>
                  <a:lnTo>
                    <a:pt x="15951" y="6662"/>
                  </a:lnTo>
                  <a:lnTo>
                    <a:pt x="17064" y="5549"/>
                  </a:lnTo>
                  <a:lnTo>
                    <a:pt x="18176" y="4436"/>
                  </a:lnTo>
                  <a:lnTo>
                    <a:pt x="19289" y="3323"/>
                  </a:lnTo>
                  <a:lnTo>
                    <a:pt x="20402" y="2210"/>
                  </a:lnTo>
                  <a:lnTo>
                    <a:pt x="21515" y="1098"/>
                  </a:lnTo>
                  <a:lnTo>
                    <a:pt x="22458" y="139"/>
                  </a:lnTo>
                  <a:lnTo>
                    <a:pt x="22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068150" y="1570813"/>
              <a:ext cx="550250" cy="550250"/>
            </a:xfrm>
            <a:custGeom>
              <a:rect b="b" l="l" r="r" t="t"/>
              <a:pathLst>
                <a:path extrusionOk="0" h="22010" w="22010">
                  <a:moveTo>
                    <a:pt x="21948" y="0"/>
                  </a:moveTo>
                  <a:lnTo>
                    <a:pt x="21577" y="371"/>
                  </a:lnTo>
                  <a:lnTo>
                    <a:pt x="20464" y="1484"/>
                  </a:lnTo>
                  <a:lnTo>
                    <a:pt x="19351" y="2597"/>
                  </a:lnTo>
                  <a:lnTo>
                    <a:pt x="18238" y="3709"/>
                  </a:lnTo>
                  <a:lnTo>
                    <a:pt x="17110" y="4822"/>
                  </a:lnTo>
                  <a:lnTo>
                    <a:pt x="15997" y="5935"/>
                  </a:lnTo>
                  <a:lnTo>
                    <a:pt x="14885" y="7048"/>
                  </a:lnTo>
                  <a:lnTo>
                    <a:pt x="13772" y="8161"/>
                  </a:lnTo>
                  <a:lnTo>
                    <a:pt x="12103" y="9830"/>
                  </a:lnTo>
                  <a:lnTo>
                    <a:pt x="11546" y="10386"/>
                  </a:lnTo>
                  <a:lnTo>
                    <a:pt x="10433" y="11499"/>
                  </a:lnTo>
                  <a:lnTo>
                    <a:pt x="9320" y="12612"/>
                  </a:lnTo>
                  <a:lnTo>
                    <a:pt x="8223" y="13725"/>
                  </a:lnTo>
                  <a:lnTo>
                    <a:pt x="7110" y="14838"/>
                  </a:lnTo>
                  <a:lnTo>
                    <a:pt x="5997" y="15950"/>
                  </a:lnTo>
                  <a:lnTo>
                    <a:pt x="4885" y="17063"/>
                  </a:lnTo>
                  <a:lnTo>
                    <a:pt x="3756" y="18192"/>
                  </a:lnTo>
                  <a:lnTo>
                    <a:pt x="2644" y="19304"/>
                  </a:lnTo>
                  <a:lnTo>
                    <a:pt x="1531" y="20417"/>
                  </a:lnTo>
                  <a:lnTo>
                    <a:pt x="418" y="21515"/>
                  </a:lnTo>
                  <a:lnTo>
                    <a:pt x="1" y="21947"/>
                  </a:lnTo>
                  <a:lnTo>
                    <a:pt x="155" y="22009"/>
                  </a:lnTo>
                  <a:lnTo>
                    <a:pt x="696" y="21468"/>
                  </a:lnTo>
                  <a:lnTo>
                    <a:pt x="1809" y="20355"/>
                  </a:lnTo>
                  <a:lnTo>
                    <a:pt x="2922" y="19243"/>
                  </a:lnTo>
                  <a:lnTo>
                    <a:pt x="5147" y="17017"/>
                  </a:lnTo>
                  <a:lnTo>
                    <a:pt x="6260" y="15904"/>
                  </a:lnTo>
                  <a:lnTo>
                    <a:pt x="7373" y="14791"/>
                  </a:lnTo>
                  <a:lnTo>
                    <a:pt x="9599" y="12566"/>
                  </a:lnTo>
                  <a:lnTo>
                    <a:pt x="10711" y="11453"/>
                  </a:lnTo>
                  <a:lnTo>
                    <a:pt x="11824" y="10340"/>
                  </a:lnTo>
                  <a:lnTo>
                    <a:pt x="12922" y="9227"/>
                  </a:lnTo>
                  <a:lnTo>
                    <a:pt x="14034" y="8114"/>
                  </a:lnTo>
                  <a:lnTo>
                    <a:pt x="15147" y="7002"/>
                  </a:lnTo>
                  <a:lnTo>
                    <a:pt x="16260" y="5889"/>
                  </a:lnTo>
                  <a:lnTo>
                    <a:pt x="17373" y="4776"/>
                  </a:lnTo>
                  <a:lnTo>
                    <a:pt x="18486" y="3663"/>
                  </a:lnTo>
                  <a:lnTo>
                    <a:pt x="19599" y="2550"/>
                  </a:lnTo>
                  <a:lnTo>
                    <a:pt x="20711" y="1437"/>
                  </a:lnTo>
                  <a:lnTo>
                    <a:pt x="21824" y="325"/>
                  </a:lnTo>
                  <a:lnTo>
                    <a:pt x="22010" y="155"/>
                  </a:lnTo>
                  <a:lnTo>
                    <a:pt x="219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994750" y="1497388"/>
              <a:ext cx="586175" cy="586175"/>
            </a:xfrm>
            <a:custGeom>
              <a:rect b="b" l="l" r="r" t="t"/>
              <a:pathLst>
                <a:path extrusionOk="0" h="23447" w="23447">
                  <a:moveTo>
                    <a:pt x="23369" y="0"/>
                  </a:moveTo>
                  <a:lnTo>
                    <a:pt x="22287" y="1082"/>
                  </a:lnTo>
                  <a:lnTo>
                    <a:pt x="21174" y="2195"/>
                  </a:lnTo>
                  <a:lnTo>
                    <a:pt x="20046" y="3308"/>
                  </a:lnTo>
                  <a:lnTo>
                    <a:pt x="18933" y="4421"/>
                  </a:lnTo>
                  <a:lnTo>
                    <a:pt x="17821" y="5534"/>
                  </a:lnTo>
                  <a:lnTo>
                    <a:pt x="16708" y="6646"/>
                  </a:lnTo>
                  <a:lnTo>
                    <a:pt x="15610" y="7759"/>
                  </a:lnTo>
                  <a:lnTo>
                    <a:pt x="14498" y="8872"/>
                  </a:lnTo>
                  <a:lnTo>
                    <a:pt x="13385" y="9985"/>
                  </a:lnTo>
                  <a:lnTo>
                    <a:pt x="12272" y="11098"/>
                  </a:lnTo>
                  <a:lnTo>
                    <a:pt x="11159" y="12211"/>
                  </a:lnTo>
                  <a:lnTo>
                    <a:pt x="10046" y="13323"/>
                  </a:lnTo>
                  <a:lnTo>
                    <a:pt x="8933" y="14436"/>
                  </a:lnTo>
                  <a:lnTo>
                    <a:pt x="7821" y="15549"/>
                  </a:lnTo>
                  <a:lnTo>
                    <a:pt x="6708" y="16662"/>
                  </a:lnTo>
                  <a:lnTo>
                    <a:pt x="5595" y="17775"/>
                  </a:lnTo>
                  <a:lnTo>
                    <a:pt x="4482" y="18887"/>
                  </a:lnTo>
                  <a:lnTo>
                    <a:pt x="3369" y="20000"/>
                  </a:lnTo>
                  <a:lnTo>
                    <a:pt x="2241" y="21129"/>
                  </a:lnTo>
                  <a:lnTo>
                    <a:pt x="1128" y="22241"/>
                  </a:lnTo>
                  <a:lnTo>
                    <a:pt x="15" y="23354"/>
                  </a:lnTo>
                  <a:lnTo>
                    <a:pt x="0" y="23370"/>
                  </a:lnTo>
                  <a:lnTo>
                    <a:pt x="124" y="23447"/>
                  </a:lnTo>
                  <a:lnTo>
                    <a:pt x="294" y="23292"/>
                  </a:lnTo>
                  <a:lnTo>
                    <a:pt x="1407" y="22180"/>
                  </a:lnTo>
                  <a:lnTo>
                    <a:pt x="2519" y="21067"/>
                  </a:lnTo>
                  <a:lnTo>
                    <a:pt x="3632" y="19938"/>
                  </a:lnTo>
                  <a:lnTo>
                    <a:pt x="4745" y="18826"/>
                  </a:lnTo>
                  <a:lnTo>
                    <a:pt x="5858" y="17713"/>
                  </a:lnTo>
                  <a:lnTo>
                    <a:pt x="8083" y="15487"/>
                  </a:lnTo>
                  <a:lnTo>
                    <a:pt x="9181" y="14374"/>
                  </a:lnTo>
                  <a:lnTo>
                    <a:pt x="10294" y="13262"/>
                  </a:lnTo>
                  <a:lnTo>
                    <a:pt x="12102" y="11469"/>
                  </a:lnTo>
                  <a:lnTo>
                    <a:pt x="12519" y="11036"/>
                  </a:lnTo>
                  <a:lnTo>
                    <a:pt x="13632" y="9923"/>
                  </a:lnTo>
                  <a:lnTo>
                    <a:pt x="14745" y="8810"/>
                  </a:lnTo>
                  <a:lnTo>
                    <a:pt x="15858" y="7697"/>
                  </a:lnTo>
                  <a:lnTo>
                    <a:pt x="16970" y="6585"/>
                  </a:lnTo>
                  <a:lnTo>
                    <a:pt x="18083" y="5472"/>
                  </a:lnTo>
                  <a:lnTo>
                    <a:pt x="19196" y="4359"/>
                  </a:lnTo>
                  <a:lnTo>
                    <a:pt x="20309" y="3246"/>
                  </a:lnTo>
                  <a:lnTo>
                    <a:pt x="21422" y="2133"/>
                  </a:lnTo>
                  <a:lnTo>
                    <a:pt x="22550" y="1036"/>
                  </a:lnTo>
                  <a:lnTo>
                    <a:pt x="23446" y="140"/>
                  </a:lnTo>
                  <a:lnTo>
                    <a:pt x="23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012125" y="1514763"/>
              <a:ext cx="579225" cy="579250"/>
            </a:xfrm>
            <a:custGeom>
              <a:rect b="b" l="l" r="r" t="t"/>
              <a:pathLst>
                <a:path extrusionOk="0" h="23170" w="23169">
                  <a:moveTo>
                    <a:pt x="23091" y="1"/>
                  </a:moveTo>
                  <a:lnTo>
                    <a:pt x="22705" y="387"/>
                  </a:lnTo>
                  <a:lnTo>
                    <a:pt x="21592" y="1500"/>
                  </a:lnTo>
                  <a:lnTo>
                    <a:pt x="20479" y="2613"/>
                  </a:lnTo>
                  <a:lnTo>
                    <a:pt x="19351" y="3726"/>
                  </a:lnTo>
                  <a:lnTo>
                    <a:pt x="18238" y="4839"/>
                  </a:lnTo>
                  <a:lnTo>
                    <a:pt x="17126" y="5951"/>
                  </a:lnTo>
                  <a:lnTo>
                    <a:pt x="16013" y="7064"/>
                  </a:lnTo>
                  <a:lnTo>
                    <a:pt x="14915" y="8177"/>
                  </a:lnTo>
                  <a:lnTo>
                    <a:pt x="13803" y="9290"/>
                  </a:lnTo>
                  <a:lnTo>
                    <a:pt x="12690" y="10403"/>
                  </a:lnTo>
                  <a:lnTo>
                    <a:pt x="11577" y="11516"/>
                  </a:lnTo>
                  <a:lnTo>
                    <a:pt x="10464" y="12628"/>
                  </a:lnTo>
                  <a:lnTo>
                    <a:pt x="9351" y="13741"/>
                  </a:lnTo>
                  <a:lnTo>
                    <a:pt x="8238" y="14854"/>
                  </a:lnTo>
                  <a:lnTo>
                    <a:pt x="7126" y="15967"/>
                  </a:lnTo>
                  <a:lnTo>
                    <a:pt x="6013" y="17080"/>
                  </a:lnTo>
                  <a:lnTo>
                    <a:pt x="4900" y="18192"/>
                  </a:lnTo>
                  <a:lnTo>
                    <a:pt x="3787" y="19305"/>
                  </a:lnTo>
                  <a:lnTo>
                    <a:pt x="2659" y="20434"/>
                  </a:lnTo>
                  <a:lnTo>
                    <a:pt x="1546" y="21546"/>
                  </a:lnTo>
                  <a:lnTo>
                    <a:pt x="433" y="22659"/>
                  </a:lnTo>
                  <a:lnTo>
                    <a:pt x="1" y="23092"/>
                  </a:lnTo>
                  <a:lnTo>
                    <a:pt x="124" y="23169"/>
                  </a:lnTo>
                  <a:lnTo>
                    <a:pt x="712" y="22582"/>
                  </a:lnTo>
                  <a:lnTo>
                    <a:pt x="1824" y="21469"/>
                  </a:lnTo>
                  <a:lnTo>
                    <a:pt x="2937" y="20356"/>
                  </a:lnTo>
                  <a:lnTo>
                    <a:pt x="4050" y="19259"/>
                  </a:lnTo>
                  <a:lnTo>
                    <a:pt x="5163" y="18146"/>
                  </a:lnTo>
                  <a:lnTo>
                    <a:pt x="6276" y="17033"/>
                  </a:lnTo>
                  <a:lnTo>
                    <a:pt x="7388" y="15920"/>
                  </a:lnTo>
                  <a:lnTo>
                    <a:pt x="8501" y="14808"/>
                  </a:lnTo>
                  <a:lnTo>
                    <a:pt x="9614" y="13695"/>
                  </a:lnTo>
                  <a:lnTo>
                    <a:pt x="10727" y="12582"/>
                  </a:lnTo>
                  <a:lnTo>
                    <a:pt x="11840" y="11469"/>
                  </a:lnTo>
                  <a:lnTo>
                    <a:pt x="12952" y="10356"/>
                  </a:lnTo>
                  <a:lnTo>
                    <a:pt x="14065" y="9244"/>
                  </a:lnTo>
                  <a:lnTo>
                    <a:pt x="15178" y="8131"/>
                  </a:lnTo>
                  <a:lnTo>
                    <a:pt x="16291" y="7018"/>
                  </a:lnTo>
                  <a:lnTo>
                    <a:pt x="17404" y="5905"/>
                  </a:lnTo>
                  <a:lnTo>
                    <a:pt x="18517" y="4792"/>
                  </a:lnTo>
                  <a:lnTo>
                    <a:pt x="19629" y="3679"/>
                  </a:lnTo>
                  <a:lnTo>
                    <a:pt x="20742" y="2567"/>
                  </a:lnTo>
                  <a:lnTo>
                    <a:pt x="21855" y="1454"/>
                  </a:lnTo>
                  <a:lnTo>
                    <a:pt x="22968" y="341"/>
                  </a:lnTo>
                  <a:lnTo>
                    <a:pt x="23169" y="125"/>
                  </a:lnTo>
                  <a:lnTo>
                    <a:pt x="2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947200" y="1449863"/>
              <a:ext cx="598175" cy="598150"/>
            </a:xfrm>
            <a:custGeom>
              <a:rect b="b" l="l" r="r" t="t"/>
              <a:pathLst>
                <a:path extrusionOk="0" h="23926" w="23927">
                  <a:moveTo>
                    <a:pt x="23834" y="0"/>
                  </a:moveTo>
                  <a:lnTo>
                    <a:pt x="23076" y="758"/>
                  </a:lnTo>
                  <a:lnTo>
                    <a:pt x="21948" y="1871"/>
                  </a:lnTo>
                  <a:lnTo>
                    <a:pt x="20835" y="2983"/>
                  </a:lnTo>
                  <a:lnTo>
                    <a:pt x="19723" y="4096"/>
                  </a:lnTo>
                  <a:lnTo>
                    <a:pt x="18610" y="5209"/>
                  </a:lnTo>
                  <a:lnTo>
                    <a:pt x="17512" y="6322"/>
                  </a:lnTo>
                  <a:lnTo>
                    <a:pt x="16400" y="7435"/>
                  </a:lnTo>
                  <a:lnTo>
                    <a:pt x="15287" y="8547"/>
                  </a:lnTo>
                  <a:lnTo>
                    <a:pt x="14174" y="9660"/>
                  </a:lnTo>
                  <a:lnTo>
                    <a:pt x="13061" y="10773"/>
                  </a:lnTo>
                  <a:lnTo>
                    <a:pt x="11948" y="11886"/>
                  </a:lnTo>
                  <a:lnTo>
                    <a:pt x="10835" y="12999"/>
                  </a:lnTo>
                  <a:lnTo>
                    <a:pt x="9723" y="14112"/>
                  </a:lnTo>
                  <a:lnTo>
                    <a:pt x="8610" y="15224"/>
                  </a:lnTo>
                  <a:lnTo>
                    <a:pt x="7497" y="16337"/>
                  </a:lnTo>
                  <a:lnTo>
                    <a:pt x="6384" y="17450"/>
                  </a:lnTo>
                  <a:lnTo>
                    <a:pt x="5271" y="18563"/>
                  </a:lnTo>
                  <a:lnTo>
                    <a:pt x="4159" y="19676"/>
                  </a:lnTo>
                  <a:lnTo>
                    <a:pt x="3046" y="20788"/>
                  </a:lnTo>
                  <a:lnTo>
                    <a:pt x="805" y="23030"/>
                  </a:lnTo>
                  <a:lnTo>
                    <a:pt x="1" y="23833"/>
                  </a:lnTo>
                  <a:lnTo>
                    <a:pt x="109" y="23926"/>
                  </a:lnTo>
                  <a:lnTo>
                    <a:pt x="1083" y="22952"/>
                  </a:lnTo>
                  <a:lnTo>
                    <a:pt x="2196" y="21839"/>
                  </a:lnTo>
                  <a:lnTo>
                    <a:pt x="3309" y="20727"/>
                  </a:lnTo>
                  <a:lnTo>
                    <a:pt x="4421" y="19614"/>
                  </a:lnTo>
                  <a:lnTo>
                    <a:pt x="5534" y="18501"/>
                  </a:lnTo>
                  <a:lnTo>
                    <a:pt x="6647" y="17388"/>
                  </a:lnTo>
                  <a:lnTo>
                    <a:pt x="7760" y="16275"/>
                  </a:lnTo>
                  <a:lnTo>
                    <a:pt x="8873" y="15163"/>
                  </a:lnTo>
                  <a:lnTo>
                    <a:pt x="9985" y="14050"/>
                  </a:lnTo>
                  <a:lnTo>
                    <a:pt x="11098" y="12937"/>
                  </a:lnTo>
                  <a:lnTo>
                    <a:pt x="12211" y="11824"/>
                  </a:lnTo>
                  <a:lnTo>
                    <a:pt x="13324" y="10711"/>
                  </a:lnTo>
                  <a:lnTo>
                    <a:pt x="14437" y="9598"/>
                  </a:lnTo>
                  <a:lnTo>
                    <a:pt x="15549" y="8486"/>
                  </a:lnTo>
                  <a:lnTo>
                    <a:pt x="16662" y="7373"/>
                  </a:lnTo>
                  <a:lnTo>
                    <a:pt x="17775" y="6260"/>
                  </a:lnTo>
                  <a:lnTo>
                    <a:pt x="18888" y="5147"/>
                  </a:lnTo>
                  <a:lnTo>
                    <a:pt x="20001" y="4034"/>
                  </a:lnTo>
                  <a:lnTo>
                    <a:pt x="21114" y="2937"/>
                  </a:lnTo>
                  <a:lnTo>
                    <a:pt x="22226" y="1809"/>
                  </a:lnTo>
                  <a:lnTo>
                    <a:pt x="23339" y="696"/>
                  </a:lnTo>
                  <a:lnTo>
                    <a:pt x="23927" y="109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932525" y="1435188"/>
              <a:ext cx="599725" cy="599700"/>
            </a:xfrm>
            <a:custGeom>
              <a:rect b="b" l="l" r="r" t="t"/>
              <a:pathLst>
                <a:path extrusionOk="0" h="23988" w="23989">
                  <a:moveTo>
                    <a:pt x="23880" y="0"/>
                  </a:moveTo>
                  <a:lnTo>
                    <a:pt x="23663" y="232"/>
                  </a:lnTo>
                  <a:lnTo>
                    <a:pt x="22535" y="1345"/>
                  </a:lnTo>
                  <a:lnTo>
                    <a:pt x="21422" y="2458"/>
                  </a:lnTo>
                  <a:lnTo>
                    <a:pt x="20310" y="3570"/>
                  </a:lnTo>
                  <a:lnTo>
                    <a:pt x="19197" y="4683"/>
                  </a:lnTo>
                  <a:lnTo>
                    <a:pt x="18099" y="5796"/>
                  </a:lnTo>
                  <a:lnTo>
                    <a:pt x="16987" y="6909"/>
                  </a:lnTo>
                  <a:lnTo>
                    <a:pt x="15874" y="8022"/>
                  </a:lnTo>
                  <a:lnTo>
                    <a:pt x="14761" y="9134"/>
                  </a:lnTo>
                  <a:lnTo>
                    <a:pt x="13648" y="10247"/>
                  </a:lnTo>
                  <a:lnTo>
                    <a:pt x="12535" y="11360"/>
                  </a:lnTo>
                  <a:lnTo>
                    <a:pt x="11422" y="12473"/>
                  </a:lnTo>
                  <a:lnTo>
                    <a:pt x="10310" y="13586"/>
                  </a:lnTo>
                  <a:lnTo>
                    <a:pt x="9197" y="14699"/>
                  </a:lnTo>
                  <a:lnTo>
                    <a:pt x="8084" y="15811"/>
                  </a:lnTo>
                  <a:lnTo>
                    <a:pt x="6971" y="16924"/>
                  </a:lnTo>
                  <a:lnTo>
                    <a:pt x="5858" y="18037"/>
                  </a:lnTo>
                  <a:lnTo>
                    <a:pt x="4746" y="19150"/>
                  </a:lnTo>
                  <a:lnTo>
                    <a:pt x="3633" y="20263"/>
                  </a:lnTo>
                  <a:lnTo>
                    <a:pt x="2520" y="21375"/>
                  </a:lnTo>
                  <a:lnTo>
                    <a:pt x="1407" y="22488"/>
                  </a:lnTo>
                  <a:lnTo>
                    <a:pt x="279" y="23617"/>
                  </a:lnTo>
                  <a:lnTo>
                    <a:pt x="1" y="23879"/>
                  </a:lnTo>
                  <a:lnTo>
                    <a:pt x="109" y="23987"/>
                  </a:lnTo>
                  <a:lnTo>
                    <a:pt x="557" y="23555"/>
                  </a:lnTo>
                  <a:lnTo>
                    <a:pt x="1670" y="22426"/>
                  </a:lnTo>
                  <a:lnTo>
                    <a:pt x="2783" y="21314"/>
                  </a:lnTo>
                  <a:lnTo>
                    <a:pt x="3896" y="20201"/>
                  </a:lnTo>
                  <a:lnTo>
                    <a:pt x="5008" y="19088"/>
                  </a:lnTo>
                  <a:lnTo>
                    <a:pt x="6121" y="17975"/>
                  </a:lnTo>
                  <a:lnTo>
                    <a:pt x="7234" y="16862"/>
                  </a:lnTo>
                  <a:lnTo>
                    <a:pt x="8347" y="15750"/>
                  </a:lnTo>
                  <a:lnTo>
                    <a:pt x="10495" y="13617"/>
                  </a:lnTo>
                  <a:lnTo>
                    <a:pt x="10572" y="13524"/>
                  </a:lnTo>
                  <a:lnTo>
                    <a:pt x="11685" y="12411"/>
                  </a:lnTo>
                  <a:lnTo>
                    <a:pt x="12798" y="11298"/>
                  </a:lnTo>
                  <a:lnTo>
                    <a:pt x="13911" y="10185"/>
                  </a:lnTo>
                  <a:lnTo>
                    <a:pt x="15024" y="9073"/>
                  </a:lnTo>
                  <a:lnTo>
                    <a:pt x="16136" y="7960"/>
                  </a:lnTo>
                  <a:lnTo>
                    <a:pt x="17249" y="6847"/>
                  </a:lnTo>
                  <a:lnTo>
                    <a:pt x="18362" y="5734"/>
                  </a:lnTo>
                  <a:lnTo>
                    <a:pt x="19475" y="4621"/>
                  </a:lnTo>
                  <a:lnTo>
                    <a:pt x="20588" y="3524"/>
                  </a:lnTo>
                  <a:lnTo>
                    <a:pt x="21701" y="2396"/>
                  </a:lnTo>
                  <a:lnTo>
                    <a:pt x="22813" y="1283"/>
                  </a:lnTo>
                  <a:lnTo>
                    <a:pt x="23926" y="170"/>
                  </a:lnTo>
                  <a:lnTo>
                    <a:pt x="23988" y="108"/>
                  </a:lnTo>
                  <a:cubicBezTo>
                    <a:pt x="23957" y="77"/>
                    <a:pt x="23911" y="46"/>
                    <a:pt x="23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962675" y="1464938"/>
              <a:ext cx="595075" cy="595450"/>
            </a:xfrm>
            <a:custGeom>
              <a:rect b="b" l="l" r="r" t="t"/>
              <a:pathLst>
                <a:path extrusionOk="0" h="23818" w="23803">
                  <a:moveTo>
                    <a:pt x="23709" y="0"/>
                  </a:moveTo>
                  <a:lnTo>
                    <a:pt x="23570" y="155"/>
                  </a:lnTo>
                  <a:lnTo>
                    <a:pt x="22457" y="1268"/>
                  </a:lnTo>
                  <a:lnTo>
                    <a:pt x="21329" y="2380"/>
                  </a:lnTo>
                  <a:lnTo>
                    <a:pt x="20216" y="3493"/>
                  </a:lnTo>
                  <a:lnTo>
                    <a:pt x="19104" y="4606"/>
                  </a:lnTo>
                  <a:lnTo>
                    <a:pt x="17991" y="5719"/>
                  </a:lnTo>
                  <a:lnTo>
                    <a:pt x="16893" y="6832"/>
                  </a:lnTo>
                  <a:lnTo>
                    <a:pt x="15781" y="7944"/>
                  </a:lnTo>
                  <a:lnTo>
                    <a:pt x="14668" y="9057"/>
                  </a:lnTo>
                  <a:lnTo>
                    <a:pt x="13555" y="10170"/>
                  </a:lnTo>
                  <a:lnTo>
                    <a:pt x="12442" y="11283"/>
                  </a:lnTo>
                  <a:lnTo>
                    <a:pt x="11329" y="12396"/>
                  </a:lnTo>
                  <a:lnTo>
                    <a:pt x="10216" y="13509"/>
                  </a:lnTo>
                  <a:lnTo>
                    <a:pt x="9104" y="14621"/>
                  </a:lnTo>
                  <a:lnTo>
                    <a:pt x="7991" y="15734"/>
                  </a:lnTo>
                  <a:lnTo>
                    <a:pt x="5812" y="17913"/>
                  </a:lnTo>
                  <a:lnTo>
                    <a:pt x="5765" y="17960"/>
                  </a:lnTo>
                  <a:lnTo>
                    <a:pt x="4652" y="19073"/>
                  </a:lnTo>
                  <a:lnTo>
                    <a:pt x="3540" y="20185"/>
                  </a:lnTo>
                  <a:lnTo>
                    <a:pt x="2427" y="21298"/>
                  </a:lnTo>
                  <a:lnTo>
                    <a:pt x="1298" y="22427"/>
                  </a:lnTo>
                  <a:lnTo>
                    <a:pt x="186" y="23539"/>
                  </a:lnTo>
                  <a:lnTo>
                    <a:pt x="0" y="23725"/>
                  </a:lnTo>
                  <a:lnTo>
                    <a:pt x="108" y="23818"/>
                  </a:lnTo>
                  <a:lnTo>
                    <a:pt x="464" y="23462"/>
                  </a:lnTo>
                  <a:lnTo>
                    <a:pt x="1577" y="22349"/>
                  </a:lnTo>
                  <a:lnTo>
                    <a:pt x="2690" y="21236"/>
                  </a:lnTo>
                  <a:lnTo>
                    <a:pt x="3802" y="20124"/>
                  </a:lnTo>
                  <a:lnTo>
                    <a:pt x="4915" y="19011"/>
                  </a:lnTo>
                  <a:lnTo>
                    <a:pt x="6028" y="17898"/>
                  </a:lnTo>
                  <a:lnTo>
                    <a:pt x="7141" y="16785"/>
                  </a:lnTo>
                  <a:lnTo>
                    <a:pt x="8254" y="15672"/>
                  </a:lnTo>
                  <a:lnTo>
                    <a:pt x="9366" y="14560"/>
                  </a:lnTo>
                  <a:lnTo>
                    <a:pt x="10479" y="13447"/>
                  </a:lnTo>
                  <a:lnTo>
                    <a:pt x="11592" y="12334"/>
                  </a:lnTo>
                  <a:lnTo>
                    <a:pt x="12705" y="11221"/>
                  </a:lnTo>
                  <a:lnTo>
                    <a:pt x="13818" y="10108"/>
                  </a:lnTo>
                  <a:lnTo>
                    <a:pt x="14930" y="8995"/>
                  </a:lnTo>
                  <a:lnTo>
                    <a:pt x="16043" y="7883"/>
                  </a:lnTo>
                  <a:lnTo>
                    <a:pt x="17156" y="6770"/>
                  </a:lnTo>
                  <a:lnTo>
                    <a:pt x="18269" y="5657"/>
                  </a:lnTo>
                  <a:lnTo>
                    <a:pt x="19382" y="4544"/>
                  </a:lnTo>
                  <a:lnTo>
                    <a:pt x="20495" y="3431"/>
                  </a:lnTo>
                  <a:lnTo>
                    <a:pt x="21607" y="2334"/>
                  </a:lnTo>
                  <a:lnTo>
                    <a:pt x="22720" y="1206"/>
                  </a:lnTo>
                  <a:lnTo>
                    <a:pt x="23802" y="124"/>
                  </a:lnTo>
                  <a:lnTo>
                    <a:pt x="23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919000" y="1421663"/>
              <a:ext cx="599325" cy="599325"/>
            </a:xfrm>
            <a:custGeom>
              <a:rect b="b" l="l" r="r" t="t"/>
              <a:pathLst>
                <a:path extrusionOk="0" h="23973" w="23973">
                  <a:moveTo>
                    <a:pt x="23864" y="0"/>
                  </a:moveTo>
                  <a:lnTo>
                    <a:pt x="23076" y="773"/>
                  </a:lnTo>
                  <a:lnTo>
                    <a:pt x="21963" y="1886"/>
                  </a:lnTo>
                  <a:lnTo>
                    <a:pt x="20851" y="2999"/>
                  </a:lnTo>
                  <a:lnTo>
                    <a:pt x="19738" y="4111"/>
                  </a:lnTo>
                  <a:lnTo>
                    <a:pt x="18640" y="5224"/>
                  </a:lnTo>
                  <a:lnTo>
                    <a:pt x="17528" y="6337"/>
                  </a:lnTo>
                  <a:lnTo>
                    <a:pt x="16415" y="7450"/>
                  </a:lnTo>
                  <a:lnTo>
                    <a:pt x="15302" y="8563"/>
                  </a:lnTo>
                  <a:lnTo>
                    <a:pt x="14189" y="9675"/>
                  </a:lnTo>
                  <a:lnTo>
                    <a:pt x="13076" y="10788"/>
                  </a:lnTo>
                  <a:lnTo>
                    <a:pt x="11963" y="11901"/>
                  </a:lnTo>
                  <a:lnTo>
                    <a:pt x="10851" y="13014"/>
                  </a:lnTo>
                  <a:lnTo>
                    <a:pt x="9738" y="14127"/>
                  </a:lnTo>
                  <a:lnTo>
                    <a:pt x="8069" y="15796"/>
                  </a:lnTo>
                  <a:lnTo>
                    <a:pt x="7512" y="16352"/>
                  </a:lnTo>
                  <a:lnTo>
                    <a:pt x="6399" y="17465"/>
                  </a:lnTo>
                  <a:lnTo>
                    <a:pt x="5287" y="18578"/>
                  </a:lnTo>
                  <a:lnTo>
                    <a:pt x="4174" y="19691"/>
                  </a:lnTo>
                  <a:lnTo>
                    <a:pt x="3061" y="20804"/>
                  </a:lnTo>
                  <a:lnTo>
                    <a:pt x="1948" y="21916"/>
                  </a:lnTo>
                  <a:lnTo>
                    <a:pt x="835" y="23029"/>
                  </a:lnTo>
                  <a:lnTo>
                    <a:pt x="1" y="23864"/>
                  </a:lnTo>
                  <a:lnTo>
                    <a:pt x="109" y="23972"/>
                  </a:lnTo>
                  <a:lnTo>
                    <a:pt x="1098" y="22967"/>
                  </a:lnTo>
                  <a:lnTo>
                    <a:pt x="2211" y="21855"/>
                  </a:lnTo>
                  <a:lnTo>
                    <a:pt x="3324" y="20742"/>
                  </a:lnTo>
                  <a:lnTo>
                    <a:pt x="5549" y="18516"/>
                  </a:lnTo>
                  <a:lnTo>
                    <a:pt x="6662" y="17403"/>
                  </a:lnTo>
                  <a:lnTo>
                    <a:pt x="7775" y="16291"/>
                  </a:lnTo>
                  <a:lnTo>
                    <a:pt x="8888" y="15178"/>
                  </a:lnTo>
                  <a:lnTo>
                    <a:pt x="10001" y="14065"/>
                  </a:lnTo>
                  <a:lnTo>
                    <a:pt x="11113" y="12952"/>
                  </a:lnTo>
                  <a:lnTo>
                    <a:pt x="12226" y="11839"/>
                  </a:lnTo>
                  <a:lnTo>
                    <a:pt x="13339" y="10726"/>
                  </a:lnTo>
                  <a:lnTo>
                    <a:pt x="14452" y="9614"/>
                  </a:lnTo>
                  <a:lnTo>
                    <a:pt x="15565" y="8501"/>
                  </a:lnTo>
                  <a:lnTo>
                    <a:pt x="16677" y="7388"/>
                  </a:lnTo>
                  <a:lnTo>
                    <a:pt x="17790" y="6275"/>
                  </a:lnTo>
                  <a:lnTo>
                    <a:pt x="18903" y="5162"/>
                  </a:lnTo>
                  <a:lnTo>
                    <a:pt x="20016" y="4065"/>
                  </a:lnTo>
                  <a:lnTo>
                    <a:pt x="21129" y="2937"/>
                  </a:lnTo>
                  <a:lnTo>
                    <a:pt x="22242" y="1824"/>
                  </a:lnTo>
                  <a:lnTo>
                    <a:pt x="23354" y="711"/>
                  </a:lnTo>
                  <a:lnTo>
                    <a:pt x="23973" y="93"/>
                  </a:lnTo>
                  <a:lnTo>
                    <a:pt x="23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420150" y="1922813"/>
              <a:ext cx="178550" cy="178525"/>
            </a:xfrm>
            <a:custGeom>
              <a:rect b="b" l="l" r="r" t="t"/>
              <a:pathLst>
                <a:path extrusionOk="0" h="7141" w="7142">
                  <a:moveTo>
                    <a:pt x="7141" y="0"/>
                  </a:moveTo>
                  <a:lnTo>
                    <a:pt x="6369" y="758"/>
                  </a:lnTo>
                  <a:lnTo>
                    <a:pt x="5256" y="1870"/>
                  </a:lnTo>
                  <a:lnTo>
                    <a:pt x="3092" y="4050"/>
                  </a:lnTo>
                  <a:lnTo>
                    <a:pt x="3030" y="4112"/>
                  </a:lnTo>
                  <a:lnTo>
                    <a:pt x="1917" y="5224"/>
                  </a:lnTo>
                  <a:lnTo>
                    <a:pt x="805" y="6337"/>
                  </a:lnTo>
                  <a:lnTo>
                    <a:pt x="1" y="7141"/>
                  </a:lnTo>
                  <a:cubicBezTo>
                    <a:pt x="155" y="7064"/>
                    <a:pt x="295" y="6971"/>
                    <a:pt x="449" y="6894"/>
                  </a:cubicBezTo>
                  <a:lnTo>
                    <a:pt x="1083" y="6260"/>
                  </a:lnTo>
                  <a:lnTo>
                    <a:pt x="2196" y="5147"/>
                  </a:lnTo>
                  <a:lnTo>
                    <a:pt x="3308" y="4034"/>
                  </a:lnTo>
                  <a:lnTo>
                    <a:pt x="4421" y="2921"/>
                  </a:lnTo>
                  <a:lnTo>
                    <a:pt x="5534" y="1809"/>
                  </a:lnTo>
                  <a:lnTo>
                    <a:pt x="6647" y="696"/>
                  </a:lnTo>
                  <a:lnTo>
                    <a:pt x="6894" y="448"/>
                  </a:lnTo>
                  <a:cubicBezTo>
                    <a:pt x="6971" y="294"/>
                    <a:pt x="7064" y="155"/>
                    <a:pt x="7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370325" y="1872588"/>
              <a:ext cx="250775" cy="250775"/>
            </a:xfrm>
            <a:custGeom>
              <a:rect b="b" l="l" r="r" t="t"/>
              <a:pathLst>
                <a:path extrusionOk="0" h="10031" w="10031">
                  <a:moveTo>
                    <a:pt x="10031" y="0"/>
                  </a:moveTo>
                  <a:lnTo>
                    <a:pt x="9490" y="541"/>
                  </a:lnTo>
                  <a:lnTo>
                    <a:pt x="8377" y="1654"/>
                  </a:lnTo>
                  <a:lnTo>
                    <a:pt x="7264" y="2767"/>
                  </a:lnTo>
                  <a:lnTo>
                    <a:pt x="6151" y="3879"/>
                  </a:lnTo>
                  <a:lnTo>
                    <a:pt x="5023" y="4992"/>
                  </a:lnTo>
                  <a:lnTo>
                    <a:pt x="3926" y="6121"/>
                  </a:lnTo>
                  <a:lnTo>
                    <a:pt x="2813" y="7233"/>
                  </a:lnTo>
                  <a:lnTo>
                    <a:pt x="1700" y="8346"/>
                  </a:lnTo>
                  <a:lnTo>
                    <a:pt x="0" y="10031"/>
                  </a:lnTo>
                  <a:lnTo>
                    <a:pt x="325" y="9907"/>
                  </a:lnTo>
                  <a:lnTo>
                    <a:pt x="850" y="9382"/>
                  </a:lnTo>
                  <a:lnTo>
                    <a:pt x="1963" y="8269"/>
                  </a:lnTo>
                  <a:lnTo>
                    <a:pt x="3076" y="7156"/>
                  </a:lnTo>
                  <a:lnTo>
                    <a:pt x="4189" y="6043"/>
                  </a:lnTo>
                  <a:lnTo>
                    <a:pt x="5301" y="4930"/>
                  </a:lnTo>
                  <a:lnTo>
                    <a:pt x="6414" y="3818"/>
                  </a:lnTo>
                  <a:lnTo>
                    <a:pt x="7527" y="2705"/>
                  </a:lnTo>
                  <a:lnTo>
                    <a:pt x="8640" y="1592"/>
                  </a:lnTo>
                  <a:lnTo>
                    <a:pt x="9753" y="479"/>
                  </a:lnTo>
                  <a:lnTo>
                    <a:pt x="9907" y="340"/>
                  </a:lnTo>
                  <a:cubicBezTo>
                    <a:pt x="9954" y="232"/>
                    <a:pt x="9985" y="124"/>
                    <a:pt x="100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329750" y="1832388"/>
              <a:ext cx="303725" cy="303725"/>
            </a:xfrm>
            <a:custGeom>
              <a:rect b="b" l="l" r="r" t="t"/>
              <a:pathLst>
                <a:path extrusionOk="0" h="12149" w="12149">
                  <a:moveTo>
                    <a:pt x="12148" y="1"/>
                  </a:moveTo>
                  <a:lnTo>
                    <a:pt x="11097" y="1036"/>
                  </a:lnTo>
                  <a:lnTo>
                    <a:pt x="9985" y="2149"/>
                  </a:lnTo>
                  <a:lnTo>
                    <a:pt x="8872" y="3262"/>
                  </a:lnTo>
                  <a:lnTo>
                    <a:pt x="7759" y="4375"/>
                  </a:lnTo>
                  <a:lnTo>
                    <a:pt x="6646" y="5487"/>
                  </a:lnTo>
                  <a:lnTo>
                    <a:pt x="5533" y="6600"/>
                  </a:lnTo>
                  <a:lnTo>
                    <a:pt x="4436" y="7729"/>
                  </a:lnTo>
                  <a:lnTo>
                    <a:pt x="3323" y="8841"/>
                  </a:lnTo>
                  <a:lnTo>
                    <a:pt x="2210" y="9939"/>
                  </a:lnTo>
                  <a:lnTo>
                    <a:pt x="1098" y="11052"/>
                  </a:lnTo>
                  <a:lnTo>
                    <a:pt x="0" y="12149"/>
                  </a:lnTo>
                  <a:lnTo>
                    <a:pt x="278" y="12072"/>
                  </a:lnTo>
                  <a:lnTo>
                    <a:pt x="1360" y="10990"/>
                  </a:lnTo>
                  <a:lnTo>
                    <a:pt x="2473" y="9877"/>
                  </a:lnTo>
                  <a:lnTo>
                    <a:pt x="3586" y="8764"/>
                  </a:lnTo>
                  <a:lnTo>
                    <a:pt x="4699" y="7651"/>
                  </a:lnTo>
                  <a:lnTo>
                    <a:pt x="5812" y="6538"/>
                  </a:lnTo>
                  <a:lnTo>
                    <a:pt x="6924" y="5426"/>
                  </a:lnTo>
                  <a:lnTo>
                    <a:pt x="8037" y="4313"/>
                  </a:lnTo>
                  <a:lnTo>
                    <a:pt x="9150" y="3200"/>
                  </a:lnTo>
                  <a:lnTo>
                    <a:pt x="10263" y="2087"/>
                  </a:lnTo>
                  <a:lnTo>
                    <a:pt x="11376" y="974"/>
                  </a:lnTo>
                  <a:lnTo>
                    <a:pt x="12071" y="279"/>
                  </a:lnTo>
                  <a:cubicBezTo>
                    <a:pt x="12087" y="186"/>
                    <a:pt x="12118" y="93"/>
                    <a:pt x="12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294575" y="1797238"/>
              <a:ext cx="346250" cy="346225"/>
            </a:xfrm>
            <a:custGeom>
              <a:rect b="b" l="l" r="r" t="t"/>
              <a:pathLst>
                <a:path extrusionOk="0" h="13849" w="13850">
                  <a:moveTo>
                    <a:pt x="13849" y="0"/>
                  </a:moveTo>
                  <a:lnTo>
                    <a:pt x="13061" y="773"/>
                  </a:lnTo>
                  <a:lnTo>
                    <a:pt x="12504" y="1329"/>
                  </a:lnTo>
                  <a:lnTo>
                    <a:pt x="11392" y="2442"/>
                  </a:lnTo>
                  <a:lnTo>
                    <a:pt x="10279" y="3555"/>
                  </a:lnTo>
                  <a:lnTo>
                    <a:pt x="9166" y="4668"/>
                  </a:lnTo>
                  <a:lnTo>
                    <a:pt x="8053" y="5781"/>
                  </a:lnTo>
                  <a:lnTo>
                    <a:pt x="6940" y="6893"/>
                  </a:lnTo>
                  <a:lnTo>
                    <a:pt x="5828" y="8006"/>
                  </a:lnTo>
                  <a:lnTo>
                    <a:pt x="4730" y="9135"/>
                  </a:lnTo>
                  <a:lnTo>
                    <a:pt x="3617" y="10232"/>
                  </a:lnTo>
                  <a:lnTo>
                    <a:pt x="2505" y="11345"/>
                  </a:lnTo>
                  <a:lnTo>
                    <a:pt x="1392" y="12458"/>
                  </a:lnTo>
                  <a:lnTo>
                    <a:pt x="279" y="13570"/>
                  </a:lnTo>
                  <a:lnTo>
                    <a:pt x="1" y="13849"/>
                  </a:lnTo>
                  <a:lnTo>
                    <a:pt x="248" y="13802"/>
                  </a:lnTo>
                  <a:lnTo>
                    <a:pt x="542" y="13509"/>
                  </a:lnTo>
                  <a:lnTo>
                    <a:pt x="1654" y="12396"/>
                  </a:lnTo>
                  <a:lnTo>
                    <a:pt x="2767" y="11283"/>
                  </a:lnTo>
                  <a:lnTo>
                    <a:pt x="3880" y="10170"/>
                  </a:lnTo>
                  <a:lnTo>
                    <a:pt x="6044" y="8006"/>
                  </a:lnTo>
                  <a:lnTo>
                    <a:pt x="6106" y="7944"/>
                  </a:lnTo>
                  <a:lnTo>
                    <a:pt x="7219" y="6832"/>
                  </a:lnTo>
                  <a:lnTo>
                    <a:pt x="8331" y="5719"/>
                  </a:lnTo>
                  <a:lnTo>
                    <a:pt x="10557" y="3493"/>
                  </a:lnTo>
                  <a:lnTo>
                    <a:pt x="11670" y="2380"/>
                  </a:lnTo>
                  <a:lnTo>
                    <a:pt x="12783" y="1268"/>
                  </a:lnTo>
                  <a:lnTo>
                    <a:pt x="13803" y="247"/>
                  </a:lnTo>
                  <a:cubicBezTo>
                    <a:pt x="13818" y="155"/>
                    <a:pt x="13834" y="77"/>
                    <a:pt x="13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807725" y="1310763"/>
              <a:ext cx="489575" cy="489200"/>
            </a:xfrm>
            <a:custGeom>
              <a:rect b="b" l="l" r="r" t="t"/>
              <a:pathLst>
                <a:path extrusionOk="0" h="19568" w="19583">
                  <a:moveTo>
                    <a:pt x="19413" y="0"/>
                  </a:moveTo>
                  <a:lnTo>
                    <a:pt x="18640" y="773"/>
                  </a:lnTo>
                  <a:lnTo>
                    <a:pt x="17527" y="1886"/>
                  </a:lnTo>
                  <a:lnTo>
                    <a:pt x="16414" y="2999"/>
                  </a:lnTo>
                  <a:lnTo>
                    <a:pt x="15302" y="4096"/>
                  </a:lnTo>
                  <a:lnTo>
                    <a:pt x="14173" y="5209"/>
                  </a:lnTo>
                  <a:lnTo>
                    <a:pt x="13061" y="6322"/>
                  </a:lnTo>
                  <a:lnTo>
                    <a:pt x="11948" y="7435"/>
                  </a:lnTo>
                  <a:lnTo>
                    <a:pt x="10835" y="8547"/>
                  </a:lnTo>
                  <a:lnTo>
                    <a:pt x="9722" y="9660"/>
                  </a:lnTo>
                  <a:lnTo>
                    <a:pt x="8609" y="10773"/>
                  </a:lnTo>
                  <a:lnTo>
                    <a:pt x="7496" y="11886"/>
                  </a:lnTo>
                  <a:lnTo>
                    <a:pt x="6384" y="12999"/>
                  </a:lnTo>
                  <a:lnTo>
                    <a:pt x="5271" y="14111"/>
                  </a:lnTo>
                  <a:lnTo>
                    <a:pt x="4158" y="15224"/>
                  </a:lnTo>
                  <a:lnTo>
                    <a:pt x="3045" y="16337"/>
                  </a:lnTo>
                  <a:lnTo>
                    <a:pt x="1932" y="17450"/>
                  </a:lnTo>
                  <a:lnTo>
                    <a:pt x="820" y="18563"/>
                  </a:lnTo>
                  <a:lnTo>
                    <a:pt x="0" y="19382"/>
                  </a:lnTo>
                  <a:lnTo>
                    <a:pt x="31" y="19567"/>
                  </a:lnTo>
                  <a:lnTo>
                    <a:pt x="1098" y="18501"/>
                  </a:lnTo>
                  <a:lnTo>
                    <a:pt x="2211" y="17388"/>
                  </a:lnTo>
                  <a:lnTo>
                    <a:pt x="3323" y="16275"/>
                  </a:lnTo>
                  <a:lnTo>
                    <a:pt x="4436" y="15162"/>
                  </a:lnTo>
                  <a:lnTo>
                    <a:pt x="5549" y="14050"/>
                  </a:lnTo>
                  <a:lnTo>
                    <a:pt x="6662" y="12937"/>
                  </a:lnTo>
                  <a:lnTo>
                    <a:pt x="7775" y="11824"/>
                  </a:lnTo>
                  <a:lnTo>
                    <a:pt x="8888" y="10711"/>
                  </a:lnTo>
                  <a:lnTo>
                    <a:pt x="10000" y="9598"/>
                  </a:lnTo>
                  <a:lnTo>
                    <a:pt x="11113" y="8501"/>
                  </a:lnTo>
                  <a:lnTo>
                    <a:pt x="12226" y="7373"/>
                  </a:lnTo>
                  <a:lnTo>
                    <a:pt x="13339" y="6260"/>
                  </a:lnTo>
                  <a:lnTo>
                    <a:pt x="14452" y="5147"/>
                  </a:lnTo>
                  <a:lnTo>
                    <a:pt x="15564" y="4034"/>
                  </a:lnTo>
                  <a:lnTo>
                    <a:pt x="16677" y="2937"/>
                  </a:lnTo>
                  <a:lnTo>
                    <a:pt x="17790" y="1824"/>
                  </a:lnTo>
                  <a:lnTo>
                    <a:pt x="18903" y="711"/>
                  </a:lnTo>
                  <a:lnTo>
                    <a:pt x="19583" y="16"/>
                  </a:lnTo>
                  <a:lnTo>
                    <a:pt x="19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804625" y="1307288"/>
              <a:ext cx="468350" cy="468325"/>
            </a:xfrm>
            <a:custGeom>
              <a:rect b="b" l="l" r="r" t="t"/>
              <a:pathLst>
                <a:path extrusionOk="0" h="18733" w="18734">
                  <a:moveTo>
                    <a:pt x="18548" y="0"/>
                  </a:moveTo>
                  <a:lnTo>
                    <a:pt x="17651" y="912"/>
                  </a:lnTo>
                  <a:lnTo>
                    <a:pt x="16538" y="2025"/>
                  </a:lnTo>
                  <a:lnTo>
                    <a:pt x="15410" y="3138"/>
                  </a:lnTo>
                  <a:lnTo>
                    <a:pt x="14297" y="4235"/>
                  </a:lnTo>
                  <a:lnTo>
                    <a:pt x="13185" y="5348"/>
                  </a:lnTo>
                  <a:lnTo>
                    <a:pt x="12072" y="6461"/>
                  </a:lnTo>
                  <a:lnTo>
                    <a:pt x="10959" y="7574"/>
                  </a:lnTo>
                  <a:lnTo>
                    <a:pt x="9846" y="8686"/>
                  </a:lnTo>
                  <a:lnTo>
                    <a:pt x="8733" y="9799"/>
                  </a:lnTo>
                  <a:lnTo>
                    <a:pt x="7620" y="10912"/>
                  </a:lnTo>
                  <a:lnTo>
                    <a:pt x="6508" y="12025"/>
                  </a:lnTo>
                  <a:lnTo>
                    <a:pt x="5395" y="13138"/>
                  </a:lnTo>
                  <a:lnTo>
                    <a:pt x="4282" y="14250"/>
                  </a:lnTo>
                  <a:lnTo>
                    <a:pt x="3169" y="15363"/>
                  </a:lnTo>
                  <a:lnTo>
                    <a:pt x="2056" y="16476"/>
                  </a:lnTo>
                  <a:lnTo>
                    <a:pt x="944" y="17589"/>
                  </a:lnTo>
                  <a:lnTo>
                    <a:pt x="1" y="18547"/>
                  </a:lnTo>
                  <a:cubicBezTo>
                    <a:pt x="1" y="18609"/>
                    <a:pt x="16" y="18671"/>
                    <a:pt x="16" y="18733"/>
                  </a:cubicBezTo>
                  <a:lnTo>
                    <a:pt x="109" y="18640"/>
                  </a:lnTo>
                  <a:lnTo>
                    <a:pt x="1222" y="17527"/>
                  </a:lnTo>
                  <a:lnTo>
                    <a:pt x="2335" y="16414"/>
                  </a:lnTo>
                  <a:lnTo>
                    <a:pt x="3447" y="15301"/>
                  </a:lnTo>
                  <a:lnTo>
                    <a:pt x="4560" y="14189"/>
                  </a:lnTo>
                  <a:lnTo>
                    <a:pt x="5673" y="13076"/>
                  </a:lnTo>
                  <a:lnTo>
                    <a:pt x="6786" y="11963"/>
                  </a:lnTo>
                  <a:lnTo>
                    <a:pt x="7899" y="10850"/>
                  </a:lnTo>
                  <a:lnTo>
                    <a:pt x="9012" y="9737"/>
                  </a:lnTo>
                  <a:lnTo>
                    <a:pt x="10124" y="8640"/>
                  </a:lnTo>
                  <a:lnTo>
                    <a:pt x="11237" y="7512"/>
                  </a:lnTo>
                  <a:lnTo>
                    <a:pt x="12350" y="6399"/>
                  </a:lnTo>
                  <a:lnTo>
                    <a:pt x="13463" y="5286"/>
                  </a:lnTo>
                  <a:lnTo>
                    <a:pt x="14576" y="4173"/>
                  </a:lnTo>
                  <a:lnTo>
                    <a:pt x="15688" y="3060"/>
                  </a:lnTo>
                  <a:lnTo>
                    <a:pt x="16786" y="1948"/>
                  </a:lnTo>
                  <a:lnTo>
                    <a:pt x="17899" y="835"/>
                  </a:lnTo>
                  <a:lnTo>
                    <a:pt x="18733" y="16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802700" y="1305738"/>
              <a:ext cx="444775" cy="444000"/>
            </a:xfrm>
            <a:custGeom>
              <a:rect b="b" l="l" r="r" t="t"/>
              <a:pathLst>
                <a:path extrusionOk="0" h="17760" w="17791">
                  <a:moveTo>
                    <a:pt x="17589" y="0"/>
                  </a:moveTo>
                  <a:lnTo>
                    <a:pt x="16615" y="974"/>
                  </a:lnTo>
                  <a:lnTo>
                    <a:pt x="15487" y="2087"/>
                  </a:lnTo>
                  <a:lnTo>
                    <a:pt x="14374" y="3200"/>
                  </a:lnTo>
                  <a:lnTo>
                    <a:pt x="13262" y="4297"/>
                  </a:lnTo>
                  <a:lnTo>
                    <a:pt x="12149" y="5410"/>
                  </a:lnTo>
                  <a:lnTo>
                    <a:pt x="11036" y="6523"/>
                  </a:lnTo>
                  <a:lnTo>
                    <a:pt x="9923" y="7636"/>
                  </a:lnTo>
                  <a:lnTo>
                    <a:pt x="8810" y="8748"/>
                  </a:lnTo>
                  <a:lnTo>
                    <a:pt x="7697" y="9861"/>
                  </a:lnTo>
                  <a:lnTo>
                    <a:pt x="6585" y="10974"/>
                  </a:lnTo>
                  <a:lnTo>
                    <a:pt x="5472" y="12087"/>
                  </a:lnTo>
                  <a:lnTo>
                    <a:pt x="4359" y="13200"/>
                  </a:lnTo>
                  <a:lnTo>
                    <a:pt x="3246" y="14312"/>
                  </a:lnTo>
                  <a:lnTo>
                    <a:pt x="2133" y="15425"/>
                  </a:lnTo>
                  <a:lnTo>
                    <a:pt x="1021" y="16538"/>
                  </a:lnTo>
                  <a:lnTo>
                    <a:pt x="0" y="17558"/>
                  </a:lnTo>
                  <a:lnTo>
                    <a:pt x="0" y="17759"/>
                  </a:lnTo>
                  <a:lnTo>
                    <a:pt x="171" y="17589"/>
                  </a:lnTo>
                  <a:lnTo>
                    <a:pt x="1283" y="16476"/>
                  </a:lnTo>
                  <a:lnTo>
                    <a:pt x="2396" y="15363"/>
                  </a:lnTo>
                  <a:lnTo>
                    <a:pt x="3509" y="14251"/>
                  </a:lnTo>
                  <a:lnTo>
                    <a:pt x="4622" y="13138"/>
                  </a:lnTo>
                  <a:lnTo>
                    <a:pt x="5735" y="12025"/>
                  </a:lnTo>
                  <a:lnTo>
                    <a:pt x="6863" y="10912"/>
                  </a:lnTo>
                  <a:lnTo>
                    <a:pt x="7976" y="9799"/>
                  </a:lnTo>
                  <a:lnTo>
                    <a:pt x="9089" y="8702"/>
                  </a:lnTo>
                  <a:lnTo>
                    <a:pt x="10201" y="7574"/>
                  </a:lnTo>
                  <a:lnTo>
                    <a:pt x="11314" y="6461"/>
                  </a:lnTo>
                  <a:lnTo>
                    <a:pt x="12427" y="5348"/>
                  </a:lnTo>
                  <a:lnTo>
                    <a:pt x="13540" y="4235"/>
                  </a:lnTo>
                  <a:lnTo>
                    <a:pt x="14653" y="3122"/>
                  </a:lnTo>
                  <a:lnTo>
                    <a:pt x="15765" y="2010"/>
                  </a:lnTo>
                  <a:lnTo>
                    <a:pt x="16878" y="897"/>
                  </a:lnTo>
                  <a:lnTo>
                    <a:pt x="17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802325" y="1304963"/>
              <a:ext cx="417700" cy="417725"/>
            </a:xfrm>
            <a:custGeom>
              <a:rect b="b" l="l" r="r" t="t"/>
              <a:pathLst>
                <a:path extrusionOk="0" h="16709" w="16708">
                  <a:moveTo>
                    <a:pt x="16507" y="0"/>
                  </a:moveTo>
                  <a:lnTo>
                    <a:pt x="15502" y="1005"/>
                  </a:lnTo>
                  <a:lnTo>
                    <a:pt x="14389" y="2118"/>
                  </a:lnTo>
                  <a:lnTo>
                    <a:pt x="13277" y="3231"/>
                  </a:lnTo>
                  <a:lnTo>
                    <a:pt x="12164" y="4328"/>
                  </a:lnTo>
                  <a:lnTo>
                    <a:pt x="11051" y="5441"/>
                  </a:lnTo>
                  <a:lnTo>
                    <a:pt x="9938" y="6554"/>
                  </a:lnTo>
                  <a:lnTo>
                    <a:pt x="8825" y="7667"/>
                  </a:lnTo>
                  <a:lnTo>
                    <a:pt x="7712" y="8779"/>
                  </a:lnTo>
                  <a:lnTo>
                    <a:pt x="6600" y="9892"/>
                  </a:lnTo>
                  <a:lnTo>
                    <a:pt x="5487" y="11005"/>
                  </a:lnTo>
                  <a:lnTo>
                    <a:pt x="4374" y="12118"/>
                  </a:lnTo>
                  <a:lnTo>
                    <a:pt x="3261" y="13231"/>
                  </a:lnTo>
                  <a:lnTo>
                    <a:pt x="2148" y="14343"/>
                  </a:lnTo>
                  <a:lnTo>
                    <a:pt x="1036" y="15456"/>
                  </a:lnTo>
                  <a:lnTo>
                    <a:pt x="0" y="16492"/>
                  </a:lnTo>
                  <a:lnTo>
                    <a:pt x="0" y="16708"/>
                  </a:lnTo>
                  <a:lnTo>
                    <a:pt x="201" y="16507"/>
                  </a:lnTo>
                  <a:lnTo>
                    <a:pt x="1314" y="15394"/>
                  </a:lnTo>
                  <a:lnTo>
                    <a:pt x="2427" y="14282"/>
                  </a:lnTo>
                  <a:lnTo>
                    <a:pt x="3539" y="13169"/>
                  </a:lnTo>
                  <a:lnTo>
                    <a:pt x="4652" y="12056"/>
                  </a:lnTo>
                  <a:lnTo>
                    <a:pt x="5765" y="10943"/>
                  </a:lnTo>
                  <a:lnTo>
                    <a:pt x="6878" y="9830"/>
                  </a:lnTo>
                  <a:lnTo>
                    <a:pt x="7991" y="8733"/>
                  </a:lnTo>
                  <a:lnTo>
                    <a:pt x="9104" y="7605"/>
                  </a:lnTo>
                  <a:lnTo>
                    <a:pt x="10216" y="6492"/>
                  </a:lnTo>
                  <a:lnTo>
                    <a:pt x="11329" y="5379"/>
                  </a:lnTo>
                  <a:lnTo>
                    <a:pt x="12442" y="4266"/>
                  </a:lnTo>
                  <a:lnTo>
                    <a:pt x="13555" y="3153"/>
                  </a:lnTo>
                  <a:lnTo>
                    <a:pt x="14668" y="2041"/>
                  </a:lnTo>
                  <a:lnTo>
                    <a:pt x="15780" y="928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807325" y="1309988"/>
              <a:ext cx="352050" cy="352025"/>
            </a:xfrm>
            <a:custGeom>
              <a:rect b="b" l="l" r="r" t="t"/>
              <a:pathLst>
                <a:path extrusionOk="0" h="14081" w="14082">
                  <a:moveTo>
                    <a:pt x="14081" y="0"/>
                  </a:moveTo>
                  <a:cubicBezTo>
                    <a:pt x="14004" y="16"/>
                    <a:pt x="13911" y="31"/>
                    <a:pt x="13834" y="31"/>
                  </a:cubicBezTo>
                  <a:lnTo>
                    <a:pt x="13077" y="804"/>
                  </a:lnTo>
                  <a:lnTo>
                    <a:pt x="11964" y="1917"/>
                  </a:lnTo>
                  <a:lnTo>
                    <a:pt x="10851" y="3030"/>
                  </a:lnTo>
                  <a:lnTo>
                    <a:pt x="9738" y="4127"/>
                  </a:lnTo>
                  <a:lnTo>
                    <a:pt x="8625" y="5240"/>
                  </a:lnTo>
                  <a:lnTo>
                    <a:pt x="7512" y="6353"/>
                  </a:lnTo>
                  <a:lnTo>
                    <a:pt x="6400" y="7466"/>
                  </a:lnTo>
                  <a:lnTo>
                    <a:pt x="5287" y="8578"/>
                  </a:lnTo>
                  <a:lnTo>
                    <a:pt x="4174" y="9691"/>
                  </a:lnTo>
                  <a:lnTo>
                    <a:pt x="3061" y="10804"/>
                  </a:lnTo>
                  <a:lnTo>
                    <a:pt x="1948" y="11917"/>
                  </a:lnTo>
                  <a:lnTo>
                    <a:pt x="836" y="13030"/>
                  </a:lnTo>
                  <a:lnTo>
                    <a:pt x="47" y="13833"/>
                  </a:lnTo>
                  <a:lnTo>
                    <a:pt x="1" y="14081"/>
                  </a:lnTo>
                  <a:lnTo>
                    <a:pt x="1114" y="12968"/>
                  </a:lnTo>
                  <a:lnTo>
                    <a:pt x="2227" y="11855"/>
                  </a:lnTo>
                  <a:lnTo>
                    <a:pt x="3339" y="10742"/>
                  </a:lnTo>
                  <a:lnTo>
                    <a:pt x="4452" y="9629"/>
                  </a:lnTo>
                  <a:lnTo>
                    <a:pt x="5565" y="8532"/>
                  </a:lnTo>
                  <a:lnTo>
                    <a:pt x="6678" y="7404"/>
                  </a:lnTo>
                  <a:lnTo>
                    <a:pt x="7791" y="6291"/>
                  </a:lnTo>
                  <a:lnTo>
                    <a:pt x="8904" y="5178"/>
                  </a:lnTo>
                  <a:lnTo>
                    <a:pt x="10016" y="4065"/>
                  </a:lnTo>
                  <a:lnTo>
                    <a:pt x="11129" y="2952"/>
                  </a:lnTo>
                  <a:lnTo>
                    <a:pt x="12242" y="1840"/>
                  </a:lnTo>
                  <a:lnTo>
                    <a:pt x="13355" y="727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131900" y="1634563"/>
              <a:ext cx="505450" cy="505425"/>
            </a:xfrm>
            <a:custGeom>
              <a:rect b="b" l="l" r="r" t="t"/>
              <a:pathLst>
                <a:path extrusionOk="0" h="20217" w="20218">
                  <a:moveTo>
                    <a:pt x="20186" y="0"/>
                  </a:moveTo>
                  <a:lnTo>
                    <a:pt x="20124" y="47"/>
                  </a:lnTo>
                  <a:lnTo>
                    <a:pt x="19011" y="1159"/>
                  </a:lnTo>
                  <a:lnTo>
                    <a:pt x="17899" y="2272"/>
                  </a:lnTo>
                  <a:lnTo>
                    <a:pt x="16786" y="3385"/>
                  </a:lnTo>
                  <a:lnTo>
                    <a:pt x="15673" y="4498"/>
                  </a:lnTo>
                  <a:lnTo>
                    <a:pt x="14560" y="5611"/>
                  </a:lnTo>
                  <a:lnTo>
                    <a:pt x="13447" y="6724"/>
                  </a:lnTo>
                  <a:lnTo>
                    <a:pt x="12335" y="7836"/>
                  </a:lnTo>
                  <a:lnTo>
                    <a:pt x="11222" y="8949"/>
                  </a:lnTo>
                  <a:lnTo>
                    <a:pt x="9058" y="11128"/>
                  </a:lnTo>
                  <a:lnTo>
                    <a:pt x="8996" y="11175"/>
                  </a:lnTo>
                  <a:lnTo>
                    <a:pt x="7883" y="12288"/>
                  </a:lnTo>
                  <a:lnTo>
                    <a:pt x="6770" y="13400"/>
                  </a:lnTo>
                  <a:lnTo>
                    <a:pt x="5673" y="14513"/>
                  </a:lnTo>
                  <a:lnTo>
                    <a:pt x="4560" y="15642"/>
                  </a:lnTo>
                  <a:lnTo>
                    <a:pt x="3447" y="16754"/>
                  </a:lnTo>
                  <a:lnTo>
                    <a:pt x="2319" y="17867"/>
                  </a:lnTo>
                  <a:lnTo>
                    <a:pt x="1206" y="18965"/>
                  </a:lnTo>
                  <a:lnTo>
                    <a:pt x="94" y="20077"/>
                  </a:lnTo>
                  <a:lnTo>
                    <a:pt x="1" y="20186"/>
                  </a:lnTo>
                  <a:lnTo>
                    <a:pt x="171" y="20216"/>
                  </a:lnTo>
                  <a:lnTo>
                    <a:pt x="356" y="20016"/>
                  </a:lnTo>
                  <a:lnTo>
                    <a:pt x="372" y="20016"/>
                  </a:lnTo>
                  <a:lnTo>
                    <a:pt x="1485" y="18903"/>
                  </a:lnTo>
                  <a:lnTo>
                    <a:pt x="2597" y="17790"/>
                  </a:lnTo>
                  <a:lnTo>
                    <a:pt x="3710" y="16677"/>
                  </a:lnTo>
                  <a:lnTo>
                    <a:pt x="4823" y="15564"/>
                  </a:lnTo>
                  <a:lnTo>
                    <a:pt x="5936" y="14451"/>
                  </a:lnTo>
                  <a:lnTo>
                    <a:pt x="7049" y="13339"/>
                  </a:lnTo>
                  <a:lnTo>
                    <a:pt x="8161" y="12226"/>
                  </a:lnTo>
                  <a:lnTo>
                    <a:pt x="9274" y="11113"/>
                  </a:lnTo>
                  <a:lnTo>
                    <a:pt x="10387" y="10000"/>
                  </a:lnTo>
                  <a:lnTo>
                    <a:pt x="11500" y="8887"/>
                  </a:lnTo>
                  <a:lnTo>
                    <a:pt x="12613" y="7775"/>
                  </a:lnTo>
                  <a:lnTo>
                    <a:pt x="13726" y="6662"/>
                  </a:lnTo>
                  <a:lnTo>
                    <a:pt x="14838" y="5549"/>
                  </a:lnTo>
                  <a:lnTo>
                    <a:pt x="15951" y="4436"/>
                  </a:lnTo>
                  <a:lnTo>
                    <a:pt x="17064" y="3323"/>
                  </a:lnTo>
                  <a:lnTo>
                    <a:pt x="18177" y="2210"/>
                  </a:lnTo>
                  <a:lnTo>
                    <a:pt x="19290" y="1098"/>
                  </a:lnTo>
                  <a:lnTo>
                    <a:pt x="20217" y="170"/>
                  </a:lnTo>
                  <a:cubicBezTo>
                    <a:pt x="20202" y="108"/>
                    <a:pt x="20186" y="62"/>
                    <a:pt x="20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109500" y="1612138"/>
              <a:ext cx="522425" cy="522450"/>
            </a:xfrm>
            <a:custGeom>
              <a:rect b="b" l="l" r="r" t="t"/>
              <a:pathLst>
                <a:path extrusionOk="0" h="20898" w="20897">
                  <a:moveTo>
                    <a:pt x="20850" y="1"/>
                  </a:moveTo>
                  <a:lnTo>
                    <a:pt x="19907" y="944"/>
                  </a:lnTo>
                  <a:lnTo>
                    <a:pt x="18795" y="2056"/>
                  </a:lnTo>
                  <a:lnTo>
                    <a:pt x="17682" y="3169"/>
                  </a:lnTo>
                  <a:lnTo>
                    <a:pt x="16569" y="4282"/>
                  </a:lnTo>
                  <a:lnTo>
                    <a:pt x="15456" y="5395"/>
                  </a:lnTo>
                  <a:lnTo>
                    <a:pt x="14343" y="6508"/>
                  </a:lnTo>
                  <a:lnTo>
                    <a:pt x="13231" y="7621"/>
                  </a:lnTo>
                  <a:lnTo>
                    <a:pt x="12118" y="8733"/>
                  </a:lnTo>
                  <a:lnTo>
                    <a:pt x="11020" y="9846"/>
                  </a:lnTo>
                  <a:lnTo>
                    <a:pt x="9908" y="10959"/>
                  </a:lnTo>
                  <a:lnTo>
                    <a:pt x="8795" y="12072"/>
                  </a:lnTo>
                  <a:lnTo>
                    <a:pt x="7682" y="13185"/>
                  </a:lnTo>
                  <a:lnTo>
                    <a:pt x="6569" y="14297"/>
                  </a:lnTo>
                  <a:lnTo>
                    <a:pt x="4343" y="16539"/>
                  </a:lnTo>
                  <a:lnTo>
                    <a:pt x="3215" y="17651"/>
                  </a:lnTo>
                  <a:lnTo>
                    <a:pt x="2102" y="18764"/>
                  </a:lnTo>
                  <a:lnTo>
                    <a:pt x="0" y="20851"/>
                  </a:lnTo>
                  <a:lnTo>
                    <a:pt x="155" y="20897"/>
                  </a:lnTo>
                  <a:lnTo>
                    <a:pt x="1268" y="19800"/>
                  </a:lnTo>
                  <a:lnTo>
                    <a:pt x="2381" y="18687"/>
                  </a:lnTo>
                  <a:lnTo>
                    <a:pt x="3493" y="17574"/>
                  </a:lnTo>
                  <a:lnTo>
                    <a:pt x="4591" y="16461"/>
                  </a:lnTo>
                  <a:lnTo>
                    <a:pt x="5704" y="15348"/>
                  </a:lnTo>
                  <a:lnTo>
                    <a:pt x="6816" y="14236"/>
                  </a:lnTo>
                  <a:lnTo>
                    <a:pt x="7929" y="13123"/>
                  </a:lnTo>
                  <a:lnTo>
                    <a:pt x="9042" y="12010"/>
                  </a:lnTo>
                  <a:lnTo>
                    <a:pt x="10155" y="10897"/>
                  </a:lnTo>
                  <a:lnTo>
                    <a:pt x="11268" y="9784"/>
                  </a:lnTo>
                  <a:lnTo>
                    <a:pt x="12380" y="8672"/>
                  </a:lnTo>
                  <a:lnTo>
                    <a:pt x="13493" y="7559"/>
                  </a:lnTo>
                  <a:lnTo>
                    <a:pt x="14606" y="6446"/>
                  </a:lnTo>
                  <a:lnTo>
                    <a:pt x="15719" y="5333"/>
                  </a:lnTo>
                  <a:lnTo>
                    <a:pt x="16832" y="4220"/>
                  </a:lnTo>
                  <a:lnTo>
                    <a:pt x="17945" y="3107"/>
                  </a:lnTo>
                  <a:lnTo>
                    <a:pt x="19057" y="1995"/>
                  </a:lnTo>
                  <a:lnTo>
                    <a:pt x="20170" y="882"/>
                  </a:lnTo>
                  <a:lnTo>
                    <a:pt x="20897" y="171"/>
                  </a:lnTo>
                  <a:cubicBezTo>
                    <a:pt x="20881" y="109"/>
                    <a:pt x="20866" y="63"/>
                    <a:pt x="20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088625" y="1590888"/>
              <a:ext cx="537125" cy="537125"/>
            </a:xfrm>
            <a:custGeom>
              <a:rect b="b" l="l" r="r" t="t"/>
              <a:pathLst>
                <a:path extrusionOk="0" h="21485" w="21485">
                  <a:moveTo>
                    <a:pt x="21423" y="1"/>
                  </a:moveTo>
                  <a:lnTo>
                    <a:pt x="20758" y="681"/>
                  </a:lnTo>
                  <a:lnTo>
                    <a:pt x="19645" y="1794"/>
                  </a:lnTo>
                  <a:lnTo>
                    <a:pt x="18532" y="2906"/>
                  </a:lnTo>
                  <a:lnTo>
                    <a:pt x="17419" y="4019"/>
                  </a:lnTo>
                  <a:lnTo>
                    <a:pt x="16291" y="5132"/>
                  </a:lnTo>
                  <a:lnTo>
                    <a:pt x="15178" y="6245"/>
                  </a:lnTo>
                  <a:lnTo>
                    <a:pt x="14066" y="7358"/>
                  </a:lnTo>
                  <a:lnTo>
                    <a:pt x="12953" y="8471"/>
                  </a:lnTo>
                  <a:lnTo>
                    <a:pt x="11855" y="9583"/>
                  </a:lnTo>
                  <a:lnTo>
                    <a:pt x="10743" y="10696"/>
                  </a:lnTo>
                  <a:lnTo>
                    <a:pt x="9630" y="11809"/>
                  </a:lnTo>
                  <a:lnTo>
                    <a:pt x="8517" y="12922"/>
                  </a:lnTo>
                  <a:lnTo>
                    <a:pt x="7404" y="14035"/>
                  </a:lnTo>
                  <a:lnTo>
                    <a:pt x="6291" y="15147"/>
                  </a:lnTo>
                  <a:lnTo>
                    <a:pt x="5178" y="16260"/>
                  </a:lnTo>
                  <a:lnTo>
                    <a:pt x="4050" y="17389"/>
                  </a:lnTo>
                  <a:lnTo>
                    <a:pt x="2937" y="18501"/>
                  </a:lnTo>
                  <a:lnTo>
                    <a:pt x="1825" y="19614"/>
                  </a:lnTo>
                  <a:lnTo>
                    <a:pt x="712" y="20712"/>
                  </a:lnTo>
                  <a:lnTo>
                    <a:pt x="1" y="21438"/>
                  </a:lnTo>
                  <a:lnTo>
                    <a:pt x="155" y="21484"/>
                  </a:lnTo>
                  <a:lnTo>
                    <a:pt x="990" y="20650"/>
                  </a:lnTo>
                  <a:lnTo>
                    <a:pt x="2103" y="19537"/>
                  </a:lnTo>
                  <a:lnTo>
                    <a:pt x="3216" y="18424"/>
                  </a:lnTo>
                  <a:lnTo>
                    <a:pt x="4328" y="17311"/>
                  </a:lnTo>
                  <a:lnTo>
                    <a:pt x="5426" y="16198"/>
                  </a:lnTo>
                  <a:lnTo>
                    <a:pt x="6539" y="15086"/>
                  </a:lnTo>
                  <a:lnTo>
                    <a:pt x="7651" y="13973"/>
                  </a:lnTo>
                  <a:lnTo>
                    <a:pt x="8764" y="12860"/>
                  </a:lnTo>
                  <a:lnTo>
                    <a:pt x="9877" y="11747"/>
                  </a:lnTo>
                  <a:lnTo>
                    <a:pt x="10990" y="10634"/>
                  </a:lnTo>
                  <a:lnTo>
                    <a:pt x="12103" y="9522"/>
                  </a:lnTo>
                  <a:lnTo>
                    <a:pt x="13911" y="7729"/>
                  </a:lnTo>
                  <a:lnTo>
                    <a:pt x="14328" y="7296"/>
                  </a:lnTo>
                  <a:lnTo>
                    <a:pt x="15441" y="6183"/>
                  </a:lnTo>
                  <a:lnTo>
                    <a:pt x="16554" y="5070"/>
                  </a:lnTo>
                  <a:lnTo>
                    <a:pt x="17667" y="3957"/>
                  </a:lnTo>
                  <a:lnTo>
                    <a:pt x="18780" y="2845"/>
                  </a:lnTo>
                  <a:lnTo>
                    <a:pt x="19908" y="1732"/>
                  </a:lnTo>
                  <a:lnTo>
                    <a:pt x="21021" y="619"/>
                  </a:lnTo>
                  <a:lnTo>
                    <a:pt x="21484" y="155"/>
                  </a:lnTo>
                  <a:cubicBezTo>
                    <a:pt x="21453" y="109"/>
                    <a:pt x="21438" y="63"/>
                    <a:pt x="2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825875" y="1328538"/>
              <a:ext cx="259700" cy="259300"/>
            </a:xfrm>
            <a:custGeom>
              <a:rect b="b" l="l" r="r" t="t"/>
              <a:pathLst>
                <a:path extrusionOk="0" h="10372" w="10388">
                  <a:moveTo>
                    <a:pt x="10387" y="0"/>
                  </a:moveTo>
                  <a:lnTo>
                    <a:pt x="10063" y="108"/>
                  </a:lnTo>
                  <a:lnTo>
                    <a:pt x="9012" y="1159"/>
                  </a:lnTo>
                  <a:lnTo>
                    <a:pt x="7899" y="2272"/>
                  </a:lnTo>
                  <a:lnTo>
                    <a:pt x="6786" y="3385"/>
                  </a:lnTo>
                  <a:lnTo>
                    <a:pt x="5658" y="4498"/>
                  </a:lnTo>
                  <a:lnTo>
                    <a:pt x="4545" y="5611"/>
                  </a:lnTo>
                  <a:lnTo>
                    <a:pt x="3432" y="6724"/>
                  </a:lnTo>
                  <a:lnTo>
                    <a:pt x="2319" y="7836"/>
                  </a:lnTo>
                  <a:lnTo>
                    <a:pt x="1206" y="8949"/>
                  </a:lnTo>
                  <a:lnTo>
                    <a:pt x="109" y="10047"/>
                  </a:lnTo>
                  <a:lnTo>
                    <a:pt x="1" y="10371"/>
                  </a:lnTo>
                  <a:lnTo>
                    <a:pt x="356" y="10000"/>
                  </a:lnTo>
                  <a:lnTo>
                    <a:pt x="1469" y="8887"/>
                  </a:lnTo>
                  <a:lnTo>
                    <a:pt x="2597" y="7790"/>
                  </a:lnTo>
                  <a:lnTo>
                    <a:pt x="3710" y="6662"/>
                  </a:lnTo>
                  <a:lnTo>
                    <a:pt x="4823" y="5549"/>
                  </a:lnTo>
                  <a:lnTo>
                    <a:pt x="5936" y="4436"/>
                  </a:lnTo>
                  <a:lnTo>
                    <a:pt x="7049" y="3323"/>
                  </a:lnTo>
                  <a:lnTo>
                    <a:pt x="8162" y="2210"/>
                  </a:lnTo>
                  <a:lnTo>
                    <a:pt x="9274" y="1098"/>
                  </a:lnTo>
                  <a:lnTo>
                    <a:pt x="10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030275" y="1532538"/>
              <a:ext cx="570750" cy="571125"/>
            </a:xfrm>
            <a:custGeom>
              <a:rect b="b" l="l" r="r" t="t"/>
              <a:pathLst>
                <a:path extrusionOk="0" h="22845" w="22830">
                  <a:moveTo>
                    <a:pt x="22752" y="1"/>
                  </a:moveTo>
                  <a:lnTo>
                    <a:pt x="21964" y="789"/>
                  </a:lnTo>
                  <a:lnTo>
                    <a:pt x="20851" y="1902"/>
                  </a:lnTo>
                  <a:lnTo>
                    <a:pt x="19738" y="3015"/>
                  </a:lnTo>
                  <a:lnTo>
                    <a:pt x="18625" y="4128"/>
                  </a:lnTo>
                  <a:lnTo>
                    <a:pt x="17512" y="5240"/>
                  </a:lnTo>
                  <a:lnTo>
                    <a:pt x="16400" y="6353"/>
                  </a:lnTo>
                  <a:lnTo>
                    <a:pt x="15287" y="7466"/>
                  </a:lnTo>
                  <a:lnTo>
                    <a:pt x="14189" y="8579"/>
                  </a:lnTo>
                  <a:lnTo>
                    <a:pt x="13077" y="9692"/>
                  </a:lnTo>
                  <a:lnTo>
                    <a:pt x="11964" y="10805"/>
                  </a:lnTo>
                  <a:lnTo>
                    <a:pt x="10851" y="11917"/>
                  </a:lnTo>
                  <a:lnTo>
                    <a:pt x="9738" y="13030"/>
                  </a:lnTo>
                  <a:lnTo>
                    <a:pt x="7512" y="15256"/>
                  </a:lnTo>
                  <a:lnTo>
                    <a:pt x="6400" y="16369"/>
                  </a:lnTo>
                  <a:lnTo>
                    <a:pt x="5287" y="17481"/>
                  </a:lnTo>
                  <a:lnTo>
                    <a:pt x="3108" y="19661"/>
                  </a:lnTo>
                  <a:lnTo>
                    <a:pt x="3061" y="19707"/>
                  </a:lnTo>
                  <a:lnTo>
                    <a:pt x="1948" y="20820"/>
                  </a:lnTo>
                  <a:lnTo>
                    <a:pt x="836" y="21933"/>
                  </a:lnTo>
                  <a:lnTo>
                    <a:pt x="1" y="22767"/>
                  </a:lnTo>
                  <a:lnTo>
                    <a:pt x="140" y="22845"/>
                  </a:lnTo>
                  <a:lnTo>
                    <a:pt x="1098" y="21871"/>
                  </a:lnTo>
                  <a:lnTo>
                    <a:pt x="2211" y="20758"/>
                  </a:lnTo>
                  <a:lnTo>
                    <a:pt x="3324" y="19645"/>
                  </a:lnTo>
                  <a:lnTo>
                    <a:pt x="4437" y="18532"/>
                  </a:lnTo>
                  <a:lnTo>
                    <a:pt x="5550" y="17420"/>
                  </a:lnTo>
                  <a:lnTo>
                    <a:pt x="6662" y="16307"/>
                  </a:lnTo>
                  <a:lnTo>
                    <a:pt x="7760" y="15194"/>
                  </a:lnTo>
                  <a:lnTo>
                    <a:pt x="8873" y="14081"/>
                  </a:lnTo>
                  <a:lnTo>
                    <a:pt x="9985" y="12968"/>
                  </a:lnTo>
                  <a:lnTo>
                    <a:pt x="11098" y="11856"/>
                  </a:lnTo>
                  <a:lnTo>
                    <a:pt x="12211" y="10743"/>
                  </a:lnTo>
                  <a:lnTo>
                    <a:pt x="13324" y="9630"/>
                  </a:lnTo>
                  <a:lnTo>
                    <a:pt x="14437" y="8517"/>
                  </a:lnTo>
                  <a:lnTo>
                    <a:pt x="15549" y="7404"/>
                  </a:lnTo>
                  <a:lnTo>
                    <a:pt x="16662" y="6291"/>
                  </a:lnTo>
                  <a:lnTo>
                    <a:pt x="17775" y="5179"/>
                  </a:lnTo>
                  <a:lnTo>
                    <a:pt x="18888" y="4066"/>
                  </a:lnTo>
                  <a:lnTo>
                    <a:pt x="20001" y="2953"/>
                  </a:lnTo>
                  <a:lnTo>
                    <a:pt x="21114" y="1840"/>
                  </a:lnTo>
                  <a:lnTo>
                    <a:pt x="22226" y="727"/>
                  </a:lnTo>
                  <a:lnTo>
                    <a:pt x="22829" y="140"/>
                  </a:lnTo>
                  <a:lnTo>
                    <a:pt x="22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845975" y="1348613"/>
              <a:ext cx="191300" cy="191300"/>
            </a:xfrm>
            <a:custGeom>
              <a:rect b="b" l="l" r="r" t="t"/>
              <a:pathLst>
                <a:path extrusionOk="0" h="7652" w="7652">
                  <a:moveTo>
                    <a:pt x="7651" y="1"/>
                  </a:moveTo>
                  <a:lnTo>
                    <a:pt x="7651" y="1"/>
                  </a:lnTo>
                  <a:cubicBezTo>
                    <a:pt x="7497" y="78"/>
                    <a:pt x="7373" y="140"/>
                    <a:pt x="7218" y="217"/>
                  </a:cubicBezTo>
                  <a:lnTo>
                    <a:pt x="7079" y="356"/>
                  </a:lnTo>
                  <a:lnTo>
                    <a:pt x="5966" y="1469"/>
                  </a:lnTo>
                  <a:lnTo>
                    <a:pt x="4854" y="2582"/>
                  </a:lnTo>
                  <a:lnTo>
                    <a:pt x="3741" y="3695"/>
                  </a:lnTo>
                  <a:lnTo>
                    <a:pt x="2628" y="4808"/>
                  </a:lnTo>
                  <a:lnTo>
                    <a:pt x="1515" y="5921"/>
                  </a:lnTo>
                  <a:lnTo>
                    <a:pt x="402" y="7033"/>
                  </a:lnTo>
                  <a:lnTo>
                    <a:pt x="217" y="7234"/>
                  </a:lnTo>
                  <a:cubicBezTo>
                    <a:pt x="140" y="7373"/>
                    <a:pt x="78" y="7512"/>
                    <a:pt x="1" y="7652"/>
                  </a:cubicBezTo>
                  <a:lnTo>
                    <a:pt x="681" y="6987"/>
                  </a:lnTo>
                  <a:lnTo>
                    <a:pt x="1793" y="5859"/>
                  </a:lnTo>
                  <a:lnTo>
                    <a:pt x="2906" y="4746"/>
                  </a:lnTo>
                  <a:lnTo>
                    <a:pt x="4019" y="3633"/>
                  </a:lnTo>
                  <a:lnTo>
                    <a:pt x="5132" y="2520"/>
                  </a:lnTo>
                  <a:lnTo>
                    <a:pt x="6245" y="1407"/>
                  </a:lnTo>
                  <a:lnTo>
                    <a:pt x="7358" y="295"/>
                  </a:lnTo>
                  <a:lnTo>
                    <a:pt x="76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978500" y="1481163"/>
              <a:ext cx="591225" cy="591200"/>
            </a:xfrm>
            <a:custGeom>
              <a:rect b="b" l="l" r="r" t="t"/>
              <a:pathLst>
                <a:path extrusionOk="0" h="23648" w="23649">
                  <a:moveTo>
                    <a:pt x="23556" y="0"/>
                  </a:moveTo>
                  <a:lnTo>
                    <a:pt x="22937" y="619"/>
                  </a:lnTo>
                  <a:lnTo>
                    <a:pt x="21824" y="1731"/>
                  </a:lnTo>
                  <a:lnTo>
                    <a:pt x="20696" y="2844"/>
                  </a:lnTo>
                  <a:lnTo>
                    <a:pt x="19583" y="3957"/>
                  </a:lnTo>
                  <a:lnTo>
                    <a:pt x="18471" y="5070"/>
                  </a:lnTo>
                  <a:lnTo>
                    <a:pt x="17358" y="6183"/>
                  </a:lnTo>
                  <a:lnTo>
                    <a:pt x="16260" y="7295"/>
                  </a:lnTo>
                  <a:lnTo>
                    <a:pt x="15148" y="8408"/>
                  </a:lnTo>
                  <a:lnTo>
                    <a:pt x="14035" y="9521"/>
                  </a:lnTo>
                  <a:lnTo>
                    <a:pt x="12922" y="10634"/>
                  </a:lnTo>
                  <a:lnTo>
                    <a:pt x="11809" y="11747"/>
                  </a:lnTo>
                  <a:lnTo>
                    <a:pt x="9583" y="13972"/>
                  </a:lnTo>
                  <a:lnTo>
                    <a:pt x="8471" y="15085"/>
                  </a:lnTo>
                  <a:lnTo>
                    <a:pt x="7358" y="16198"/>
                  </a:lnTo>
                  <a:lnTo>
                    <a:pt x="6245" y="17311"/>
                  </a:lnTo>
                  <a:lnTo>
                    <a:pt x="5132" y="18424"/>
                  </a:lnTo>
                  <a:lnTo>
                    <a:pt x="4019" y="19536"/>
                  </a:lnTo>
                  <a:lnTo>
                    <a:pt x="2907" y="20649"/>
                  </a:lnTo>
                  <a:lnTo>
                    <a:pt x="1778" y="21778"/>
                  </a:lnTo>
                  <a:lnTo>
                    <a:pt x="665" y="22890"/>
                  </a:lnTo>
                  <a:lnTo>
                    <a:pt x="1" y="23555"/>
                  </a:lnTo>
                  <a:lnTo>
                    <a:pt x="109" y="23648"/>
                  </a:lnTo>
                  <a:lnTo>
                    <a:pt x="944" y="22813"/>
                  </a:lnTo>
                  <a:lnTo>
                    <a:pt x="3123" y="20649"/>
                  </a:lnTo>
                  <a:lnTo>
                    <a:pt x="3169" y="20587"/>
                  </a:lnTo>
                  <a:lnTo>
                    <a:pt x="4282" y="19475"/>
                  </a:lnTo>
                  <a:lnTo>
                    <a:pt x="5395" y="18362"/>
                  </a:lnTo>
                  <a:lnTo>
                    <a:pt x="6508" y="17249"/>
                  </a:lnTo>
                  <a:lnTo>
                    <a:pt x="7621" y="16136"/>
                  </a:lnTo>
                  <a:lnTo>
                    <a:pt x="8733" y="15023"/>
                  </a:lnTo>
                  <a:lnTo>
                    <a:pt x="9846" y="13911"/>
                  </a:lnTo>
                  <a:lnTo>
                    <a:pt x="10959" y="12798"/>
                  </a:lnTo>
                  <a:lnTo>
                    <a:pt x="12072" y="11685"/>
                  </a:lnTo>
                  <a:lnTo>
                    <a:pt x="13185" y="10572"/>
                  </a:lnTo>
                  <a:lnTo>
                    <a:pt x="14297" y="9459"/>
                  </a:lnTo>
                  <a:lnTo>
                    <a:pt x="15410" y="8346"/>
                  </a:lnTo>
                  <a:lnTo>
                    <a:pt x="16523" y="7234"/>
                  </a:lnTo>
                  <a:lnTo>
                    <a:pt x="17636" y="6121"/>
                  </a:lnTo>
                  <a:lnTo>
                    <a:pt x="18749" y="5008"/>
                  </a:lnTo>
                  <a:lnTo>
                    <a:pt x="19862" y="3895"/>
                  </a:lnTo>
                  <a:lnTo>
                    <a:pt x="20974" y="2782"/>
                  </a:lnTo>
                  <a:lnTo>
                    <a:pt x="22087" y="1685"/>
                  </a:lnTo>
                  <a:lnTo>
                    <a:pt x="23200" y="557"/>
                  </a:lnTo>
                  <a:lnTo>
                    <a:pt x="23648" y="108"/>
                  </a:lnTo>
                  <a:cubicBezTo>
                    <a:pt x="23617" y="78"/>
                    <a:pt x="23586" y="31"/>
                    <a:pt x="23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895825" y="1398088"/>
              <a:ext cx="64150" cy="64150"/>
            </a:xfrm>
            <a:custGeom>
              <a:rect b="b" l="l" r="r" t="t"/>
              <a:pathLst>
                <a:path extrusionOk="0" h="2566" w="2566">
                  <a:moveTo>
                    <a:pt x="2566" y="0"/>
                  </a:moveTo>
                  <a:lnTo>
                    <a:pt x="2566" y="0"/>
                  </a:lnTo>
                  <a:cubicBezTo>
                    <a:pt x="1608" y="773"/>
                    <a:pt x="758" y="1623"/>
                    <a:pt x="0" y="2566"/>
                  </a:cubicBezTo>
                  <a:lnTo>
                    <a:pt x="912" y="1654"/>
                  </a:lnTo>
                  <a:lnTo>
                    <a:pt x="2025" y="541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905475" y="1408138"/>
              <a:ext cx="598550" cy="598150"/>
            </a:xfrm>
            <a:custGeom>
              <a:rect b="b" l="l" r="r" t="t"/>
              <a:pathLst>
                <a:path extrusionOk="0" h="23926" w="23942">
                  <a:moveTo>
                    <a:pt x="23834" y="0"/>
                  </a:moveTo>
                  <a:lnTo>
                    <a:pt x="23633" y="201"/>
                  </a:lnTo>
                  <a:lnTo>
                    <a:pt x="22520" y="1314"/>
                  </a:lnTo>
                  <a:lnTo>
                    <a:pt x="21407" y="2427"/>
                  </a:lnTo>
                  <a:lnTo>
                    <a:pt x="20294" y="3540"/>
                  </a:lnTo>
                  <a:lnTo>
                    <a:pt x="19181" y="4652"/>
                  </a:lnTo>
                  <a:lnTo>
                    <a:pt x="18069" y="5765"/>
                  </a:lnTo>
                  <a:lnTo>
                    <a:pt x="16956" y="6878"/>
                  </a:lnTo>
                  <a:lnTo>
                    <a:pt x="15843" y="7991"/>
                  </a:lnTo>
                  <a:lnTo>
                    <a:pt x="14730" y="9104"/>
                  </a:lnTo>
                  <a:lnTo>
                    <a:pt x="13617" y="10216"/>
                  </a:lnTo>
                  <a:lnTo>
                    <a:pt x="12504" y="11329"/>
                  </a:lnTo>
                  <a:lnTo>
                    <a:pt x="11392" y="12442"/>
                  </a:lnTo>
                  <a:lnTo>
                    <a:pt x="10279" y="13555"/>
                  </a:lnTo>
                  <a:lnTo>
                    <a:pt x="9166" y="14668"/>
                  </a:lnTo>
                  <a:lnTo>
                    <a:pt x="8053" y="15781"/>
                  </a:lnTo>
                  <a:lnTo>
                    <a:pt x="6940" y="16893"/>
                  </a:lnTo>
                  <a:lnTo>
                    <a:pt x="5828" y="18006"/>
                  </a:lnTo>
                  <a:lnTo>
                    <a:pt x="4715" y="19119"/>
                  </a:lnTo>
                  <a:lnTo>
                    <a:pt x="3602" y="20232"/>
                  </a:lnTo>
                  <a:lnTo>
                    <a:pt x="2489" y="21345"/>
                  </a:lnTo>
                  <a:lnTo>
                    <a:pt x="1376" y="22457"/>
                  </a:lnTo>
                  <a:lnTo>
                    <a:pt x="263" y="23570"/>
                  </a:lnTo>
                  <a:lnTo>
                    <a:pt x="1" y="23818"/>
                  </a:lnTo>
                  <a:lnTo>
                    <a:pt x="93" y="23926"/>
                  </a:lnTo>
                  <a:lnTo>
                    <a:pt x="526" y="23508"/>
                  </a:lnTo>
                  <a:lnTo>
                    <a:pt x="1639" y="22396"/>
                  </a:lnTo>
                  <a:lnTo>
                    <a:pt x="2736" y="21283"/>
                  </a:lnTo>
                  <a:lnTo>
                    <a:pt x="3849" y="20170"/>
                  </a:lnTo>
                  <a:lnTo>
                    <a:pt x="4962" y="19057"/>
                  </a:lnTo>
                  <a:lnTo>
                    <a:pt x="6075" y="17944"/>
                  </a:lnTo>
                  <a:lnTo>
                    <a:pt x="7188" y="16832"/>
                  </a:lnTo>
                  <a:lnTo>
                    <a:pt x="8301" y="15719"/>
                  </a:lnTo>
                  <a:lnTo>
                    <a:pt x="9413" y="14606"/>
                  </a:lnTo>
                  <a:lnTo>
                    <a:pt x="10526" y="13493"/>
                  </a:lnTo>
                  <a:lnTo>
                    <a:pt x="11639" y="12380"/>
                  </a:lnTo>
                  <a:lnTo>
                    <a:pt x="12752" y="11267"/>
                  </a:lnTo>
                  <a:lnTo>
                    <a:pt x="13865" y="10155"/>
                  </a:lnTo>
                  <a:lnTo>
                    <a:pt x="14977" y="9042"/>
                  </a:lnTo>
                  <a:lnTo>
                    <a:pt x="16090" y="7929"/>
                  </a:lnTo>
                  <a:lnTo>
                    <a:pt x="17203" y="6816"/>
                  </a:lnTo>
                  <a:lnTo>
                    <a:pt x="18316" y="5703"/>
                  </a:lnTo>
                  <a:lnTo>
                    <a:pt x="19444" y="4606"/>
                  </a:lnTo>
                  <a:lnTo>
                    <a:pt x="20557" y="3478"/>
                  </a:lnTo>
                  <a:lnTo>
                    <a:pt x="21670" y="2365"/>
                  </a:lnTo>
                  <a:lnTo>
                    <a:pt x="22783" y="1252"/>
                  </a:lnTo>
                  <a:lnTo>
                    <a:pt x="23895" y="139"/>
                  </a:lnTo>
                  <a:lnTo>
                    <a:pt x="23942" y="108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881150" y="1383788"/>
              <a:ext cx="591975" cy="591975"/>
            </a:xfrm>
            <a:custGeom>
              <a:rect b="b" l="l" r="r" t="t"/>
              <a:pathLst>
                <a:path extrusionOk="0" h="23679" w="23679">
                  <a:moveTo>
                    <a:pt x="23555" y="0"/>
                  </a:moveTo>
                  <a:lnTo>
                    <a:pt x="23493" y="62"/>
                  </a:lnTo>
                  <a:lnTo>
                    <a:pt x="22380" y="1175"/>
                  </a:lnTo>
                  <a:lnTo>
                    <a:pt x="21267" y="2288"/>
                  </a:lnTo>
                  <a:lnTo>
                    <a:pt x="20154" y="3401"/>
                  </a:lnTo>
                  <a:lnTo>
                    <a:pt x="19042" y="4514"/>
                  </a:lnTo>
                  <a:lnTo>
                    <a:pt x="17929" y="5626"/>
                  </a:lnTo>
                  <a:lnTo>
                    <a:pt x="16816" y="6739"/>
                  </a:lnTo>
                  <a:lnTo>
                    <a:pt x="15703" y="7852"/>
                  </a:lnTo>
                  <a:lnTo>
                    <a:pt x="14590" y="8965"/>
                  </a:lnTo>
                  <a:lnTo>
                    <a:pt x="13477" y="10078"/>
                  </a:lnTo>
                  <a:lnTo>
                    <a:pt x="12365" y="11190"/>
                  </a:lnTo>
                  <a:lnTo>
                    <a:pt x="11252" y="12303"/>
                  </a:lnTo>
                  <a:lnTo>
                    <a:pt x="10139" y="13416"/>
                  </a:lnTo>
                  <a:lnTo>
                    <a:pt x="9026" y="14529"/>
                  </a:lnTo>
                  <a:lnTo>
                    <a:pt x="7913" y="15642"/>
                  </a:lnTo>
                  <a:lnTo>
                    <a:pt x="6801" y="16755"/>
                  </a:lnTo>
                  <a:lnTo>
                    <a:pt x="5688" y="17867"/>
                  </a:lnTo>
                  <a:lnTo>
                    <a:pt x="4575" y="18980"/>
                  </a:lnTo>
                  <a:lnTo>
                    <a:pt x="3462" y="20093"/>
                  </a:lnTo>
                  <a:lnTo>
                    <a:pt x="2349" y="21206"/>
                  </a:lnTo>
                  <a:lnTo>
                    <a:pt x="1236" y="22319"/>
                  </a:lnTo>
                  <a:lnTo>
                    <a:pt x="124" y="23431"/>
                  </a:lnTo>
                  <a:lnTo>
                    <a:pt x="0" y="23555"/>
                  </a:lnTo>
                  <a:lnTo>
                    <a:pt x="77" y="23679"/>
                  </a:lnTo>
                  <a:lnTo>
                    <a:pt x="386" y="23370"/>
                  </a:lnTo>
                  <a:lnTo>
                    <a:pt x="1499" y="22257"/>
                  </a:lnTo>
                  <a:lnTo>
                    <a:pt x="2612" y="21144"/>
                  </a:lnTo>
                  <a:lnTo>
                    <a:pt x="3709" y="20031"/>
                  </a:lnTo>
                  <a:lnTo>
                    <a:pt x="4822" y="18918"/>
                  </a:lnTo>
                  <a:lnTo>
                    <a:pt x="5935" y="17806"/>
                  </a:lnTo>
                  <a:lnTo>
                    <a:pt x="7048" y="16693"/>
                  </a:lnTo>
                  <a:lnTo>
                    <a:pt x="8161" y="15580"/>
                  </a:lnTo>
                  <a:lnTo>
                    <a:pt x="9274" y="14467"/>
                  </a:lnTo>
                  <a:lnTo>
                    <a:pt x="10386" y="13354"/>
                  </a:lnTo>
                  <a:lnTo>
                    <a:pt x="11499" y="12241"/>
                  </a:lnTo>
                  <a:lnTo>
                    <a:pt x="12612" y="11129"/>
                  </a:lnTo>
                  <a:lnTo>
                    <a:pt x="13725" y="10016"/>
                  </a:lnTo>
                  <a:lnTo>
                    <a:pt x="14838" y="8903"/>
                  </a:lnTo>
                  <a:lnTo>
                    <a:pt x="15950" y="7790"/>
                  </a:lnTo>
                  <a:lnTo>
                    <a:pt x="17063" y="6677"/>
                  </a:lnTo>
                  <a:lnTo>
                    <a:pt x="18191" y="5580"/>
                  </a:lnTo>
                  <a:lnTo>
                    <a:pt x="19304" y="4452"/>
                  </a:lnTo>
                  <a:lnTo>
                    <a:pt x="20417" y="3339"/>
                  </a:lnTo>
                  <a:lnTo>
                    <a:pt x="21530" y="2226"/>
                  </a:lnTo>
                  <a:lnTo>
                    <a:pt x="22643" y="1113"/>
                  </a:lnTo>
                  <a:lnTo>
                    <a:pt x="23678" y="78"/>
                  </a:lnTo>
                  <a:cubicBezTo>
                    <a:pt x="23632" y="62"/>
                    <a:pt x="23601" y="31"/>
                    <a:pt x="23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869925" y="1372188"/>
              <a:ext cx="586975" cy="586975"/>
            </a:xfrm>
            <a:custGeom>
              <a:rect b="b" l="l" r="r" t="t"/>
              <a:pathLst>
                <a:path extrusionOk="0" h="23479" w="23479">
                  <a:moveTo>
                    <a:pt x="23355" y="1"/>
                  </a:moveTo>
                  <a:lnTo>
                    <a:pt x="22829" y="526"/>
                  </a:lnTo>
                  <a:lnTo>
                    <a:pt x="21716" y="1639"/>
                  </a:lnTo>
                  <a:lnTo>
                    <a:pt x="20603" y="2752"/>
                  </a:lnTo>
                  <a:lnTo>
                    <a:pt x="19491" y="3865"/>
                  </a:lnTo>
                  <a:lnTo>
                    <a:pt x="18378" y="4978"/>
                  </a:lnTo>
                  <a:lnTo>
                    <a:pt x="17265" y="6090"/>
                  </a:lnTo>
                  <a:lnTo>
                    <a:pt x="16152" y="7203"/>
                  </a:lnTo>
                  <a:lnTo>
                    <a:pt x="15039" y="8316"/>
                  </a:lnTo>
                  <a:lnTo>
                    <a:pt x="13926" y="9429"/>
                  </a:lnTo>
                  <a:lnTo>
                    <a:pt x="12814" y="10542"/>
                  </a:lnTo>
                  <a:lnTo>
                    <a:pt x="11701" y="11654"/>
                  </a:lnTo>
                  <a:lnTo>
                    <a:pt x="10588" y="12767"/>
                  </a:lnTo>
                  <a:lnTo>
                    <a:pt x="9475" y="13880"/>
                  </a:lnTo>
                  <a:lnTo>
                    <a:pt x="8362" y="14993"/>
                  </a:lnTo>
                  <a:lnTo>
                    <a:pt x="7250" y="16106"/>
                  </a:lnTo>
                  <a:lnTo>
                    <a:pt x="6137" y="17219"/>
                  </a:lnTo>
                  <a:lnTo>
                    <a:pt x="5024" y="18331"/>
                  </a:lnTo>
                  <a:lnTo>
                    <a:pt x="3911" y="19444"/>
                  </a:lnTo>
                  <a:lnTo>
                    <a:pt x="2798" y="20557"/>
                  </a:lnTo>
                  <a:lnTo>
                    <a:pt x="1685" y="21670"/>
                  </a:lnTo>
                  <a:lnTo>
                    <a:pt x="573" y="22783"/>
                  </a:lnTo>
                  <a:lnTo>
                    <a:pt x="1" y="23354"/>
                  </a:lnTo>
                  <a:lnTo>
                    <a:pt x="78" y="23478"/>
                  </a:lnTo>
                  <a:lnTo>
                    <a:pt x="835" y="22721"/>
                  </a:lnTo>
                  <a:lnTo>
                    <a:pt x="3061" y="20495"/>
                  </a:lnTo>
                  <a:lnTo>
                    <a:pt x="4174" y="19382"/>
                  </a:lnTo>
                  <a:lnTo>
                    <a:pt x="5287" y="18270"/>
                  </a:lnTo>
                  <a:lnTo>
                    <a:pt x="7080" y="16477"/>
                  </a:lnTo>
                  <a:lnTo>
                    <a:pt x="7497" y="16044"/>
                  </a:lnTo>
                  <a:lnTo>
                    <a:pt x="8610" y="14931"/>
                  </a:lnTo>
                  <a:lnTo>
                    <a:pt x="9723" y="13818"/>
                  </a:lnTo>
                  <a:lnTo>
                    <a:pt x="10835" y="12705"/>
                  </a:lnTo>
                  <a:lnTo>
                    <a:pt x="11948" y="11593"/>
                  </a:lnTo>
                  <a:lnTo>
                    <a:pt x="13061" y="10480"/>
                  </a:lnTo>
                  <a:lnTo>
                    <a:pt x="14174" y="9367"/>
                  </a:lnTo>
                  <a:lnTo>
                    <a:pt x="15287" y="8254"/>
                  </a:lnTo>
                  <a:lnTo>
                    <a:pt x="16399" y="7141"/>
                  </a:lnTo>
                  <a:lnTo>
                    <a:pt x="17528" y="6044"/>
                  </a:lnTo>
                  <a:lnTo>
                    <a:pt x="18640" y="4916"/>
                  </a:lnTo>
                  <a:lnTo>
                    <a:pt x="19753" y="3803"/>
                  </a:lnTo>
                  <a:lnTo>
                    <a:pt x="20866" y="2690"/>
                  </a:lnTo>
                  <a:lnTo>
                    <a:pt x="21979" y="1577"/>
                  </a:lnTo>
                  <a:lnTo>
                    <a:pt x="23092" y="480"/>
                  </a:lnTo>
                  <a:lnTo>
                    <a:pt x="23478" y="93"/>
                  </a:lnTo>
                  <a:lnTo>
                    <a:pt x="23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893125" y="1395763"/>
              <a:ext cx="595825" cy="595450"/>
            </a:xfrm>
            <a:custGeom>
              <a:rect b="b" l="l" r="r" t="t"/>
              <a:pathLst>
                <a:path extrusionOk="0" h="23818" w="23833">
                  <a:moveTo>
                    <a:pt x="23709" y="1"/>
                  </a:moveTo>
                  <a:lnTo>
                    <a:pt x="23014" y="696"/>
                  </a:lnTo>
                  <a:lnTo>
                    <a:pt x="21901" y="1809"/>
                  </a:lnTo>
                  <a:lnTo>
                    <a:pt x="20788" y="2922"/>
                  </a:lnTo>
                  <a:lnTo>
                    <a:pt x="19675" y="4035"/>
                  </a:lnTo>
                  <a:lnTo>
                    <a:pt x="18563" y="5147"/>
                  </a:lnTo>
                  <a:lnTo>
                    <a:pt x="17450" y="6260"/>
                  </a:lnTo>
                  <a:lnTo>
                    <a:pt x="16337" y="7373"/>
                  </a:lnTo>
                  <a:lnTo>
                    <a:pt x="15224" y="8486"/>
                  </a:lnTo>
                  <a:lnTo>
                    <a:pt x="14111" y="9599"/>
                  </a:lnTo>
                  <a:lnTo>
                    <a:pt x="12998" y="10711"/>
                  </a:lnTo>
                  <a:lnTo>
                    <a:pt x="11886" y="11824"/>
                  </a:lnTo>
                  <a:lnTo>
                    <a:pt x="10773" y="12937"/>
                  </a:lnTo>
                  <a:lnTo>
                    <a:pt x="9660" y="14050"/>
                  </a:lnTo>
                  <a:lnTo>
                    <a:pt x="8547" y="15163"/>
                  </a:lnTo>
                  <a:lnTo>
                    <a:pt x="7434" y="16276"/>
                  </a:lnTo>
                  <a:lnTo>
                    <a:pt x="6322" y="17388"/>
                  </a:lnTo>
                  <a:lnTo>
                    <a:pt x="5209" y="18501"/>
                  </a:lnTo>
                  <a:lnTo>
                    <a:pt x="2983" y="20727"/>
                  </a:lnTo>
                  <a:lnTo>
                    <a:pt x="1870" y="21840"/>
                  </a:lnTo>
                  <a:lnTo>
                    <a:pt x="757" y="22952"/>
                  </a:lnTo>
                  <a:lnTo>
                    <a:pt x="0" y="23710"/>
                  </a:lnTo>
                  <a:lnTo>
                    <a:pt x="93" y="23818"/>
                  </a:lnTo>
                  <a:lnTo>
                    <a:pt x="1020" y="22891"/>
                  </a:lnTo>
                  <a:lnTo>
                    <a:pt x="2133" y="21778"/>
                  </a:lnTo>
                  <a:lnTo>
                    <a:pt x="3230" y="20665"/>
                  </a:lnTo>
                  <a:lnTo>
                    <a:pt x="4343" y="19552"/>
                  </a:lnTo>
                  <a:lnTo>
                    <a:pt x="5456" y="18439"/>
                  </a:lnTo>
                  <a:lnTo>
                    <a:pt x="6569" y="17327"/>
                  </a:lnTo>
                  <a:lnTo>
                    <a:pt x="7682" y="16214"/>
                  </a:lnTo>
                  <a:lnTo>
                    <a:pt x="8795" y="15101"/>
                  </a:lnTo>
                  <a:lnTo>
                    <a:pt x="9923" y="13988"/>
                  </a:lnTo>
                  <a:lnTo>
                    <a:pt x="11036" y="12875"/>
                  </a:lnTo>
                  <a:lnTo>
                    <a:pt x="12148" y="11762"/>
                  </a:lnTo>
                  <a:lnTo>
                    <a:pt x="13261" y="10650"/>
                  </a:lnTo>
                  <a:lnTo>
                    <a:pt x="14374" y="9537"/>
                  </a:lnTo>
                  <a:lnTo>
                    <a:pt x="15487" y="8424"/>
                  </a:lnTo>
                  <a:lnTo>
                    <a:pt x="16600" y="7311"/>
                  </a:lnTo>
                  <a:lnTo>
                    <a:pt x="17712" y="6198"/>
                  </a:lnTo>
                  <a:lnTo>
                    <a:pt x="18825" y="5101"/>
                  </a:lnTo>
                  <a:lnTo>
                    <a:pt x="19938" y="3973"/>
                  </a:lnTo>
                  <a:lnTo>
                    <a:pt x="21051" y="2860"/>
                  </a:lnTo>
                  <a:lnTo>
                    <a:pt x="22164" y="1747"/>
                  </a:lnTo>
                  <a:lnTo>
                    <a:pt x="23277" y="634"/>
                  </a:lnTo>
                  <a:lnTo>
                    <a:pt x="23833" y="9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849450" y="1352113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752" y="0"/>
                  </a:moveTo>
                  <a:lnTo>
                    <a:pt x="22520" y="216"/>
                  </a:lnTo>
                  <a:lnTo>
                    <a:pt x="21422" y="1329"/>
                  </a:lnTo>
                  <a:lnTo>
                    <a:pt x="20310" y="2442"/>
                  </a:lnTo>
                  <a:lnTo>
                    <a:pt x="19197" y="3555"/>
                  </a:lnTo>
                  <a:lnTo>
                    <a:pt x="18084" y="4668"/>
                  </a:lnTo>
                  <a:lnTo>
                    <a:pt x="16971" y="5781"/>
                  </a:lnTo>
                  <a:lnTo>
                    <a:pt x="15858" y="6893"/>
                  </a:lnTo>
                  <a:lnTo>
                    <a:pt x="14745" y="8006"/>
                  </a:lnTo>
                  <a:lnTo>
                    <a:pt x="13633" y="9119"/>
                  </a:lnTo>
                  <a:lnTo>
                    <a:pt x="12520" y="10232"/>
                  </a:lnTo>
                  <a:lnTo>
                    <a:pt x="11407" y="11345"/>
                  </a:lnTo>
                  <a:lnTo>
                    <a:pt x="10294" y="12457"/>
                  </a:lnTo>
                  <a:lnTo>
                    <a:pt x="9181" y="13570"/>
                  </a:lnTo>
                  <a:lnTo>
                    <a:pt x="8069" y="14683"/>
                  </a:lnTo>
                  <a:lnTo>
                    <a:pt x="6956" y="15796"/>
                  </a:lnTo>
                  <a:lnTo>
                    <a:pt x="5843" y="16909"/>
                  </a:lnTo>
                  <a:lnTo>
                    <a:pt x="4730" y="18022"/>
                  </a:lnTo>
                  <a:lnTo>
                    <a:pt x="3617" y="19134"/>
                  </a:lnTo>
                  <a:lnTo>
                    <a:pt x="2504" y="20247"/>
                  </a:lnTo>
                  <a:lnTo>
                    <a:pt x="325" y="22426"/>
                  </a:lnTo>
                  <a:lnTo>
                    <a:pt x="279" y="22473"/>
                  </a:lnTo>
                  <a:lnTo>
                    <a:pt x="263" y="22473"/>
                  </a:lnTo>
                  <a:lnTo>
                    <a:pt x="1" y="22751"/>
                  </a:lnTo>
                  <a:cubicBezTo>
                    <a:pt x="16" y="22797"/>
                    <a:pt x="47" y="22844"/>
                    <a:pt x="62" y="22890"/>
                  </a:cubicBezTo>
                  <a:lnTo>
                    <a:pt x="542" y="22411"/>
                  </a:lnTo>
                  <a:lnTo>
                    <a:pt x="1654" y="21298"/>
                  </a:lnTo>
                  <a:lnTo>
                    <a:pt x="2767" y="20185"/>
                  </a:lnTo>
                  <a:lnTo>
                    <a:pt x="3880" y="19073"/>
                  </a:lnTo>
                  <a:lnTo>
                    <a:pt x="4977" y="17960"/>
                  </a:lnTo>
                  <a:lnTo>
                    <a:pt x="6090" y="16847"/>
                  </a:lnTo>
                  <a:lnTo>
                    <a:pt x="7203" y="15734"/>
                  </a:lnTo>
                  <a:lnTo>
                    <a:pt x="8316" y="14621"/>
                  </a:lnTo>
                  <a:lnTo>
                    <a:pt x="9429" y="13508"/>
                  </a:lnTo>
                  <a:lnTo>
                    <a:pt x="10542" y="12396"/>
                  </a:lnTo>
                  <a:lnTo>
                    <a:pt x="11670" y="11283"/>
                  </a:lnTo>
                  <a:lnTo>
                    <a:pt x="12783" y="10170"/>
                  </a:lnTo>
                  <a:lnTo>
                    <a:pt x="13895" y="9057"/>
                  </a:lnTo>
                  <a:lnTo>
                    <a:pt x="15008" y="7944"/>
                  </a:lnTo>
                  <a:lnTo>
                    <a:pt x="16121" y="6847"/>
                  </a:lnTo>
                  <a:lnTo>
                    <a:pt x="17234" y="5719"/>
                  </a:lnTo>
                  <a:lnTo>
                    <a:pt x="18347" y="4606"/>
                  </a:lnTo>
                  <a:lnTo>
                    <a:pt x="19459" y="3493"/>
                  </a:lnTo>
                  <a:lnTo>
                    <a:pt x="20572" y="2380"/>
                  </a:lnTo>
                  <a:lnTo>
                    <a:pt x="21685" y="1283"/>
                  </a:lnTo>
                  <a:lnTo>
                    <a:pt x="22798" y="170"/>
                  </a:lnTo>
                  <a:lnTo>
                    <a:pt x="22891" y="62"/>
                  </a:lnTo>
                  <a:lnTo>
                    <a:pt x="22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840575" y="1342838"/>
              <a:ext cx="562600" cy="563000"/>
            </a:xfrm>
            <a:custGeom>
              <a:rect b="b" l="l" r="r" t="t"/>
              <a:pathLst>
                <a:path extrusionOk="0" h="22520" w="22504">
                  <a:moveTo>
                    <a:pt x="22365" y="0"/>
                  </a:moveTo>
                  <a:lnTo>
                    <a:pt x="21762" y="572"/>
                  </a:lnTo>
                  <a:lnTo>
                    <a:pt x="20649" y="1685"/>
                  </a:lnTo>
                  <a:lnTo>
                    <a:pt x="19536" y="2798"/>
                  </a:lnTo>
                  <a:lnTo>
                    <a:pt x="18439" y="3926"/>
                  </a:lnTo>
                  <a:lnTo>
                    <a:pt x="17326" y="5039"/>
                  </a:lnTo>
                  <a:lnTo>
                    <a:pt x="16213" y="6152"/>
                  </a:lnTo>
                  <a:lnTo>
                    <a:pt x="15100" y="7264"/>
                  </a:lnTo>
                  <a:lnTo>
                    <a:pt x="13988" y="8377"/>
                  </a:lnTo>
                  <a:lnTo>
                    <a:pt x="12875" y="9490"/>
                  </a:lnTo>
                  <a:lnTo>
                    <a:pt x="11762" y="10603"/>
                  </a:lnTo>
                  <a:lnTo>
                    <a:pt x="10649" y="11716"/>
                  </a:lnTo>
                  <a:lnTo>
                    <a:pt x="9536" y="12828"/>
                  </a:lnTo>
                  <a:lnTo>
                    <a:pt x="8424" y="13941"/>
                  </a:lnTo>
                  <a:lnTo>
                    <a:pt x="7311" y="15054"/>
                  </a:lnTo>
                  <a:lnTo>
                    <a:pt x="6198" y="16167"/>
                  </a:lnTo>
                  <a:lnTo>
                    <a:pt x="5085" y="17280"/>
                  </a:lnTo>
                  <a:lnTo>
                    <a:pt x="3972" y="18393"/>
                  </a:lnTo>
                  <a:lnTo>
                    <a:pt x="2859" y="19505"/>
                  </a:lnTo>
                  <a:lnTo>
                    <a:pt x="1747" y="20618"/>
                  </a:lnTo>
                  <a:lnTo>
                    <a:pt x="634" y="21731"/>
                  </a:lnTo>
                  <a:lnTo>
                    <a:pt x="0" y="22365"/>
                  </a:lnTo>
                  <a:cubicBezTo>
                    <a:pt x="16" y="22426"/>
                    <a:pt x="31" y="22473"/>
                    <a:pt x="62" y="22519"/>
                  </a:cubicBezTo>
                  <a:lnTo>
                    <a:pt x="897" y="21669"/>
                  </a:lnTo>
                  <a:lnTo>
                    <a:pt x="2009" y="20556"/>
                  </a:lnTo>
                  <a:lnTo>
                    <a:pt x="3122" y="19444"/>
                  </a:lnTo>
                  <a:lnTo>
                    <a:pt x="4235" y="18331"/>
                  </a:lnTo>
                  <a:lnTo>
                    <a:pt x="5332" y="17218"/>
                  </a:lnTo>
                  <a:lnTo>
                    <a:pt x="6445" y="16105"/>
                  </a:lnTo>
                  <a:lnTo>
                    <a:pt x="7558" y="14992"/>
                  </a:lnTo>
                  <a:lnTo>
                    <a:pt x="8671" y="13879"/>
                  </a:lnTo>
                  <a:lnTo>
                    <a:pt x="9784" y="12767"/>
                  </a:lnTo>
                  <a:lnTo>
                    <a:pt x="10897" y="11654"/>
                  </a:lnTo>
                  <a:lnTo>
                    <a:pt x="12009" y="10541"/>
                  </a:lnTo>
                  <a:lnTo>
                    <a:pt x="13122" y="9428"/>
                  </a:lnTo>
                  <a:lnTo>
                    <a:pt x="14235" y="8315"/>
                  </a:lnTo>
                  <a:lnTo>
                    <a:pt x="15363" y="7218"/>
                  </a:lnTo>
                  <a:lnTo>
                    <a:pt x="16476" y="6090"/>
                  </a:lnTo>
                  <a:lnTo>
                    <a:pt x="17589" y="4977"/>
                  </a:lnTo>
                  <a:lnTo>
                    <a:pt x="18702" y="3864"/>
                  </a:lnTo>
                  <a:lnTo>
                    <a:pt x="19814" y="2751"/>
                  </a:lnTo>
                  <a:lnTo>
                    <a:pt x="20927" y="1654"/>
                  </a:lnTo>
                  <a:lnTo>
                    <a:pt x="22040" y="541"/>
                  </a:lnTo>
                  <a:lnTo>
                    <a:pt x="22504" y="62"/>
                  </a:lnTo>
                  <a:lnTo>
                    <a:pt x="22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859500" y="1361763"/>
              <a:ext cx="580000" cy="580400"/>
            </a:xfrm>
            <a:custGeom>
              <a:rect b="b" l="l" r="r" t="t"/>
              <a:pathLst>
                <a:path extrusionOk="0" h="23216" w="23200">
                  <a:moveTo>
                    <a:pt x="23076" y="0"/>
                  </a:moveTo>
                  <a:lnTo>
                    <a:pt x="22133" y="943"/>
                  </a:lnTo>
                  <a:lnTo>
                    <a:pt x="21020" y="2056"/>
                  </a:lnTo>
                  <a:lnTo>
                    <a:pt x="19908" y="3169"/>
                  </a:lnTo>
                  <a:lnTo>
                    <a:pt x="18795" y="4282"/>
                  </a:lnTo>
                  <a:lnTo>
                    <a:pt x="17682" y="5395"/>
                  </a:lnTo>
                  <a:lnTo>
                    <a:pt x="16569" y="6507"/>
                  </a:lnTo>
                  <a:lnTo>
                    <a:pt x="15456" y="7620"/>
                  </a:lnTo>
                  <a:lnTo>
                    <a:pt x="14343" y="8733"/>
                  </a:lnTo>
                  <a:lnTo>
                    <a:pt x="13231" y="9846"/>
                  </a:lnTo>
                  <a:lnTo>
                    <a:pt x="12118" y="10959"/>
                  </a:lnTo>
                  <a:lnTo>
                    <a:pt x="11005" y="12071"/>
                  </a:lnTo>
                  <a:lnTo>
                    <a:pt x="9892" y="13184"/>
                  </a:lnTo>
                  <a:lnTo>
                    <a:pt x="8779" y="14297"/>
                  </a:lnTo>
                  <a:lnTo>
                    <a:pt x="7667" y="15410"/>
                  </a:lnTo>
                  <a:lnTo>
                    <a:pt x="6554" y="16523"/>
                  </a:lnTo>
                  <a:lnTo>
                    <a:pt x="4328" y="18748"/>
                  </a:lnTo>
                  <a:lnTo>
                    <a:pt x="3215" y="19861"/>
                  </a:lnTo>
                  <a:lnTo>
                    <a:pt x="2102" y="20974"/>
                  </a:lnTo>
                  <a:lnTo>
                    <a:pt x="990" y="22087"/>
                  </a:lnTo>
                  <a:lnTo>
                    <a:pt x="1" y="23076"/>
                  </a:lnTo>
                  <a:lnTo>
                    <a:pt x="62" y="23215"/>
                  </a:lnTo>
                  <a:lnTo>
                    <a:pt x="140" y="23138"/>
                  </a:lnTo>
                  <a:lnTo>
                    <a:pt x="1252" y="22025"/>
                  </a:lnTo>
                  <a:lnTo>
                    <a:pt x="2365" y="20912"/>
                  </a:lnTo>
                  <a:lnTo>
                    <a:pt x="3478" y="19799"/>
                  </a:lnTo>
                  <a:lnTo>
                    <a:pt x="4575" y="18687"/>
                  </a:lnTo>
                  <a:lnTo>
                    <a:pt x="5688" y="17574"/>
                  </a:lnTo>
                  <a:lnTo>
                    <a:pt x="6801" y="16461"/>
                  </a:lnTo>
                  <a:lnTo>
                    <a:pt x="7914" y="15348"/>
                  </a:lnTo>
                  <a:lnTo>
                    <a:pt x="9042" y="14235"/>
                  </a:lnTo>
                  <a:lnTo>
                    <a:pt x="10155" y="13122"/>
                  </a:lnTo>
                  <a:lnTo>
                    <a:pt x="11268" y="12010"/>
                  </a:lnTo>
                  <a:lnTo>
                    <a:pt x="12381" y="10897"/>
                  </a:lnTo>
                  <a:lnTo>
                    <a:pt x="13493" y="9784"/>
                  </a:lnTo>
                  <a:lnTo>
                    <a:pt x="14591" y="8671"/>
                  </a:lnTo>
                  <a:lnTo>
                    <a:pt x="15704" y="7558"/>
                  </a:lnTo>
                  <a:lnTo>
                    <a:pt x="16832" y="6461"/>
                  </a:lnTo>
                  <a:lnTo>
                    <a:pt x="17945" y="5333"/>
                  </a:lnTo>
                  <a:lnTo>
                    <a:pt x="19057" y="4220"/>
                  </a:lnTo>
                  <a:lnTo>
                    <a:pt x="20170" y="3107"/>
                  </a:lnTo>
                  <a:lnTo>
                    <a:pt x="21283" y="1994"/>
                  </a:lnTo>
                  <a:lnTo>
                    <a:pt x="22396" y="897"/>
                  </a:lnTo>
                  <a:lnTo>
                    <a:pt x="23200" y="78"/>
                  </a:lnTo>
                  <a:lnTo>
                    <a:pt x="230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814300" y="1316938"/>
              <a:ext cx="310300" cy="310300"/>
            </a:xfrm>
            <a:custGeom>
              <a:rect b="b" l="l" r="r" t="t"/>
              <a:pathLst>
                <a:path extrusionOk="0" h="12412" w="12412">
                  <a:moveTo>
                    <a:pt x="12411" y="1"/>
                  </a:moveTo>
                  <a:lnTo>
                    <a:pt x="12133" y="62"/>
                  </a:lnTo>
                  <a:lnTo>
                    <a:pt x="11685" y="526"/>
                  </a:lnTo>
                  <a:lnTo>
                    <a:pt x="10572" y="1639"/>
                  </a:lnTo>
                  <a:lnTo>
                    <a:pt x="9459" y="2752"/>
                  </a:lnTo>
                  <a:lnTo>
                    <a:pt x="8346" y="3849"/>
                  </a:lnTo>
                  <a:lnTo>
                    <a:pt x="7233" y="4962"/>
                  </a:lnTo>
                  <a:lnTo>
                    <a:pt x="6121" y="6075"/>
                  </a:lnTo>
                  <a:lnTo>
                    <a:pt x="5008" y="7188"/>
                  </a:lnTo>
                  <a:lnTo>
                    <a:pt x="3895" y="8300"/>
                  </a:lnTo>
                  <a:lnTo>
                    <a:pt x="2782" y="9413"/>
                  </a:lnTo>
                  <a:lnTo>
                    <a:pt x="1669" y="10526"/>
                  </a:lnTo>
                  <a:lnTo>
                    <a:pt x="557" y="11639"/>
                  </a:lnTo>
                  <a:lnTo>
                    <a:pt x="62" y="12133"/>
                  </a:lnTo>
                  <a:cubicBezTo>
                    <a:pt x="47" y="12226"/>
                    <a:pt x="16" y="12319"/>
                    <a:pt x="0" y="12412"/>
                  </a:cubicBezTo>
                  <a:lnTo>
                    <a:pt x="835" y="11577"/>
                  </a:lnTo>
                  <a:lnTo>
                    <a:pt x="1948" y="10464"/>
                  </a:lnTo>
                  <a:lnTo>
                    <a:pt x="3060" y="9351"/>
                  </a:lnTo>
                  <a:lnTo>
                    <a:pt x="4173" y="8254"/>
                  </a:lnTo>
                  <a:lnTo>
                    <a:pt x="5286" y="7126"/>
                  </a:lnTo>
                  <a:lnTo>
                    <a:pt x="6399" y="6013"/>
                  </a:lnTo>
                  <a:lnTo>
                    <a:pt x="7512" y="4900"/>
                  </a:lnTo>
                  <a:lnTo>
                    <a:pt x="8625" y="3787"/>
                  </a:lnTo>
                  <a:lnTo>
                    <a:pt x="9737" y="2674"/>
                  </a:lnTo>
                  <a:lnTo>
                    <a:pt x="10850" y="1562"/>
                  </a:lnTo>
                  <a:lnTo>
                    <a:pt x="11963" y="449"/>
                  </a:lnTo>
                  <a:lnTo>
                    <a:pt x="124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812350" y="1315013"/>
              <a:ext cx="508150" cy="507750"/>
            </a:xfrm>
            <a:custGeom>
              <a:rect b="b" l="l" r="r" t="t"/>
              <a:pathLst>
                <a:path extrusionOk="0" h="20310" w="20326">
                  <a:moveTo>
                    <a:pt x="20155" y="0"/>
                  </a:moveTo>
                  <a:lnTo>
                    <a:pt x="19568" y="603"/>
                  </a:lnTo>
                  <a:lnTo>
                    <a:pt x="18455" y="1700"/>
                  </a:lnTo>
                  <a:lnTo>
                    <a:pt x="17342" y="2813"/>
                  </a:lnTo>
                  <a:lnTo>
                    <a:pt x="16229" y="3926"/>
                  </a:lnTo>
                  <a:lnTo>
                    <a:pt x="15101" y="5039"/>
                  </a:lnTo>
                  <a:lnTo>
                    <a:pt x="13988" y="6152"/>
                  </a:lnTo>
                  <a:lnTo>
                    <a:pt x="12876" y="7265"/>
                  </a:lnTo>
                  <a:lnTo>
                    <a:pt x="11763" y="8377"/>
                  </a:lnTo>
                  <a:lnTo>
                    <a:pt x="10650" y="9490"/>
                  </a:lnTo>
                  <a:lnTo>
                    <a:pt x="9537" y="10603"/>
                  </a:lnTo>
                  <a:lnTo>
                    <a:pt x="8424" y="11716"/>
                  </a:lnTo>
                  <a:lnTo>
                    <a:pt x="7311" y="12829"/>
                  </a:lnTo>
                  <a:lnTo>
                    <a:pt x="6199" y="13941"/>
                  </a:lnTo>
                  <a:lnTo>
                    <a:pt x="5086" y="15054"/>
                  </a:lnTo>
                  <a:lnTo>
                    <a:pt x="3973" y="16167"/>
                  </a:lnTo>
                  <a:lnTo>
                    <a:pt x="2860" y="17280"/>
                  </a:lnTo>
                  <a:lnTo>
                    <a:pt x="1747" y="18393"/>
                  </a:lnTo>
                  <a:lnTo>
                    <a:pt x="635" y="19506"/>
                  </a:lnTo>
                  <a:lnTo>
                    <a:pt x="1" y="20155"/>
                  </a:lnTo>
                  <a:cubicBezTo>
                    <a:pt x="16" y="20201"/>
                    <a:pt x="16" y="20263"/>
                    <a:pt x="32" y="20309"/>
                  </a:cubicBezTo>
                  <a:lnTo>
                    <a:pt x="913" y="19444"/>
                  </a:lnTo>
                  <a:lnTo>
                    <a:pt x="2026" y="18331"/>
                  </a:lnTo>
                  <a:lnTo>
                    <a:pt x="3138" y="17218"/>
                  </a:lnTo>
                  <a:lnTo>
                    <a:pt x="4251" y="16105"/>
                  </a:lnTo>
                  <a:lnTo>
                    <a:pt x="5364" y="14992"/>
                  </a:lnTo>
                  <a:lnTo>
                    <a:pt x="6461" y="13880"/>
                  </a:lnTo>
                  <a:lnTo>
                    <a:pt x="7574" y="12767"/>
                  </a:lnTo>
                  <a:lnTo>
                    <a:pt x="8687" y="11654"/>
                  </a:lnTo>
                  <a:lnTo>
                    <a:pt x="9800" y="10541"/>
                  </a:lnTo>
                  <a:lnTo>
                    <a:pt x="10928" y="9428"/>
                  </a:lnTo>
                  <a:lnTo>
                    <a:pt x="12041" y="8331"/>
                  </a:lnTo>
                  <a:lnTo>
                    <a:pt x="13154" y="7203"/>
                  </a:lnTo>
                  <a:lnTo>
                    <a:pt x="14267" y="6090"/>
                  </a:lnTo>
                  <a:lnTo>
                    <a:pt x="15379" y="4977"/>
                  </a:lnTo>
                  <a:lnTo>
                    <a:pt x="16477" y="3864"/>
                  </a:lnTo>
                  <a:lnTo>
                    <a:pt x="17590" y="2767"/>
                  </a:lnTo>
                  <a:lnTo>
                    <a:pt x="18702" y="1654"/>
                  </a:lnTo>
                  <a:lnTo>
                    <a:pt x="19815" y="541"/>
                  </a:lnTo>
                  <a:lnTo>
                    <a:pt x="20325" y="31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824350" y="1326988"/>
              <a:ext cx="539025" cy="539050"/>
            </a:xfrm>
            <a:custGeom>
              <a:rect b="b" l="l" r="r" t="t"/>
              <a:pathLst>
                <a:path extrusionOk="0" h="21562" w="21561">
                  <a:moveTo>
                    <a:pt x="21406" y="0"/>
                  </a:moveTo>
                  <a:lnTo>
                    <a:pt x="21298" y="109"/>
                  </a:lnTo>
                  <a:lnTo>
                    <a:pt x="20185" y="1221"/>
                  </a:lnTo>
                  <a:lnTo>
                    <a:pt x="19088" y="2334"/>
                  </a:lnTo>
                  <a:lnTo>
                    <a:pt x="17975" y="3447"/>
                  </a:lnTo>
                  <a:lnTo>
                    <a:pt x="16862" y="4560"/>
                  </a:lnTo>
                  <a:lnTo>
                    <a:pt x="15749" y="5673"/>
                  </a:lnTo>
                  <a:lnTo>
                    <a:pt x="14621" y="6786"/>
                  </a:lnTo>
                  <a:lnTo>
                    <a:pt x="13508" y="7898"/>
                  </a:lnTo>
                  <a:lnTo>
                    <a:pt x="12396" y="9011"/>
                  </a:lnTo>
                  <a:lnTo>
                    <a:pt x="11283" y="10124"/>
                  </a:lnTo>
                  <a:lnTo>
                    <a:pt x="10170" y="11237"/>
                  </a:lnTo>
                  <a:lnTo>
                    <a:pt x="9057" y="12350"/>
                  </a:lnTo>
                  <a:lnTo>
                    <a:pt x="7944" y="13462"/>
                  </a:lnTo>
                  <a:lnTo>
                    <a:pt x="6831" y="14575"/>
                  </a:lnTo>
                  <a:lnTo>
                    <a:pt x="5719" y="15688"/>
                  </a:lnTo>
                  <a:lnTo>
                    <a:pt x="4606" y="16801"/>
                  </a:lnTo>
                  <a:lnTo>
                    <a:pt x="3493" y="17914"/>
                  </a:lnTo>
                  <a:lnTo>
                    <a:pt x="1824" y="19583"/>
                  </a:lnTo>
                  <a:lnTo>
                    <a:pt x="1267" y="20139"/>
                  </a:lnTo>
                  <a:lnTo>
                    <a:pt x="155" y="21252"/>
                  </a:lnTo>
                  <a:lnTo>
                    <a:pt x="0" y="21407"/>
                  </a:lnTo>
                  <a:cubicBezTo>
                    <a:pt x="15" y="21469"/>
                    <a:pt x="46" y="21515"/>
                    <a:pt x="62" y="21561"/>
                  </a:cubicBezTo>
                  <a:lnTo>
                    <a:pt x="433" y="21190"/>
                  </a:lnTo>
                  <a:lnTo>
                    <a:pt x="1546" y="20078"/>
                  </a:lnTo>
                  <a:lnTo>
                    <a:pt x="2658" y="18965"/>
                  </a:lnTo>
                  <a:lnTo>
                    <a:pt x="3771" y="17852"/>
                  </a:lnTo>
                  <a:lnTo>
                    <a:pt x="4884" y="16739"/>
                  </a:lnTo>
                  <a:lnTo>
                    <a:pt x="5997" y="15626"/>
                  </a:lnTo>
                  <a:lnTo>
                    <a:pt x="7110" y="14513"/>
                  </a:lnTo>
                  <a:lnTo>
                    <a:pt x="8223" y="13401"/>
                  </a:lnTo>
                  <a:lnTo>
                    <a:pt x="9335" y="12288"/>
                  </a:lnTo>
                  <a:lnTo>
                    <a:pt x="10448" y="11175"/>
                  </a:lnTo>
                  <a:lnTo>
                    <a:pt x="11561" y="10062"/>
                  </a:lnTo>
                  <a:lnTo>
                    <a:pt x="12674" y="8949"/>
                  </a:lnTo>
                  <a:lnTo>
                    <a:pt x="13787" y="7852"/>
                  </a:lnTo>
                  <a:lnTo>
                    <a:pt x="14899" y="6724"/>
                  </a:lnTo>
                  <a:lnTo>
                    <a:pt x="16012" y="5611"/>
                  </a:lnTo>
                  <a:lnTo>
                    <a:pt x="17125" y="4498"/>
                  </a:lnTo>
                  <a:lnTo>
                    <a:pt x="18238" y="3385"/>
                  </a:lnTo>
                  <a:lnTo>
                    <a:pt x="19351" y="2288"/>
                  </a:lnTo>
                  <a:lnTo>
                    <a:pt x="20463" y="1175"/>
                  </a:lnTo>
                  <a:lnTo>
                    <a:pt x="21561" y="62"/>
                  </a:lnTo>
                  <a:cubicBezTo>
                    <a:pt x="21514" y="47"/>
                    <a:pt x="21468" y="16"/>
                    <a:pt x="21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817775" y="1320413"/>
              <a:ext cx="524750" cy="524375"/>
            </a:xfrm>
            <a:custGeom>
              <a:rect b="b" l="l" r="r" t="t"/>
              <a:pathLst>
                <a:path extrusionOk="0" h="20975" w="20990">
                  <a:moveTo>
                    <a:pt x="20819" y="1"/>
                  </a:moveTo>
                  <a:lnTo>
                    <a:pt x="20464" y="387"/>
                  </a:lnTo>
                  <a:lnTo>
                    <a:pt x="19351" y="1500"/>
                  </a:lnTo>
                  <a:lnTo>
                    <a:pt x="18238" y="2597"/>
                  </a:lnTo>
                  <a:lnTo>
                    <a:pt x="17125" y="3710"/>
                  </a:lnTo>
                  <a:lnTo>
                    <a:pt x="16012" y="4823"/>
                  </a:lnTo>
                  <a:lnTo>
                    <a:pt x="14884" y="5936"/>
                  </a:lnTo>
                  <a:lnTo>
                    <a:pt x="13771" y="7049"/>
                  </a:lnTo>
                  <a:lnTo>
                    <a:pt x="12659" y="8161"/>
                  </a:lnTo>
                  <a:lnTo>
                    <a:pt x="11546" y="9274"/>
                  </a:lnTo>
                  <a:lnTo>
                    <a:pt x="10433" y="10387"/>
                  </a:lnTo>
                  <a:lnTo>
                    <a:pt x="9320" y="11500"/>
                  </a:lnTo>
                  <a:lnTo>
                    <a:pt x="8207" y="12613"/>
                  </a:lnTo>
                  <a:lnTo>
                    <a:pt x="7094" y="13725"/>
                  </a:lnTo>
                  <a:lnTo>
                    <a:pt x="5982" y="14838"/>
                  </a:lnTo>
                  <a:lnTo>
                    <a:pt x="4869" y="15951"/>
                  </a:lnTo>
                  <a:lnTo>
                    <a:pt x="3756" y="17064"/>
                  </a:lnTo>
                  <a:lnTo>
                    <a:pt x="2643" y="18177"/>
                  </a:lnTo>
                  <a:lnTo>
                    <a:pt x="1530" y="19290"/>
                  </a:lnTo>
                  <a:lnTo>
                    <a:pt x="418" y="20402"/>
                  </a:lnTo>
                  <a:lnTo>
                    <a:pt x="0" y="20820"/>
                  </a:lnTo>
                  <a:lnTo>
                    <a:pt x="47" y="20974"/>
                  </a:lnTo>
                  <a:lnTo>
                    <a:pt x="696" y="20341"/>
                  </a:lnTo>
                  <a:lnTo>
                    <a:pt x="1809" y="19228"/>
                  </a:lnTo>
                  <a:lnTo>
                    <a:pt x="2921" y="18115"/>
                  </a:lnTo>
                  <a:lnTo>
                    <a:pt x="4034" y="17002"/>
                  </a:lnTo>
                  <a:lnTo>
                    <a:pt x="5147" y="15889"/>
                  </a:lnTo>
                  <a:lnTo>
                    <a:pt x="6244" y="14776"/>
                  </a:lnTo>
                  <a:lnTo>
                    <a:pt x="7357" y="13664"/>
                  </a:lnTo>
                  <a:lnTo>
                    <a:pt x="8470" y="12551"/>
                  </a:lnTo>
                  <a:lnTo>
                    <a:pt x="9583" y="11438"/>
                  </a:lnTo>
                  <a:lnTo>
                    <a:pt x="10711" y="10325"/>
                  </a:lnTo>
                  <a:lnTo>
                    <a:pt x="11824" y="9212"/>
                  </a:lnTo>
                  <a:lnTo>
                    <a:pt x="12937" y="8115"/>
                  </a:lnTo>
                  <a:lnTo>
                    <a:pt x="14050" y="6987"/>
                  </a:lnTo>
                  <a:lnTo>
                    <a:pt x="15162" y="5874"/>
                  </a:lnTo>
                  <a:lnTo>
                    <a:pt x="16275" y="4761"/>
                  </a:lnTo>
                  <a:lnTo>
                    <a:pt x="17388" y="3648"/>
                  </a:lnTo>
                  <a:lnTo>
                    <a:pt x="18501" y="2551"/>
                  </a:lnTo>
                  <a:lnTo>
                    <a:pt x="19614" y="1438"/>
                  </a:lnTo>
                  <a:lnTo>
                    <a:pt x="20726" y="325"/>
                  </a:lnTo>
                  <a:lnTo>
                    <a:pt x="20989" y="47"/>
                  </a:lnTo>
                  <a:lnTo>
                    <a:pt x="208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832075" y="1334713"/>
              <a:ext cx="551800" cy="551400"/>
            </a:xfrm>
            <a:custGeom>
              <a:rect b="b" l="l" r="r" t="t"/>
              <a:pathLst>
                <a:path extrusionOk="0" h="22056" w="22072">
                  <a:moveTo>
                    <a:pt x="21916" y="1"/>
                  </a:moveTo>
                  <a:lnTo>
                    <a:pt x="20989" y="928"/>
                  </a:lnTo>
                  <a:lnTo>
                    <a:pt x="19876" y="2041"/>
                  </a:lnTo>
                  <a:lnTo>
                    <a:pt x="18763" y="3154"/>
                  </a:lnTo>
                  <a:lnTo>
                    <a:pt x="17666" y="4251"/>
                  </a:lnTo>
                  <a:lnTo>
                    <a:pt x="16553" y="5364"/>
                  </a:lnTo>
                  <a:lnTo>
                    <a:pt x="15440" y="6477"/>
                  </a:lnTo>
                  <a:lnTo>
                    <a:pt x="14328" y="7589"/>
                  </a:lnTo>
                  <a:lnTo>
                    <a:pt x="13215" y="8702"/>
                  </a:lnTo>
                  <a:lnTo>
                    <a:pt x="12102" y="9815"/>
                  </a:lnTo>
                  <a:lnTo>
                    <a:pt x="10989" y="10928"/>
                  </a:lnTo>
                  <a:lnTo>
                    <a:pt x="9876" y="12041"/>
                  </a:lnTo>
                  <a:lnTo>
                    <a:pt x="8764" y="13153"/>
                  </a:lnTo>
                  <a:lnTo>
                    <a:pt x="7651" y="14266"/>
                  </a:lnTo>
                  <a:lnTo>
                    <a:pt x="6538" y="15379"/>
                  </a:lnTo>
                  <a:lnTo>
                    <a:pt x="5425" y="16492"/>
                  </a:lnTo>
                  <a:lnTo>
                    <a:pt x="4312" y="17605"/>
                  </a:lnTo>
                  <a:lnTo>
                    <a:pt x="3199" y="18718"/>
                  </a:lnTo>
                  <a:lnTo>
                    <a:pt x="2087" y="19830"/>
                  </a:lnTo>
                  <a:lnTo>
                    <a:pt x="974" y="20943"/>
                  </a:lnTo>
                  <a:lnTo>
                    <a:pt x="0" y="21917"/>
                  </a:lnTo>
                  <a:lnTo>
                    <a:pt x="47" y="22056"/>
                  </a:lnTo>
                  <a:lnTo>
                    <a:pt x="108" y="21994"/>
                  </a:lnTo>
                  <a:lnTo>
                    <a:pt x="1221" y="20881"/>
                  </a:lnTo>
                  <a:lnTo>
                    <a:pt x="2334" y="19769"/>
                  </a:lnTo>
                  <a:lnTo>
                    <a:pt x="4482" y="17636"/>
                  </a:lnTo>
                  <a:lnTo>
                    <a:pt x="4575" y="17543"/>
                  </a:lnTo>
                  <a:lnTo>
                    <a:pt x="5672" y="16430"/>
                  </a:lnTo>
                  <a:lnTo>
                    <a:pt x="6785" y="15317"/>
                  </a:lnTo>
                  <a:lnTo>
                    <a:pt x="7898" y="14204"/>
                  </a:lnTo>
                  <a:lnTo>
                    <a:pt x="9011" y="13092"/>
                  </a:lnTo>
                  <a:lnTo>
                    <a:pt x="10139" y="11979"/>
                  </a:lnTo>
                  <a:lnTo>
                    <a:pt x="11252" y="10866"/>
                  </a:lnTo>
                  <a:lnTo>
                    <a:pt x="12365" y="9753"/>
                  </a:lnTo>
                  <a:lnTo>
                    <a:pt x="13478" y="8640"/>
                  </a:lnTo>
                  <a:lnTo>
                    <a:pt x="14590" y="7543"/>
                  </a:lnTo>
                  <a:lnTo>
                    <a:pt x="15703" y="6415"/>
                  </a:lnTo>
                  <a:lnTo>
                    <a:pt x="16816" y="5302"/>
                  </a:lnTo>
                  <a:lnTo>
                    <a:pt x="17929" y="4189"/>
                  </a:lnTo>
                  <a:lnTo>
                    <a:pt x="19042" y="3076"/>
                  </a:lnTo>
                  <a:lnTo>
                    <a:pt x="20154" y="1979"/>
                  </a:lnTo>
                  <a:lnTo>
                    <a:pt x="21267" y="866"/>
                  </a:lnTo>
                  <a:lnTo>
                    <a:pt x="22071" y="62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803850" y="1306113"/>
              <a:ext cx="387200" cy="387200"/>
            </a:xfrm>
            <a:custGeom>
              <a:rect b="b" l="l" r="r" t="t"/>
              <a:pathLst>
                <a:path extrusionOk="0" h="15488" w="15488">
                  <a:moveTo>
                    <a:pt x="15488" y="1"/>
                  </a:moveTo>
                  <a:lnTo>
                    <a:pt x="15256" y="32"/>
                  </a:lnTo>
                  <a:lnTo>
                    <a:pt x="14328" y="959"/>
                  </a:lnTo>
                  <a:lnTo>
                    <a:pt x="13216" y="2072"/>
                  </a:lnTo>
                  <a:lnTo>
                    <a:pt x="12103" y="3185"/>
                  </a:lnTo>
                  <a:lnTo>
                    <a:pt x="10990" y="4282"/>
                  </a:lnTo>
                  <a:lnTo>
                    <a:pt x="9877" y="5395"/>
                  </a:lnTo>
                  <a:lnTo>
                    <a:pt x="8764" y="6508"/>
                  </a:lnTo>
                  <a:lnTo>
                    <a:pt x="7651" y="7621"/>
                  </a:lnTo>
                  <a:lnTo>
                    <a:pt x="6539" y="8733"/>
                  </a:lnTo>
                  <a:lnTo>
                    <a:pt x="5426" y="9846"/>
                  </a:lnTo>
                  <a:lnTo>
                    <a:pt x="4313" y="10959"/>
                  </a:lnTo>
                  <a:lnTo>
                    <a:pt x="3200" y="12072"/>
                  </a:lnTo>
                  <a:lnTo>
                    <a:pt x="2087" y="13185"/>
                  </a:lnTo>
                  <a:lnTo>
                    <a:pt x="975" y="14297"/>
                  </a:lnTo>
                  <a:lnTo>
                    <a:pt x="16" y="15271"/>
                  </a:lnTo>
                  <a:cubicBezTo>
                    <a:pt x="16" y="15333"/>
                    <a:pt x="1" y="15410"/>
                    <a:pt x="1" y="15488"/>
                  </a:cubicBezTo>
                  <a:lnTo>
                    <a:pt x="140" y="15348"/>
                  </a:lnTo>
                  <a:lnTo>
                    <a:pt x="1253" y="14236"/>
                  </a:lnTo>
                  <a:lnTo>
                    <a:pt x="2366" y="13123"/>
                  </a:lnTo>
                  <a:lnTo>
                    <a:pt x="3478" y="12010"/>
                  </a:lnTo>
                  <a:lnTo>
                    <a:pt x="4591" y="10897"/>
                  </a:lnTo>
                  <a:lnTo>
                    <a:pt x="5704" y="9784"/>
                  </a:lnTo>
                  <a:lnTo>
                    <a:pt x="6817" y="8687"/>
                  </a:lnTo>
                  <a:lnTo>
                    <a:pt x="7930" y="7559"/>
                  </a:lnTo>
                  <a:lnTo>
                    <a:pt x="9043" y="6446"/>
                  </a:lnTo>
                  <a:lnTo>
                    <a:pt x="10155" y="5333"/>
                  </a:lnTo>
                  <a:lnTo>
                    <a:pt x="11268" y="4220"/>
                  </a:lnTo>
                  <a:lnTo>
                    <a:pt x="12381" y="3107"/>
                  </a:lnTo>
                  <a:lnTo>
                    <a:pt x="13494" y="1995"/>
                  </a:lnTo>
                  <a:lnTo>
                    <a:pt x="14607" y="882"/>
                  </a:lnTo>
                  <a:lnTo>
                    <a:pt x="154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02" name="Google Shape;302;p2"/>
          <p:cNvGrpSpPr/>
          <p:nvPr/>
        </p:nvGrpSpPr>
        <p:grpSpPr>
          <a:xfrm>
            <a:off x="5189304" y="1922461"/>
            <a:ext cx="844275" cy="844300"/>
            <a:chOff x="2802325" y="1304963"/>
            <a:chExt cx="844275" cy="844300"/>
          </a:xfrm>
        </p:grpSpPr>
        <p:sp>
          <p:nvSpPr>
            <p:cNvPr id="303" name="Google Shape;303;p2"/>
            <p:cNvSpPr/>
            <p:nvPr/>
          </p:nvSpPr>
          <p:spPr>
            <a:xfrm>
              <a:off x="3155100" y="1657738"/>
              <a:ext cx="486500" cy="486500"/>
            </a:xfrm>
            <a:custGeom>
              <a:rect b="b" l="l" r="r" t="t"/>
              <a:pathLst>
                <a:path extrusionOk="0" h="19460" w="19460">
                  <a:moveTo>
                    <a:pt x="19428" y="1"/>
                  </a:moveTo>
                  <a:lnTo>
                    <a:pt x="19196" y="232"/>
                  </a:lnTo>
                  <a:lnTo>
                    <a:pt x="18083" y="1345"/>
                  </a:lnTo>
                  <a:lnTo>
                    <a:pt x="16971" y="2458"/>
                  </a:lnTo>
                  <a:lnTo>
                    <a:pt x="15858" y="3571"/>
                  </a:lnTo>
                  <a:lnTo>
                    <a:pt x="14745" y="4684"/>
                  </a:lnTo>
                  <a:lnTo>
                    <a:pt x="13632" y="5797"/>
                  </a:lnTo>
                  <a:lnTo>
                    <a:pt x="12519" y="6909"/>
                  </a:lnTo>
                  <a:lnTo>
                    <a:pt x="11407" y="8022"/>
                  </a:lnTo>
                  <a:lnTo>
                    <a:pt x="10294" y="9135"/>
                  </a:lnTo>
                  <a:lnTo>
                    <a:pt x="9196" y="10248"/>
                  </a:lnTo>
                  <a:lnTo>
                    <a:pt x="8084" y="11361"/>
                  </a:lnTo>
                  <a:lnTo>
                    <a:pt x="6971" y="12473"/>
                  </a:lnTo>
                  <a:lnTo>
                    <a:pt x="5858" y="13586"/>
                  </a:lnTo>
                  <a:lnTo>
                    <a:pt x="4745" y="14715"/>
                  </a:lnTo>
                  <a:lnTo>
                    <a:pt x="3632" y="15827"/>
                  </a:lnTo>
                  <a:lnTo>
                    <a:pt x="2519" y="16940"/>
                  </a:lnTo>
                  <a:lnTo>
                    <a:pt x="1407" y="18038"/>
                  </a:lnTo>
                  <a:lnTo>
                    <a:pt x="278" y="19150"/>
                  </a:lnTo>
                  <a:lnTo>
                    <a:pt x="0" y="19429"/>
                  </a:lnTo>
                  <a:cubicBezTo>
                    <a:pt x="62" y="19429"/>
                    <a:pt x="124" y="19459"/>
                    <a:pt x="186" y="19459"/>
                  </a:cubicBezTo>
                  <a:lnTo>
                    <a:pt x="1669" y="17976"/>
                  </a:lnTo>
                  <a:lnTo>
                    <a:pt x="2782" y="16863"/>
                  </a:lnTo>
                  <a:lnTo>
                    <a:pt x="3895" y="15750"/>
                  </a:lnTo>
                  <a:lnTo>
                    <a:pt x="6059" y="13586"/>
                  </a:lnTo>
                  <a:lnTo>
                    <a:pt x="6121" y="13524"/>
                  </a:lnTo>
                  <a:lnTo>
                    <a:pt x="7233" y="12412"/>
                  </a:lnTo>
                  <a:lnTo>
                    <a:pt x="8346" y="11299"/>
                  </a:lnTo>
                  <a:lnTo>
                    <a:pt x="9459" y="10186"/>
                  </a:lnTo>
                  <a:lnTo>
                    <a:pt x="10572" y="9073"/>
                  </a:lnTo>
                  <a:lnTo>
                    <a:pt x="11685" y="7960"/>
                  </a:lnTo>
                  <a:lnTo>
                    <a:pt x="12798" y="6848"/>
                  </a:lnTo>
                  <a:lnTo>
                    <a:pt x="13910" y="5735"/>
                  </a:lnTo>
                  <a:lnTo>
                    <a:pt x="15023" y="4622"/>
                  </a:lnTo>
                  <a:lnTo>
                    <a:pt x="16136" y="3509"/>
                  </a:lnTo>
                  <a:lnTo>
                    <a:pt x="17249" y="2396"/>
                  </a:lnTo>
                  <a:lnTo>
                    <a:pt x="18362" y="1283"/>
                  </a:lnTo>
                  <a:lnTo>
                    <a:pt x="19459" y="186"/>
                  </a:lnTo>
                  <a:cubicBezTo>
                    <a:pt x="19459" y="124"/>
                    <a:pt x="19444" y="62"/>
                    <a:pt x="19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179825" y="1682463"/>
              <a:ext cx="465250" cy="464875"/>
            </a:xfrm>
            <a:custGeom>
              <a:rect b="b" l="l" r="r" t="t"/>
              <a:pathLst>
                <a:path extrusionOk="0" h="18595" w="18610">
                  <a:moveTo>
                    <a:pt x="18578" y="1"/>
                  </a:moveTo>
                  <a:lnTo>
                    <a:pt x="18223" y="372"/>
                  </a:lnTo>
                  <a:lnTo>
                    <a:pt x="17110" y="1485"/>
                  </a:lnTo>
                  <a:lnTo>
                    <a:pt x="15997" y="2597"/>
                  </a:lnTo>
                  <a:lnTo>
                    <a:pt x="14884" y="3710"/>
                  </a:lnTo>
                  <a:lnTo>
                    <a:pt x="13215" y="5379"/>
                  </a:lnTo>
                  <a:lnTo>
                    <a:pt x="12643" y="5920"/>
                  </a:lnTo>
                  <a:lnTo>
                    <a:pt x="11530" y="7033"/>
                  </a:lnTo>
                  <a:lnTo>
                    <a:pt x="10418" y="8146"/>
                  </a:lnTo>
                  <a:lnTo>
                    <a:pt x="9305" y="9259"/>
                  </a:lnTo>
                  <a:lnTo>
                    <a:pt x="8207" y="10372"/>
                  </a:lnTo>
                  <a:lnTo>
                    <a:pt x="7095" y="11484"/>
                  </a:lnTo>
                  <a:lnTo>
                    <a:pt x="5982" y="12597"/>
                  </a:lnTo>
                  <a:lnTo>
                    <a:pt x="4869" y="13726"/>
                  </a:lnTo>
                  <a:lnTo>
                    <a:pt x="3756" y="14823"/>
                  </a:lnTo>
                  <a:lnTo>
                    <a:pt x="2643" y="15936"/>
                  </a:lnTo>
                  <a:lnTo>
                    <a:pt x="1530" y="17049"/>
                  </a:lnTo>
                  <a:lnTo>
                    <a:pt x="402" y="18161"/>
                  </a:lnTo>
                  <a:lnTo>
                    <a:pt x="0" y="18579"/>
                  </a:lnTo>
                  <a:lnTo>
                    <a:pt x="186" y="18594"/>
                  </a:lnTo>
                  <a:lnTo>
                    <a:pt x="680" y="18100"/>
                  </a:lnTo>
                  <a:lnTo>
                    <a:pt x="1793" y="16987"/>
                  </a:lnTo>
                  <a:lnTo>
                    <a:pt x="2906" y="15874"/>
                  </a:lnTo>
                  <a:lnTo>
                    <a:pt x="4019" y="14761"/>
                  </a:lnTo>
                  <a:lnTo>
                    <a:pt x="5132" y="13648"/>
                  </a:lnTo>
                  <a:lnTo>
                    <a:pt x="6244" y="12535"/>
                  </a:lnTo>
                  <a:lnTo>
                    <a:pt x="7357" y="11423"/>
                  </a:lnTo>
                  <a:lnTo>
                    <a:pt x="8470" y="10310"/>
                  </a:lnTo>
                  <a:lnTo>
                    <a:pt x="10696" y="8084"/>
                  </a:lnTo>
                  <a:lnTo>
                    <a:pt x="11809" y="6971"/>
                  </a:lnTo>
                  <a:lnTo>
                    <a:pt x="12921" y="5859"/>
                  </a:lnTo>
                  <a:lnTo>
                    <a:pt x="14714" y="4066"/>
                  </a:lnTo>
                  <a:lnTo>
                    <a:pt x="15147" y="3633"/>
                  </a:lnTo>
                  <a:lnTo>
                    <a:pt x="16260" y="2520"/>
                  </a:lnTo>
                  <a:lnTo>
                    <a:pt x="17373" y="1407"/>
                  </a:lnTo>
                  <a:lnTo>
                    <a:pt x="18485" y="294"/>
                  </a:lnTo>
                  <a:lnTo>
                    <a:pt x="18609" y="186"/>
                  </a:lnTo>
                  <a:cubicBezTo>
                    <a:pt x="18594" y="124"/>
                    <a:pt x="18594" y="63"/>
                    <a:pt x="18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205700" y="1708363"/>
              <a:ext cx="440525" cy="440500"/>
            </a:xfrm>
            <a:custGeom>
              <a:rect b="b" l="l" r="r" t="t"/>
              <a:pathLst>
                <a:path extrusionOk="0" h="17620" w="17621">
                  <a:moveTo>
                    <a:pt x="17621" y="0"/>
                  </a:moveTo>
                  <a:lnTo>
                    <a:pt x="17188" y="433"/>
                  </a:lnTo>
                  <a:lnTo>
                    <a:pt x="16075" y="1546"/>
                  </a:lnTo>
                  <a:lnTo>
                    <a:pt x="14962" y="2659"/>
                  </a:lnTo>
                  <a:lnTo>
                    <a:pt x="13849" y="3772"/>
                  </a:lnTo>
                  <a:lnTo>
                    <a:pt x="12736" y="4884"/>
                  </a:lnTo>
                  <a:lnTo>
                    <a:pt x="11608" y="5997"/>
                  </a:lnTo>
                  <a:lnTo>
                    <a:pt x="10495" y="7110"/>
                  </a:lnTo>
                  <a:lnTo>
                    <a:pt x="9383" y="8223"/>
                  </a:lnTo>
                  <a:lnTo>
                    <a:pt x="8270" y="9336"/>
                  </a:lnTo>
                  <a:lnTo>
                    <a:pt x="7172" y="10448"/>
                  </a:lnTo>
                  <a:lnTo>
                    <a:pt x="6060" y="11561"/>
                  </a:lnTo>
                  <a:lnTo>
                    <a:pt x="4947" y="12690"/>
                  </a:lnTo>
                  <a:lnTo>
                    <a:pt x="3834" y="13802"/>
                  </a:lnTo>
                  <a:lnTo>
                    <a:pt x="2721" y="14900"/>
                  </a:lnTo>
                  <a:lnTo>
                    <a:pt x="495" y="17125"/>
                  </a:lnTo>
                  <a:lnTo>
                    <a:pt x="1" y="17620"/>
                  </a:lnTo>
                  <a:lnTo>
                    <a:pt x="186" y="17620"/>
                  </a:lnTo>
                  <a:lnTo>
                    <a:pt x="743" y="17064"/>
                  </a:lnTo>
                  <a:lnTo>
                    <a:pt x="1856" y="15951"/>
                  </a:lnTo>
                  <a:lnTo>
                    <a:pt x="2968" y="14838"/>
                  </a:lnTo>
                  <a:lnTo>
                    <a:pt x="4081" y="13725"/>
                  </a:lnTo>
                  <a:lnTo>
                    <a:pt x="5194" y="12612"/>
                  </a:lnTo>
                  <a:lnTo>
                    <a:pt x="6307" y="11499"/>
                  </a:lnTo>
                  <a:lnTo>
                    <a:pt x="7420" y="10387"/>
                  </a:lnTo>
                  <a:lnTo>
                    <a:pt x="8532" y="9274"/>
                  </a:lnTo>
                  <a:lnTo>
                    <a:pt x="9645" y="8161"/>
                  </a:lnTo>
                  <a:lnTo>
                    <a:pt x="10758" y="7048"/>
                  </a:lnTo>
                  <a:lnTo>
                    <a:pt x="11871" y="5935"/>
                  </a:lnTo>
                  <a:lnTo>
                    <a:pt x="12984" y="4823"/>
                  </a:lnTo>
                  <a:lnTo>
                    <a:pt x="14097" y="3710"/>
                  </a:lnTo>
                  <a:lnTo>
                    <a:pt x="15209" y="2597"/>
                  </a:lnTo>
                  <a:lnTo>
                    <a:pt x="16322" y="1484"/>
                  </a:lnTo>
                  <a:lnTo>
                    <a:pt x="17435" y="371"/>
                  </a:lnTo>
                  <a:lnTo>
                    <a:pt x="17621" y="186"/>
                  </a:lnTo>
                  <a:cubicBezTo>
                    <a:pt x="17621" y="124"/>
                    <a:pt x="17621" y="62"/>
                    <a:pt x="17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233150" y="1735788"/>
              <a:ext cx="413450" cy="413475"/>
            </a:xfrm>
            <a:custGeom>
              <a:rect b="b" l="l" r="r" t="t"/>
              <a:pathLst>
                <a:path extrusionOk="0" h="16539" w="16538">
                  <a:moveTo>
                    <a:pt x="16538" y="1"/>
                  </a:moveTo>
                  <a:lnTo>
                    <a:pt x="16090" y="449"/>
                  </a:lnTo>
                  <a:lnTo>
                    <a:pt x="14977" y="1562"/>
                  </a:lnTo>
                  <a:lnTo>
                    <a:pt x="13864" y="2675"/>
                  </a:lnTo>
                  <a:lnTo>
                    <a:pt x="12751" y="3787"/>
                  </a:lnTo>
                  <a:lnTo>
                    <a:pt x="11638" y="4900"/>
                  </a:lnTo>
                  <a:lnTo>
                    <a:pt x="10510" y="6013"/>
                  </a:lnTo>
                  <a:lnTo>
                    <a:pt x="9397" y="7126"/>
                  </a:lnTo>
                  <a:lnTo>
                    <a:pt x="8285" y="8239"/>
                  </a:lnTo>
                  <a:lnTo>
                    <a:pt x="7172" y="9351"/>
                  </a:lnTo>
                  <a:lnTo>
                    <a:pt x="5008" y="11531"/>
                  </a:lnTo>
                  <a:lnTo>
                    <a:pt x="4946" y="11577"/>
                  </a:lnTo>
                  <a:lnTo>
                    <a:pt x="3833" y="12690"/>
                  </a:lnTo>
                  <a:lnTo>
                    <a:pt x="2720" y="13803"/>
                  </a:lnTo>
                  <a:lnTo>
                    <a:pt x="1623" y="14916"/>
                  </a:lnTo>
                  <a:lnTo>
                    <a:pt x="510" y="16028"/>
                  </a:lnTo>
                  <a:lnTo>
                    <a:pt x="0" y="16538"/>
                  </a:lnTo>
                  <a:lnTo>
                    <a:pt x="201" y="16538"/>
                  </a:lnTo>
                  <a:lnTo>
                    <a:pt x="773" y="15982"/>
                  </a:lnTo>
                  <a:lnTo>
                    <a:pt x="1886" y="14869"/>
                  </a:lnTo>
                  <a:lnTo>
                    <a:pt x="2999" y="13756"/>
                  </a:lnTo>
                  <a:lnTo>
                    <a:pt x="4111" y="12644"/>
                  </a:lnTo>
                  <a:lnTo>
                    <a:pt x="5224" y="11531"/>
                  </a:lnTo>
                  <a:lnTo>
                    <a:pt x="6337" y="10418"/>
                  </a:lnTo>
                  <a:lnTo>
                    <a:pt x="7450" y="9305"/>
                  </a:lnTo>
                  <a:lnTo>
                    <a:pt x="8563" y="8192"/>
                  </a:lnTo>
                  <a:lnTo>
                    <a:pt x="9676" y="7079"/>
                  </a:lnTo>
                  <a:lnTo>
                    <a:pt x="10788" y="5967"/>
                  </a:lnTo>
                  <a:lnTo>
                    <a:pt x="11901" y="4854"/>
                  </a:lnTo>
                  <a:lnTo>
                    <a:pt x="13014" y="3741"/>
                  </a:lnTo>
                  <a:lnTo>
                    <a:pt x="14127" y="2628"/>
                  </a:lnTo>
                  <a:lnTo>
                    <a:pt x="15240" y="1515"/>
                  </a:lnTo>
                  <a:lnTo>
                    <a:pt x="16352" y="403"/>
                  </a:lnTo>
                  <a:lnTo>
                    <a:pt x="16523" y="217"/>
                  </a:lnTo>
                  <a:lnTo>
                    <a:pt x="16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262900" y="1765163"/>
              <a:ext cx="382175" cy="382175"/>
            </a:xfrm>
            <a:custGeom>
              <a:rect b="b" l="l" r="r" t="t"/>
              <a:pathLst>
                <a:path extrusionOk="0" h="15287" w="15287">
                  <a:moveTo>
                    <a:pt x="15286" y="0"/>
                  </a:moveTo>
                  <a:lnTo>
                    <a:pt x="14900" y="387"/>
                  </a:lnTo>
                  <a:lnTo>
                    <a:pt x="13787" y="1500"/>
                  </a:lnTo>
                  <a:lnTo>
                    <a:pt x="12674" y="2612"/>
                  </a:lnTo>
                  <a:lnTo>
                    <a:pt x="11561" y="3725"/>
                  </a:lnTo>
                  <a:lnTo>
                    <a:pt x="9382" y="5889"/>
                  </a:lnTo>
                  <a:lnTo>
                    <a:pt x="9336" y="5951"/>
                  </a:lnTo>
                  <a:lnTo>
                    <a:pt x="8223" y="7064"/>
                  </a:lnTo>
                  <a:lnTo>
                    <a:pt x="7110" y="8176"/>
                  </a:lnTo>
                  <a:lnTo>
                    <a:pt x="5997" y="9289"/>
                  </a:lnTo>
                  <a:lnTo>
                    <a:pt x="4884" y="10418"/>
                  </a:lnTo>
                  <a:lnTo>
                    <a:pt x="3772" y="11530"/>
                  </a:lnTo>
                  <a:lnTo>
                    <a:pt x="2659" y="12643"/>
                  </a:lnTo>
                  <a:lnTo>
                    <a:pt x="1546" y="13741"/>
                  </a:lnTo>
                  <a:lnTo>
                    <a:pt x="433" y="14853"/>
                  </a:lnTo>
                  <a:lnTo>
                    <a:pt x="0" y="15286"/>
                  </a:lnTo>
                  <a:lnTo>
                    <a:pt x="217" y="15271"/>
                  </a:lnTo>
                  <a:lnTo>
                    <a:pt x="1762" y="13741"/>
                  </a:lnTo>
                  <a:lnTo>
                    <a:pt x="1809" y="13679"/>
                  </a:lnTo>
                  <a:lnTo>
                    <a:pt x="2921" y="12566"/>
                  </a:lnTo>
                  <a:lnTo>
                    <a:pt x="4034" y="11453"/>
                  </a:lnTo>
                  <a:lnTo>
                    <a:pt x="5147" y="10340"/>
                  </a:lnTo>
                  <a:lnTo>
                    <a:pt x="6260" y="9227"/>
                  </a:lnTo>
                  <a:lnTo>
                    <a:pt x="7373" y="8115"/>
                  </a:lnTo>
                  <a:lnTo>
                    <a:pt x="8486" y="7002"/>
                  </a:lnTo>
                  <a:lnTo>
                    <a:pt x="9598" y="5889"/>
                  </a:lnTo>
                  <a:lnTo>
                    <a:pt x="10711" y="4776"/>
                  </a:lnTo>
                  <a:lnTo>
                    <a:pt x="11824" y="3663"/>
                  </a:lnTo>
                  <a:lnTo>
                    <a:pt x="12937" y="2551"/>
                  </a:lnTo>
                  <a:lnTo>
                    <a:pt x="14050" y="1438"/>
                  </a:lnTo>
                  <a:lnTo>
                    <a:pt x="15162" y="325"/>
                  </a:lnTo>
                  <a:lnTo>
                    <a:pt x="15271" y="232"/>
                  </a:lnTo>
                  <a:cubicBezTo>
                    <a:pt x="15271" y="155"/>
                    <a:pt x="15271" y="78"/>
                    <a:pt x="15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048450" y="1551488"/>
              <a:ext cx="561450" cy="561450"/>
            </a:xfrm>
            <a:custGeom>
              <a:rect b="b" l="l" r="r" t="t"/>
              <a:pathLst>
                <a:path extrusionOk="0" h="22458" w="22458">
                  <a:moveTo>
                    <a:pt x="22396" y="0"/>
                  </a:moveTo>
                  <a:lnTo>
                    <a:pt x="22365" y="31"/>
                  </a:lnTo>
                  <a:lnTo>
                    <a:pt x="21252" y="1144"/>
                  </a:lnTo>
                  <a:lnTo>
                    <a:pt x="20139" y="2257"/>
                  </a:lnTo>
                  <a:lnTo>
                    <a:pt x="19026" y="3370"/>
                  </a:lnTo>
                  <a:lnTo>
                    <a:pt x="17898" y="4482"/>
                  </a:lnTo>
                  <a:lnTo>
                    <a:pt x="16785" y="5595"/>
                  </a:lnTo>
                  <a:lnTo>
                    <a:pt x="15673" y="6708"/>
                  </a:lnTo>
                  <a:lnTo>
                    <a:pt x="14560" y="7821"/>
                  </a:lnTo>
                  <a:lnTo>
                    <a:pt x="13462" y="8934"/>
                  </a:lnTo>
                  <a:lnTo>
                    <a:pt x="12350" y="10047"/>
                  </a:lnTo>
                  <a:lnTo>
                    <a:pt x="11237" y="11159"/>
                  </a:lnTo>
                  <a:lnTo>
                    <a:pt x="10124" y="12272"/>
                  </a:lnTo>
                  <a:lnTo>
                    <a:pt x="9011" y="13385"/>
                  </a:lnTo>
                  <a:lnTo>
                    <a:pt x="7898" y="14498"/>
                  </a:lnTo>
                  <a:lnTo>
                    <a:pt x="6785" y="15611"/>
                  </a:lnTo>
                  <a:lnTo>
                    <a:pt x="5673" y="16723"/>
                  </a:lnTo>
                  <a:lnTo>
                    <a:pt x="4560" y="17836"/>
                  </a:lnTo>
                  <a:lnTo>
                    <a:pt x="3432" y="18965"/>
                  </a:lnTo>
                  <a:lnTo>
                    <a:pt x="2319" y="20077"/>
                  </a:lnTo>
                  <a:lnTo>
                    <a:pt x="1206" y="21190"/>
                  </a:lnTo>
                  <a:lnTo>
                    <a:pt x="93" y="22288"/>
                  </a:lnTo>
                  <a:lnTo>
                    <a:pt x="0" y="22380"/>
                  </a:lnTo>
                  <a:lnTo>
                    <a:pt x="155" y="22458"/>
                  </a:lnTo>
                  <a:lnTo>
                    <a:pt x="310" y="22288"/>
                  </a:lnTo>
                  <a:lnTo>
                    <a:pt x="356" y="22241"/>
                  </a:lnTo>
                  <a:lnTo>
                    <a:pt x="1469" y="21128"/>
                  </a:lnTo>
                  <a:lnTo>
                    <a:pt x="2582" y="20016"/>
                  </a:lnTo>
                  <a:lnTo>
                    <a:pt x="3710" y="18903"/>
                  </a:lnTo>
                  <a:lnTo>
                    <a:pt x="4823" y="17790"/>
                  </a:lnTo>
                  <a:lnTo>
                    <a:pt x="5935" y="16677"/>
                  </a:lnTo>
                  <a:lnTo>
                    <a:pt x="7048" y="15564"/>
                  </a:lnTo>
                  <a:lnTo>
                    <a:pt x="8161" y="14451"/>
                  </a:lnTo>
                  <a:lnTo>
                    <a:pt x="9274" y="13339"/>
                  </a:lnTo>
                  <a:lnTo>
                    <a:pt x="10387" y="12226"/>
                  </a:lnTo>
                  <a:lnTo>
                    <a:pt x="11499" y="11113"/>
                  </a:lnTo>
                  <a:lnTo>
                    <a:pt x="12612" y="10000"/>
                  </a:lnTo>
                  <a:lnTo>
                    <a:pt x="13725" y="8887"/>
                  </a:lnTo>
                  <a:lnTo>
                    <a:pt x="14838" y="7775"/>
                  </a:lnTo>
                  <a:lnTo>
                    <a:pt x="15951" y="6662"/>
                  </a:lnTo>
                  <a:lnTo>
                    <a:pt x="17064" y="5549"/>
                  </a:lnTo>
                  <a:lnTo>
                    <a:pt x="18176" y="4436"/>
                  </a:lnTo>
                  <a:lnTo>
                    <a:pt x="19289" y="3323"/>
                  </a:lnTo>
                  <a:lnTo>
                    <a:pt x="20402" y="2210"/>
                  </a:lnTo>
                  <a:lnTo>
                    <a:pt x="21515" y="1098"/>
                  </a:lnTo>
                  <a:lnTo>
                    <a:pt x="22458" y="139"/>
                  </a:lnTo>
                  <a:lnTo>
                    <a:pt x="22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068150" y="1570813"/>
              <a:ext cx="550250" cy="550250"/>
            </a:xfrm>
            <a:custGeom>
              <a:rect b="b" l="l" r="r" t="t"/>
              <a:pathLst>
                <a:path extrusionOk="0" h="22010" w="22010">
                  <a:moveTo>
                    <a:pt x="21948" y="0"/>
                  </a:moveTo>
                  <a:lnTo>
                    <a:pt x="21577" y="371"/>
                  </a:lnTo>
                  <a:lnTo>
                    <a:pt x="20464" y="1484"/>
                  </a:lnTo>
                  <a:lnTo>
                    <a:pt x="19351" y="2597"/>
                  </a:lnTo>
                  <a:lnTo>
                    <a:pt x="18238" y="3709"/>
                  </a:lnTo>
                  <a:lnTo>
                    <a:pt x="17110" y="4822"/>
                  </a:lnTo>
                  <a:lnTo>
                    <a:pt x="15997" y="5935"/>
                  </a:lnTo>
                  <a:lnTo>
                    <a:pt x="14885" y="7048"/>
                  </a:lnTo>
                  <a:lnTo>
                    <a:pt x="13772" y="8161"/>
                  </a:lnTo>
                  <a:lnTo>
                    <a:pt x="12103" y="9830"/>
                  </a:lnTo>
                  <a:lnTo>
                    <a:pt x="11546" y="10386"/>
                  </a:lnTo>
                  <a:lnTo>
                    <a:pt x="10433" y="11499"/>
                  </a:lnTo>
                  <a:lnTo>
                    <a:pt x="9320" y="12612"/>
                  </a:lnTo>
                  <a:lnTo>
                    <a:pt x="8223" y="13725"/>
                  </a:lnTo>
                  <a:lnTo>
                    <a:pt x="7110" y="14838"/>
                  </a:lnTo>
                  <a:lnTo>
                    <a:pt x="5997" y="15950"/>
                  </a:lnTo>
                  <a:lnTo>
                    <a:pt x="4885" y="17063"/>
                  </a:lnTo>
                  <a:lnTo>
                    <a:pt x="3756" y="18192"/>
                  </a:lnTo>
                  <a:lnTo>
                    <a:pt x="2644" y="19304"/>
                  </a:lnTo>
                  <a:lnTo>
                    <a:pt x="1531" y="20417"/>
                  </a:lnTo>
                  <a:lnTo>
                    <a:pt x="418" y="21515"/>
                  </a:lnTo>
                  <a:lnTo>
                    <a:pt x="1" y="21947"/>
                  </a:lnTo>
                  <a:lnTo>
                    <a:pt x="155" y="22009"/>
                  </a:lnTo>
                  <a:lnTo>
                    <a:pt x="696" y="21468"/>
                  </a:lnTo>
                  <a:lnTo>
                    <a:pt x="1809" y="20355"/>
                  </a:lnTo>
                  <a:lnTo>
                    <a:pt x="2922" y="19243"/>
                  </a:lnTo>
                  <a:lnTo>
                    <a:pt x="5147" y="17017"/>
                  </a:lnTo>
                  <a:lnTo>
                    <a:pt x="6260" y="15904"/>
                  </a:lnTo>
                  <a:lnTo>
                    <a:pt x="7373" y="14791"/>
                  </a:lnTo>
                  <a:lnTo>
                    <a:pt x="9599" y="12566"/>
                  </a:lnTo>
                  <a:lnTo>
                    <a:pt x="10711" y="11453"/>
                  </a:lnTo>
                  <a:lnTo>
                    <a:pt x="11824" y="10340"/>
                  </a:lnTo>
                  <a:lnTo>
                    <a:pt x="12922" y="9227"/>
                  </a:lnTo>
                  <a:lnTo>
                    <a:pt x="14034" y="8114"/>
                  </a:lnTo>
                  <a:lnTo>
                    <a:pt x="15147" y="7002"/>
                  </a:lnTo>
                  <a:lnTo>
                    <a:pt x="16260" y="5889"/>
                  </a:lnTo>
                  <a:lnTo>
                    <a:pt x="17373" y="4776"/>
                  </a:lnTo>
                  <a:lnTo>
                    <a:pt x="18486" y="3663"/>
                  </a:lnTo>
                  <a:lnTo>
                    <a:pt x="19599" y="2550"/>
                  </a:lnTo>
                  <a:lnTo>
                    <a:pt x="20711" y="1437"/>
                  </a:lnTo>
                  <a:lnTo>
                    <a:pt x="21824" y="325"/>
                  </a:lnTo>
                  <a:lnTo>
                    <a:pt x="22010" y="155"/>
                  </a:lnTo>
                  <a:lnTo>
                    <a:pt x="219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994750" y="1497388"/>
              <a:ext cx="586175" cy="586175"/>
            </a:xfrm>
            <a:custGeom>
              <a:rect b="b" l="l" r="r" t="t"/>
              <a:pathLst>
                <a:path extrusionOk="0" h="23447" w="23447">
                  <a:moveTo>
                    <a:pt x="23369" y="0"/>
                  </a:moveTo>
                  <a:lnTo>
                    <a:pt x="22287" y="1082"/>
                  </a:lnTo>
                  <a:lnTo>
                    <a:pt x="21174" y="2195"/>
                  </a:lnTo>
                  <a:lnTo>
                    <a:pt x="20046" y="3308"/>
                  </a:lnTo>
                  <a:lnTo>
                    <a:pt x="18933" y="4421"/>
                  </a:lnTo>
                  <a:lnTo>
                    <a:pt x="17821" y="5534"/>
                  </a:lnTo>
                  <a:lnTo>
                    <a:pt x="16708" y="6646"/>
                  </a:lnTo>
                  <a:lnTo>
                    <a:pt x="15610" y="7759"/>
                  </a:lnTo>
                  <a:lnTo>
                    <a:pt x="14498" y="8872"/>
                  </a:lnTo>
                  <a:lnTo>
                    <a:pt x="13385" y="9985"/>
                  </a:lnTo>
                  <a:lnTo>
                    <a:pt x="12272" y="11098"/>
                  </a:lnTo>
                  <a:lnTo>
                    <a:pt x="11159" y="12211"/>
                  </a:lnTo>
                  <a:lnTo>
                    <a:pt x="10046" y="13323"/>
                  </a:lnTo>
                  <a:lnTo>
                    <a:pt x="8933" y="14436"/>
                  </a:lnTo>
                  <a:lnTo>
                    <a:pt x="7821" y="15549"/>
                  </a:lnTo>
                  <a:lnTo>
                    <a:pt x="6708" y="16662"/>
                  </a:lnTo>
                  <a:lnTo>
                    <a:pt x="5595" y="17775"/>
                  </a:lnTo>
                  <a:lnTo>
                    <a:pt x="4482" y="18887"/>
                  </a:lnTo>
                  <a:lnTo>
                    <a:pt x="3369" y="20000"/>
                  </a:lnTo>
                  <a:lnTo>
                    <a:pt x="2241" y="21129"/>
                  </a:lnTo>
                  <a:lnTo>
                    <a:pt x="1128" y="22241"/>
                  </a:lnTo>
                  <a:lnTo>
                    <a:pt x="15" y="23354"/>
                  </a:lnTo>
                  <a:lnTo>
                    <a:pt x="0" y="23370"/>
                  </a:lnTo>
                  <a:lnTo>
                    <a:pt x="124" y="23447"/>
                  </a:lnTo>
                  <a:lnTo>
                    <a:pt x="294" y="23292"/>
                  </a:lnTo>
                  <a:lnTo>
                    <a:pt x="1407" y="22180"/>
                  </a:lnTo>
                  <a:lnTo>
                    <a:pt x="2519" y="21067"/>
                  </a:lnTo>
                  <a:lnTo>
                    <a:pt x="3632" y="19938"/>
                  </a:lnTo>
                  <a:lnTo>
                    <a:pt x="4745" y="18826"/>
                  </a:lnTo>
                  <a:lnTo>
                    <a:pt x="5858" y="17713"/>
                  </a:lnTo>
                  <a:lnTo>
                    <a:pt x="8083" y="15487"/>
                  </a:lnTo>
                  <a:lnTo>
                    <a:pt x="9181" y="14374"/>
                  </a:lnTo>
                  <a:lnTo>
                    <a:pt x="10294" y="13262"/>
                  </a:lnTo>
                  <a:lnTo>
                    <a:pt x="12102" y="11469"/>
                  </a:lnTo>
                  <a:lnTo>
                    <a:pt x="12519" y="11036"/>
                  </a:lnTo>
                  <a:lnTo>
                    <a:pt x="13632" y="9923"/>
                  </a:lnTo>
                  <a:lnTo>
                    <a:pt x="14745" y="8810"/>
                  </a:lnTo>
                  <a:lnTo>
                    <a:pt x="15858" y="7697"/>
                  </a:lnTo>
                  <a:lnTo>
                    <a:pt x="16970" y="6585"/>
                  </a:lnTo>
                  <a:lnTo>
                    <a:pt x="18083" y="5472"/>
                  </a:lnTo>
                  <a:lnTo>
                    <a:pt x="19196" y="4359"/>
                  </a:lnTo>
                  <a:lnTo>
                    <a:pt x="20309" y="3246"/>
                  </a:lnTo>
                  <a:lnTo>
                    <a:pt x="21422" y="2133"/>
                  </a:lnTo>
                  <a:lnTo>
                    <a:pt x="22550" y="1036"/>
                  </a:lnTo>
                  <a:lnTo>
                    <a:pt x="23446" y="140"/>
                  </a:lnTo>
                  <a:lnTo>
                    <a:pt x="23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012125" y="1514763"/>
              <a:ext cx="579225" cy="579250"/>
            </a:xfrm>
            <a:custGeom>
              <a:rect b="b" l="l" r="r" t="t"/>
              <a:pathLst>
                <a:path extrusionOk="0" h="23170" w="23169">
                  <a:moveTo>
                    <a:pt x="23091" y="1"/>
                  </a:moveTo>
                  <a:lnTo>
                    <a:pt x="22705" y="387"/>
                  </a:lnTo>
                  <a:lnTo>
                    <a:pt x="21592" y="1500"/>
                  </a:lnTo>
                  <a:lnTo>
                    <a:pt x="20479" y="2613"/>
                  </a:lnTo>
                  <a:lnTo>
                    <a:pt x="19351" y="3726"/>
                  </a:lnTo>
                  <a:lnTo>
                    <a:pt x="18238" y="4839"/>
                  </a:lnTo>
                  <a:lnTo>
                    <a:pt x="17126" y="5951"/>
                  </a:lnTo>
                  <a:lnTo>
                    <a:pt x="16013" y="7064"/>
                  </a:lnTo>
                  <a:lnTo>
                    <a:pt x="14915" y="8177"/>
                  </a:lnTo>
                  <a:lnTo>
                    <a:pt x="13803" y="9290"/>
                  </a:lnTo>
                  <a:lnTo>
                    <a:pt x="12690" y="10403"/>
                  </a:lnTo>
                  <a:lnTo>
                    <a:pt x="11577" y="11516"/>
                  </a:lnTo>
                  <a:lnTo>
                    <a:pt x="10464" y="12628"/>
                  </a:lnTo>
                  <a:lnTo>
                    <a:pt x="9351" y="13741"/>
                  </a:lnTo>
                  <a:lnTo>
                    <a:pt x="8238" y="14854"/>
                  </a:lnTo>
                  <a:lnTo>
                    <a:pt x="7126" y="15967"/>
                  </a:lnTo>
                  <a:lnTo>
                    <a:pt x="6013" y="17080"/>
                  </a:lnTo>
                  <a:lnTo>
                    <a:pt x="4900" y="18192"/>
                  </a:lnTo>
                  <a:lnTo>
                    <a:pt x="3787" y="19305"/>
                  </a:lnTo>
                  <a:lnTo>
                    <a:pt x="2659" y="20434"/>
                  </a:lnTo>
                  <a:lnTo>
                    <a:pt x="1546" y="21546"/>
                  </a:lnTo>
                  <a:lnTo>
                    <a:pt x="433" y="22659"/>
                  </a:lnTo>
                  <a:lnTo>
                    <a:pt x="1" y="23092"/>
                  </a:lnTo>
                  <a:lnTo>
                    <a:pt x="124" y="23169"/>
                  </a:lnTo>
                  <a:lnTo>
                    <a:pt x="712" y="22582"/>
                  </a:lnTo>
                  <a:lnTo>
                    <a:pt x="1824" y="21469"/>
                  </a:lnTo>
                  <a:lnTo>
                    <a:pt x="2937" y="20356"/>
                  </a:lnTo>
                  <a:lnTo>
                    <a:pt x="4050" y="19259"/>
                  </a:lnTo>
                  <a:lnTo>
                    <a:pt x="5163" y="18146"/>
                  </a:lnTo>
                  <a:lnTo>
                    <a:pt x="6276" y="17033"/>
                  </a:lnTo>
                  <a:lnTo>
                    <a:pt x="7388" y="15920"/>
                  </a:lnTo>
                  <a:lnTo>
                    <a:pt x="8501" y="14808"/>
                  </a:lnTo>
                  <a:lnTo>
                    <a:pt x="9614" y="13695"/>
                  </a:lnTo>
                  <a:lnTo>
                    <a:pt x="10727" y="12582"/>
                  </a:lnTo>
                  <a:lnTo>
                    <a:pt x="11840" y="11469"/>
                  </a:lnTo>
                  <a:lnTo>
                    <a:pt x="12952" y="10356"/>
                  </a:lnTo>
                  <a:lnTo>
                    <a:pt x="14065" y="9244"/>
                  </a:lnTo>
                  <a:lnTo>
                    <a:pt x="15178" y="8131"/>
                  </a:lnTo>
                  <a:lnTo>
                    <a:pt x="16291" y="7018"/>
                  </a:lnTo>
                  <a:lnTo>
                    <a:pt x="17404" y="5905"/>
                  </a:lnTo>
                  <a:lnTo>
                    <a:pt x="18517" y="4792"/>
                  </a:lnTo>
                  <a:lnTo>
                    <a:pt x="19629" y="3679"/>
                  </a:lnTo>
                  <a:lnTo>
                    <a:pt x="20742" y="2567"/>
                  </a:lnTo>
                  <a:lnTo>
                    <a:pt x="21855" y="1454"/>
                  </a:lnTo>
                  <a:lnTo>
                    <a:pt x="22968" y="341"/>
                  </a:lnTo>
                  <a:lnTo>
                    <a:pt x="23169" y="125"/>
                  </a:lnTo>
                  <a:lnTo>
                    <a:pt x="2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947200" y="1449863"/>
              <a:ext cx="598175" cy="598150"/>
            </a:xfrm>
            <a:custGeom>
              <a:rect b="b" l="l" r="r" t="t"/>
              <a:pathLst>
                <a:path extrusionOk="0" h="23926" w="23927">
                  <a:moveTo>
                    <a:pt x="23834" y="0"/>
                  </a:moveTo>
                  <a:lnTo>
                    <a:pt x="23076" y="758"/>
                  </a:lnTo>
                  <a:lnTo>
                    <a:pt x="21948" y="1871"/>
                  </a:lnTo>
                  <a:lnTo>
                    <a:pt x="20835" y="2983"/>
                  </a:lnTo>
                  <a:lnTo>
                    <a:pt x="19723" y="4096"/>
                  </a:lnTo>
                  <a:lnTo>
                    <a:pt x="18610" y="5209"/>
                  </a:lnTo>
                  <a:lnTo>
                    <a:pt x="17512" y="6322"/>
                  </a:lnTo>
                  <a:lnTo>
                    <a:pt x="16400" y="7435"/>
                  </a:lnTo>
                  <a:lnTo>
                    <a:pt x="15287" y="8547"/>
                  </a:lnTo>
                  <a:lnTo>
                    <a:pt x="14174" y="9660"/>
                  </a:lnTo>
                  <a:lnTo>
                    <a:pt x="13061" y="10773"/>
                  </a:lnTo>
                  <a:lnTo>
                    <a:pt x="11948" y="11886"/>
                  </a:lnTo>
                  <a:lnTo>
                    <a:pt x="10835" y="12999"/>
                  </a:lnTo>
                  <a:lnTo>
                    <a:pt x="9723" y="14112"/>
                  </a:lnTo>
                  <a:lnTo>
                    <a:pt x="8610" y="15224"/>
                  </a:lnTo>
                  <a:lnTo>
                    <a:pt x="7497" y="16337"/>
                  </a:lnTo>
                  <a:lnTo>
                    <a:pt x="6384" y="17450"/>
                  </a:lnTo>
                  <a:lnTo>
                    <a:pt x="5271" y="18563"/>
                  </a:lnTo>
                  <a:lnTo>
                    <a:pt x="4159" y="19676"/>
                  </a:lnTo>
                  <a:lnTo>
                    <a:pt x="3046" y="20788"/>
                  </a:lnTo>
                  <a:lnTo>
                    <a:pt x="805" y="23030"/>
                  </a:lnTo>
                  <a:lnTo>
                    <a:pt x="1" y="23833"/>
                  </a:lnTo>
                  <a:lnTo>
                    <a:pt x="109" y="23926"/>
                  </a:lnTo>
                  <a:lnTo>
                    <a:pt x="1083" y="22952"/>
                  </a:lnTo>
                  <a:lnTo>
                    <a:pt x="2196" y="21839"/>
                  </a:lnTo>
                  <a:lnTo>
                    <a:pt x="3309" y="20727"/>
                  </a:lnTo>
                  <a:lnTo>
                    <a:pt x="4421" y="19614"/>
                  </a:lnTo>
                  <a:lnTo>
                    <a:pt x="5534" y="18501"/>
                  </a:lnTo>
                  <a:lnTo>
                    <a:pt x="6647" y="17388"/>
                  </a:lnTo>
                  <a:lnTo>
                    <a:pt x="7760" y="16275"/>
                  </a:lnTo>
                  <a:lnTo>
                    <a:pt x="8873" y="15163"/>
                  </a:lnTo>
                  <a:lnTo>
                    <a:pt x="9985" y="14050"/>
                  </a:lnTo>
                  <a:lnTo>
                    <a:pt x="11098" y="12937"/>
                  </a:lnTo>
                  <a:lnTo>
                    <a:pt x="12211" y="11824"/>
                  </a:lnTo>
                  <a:lnTo>
                    <a:pt x="13324" y="10711"/>
                  </a:lnTo>
                  <a:lnTo>
                    <a:pt x="14437" y="9598"/>
                  </a:lnTo>
                  <a:lnTo>
                    <a:pt x="15549" y="8486"/>
                  </a:lnTo>
                  <a:lnTo>
                    <a:pt x="16662" y="7373"/>
                  </a:lnTo>
                  <a:lnTo>
                    <a:pt x="17775" y="6260"/>
                  </a:lnTo>
                  <a:lnTo>
                    <a:pt x="18888" y="5147"/>
                  </a:lnTo>
                  <a:lnTo>
                    <a:pt x="20001" y="4034"/>
                  </a:lnTo>
                  <a:lnTo>
                    <a:pt x="21114" y="2937"/>
                  </a:lnTo>
                  <a:lnTo>
                    <a:pt x="22226" y="1809"/>
                  </a:lnTo>
                  <a:lnTo>
                    <a:pt x="23339" y="696"/>
                  </a:lnTo>
                  <a:lnTo>
                    <a:pt x="23927" y="109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932525" y="1435188"/>
              <a:ext cx="599725" cy="599700"/>
            </a:xfrm>
            <a:custGeom>
              <a:rect b="b" l="l" r="r" t="t"/>
              <a:pathLst>
                <a:path extrusionOk="0" h="23988" w="23989">
                  <a:moveTo>
                    <a:pt x="23880" y="0"/>
                  </a:moveTo>
                  <a:lnTo>
                    <a:pt x="23663" y="232"/>
                  </a:lnTo>
                  <a:lnTo>
                    <a:pt x="22535" y="1345"/>
                  </a:lnTo>
                  <a:lnTo>
                    <a:pt x="21422" y="2458"/>
                  </a:lnTo>
                  <a:lnTo>
                    <a:pt x="20310" y="3570"/>
                  </a:lnTo>
                  <a:lnTo>
                    <a:pt x="19197" y="4683"/>
                  </a:lnTo>
                  <a:lnTo>
                    <a:pt x="18099" y="5796"/>
                  </a:lnTo>
                  <a:lnTo>
                    <a:pt x="16987" y="6909"/>
                  </a:lnTo>
                  <a:lnTo>
                    <a:pt x="15874" y="8022"/>
                  </a:lnTo>
                  <a:lnTo>
                    <a:pt x="14761" y="9134"/>
                  </a:lnTo>
                  <a:lnTo>
                    <a:pt x="13648" y="10247"/>
                  </a:lnTo>
                  <a:lnTo>
                    <a:pt x="12535" y="11360"/>
                  </a:lnTo>
                  <a:lnTo>
                    <a:pt x="11422" y="12473"/>
                  </a:lnTo>
                  <a:lnTo>
                    <a:pt x="10310" y="13586"/>
                  </a:lnTo>
                  <a:lnTo>
                    <a:pt x="9197" y="14699"/>
                  </a:lnTo>
                  <a:lnTo>
                    <a:pt x="8084" y="15811"/>
                  </a:lnTo>
                  <a:lnTo>
                    <a:pt x="6971" y="16924"/>
                  </a:lnTo>
                  <a:lnTo>
                    <a:pt x="5858" y="18037"/>
                  </a:lnTo>
                  <a:lnTo>
                    <a:pt x="4746" y="19150"/>
                  </a:lnTo>
                  <a:lnTo>
                    <a:pt x="3633" y="20263"/>
                  </a:lnTo>
                  <a:lnTo>
                    <a:pt x="2520" y="21375"/>
                  </a:lnTo>
                  <a:lnTo>
                    <a:pt x="1407" y="22488"/>
                  </a:lnTo>
                  <a:lnTo>
                    <a:pt x="279" y="23617"/>
                  </a:lnTo>
                  <a:lnTo>
                    <a:pt x="1" y="23879"/>
                  </a:lnTo>
                  <a:lnTo>
                    <a:pt x="109" y="23987"/>
                  </a:lnTo>
                  <a:lnTo>
                    <a:pt x="557" y="23555"/>
                  </a:lnTo>
                  <a:lnTo>
                    <a:pt x="1670" y="22426"/>
                  </a:lnTo>
                  <a:lnTo>
                    <a:pt x="2783" y="21314"/>
                  </a:lnTo>
                  <a:lnTo>
                    <a:pt x="3896" y="20201"/>
                  </a:lnTo>
                  <a:lnTo>
                    <a:pt x="5008" y="19088"/>
                  </a:lnTo>
                  <a:lnTo>
                    <a:pt x="6121" y="17975"/>
                  </a:lnTo>
                  <a:lnTo>
                    <a:pt x="7234" y="16862"/>
                  </a:lnTo>
                  <a:lnTo>
                    <a:pt x="8347" y="15750"/>
                  </a:lnTo>
                  <a:lnTo>
                    <a:pt x="10495" y="13617"/>
                  </a:lnTo>
                  <a:lnTo>
                    <a:pt x="10572" y="13524"/>
                  </a:lnTo>
                  <a:lnTo>
                    <a:pt x="11685" y="12411"/>
                  </a:lnTo>
                  <a:lnTo>
                    <a:pt x="12798" y="11298"/>
                  </a:lnTo>
                  <a:lnTo>
                    <a:pt x="13911" y="10185"/>
                  </a:lnTo>
                  <a:lnTo>
                    <a:pt x="15024" y="9073"/>
                  </a:lnTo>
                  <a:lnTo>
                    <a:pt x="16136" y="7960"/>
                  </a:lnTo>
                  <a:lnTo>
                    <a:pt x="17249" y="6847"/>
                  </a:lnTo>
                  <a:lnTo>
                    <a:pt x="18362" y="5734"/>
                  </a:lnTo>
                  <a:lnTo>
                    <a:pt x="19475" y="4621"/>
                  </a:lnTo>
                  <a:lnTo>
                    <a:pt x="20588" y="3524"/>
                  </a:lnTo>
                  <a:lnTo>
                    <a:pt x="21701" y="2396"/>
                  </a:lnTo>
                  <a:lnTo>
                    <a:pt x="22813" y="1283"/>
                  </a:lnTo>
                  <a:lnTo>
                    <a:pt x="23926" y="170"/>
                  </a:lnTo>
                  <a:lnTo>
                    <a:pt x="23988" y="108"/>
                  </a:lnTo>
                  <a:cubicBezTo>
                    <a:pt x="23957" y="77"/>
                    <a:pt x="23911" y="46"/>
                    <a:pt x="23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962675" y="1464938"/>
              <a:ext cx="595075" cy="595450"/>
            </a:xfrm>
            <a:custGeom>
              <a:rect b="b" l="l" r="r" t="t"/>
              <a:pathLst>
                <a:path extrusionOk="0" h="23818" w="23803">
                  <a:moveTo>
                    <a:pt x="23709" y="0"/>
                  </a:moveTo>
                  <a:lnTo>
                    <a:pt x="23570" y="155"/>
                  </a:lnTo>
                  <a:lnTo>
                    <a:pt x="22457" y="1268"/>
                  </a:lnTo>
                  <a:lnTo>
                    <a:pt x="21329" y="2380"/>
                  </a:lnTo>
                  <a:lnTo>
                    <a:pt x="20216" y="3493"/>
                  </a:lnTo>
                  <a:lnTo>
                    <a:pt x="19104" y="4606"/>
                  </a:lnTo>
                  <a:lnTo>
                    <a:pt x="17991" y="5719"/>
                  </a:lnTo>
                  <a:lnTo>
                    <a:pt x="16893" y="6832"/>
                  </a:lnTo>
                  <a:lnTo>
                    <a:pt x="15781" y="7944"/>
                  </a:lnTo>
                  <a:lnTo>
                    <a:pt x="14668" y="9057"/>
                  </a:lnTo>
                  <a:lnTo>
                    <a:pt x="13555" y="10170"/>
                  </a:lnTo>
                  <a:lnTo>
                    <a:pt x="12442" y="11283"/>
                  </a:lnTo>
                  <a:lnTo>
                    <a:pt x="11329" y="12396"/>
                  </a:lnTo>
                  <a:lnTo>
                    <a:pt x="10216" y="13509"/>
                  </a:lnTo>
                  <a:lnTo>
                    <a:pt x="9104" y="14621"/>
                  </a:lnTo>
                  <a:lnTo>
                    <a:pt x="7991" y="15734"/>
                  </a:lnTo>
                  <a:lnTo>
                    <a:pt x="5812" y="17913"/>
                  </a:lnTo>
                  <a:lnTo>
                    <a:pt x="5765" y="17960"/>
                  </a:lnTo>
                  <a:lnTo>
                    <a:pt x="4652" y="19073"/>
                  </a:lnTo>
                  <a:lnTo>
                    <a:pt x="3540" y="20185"/>
                  </a:lnTo>
                  <a:lnTo>
                    <a:pt x="2427" y="21298"/>
                  </a:lnTo>
                  <a:lnTo>
                    <a:pt x="1298" y="22427"/>
                  </a:lnTo>
                  <a:lnTo>
                    <a:pt x="186" y="23539"/>
                  </a:lnTo>
                  <a:lnTo>
                    <a:pt x="0" y="23725"/>
                  </a:lnTo>
                  <a:lnTo>
                    <a:pt x="108" y="23818"/>
                  </a:lnTo>
                  <a:lnTo>
                    <a:pt x="464" y="23462"/>
                  </a:lnTo>
                  <a:lnTo>
                    <a:pt x="1577" y="22349"/>
                  </a:lnTo>
                  <a:lnTo>
                    <a:pt x="2690" y="21236"/>
                  </a:lnTo>
                  <a:lnTo>
                    <a:pt x="3802" y="20124"/>
                  </a:lnTo>
                  <a:lnTo>
                    <a:pt x="4915" y="19011"/>
                  </a:lnTo>
                  <a:lnTo>
                    <a:pt x="6028" y="17898"/>
                  </a:lnTo>
                  <a:lnTo>
                    <a:pt x="7141" y="16785"/>
                  </a:lnTo>
                  <a:lnTo>
                    <a:pt x="8254" y="15672"/>
                  </a:lnTo>
                  <a:lnTo>
                    <a:pt x="9366" y="14560"/>
                  </a:lnTo>
                  <a:lnTo>
                    <a:pt x="10479" y="13447"/>
                  </a:lnTo>
                  <a:lnTo>
                    <a:pt x="11592" y="12334"/>
                  </a:lnTo>
                  <a:lnTo>
                    <a:pt x="12705" y="11221"/>
                  </a:lnTo>
                  <a:lnTo>
                    <a:pt x="13818" y="10108"/>
                  </a:lnTo>
                  <a:lnTo>
                    <a:pt x="14930" y="8995"/>
                  </a:lnTo>
                  <a:lnTo>
                    <a:pt x="16043" y="7883"/>
                  </a:lnTo>
                  <a:lnTo>
                    <a:pt x="17156" y="6770"/>
                  </a:lnTo>
                  <a:lnTo>
                    <a:pt x="18269" y="5657"/>
                  </a:lnTo>
                  <a:lnTo>
                    <a:pt x="19382" y="4544"/>
                  </a:lnTo>
                  <a:lnTo>
                    <a:pt x="20495" y="3431"/>
                  </a:lnTo>
                  <a:lnTo>
                    <a:pt x="21607" y="2334"/>
                  </a:lnTo>
                  <a:lnTo>
                    <a:pt x="22720" y="1206"/>
                  </a:lnTo>
                  <a:lnTo>
                    <a:pt x="23802" y="124"/>
                  </a:lnTo>
                  <a:lnTo>
                    <a:pt x="23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919000" y="1421663"/>
              <a:ext cx="599325" cy="599325"/>
            </a:xfrm>
            <a:custGeom>
              <a:rect b="b" l="l" r="r" t="t"/>
              <a:pathLst>
                <a:path extrusionOk="0" h="23973" w="23973">
                  <a:moveTo>
                    <a:pt x="23864" y="0"/>
                  </a:moveTo>
                  <a:lnTo>
                    <a:pt x="23076" y="773"/>
                  </a:lnTo>
                  <a:lnTo>
                    <a:pt x="21963" y="1886"/>
                  </a:lnTo>
                  <a:lnTo>
                    <a:pt x="20851" y="2999"/>
                  </a:lnTo>
                  <a:lnTo>
                    <a:pt x="19738" y="4111"/>
                  </a:lnTo>
                  <a:lnTo>
                    <a:pt x="18640" y="5224"/>
                  </a:lnTo>
                  <a:lnTo>
                    <a:pt x="17528" y="6337"/>
                  </a:lnTo>
                  <a:lnTo>
                    <a:pt x="16415" y="7450"/>
                  </a:lnTo>
                  <a:lnTo>
                    <a:pt x="15302" y="8563"/>
                  </a:lnTo>
                  <a:lnTo>
                    <a:pt x="14189" y="9675"/>
                  </a:lnTo>
                  <a:lnTo>
                    <a:pt x="13076" y="10788"/>
                  </a:lnTo>
                  <a:lnTo>
                    <a:pt x="11963" y="11901"/>
                  </a:lnTo>
                  <a:lnTo>
                    <a:pt x="10851" y="13014"/>
                  </a:lnTo>
                  <a:lnTo>
                    <a:pt x="9738" y="14127"/>
                  </a:lnTo>
                  <a:lnTo>
                    <a:pt x="8069" y="15796"/>
                  </a:lnTo>
                  <a:lnTo>
                    <a:pt x="7512" y="16352"/>
                  </a:lnTo>
                  <a:lnTo>
                    <a:pt x="6399" y="17465"/>
                  </a:lnTo>
                  <a:lnTo>
                    <a:pt x="5287" y="18578"/>
                  </a:lnTo>
                  <a:lnTo>
                    <a:pt x="4174" y="19691"/>
                  </a:lnTo>
                  <a:lnTo>
                    <a:pt x="3061" y="20804"/>
                  </a:lnTo>
                  <a:lnTo>
                    <a:pt x="1948" y="21916"/>
                  </a:lnTo>
                  <a:lnTo>
                    <a:pt x="835" y="23029"/>
                  </a:lnTo>
                  <a:lnTo>
                    <a:pt x="1" y="23864"/>
                  </a:lnTo>
                  <a:lnTo>
                    <a:pt x="109" y="23972"/>
                  </a:lnTo>
                  <a:lnTo>
                    <a:pt x="1098" y="22967"/>
                  </a:lnTo>
                  <a:lnTo>
                    <a:pt x="2211" y="21855"/>
                  </a:lnTo>
                  <a:lnTo>
                    <a:pt x="3324" y="20742"/>
                  </a:lnTo>
                  <a:lnTo>
                    <a:pt x="5549" y="18516"/>
                  </a:lnTo>
                  <a:lnTo>
                    <a:pt x="6662" y="17403"/>
                  </a:lnTo>
                  <a:lnTo>
                    <a:pt x="7775" y="16291"/>
                  </a:lnTo>
                  <a:lnTo>
                    <a:pt x="8888" y="15178"/>
                  </a:lnTo>
                  <a:lnTo>
                    <a:pt x="10001" y="14065"/>
                  </a:lnTo>
                  <a:lnTo>
                    <a:pt x="11113" y="12952"/>
                  </a:lnTo>
                  <a:lnTo>
                    <a:pt x="12226" y="11839"/>
                  </a:lnTo>
                  <a:lnTo>
                    <a:pt x="13339" y="10726"/>
                  </a:lnTo>
                  <a:lnTo>
                    <a:pt x="14452" y="9614"/>
                  </a:lnTo>
                  <a:lnTo>
                    <a:pt x="15565" y="8501"/>
                  </a:lnTo>
                  <a:lnTo>
                    <a:pt x="16677" y="7388"/>
                  </a:lnTo>
                  <a:lnTo>
                    <a:pt x="17790" y="6275"/>
                  </a:lnTo>
                  <a:lnTo>
                    <a:pt x="18903" y="5162"/>
                  </a:lnTo>
                  <a:lnTo>
                    <a:pt x="20016" y="4065"/>
                  </a:lnTo>
                  <a:lnTo>
                    <a:pt x="21129" y="2937"/>
                  </a:lnTo>
                  <a:lnTo>
                    <a:pt x="22242" y="1824"/>
                  </a:lnTo>
                  <a:lnTo>
                    <a:pt x="23354" y="711"/>
                  </a:lnTo>
                  <a:lnTo>
                    <a:pt x="23973" y="93"/>
                  </a:lnTo>
                  <a:lnTo>
                    <a:pt x="23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420150" y="1922813"/>
              <a:ext cx="178550" cy="178525"/>
            </a:xfrm>
            <a:custGeom>
              <a:rect b="b" l="l" r="r" t="t"/>
              <a:pathLst>
                <a:path extrusionOk="0" h="7141" w="7142">
                  <a:moveTo>
                    <a:pt x="7141" y="0"/>
                  </a:moveTo>
                  <a:lnTo>
                    <a:pt x="6369" y="758"/>
                  </a:lnTo>
                  <a:lnTo>
                    <a:pt x="5256" y="1870"/>
                  </a:lnTo>
                  <a:lnTo>
                    <a:pt x="3092" y="4050"/>
                  </a:lnTo>
                  <a:lnTo>
                    <a:pt x="3030" y="4112"/>
                  </a:lnTo>
                  <a:lnTo>
                    <a:pt x="1917" y="5224"/>
                  </a:lnTo>
                  <a:lnTo>
                    <a:pt x="805" y="6337"/>
                  </a:lnTo>
                  <a:lnTo>
                    <a:pt x="1" y="7141"/>
                  </a:lnTo>
                  <a:cubicBezTo>
                    <a:pt x="155" y="7064"/>
                    <a:pt x="295" y="6971"/>
                    <a:pt x="449" y="6894"/>
                  </a:cubicBezTo>
                  <a:lnTo>
                    <a:pt x="1083" y="6260"/>
                  </a:lnTo>
                  <a:lnTo>
                    <a:pt x="2196" y="5147"/>
                  </a:lnTo>
                  <a:lnTo>
                    <a:pt x="3308" y="4034"/>
                  </a:lnTo>
                  <a:lnTo>
                    <a:pt x="4421" y="2921"/>
                  </a:lnTo>
                  <a:lnTo>
                    <a:pt x="5534" y="1809"/>
                  </a:lnTo>
                  <a:lnTo>
                    <a:pt x="6647" y="696"/>
                  </a:lnTo>
                  <a:lnTo>
                    <a:pt x="6894" y="448"/>
                  </a:lnTo>
                  <a:cubicBezTo>
                    <a:pt x="6971" y="294"/>
                    <a:pt x="7064" y="155"/>
                    <a:pt x="7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370325" y="1872588"/>
              <a:ext cx="250775" cy="250775"/>
            </a:xfrm>
            <a:custGeom>
              <a:rect b="b" l="l" r="r" t="t"/>
              <a:pathLst>
                <a:path extrusionOk="0" h="10031" w="10031">
                  <a:moveTo>
                    <a:pt x="10031" y="0"/>
                  </a:moveTo>
                  <a:lnTo>
                    <a:pt x="9490" y="541"/>
                  </a:lnTo>
                  <a:lnTo>
                    <a:pt x="8377" y="1654"/>
                  </a:lnTo>
                  <a:lnTo>
                    <a:pt x="7264" y="2767"/>
                  </a:lnTo>
                  <a:lnTo>
                    <a:pt x="6151" y="3879"/>
                  </a:lnTo>
                  <a:lnTo>
                    <a:pt x="5023" y="4992"/>
                  </a:lnTo>
                  <a:lnTo>
                    <a:pt x="3926" y="6121"/>
                  </a:lnTo>
                  <a:lnTo>
                    <a:pt x="2813" y="7233"/>
                  </a:lnTo>
                  <a:lnTo>
                    <a:pt x="1700" y="8346"/>
                  </a:lnTo>
                  <a:lnTo>
                    <a:pt x="0" y="10031"/>
                  </a:lnTo>
                  <a:lnTo>
                    <a:pt x="325" y="9907"/>
                  </a:lnTo>
                  <a:lnTo>
                    <a:pt x="850" y="9382"/>
                  </a:lnTo>
                  <a:lnTo>
                    <a:pt x="1963" y="8269"/>
                  </a:lnTo>
                  <a:lnTo>
                    <a:pt x="3076" y="7156"/>
                  </a:lnTo>
                  <a:lnTo>
                    <a:pt x="4189" y="6043"/>
                  </a:lnTo>
                  <a:lnTo>
                    <a:pt x="5301" y="4930"/>
                  </a:lnTo>
                  <a:lnTo>
                    <a:pt x="6414" y="3818"/>
                  </a:lnTo>
                  <a:lnTo>
                    <a:pt x="7527" y="2705"/>
                  </a:lnTo>
                  <a:lnTo>
                    <a:pt x="8640" y="1592"/>
                  </a:lnTo>
                  <a:lnTo>
                    <a:pt x="9753" y="479"/>
                  </a:lnTo>
                  <a:lnTo>
                    <a:pt x="9907" y="340"/>
                  </a:lnTo>
                  <a:cubicBezTo>
                    <a:pt x="9954" y="232"/>
                    <a:pt x="9985" y="124"/>
                    <a:pt x="100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329750" y="1832388"/>
              <a:ext cx="303725" cy="303725"/>
            </a:xfrm>
            <a:custGeom>
              <a:rect b="b" l="l" r="r" t="t"/>
              <a:pathLst>
                <a:path extrusionOk="0" h="12149" w="12149">
                  <a:moveTo>
                    <a:pt x="12148" y="1"/>
                  </a:moveTo>
                  <a:lnTo>
                    <a:pt x="11097" y="1036"/>
                  </a:lnTo>
                  <a:lnTo>
                    <a:pt x="9985" y="2149"/>
                  </a:lnTo>
                  <a:lnTo>
                    <a:pt x="8872" y="3262"/>
                  </a:lnTo>
                  <a:lnTo>
                    <a:pt x="7759" y="4375"/>
                  </a:lnTo>
                  <a:lnTo>
                    <a:pt x="6646" y="5487"/>
                  </a:lnTo>
                  <a:lnTo>
                    <a:pt x="5533" y="6600"/>
                  </a:lnTo>
                  <a:lnTo>
                    <a:pt x="4436" y="7729"/>
                  </a:lnTo>
                  <a:lnTo>
                    <a:pt x="3323" y="8841"/>
                  </a:lnTo>
                  <a:lnTo>
                    <a:pt x="2210" y="9939"/>
                  </a:lnTo>
                  <a:lnTo>
                    <a:pt x="1098" y="11052"/>
                  </a:lnTo>
                  <a:lnTo>
                    <a:pt x="0" y="12149"/>
                  </a:lnTo>
                  <a:lnTo>
                    <a:pt x="278" y="12072"/>
                  </a:lnTo>
                  <a:lnTo>
                    <a:pt x="1360" y="10990"/>
                  </a:lnTo>
                  <a:lnTo>
                    <a:pt x="2473" y="9877"/>
                  </a:lnTo>
                  <a:lnTo>
                    <a:pt x="3586" y="8764"/>
                  </a:lnTo>
                  <a:lnTo>
                    <a:pt x="4699" y="7651"/>
                  </a:lnTo>
                  <a:lnTo>
                    <a:pt x="5812" y="6538"/>
                  </a:lnTo>
                  <a:lnTo>
                    <a:pt x="6924" y="5426"/>
                  </a:lnTo>
                  <a:lnTo>
                    <a:pt x="8037" y="4313"/>
                  </a:lnTo>
                  <a:lnTo>
                    <a:pt x="9150" y="3200"/>
                  </a:lnTo>
                  <a:lnTo>
                    <a:pt x="10263" y="2087"/>
                  </a:lnTo>
                  <a:lnTo>
                    <a:pt x="11376" y="974"/>
                  </a:lnTo>
                  <a:lnTo>
                    <a:pt x="12071" y="279"/>
                  </a:lnTo>
                  <a:cubicBezTo>
                    <a:pt x="12087" y="186"/>
                    <a:pt x="12118" y="93"/>
                    <a:pt x="12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294575" y="1797238"/>
              <a:ext cx="346250" cy="346225"/>
            </a:xfrm>
            <a:custGeom>
              <a:rect b="b" l="l" r="r" t="t"/>
              <a:pathLst>
                <a:path extrusionOk="0" h="13849" w="13850">
                  <a:moveTo>
                    <a:pt x="13849" y="0"/>
                  </a:moveTo>
                  <a:lnTo>
                    <a:pt x="13061" y="773"/>
                  </a:lnTo>
                  <a:lnTo>
                    <a:pt x="12504" y="1329"/>
                  </a:lnTo>
                  <a:lnTo>
                    <a:pt x="11392" y="2442"/>
                  </a:lnTo>
                  <a:lnTo>
                    <a:pt x="10279" y="3555"/>
                  </a:lnTo>
                  <a:lnTo>
                    <a:pt x="9166" y="4668"/>
                  </a:lnTo>
                  <a:lnTo>
                    <a:pt x="8053" y="5781"/>
                  </a:lnTo>
                  <a:lnTo>
                    <a:pt x="6940" y="6893"/>
                  </a:lnTo>
                  <a:lnTo>
                    <a:pt x="5828" y="8006"/>
                  </a:lnTo>
                  <a:lnTo>
                    <a:pt x="4730" y="9135"/>
                  </a:lnTo>
                  <a:lnTo>
                    <a:pt x="3617" y="10232"/>
                  </a:lnTo>
                  <a:lnTo>
                    <a:pt x="2505" y="11345"/>
                  </a:lnTo>
                  <a:lnTo>
                    <a:pt x="1392" y="12458"/>
                  </a:lnTo>
                  <a:lnTo>
                    <a:pt x="279" y="13570"/>
                  </a:lnTo>
                  <a:lnTo>
                    <a:pt x="1" y="13849"/>
                  </a:lnTo>
                  <a:lnTo>
                    <a:pt x="248" y="13802"/>
                  </a:lnTo>
                  <a:lnTo>
                    <a:pt x="542" y="13509"/>
                  </a:lnTo>
                  <a:lnTo>
                    <a:pt x="1654" y="12396"/>
                  </a:lnTo>
                  <a:lnTo>
                    <a:pt x="2767" y="11283"/>
                  </a:lnTo>
                  <a:lnTo>
                    <a:pt x="3880" y="10170"/>
                  </a:lnTo>
                  <a:lnTo>
                    <a:pt x="6044" y="8006"/>
                  </a:lnTo>
                  <a:lnTo>
                    <a:pt x="6106" y="7944"/>
                  </a:lnTo>
                  <a:lnTo>
                    <a:pt x="7219" y="6832"/>
                  </a:lnTo>
                  <a:lnTo>
                    <a:pt x="8331" y="5719"/>
                  </a:lnTo>
                  <a:lnTo>
                    <a:pt x="10557" y="3493"/>
                  </a:lnTo>
                  <a:lnTo>
                    <a:pt x="11670" y="2380"/>
                  </a:lnTo>
                  <a:lnTo>
                    <a:pt x="12783" y="1268"/>
                  </a:lnTo>
                  <a:lnTo>
                    <a:pt x="13803" y="247"/>
                  </a:lnTo>
                  <a:cubicBezTo>
                    <a:pt x="13818" y="155"/>
                    <a:pt x="13834" y="77"/>
                    <a:pt x="13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807725" y="1310763"/>
              <a:ext cx="489575" cy="489200"/>
            </a:xfrm>
            <a:custGeom>
              <a:rect b="b" l="l" r="r" t="t"/>
              <a:pathLst>
                <a:path extrusionOk="0" h="19568" w="19583">
                  <a:moveTo>
                    <a:pt x="19413" y="0"/>
                  </a:moveTo>
                  <a:lnTo>
                    <a:pt x="18640" y="773"/>
                  </a:lnTo>
                  <a:lnTo>
                    <a:pt x="17527" y="1886"/>
                  </a:lnTo>
                  <a:lnTo>
                    <a:pt x="16414" y="2999"/>
                  </a:lnTo>
                  <a:lnTo>
                    <a:pt x="15302" y="4096"/>
                  </a:lnTo>
                  <a:lnTo>
                    <a:pt x="14173" y="5209"/>
                  </a:lnTo>
                  <a:lnTo>
                    <a:pt x="13061" y="6322"/>
                  </a:lnTo>
                  <a:lnTo>
                    <a:pt x="11948" y="7435"/>
                  </a:lnTo>
                  <a:lnTo>
                    <a:pt x="10835" y="8547"/>
                  </a:lnTo>
                  <a:lnTo>
                    <a:pt x="9722" y="9660"/>
                  </a:lnTo>
                  <a:lnTo>
                    <a:pt x="8609" y="10773"/>
                  </a:lnTo>
                  <a:lnTo>
                    <a:pt x="7496" y="11886"/>
                  </a:lnTo>
                  <a:lnTo>
                    <a:pt x="6384" y="12999"/>
                  </a:lnTo>
                  <a:lnTo>
                    <a:pt x="5271" y="14111"/>
                  </a:lnTo>
                  <a:lnTo>
                    <a:pt x="4158" y="15224"/>
                  </a:lnTo>
                  <a:lnTo>
                    <a:pt x="3045" y="16337"/>
                  </a:lnTo>
                  <a:lnTo>
                    <a:pt x="1932" y="17450"/>
                  </a:lnTo>
                  <a:lnTo>
                    <a:pt x="820" y="18563"/>
                  </a:lnTo>
                  <a:lnTo>
                    <a:pt x="0" y="19382"/>
                  </a:lnTo>
                  <a:lnTo>
                    <a:pt x="31" y="19567"/>
                  </a:lnTo>
                  <a:lnTo>
                    <a:pt x="1098" y="18501"/>
                  </a:lnTo>
                  <a:lnTo>
                    <a:pt x="2211" y="17388"/>
                  </a:lnTo>
                  <a:lnTo>
                    <a:pt x="3323" y="16275"/>
                  </a:lnTo>
                  <a:lnTo>
                    <a:pt x="4436" y="15162"/>
                  </a:lnTo>
                  <a:lnTo>
                    <a:pt x="5549" y="14050"/>
                  </a:lnTo>
                  <a:lnTo>
                    <a:pt x="6662" y="12937"/>
                  </a:lnTo>
                  <a:lnTo>
                    <a:pt x="7775" y="11824"/>
                  </a:lnTo>
                  <a:lnTo>
                    <a:pt x="8888" y="10711"/>
                  </a:lnTo>
                  <a:lnTo>
                    <a:pt x="10000" y="9598"/>
                  </a:lnTo>
                  <a:lnTo>
                    <a:pt x="11113" y="8501"/>
                  </a:lnTo>
                  <a:lnTo>
                    <a:pt x="12226" y="7373"/>
                  </a:lnTo>
                  <a:lnTo>
                    <a:pt x="13339" y="6260"/>
                  </a:lnTo>
                  <a:lnTo>
                    <a:pt x="14452" y="5147"/>
                  </a:lnTo>
                  <a:lnTo>
                    <a:pt x="15564" y="4034"/>
                  </a:lnTo>
                  <a:lnTo>
                    <a:pt x="16677" y="2937"/>
                  </a:lnTo>
                  <a:lnTo>
                    <a:pt x="17790" y="1824"/>
                  </a:lnTo>
                  <a:lnTo>
                    <a:pt x="18903" y="711"/>
                  </a:lnTo>
                  <a:lnTo>
                    <a:pt x="19583" y="16"/>
                  </a:lnTo>
                  <a:lnTo>
                    <a:pt x="19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804625" y="1307288"/>
              <a:ext cx="468350" cy="468325"/>
            </a:xfrm>
            <a:custGeom>
              <a:rect b="b" l="l" r="r" t="t"/>
              <a:pathLst>
                <a:path extrusionOk="0" h="18733" w="18734">
                  <a:moveTo>
                    <a:pt x="18548" y="0"/>
                  </a:moveTo>
                  <a:lnTo>
                    <a:pt x="17651" y="912"/>
                  </a:lnTo>
                  <a:lnTo>
                    <a:pt x="16538" y="2025"/>
                  </a:lnTo>
                  <a:lnTo>
                    <a:pt x="15410" y="3138"/>
                  </a:lnTo>
                  <a:lnTo>
                    <a:pt x="14297" y="4235"/>
                  </a:lnTo>
                  <a:lnTo>
                    <a:pt x="13185" y="5348"/>
                  </a:lnTo>
                  <a:lnTo>
                    <a:pt x="12072" y="6461"/>
                  </a:lnTo>
                  <a:lnTo>
                    <a:pt x="10959" y="7574"/>
                  </a:lnTo>
                  <a:lnTo>
                    <a:pt x="9846" y="8686"/>
                  </a:lnTo>
                  <a:lnTo>
                    <a:pt x="8733" y="9799"/>
                  </a:lnTo>
                  <a:lnTo>
                    <a:pt x="7620" y="10912"/>
                  </a:lnTo>
                  <a:lnTo>
                    <a:pt x="6508" y="12025"/>
                  </a:lnTo>
                  <a:lnTo>
                    <a:pt x="5395" y="13138"/>
                  </a:lnTo>
                  <a:lnTo>
                    <a:pt x="4282" y="14250"/>
                  </a:lnTo>
                  <a:lnTo>
                    <a:pt x="3169" y="15363"/>
                  </a:lnTo>
                  <a:lnTo>
                    <a:pt x="2056" y="16476"/>
                  </a:lnTo>
                  <a:lnTo>
                    <a:pt x="944" y="17589"/>
                  </a:lnTo>
                  <a:lnTo>
                    <a:pt x="1" y="18547"/>
                  </a:lnTo>
                  <a:cubicBezTo>
                    <a:pt x="1" y="18609"/>
                    <a:pt x="16" y="18671"/>
                    <a:pt x="16" y="18733"/>
                  </a:cubicBezTo>
                  <a:lnTo>
                    <a:pt x="109" y="18640"/>
                  </a:lnTo>
                  <a:lnTo>
                    <a:pt x="1222" y="17527"/>
                  </a:lnTo>
                  <a:lnTo>
                    <a:pt x="2335" y="16414"/>
                  </a:lnTo>
                  <a:lnTo>
                    <a:pt x="3447" y="15301"/>
                  </a:lnTo>
                  <a:lnTo>
                    <a:pt x="4560" y="14189"/>
                  </a:lnTo>
                  <a:lnTo>
                    <a:pt x="5673" y="13076"/>
                  </a:lnTo>
                  <a:lnTo>
                    <a:pt x="6786" y="11963"/>
                  </a:lnTo>
                  <a:lnTo>
                    <a:pt x="7899" y="10850"/>
                  </a:lnTo>
                  <a:lnTo>
                    <a:pt x="9012" y="9737"/>
                  </a:lnTo>
                  <a:lnTo>
                    <a:pt x="10124" y="8640"/>
                  </a:lnTo>
                  <a:lnTo>
                    <a:pt x="11237" y="7512"/>
                  </a:lnTo>
                  <a:lnTo>
                    <a:pt x="12350" y="6399"/>
                  </a:lnTo>
                  <a:lnTo>
                    <a:pt x="13463" y="5286"/>
                  </a:lnTo>
                  <a:lnTo>
                    <a:pt x="14576" y="4173"/>
                  </a:lnTo>
                  <a:lnTo>
                    <a:pt x="15688" y="3060"/>
                  </a:lnTo>
                  <a:lnTo>
                    <a:pt x="16786" y="1948"/>
                  </a:lnTo>
                  <a:lnTo>
                    <a:pt x="17899" y="835"/>
                  </a:lnTo>
                  <a:lnTo>
                    <a:pt x="18733" y="16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802700" y="1305738"/>
              <a:ext cx="444775" cy="444000"/>
            </a:xfrm>
            <a:custGeom>
              <a:rect b="b" l="l" r="r" t="t"/>
              <a:pathLst>
                <a:path extrusionOk="0" h="17760" w="17791">
                  <a:moveTo>
                    <a:pt x="17589" y="0"/>
                  </a:moveTo>
                  <a:lnTo>
                    <a:pt x="16615" y="974"/>
                  </a:lnTo>
                  <a:lnTo>
                    <a:pt x="15487" y="2087"/>
                  </a:lnTo>
                  <a:lnTo>
                    <a:pt x="14374" y="3200"/>
                  </a:lnTo>
                  <a:lnTo>
                    <a:pt x="13262" y="4297"/>
                  </a:lnTo>
                  <a:lnTo>
                    <a:pt x="12149" y="5410"/>
                  </a:lnTo>
                  <a:lnTo>
                    <a:pt x="11036" y="6523"/>
                  </a:lnTo>
                  <a:lnTo>
                    <a:pt x="9923" y="7636"/>
                  </a:lnTo>
                  <a:lnTo>
                    <a:pt x="8810" y="8748"/>
                  </a:lnTo>
                  <a:lnTo>
                    <a:pt x="7697" y="9861"/>
                  </a:lnTo>
                  <a:lnTo>
                    <a:pt x="6585" y="10974"/>
                  </a:lnTo>
                  <a:lnTo>
                    <a:pt x="5472" y="12087"/>
                  </a:lnTo>
                  <a:lnTo>
                    <a:pt x="4359" y="13200"/>
                  </a:lnTo>
                  <a:lnTo>
                    <a:pt x="3246" y="14312"/>
                  </a:lnTo>
                  <a:lnTo>
                    <a:pt x="2133" y="15425"/>
                  </a:lnTo>
                  <a:lnTo>
                    <a:pt x="1021" y="16538"/>
                  </a:lnTo>
                  <a:lnTo>
                    <a:pt x="0" y="17558"/>
                  </a:lnTo>
                  <a:lnTo>
                    <a:pt x="0" y="17759"/>
                  </a:lnTo>
                  <a:lnTo>
                    <a:pt x="171" y="17589"/>
                  </a:lnTo>
                  <a:lnTo>
                    <a:pt x="1283" y="16476"/>
                  </a:lnTo>
                  <a:lnTo>
                    <a:pt x="2396" y="15363"/>
                  </a:lnTo>
                  <a:lnTo>
                    <a:pt x="3509" y="14251"/>
                  </a:lnTo>
                  <a:lnTo>
                    <a:pt x="4622" y="13138"/>
                  </a:lnTo>
                  <a:lnTo>
                    <a:pt x="5735" y="12025"/>
                  </a:lnTo>
                  <a:lnTo>
                    <a:pt x="6863" y="10912"/>
                  </a:lnTo>
                  <a:lnTo>
                    <a:pt x="7976" y="9799"/>
                  </a:lnTo>
                  <a:lnTo>
                    <a:pt x="9089" y="8702"/>
                  </a:lnTo>
                  <a:lnTo>
                    <a:pt x="10201" y="7574"/>
                  </a:lnTo>
                  <a:lnTo>
                    <a:pt x="11314" y="6461"/>
                  </a:lnTo>
                  <a:lnTo>
                    <a:pt x="12427" y="5348"/>
                  </a:lnTo>
                  <a:lnTo>
                    <a:pt x="13540" y="4235"/>
                  </a:lnTo>
                  <a:lnTo>
                    <a:pt x="14653" y="3122"/>
                  </a:lnTo>
                  <a:lnTo>
                    <a:pt x="15765" y="2010"/>
                  </a:lnTo>
                  <a:lnTo>
                    <a:pt x="16878" y="897"/>
                  </a:lnTo>
                  <a:lnTo>
                    <a:pt x="17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802325" y="1304963"/>
              <a:ext cx="417700" cy="417725"/>
            </a:xfrm>
            <a:custGeom>
              <a:rect b="b" l="l" r="r" t="t"/>
              <a:pathLst>
                <a:path extrusionOk="0" h="16709" w="16708">
                  <a:moveTo>
                    <a:pt x="16507" y="0"/>
                  </a:moveTo>
                  <a:lnTo>
                    <a:pt x="15502" y="1005"/>
                  </a:lnTo>
                  <a:lnTo>
                    <a:pt x="14389" y="2118"/>
                  </a:lnTo>
                  <a:lnTo>
                    <a:pt x="13277" y="3231"/>
                  </a:lnTo>
                  <a:lnTo>
                    <a:pt x="12164" y="4328"/>
                  </a:lnTo>
                  <a:lnTo>
                    <a:pt x="11051" y="5441"/>
                  </a:lnTo>
                  <a:lnTo>
                    <a:pt x="9938" y="6554"/>
                  </a:lnTo>
                  <a:lnTo>
                    <a:pt x="8825" y="7667"/>
                  </a:lnTo>
                  <a:lnTo>
                    <a:pt x="7712" y="8779"/>
                  </a:lnTo>
                  <a:lnTo>
                    <a:pt x="6600" y="9892"/>
                  </a:lnTo>
                  <a:lnTo>
                    <a:pt x="5487" y="11005"/>
                  </a:lnTo>
                  <a:lnTo>
                    <a:pt x="4374" y="12118"/>
                  </a:lnTo>
                  <a:lnTo>
                    <a:pt x="3261" y="13231"/>
                  </a:lnTo>
                  <a:lnTo>
                    <a:pt x="2148" y="14343"/>
                  </a:lnTo>
                  <a:lnTo>
                    <a:pt x="1036" y="15456"/>
                  </a:lnTo>
                  <a:lnTo>
                    <a:pt x="0" y="16492"/>
                  </a:lnTo>
                  <a:lnTo>
                    <a:pt x="0" y="16708"/>
                  </a:lnTo>
                  <a:lnTo>
                    <a:pt x="201" y="16507"/>
                  </a:lnTo>
                  <a:lnTo>
                    <a:pt x="1314" y="15394"/>
                  </a:lnTo>
                  <a:lnTo>
                    <a:pt x="2427" y="14282"/>
                  </a:lnTo>
                  <a:lnTo>
                    <a:pt x="3539" y="13169"/>
                  </a:lnTo>
                  <a:lnTo>
                    <a:pt x="4652" y="12056"/>
                  </a:lnTo>
                  <a:lnTo>
                    <a:pt x="5765" y="10943"/>
                  </a:lnTo>
                  <a:lnTo>
                    <a:pt x="6878" y="9830"/>
                  </a:lnTo>
                  <a:lnTo>
                    <a:pt x="7991" y="8733"/>
                  </a:lnTo>
                  <a:lnTo>
                    <a:pt x="9104" y="7605"/>
                  </a:lnTo>
                  <a:lnTo>
                    <a:pt x="10216" y="6492"/>
                  </a:lnTo>
                  <a:lnTo>
                    <a:pt x="11329" y="5379"/>
                  </a:lnTo>
                  <a:lnTo>
                    <a:pt x="12442" y="4266"/>
                  </a:lnTo>
                  <a:lnTo>
                    <a:pt x="13555" y="3153"/>
                  </a:lnTo>
                  <a:lnTo>
                    <a:pt x="14668" y="2041"/>
                  </a:lnTo>
                  <a:lnTo>
                    <a:pt x="15780" y="928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807325" y="1309988"/>
              <a:ext cx="352050" cy="352025"/>
            </a:xfrm>
            <a:custGeom>
              <a:rect b="b" l="l" r="r" t="t"/>
              <a:pathLst>
                <a:path extrusionOk="0" h="14081" w="14082">
                  <a:moveTo>
                    <a:pt x="14081" y="0"/>
                  </a:moveTo>
                  <a:cubicBezTo>
                    <a:pt x="14004" y="16"/>
                    <a:pt x="13911" y="31"/>
                    <a:pt x="13834" y="31"/>
                  </a:cubicBezTo>
                  <a:lnTo>
                    <a:pt x="13077" y="804"/>
                  </a:lnTo>
                  <a:lnTo>
                    <a:pt x="11964" y="1917"/>
                  </a:lnTo>
                  <a:lnTo>
                    <a:pt x="10851" y="3030"/>
                  </a:lnTo>
                  <a:lnTo>
                    <a:pt x="9738" y="4127"/>
                  </a:lnTo>
                  <a:lnTo>
                    <a:pt x="8625" y="5240"/>
                  </a:lnTo>
                  <a:lnTo>
                    <a:pt x="7512" y="6353"/>
                  </a:lnTo>
                  <a:lnTo>
                    <a:pt x="6400" y="7466"/>
                  </a:lnTo>
                  <a:lnTo>
                    <a:pt x="5287" y="8578"/>
                  </a:lnTo>
                  <a:lnTo>
                    <a:pt x="4174" y="9691"/>
                  </a:lnTo>
                  <a:lnTo>
                    <a:pt x="3061" y="10804"/>
                  </a:lnTo>
                  <a:lnTo>
                    <a:pt x="1948" y="11917"/>
                  </a:lnTo>
                  <a:lnTo>
                    <a:pt x="836" y="13030"/>
                  </a:lnTo>
                  <a:lnTo>
                    <a:pt x="47" y="13833"/>
                  </a:lnTo>
                  <a:lnTo>
                    <a:pt x="1" y="14081"/>
                  </a:lnTo>
                  <a:lnTo>
                    <a:pt x="1114" y="12968"/>
                  </a:lnTo>
                  <a:lnTo>
                    <a:pt x="2227" y="11855"/>
                  </a:lnTo>
                  <a:lnTo>
                    <a:pt x="3339" y="10742"/>
                  </a:lnTo>
                  <a:lnTo>
                    <a:pt x="4452" y="9629"/>
                  </a:lnTo>
                  <a:lnTo>
                    <a:pt x="5565" y="8532"/>
                  </a:lnTo>
                  <a:lnTo>
                    <a:pt x="6678" y="7404"/>
                  </a:lnTo>
                  <a:lnTo>
                    <a:pt x="7791" y="6291"/>
                  </a:lnTo>
                  <a:lnTo>
                    <a:pt x="8904" y="5178"/>
                  </a:lnTo>
                  <a:lnTo>
                    <a:pt x="10016" y="4065"/>
                  </a:lnTo>
                  <a:lnTo>
                    <a:pt x="11129" y="2952"/>
                  </a:lnTo>
                  <a:lnTo>
                    <a:pt x="12242" y="1840"/>
                  </a:lnTo>
                  <a:lnTo>
                    <a:pt x="13355" y="727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131900" y="1634563"/>
              <a:ext cx="505450" cy="505425"/>
            </a:xfrm>
            <a:custGeom>
              <a:rect b="b" l="l" r="r" t="t"/>
              <a:pathLst>
                <a:path extrusionOk="0" h="20217" w="20218">
                  <a:moveTo>
                    <a:pt x="20186" y="0"/>
                  </a:moveTo>
                  <a:lnTo>
                    <a:pt x="20124" y="47"/>
                  </a:lnTo>
                  <a:lnTo>
                    <a:pt x="19011" y="1159"/>
                  </a:lnTo>
                  <a:lnTo>
                    <a:pt x="17899" y="2272"/>
                  </a:lnTo>
                  <a:lnTo>
                    <a:pt x="16786" y="3385"/>
                  </a:lnTo>
                  <a:lnTo>
                    <a:pt x="15673" y="4498"/>
                  </a:lnTo>
                  <a:lnTo>
                    <a:pt x="14560" y="5611"/>
                  </a:lnTo>
                  <a:lnTo>
                    <a:pt x="13447" y="6724"/>
                  </a:lnTo>
                  <a:lnTo>
                    <a:pt x="12335" y="7836"/>
                  </a:lnTo>
                  <a:lnTo>
                    <a:pt x="11222" y="8949"/>
                  </a:lnTo>
                  <a:lnTo>
                    <a:pt x="9058" y="11128"/>
                  </a:lnTo>
                  <a:lnTo>
                    <a:pt x="8996" y="11175"/>
                  </a:lnTo>
                  <a:lnTo>
                    <a:pt x="7883" y="12288"/>
                  </a:lnTo>
                  <a:lnTo>
                    <a:pt x="6770" y="13400"/>
                  </a:lnTo>
                  <a:lnTo>
                    <a:pt x="5673" y="14513"/>
                  </a:lnTo>
                  <a:lnTo>
                    <a:pt x="4560" y="15642"/>
                  </a:lnTo>
                  <a:lnTo>
                    <a:pt x="3447" y="16754"/>
                  </a:lnTo>
                  <a:lnTo>
                    <a:pt x="2319" y="17867"/>
                  </a:lnTo>
                  <a:lnTo>
                    <a:pt x="1206" y="18965"/>
                  </a:lnTo>
                  <a:lnTo>
                    <a:pt x="94" y="20077"/>
                  </a:lnTo>
                  <a:lnTo>
                    <a:pt x="1" y="20186"/>
                  </a:lnTo>
                  <a:lnTo>
                    <a:pt x="171" y="20216"/>
                  </a:lnTo>
                  <a:lnTo>
                    <a:pt x="356" y="20016"/>
                  </a:lnTo>
                  <a:lnTo>
                    <a:pt x="372" y="20016"/>
                  </a:lnTo>
                  <a:lnTo>
                    <a:pt x="1485" y="18903"/>
                  </a:lnTo>
                  <a:lnTo>
                    <a:pt x="2597" y="17790"/>
                  </a:lnTo>
                  <a:lnTo>
                    <a:pt x="3710" y="16677"/>
                  </a:lnTo>
                  <a:lnTo>
                    <a:pt x="4823" y="15564"/>
                  </a:lnTo>
                  <a:lnTo>
                    <a:pt x="5936" y="14451"/>
                  </a:lnTo>
                  <a:lnTo>
                    <a:pt x="7049" y="13339"/>
                  </a:lnTo>
                  <a:lnTo>
                    <a:pt x="8161" y="12226"/>
                  </a:lnTo>
                  <a:lnTo>
                    <a:pt x="9274" y="11113"/>
                  </a:lnTo>
                  <a:lnTo>
                    <a:pt x="10387" y="10000"/>
                  </a:lnTo>
                  <a:lnTo>
                    <a:pt x="11500" y="8887"/>
                  </a:lnTo>
                  <a:lnTo>
                    <a:pt x="12613" y="7775"/>
                  </a:lnTo>
                  <a:lnTo>
                    <a:pt x="13726" y="6662"/>
                  </a:lnTo>
                  <a:lnTo>
                    <a:pt x="14838" y="5549"/>
                  </a:lnTo>
                  <a:lnTo>
                    <a:pt x="15951" y="4436"/>
                  </a:lnTo>
                  <a:lnTo>
                    <a:pt x="17064" y="3323"/>
                  </a:lnTo>
                  <a:lnTo>
                    <a:pt x="18177" y="2210"/>
                  </a:lnTo>
                  <a:lnTo>
                    <a:pt x="19290" y="1098"/>
                  </a:lnTo>
                  <a:lnTo>
                    <a:pt x="20217" y="170"/>
                  </a:lnTo>
                  <a:cubicBezTo>
                    <a:pt x="20202" y="108"/>
                    <a:pt x="20186" y="62"/>
                    <a:pt x="20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109500" y="1612138"/>
              <a:ext cx="522425" cy="522450"/>
            </a:xfrm>
            <a:custGeom>
              <a:rect b="b" l="l" r="r" t="t"/>
              <a:pathLst>
                <a:path extrusionOk="0" h="20898" w="20897">
                  <a:moveTo>
                    <a:pt x="20850" y="1"/>
                  </a:moveTo>
                  <a:lnTo>
                    <a:pt x="19907" y="944"/>
                  </a:lnTo>
                  <a:lnTo>
                    <a:pt x="18795" y="2056"/>
                  </a:lnTo>
                  <a:lnTo>
                    <a:pt x="17682" y="3169"/>
                  </a:lnTo>
                  <a:lnTo>
                    <a:pt x="16569" y="4282"/>
                  </a:lnTo>
                  <a:lnTo>
                    <a:pt x="15456" y="5395"/>
                  </a:lnTo>
                  <a:lnTo>
                    <a:pt x="14343" y="6508"/>
                  </a:lnTo>
                  <a:lnTo>
                    <a:pt x="13231" y="7621"/>
                  </a:lnTo>
                  <a:lnTo>
                    <a:pt x="12118" y="8733"/>
                  </a:lnTo>
                  <a:lnTo>
                    <a:pt x="11020" y="9846"/>
                  </a:lnTo>
                  <a:lnTo>
                    <a:pt x="9908" y="10959"/>
                  </a:lnTo>
                  <a:lnTo>
                    <a:pt x="8795" y="12072"/>
                  </a:lnTo>
                  <a:lnTo>
                    <a:pt x="7682" y="13185"/>
                  </a:lnTo>
                  <a:lnTo>
                    <a:pt x="6569" y="14297"/>
                  </a:lnTo>
                  <a:lnTo>
                    <a:pt x="4343" y="16539"/>
                  </a:lnTo>
                  <a:lnTo>
                    <a:pt x="3215" y="17651"/>
                  </a:lnTo>
                  <a:lnTo>
                    <a:pt x="2102" y="18764"/>
                  </a:lnTo>
                  <a:lnTo>
                    <a:pt x="0" y="20851"/>
                  </a:lnTo>
                  <a:lnTo>
                    <a:pt x="155" y="20897"/>
                  </a:lnTo>
                  <a:lnTo>
                    <a:pt x="1268" y="19800"/>
                  </a:lnTo>
                  <a:lnTo>
                    <a:pt x="2381" y="18687"/>
                  </a:lnTo>
                  <a:lnTo>
                    <a:pt x="3493" y="17574"/>
                  </a:lnTo>
                  <a:lnTo>
                    <a:pt x="4591" y="16461"/>
                  </a:lnTo>
                  <a:lnTo>
                    <a:pt x="5704" y="15348"/>
                  </a:lnTo>
                  <a:lnTo>
                    <a:pt x="6816" y="14236"/>
                  </a:lnTo>
                  <a:lnTo>
                    <a:pt x="7929" y="13123"/>
                  </a:lnTo>
                  <a:lnTo>
                    <a:pt x="9042" y="12010"/>
                  </a:lnTo>
                  <a:lnTo>
                    <a:pt x="10155" y="10897"/>
                  </a:lnTo>
                  <a:lnTo>
                    <a:pt x="11268" y="9784"/>
                  </a:lnTo>
                  <a:lnTo>
                    <a:pt x="12380" y="8672"/>
                  </a:lnTo>
                  <a:lnTo>
                    <a:pt x="13493" y="7559"/>
                  </a:lnTo>
                  <a:lnTo>
                    <a:pt x="14606" y="6446"/>
                  </a:lnTo>
                  <a:lnTo>
                    <a:pt x="15719" y="5333"/>
                  </a:lnTo>
                  <a:lnTo>
                    <a:pt x="16832" y="4220"/>
                  </a:lnTo>
                  <a:lnTo>
                    <a:pt x="17945" y="3107"/>
                  </a:lnTo>
                  <a:lnTo>
                    <a:pt x="19057" y="1995"/>
                  </a:lnTo>
                  <a:lnTo>
                    <a:pt x="20170" y="882"/>
                  </a:lnTo>
                  <a:lnTo>
                    <a:pt x="20897" y="171"/>
                  </a:lnTo>
                  <a:cubicBezTo>
                    <a:pt x="20881" y="109"/>
                    <a:pt x="20866" y="63"/>
                    <a:pt x="20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088625" y="1590888"/>
              <a:ext cx="537125" cy="537125"/>
            </a:xfrm>
            <a:custGeom>
              <a:rect b="b" l="l" r="r" t="t"/>
              <a:pathLst>
                <a:path extrusionOk="0" h="21485" w="21485">
                  <a:moveTo>
                    <a:pt x="21423" y="1"/>
                  </a:moveTo>
                  <a:lnTo>
                    <a:pt x="20758" y="681"/>
                  </a:lnTo>
                  <a:lnTo>
                    <a:pt x="19645" y="1794"/>
                  </a:lnTo>
                  <a:lnTo>
                    <a:pt x="18532" y="2906"/>
                  </a:lnTo>
                  <a:lnTo>
                    <a:pt x="17419" y="4019"/>
                  </a:lnTo>
                  <a:lnTo>
                    <a:pt x="16291" y="5132"/>
                  </a:lnTo>
                  <a:lnTo>
                    <a:pt x="15178" y="6245"/>
                  </a:lnTo>
                  <a:lnTo>
                    <a:pt x="14066" y="7358"/>
                  </a:lnTo>
                  <a:lnTo>
                    <a:pt x="12953" y="8471"/>
                  </a:lnTo>
                  <a:lnTo>
                    <a:pt x="11855" y="9583"/>
                  </a:lnTo>
                  <a:lnTo>
                    <a:pt x="10743" y="10696"/>
                  </a:lnTo>
                  <a:lnTo>
                    <a:pt x="9630" y="11809"/>
                  </a:lnTo>
                  <a:lnTo>
                    <a:pt x="8517" y="12922"/>
                  </a:lnTo>
                  <a:lnTo>
                    <a:pt x="7404" y="14035"/>
                  </a:lnTo>
                  <a:lnTo>
                    <a:pt x="6291" y="15147"/>
                  </a:lnTo>
                  <a:lnTo>
                    <a:pt x="5178" y="16260"/>
                  </a:lnTo>
                  <a:lnTo>
                    <a:pt x="4050" y="17389"/>
                  </a:lnTo>
                  <a:lnTo>
                    <a:pt x="2937" y="18501"/>
                  </a:lnTo>
                  <a:lnTo>
                    <a:pt x="1825" y="19614"/>
                  </a:lnTo>
                  <a:lnTo>
                    <a:pt x="712" y="20712"/>
                  </a:lnTo>
                  <a:lnTo>
                    <a:pt x="1" y="21438"/>
                  </a:lnTo>
                  <a:lnTo>
                    <a:pt x="155" y="21484"/>
                  </a:lnTo>
                  <a:lnTo>
                    <a:pt x="990" y="20650"/>
                  </a:lnTo>
                  <a:lnTo>
                    <a:pt x="2103" y="19537"/>
                  </a:lnTo>
                  <a:lnTo>
                    <a:pt x="3216" y="18424"/>
                  </a:lnTo>
                  <a:lnTo>
                    <a:pt x="4328" y="17311"/>
                  </a:lnTo>
                  <a:lnTo>
                    <a:pt x="5426" y="16198"/>
                  </a:lnTo>
                  <a:lnTo>
                    <a:pt x="6539" y="15086"/>
                  </a:lnTo>
                  <a:lnTo>
                    <a:pt x="7651" y="13973"/>
                  </a:lnTo>
                  <a:lnTo>
                    <a:pt x="8764" y="12860"/>
                  </a:lnTo>
                  <a:lnTo>
                    <a:pt x="9877" y="11747"/>
                  </a:lnTo>
                  <a:lnTo>
                    <a:pt x="10990" y="10634"/>
                  </a:lnTo>
                  <a:lnTo>
                    <a:pt x="12103" y="9522"/>
                  </a:lnTo>
                  <a:lnTo>
                    <a:pt x="13911" y="7729"/>
                  </a:lnTo>
                  <a:lnTo>
                    <a:pt x="14328" y="7296"/>
                  </a:lnTo>
                  <a:lnTo>
                    <a:pt x="15441" y="6183"/>
                  </a:lnTo>
                  <a:lnTo>
                    <a:pt x="16554" y="5070"/>
                  </a:lnTo>
                  <a:lnTo>
                    <a:pt x="17667" y="3957"/>
                  </a:lnTo>
                  <a:lnTo>
                    <a:pt x="18780" y="2845"/>
                  </a:lnTo>
                  <a:lnTo>
                    <a:pt x="19908" y="1732"/>
                  </a:lnTo>
                  <a:lnTo>
                    <a:pt x="21021" y="619"/>
                  </a:lnTo>
                  <a:lnTo>
                    <a:pt x="21484" y="155"/>
                  </a:lnTo>
                  <a:cubicBezTo>
                    <a:pt x="21453" y="109"/>
                    <a:pt x="21438" y="63"/>
                    <a:pt x="2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825875" y="1328538"/>
              <a:ext cx="259700" cy="259300"/>
            </a:xfrm>
            <a:custGeom>
              <a:rect b="b" l="l" r="r" t="t"/>
              <a:pathLst>
                <a:path extrusionOk="0" h="10372" w="10388">
                  <a:moveTo>
                    <a:pt x="10387" y="0"/>
                  </a:moveTo>
                  <a:lnTo>
                    <a:pt x="10063" y="108"/>
                  </a:lnTo>
                  <a:lnTo>
                    <a:pt x="9012" y="1159"/>
                  </a:lnTo>
                  <a:lnTo>
                    <a:pt x="7899" y="2272"/>
                  </a:lnTo>
                  <a:lnTo>
                    <a:pt x="6786" y="3385"/>
                  </a:lnTo>
                  <a:lnTo>
                    <a:pt x="5658" y="4498"/>
                  </a:lnTo>
                  <a:lnTo>
                    <a:pt x="4545" y="5611"/>
                  </a:lnTo>
                  <a:lnTo>
                    <a:pt x="3432" y="6724"/>
                  </a:lnTo>
                  <a:lnTo>
                    <a:pt x="2319" y="7836"/>
                  </a:lnTo>
                  <a:lnTo>
                    <a:pt x="1206" y="8949"/>
                  </a:lnTo>
                  <a:lnTo>
                    <a:pt x="109" y="10047"/>
                  </a:lnTo>
                  <a:lnTo>
                    <a:pt x="1" y="10371"/>
                  </a:lnTo>
                  <a:lnTo>
                    <a:pt x="356" y="10000"/>
                  </a:lnTo>
                  <a:lnTo>
                    <a:pt x="1469" y="8887"/>
                  </a:lnTo>
                  <a:lnTo>
                    <a:pt x="2597" y="7790"/>
                  </a:lnTo>
                  <a:lnTo>
                    <a:pt x="3710" y="6662"/>
                  </a:lnTo>
                  <a:lnTo>
                    <a:pt x="4823" y="5549"/>
                  </a:lnTo>
                  <a:lnTo>
                    <a:pt x="5936" y="4436"/>
                  </a:lnTo>
                  <a:lnTo>
                    <a:pt x="7049" y="3323"/>
                  </a:lnTo>
                  <a:lnTo>
                    <a:pt x="8162" y="2210"/>
                  </a:lnTo>
                  <a:lnTo>
                    <a:pt x="9274" y="1098"/>
                  </a:lnTo>
                  <a:lnTo>
                    <a:pt x="10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030275" y="1532538"/>
              <a:ext cx="570750" cy="571125"/>
            </a:xfrm>
            <a:custGeom>
              <a:rect b="b" l="l" r="r" t="t"/>
              <a:pathLst>
                <a:path extrusionOk="0" h="22845" w="22830">
                  <a:moveTo>
                    <a:pt x="22752" y="1"/>
                  </a:moveTo>
                  <a:lnTo>
                    <a:pt x="21964" y="789"/>
                  </a:lnTo>
                  <a:lnTo>
                    <a:pt x="20851" y="1902"/>
                  </a:lnTo>
                  <a:lnTo>
                    <a:pt x="19738" y="3015"/>
                  </a:lnTo>
                  <a:lnTo>
                    <a:pt x="18625" y="4128"/>
                  </a:lnTo>
                  <a:lnTo>
                    <a:pt x="17512" y="5240"/>
                  </a:lnTo>
                  <a:lnTo>
                    <a:pt x="16400" y="6353"/>
                  </a:lnTo>
                  <a:lnTo>
                    <a:pt x="15287" y="7466"/>
                  </a:lnTo>
                  <a:lnTo>
                    <a:pt x="14189" y="8579"/>
                  </a:lnTo>
                  <a:lnTo>
                    <a:pt x="13077" y="9692"/>
                  </a:lnTo>
                  <a:lnTo>
                    <a:pt x="11964" y="10805"/>
                  </a:lnTo>
                  <a:lnTo>
                    <a:pt x="10851" y="11917"/>
                  </a:lnTo>
                  <a:lnTo>
                    <a:pt x="9738" y="13030"/>
                  </a:lnTo>
                  <a:lnTo>
                    <a:pt x="7512" y="15256"/>
                  </a:lnTo>
                  <a:lnTo>
                    <a:pt x="6400" y="16369"/>
                  </a:lnTo>
                  <a:lnTo>
                    <a:pt x="5287" y="17481"/>
                  </a:lnTo>
                  <a:lnTo>
                    <a:pt x="3108" y="19661"/>
                  </a:lnTo>
                  <a:lnTo>
                    <a:pt x="3061" y="19707"/>
                  </a:lnTo>
                  <a:lnTo>
                    <a:pt x="1948" y="20820"/>
                  </a:lnTo>
                  <a:lnTo>
                    <a:pt x="836" y="21933"/>
                  </a:lnTo>
                  <a:lnTo>
                    <a:pt x="1" y="22767"/>
                  </a:lnTo>
                  <a:lnTo>
                    <a:pt x="140" y="22845"/>
                  </a:lnTo>
                  <a:lnTo>
                    <a:pt x="1098" y="21871"/>
                  </a:lnTo>
                  <a:lnTo>
                    <a:pt x="2211" y="20758"/>
                  </a:lnTo>
                  <a:lnTo>
                    <a:pt x="3324" y="19645"/>
                  </a:lnTo>
                  <a:lnTo>
                    <a:pt x="4437" y="18532"/>
                  </a:lnTo>
                  <a:lnTo>
                    <a:pt x="5550" y="17420"/>
                  </a:lnTo>
                  <a:lnTo>
                    <a:pt x="6662" y="16307"/>
                  </a:lnTo>
                  <a:lnTo>
                    <a:pt x="7760" y="15194"/>
                  </a:lnTo>
                  <a:lnTo>
                    <a:pt x="8873" y="14081"/>
                  </a:lnTo>
                  <a:lnTo>
                    <a:pt x="9985" y="12968"/>
                  </a:lnTo>
                  <a:lnTo>
                    <a:pt x="11098" y="11856"/>
                  </a:lnTo>
                  <a:lnTo>
                    <a:pt x="12211" y="10743"/>
                  </a:lnTo>
                  <a:lnTo>
                    <a:pt x="13324" y="9630"/>
                  </a:lnTo>
                  <a:lnTo>
                    <a:pt x="14437" y="8517"/>
                  </a:lnTo>
                  <a:lnTo>
                    <a:pt x="15549" y="7404"/>
                  </a:lnTo>
                  <a:lnTo>
                    <a:pt x="16662" y="6291"/>
                  </a:lnTo>
                  <a:lnTo>
                    <a:pt x="17775" y="5179"/>
                  </a:lnTo>
                  <a:lnTo>
                    <a:pt x="18888" y="4066"/>
                  </a:lnTo>
                  <a:lnTo>
                    <a:pt x="20001" y="2953"/>
                  </a:lnTo>
                  <a:lnTo>
                    <a:pt x="21114" y="1840"/>
                  </a:lnTo>
                  <a:lnTo>
                    <a:pt x="22226" y="727"/>
                  </a:lnTo>
                  <a:lnTo>
                    <a:pt x="22829" y="140"/>
                  </a:lnTo>
                  <a:lnTo>
                    <a:pt x="22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845975" y="1348613"/>
              <a:ext cx="191300" cy="191300"/>
            </a:xfrm>
            <a:custGeom>
              <a:rect b="b" l="l" r="r" t="t"/>
              <a:pathLst>
                <a:path extrusionOk="0" h="7652" w="7652">
                  <a:moveTo>
                    <a:pt x="7651" y="1"/>
                  </a:moveTo>
                  <a:lnTo>
                    <a:pt x="7651" y="1"/>
                  </a:lnTo>
                  <a:cubicBezTo>
                    <a:pt x="7497" y="78"/>
                    <a:pt x="7373" y="140"/>
                    <a:pt x="7218" y="217"/>
                  </a:cubicBezTo>
                  <a:lnTo>
                    <a:pt x="7079" y="356"/>
                  </a:lnTo>
                  <a:lnTo>
                    <a:pt x="5966" y="1469"/>
                  </a:lnTo>
                  <a:lnTo>
                    <a:pt x="4854" y="2582"/>
                  </a:lnTo>
                  <a:lnTo>
                    <a:pt x="3741" y="3695"/>
                  </a:lnTo>
                  <a:lnTo>
                    <a:pt x="2628" y="4808"/>
                  </a:lnTo>
                  <a:lnTo>
                    <a:pt x="1515" y="5921"/>
                  </a:lnTo>
                  <a:lnTo>
                    <a:pt x="402" y="7033"/>
                  </a:lnTo>
                  <a:lnTo>
                    <a:pt x="217" y="7234"/>
                  </a:lnTo>
                  <a:cubicBezTo>
                    <a:pt x="140" y="7373"/>
                    <a:pt x="78" y="7512"/>
                    <a:pt x="1" y="7652"/>
                  </a:cubicBezTo>
                  <a:lnTo>
                    <a:pt x="681" y="6987"/>
                  </a:lnTo>
                  <a:lnTo>
                    <a:pt x="1793" y="5859"/>
                  </a:lnTo>
                  <a:lnTo>
                    <a:pt x="2906" y="4746"/>
                  </a:lnTo>
                  <a:lnTo>
                    <a:pt x="4019" y="3633"/>
                  </a:lnTo>
                  <a:lnTo>
                    <a:pt x="5132" y="2520"/>
                  </a:lnTo>
                  <a:lnTo>
                    <a:pt x="6245" y="1407"/>
                  </a:lnTo>
                  <a:lnTo>
                    <a:pt x="7358" y="295"/>
                  </a:lnTo>
                  <a:lnTo>
                    <a:pt x="76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978500" y="1481163"/>
              <a:ext cx="591225" cy="591200"/>
            </a:xfrm>
            <a:custGeom>
              <a:rect b="b" l="l" r="r" t="t"/>
              <a:pathLst>
                <a:path extrusionOk="0" h="23648" w="23649">
                  <a:moveTo>
                    <a:pt x="23556" y="0"/>
                  </a:moveTo>
                  <a:lnTo>
                    <a:pt x="22937" y="619"/>
                  </a:lnTo>
                  <a:lnTo>
                    <a:pt x="21824" y="1731"/>
                  </a:lnTo>
                  <a:lnTo>
                    <a:pt x="20696" y="2844"/>
                  </a:lnTo>
                  <a:lnTo>
                    <a:pt x="19583" y="3957"/>
                  </a:lnTo>
                  <a:lnTo>
                    <a:pt x="18471" y="5070"/>
                  </a:lnTo>
                  <a:lnTo>
                    <a:pt x="17358" y="6183"/>
                  </a:lnTo>
                  <a:lnTo>
                    <a:pt x="16260" y="7295"/>
                  </a:lnTo>
                  <a:lnTo>
                    <a:pt x="15148" y="8408"/>
                  </a:lnTo>
                  <a:lnTo>
                    <a:pt x="14035" y="9521"/>
                  </a:lnTo>
                  <a:lnTo>
                    <a:pt x="12922" y="10634"/>
                  </a:lnTo>
                  <a:lnTo>
                    <a:pt x="11809" y="11747"/>
                  </a:lnTo>
                  <a:lnTo>
                    <a:pt x="9583" y="13972"/>
                  </a:lnTo>
                  <a:lnTo>
                    <a:pt x="8471" y="15085"/>
                  </a:lnTo>
                  <a:lnTo>
                    <a:pt x="7358" y="16198"/>
                  </a:lnTo>
                  <a:lnTo>
                    <a:pt x="6245" y="17311"/>
                  </a:lnTo>
                  <a:lnTo>
                    <a:pt x="5132" y="18424"/>
                  </a:lnTo>
                  <a:lnTo>
                    <a:pt x="4019" y="19536"/>
                  </a:lnTo>
                  <a:lnTo>
                    <a:pt x="2907" y="20649"/>
                  </a:lnTo>
                  <a:lnTo>
                    <a:pt x="1778" y="21778"/>
                  </a:lnTo>
                  <a:lnTo>
                    <a:pt x="665" y="22890"/>
                  </a:lnTo>
                  <a:lnTo>
                    <a:pt x="1" y="23555"/>
                  </a:lnTo>
                  <a:lnTo>
                    <a:pt x="109" y="23648"/>
                  </a:lnTo>
                  <a:lnTo>
                    <a:pt x="944" y="22813"/>
                  </a:lnTo>
                  <a:lnTo>
                    <a:pt x="3123" y="20649"/>
                  </a:lnTo>
                  <a:lnTo>
                    <a:pt x="3169" y="20587"/>
                  </a:lnTo>
                  <a:lnTo>
                    <a:pt x="4282" y="19475"/>
                  </a:lnTo>
                  <a:lnTo>
                    <a:pt x="5395" y="18362"/>
                  </a:lnTo>
                  <a:lnTo>
                    <a:pt x="6508" y="17249"/>
                  </a:lnTo>
                  <a:lnTo>
                    <a:pt x="7621" y="16136"/>
                  </a:lnTo>
                  <a:lnTo>
                    <a:pt x="8733" y="15023"/>
                  </a:lnTo>
                  <a:lnTo>
                    <a:pt x="9846" y="13911"/>
                  </a:lnTo>
                  <a:lnTo>
                    <a:pt x="10959" y="12798"/>
                  </a:lnTo>
                  <a:lnTo>
                    <a:pt x="12072" y="11685"/>
                  </a:lnTo>
                  <a:lnTo>
                    <a:pt x="13185" y="10572"/>
                  </a:lnTo>
                  <a:lnTo>
                    <a:pt x="14297" y="9459"/>
                  </a:lnTo>
                  <a:lnTo>
                    <a:pt x="15410" y="8346"/>
                  </a:lnTo>
                  <a:lnTo>
                    <a:pt x="16523" y="7234"/>
                  </a:lnTo>
                  <a:lnTo>
                    <a:pt x="17636" y="6121"/>
                  </a:lnTo>
                  <a:lnTo>
                    <a:pt x="18749" y="5008"/>
                  </a:lnTo>
                  <a:lnTo>
                    <a:pt x="19862" y="3895"/>
                  </a:lnTo>
                  <a:lnTo>
                    <a:pt x="20974" y="2782"/>
                  </a:lnTo>
                  <a:lnTo>
                    <a:pt x="22087" y="1685"/>
                  </a:lnTo>
                  <a:lnTo>
                    <a:pt x="23200" y="557"/>
                  </a:lnTo>
                  <a:lnTo>
                    <a:pt x="23648" y="108"/>
                  </a:lnTo>
                  <a:cubicBezTo>
                    <a:pt x="23617" y="78"/>
                    <a:pt x="23586" y="31"/>
                    <a:pt x="23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895825" y="1398088"/>
              <a:ext cx="64150" cy="64150"/>
            </a:xfrm>
            <a:custGeom>
              <a:rect b="b" l="l" r="r" t="t"/>
              <a:pathLst>
                <a:path extrusionOk="0" h="2566" w="2566">
                  <a:moveTo>
                    <a:pt x="2566" y="0"/>
                  </a:moveTo>
                  <a:lnTo>
                    <a:pt x="2566" y="0"/>
                  </a:lnTo>
                  <a:cubicBezTo>
                    <a:pt x="1608" y="773"/>
                    <a:pt x="758" y="1623"/>
                    <a:pt x="0" y="2566"/>
                  </a:cubicBezTo>
                  <a:lnTo>
                    <a:pt x="912" y="1654"/>
                  </a:lnTo>
                  <a:lnTo>
                    <a:pt x="2025" y="541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905475" y="1408138"/>
              <a:ext cx="598550" cy="598150"/>
            </a:xfrm>
            <a:custGeom>
              <a:rect b="b" l="l" r="r" t="t"/>
              <a:pathLst>
                <a:path extrusionOk="0" h="23926" w="23942">
                  <a:moveTo>
                    <a:pt x="23834" y="0"/>
                  </a:moveTo>
                  <a:lnTo>
                    <a:pt x="23633" y="201"/>
                  </a:lnTo>
                  <a:lnTo>
                    <a:pt x="22520" y="1314"/>
                  </a:lnTo>
                  <a:lnTo>
                    <a:pt x="21407" y="2427"/>
                  </a:lnTo>
                  <a:lnTo>
                    <a:pt x="20294" y="3540"/>
                  </a:lnTo>
                  <a:lnTo>
                    <a:pt x="19181" y="4652"/>
                  </a:lnTo>
                  <a:lnTo>
                    <a:pt x="18069" y="5765"/>
                  </a:lnTo>
                  <a:lnTo>
                    <a:pt x="16956" y="6878"/>
                  </a:lnTo>
                  <a:lnTo>
                    <a:pt x="15843" y="7991"/>
                  </a:lnTo>
                  <a:lnTo>
                    <a:pt x="14730" y="9104"/>
                  </a:lnTo>
                  <a:lnTo>
                    <a:pt x="13617" y="10216"/>
                  </a:lnTo>
                  <a:lnTo>
                    <a:pt x="12504" y="11329"/>
                  </a:lnTo>
                  <a:lnTo>
                    <a:pt x="11392" y="12442"/>
                  </a:lnTo>
                  <a:lnTo>
                    <a:pt x="10279" y="13555"/>
                  </a:lnTo>
                  <a:lnTo>
                    <a:pt x="9166" y="14668"/>
                  </a:lnTo>
                  <a:lnTo>
                    <a:pt x="8053" y="15781"/>
                  </a:lnTo>
                  <a:lnTo>
                    <a:pt x="6940" y="16893"/>
                  </a:lnTo>
                  <a:lnTo>
                    <a:pt x="5828" y="18006"/>
                  </a:lnTo>
                  <a:lnTo>
                    <a:pt x="4715" y="19119"/>
                  </a:lnTo>
                  <a:lnTo>
                    <a:pt x="3602" y="20232"/>
                  </a:lnTo>
                  <a:lnTo>
                    <a:pt x="2489" y="21345"/>
                  </a:lnTo>
                  <a:lnTo>
                    <a:pt x="1376" y="22457"/>
                  </a:lnTo>
                  <a:lnTo>
                    <a:pt x="263" y="23570"/>
                  </a:lnTo>
                  <a:lnTo>
                    <a:pt x="1" y="23818"/>
                  </a:lnTo>
                  <a:lnTo>
                    <a:pt x="93" y="23926"/>
                  </a:lnTo>
                  <a:lnTo>
                    <a:pt x="526" y="23508"/>
                  </a:lnTo>
                  <a:lnTo>
                    <a:pt x="1639" y="22396"/>
                  </a:lnTo>
                  <a:lnTo>
                    <a:pt x="2736" y="21283"/>
                  </a:lnTo>
                  <a:lnTo>
                    <a:pt x="3849" y="20170"/>
                  </a:lnTo>
                  <a:lnTo>
                    <a:pt x="4962" y="19057"/>
                  </a:lnTo>
                  <a:lnTo>
                    <a:pt x="6075" y="17944"/>
                  </a:lnTo>
                  <a:lnTo>
                    <a:pt x="7188" y="16832"/>
                  </a:lnTo>
                  <a:lnTo>
                    <a:pt x="8301" y="15719"/>
                  </a:lnTo>
                  <a:lnTo>
                    <a:pt x="9413" y="14606"/>
                  </a:lnTo>
                  <a:lnTo>
                    <a:pt x="10526" y="13493"/>
                  </a:lnTo>
                  <a:lnTo>
                    <a:pt x="11639" y="12380"/>
                  </a:lnTo>
                  <a:lnTo>
                    <a:pt x="12752" y="11267"/>
                  </a:lnTo>
                  <a:lnTo>
                    <a:pt x="13865" y="10155"/>
                  </a:lnTo>
                  <a:lnTo>
                    <a:pt x="14977" y="9042"/>
                  </a:lnTo>
                  <a:lnTo>
                    <a:pt x="16090" y="7929"/>
                  </a:lnTo>
                  <a:lnTo>
                    <a:pt x="17203" y="6816"/>
                  </a:lnTo>
                  <a:lnTo>
                    <a:pt x="18316" y="5703"/>
                  </a:lnTo>
                  <a:lnTo>
                    <a:pt x="19444" y="4606"/>
                  </a:lnTo>
                  <a:lnTo>
                    <a:pt x="20557" y="3478"/>
                  </a:lnTo>
                  <a:lnTo>
                    <a:pt x="21670" y="2365"/>
                  </a:lnTo>
                  <a:lnTo>
                    <a:pt x="22783" y="1252"/>
                  </a:lnTo>
                  <a:lnTo>
                    <a:pt x="23895" y="139"/>
                  </a:lnTo>
                  <a:lnTo>
                    <a:pt x="23942" y="108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881150" y="1383788"/>
              <a:ext cx="591975" cy="591975"/>
            </a:xfrm>
            <a:custGeom>
              <a:rect b="b" l="l" r="r" t="t"/>
              <a:pathLst>
                <a:path extrusionOk="0" h="23679" w="23679">
                  <a:moveTo>
                    <a:pt x="23555" y="0"/>
                  </a:moveTo>
                  <a:lnTo>
                    <a:pt x="23493" y="62"/>
                  </a:lnTo>
                  <a:lnTo>
                    <a:pt x="22380" y="1175"/>
                  </a:lnTo>
                  <a:lnTo>
                    <a:pt x="21267" y="2288"/>
                  </a:lnTo>
                  <a:lnTo>
                    <a:pt x="20154" y="3401"/>
                  </a:lnTo>
                  <a:lnTo>
                    <a:pt x="19042" y="4514"/>
                  </a:lnTo>
                  <a:lnTo>
                    <a:pt x="17929" y="5626"/>
                  </a:lnTo>
                  <a:lnTo>
                    <a:pt x="16816" y="6739"/>
                  </a:lnTo>
                  <a:lnTo>
                    <a:pt x="15703" y="7852"/>
                  </a:lnTo>
                  <a:lnTo>
                    <a:pt x="14590" y="8965"/>
                  </a:lnTo>
                  <a:lnTo>
                    <a:pt x="13477" y="10078"/>
                  </a:lnTo>
                  <a:lnTo>
                    <a:pt x="12365" y="11190"/>
                  </a:lnTo>
                  <a:lnTo>
                    <a:pt x="11252" y="12303"/>
                  </a:lnTo>
                  <a:lnTo>
                    <a:pt x="10139" y="13416"/>
                  </a:lnTo>
                  <a:lnTo>
                    <a:pt x="9026" y="14529"/>
                  </a:lnTo>
                  <a:lnTo>
                    <a:pt x="7913" y="15642"/>
                  </a:lnTo>
                  <a:lnTo>
                    <a:pt x="6801" y="16755"/>
                  </a:lnTo>
                  <a:lnTo>
                    <a:pt x="5688" y="17867"/>
                  </a:lnTo>
                  <a:lnTo>
                    <a:pt x="4575" y="18980"/>
                  </a:lnTo>
                  <a:lnTo>
                    <a:pt x="3462" y="20093"/>
                  </a:lnTo>
                  <a:lnTo>
                    <a:pt x="2349" y="21206"/>
                  </a:lnTo>
                  <a:lnTo>
                    <a:pt x="1236" y="22319"/>
                  </a:lnTo>
                  <a:lnTo>
                    <a:pt x="124" y="23431"/>
                  </a:lnTo>
                  <a:lnTo>
                    <a:pt x="0" y="23555"/>
                  </a:lnTo>
                  <a:lnTo>
                    <a:pt x="77" y="23679"/>
                  </a:lnTo>
                  <a:lnTo>
                    <a:pt x="386" y="23370"/>
                  </a:lnTo>
                  <a:lnTo>
                    <a:pt x="1499" y="22257"/>
                  </a:lnTo>
                  <a:lnTo>
                    <a:pt x="2612" y="21144"/>
                  </a:lnTo>
                  <a:lnTo>
                    <a:pt x="3709" y="20031"/>
                  </a:lnTo>
                  <a:lnTo>
                    <a:pt x="4822" y="18918"/>
                  </a:lnTo>
                  <a:lnTo>
                    <a:pt x="5935" y="17806"/>
                  </a:lnTo>
                  <a:lnTo>
                    <a:pt x="7048" y="16693"/>
                  </a:lnTo>
                  <a:lnTo>
                    <a:pt x="8161" y="15580"/>
                  </a:lnTo>
                  <a:lnTo>
                    <a:pt x="9274" y="14467"/>
                  </a:lnTo>
                  <a:lnTo>
                    <a:pt x="10386" y="13354"/>
                  </a:lnTo>
                  <a:lnTo>
                    <a:pt x="11499" y="12241"/>
                  </a:lnTo>
                  <a:lnTo>
                    <a:pt x="12612" y="11129"/>
                  </a:lnTo>
                  <a:lnTo>
                    <a:pt x="13725" y="10016"/>
                  </a:lnTo>
                  <a:lnTo>
                    <a:pt x="14838" y="8903"/>
                  </a:lnTo>
                  <a:lnTo>
                    <a:pt x="15950" y="7790"/>
                  </a:lnTo>
                  <a:lnTo>
                    <a:pt x="17063" y="6677"/>
                  </a:lnTo>
                  <a:lnTo>
                    <a:pt x="18191" y="5580"/>
                  </a:lnTo>
                  <a:lnTo>
                    <a:pt x="19304" y="4452"/>
                  </a:lnTo>
                  <a:lnTo>
                    <a:pt x="20417" y="3339"/>
                  </a:lnTo>
                  <a:lnTo>
                    <a:pt x="21530" y="2226"/>
                  </a:lnTo>
                  <a:lnTo>
                    <a:pt x="22643" y="1113"/>
                  </a:lnTo>
                  <a:lnTo>
                    <a:pt x="23678" y="78"/>
                  </a:lnTo>
                  <a:cubicBezTo>
                    <a:pt x="23632" y="62"/>
                    <a:pt x="23601" y="31"/>
                    <a:pt x="23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869925" y="1372188"/>
              <a:ext cx="586975" cy="586975"/>
            </a:xfrm>
            <a:custGeom>
              <a:rect b="b" l="l" r="r" t="t"/>
              <a:pathLst>
                <a:path extrusionOk="0" h="23479" w="23479">
                  <a:moveTo>
                    <a:pt x="23355" y="1"/>
                  </a:moveTo>
                  <a:lnTo>
                    <a:pt x="22829" y="526"/>
                  </a:lnTo>
                  <a:lnTo>
                    <a:pt x="21716" y="1639"/>
                  </a:lnTo>
                  <a:lnTo>
                    <a:pt x="20603" y="2752"/>
                  </a:lnTo>
                  <a:lnTo>
                    <a:pt x="19491" y="3865"/>
                  </a:lnTo>
                  <a:lnTo>
                    <a:pt x="18378" y="4978"/>
                  </a:lnTo>
                  <a:lnTo>
                    <a:pt x="17265" y="6090"/>
                  </a:lnTo>
                  <a:lnTo>
                    <a:pt x="16152" y="7203"/>
                  </a:lnTo>
                  <a:lnTo>
                    <a:pt x="15039" y="8316"/>
                  </a:lnTo>
                  <a:lnTo>
                    <a:pt x="13926" y="9429"/>
                  </a:lnTo>
                  <a:lnTo>
                    <a:pt x="12814" y="10542"/>
                  </a:lnTo>
                  <a:lnTo>
                    <a:pt x="11701" y="11654"/>
                  </a:lnTo>
                  <a:lnTo>
                    <a:pt x="10588" y="12767"/>
                  </a:lnTo>
                  <a:lnTo>
                    <a:pt x="9475" y="13880"/>
                  </a:lnTo>
                  <a:lnTo>
                    <a:pt x="8362" y="14993"/>
                  </a:lnTo>
                  <a:lnTo>
                    <a:pt x="7250" y="16106"/>
                  </a:lnTo>
                  <a:lnTo>
                    <a:pt x="6137" y="17219"/>
                  </a:lnTo>
                  <a:lnTo>
                    <a:pt x="5024" y="18331"/>
                  </a:lnTo>
                  <a:lnTo>
                    <a:pt x="3911" y="19444"/>
                  </a:lnTo>
                  <a:lnTo>
                    <a:pt x="2798" y="20557"/>
                  </a:lnTo>
                  <a:lnTo>
                    <a:pt x="1685" y="21670"/>
                  </a:lnTo>
                  <a:lnTo>
                    <a:pt x="573" y="22783"/>
                  </a:lnTo>
                  <a:lnTo>
                    <a:pt x="1" y="23354"/>
                  </a:lnTo>
                  <a:lnTo>
                    <a:pt x="78" y="23478"/>
                  </a:lnTo>
                  <a:lnTo>
                    <a:pt x="835" y="22721"/>
                  </a:lnTo>
                  <a:lnTo>
                    <a:pt x="3061" y="20495"/>
                  </a:lnTo>
                  <a:lnTo>
                    <a:pt x="4174" y="19382"/>
                  </a:lnTo>
                  <a:lnTo>
                    <a:pt x="5287" y="18270"/>
                  </a:lnTo>
                  <a:lnTo>
                    <a:pt x="7080" y="16477"/>
                  </a:lnTo>
                  <a:lnTo>
                    <a:pt x="7497" y="16044"/>
                  </a:lnTo>
                  <a:lnTo>
                    <a:pt x="8610" y="14931"/>
                  </a:lnTo>
                  <a:lnTo>
                    <a:pt x="9723" y="13818"/>
                  </a:lnTo>
                  <a:lnTo>
                    <a:pt x="10835" y="12705"/>
                  </a:lnTo>
                  <a:lnTo>
                    <a:pt x="11948" y="11593"/>
                  </a:lnTo>
                  <a:lnTo>
                    <a:pt x="13061" y="10480"/>
                  </a:lnTo>
                  <a:lnTo>
                    <a:pt x="14174" y="9367"/>
                  </a:lnTo>
                  <a:lnTo>
                    <a:pt x="15287" y="8254"/>
                  </a:lnTo>
                  <a:lnTo>
                    <a:pt x="16399" y="7141"/>
                  </a:lnTo>
                  <a:lnTo>
                    <a:pt x="17528" y="6044"/>
                  </a:lnTo>
                  <a:lnTo>
                    <a:pt x="18640" y="4916"/>
                  </a:lnTo>
                  <a:lnTo>
                    <a:pt x="19753" y="3803"/>
                  </a:lnTo>
                  <a:lnTo>
                    <a:pt x="20866" y="2690"/>
                  </a:lnTo>
                  <a:lnTo>
                    <a:pt x="21979" y="1577"/>
                  </a:lnTo>
                  <a:lnTo>
                    <a:pt x="23092" y="480"/>
                  </a:lnTo>
                  <a:lnTo>
                    <a:pt x="23478" y="93"/>
                  </a:lnTo>
                  <a:lnTo>
                    <a:pt x="23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893125" y="1395763"/>
              <a:ext cx="595825" cy="595450"/>
            </a:xfrm>
            <a:custGeom>
              <a:rect b="b" l="l" r="r" t="t"/>
              <a:pathLst>
                <a:path extrusionOk="0" h="23818" w="23833">
                  <a:moveTo>
                    <a:pt x="23709" y="1"/>
                  </a:moveTo>
                  <a:lnTo>
                    <a:pt x="23014" y="696"/>
                  </a:lnTo>
                  <a:lnTo>
                    <a:pt x="21901" y="1809"/>
                  </a:lnTo>
                  <a:lnTo>
                    <a:pt x="20788" y="2922"/>
                  </a:lnTo>
                  <a:lnTo>
                    <a:pt x="19675" y="4035"/>
                  </a:lnTo>
                  <a:lnTo>
                    <a:pt x="18563" y="5147"/>
                  </a:lnTo>
                  <a:lnTo>
                    <a:pt x="17450" y="6260"/>
                  </a:lnTo>
                  <a:lnTo>
                    <a:pt x="16337" y="7373"/>
                  </a:lnTo>
                  <a:lnTo>
                    <a:pt x="15224" y="8486"/>
                  </a:lnTo>
                  <a:lnTo>
                    <a:pt x="14111" y="9599"/>
                  </a:lnTo>
                  <a:lnTo>
                    <a:pt x="12998" y="10711"/>
                  </a:lnTo>
                  <a:lnTo>
                    <a:pt x="11886" y="11824"/>
                  </a:lnTo>
                  <a:lnTo>
                    <a:pt x="10773" y="12937"/>
                  </a:lnTo>
                  <a:lnTo>
                    <a:pt x="9660" y="14050"/>
                  </a:lnTo>
                  <a:lnTo>
                    <a:pt x="8547" y="15163"/>
                  </a:lnTo>
                  <a:lnTo>
                    <a:pt x="7434" y="16276"/>
                  </a:lnTo>
                  <a:lnTo>
                    <a:pt x="6322" y="17388"/>
                  </a:lnTo>
                  <a:lnTo>
                    <a:pt x="5209" y="18501"/>
                  </a:lnTo>
                  <a:lnTo>
                    <a:pt x="2983" y="20727"/>
                  </a:lnTo>
                  <a:lnTo>
                    <a:pt x="1870" y="21840"/>
                  </a:lnTo>
                  <a:lnTo>
                    <a:pt x="757" y="22952"/>
                  </a:lnTo>
                  <a:lnTo>
                    <a:pt x="0" y="23710"/>
                  </a:lnTo>
                  <a:lnTo>
                    <a:pt x="93" y="23818"/>
                  </a:lnTo>
                  <a:lnTo>
                    <a:pt x="1020" y="22891"/>
                  </a:lnTo>
                  <a:lnTo>
                    <a:pt x="2133" y="21778"/>
                  </a:lnTo>
                  <a:lnTo>
                    <a:pt x="3230" y="20665"/>
                  </a:lnTo>
                  <a:lnTo>
                    <a:pt x="4343" y="19552"/>
                  </a:lnTo>
                  <a:lnTo>
                    <a:pt x="5456" y="18439"/>
                  </a:lnTo>
                  <a:lnTo>
                    <a:pt x="6569" y="17327"/>
                  </a:lnTo>
                  <a:lnTo>
                    <a:pt x="7682" y="16214"/>
                  </a:lnTo>
                  <a:lnTo>
                    <a:pt x="8795" y="15101"/>
                  </a:lnTo>
                  <a:lnTo>
                    <a:pt x="9923" y="13988"/>
                  </a:lnTo>
                  <a:lnTo>
                    <a:pt x="11036" y="12875"/>
                  </a:lnTo>
                  <a:lnTo>
                    <a:pt x="12148" y="11762"/>
                  </a:lnTo>
                  <a:lnTo>
                    <a:pt x="13261" y="10650"/>
                  </a:lnTo>
                  <a:lnTo>
                    <a:pt x="14374" y="9537"/>
                  </a:lnTo>
                  <a:lnTo>
                    <a:pt x="15487" y="8424"/>
                  </a:lnTo>
                  <a:lnTo>
                    <a:pt x="16600" y="7311"/>
                  </a:lnTo>
                  <a:lnTo>
                    <a:pt x="17712" y="6198"/>
                  </a:lnTo>
                  <a:lnTo>
                    <a:pt x="18825" y="5101"/>
                  </a:lnTo>
                  <a:lnTo>
                    <a:pt x="19938" y="3973"/>
                  </a:lnTo>
                  <a:lnTo>
                    <a:pt x="21051" y="2860"/>
                  </a:lnTo>
                  <a:lnTo>
                    <a:pt x="22164" y="1747"/>
                  </a:lnTo>
                  <a:lnTo>
                    <a:pt x="23277" y="634"/>
                  </a:lnTo>
                  <a:lnTo>
                    <a:pt x="23833" y="9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849450" y="1352113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752" y="0"/>
                  </a:moveTo>
                  <a:lnTo>
                    <a:pt x="22520" y="216"/>
                  </a:lnTo>
                  <a:lnTo>
                    <a:pt x="21422" y="1329"/>
                  </a:lnTo>
                  <a:lnTo>
                    <a:pt x="20310" y="2442"/>
                  </a:lnTo>
                  <a:lnTo>
                    <a:pt x="19197" y="3555"/>
                  </a:lnTo>
                  <a:lnTo>
                    <a:pt x="18084" y="4668"/>
                  </a:lnTo>
                  <a:lnTo>
                    <a:pt x="16971" y="5781"/>
                  </a:lnTo>
                  <a:lnTo>
                    <a:pt x="15858" y="6893"/>
                  </a:lnTo>
                  <a:lnTo>
                    <a:pt x="14745" y="8006"/>
                  </a:lnTo>
                  <a:lnTo>
                    <a:pt x="13633" y="9119"/>
                  </a:lnTo>
                  <a:lnTo>
                    <a:pt x="12520" y="10232"/>
                  </a:lnTo>
                  <a:lnTo>
                    <a:pt x="11407" y="11345"/>
                  </a:lnTo>
                  <a:lnTo>
                    <a:pt x="10294" y="12457"/>
                  </a:lnTo>
                  <a:lnTo>
                    <a:pt x="9181" y="13570"/>
                  </a:lnTo>
                  <a:lnTo>
                    <a:pt x="8069" y="14683"/>
                  </a:lnTo>
                  <a:lnTo>
                    <a:pt x="6956" y="15796"/>
                  </a:lnTo>
                  <a:lnTo>
                    <a:pt x="5843" y="16909"/>
                  </a:lnTo>
                  <a:lnTo>
                    <a:pt x="4730" y="18022"/>
                  </a:lnTo>
                  <a:lnTo>
                    <a:pt x="3617" y="19134"/>
                  </a:lnTo>
                  <a:lnTo>
                    <a:pt x="2504" y="20247"/>
                  </a:lnTo>
                  <a:lnTo>
                    <a:pt x="325" y="22426"/>
                  </a:lnTo>
                  <a:lnTo>
                    <a:pt x="279" y="22473"/>
                  </a:lnTo>
                  <a:lnTo>
                    <a:pt x="263" y="22473"/>
                  </a:lnTo>
                  <a:lnTo>
                    <a:pt x="1" y="22751"/>
                  </a:lnTo>
                  <a:cubicBezTo>
                    <a:pt x="16" y="22797"/>
                    <a:pt x="47" y="22844"/>
                    <a:pt x="62" y="22890"/>
                  </a:cubicBezTo>
                  <a:lnTo>
                    <a:pt x="542" y="22411"/>
                  </a:lnTo>
                  <a:lnTo>
                    <a:pt x="1654" y="21298"/>
                  </a:lnTo>
                  <a:lnTo>
                    <a:pt x="2767" y="20185"/>
                  </a:lnTo>
                  <a:lnTo>
                    <a:pt x="3880" y="19073"/>
                  </a:lnTo>
                  <a:lnTo>
                    <a:pt x="4977" y="17960"/>
                  </a:lnTo>
                  <a:lnTo>
                    <a:pt x="6090" y="16847"/>
                  </a:lnTo>
                  <a:lnTo>
                    <a:pt x="7203" y="15734"/>
                  </a:lnTo>
                  <a:lnTo>
                    <a:pt x="8316" y="14621"/>
                  </a:lnTo>
                  <a:lnTo>
                    <a:pt x="9429" y="13508"/>
                  </a:lnTo>
                  <a:lnTo>
                    <a:pt x="10542" y="12396"/>
                  </a:lnTo>
                  <a:lnTo>
                    <a:pt x="11670" y="11283"/>
                  </a:lnTo>
                  <a:lnTo>
                    <a:pt x="12783" y="10170"/>
                  </a:lnTo>
                  <a:lnTo>
                    <a:pt x="13895" y="9057"/>
                  </a:lnTo>
                  <a:lnTo>
                    <a:pt x="15008" y="7944"/>
                  </a:lnTo>
                  <a:lnTo>
                    <a:pt x="16121" y="6847"/>
                  </a:lnTo>
                  <a:lnTo>
                    <a:pt x="17234" y="5719"/>
                  </a:lnTo>
                  <a:lnTo>
                    <a:pt x="18347" y="4606"/>
                  </a:lnTo>
                  <a:lnTo>
                    <a:pt x="19459" y="3493"/>
                  </a:lnTo>
                  <a:lnTo>
                    <a:pt x="20572" y="2380"/>
                  </a:lnTo>
                  <a:lnTo>
                    <a:pt x="21685" y="1283"/>
                  </a:lnTo>
                  <a:lnTo>
                    <a:pt x="22798" y="170"/>
                  </a:lnTo>
                  <a:lnTo>
                    <a:pt x="22891" y="62"/>
                  </a:lnTo>
                  <a:lnTo>
                    <a:pt x="22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840575" y="1342838"/>
              <a:ext cx="562600" cy="563000"/>
            </a:xfrm>
            <a:custGeom>
              <a:rect b="b" l="l" r="r" t="t"/>
              <a:pathLst>
                <a:path extrusionOk="0" h="22520" w="22504">
                  <a:moveTo>
                    <a:pt x="22365" y="0"/>
                  </a:moveTo>
                  <a:lnTo>
                    <a:pt x="21762" y="572"/>
                  </a:lnTo>
                  <a:lnTo>
                    <a:pt x="20649" y="1685"/>
                  </a:lnTo>
                  <a:lnTo>
                    <a:pt x="19536" y="2798"/>
                  </a:lnTo>
                  <a:lnTo>
                    <a:pt x="18439" y="3926"/>
                  </a:lnTo>
                  <a:lnTo>
                    <a:pt x="17326" y="5039"/>
                  </a:lnTo>
                  <a:lnTo>
                    <a:pt x="16213" y="6152"/>
                  </a:lnTo>
                  <a:lnTo>
                    <a:pt x="15100" y="7264"/>
                  </a:lnTo>
                  <a:lnTo>
                    <a:pt x="13988" y="8377"/>
                  </a:lnTo>
                  <a:lnTo>
                    <a:pt x="12875" y="9490"/>
                  </a:lnTo>
                  <a:lnTo>
                    <a:pt x="11762" y="10603"/>
                  </a:lnTo>
                  <a:lnTo>
                    <a:pt x="10649" y="11716"/>
                  </a:lnTo>
                  <a:lnTo>
                    <a:pt x="9536" y="12828"/>
                  </a:lnTo>
                  <a:lnTo>
                    <a:pt x="8424" y="13941"/>
                  </a:lnTo>
                  <a:lnTo>
                    <a:pt x="7311" y="15054"/>
                  </a:lnTo>
                  <a:lnTo>
                    <a:pt x="6198" y="16167"/>
                  </a:lnTo>
                  <a:lnTo>
                    <a:pt x="5085" y="17280"/>
                  </a:lnTo>
                  <a:lnTo>
                    <a:pt x="3972" y="18393"/>
                  </a:lnTo>
                  <a:lnTo>
                    <a:pt x="2859" y="19505"/>
                  </a:lnTo>
                  <a:lnTo>
                    <a:pt x="1747" y="20618"/>
                  </a:lnTo>
                  <a:lnTo>
                    <a:pt x="634" y="21731"/>
                  </a:lnTo>
                  <a:lnTo>
                    <a:pt x="0" y="22365"/>
                  </a:lnTo>
                  <a:cubicBezTo>
                    <a:pt x="16" y="22426"/>
                    <a:pt x="31" y="22473"/>
                    <a:pt x="62" y="22519"/>
                  </a:cubicBezTo>
                  <a:lnTo>
                    <a:pt x="897" y="21669"/>
                  </a:lnTo>
                  <a:lnTo>
                    <a:pt x="2009" y="20556"/>
                  </a:lnTo>
                  <a:lnTo>
                    <a:pt x="3122" y="19444"/>
                  </a:lnTo>
                  <a:lnTo>
                    <a:pt x="4235" y="18331"/>
                  </a:lnTo>
                  <a:lnTo>
                    <a:pt x="5332" y="17218"/>
                  </a:lnTo>
                  <a:lnTo>
                    <a:pt x="6445" y="16105"/>
                  </a:lnTo>
                  <a:lnTo>
                    <a:pt x="7558" y="14992"/>
                  </a:lnTo>
                  <a:lnTo>
                    <a:pt x="8671" y="13879"/>
                  </a:lnTo>
                  <a:lnTo>
                    <a:pt x="9784" y="12767"/>
                  </a:lnTo>
                  <a:lnTo>
                    <a:pt x="10897" y="11654"/>
                  </a:lnTo>
                  <a:lnTo>
                    <a:pt x="12009" y="10541"/>
                  </a:lnTo>
                  <a:lnTo>
                    <a:pt x="13122" y="9428"/>
                  </a:lnTo>
                  <a:lnTo>
                    <a:pt x="14235" y="8315"/>
                  </a:lnTo>
                  <a:lnTo>
                    <a:pt x="15363" y="7218"/>
                  </a:lnTo>
                  <a:lnTo>
                    <a:pt x="16476" y="6090"/>
                  </a:lnTo>
                  <a:lnTo>
                    <a:pt x="17589" y="4977"/>
                  </a:lnTo>
                  <a:lnTo>
                    <a:pt x="18702" y="3864"/>
                  </a:lnTo>
                  <a:lnTo>
                    <a:pt x="19814" y="2751"/>
                  </a:lnTo>
                  <a:lnTo>
                    <a:pt x="20927" y="1654"/>
                  </a:lnTo>
                  <a:lnTo>
                    <a:pt x="22040" y="541"/>
                  </a:lnTo>
                  <a:lnTo>
                    <a:pt x="22504" y="62"/>
                  </a:lnTo>
                  <a:lnTo>
                    <a:pt x="22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859500" y="1361763"/>
              <a:ext cx="580000" cy="580400"/>
            </a:xfrm>
            <a:custGeom>
              <a:rect b="b" l="l" r="r" t="t"/>
              <a:pathLst>
                <a:path extrusionOk="0" h="23216" w="23200">
                  <a:moveTo>
                    <a:pt x="23076" y="0"/>
                  </a:moveTo>
                  <a:lnTo>
                    <a:pt x="22133" y="943"/>
                  </a:lnTo>
                  <a:lnTo>
                    <a:pt x="21020" y="2056"/>
                  </a:lnTo>
                  <a:lnTo>
                    <a:pt x="19908" y="3169"/>
                  </a:lnTo>
                  <a:lnTo>
                    <a:pt x="18795" y="4282"/>
                  </a:lnTo>
                  <a:lnTo>
                    <a:pt x="17682" y="5395"/>
                  </a:lnTo>
                  <a:lnTo>
                    <a:pt x="16569" y="6507"/>
                  </a:lnTo>
                  <a:lnTo>
                    <a:pt x="15456" y="7620"/>
                  </a:lnTo>
                  <a:lnTo>
                    <a:pt x="14343" y="8733"/>
                  </a:lnTo>
                  <a:lnTo>
                    <a:pt x="13231" y="9846"/>
                  </a:lnTo>
                  <a:lnTo>
                    <a:pt x="12118" y="10959"/>
                  </a:lnTo>
                  <a:lnTo>
                    <a:pt x="11005" y="12071"/>
                  </a:lnTo>
                  <a:lnTo>
                    <a:pt x="9892" y="13184"/>
                  </a:lnTo>
                  <a:lnTo>
                    <a:pt x="8779" y="14297"/>
                  </a:lnTo>
                  <a:lnTo>
                    <a:pt x="7667" y="15410"/>
                  </a:lnTo>
                  <a:lnTo>
                    <a:pt x="6554" y="16523"/>
                  </a:lnTo>
                  <a:lnTo>
                    <a:pt x="4328" y="18748"/>
                  </a:lnTo>
                  <a:lnTo>
                    <a:pt x="3215" y="19861"/>
                  </a:lnTo>
                  <a:lnTo>
                    <a:pt x="2102" y="20974"/>
                  </a:lnTo>
                  <a:lnTo>
                    <a:pt x="990" y="22087"/>
                  </a:lnTo>
                  <a:lnTo>
                    <a:pt x="1" y="23076"/>
                  </a:lnTo>
                  <a:lnTo>
                    <a:pt x="62" y="23215"/>
                  </a:lnTo>
                  <a:lnTo>
                    <a:pt x="140" y="23138"/>
                  </a:lnTo>
                  <a:lnTo>
                    <a:pt x="1252" y="22025"/>
                  </a:lnTo>
                  <a:lnTo>
                    <a:pt x="2365" y="20912"/>
                  </a:lnTo>
                  <a:lnTo>
                    <a:pt x="3478" y="19799"/>
                  </a:lnTo>
                  <a:lnTo>
                    <a:pt x="4575" y="18687"/>
                  </a:lnTo>
                  <a:lnTo>
                    <a:pt x="5688" y="17574"/>
                  </a:lnTo>
                  <a:lnTo>
                    <a:pt x="6801" y="16461"/>
                  </a:lnTo>
                  <a:lnTo>
                    <a:pt x="7914" y="15348"/>
                  </a:lnTo>
                  <a:lnTo>
                    <a:pt x="9042" y="14235"/>
                  </a:lnTo>
                  <a:lnTo>
                    <a:pt x="10155" y="13122"/>
                  </a:lnTo>
                  <a:lnTo>
                    <a:pt x="11268" y="12010"/>
                  </a:lnTo>
                  <a:lnTo>
                    <a:pt x="12381" y="10897"/>
                  </a:lnTo>
                  <a:lnTo>
                    <a:pt x="13493" y="9784"/>
                  </a:lnTo>
                  <a:lnTo>
                    <a:pt x="14591" y="8671"/>
                  </a:lnTo>
                  <a:lnTo>
                    <a:pt x="15704" y="7558"/>
                  </a:lnTo>
                  <a:lnTo>
                    <a:pt x="16832" y="6461"/>
                  </a:lnTo>
                  <a:lnTo>
                    <a:pt x="17945" y="5333"/>
                  </a:lnTo>
                  <a:lnTo>
                    <a:pt x="19057" y="4220"/>
                  </a:lnTo>
                  <a:lnTo>
                    <a:pt x="20170" y="3107"/>
                  </a:lnTo>
                  <a:lnTo>
                    <a:pt x="21283" y="1994"/>
                  </a:lnTo>
                  <a:lnTo>
                    <a:pt x="22396" y="897"/>
                  </a:lnTo>
                  <a:lnTo>
                    <a:pt x="23200" y="78"/>
                  </a:lnTo>
                  <a:lnTo>
                    <a:pt x="230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814300" y="1316938"/>
              <a:ext cx="310300" cy="310300"/>
            </a:xfrm>
            <a:custGeom>
              <a:rect b="b" l="l" r="r" t="t"/>
              <a:pathLst>
                <a:path extrusionOk="0" h="12412" w="12412">
                  <a:moveTo>
                    <a:pt x="12411" y="1"/>
                  </a:moveTo>
                  <a:lnTo>
                    <a:pt x="12133" y="62"/>
                  </a:lnTo>
                  <a:lnTo>
                    <a:pt x="11685" y="526"/>
                  </a:lnTo>
                  <a:lnTo>
                    <a:pt x="10572" y="1639"/>
                  </a:lnTo>
                  <a:lnTo>
                    <a:pt x="9459" y="2752"/>
                  </a:lnTo>
                  <a:lnTo>
                    <a:pt x="8346" y="3849"/>
                  </a:lnTo>
                  <a:lnTo>
                    <a:pt x="7233" y="4962"/>
                  </a:lnTo>
                  <a:lnTo>
                    <a:pt x="6121" y="6075"/>
                  </a:lnTo>
                  <a:lnTo>
                    <a:pt x="5008" y="7188"/>
                  </a:lnTo>
                  <a:lnTo>
                    <a:pt x="3895" y="8300"/>
                  </a:lnTo>
                  <a:lnTo>
                    <a:pt x="2782" y="9413"/>
                  </a:lnTo>
                  <a:lnTo>
                    <a:pt x="1669" y="10526"/>
                  </a:lnTo>
                  <a:lnTo>
                    <a:pt x="557" y="11639"/>
                  </a:lnTo>
                  <a:lnTo>
                    <a:pt x="62" y="12133"/>
                  </a:lnTo>
                  <a:cubicBezTo>
                    <a:pt x="47" y="12226"/>
                    <a:pt x="16" y="12319"/>
                    <a:pt x="0" y="12412"/>
                  </a:cubicBezTo>
                  <a:lnTo>
                    <a:pt x="835" y="11577"/>
                  </a:lnTo>
                  <a:lnTo>
                    <a:pt x="1948" y="10464"/>
                  </a:lnTo>
                  <a:lnTo>
                    <a:pt x="3060" y="9351"/>
                  </a:lnTo>
                  <a:lnTo>
                    <a:pt x="4173" y="8254"/>
                  </a:lnTo>
                  <a:lnTo>
                    <a:pt x="5286" y="7126"/>
                  </a:lnTo>
                  <a:lnTo>
                    <a:pt x="6399" y="6013"/>
                  </a:lnTo>
                  <a:lnTo>
                    <a:pt x="7512" y="4900"/>
                  </a:lnTo>
                  <a:lnTo>
                    <a:pt x="8625" y="3787"/>
                  </a:lnTo>
                  <a:lnTo>
                    <a:pt x="9737" y="2674"/>
                  </a:lnTo>
                  <a:lnTo>
                    <a:pt x="10850" y="1562"/>
                  </a:lnTo>
                  <a:lnTo>
                    <a:pt x="11963" y="449"/>
                  </a:lnTo>
                  <a:lnTo>
                    <a:pt x="124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812350" y="1315013"/>
              <a:ext cx="508150" cy="507750"/>
            </a:xfrm>
            <a:custGeom>
              <a:rect b="b" l="l" r="r" t="t"/>
              <a:pathLst>
                <a:path extrusionOk="0" h="20310" w="20326">
                  <a:moveTo>
                    <a:pt x="20155" y="0"/>
                  </a:moveTo>
                  <a:lnTo>
                    <a:pt x="19568" y="603"/>
                  </a:lnTo>
                  <a:lnTo>
                    <a:pt x="18455" y="1700"/>
                  </a:lnTo>
                  <a:lnTo>
                    <a:pt x="17342" y="2813"/>
                  </a:lnTo>
                  <a:lnTo>
                    <a:pt x="16229" y="3926"/>
                  </a:lnTo>
                  <a:lnTo>
                    <a:pt x="15101" y="5039"/>
                  </a:lnTo>
                  <a:lnTo>
                    <a:pt x="13988" y="6152"/>
                  </a:lnTo>
                  <a:lnTo>
                    <a:pt x="12876" y="7265"/>
                  </a:lnTo>
                  <a:lnTo>
                    <a:pt x="11763" y="8377"/>
                  </a:lnTo>
                  <a:lnTo>
                    <a:pt x="10650" y="9490"/>
                  </a:lnTo>
                  <a:lnTo>
                    <a:pt x="9537" y="10603"/>
                  </a:lnTo>
                  <a:lnTo>
                    <a:pt x="8424" y="11716"/>
                  </a:lnTo>
                  <a:lnTo>
                    <a:pt x="7311" y="12829"/>
                  </a:lnTo>
                  <a:lnTo>
                    <a:pt x="6199" y="13941"/>
                  </a:lnTo>
                  <a:lnTo>
                    <a:pt x="5086" y="15054"/>
                  </a:lnTo>
                  <a:lnTo>
                    <a:pt x="3973" y="16167"/>
                  </a:lnTo>
                  <a:lnTo>
                    <a:pt x="2860" y="17280"/>
                  </a:lnTo>
                  <a:lnTo>
                    <a:pt x="1747" y="18393"/>
                  </a:lnTo>
                  <a:lnTo>
                    <a:pt x="635" y="19506"/>
                  </a:lnTo>
                  <a:lnTo>
                    <a:pt x="1" y="20155"/>
                  </a:lnTo>
                  <a:cubicBezTo>
                    <a:pt x="16" y="20201"/>
                    <a:pt x="16" y="20263"/>
                    <a:pt x="32" y="20309"/>
                  </a:cubicBezTo>
                  <a:lnTo>
                    <a:pt x="913" y="19444"/>
                  </a:lnTo>
                  <a:lnTo>
                    <a:pt x="2026" y="18331"/>
                  </a:lnTo>
                  <a:lnTo>
                    <a:pt x="3138" y="17218"/>
                  </a:lnTo>
                  <a:lnTo>
                    <a:pt x="4251" y="16105"/>
                  </a:lnTo>
                  <a:lnTo>
                    <a:pt x="5364" y="14992"/>
                  </a:lnTo>
                  <a:lnTo>
                    <a:pt x="6461" y="13880"/>
                  </a:lnTo>
                  <a:lnTo>
                    <a:pt x="7574" y="12767"/>
                  </a:lnTo>
                  <a:lnTo>
                    <a:pt x="8687" y="11654"/>
                  </a:lnTo>
                  <a:lnTo>
                    <a:pt x="9800" y="10541"/>
                  </a:lnTo>
                  <a:lnTo>
                    <a:pt x="10928" y="9428"/>
                  </a:lnTo>
                  <a:lnTo>
                    <a:pt x="12041" y="8331"/>
                  </a:lnTo>
                  <a:lnTo>
                    <a:pt x="13154" y="7203"/>
                  </a:lnTo>
                  <a:lnTo>
                    <a:pt x="14267" y="6090"/>
                  </a:lnTo>
                  <a:lnTo>
                    <a:pt x="15379" y="4977"/>
                  </a:lnTo>
                  <a:lnTo>
                    <a:pt x="16477" y="3864"/>
                  </a:lnTo>
                  <a:lnTo>
                    <a:pt x="17590" y="2767"/>
                  </a:lnTo>
                  <a:lnTo>
                    <a:pt x="18702" y="1654"/>
                  </a:lnTo>
                  <a:lnTo>
                    <a:pt x="19815" y="541"/>
                  </a:lnTo>
                  <a:lnTo>
                    <a:pt x="20325" y="31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824350" y="1326988"/>
              <a:ext cx="539025" cy="539050"/>
            </a:xfrm>
            <a:custGeom>
              <a:rect b="b" l="l" r="r" t="t"/>
              <a:pathLst>
                <a:path extrusionOk="0" h="21562" w="21561">
                  <a:moveTo>
                    <a:pt x="21406" y="0"/>
                  </a:moveTo>
                  <a:lnTo>
                    <a:pt x="21298" y="109"/>
                  </a:lnTo>
                  <a:lnTo>
                    <a:pt x="20185" y="1221"/>
                  </a:lnTo>
                  <a:lnTo>
                    <a:pt x="19088" y="2334"/>
                  </a:lnTo>
                  <a:lnTo>
                    <a:pt x="17975" y="3447"/>
                  </a:lnTo>
                  <a:lnTo>
                    <a:pt x="16862" y="4560"/>
                  </a:lnTo>
                  <a:lnTo>
                    <a:pt x="15749" y="5673"/>
                  </a:lnTo>
                  <a:lnTo>
                    <a:pt x="14621" y="6786"/>
                  </a:lnTo>
                  <a:lnTo>
                    <a:pt x="13508" y="7898"/>
                  </a:lnTo>
                  <a:lnTo>
                    <a:pt x="12396" y="9011"/>
                  </a:lnTo>
                  <a:lnTo>
                    <a:pt x="11283" y="10124"/>
                  </a:lnTo>
                  <a:lnTo>
                    <a:pt x="10170" y="11237"/>
                  </a:lnTo>
                  <a:lnTo>
                    <a:pt x="9057" y="12350"/>
                  </a:lnTo>
                  <a:lnTo>
                    <a:pt x="7944" y="13462"/>
                  </a:lnTo>
                  <a:lnTo>
                    <a:pt x="6831" y="14575"/>
                  </a:lnTo>
                  <a:lnTo>
                    <a:pt x="5719" y="15688"/>
                  </a:lnTo>
                  <a:lnTo>
                    <a:pt x="4606" y="16801"/>
                  </a:lnTo>
                  <a:lnTo>
                    <a:pt x="3493" y="17914"/>
                  </a:lnTo>
                  <a:lnTo>
                    <a:pt x="1824" y="19583"/>
                  </a:lnTo>
                  <a:lnTo>
                    <a:pt x="1267" y="20139"/>
                  </a:lnTo>
                  <a:lnTo>
                    <a:pt x="155" y="21252"/>
                  </a:lnTo>
                  <a:lnTo>
                    <a:pt x="0" y="21407"/>
                  </a:lnTo>
                  <a:cubicBezTo>
                    <a:pt x="15" y="21469"/>
                    <a:pt x="46" y="21515"/>
                    <a:pt x="62" y="21561"/>
                  </a:cubicBezTo>
                  <a:lnTo>
                    <a:pt x="433" y="21190"/>
                  </a:lnTo>
                  <a:lnTo>
                    <a:pt x="1546" y="20078"/>
                  </a:lnTo>
                  <a:lnTo>
                    <a:pt x="2658" y="18965"/>
                  </a:lnTo>
                  <a:lnTo>
                    <a:pt x="3771" y="17852"/>
                  </a:lnTo>
                  <a:lnTo>
                    <a:pt x="4884" y="16739"/>
                  </a:lnTo>
                  <a:lnTo>
                    <a:pt x="5997" y="15626"/>
                  </a:lnTo>
                  <a:lnTo>
                    <a:pt x="7110" y="14513"/>
                  </a:lnTo>
                  <a:lnTo>
                    <a:pt x="8223" y="13401"/>
                  </a:lnTo>
                  <a:lnTo>
                    <a:pt x="9335" y="12288"/>
                  </a:lnTo>
                  <a:lnTo>
                    <a:pt x="10448" y="11175"/>
                  </a:lnTo>
                  <a:lnTo>
                    <a:pt x="11561" y="10062"/>
                  </a:lnTo>
                  <a:lnTo>
                    <a:pt x="12674" y="8949"/>
                  </a:lnTo>
                  <a:lnTo>
                    <a:pt x="13787" y="7852"/>
                  </a:lnTo>
                  <a:lnTo>
                    <a:pt x="14899" y="6724"/>
                  </a:lnTo>
                  <a:lnTo>
                    <a:pt x="16012" y="5611"/>
                  </a:lnTo>
                  <a:lnTo>
                    <a:pt x="17125" y="4498"/>
                  </a:lnTo>
                  <a:lnTo>
                    <a:pt x="18238" y="3385"/>
                  </a:lnTo>
                  <a:lnTo>
                    <a:pt x="19351" y="2288"/>
                  </a:lnTo>
                  <a:lnTo>
                    <a:pt x="20463" y="1175"/>
                  </a:lnTo>
                  <a:lnTo>
                    <a:pt x="21561" y="62"/>
                  </a:lnTo>
                  <a:cubicBezTo>
                    <a:pt x="21514" y="47"/>
                    <a:pt x="21468" y="16"/>
                    <a:pt x="21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817775" y="1320413"/>
              <a:ext cx="524750" cy="524375"/>
            </a:xfrm>
            <a:custGeom>
              <a:rect b="b" l="l" r="r" t="t"/>
              <a:pathLst>
                <a:path extrusionOk="0" h="20975" w="20990">
                  <a:moveTo>
                    <a:pt x="20819" y="1"/>
                  </a:moveTo>
                  <a:lnTo>
                    <a:pt x="20464" y="387"/>
                  </a:lnTo>
                  <a:lnTo>
                    <a:pt x="19351" y="1500"/>
                  </a:lnTo>
                  <a:lnTo>
                    <a:pt x="18238" y="2597"/>
                  </a:lnTo>
                  <a:lnTo>
                    <a:pt x="17125" y="3710"/>
                  </a:lnTo>
                  <a:lnTo>
                    <a:pt x="16012" y="4823"/>
                  </a:lnTo>
                  <a:lnTo>
                    <a:pt x="14884" y="5936"/>
                  </a:lnTo>
                  <a:lnTo>
                    <a:pt x="13771" y="7049"/>
                  </a:lnTo>
                  <a:lnTo>
                    <a:pt x="12659" y="8161"/>
                  </a:lnTo>
                  <a:lnTo>
                    <a:pt x="11546" y="9274"/>
                  </a:lnTo>
                  <a:lnTo>
                    <a:pt x="10433" y="10387"/>
                  </a:lnTo>
                  <a:lnTo>
                    <a:pt x="9320" y="11500"/>
                  </a:lnTo>
                  <a:lnTo>
                    <a:pt x="8207" y="12613"/>
                  </a:lnTo>
                  <a:lnTo>
                    <a:pt x="7094" y="13725"/>
                  </a:lnTo>
                  <a:lnTo>
                    <a:pt x="5982" y="14838"/>
                  </a:lnTo>
                  <a:lnTo>
                    <a:pt x="4869" y="15951"/>
                  </a:lnTo>
                  <a:lnTo>
                    <a:pt x="3756" y="17064"/>
                  </a:lnTo>
                  <a:lnTo>
                    <a:pt x="2643" y="18177"/>
                  </a:lnTo>
                  <a:lnTo>
                    <a:pt x="1530" y="19290"/>
                  </a:lnTo>
                  <a:lnTo>
                    <a:pt x="418" y="20402"/>
                  </a:lnTo>
                  <a:lnTo>
                    <a:pt x="0" y="20820"/>
                  </a:lnTo>
                  <a:lnTo>
                    <a:pt x="47" y="20974"/>
                  </a:lnTo>
                  <a:lnTo>
                    <a:pt x="696" y="20341"/>
                  </a:lnTo>
                  <a:lnTo>
                    <a:pt x="1809" y="19228"/>
                  </a:lnTo>
                  <a:lnTo>
                    <a:pt x="2921" y="18115"/>
                  </a:lnTo>
                  <a:lnTo>
                    <a:pt x="4034" y="17002"/>
                  </a:lnTo>
                  <a:lnTo>
                    <a:pt x="5147" y="15889"/>
                  </a:lnTo>
                  <a:lnTo>
                    <a:pt x="6244" y="14776"/>
                  </a:lnTo>
                  <a:lnTo>
                    <a:pt x="7357" y="13664"/>
                  </a:lnTo>
                  <a:lnTo>
                    <a:pt x="8470" y="12551"/>
                  </a:lnTo>
                  <a:lnTo>
                    <a:pt x="9583" y="11438"/>
                  </a:lnTo>
                  <a:lnTo>
                    <a:pt x="10711" y="10325"/>
                  </a:lnTo>
                  <a:lnTo>
                    <a:pt x="11824" y="9212"/>
                  </a:lnTo>
                  <a:lnTo>
                    <a:pt x="12937" y="8115"/>
                  </a:lnTo>
                  <a:lnTo>
                    <a:pt x="14050" y="6987"/>
                  </a:lnTo>
                  <a:lnTo>
                    <a:pt x="15162" y="5874"/>
                  </a:lnTo>
                  <a:lnTo>
                    <a:pt x="16275" y="4761"/>
                  </a:lnTo>
                  <a:lnTo>
                    <a:pt x="17388" y="3648"/>
                  </a:lnTo>
                  <a:lnTo>
                    <a:pt x="18501" y="2551"/>
                  </a:lnTo>
                  <a:lnTo>
                    <a:pt x="19614" y="1438"/>
                  </a:lnTo>
                  <a:lnTo>
                    <a:pt x="20726" y="325"/>
                  </a:lnTo>
                  <a:lnTo>
                    <a:pt x="20989" y="47"/>
                  </a:lnTo>
                  <a:lnTo>
                    <a:pt x="208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832075" y="1334713"/>
              <a:ext cx="551800" cy="551400"/>
            </a:xfrm>
            <a:custGeom>
              <a:rect b="b" l="l" r="r" t="t"/>
              <a:pathLst>
                <a:path extrusionOk="0" h="22056" w="22072">
                  <a:moveTo>
                    <a:pt x="21916" y="1"/>
                  </a:moveTo>
                  <a:lnTo>
                    <a:pt x="20989" y="928"/>
                  </a:lnTo>
                  <a:lnTo>
                    <a:pt x="19876" y="2041"/>
                  </a:lnTo>
                  <a:lnTo>
                    <a:pt x="18763" y="3154"/>
                  </a:lnTo>
                  <a:lnTo>
                    <a:pt x="17666" y="4251"/>
                  </a:lnTo>
                  <a:lnTo>
                    <a:pt x="16553" y="5364"/>
                  </a:lnTo>
                  <a:lnTo>
                    <a:pt x="15440" y="6477"/>
                  </a:lnTo>
                  <a:lnTo>
                    <a:pt x="14328" y="7589"/>
                  </a:lnTo>
                  <a:lnTo>
                    <a:pt x="13215" y="8702"/>
                  </a:lnTo>
                  <a:lnTo>
                    <a:pt x="12102" y="9815"/>
                  </a:lnTo>
                  <a:lnTo>
                    <a:pt x="10989" y="10928"/>
                  </a:lnTo>
                  <a:lnTo>
                    <a:pt x="9876" y="12041"/>
                  </a:lnTo>
                  <a:lnTo>
                    <a:pt x="8764" y="13153"/>
                  </a:lnTo>
                  <a:lnTo>
                    <a:pt x="7651" y="14266"/>
                  </a:lnTo>
                  <a:lnTo>
                    <a:pt x="6538" y="15379"/>
                  </a:lnTo>
                  <a:lnTo>
                    <a:pt x="5425" y="16492"/>
                  </a:lnTo>
                  <a:lnTo>
                    <a:pt x="4312" y="17605"/>
                  </a:lnTo>
                  <a:lnTo>
                    <a:pt x="3199" y="18718"/>
                  </a:lnTo>
                  <a:lnTo>
                    <a:pt x="2087" y="19830"/>
                  </a:lnTo>
                  <a:lnTo>
                    <a:pt x="974" y="20943"/>
                  </a:lnTo>
                  <a:lnTo>
                    <a:pt x="0" y="21917"/>
                  </a:lnTo>
                  <a:lnTo>
                    <a:pt x="47" y="22056"/>
                  </a:lnTo>
                  <a:lnTo>
                    <a:pt x="108" y="21994"/>
                  </a:lnTo>
                  <a:lnTo>
                    <a:pt x="1221" y="20881"/>
                  </a:lnTo>
                  <a:lnTo>
                    <a:pt x="2334" y="19769"/>
                  </a:lnTo>
                  <a:lnTo>
                    <a:pt x="4482" y="17636"/>
                  </a:lnTo>
                  <a:lnTo>
                    <a:pt x="4575" y="17543"/>
                  </a:lnTo>
                  <a:lnTo>
                    <a:pt x="5672" y="16430"/>
                  </a:lnTo>
                  <a:lnTo>
                    <a:pt x="6785" y="15317"/>
                  </a:lnTo>
                  <a:lnTo>
                    <a:pt x="7898" y="14204"/>
                  </a:lnTo>
                  <a:lnTo>
                    <a:pt x="9011" y="13092"/>
                  </a:lnTo>
                  <a:lnTo>
                    <a:pt x="10139" y="11979"/>
                  </a:lnTo>
                  <a:lnTo>
                    <a:pt x="11252" y="10866"/>
                  </a:lnTo>
                  <a:lnTo>
                    <a:pt x="12365" y="9753"/>
                  </a:lnTo>
                  <a:lnTo>
                    <a:pt x="13478" y="8640"/>
                  </a:lnTo>
                  <a:lnTo>
                    <a:pt x="14590" y="7543"/>
                  </a:lnTo>
                  <a:lnTo>
                    <a:pt x="15703" y="6415"/>
                  </a:lnTo>
                  <a:lnTo>
                    <a:pt x="16816" y="5302"/>
                  </a:lnTo>
                  <a:lnTo>
                    <a:pt x="17929" y="4189"/>
                  </a:lnTo>
                  <a:lnTo>
                    <a:pt x="19042" y="3076"/>
                  </a:lnTo>
                  <a:lnTo>
                    <a:pt x="20154" y="1979"/>
                  </a:lnTo>
                  <a:lnTo>
                    <a:pt x="21267" y="866"/>
                  </a:lnTo>
                  <a:lnTo>
                    <a:pt x="22071" y="62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803850" y="1306113"/>
              <a:ext cx="387200" cy="387200"/>
            </a:xfrm>
            <a:custGeom>
              <a:rect b="b" l="l" r="r" t="t"/>
              <a:pathLst>
                <a:path extrusionOk="0" h="15488" w="15488">
                  <a:moveTo>
                    <a:pt x="15488" y="1"/>
                  </a:moveTo>
                  <a:lnTo>
                    <a:pt x="15256" y="32"/>
                  </a:lnTo>
                  <a:lnTo>
                    <a:pt x="14328" y="959"/>
                  </a:lnTo>
                  <a:lnTo>
                    <a:pt x="13216" y="2072"/>
                  </a:lnTo>
                  <a:lnTo>
                    <a:pt x="12103" y="3185"/>
                  </a:lnTo>
                  <a:lnTo>
                    <a:pt x="10990" y="4282"/>
                  </a:lnTo>
                  <a:lnTo>
                    <a:pt x="9877" y="5395"/>
                  </a:lnTo>
                  <a:lnTo>
                    <a:pt x="8764" y="6508"/>
                  </a:lnTo>
                  <a:lnTo>
                    <a:pt x="7651" y="7621"/>
                  </a:lnTo>
                  <a:lnTo>
                    <a:pt x="6539" y="8733"/>
                  </a:lnTo>
                  <a:lnTo>
                    <a:pt x="5426" y="9846"/>
                  </a:lnTo>
                  <a:lnTo>
                    <a:pt x="4313" y="10959"/>
                  </a:lnTo>
                  <a:lnTo>
                    <a:pt x="3200" y="12072"/>
                  </a:lnTo>
                  <a:lnTo>
                    <a:pt x="2087" y="13185"/>
                  </a:lnTo>
                  <a:lnTo>
                    <a:pt x="975" y="14297"/>
                  </a:lnTo>
                  <a:lnTo>
                    <a:pt x="16" y="15271"/>
                  </a:lnTo>
                  <a:cubicBezTo>
                    <a:pt x="16" y="15333"/>
                    <a:pt x="1" y="15410"/>
                    <a:pt x="1" y="15488"/>
                  </a:cubicBezTo>
                  <a:lnTo>
                    <a:pt x="140" y="15348"/>
                  </a:lnTo>
                  <a:lnTo>
                    <a:pt x="1253" y="14236"/>
                  </a:lnTo>
                  <a:lnTo>
                    <a:pt x="2366" y="13123"/>
                  </a:lnTo>
                  <a:lnTo>
                    <a:pt x="3478" y="12010"/>
                  </a:lnTo>
                  <a:lnTo>
                    <a:pt x="4591" y="10897"/>
                  </a:lnTo>
                  <a:lnTo>
                    <a:pt x="5704" y="9784"/>
                  </a:lnTo>
                  <a:lnTo>
                    <a:pt x="6817" y="8687"/>
                  </a:lnTo>
                  <a:lnTo>
                    <a:pt x="7930" y="7559"/>
                  </a:lnTo>
                  <a:lnTo>
                    <a:pt x="9043" y="6446"/>
                  </a:lnTo>
                  <a:lnTo>
                    <a:pt x="10155" y="5333"/>
                  </a:lnTo>
                  <a:lnTo>
                    <a:pt x="11268" y="4220"/>
                  </a:lnTo>
                  <a:lnTo>
                    <a:pt x="12381" y="3107"/>
                  </a:lnTo>
                  <a:lnTo>
                    <a:pt x="13494" y="1995"/>
                  </a:lnTo>
                  <a:lnTo>
                    <a:pt x="14607" y="882"/>
                  </a:lnTo>
                  <a:lnTo>
                    <a:pt x="154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46" name="Google Shape;346;p2"/>
          <p:cNvGrpSpPr/>
          <p:nvPr/>
        </p:nvGrpSpPr>
        <p:grpSpPr>
          <a:xfrm>
            <a:off x="2077278" y="1779174"/>
            <a:ext cx="923309" cy="780487"/>
            <a:chOff x="2802325" y="1304963"/>
            <a:chExt cx="844275" cy="844300"/>
          </a:xfrm>
        </p:grpSpPr>
        <p:sp>
          <p:nvSpPr>
            <p:cNvPr id="347" name="Google Shape;347;p2"/>
            <p:cNvSpPr/>
            <p:nvPr/>
          </p:nvSpPr>
          <p:spPr>
            <a:xfrm>
              <a:off x="3155100" y="1657738"/>
              <a:ext cx="486500" cy="486500"/>
            </a:xfrm>
            <a:custGeom>
              <a:rect b="b" l="l" r="r" t="t"/>
              <a:pathLst>
                <a:path extrusionOk="0" h="19460" w="19460">
                  <a:moveTo>
                    <a:pt x="19428" y="1"/>
                  </a:moveTo>
                  <a:lnTo>
                    <a:pt x="19196" y="232"/>
                  </a:lnTo>
                  <a:lnTo>
                    <a:pt x="18083" y="1345"/>
                  </a:lnTo>
                  <a:lnTo>
                    <a:pt x="16971" y="2458"/>
                  </a:lnTo>
                  <a:lnTo>
                    <a:pt x="15858" y="3571"/>
                  </a:lnTo>
                  <a:lnTo>
                    <a:pt x="14745" y="4684"/>
                  </a:lnTo>
                  <a:lnTo>
                    <a:pt x="13632" y="5797"/>
                  </a:lnTo>
                  <a:lnTo>
                    <a:pt x="12519" y="6909"/>
                  </a:lnTo>
                  <a:lnTo>
                    <a:pt x="11407" y="8022"/>
                  </a:lnTo>
                  <a:lnTo>
                    <a:pt x="10294" y="9135"/>
                  </a:lnTo>
                  <a:lnTo>
                    <a:pt x="9196" y="10248"/>
                  </a:lnTo>
                  <a:lnTo>
                    <a:pt x="8084" y="11361"/>
                  </a:lnTo>
                  <a:lnTo>
                    <a:pt x="6971" y="12473"/>
                  </a:lnTo>
                  <a:lnTo>
                    <a:pt x="5858" y="13586"/>
                  </a:lnTo>
                  <a:lnTo>
                    <a:pt x="4745" y="14715"/>
                  </a:lnTo>
                  <a:lnTo>
                    <a:pt x="3632" y="15827"/>
                  </a:lnTo>
                  <a:lnTo>
                    <a:pt x="2519" y="16940"/>
                  </a:lnTo>
                  <a:lnTo>
                    <a:pt x="1407" y="18038"/>
                  </a:lnTo>
                  <a:lnTo>
                    <a:pt x="278" y="19150"/>
                  </a:lnTo>
                  <a:lnTo>
                    <a:pt x="0" y="19429"/>
                  </a:lnTo>
                  <a:cubicBezTo>
                    <a:pt x="62" y="19429"/>
                    <a:pt x="124" y="19459"/>
                    <a:pt x="186" y="19459"/>
                  </a:cubicBezTo>
                  <a:lnTo>
                    <a:pt x="1669" y="17976"/>
                  </a:lnTo>
                  <a:lnTo>
                    <a:pt x="2782" y="16863"/>
                  </a:lnTo>
                  <a:lnTo>
                    <a:pt x="3895" y="15750"/>
                  </a:lnTo>
                  <a:lnTo>
                    <a:pt x="6059" y="13586"/>
                  </a:lnTo>
                  <a:lnTo>
                    <a:pt x="6121" y="13524"/>
                  </a:lnTo>
                  <a:lnTo>
                    <a:pt x="7233" y="12412"/>
                  </a:lnTo>
                  <a:lnTo>
                    <a:pt x="8346" y="11299"/>
                  </a:lnTo>
                  <a:lnTo>
                    <a:pt x="9459" y="10186"/>
                  </a:lnTo>
                  <a:lnTo>
                    <a:pt x="10572" y="9073"/>
                  </a:lnTo>
                  <a:lnTo>
                    <a:pt x="11685" y="7960"/>
                  </a:lnTo>
                  <a:lnTo>
                    <a:pt x="12798" y="6848"/>
                  </a:lnTo>
                  <a:lnTo>
                    <a:pt x="13910" y="5735"/>
                  </a:lnTo>
                  <a:lnTo>
                    <a:pt x="15023" y="4622"/>
                  </a:lnTo>
                  <a:lnTo>
                    <a:pt x="16136" y="3509"/>
                  </a:lnTo>
                  <a:lnTo>
                    <a:pt x="17249" y="2396"/>
                  </a:lnTo>
                  <a:lnTo>
                    <a:pt x="18362" y="1283"/>
                  </a:lnTo>
                  <a:lnTo>
                    <a:pt x="19459" y="186"/>
                  </a:lnTo>
                  <a:cubicBezTo>
                    <a:pt x="19459" y="124"/>
                    <a:pt x="19444" y="62"/>
                    <a:pt x="19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179825" y="1682463"/>
              <a:ext cx="465250" cy="464875"/>
            </a:xfrm>
            <a:custGeom>
              <a:rect b="b" l="l" r="r" t="t"/>
              <a:pathLst>
                <a:path extrusionOk="0" h="18595" w="18610">
                  <a:moveTo>
                    <a:pt x="18578" y="1"/>
                  </a:moveTo>
                  <a:lnTo>
                    <a:pt x="18223" y="372"/>
                  </a:lnTo>
                  <a:lnTo>
                    <a:pt x="17110" y="1485"/>
                  </a:lnTo>
                  <a:lnTo>
                    <a:pt x="15997" y="2597"/>
                  </a:lnTo>
                  <a:lnTo>
                    <a:pt x="14884" y="3710"/>
                  </a:lnTo>
                  <a:lnTo>
                    <a:pt x="13215" y="5379"/>
                  </a:lnTo>
                  <a:lnTo>
                    <a:pt x="12643" y="5920"/>
                  </a:lnTo>
                  <a:lnTo>
                    <a:pt x="11530" y="7033"/>
                  </a:lnTo>
                  <a:lnTo>
                    <a:pt x="10418" y="8146"/>
                  </a:lnTo>
                  <a:lnTo>
                    <a:pt x="9305" y="9259"/>
                  </a:lnTo>
                  <a:lnTo>
                    <a:pt x="8207" y="10372"/>
                  </a:lnTo>
                  <a:lnTo>
                    <a:pt x="7095" y="11484"/>
                  </a:lnTo>
                  <a:lnTo>
                    <a:pt x="5982" y="12597"/>
                  </a:lnTo>
                  <a:lnTo>
                    <a:pt x="4869" y="13726"/>
                  </a:lnTo>
                  <a:lnTo>
                    <a:pt x="3756" y="14823"/>
                  </a:lnTo>
                  <a:lnTo>
                    <a:pt x="2643" y="15936"/>
                  </a:lnTo>
                  <a:lnTo>
                    <a:pt x="1530" y="17049"/>
                  </a:lnTo>
                  <a:lnTo>
                    <a:pt x="402" y="18161"/>
                  </a:lnTo>
                  <a:lnTo>
                    <a:pt x="0" y="18579"/>
                  </a:lnTo>
                  <a:lnTo>
                    <a:pt x="186" y="18594"/>
                  </a:lnTo>
                  <a:lnTo>
                    <a:pt x="680" y="18100"/>
                  </a:lnTo>
                  <a:lnTo>
                    <a:pt x="1793" y="16987"/>
                  </a:lnTo>
                  <a:lnTo>
                    <a:pt x="2906" y="15874"/>
                  </a:lnTo>
                  <a:lnTo>
                    <a:pt x="4019" y="14761"/>
                  </a:lnTo>
                  <a:lnTo>
                    <a:pt x="5132" y="13648"/>
                  </a:lnTo>
                  <a:lnTo>
                    <a:pt x="6244" y="12535"/>
                  </a:lnTo>
                  <a:lnTo>
                    <a:pt x="7357" y="11423"/>
                  </a:lnTo>
                  <a:lnTo>
                    <a:pt x="8470" y="10310"/>
                  </a:lnTo>
                  <a:lnTo>
                    <a:pt x="10696" y="8084"/>
                  </a:lnTo>
                  <a:lnTo>
                    <a:pt x="11809" y="6971"/>
                  </a:lnTo>
                  <a:lnTo>
                    <a:pt x="12921" y="5859"/>
                  </a:lnTo>
                  <a:lnTo>
                    <a:pt x="14714" y="4066"/>
                  </a:lnTo>
                  <a:lnTo>
                    <a:pt x="15147" y="3633"/>
                  </a:lnTo>
                  <a:lnTo>
                    <a:pt x="16260" y="2520"/>
                  </a:lnTo>
                  <a:lnTo>
                    <a:pt x="17373" y="1407"/>
                  </a:lnTo>
                  <a:lnTo>
                    <a:pt x="18485" y="294"/>
                  </a:lnTo>
                  <a:lnTo>
                    <a:pt x="18609" y="186"/>
                  </a:lnTo>
                  <a:cubicBezTo>
                    <a:pt x="18594" y="124"/>
                    <a:pt x="18594" y="63"/>
                    <a:pt x="18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205700" y="1708363"/>
              <a:ext cx="440525" cy="440500"/>
            </a:xfrm>
            <a:custGeom>
              <a:rect b="b" l="l" r="r" t="t"/>
              <a:pathLst>
                <a:path extrusionOk="0" h="17620" w="17621">
                  <a:moveTo>
                    <a:pt x="17621" y="0"/>
                  </a:moveTo>
                  <a:lnTo>
                    <a:pt x="17188" y="433"/>
                  </a:lnTo>
                  <a:lnTo>
                    <a:pt x="16075" y="1546"/>
                  </a:lnTo>
                  <a:lnTo>
                    <a:pt x="14962" y="2659"/>
                  </a:lnTo>
                  <a:lnTo>
                    <a:pt x="13849" y="3772"/>
                  </a:lnTo>
                  <a:lnTo>
                    <a:pt x="12736" y="4884"/>
                  </a:lnTo>
                  <a:lnTo>
                    <a:pt x="11608" y="5997"/>
                  </a:lnTo>
                  <a:lnTo>
                    <a:pt x="10495" y="7110"/>
                  </a:lnTo>
                  <a:lnTo>
                    <a:pt x="9383" y="8223"/>
                  </a:lnTo>
                  <a:lnTo>
                    <a:pt x="8270" y="9336"/>
                  </a:lnTo>
                  <a:lnTo>
                    <a:pt x="7172" y="10448"/>
                  </a:lnTo>
                  <a:lnTo>
                    <a:pt x="6060" y="11561"/>
                  </a:lnTo>
                  <a:lnTo>
                    <a:pt x="4947" y="12690"/>
                  </a:lnTo>
                  <a:lnTo>
                    <a:pt x="3834" y="13802"/>
                  </a:lnTo>
                  <a:lnTo>
                    <a:pt x="2721" y="14900"/>
                  </a:lnTo>
                  <a:lnTo>
                    <a:pt x="495" y="17125"/>
                  </a:lnTo>
                  <a:lnTo>
                    <a:pt x="1" y="17620"/>
                  </a:lnTo>
                  <a:lnTo>
                    <a:pt x="186" y="17620"/>
                  </a:lnTo>
                  <a:lnTo>
                    <a:pt x="743" y="17064"/>
                  </a:lnTo>
                  <a:lnTo>
                    <a:pt x="1856" y="15951"/>
                  </a:lnTo>
                  <a:lnTo>
                    <a:pt x="2968" y="14838"/>
                  </a:lnTo>
                  <a:lnTo>
                    <a:pt x="4081" y="13725"/>
                  </a:lnTo>
                  <a:lnTo>
                    <a:pt x="5194" y="12612"/>
                  </a:lnTo>
                  <a:lnTo>
                    <a:pt x="6307" y="11499"/>
                  </a:lnTo>
                  <a:lnTo>
                    <a:pt x="7420" y="10387"/>
                  </a:lnTo>
                  <a:lnTo>
                    <a:pt x="8532" y="9274"/>
                  </a:lnTo>
                  <a:lnTo>
                    <a:pt x="9645" y="8161"/>
                  </a:lnTo>
                  <a:lnTo>
                    <a:pt x="10758" y="7048"/>
                  </a:lnTo>
                  <a:lnTo>
                    <a:pt x="11871" y="5935"/>
                  </a:lnTo>
                  <a:lnTo>
                    <a:pt x="12984" y="4823"/>
                  </a:lnTo>
                  <a:lnTo>
                    <a:pt x="14097" y="3710"/>
                  </a:lnTo>
                  <a:lnTo>
                    <a:pt x="15209" y="2597"/>
                  </a:lnTo>
                  <a:lnTo>
                    <a:pt x="16322" y="1484"/>
                  </a:lnTo>
                  <a:lnTo>
                    <a:pt x="17435" y="371"/>
                  </a:lnTo>
                  <a:lnTo>
                    <a:pt x="17621" y="186"/>
                  </a:lnTo>
                  <a:cubicBezTo>
                    <a:pt x="17621" y="124"/>
                    <a:pt x="17621" y="62"/>
                    <a:pt x="17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233150" y="1735788"/>
              <a:ext cx="413450" cy="413475"/>
            </a:xfrm>
            <a:custGeom>
              <a:rect b="b" l="l" r="r" t="t"/>
              <a:pathLst>
                <a:path extrusionOk="0" h="16539" w="16538">
                  <a:moveTo>
                    <a:pt x="16538" y="1"/>
                  </a:moveTo>
                  <a:lnTo>
                    <a:pt x="16090" y="449"/>
                  </a:lnTo>
                  <a:lnTo>
                    <a:pt x="14977" y="1562"/>
                  </a:lnTo>
                  <a:lnTo>
                    <a:pt x="13864" y="2675"/>
                  </a:lnTo>
                  <a:lnTo>
                    <a:pt x="12751" y="3787"/>
                  </a:lnTo>
                  <a:lnTo>
                    <a:pt x="11638" y="4900"/>
                  </a:lnTo>
                  <a:lnTo>
                    <a:pt x="10510" y="6013"/>
                  </a:lnTo>
                  <a:lnTo>
                    <a:pt x="9397" y="7126"/>
                  </a:lnTo>
                  <a:lnTo>
                    <a:pt x="8285" y="8239"/>
                  </a:lnTo>
                  <a:lnTo>
                    <a:pt x="7172" y="9351"/>
                  </a:lnTo>
                  <a:lnTo>
                    <a:pt x="5008" y="11531"/>
                  </a:lnTo>
                  <a:lnTo>
                    <a:pt x="4946" y="11577"/>
                  </a:lnTo>
                  <a:lnTo>
                    <a:pt x="3833" y="12690"/>
                  </a:lnTo>
                  <a:lnTo>
                    <a:pt x="2720" y="13803"/>
                  </a:lnTo>
                  <a:lnTo>
                    <a:pt x="1623" y="14916"/>
                  </a:lnTo>
                  <a:lnTo>
                    <a:pt x="510" y="16028"/>
                  </a:lnTo>
                  <a:lnTo>
                    <a:pt x="0" y="16538"/>
                  </a:lnTo>
                  <a:lnTo>
                    <a:pt x="201" y="16538"/>
                  </a:lnTo>
                  <a:lnTo>
                    <a:pt x="773" y="15982"/>
                  </a:lnTo>
                  <a:lnTo>
                    <a:pt x="1886" y="14869"/>
                  </a:lnTo>
                  <a:lnTo>
                    <a:pt x="2999" y="13756"/>
                  </a:lnTo>
                  <a:lnTo>
                    <a:pt x="4111" y="12644"/>
                  </a:lnTo>
                  <a:lnTo>
                    <a:pt x="5224" y="11531"/>
                  </a:lnTo>
                  <a:lnTo>
                    <a:pt x="6337" y="10418"/>
                  </a:lnTo>
                  <a:lnTo>
                    <a:pt x="7450" y="9305"/>
                  </a:lnTo>
                  <a:lnTo>
                    <a:pt x="8563" y="8192"/>
                  </a:lnTo>
                  <a:lnTo>
                    <a:pt x="9676" y="7079"/>
                  </a:lnTo>
                  <a:lnTo>
                    <a:pt x="10788" y="5967"/>
                  </a:lnTo>
                  <a:lnTo>
                    <a:pt x="11901" y="4854"/>
                  </a:lnTo>
                  <a:lnTo>
                    <a:pt x="13014" y="3741"/>
                  </a:lnTo>
                  <a:lnTo>
                    <a:pt x="14127" y="2628"/>
                  </a:lnTo>
                  <a:lnTo>
                    <a:pt x="15240" y="1515"/>
                  </a:lnTo>
                  <a:lnTo>
                    <a:pt x="16352" y="403"/>
                  </a:lnTo>
                  <a:lnTo>
                    <a:pt x="16523" y="217"/>
                  </a:lnTo>
                  <a:lnTo>
                    <a:pt x="16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262900" y="1765163"/>
              <a:ext cx="382175" cy="382175"/>
            </a:xfrm>
            <a:custGeom>
              <a:rect b="b" l="l" r="r" t="t"/>
              <a:pathLst>
                <a:path extrusionOk="0" h="15287" w="15287">
                  <a:moveTo>
                    <a:pt x="15286" y="0"/>
                  </a:moveTo>
                  <a:lnTo>
                    <a:pt x="14900" y="387"/>
                  </a:lnTo>
                  <a:lnTo>
                    <a:pt x="13787" y="1500"/>
                  </a:lnTo>
                  <a:lnTo>
                    <a:pt x="12674" y="2612"/>
                  </a:lnTo>
                  <a:lnTo>
                    <a:pt x="11561" y="3725"/>
                  </a:lnTo>
                  <a:lnTo>
                    <a:pt x="9382" y="5889"/>
                  </a:lnTo>
                  <a:lnTo>
                    <a:pt x="9336" y="5951"/>
                  </a:lnTo>
                  <a:lnTo>
                    <a:pt x="8223" y="7064"/>
                  </a:lnTo>
                  <a:lnTo>
                    <a:pt x="7110" y="8176"/>
                  </a:lnTo>
                  <a:lnTo>
                    <a:pt x="5997" y="9289"/>
                  </a:lnTo>
                  <a:lnTo>
                    <a:pt x="4884" y="10418"/>
                  </a:lnTo>
                  <a:lnTo>
                    <a:pt x="3772" y="11530"/>
                  </a:lnTo>
                  <a:lnTo>
                    <a:pt x="2659" y="12643"/>
                  </a:lnTo>
                  <a:lnTo>
                    <a:pt x="1546" y="13741"/>
                  </a:lnTo>
                  <a:lnTo>
                    <a:pt x="433" y="14853"/>
                  </a:lnTo>
                  <a:lnTo>
                    <a:pt x="0" y="15286"/>
                  </a:lnTo>
                  <a:lnTo>
                    <a:pt x="217" y="15271"/>
                  </a:lnTo>
                  <a:lnTo>
                    <a:pt x="1762" y="13741"/>
                  </a:lnTo>
                  <a:lnTo>
                    <a:pt x="1809" y="13679"/>
                  </a:lnTo>
                  <a:lnTo>
                    <a:pt x="2921" y="12566"/>
                  </a:lnTo>
                  <a:lnTo>
                    <a:pt x="4034" y="11453"/>
                  </a:lnTo>
                  <a:lnTo>
                    <a:pt x="5147" y="10340"/>
                  </a:lnTo>
                  <a:lnTo>
                    <a:pt x="6260" y="9227"/>
                  </a:lnTo>
                  <a:lnTo>
                    <a:pt x="7373" y="8115"/>
                  </a:lnTo>
                  <a:lnTo>
                    <a:pt x="8486" y="7002"/>
                  </a:lnTo>
                  <a:lnTo>
                    <a:pt x="9598" y="5889"/>
                  </a:lnTo>
                  <a:lnTo>
                    <a:pt x="10711" y="4776"/>
                  </a:lnTo>
                  <a:lnTo>
                    <a:pt x="11824" y="3663"/>
                  </a:lnTo>
                  <a:lnTo>
                    <a:pt x="12937" y="2551"/>
                  </a:lnTo>
                  <a:lnTo>
                    <a:pt x="14050" y="1438"/>
                  </a:lnTo>
                  <a:lnTo>
                    <a:pt x="15162" y="325"/>
                  </a:lnTo>
                  <a:lnTo>
                    <a:pt x="15271" y="232"/>
                  </a:lnTo>
                  <a:cubicBezTo>
                    <a:pt x="15271" y="155"/>
                    <a:pt x="15271" y="78"/>
                    <a:pt x="15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048450" y="1551488"/>
              <a:ext cx="561450" cy="561450"/>
            </a:xfrm>
            <a:custGeom>
              <a:rect b="b" l="l" r="r" t="t"/>
              <a:pathLst>
                <a:path extrusionOk="0" h="22458" w="22458">
                  <a:moveTo>
                    <a:pt x="22396" y="0"/>
                  </a:moveTo>
                  <a:lnTo>
                    <a:pt x="22365" y="31"/>
                  </a:lnTo>
                  <a:lnTo>
                    <a:pt x="21252" y="1144"/>
                  </a:lnTo>
                  <a:lnTo>
                    <a:pt x="20139" y="2257"/>
                  </a:lnTo>
                  <a:lnTo>
                    <a:pt x="19026" y="3370"/>
                  </a:lnTo>
                  <a:lnTo>
                    <a:pt x="17898" y="4482"/>
                  </a:lnTo>
                  <a:lnTo>
                    <a:pt x="16785" y="5595"/>
                  </a:lnTo>
                  <a:lnTo>
                    <a:pt x="15673" y="6708"/>
                  </a:lnTo>
                  <a:lnTo>
                    <a:pt x="14560" y="7821"/>
                  </a:lnTo>
                  <a:lnTo>
                    <a:pt x="13462" y="8934"/>
                  </a:lnTo>
                  <a:lnTo>
                    <a:pt x="12350" y="10047"/>
                  </a:lnTo>
                  <a:lnTo>
                    <a:pt x="11237" y="11159"/>
                  </a:lnTo>
                  <a:lnTo>
                    <a:pt x="10124" y="12272"/>
                  </a:lnTo>
                  <a:lnTo>
                    <a:pt x="9011" y="13385"/>
                  </a:lnTo>
                  <a:lnTo>
                    <a:pt x="7898" y="14498"/>
                  </a:lnTo>
                  <a:lnTo>
                    <a:pt x="6785" y="15611"/>
                  </a:lnTo>
                  <a:lnTo>
                    <a:pt x="5673" y="16723"/>
                  </a:lnTo>
                  <a:lnTo>
                    <a:pt x="4560" y="17836"/>
                  </a:lnTo>
                  <a:lnTo>
                    <a:pt x="3432" y="18965"/>
                  </a:lnTo>
                  <a:lnTo>
                    <a:pt x="2319" y="20077"/>
                  </a:lnTo>
                  <a:lnTo>
                    <a:pt x="1206" y="21190"/>
                  </a:lnTo>
                  <a:lnTo>
                    <a:pt x="93" y="22288"/>
                  </a:lnTo>
                  <a:lnTo>
                    <a:pt x="0" y="22380"/>
                  </a:lnTo>
                  <a:lnTo>
                    <a:pt x="155" y="22458"/>
                  </a:lnTo>
                  <a:lnTo>
                    <a:pt x="310" y="22288"/>
                  </a:lnTo>
                  <a:lnTo>
                    <a:pt x="356" y="22241"/>
                  </a:lnTo>
                  <a:lnTo>
                    <a:pt x="1469" y="21128"/>
                  </a:lnTo>
                  <a:lnTo>
                    <a:pt x="2582" y="20016"/>
                  </a:lnTo>
                  <a:lnTo>
                    <a:pt x="3710" y="18903"/>
                  </a:lnTo>
                  <a:lnTo>
                    <a:pt x="4823" y="17790"/>
                  </a:lnTo>
                  <a:lnTo>
                    <a:pt x="5935" y="16677"/>
                  </a:lnTo>
                  <a:lnTo>
                    <a:pt x="7048" y="15564"/>
                  </a:lnTo>
                  <a:lnTo>
                    <a:pt x="8161" y="14451"/>
                  </a:lnTo>
                  <a:lnTo>
                    <a:pt x="9274" y="13339"/>
                  </a:lnTo>
                  <a:lnTo>
                    <a:pt x="10387" y="12226"/>
                  </a:lnTo>
                  <a:lnTo>
                    <a:pt x="11499" y="11113"/>
                  </a:lnTo>
                  <a:lnTo>
                    <a:pt x="12612" y="10000"/>
                  </a:lnTo>
                  <a:lnTo>
                    <a:pt x="13725" y="8887"/>
                  </a:lnTo>
                  <a:lnTo>
                    <a:pt x="14838" y="7775"/>
                  </a:lnTo>
                  <a:lnTo>
                    <a:pt x="15951" y="6662"/>
                  </a:lnTo>
                  <a:lnTo>
                    <a:pt x="17064" y="5549"/>
                  </a:lnTo>
                  <a:lnTo>
                    <a:pt x="18176" y="4436"/>
                  </a:lnTo>
                  <a:lnTo>
                    <a:pt x="19289" y="3323"/>
                  </a:lnTo>
                  <a:lnTo>
                    <a:pt x="20402" y="2210"/>
                  </a:lnTo>
                  <a:lnTo>
                    <a:pt x="21515" y="1098"/>
                  </a:lnTo>
                  <a:lnTo>
                    <a:pt x="22458" y="139"/>
                  </a:lnTo>
                  <a:lnTo>
                    <a:pt x="22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068150" y="1570813"/>
              <a:ext cx="550250" cy="550250"/>
            </a:xfrm>
            <a:custGeom>
              <a:rect b="b" l="l" r="r" t="t"/>
              <a:pathLst>
                <a:path extrusionOk="0" h="22010" w="22010">
                  <a:moveTo>
                    <a:pt x="21948" y="0"/>
                  </a:moveTo>
                  <a:lnTo>
                    <a:pt x="21577" y="371"/>
                  </a:lnTo>
                  <a:lnTo>
                    <a:pt x="20464" y="1484"/>
                  </a:lnTo>
                  <a:lnTo>
                    <a:pt x="19351" y="2597"/>
                  </a:lnTo>
                  <a:lnTo>
                    <a:pt x="18238" y="3709"/>
                  </a:lnTo>
                  <a:lnTo>
                    <a:pt x="17110" y="4822"/>
                  </a:lnTo>
                  <a:lnTo>
                    <a:pt x="15997" y="5935"/>
                  </a:lnTo>
                  <a:lnTo>
                    <a:pt x="14885" y="7048"/>
                  </a:lnTo>
                  <a:lnTo>
                    <a:pt x="13772" y="8161"/>
                  </a:lnTo>
                  <a:lnTo>
                    <a:pt x="12103" y="9830"/>
                  </a:lnTo>
                  <a:lnTo>
                    <a:pt x="11546" y="10386"/>
                  </a:lnTo>
                  <a:lnTo>
                    <a:pt x="10433" y="11499"/>
                  </a:lnTo>
                  <a:lnTo>
                    <a:pt x="9320" y="12612"/>
                  </a:lnTo>
                  <a:lnTo>
                    <a:pt x="8223" y="13725"/>
                  </a:lnTo>
                  <a:lnTo>
                    <a:pt x="7110" y="14838"/>
                  </a:lnTo>
                  <a:lnTo>
                    <a:pt x="5997" y="15950"/>
                  </a:lnTo>
                  <a:lnTo>
                    <a:pt x="4885" y="17063"/>
                  </a:lnTo>
                  <a:lnTo>
                    <a:pt x="3756" y="18192"/>
                  </a:lnTo>
                  <a:lnTo>
                    <a:pt x="2644" y="19304"/>
                  </a:lnTo>
                  <a:lnTo>
                    <a:pt x="1531" y="20417"/>
                  </a:lnTo>
                  <a:lnTo>
                    <a:pt x="418" y="21515"/>
                  </a:lnTo>
                  <a:lnTo>
                    <a:pt x="1" y="21947"/>
                  </a:lnTo>
                  <a:lnTo>
                    <a:pt x="155" y="22009"/>
                  </a:lnTo>
                  <a:lnTo>
                    <a:pt x="696" y="21468"/>
                  </a:lnTo>
                  <a:lnTo>
                    <a:pt x="1809" y="20355"/>
                  </a:lnTo>
                  <a:lnTo>
                    <a:pt x="2922" y="19243"/>
                  </a:lnTo>
                  <a:lnTo>
                    <a:pt x="5147" y="17017"/>
                  </a:lnTo>
                  <a:lnTo>
                    <a:pt x="6260" y="15904"/>
                  </a:lnTo>
                  <a:lnTo>
                    <a:pt x="7373" y="14791"/>
                  </a:lnTo>
                  <a:lnTo>
                    <a:pt x="9599" y="12566"/>
                  </a:lnTo>
                  <a:lnTo>
                    <a:pt x="10711" y="11453"/>
                  </a:lnTo>
                  <a:lnTo>
                    <a:pt x="11824" y="10340"/>
                  </a:lnTo>
                  <a:lnTo>
                    <a:pt x="12922" y="9227"/>
                  </a:lnTo>
                  <a:lnTo>
                    <a:pt x="14034" y="8114"/>
                  </a:lnTo>
                  <a:lnTo>
                    <a:pt x="15147" y="7002"/>
                  </a:lnTo>
                  <a:lnTo>
                    <a:pt x="16260" y="5889"/>
                  </a:lnTo>
                  <a:lnTo>
                    <a:pt x="17373" y="4776"/>
                  </a:lnTo>
                  <a:lnTo>
                    <a:pt x="18486" y="3663"/>
                  </a:lnTo>
                  <a:lnTo>
                    <a:pt x="19599" y="2550"/>
                  </a:lnTo>
                  <a:lnTo>
                    <a:pt x="20711" y="1437"/>
                  </a:lnTo>
                  <a:lnTo>
                    <a:pt x="21824" y="325"/>
                  </a:lnTo>
                  <a:lnTo>
                    <a:pt x="22010" y="155"/>
                  </a:lnTo>
                  <a:lnTo>
                    <a:pt x="219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994750" y="1497388"/>
              <a:ext cx="586175" cy="586175"/>
            </a:xfrm>
            <a:custGeom>
              <a:rect b="b" l="l" r="r" t="t"/>
              <a:pathLst>
                <a:path extrusionOk="0" h="23447" w="23447">
                  <a:moveTo>
                    <a:pt x="23369" y="0"/>
                  </a:moveTo>
                  <a:lnTo>
                    <a:pt x="22287" y="1082"/>
                  </a:lnTo>
                  <a:lnTo>
                    <a:pt x="21174" y="2195"/>
                  </a:lnTo>
                  <a:lnTo>
                    <a:pt x="20046" y="3308"/>
                  </a:lnTo>
                  <a:lnTo>
                    <a:pt x="18933" y="4421"/>
                  </a:lnTo>
                  <a:lnTo>
                    <a:pt x="17821" y="5534"/>
                  </a:lnTo>
                  <a:lnTo>
                    <a:pt x="16708" y="6646"/>
                  </a:lnTo>
                  <a:lnTo>
                    <a:pt x="15610" y="7759"/>
                  </a:lnTo>
                  <a:lnTo>
                    <a:pt x="14498" y="8872"/>
                  </a:lnTo>
                  <a:lnTo>
                    <a:pt x="13385" y="9985"/>
                  </a:lnTo>
                  <a:lnTo>
                    <a:pt x="12272" y="11098"/>
                  </a:lnTo>
                  <a:lnTo>
                    <a:pt x="11159" y="12211"/>
                  </a:lnTo>
                  <a:lnTo>
                    <a:pt x="10046" y="13323"/>
                  </a:lnTo>
                  <a:lnTo>
                    <a:pt x="8933" y="14436"/>
                  </a:lnTo>
                  <a:lnTo>
                    <a:pt x="7821" y="15549"/>
                  </a:lnTo>
                  <a:lnTo>
                    <a:pt x="6708" y="16662"/>
                  </a:lnTo>
                  <a:lnTo>
                    <a:pt x="5595" y="17775"/>
                  </a:lnTo>
                  <a:lnTo>
                    <a:pt x="4482" y="18887"/>
                  </a:lnTo>
                  <a:lnTo>
                    <a:pt x="3369" y="20000"/>
                  </a:lnTo>
                  <a:lnTo>
                    <a:pt x="2241" y="21129"/>
                  </a:lnTo>
                  <a:lnTo>
                    <a:pt x="1128" y="22241"/>
                  </a:lnTo>
                  <a:lnTo>
                    <a:pt x="15" y="23354"/>
                  </a:lnTo>
                  <a:lnTo>
                    <a:pt x="0" y="23370"/>
                  </a:lnTo>
                  <a:lnTo>
                    <a:pt x="124" y="23447"/>
                  </a:lnTo>
                  <a:lnTo>
                    <a:pt x="294" y="23292"/>
                  </a:lnTo>
                  <a:lnTo>
                    <a:pt x="1407" y="22180"/>
                  </a:lnTo>
                  <a:lnTo>
                    <a:pt x="2519" y="21067"/>
                  </a:lnTo>
                  <a:lnTo>
                    <a:pt x="3632" y="19938"/>
                  </a:lnTo>
                  <a:lnTo>
                    <a:pt x="4745" y="18826"/>
                  </a:lnTo>
                  <a:lnTo>
                    <a:pt x="5858" y="17713"/>
                  </a:lnTo>
                  <a:lnTo>
                    <a:pt x="8083" y="15487"/>
                  </a:lnTo>
                  <a:lnTo>
                    <a:pt x="9181" y="14374"/>
                  </a:lnTo>
                  <a:lnTo>
                    <a:pt x="10294" y="13262"/>
                  </a:lnTo>
                  <a:lnTo>
                    <a:pt x="12102" y="11469"/>
                  </a:lnTo>
                  <a:lnTo>
                    <a:pt x="12519" y="11036"/>
                  </a:lnTo>
                  <a:lnTo>
                    <a:pt x="13632" y="9923"/>
                  </a:lnTo>
                  <a:lnTo>
                    <a:pt x="14745" y="8810"/>
                  </a:lnTo>
                  <a:lnTo>
                    <a:pt x="15858" y="7697"/>
                  </a:lnTo>
                  <a:lnTo>
                    <a:pt x="16970" y="6585"/>
                  </a:lnTo>
                  <a:lnTo>
                    <a:pt x="18083" y="5472"/>
                  </a:lnTo>
                  <a:lnTo>
                    <a:pt x="19196" y="4359"/>
                  </a:lnTo>
                  <a:lnTo>
                    <a:pt x="20309" y="3246"/>
                  </a:lnTo>
                  <a:lnTo>
                    <a:pt x="21422" y="2133"/>
                  </a:lnTo>
                  <a:lnTo>
                    <a:pt x="22550" y="1036"/>
                  </a:lnTo>
                  <a:lnTo>
                    <a:pt x="23446" y="140"/>
                  </a:lnTo>
                  <a:lnTo>
                    <a:pt x="23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012125" y="1514763"/>
              <a:ext cx="579225" cy="579250"/>
            </a:xfrm>
            <a:custGeom>
              <a:rect b="b" l="l" r="r" t="t"/>
              <a:pathLst>
                <a:path extrusionOk="0" h="23170" w="23169">
                  <a:moveTo>
                    <a:pt x="23091" y="1"/>
                  </a:moveTo>
                  <a:lnTo>
                    <a:pt x="22705" y="387"/>
                  </a:lnTo>
                  <a:lnTo>
                    <a:pt x="21592" y="1500"/>
                  </a:lnTo>
                  <a:lnTo>
                    <a:pt x="20479" y="2613"/>
                  </a:lnTo>
                  <a:lnTo>
                    <a:pt x="19351" y="3726"/>
                  </a:lnTo>
                  <a:lnTo>
                    <a:pt x="18238" y="4839"/>
                  </a:lnTo>
                  <a:lnTo>
                    <a:pt x="17126" y="5951"/>
                  </a:lnTo>
                  <a:lnTo>
                    <a:pt x="16013" y="7064"/>
                  </a:lnTo>
                  <a:lnTo>
                    <a:pt x="14915" y="8177"/>
                  </a:lnTo>
                  <a:lnTo>
                    <a:pt x="13803" y="9290"/>
                  </a:lnTo>
                  <a:lnTo>
                    <a:pt x="12690" y="10403"/>
                  </a:lnTo>
                  <a:lnTo>
                    <a:pt x="11577" y="11516"/>
                  </a:lnTo>
                  <a:lnTo>
                    <a:pt x="10464" y="12628"/>
                  </a:lnTo>
                  <a:lnTo>
                    <a:pt x="9351" y="13741"/>
                  </a:lnTo>
                  <a:lnTo>
                    <a:pt x="8238" y="14854"/>
                  </a:lnTo>
                  <a:lnTo>
                    <a:pt x="7126" y="15967"/>
                  </a:lnTo>
                  <a:lnTo>
                    <a:pt x="6013" y="17080"/>
                  </a:lnTo>
                  <a:lnTo>
                    <a:pt x="4900" y="18192"/>
                  </a:lnTo>
                  <a:lnTo>
                    <a:pt x="3787" y="19305"/>
                  </a:lnTo>
                  <a:lnTo>
                    <a:pt x="2659" y="20434"/>
                  </a:lnTo>
                  <a:lnTo>
                    <a:pt x="1546" y="21546"/>
                  </a:lnTo>
                  <a:lnTo>
                    <a:pt x="433" y="22659"/>
                  </a:lnTo>
                  <a:lnTo>
                    <a:pt x="1" y="23092"/>
                  </a:lnTo>
                  <a:lnTo>
                    <a:pt x="124" y="23169"/>
                  </a:lnTo>
                  <a:lnTo>
                    <a:pt x="712" y="22582"/>
                  </a:lnTo>
                  <a:lnTo>
                    <a:pt x="1824" y="21469"/>
                  </a:lnTo>
                  <a:lnTo>
                    <a:pt x="2937" y="20356"/>
                  </a:lnTo>
                  <a:lnTo>
                    <a:pt x="4050" y="19259"/>
                  </a:lnTo>
                  <a:lnTo>
                    <a:pt x="5163" y="18146"/>
                  </a:lnTo>
                  <a:lnTo>
                    <a:pt x="6276" y="17033"/>
                  </a:lnTo>
                  <a:lnTo>
                    <a:pt x="7388" y="15920"/>
                  </a:lnTo>
                  <a:lnTo>
                    <a:pt x="8501" y="14808"/>
                  </a:lnTo>
                  <a:lnTo>
                    <a:pt x="9614" y="13695"/>
                  </a:lnTo>
                  <a:lnTo>
                    <a:pt x="10727" y="12582"/>
                  </a:lnTo>
                  <a:lnTo>
                    <a:pt x="11840" y="11469"/>
                  </a:lnTo>
                  <a:lnTo>
                    <a:pt x="12952" y="10356"/>
                  </a:lnTo>
                  <a:lnTo>
                    <a:pt x="14065" y="9244"/>
                  </a:lnTo>
                  <a:lnTo>
                    <a:pt x="15178" y="8131"/>
                  </a:lnTo>
                  <a:lnTo>
                    <a:pt x="16291" y="7018"/>
                  </a:lnTo>
                  <a:lnTo>
                    <a:pt x="17404" y="5905"/>
                  </a:lnTo>
                  <a:lnTo>
                    <a:pt x="18517" y="4792"/>
                  </a:lnTo>
                  <a:lnTo>
                    <a:pt x="19629" y="3679"/>
                  </a:lnTo>
                  <a:lnTo>
                    <a:pt x="20742" y="2567"/>
                  </a:lnTo>
                  <a:lnTo>
                    <a:pt x="21855" y="1454"/>
                  </a:lnTo>
                  <a:lnTo>
                    <a:pt x="22968" y="341"/>
                  </a:lnTo>
                  <a:lnTo>
                    <a:pt x="23169" y="125"/>
                  </a:lnTo>
                  <a:lnTo>
                    <a:pt x="2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947200" y="1449863"/>
              <a:ext cx="598175" cy="598150"/>
            </a:xfrm>
            <a:custGeom>
              <a:rect b="b" l="l" r="r" t="t"/>
              <a:pathLst>
                <a:path extrusionOk="0" h="23926" w="23927">
                  <a:moveTo>
                    <a:pt x="23834" y="0"/>
                  </a:moveTo>
                  <a:lnTo>
                    <a:pt x="23076" y="758"/>
                  </a:lnTo>
                  <a:lnTo>
                    <a:pt x="21948" y="1871"/>
                  </a:lnTo>
                  <a:lnTo>
                    <a:pt x="20835" y="2983"/>
                  </a:lnTo>
                  <a:lnTo>
                    <a:pt x="19723" y="4096"/>
                  </a:lnTo>
                  <a:lnTo>
                    <a:pt x="18610" y="5209"/>
                  </a:lnTo>
                  <a:lnTo>
                    <a:pt x="17512" y="6322"/>
                  </a:lnTo>
                  <a:lnTo>
                    <a:pt x="16400" y="7435"/>
                  </a:lnTo>
                  <a:lnTo>
                    <a:pt x="15287" y="8547"/>
                  </a:lnTo>
                  <a:lnTo>
                    <a:pt x="14174" y="9660"/>
                  </a:lnTo>
                  <a:lnTo>
                    <a:pt x="13061" y="10773"/>
                  </a:lnTo>
                  <a:lnTo>
                    <a:pt x="11948" y="11886"/>
                  </a:lnTo>
                  <a:lnTo>
                    <a:pt x="10835" y="12999"/>
                  </a:lnTo>
                  <a:lnTo>
                    <a:pt x="9723" y="14112"/>
                  </a:lnTo>
                  <a:lnTo>
                    <a:pt x="8610" y="15224"/>
                  </a:lnTo>
                  <a:lnTo>
                    <a:pt x="7497" y="16337"/>
                  </a:lnTo>
                  <a:lnTo>
                    <a:pt x="6384" y="17450"/>
                  </a:lnTo>
                  <a:lnTo>
                    <a:pt x="5271" y="18563"/>
                  </a:lnTo>
                  <a:lnTo>
                    <a:pt x="4159" y="19676"/>
                  </a:lnTo>
                  <a:lnTo>
                    <a:pt x="3046" y="20788"/>
                  </a:lnTo>
                  <a:lnTo>
                    <a:pt x="805" y="23030"/>
                  </a:lnTo>
                  <a:lnTo>
                    <a:pt x="1" y="23833"/>
                  </a:lnTo>
                  <a:lnTo>
                    <a:pt x="109" y="23926"/>
                  </a:lnTo>
                  <a:lnTo>
                    <a:pt x="1083" y="22952"/>
                  </a:lnTo>
                  <a:lnTo>
                    <a:pt x="2196" y="21839"/>
                  </a:lnTo>
                  <a:lnTo>
                    <a:pt x="3309" y="20727"/>
                  </a:lnTo>
                  <a:lnTo>
                    <a:pt x="4421" y="19614"/>
                  </a:lnTo>
                  <a:lnTo>
                    <a:pt x="5534" y="18501"/>
                  </a:lnTo>
                  <a:lnTo>
                    <a:pt x="6647" y="17388"/>
                  </a:lnTo>
                  <a:lnTo>
                    <a:pt x="7760" y="16275"/>
                  </a:lnTo>
                  <a:lnTo>
                    <a:pt x="8873" y="15163"/>
                  </a:lnTo>
                  <a:lnTo>
                    <a:pt x="9985" y="14050"/>
                  </a:lnTo>
                  <a:lnTo>
                    <a:pt x="11098" y="12937"/>
                  </a:lnTo>
                  <a:lnTo>
                    <a:pt x="12211" y="11824"/>
                  </a:lnTo>
                  <a:lnTo>
                    <a:pt x="13324" y="10711"/>
                  </a:lnTo>
                  <a:lnTo>
                    <a:pt x="14437" y="9598"/>
                  </a:lnTo>
                  <a:lnTo>
                    <a:pt x="15549" y="8486"/>
                  </a:lnTo>
                  <a:lnTo>
                    <a:pt x="16662" y="7373"/>
                  </a:lnTo>
                  <a:lnTo>
                    <a:pt x="17775" y="6260"/>
                  </a:lnTo>
                  <a:lnTo>
                    <a:pt x="18888" y="5147"/>
                  </a:lnTo>
                  <a:lnTo>
                    <a:pt x="20001" y="4034"/>
                  </a:lnTo>
                  <a:lnTo>
                    <a:pt x="21114" y="2937"/>
                  </a:lnTo>
                  <a:lnTo>
                    <a:pt x="22226" y="1809"/>
                  </a:lnTo>
                  <a:lnTo>
                    <a:pt x="23339" y="696"/>
                  </a:lnTo>
                  <a:lnTo>
                    <a:pt x="23927" y="109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932525" y="1435188"/>
              <a:ext cx="599725" cy="599700"/>
            </a:xfrm>
            <a:custGeom>
              <a:rect b="b" l="l" r="r" t="t"/>
              <a:pathLst>
                <a:path extrusionOk="0" h="23988" w="23989">
                  <a:moveTo>
                    <a:pt x="23880" y="0"/>
                  </a:moveTo>
                  <a:lnTo>
                    <a:pt x="23663" y="232"/>
                  </a:lnTo>
                  <a:lnTo>
                    <a:pt x="22535" y="1345"/>
                  </a:lnTo>
                  <a:lnTo>
                    <a:pt x="21422" y="2458"/>
                  </a:lnTo>
                  <a:lnTo>
                    <a:pt x="20310" y="3570"/>
                  </a:lnTo>
                  <a:lnTo>
                    <a:pt x="19197" y="4683"/>
                  </a:lnTo>
                  <a:lnTo>
                    <a:pt x="18099" y="5796"/>
                  </a:lnTo>
                  <a:lnTo>
                    <a:pt x="16987" y="6909"/>
                  </a:lnTo>
                  <a:lnTo>
                    <a:pt x="15874" y="8022"/>
                  </a:lnTo>
                  <a:lnTo>
                    <a:pt x="14761" y="9134"/>
                  </a:lnTo>
                  <a:lnTo>
                    <a:pt x="13648" y="10247"/>
                  </a:lnTo>
                  <a:lnTo>
                    <a:pt x="12535" y="11360"/>
                  </a:lnTo>
                  <a:lnTo>
                    <a:pt x="11422" y="12473"/>
                  </a:lnTo>
                  <a:lnTo>
                    <a:pt x="10310" y="13586"/>
                  </a:lnTo>
                  <a:lnTo>
                    <a:pt x="9197" y="14699"/>
                  </a:lnTo>
                  <a:lnTo>
                    <a:pt x="8084" y="15811"/>
                  </a:lnTo>
                  <a:lnTo>
                    <a:pt x="6971" y="16924"/>
                  </a:lnTo>
                  <a:lnTo>
                    <a:pt x="5858" y="18037"/>
                  </a:lnTo>
                  <a:lnTo>
                    <a:pt x="4746" y="19150"/>
                  </a:lnTo>
                  <a:lnTo>
                    <a:pt x="3633" y="20263"/>
                  </a:lnTo>
                  <a:lnTo>
                    <a:pt x="2520" y="21375"/>
                  </a:lnTo>
                  <a:lnTo>
                    <a:pt x="1407" y="22488"/>
                  </a:lnTo>
                  <a:lnTo>
                    <a:pt x="279" y="23617"/>
                  </a:lnTo>
                  <a:lnTo>
                    <a:pt x="1" y="23879"/>
                  </a:lnTo>
                  <a:lnTo>
                    <a:pt x="109" y="23987"/>
                  </a:lnTo>
                  <a:lnTo>
                    <a:pt x="557" y="23555"/>
                  </a:lnTo>
                  <a:lnTo>
                    <a:pt x="1670" y="22426"/>
                  </a:lnTo>
                  <a:lnTo>
                    <a:pt x="2783" y="21314"/>
                  </a:lnTo>
                  <a:lnTo>
                    <a:pt x="3896" y="20201"/>
                  </a:lnTo>
                  <a:lnTo>
                    <a:pt x="5008" y="19088"/>
                  </a:lnTo>
                  <a:lnTo>
                    <a:pt x="6121" y="17975"/>
                  </a:lnTo>
                  <a:lnTo>
                    <a:pt x="7234" y="16862"/>
                  </a:lnTo>
                  <a:lnTo>
                    <a:pt x="8347" y="15750"/>
                  </a:lnTo>
                  <a:lnTo>
                    <a:pt x="10495" y="13617"/>
                  </a:lnTo>
                  <a:lnTo>
                    <a:pt x="10572" y="13524"/>
                  </a:lnTo>
                  <a:lnTo>
                    <a:pt x="11685" y="12411"/>
                  </a:lnTo>
                  <a:lnTo>
                    <a:pt x="12798" y="11298"/>
                  </a:lnTo>
                  <a:lnTo>
                    <a:pt x="13911" y="10185"/>
                  </a:lnTo>
                  <a:lnTo>
                    <a:pt x="15024" y="9073"/>
                  </a:lnTo>
                  <a:lnTo>
                    <a:pt x="16136" y="7960"/>
                  </a:lnTo>
                  <a:lnTo>
                    <a:pt x="17249" y="6847"/>
                  </a:lnTo>
                  <a:lnTo>
                    <a:pt x="18362" y="5734"/>
                  </a:lnTo>
                  <a:lnTo>
                    <a:pt x="19475" y="4621"/>
                  </a:lnTo>
                  <a:lnTo>
                    <a:pt x="20588" y="3524"/>
                  </a:lnTo>
                  <a:lnTo>
                    <a:pt x="21701" y="2396"/>
                  </a:lnTo>
                  <a:lnTo>
                    <a:pt x="22813" y="1283"/>
                  </a:lnTo>
                  <a:lnTo>
                    <a:pt x="23926" y="170"/>
                  </a:lnTo>
                  <a:lnTo>
                    <a:pt x="23988" y="108"/>
                  </a:lnTo>
                  <a:cubicBezTo>
                    <a:pt x="23957" y="77"/>
                    <a:pt x="23911" y="46"/>
                    <a:pt x="23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962675" y="1464938"/>
              <a:ext cx="595075" cy="595450"/>
            </a:xfrm>
            <a:custGeom>
              <a:rect b="b" l="l" r="r" t="t"/>
              <a:pathLst>
                <a:path extrusionOk="0" h="23818" w="23803">
                  <a:moveTo>
                    <a:pt x="23709" y="0"/>
                  </a:moveTo>
                  <a:lnTo>
                    <a:pt x="23570" y="155"/>
                  </a:lnTo>
                  <a:lnTo>
                    <a:pt x="22457" y="1268"/>
                  </a:lnTo>
                  <a:lnTo>
                    <a:pt x="21329" y="2380"/>
                  </a:lnTo>
                  <a:lnTo>
                    <a:pt x="20216" y="3493"/>
                  </a:lnTo>
                  <a:lnTo>
                    <a:pt x="19104" y="4606"/>
                  </a:lnTo>
                  <a:lnTo>
                    <a:pt x="17991" y="5719"/>
                  </a:lnTo>
                  <a:lnTo>
                    <a:pt x="16893" y="6832"/>
                  </a:lnTo>
                  <a:lnTo>
                    <a:pt x="15781" y="7944"/>
                  </a:lnTo>
                  <a:lnTo>
                    <a:pt x="14668" y="9057"/>
                  </a:lnTo>
                  <a:lnTo>
                    <a:pt x="13555" y="10170"/>
                  </a:lnTo>
                  <a:lnTo>
                    <a:pt x="12442" y="11283"/>
                  </a:lnTo>
                  <a:lnTo>
                    <a:pt x="11329" y="12396"/>
                  </a:lnTo>
                  <a:lnTo>
                    <a:pt x="10216" y="13509"/>
                  </a:lnTo>
                  <a:lnTo>
                    <a:pt x="9104" y="14621"/>
                  </a:lnTo>
                  <a:lnTo>
                    <a:pt x="7991" y="15734"/>
                  </a:lnTo>
                  <a:lnTo>
                    <a:pt x="5812" y="17913"/>
                  </a:lnTo>
                  <a:lnTo>
                    <a:pt x="5765" y="17960"/>
                  </a:lnTo>
                  <a:lnTo>
                    <a:pt x="4652" y="19073"/>
                  </a:lnTo>
                  <a:lnTo>
                    <a:pt x="3540" y="20185"/>
                  </a:lnTo>
                  <a:lnTo>
                    <a:pt x="2427" y="21298"/>
                  </a:lnTo>
                  <a:lnTo>
                    <a:pt x="1298" y="22427"/>
                  </a:lnTo>
                  <a:lnTo>
                    <a:pt x="186" y="23539"/>
                  </a:lnTo>
                  <a:lnTo>
                    <a:pt x="0" y="23725"/>
                  </a:lnTo>
                  <a:lnTo>
                    <a:pt x="108" y="23818"/>
                  </a:lnTo>
                  <a:lnTo>
                    <a:pt x="464" y="23462"/>
                  </a:lnTo>
                  <a:lnTo>
                    <a:pt x="1577" y="22349"/>
                  </a:lnTo>
                  <a:lnTo>
                    <a:pt x="2690" y="21236"/>
                  </a:lnTo>
                  <a:lnTo>
                    <a:pt x="3802" y="20124"/>
                  </a:lnTo>
                  <a:lnTo>
                    <a:pt x="4915" y="19011"/>
                  </a:lnTo>
                  <a:lnTo>
                    <a:pt x="6028" y="17898"/>
                  </a:lnTo>
                  <a:lnTo>
                    <a:pt x="7141" y="16785"/>
                  </a:lnTo>
                  <a:lnTo>
                    <a:pt x="8254" y="15672"/>
                  </a:lnTo>
                  <a:lnTo>
                    <a:pt x="9366" y="14560"/>
                  </a:lnTo>
                  <a:lnTo>
                    <a:pt x="10479" y="13447"/>
                  </a:lnTo>
                  <a:lnTo>
                    <a:pt x="11592" y="12334"/>
                  </a:lnTo>
                  <a:lnTo>
                    <a:pt x="12705" y="11221"/>
                  </a:lnTo>
                  <a:lnTo>
                    <a:pt x="13818" y="10108"/>
                  </a:lnTo>
                  <a:lnTo>
                    <a:pt x="14930" y="8995"/>
                  </a:lnTo>
                  <a:lnTo>
                    <a:pt x="16043" y="7883"/>
                  </a:lnTo>
                  <a:lnTo>
                    <a:pt x="17156" y="6770"/>
                  </a:lnTo>
                  <a:lnTo>
                    <a:pt x="18269" y="5657"/>
                  </a:lnTo>
                  <a:lnTo>
                    <a:pt x="19382" y="4544"/>
                  </a:lnTo>
                  <a:lnTo>
                    <a:pt x="20495" y="3431"/>
                  </a:lnTo>
                  <a:lnTo>
                    <a:pt x="21607" y="2334"/>
                  </a:lnTo>
                  <a:lnTo>
                    <a:pt x="22720" y="1206"/>
                  </a:lnTo>
                  <a:lnTo>
                    <a:pt x="23802" y="124"/>
                  </a:lnTo>
                  <a:lnTo>
                    <a:pt x="23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919000" y="1421663"/>
              <a:ext cx="599325" cy="599325"/>
            </a:xfrm>
            <a:custGeom>
              <a:rect b="b" l="l" r="r" t="t"/>
              <a:pathLst>
                <a:path extrusionOk="0" h="23973" w="23973">
                  <a:moveTo>
                    <a:pt x="23864" y="0"/>
                  </a:moveTo>
                  <a:lnTo>
                    <a:pt x="23076" y="773"/>
                  </a:lnTo>
                  <a:lnTo>
                    <a:pt x="21963" y="1886"/>
                  </a:lnTo>
                  <a:lnTo>
                    <a:pt x="20851" y="2999"/>
                  </a:lnTo>
                  <a:lnTo>
                    <a:pt x="19738" y="4111"/>
                  </a:lnTo>
                  <a:lnTo>
                    <a:pt x="18640" y="5224"/>
                  </a:lnTo>
                  <a:lnTo>
                    <a:pt x="17528" y="6337"/>
                  </a:lnTo>
                  <a:lnTo>
                    <a:pt x="16415" y="7450"/>
                  </a:lnTo>
                  <a:lnTo>
                    <a:pt x="15302" y="8563"/>
                  </a:lnTo>
                  <a:lnTo>
                    <a:pt x="14189" y="9675"/>
                  </a:lnTo>
                  <a:lnTo>
                    <a:pt x="13076" y="10788"/>
                  </a:lnTo>
                  <a:lnTo>
                    <a:pt x="11963" y="11901"/>
                  </a:lnTo>
                  <a:lnTo>
                    <a:pt x="10851" y="13014"/>
                  </a:lnTo>
                  <a:lnTo>
                    <a:pt x="9738" y="14127"/>
                  </a:lnTo>
                  <a:lnTo>
                    <a:pt x="8069" y="15796"/>
                  </a:lnTo>
                  <a:lnTo>
                    <a:pt x="7512" y="16352"/>
                  </a:lnTo>
                  <a:lnTo>
                    <a:pt x="6399" y="17465"/>
                  </a:lnTo>
                  <a:lnTo>
                    <a:pt x="5287" y="18578"/>
                  </a:lnTo>
                  <a:lnTo>
                    <a:pt x="4174" y="19691"/>
                  </a:lnTo>
                  <a:lnTo>
                    <a:pt x="3061" y="20804"/>
                  </a:lnTo>
                  <a:lnTo>
                    <a:pt x="1948" y="21916"/>
                  </a:lnTo>
                  <a:lnTo>
                    <a:pt x="835" y="23029"/>
                  </a:lnTo>
                  <a:lnTo>
                    <a:pt x="1" y="23864"/>
                  </a:lnTo>
                  <a:lnTo>
                    <a:pt x="109" y="23972"/>
                  </a:lnTo>
                  <a:lnTo>
                    <a:pt x="1098" y="22967"/>
                  </a:lnTo>
                  <a:lnTo>
                    <a:pt x="2211" y="21855"/>
                  </a:lnTo>
                  <a:lnTo>
                    <a:pt x="3324" y="20742"/>
                  </a:lnTo>
                  <a:lnTo>
                    <a:pt x="5549" y="18516"/>
                  </a:lnTo>
                  <a:lnTo>
                    <a:pt x="6662" y="17403"/>
                  </a:lnTo>
                  <a:lnTo>
                    <a:pt x="7775" y="16291"/>
                  </a:lnTo>
                  <a:lnTo>
                    <a:pt x="8888" y="15178"/>
                  </a:lnTo>
                  <a:lnTo>
                    <a:pt x="10001" y="14065"/>
                  </a:lnTo>
                  <a:lnTo>
                    <a:pt x="11113" y="12952"/>
                  </a:lnTo>
                  <a:lnTo>
                    <a:pt x="12226" y="11839"/>
                  </a:lnTo>
                  <a:lnTo>
                    <a:pt x="13339" y="10726"/>
                  </a:lnTo>
                  <a:lnTo>
                    <a:pt x="14452" y="9614"/>
                  </a:lnTo>
                  <a:lnTo>
                    <a:pt x="15565" y="8501"/>
                  </a:lnTo>
                  <a:lnTo>
                    <a:pt x="16677" y="7388"/>
                  </a:lnTo>
                  <a:lnTo>
                    <a:pt x="17790" y="6275"/>
                  </a:lnTo>
                  <a:lnTo>
                    <a:pt x="18903" y="5162"/>
                  </a:lnTo>
                  <a:lnTo>
                    <a:pt x="20016" y="4065"/>
                  </a:lnTo>
                  <a:lnTo>
                    <a:pt x="21129" y="2937"/>
                  </a:lnTo>
                  <a:lnTo>
                    <a:pt x="22242" y="1824"/>
                  </a:lnTo>
                  <a:lnTo>
                    <a:pt x="23354" y="711"/>
                  </a:lnTo>
                  <a:lnTo>
                    <a:pt x="23973" y="93"/>
                  </a:lnTo>
                  <a:lnTo>
                    <a:pt x="23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420150" y="1922813"/>
              <a:ext cx="178550" cy="178525"/>
            </a:xfrm>
            <a:custGeom>
              <a:rect b="b" l="l" r="r" t="t"/>
              <a:pathLst>
                <a:path extrusionOk="0" h="7141" w="7142">
                  <a:moveTo>
                    <a:pt x="7141" y="0"/>
                  </a:moveTo>
                  <a:lnTo>
                    <a:pt x="6369" y="758"/>
                  </a:lnTo>
                  <a:lnTo>
                    <a:pt x="5256" y="1870"/>
                  </a:lnTo>
                  <a:lnTo>
                    <a:pt x="3092" y="4050"/>
                  </a:lnTo>
                  <a:lnTo>
                    <a:pt x="3030" y="4112"/>
                  </a:lnTo>
                  <a:lnTo>
                    <a:pt x="1917" y="5224"/>
                  </a:lnTo>
                  <a:lnTo>
                    <a:pt x="805" y="6337"/>
                  </a:lnTo>
                  <a:lnTo>
                    <a:pt x="1" y="7141"/>
                  </a:lnTo>
                  <a:cubicBezTo>
                    <a:pt x="155" y="7064"/>
                    <a:pt x="295" y="6971"/>
                    <a:pt x="449" y="6894"/>
                  </a:cubicBezTo>
                  <a:lnTo>
                    <a:pt x="1083" y="6260"/>
                  </a:lnTo>
                  <a:lnTo>
                    <a:pt x="2196" y="5147"/>
                  </a:lnTo>
                  <a:lnTo>
                    <a:pt x="3308" y="4034"/>
                  </a:lnTo>
                  <a:lnTo>
                    <a:pt x="4421" y="2921"/>
                  </a:lnTo>
                  <a:lnTo>
                    <a:pt x="5534" y="1809"/>
                  </a:lnTo>
                  <a:lnTo>
                    <a:pt x="6647" y="696"/>
                  </a:lnTo>
                  <a:lnTo>
                    <a:pt x="6894" y="448"/>
                  </a:lnTo>
                  <a:cubicBezTo>
                    <a:pt x="6971" y="294"/>
                    <a:pt x="7064" y="155"/>
                    <a:pt x="7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370325" y="1872588"/>
              <a:ext cx="250775" cy="250775"/>
            </a:xfrm>
            <a:custGeom>
              <a:rect b="b" l="l" r="r" t="t"/>
              <a:pathLst>
                <a:path extrusionOk="0" h="10031" w="10031">
                  <a:moveTo>
                    <a:pt x="10031" y="0"/>
                  </a:moveTo>
                  <a:lnTo>
                    <a:pt x="9490" y="541"/>
                  </a:lnTo>
                  <a:lnTo>
                    <a:pt x="8377" y="1654"/>
                  </a:lnTo>
                  <a:lnTo>
                    <a:pt x="7264" y="2767"/>
                  </a:lnTo>
                  <a:lnTo>
                    <a:pt x="6151" y="3879"/>
                  </a:lnTo>
                  <a:lnTo>
                    <a:pt x="5023" y="4992"/>
                  </a:lnTo>
                  <a:lnTo>
                    <a:pt x="3926" y="6121"/>
                  </a:lnTo>
                  <a:lnTo>
                    <a:pt x="2813" y="7233"/>
                  </a:lnTo>
                  <a:lnTo>
                    <a:pt x="1700" y="8346"/>
                  </a:lnTo>
                  <a:lnTo>
                    <a:pt x="0" y="10031"/>
                  </a:lnTo>
                  <a:lnTo>
                    <a:pt x="325" y="9907"/>
                  </a:lnTo>
                  <a:lnTo>
                    <a:pt x="850" y="9382"/>
                  </a:lnTo>
                  <a:lnTo>
                    <a:pt x="1963" y="8269"/>
                  </a:lnTo>
                  <a:lnTo>
                    <a:pt x="3076" y="7156"/>
                  </a:lnTo>
                  <a:lnTo>
                    <a:pt x="4189" y="6043"/>
                  </a:lnTo>
                  <a:lnTo>
                    <a:pt x="5301" y="4930"/>
                  </a:lnTo>
                  <a:lnTo>
                    <a:pt x="6414" y="3818"/>
                  </a:lnTo>
                  <a:lnTo>
                    <a:pt x="7527" y="2705"/>
                  </a:lnTo>
                  <a:lnTo>
                    <a:pt x="8640" y="1592"/>
                  </a:lnTo>
                  <a:lnTo>
                    <a:pt x="9753" y="479"/>
                  </a:lnTo>
                  <a:lnTo>
                    <a:pt x="9907" y="340"/>
                  </a:lnTo>
                  <a:cubicBezTo>
                    <a:pt x="9954" y="232"/>
                    <a:pt x="9985" y="124"/>
                    <a:pt x="100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9750" y="1832388"/>
              <a:ext cx="303725" cy="303725"/>
            </a:xfrm>
            <a:custGeom>
              <a:rect b="b" l="l" r="r" t="t"/>
              <a:pathLst>
                <a:path extrusionOk="0" h="12149" w="12149">
                  <a:moveTo>
                    <a:pt x="12148" y="1"/>
                  </a:moveTo>
                  <a:lnTo>
                    <a:pt x="11097" y="1036"/>
                  </a:lnTo>
                  <a:lnTo>
                    <a:pt x="9985" y="2149"/>
                  </a:lnTo>
                  <a:lnTo>
                    <a:pt x="8872" y="3262"/>
                  </a:lnTo>
                  <a:lnTo>
                    <a:pt x="7759" y="4375"/>
                  </a:lnTo>
                  <a:lnTo>
                    <a:pt x="6646" y="5487"/>
                  </a:lnTo>
                  <a:lnTo>
                    <a:pt x="5533" y="6600"/>
                  </a:lnTo>
                  <a:lnTo>
                    <a:pt x="4436" y="7729"/>
                  </a:lnTo>
                  <a:lnTo>
                    <a:pt x="3323" y="8841"/>
                  </a:lnTo>
                  <a:lnTo>
                    <a:pt x="2210" y="9939"/>
                  </a:lnTo>
                  <a:lnTo>
                    <a:pt x="1098" y="11052"/>
                  </a:lnTo>
                  <a:lnTo>
                    <a:pt x="0" y="12149"/>
                  </a:lnTo>
                  <a:lnTo>
                    <a:pt x="278" y="12072"/>
                  </a:lnTo>
                  <a:lnTo>
                    <a:pt x="1360" y="10990"/>
                  </a:lnTo>
                  <a:lnTo>
                    <a:pt x="2473" y="9877"/>
                  </a:lnTo>
                  <a:lnTo>
                    <a:pt x="3586" y="8764"/>
                  </a:lnTo>
                  <a:lnTo>
                    <a:pt x="4699" y="7651"/>
                  </a:lnTo>
                  <a:lnTo>
                    <a:pt x="5812" y="6538"/>
                  </a:lnTo>
                  <a:lnTo>
                    <a:pt x="6924" y="5426"/>
                  </a:lnTo>
                  <a:lnTo>
                    <a:pt x="8037" y="4313"/>
                  </a:lnTo>
                  <a:lnTo>
                    <a:pt x="9150" y="3200"/>
                  </a:lnTo>
                  <a:lnTo>
                    <a:pt x="10263" y="2087"/>
                  </a:lnTo>
                  <a:lnTo>
                    <a:pt x="11376" y="974"/>
                  </a:lnTo>
                  <a:lnTo>
                    <a:pt x="12071" y="279"/>
                  </a:lnTo>
                  <a:cubicBezTo>
                    <a:pt x="12087" y="186"/>
                    <a:pt x="12118" y="93"/>
                    <a:pt x="12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294575" y="1797238"/>
              <a:ext cx="346250" cy="346225"/>
            </a:xfrm>
            <a:custGeom>
              <a:rect b="b" l="l" r="r" t="t"/>
              <a:pathLst>
                <a:path extrusionOk="0" h="13849" w="13850">
                  <a:moveTo>
                    <a:pt x="13849" y="0"/>
                  </a:moveTo>
                  <a:lnTo>
                    <a:pt x="13061" y="773"/>
                  </a:lnTo>
                  <a:lnTo>
                    <a:pt x="12504" y="1329"/>
                  </a:lnTo>
                  <a:lnTo>
                    <a:pt x="11392" y="2442"/>
                  </a:lnTo>
                  <a:lnTo>
                    <a:pt x="10279" y="3555"/>
                  </a:lnTo>
                  <a:lnTo>
                    <a:pt x="9166" y="4668"/>
                  </a:lnTo>
                  <a:lnTo>
                    <a:pt x="8053" y="5781"/>
                  </a:lnTo>
                  <a:lnTo>
                    <a:pt x="6940" y="6893"/>
                  </a:lnTo>
                  <a:lnTo>
                    <a:pt x="5828" y="8006"/>
                  </a:lnTo>
                  <a:lnTo>
                    <a:pt x="4730" y="9135"/>
                  </a:lnTo>
                  <a:lnTo>
                    <a:pt x="3617" y="10232"/>
                  </a:lnTo>
                  <a:lnTo>
                    <a:pt x="2505" y="11345"/>
                  </a:lnTo>
                  <a:lnTo>
                    <a:pt x="1392" y="12458"/>
                  </a:lnTo>
                  <a:lnTo>
                    <a:pt x="279" y="13570"/>
                  </a:lnTo>
                  <a:lnTo>
                    <a:pt x="1" y="13849"/>
                  </a:lnTo>
                  <a:lnTo>
                    <a:pt x="248" y="13802"/>
                  </a:lnTo>
                  <a:lnTo>
                    <a:pt x="542" y="13509"/>
                  </a:lnTo>
                  <a:lnTo>
                    <a:pt x="1654" y="12396"/>
                  </a:lnTo>
                  <a:lnTo>
                    <a:pt x="2767" y="11283"/>
                  </a:lnTo>
                  <a:lnTo>
                    <a:pt x="3880" y="10170"/>
                  </a:lnTo>
                  <a:lnTo>
                    <a:pt x="6044" y="8006"/>
                  </a:lnTo>
                  <a:lnTo>
                    <a:pt x="6106" y="7944"/>
                  </a:lnTo>
                  <a:lnTo>
                    <a:pt x="7219" y="6832"/>
                  </a:lnTo>
                  <a:lnTo>
                    <a:pt x="8331" y="5719"/>
                  </a:lnTo>
                  <a:lnTo>
                    <a:pt x="10557" y="3493"/>
                  </a:lnTo>
                  <a:lnTo>
                    <a:pt x="11670" y="2380"/>
                  </a:lnTo>
                  <a:lnTo>
                    <a:pt x="12783" y="1268"/>
                  </a:lnTo>
                  <a:lnTo>
                    <a:pt x="13803" y="247"/>
                  </a:lnTo>
                  <a:cubicBezTo>
                    <a:pt x="13818" y="155"/>
                    <a:pt x="13834" y="77"/>
                    <a:pt x="13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807725" y="1310763"/>
              <a:ext cx="489575" cy="489200"/>
            </a:xfrm>
            <a:custGeom>
              <a:rect b="b" l="l" r="r" t="t"/>
              <a:pathLst>
                <a:path extrusionOk="0" h="19568" w="19583">
                  <a:moveTo>
                    <a:pt x="19413" y="0"/>
                  </a:moveTo>
                  <a:lnTo>
                    <a:pt x="18640" y="773"/>
                  </a:lnTo>
                  <a:lnTo>
                    <a:pt x="17527" y="1886"/>
                  </a:lnTo>
                  <a:lnTo>
                    <a:pt x="16414" y="2999"/>
                  </a:lnTo>
                  <a:lnTo>
                    <a:pt x="15302" y="4096"/>
                  </a:lnTo>
                  <a:lnTo>
                    <a:pt x="14173" y="5209"/>
                  </a:lnTo>
                  <a:lnTo>
                    <a:pt x="13061" y="6322"/>
                  </a:lnTo>
                  <a:lnTo>
                    <a:pt x="11948" y="7435"/>
                  </a:lnTo>
                  <a:lnTo>
                    <a:pt x="10835" y="8547"/>
                  </a:lnTo>
                  <a:lnTo>
                    <a:pt x="9722" y="9660"/>
                  </a:lnTo>
                  <a:lnTo>
                    <a:pt x="8609" y="10773"/>
                  </a:lnTo>
                  <a:lnTo>
                    <a:pt x="7496" y="11886"/>
                  </a:lnTo>
                  <a:lnTo>
                    <a:pt x="6384" y="12999"/>
                  </a:lnTo>
                  <a:lnTo>
                    <a:pt x="5271" y="14111"/>
                  </a:lnTo>
                  <a:lnTo>
                    <a:pt x="4158" y="15224"/>
                  </a:lnTo>
                  <a:lnTo>
                    <a:pt x="3045" y="16337"/>
                  </a:lnTo>
                  <a:lnTo>
                    <a:pt x="1932" y="17450"/>
                  </a:lnTo>
                  <a:lnTo>
                    <a:pt x="820" y="18563"/>
                  </a:lnTo>
                  <a:lnTo>
                    <a:pt x="0" y="19382"/>
                  </a:lnTo>
                  <a:lnTo>
                    <a:pt x="31" y="19567"/>
                  </a:lnTo>
                  <a:lnTo>
                    <a:pt x="1098" y="18501"/>
                  </a:lnTo>
                  <a:lnTo>
                    <a:pt x="2211" y="17388"/>
                  </a:lnTo>
                  <a:lnTo>
                    <a:pt x="3323" y="16275"/>
                  </a:lnTo>
                  <a:lnTo>
                    <a:pt x="4436" y="15162"/>
                  </a:lnTo>
                  <a:lnTo>
                    <a:pt x="5549" y="14050"/>
                  </a:lnTo>
                  <a:lnTo>
                    <a:pt x="6662" y="12937"/>
                  </a:lnTo>
                  <a:lnTo>
                    <a:pt x="7775" y="11824"/>
                  </a:lnTo>
                  <a:lnTo>
                    <a:pt x="8888" y="10711"/>
                  </a:lnTo>
                  <a:lnTo>
                    <a:pt x="10000" y="9598"/>
                  </a:lnTo>
                  <a:lnTo>
                    <a:pt x="11113" y="8501"/>
                  </a:lnTo>
                  <a:lnTo>
                    <a:pt x="12226" y="7373"/>
                  </a:lnTo>
                  <a:lnTo>
                    <a:pt x="13339" y="6260"/>
                  </a:lnTo>
                  <a:lnTo>
                    <a:pt x="14452" y="5147"/>
                  </a:lnTo>
                  <a:lnTo>
                    <a:pt x="15564" y="4034"/>
                  </a:lnTo>
                  <a:lnTo>
                    <a:pt x="16677" y="2937"/>
                  </a:lnTo>
                  <a:lnTo>
                    <a:pt x="17790" y="1824"/>
                  </a:lnTo>
                  <a:lnTo>
                    <a:pt x="18903" y="711"/>
                  </a:lnTo>
                  <a:lnTo>
                    <a:pt x="19583" y="16"/>
                  </a:lnTo>
                  <a:lnTo>
                    <a:pt x="19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804625" y="1307288"/>
              <a:ext cx="468350" cy="468325"/>
            </a:xfrm>
            <a:custGeom>
              <a:rect b="b" l="l" r="r" t="t"/>
              <a:pathLst>
                <a:path extrusionOk="0" h="18733" w="18734">
                  <a:moveTo>
                    <a:pt x="18548" y="0"/>
                  </a:moveTo>
                  <a:lnTo>
                    <a:pt x="17651" y="912"/>
                  </a:lnTo>
                  <a:lnTo>
                    <a:pt x="16538" y="2025"/>
                  </a:lnTo>
                  <a:lnTo>
                    <a:pt x="15410" y="3138"/>
                  </a:lnTo>
                  <a:lnTo>
                    <a:pt x="14297" y="4235"/>
                  </a:lnTo>
                  <a:lnTo>
                    <a:pt x="13185" y="5348"/>
                  </a:lnTo>
                  <a:lnTo>
                    <a:pt x="12072" y="6461"/>
                  </a:lnTo>
                  <a:lnTo>
                    <a:pt x="10959" y="7574"/>
                  </a:lnTo>
                  <a:lnTo>
                    <a:pt x="9846" y="8686"/>
                  </a:lnTo>
                  <a:lnTo>
                    <a:pt x="8733" y="9799"/>
                  </a:lnTo>
                  <a:lnTo>
                    <a:pt x="7620" y="10912"/>
                  </a:lnTo>
                  <a:lnTo>
                    <a:pt x="6508" y="12025"/>
                  </a:lnTo>
                  <a:lnTo>
                    <a:pt x="5395" y="13138"/>
                  </a:lnTo>
                  <a:lnTo>
                    <a:pt x="4282" y="14250"/>
                  </a:lnTo>
                  <a:lnTo>
                    <a:pt x="3169" y="15363"/>
                  </a:lnTo>
                  <a:lnTo>
                    <a:pt x="2056" y="16476"/>
                  </a:lnTo>
                  <a:lnTo>
                    <a:pt x="944" y="17589"/>
                  </a:lnTo>
                  <a:lnTo>
                    <a:pt x="1" y="18547"/>
                  </a:lnTo>
                  <a:cubicBezTo>
                    <a:pt x="1" y="18609"/>
                    <a:pt x="16" y="18671"/>
                    <a:pt x="16" y="18733"/>
                  </a:cubicBezTo>
                  <a:lnTo>
                    <a:pt x="109" y="18640"/>
                  </a:lnTo>
                  <a:lnTo>
                    <a:pt x="1222" y="17527"/>
                  </a:lnTo>
                  <a:lnTo>
                    <a:pt x="2335" y="16414"/>
                  </a:lnTo>
                  <a:lnTo>
                    <a:pt x="3447" y="15301"/>
                  </a:lnTo>
                  <a:lnTo>
                    <a:pt x="4560" y="14189"/>
                  </a:lnTo>
                  <a:lnTo>
                    <a:pt x="5673" y="13076"/>
                  </a:lnTo>
                  <a:lnTo>
                    <a:pt x="6786" y="11963"/>
                  </a:lnTo>
                  <a:lnTo>
                    <a:pt x="7899" y="10850"/>
                  </a:lnTo>
                  <a:lnTo>
                    <a:pt x="9012" y="9737"/>
                  </a:lnTo>
                  <a:lnTo>
                    <a:pt x="10124" y="8640"/>
                  </a:lnTo>
                  <a:lnTo>
                    <a:pt x="11237" y="7512"/>
                  </a:lnTo>
                  <a:lnTo>
                    <a:pt x="12350" y="6399"/>
                  </a:lnTo>
                  <a:lnTo>
                    <a:pt x="13463" y="5286"/>
                  </a:lnTo>
                  <a:lnTo>
                    <a:pt x="14576" y="4173"/>
                  </a:lnTo>
                  <a:lnTo>
                    <a:pt x="15688" y="3060"/>
                  </a:lnTo>
                  <a:lnTo>
                    <a:pt x="16786" y="1948"/>
                  </a:lnTo>
                  <a:lnTo>
                    <a:pt x="17899" y="835"/>
                  </a:lnTo>
                  <a:lnTo>
                    <a:pt x="18733" y="16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802700" y="1305738"/>
              <a:ext cx="444775" cy="444000"/>
            </a:xfrm>
            <a:custGeom>
              <a:rect b="b" l="l" r="r" t="t"/>
              <a:pathLst>
                <a:path extrusionOk="0" h="17760" w="17791">
                  <a:moveTo>
                    <a:pt x="17589" y="0"/>
                  </a:moveTo>
                  <a:lnTo>
                    <a:pt x="16615" y="974"/>
                  </a:lnTo>
                  <a:lnTo>
                    <a:pt x="15487" y="2087"/>
                  </a:lnTo>
                  <a:lnTo>
                    <a:pt x="14374" y="3200"/>
                  </a:lnTo>
                  <a:lnTo>
                    <a:pt x="13262" y="4297"/>
                  </a:lnTo>
                  <a:lnTo>
                    <a:pt x="12149" y="5410"/>
                  </a:lnTo>
                  <a:lnTo>
                    <a:pt x="11036" y="6523"/>
                  </a:lnTo>
                  <a:lnTo>
                    <a:pt x="9923" y="7636"/>
                  </a:lnTo>
                  <a:lnTo>
                    <a:pt x="8810" y="8748"/>
                  </a:lnTo>
                  <a:lnTo>
                    <a:pt x="7697" y="9861"/>
                  </a:lnTo>
                  <a:lnTo>
                    <a:pt x="6585" y="10974"/>
                  </a:lnTo>
                  <a:lnTo>
                    <a:pt x="5472" y="12087"/>
                  </a:lnTo>
                  <a:lnTo>
                    <a:pt x="4359" y="13200"/>
                  </a:lnTo>
                  <a:lnTo>
                    <a:pt x="3246" y="14312"/>
                  </a:lnTo>
                  <a:lnTo>
                    <a:pt x="2133" y="15425"/>
                  </a:lnTo>
                  <a:lnTo>
                    <a:pt x="1021" y="16538"/>
                  </a:lnTo>
                  <a:lnTo>
                    <a:pt x="0" y="17558"/>
                  </a:lnTo>
                  <a:lnTo>
                    <a:pt x="0" y="17759"/>
                  </a:lnTo>
                  <a:lnTo>
                    <a:pt x="171" y="17589"/>
                  </a:lnTo>
                  <a:lnTo>
                    <a:pt x="1283" y="16476"/>
                  </a:lnTo>
                  <a:lnTo>
                    <a:pt x="2396" y="15363"/>
                  </a:lnTo>
                  <a:lnTo>
                    <a:pt x="3509" y="14251"/>
                  </a:lnTo>
                  <a:lnTo>
                    <a:pt x="4622" y="13138"/>
                  </a:lnTo>
                  <a:lnTo>
                    <a:pt x="5735" y="12025"/>
                  </a:lnTo>
                  <a:lnTo>
                    <a:pt x="6863" y="10912"/>
                  </a:lnTo>
                  <a:lnTo>
                    <a:pt x="7976" y="9799"/>
                  </a:lnTo>
                  <a:lnTo>
                    <a:pt x="9089" y="8702"/>
                  </a:lnTo>
                  <a:lnTo>
                    <a:pt x="10201" y="7574"/>
                  </a:lnTo>
                  <a:lnTo>
                    <a:pt x="11314" y="6461"/>
                  </a:lnTo>
                  <a:lnTo>
                    <a:pt x="12427" y="5348"/>
                  </a:lnTo>
                  <a:lnTo>
                    <a:pt x="13540" y="4235"/>
                  </a:lnTo>
                  <a:lnTo>
                    <a:pt x="14653" y="3122"/>
                  </a:lnTo>
                  <a:lnTo>
                    <a:pt x="15765" y="2010"/>
                  </a:lnTo>
                  <a:lnTo>
                    <a:pt x="16878" y="897"/>
                  </a:lnTo>
                  <a:lnTo>
                    <a:pt x="17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802325" y="1304963"/>
              <a:ext cx="417700" cy="417725"/>
            </a:xfrm>
            <a:custGeom>
              <a:rect b="b" l="l" r="r" t="t"/>
              <a:pathLst>
                <a:path extrusionOk="0" h="16709" w="16708">
                  <a:moveTo>
                    <a:pt x="16507" y="0"/>
                  </a:moveTo>
                  <a:lnTo>
                    <a:pt x="15502" y="1005"/>
                  </a:lnTo>
                  <a:lnTo>
                    <a:pt x="14389" y="2118"/>
                  </a:lnTo>
                  <a:lnTo>
                    <a:pt x="13277" y="3231"/>
                  </a:lnTo>
                  <a:lnTo>
                    <a:pt x="12164" y="4328"/>
                  </a:lnTo>
                  <a:lnTo>
                    <a:pt x="11051" y="5441"/>
                  </a:lnTo>
                  <a:lnTo>
                    <a:pt x="9938" y="6554"/>
                  </a:lnTo>
                  <a:lnTo>
                    <a:pt x="8825" y="7667"/>
                  </a:lnTo>
                  <a:lnTo>
                    <a:pt x="7712" y="8779"/>
                  </a:lnTo>
                  <a:lnTo>
                    <a:pt x="6600" y="9892"/>
                  </a:lnTo>
                  <a:lnTo>
                    <a:pt x="5487" y="11005"/>
                  </a:lnTo>
                  <a:lnTo>
                    <a:pt x="4374" y="12118"/>
                  </a:lnTo>
                  <a:lnTo>
                    <a:pt x="3261" y="13231"/>
                  </a:lnTo>
                  <a:lnTo>
                    <a:pt x="2148" y="14343"/>
                  </a:lnTo>
                  <a:lnTo>
                    <a:pt x="1036" y="15456"/>
                  </a:lnTo>
                  <a:lnTo>
                    <a:pt x="0" y="16492"/>
                  </a:lnTo>
                  <a:lnTo>
                    <a:pt x="0" y="16708"/>
                  </a:lnTo>
                  <a:lnTo>
                    <a:pt x="201" y="16507"/>
                  </a:lnTo>
                  <a:lnTo>
                    <a:pt x="1314" y="15394"/>
                  </a:lnTo>
                  <a:lnTo>
                    <a:pt x="2427" y="14282"/>
                  </a:lnTo>
                  <a:lnTo>
                    <a:pt x="3539" y="13169"/>
                  </a:lnTo>
                  <a:lnTo>
                    <a:pt x="4652" y="12056"/>
                  </a:lnTo>
                  <a:lnTo>
                    <a:pt x="5765" y="10943"/>
                  </a:lnTo>
                  <a:lnTo>
                    <a:pt x="6878" y="9830"/>
                  </a:lnTo>
                  <a:lnTo>
                    <a:pt x="7991" y="8733"/>
                  </a:lnTo>
                  <a:lnTo>
                    <a:pt x="9104" y="7605"/>
                  </a:lnTo>
                  <a:lnTo>
                    <a:pt x="10216" y="6492"/>
                  </a:lnTo>
                  <a:lnTo>
                    <a:pt x="11329" y="5379"/>
                  </a:lnTo>
                  <a:lnTo>
                    <a:pt x="12442" y="4266"/>
                  </a:lnTo>
                  <a:lnTo>
                    <a:pt x="13555" y="3153"/>
                  </a:lnTo>
                  <a:lnTo>
                    <a:pt x="14668" y="2041"/>
                  </a:lnTo>
                  <a:lnTo>
                    <a:pt x="15780" y="928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807325" y="1309988"/>
              <a:ext cx="352050" cy="352025"/>
            </a:xfrm>
            <a:custGeom>
              <a:rect b="b" l="l" r="r" t="t"/>
              <a:pathLst>
                <a:path extrusionOk="0" h="14081" w="14082">
                  <a:moveTo>
                    <a:pt x="14081" y="0"/>
                  </a:moveTo>
                  <a:cubicBezTo>
                    <a:pt x="14004" y="16"/>
                    <a:pt x="13911" y="31"/>
                    <a:pt x="13834" y="31"/>
                  </a:cubicBezTo>
                  <a:lnTo>
                    <a:pt x="13077" y="804"/>
                  </a:lnTo>
                  <a:lnTo>
                    <a:pt x="11964" y="1917"/>
                  </a:lnTo>
                  <a:lnTo>
                    <a:pt x="10851" y="3030"/>
                  </a:lnTo>
                  <a:lnTo>
                    <a:pt x="9738" y="4127"/>
                  </a:lnTo>
                  <a:lnTo>
                    <a:pt x="8625" y="5240"/>
                  </a:lnTo>
                  <a:lnTo>
                    <a:pt x="7512" y="6353"/>
                  </a:lnTo>
                  <a:lnTo>
                    <a:pt x="6400" y="7466"/>
                  </a:lnTo>
                  <a:lnTo>
                    <a:pt x="5287" y="8578"/>
                  </a:lnTo>
                  <a:lnTo>
                    <a:pt x="4174" y="9691"/>
                  </a:lnTo>
                  <a:lnTo>
                    <a:pt x="3061" y="10804"/>
                  </a:lnTo>
                  <a:lnTo>
                    <a:pt x="1948" y="11917"/>
                  </a:lnTo>
                  <a:lnTo>
                    <a:pt x="836" y="13030"/>
                  </a:lnTo>
                  <a:lnTo>
                    <a:pt x="47" y="13833"/>
                  </a:lnTo>
                  <a:lnTo>
                    <a:pt x="1" y="14081"/>
                  </a:lnTo>
                  <a:lnTo>
                    <a:pt x="1114" y="12968"/>
                  </a:lnTo>
                  <a:lnTo>
                    <a:pt x="2227" y="11855"/>
                  </a:lnTo>
                  <a:lnTo>
                    <a:pt x="3339" y="10742"/>
                  </a:lnTo>
                  <a:lnTo>
                    <a:pt x="4452" y="9629"/>
                  </a:lnTo>
                  <a:lnTo>
                    <a:pt x="5565" y="8532"/>
                  </a:lnTo>
                  <a:lnTo>
                    <a:pt x="6678" y="7404"/>
                  </a:lnTo>
                  <a:lnTo>
                    <a:pt x="7791" y="6291"/>
                  </a:lnTo>
                  <a:lnTo>
                    <a:pt x="8904" y="5178"/>
                  </a:lnTo>
                  <a:lnTo>
                    <a:pt x="10016" y="4065"/>
                  </a:lnTo>
                  <a:lnTo>
                    <a:pt x="11129" y="2952"/>
                  </a:lnTo>
                  <a:lnTo>
                    <a:pt x="12242" y="1840"/>
                  </a:lnTo>
                  <a:lnTo>
                    <a:pt x="13355" y="727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131900" y="1634563"/>
              <a:ext cx="505450" cy="505425"/>
            </a:xfrm>
            <a:custGeom>
              <a:rect b="b" l="l" r="r" t="t"/>
              <a:pathLst>
                <a:path extrusionOk="0" h="20217" w="20218">
                  <a:moveTo>
                    <a:pt x="20186" y="0"/>
                  </a:moveTo>
                  <a:lnTo>
                    <a:pt x="20124" y="47"/>
                  </a:lnTo>
                  <a:lnTo>
                    <a:pt x="19011" y="1159"/>
                  </a:lnTo>
                  <a:lnTo>
                    <a:pt x="17899" y="2272"/>
                  </a:lnTo>
                  <a:lnTo>
                    <a:pt x="16786" y="3385"/>
                  </a:lnTo>
                  <a:lnTo>
                    <a:pt x="15673" y="4498"/>
                  </a:lnTo>
                  <a:lnTo>
                    <a:pt x="14560" y="5611"/>
                  </a:lnTo>
                  <a:lnTo>
                    <a:pt x="13447" y="6724"/>
                  </a:lnTo>
                  <a:lnTo>
                    <a:pt x="12335" y="7836"/>
                  </a:lnTo>
                  <a:lnTo>
                    <a:pt x="11222" y="8949"/>
                  </a:lnTo>
                  <a:lnTo>
                    <a:pt x="9058" y="11128"/>
                  </a:lnTo>
                  <a:lnTo>
                    <a:pt x="8996" y="11175"/>
                  </a:lnTo>
                  <a:lnTo>
                    <a:pt x="7883" y="12288"/>
                  </a:lnTo>
                  <a:lnTo>
                    <a:pt x="6770" y="13400"/>
                  </a:lnTo>
                  <a:lnTo>
                    <a:pt x="5673" y="14513"/>
                  </a:lnTo>
                  <a:lnTo>
                    <a:pt x="4560" y="15642"/>
                  </a:lnTo>
                  <a:lnTo>
                    <a:pt x="3447" y="16754"/>
                  </a:lnTo>
                  <a:lnTo>
                    <a:pt x="2319" y="17867"/>
                  </a:lnTo>
                  <a:lnTo>
                    <a:pt x="1206" y="18965"/>
                  </a:lnTo>
                  <a:lnTo>
                    <a:pt x="94" y="20077"/>
                  </a:lnTo>
                  <a:lnTo>
                    <a:pt x="1" y="20186"/>
                  </a:lnTo>
                  <a:lnTo>
                    <a:pt x="171" y="20216"/>
                  </a:lnTo>
                  <a:lnTo>
                    <a:pt x="356" y="20016"/>
                  </a:lnTo>
                  <a:lnTo>
                    <a:pt x="372" y="20016"/>
                  </a:lnTo>
                  <a:lnTo>
                    <a:pt x="1485" y="18903"/>
                  </a:lnTo>
                  <a:lnTo>
                    <a:pt x="2597" y="17790"/>
                  </a:lnTo>
                  <a:lnTo>
                    <a:pt x="3710" y="16677"/>
                  </a:lnTo>
                  <a:lnTo>
                    <a:pt x="4823" y="15564"/>
                  </a:lnTo>
                  <a:lnTo>
                    <a:pt x="5936" y="14451"/>
                  </a:lnTo>
                  <a:lnTo>
                    <a:pt x="7049" y="13339"/>
                  </a:lnTo>
                  <a:lnTo>
                    <a:pt x="8161" y="12226"/>
                  </a:lnTo>
                  <a:lnTo>
                    <a:pt x="9274" y="11113"/>
                  </a:lnTo>
                  <a:lnTo>
                    <a:pt x="10387" y="10000"/>
                  </a:lnTo>
                  <a:lnTo>
                    <a:pt x="11500" y="8887"/>
                  </a:lnTo>
                  <a:lnTo>
                    <a:pt x="12613" y="7775"/>
                  </a:lnTo>
                  <a:lnTo>
                    <a:pt x="13726" y="6662"/>
                  </a:lnTo>
                  <a:lnTo>
                    <a:pt x="14838" y="5549"/>
                  </a:lnTo>
                  <a:lnTo>
                    <a:pt x="15951" y="4436"/>
                  </a:lnTo>
                  <a:lnTo>
                    <a:pt x="17064" y="3323"/>
                  </a:lnTo>
                  <a:lnTo>
                    <a:pt x="18177" y="2210"/>
                  </a:lnTo>
                  <a:lnTo>
                    <a:pt x="19290" y="1098"/>
                  </a:lnTo>
                  <a:lnTo>
                    <a:pt x="20217" y="170"/>
                  </a:lnTo>
                  <a:cubicBezTo>
                    <a:pt x="20202" y="108"/>
                    <a:pt x="20186" y="62"/>
                    <a:pt x="20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109500" y="1612138"/>
              <a:ext cx="522425" cy="522450"/>
            </a:xfrm>
            <a:custGeom>
              <a:rect b="b" l="l" r="r" t="t"/>
              <a:pathLst>
                <a:path extrusionOk="0" h="20898" w="20897">
                  <a:moveTo>
                    <a:pt x="20850" y="1"/>
                  </a:moveTo>
                  <a:lnTo>
                    <a:pt x="19907" y="944"/>
                  </a:lnTo>
                  <a:lnTo>
                    <a:pt x="18795" y="2056"/>
                  </a:lnTo>
                  <a:lnTo>
                    <a:pt x="17682" y="3169"/>
                  </a:lnTo>
                  <a:lnTo>
                    <a:pt x="16569" y="4282"/>
                  </a:lnTo>
                  <a:lnTo>
                    <a:pt x="15456" y="5395"/>
                  </a:lnTo>
                  <a:lnTo>
                    <a:pt x="14343" y="6508"/>
                  </a:lnTo>
                  <a:lnTo>
                    <a:pt x="13231" y="7621"/>
                  </a:lnTo>
                  <a:lnTo>
                    <a:pt x="12118" y="8733"/>
                  </a:lnTo>
                  <a:lnTo>
                    <a:pt x="11020" y="9846"/>
                  </a:lnTo>
                  <a:lnTo>
                    <a:pt x="9908" y="10959"/>
                  </a:lnTo>
                  <a:lnTo>
                    <a:pt x="8795" y="12072"/>
                  </a:lnTo>
                  <a:lnTo>
                    <a:pt x="7682" y="13185"/>
                  </a:lnTo>
                  <a:lnTo>
                    <a:pt x="6569" y="14297"/>
                  </a:lnTo>
                  <a:lnTo>
                    <a:pt x="4343" y="16539"/>
                  </a:lnTo>
                  <a:lnTo>
                    <a:pt x="3215" y="17651"/>
                  </a:lnTo>
                  <a:lnTo>
                    <a:pt x="2102" y="18764"/>
                  </a:lnTo>
                  <a:lnTo>
                    <a:pt x="0" y="20851"/>
                  </a:lnTo>
                  <a:lnTo>
                    <a:pt x="155" y="20897"/>
                  </a:lnTo>
                  <a:lnTo>
                    <a:pt x="1268" y="19800"/>
                  </a:lnTo>
                  <a:lnTo>
                    <a:pt x="2381" y="18687"/>
                  </a:lnTo>
                  <a:lnTo>
                    <a:pt x="3493" y="17574"/>
                  </a:lnTo>
                  <a:lnTo>
                    <a:pt x="4591" y="16461"/>
                  </a:lnTo>
                  <a:lnTo>
                    <a:pt x="5704" y="15348"/>
                  </a:lnTo>
                  <a:lnTo>
                    <a:pt x="6816" y="14236"/>
                  </a:lnTo>
                  <a:lnTo>
                    <a:pt x="7929" y="13123"/>
                  </a:lnTo>
                  <a:lnTo>
                    <a:pt x="9042" y="12010"/>
                  </a:lnTo>
                  <a:lnTo>
                    <a:pt x="10155" y="10897"/>
                  </a:lnTo>
                  <a:lnTo>
                    <a:pt x="11268" y="9784"/>
                  </a:lnTo>
                  <a:lnTo>
                    <a:pt x="12380" y="8672"/>
                  </a:lnTo>
                  <a:lnTo>
                    <a:pt x="13493" y="7559"/>
                  </a:lnTo>
                  <a:lnTo>
                    <a:pt x="14606" y="6446"/>
                  </a:lnTo>
                  <a:lnTo>
                    <a:pt x="15719" y="5333"/>
                  </a:lnTo>
                  <a:lnTo>
                    <a:pt x="16832" y="4220"/>
                  </a:lnTo>
                  <a:lnTo>
                    <a:pt x="17945" y="3107"/>
                  </a:lnTo>
                  <a:lnTo>
                    <a:pt x="19057" y="1995"/>
                  </a:lnTo>
                  <a:lnTo>
                    <a:pt x="20170" y="882"/>
                  </a:lnTo>
                  <a:lnTo>
                    <a:pt x="20897" y="171"/>
                  </a:lnTo>
                  <a:cubicBezTo>
                    <a:pt x="20881" y="109"/>
                    <a:pt x="20866" y="63"/>
                    <a:pt x="20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088625" y="1590888"/>
              <a:ext cx="537125" cy="537125"/>
            </a:xfrm>
            <a:custGeom>
              <a:rect b="b" l="l" r="r" t="t"/>
              <a:pathLst>
                <a:path extrusionOk="0" h="21485" w="21485">
                  <a:moveTo>
                    <a:pt x="21423" y="1"/>
                  </a:moveTo>
                  <a:lnTo>
                    <a:pt x="20758" y="681"/>
                  </a:lnTo>
                  <a:lnTo>
                    <a:pt x="19645" y="1794"/>
                  </a:lnTo>
                  <a:lnTo>
                    <a:pt x="18532" y="2906"/>
                  </a:lnTo>
                  <a:lnTo>
                    <a:pt x="17419" y="4019"/>
                  </a:lnTo>
                  <a:lnTo>
                    <a:pt x="16291" y="5132"/>
                  </a:lnTo>
                  <a:lnTo>
                    <a:pt x="15178" y="6245"/>
                  </a:lnTo>
                  <a:lnTo>
                    <a:pt x="14066" y="7358"/>
                  </a:lnTo>
                  <a:lnTo>
                    <a:pt x="12953" y="8471"/>
                  </a:lnTo>
                  <a:lnTo>
                    <a:pt x="11855" y="9583"/>
                  </a:lnTo>
                  <a:lnTo>
                    <a:pt x="10743" y="10696"/>
                  </a:lnTo>
                  <a:lnTo>
                    <a:pt x="9630" y="11809"/>
                  </a:lnTo>
                  <a:lnTo>
                    <a:pt x="8517" y="12922"/>
                  </a:lnTo>
                  <a:lnTo>
                    <a:pt x="7404" y="14035"/>
                  </a:lnTo>
                  <a:lnTo>
                    <a:pt x="6291" y="15147"/>
                  </a:lnTo>
                  <a:lnTo>
                    <a:pt x="5178" y="16260"/>
                  </a:lnTo>
                  <a:lnTo>
                    <a:pt x="4050" y="17389"/>
                  </a:lnTo>
                  <a:lnTo>
                    <a:pt x="2937" y="18501"/>
                  </a:lnTo>
                  <a:lnTo>
                    <a:pt x="1825" y="19614"/>
                  </a:lnTo>
                  <a:lnTo>
                    <a:pt x="712" y="20712"/>
                  </a:lnTo>
                  <a:lnTo>
                    <a:pt x="1" y="21438"/>
                  </a:lnTo>
                  <a:lnTo>
                    <a:pt x="155" y="21484"/>
                  </a:lnTo>
                  <a:lnTo>
                    <a:pt x="990" y="20650"/>
                  </a:lnTo>
                  <a:lnTo>
                    <a:pt x="2103" y="19537"/>
                  </a:lnTo>
                  <a:lnTo>
                    <a:pt x="3216" y="18424"/>
                  </a:lnTo>
                  <a:lnTo>
                    <a:pt x="4328" y="17311"/>
                  </a:lnTo>
                  <a:lnTo>
                    <a:pt x="5426" y="16198"/>
                  </a:lnTo>
                  <a:lnTo>
                    <a:pt x="6539" y="15086"/>
                  </a:lnTo>
                  <a:lnTo>
                    <a:pt x="7651" y="13973"/>
                  </a:lnTo>
                  <a:lnTo>
                    <a:pt x="8764" y="12860"/>
                  </a:lnTo>
                  <a:lnTo>
                    <a:pt x="9877" y="11747"/>
                  </a:lnTo>
                  <a:lnTo>
                    <a:pt x="10990" y="10634"/>
                  </a:lnTo>
                  <a:lnTo>
                    <a:pt x="12103" y="9522"/>
                  </a:lnTo>
                  <a:lnTo>
                    <a:pt x="13911" y="7729"/>
                  </a:lnTo>
                  <a:lnTo>
                    <a:pt x="14328" y="7296"/>
                  </a:lnTo>
                  <a:lnTo>
                    <a:pt x="15441" y="6183"/>
                  </a:lnTo>
                  <a:lnTo>
                    <a:pt x="16554" y="5070"/>
                  </a:lnTo>
                  <a:lnTo>
                    <a:pt x="17667" y="3957"/>
                  </a:lnTo>
                  <a:lnTo>
                    <a:pt x="18780" y="2845"/>
                  </a:lnTo>
                  <a:lnTo>
                    <a:pt x="19908" y="1732"/>
                  </a:lnTo>
                  <a:lnTo>
                    <a:pt x="21021" y="619"/>
                  </a:lnTo>
                  <a:lnTo>
                    <a:pt x="21484" y="155"/>
                  </a:lnTo>
                  <a:cubicBezTo>
                    <a:pt x="21453" y="109"/>
                    <a:pt x="21438" y="63"/>
                    <a:pt x="2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825875" y="1328538"/>
              <a:ext cx="259700" cy="259300"/>
            </a:xfrm>
            <a:custGeom>
              <a:rect b="b" l="l" r="r" t="t"/>
              <a:pathLst>
                <a:path extrusionOk="0" h="10372" w="10388">
                  <a:moveTo>
                    <a:pt x="10387" y="0"/>
                  </a:moveTo>
                  <a:lnTo>
                    <a:pt x="10063" y="108"/>
                  </a:lnTo>
                  <a:lnTo>
                    <a:pt x="9012" y="1159"/>
                  </a:lnTo>
                  <a:lnTo>
                    <a:pt x="7899" y="2272"/>
                  </a:lnTo>
                  <a:lnTo>
                    <a:pt x="6786" y="3385"/>
                  </a:lnTo>
                  <a:lnTo>
                    <a:pt x="5658" y="4498"/>
                  </a:lnTo>
                  <a:lnTo>
                    <a:pt x="4545" y="5611"/>
                  </a:lnTo>
                  <a:lnTo>
                    <a:pt x="3432" y="6724"/>
                  </a:lnTo>
                  <a:lnTo>
                    <a:pt x="2319" y="7836"/>
                  </a:lnTo>
                  <a:lnTo>
                    <a:pt x="1206" y="8949"/>
                  </a:lnTo>
                  <a:lnTo>
                    <a:pt x="109" y="10047"/>
                  </a:lnTo>
                  <a:lnTo>
                    <a:pt x="1" y="10371"/>
                  </a:lnTo>
                  <a:lnTo>
                    <a:pt x="356" y="10000"/>
                  </a:lnTo>
                  <a:lnTo>
                    <a:pt x="1469" y="8887"/>
                  </a:lnTo>
                  <a:lnTo>
                    <a:pt x="2597" y="7790"/>
                  </a:lnTo>
                  <a:lnTo>
                    <a:pt x="3710" y="6662"/>
                  </a:lnTo>
                  <a:lnTo>
                    <a:pt x="4823" y="5549"/>
                  </a:lnTo>
                  <a:lnTo>
                    <a:pt x="5936" y="4436"/>
                  </a:lnTo>
                  <a:lnTo>
                    <a:pt x="7049" y="3323"/>
                  </a:lnTo>
                  <a:lnTo>
                    <a:pt x="8162" y="2210"/>
                  </a:lnTo>
                  <a:lnTo>
                    <a:pt x="9274" y="1098"/>
                  </a:lnTo>
                  <a:lnTo>
                    <a:pt x="10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030275" y="1532538"/>
              <a:ext cx="570750" cy="571125"/>
            </a:xfrm>
            <a:custGeom>
              <a:rect b="b" l="l" r="r" t="t"/>
              <a:pathLst>
                <a:path extrusionOk="0" h="22845" w="22830">
                  <a:moveTo>
                    <a:pt x="22752" y="1"/>
                  </a:moveTo>
                  <a:lnTo>
                    <a:pt x="21964" y="789"/>
                  </a:lnTo>
                  <a:lnTo>
                    <a:pt x="20851" y="1902"/>
                  </a:lnTo>
                  <a:lnTo>
                    <a:pt x="19738" y="3015"/>
                  </a:lnTo>
                  <a:lnTo>
                    <a:pt x="18625" y="4128"/>
                  </a:lnTo>
                  <a:lnTo>
                    <a:pt x="17512" y="5240"/>
                  </a:lnTo>
                  <a:lnTo>
                    <a:pt x="16400" y="6353"/>
                  </a:lnTo>
                  <a:lnTo>
                    <a:pt x="15287" y="7466"/>
                  </a:lnTo>
                  <a:lnTo>
                    <a:pt x="14189" y="8579"/>
                  </a:lnTo>
                  <a:lnTo>
                    <a:pt x="13077" y="9692"/>
                  </a:lnTo>
                  <a:lnTo>
                    <a:pt x="11964" y="10805"/>
                  </a:lnTo>
                  <a:lnTo>
                    <a:pt x="10851" y="11917"/>
                  </a:lnTo>
                  <a:lnTo>
                    <a:pt x="9738" y="13030"/>
                  </a:lnTo>
                  <a:lnTo>
                    <a:pt x="7512" y="15256"/>
                  </a:lnTo>
                  <a:lnTo>
                    <a:pt x="6400" y="16369"/>
                  </a:lnTo>
                  <a:lnTo>
                    <a:pt x="5287" y="17481"/>
                  </a:lnTo>
                  <a:lnTo>
                    <a:pt x="3108" y="19661"/>
                  </a:lnTo>
                  <a:lnTo>
                    <a:pt x="3061" y="19707"/>
                  </a:lnTo>
                  <a:lnTo>
                    <a:pt x="1948" y="20820"/>
                  </a:lnTo>
                  <a:lnTo>
                    <a:pt x="836" y="21933"/>
                  </a:lnTo>
                  <a:lnTo>
                    <a:pt x="1" y="22767"/>
                  </a:lnTo>
                  <a:lnTo>
                    <a:pt x="140" y="22845"/>
                  </a:lnTo>
                  <a:lnTo>
                    <a:pt x="1098" y="21871"/>
                  </a:lnTo>
                  <a:lnTo>
                    <a:pt x="2211" y="20758"/>
                  </a:lnTo>
                  <a:lnTo>
                    <a:pt x="3324" y="19645"/>
                  </a:lnTo>
                  <a:lnTo>
                    <a:pt x="4437" y="18532"/>
                  </a:lnTo>
                  <a:lnTo>
                    <a:pt x="5550" y="17420"/>
                  </a:lnTo>
                  <a:lnTo>
                    <a:pt x="6662" y="16307"/>
                  </a:lnTo>
                  <a:lnTo>
                    <a:pt x="7760" y="15194"/>
                  </a:lnTo>
                  <a:lnTo>
                    <a:pt x="8873" y="14081"/>
                  </a:lnTo>
                  <a:lnTo>
                    <a:pt x="9985" y="12968"/>
                  </a:lnTo>
                  <a:lnTo>
                    <a:pt x="11098" y="11856"/>
                  </a:lnTo>
                  <a:lnTo>
                    <a:pt x="12211" y="10743"/>
                  </a:lnTo>
                  <a:lnTo>
                    <a:pt x="13324" y="9630"/>
                  </a:lnTo>
                  <a:lnTo>
                    <a:pt x="14437" y="8517"/>
                  </a:lnTo>
                  <a:lnTo>
                    <a:pt x="15549" y="7404"/>
                  </a:lnTo>
                  <a:lnTo>
                    <a:pt x="16662" y="6291"/>
                  </a:lnTo>
                  <a:lnTo>
                    <a:pt x="17775" y="5179"/>
                  </a:lnTo>
                  <a:lnTo>
                    <a:pt x="18888" y="4066"/>
                  </a:lnTo>
                  <a:lnTo>
                    <a:pt x="20001" y="2953"/>
                  </a:lnTo>
                  <a:lnTo>
                    <a:pt x="21114" y="1840"/>
                  </a:lnTo>
                  <a:lnTo>
                    <a:pt x="22226" y="727"/>
                  </a:lnTo>
                  <a:lnTo>
                    <a:pt x="22829" y="140"/>
                  </a:lnTo>
                  <a:lnTo>
                    <a:pt x="22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845975" y="1348613"/>
              <a:ext cx="191300" cy="191300"/>
            </a:xfrm>
            <a:custGeom>
              <a:rect b="b" l="l" r="r" t="t"/>
              <a:pathLst>
                <a:path extrusionOk="0" h="7652" w="7652">
                  <a:moveTo>
                    <a:pt x="7651" y="1"/>
                  </a:moveTo>
                  <a:lnTo>
                    <a:pt x="7651" y="1"/>
                  </a:lnTo>
                  <a:cubicBezTo>
                    <a:pt x="7497" y="78"/>
                    <a:pt x="7373" y="140"/>
                    <a:pt x="7218" y="217"/>
                  </a:cubicBezTo>
                  <a:lnTo>
                    <a:pt x="7079" y="356"/>
                  </a:lnTo>
                  <a:lnTo>
                    <a:pt x="5966" y="1469"/>
                  </a:lnTo>
                  <a:lnTo>
                    <a:pt x="4854" y="2582"/>
                  </a:lnTo>
                  <a:lnTo>
                    <a:pt x="3741" y="3695"/>
                  </a:lnTo>
                  <a:lnTo>
                    <a:pt x="2628" y="4808"/>
                  </a:lnTo>
                  <a:lnTo>
                    <a:pt x="1515" y="5921"/>
                  </a:lnTo>
                  <a:lnTo>
                    <a:pt x="402" y="7033"/>
                  </a:lnTo>
                  <a:lnTo>
                    <a:pt x="217" y="7234"/>
                  </a:lnTo>
                  <a:cubicBezTo>
                    <a:pt x="140" y="7373"/>
                    <a:pt x="78" y="7512"/>
                    <a:pt x="1" y="7652"/>
                  </a:cubicBezTo>
                  <a:lnTo>
                    <a:pt x="681" y="6987"/>
                  </a:lnTo>
                  <a:lnTo>
                    <a:pt x="1793" y="5859"/>
                  </a:lnTo>
                  <a:lnTo>
                    <a:pt x="2906" y="4746"/>
                  </a:lnTo>
                  <a:lnTo>
                    <a:pt x="4019" y="3633"/>
                  </a:lnTo>
                  <a:lnTo>
                    <a:pt x="5132" y="2520"/>
                  </a:lnTo>
                  <a:lnTo>
                    <a:pt x="6245" y="1407"/>
                  </a:lnTo>
                  <a:lnTo>
                    <a:pt x="7358" y="295"/>
                  </a:lnTo>
                  <a:lnTo>
                    <a:pt x="76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978500" y="1481163"/>
              <a:ext cx="591225" cy="591200"/>
            </a:xfrm>
            <a:custGeom>
              <a:rect b="b" l="l" r="r" t="t"/>
              <a:pathLst>
                <a:path extrusionOk="0" h="23648" w="23649">
                  <a:moveTo>
                    <a:pt x="23556" y="0"/>
                  </a:moveTo>
                  <a:lnTo>
                    <a:pt x="22937" y="619"/>
                  </a:lnTo>
                  <a:lnTo>
                    <a:pt x="21824" y="1731"/>
                  </a:lnTo>
                  <a:lnTo>
                    <a:pt x="20696" y="2844"/>
                  </a:lnTo>
                  <a:lnTo>
                    <a:pt x="19583" y="3957"/>
                  </a:lnTo>
                  <a:lnTo>
                    <a:pt x="18471" y="5070"/>
                  </a:lnTo>
                  <a:lnTo>
                    <a:pt x="17358" y="6183"/>
                  </a:lnTo>
                  <a:lnTo>
                    <a:pt x="16260" y="7295"/>
                  </a:lnTo>
                  <a:lnTo>
                    <a:pt x="15148" y="8408"/>
                  </a:lnTo>
                  <a:lnTo>
                    <a:pt x="14035" y="9521"/>
                  </a:lnTo>
                  <a:lnTo>
                    <a:pt x="12922" y="10634"/>
                  </a:lnTo>
                  <a:lnTo>
                    <a:pt x="11809" y="11747"/>
                  </a:lnTo>
                  <a:lnTo>
                    <a:pt x="9583" y="13972"/>
                  </a:lnTo>
                  <a:lnTo>
                    <a:pt x="8471" y="15085"/>
                  </a:lnTo>
                  <a:lnTo>
                    <a:pt x="7358" y="16198"/>
                  </a:lnTo>
                  <a:lnTo>
                    <a:pt x="6245" y="17311"/>
                  </a:lnTo>
                  <a:lnTo>
                    <a:pt x="5132" y="18424"/>
                  </a:lnTo>
                  <a:lnTo>
                    <a:pt x="4019" y="19536"/>
                  </a:lnTo>
                  <a:lnTo>
                    <a:pt x="2907" y="20649"/>
                  </a:lnTo>
                  <a:lnTo>
                    <a:pt x="1778" y="21778"/>
                  </a:lnTo>
                  <a:lnTo>
                    <a:pt x="665" y="22890"/>
                  </a:lnTo>
                  <a:lnTo>
                    <a:pt x="1" y="23555"/>
                  </a:lnTo>
                  <a:lnTo>
                    <a:pt x="109" y="23648"/>
                  </a:lnTo>
                  <a:lnTo>
                    <a:pt x="944" y="22813"/>
                  </a:lnTo>
                  <a:lnTo>
                    <a:pt x="3123" y="20649"/>
                  </a:lnTo>
                  <a:lnTo>
                    <a:pt x="3169" y="20587"/>
                  </a:lnTo>
                  <a:lnTo>
                    <a:pt x="4282" y="19475"/>
                  </a:lnTo>
                  <a:lnTo>
                    <a:pt x="5395" y="18362"/>
                  </a:lnTo>
                  <a:lnTo>
                    <a:pt x="6508" y="17249"/>
                  </a:lnTo>
                  <a:lnTo>
                    <a:pt x="7621" y="16136"/>
                  </a:lnTo>
                  <a:lnTo>
                    <a:pt x="8733" y="15023"/>
                  </a:lnTo>
                  <a:lnTo>
                    <a:pt x="9846" y="13911"/>
                  </a:lnTo>
                  <a:lnTo>
                    <a:pt x="10959" y="12798"/>
                  </a:lnTo>
                  <a:lnTo>
                    <a:pt x="12072" y="11685"/>
                  </a:lnTo>
                  <a:lnTo>
                    <a:pt x="13185" y="10572"/>
                  </a:lnTo>
                  <a:lnTo>
                    <a:pt x="14297" y="9459"/>
                  </a:lnTo>
                  <a:lnTo>
                    <a:pt x="15410" y="8346"/>
                  </a:lnTo>
                  <a:lnTo>
                    <a:pt x="16523" y="7234"/>
                  </a:lnTo>
                  <a:lnTo>
                    <a:pt x="17636" y="6121"/>
                  </a:lnTo>
                  <a:lnTo>
                    <a:pt x="18749" y="5008"/>
                  </a:lnTo>
                  <a:lnTo>
                    <a:pt x="19862" y="3895"/>
                  </a:lnTo>
                  <a:lnTo>
                    <a:pt x="20974" y="2782"/>
                  </a:lnTo>
                  <a:lnTo>
                    <a:pt x="22087" y="1685"/>
                  </a:lnTo>
                  <a:lnTo>
                    <a:pt x="23200" y="557"/>
                  </a:lnTo>
                  <a:lnTo>
                    <a:pt x="23648" y="108"/>
                  </a:lnTo>
                  <a:cubicBezTo>
                    <a:pt x="23617" y="78"/>
                    <a:pt x="23586" y="31"/>
                    <a:pt x="23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895825" y="1398088"/>
              <a:ext cx="64150" cy="64150"/>
            </a:xfrm>
            <a:custGeom>
              <a:rect b="b" l="l" r="r" t="t"/>
              <a:pathLst>
                <a:path extrusionOk="0" h="2566" w="2566">
                  <a:moveTo>
                    <a:pt x="2566" y="0"/>
                  </a:moveTo>
                  <a:lnTo>
                    <a:pt x="2566" y="0"/>
                  </a:lnTo>
                  <a:cubicBezTo>
                    <a:pt x="1608" y="773"/>
                    <a:pt x="758" y="1623"/>
                    <a:pt x="0" y="2566"/>
                  </a:cubicBezTo>
                  <a:lnTo>
                    <a:pt x="912" y="1654"/>
                  </a:lnTo>
                  <a:lnTo>
                    <a:pt x="2025" y="541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905475" y="1408138"/>
              <a:ext cx="598550" cy="598150"/>
            </a:xfrm>
            <a:custGeom>
              <a:rect b="b" l="l" r="r" t="t"/>
              <a:pathLst>
                <a:path extrusionOk="0" h="23926" w="23942">
                  <a:moveTo>
                    <a:pt x="23834" y="0"/>
                  </a:moveTo>
                  <a:lnTo>
                    <a:pt x="23633" y="201"/>
                  </a:lnTo>
                  <a:lnTo>
                    <a:pt x="22520" y="1314"/>
                  </a:lnTo>
                  <a:lnTo>
                    <a:pt x="21407" y="2427"/>
                  </a:lnTo>
                  <a:lnTo>
                    <a:pt x="20294" y="3540"/>
                  </a:lnTo>
                  <a:lnTo>
                    <a:pt x="19181" y="4652"/>
                  </a:lnTo>
                  <a:lnTo>
                    <a:pt x="18069" y="5765"/>
                  </a:lnTo>
                  <a:lnTo>
                    <a:pt x="16956" y="6878"/>
                  </a:lnTo>
                  <a:lnTo>
                    <a:pt x="15843" y="7991"/>
                  </a:lnTo>
                  <a:lnTo>
                    <a:pt x="14730" y="9104"/>
                  </a:lnTo>
                  <a:lnTo>
                    <a:pt x="13617" y="10216"/>
                  </a:lnTo>
                  <a:lnTo>
                    <a:pt x="12504" y="11329"/>
                  </a:lnTo>
                  <a:lnTo>
                    <a:pt x="11392" y="12442"/>
                  </a:lnTo>
                  <a:lnTo>
                    <a:pt x="10279" y="13555"/>
                  </a:lnTo>
                  <a:lnTo>
                    <a:pt x="9166" y="14668"/>
                  </a:lnTo>
                  <a:lnTo>
                    <a:pt x="8053" y="15781"/>
                  </a:lnTo>
                  <a:lnTo>
                    <a:pt x="6940" y="16893"/>
                  </a:lnTo>
                  <a:lnTo>
                    <a:pt x="5828" y="18006"/>
                  </a:lnTo>
                  <a:lnTo>
                    <a:pt x="4715" y="19119"/>
                  </a:lnTo>
                  <a:lnTo>
                    <a:pt x="3602" y="20232"/>
                  </a:lnTo>
                  <a:lnTo>
                    <a:pt x="2489" y="21345"/>
                  </a:lnTo>
                  <a:lnTo>
                    <a:pt x="1376" y="22457"/>
                  </a:lnTo>
                  <a:lnTo>
                    <a:pt x="263" y="23570"/>
                  </a:lnTo>
                  <a:lnTo>
                    <a:pt x="1" y="23818"/>
                  </a:lnTo>
                  <a:lnTo>
                    <a:pt x="93" y="23926"/>
                  </a:lnTo>
                  <a:lnTo>
                    <a:pt x="526" y="23508"/>
                  </a:lnTo>
                  <a:lnTo>
                    <a:pt x="1639" y="22396"/>
                  </a:lnTo>
                  <a:lnTo>
                    <a:pt x="2736" y="21283"/>
                  </a:lnTo>
                  <a:lnTo>
                    <a:pt x="3849" y="20170"/>
                  </a:lnTo>
                  <a:lnTo>
                    <a:pt x="4962" y="19057"/>
                  </a:lnTo>
                  <a:lnTo>
                    <a:pt x="6075" y="17944"/>
                  </a:lnTo>
                  <a:lnTo>
                    <a:pt x="7188" y="16832"/>
                  </a:lnTo>
                  <a:lnTo>
                    <a:pt x="8301" y="15719"/>
                  </a:lnTo>
                  <a:lnTo>
                    <a:pt x="9413" y="14606"/>
                  </a:lnTo>
                  <a:lnTo>
                    <a:pt x="10526" y="13493"/>
                  </a:lnTo>
                  <a:lnTo>
                    <a:pt x="11639" y="12380"/>
                  </a:lnTo>
                  <a:lnTo>
                    <a:pt x="12752" y="11267"/>
                  </a:lnTo>
                  <a:lnTo>
                    <a:pt x="13865" y="10155"/>
                  </a:lnTo>
                  <a:lnTo>
                    <a:pt x="14977" y="9042"/>
                  </a:lnTo>
                  <a:lnTo>
                    <a:pt x="16090" y="7929"/>
                  </a:lnTo>
                  <a:lnTo>
                    <a:pt x="17203" y="6816"/>
                  </a:lnTo>
                  <a:lnTo>
                    <a:pt x="18316" y="5703"/>
                  </a:lnTo>
                  <a:lnTo>
                    <a:pt x="19444" y="4606"/>
                  </a:lnTo>
                  <a:lnTo>
                    <a:pt x="20557" y="3478"/>
                  </a:lnTo>
                  <a:lnTo>
                    <a:pt x="21670" y="2365"/>
                  </a:lnTo>
                  <a:lnTo>
                    <a:pt x="22783" y="1252"/>
                  </a:lnTo>
                  <a:lnTo>
                    <a:pt x="23895" y="139"/>
                  </a:lnTo>
                  <a:lnTo>
                    <a:pt x="23942" y="108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881150" y="1383788"/>
              <a:ext cx="591975" cy="591975"/>
            </a:xfrm>
            <a:custGeom>
              <a:rect b="b" l="l" r="r" t="t"/>
              <a:pathLst>
                <a:path extrusionOk="0" h="23679" w="23679">
                  <a:moveTo>
                    <a:pt x="23555" y="0"/>
                  </a:moveTo>
                  <a:lnTo>
                    <a:pt x="23493" y="62"/>
                  </a:lnTo>
                  <a:lnTo>
                    <a:pt x="22380" y="1175"/>
                  </a:lnTo>
                  <a:lnTo>
                    <a:pt x="21267" y="2288"/>
                  </a:lnTo>
                  <a:lnTo>
                    <a:pt x="20154" y="3401"/>
                  </a:lnTo>
                  <a:lnTo>
                    <a:pt x="19042" y="4514"/>
                  </a:lnTo>
                  <a:lnTo>
                    <a:pt x="17929" y="5626"/>
                  </a:lnTo>
                  <a:lnTo>
                    <a:pt x="16816" y="6739"/>
                  </a:lnTo>
                  <a:lnTo>
                    <a:pt x="15703" y="7852"/>
                  </a:lnTo>
                  <a:lnTo>
                    <a:pt x="14590" y="8965"/>
                  </a:lnTo>
                  <a:lnTo>
                    <a:pt x="13477" y="10078"/>
                  </a:lnTo>
                  <a:lnTo>
                    <a:pt x="12365" y="11190"/>
                  </a:lnTo>
                  <a:lnTo>
                    <a:pt x="11252" y="12303"/>
                  </a:lnTo>
                  <a:lnTo>
                    <a:pt x="10139" y="13416"/>
                  </a:lnTo>
                  <a:lnTo>
                    <a:pt x="9026" y="14529"/>
                  </a:lnTo>
                  <a:lnTo>
                    <a:pt x="7913" y="15642"/>
                  </a:lnTo>
                  <a:lnTo>
                    <a:pt x="6801" y="16755"/>
                  </a:lnTo>
                  <a:lnTo>
                    <a:pt x="5688" y="17867"/>
                  </a:lnTo>
                  <a:lnTo>
                    <a:pt x="4575" y="18980"/>
                  </a:lnTo>
                  <a:lnTo>
                    <a:pt x="3462" y="20093"/>
                  </a:lnTo>
                  <a:lnTo>
                    <a:pt x="2349" y="21206"/>
                  </a:lnTo>
                  <a:lnTo>
                    <a:pt x="1236" y="22319"/>
                  </a:lnTo>
                  <a:lnTo>
                    <a:pt x="124" y="23431"/>
                  </a:lnTo>
                  <a:lnTo>
                    <a:pt x="0" y="23555"/>
                  </a:lnTo>
                  <a:lnTo>
                    <a:pt x="77" y="23679"/>
                  </a:lnTo>
                  <a:lnTo>
                    <a:pt x="386" y="23370"/>
                  </a:lnTo>
                  <a:lnTo>
                    <a:pt x="1499" y="22257"/>
                  </a:lnTo>
                  <a:lnTo>
                    <a:pt x="2612" y="21144"/>
                  </a:lnTo>
                  <a:lnTo>
                    <a:pt x="3709" y="20031"/>
                  </a:lnTo>
                  <a:lnTo>
                    <a:pt x="4822" y="18918"/>
                  </a:lnTo>
                  <a:lnTo>
                    <a:pt x="5935" y="17806"/>
                  </a:lnTo>
                  <a:lnTo>
                    <a:pt x="7048" y="16693"/>
                  </a:lnTo>
                  <a:lnTo>
                    <a:pt x="8161" y="15580"/>
                  </a:lnTo>
                  <a:lnTo>
                    <a:pt x="9274" y="14467"/>
                  </a:lnTo>
                  <a:lnTo>
                    <a:pt x="10386" y="13354"/>
                  </a:lnTo>
                  <a:lnTo>
                    <a:pt x="11499" y="12241"/>
                  </a:lnTo>
                  <a:lnTo>
                    <a:pt x="12612" y="11129"/>
                  </a:lnTo>
                  <a:lnTo>
                    <a:pt x="13725" y="10016"/>
                  </a:lnTo>
                  <a:lnTo>
                    <a:pt x="14838" y="8903"/>
                  </a:lnTo>
                  <a:lnTo>
                    <a:pt x="15950" y="7790"/>
                  </a:lnTo>
                  <a:lnTo>
                    <a:pt x="17063" y="6677"/>
                  </a:lnTo>
                  <a:lnTo>
                    <a:pt x="18191" y="5580"/>
                  </a:lnTo>
                  <a:lnTo>
                    <a:pt x="19304" y="4452"/>
                  </a:lnTo>
                  <a:lnTo>
                    <a:pt x="20417" y="3339"/>
                  </a:lnTo>
                  <a:lnTo>
                    <a:pt x="21530" y="2226"/>
                  </a:lnTo>
                  <a:lnTo>
                    <a:pt x="22643" y="1113"/>
                  </a:lnTo>
                  <a:lnTo>
                    <a:pt x="23678" y="78"/>
                  </a:lnTo>
                  <a:cubicBezTo>
                    <a:pt x="23632" y="62"/>
                    <a:pt x="23601" y="31"/>
                    <a:pt x="23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869925" y="1372188"/>
              <a:ext cx="586975" cy="586975"/>
            </a:xfrm>
            <a:custGeom>
              <a:rect b="b" l="l" r="r" t="t"/>
              <a:pathLst>
                <a:path extrusionOk="0" h="23479" w="23479">
                  <a:moveTo>
                    <a:pt x="23355" y="1"/>
                  </a:moveTo>
                  <a:lnTo>
                    <a:pt x="22829" y="526"/>
                  </a:lnTo>
                  <a:lnTo>
                    <a:pt x="21716" y="1639"/>
                  </a:lnTo>
                  <a:lnTo>
                    <a:pt x="20603" y="2752"/>
                  </a:lnTo>
                  <a:lnTo>
                    <a:pt x="19491" y="3865"/>
                  </a:lnTo>
                  <a:lnTo>
                    <a:pt x="18378" y="4978"/>
                  </a:lnTo>
                  <a:lnTo>
                    <a:pt x="17265" y="6090"/>
                  </a:lnTo>
                  <a:lnTo>
                    <a:pt x="16152" y="7203"/>
                  </a:lnTo>
                  <a:lnTo>
                    <a:pt x="15039" y="8316"/>
                  </a:lnTo>
                  <a:lnTo>
                    <a:pt x="13926" y="9429"/>
                  </a:lnTo>
                  <a:lnTo>
                    <a:pt x="12814" y="10542"/>
                  </a:lnTo>
                  <a:lnTo>
                    <a:pt x="11701" y="11654"/>
                  </a:lnTo>
                  <a:lnTo>
                    <a:pt x="10588" y="12767"/>
                  </a:lnTo>
                  <a:lnTo>
                    <a:pt x="9475" y="13880"/>
                  </a:lnTo>
                  <a:lnTo>
                    <a:pt x="8362" y="14993"/>
                  </a:lnTo>
                  <a:lnTo>
                    <a:pt x="7250" y="16106"/>
                  </a:lnTo>
                  <a:lnTo>
                    <a:pt x="6137" y="17219"/>
                  </a:lnTo>
                  <a:lnTo>
                    <a:pt x="5024" y="18331"/>
                  </a:lnTo>
                  <a:lnTo>
                    <a:pt x="3911" y="19444"/>
                  </a:lnTo>
                  <a:lnTo>
                    <a:pt x="2798" y="20557"/>
                  </a:lnTo>
                  <a:lnTo>
                    <a:pt x="1685" y="21670"/>
                  </a:lnTo>
                  <a:lnTo>
                    <a:pt x="573" y="22783"/>
                  </a:lnTo>
                  <a:lnTo>
                    <a:pt x="1" y="23354"/>
                  </a:lnTo>
                  <a:lnTo>
                    <a:pt x="78" y="23478"/>
                  </a:lnTo>
                  <a:lnTo>
                    <a:pt x="835" y="22721"/>
                  </a:lnTo>
                  <a:lnTo>
                    <a:pt x="3061" y="20495"/>
                  </a:lnTo>
                  <a:lnTo>
                    <a:pt x="4174" y="19382"/>
                  </a:lnTo>
                  <a:lnTo>
                    <a:pt x="5287" y="18270"/>
                  </a:lnTo>
                  <a:lnTo>
                    <a:pt x="7080" y="16477"/>
                  </a:lnTo>
                  <a:lnTo>
                    <a:pt x="7497" y="16044"/>
                  </a:lnTo>
                  <a:lnTo>
                    <a:pt x="8610" y="14931"/>
                  </a:lnTo>
                  <a:lnTo>
                    <a:pt x="9723" y="13818"/>
                  </a:lnTo>
                  <a:lnTo>
                    <a:pt x="10835" y="12705"/>
                  </a:lnTo>
                  <a:lnTo>
                    <a:pt x="11948" y="11593"/>
                  </a:lnTo>
                  <a:lnTo>
                    <a:pt x="13061" y="10480"/>
                  </a:lnTo>
                  <a:lnTo>
                    <a:pt x="14174" y="9367"/>
                  </a:lnTo>
                  <a:lnTo>
                    <a:pt x="15287" y="8254"/>
                  </a:lnTo>
                  <a:lnTo>
                    <a:pt x="16399" y="7141"/>
                  </a:lnTo>
                  <a:lnTo>
                    <a:pt x="17528" y="6044"/>
                  </a:lnTo>
                  <a:lnTo>
                    <a:pt x="18640" y="4916"/>
                  </a:lnTo>
                  <a:lnTo>
                    <a:pt x="19753" y="3803"/>
                  </a:lnTo>
                  <a:lnTo>
                    <a:pt x="20866" y="2690"/>
                  </a:lnTo>
                  <a:lnTo>
                    <a:pt x="21979" y="1577"/>
                  </a:lnTo>
                  <a:lnTo>
                    <a:pt x="23092" y="480"/>
                  </a:lnTo>
                  <a:lnTo>
                    <a:pt x="23478" y="93"/>
                  </a:lnTo>
                  <a:lnTo>
                    <a:pt x="23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893125" y="1395763"/>
              <a:ext cx="595825" cy="595450"/>
            </a:xfrm>
            <a:custGeom>
              <a:rect b="b" l="l" r="r" t="t"/>
              <a:pathLst>
                <a:path extrusionOk="0" h="23818" w="23833">
                  <a:moveTo>
                    <a:pt x="23709" y="1"/>
                  </a:moveTo>
                  <a:lnTo>
                    <a:pt x="23014" y="696"/>
                  </a:lnTo>
                  <a:lnTo>
                    <a:pt x="21901" y="1809"/>
                  </a:lnTo>
                  <a:lnTo>
                    <a:pt x="20788" y="2922"/>
                  </a:lnTo>
                  <a:lnTo>
                    <a:pt x="19675" y="4035"/>
                  </a:lnTo>
                  <a:lnTo>
                    <a:pt x="18563" y="5147"/>
                  </a:lnTo>
                  <a:lnTo>
                    <a:pt x="17450" y="6260"/>
                  </a:lnTo>
                  <a:lnTo>
                    <a:pt x="16337" y="7373"/>
                  </a:lnTo>
                  <a:lnTo>
                    <a:pt x="15224" y="8486"/>
                  </a:lnTo>
                  <a:lnTo>
                    <a:pt x="14111" y="9599"/>
                  </a:lnTo>
                  <a:lnTo>
                    <a:pt x="12998" y="10711"/>
                  </a:lnTo>
                  <a:lnTo>
                    <a:pt x="11886" y="11824"/>
                  </a:lnTo>
                  <a:lnTo>
                    <a:pt x="10773" y="12937"/>
                  </a:lnTo>
                  <a:lnTo>
                    <a:pt x="9660" y="14050"/>
                  </a:lnTo>
                  <a:lnTo>
                    <a:pt x="8547" y="15163"/>
                  </a:lnTo>
                  <a:lnTo>
                    <a:pt x="7434" y="16276"/>
                  </a:lnTo>
                  <a:lnTo>
                    <a:pt x="6322" y="17388"/>
                  </a:lnTo>
                  <a:lnTo>
                    <a:pt x="5209" y="18501"/>
                  </a:lnTo>
                  <a:lnTo>
                    <a:pt x="2983" y="20727"/>
                  </a:lnTo>
                  <a:lnTo>
                    <a:pt x="1870" y="21840"/>
                  </a:lnTo>
                  <a:lnTo>
                    <a:pt x="757" y="22952"/>
                  </a:lnTo>
                  <a:lnTo>
                    <a:pt x="0" y="23710"/>
                  </a:lnTo>
                  <a:lnTo>
                    <a:pt x="93" y="23818"/>
                  </a:lnTo>
                  <a:lnTo>
                    <a:pt x="1020" y="22891"/>
                  </a:lnTo>
                  <a:lnTo>
                    <a:pt x="2133" y="21778"/>
                  </a:lnTo>
                  <a:lnTo>
                    <a:pt x="3230" y="20665"/>
                  </a:lnTo>
                  <a:lnTo>
                    <a:pt x="4343" y="19552"/>
                  </a:lnTo>
                  <a:lnTo>
                    <a:pt x="5456" y="18439"/>
                  </a:lnTo>
                  <a:lnTo>
                    <a:pt x="6569" y="17327"/>
                  </a:lnTo>
                  <a:lnTo>
                    <a:pt x="7682" y="16214"/>
                  </a:lnTo>
                  <a:lnTo>
                    <a:pt x="8795" y="15101"/>
                  </a:lnTo>
                  <a:lnTo>
                    <a:pt x="9923" y="13988"/>
                  </a:lnTo>
                  <a:lnTo>
                    <a:pt x="11036" y="12875"/>
                  </a:lnTo>
                  <a:lnTo>
                    <a:pt x="12148" y="11762"/>
                  </a:lnTo>
                  <a:lnTo>
                    <a:pt x="13261" y="10650"/>
                  </a:lnTo>
                  <a:lnTo>
                    <a:pt x="14374" y="9537"/>
                  </a:lnTo>
                  <a:lnTo>
                    <a:pt x="15487" y="8424"/>
                  </a:lnTo>
                  <a:lnTo>
                    <a:pt x="16600" y="7311"/>
                  </a:lnTo>
                  <a:lnTo>
                    <a:pt x="17712" y="6198"/>
                  </a:lnTo>
                  <a:lnTo>
                    <a:pt x="18825" y="5101"/>
                  </a:lnTo>
                  <a:lnTo>
                    <a:pt x="19938" y="3973"/>
                  </a:lnTo>
                  <a:lnTo>
                    <a:pt x="21051" y="2860"/>
                  </a:lnTo>
                  <a:lnTo>
                    <a:pt x="22164" y="1747"/>
                  </a:lnTo>
                  <a:lnTo>
                    <a:pt x="23277" y="634"/>
                  </a:lnTo>
                  <a:lnTo>
                    <a:pt x="23833" y="9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849450" y="1352113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752" y="0"/>
                  </a:moveTo>
                  <a:lnTo>
                    <a:pt x="22520" y="216"/>
                  </a:lnTo>
                  <a:lnTo>
                    <a:pt x="21422" y="1329"/>
                  </a:lnTo>
                  <a:lnTo>
                    <a:pt x="20310" y="2442"/>
                  </a:lnTo>
                  <a:lnTo>
                    <a:pt x="19197" y="3555"/>
                  </a:lnTo>
                  <a:lnTo>
                    <a:pt x="18084" y="4668"/>
                  </a:lnTo>
                  <a:lnTo>
                    <a:pt x="16971" y="5781"/>
                  </a:lnTo>
                  <a:lnTo>
                    <a:pt x="15858" y="6893"/>
                  </a:lnTo>
                  <a:lnTo>
                    <a:pt x="14745" y="8006"/>
                  </a:lnTo>
                  <a:lnTo>
                    <a:pt x="13633" y="9119"/>
                  </a:lnTo>
                  <a:lnTo>
                    <a:pt x="12520" y="10232"/>
                  </a:lnTo>
                  <a:lnTo>
                    <a:pt x="11407" y="11345"/>
                  </a:lnTo>
                  <a:lnTo>
                    <a:pt x="10294" y="12457"/>
                  </a:lnTo>
                  <a:lnTo>
                    <a:pt x="9181" y="13570"/>
                  </a:lnTo>
                  <a:lnTo>
                    <a:pt x="8069" y="14683"/>
                  </a:lnTo>
                  <a:lnTo>
                    <a:pt x="6956" y="15796"/>
                  </a:lnTo>
                  <a:lnTo>
                    <a:pt x="5843" y="16909"/>
                  </a:lnTo>
                  <a:lnTo>
                    <a:pt x="4730" y="18022"/>
                  </a:lnTo>
                  <a:lnTo>
                    <a:pt x="3617" y="19134"/>
                  </a:lnTo>
                  <a:lnTo>
                    <a:pt x="2504" y="20247"/>
                  </a:lnTo>
                  <a:lnTo>
                    <a:pt x="325" y="22426"/>
                  </a:lnTo>
                  <a:lnTo>
                    <a:pt x="279" y="22473"/>
                  </a:lnTo>
                  <a:lnTo>
                    <a:pt x="263" y="22473"/>
                  </a:lnTo>
                  <a:lnTo>
                    <a:pt x="1" y="22751"/>
                  </a:lnTo>
                  <a:cubicBezTo>
                    <a:pt x="16" y="22797"/>
                    <a:pt x="47" y="22844"/>
                    <a:pt x="62" y="22890"/>
                  </a:cubicBezTo>
                  <a:lnTo>
                    <a:pt x="542" y="22411"/>
                  </a:lnTo>
                  <a:lnTo>
                    <a:pt x="1654" y="21298"/>
                  </a:lnTo>
                  <a:lnTo>
                    <a:pt x="2767" y="20185"/>
                  </a:lnTo>
                  <a:lnTo>
                    <a:pt x="3880" y="19073"/>
                  </a:lnTo>
                  <a:lnTo>
                    <a:pt x="4977" y="17960"/>
                  </a:lnTo>
                  <a:lnTo>
                    <a:pt x="6090" y="16847"/>
                  </a:lnTo>
                  <a:lnTo>
                    <a:pt x="7203" y="15734"/>
                  </a:lnTo>
                  <a:lnTo>
                    <a:pt x="8316" y="14621"/>
                  </a:lnTo>
                  <a:lnTo>
                    <a:pt x="9429" y="13508"/>
                  </a:lnTo>
                  <a:lnTo>
                    <a:pt x="10542" y="12396"/>
                  </a:lnTo>
                  <a:lnTo>
                    <a:pt x="11670" y="11283"/>
                  </a:lnTo>
                  <a:lnTo>
                    <a:pt x="12783" y="10170"/>
                  </a:lnTo>
                  <a:lnTo>
                    <a:pt x="13895" y="9057"/>
                  </a:lnTo>
                  <a:lnTo>
                    <a:pt x="15008" y="7944"/>
                  </a:lnTo>
                  <a:lnTo>
                    <a:pt x="16121" y="6847"/>
                  </a:lnTo>
                  <a:lnTo>
                    <a:pt x="17234" y="5719"/>
                  </a:lnTo>
                  <a:lnTo>
                    <a:pt x="18347" y="4606"/>
                  </a:lnTo>
                  <a:lnTo>
                    <a:pt x="19459" y="3493"/>
                  </a:lnTo>
                  <a:lnTo>
                    <a:pt x="20572" y="2380"/>
                  </a:lnTo>
                  <a:lnTo>
                    <a:pt x="21685" y="1283"/>
                  </a:lnTo>
                  <a:lnTo>
                    <a:pt x="22798" y="170"/>
                  </a:lnTo>
                  <a:lnTo>
                    <a:pt x="22891" y="62"/>
                  </a:lnTo>
                  <a:lnTo>
                    <a:pt x="22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840575" y="1342838"/>
              <a:ext cx="562600" cy="563000"/>
            </a:xfrm>
            <a:custGeom>
              <a:rect b="b" l="l" r="r" t="t"/>
              <a:pathLst>
                <a:path extrusionOk="0" h="22520" w="22504">
                  <a:moveTo>
                    <a:pt x="22365" y="0"/>
                  </a:moveTo>
                  <a:lnTo>
                    <a:pt x="21762" y="572"/>
                  </a:lnTo>
                  <a:lnTo>
                    <a:pt x="20649" y="1685"/>
                  </a:lnTo>
                  <a:lnTo>
                    <a:pt x="19536" y="2798"/>
                  </a:lnTo>
                  <a:lnTo>
                    <a:pt x="18439" y="3926"/>
                  </a:lnTo>
                  <a:lnTo>
                    <a:pt x="17326" y="5039"/>
                  </a:lnTo>
                  <a:lnTo>
                    <a:pt x="16213" y="6152"/>
                  </a:lnTo>
                  <a:lnTo>
                    <a:pt x="15100" y="7264"/>
                  </a:lnTo>
                  <a:lnTo>
                    <a:pt x="13988" y="8377"/>
                  </a:lnTo>
                  <a:lnTo>
                    <a:pt x="12875" y="9490"/>
                  </a:lnTo>
                  <a:lnTo>
                    <a:pt x="11762" y="10603"/>
                  </a:lnTo>
                  <a:lnTo>
                    <a:pt x="10649" y="11716"/>
                  </a:lnTo>
                  <a:lnTo>
                    <a:pt x="9536" y="12828"/>
                  </a:lnTo>
                  <a:lnTo>
                    <a:pt x="8424" y="13941"/>
                  </a:lnTo>
                  <a:lnTo>
                    <a:pt x="7311" y="15054"/>
                  </a:lnTo>
                  <a:lnTo>
                    <a:pt x="6198" y="16167"/>
                  </a:lnTo>
                  <a:lnTo>
                    <a:pt x="5085" y="17280"/>
                  </a:lnTo>
                  <a:lnTo>
                    <a:pt x="3972" y="18393"/>
                  </a:lnTo>
                  <a:lnTo>
                    <a:pt x="2859" y="19505"/>
                  </a:lnTo>
                  <a:lnTo>
                    <a:pt x="1747" y="20618"/>
                  </a:lnTo>
                  <a:lnTo>
                    <a:pt x="634" y="21731"/>
                  </a:lnTo>
                  <a:lnTo>
                    <a:pt x="0" y="22365"/>
                  </a:lnTo>
                  <a:cubicBezTo>
                    <a:pt x="16" y="22426"/>
                    <a:pt x="31" y="22473"/>
                    <a:pt x="62" y="22519"/>
                  </a:cubicBezTo>
                  <a:lnTo>
                    <a:pt x="897" y="21669"/>
                  </a:lnTo>
                  <a:lnTo>
                    <a:pt x="2009" y="20556"/>
                  </a:lnTo>
                  <a:lnTo>
                    <a:pt x="3122" y="19444"/>
                  </a:lnTo>
                  <a:lnTo>
                    <a:pt x="4235" y="18331"/>
                  </a:lnTo>
                  <a:lnTo>
                    <a:pt x="5332" y="17218"/>
                  </a:lnTo>
                  <a:lnTo>
                    <a:pt x="6445" y="16105"/>
                  </a:lnTo>
                  <a:lnTo>
                    <a:pt x="7558" y="14992"/>
                  </a:lnTo>
                  <a:lnTo>
                    <a:pt x="8671" y="13879"/>
                  </a:lnTo>
                  <a:lnTo>
                    <a:pt x="9784" y="12767"/>
                  </a:lnTo>
                  <a:lnTo>
                    <a:pt x="10897" y="11654"/>
                  </a:lnTo>
                  <a:lnTo>
                    <a:pt x="12009" y="10541"/>
                  </a:lnTo>
                  <a:lnTo>
                    <a:pt x="13122" y="9428"/>
                  </a:lnTo>
                  <a:lnTo>
                    <a:pt x="14235" y="8315"/>
                  </a:lnTo>
                  <a:lnTo>
                    <a:pt x="15363" y="7218"/>
                  </a:lnTo>
                  <a:lnTo>
                    <a:pt x="16476" y="6090"/>
                  </a:lnTo>
                  <a:lnTo>
                    <a:pt x="17589" y="4977"/>
                  </a:lnTo>
                  <a:lnTo>
                    <a:pt x="18702" y="3864"/>
                  </a:lnTo>
                  <a:lnTo>
                    <a:pt x="19814" y="2751"/>
                  </a:lnTo>
                  <a:lnTo>
                    <a:pt x="20927" y="1654"/>
                  </a:lnTo>
                  <a:lnTo>
                    <a:pt x="22040" y="541"/>
                  </a:lnTo>
                  <a:lnTo>
                    <a:pt x="22504" y="62"/>
                  </a:lnTo>
                  <a:lnTo>
                    <a:pt x="22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859500" y="1361763"/>
              <a:ext cx="580000" cy="580400"/>
            </a:xfrm>
            <a:custGeom>
              <a:rect b="b" l="l" r="r" t="t"/>
              <a:pathLst>
                <a:path extrusionOk="0" h="23216" w="23200">
                  <a:moveTo>
                    <a:pt x="23076" y="0"/>
                  </a:moveTo>
                  <a:lnTo>
                    <a:pt x="22133" y="943"/>
                  </a:lnTo>
                  <a:lnTo>
                    <a:pt x="21020" y="2056"/>
                  </a:lnTo>
                  <a:lnTo>
                    <a:pt x="19908" y="3169"/>
                  </a:lnTo>
                  <a:lnTo>
                    <a:pt x="18795" y="4282"/>
                  </a:lnTo>
                  <a:lnTo>
                    <a:pt x="17682" y="5395"/>
                  </a:lnTo>
                  <a:lnTo>
                    <a:pt x="16569" y="6507"/>
                  </a:lnTo>
                  <a:lnTo>
                    <a:pt x="15456" y="7620"/>
                  </a:lnTo>
                  <a:lnTo>
                    <a:pt x="14343" y="8733"/>
                  </a:lnTo>
                  <a:lnTo>
                    <a:pt x="13231" y="9846"/>
                  </a:lnTo>
                  <a:lnTo>
                    <a:pt x="12118" y="10959"/>
                  </a:lnTo>
                  <a:lnTo>
                    <a:pt x="11005" y="12071"/>
                  </a:lnTo>
                  <a:lnTo>
                    <a:pt x="9892" y="13184"/>
                  </a:lnTo>
                  <a:lnTo>
                    <a:pt x="8779" y="14297"/>
                  </a:lnTo>
                  <a:lnTo>
                    <a:pt x="7667" y="15410"/>
                  </a:lnTo>
                  <a:lnTo>
                    <a:pt x="6554" y="16523"/>
                  </a:lnTo>
                  <a:lnTo>
                    <a:pt x="4328" y="18748"/>
                  </a:lnTo>
                  <a:lnTo>
                    <a:pt x="3215" y="19861"/>
                  </a:lnTo>
                  <a:lnTo>
                    <a:pt x="2102" y="20974"/>
                  </a:lnTo>
                  <a:lnTo>
                    <a:pt x="990" y="22087"/>
                  </a:lnTo>
                  <a:lnTo>
                    <a:pt x="1" y="23076"/>
                  </a:lnTo>
                  <a:lnTo>
                    <a:pt x="62" y="23215"/>
                  </a:lnTo>
                  <a:lnTo>
                    <a:pt x="140" y="23138"/>
                  </a:lnTo>
                  <a:lnTo>
                    <a:pt x="1252" y="22025"/>
                  </a:lnTo>
                  <a:lnTo>
                    <a:pt x="2365" y="20912"/>
                  </a:lnTo>
                  <a:lnTo>
                    <a:pt x="3478" y="19799"/>
                  </a:lnTo>
                  <a:lnTo>
                    <a:pt x="4575" y="18687"/>
                  </a:lnTo>
                  <a:lnTo>
                    <a:pt x="5688" y="17574"/>
                  </a:lnTo>
                  <a:lnTo>
                    <a:pt x="6801" y="16461"/>
                  </a:lnTo>
                  <a:lnTo>
                    <a:pt x="7914" y="15348"/>
                  </a:lnTo>
                  <a:lnTo>
                    <a:pt x="9042" y="14235"/>
                  </a:lnTo>
                  <a:lnTo>
                    <a:pt x="10155" y="13122"/>
                  </a:lnTo>
                  <a:lnTo>
                    <a:pt x="11268" y="12010"/>
                  </a:lnTo>
                  <a:lnTo>
                    <a:pt x="12381" y="10897"/>
                  </a:lnTo>
                  <a:lnTo>
                    <a:pt x="13493" y="9784"/>
                  </a:lnTo>
                  <a:lnTo>
                    <a:pt x="14591" y="8671"/>
                  </a:lnTo>
                  <a:lnTo>
                    <a:pt x="15704" y="7558"/>
                  </a:lnTo>
                  <a:lnTo>
                    <a:pt x="16832" y="6461"/>
                  </a:lnTo>
                  <a:lnTo>
                    <a:pt x="17945" y="5333"/>
                  </a:lnTo>
                  <a:lnTo>
                    <a:pt x="19057" y="4220"/>
                  </a:lnTo>
                  <a:lnTo>
                    <a:pt x="20170" y="3107"/>
                  </a:lnTo>
                  <a:lnTo>
                    <a:pt x="21283" y="1994"/>
                  </a:lnTo>
                  <a:lnTo>
                    <a:pt x="22396" y="897"/>
                  </a:lnTo>
                  <a:lnTo>
                    <a:pt x="23200" y="78"/>
                  </a:lnTo>
                  <a:lnTo>
                    <a:pt x="230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814300" y="1316938"/>
              <a:ext cx="310300" cy="310300"/>
            </a:xfrm>
            <a:custGeom>
              <a:rect b="b" l="l" r="r" t="t"/>
              <a:pathLst>
                <a:path extrusionOk="0" h="12412" w="12412">
                  <a:moveTo>
                    <a:pt x="12411" y="1"/>
                  </a:moveTo>
                  <a:lnTo>
                    <a:pt x="12133" y="62"/>
                  </a:lnTo>
                  <a:lnTo>
                    <a:pt x="11685" y="526"/>
                  </a:lnTo>
                  <a:lnTo>
                    <a:pt x="10572" y="1639"/>
                  </a:lnTo>
                  <a:lnTo>
                    <a:pt x="9459" y="2752"/>
                  </a:lnTo>
                  <a:lnTo>
                    <a:pt x="8346" y="3849"/>
                  </a:lnTo>
                  <a:lnTo>
                    <a:pt x="7233" y="4962"/>
                  </a:lnTo>
                  <a:lnTo>
                    <a:pt x="6121" y="6075"/>
                  </a:lnTo>
                  <a:lnTo>
                    <a:pt x="5008" y="7188"/>
                  </a:lnTo>
                  <a:lnTo>
                    <a:pt x="3895" y="8300"/>
                  </a:lnTo>
                  <a:lnTo>
                    <a:pt x="2782" y="9413"/>
                  </a:lnTo>
                  <a:lnTo>
                    <a:pt x="1669" y="10526"/>
                  </a:lnTo>
                  <a:lnTo>
                    <a:pt x="557" y="11639"/>
                  </a:lnTo>
                  <a:lnTo>
                    <a:pt x="62" y="12133"/>
                  </a:lnTo>
                  <a:cubicBezTo>
                    <a:pt x="47" y="12226"/>
                    <a:pt x="16" y="12319"/>
                    <a:pt x="0" y="12412"/>
                  </a:cubicBezTo>
                  <a:lnTo>
                    <a:pt x="835" y="11577"/>
                  </a:lnTo>
                  <a:lnTo>
                    <a:pt x="1948" y="10464"/>
                  </a:lnTo>
                  <a:lnTo>
                    <a:pt x="3060" y="9351"/>
                  </a:lnTo>
                  <a:lnTo>
                    <a:pt x="4173" y="8254"/>
                  </a:lnTo>
                  <a:lnTo>
                    <a:pt x="5286" y="7126"/>
                  </a:lnTo>
                  <a:lnTo>
                    <a:pt x="6399" y="6013"/>
                  </a:lnTo>
                  <a:lnTo>
                    <a:pt x="7512" y="4900"/>
                  </a:lnTo>
                  <a:lnTo>
                    <a:pt x="8625" y="3787"/>
                  </a:lnTo>
                  <a:lnTo>
                    <a:pt x="9737" y="2674"/>
                  </a:lnTo>
                  <a:lnTo>
                    <a:pt x="10850" y="1562"/>
                  </a:lnTo>
                  <a:lnTo>
                    <a:pt x="11963" y="449"/>
                  </a:lnTo>
                  <a:lnTo>
                    <a:pt x="124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812350" y="1315013"/>
              <a:ext cx="508150" cy="507750"/>
            </a:xfrm>
            <a:custGeom>
              <a:rect b="b" l="l" r="r" t="t"/>
              <a:pathLst>
                <a:path extrusionOk="0" h="20310" w="20326">
                  <a:moveTo>
                    <a:pt x="20155" y="0"/>
                  </a:moveTo>
                  <a:lnTo>
                    <a:pt x="19568" y="603"/>
                  </a:lnTo>
                  <a:lnTo>
                    <a:pt x="18455" y="1700"/>
                  </a:lnTo>
                  <a:lnTo>
                    <a:pt x="17342" y="2813"/>
                  </a:lnTo>
                  <a:lnTo>
                    <a:pt x="16229" y="3926"/>
                  </a:lnTo>
                  <a:lnTo>
                    <a:pt x="15101" y="5039"/>
                  </a:lnTo>
                  <a:lnTo>
                    <a:pt x="13988" y="6152"/>
                  </a:lnTo>
                  <a:lnTo>
                    <a:pt x="12876" y="7265"/>
                  </a:lnTo>
                  <a:lnTo>
                    <a:pt x="11763" y="8377"/>
                  </a:lnTo>
                  <a:lnTo>
                    <a:pt x="10650" y="9490"/>
                  </a:lnTo>
                  <a:lnTo>
                    <a:pt x="9537" y="10603"/>
                  </a:lnTo>
                  <a:lnTo>
                    <a:pt x="8424" y="11716"/>
                  </a:lnTo>
                  <a:lnTo>
                    <a:pt x="7311" y="12829"/>
                  </a:lnTo>
                  <a:lnTo>
                    <a:pt x="6199" y="13941"/>
                  </a:lnTo>
                  <a:lnTo>
                    <a:pt x="5086" y="15054"/>
                  </a:lnTo>
                  <a:lnTo>
                    <a:pt x="3973" y="16167"/>
                  </a:lnTo>
                  <a:lnTo>
                    <a:pt x="2860" y="17280"/>
                  </a:lnTo>
                  <a:lnTo>
                    <a:pt x="1747" y="18393"/>
                  </a:lnTo>
                  <a:lnTo>
                    <a:pt x="635" y="19506"/>
                  </a:lnTo>
                  <a:lnTo>
                    <a:pt x="1" y="20155"/>
                  </a:lnTo>
                  <a:cubicBezTo>
                    <a:pt x="16" y="20201"/>
                    <a:pt x="16" y="20263"/>
                    <a:pt x="32" y="20309"/>
                  </a:cubicBezTo>
                  <a:lnTo>
                    <a:pt x="913" y="19444"/>
                  </a:lnTo>
                  <a:lnTo>
                    <a:pt x="2026" y="18331"/>
                  </a:lnTo>
                  <a:lnTo>
                    <a:pt x="3138" y="17218"/>
                  </a:lnTo>
                  <a:lnTo>
                    <a:pt x="4251" y="16105"/>
                  </a:lnTo>
                  <a:lnTo>
                    <a:pt x="5364" y="14992"/>
                  </a:lnTo>
                  <a:lnTo>
                    <a:pt x="6461" y="13880"/>
                  </a:lnTo>
                  <a:lnTo>
                    <a:pt x="7574" y="12767"/>
                  </a:lnTo>
                  <a:lnTo>
                    <a:pt x="8687" y="11654"/>
                  </a:lnTo>
                  <a:lnTo>
                    <a:pt x="9800" y="10541"/>
                  </a:lnTo>
                  <a:lnTo>
                    <a:pt x="10928" y="9428"/>
                  </a:lnTo>
                  <a:lnTo>
                    <a:pt x="12041" y="8331"/>
                  </a:lnTo>
                  <a:lnTo>
                    <a:pt x="13154" y="7203"/>
                  </a:lnTo>
                  <a:lnTo>
                    <a:pt x="14267" y="6090"/>
                  </a:lnTo>
                  <a:lnTo>
                    <a:pt x="15379" y="4977"/>
                  </a:lnTo>
                  <a:lnTo>
                    <a:pt x="16477" y="3864"/>
                  </a:lnTo>
                  <a:lnTo>
                    <a:pt x="17590" y="2767"/>
                  </a:lnTo>
                  <a:lnTo>
                    <a:pt x="18702" y="1654"/>
                  </a:lnTo>
                  <a:lnTo>
                    <a:pt x="19815" y="541"/>
                  </a:lnTo>
                  <a:lnTo>
                    <a:pt x="20325" y="31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824350" y="1326988"/>
              <a:ext cx="539025" cy="539050"/>
            </a:xfrm>
            <a:custGeom>
              <a:rect b="b" l="l" r="r" t="t"/>
              <a:pathLst>
                <a:path extrusionOk="0" h="21562" w="21561">
                  <a:moveTo>
                    <a:pt x="21406" y="0"/>
                  </a:moveTo>
                  <a:lnTo>
                    <a:pt x="21298" y="109"/>
                  </a:lnTo>
                  <a:lnTo>
                    <a:pt x="20185" y="1221"/>
                  </a:lnTo>
                  <a:lnTo>
                    <a:pt x="19088" y="2334"/>
                  </a:lnTo>
                  <a:lnTo>
                    <a:pt x="17975" y="3447"/>
                  </a:lnTo>
                  <a:lnTo>
                    <a:pt x="16862" y="4560"/>
                  </a:lnTo>
                  <a:lnTo>
                    <a:pt x="15749" y="5673"/>
                  </a:lnTo>
                  <a:lnTo>
                    <a:pt x="14621" y="6786"/>
                  </a:lnTo>
                  <a:lnTo>
                    <a:pt x="13508" y="7898"/>
                  </a:lnTo>
                  <a:lnTo>
                    <a:pt x="12396" y="9011"/>
                  </a:lnTo>
                  <a:lnTo>
                    <a:pt x="11283" y="10124"/>
                  </a:lnTo>
                  <a:lnTo>
                    <a:pt x="10170" y="11237"/>
                  </a:lnTo>
                  <a:lnTo>
                    <a:pt x="9057" y="12350"/>
                  </a:lnTo>
                  <a:lnTo>
                    <a:pt x="7944" y="13462"/>
                  </a:lnTo>
                  <a:lnTo>
                    <a:pt x="6831" y="14575"/>
                  </a:lnTo>
                  <a:lnTo>
                    <a:pt x="5719" y="15688"/>
                  </a:lnTo>
                  <a:lnTo>
                    <a:pt x="4606" y="16801"/>
                  </a:lnTo>
                  <a:lnTo>
                    <a:pt x="3493" y="17914"/>
                  </a:lnTo>
                  <a:lnTo>
                    <a:pt x="1824" y="19583"/>
                  </a:lnTo>
                  <a:lnTo>
                    <a:pt x="1267" y="20139"/>
                  </a:lnTo>
                  <a:lnTo>
                    <a:pt x="155" y="21252"/>
                  </a:lnTo>
                  <a:lnTo>
                    <a:pt x="0" y="21407"/>
                  </a:lnTo>
                  <a:cubicBezTo>
                    <a:pt x="15" y="21469"/>
                    <a:pt x="46" y="21515"/>
                    <a:pt x="62" y="21561"/>
                  </a:cubicBezTo>
                  <a:lnTo>
                    <a:pt x="433" y="21190"/>
                  </a:lnTo>
                  <a:lnTo>
                    <a:pt x="1546" y="20078"/>
                  </a:lnTo>
                  <a:lnTo>
                    <a:pt x="2658" y="18965"/>
                  </a:lnTo>
                  <a:lnTo>
                    <a:pt x="3771" y="17852"/>
                  </a:lnTo>
                  <a:lnTo>
                    <a:pt x="4884" y="16739"/>
                  </a:lnTo>
                  <a:lnTo>
                    <a:pt x="5997" y="15626"/>
                  </a:lnTo>
                  <a:lnTo>
                    <a:pt x="7110" y="14513"/>
                  </a:lnTo>
                  <a:lnTo>
                    <a:pt x="8223" y="13401"/>
                  </a:lnTo>
                  <a:lnTo>
                    <a:pt x="9335" y="12288"/>
                  </a:lnTo>
                  <a:lnTo>
                    <a:pt x="10448" y="11175"/>
                  </a:lnTo>
                  <a:lnTo>
                    <a:pt x="11561" y="10062"/>
                  </a:lnTo>
                  <a:lnTo>
                    <a:pt x="12674" y="8949"/>
                  </a:lnTo>
                  <a:lnTo>
                    <a:pt x="13787" y="7852"/>
                  </a:lnTo>
                  <a:lnTo>
                    <a:pt x="14899" y="6724"/>
                  </a:lnTo>
                  <a:lnTo>
                    <a:pt x="16012" y="5611"/>
                  </a:lnTo>
                  <a:lnTo>
                    <a:pt x="17125" y="4498"/>
                  </a:lnTo>
                  <a:lnTo>
                    <a:pt x="18238" y="3385"/>
                  </a:lnTo>
                  <a:lnTo>
                    <a:pt x="19351" y="2288"/>
                  </a:lnTo>
                  <a:lnTo>
                    <a:pt x="20463" y="1175"/>
                  </a:lnTo>
                  <a:lnTo>
                    <a:pt x="21561" y="62"/>
                  </a:lnTo>
                  <a:cubicBezTo>
                    <a:pt x="21514" y="47"/>
                    <a:pt x="21468" y="16"/>
                    <a:pt x="21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817775" y="1320413"/>
              <a:ext cx="524750" cy="524375"/>
            </a:xfrm>
            <a:custGeom>
              <a:rect b="b" l="l" r="r" t="t"/>
              <a:pathLst>
                <a:path extrusionOk="0" h="20975" w="20990">
                  <a:moveTo>
                    <a:pt x="20819" y="1"/>
                  </a:moveTo>
                  <a:lnTo>
                    <a:pt x="20464" y="387"/>
                  </a:lnTo>
                  <a:lnTo>
                    <a:pt x="19351" y="1500"/>
                  </a:lnTo>
                  <a:lnTo>
                    <a:pt x="18238" y="2597"/>
                  </a:lnTo>
                  <a:lnTo>
                    <a:pt x="17125" y="3710"/>
                  </a:lnTo>
                  <a:lnTo>
                    <a:pt x="16012" y="4823"/>
                  </a:lnTo>
                  <a:lnTo>
                    <a:pt x="14884" y="5936"/>
                  </a:lnTo>
                  <a:lnTo>
                    <a:pt x="13771" y="7049"/>
                  </a:lnTo>
                  <a:lnTo>
                    <a:pt x="12659" y="8161"/>
                  </a:lnTo>
                  <a:lnTo>
                    <a:pt x="11546" y="9274"/>
                  </a:lnTo>
                  <a:lnTo>
                    <a:pt x="10433" y="10387"/>
                  </a:lnTo>
                  <a:lnTo>
                    <a:pt x="9320" y="11500"/>
                  </a:lnTo>
                  <a:lnTo>
                    <a:pt x="8207" y="12613"/>
                  </a:lnTo>
                  <a:lnTo>
                    <a:pt x="7094" y="13725"/>
                  </a:lnTo>
                  <a:lnTo>
                    <a:pt x="5982" y="14838"/>
                  </a:lnTo>
                  <a:lnTo>
                    <a:pt x="4869" y="15951"/>
                  </a:lnTo>
                  <a:lnTo>
                    <a:pt x="3756" y="17064"/>
                  </a:lnTo>
                  <a:lnTo>
                    <a:pt x="2643" y="18177"/>
                  </a:lnTo>
                  <a:lnTo>
                    <a:pt x="1530" y="19290"/>
                  </a:lnTo>
                  <a:lnTo>
                    <a:pt x="418" y="20402"/>
                  </a:lnTo>
                  <a:lnTo>
                    <a:pt x="0" y="20820"/>
                  </a:lnTo>
                  <a:lnTo>
                    <a:pt x="47" y="20974"/>
                  </a:lnTo>
                  <a:lnTo>
                    <a:pt x="696" y="20341"/>
                  </a:lnTo>
                  <a:lnTo>
                    <a:pt x="1809" y="19228"/>
                  </a:lnTo>
                  <a:lnTo>
                    <a:pt x="2921" y="18115"/>
                  </a:lnTo>
                  <a:lnTo>
                    <a:pt x="4034" y="17002"/>
                  </a:lnTo>
                  <a:lnTo>
                    <a:pt x="5147" y="15889"/>
                  </a:lnTo>
                  <a:lnTo>
                    <a:pt x="6244" y="14776"/>
                  </a:lnTo>
                  <a:lnTo>
                    <a:pt x="7357" y="13664"/>
                  </a:lnTo>
                  <a:lnTo>
                    <a:pt x="8470" y="12551"/>
                  </a:lnTo>
                  <a:lnTo>
                    <a:pt x="9583" y="11438"/>
                  </a:lnTo>
                  <a:lnTo>
                    <a:pt x="10711" y="10325"/>
                  </a:lnTo>
                  <a:lnTo>
                    <a:pt x="11824" y="9212"/>
                  </a:lnTo>
                  <a:lnTo>
                    <a:pt x="12937" y="8115"/>
                  </a:lnTo>
                  <a:lnTo>
                    <a:pt x="14050" y="6987"/>
                  </a:lnTo>
                  <a:lnTo>
                    <a:pt x="15162" y="5874"/>
                  </a:lnTo>
                  <a:lnTo>
                    <a:pt x="16275" y="4761"/>
                  </a:lnTo>
                  <a:lnTo>
                    <a:pt x="17388" y="3648"/>
                  </a:lnTo>
                  <a:lnTo>
                    <a:pt x="18501" y="2551"/>
                  </a:lnTo>
                  <a:lnTo>
                    <a:pt x="19614" y="1438"/>
                  </a:lnTo>
                  <a:lnTo>
                    <a:pt x="20726" y="325"/>
                  </a:lnTo>
                  <a:lnTo>
                    <a:pt x="20989" y="47"/>
                  </a:lnTo>
                  <a:lnTo>
                    <a:pt x="208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832075" y="1334713"/>
              <a:ext cx="551800" cy="551400"/>
            </a:xfrm>
            <a:custGeom>
              <a:rect b="b" l="l" r="r" t="t"/>
              <a:pathLst>
                <a:path extrusionOk="0" h="22056" w="22072">
                  <a:moveTo>
                    <a:pt x="21916" y="1"/>
                  </a:moveTo>
                  <a:lnTo>
                    <a:pt x="20989" y="928"/>
                  </a:lnTo>
                  <a:lnTo>
                    <a:pt x="19876" y="2041"/>
                  </a:lnTo>
                  <a:lnTo>
                    <a:pt x="18763" y="3154"/>
                  </a:lnTo>
                  <a:lnTo>
                    <a:pt x="17666" y="4251"/>
                  </a:lnTo>
                  <a:lnTo>
                    <a:pt x="16553" y="5364"/>
                  </a:lnTo>
                  <a:lnTo>
                    <a:pt x="15440" y="6477"/>
                  </a:lnTo>
                  <a:lnTo>
                    <a:pt x="14328" y="7589"/>
                  </a:lnTo>
                  <a:lnTo>
                    <a:pt x="13215" y="8702"/>
                  </a:lnTo>
                  <a:lnTo>
                    <a:pt x="12102" y="9815"/>
                  </a:lnTo>
                  <a:lnTo>
                    <a:pt x="10989" y="10928"/>
                  </a:lnTo>
                  <a:lnTo>
                    <a:pt x="9876" y="12041"/>
                  </a:lnTo>
                  <a:lnTo>
                    <a:pt x="8764" y="13153"/>
                  </a:lnTo>
                  <a:lnTo>
                    <a:pt x="7651" y="14266"/>
                  </a:lnTo>
                  <a:lnTo>
                    <a:pt x="6538" y="15379"/>
                  </a:lnTo>
                  <a:lnTo>
                    <a:pt x="5425" y="16492"/>
                  </a:lnTo>
                  <a:lnTo>
                    <a:pt x="4312" y="17605"/>
                  </a:lnTo>
                  <a:lnTo>
                    <a:pt x="3199" y="18718"/>
                  </a:lnTo>
                  <a:lnTo>
                    <a:pt x="2087" y="19830"/>
                  </a:lnTo>
                  <a:lnTo>
                    <a:pt x="974" y="20943"/>
                  </a:lnTo>
                  <a:lnTo>
                    <a:pt x="0" y="21917"/>
                  </a:lnTo>
                  <a:lnTo>
                    <a:pt x="47" y="22056"/>
                  </a:lnTo>
                  <a:lnTo>
                    <a:pt x="108" y="21994"/>
                  </a:lnTo>
                  <a:lnTo>
                    <a:pt x="1221" y="20881"/>
                  </a:lnTo>
                  <a:lnTo>
                    <a:pt x="2334" y="19769"/>
                  </a:lnTo>
                  <a:lnTo>
                    <a:pt x="4482" y="17636"/>
                  </a:lnTo>
                  <a:lnTo>
                    <a:pt x="4575" y="17543"/>
                  </a:lnTo>
                  <a:lnTo>
                    <a:pt x="5672" y="16430"/>
                  </a:lnTo>
                  <a:lnTo>
                    <a:pt x="6785" y="15317"/>
                  </a:lnTo>
                  <a:lnTo>
                    <a:pt x="7898" y="14204"/>
                  </a:lnTo>
                  <a:lnTo>
                    <a:pt x="9011" y="13092"/>
                  </a:lnTo>
                  <a:lnTo>
                    <a:pt x="10139" y="11979"/>
                  </a:lnTo>
                  <a:lnTo>
                    <a:pt x="11252" y="10866"/>
                  </a:lnTo>
                  <a:lnTo>
                    <a:pt x="12365" y="9753"/>
                  </a:lnTo>
                  <a:lnTo>
                    <a:pt x="13478" y="8640"/>
                  </a:lnTo>
                  <a:lnTo>
                    <a:pt x="14590" y="7543"/>
                  </a:lnTo>
                  <a:lnTo>
                    <a:pt x="15703" y="6415"/>
                  </a:lnTo>
                  <a:lnTo>
                    <a:pt x="16816" y="5302"/>
                  </a:lnTo>
                  <a:lnTo>
                    <a:pt x="17929" y="4189"/>
                  </a:lnTo>
                  <a:lnTo>
                    <a:pt x="19042" y="3076"/>
                  </a:lnTo>
                  <a:lnTo>
                    <a:pt x="20154" y="1979"/>
                  </a:lnTo>
                  <a:lnTo>
                    <a:pt x="21267" y="866"/>
                  </a:lnTo>
                  <a:lnTo>
                    <a:pt x="22071" y="62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803850" y="1306113"/>
              <a:ext cx="387200" cy="387200"/>
            </a:xfrm>
            <a:custGeom>
              <a:rect b="b" l="l" r="r" t="t"/>
              <a:pathLst>
                <a:path extrusionOk="0" h="15488" w="15488">
                  <a:moveTo>
                    <a:pt x="15488" y="1"/>
                  </a:moveTo>
                  <a:lnTo>
                    <a:pt x="15256" y="32"/>
                  </a:lnTo>
                  <a:lnTo>
                    <a:pt x="14328" y="959"/>
                  </a:lnTo>
                  <a:lnTo>
                    <a:pt x="13216" y="2072"/>
                  </a:lnTo>
                  <a:lnTo>
                    <a:pt x="12103" y="3185"/>
                  </a:lnTo>
                  <a:lnTo>
                    <a:pt x="10990" y="4282"/>
                  </a:lnTo>
                  <a:lnTo>
                    <a:pt x="9877" y="5395"/>
                  </a:lnTo>
                  <a:lnTo>
                    <a:pt x="8764" y="6508"/>
                  </a:lnTo>
                  <a:lnTo>
                    <a:pt x="7651" y="7621"/>
                  </a:lnTo>
                  <a:lnTo>
                    <a:pt x="6539" y="8733"/>
                  </a:lnTo>
                  <a:lnTo>
                    <a:pt x="5426" y="9846"/>
                  </a:lnTo>
                  <a:lnTo>
                    <a:pt x="4313" y="10959"/>
                  </a:lnTo>
                  <a:lnTo>
                    <a:pt x="3200" y="12072"/>
                  </a:lnTo>
                  <a:lnTo>
                    <a:pt x="2087" y="13185"/>
                  </a:lnTo>
                  <a:lnTo>
                    <a:pt x="975" y="14297"/>
                  </a:lnTo>
                  <a:lnTo>
                    <a:pt x="16" y="15271"/>
                  </a:lnTo>
                  <a:cubicBezTo>
                    <a:pt x="16" y="15333"/>
                    <a:pt x="1" y="15410"/>
                    <a:pt x="1" y="15488"/>
                  </a:cubicBezTo>
                  <a:lnTo>
                    <a:pt x="140" y="15348"/>
                  </a:lnTo>
                  <a:lnTo>
                    <a:pt x="1253" y="14236"/>
                  </a:lnTo>
                  <a:lnTo>
                    <a:pt x="2366" y="13123"/>
                  </a:lnTo>
                  <a:lnTo>
                    <a:pt x="3478" y="12010"/>
                  </a:lnTo>
                  <a:lnTo>
                    <a:pt x="4591" y="10897"/>
                  </a:lnTo>
                  <a:lnTo>
                    <a:pt x="5704" y="9784"/>
                  </a:lnTo>
                  <a:lnTo>
                    <a:pt x="6817" y="8687"/>
                  </a:lnTo>
                  <a:lnTo>
                    <a:pt x="7930" y="7559"/>
                  </a:lnTo>
                  <a:lnTo>
                    <a:pt x="9043" y="6446"/>
                  </a:lnTo>
                  <a:lnTo>
                    <a:pt x="10155" y="5333"/>
                  </a:lnTo>
                  <a:lnTo>
                    <a:pt x="11268" y="4220"/>
                  </a:lnTo>
                  <a:lnTo>
                    <a:pt x="12381" y="3107"/>
                  </a:lnTo>
                  <a:lnTo>
                    <a:pt x="13494" y="1995"/>
                  </a:lnTo>
                  <a:lnTo>
                    <a:pt x="14607" y="882"/>
                  </a:lnTo>
                  <a:lnTo>
                    <a:pt x="154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90" name="Google Shape;390;p2"/>
          <p:cNvSpPr txBox="1"/>
          <p:nvPr>
            <p:ph idx="8" type="title"/>
          </p:nvPr>
        </p:nvSpPr>
        <p:spPr>
          <a:xfrm>
            <a:off x="593742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-EG">
                <a:latin typeface="Tahoma"/>
                <a:ea typeface="Tahoma"/>
                <a:cs typeface="Tahoma"/>
                <a:sym typeface="Tahoma"/>
              </a:rPr>
              <a:t>جدول المحتويات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1" name="Google Shape;391;p2"/>
          <p:cNvSpPr txBox="1"/>
          <p:nvPr>
            <p:ph idx="3" type="subTitle"/>
          </p:nvPr>
        </p:nvSpPr>
        <p:spPr>
          <a:xfrm>
            <a:off x="386378" y="2902307"/>
            <a:ext cx="1585452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ar-EG" sz="24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action="ppaction://hlinksldjump" r:id="rId3"/>
              </a:rPr>
              <a:t>التقويم</a:t>
            </a:r>
            <a:endParaRPr b="1" sz="2400" u="sng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action="ppaction://hlinksldjump" r:id="rId4"/>
            </a:endParaRPr>
          </a:p>
        </p:txBody>
      </p:sp>
      <p:cxnSp>
        <p:nvCxnSpPr>
          <p:cNvPr id="392" name="Google Shape;392;p2"/>
          <p:cNvCxnSpPr/>
          <p:nvPr/>
        </p:nvCxnSpPr>
        <p:spPr>
          <a:xfrm>
            <a:off x="685800" y="2365984"/>
            <a:ext cx="8387913" cy="17691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393" name="Google Shape;393;p2"/>
          <p:cNvCxnSpPr/>
          <p:nvPr/>
        </p:nvCxnSpPr>
        <p:spPr>
          <a:xfrm rot="10800000">
            <a:off x="1223649" y="2352375"/>
            <a:ext cx="0" cy="422100"/>
          </a:xfrm>
          <a:prstGeom prst="straightConnector1">
            <a:avLst/>
          </a:prstGeom>
          <a:noFill/>
          <a:ln cap="flat" cmpd="sng" w="9525">
            <a:solidFill>
              <a:srgbClr val="435D7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4" name="Google Shape;394;p2"/>
          <p:cNvSpPr/>
          <p:nvPr/>
        </p:nvSpPr>
        <p:spPr>
          <a:xfrm>
            <a:off x="2187683" y="1863411"/>
            <a:ext cx="734960" cy="64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ar-EG" sz="2000" u="sng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05</a:t>
            </a:r>
            <a:endParaRPr b="1" i="0" sz="1400" u="sng" cap="none" strike="noStrik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95" name="Google Shape;395;p2"/>
          <p:cNvCxnSpPr/>
          <p:nvPr/>
        </p:nvCxnSpPr>
        <p:spPr>
          <a:xfrm flipH="1">
            <a:off x="2585382" y="2543275"/>
            <a:ext cx="2029" cy="424368"/>
          </a:xfrm>
          <a:prstGeom prst="straightConnector1">
            <a:avLst/>
          </a:prstGeom>
          <a:noFill/>
          <a:ln cap="flat" cmpd="sng" w="9525">
            <a:solidFill>
              <a:srgbClr val="435D7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6" name="Google Shape;396;p2"/>
          <p:cNvSpPr/>
          <p:nvPr/>
        </p:nvSpPr>
        <p:spPr>
          <a:xfrm>
            <a:off x="5298816" y="2071975"/>
            <a:ext cx="641100" cy="61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97" name="Google Shape;397;p2"/>
          <p:cNvCxnSpPr/>
          <p:nvPr/>
        </p:nvCxnSpPr>
        <p:spPr>
          <a:xfrm rot="10800000">
            <a:off x="5633266" y="2711511"/>
            <a:ext cx="0" cy="422100"/>
          </a:xfrm>
          <a:prstGeom prst="straightConnector1">
            <a:avLst/>
          </a:prstGeom>
          <a:noFill/>
          <a:ln cap="flat" cmpd="sng" w="9525">
            <a:solidFill>
              <a:srgbClr val="435D7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8" name="Google Shape;398;p2"/>
          <p:cNvCxnSpPr/>
          <p:nvPr/>
        </p:nvCxnSpPr>
        <p:spPr>
          <a:xfrm>
            <a:off x="7185914" y="2653249"/>
            <a:ext cx="0" cy="379574"/>
          </a:xfrm>
          <a:prstGeom prst="straightConnector1">
            <a:avLst/>
          </a:prstGeom>
          <a:noFill/>
          <a:ln cap="flat" cmpd="sng" w="9525">
            <a:solidFill>
              <a:srgbClr val="435D7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9" name="Google Shape;399;p2"/>
          <p:cNvSpPr/>
          <p:nvPr/>
        </p:nvSpPr>
        <p:spPr>
          <a:xfrm>
            <a:off x="8105712" y="2162050"/>
            <a:ext cx="640500" cy="64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0" name="Google Shape;400;p2"/>
          <p:cNvSpPr txBox="1"/>
          <p:nvPr>
            <p:ph idx="1" type="subTitle"/>
          </p:nvPr>
        </p:nvSpPr>
        <p:spPr>
          <a:xfrm>
            <a:off x="7608548" y="3045548"/>
            <a:ext cx="1585452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b="1" lang="ar-EG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5"/>
              </a:rPr>
              <a:t>الاهداف التعليمية</a:t>
            </a:r>
            <a:endParaRPr b="1" sz="2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action="ppaction://hlinksldjump" r:id="rId6"/>
            </a:endParaRPr>
          </a:p>
        </p:txBody>
      </p:sp>
      <p:sp>
        <p:nvSpPr>
          <p:cNvPr id="401" name="Google Shape;401;p2"/>
          <p:cNvSpPr txBox="1"/>
          <p:nvPr>
            <p:ph idx="4" type="subTitle"/>
          </p:nvPr>
        </p:nvSpPr>
        <p:spPr>
          <a:xfrm>
            <a:off x="6290600" y="3133612"/>
            <a:ext cx="1585452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b="1" lang="ar-EG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7"/>
              </a:rPr>
              <a:t>النجوم</a:t>
            </a:r>
            <a:endParaRPr b="1" sz="2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action="ppaction://hlinksldjump" r:id="rId8"/>
            </a:endParaRPr>
          </a:p>
        </p:txBody>
      </p:sp>
      <p:sp>
        <p:nvSpPr>
          <p:cNvPr id="402" name="Google Shape;402;p2"/>
          <p:cNvSpPr txBox="1"/>
          <p:nvPr>
            <p:ph idx="7" type="title"/>
          </p:nvPr>
        </p:nvSpPr>
        <p:spPr>
          <a:xfrm>
            <a:off x="7849362" y="2210550"/>
            <a:ext cx="10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ar-EG" sz="28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01</a:t>
            </a:r>
            <a:endParaRPr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03" name="Google Shape;403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31361" y="115409"/>
            <a:ext cx="442352" cy="43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">
            <a:hlinkClick action="ppaction://hlinkshowjump?jump=nextslide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25059" y="386585"/>
            <a:ext cx="458936" cy="45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">
            <a:hlinkClick action="ppaction://hlinkshowjump?jump=previousslide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10800000">
            <a:off x="138839" y="367744"/>
            <a:ext cx="458936" cy="45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03680" y="104423"/>
            <a:ext cx="828043" cy="741098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"/>
          <p:cNvSpPr txBox="1"/>
          <p:nvPr>
            <p:ph idx="4" type="subTitle"/>
          </p:nvPr>
        </p:nvSpPr>
        <p:spPr>
          <a:xfrm>
            <a:off x="1748358" y="2843036"/>
            <a:ext cx="1751197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b="1" lang="ar-EG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13"/>
              </a:rPr>
              <a:t>المجموعة الشمسية </a:t>
            </a:r>
            <a:endParaRPr b="1" sz="2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action="ppaction://hlinksldjump" r:id="rId14"/>
            </a:endParaRPr>
          </a:p>
        </p:txBody>
      </p:sp>
      <p:grpSp>
        <p:nvGrpSpPr>
          <p:cNvPr id="408" name="Google Shape;408;p2"/>
          <p:cNvGrpSpPr/>
          <p:nvPr/>
        </p:nvGrpSpPr>
        <p:grpSpPr>
          <a:xfrm>
            <a:off x="781433" y="1757515"/>
            <a:ext cx="873093" cy="875993"/>
            <a:chOff x="2802325" y="1304963"/>
            <a:chExt cx="844275" cy="844300"/>
          </a:xfrm>
        </p:grpSpPr>
        <p:sp>
          <p:nvSpPr>
            <p:cNvPr id="409" name="Google Shape;409;p2"/>
            <p:cNvSpPr/>
            <p:nvPr/>
          </p:nvSpPr>
          <p:spPr>
            <a:xfrm>
              <a:off x="3155100" y="1657738"/>
              <a:ext cx="486500" cy="486500"/>
            </a:xfrm>
            <a:custGeom>
              <a:rect b="b" l="l" r="r" t="t"/>
              <a:pathLst>
                <a:path extrusionOk="0" h="19460" w="19460">
                  <a:moveTo>
                    <a:pt x="19428" y="1"/>
                  </a:moveTo>
                  <a:lnTo>
                    <a:pt x="19196" y="232"/>
                  </a:lnTo>
                  <a:lnTo>
                    <a:pt x="18083" y="1345"/>
                  </a:lnTo>
                  <a:lnTo>
                    <a:pt x="16971" y="2458"/>
                  </a:lnTo>
                  <a:lnTo>
                    <a:pt x="15858" y="3571"/>
                  </a:lnTo>
                  <a:lnTo>
                    <a:pt x="14745" y="4684"/>
                  </a:lnTo>
                  <a:lnTo>
                    <a:pt x="13632" y="5797"/>
                  </a:lnTo>
                  <a:lnTo>
                    <a:pt x="12519" y="6909"/>
                  </a:lnTo>
                  <a:lnTo>
                    <a:pt x="11407" y="8022"/>
                  </a:lnTo>
                  <a:lnTo>
                    <a:pt x="10294" y="9135"/>
                  </a:lnTo>
                  <a:lnTo>
                    <a:pt x="9196" y="10248"/>
                  </a:lnTo>
                  <a:lnTo>
                    <a:pt x="8084" y="11361"/>
                  </a:lnTo>
                  <a:lnTo>
                    <a:pt x="6971" y="12473"/>
                  </a:lnTo>
                  <a:lnTo>
                    <a:pt x="5858" y="13586"/>
                  </a:lnTo>
                  <a:lnTo>
                    <a:pt x="4745" y="14715"/>
                  </a:lnTo>
                  <a:lnTo>
                    <a:pt x="3632" y="15827"/>
                  </a:lnTo>
                  <a:lnTo>
                    <a:pt x="2519" y="16940"/>
                  </a:lnTo>
                  <a:lnTo>
                    <a:pt x="1407" y="18038"/>
                  </a:lnTo>
                  <a:lnTo>
                    <a:pt x="278" y="19150"/>
                  </a:lnTo>
                  <a:lnTo>
                    <a:pt x="0" y="19429"/>
                  </a:lnTo>
                  <a:cubicBezTo>
                    <a:pt x="62" y="19429"/>
                    <a:pt x="124" y="19459"/>
                    <a:pt x="186" y="19459"/>
                  </a:cubicBezTo>
                  <a:lnTo>
                    <a:pt x="1669" y="17976"/>
                  </a:lnTo>
                  <a:lnTo>
                    <a:pt x="2782" y="16863"/>
                  </a:lnTo>
                  <a:lnTo>
                    <a:pt x="3895" y="15750"/>
                  </a:lnTo>
                  <a:lnTo>
                    <a:pt x="6059" y="13586"/>
                  </a:lnTo>
                  <a:lnTo>
                    <a:pt x="6121" y="13524"/>
                  </a:lnTo>
                  <a:lnTo>
                    <a:pt x="7233" y="12412"/>
                  </a:lnTo>
                  <a:lnTo>
                    <a:pt x="8346" y="11299"/>
                  </a:lnTo>
                  <a:lnTo>
                    <a:pt x="9459" y="10186"/>
                  </a:lnTo>
                  <a:lnTo>
                    <a:pt x="10572" y="9073"/>
                  </a:lnTo>
                  <a:lnTo>
                    <a:pt x="11685" y="7960"/>
                  </a:lnTo>
                  <a:lnTo>
                    <a:pt x="12798" y="6848"/>
                  </a:lnTo>
                  <a:lnTo>
                    <a:pt x="13910" y="5735"/>
                  </a:lnTo>
                  <a:lnTo>
                    <a:pt x="15023" y="4622"/>
                  </a:lnTo>
                  <a:lnTo>
                    <a:pt x="16136" y="3509"/>
                  </a:lnTo>
                  <a:lnTo>
                    <a:pt x="17249" y="2396"/>
                  </a:lnTo>
                  <a:lnTo>
                    <a:pt x="18362" y="1283"/>
                  </a:lnTo>
                  <a:lnTo>
                    <a:pt x="19459" y="186"/>
                  </a:lnTo>
                  <a:cubicBezTo>
                    <a:pt x="19459" y="124"/>
                    <a:pt x="19444" y="62"/>
                    <a:pt x="19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179825" y="1682463"/>
              <a:ext cx="465250" cy="464875"/>
            </a:xfrm>
            <a:custGeom>
              <a:rect b="b" l="l" r="r" t="t"/>
              <a:pathLst>
                <a:path extrusionOk="0" h="18595" w="18610">
                  <a:moveTo>
                    <a:pt x="18578" y="1"/>
                  </a:moveTo>
                  <a:lnTo>
                    <a:pt x="18223" y="372"/>
                  </a:lnTo>
                  <a:lnTo>
                    <a:pt x="17110" y="1485"/>
                  </a:lnTo>
                  <a:lnTo>
                    <a:pt x="15997" y="2597"/>
                  </a:lnTo>
                  <a:lnTo>
                    <a:pt x="14884" y="3710"/>
                  </a:lnTo>
                  <a:lnTo>
                    <a:pt x="13215" y="5379"/>
                  </a:lnTo>
                  <a:lnTo>
                    <a:pt x="12643" y="5920"/>
                  </a:lnTo>
                  <a:lnTo>
                    <a:pt x="11530" y="7033"/>
                  </a:lnTo>
                  <a:lnTo>
                    <a:pt x="10418" y="8146"/>
                  </a:lnTo>
                  <a:lnTo>
                    <a:pt x="9305" y="9259"/>
                  </a:lnTo>
                  <a:lnTo>
                    <a:pt x="8207" y="10372"/>
                  </a:lnTo>
                  <a:lnTo>
                    <a:pt x="7095" y="11484"/>
                  </a:lnTo>
                  <a:lnTo>
                    <a:pt x="5982" y="12597"/>
                  </a:lnTo>
                  <a:lnTo>
                    <a:pt x="4869" y="13726"/>
                  </a:lnTo>
                  <a:lnTo>
                    <a:pt x="3756" y="14823"/>
                  </a:lnTo>
                  <a:lnTo>
                    <a:pt x="2643" y="15936"/>
                  </a:lnTo>
                  <a:lnTo>
                    <a:pt x="1530" y="17049"/>
                  </a:lnTo>
                  <a:lnTo>
                    <a:pt x="402" y="18161"/>
                  </a:lnTo>
                  <a:lnTo>
                    <a:pt x="0" y="18579"/>
                  </a:lnTo>
                  <a:lnTo>
                    <a:pt x="186" y="18594"/>
                  </a:lnTo>
                  <a:lnTo>
                    <a:pt x="680" y="18100"/>
                  </a:lnTo>
                  <a:lnTo>
                    <a:pt x="1793" y="16987"/>
                  </a:lnTo>
                  <a:lnTo>
                    <a:pt x="2906" y="15874"/>
                  </a:lnTo>
                  <a:lnTo>
                    <a:pt x="4019" y="14761"/>
                  </a:lnTo>
                  <a:lnTo>
                    <a:pt x="5132" y="13648"/>
                  </a:lnTo>
                  <a:lnTo>
                    <a:pt x="6244" y="12535"/>
                  </a:lnTo>
                  <a:lnTo>
                    <a:pt x="7357" y="11423"/>
                  </a:lnTo>
                  <a:lnTo>
                    <a:pt x="8470" y="10310"/>
                  </a:lnTo>
                  <a:lnTo>
                    <a:pt x="10696" y="8084"/>
                  </a:lnTo>
                  <a:lnTo>
                    <a:pt x="11809" y="6971"/>
                  </a:lnTo>
                  <a:lnTo>
                    <a:pt x="12921" y="5859"/>
                  </a:lnTo>
                  <a:lnTo>
                    <a:pt x="14714" y="4066"/>
                  </a:lnTo>
                  <a:lnTo>
                    <a:pt x="15147" y="3633"/>
                  </a:lnTo>
                  <a:lnTo>
                    <a:pt x="16260" y="2520"/>
                  </a:lnTo>
                  <a:lnTo>
                    <a:pt x="17373" y="1407"/>
                  </a:lnTo>
                  <a:lnTo>
                    <a:pt x="18485" y="294"/>
                  </a:lnTo>
                  <a:lnTo>
                    <a:pt x="18609" y="186"/>
                  </a:lnTo>
                  <a:cubicBezTo>
                    <a:pt x="18594" y="124"/>
                    <a:pt x="18594" y="63"/>
                    <a:pt x="18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05700" y="1708363"/>
              <a:ext cx="440525" cy="440500"/>
            </a:xfrm>
            <a:custGeom>
              <a:rect b="b" l="l" r="r" t="t"/>
              <a:pathLst>
                <a:path extrusionOk="0" h="17620" w="17621">
                  <a:moveTo>
                    <a:pt x="17621" y="0"/>
                  </a:moveTo>
                  <a:lnTo>
                    <a:pt x="17188" y="433"/>
                  </a:lnTo>
                  <a:lnTo>
                    <a:pt x="16075" y="1546"/>
                  </a:lnTo>
                  <a:lnTo>
                    <a:pt x="14962" y="2659"/>
                  </a:lnTo>
                  <a:lnTo>
                    <a:pt x="13849" y="3772"/>
                  </a:lnTo>
                  <a:lnTo>
                    <a:pt x="12736" y="4884"/>
                  </a:lnTo>
                  <a:lnTo>
                    <a:pt x="11608" y="5997"/>
                  </a:lnTo>
                  <a:lnTo>
                    <a:pt x="10495" y="7110"/>
                  </a:lnTo>
                  <a:lnTo>
                    <a:pt x="9383" y="8223"/>
                  </a:lnTo>
                  <a:lnTo>
                    <a:pt x="8270" y="9336"/>
                  </a:lnTo>
                  <a:lnTo>
                    <a:pt x="7172" y="10448"/>
                  </a:lnTo>
                  <a:lnTo>
                    <a:pt x="6060" y="11561"/>
                  </a:lnTo>
                  <a:lnTo>
                    <a:pt x="4947" y="12690"/>
                  </a:lnTo>
                  <a:lnTo>
                    <a:pt x="3834" y="13802"/>
                  </a:lnTo>
                  <a:lnTo>
                    <a:pt x="2721" y="14900"/>
                  </a:lnTo>
                  <a:lnTo>
                    <a:pt x="495" y="17125"/>
                  </a:lnTo>
                  <a:lnTo>
                    <a:pt x="1" y="17620"/>
                  </a:lnTo>
                  <a:lnTo>
                    <a:pt x="186" y="17620"/>
                  </a:lnTo>
                  <a:lnTo>
                    <a:pt x="743" y="17064"/>
                  </a:lnTo>
                  <a:lnTo>
                    <a:pt x="1856" y="15951"/>
                  </a:lnTo>
                  <a:lnTo>
                    <a:pt x="2968" y="14838"/>
                  </a:lnTo>
                  <a:lnTo>
                    <a:pt x="4081" y="13725"/>
                  </a:lnTo>
                  <a:lnTo>
                    <a:pt x="5194" y="12612"/>
                  </a:lnTo>
                  <a:lnTo>
                    <a:pt x="6307" y="11499"/>
                  </a:lnTo>
                  <a:lnTo>
                    <a:pt x="7420" y="10387"/>
                  </a:lnTo>
                  <a:lnTo>
                    <a:pt x="8532" y="9274"/>
                  </a:lnTo>
                  <a:lnTo>
                    <a:pt x="9645" y="8161"/>
                  </a:lnTo>
                  <a:lnTo>
                    <a:pt x="10758" y="7048"/>
                  </a:lnTo>
                  <a:lnTo>
                    <a:pt x="11871" y="5935"/>
                  </a:lnTo>
                  <a:lnTo>
                    <a:pt x="12984" y="4823"/>
                  </a:lnTo>
                  <a:lnTo>
                    <a:pt x="14097" y="3710"/>
                  </a:lnTo>
                  <a:lnTo>
                    <a:pt x="15209" y="2597"/>
                  </a:lnTo>
                  <a:lnTo>
                    <a:pt x="16322" y="1484"/>
                  </a:lnTo>
                  <a:lnTo>
                    <a:pt x="17435" y="371"/>
                  </a:lnTo>
                  <a:lnTo>
                    <a:pt x="17621" y="186"/>
                  </a:lnTo>
                  <a:cubicBezTo>
                    <a:pt x="17621" y="124"/>
                    <a:pt x="17621" y="62"/>
                    <a:pt x="17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33150" y="1735788"/>
              <a:ext cx="413450" cy="413475"/>
            </a:xfrm>
            <a:custGeom>
              <a:rect b="b" l="l" r="r" t="t"/>
              <a:pathLst>
                <a:path extrusionOk="0" h="16539" w="16538">
                  <a:moveTo>
                    <a:pt x="16538" y="1"/>
                  </a:moveTo>
                  <a:lnTo>
                    <a:pt x="16090" y="449"/>
                  </a:lnTo>
                  <a:lnTo>
                    <a:pt x="14977" y="1562"/>
                  </a:lnTo>
                  <a:lnTo>
                    <a:pt x="13864" y="2675"/>
                  </a:lnTo>
                  <a:lnTo>
                    <a:pt x="12751" y="3787"/>
                  </a:lnTo>
                  <a:lnTo>
                    <a:pt x="11638" y="4900"/>
                  </a:lnTo>
                  <a:lnTo>
                    <a:pt x="10510" y="6013"/>
                  </a:lnTo>
                  <a:lnTo>
                    <a:pt x="9397" y="7126"/>
                  </a:lnTo>
                  <a:lnTo>
                    <a:pt x="8285" y="8239"/>
                  </a:lnTo>
                  <a:lnTo>
                    <a:pt x="7172" y="9351"/>
                  </a:lnTo>
                  <a:lnTo>
                    <a:pt x="5008" y="11531"/>
                  </a:lnTo>
                  <a:lnTo>
                    <a:pt x="4946" y="11577"/>
                  </a:lnTo>
                  <a:lnTo>
                    <a:pt x="3833" y="12690"/>
                  </a:lnTo>
                  <a:lnTo>
                    <a:pt x="2720" y="13803"/>
                  </a:lnTo>
                  <a:lnTo>
                    <a:pt x="1623" y="14916"/>
                  </a:lnTo>
                  <a:lnTo>
                    <a:pt x="510" y="16028"/>
                  </a:lnTo>
                  <a:lnTo>
                    <a:pt x="0" y="16538"/>
                  </a:lnTo>
                  <a:lnTo>
                    <a:pt x="201" y="16538"/>
                  </a:lnTo>
                  <a:lnTo>
                    <a:pt x="773" y="15982"/>
                  </a:lnTo>
                  <a:lnTo>
                    <a:pt x="1886" y="14869"/>
                  </a:lnTo>
                  <a:lnTo>
                    <a:pt x="2999" y="13756"/>
                  </a:lnTo>
                  <a:lnTo>
                    <a:pt x="4111" y="12644"/>
                  </a:lnTo>
                  <a:lnTo>
                    <a:pt x="5224" y="11531"/>
                  </a:lnTo>
                  <a:lnTo>
                    <a:pt x="6337" y="10418"/>
                  </a:lnTo>
                  <a:lnTo>
                    <a:pt x="7450" y="9305"/>
                  </a:lnTo>
                  <a:lnTo>
                    <a:pt x="8563" y="8192"/>
                  </a:lnTo>
                  <a:lnTo>
                    <a:pt x="9676" y="7079"/>
                  </a:lnTo>
                  <a:lnTo>
                    <a:pt x="10788" y="5967"/>
                  </a:lnTo>
                  <a:lnTo>
                    <a:pt x="11901" y="4854"/>
                  </a:lnTo>
                  <a:lnTo>
                    <a:pt x="13014" y="3741"/>
                  </a:lnTo>
                  <a:lnTo>
                    <a:pt x="14127" y="2628"/>
                  </a:lnTo>
                  <a:lnTo>
                    <a:pt x="15240" y="1515"/>
                  </a:lnTo>
                  <a:lnTo>
                    <a:pt x="16352" y="403"/>
                  </a:lnTo>
                  <a:lnTo>
                    <a:pt x="16523" y="217"/>
                  </a:lnTo>
                  <a:lnTo>
                    <a:pt x="16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262900" y="1765163"/>
              <a:ext cx="382175" cy="382175"/>
            </a:xfrm>
            <a:custGeom>
              <a:rect b="b" l="l" r="r" t="t"/>
              <a:pathLst>
                <a:path extrusionOk="0" h="15287" w="15287">
                  <a:moveTo>
                    <a:pt x="15286" y="0"/>
                  </a:moveTo>
                  <a:lnTo>
                    <a:pt x="14900" y="387"/>
                  </a:lnTo>
                  <a:lnTo>
                    <a:pt x="13787" y="1500"/>
                  </a:lnTo>
                  <a:lnTo>
                    <a:pt x="12674" y="2612"/>
                  </a:lnTo>
                  <a:lnTo>
                    <a:pt x="11561" y="3725"/>
                  </a:lnTo>
                  <a:lnTo>
                    <a:pt x="9382" y="5889"/>
                  </a:lnTo>
                  <a:lnTo>
                    <a:pt x="9336" y="5951"/>
                  </a:lnTo>
                  <a:lnTo>
                    <a:pt x="8223" y="7064"/>
                  </a:lnTo>
                  <a:lnTo>
                    <a:pt x="7110" y="8176"/>
                  </a:lnTo>
                  <a:lnTo>
                    <a:pt x="5997" y="9289"/>
                  </a:lnTo>
                  <a:lnTo>
                    <a:pt x="4884" y="10418"/>
                  </a:lnTo>
                  <a:lnTo>
                    <a:pt x="3772" y="11530"/>
                  </a:lnTo>
                  <a:lnTo>
                    <a:pt x="2659" y="12643"/>
                  </a:lnTo>
                  <a:lnTo>
                    <a:pt x="1546" y="13741"/>
                  </a:lnTo>
                  <a:lnTo>
                    <a:pt x="433" y="14853"/>
                  </a:lnTo>
                  <a:lnTo>
                    <a:pt x="0" y="15286"/>
                  </a:lnTo>
                  <a:lnTo>
                    <a:pt x="217" y="15271"/>
                  </a:lnTo>
                  <a:lnTo>
                    <a:pt x="1762" y="13741"/>
                  </a:lnTo>
                  <a:lnTo>
                    <a:pt x="1809" y="13679"/>
                  </a:lnTo>
                  <a:lnTo>
                    <a:pt x="2921" y="12566"/>
                  </a:lnTo>
                  <a:lnTo>
                    <a:pt x="4034" y="11453"/>
                  </a:lnTo>
                  <a:lnTo>
                    <a:pt x="5147" y="10340"/>
                  </a:lnTo>
                  <a:lnTo>
                    <a:pt x="6260" y="9227"/>
                  </a:lnTo>
                  <a:lnTo>
                    <a:pt x="7373" y="8115"/>
                  </a:lnTo>
                  <a:lnTo>
                    <a:pt x="8486" y="7002"/>
                  </a:lnTo>
                  <a:lnTo>
                    <a:pt x="9598" y="5889"/>
                  </a:lnTo>
                  <a:lnTo>
                    <a:pt x="10711" y="4776"/>
                  </a:lnTo>
                  <a:lnTo>
                    <a:pt x="11824" y="3663"/>
                  </a:lnTo>
                  <a:lnTo>
                    <a:pt x="12937" y="2551"/>
                  </a:lnTo>
                  <a:lnTo>
                    <a:pt x="14050" y="1438"/>
                  </a:lnTo>
                  <a:lnTo>
                    <a:pt x="15162" y="325"/>
                  </a:lnTo>
                  <a:lnTo>
                    <a:pt x="15271" y="232"/>
                  </a:lnTo>
                  <a:cubicBezTo>
                    <a:pt x="15271" y="155"/>
                    <a:pt x="15271" y="78"/>
                    <a:pt x="15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048450" y="1551488"/>
              <a:ext cx="561450" cy="561450"/>
            </a:xfrm>
            <a:custGeom>
              <a:rect b="b" l="l" r="r" t="t"/>
              <a:pathLst>
                <a:path extrusionOk="0" h="22458" w="22458">
                  <a:moveTo>
                    <a:pt x="22396" y="0"/>
                  </a:moveTo>
                  <a:lnTo>
                    <a:pt x="22365" y="31"/>
                  </a:lnTo>
                  <a:lnTo>
                    <a:pt x="21252" y="1144"/>
                  </a:lnTo>
                  <a:lnTo>
                    <a:pt x="20139" y="2257"/>
                  </a:lnTo>
                  <a:lnTo>
                    <a:pt x="19026" y="3370"/>
                  </a:lnTo>
                  <a:lnTo>
                    <a:pt x="17898" y="4482"/>
                  </a:lnTo>
                  <a:lnTo>
                    <a:pt x="16785" y="5595"/>
                  </a:lnTo>
                  <a:lnTo>
                    <a:pt x="15673" y="6708"/>
                  </a:lnTo>
                  <a:lnTo>
                    <a:pt x="14560" y="7821"/>
                  </a:lnTo>
                  <a:lnTo>
                    <a:pt x="13462" y="8934"/>
                  </a:lnTo>
                  <a:lnTo>
                    <a:pt x="12350" y="10047"/>
                  </a:lnTo>
                  <a:lnTo>
                    <a:pt x="11237" y="11159"/>
                  </a:lnTo>
                  <a:lnTo>
                    <a:pt x="10124" y="12272"/>
                  </a:lnTo>
                  <a:lnTo>
                    <a:pt x="9011" y="13385"/>
                  </a:lnTo>
                  <a:lnTo>
                    <a:pt x="7898" y="14498"/>
                  </a:lnTo>
                  <a:lnTo>
                    <a:pt x="6785" y="15611"/>
                  </a:lnTo>
                  <a:lnTo>
                    <a:pt x="5673" y="16723"/>
                  </a:lnTo>
                  <a:lnTo>
                    <a:pt x="4560" y="17836"/>
                  </a:lnTo>
                  <a:lnTo>
                    <a:pt x="3432" y="18965"/>
                  </a:lnTo>
                  <a:lnTo>
                    <a:pt x="2319" y="20077"/>
                  </a:lnTo>
                  <a:lnTo>
                    <a:pt x="1206" y="21190"/>
                  </a:lnTo>
                  <a:lnTo>
                    <a:pt x="93" y="22288"/>
                  </a:lnTo>
                  <a:lnTo>
                    <a:pt x="0" y="22380"/>
                  </a:lnTo>
                  <a:lnTo>
                    <a:pt x="155" y="22458"/>
                  </a:lnTo>
                  <a:lnTo>
                    <a:pt x="310" y="22288"/>
                  </a:lnTo>
                  <a:lnTo>
                    <a:pt x="356" y="22241"/>
                  </a:lnTo>
                  <a:lnTo>
                    <a:pt x="1469" y="21128"/>
                  </a:lnTo>
                  <a:lnTo>
                    <a:pt x="2582" y="20016"/>
                  </a:lnTo>
                  <a:lnTo>
                    <a:pt x="3710" y="18903"/>
                  </a:lnTo>
                  <a:lnTo>
                    <a:pt x="4823" y="17790"/>
                  </a:lnTo>
                  <a:lnTo>
                    <a:pt x="5935" y="16677"/>
                  </a:lnTo>
                  <a:lnTo>
                    <a:pt x="7048" y="15564"/>
                  </a:lnTo>
                  <a:lnTo>
                    <a:pt x="8161" y="14451"/>
                  </a:lnTo>
                  <a:lnTo>
                    <a:pt x="9274" y="13339"/>
                  </a:lnTo>
                  <a:lnTo>
                    <a:pt x="10387" y="12226"/>
                  </a:lnTo>
                  <a:lnTo>
                    <a:pt x="11499" y="11113"/>
                  </a:lnTo>
                  <a:lnTo>
                    <a:pt x="12612" y="10000"/>
                  </a:lnTo>
                  <a:lnTo>
                    <a:pt x="13725" y="8887"/>
                  </a:lnTo>
                  <a:lnTo>
                    <a:pt x="14838" y="7775"/>
                  </a:lnTo>
                  <a:lnTo>
                    <a:pt x="15951" y="6662"/>
                  </a:lnTo>
                  <a:lnTo>
                    <a:pt x="17064" y="5549"/>
                  </a:lnTo>
                  <a:lnTo>
                    <a:pt x="18176" y="4436"/>
                  </a:lnTo>
                  <a:lnTo>
                    <a:pt x="19289" y="3323"/>
                  </a:lnTo>
                  <a:lnTo>
                    <a:pt x="20402" y="2210"/>
                  </a:lnTo>
                  <a:lnTo>
                    <a:pt x="21515" y="1098"/>
                  </a:lnTo>
                  <a:lnTo>
                    <a:pt x="22458" y="139"/>
                  </a:lnTo>
                  <a:lnTo>
                    <a:pt x="22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068150" y="1570813"/>
              <a:ext cx="550250" cy="550250"/>
            </a:xfrm>
            <a:custGeom>
              <a:rect b="b" l="l" r="r" t="t"/>
              <a:pathLst>
                <a:path extrusionOk="0" h="22010" w="22010">
                  <a:moveTo>
                    <a:pt x="21948" y="0"/>
                  </a:moveTo>
                  <a:lnTo>
                    <a:pt x="21577" y="371"/>
                  </a:lnTo>
                  <a:lnTo>
                    <a:pt x="20464" y="1484"/>
                  </a:lnTo>
                  <a:lnTo>
                    <a:pt x="19351" y="2597"/>
                  </a:lnTo>
                  <a:lnTo>
                    <a:pt x="18238" y="3709"/>
                  </a:lnTo>
                  <a:lnTo>
                    <a:pt x="17110" y="4822"/>
                  </a:lnTo>
                  <a:lnTo>
                    <a:pt x="15997" y="5935"/>
                  </a:lnTo>
                  <a:lnTo>
                    <a:pt x="14885" y="7048"/>
                  </a:lnTo>
                  <a:lnTo>
                    <a:pt x="13772" y="8161"/>
                  </a:lnTo>
                  <a:lnTo>
                    <a:pt x="12103" y="9830"/>
                  </a:lnTo>
                  <a:lnTo>
                    <a:pt x="11546" y="10386"/>
                  </a:lnTo>
                  <a:lnTo>
                    <a:pt x="10433" y="11499"/>
                  </a:lnTo>
                  <a:lnTo>
                    <a:pt x="9320" y="12612"/>
                  </a:lnTo>
                  <a:lnTo>
                    <a:pt x="8223" y="13725"/>
                  </a:lnTo>
                  <a:lnTo>
                    <a:pt x="7110" y="14838"/>
                  </a:lnTo>
                  <a:lnTo>
                    <a:pt x="5997" y="15950"/>
                  </a:lnTo>
                  <a:lnTo>
                    <a:pt x="4885" y="17063"/>
                  </a:lnTo>
                  <a:lnTo>
                    <a:pt x="3756" y="18192"/>
                  </a:lnTo>
                  <a:lnTo>
                    <a:pt x="2644" y="19304"/>
                  </a:lnTo>
                  <a:lnTo>
                    <a:pt x="1531" y="20417"/>
                  </a:lnTo>
                  <a:lnTo>
                    <a:pt x="418" y="21515"/>
                  </a:lnTo>
                  <a:lnTo>
                    <a:pt x="1" y="21947"/>
                  </a:lnTo>
                  <a:lnTo>
                    <a:pt x="155" y="22009"/>
                  </a:lnTo>
                  <a:lnTo>
                    <a:pt x="696" y="21468"/>
                  </a:lnTo>
                  <a:lnTo>
                    <a:pt x="1809" y="20355"/>
                  </a:lnTo>
                  <a:lnTo>
                    <a:pt x="2922" y="19243"/>
                  </a:lnTo>
                  <a:lnTo>
                    <a:pt x="5147" y="17017"/>
                  </a:lnTo>
                  <a:lnTo>
                    <a:pt x="6260" y="15904"/>
                  </a:lnTo>
                  <a:lnTo>
                    <a:pt x="7373" y="14791"/>
                  </a:lnTo>
                  <a:lnTo>
                    <a:pt x="9599" y="12566"/>
                  </a:lnTo>
                  <a:lnTo>
                    <a:pt x="10711" y="11453"/>
                  </a:lnTo>
                  <a:lnTo>
                    <a:pt x="11824" y="10340"/>
                  </a:lnTo>
                  <a:lnTo>
                    <a:pt x="12922" y="9227"/>
                  </a:lnTo>
                  <a:lnTo>
                    <a:pt x="14034" y="8114"/>
                  </a:lnTo>
                  <a:lnTo>
                    <a:pt x="15147" y="7002"/>
                  </a:lnTo>
                  <a:lnTo>
                    <a:pt x="16260" y="5889"/>
                  </a:lnTo>
                  <a:lnTo>
                    <a:pt x="17373" y="4776"/>
                  </a:lnTo>
                  <a:lnTo>
                    <a:pt x="18486" y="3663"/>
                  </a:lnTo>
                  <a:lnTo>
                    <a:pt x="19599" y="2550"/>
                  </a:lnTo>
                  <a:lnTo>
                    <a:pt x="20711" y="1437"/>
                  </a:lnTo>
                  <a:lnTo>
                    <a:pt x="21824" y="325"/>
                  </a:lnTo>
                  <a:lnTo>
                    <a:pt x="22010" y="155"/>
                  </a:lnTo>
                  <a:lnTo>
                    <a:pt x="219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994750" y="1497388"/>
              <a:ext cx="586175" cy="586175"/>
            </a:xfrm>
            <a:custGeom>
              <a:rect b="b" l="l" r="r" t="t"/>
              <a:pathLst>
                <a:path extrusionOk="0" h="23447" w="23447">
                  <a:moveTo>
                    <a:pt x="23369" y="0"/>
                  </a:moveTo>
                  <a:lnTo>
                    <a:pt x="22287" y="1082"/>
                  </a:lnTo>
                  <a:lnTo>
                    <a:pt x="21174" y="2195"/>
                  </a:lnTo>
                  <a:lnTo>
                    <a:pt x="20046" y="3308"/>
                  </a:lnTo>
                  <a:lnTo>
                    <a:pt x="18933" y="4421"/>
                  </a:lnTo>
                  <a:lnTo>
                    <a:pt x="17821" y="5534"/>
                  </a:lnTo>
                  <a:lnTo>
                    <a:pt x="16708" y="6646"/>
                  </a:lnTo>
                  <a:lnTo>
                    <a:pt x="15610" y="7759"/>
                  </a:lnTo>
                  <a:lnTo>
                    <a:pt x="14498" y="8872"/>
                  </a:lnTo>
                  <a:lnTo>
                    <a:pt x="13385" y="9985"/>
                  </a:lnTo>
                  <a:lnTo>
                    <a:pt x="12272" y="11098"/>
                  </a:lnTo>
                  <a:lnTo>
                    <a:pt x="11159" y="12211"/>
                  </a:lnTo>
                  <a:lnTo>
                    <a:pt x="10046" y="13323"/>
                  </a:lnTo>
                  <a:lnTo>
                    <a:pt x="8933" y="14436"/>
                  </a:lnTo>
                  <a:lnTo>
                    <a:pt x="7821" y="15549"/>
                  </a:lnTo>
                  <a:lnTo>
                    <a:pt x="6708" y="16662"/>
                  </a:lnTo>
                  <a:lnTo>
                    <a:pt x="5595" y="17775"/>
                  </a:lnTo>
                  <a:lnTo>
                    <a:pt x="4482" y="18887"/>
                  </a:lnTo>
                  <a:lnTo>
                    <a:pt x="3369" y="20000"/>
                  </a:lnTo>
                  <a:lnTo>
                    <a:pt x="2241" y="21129"/>
                  </a:lnTo>
                  <a:lnTo>
                    <a:pt x="1128" y="22241"/>
                  </a:lnTo>
                  <a:lnTo>
                    <a:pt x="15" y="23354"/>
                  </a:lnTo>
                  <a:lnTo>
                    <a:pt x="0" y="23370"/>
                  </a:lnTo>
                  <a:lnTo>
                    <a:pt x="124" y="23447"/>
                  </a:lnTo>
                  <a:lnTo>
                    <a:pt x="294" y="23292"/>
                  </a:lnTo>
                  <a:lnTo>
                    <a:pt x="1407" y="22180"/>
                  </a:lnTo>
                  <a:lnTo>
                    <a:pt x="2519" y="21067"/>
                  </a:lnTo>
                  <a:lnTo>
                    <a:pt x="3632" y="19938"/>
                  </a:lnTo>
                  <a:lnTo>
                    <a:pt x="4745" y="18826"/>
                  </a:lnTo>
                  <a:lnTo>
                    <a:pt x="5858" y="17713"/>
                  </a:lnTo>
                  <a:lnTo>
                    <a:pt x="8083" y="15487"/>
                  </a:lnTo>
                  <a:lnTo>
                    <a:pt x="9181" y="14374"/>
                  </a:lnTo>
                  <a:lnTo>
                    <a:pt x="10294" y="13262"/>
                  </a:lnTo>
                  <a:lnTo>
                    <a:pt x="12102" y="11469"/>
                  </a:lnTo>
                  <a:lnTo>
                    <a:pt x="12519" y="11036"/>
                  </a:lnTo>
                  <a:lnTo>
                    <a:pt x="13632" y="9923"/>
                  </a:lnTo>
                  <a:lnTo>
                    <a:pt x="14745" y="8810"/>
                  </a:lnTo>
                  <a:lnTo>
                    <a:pt x="15858" y="7697"/>
                  </a:lnTo>
                  <a:lnTo>
                    <a:pt x="16970" y="6585"/>
                  </a:lnTo>
                  <a:lnTo>
                    <a:pt x="18083" y="5472"/>
                  </a:lnTo>
                  <a:lnTo>
                    <a:pt x="19196" y="4359"/>
                  </a:lnTo>
                  <a:lnTo>
                    <a:pt x="20309" y="3246"/>
                  </a:lnTo>
                  <a:lnTo>
                    <a:pt x="21422" y="2133"/>
                  </a:lnTo>
                  <a:lnTo>
                    <a:pt x="22550" y="1036"/>
                  </a:lnTo>
                  <a:lnTo>
                    <a:pt x="23446" y="140"/>
                  </a:lnTo>
                  <a:lnTo>
                    <a:pt x="23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012125" y="1514763"/>
              <a:ext cx="579225" cy="579250"/>
            </a:xfrm>
            <a:custGeom>
              <a:rect b="b" l="l" r="r" t="t"/>
              <a:pathLst>
                <a:path extrusionOk="0" h="23170" w="23169">
                  <a:moveTo>
                    <a:pt x="23091" y="1"/>
                  </a:moveTo>
                  <a:lnTo>
                    <a:pt x="22705" y="387"/>
                  </a:lnTo>
                  <a:lnTo>
                    <a:pt x="21592" y="1500"/>
                  </a:lnTo>
                  <a:lnTo>
                    <a:pt x="20479" y="2613"/>
                  </a:lnTo>
                  <a:lnTo>
                    <a:pt x="19351" y="3726"/>
                  </a:lnTo>
                  <a:lnTo>
                    <a:pt x="18238" y="4839"/>
                  </a:lnTo>
                  <a:lnTo>
                    <a:pt x="17126" y="5951"/>
                  </a:lnTo>
                  <a:lnTo>
                    <a:pt x="16013" y="7064"/>
                  </a:lnTo>
                  <a:lnTo>
                    <a:pt x="14915" y="8177"/>
                  </a:lnTo>
                  <a:lnTo>
                    <a:pt x="13803" y="9290"/>
                  </a:lnTo>
                  <a:lnTo>
                    <a:pt x="12690" y="10403"/>
                  </a:lnTo>
                  <a:lnTo>
                    <a:pt x="11577" y="11516"/>
                  </a:lnTo>
                  <a:lnTo>
                    <a:pt x="10464" y="12628"/>
                  </a:lnTo>
                  <a:lnTo>
                    <a:pt x="9351" y="13741"/>
                  </a:lnTo>
                  <a:lnTo>
                    <a:pt x="8238" y="14854"/>
                  </a:lnTo>
                  <a:lnTo>
                    <a:pt x="7126" y="15967"/>
                  </a:lnTo>
                  <a:lnTo>
                    <a:pt x="6013" y="17080"/>
                  </a:lnTo>
                  <a:lnTo>
                    <a:pt x="4900" y="18192"/>
                  </a:lnTo>
                  <a:lnTo>
                    <a:pt x="3787" y="19305"/>
                  </a:lnTo>
                  <a:lnTo>
                    <a:pt x="2659" y="20434"/>
                  </a:lnTo>
                  <a:lnTo>
                    <a:pt x="1546" y="21546"/>
                  </a:lnTo>
                  <a:lnTo>
                    <a:pt x="433" y="22659"/>
                  </a:lnTo>
                  <a:lnTo>
                    <a:pt x="1" y="23092"/>
                  </a:lnTo>
                  <a:lnTo>
                    <a:pt x="124" y="23169"/>
                  </a:lnTo>
                  <a:lnTo>
                    <a:pt x="712" y="22582"/>
                  </a:lnTo>
                  <a:lnTo>
                    <a:pt x="1824" y="21469"/>
                  </a:lnTo>
                  <a:lnTo>
                    <a:pt x="2937" y="20356"/>
                  </a:lnTo>
                  <a:lnTo>
                    <a:pt x="4050" y="19259"/>
                  </a:lnTo>
                  <a:lnTo>
                    <a:pt x="5163" y="18146"/>
                  </a:lnTo>
                  <a:lnTo>
                    <a:pt x="6276" y="17033"/>
                  </a:lnTo>
                  <a:lnTo>
                    <a:pt x="7388" y="15920"/>
                  </a:lnTo>
                  <a:lnTo>
                    <a:pt x="8501" y="14808"/>
                  </a:lnTo>
                  <a:lnTo>
                    <a:pt x="9614" y="13695"/>
                  </a:lnTo>
                  <a:lnTo>
                    <a:pt x="10727" y="12582"/>
                  </a:lnTo>
                  <a:lnTo>
                    <a:pt x="11840" y="11469"/>
                  </a:lnTo>
                  <a:lnTo>
                    <a:pt x="12952" y="10356"/>
                  </a:lnTo>
                  <a:lnTo>
                    <a:pt x="14065" y="9244"/>
                  </a:lnTo>
                  <a:lnTo>
                    <a:pt x="15178" y="8131"/>
                  </a:lnTo>
                  <a:lnTo>
                    <a:pt x="16291" y="7018"/>
                  </a:lnTo>
                  <a:lnTo>
                    <a:pt x="17404" y="5905"/>
                  </a:lnTo>
                  <a:lnTo>
                    <a:pt x="18517" y="4792"/>
                  </a:lnTo>
                  <a:lnTo>
                    <a:pt x="19629" y="3679"/>
                  </a:lnTo>
                  <a:lnTo>
                    <a:pt x="20742" y="2567"/>
                  </a:lnTo>
                  <a:lnTo>
                    <a:pt x="21855" y="1454"/>
                  </a:lnTo>
                  <a:lnTo>
                    <a:pt x="22968" y="341"/>
                  </a:lnTo>
                  <a:lnTo>
                    <a:pt x="23169" y="125"/>
                  </a:lnTo>
                  <a:lnTo>
                    <a:pt x="2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947200" y="1449863"/>
              <a:ext cx="598175" cy="598150"/>
            </a:xfrm>
            <a:custGeom>
              <a:rect b="b" l="l" r="r" t="t"/>
              <a:pathLst>
                <a:path extrusionOk="0" h="23926" w="23927">
                  <a:moveTo>
                    <a:pt x="23834" y="0"/>
                  </a:moveTo>
                  <a:lnTo>
                    <a:pt x="23076" y="758"/>
                  </a:lnTo>
                  <a:lnTo>
                    <a:pt x="21948" y="1871"/>
                  </a:lnTo>
                  <a:lnTo>
                    <a:pt x="20835" y="2983"/>
                  </a:lnTo>
                  <a:lnTo>
                    <a:pt x="19723" y="4096"/>
                  </a:lnTo>
                  <a:lnTo>
                    <a:pt x="18610" y="5209"/>
                  </a:lnTo>
                  <a:lnTo>
                    <a:pt x="17512" y="6322"/>
                  </a:lnTo>
                  <a:lnTo>
                    <a:pt x="16400" y="7435"/>
                  </a:lnTo>
                  <a:lnTo>
                    <a:pt x="15287" y="8547"/>
                  </a:lnTo>
                  <a:lnTo>
                    <a:pt x="14174" y="9660"/>
                  </a:lnTo>
                  <a:lnTo>
                    <a:pt x="13061" y="10773"/>
                  </a:lnTo>
                  <a:lnTo>
                    <a:pt x="11948" y="11886"/>
                  </a:lnTo>
                  <a:lnTo>
                    <a:pt x="10835" y="12999"/>
                  </a:lnTo>
                  <a:lnTo>
                    <a:pt x="9723" y="14112"/>
                  </a:lnTo>
                  <a:lnTo>
                    <a:pt x="8610" y="15224"/>
                  </a:lnTo>
                  <a:lnTo>
                    <a:pt x="7497" y="16337"/>
                  </a:lnTo>
                  <a:lnTo>
                    <a:pt x="6384" y="17450"/>
                  </a:lnTo>
                  <a:lnTo>
                    <a:pt x="5271" y="18563"/>
                  </a:lnTo>
                  <a:lnTo>
                    <a:pt x="4159" y="19676"/>
                  </a:lnTo>
                  <a:lnTo>
                    <a:pt x="3046" y="20788"/>
                  </a:lnTo>
                  <a:lnTo>
                    <a:pt x="805" y="23030"/>
                  </a:lnTo>
                  <a:lnTo>
                    <a:pt x="1" y="23833"/>
                  </a:lnTo>
                  <a:lnTo>
                    <a:pt x="109" y="23926"/>
                  </a:lnTo>
                  <a:lnTo>
                    <a:pt x="1083" y="22952"/>
                  </a:lnTo>
                  <a:lnTo>
                    <a:pt x="2196" y="21839"/>
                  </a:lnTo>
                  <a:lnTo>
                    <a:pt x="3309" y="20727"/>
                  </a:lnTo>
                  <a:lnTo>
                    <a:pt x="4421" y="19614"/>
                  </a:lnTo>
                  <a:lnTo>
                    <a:pt x="5534" y="18501"/>
                  </a:lnTo>
                  <a:lnTo>
                    <a:pt x="6647" y="17388"/>
                  </a:lnTo>
                  <a:lnTo>
                    <a:pt x="7760" y="16275"/>
                  </a:lnTo>
                  <a:lnTo>
                    <a:pt x="8873" y="15163"/>
                  </a:lnTo>
                  <a:lnTo>
                    <a:pt x="9985" y="14050"/>
                  </a:lnTo>
                  <a:lnTo>
                    <a:pt x="11098" y="12937"/>
                  </a:lnTo>
                  <a:lnTo>
                    <a:pt x="12211" y="11824"/>
                  </a:lnTo>
                  <a:lnTo>
                    <a:pt x="13324" y="10711"/>
                  </a:lnTo>
                  <a:lnTo>
                    <a:pt x="14437" y="9598"/>
                  </a:lnTo>
                  <a:lnTo>
                    <a:pt x="15549" y="8486"/>
                  </a:lnTo>
                  <a:lnTo>
                    <a:pt x="16662" y="7373"/>
                  </a:lnTo>
                  <a:lnTo>
                    <a:pt x="17775" y="6260"/>
                  </a:lnTo>
                  <a:lnTo>
                    <a:pt x="18888" y="5147"/>
                  </a:lnTo>
                  <a:lnTo>
                    <a:pt x="20001" y="4034"/>
                  </a:lnTo>
                  <a:lnTo>
                    <a:pt x="21114" y="2937"/>
                  </a:lnTo>
                  <a:lnTo>
                    <a:pt x="22226" y="1809"/>
                  </a:lnTo>
                  <a:lnTo>
                    <a:pt x="23339" y="696"/>
                  </a:lnTo>
                  <a:lnTo>
                    <a:pt x="23927" y="109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32525" y="1435188"/>
              <a:ext cx="599725" cy="599700"/>
            </a:xfrm>
            <a:custGeom>
              <a:rect b="b" l="l" r="r" t="t"/>
              <a:pathLst>
                <a:path extrusionOk="0" h="23988" w="23989">
                  <a:moveTo>
                    <a:pt x="23880" y="0"/>
                  </a:moveTo>
                  <a:lnTo>
                    <a:pt x="23663" y="232"/>
                  </a:lnTo>
                  <a:lnTo>
                    <a:pt x="22535" y="1345"/>
                  </a:lnTo>
                  <a:lnTo>
                    <a:pt x="21422" y="2458"/>
                  </a:lnTo>
                  <a:lnTo>
                    <a:pt x="20310" y="3570"/>
                  </a:lnTo>
                  <a:lnTo>
                    <a:pt x="19197" y="4683"/>
                  </a:lnTo>
                  <a:lnTo>
                    <a:pt x="18099" y="5796"/>
                  </a:lnTo>
                  <a:lnTo>
                    <a:pt x="16987" y="6909"/>
                  </a:lnTo>
                  <a:lnTo>
                    <a:pt x="15874" y="8022"/>
                  </a:lnTo>
                  <a:lnTo>
                    <a:pt x="14761" y="9134"/>
                  </a:lnTo>
                  <a:lnTo>
                    <a:pt x="13648" y="10247"/>
                  </a:lnTo>
                  <a:lnTo>
                    <a:pt x="12535" y="11360"/>
                  </a:lnTo>
                  <a:lnTo>
                    <a:pt x="11422" y="12473"/>
                  </a:lnTo>
                  <a:lnTo>
                    <a:pt x="10310" y="13586"/>
                  </a:lnTo>
                  <a:lnTo>
                    <a:pt x="9197" y="14699"/>
                  </a:lnTo>
                  <a:lnTo>
                    <a:pt x="8084" y="15811"/>
                  </a:lnTo>
                  <a:lnTo>
                    <a:pt x="6971" y="16924"/>
                  </a:lnTo>
                  <a:lnTo>
                    <a:pt x="5858" y="18037"/>
                  </a:lnTo>
                  <a:lnTo>
                    <a:pt x="4746" y="19150"/>
                  </a:lnTo>
                  <a:lnTo>
                    <a:pt x="3633" y="20263"/>
                  </a:lnTo>
                  <a:lnTo>
                    <a:pt x="2520" y="21375"/>
                  </a:lnTo>
                  <a:lnTo>
                    <a:pt x="1407" y="22488"/>
                  </a:lnTo>
                  <a:lnTo>
                    <a:pt x="279" y="23617"/>
                  </a:lnTo>
                  <a:lnTo>
                    <a:pt x="1" y="23879"/>
                  </a:lnTo>
                  <a:lnTo>
                    <a:pt x="109" y="23987"/>
                  </a:lnTo>
                  <a:lnTo>
                    <a:pt x="557" y="23555"/>
                  </a:lnTo>
                  <a:lnTo>
                    <a:pt x="1670" y="22426"/>
                  </a:lnTo>
                  <a:lnTo>
                    <a:pt x="2783" y="21314"/>
                  </a:lnTo>
                  <a:lnTo>
                    <a:pt x="3896" y="20201"/>
                  </a:lnTo>
                  <a:lnTo>
                    <a:pt x="5008" y="19088"/>
                  </a:lnTo>
                  <a:lnTo>
                    <a:pt x="6121" y="17975"/>
                  </a:lnTo>
                  <a:lnTo>
                    <a:pt x="7234" y="16862"/>
                  </a:lnTo>
                  <a:lnTo>
                    <a:pt x="8347" y="15750"/>
                  </a:lnTo>
                  <a:lnTo>
                    <a:pt x="10495" y="13617"/>
                  </a:lnTo>
                  <a:lnTo>
                    <a:pt x="10572" y="13524"/>
                  </a:lnTo>
                  <a:lnTo>
                    <a:pt x="11685" y="12411"/>
                  </a:lnTo>
                  <a:lnTo>
                    <a:pt x="12798" y="11298"/>
                  </a:lnTo>
                  <a:lnTo>
                    <a:pt x="13911" y="10185"/>
                  </a:lnTo>
                  <a:lnTo>
                    <a:pt x="15024" y="9073"/>
                  </a:lnTo>
                  <a:lnTo>
                    <a:pt x="16136" y="7960"/>
                  </a:lnTo>
                  <a:lnTo>
                    <a:pt x="17249" y="6847"/>
                  </a:lnTo>
                  <a:lnTo>
                    <a:pt x="18362" y="5734"/>
                  </a:lnTo>
                  <a:lnTo>
                    <a:pt x="19475" y="4621"/>
                  </a:lnTo>
                  <a:lnTo>
                    <a:pt x="20588" y="3524"/>
                  </a:lnTo>
                  <a:lnTo>
                    <a:pt x="21701" y="2396"/>
                  </a:lnTo>
                  <a:lnTo>
                    <a:pt x="22813" y="1283"/>
                  </a:lnTo>
                  <a:lnTo>
                    <a:pt x="23926" y="170"/>
                  </a:lnTo>
                  <a:lnTo>
                    <a:pt x="23988" y="108"/>
                  </a:lnTo>
                  <a:cubicBezTo>
                    <a:pt x="23957" y="77"/>
                    <a:pt x="23911" y="46"/>
                    <a:pt x="23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62675" y="1464938"/>
              <a:ext cx="595075" cy="595450"/>
            </a:xfrm>
            <a:custGeom>
              <a:rect b="b" l="l" r="r" t="t"/>
              <a:pathLst>
                <a:path extrusionOk="0" h="23818" w="23803">
                  <a:moveTo>
                    <a:pt x="23709" y="0"/>
                  </a:moveTo>
                  <a:lnTo>
                    <a:pt x="23570" y="155"/>
                  </a:lnTo>
                  <a:lnTo>
                    <a:pt x="22457" y="1268"/>
                  </a:lnTo>
                  <a:lnTo>
                    <a:pt x="21329" y="2380"/>
                  </a:lnTo>
                  <a:lnTo>
                    <a:pt x="20216" y="3493"/>
                  </a:lnTo>
                  <a:lnTo>
                    <a:pt x="19104" y="4606"/>
                  </a:lnTo>
                  <a:lnTo>
                    <a:pt x="17991" y="5719"/>
                  </a:lnTo>
                  <a:lnTo>
                    <a:pt x="16893" y="6832"/>
                  </a:lnTo>
                  <a:lnTo>
                    <a:pt x="15781" y="7944"/>
                  </a:lnTo>
                  <a:lnTo>
                    <a:pt x="14668" y="9057"/>
                  </a:lnTo>
                  <a:lnTo>
                    <a:pt x="13555" y="10170"/>
                  </a:lnTo>
                  <a:lnTo>
                    <a:pt x="12442" y="11283"/>
                  </a:lnTo>
                  <a:lnTo>
                    <a:pt x="11329" y="12396"/>
                  </a:lnTo>
                  <a:lnTo>
                    <a:pt x="10216" y="13509"/>
                  </a:lnTo>
                  <a:lnTo>
                    <a:pt x="9104" y="14621"/>
                  </a:lnTo>
                  <a:lnTo>
                    <a:pt x="7991" y="15734"/>
                  </a:lnTo>
                  <a:lnTo>
                    <a:pt x="5812" y="17913"/>
                  </a:lnTo>
                  <a:lnTo>
                    <a:pt x="5765" y="17960"/>
                  </a:lnTo>
                  <a:lnTo>
                    <a:pt x="4652" y="19073"/>
                  </a:lnTo>
                  <a:lnTo>
                    <a:pt x="3540" y="20185"/>
                  </a:lnTo>
                  <a:lnTo>
                    <a:pt x="2427" y="21298"/>
                  </a:lnTo>
                  <a:lnTo>
                    <a:pt x="1298" y="22427"/>
                  </a:lnTo>
                  <a:lnTo>
                    <a:pt x="186" y="23539"/>
                  </a:lnTo>
                  <a:lnTo>
                    <a:pt x="0" y="23725"/>
                  </a:lnTo>
                  <a:lnTo>
                    <a:pt x="108" y="23818"/>
                  </a:lnTo>
                  <a:lnTo>
                    <a:pt x="464" y="23462"/>
                  </a:lnTo>
                  <a:lnTo>
                    <a:pt x="1577" y="22349"/>
                  </a:lnTo>
                  <a:lnTo>
                    <a:pt x="2690" y="21236"/>
                  </a:lnTo>
                  <a:lnTo>
                    <a:pt x="3802" y="20124"/>
                  </a:lnTo>
                  <a:lnTo>
                    <a:pt x="4915" y="19011"/>
                  </a:lnTo>
                  <a:lnTo>
                    <a:pt x="6028" y="17898"/>
                  </a:lnTo>
                  <a:lnTo>
                    <a:pt x="7141" y="16785"/>
                  </a:lnTo>
                  <a:lnTo>
                    <a:pt x="8254" y="15672"/>
                  </a:lnTo>
                  <a:lnTo>
                    <a:pt x="9366" y="14560"/>
                  </a:lnTo>
                  <a:lnTo>
                    <a:pt x="10479" y="13447"/>
                  </a:lnTo>
                  <a:lnTo>
                    <a:pt x="11592" y="12334"/>
                  </a:lnTo>
                  <a:lnTo>
                    <a:pt x="12705" y="11221"/>
                  </a:lnTo>
                  <a:lnTo>
                    <a:pt x="13818" y="10108"/>
                  </a:lnTo>
                  <a:lnTo>
                    <a:pt x="14930" y="8995"/>
                  </a:lnTo>
                  <a:lnTo>
                    <a:pt x="16043" y="7883"/>
                  </a:lnTo>
                  <a:lnTo>
                    <a:pt x="17156" y="6770"/>
                  </a:lnTo>
                  <a:lnTo>
                    <a:pt x="18269" y="5657"/>
                  </a:lnTo>
                  <a:lnTo>
                    <a:pt x="19382" y="4544"/>
                  </a:lnTo>
                  <a:lnTo>
                    <a:pt x="20495" y="3431"/>
                  </a:lnTo>
                  <a:lnTo>
                    <a:pt x="21607" y="2334"/>
                  </a:lnTo>
                  <a:lnTo>
                    <a:pt x="22720" y="1206"/>
                  </a:lnTo>
                  <a:lnTo>
                    <a:pt x="23802" y="124"/>
                  </a:lnTo>
                  <a:lnTo>
                    <a:pt x="23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919000" y="1421663"/>
              <a:ext cx="599325" cy="599325"/>
            </a:xfrm>
            <a:custGeom>
              <a:rect b="b" l="l" r="r" t="t"/>
              <a:pathLst>
                <a:path extrusionOk="0" h="23973" w="23973">
                  <a:moveTo>
                    <a:pt x="23864" y="0"/>
                  </a:moveTo>
                  <a:lnTo>
                    <a:pt x="23076" y="773"/>
                  </a:lnTo>
                  <a:lnTo>
                    <a:pt x="21963" y="1886"/>
                  </a:lnTo>
                  <a:lnTo>
                    <a:pt x="20851" y="2999"/>
                  </a:lnTo>
                  <a:lnTo>
                    <a:pt x="19738" y="4111"/>
                  </a:lnTo>
                  <a:lnTo>
                    <a:pt x="18640" y="5224"/>
                  </a:lnTo>
                  <a:lnTo>
                    <a:pt x="17528" y="6337"/>
                  </a:lnTo>
                  <a:lnTo>
                    <a:pt x="16415" y="7450"/>
                  </a:lnTo>
                  <a:lnTo>
                    <a:pt x="15302" y="8563"/>
                  </a:lnTo>
                  <a:lnTo>
                    <a:pt x="14189" y="9675"/>
                  </a:lnTo>
                  <a:lnTo>
                    <a:pt x="13076" y="10788"/>
                  </a:lnTo>
                  <a:lnTo>
                    <a:pt x="11963" y="11901"/>
                  </a:lnTo>
                  <a:lnTo>
                    <a:pt x="10851" y="13014"/>
                  </a:lnTo>
                  <a:lnTo>
                    <a:pt x="9738" y="14127"/>
                  </a:lnTo>
                  <a:lnTo>
                    <a:pt x="8069" y="15796"/>
                  </a:lnTo>
                  <a:lnTo>
                    <a:pt x="7512" y="16352"/>
                  </a:lnTo>
                  <a:lnTo>
                    <a:pt x="6399" y="17465"/>
                  </a:lnTo>
                  <a:lnTo>
                    <a:pt x="5287" y="18578"/>
                  </a:lnTo>
                  <a:lnTo>
                    <a:pt x="4174" y="19691"/>
                  </a:lnTo>
                  <a:lnTo>
                    <a:pt x="3061" y="20804"/>
                  </a:lnTo>
                  <a:lnTo>
                    <a:pt x="1948" y="21916"/>
                  </a:lnTo>
                  <a:lnTo>
                    <a:pt x="835" y="23029"/>
                  </a:lnTo>
                  <a:lnTo>
                    <a:pt x="1" y="23864"/>
                  </a:lnTo>
                  <a:lnTo>
                    <a:pt x="109" y="23972"/>
                  </a:lnTo>
                  <a:lnTo>
                    <a:pt x="1098" y="22967"/>
                  </a:lnTo>
                  <a:lnTo>
                    <a:pt x="2211" y="21855"/>
                  </a:lnTo>
                  <a:lnTo>
                    <a:pt x="3324" y="20742"/>
                  </a:lnTo>
                  <a:lnTo>
                    <a:pt x="5549" y="18516"/>
                  </a:lnTo>
                  <a:lnTo>
                    <a:pt x="6662" y="17403"/>
                  </a:lnTo>
                  <a:lnTo>
                    <a:pt x="7775" y="16291"/>
                  </a:lnTo>
                  <a:lnTo>
                    <a:pt x="8888" y="15178"/>
                  </a:lnTo>
                  <a:lnTo>
                    <a:pt x="10001" y="14065"/>
                  </a:lnTo>
                  <a:lnTo>
                    <a:pt x="11113" y="12952"/>
                  </a:lnTo>
                  <a:lnTo>
                    <a:pt x="12226" y="11839"/>
                  </a:lnTo>
                  <a:lnTo>
                    <a:pt x="13339" y="10726"/>
                  </a:lnTo>
                  <a:lnTo>
                    <a:pt x="14452" y="9614"/>
                  </a:lnTo>
                  <a:lnTo>
                    <a:pt x="15565" y="8501"/>
                  </a:lnTo>
                  <a:lnTo>
                    <a:pt x="16677" y="7388"/>
                  </a:lnTo>
                  <a:lnTo>
                    <a:pt x="17790" y="6275"/>
                  </a:lnTo>
                  <a:lnTo>
                    <a:pt x="18903" y="5162"/>
                  </a:lnTo>
                  <a:lnTo>
                    <a:pt x="20016" y="4065"/>
                  </a:lnTo>
                  <a:lnTo>
                    <a:pt x="21129" y="2937"/>
                  </a:lnTo>
                  <a:lnTo>
                    <a:pt x="22242" y="1824"/>
                  </a:lnTo>
                  <a:lnTo>
                    <a:pt x="23354" y="711"/>
                  </a:lnTo>
                  <a:lnTo>
                    <a:pt x="23973" y="93"/>
                  </a:lnTo>
                  <a:lnTo>
                    <a:pt x="23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420150" y="1922813"/>
              <a:ext cx="178550" cy="178525"/>
            </a:xfrm>
            <a:custGeom>
              <a:rect b="b" l="l" r="r" t="t"/>
              <a:pathLst>
                <a:path extrusionOk="0" h="7141" w="7142">
                  <a:moveTo>
                    <a:pt x="7141" y="0"/>
                  </a:moveTo>
                  <a:lnTo>
                    <a:pt x="6369" y="758"/>
                  </a:lnTo>
                  <a:lnTo>
                    <a:pt x="5256" y="1870"/>
                  </a:lnTo>
                  <a:lnTo>
                    <a:pt x="3092" y="4050"/>
                  </a:lnTo>
                  <a:lnTo>
                    <a:pt x="3030" y="4112"/>
                  </a:lnTo>
                  <a:lnTo>
                    <a:pt x="1917" y="5224"/>
                  </a:lnTo>
                  <a:lnTo>
                    <a:pt x="805" y="6337"/>
                  </a:lnTo>
                  <a:lnTo>
                    <a:pt x="1" y="7141"/>
                  </a:lnTo>
                  <a:cubicBezTo>
                    <a:pt x="155" y="7064"/>
                    <a:pt x="295" y="6971"/>
                    <a:pt x="449" y="6894"/>
                  </a:cubicBezTo>
                  <a:lnTo>
                    <a:pt x="1083" y="6260"/>
                  </a:lnTo>
                  <a:lnTo>
                    <a:pt x="2196" y="5147"/>
                  </a:lnTo>
                  <a:lnTo>
                    <a:pt x="3308" y="4034"/>
                  </a:lnTo>
                  <a:lnTo>
                    <a:pt x="4421" y="2921"/>
                  </a:lnTo>
                  <a:lnTo>
                    <a:pt x="5534" y="1809"/>
                  </a:lnTo>
                  <a:lnTo>
                    <a:pt x="6647" y="696"/>
                  </a:lnTo>
                  <a:lnTo>
                    <a:pt x="6894" y="448"/>
                  </a:lnTo>
                  <a:cubicBezTo>
                    <a:pt x="6971" y="294"/>
                    <a:pt x="7064" y="155"/>
                    <a:pt x="7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370325" y="1872588"/>
              <a:ext cx="250775" cy="250775"/>
            </a:xfrm>
            <a:custGeom>
              <a:rect b="b" l="l" r="r" t="t"/>
              <a:pathLst>
                <a:path extrusionOk="0" h="10031" w="10031">
                  <a:moveTo>
                    <a:pt x="10031" y="0"/>
                  </a:moveTo>
                  <a:lnTo>
                    <a:pt x="9490" y="541"/>
                  </a:lnTo>
                  <a:lnTo>
                    <a:pt x="8377" y="1654"/>
                  </a:lnTo>
                  <a:lnTo>
                    <a:pt x="7264" y="2767"/>
                  </a:lnTo>
                  <a:lnTo>
                    <a:pt x="6151" y="3879"/>
                  </a:lnTo>
                  <a:lnTo>
                    <a:pt x="5023" y="4992"/>
                  </a:lnTo>
                  <a:lnTo>
                    <a:pt x="3926" y="6121"/>
                  </a:lnTo>
                  <a:lnTo>
                    <a:pt x="2813" y="7233"/>
                  </a:lnTo>
                  <a:lnTo>
                    <a:pt x="1700" y="8346"/>
                  </a:lnTo>
                  <a:lnTo>
                    <a:pt x="0" y="10031"/>
                  </a:lnTo>
                  <a:lnTo>
                    <a:pt x="325" y="9907"/>
                  </a:lnTo>
                  <a:lnTo>
                    <a:pt x="850" y="9382"/>
                  </a:lnTo>
                  <a:lnTo>
                    <a:pt x="1963" y="8269"/>
                  </a:lnTo>
                  <a:lnTo>
                    <a:pt x="3076" y="7156"/>
                  </a:lnTo>
                  <a:lnTo>
                    <a:pt x="4189" y="6043"/>
                  </a:lnTo>
                  <a:lnTo>
                    <a:pt x="5301" y="4930"/>
                  </a:lnTo>
                  <a:lnTo>
                    <a:pt x="6414" y="3818"/>
                  </a:lnTo>
                  <a:lnTo>
                    <a:pt x="7527" y="2705"/>
                  </a:lnTo>
                  <a:lnTo>
                    <a:pt x="8640" y="1592"/>
                  </a:lnTo>
                  <a:lnTo>
                    <a:pt x="9753" y="479"/>
                  </a:lnTo>
                  <a:lnTo>
                    <a:pt x="9907" y="340"/>
                  </a:lnTo>
                  <a:cubicBezTo>
                    <a:pt x="9954" y="232"/>
                    <a:pt x="9985" y="124"/>
                    <a:pt x="100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3329750" y="1832388"/>
              <a:ext cx="303725" cy="303725"/>
            </a:xfrm>
            <a:custGeom>
              <a:rect b="b" l="l" r="r" t="t"/>
              <a:pathLst>
                <a:path extrusionOk="0" h="12149" w="12149">
                  <a:moveTo>
                    <a:pt x="12148" y="1"/>
                  </a:moveTo>
                  <a:lnTo>
                    <a:pt x="11097" y="1036"/>
                  </a:lnTo>
                  <a:lnTo>
                    <a:pt x="9985" y="2149"/>
                  </a:lnTo>
                  <a:lnTo>
                    <a:pt x="8872" y="3262"/>
                  </a:lnTo>
                  <a:lnTo>
                    <a:pt x="7759" y="4375"/>
                  </a:lnTo>
                  <a:lnTo>
                    <a:pt x="6646" y="5487"/>
                  </a:lnTo>
                  <a:lnTo>
                    <a:pt x="5533" y="6600"/>
                  </a:lnTo>
                  <a:lnTo>
                    <a:pt x="4436" y="7729"/>
                  </a:lnTo>
                  <a:lnTo>
                    <a:pt x="3323" y="8841"/>
                  </a:lnTo>
                  <a:lnTo>
                    <a:pt x="2210" y="9939"/>
                  </a:lnTo>
                  <a:lnTo>
                    <a:pt x="1098" y="11052"/>
                  </a:lnTo>
                  <a:lnTo>
                    <a:pt x="0" y="12149"/>
                  </a:lnTo>
                  <a:lnTo>
                    <a:pt x="278" y="12072"/>
                  </a:lnTo>
                  <a:lnTo>
                    <a:pt x="1360" y="10990"/>
                  </a:lnTo>
                  <a:lnTo>
                    <a:pt x="2473" y="9877"/>
                  </a:lnTo>
                  <a:lnTo>
                    <a:pt x="3586" y="8764"/>
                  </a:lnTo>
                  <a:lnTo>
                    <a:pt x="4699" y="7651"/>
                  </a:lnTo>
                  <a:lnTo>
                    <a:pt x="5812" y="6538"/>
                  </a:lnTo>
                  <a:lnTo>
                    <a:pt x="6924" y="5426"/>
                  </a:lnTo>
                  <a:lnTo>
                    <a:pt x="8037" y="4313"/>
                  </a:lnTo>
                  <a:lnTo>
                    <a:pt x="9150" y="3200"/>
                  </a:lnTo>
                  <a:lnTo>
                    <a:pt x="10263" y="2087"/>
                  </a:lnTo>
                  <a:lnTo>
                    <a:pt x="11376" y="974"/>
                  </a:lnTo>
                  <a:lnTo>
                    <a:pt x="12071" y="279"/>
                  </a:lnTo>
                  <a:cubicBezTo>
                    <a:pt x="12087" y="186"/>
                    <a:pt x="12118" y="93"/>
                    <a:pt x="12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294575" y="1797238"/>
              <a:ext cx="346250" cy="346225"/>
            </a:xfrm>
            <a:custGeom>
              <a:rect b="b" l="l" r="r" t="t"/>
              <a:pathLst>
                <a:path extrusionOk="0" h="13849" w="13850">
                  <a:moveTo>
                    <a:pt x="13849" y="0"/>
                  </a:moveTo>
                  <a:lnTo>
                    <a:pt x="13061" y="773"/>
                  </a:lnTo>
                  <a:lnTo>
                    <a:pt x="12504" y="1329"/>
                  </a:lnTo>
                  <a:lnTo>
                    <a:pt x="11392" y="2442"/>
                  </a:lnTo>
                  <a:lnTo>
                    <a:pt x="10279" y="3555"/>
                  </a:lnTo>
                  <a:lnTo>
                    <a:pt x="9166" y="4668"/>
                  </a:lnTo>
                  <a:lnTo>
                    <a:pt x="8053" y="5781"/>
                  </a:lnTo>
                  <a:lnTo>
                    <a:pt x="6940" y="6893"/>
                  </a:lnTo>
                  <a:lnTo>
                    <a:pt x="5828" y="8006"/>
                  </a:lnTo>
                  <a:lnTo>
                    <a:pt x="4730" y="9135"/>
                  </a:lnTo>
                  <a:lnTo>
                    <a:pt x="3617" y="10232"/>
                  </a:lnTo>
                  <a:lnTo>
                    <a:pt x="2505" y="11345"/>
                  </a:lnTo>
                  <a:lnTo>
                    <a:pt x="1392" y="12458"/>
                  </a:lnTo>
                  <a:lnTo>
                    <a:pt x="279" y="13570"/>
                  </a:lnTo>
                  <a:lnTo>
                    <a:pt x="1" y="13849"/>
                  </a:lnTo>
                  <a:lnTo>
                    <a:pt x="248" y="13802"/>
                  </a:lnTo>
                  <a:lnTo>
                    <a:pt x="542" y="13509"/>
                  </a:lnTo>
                  <a:lnTo>
                    <a:pt x="1654" y="12396"/>
                  </a:lnTo>
                  <a:lnTo>
                    <a:pt x="2767" y="11283"/>
                  </a:lnTo>
                  <a:lnTo>
                    <a:pt x="3880" y="10170"/>
                  </a:lnTo>
                  <a:lnTo>
                    <a:pt x="6044" y="8006"/>
                  </a:lnTo>
                  <a:lnTo>
                    <a:pt x="6106" y="7944"/>
                  </a:lnTo>
                  <a:lnTo>
                    <a:pt x="7219" y="6832"/>
                  </a:lnTo>
                  <a:lnTo>
                    <a:pt x="8331" y="5719"/>
                  </a:lnTo>
                  <a:lnTo>
                    <a:pt x="10557" y="3493"/>
                  </a:lnTo>
                  <a:lnTo>
                    <a:pt x="11670" y="2380"/>
                  </a:lnTo>
                  <a:lnTo>
                    <a:pt x="12783" y="1268"/>
                  </a:lnTo>
                  <a:lnTo>
                    <a:pt x="13803" y="247"/>
                  </a:lnTo>
                  <a:cubicBezTo>
                    <a:pt x="13818" y="155"/>
                    <a:pt x="13834" y="77"/>
                    <a:pt x="13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807725" y="1310763"/>
              <a:ext cx="489575" cy="489200"/>
            </a:xfrm>
            <a:custGeom>
              <a:rect b="b" l="l" r="r" t="t"/>
              <a:pathLst>
                <a:path extrusionOk="0" h="19568" w="19583">
                  <a:moveTo>
                    <a:pt x="19413" y="0"/>
                  </a:moveTo>
                  <a:lnTo>
                    <a:pt x="18640" y="773"/>
                  </a:lnTo>
                  <a:lnTo>
                    <a:pt x="17527" y="1886"/>
                  </a:lnTo>
                  <a:lnTo>
                    <a:pt x="16414" y="2999"/>
                  </a:lnTo>
                  <a:lnTo>
                    <a:pt x="15302" y="4096"/>
                  </a:lnTo>
                  <a:lnTo>
                    <a:pt x="14173" y="5209"/>
                  </a:lnTo>
                  <a:lnTo>
                    <a:pt x="13061" y="6322"/>
                  </a:lnTo>
                  <a:lnTo>
                    <a:pt x="11948" y="7435"/>
                  </a:lnTo>
                  <a:lnTo>
                    <a:pt x="10835" y="8547"/>
                  </a:lnTo>
                  <a:lnTo>
                    <a:pt x="9722" y="9660"/>
                  </a:lnTo>
                  <a:lnTo>
                    <a:pt x="8609" y="10773"/>
                  </a:lnTo>
                  <a:lnTo>
                    <a:pt x="7496" y="11886"/>
                  </a:lnTo>
                  <a:lnTo>
                    <a:pt x="6384" y="12999"/>
                  </a:lnTo>
                  <a:lnTo>
                    <a:pt x="5271" y="14111"/>
                  </a:lnTo>
                  <a:lnTo>
                    <a:pt x="4158" y="15224"/>
                  </a:lnTo>
                  <a:lnTo>
                    <a:pt x="3045" y="16337"/>
                  </a:lnTo>
                  <a:lnTo>
                    <a:pt x="1932" y="17450"/>
                  </a:lnTo>
                  <a:lnTo>
                    <a:pt x="820" y="18563"/>
                  </a:lnTo>
                  <a:lnTo>
                    <a:pt x="0" y="19382"/>
                  </a:lnTo>
                  <a:lnTo>
                    <a:pt x="31" y="19567"/>
                  </a:lnTo>
                  <a:lnTo>
                    <a:pt x="1098" y="18501"/>
                  </a:lnTo>
                  <a:lnTo>
                    <a:pt x="2211" y="17388"/>
                  </a:lnTo>
                  <a:lnTo>
                    <a:pt x="3323" y="16275"/>
                  </a:lnTo>
                  <a:lnTo>
                    <a:pt x="4436" y="15162"/>
                  </a:lnTo>
                  <a:lnTo>
                    <a:pt x="5549" y="14050"/>
                  </a:lnTo>
                  <a:lnTo>
                    <a:pt x="6662" y="12937"/>
                  </a:lnTo>
                  <a:lnTo>
                    <a:pt x="7775" y="11824"/>
                  </a:lnTo>
                  <a:lnTo>
                    <a:pt x="8888" y="10711"/>
                  </a:lnTo>
                  <a:lnTo>
                    <a:pt x="10000" y="9598"/>
                  </a:lnTo>
                  <a:lnTo>
                    <a:pt x="11113" y="8501"/>
                  </a:lnTo>
                  <a:lnTo>
                    <a:pt x="12226" y="7373"/>
                  </a:lnTo>
                  <a:lnTo>
                    <a:pt x="13339" y="6260"/>
                  </a:lnTo>
                  <a:lnTo>
                    <a:pt x="14452" y="5147"/>
                  </a:lnTo>
                  <a:lnTo>
                    <a:pt x="15564" y="4034"/>
                  </a:lnTo>
                  <a:lnTo>
                    <a:pt x="16677" y="2937"/>
                  </a:lnTo>
                  <a:lnTo>
                    <a:pt x="17790" y="1824"/>
                  </a:lnTo>
                  <a:lnTo>
                    <a:pt x="18903" y="711"/>
                  </a:lnTo>
                  <a:lnTo>
                    <a:pt x="19583" y="16"/>
                  </a:lnTo>
                  <a:lnTo>
                    <a:pt x="19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804625" y="1307288"/>
              <a:ext cx="468350" cy="468325"/>
            </a:xfrm>
            <a:custGeom>
              <a:rect b="b" l="l" r="r" t="t"/>
              <a:pathLst>
                <a:path extrusionOk="0" h="18733" w="18734">
                  <a:moveTo>
                    <a:pt x="18548" y="0"/>
                  </a:moveTo>
                  <a:lnTo>
                    <a:pt x="17651" y="912"/>
                  </a:lnTo>
                  <a:lnTo>
                    <a:pt x="16538" y="2025"/>
                  </a:lnTo>
                  <a:lnTo>
                    <a:pt x="15410" y="3138"/>
                  </a:lnTo>
                  <a:lnTo>
                    <a:pt x="14297" y="4235"/>
                  </a:lnTo>
                  <a:lnTo>
                    <a:pt x="13185" y="5348"/>
                  </a:lnTo>
                  <a:lnTo>
                    <a:pt x="12072" y="6461"/>
                  </a:lnTo>
                  <a:lnTo>
                    <a:pt x="10959" y="7574"/>
                  </a:lnTo>
                  <a:lnTo>
                    <a:pt x="9846" y="8686"/>
                  </a:lnTo>
                  <a:lnTo>
                    <a:pt x="8733" y="9799"/>
                  </a:lnTo>
                  <a:lnTo>
                    <a:pt x="7620" y="10912"/>
                  </a:lnTo>
                  <a:lnTo>
                    <a:pt x="6508" y="12025"/>
                  </a:lnTo>
                  <a:lnTo>
                    <a:pt x="5395" y="13138"/>
                  </a:lnTo>
                  <a:lnTo>
                    <a:pt x="4282" y="14250"/>
                  </a:lnTo>
                  <a:lnTo>
                    <a:pt x="3169" y="15363"/>
                  </a:lnTo>
                  <a:lnTo>
                    <a:pt x="2056" y="16476"/>
                  </a:lnTo>
                  <a:lnTo>
                    <a:pt x="944" y="17589"/>
                  </a:lnTo>
                  <a:lnTo>
                    <a:pt x="1" y="18547"/>
                  </a:lnTo>
                  <a:cubicBezTo>
                    <a:pt x="1" y="18609"/>
                    <a:pt x="16" y="18671"/>
                    <a:pt x="16" y="18733"/>
                  </a:cubicBezTo>
                  <a:lnTo>
                    <a:pt x="109" y="18640"/>
                  </a:lnTo>
                  <a:lnTo>
                    <a:pt x="1222" y="17527"/>
                  </a:lnTo>
                  <a:lnTo>
                    <a:pt x="2335" y="16414"/>
                  </a:lnTo>
                  <a:lnTo>
                    <a:pt x="3447" y="15301"/>
                  </a:lnTo>
                  <a:lnTo>
                    <a:pt x="4560" y="14189"/>
                  </a:lnTo>
                  <a:lnTo>
                    <a:pt x="5673" y="13076"/>
                  </a:lnTo>
                  <a:lnTo>
                    <a:pt x="6786" y="11963"/>
                  </a:lnTo>
                  <a:lnTo>
                    <a:pt x="7899" y="10850"/>
                  </a:lnTo>
                  <a:lnTo>
                    <a:pt x="9012" y="9737"/>
                  </a:lnTo>
                  <a:lnTo>
                    <a:pt x="10124" y="8640"/>
                  </a:lnTo>
                  <a:lnTo>
                    <a:pt x="11237" y="7512"/>
                  </a:lnTo>
                  <a:lnTo>
                    <a:pt x="12350" y="6399"/>
                  </a:lnTo>
                  <a:lnTo>
                    <a:pt x="13463" y="5286"/>
                  </a:lnTo>
                  <a:lnTo>
                    <a:pt x="14576" y="4173"/>
                  </a:lnTo>
                  <a:lnTo>
                    <a:pt x="15688" y="3060"/>
                  </a:lnTo>
                  <a:lnTo>
                    <a:pt x="16786" y="1948"/>
                  </a:lnTo>
                  <a:lnTo>
                    <a:pt x="17899" y="835"/>
                  </a:lnTo>
                  <a:lnTo>
                    <a:pt x="18733" y="16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802700" y="1305738"/>
              <a:ext cx="444775" cy="444000"/>
            </a:xfrm>
            <a:custGeom>
              <a:rect b="b" l="l" r="r" t="t"/>
              <a:pathLst>
                <a:path extrusionOk="0" h="17760" w="17791">
                  <a:moveTo>
                    <a:pt x="17589" y="0"/>
                  </a:moveTo>
                  <a:lnTo>
                    <a:pt x="16615" y="974"/>
                  </a:lnTo>
                  <a:lnTo>
                    <a:pt x="15487" y="2087"/>
                  </a:lnTo>
                  <a:lnTo>
                    <a:pt x="14374" y="3200"/>
                  </a:lnTo>
                  <a:lnTo>
                    <a:pt x="13262" y="4297"/>
                  </a:lnTo>
                  <a:lnTo>
                    <a:pt x="12149" y="5410"/>
                  </a:lnTo>
                  <a:lnTo>
                    <a:pt x="11036" y="6523"/>
                  </a:lnTo>
                  <a:lnTo>
                    <a:pt x="9923" y="7636"/>
                  </a:lnTo>
                  <a:lnTo>
                    <a:pt x="8810" y="8748"/>
                  </a:lnTo>
                  <a:lnTo>
                    <a:pt x="7697" y="9861"/>
                  </a:lnTo>
                  <a:lnTo>
                    <a:pt x="6585" y="10974"/>
                  </a:lnTo>
                  <a:lnTo>
                    <a:pt x="5472" y="12087"/>
                  </a:lnTo>
                  <a:lnTo>
                    <a:pt x="4359" y="13200"/>
                  </a:lnTo>
                  <a:lnTo>
                    <a:pt x="3246" y="14312"/>
                  </a:lnTo>
                  <a:lnTo>
                    <a:pt x="2133" y="15425"/>
                  </a:lnTo>
                  <a:lnTo>
                    <a:pt x="1021" y="16538"/>
                  </a:lnTo>
                  <a:lnTo>
                    <a:pt x="0" y="17558"/>
                  </a:lnTo>
                  <a:lnTo>
                    <a:pt x="0" y="17759"/>
                  </a:lnTo>
                  <a:lnTo>
                    <a:pt x="171" y="17589"/>
                  </a:lnTo>
                  <a:lnTo>
                    <a:pt x="1283" y="16476"/>
                  </a:lnTo>
                  <a:lnTo>
                    <a:pt x="2396" y="15363"/>
                  </a:lnTo>
                  <a:lnTo>
                    <a:pt x="3509" y="14251"/>
                  </a:lnTo>
                  <a:lnTo>
                    <a:pt x="4622" y="13138"/>
                  </a:lnTo>
                  <a:lnTo>
                    <a:pt x="5735" y="12025"/>
                  </a:lnTo>
                  <a:lnTo>
                    <a:pt x="6863" y="10912"/>
                  </a:lnTo>
                  <a:lnTo>
                    <a:pt x="7976" y="9799"/>
                  </a:lnTo>
                  <a:lnTo>
                    <a:pt x="9089" y="8702"/>
                  </a:lnTo>
                  <a:lnTo>
                    <a:pt x="10201" y="7574"/>
                  </a:lnTo>
                  <a:lnTo>
                    <a:pt x="11314" y="6461"/>
                  </a:lnTo>
                  <a:lnTo>
                    <a:pt x="12427" y="5348"/>
                  </a:lnTo>
                  <a:lnTo>
                    <a:pt x="13540" y="4235"/>
                  </a:lnTo>
                  <a:lnTo>
                    <a:pt x="14653" y="3122"/>
                  </a:lnTo>
                  <a:lnTo>
                    <a:pt x="15765" y="2010"/>
                  </a:lnTo>
                  <a:lnTo>
                    <a:pt x="16878" y="897"/>
                  </a:lnTo>
                  <a:lnTo>
                    <a:pt x="17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802325" y="1304963"/>
              <a:ext cx="417700" cy="417725"/>
            </a:xfrm>
            <a:custGeom>
              <a:rect b="b" l="l" r="r" t="t"/>
              <a:pathLst>
                <a:path extrusionOk="0" h="16709" w="16708">
                  <a:moveTo>
                    <a:pt x="16507" y="0"/>
                  </a:moveTo>
                  <a:lnTo>
                    <a:pt x="15502" y="1005"/>
                  </a:lnTo>
                  <a:lnTo>
                    <a:pt x="14389" y="2118"/>
                  </a:lnTo>
                  <a:lnTo>
                    <a:pt x="13277" y="3231"/>
                  </a:lnTo>
                  <a:lnTo>
                    <a:pt x="12164" y="4328"/>
                  </a:lnTo>
                  <a:lnTo>
                    <a:pt x="11051" y="5441"/>
                  </a:lnTo>
                  <a:lnTo>
                    <a:pt x="9938" y="6554"/>
                  </a:lnTo>
                  <a:lnTo>
                    <a:pt x="8825" y="7667"/>
                  </a:lnTo>
                  <a:lnTo>
                    <a:pt x="7712" y="8779"/>
                  </a:lnTo>
                  <a:lnTo>
                    <a:pt x="6600" y="9892"/>
                  </a:lnTo>
                  <a:lnTo>
                    <a:pt x="5487" y="11005"/>
                  </a:lnTo>
                  <a:lnTo>
                    <a:pt x="4374" y="12118"/>
                  </a:lnTo>
                  <a:lnTo>
                    <a:pt x="3261" y="13231"/>
                  </a:lnTo>
                  <a:lnTo>
                    <a:pt x="2148" y="14343"/>
                  </a:lnTo>
                  <a:lnTo>
                    <a:pt x="1036" y="15456"/>
                  </a:lnTo>
                  <a:lnTo>
                    <a:pt x="0" y="16492"/>
                  </a:lnTo>
                  <a:lnTo>
                    <a:pt x="0" y="16708"/>
                  </a:lnTo>
                  <a:lnTo>
                    <a:pt x="201" y="16507"/>
                  </a:lnTo>
                  <a:lnTo>
                    <a:pt x="1314" y="15394"/>
                  </a:lnTo>
                  <a:lnTo>
                    <a:pt x="2427" y="14282"/>
                  </a:lnTo>
                  <a:lnTo>
                    <a:pt x="3539" y="13169"/>
                  </a:lnTo>
                  <a:lnTo>
                    <a:pt x="4652" y="12056"/>
                  </a:lnTo>
                  <a:lnTo>
                    <a:pt x="5765" y="10943"/>
                  </a:lnTo>
                  <a:lnTo>
                    <a:pt x="6878" y="9830"/>
                  </a:lnTo>
                  <a:lnTo>
                    <a:pt x="7991" y="8733"/>
                  </a:lnTo>
                  <a:lnTo>
                    <a:pt x="9104" y="7605"/>
                  </a:lnTo>
                  <a:lnTo>
                    <a:pt x="10216" y="6492"/>
                  </a:lnTo>
                  <a:lnTo>
                    <a:pt x="11329" y="5379"/>
                  </a:lnTo>
                  <a:lnTo>
                    <a:pt x="12442" y="4266"/>
                  </a:lnTo>
                  <a:lnTo>
                    <a:pt x="13555" y="3153"/>
                  </a:lnTo>
                  <a:lnTo>
                    <a:pt x="14668" y="2041"/>
                  </a:lnTo>
                  <a:lnTo>
                    <a:pt x="15780" y="928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807325" y="1309988"/>
              <a:ext cx="352050" cy="352025"/>
            </a:xfrm>
            <a:custGeom>
              <a:rect b="b" l="l" r="r" t="t"/>
              <a:pathLst>
                <a:path extrusionOk="0" h="14081" w="14082">
                  <a:moveTo>
                    <a:pt x="14081" y="0"/>
                  </a:moveTo>
                  <a:cubicBezTo>
                    <a:pt x="14004" y="16"/>
                    <a:pt x="13911" y="31"/>
                    <a:pt x="13834" y="31"/>
                  </a:cubicBezTo>
                  <a:lnTo>
                    <a:pt x="13077" y="804"/>
                  </a:lnTo>
                  <a:lnTo>
                    <a:pt x="11964" y="1917"/>
                  </a:lnTo>
                  <a:lnTo>
                    <a:pt x="10851" y="3030"/>
                  </a:lnTo>
                  <a:lnTo>
                    <a:pt x="9738" y="4127"/>
                  </a:lnTo>
                  <a:lnTo>
                    <a:pt x="8625" y="5240"/>
                  </a:lnTo>
                  <a:lnTo>
                    <a:pt x="7512" y="6353"/>
                  </a:lnTo>
                  <a:lnTo>
                    <a:pt x="6400" y="7466"/>
                  </a:lnTo>
                  <a:lnTo>
                    <a:pt x="5287" y="8578"/>
                  </a:lnTo>
                  <a:lnTo>
                    <a:pt x="4174" y="9691"/>
                  </a:lnTo>
                  <a:lnTo>
                    <a:pt x="3061" y="10804"/>
                  </a:lnTo>
                  <a:lnTo>
                    <a:pt x="1948" y="11917"/>
                  </a:lnTo>
                  <a:lnTo>
                    <a:pt x="836" y="13030"/>
                  </a:lnTo>
                  <a:lnTo>
                    <a:pt x="47" y="13833"/>
                  </a:lnTo>
                  <a:lnTo>
                    <a:pt x="1" y="14081"/>
                  </a:lnTo>
                  <a:lnTo>
                    <a:pt x="1114" y="12968"/>
                  </a:lnTo>
                  <a:lnTo>
                    <a:pt x="2227" y="11855"/>
                  </a:lnTo>
                  <a:lnTo>
                    <a:pt x="3339" y="10742"/>
                  </a:lnTo>
                  <a:lnTo>
                    <a:pt x="4452" y="9629"/>
                  </a:lnTo>
                  <a:lnTo>
                    <a:pt x="5565" y="8532"/>
                  </a:lnTo>
                  <a:lnTo>
                    <a:pt x="6678" y="7404"/>
                  </a:lnTo>
                  <a:lnTo>
                    <a:pt x="7791" y="6291"/>
                  </a:lnTo>
                  <a:lnTo>
                    <a:pt x="8904" y="5178"/>
                  </a:lnTo>
                  <a:lnTo>
                    <a:pt x="10016" y="4065"/>
                  </a:lnTo>
                  <a:lnTo>
                    <a:pt x="11129" y="2952"/>
                  </a:lnTo>
                  <a:lnTo>
                    <a:pt x="12242" y="1840"/>
                  </a:lnTo>
                  <a:lnTo>
                    <a:pt x="13355" y="727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131900" y="1634563"/>
              <a:ext cx="505450" cy="505425"/>
            </a:xfrm>
            <a:custGeom>
              <a:rect b="b" l="l" r="r" t="t"/>
              <a:pathLst>
                <a:path extrusionOk="0" h="20217" w="20218">
                  <a:moveTo>
                    <a:pt x="20186" y="0"/>
                  </a:moveTo>
                  <a:lnTo>
                    <a:pt x="20124" y="47"/>
                  </a:lnTo>
                  <a:lnTo>
                    <a:pt x="19011" y="1159"/>
                  </a:lnTo>
                  <a:lnTo>
                    <a:pt x="17899" y="2272"/>
                  </a:lnTo>
                  <a:lnTo>
                    <a:pt x="16786" y="3385"/>
                  </a:lnTo>
                  <a:lnTo>
                    <a:pt x="15673" y="4498"/>
                  </a:lnTo>
                  <a:lnTo>
                    <a:pt x="14560" y="5611"/>
                  </a:lnTo>
                  <a:lnTo>
                    <a:pt x="13447" y="6724"/>
                  </a:lnTo>
                  <a:lnTo>
                    <a:pt x="12335" y="7836"/>
                  </a:lnTo>
                  <a:lnTo>
                    <a:pt x="11222" y="8949"/>
                  </a:lnTo>
                  <a:lnTo>
                    <a:pt x="9058" y="11128"/>
                  </a:lnTo>
                  <a:lnTo>
                    <a:pt x="8996" y="11175"/>
                  </a:lnTo>
                  <a:lnTo>
                    <a:pt x="7883" y="12288"/>
                  </a:lnTo>
                  <a:lnTo>
                    <a:pt x="6770" y="13400"/>
                  </a:lnTo>
                  <a:lnTo>
                    <a:pt x="5673" y="14513"/>
                  </a:lnTo>
                  <a:lnTo>
                    <a:pt x="4560" y="15642"/>
                  </a:lnTo>
                  <a:lnTo>
                    <a:pt x="3447" y="16754"/>
                  </a:lnTo>
                  <a:lnTo>
                    <a:pt x="2319" y="17867"/>
                  </a:lnTo>
                  <a:lnTo>
                    <a:pt x="1206" y="18965"/>
                  </a:lnTo>
                  <a:lnTo>
                    <a:pt x="94" y="20077"/>
                  </a:lnTo>
                  <a:lnTo>
                    <a:pt x="1" y="20186"/>
                  </a:lnTo>
                  <a:lnTo>
                    <a:pt x="171" y="20216"/>
                  </a:lnTo>
                  <a:lnTo>
                    <a:pt x="356" y="20016"/>
                  </a:lnTo>
                  <a:lnTo>
                    <a:pt x="372" y="20016"/>
                  </a:lnTo>
                  <a:lnTo>
                    <a:pt x="1485" y="18903"/>
                  </a:lnTo>
                  <a:lnTo>
                    <a:pt x="2597" y="17790"/>
                  </a:lnTo>
                  <a:lnTo>
                    <a:pt x="3710" y="16677"/>
                  </a:lnTo>
                  <a:lnTo>
                    <a:pt x="4823" y="15564"/>
                  </a:lnTo>
                  <a:lnTo>
                    <a:pt x="5936" y="14451"/>
                  </a:lnTo>
                  <a:lnTo>
                    <a:pt x="7049" y="13339"/>
                  </a:lnTo>
                  <a:lnTo>
                    <a:pt x="8161" y="12226"/>
                  </a:lnTo>
                  <a:lnTo>
                    <a:pt x="9274" y="11113"/>
                  </a:lnTo>
                  <a:lnTo>
                    <a:pt x="10387" y="10000"/>
                  </a:lnTo>
                  <a:lnTo>
                    <a:pt x="11500" y="8887"/>
                  </a:lnTo>
                  <a:lnTo>
                    <a:pt x="12613" y="7775"/>
                  </a:lnTo>
                  <a:lnTo>
                    <a:pt x="13726" y="6662"/>
                  </a:lnTo>
                  <a:lnTo>
                    <a:pt x="14838" y="5549"/>
                  </a:lnTo>
                  <a:lnTo>
                    <a:pt x="15951" y="4436"/>
                  </a:lnTo>
                  <a:lnTo>
                    <a:pt x="17064" y="3323"/>
                  </a:lnTo>
                  <a:lnTo>
                    <a:pt x="18177" y="2210"/>
                  </a:lnTo>
                  <a:lnTo>
                    <a:pt x="19290" y="1098"/>
                  </a:lnTo>
                  <a:lnTo>
                    <a:pt x="20217" y="170"/>
                  </a:lnTo>
                  <a:cubicBezTo>
                    <a:pt x="20202" y="108"/>
                    <a:pt x="20186" y="62"/>
                    <a:pt x="20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109500" y="1612138"/>
              <a:ext cx="522425" cy="522450"/>
            </a:xfrm>
            <a:custGeom>
              <a:rect b="b" l="l" r="r" t="t"/>
              <a:pathLst>
                <a:path extrusionOk="0" h="20898" w="20897">
                  <a:moveTo>
                    <a:pt x="20850" y="1"/>
                  </a:moveTo>
                  <a:lnTo>
                    <a:pt x="19907" y="944"/>
                  </a:lnTo>
                  <a:lnTo>
                    <a:pt x="18795" y="2056"/>
                  </a:lnTo>
                  <a:lnTo>
                    <a:pt x="17682" y="3169"/>
                  </a:lnTo>
                  <a:lnTo>
                    <a:pt x="16569" y="4282"/>
                  </a:lnTo>
                  <a:lnTo>
                    <a:pt x="15456" y="5395"/>
                  </a:lnTo>
                  <a:lnTo>
                    <a:pt x="14343" y="6508"/>
                  </a:lnTo>
                  <a:lnTo>
                    <a:pt x="13231" y="7621"/>
                  </a:lnTo>
                  <a:lnTo>
                    <a:pt x="12118" y="8733"/>
                  </a:lnTo>
                  <a:lnTo>
                    <a:pt x="11020" y="9846"/>
                  </a:lnTo>
                  <a:lnTo>
                    <a:pt x="9908" y="10959"/>
                  </a:lnTo>
                  <a:lnTo>
                    <a:pt x="8795" y="12072"/>
                  </a:lnTo>
                  <a:lnTo>
                    <a:pt x="7682" y="13185"/>
                  </a:lnTo>
                  <a:lnTo>
                    <a:pt x="6569" y="14297"/>
                  </a:lnTo>
                  <a:lnTo>
                    <a:pt x="4343" y="16539"/>
                  </a:lnTo>
                  <a:lnTo>
                    <a:pt x="3215" y="17651"/>
                  </a:lnTo>
                  <a:lnTo>
                    <a:pt x="2102" y="18764"/>
                  </a:lnTo>
                  <a:lnTo>
                    <a:pt x="0" y="20851"/>
                  </a:lnTo>
                  <a:lnTo>
                    <a:pt x="155" y="20897"/>
                  </a:lnTo>
                  <a:lnTo>
                    <a:pt x="1268" y="19800"/>
                  </a:lnTo>
                  <a:lnTo>
                    <a:pt x="2381" y="18687"/>
                  </a:lnTo>
                  <a:lnTo>
                    <a:pt x="3493" y="17574"/>
                  </a:lnTo>
                  <a:lnTo>
                    <a:pt x="4591" y="16461"/>
                  </a:lnTo>
                  <a:lnTo>
                    <a:pt x="5704" y="15348"/>
                  </a:lnTo>
                  <a:lnTo>
                    <a:pt x="6816" y="14236"/>
                  </a:lnTo>
                  <a:lnTo>
                    <a:pt x="7929" y="13123"/>
                  </a:lnTo>
                  <a:lnTo>
                    <a:pt x="9042" y="12010"/>
                  </a:lnTo>
                  <a:lnTo>
                    <a:pt x="10155" y="10897"/>
                  </a:lnTo>
                  <a:lnTo>
                    <a:pt x="11268" y="9784"/>
                  </a:lnTo>
                  <a:lnTo>
                    <a:pt x="12380" y="8672"/>
                  </a:lnTo>
                  <a:lnTo>
                    <a:pt x="13493" y="7559"/>
                  </a:lnTo>
                  <a:lnTo>
                    <a:pt x="14606" y="6446"/>
                  </a:lnTo>
                  <a:lnTo>
                    <a:pt x="15719" y="5333"/>
                  </a:lnTo>
                  <a:lnTo>
                    <a:pt x="16832" y="4220"/>
                  </a:lnTo>
                  <a:lnTo>
                    <a:pt x="17945" y="3107"/>
                  </a:lnTo>
                  <a:lnTo>
                    <a:pt x="19057" y="1995"/>
                  </a:lnTo>
                  <a:lnTo>
                    <a:pt x="20170" y="882"/>
                  </a:lnTo>
                  <a:lnTo>
                    <a:pt x="20897" y="171"/>
                  </a:lnTo>
                  <a:cubicBezTo>
                    <a:pt x="20881" y="109"/>
                    <a:pt x="20866" y="63"/>
                    <a:pt x="20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3088625" y="1590888"/>
              <a:ext cx="537125" cy="537125"/>
            </a:xfrm>
            <a:custGeom>
              <a:rect b="b" l="l" r="r" t="t"/>
              <a:pathLst>
                <a:path extrusionOk="0" h="21485" w="21485">
                  <a:moveTo>
                    <a:pt x="21423" y="1"/>
                  </a:moveTo>
                  <a:lnTo>
                    <a:pt x="20758" y="681"/>
                  </a:lnTo>
                  <a:lnTo>
                    <a:pt x="19645" y="1794"/>
                  </a:lnTo>
                  <a:lnTo>
                    <a:pt x="18532" y="2906"/>
                  </a:lnTo>
                  <a:lnTo>
                    <a:pt x="17419" y="4019"/>
                  </a:lnTo>
                  <a:lnTo>
                    <a:pt x="16291" y="5132"/>
                  </a:lnTo>
                  <a:lnTo>
                    <a:pt x="15178" y="6245"/>
                  </a:lnTo>
                  <a:lnTo>
                    <a:pt x="14066" y="7358"/>
                  </a:lnTo>
                  <a:lnTo>
                    <a:pt x="12953" y="8471"/>
                  </a:lnTo>
                  <a:lnTo>
                    <a:pt x="11855" y="9583"/>
                  </a:lnTo>
                  <a:lnTo>
                    <a:pt x="10743" y="10696"/>
                  </a:lnTo>
                  <a:lnTo>
                    <a:pt x="9630" y="11809"/>
                  </a:lnTo>
                  <a:lnTo>
                    <a:pt x="8517" y="12922"/>
                  </a:lnTo>
                  <a:lnTo>
                    <a:pt x="7404" y="14035"/>
                  </a:lnTo>
                  <a:lnTo>
                    <a:pt x="6291" y="15147"/>
                  </a:lnTo>
                  <a:lnTo>
                    <a:pt x="5178" y="16260"/>
                  </a:lnTo>
                  <a:lnTo>
                    <a:pt x="4050" y="17389"/>
                  </a:lnTo>
                  <a:lnTo>
                    <a:pt x="2937" y="18501"/>
                  </a:lnTo>
                  <a:lnTo>
                    <a:pt x="1825" y="19614"/>
                  </a:lnTo>
                  <a:lnTo>
                    <a:pt x="712" y="20712"/>
                  </a:lnTo>
                  <a:lnTo>
                    <a:pt x="1" y="21438"/>
                  </a:lnTo>
                  <a:lnTo>
                    <a:pt x="155" y="21484"/>
                  </a:lnTo>
                  <a:lnTo>
                    <a:pt x="990" y="20650"/>
                  </a:lnTo>
                  <a:lnTo>
                    <a:pt x="2103" y="19537"/>
                  </a:lnTo>
                  <a:lnTo>
                    <a:pt x="3216" y="18424"/>
                  </a:lnTo>
                  <a:lnTo>
                    <a:pt x="4328" y="17311"/>
                  </a:lnTo>
                  <a:lnTo>
                    <a:pt x="5426" y="16198"/>
                  </a:lnTo>
                  <a:lnTo>
                    <a:pt x="6539" y="15086"/>
                  </a:lnTo>
                  <a:lnTo>
                    <a:pt x="7651" y="13973"/>
                  </a:lnTo>
                  <a:lnTo>
                    <a:pt x="8764" y="12860"/>
                  </a:lnTo>
                  <a:lnTo>
                    <a:pt x="9877" y="11747"/>
                  </a:lnTo>
                  <a:lnTo>
                    <a:pt x="10990" y="10634"/>
                  </a:lnTo>
                  <a:lnTo>
                    <a:pt x="12103" y="9522"/>
                  </a:lnTo>
                  <a:lnTo>
                    <a:pt x="13911" y="7729"/>
                  </a:lnTo>
                  <a:lnTo>
                    <a:pt x="14328" y="7296"/>
                  </a:lnTo>
                  <a:lnTo>
                    <a:pt x="15441" y="6183"/>
                  </a:lnTo>
                  <a:lnTo>
                    <a:pt x="16554" y="5070"/>
                  </a:lnTo>
                  <a:lnTo>
                    <a:pt x="17667" y="3957"/>
                  </a:lnTo>
                  <a:lnTo>
                    <a:pt x="18780" y="2845"/>
                  </a:lnTo>
                  <a:lnTo>
                    <a:pt x="19908" y="1732"/>
                  </a:lnTo>
                  <a:lnTo>
                    <a:pt x="21021" y="619"/>
                  </a:lnTo>
                  <a:lnTo>
                    <a:pt x="21484" y="155"/>
                  </a:lnTo>
                  <a:cubicBezTo>
                    <a:pt x="21453" y="109"/>
                    <a:pt x="21438" y="63"/>
                    <a:pt x="2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825875" y="1328538"/>
              <a:ext cx="259700" cy="259300"/>
            </a:xfrm>
            <a:custGeom>
              <a:rect b="b" l="l" r="r" t="t"/>
              <a:pathLst>
                <a:path extrusionOk="0" h="10372" w="10388">
                  <a:moveTo>
                    <a:pt x="10387" y="0"/>
                  </a:moveTo>
                  <a:lnTo>
                    <a:pt x="10063" y="108"/>
                  </a:lnTo>
                  <a:lnTo>
                    <a:pt x="9012" y="1159"/>
                  </a:lnTo>
                  <a:lnTo>
                    <a:pt x="7899" y="2272"/>
                  </a:lnTo>
                  <a:lnTo>
                    <a:pt x="6786" y="3385"/>
                  </a:lnTo>
                  <a:lnTo>
                    <a:pt x="5658" y="4498"/>
                  </a:lnTo>
                  <a:lnTo>
                    <a:pt x="4545" y="5611"/>
                  </a:lnTo>
                  <a:lnTo>
                    <a:pt x="3432" y="6724"/>
                  </a:lnTo>
                  <a:lnTo>
                    <a:pt x="2319" y="7836"/>
                  </a:lnTo>
                  <a:lnTo>
                    <a:pt x="1206" y="8949"/>
                  </a:lnTo>
                  <a:lnTo>
                    <a:pt x="109" y="10047"/>
                  </a:lnTo>
                  <a:lnTo>
                    <a:pt x="1" y="10371"/>
                  </a:lnTo>
                  <a:lnTo>
                    <a:pt x="356" y="10000"/>
                  </a:lnTo>
                  <a:lnTo>
                    <a:pt x="1469" y="8887"/>
                  </a:lnTo>
                  <a:lnTo>
                    <a:pt x="2597" y="7790"/>
                  </a:lnTo>
                  <a:lnTo>
                    <a:pt x="3710" y="6662"/>
                  </a:lnTo>
                  <a:lnTo>
                    <a:pt x="4823" y="5549"/>
                  </a:lnTo>
                  <a:lnTo>
                    <a:pt x="5936" y="4436"/>
                  </a:lnTo>
                  <a:lnTo>
                    <a:pt x="7049" y="3323"/>
                  </a:lnTo>
                  <a:lnTo>
                    <a:pt x="8162" y="2210"/>
                  </a:lnTo>
                  <a:lnTo>
                    <a:pt x="9274" y="1098"/>
                  </a:lnTo>
                  <a:lnTo>
                    <a:pt x="10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030275" y="1532538"/>
              <a:ext cx="570750" cy="571125"/>
            </a:xfrm>
            <a:custGeom>
              <a:rect b="b" l="l" r="r" t="t"/>
              <a:pathLst>
                <a:path extrusionOk="0" h="22845" w="22830">
                  <a:moveTo>
                    <a:pt x="22752" y="1"/>
                  </a:moveTo>
                  <a:lnTo>
                    <a:pt x="21964" y="789"/>
                  </a:lnTo>
                  <a:lnTo>
                    <a:pt x="20851" y="1902"/>
                  </a:lnTo>
                  <a:lnTo>
                    <a:pt x="19738" y="3015"/>
                  </a:lnTo>
                  <a:lnTo>
                    <a:pt x="18625" y="4128"/>
                  </a:lnTo>
                  <a:lnTo>
                    <a:pt x="17512" y="5240"/>
                  </a:lnTo>
                  <a:lnTo>
                    <a:pt x="16400" y="6353"/>
                  </a:lnTo>
                  <a:lnTo>
                    <a:pt x="15287" y="7466"/>
                  </a:lnTo>
                  <a:lnTo>
                    <a:pt x="14189" y="8579"/>
                  </a:lnTo>
                  <a:lnTo>
                    <a:pt x="13077" y="9692"/>
                  </a:lnTo>
                  <a:lnTo>
                    <a:pt x="11964" y="10805"/>
                  </a:lnTo>
                  <a:lnTo>
                    <a:pt x="10851" y="11917"/>
                  </a:lnTo>
                  <a:lnTo>
                    <a:pt x="9738" y="13030"/>
                  </a:lnTo>
                  <a:lnTo>
                    <a:pt x="7512" y="15256"/>
                  </a:lnTo>
                  <a:lnTo>
                    <a:pt x="6400" y="16369"/>
                  </a:lnTo>
                  <a:lnTo>
                    <a:pt x="5287" y="17481"/>
                  </a:lnTo>
                  <a:lnTo>
                    <a:pt x="3108" y="19661"/>
                  </a:lnTo>
                  <a:lnTo>
                    <a:pt x="3061" y="19707"/>
                  </a:lnTo>
                  <a:lnTo>
                    <a:pt x="1948" y="20820"/>
                  </a:lnTo>
                  <a:lnTo>
                    <a:pt x="836" y="21933"/>
                  </a:lnTo>
                  <a:lnTo>
                    <a:pt x="1" y="22767"/>
                  </a:lnTo>
                  <a:lnTo>
                    <a:pt x="140" y="22845"/>
                  </a:lnTo>
                  <a:lnTo>
                    <a:pt x="1098" y="21871"/>
                  </a:lnTo>
                  <a:lnTo>
                    <a:pt x="2211" y="20758"/>
                  </a:lnTo>
                  <a:lnTo>
                    <a:pt x="3324" y="19645"/>
                  </a:lnTo>
                  <a:lnTo>
                    <a:pt x="4437" y="18532"/>
                  </a:lnTo>
                  <a:lnTo>
                    <a:pt x="5550" y="17420"/>
                  </a:lnTo>
                  <a:lnTo>
                    <a:pt x="6662" y="16307"/>
                  </a:lnTo>
                  <a:lnTo>
                    <a:pt x="7760" y="15194"/>
                  </a:lnTo>
                  <a:lnTo>
                    <a:pt x="8873" y="14081"/>
                  </a:lnTo>
                  <a:lnTo>
                    <a:pt x="9985" y="12968"/>
                  </a:lnTo>
                  <a:lnTo>
                    <a:pt x="11098" y="11856"/>
                  </a:lnTo>
                  <a:lnTo>
                    <a:pt x="12211" y="10743"/>
                  </a:lnTo>
                  <a:lnTo>
                    <a:pt x="13324" y="9630"/>
                  </a:lnTo>
                  <a:lnTo>
                    <a:pt x="14437" y="8517"/>
                  </a:lnTo>
                  <a:lnTo>
                    <a:pt x="15549" y="7404"/>
                  </a:lnTo>
                  <a:lnTo>
                    <a:pt x="16662" y="6291"/>
                  </a:lnTo>
                  <a:lnTo>
                    <a:pt x="17775" y="5179"/>
                  </a:lnTo>
                  <a:lnTo>
                    <a:pt x="18888" y="4066"/>
                  </a:lnTo>
                  <a:lnTo>
                    <a:pt x="20001" y="2953"/>
                  </a:lnTo>
                  <a:lnTo>
                    <a:pt x="21114" y="1840"/>
                  </a:lnTo>
                  <a:lnTo>
                    <a:pt x="22226" y="727"/>
                  </a:lnTo>
                  <a:lnTo>
                    <a:pt x="22829" y="140"/>
                  </a:lnTo>
                  <a:lnTo>
                    <a:pt x="22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845975" y="1348613"/>
              <a:ext cx="191300" cy="191300"/>
            </a:xfrm>
            <a:custGeom>
              <a:rect b="b" l="l" r="r" t="t"/>
              <a:pathLst>
                <a:path extrusionOk="0" h="7652" w="7652">
                  <a:moveTo>
                    <a:pt x="7651" y="1"/>
                  </a:moveTo>
                  <a:lnTo>
                    <a:pt x="7651" y="1"/>
                  </a:lnTo>
                  <a:cubicBezTo>
                    <a:pt x="7497" y="78"/>
                    <a:pt x="7373" y="140"/>
                    <a:pt x="7218" y="217"/>
                  </a:cubicBezTo>
                  <a:lnTo>
                    <a:pt x="7079" y="356"/>
                  </a:lnTo>
                  <a:lnTo>
                    <a:pt x="5966" y="1469"/>
                  </a:lnTo>
                  <a:lnTo>
                    <a:pt x="4854" y="2582"/>
                  </a:lnTo>
                  <a:lnTo>
                    <a:pt x="3741" y="3695"/>
                  </a:lnTo>
                  <a:lnTo>
                    <a:pt x="2628" y="4808"/>
                  </a:lnTo>
                  <a:lnTo>
                    <a:pt x="1515" y="5921"/>
                  </a:lnTo>
                  <a:lnTo>
                    <a:pt x="402" y="7033"/>
                  </a:lnTo>
                  <a:lnTo>
                    <a:pt x="217" y="7234"/>
                  </a:lnTo>
                  <a:cubicBezTo>
                    <a:pt x="140" y="7373"/>
                    <a:pt x="78" y="7512"/>
                    <a:pt x="1" y="7652"/>
                  </a:cubicBezTo>
                  <a:lnTo>
                    <a:pt x="681" y="6987"/>
                  </a:lnTo>
                  <a:lnTo>
                    <a:pt x="1793" y="5859"/>
                  </a:lnTo>
                  <a:lnTo>
                    <a:pt x="2906" y="4746"/>
                  </a:lnTo>
                  <a:lnTo>
                    <a:pt x="4019" y="3633"/>
                  </a:lnTo>
                  <a:lnTo>
                    <a:pt x="5132" y="2520"/>
                  </a:lnTo>
                  <a:lnTo>
                    <a:pt x="6245" y="1407"/>
                  </a:lnTo>
                  <a:lnTo>
                    <a:pt x="7358" y="295"/>
                  </a:lnTo>
                  <a:lnTo>
                    <a:pt x="76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978500" y="1481163"/>
              <a:ext cx="591225" cy="591200"/>
            </a:xfrm>
            <a:custGeom>
              <a:rect b="b" l="l" r="r" t="t"/>
              <a:pathLst>
                <a:path extrusionOk="0" h="23648" w="23649">
                  <a:moveTo>
                    <a:pt x="23556" y="0"/>
                  </a:moveTo>
                  <a:lnTo>
                    <a:pt x="22937" y="619"/>
                  </a:lnTo>
                  <a:lnTo>
                    <a:pt x="21824" y="1731"/>
                  </a:lnTo>
                  <a:lnTo>
                    <a:pt x="20696" y="2844"/>
                  </a:lnTo>
                  <a:lnTo>
                    <a:pt x="19583" y="3957"/>
                  </a:lnTo>
                  <a:lnTo>
                    <a:pt x="18471" y="5070"/>
                  </a:lnTo>
                  <a:lnTo>
                    <a:pt x="17358" y="6183"/>
                  </a:lnTo>
                  <a:lnTo>
                    <a:pt x="16260" y="7295"/>
                  </a:lnTo>
                  <a:lnTo>
                    <a:pt x="15148" y="8408"/>
                  </a:lnTo>
                  <a:lnTo>
                    <a:pt x="14035" y="9521"/>
                  </a:lnTo>
                  <a:lnTo>
                    <a:pt x="12922" y="10634"/>
                  </a:lnTo>
                  <a:lnTo>
                    <a:pt x="11809" y="11747"/>
                  </a:lnTo>
                  <a:lnTo>
                    <a:pt x="9583" y="13972"/>
                  </a:lnTo>
                  <a:lnTo>
                    <a:pt x="8471" y="15085"/>
                  </a:lnTo>
                  <a:lnTo>
                    <a:pt x="7358" y="16198"/>
                  </a:lnTo>
                  <a:lnTo>
                    <a:pt x="6245" y="17311"/>
                  </a:lnTo>
                  <a:lnTo>
                    <a:pt x="5132" y="18424"/>
                  </a:lnTo>
                  <a:lnTo>
                    <a:pt x="4019" y="19536"/>
                  </a:lnTo>
                  <a:lnTo>
                    <a:pt x="2907" y="20649"/>
                  </a:lnTo>
                  <a:lnTo>
                    <a:pt x="1778" y="21778"/>
                  </a:lnTo>
                  <a:lnTo>
                    <a:pt x="665" y="22890"/>
                  </a:lnTo>
                  <a:lnTo>
                    <a:pt x="1" y="23555"/>
                  </a:lnTo>
                  <a:lnTo>
                    <a:pt x="109" y="23648"/>
                  </a:lnTo>
                  <a:lnTo>
                    <a:pt x="944" y="22813"/>
                  </a:lnTo>
                  <a:lnTo>
                    <a:pt x="3123" y="20649"/>
                  </a:lnTo>
                  <a:lnTo>
                    <a:pt x="3169" y="20587"/>
                  </a:lnTo>
                  <a:lnTo>
                    <a:pt x="4282" y="19475"/>
                  </a:lnTo>
                  <a:lnTo>
                    <a:pt x="5395" y="18362"/>
                  </a:lnTo>
                  <a:lnTo>
                    <a:pt x="6508" y="17249"/>
                  </a:lnTo>
                  <a:lnTo>
                    <a:pt x="7621" y="16136"/>
                  </a:lnTo>
                  <a:lnTo>
                    <a:pt x="8733" y="15023"/>
                  </a:lnTo>
                  <a:lnTo>
                    <a:pt x="9846" y="13911"/>
                  </a:lnTo>
                  <a:lnTo>
                    <a:pt x="10959" y="12798"/>
                  </a:lnTo>
                  <a:lnTo>
                    <a:pt x="12072" y="11685"/>
                  </a:lnTo>
                  <a:lnTo>
                    <a:pt x="13185" y="10572"/>
                  </a:lnTo>
                  <a:lnTo>
                    <a:pt x="14297" y="9459"/>
                  </a:lnTo>
                  <a:lnTo>
                    <a:pt x="15410" y="8346"/>
                  </a:lnTo>
                  <a:lnTo>
                    <a:pt x="16523" y="7234"/>
                  </a:lnTo>
                  <a:lnTo>
                    <a:pt x="17636" y="6121"/>
                  </a:lnTo>
                  <a:lnTo>
                    <a:pt x="18749" y="5008"/>
                  </a:lnTo>
                  <a:lnTo>
                    <a:pt x="19862" y="3895"/>
                  </a:lnTo>
                  <a:lnTo>
                    <a:pt x="20974" y="2782"/>
                  </a:lnTo>
                  <a:lnTo>
                    <a:pt x="22087" y="1685"/>
                  </a:lnTo>
                  <a:lnTo>
                    <a:pt x="23200" y="557"/>
                  </a:lnTo>
                  <a:lnTo>
                    <a:pt x="23648" y="108"/>
                  </a:lnTo>
                  <a:cubicBezTo>
                    <a:pt x="23617" y="78"/>
                    <a:pt x="23586" y="31"/>
                    <a:pt x="23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895825" y="1398088"/>
              <a:ext cx="64150" cy="64150"/>
            </a:xfrm>
            <a:custGeom>
              <a:rect b="b" l="l" r="r" t="t"/>
              <a:pathLst>
                <a:path extrusionOk="0" h="2566" w="2566">
                  <a:moveTo>
                    <a:pt x="2566" y="0"/>
                  </a:moveTo>
                  <a:lnTo>
                    <a:pt x="2566" y="0"/>
                  </a:lnTo>
                  <a:cubicBezTo>
                    <a:pt x="1608" y="773"/>
                    <a:pt x="758" y="1623"/>
                    <a:pt x="0" y="2566"/>
                  </a:cubicBezTo>
                  <a:lnTo>
                    <a:pt x="912" y="1654"/>
                  </a:lnTo>
                  <a:lnTo>
                    <a:pt x="2025" y="541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905475" y="1408138"/>
              <a:ext cx="598550" cy="598150"/>
            </a:xfrm>
            <a:custGeom>
              <a:rect b="b" l="l" r="r" t="t"/>
              <a:pathLst>
                <a:path extrusionOk="0" h="23926" w="23942">
                  <a:moveTo>
                    <a:pt x="23834" y="0"/>
                  </a:moveTo>
                  <a:lnTo>
                    <a:pt x="23633" y="201"/>
                  </a:lnTo>
                  <a:lnTo>
                    <a:pt x="22520" y="1314"/>
                  </a:lnTo>
                  <a:lnTo>
                    <a:pt x="21407" y="2427"/>
                  </a:lnTo>
                  <a:lnTo>
                    <a:pt x="20294" y="3540"/>
                  </a:lnTo>
                  <a:lnTo>
                    <a:pt x="19181" y="4652"/>
                  </a:lnTo>
                  <a:lnTo>
                    <a:pt x="18069" y="5765"/>
                  </a:lnTo>
                  <a:lnTo>
                    <a:pt x="16956" y="6878"/>
                  </a:lnTo>
                  <a:lnTo>
                    <a:pt x="15843" y="7991"/>
                  </a:lnTo>
                  <a:lnTo>
                    <a:pt x="14730" y="9104"/>
                  </a:lnTo>
                  <a:lnTo>
                    <a:pt x="13617" y="10216"/>
                  </a:lnTo>
                  <a:lnTo>
                    <a:pt x="12504" y="11329"/>
                  </a:lnTo>
                  <a:lnTo>
                    <a:pt x="11392" y="12442"/>
                  </a:lnTo>
                  <a:lnTo>
                    <a:pt x="10279" y="13555"/>
                  </a:lnTo>
                  <a:lnTo>
                    <a:pt x="9166" y="14668"/>
                  </a:lnTo>
                  <a:lnTo>
                    <a:pt x="8053" y="15781"/>
                  </a:lnTo>
                  <a:lnTo>
                    <a:pt x="6940" y="16893"/>
                  </a:lnTo>
                  <a:lnTo>
                    <a:pt x="5828" y="18006"/>
                  </a:lnTo>
                  <a:lnTo>
                    <a:pt x="4715" y="19119"/>
                  </a:lnTo>
                  <a:lnTo>
                    <a:pt x="3602" y="20232"/>
                  </a:lnTo>
                  <a:lnTo>
                    <a:pt x="2489" y="21345"/>
                  </a:lnTo>
                  <a:lnTo>
                    <a:pt x="1376" y="22457"/>
                  </a:lnTo>
                  <a:lnTo>
                    <a:pt x="263" y="23570"/>
                  </a:lnTo>
                  <a:lnTo>
                    <a:pt x="1" y="23818"/>
                  </a:lnTo>
                  <a:lnTo>
                    <a:pt x="93" y="23926"/>
                  </a:lnTo>
                  <a:lnTo>
                    <a:pt x="526" y="23508"/>
                  </a:lnTo>
                  <a:lnTo>
                    <a:pt x="1639" y="22396"/>
                  </a:lnTo>
                  <a:lnTo>
                    <a:pt x="2736" y="21283"/>
                  </a:lnTo>
                  <a:lnTo>
                    <a:pt x="3849" y="20170"/>
                  </a:lnTo>
                  <a:lnTo>
                    <a:pt x="4962" y="19057"/>
                  </a:lnTo>
                  <a:lnTo>
                    <a:pt x="6075" y="17944"/>
                  </a:lnTo>
                  <a:lnTo>
                    <a:pt x="7188" y="16832"/>
                  </a:lnTo>
                  <a:lnTo>
                    <a:pt x="8301" y="15719"/>
                  </a:lnTo>
                  <a:lnTo>
                    <a:pt x="9413" y="14606"/>
                  </a:lnTo>
                  <a:lnTo>
                    <a:pt x="10526" y="13493"/>
                  </a:lnTo>
                  <a:lnTo>
                    <a:pt x="11639" y="12380"/>
                  </a:lnTo>
                  <a:lnTo>
                    <a:pt x="12752" y="11267"/>
                  </a:lnTo>
                  <a:lnTo>
                    <a:pt x="13865" y="10155"/>
                  </a:lnTo>
                  <a:lnTo>
                    <a:pt x="14977" y="9042"/>
                  </a:lnTo>
                  <a:lnTo>
                    <a:pt x="16090" y="7929"/>
                  </a:lnTo>
                  <a:lnTo>
                    <a:pt x="17203" y="6816"/>
                  </a:lnTo>
                  <a:lnTo>
                    <a:pt x="18316" y="5703"/>
                  </a:lnTo>
                  <a:lnTo>
                    <a:pt x="19444" y="4606"/>
                  </a:lnTo>
                  <a:lnTo>
                    <a:pt x="20557" y="3478"/>
                  </a:lnTo>
                  <a:lnTo>
                    <a:pt x="21670" y="2365"/>
                  </a:lnTo>
                  <a:lnTo>
                    <a:pt x="22783" y="1252"/>
                  </a:lnTo>
                  <a:lnTo>
                    <a:pt x="23895" y="139"/>
                  </a:lnTo>
                  <a:lnTo>
                    <a:pt x="23942" y="108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881150" y="1383788"/>
              <a:ext cx="591975" cy="591975"/>
            </a:xfrm>
            <a:custGeom>
              <a:rect b="b" l="l" r="r" t="t"/>
              <a:pathLst>
                <a:path extrusionOk="0" h="23679" w="23679">
                  <a:moveTo>
                    <a:pt x="23555" y="0"/>
                  </a:moveTo>
                  <a:lnTo>
                    <a:pt x="23493" y="62"/>
                  </a:lnTo>
                  <a:lnTo>
                    <a:pt x="22380" y="1175"/>
                  </a:lnTo>
                  <a:lnTo>
                    <a:pt x="21267" y="2288"/>
                  </a:lnTo>
                  <a:lnTo>
                    <a:pt x="20154" y="3401"/>
                  </a:lnTo>
                  <a:lnTo>
                    <a:pt x="19042" y="4514"/>
                  </a:lnTo>
                  <a:lnTo>
                    <a:pt x="17929" y="5626"/>
                  </a:lnTo>
                  <a:lnTo>
                    <a:pt x="16816" y="6739"/>
                  </a:lnTo>
                  <a:lnTo>
                    <a:pt x="15703" y="7852"/>
                  </a:lnTo>
                  <a:lnTo>
                    <a:pt x="14590" y="8965"/>
                  </a:lnTo>
                  <a:lnTo>
                    <a:pt x="13477" y="10078"/>
                  </a:lnTo>
                  <a:lnTo>
                    <a:pt x="12365" y="11190"/>
                  </a:lnTo>
                  <a:lnTo>
                    <a:pt x="11252" y="12303"/>
                  </a:lnTo>
                  <a:lnTo>
                    <a:pt x="10139" y="13416"/>
                  </a:lnTo>
                  <a:lnTo>
                    <a:pt x="9026" y="14529"/>
                  </a:lnTo>
                  <a:lnTo>
                    <a:pt x="7913" y="15642"/>
                  </a:lnTo>
                  <a:lnTo>
                    <a:pt x="6801" y="16755"/>
                  </a:lnTo>
                  <a:lnTo>
                    <a:pt x="5688" y="17867"/>
                  </a:lnTo>
                  <a:lnTo>
                    <a:pt x="4575" y="18980"/>
                  </a:lnTo>
                  <a:lnTo>
                    <a:pt x="3462" y="20093"/>
                  </a:lnTo>
                  <a:lnTo>
                    <a:pt x="2349" y="21206"/>
                  </a:lnTo>
                  <a:lnTo>
                    <a:pt x="1236" y="22319"/>
                  </a:lnTo>
                  <a:lnTo>
                    <a:pt x="124" y="23431"/>
                  </a:lnTo>
                  <a:lnTo>
                    <a:pt x="0" y="23555"/>
                  </a:lnTo>
                  <a:lnTo>
                    <a:pt x="77" y="23679"/>
                  </a:lnTo>
                  <a:lnTo>
                    <a:pt x="386" y="23370"/>
                  </a:lnTo>
                  <a:lnTo>
                    <a:pt x="1499" y="22257"/>
                  </a:lnTo>
                  <a:lnTo>
                    <a:pt x="2612" y="21144"/>
                  </a:lnTo>
                  <a:lnTo>
                    <a:pt x="3709" y="20031"/>
                  </a:lnTo>
                  <a:lnTo>
                    <a:pt x="4822" y="18918"/>
                  </a:lnTo>
                  <a:lnTo>
                    <a:pt x="5935" y="17806"/>
                  </a:lnTo>
                  <a:lnTo>
                    <a:pt x="7048" y="16693"/>
                  </a:lnTo>
                  <a:lnTo>
                    <a:pt x="8161" y="15580"/>
                  </a:lnTo>
                  <a:lnTo>
                    <a:pt x="9274" y="14467"/>
                  </a:lnTo>
                  <a:lnTo>
                    <a:pt x="10386" y="13354"/>
                  </a:lnTo>
                  <a:lnTo>
                    <a:pt x="11499" y="12241"/>
                  </a:lnTo>
                  <a:lnTo>
                    <a:pt x="12612" y="11129"/>
                  </a:lnTo>
                  <a:lnTo>
                    <a:pt x="13725" y="10016"/>
                  </a:lnTo>
                  <a:lnTo>
                    <a:pt x="14838" y="8903"/>
                  </a:lnTo>
                  <a:lnTo>
                    <a:pt x="15950" y="7790"/>
                  </a:lnTo>
                  <a:lnTo>
                    <a:pt x="17063" y="6677"/>
                  </a:lnTo>
                  <a:lnTo>
                    <a:pt x="18191" y="5580"/>
                  </a:lnTo>
                  <a:lnTo>
                    <a:pt x="19304" y="4452"/>
                  </a:lnTo>
                  <a:lnTo>
                    <a:pt x="20417" y="3339"/>
                  </a:lnTo>
                  <a:lnTo>
                    <a:pt x="21530" y="2226"/>
                  </a:lnTo>
                  <a:lnTo>
                    <a:pt x="22643" y="1113"/>
                  </a:lnTo>
                  <a:lnTo>
                    <a:pt x="23678" y="78"/>
                  </a:lnTo>
                  <a:cubicBezTo>
                    <a:pt x="23632" y="62"/>
                    <a:pt x="23601" y="31"/>
                    <a:pt x="23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869925" y="1372188"/>
              <a:ext cx="586975" cy="586975"/>
            </a:xfrm>
            <a:custGeom>
              <a:rect b="b" l="l" r="r" t="t"/>
              <a:pathLst>
                <a:path extrusionOk="0" h="23479" w="23479">
                  <a:moveTo>
                    <a:pt x="23355" y="1"/>
                  </a:moveTo>
                  <a:lnTo>
                    <a:pt x="22829" y="526"/>
                  </a:lnTo>
                  <a:lnTo>
                    <a:pt x="21716" y="1639"/>
                  </a:lnTo>
                  <a:lnTo>
                    <a:pt x="20603" y="2752"/>
                  </a:lnTo>
                  <a:lnTo>
                    <a:pt x="19491" y="3865"/>
                  </a:lnTo>
                  <a:lnTo>
                    <a:pt x="18378" y="4978"/>
                  </a:lnTo>
                  <a:lnTo>
                    <a:pt x="17265" y="6090"/>
                  </a:lnTo>
                  <a:lnTo>
                    <a:pt x="16152" y="7203"/>
                  </a:lnTo>
                  <a:lnTo>
                    <a:pt x="15039" y="8316"/>
                  </a:lnTo>
                  <a:lnTo>
                    <a:pt x="13926" y="9429"/>
                  </a:lnTo>
                  <a:lnTo>
                    <a:pt x="12814" y="10542"/>
                  </a:lnTo>
                  <a:lnTo>
                    <a:pt x="11701" y="11654"/>
                  </a:lnTo>
                  <a:lnTo>
                    <a:pt x="10588" y="12767"/>
                  </a:lnTo>
                  <a:lnTo>
                    <a:pt x="9475" y="13880"/>
                  </a:lnTo>
                  <a:lnTo>
                    <a:pt x="8362" y="14993"/>
                  </a:lnTo>
                  <a:lnTo>
                    <a:pt x="7250" y="16106"/>
                  </a:lnTo>
                  <a:lnTo>
                    <a:pt x="6137" y="17219"/>
                  </a:lnTo>
                  <a:lnTo>
                    <a:pt x="5024" y="18331"/>
                  </a:lnTo>
                  <a:lnTo>
                    <a:pt x="3911" y="19444"/>
                  </a:lnTo>
                  <a:lnTo>
                    <a:pt x="2798" y="20557"/>
                  </a:lnTo>
                  <a:lnTo>
                    <a:pt x="1685" y="21670"/>
                  </a:lnTo>
                  <a:lnTo>
                    <a:pt x="573" y="22783"/>
                  </a:lnTo>
                  <a:lnTo>
                    <a:pt x="1" y="23354"/>
                  </a:lnTo>
                  <a:lnTo>
                    <a:pt x="78" y="23478"/>
                  </a:lnTo>
                  <a:lnTo>
                    <a:pt x="835" y="22721"/>
                  </a:lnTo>
                  <a:lnTo>
                    <a:pt x="3061" y="20495"/>
                  </a:lnTo>
                  <a:lnTo>
                    <a:pt x="4174" y="19382"/>
                  </a:lnTo>
                  <a:lnTo>
                    <a:pt x="5287" y="18270"/>
                  </a:lnTo>
                  <a:lnTo>
                    <a:pt x="7080" y="16477"/>
                  </a:lnTo>
                  <a:lnTo>
                    <a:pt x="7497" y="16044"/>
                  </a:lnTo>
                  <a:lnTo>
                    <a:pt x="8610" y="14931"/>
                  </a:lnTo>
                  <a:lnTo>
                    <a:pt x="9723" y="13818"/>
                  </a:lnTo>
                  <a:lnTo>
                    <a:pt x="10835" y="12705"/>
                  </a:lnTo>
                  <a:lnTo>
                    <a:pt x="11948" y="11593"/>
                  </a:lnTo>
                  <a:lnTo>
                    <a:pt x="13061" y="10480"/>
                  </a:lnTo>
                  <a:lnTo>
                    <a:pt x="14174" y="9367"/>
                  </a:lnTo>
                  <a:lnTo>
                    <a:pt x="15287" y="8254"/>
                  </a:lnTo>
                  <a:lnTo>
                    <a:pt x="16399" y="7141"/>
                  </a:lnTo>
                  <a:lnTo>
                    <a:pt x="17528" y="6044"/>
                  </a:lnTo>
                  <a:lnTo>
                    <a:pt x="18640" y="4916"/>
                  </a:lnTo>
                  <a:lnTo>
                    <a:pt x="19753" y="3803"/>
                  </a:lnTo>
                  <a:lnTo>
                    <a:pt x="20866" y="2690"/>
                  </a:lnTo>
                  <a:lnTo>
                    <a:pt x="21979" y="1577"/>
                  </a:lnTo>
                  <a:lnTo>
                    <a:pt x="23092" y="480"/>
                  </a:lnTo>
                  <a:lnTo>
                    <a:pt x="23478" y="93"/>
                  </a:lnTo>
                  <a:lnTo>
                    <a:pt x="23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893125" y="1395763"/>
              <a:ext cx="595825" cy="595450"/>
            </a:xfrm>
            <a:custGeom>
              <a:rect b="b" l="l" r="r" t="t"/>
              <a:pathLst>
                <a:path extrusionOk="0" h="23818" w="23833">
                  <a:moveTo>
                    <a:pt x="23709" y="1"/>
                  </a:moveTo>
                  <a:lnTo>
                    <a:pt x="23014" y="696"/>
                  </a:lnTo>
                  <a:lnTo>
                    <a:pt x="21901" y="1809"/>
                  </a:lnTo>
                  <a:lnTo>
                    <a:pt x="20788" y="2922"/>
                  </a:lnTo>
                  <a:lnTo>
                    <a:pt x="19675" y="4035"/>
                  </a:lnTo>
                  <a:lnTo>
                    <a:pt x="18563" y="5147"/>
                  </a:lnTo>
                  <a:lnTo>
                    <a:pt x="17450" y="6260"/>
                  </a:lnTo>
                  <a:lnTo>
                    <a:pt x="16337" y="7373"/>
                  </a:lnTo>
                  <a:lnTo>
                    <a:pt x="15224" y="8486"/>
                  </a:lnTo>
                  <a:lnTo>
                    <a:pt x="14111" y="9599"/>
                  </a:lnTo>
                  <a:lnTo>
                    <a:pt x="12998" y="10711"/>
                  </a:lnTo>
                  <a:lnTo>
                    <a:pt x="11886" y="11824"/>
                  </a:lnTo>
                  <a:lnTo>
                    <a:pt x="10773" y="12937"/>
                  </a:lnTo>
                  <a:lnTo>
                    <a:pt x="9660" y="14050"/>
                  </a:lnTo>
                  <a:lnTo>
                    <a:pt x="8547" y="15163"/>
                  </a:lnTo>
                  <a:lnTo>
                    <a:pt x="7434" y="16276"/>
                  </a:lnTo>
                  <a:lnTo>
                    <a:pt x="6322" y="17388"/>
                  </a:lnTo>
                  <a:lnTo>
                    <a:pt x="5209" y="18501"/>
                  </a:lnTo>
                  <a:lnTo>
                    <a:pt x="2983" y="20727"/>
                  </a:lnTo>
                  <a:lnTo>
                    <a:pt x="1870" y="21840"/>
                  </a:lnTo>
                  <a:lnTo>
                    <a:pt x="757" y="22952"/>
                  </a:lnTo>
                  <a:lnTo>
                    <a:pt x="0" y="23710"/>
                  </a:lnTo>
                  <a:lnTo>
                    <a:pt x="93" y="23818"/>
                  </a:lnTo>
                  <a:lnTo>
                    <a:pt x="1020" y="22891"/>
                  </a:lnTo>
                  <a:lnTo>
                    <a:pt x="2133" y="21778"/>
                  </a:lnTo>
                  <a:lnTo>
                    <a:pt x="3230" y="20665"/>
                  </a:lnTo>
                  <a:lnTo>
                    <a:pt x="4343" y="19552"/>
                  </a:lnTo>
                  <a:lnTo>
                    <a:pt x="5456" y="18439"/>
                  </a:lnTo>
                  <a:lnTo>
                    <a:pt x="6569" y="17327"/>
                  </a:lnTo>
                  <a:lnTo>
                    <a:pt x="7682" y="16214"/>
                  </a:lnTo>
                  <a:lnTo>
                    <a:pt x="8795" y="15101"/>
                  </a:lnTo>
                  <a:lnTo>
                    <a:pt x="9923" y="13988"/>
                  </a:lnTo>
                  <a:lnTo>
                    <a:pt x="11036" y="12875"/>
                  </a:lnTo>
                  <a:lnTo>
                    <a:pt x="12148" y="11762"/>
                  </a:lnTo>
                  <a:lnTo>
                    <a:pt x="13261" y="10650"/>
                  </a:lnTo>
                  <a:lnTo>
                    <a:pt x="14374" y="9537"/>
                  </a:lnTo>
                  <a:lnTo>
                    <a:pt x="15487" y="8424"/>
                  </a:lnTo>
                  <a:lnTo>
                    <a:pt x="16600" y="7311"/>
                  </a:lnTo>
                  <a:lnTo>
                    <a:pt x="17712" y="6198"/>
                  </a:lnTo>
                  <a:lnTo>
                    <a:pt x="18825" y="5101"/>
                  </a:lnTo>
                  <a:lnTo>
                    <a:pt x="19938" y="3973"/>
                  </a:lnTo>
                  <a:lnTo>
                    <a:pt x="21051" y="2860"/>
                  </a:lnTo>
                  <a:lnTo>
                    <a:pt x="22164" y="1747"/>
                  </a:lnTo>
                  <a:lnTo>
                    <a:pt x="23277" y="634"/>
                  </a:lnTo>
                  <a:lnTo>
                    <a:pt x="23833" y="9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849450" y="1352113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752" y="0"/>
                  </a:moveTo>
                  <a:lnTo>
                    <a:pt x="22520" y="216"/>
                  </a:lnTo>
                  <a:lnTo>
                    <a:pt x="21422" y="1329"/>
                  </a:lnTo>
                  <a:lnTo>
                    <a:pt x="20310" y="2442"/>
                  </a:lnTo>
                  <a:lnTo>
                    <a:pt x="19197" y="3555"/>
                  </a:lnTo>
                  <a:lnTo>
                    <a:pt x="18084" y="4668"/>
                  </a:lnTo>
                  <a:lnTo>
                    <a:pt x="16971" y="5781"/>
                  </a:lnTo>
                  <a:lnTo>
                    <a:pt x="15858" y="6893"/>
                  </a:lnTo>
                  <a:lnTo>
                    <a:pt x="14745" y="8006"/>
                  </a:lnTo>
                  <a:lnTo>
                    <a:pt x="13633" y="9119"/>
                  </a:lnTo>
                  <a:lnTo>
                    <a:pt x="12520" y="10232"/>
                  </a:lnTo>
                  <a:lnTo>
                    <a:pt x="11407" y="11345"/>
                  </a:lnTo>
                  <a:lnTo>
                    <a:pt x="10294" y="12457"/>
                  </a:lnTo>
                  <a:lnTo>
                    <a:pt x="9181" y="13570"/>
                  </a:lnTo>
                  <a:lnTo>
                    <a:pt x="8069" y="14683"/>
                  </a:lnTo>
                  <a:lnTo>
                    <a:pt x="6956" y="15796"/>
                  </a:lnTo>
                  <a:lnTo>
                    <a:pt x="5843" y="16909"/>
                  </a:lnTo>
                  <a:lnTo>
                    <a:pt x="4730" y="18022"/>
                  </a:lnTo>
                  <a:lnTo>
                    <a:pt x="3617" y="19134"/>
                  </a:lnTo>
                  <a:lnTo>
                    <a:pt x="2504" y="20247"/>
                  </a:lnTo>
                  <a:lnTo>
                    <a:pt x="325" y="22426"/>
                  </a:lnTo>
                  <a:lnTo>
                    <a:pt x="279" y="22473"/>
                  </a:lnTo>
                  <a:lnTo>
                    <a:pt x="263" y="22473"/>
                  </a:lnTo>
                  <a:lnTo>
                    <a:pt x="1" y="22751"/>
                  </a:lnTo>
                  <a:cubicBezTo>
                    <a:pt x="16" y="22797"/>
                    <a:pt x="47" y="22844"/>
                    <a:pt x="62" y="22890"/>
                  </a:cubicBezTo>
                  <a:lnTo>
                    <a:pt x="542" y="22411"/>
                  </a:lnTo>
                  <a:lnTo>
                    <a:pt x="1654" y="21298"/>
                  </a:lnTo>
                  <a:lnTo>
                    <a:pt x="2767" y="20185"/>
                  </a:lnTo>
                  <a:lnTo>
                    <a:pt x="3880" y="19073"/>
                  </a:lnTo>
                  <a:lnTo>
                    <a:pt x="4977" y="17960"/>
                  </a:lnTo>
                  <a:lnTo>
                    <a:pt x="6090" y="16847"/>
                  </a:lnTo>
                  <a:lnTo>
                    <a:pt x="7203" y="15734"/>
                  </a:lnTo>
                  <a:lnTo>
                    <a:pt x="8316" y="14621"/>
                  </a:lnTo>
                  <a:lnTo>
                    <a:pt x="9429" y="13508"/>
                  </a:lnTo>
                  <a:lnTo>
                    <a:pt x="10542" y="12396"/>
                  </a:lnTo>
                  <a:lnTo>
                    <a:pt x="11670" y="11283"/>
                  </a:lnTo>
                  <a:lnTo>
                    <a:pt x="12783" y="10170"/>
                  </a:lnTo>
                  <a:lnTo>
                    <a:pt x="13895" y="9057"/>
                  </a:lnTo>
                  <a:lnTo>
                    <a:pt x="15008" y="7944"/>
                  </a:lnTo>
                  <a:lnTo>
                    <a:pt x="16121" y="6847"/>
                  </a:lnTo>
                  <a:lnTo>
                    <a:pt x="17234" y="5719"/>
                  </a:lnTo>
                  <a:lnTo>
                    <a:pt x="18347" y="4606"/>
                  </a:lnTo>
                  <a:lnTo>
                    <a:pt x="19459" y="3493"/>
                  </a:lnTo>
                  <a:lnTo>
                    <a:pt x="20572" y="2380"/>
                  </a:lnTo>
                  <a:lnTo>
                    <a:pt x="21685" y="1283"/>
                  </a:lnTo>
                  <a:lnTo>
                    <a:pt x="22798" y="170"/>
                  </a:lnTo>
                  <a:lnTo>
                    <a:pt x="22891" y="62"/>
                  </a:lnTo>
                  <a:lnTo>
                    <a:pt x="22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840575" y="1342838"/>
              <a:ext cx="562600" cy="563000"/>
            </a:xfrm>
            <a:custGeom>
              <a:rect b="b" l="l" r="r" t="t"/>
              <a:pathLst>
                <a:path extrusionOk="0" h="22520" w="22504">
                  <a:moveTo>
                    <a:pt x="22365" y="0"/>
                  </a:moveTo>
                  <a:lnTo>
                    <a:pt x="21762" y="572"/>
                  </a:lnTo>
                  <a:lnTo>
                    <a:pt x="20649" y="1685"/>
                  </a:lnTo>
                  <a:lnTo>
                    <a:pt x="19536" y="2798"/>
                  </a:lnTo>
                  <a:lnTo>
                    <a:pt x="18439" y="3926"/>
                  </a:lnTo>
                  <a:lnTo>
                    <a:pt x="17326" y="5039"/>
                  </a:lnTo>
                  <a:lnTo>
                    <a:pt x="16213" y="6152"/>
                  </a:lnTo>
                  <a:lnTo>
                    <a:pt x="15100" y="7264"/>
                  </a:lnTo>
                  <a:lnTo>
                    <a:pt x="13988" y="8377"/>
                  </a:lnTo>
                  <a:lnTo>
                    <a:pt x="12875" y="9490"/>
                  </a:lnTo>
                  <a:lnTo>
                    <a:pt x="11762" y="10603"/>
                  </a:lnTo>
                  <a:lnTo>
                    <a:pt x="10649" y="11716"/>
                  </a:lnTo>
                  <a:lnTo>
                    <a:pt x="9536" y="12828"/>
                  </a:lnTo>
                  <a:lnTo>
                    <a:pt x="8424" y="13941"/>
                  </a:lnTo>
                  <a:lnTo>
                    <a:pt x="7311" y="15054"/>
                  </a:lnTo>
                  <a:lnTo>
                    <a:pt x="6198" y="16167"/>
                  </a:lnTo>
                  <a:lnTo>
                    <a:pt x="5085" y="17280"/>
                  </a:lnTo>
                  <a:lnTo>
                    <a:pt x="3972" y="18393"/>
                  </a:lnTo>
                  <a:lnTo>
                    <a:pt x="2859" y="19505"/>
                  </a:lnTo>
                  <a:lnTo>
                    <a:pt x="1747" y="20618"/>
                  </a:lnTo>
                  <a:lnTo>
                    <a:pt x="634" y="21731"/>
                  </a:lnTo>
                  <a:lnTo>
                    <a:pt x="0" y="22365"/>
                  </a:lnTo>
                  <a:cubicBezTo>
                    <a:pt x="16" y="22426"/>
                    <a:pt x="31" y="22473"/>
                    <a:pt x="62" y="22519"/>
                  </a:cubicBezTo>
                  <a:lnTo>
                    <a:pt x="897" y="21669"/>
                  </a:lnTo>
                  <a:lnTo>
                    <a:pt x="2009" y="20556"/>
                  </a:lnTo>
                  <a:lnTo>
                    <a:pt x="3122" y="19444"/>
                  </a:lnTo>
                  <a:lnTo>
                    <a:pt x="4235" y="18331"/>
                  </a:lnTo>
                  <a:lnTo>
                    <a:pt x="5332" y="17218"/>
                  </a:lnTo>
                  <a:lnTo>
                    <a:pt x="6445" y="16105"/>
                  </a:lnTo>
                  <a:lnTo>
                    <a:pt x="7558" y="14992"/>
                  </a:lnTo>
                  <a:lnTo>
                    <a:pt x="8671" y="13879"/>
                  </a:lnTo>
                  <a:lnTo>
                    <a:pt x="9784" y="12767"/>
                  </a:lnTo>
                  <a:lnTo>
                    <a:pt x="10897" y="11654"/>
                  </a:lnTo>
                  <a:lnTo>
                    <a:pt x="12009" y="10541"/>
                  </a:lnTo>
                  <a:lnTo>
                    <a:pt x="13122" y="9428"/>
                  </a:lnTo>
                  <a:lnTo>
                    <a:pt x="14235" y="8315"/>
                  </a:lnTo>
                  <a:lnTo>
                    <a:pt x="15363" y="7218"/>
                  </a:lnTo>
                  <a:lnTo>
                    <a:pt x="16476" y="6090"/>
                  </a:lnTo>
                  <a:lnTo>
                    <a:pt x="17589" y="4977"/>
                  </a:lnTo>
                  <a:lnTo>
                    <a:pt x="18702" y="3864"/>
                  </a:lnTo>
                  <a:lnTo>
                    <a:pt x="19814" y="2751"/>
                  </a:lnTo>
                  <a:lnTo>
                    <a:pt x="20927" y="1654"/>
                  </a:lnTo>
                  <a:lnTo>
                    <a:pt x="22040" y="541"/>
                  </a:lnTo>
                  <a:lnTo>
                    <a:pt x="22504" y="62"/>
                  </a:lnTo>
                  <a:lnTo>
                    <a:pt x="22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859500" y="1361763"/>
              <a:ext cx="580000" cy="580400"/>
            </a:xfrm>
            <a:custGeom>
              <a:rect b="b" l="l" r="r" t="t"/>
              <a:pathLst>
                <a:path extrusionOk="0" h="23216" w="23200">
                  <a:moveTo>
                    <a:pt x="23076" y="0"/>
                  </a:moveTo>
                  <a:lnTo>
                    <a:pt x="22133" y="943"/>
                  </a:lnTo>
                  <a:lnTo>
                    <a:pt x="21020" y="2056"/>
                  </a:lnTo>
                  <a:lnTo>
                    <a:pt x="19908" y="3169"/>
                  </a:lnTo>
                  <a:lnTo>
                    <a:pt x="18795" y="4282"/>
                  </a:lnTo>
                  <a:lnTo>
                    <a:pt x="17682" y="5395"/>
                  </a:lnTo>
                  <a:lnTo>
                    <a:pt x="16569" y="6507"/>
                  </a:lnTo>
                  <a:lnTo>
                    <a:pt x="15456" y="7620"/>
                  </a:lnTo>
                  <a:lnTo>
                    <a:pt x="14343" y="8733"/>
                  </a:lnTo>
                  <a:lnTo>
                    <a:pt x="13231" y="9846"/>
                  </a:lnTo>
                  <a:lnTo>
                    <a:pt x="12118" y="10959"/>
                  </a:lnTo>
                  <a:lnTo>
                    <a:pt x="11005" y="12071"/>
                  </a:lnTo>
                  <a:lnTo>
                    <a:pt x="9892" y="13184"/>
                  </a:lnTo>
                  <a:lnTo>
                    <a:pt x="8779" y="14297"/>
                  </a:lnTo>
                  <a:lnTo>
                    <a:pt x="7667" y="15410"/>
                  </a:lnTo>
                  <a:lnTo>
                    <a:pt x="6554" y="16523"/>
                  </a:lnTo>
                  <a:lnTo>
                    <a:pt x="4328" y="18748"/>
                  </a:lnTo>
                  <a:lnTo>
                    <a:pt x="3215" y="19861"/>
                  </a:lnTo>
                  <a:lnTo>
                    <a:pt x="2102" y="20974"/>
                  </a:lnTo>
                  <a:lnTo>
                    <a:pt x="990" y="22087"/>
                  </a:lnTo>
                  <a:lnTo>
                    <a:pt x="1" y="23076"/>
                  </a:lnTo>
                  <a:lnTo>
                    <a:pt x="62" y="23215"/>
                  </a:lnTo>
                  <a:lnTo>
                    <a:pt x="140" y="23138"/>
                  </a:lnTo>
                  <a:lnTo>
                    <a:pt x="1252" y="22025"/>
                  </a:lnTo>
                  <a:lnTo>
                    <a:pt x="2365" y="20912"/>
                  </a:lnTo>
                  <a:lnTo>
                    <a:pt x="3478" y="19799"/>
                  </a:lnTo>
                  <a:lnTo>
                    <a:pt x="4575" y="18687"/>
                  </a:lnTo>
                  <a:lnTo>
                    <a:pt x="5688" y="17574"/>
                  </a:lnTo>
                  <a:lnTo>
                    <a:pt x="6801" y="16461"/>
                  </a:lnTo>
                  <a:lnTo>
                    <a:pt x="7914" y="15348"/>
                  </a:lnTo>
                  <a:lnTo>
                    <a:pt x="9042" y="14235"/>
                  </a:lnTo>
                  <a:lnTo>
                    <a:pt x="10155" y="13122"/>
                  </a:lnTo>
                  <a:lnTo>
                    <a:pt x="11268" y="12010"/>
                  </a:lnTo>
                  <a:lnTo>
                    <a:pt x="12381" y="10897"/>
                  </a:lnTo>
                  <a:lnTo>
                    <a:pt x="13493" y="9784"/>
                  </a:lnTo>
                  <a:lnTo>
                    <a:pt x="14591" y="8671"/>
                  </a:lnTo>
                  <a:lnTo>
                    <a:pt x="15704" y="7558"/>
                  </a:lnTo>
                  <a:lnTo>
                    <a:pt x="16832" y="6461"/>
                  </a:lnTo>
                  <a:lnTo>
                    <a:pt x="17945" y="5333"/>
                  </a:lnTo>
                  <a:lnTo>
                    <a:pt x="19057" y="4220"/>
                  </a:lnTo>
                  <a:lnTo>
                    <a:pt x="20170" y="3107"/>
                  </a:lnTo>
                  <a:lnTo>
                    <a:pt x="21283" y="1994"/>
                  </a:lnTo>
                  <a:lnTo>
                    <a:pt x="22396" y="897"/>
                  </a:lnTo>
                  <a:lnTo>
                    <a:pt x="23200" y="78"/>
                  </a:lnTo>
                  <a:lnTo>
                    <a:pt x="230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814300" y="1316938"/>
              <a:ext cx="310300" cy="310300"/>
            </a:xfrm>
            <a:custGeom>
              <a:rect b="b" l="l" r="r" t="t"/>
              <a:pathLst>
                <a:path extrusionOk="0" h="12412" w="12412">
                  <a:moveTo>
                    <a:pt x="12411" y="1"/>
                  </a:moveTo>
                  <a:lnTo>
                    <a:pt x="12133" y="62"/>
                  </a:lnTo>
                  <a:lnTo>
                    <a:pt x="11685" y="526"/>
                  </a:lnTo>
                  <a:lnTo>
                    <a:pt x="10572" y="1639"/>
                  </a:lnTo>
                  <a:lnTo>
                    <a:pt x="9459" y="2752"/>
                  </a:lnTo>
                  <a:lnTo>
                    <a:pt x="8346" y="3849"/>
                  </a:lnTo>
                  <a:lnTo>
                    <a:pt x="7233" y="4962"/>
                  </a:lnTo>
                  <a:lnTo>
                    <a:pt x="6121" y="6075"/>
                  </a:lnTo>
                  <a:lnTo>
                    <a:pt x="5008" y="7188"/>
                  </a:lnTo>
                  <a:lnTo>
                    <a:pt x="3895" y="8300"/>
                  </a:lnTo>
                  <a:lnTo>
                    <a:pt x="2782" y="9413"/>
                  </a:lnTo>
                  <a:lnTo>
                    <a:pt x="1669" y="10526"/>
                  </a:lnTo>
                  <a:lnTo>
                    <a:pt x="557" y="11639"/>
                  </a:lnTo>
                  <a:lnTo>
                    <a:pt x="62" y="12133"/>
                  </a:lnTo>
                  <a:cubicBezTo>
                    <a:pt x="47" y="12226"/>
                    <a:pt x="16" y="12319"/>
                    <a:pt x="0" y="12412"/>
                  </a:cubicBezTo>
                  <a:lnTo>
                    <a:pt x="835" y="11577"/>
                  </a:lnTo>
                  <a:lnTo>
                    <a:pt x="1948" y="10464"/>
                  </a:lnTo>
                  <a:lnTo>
                    <a:pt x="3060" y="9351"/>
                  </a:lnTo>
                  <a:lnTo>
                    <a:pt x="4173" y="8254"/>
                  </a:lnTo>
                  <a:lnTo>
                    <a:pt x="5286" y="7126"/>
                  </a:lnTo>
                  <a:lnTo>
                    <a:pt x="6399" y="6013"/>
                  </a:lnTo>
                  <a:lnTo>
                    <a:pt x="7512" y="4900"/>
                  </a:lnTo>
                  <a:lnTo>
                    <a:pt x="8625" y="3787"/>
                  </a:lnTo>
                  <a:lnTo>
                    <a:pt x="9737" y="2674"/>
                  </a:lnTo>
                  <a:lnTo>
                    <a:pt x="10850" y="1562"/>
                  </a:lnTo>
                  <a:lnTo>
                    <a:pt x="11963" y="449"/>
                  </a:lnTo>
                  <a:lnTo>
                    <a:pt x="124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812350" y="1315013"/>
              <a:ext cx="508150" cy="507750"/>
            </a:xfrm>
            <a:custGeom>
              <a:rect b="b" l="l" r="r" t="t"/>
              <a:pathLst>
                <a:path extrusionOk="0" h="20310" w="20326">
                  <a:moveTo>
                    <a:pt x="20155" y="0"/>
                  </a:moveTo>
                  <a:lnTo>
                    <a:pt x="19568" y="603"/>
                  </a:lnTo>
                  <a:lnTo>
                    <a:pt x="18455" y="1700"/>
                  </a:lnTo>
                  <a:lnTo>
                    <a:pt x="17342" y="2813"/>
                  </a:lnTo>
                  <a:lnTo>
                    <a:pt x="16229" y="3926"/>
                  </a:lnTo>
                  <a:lnTo>
                    <a:pt x="15101" y="5039"/>
                  </a:lnTo>
                  <a:lnTo>
                    <a:pt x="13988" y="6152"/>
                  </a:lnTo>
                  <a:lnTo>
                    <a:pt x="12876" y="7265"/>
                  </a:lnTo>
                  <a:lnTo>
                    <a:pt x="11763" y="8377"/>
                  </a:lnTo>
                  <a:lnTo>
                    <a:pt x="10650" y="9490"/>
                  </a:lnTo>
                  <a:lnTo>
                    <a:pt x="9537" y="10603"/>
                  </a:lnTo>
                  <a:lnTo>
                    <a:pt x="8424" y="11716"/>
                  </a:lnTo>
                  <a:lnTo>
                    <a:pt x="7311" y="12829"/>
                  </a:lnTo>
                  <a:lnTo>
                    <a:pt x="6199" y="13941"/>
                  </a:lnTo>
                  <a:lnTo>
                    <a:pt x="5086" y="15054"/>
                  </a:lnTo>
                  <a:lnTo>
                    <a:pt x="3973" y="16167"/>
                  </a:lnTo>
                  <a:lnTo>
                    <a:pt x="2860" y="17280"/>
                  </a:lnTo>
                  <a:lnTo>
                    <a:pt x="1747" y="18393"/>
                  </a:lnTo>
                  <a:lnTo>
                    <a:pt x="635" y="19506"/>
                  </a:lnTo>
                  <a:lnTo>
                    <a:pt x="1" y="20155"/>
                  </a:lnTo>
                  <a:cubicBezTo>
                    <a:pt x="16" y="20201"/>
                    <a:pt x="16" y="20263"/>
                    <a:pt x="32" y="20309"/>
                  </a:cubicBezTo>
                  <a:lnTo>
                    <a:pt x="913" y="19444"/>
                  </a:lnTo>
                  <a:lnTo>
                    <a:pt x="2026" y="18331"/>
                  </a:lnTo>
                  <a:lnTo>
                    <a:pt x="3138" y="17218"/>
                  </a:lnTo>
                  <a:lnTo>
                    <a:pt x="4251" y="16105"/>
                  </a:lnTo>
                  <a:lnTo>
                    <a:pt x="5364" y="14992"/>
                  </a:lnTo>
                  <a:lnTo>
                    <a:pt x="6461" y="13880"/>
                  </a:lnTo>
                  <a:lnTo>
                    <a:pt x="7574" y="12767"/>
                  </a:lnTo>
                  <a:lnTo>
                    <a:pt x="8687" y="11654"/>
                  </a:lnTo>
                  <a:lnTo>
                    <a:pt x="9800" y="10541"/>
                  </a:lnTo>
                  <a:lnTo>
                    <a:pt x="10928" y="9428"/>
                  </a:lnTo>
                  <a:lnTo>
                    <a:pt x="12041" y="8331"/>
                  </a:lnTo>
                  <a:lnTo>
                    <a:pt x="13154" y="7203"/>
                  </a:lnTo>
                  <a:lnTo>
                    <a:pt x="14267" y="6090"/>
                  </a:lnTo>
                  <a:lnTo>
                    <a:pt x="15379" y="4977"/>
                  </a:lnTo>
                  <a:lnTo>
                    <a:pt x="16477" y="3864"/>
                  </a:lnTo>
                  <a:lnTo>
                    <a:pt x="17590" y="2767"/>
                  </a:lnTo>
                  <a:lnTo>
                    <a:pt x="18702" y="1654"/>
                  </a:lnTo>
                  <a:lnTo>
                    <a:pt x="19815" y="541"/>
                  </a:lnTo>
                  <a:lnTo>
                    <a:pt x="20325" y="31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824350" y="1326988"/>
              <a:ext cx="539025" cy="539050"/>
            </a:xfrm>
            <a:custGeom>
              <a:rect b="b" l="l" r="r" t="t"/>
              <a:pathLst>
                <a:path extrusionOk="0" h="21562" w="21561">
                  <a:moveTo>
                    <a:pt x="21406" y="0"/>
                  </a:moveTo>
                  <a:lnTo>
                    <a:pt x="21298" y="109"/>
                  </a:lnTo>
                  <a:lnTo>
                    <a:pt x="20185" y="1221"/>
                  </a:lnTo>
                  <a:lnTo>
                    <a:pt x="19088" y="2334"/>
                  </a:lnTo>
                  <a:lnTo>
                    <a:pt x="17975" y="3447"/>
                  </a:lnTo>
                  <a:lnTo>
                    <a:pt x="16862" y="4560"/>
                  </a:lnTo>
                  <a:lnTo>
                    <a:pt x="15749" y="5673"/>
                  </a:lnTo>
                  <a:lnTo>
                    <a:pt x="14621" y="6786"/>
                  </a:lnTo>
                  <a:lnTo>
                    <a:pt x="13508" y="7898"/>
                  </a:lnTo>
                  <a:lnTo>
                    <a:pt x="12396" y="9011"/>
                  </a:lnTo>
                  <a:lnTo>
                    <a:pt x="11283" y="10124"/>
                  </a:lnTo>
                  <a:lnTo>
                    <a:pt x="10170" y="11237"/>
                  </a:lnTo>
                  <a:lnTo>
                    <a:pt x="9057" y="12350"/>
                  </a:lnTo>
                  <a:lnTo>
                    <a:pt x="7944" y="13462"/>
                  </a:lnTo>
                  <a:lnTo>
                    <a:pt x="6831" y="14575"/>
                  </a:lnTo>
                  <a:lnTo>
                    <a:pt x="5719" y="15688"/>
                  </a:lnTo>
                  <a:lnTo>
                    <a:pt x="4606" y="16801"/>
                  </a:lnTo>
                  <a:lnTo>
                    <a:pt x="3493" y="17914"/>
                  </a:lnTo>
                  <a:lnTo>
                    <a:pt x="1824" y="19583"/>
                  </a:lnTo>
                  <a:lnTo>
                    <a:pt x="1267" y="20139"/>
                  </a:lnTo>
                  <a:lnTo>
                    <a:pt x="155" y="21252"/>
                  </a:lnTo>
                  <a:lnTo>
                    <a:pt x="0" y="21407"/>
                  </a:lnTo>
                  <a:cubicBezTo>
                    <a:pt x="15" y="21469"/>
                    <a:pt x="46" y="21515"/>
                    <a:pt x="62" y="21561"/>
                  </a:cubicBezTo>
                  <a:lnTo>
                    <a:pt x="433" y="21190"/>
                  </a:lnTo>
                  <a:lnTo>
                    <a:pt x="1546" y="20078"/>
                  </a:lnTo>
                  <a:lnTo>
                    <a:pt x="2658" y="18965"/>
                  </a:lnTo>
                  <a:lnTo>
                    <a:pt x="3771" y="17852"/>
                  </a:lnTo>
                  <a:lnTo>
                    <a:pt x="4884" y="16739"/>
                  </a:lnTo>
                  <a:lnTo>
                    <a:pt x="5997" y="15626"/>
                  </a:lnTo>
                  <a:lnTo>
                    <a:pt x="7110" y="14513"/>
                  </a:lnTo>
                  <a:lnTo>
                    <a:pt x="8223" y="13401"/>
                  </a:lnTo>
                  <a:lnTo>
                    <a:pt x="9335" y="12288"/>
                  </a:lnTo>
                  <a:lnTo>
                    <a:pt x="10448" y="11175"/>
                  </a:lnTo>
                  <a:lnTo>
                    <a:pt x="11561" y="10062"/>
                  </a:lnTo>
                  <a:lnTo>
                    <a:pt x="12674" y="8949"/>
                  </a:lnTo>
                  <a:lnTo>
                    <a:pt x="13787" y="7852"/>
                  </a:lnTo>
                  <a:lnTo>
                    <a:pt x="14899" y="6724"/>
                  </a:lnTo>
                  <a:lnTo>
                    <a:pt x="16012" y="5611"/>
                  </a:lnTo>
                  <a:lnTo>
                    <a:pt x="17125" y="4498"/>
                  </a:lnTo>
                  <a:lnTo>
                    <a:pt x="18238" y="3385"/>
                  </a:lnTo>
                  <a:lnTo>
                    <a:pt x="19351" y="2288"/>
                  </a:lnTo>
                  <a:lnTo>
                    <a:pt x="20463" y="1175"/>
                  </a:lnTo>
                  <a:lnTo>
                    <a:pt x="21561" y="62"/>
                  </a:lnTo>
                  <a:cubicBezTo>
                    <a:pt x="21514" y="47"/>
                    <a:pt x="21468" y="16"/>
                    <a:pt x="21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17775" y="1320413"/>
              <a:ext cx="524750" cy="524375"/>
            </a:xfrm>
            <a:custGeom>
              <a:rect b="b" l="l" r="r" t="t"/>
              <a:pathLst>
                <a:path extrusionOk="0" h="20975" w="20990">
                  <a:moveTo>
                    <a:pt x="20819" y="1"/>
                  </a:moveTo>
                  <a:lnTo>
                    <a:pt x="20464" y="387"/>
                  </a:lnTo>
                  <a:lnTo>
                    <a:pt x="19351" y="1500"/>
                  </a:lnTo>
                  <a:lnTo>
                    <a:pt x="18238" y="2597"/>
                  </a:lnTo>
                  <a:lnTo>
                    <a:pt x="17125" y="3710"/>
                  </a:lnTo>
                  <a:lnTo>
                    <a:pt x="16012" y="4823"/>
                  </a:lnTo>
                  <a:lnTo>
                    <a:pt x="14884" y="5936"/>
                  </a:lnTo>
                  <a:lnTo>
                    <a:pt x="13771" y="7049"/>
                  </a:lnTo>
                  <a:lnTo>
                    <a:pt x="12659" y="8161"/>
                  </a:lnTo>
                  <a:lnTo>
                    <a:pt x="11546" y="9274"/>
                  </a:lnTo>
                  <a:lnTo>
                    <a:pt x="10433" y="10387"/>
                  </a:lnTo>
                  <a:lnTo>
                    <a:pt x="9320" y="11500"/>
                  </a:lnTo>
                  <a:lnTo>
                    <a:pt x="8207" y="12613"/>
                  </a:lnTo>
                  <a:lnTo>
                    <a:pt x="7094" y="13725"/>
                  </a:lnTo>
                  <a:lnTo>
                    <a:pt x="5982" y="14838"/>
                  </a:lnTo>
                  <a:lnTo>
                    <a:pt x="4869" y="15951"/>
                  </a:lnTo>
                  <a:lnTo>
                    <a:pt x="3756" y="17064"/>
                  </a:lnTo>
                  <a:lnTo>
                    <a:pt x="2643" y="18177"/>
                  </a:lnTo>
                  <a:lnTo>
                    <a:pt x="1530" y="19290"/>
                  </a:lnTo>
                  <a:lnTo>
                    <a:pt x="418" y="20402"/>
                  </a:lnTo>
                  <a:lnTo>
                    <a:pt x="0" y="20820"/>
                  </a:lnTo>
                  <a:lnTo>
                    <a:pt x="47" y="20974"/>
                  </a:lnTo>
                  <a:lnTo>
                    <a:pt x="696" y="20341"/>
                  </a:lnTo>
                  <a:lnTo>
                    <a:pt x="1809" y="19228"/>
                  </a:lnTo>
                  <a:lnTo>
                    <a:pt x="2921" y="18115"/>
                  </a:lnTo>
                  <a:lnTo>
                    <a:pt x="4034" y="17002"/>
                  </a:lnTo>
                  <a:lnTo>
                    <a:pt x="5147" y="15889"/>
                  </a:lnTo>
                  <a:lnTo>
                    <a:pt x="6244" y="14776"/>
                  </a:lnTo>
                  <a:lnTo>
                    <a:pt x="7357" y="13664"/>
                  </a:lnTo>
                  <a:lnTo>
                    <a:pt x="8470" y="12551"/>
                  </a:lnTo>
                  <a:lnTo>
                    <a:pt x="9583" y="11438"/>
                  </a:lnTo>
                  <a:lnTo>
                    <a:pt x="10711" y="10325"/>
                  </a:lnTo>
                  <a:lnTo>
                    <a:pt x="11824" y="9212"/>
                  </a:lnTo>
                  <a:lnTo>
                    <a:pt x="12937" y="8115"/>
                  </a:lnTo>
                  <a:lnTo>
                    <a:pt x="14050" y="6987"/>
                  </a:lnTo>
                  <a:lnTo>
                    <a:pt x="15162" y="5874"/>
                  </a:lnTo>
                  <a:lnTo>
                    <a:pt x="16275" y="4761"/>
                  </a:lnTo>
                  <a:lnTo>
                    <a:pt x="17388" y="3648"/>
                  </a:lnTo>
                  <a:lnTo>
                    <a:pt x="18501" y="2551"/>
                  </a:lnTo>
                  <a:lnTo>
                    <a:pt x="19614" y="1438"/>
                  </a:lnTo>
                  <a:lnTo>
                    <a:pt x="20726" y="325"/>
                  </a:lnTo>
                  <a:lnTo>
                    <a:pt x="20989" y="47"/>
                  </a:lnTo>
                  <a:lnTo>
                    <a:pt x="208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832075" y="1334713"/>
              <a:ext cx="551800" cy="551400"/>
            </a:xfrm>
            <a:custGeom>
              <a:rect b="b" l="l" r="r" t="t"/>
              <a:pathLst>
                <a:path extrusionOk="0" h="22056" w="22072">
                  <a:moveTo>
                    <a:pt x="21916" y="1"/>
                  </a:moveTo>
                  <a:lnTo>
                    <a:pt x="20989" y="928"/>
                  </a:lnTo>
                  <a:lnTo>
                    <a:pt x="19876" y="2041"/>
                  </a:lnTo>
                  <a:lnTo>
                    <a:pt x="18763" y="3154"/>
                  </a:lnTo>
                  <a:lnTo>
                    <a:pt x="17666" y="4251"/>
                  </a:lnTo>
                  <a:lnTo>
                    <a:pt x="16553" y="5364"/>
                  </a:lnTo>
                  <a:lnTo>
                    <a:pt x="15440" y="6477"/>
                  </a:lnTo>
                  <a:lnTo>
                    <a:pt x="14328" y="7589"/>
                  </a:lnTo>
                  <a:lnTo>
                    <a:pt x="13215" y="8702"/>
                  </a:lnTo>
                  <a:lnTo>
                    <a:pt x="12102" y="9815"/>
                  </a:lnTo>
                  <a:lnTo>
                    <a:pt x="10989" y="10928"/>
                  </a:lnTo>
                  <a:lnTo>
                    <a:pt x="9876" y="12041"/>
                  </a:lnTo>
                  <a:lnTo>
                    <a:pt x="8764" y="13153"/>
                  </a:lnTo>
                  <a:lnTo>
                    <a:pt x="7651" y="14266"/>
                  </a:lnTo>
                  <a:lnTo>
                    <a:pt x="6538" y="15379"/>
                  </a:lnTo>
                  <a:lnTo>
                    <a:pt x="5425" y="16492"/>
                  </a:lnTo>
                  <a:lnTo>
                    <a:pt x="4312" y="17605"/>
                  </a:lnTo>
                  <a:lnTo>
                    <a:pt x="3199" y="18718"/>
                  </a:lnTo>
                  <a:lnTo>
                    <a:pt x="2087" y="19830"/>
                  </a:lnTo>
                  <a:lnTo>
                    <a:pt x="974" y="20943"/>
                  </a:lnTo>
                  <a:lnTo>
                    <a:pt x="0" y="21917"/>
                  </a:lnTo>
                  <a:lnTo>
                    <a:pt x="47" y="22056"/>
                  </a:lnTo>
                  <a:lnTo>
                    <a:pt x="108" y="21994"/>
                  </a:lnTo>
                  <a:lnTo>
                    <a:pt x="1221" y="20881"/>
                  </a:lnTo>
                  <a:lnTo>
                    <a:pt x="2334" y="19769"/>
                  </a:lnTo>
                  <a:lnTo>
                    <a:pt x="4482" y="17636"/>
                  </a:lnTo>
                  <a:lnTo>
                    <a:pt x="4575" y="17543"/>
                  </a:lnTo>
                  <a:lnTo>
                    <a:pt x="5672" y="16430"/>
                  </a:lnTo>
                  <a:lnTo>
                    <a:pt x="6785" y="15317"/>
                  </a:lnTo>
                  <a:lnTo>
                    <a:pt x="7898" y="14204"/>
                  </a:lnTo>
                  <a:lnTo>
                    <a:pt x="9011" y="13092"/>
                  </a:lnTo>
                  <a:lnTo>
                    <a:pt x="10139" y="11979"/>
                  </a:lnTo>
                  <a:lnTo>
                    <a:pt x="11252" y="10866"/>
                  </a:lnTo>
                  <a:lnTo>
                    <a:pt x="12365" y="9753"/>
                  </a:lnTo>
                  <a:lnTo>
                    <a:pt x="13478" y="8640"/>
                  </a:lnTo>
                  <a:lnTo>
                    <a:pt x="14590" y="7543"/>
                  </a:lnTo>
                  <a:lnTo>
                    <a:pt x="15703" y="6415"/>
                  </a:lnTo>
                  <a:lnTo>
                    <a:pt x="16816" y="5302"/>
                  </a:lnTo>
                  <a:lnTo>
                    <a:pt x="17929" y="4189"/>
                  </a:lnTo>
                  <a:lnTo>
                    <a:pt x="19042" y="3076"/>
                  </a:lnTo>
                  <a:lnTo>
                    <a:pt x="20154" y="1979"/>
                  </a:lnTo>
                  <a:lnTo>
                    <a:pt x="21267" y="866"/>
                  </a:lnTo>
                  <a:lnTo>
                    <a:pt x="22071" y="62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2803850" y="1306113"/>
              <a:ext cx="387200" cy="387200"/>
            </a:xfrm>
            <a:custGeom>
              <a:rect b="b" l="l" r="r" t="t"/>
              <a:pathLst>
                <a:path extrusionOk="0" h="15488" w="15488">
                  <a:moveTo>
                    <a:pt x="15488" y="1"/>
                  </a:moveTo>
                  <a:lnTo>
                    <a:pt x="15256" y="32"/>
                  </a:lnTo>
                  <a:lnTo>
                    <a:pt x="14328" y="959"/>
                  </a:lnTo>
                  <a:lnTo>
                    <a:pt x="13216" y="2072"/>
                  </a:lnTo>
                  <a:lnTo>
                    <a:pt x="12103" y="3185"/>
                  </a:lnTo>
                  <a:lnTo>
                    <a:pt x="10990" y="4282"/>
                  </a:lnTo>
                  <a:lnTo>
                    <a:pt x="9877" y="5395"/>
                  </a:lnTo>
                  <a:lnTo>
                    <a:pt x="8764" y="6508"/>
                  </a:lnTo>
                  <a:lnTo>
                    <a:pt x="7651" y="7621"/>
                  </a:lnTo>
                  <a:lnTo>
                    <a:pt x="6539" y="8733"/>
                  </a:lnTo>
                  <a:lnTo>
                    <a:pt x="5426" y="9846"/>
                  </a:lnTo>
                  <a:lnTo>
                    <a:pt x="4313" y="10959"/>
                  </a:lnTo>
                  <a:lnTo>
                    <a:pt x="3200" y="12072"/>
                  </a:lnTo>
                  <a:lnTo>
                    <a:pt x="2087" y="13185"/>
                  </a:lnTo>
                  <a:lnTo>
                    <a:pt x="975" y="14297"/>
                  </a:lnTo>
                  <a:lnTo>
                    <a:pt x="16" y="15271"/>
                  </a:lnTo>
                  <a:cubicBezTo>
                    <a:pt x="16" y="15333"/>
                    <a:pt x="1" y="15410"/>
                    <a:pt x="1" y="15488"/>
                  </a:cubicBezTo>
                  <a:lnTo>
                    <a:pt x="140" y="15348"/>
                  </a:lnTo>
                  <a:lnTo>
                    <a:pt x="1253" y="14236"/>
                  </a:lnTo>
                  <a:lnTo>
                    <a:pt x="2366" y="13123"/>
                  </a:lnTo>
                  <a:lnTo>
                    <a:pt x="3478" y="12010"/>
                  </a:lnTo>
                  <a:lnTo>
                    <a:pt x="4591" y="10897"/>
                  </a:lnTo>
                  <a:lnTo>
                    <a:pt x="5704" y="9784"/>
                  </a:lnTo>
                  <a:lnTo>
                    <a:pt x="6817" y="8687"/>
                  </a:lnTo>
                  <a:lnTo>
                    <a:pt x="7930" y="7559"/>
                  </a:lnTo>
                  <a:lnTo>
                    <a:pt x="9043" y="6446"/>
                  </a:lnTo>
                  <a:lnTo>
                    <a:pt x="10155" y="5333"/>
                  </a:lnTo>
                  <a:lnTo>
                    <a:pt x="11268" y="4220"/>
                  </a:lnTo>
                  <a:lnTo>
                    <a:pt x="12381" y="3107"/>
                  </a:lnTo>
                  <a:lnTo>
                    <a:pt x="13494" y="1995"/>
                  </a:lnTo>
                  <a:lnTo>
                    <a:pt x="14607" y="882"/>
                  </a:lnTo>
                  <a:lnTo>
                    <a:pt x="154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52" name="Google Shape;452;p2"/>
          <p:cNvSpPr/>
          <p:nvPr/>
        </p:nvSpPr>
        <p:spPr>
          <a:xfrm>
            <a:off x="837927" y="1831731"/>
            <a:ext cx="748681" cy="6943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000" u="sng" cap="none" strike="noStrik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06</a:t>
            </a:r>
            <a:endParaRPr b="1" i="0" sz="2000" u="sng" cap="none" strike="noStrike"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3" name="Google Shape;453;p2"/>
          <p:cNvSpPr txBox="1"/>
          <p:nvPr/>
        </p:nvSpPr>
        <p:spPr>
          <a:xfrm>
            <a:off x="5070604" y="2113352"/>
            <a:ext cx="10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Oswald"/>
              <a:buNone/>
            </a:pPr>
            <a:r>
              <a:rPr b="1" i="0" lang="ar-EG" sz="2500" u="sng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03</a:t>
            </a:r>
            <a:endParaRPr b="1" i="0" sz="2500" u="sng" cap="none" strike="noStrik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4" name="Google Shape;454;p2"/>
          <p:cNvSpPr txBox="1"/>
          <p:nvPr>
            <p:ph idx="4" type="subTitle"/>
          </p:nvPr>
        </p:nvSpPr>
        <p:spPr>
          <a:xfrm>
            <a:off x="4814278" y="3133612"/>
            <a:ext cx="1585452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b="1" lang="ar-EG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15"/>
              </a:rPr>
              <a:t>الكواكب </a:t>
            </a:r>
            <a:endParaRPr b="1" sz="2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action="ppaction://hlinksldjump" r:id="rId16"/>
            </a:endParaRPr>
          </a:p>
        </p:txBody>
      </p:sp>
      <p:grpSp>
        <p:nvGrpSpPr>
          <p:cNvPr id="455" name="Google Shape;455;p2"/>
          <p:cNvGrpSpPr/>
          <p:nvPr/>
        </p:nvGrpSpPr>
        <p:grpSpPr>
          <a:xfrm>
            <a:off x="3738609" y="1845561"/>
            <a:ext cx="844275" cy="844300"/>
            <a:chOff x="2802325" y="1304963"/>
            <a:chExt cx="844275" cy="844300"/>
          </a:xfrm>
        </p:grpSpPr>
        <p:sp>
          <p:nvSpPr>
            <p:cNvPr id="456" name="Google Shape;456;p2"/>
            <p:cNvSpPr/>
            <p:nvPr/>
          </p:nvSpPr>
          <p:spPr>
            <a:xfrm>
              <a:off x="3155100" y="1657738"/>
              <a:ext cx="486500" cy="486500"/>
            </a:xfrm>
            <a:custGeom>
              <a:rect b="b" l="l" r="r" t="t"/>
              <a:pathLst>
                <a:path extrusionOk="0" h="19460" w="19460">
                  <a:moveTo>
                    <a:pt x="19428" y="1"/>
                  </a:moveTo>
                  <a:lnTo>
                    <a:pt x="19196" y="232"/>
                  </a:lnTo>
                  <a:lnTo>
                    <a:pt x="18083" y="1345"/>
                  </a:lnTo>
                  <a:lnTo>
                    <a:pt x="16971" y="2458"/>
                  </a:lnTo>
                  <a:lnTo>
                    <a:pt x="15858" y="3571"/>
                  </a:lnTo>
                  <a:lnTo>
                    <a:pt x="14745" y="4684"/>
                  </a:lnTo>
                  <a:lnTo>
                    <a:pt x="13632" y="5797"/>
                  </a:lnTo>
                  <a:lnTo>
                    <a:pt x="12519" y="6909"/>
                  </a:lnTo>
                  <a:lnTo>
                    <a:pt x="11407" y="8022"/>
                  </a:lnTo>
                  <a:lnTo>
                    <a:pt x="10294" y="9135"/>
                  </a:lnTo>
                  <a:lnTo>
                    <a:pt x="9196" y="10248"/>
                  </a:lnTo>
                  <a:lnTo>
                    <a:pt x="8084" y="11361"/>
                  </a:lnTo>
                  <a:lnTo>
                    <a:pt x="6971" y="12473"/>
                  </a:lnTo>
                  <a:lnTo>
                    <a:pt x="5858" y="13586"/>
                  </a:lnTo>
                  <a:lnTo>
                    <a:pt x="4745" y="14715"/>
                  </a:lnTo>
                  <a:lnTo>
                    <a:pt x="3632" y="15827"/>
                  </a:lnTo>
                  <a:lnTo>
                    <a:pt x="2519" y="16940"/>
                  </a:lnTo>
                  <a:lnTo>
                    <a:pt x="1407" y="18038"/>
                  </a:lnTo>
                  <a:lnTo>
                    <a:pt x="278" y="19150"/>
                  </a:lnTo>
                  <a:lnTo>
                    <a:pt x="0" y="19429"/>
                  </a:lnTo>
                  <a:cubicBezTo>
                    <a:pt x="62" y="19429"/>
                    <a:pt x="124" y="19459"/>
                    <a:pt x="186" y="19459"/>
                  </a:cubicBezTo>
                  <a:lnTo>
                    <a:pt x="1669" y="17976"/>
                  </a:lnTo>
                  <a:lnTo>
                    <a:pt x="2782" y="16863"/>
                  </a:lnTo>
                  <a:lnTo>
                    <a:pt x="3895" y="15750"/>
                  </a:lnTo>
                  <a:lnTo>
                    <a:pt x="6059" y="13586"/>
                  </a:lnTo>
                  <a:lnTo>
                    <a:pt x="6121" y="13524"/>
                  </a:lnTo>
                  <a:lnTo>
                    <a:pt x="7233" y="12412"/>
                  </a:lnTo>
                  <a:lnTo>
                    <a:pt x="8346" y="11299"/>
                  </a:lnTo>
                  <a:lnTo>
                    <a:pt x="9459" y="10186"/>
                  </a:lnTo>
                  <a:lnTo>
                    <a:pt x="10572" y="9073"/>
                  </a:lnTo>
                  <a:lnTo>
                    <a:pt x="11685" y="7960"/>
                  </a:lnTo>
                  <a:lnTo>
                    <a:pt x="12798" y="6848"/>
                  </a:lnTo>
                  <a:lnTo>
                    <a:pt x="13910" y="5735"/>
                  </a:lnTo>
                  <a:lnTo>
                    <a:pt x="15023" y="4622"/>
                  </a:lnTo>
                  <a:lnTo>
                    <a:pt x="16136" y="3509"/>
                  </a:lnTo>
                  <a:lnTo>
                    <a:pt x="17249" y="2396"/>
                  </a:lnTo>
                  <a:lnTo>
                    <a:pt x="18362" y="1283"/>
                  </a:lnTo>
                  <a:lnTo>
                    <a:pt x="19459" y="186"/>
                  </a:lnTo>
                  <a:cubicBezTo>
                    <a:pt x="19459" y="124"/>
                    <a:pt x="19444" y="62"/>
                    <a:pt x="19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3179825" y="1682463"/>
              <a:ext cx="465250" cy="464875"/>
            </a:xfrm>
            <a:custGeom>
              <a:rect b="b" l="l" r="r" t="t"/>
              <a:pathLst>
                <a:path extrusionOk="0" h="18595" w="18610">
                  <a:moveTo>
                    <a:pt x="18578" y="1"/>
                  </a:moveTo>
                  <a:lnTo>
                    <a:pt x="18223" y="372"/>
                  </a:lnTo>
                  <a:lnTo>
                    <a:pt x="17110" y="1485"/>
                  </a:lnTo>
                  <a:lnTo>
                    <a:pt x="15997" y="2597"/>
                  </a:lnTo>
                  <a:lnTo>
                    <a:pt x="14884" y="3710"/>
                  </a:lnTo>
                  <a:lnTo>
                    <a:pt x="13215" y="5379"/>
                  </a:lnTo>
                  <a:lnTo>
                    <a:pt x="12643" y="5920"/>
                  </a:lnTo>
                  <a:lnTo>
                    <a:pt x="11530" y="7033"/>
                  </a:lnTo>
                  <a:lnTo>
                    <a:pt x="10418" y="8146"/>
                  </a:lnTo>
                  <a:lnTo>
                    <a:pt x="9305" y="9259"/>
                  </a:lnTo>
                  <a:lnTo>
                    <a:pt x="8207" y="10372"/>
                  </a:lnTo>
                  <a:lnTo>
                    <a:pt x="7095" y="11484"/>
                  </a:lnTo>
                  <a:lnTo>
                    <a:pt x="5982" y="12597"/>
                  </a:lnTo>
                  <a:lnTo>
                    <a:pt x="4869" y="13726"/>
                  </a:lnTo>
                  <a:lnTo>
                    <a:pt x="3756" y="14823"/>
                  </a:lnTo>
                  <a:lnTo>
                    <a:pt x="2643" y="15936"/>
                  </a:lnTo>
                  <a:lnTo>
                    <a:pt x="1530" y="17049"/>
                  </a:lnTo>
                  <a:lnTo>
                    <a:pt x="402" y="18161"/>
                  </a:lnTo>
                  <a:lnTo>
                    <a:pt x="0" y="18579"/>
                  </a:lnTo>
                  <a:lnTo>
                    <a:pt x="186" y="18594"/>
                  </a:lnTo>
                  <a:lnTo>
                    <a:pt x="680" y="18100"/>
                  </a:lnTo>
                  <a:lnTo>
                    <a:pt x="1793" y="16987"/>
                  </a:lnTo>
                  <a:lnTo>
                    <a:pt x="2906" y="15874"/>
                  </a:lnTo>
                  <a:lnTo>
                    <a:pt x="4019" y="14761"/>
                  </a:lnTo>
                  <a:lnTo>
                    <a:pt x="5132" y="13648"/>
                  </a:lnTo>
                  <a:lnTo>
                    <a:pt x="6244" y="12535"/>
                  </a:lnTo>
                  <a:lnTo>
                    <a:pt x="7357" y="11423"/>
                  </a:lnTo>
                  <a:lnTo>
                    <a:pt x="8470" y="10310"/>
                  </a:lnTo>
                  <a:lnTo>
                    <a:pt x="10696" y="8084"/>
                  </a:lnTo>
                  <a:lnTo>
                    <a:pt x="11809" y="6971"/>
                  </a:lnTo>
                  <a:lnTo>
                    <a:pt x="12921" y="5859"/>
                  </a:lnTo>
                  <a:lnTo>
                    <a:pt x="14714" y="4066"/>
                  </a:lnTo>
                  <a:lnTo>
                    <a:pt x="15147" y="3633"/>
                  </a:lnTo>
                  <a:lnTo>
                    <a:pt x="16260" y="2520"/>
                  </a:lnTo>
                  <a:lnTo>
                    <a:pt x="17373" y="1407"/>
                  </a:lnTo>
                  <a:lnTo>
                    <a:pt x="18485" y="294"/>
                  </a:lnTo>
                  <a:lnTo>
                    <a:pt x="18609" y="186"/>
                  </a:lnTo>
                  <a:cubicBezTo>
                    <a:pt x="18594" y="124"/>
                    <a:pt x="18594" y="63"/>
                    <a:pt x="18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3205700" y="1708363"/>
              <a:ext cx="440525" cy="440500"/>
            </a:xfrm>
            <a:custGeom>
              <a:rect b="b" l="l" r="r" t="t"/>
              <a:pathLst>
                <a:path extrusionOk="0" h="17620" w="17621">
                  <a:moveTo>
                    <a:pt x="17621" y="0"/>
                  </a:moveTo>
                  <a:lnTo>
                    <a:pt x="17188" y="433"/>
                  </a:lnTo>
                  <a:lnTo>
                    <a:pt x="16075" y="1546"/>
                  </a:lnTo>
                  <a:lnTo>
                    <a:pt x="14962" y="2659"/>
                  </a:lnTo>
                  <a:lnTo>
                    <a:pt x="13849" y="3772"/>
                  </a:lnTo>
                  <a:lnTo>
                    <a:pt x="12736" y="4884"/>
                  </a:lnTo>
                  <a:lnTo>
                    <a:pt x="11608" y="5997"/>
                  </a:lnTo>
                  <a:lnTo>
                    <a:pt x="10495" y="7110"/>
                  </a:lnTo>
                  <a:lnTo>
                    <a:pt x="9383" y="8223"/>
                  </a:lnTo>
                  <a:lnTo>
                    <a:pt x="8270" y="9336"/>
                  </a:lnTo>
                  <a:lnTo>
                    <a:pt x="7172" y="10448"/>
                  </a:lnTo>
                  <a:lnTo>
                    <a:pt x="6060" y="11561"/>
                  </a:lnTo>
                  <a:lnTo>
                    <a:pt x="4947" y="12690"/>
                  </a:lnTo>
                  <a:lnTo>
                    <a:pt x="3834" y="13802"/>
                  </a:lnTo>
                  <a:lnTo>
                    <a:pt x="2721" y="14900"/>
                  </a:lnTo>
                  <a:lnTo>
                    <a:pt x="495" y="17125"/>
                  </a:lnTo>
                  <a:lnTo>
                    <a:pt x="1" y="17620"/>
                  </a:lnTo>
                  <a:lnTo>
                    <a:pt x="186" y="17620"/>
                  </a:lnTo>
                  <a:lnTo>
                    <a:pt x="743" y="17064"/>
                  </a:lnTo>
                  <a:lnTo>
                    <a:pt x="1856" y="15951"/>
                  </a:lnTo>
                  <a:lnTo>
                    <a:pt x="2968" y="14838"/>
                  </a:lnTo>
                  <a:lnTo>
                    <a:pt x="4081" y="13725"/>
                  </a:lnTo>
                  <a:lnTo>
                    <a:pt x="5194" y="12612"/>
                  </a:lnTo>
                  <a:lnTo>
                    <a:pt x="6307" y="11499"/>
                  </a:lnTo>
                  <a:lnTo>
                    <a:pt x="7420" y="10387"/>
                  </a:lnTo>
                  <a:lnTo>
                    <a:pt x="8532" y="9274"/>
                  </a:lnTo>
                  <a:lnTo>
                    <a:pt x="9645" y="8161"/>
                  </a:lnTo>
                  <a:lnTo>
                    <a:pt x="10758" y="7048"/>
                  </a:lnTo>
                  <a:lnTo>
                    <a:pt x="11871" y="5935"/>
                  </a:lnTo>
                  <a:lnTo>
                    <a:pt x="12984" y="4823"/>
                  </a:lnTo>
                  <a:lnTo>
                    <a:pt x="14097" y="3710"/>
                  </a:lnTo>
                  <a:lnTo>
                    <a:pt x="15209" y="2597"/>
                  </a:lnTo>
                  <a:lnTo>
                    <a:pt x="16322" y="1484"/>
                  </a:lnTo>
                  <a:lnTo>
                    <a:pt x="17435" y="371"/>
                  </a:lnTo>
                  <a:lnTo>
                    <a:pt x="17621" y="186"/>
                  </a:lnTo>
                  <a:cubicBezTo>
                    <a:pt x="17621" y="124"/>
                    <a:pt x="17621" y="62"/>
                    <a:pt x="17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3233150" y="1735788"/>
              <a:ext cx="413450" cy="413475"/>
            </a:xfrm>
            <a:custGeom>
              <a:rect b="b" l="l" r="r" t="t"/>
              <a:pathLst>
                <a:path extrusionOk="0" h="16539" w="16538">
                  <a:moveTo>
                    <a:pt x="16538" y="1"/>
                  </a:moveTo>
                  <a:lnTo>
                    <a:pt x="16090" y="449"/>
                  </a:lnTo>
                  <a:lnTo>
                    <a:pt x="14977" y="1562"/>
                  </a:lnTo>
                  <a:lnTo>
                    <a:pt x="13864" y="2675"/>
                  </a:lnTo>
                  <a:lnTo>
                    <a:pt x="12751" y="3787"/>
                  </a:lnTo>
                  <a:lnTo>
                    <a:pt x="11638" y="4900"/>
                  </a:lnTo>
                  <a:lnTo>
                    <a:pt x="10510" y="6013"/>
                  </a:lnTo>
                  <a:lnTo>
                    <a:pt x="9397" y="7126"/>
                  </a:lnTo>
                  <a:lnTo>
                    <a:pt x="8285" y="8239"/>
                  </a:lnTo>
                  <a:lnTo>
                    <a:pt x="7172" y="9351"/>
                  </a:lnTo>
                  <a:lnTo>
                    <a:pt x="5008" y="11531"/>
                  </a:lnTo>
                  <a:lnTo>
                    <a:pt x="4946" y="11577"/>
                  </a:lnTo>
                  <a:lnTo>
                    <a:pt x="3833" y="12690"/>
                  </a:lnTo>
                  <a:lnTo>
                    <a:pt x="2720" y="13803"/>
                  </a:lnTo>
                  <a:lnTo>
                    <a:pt x="1623" y="14916"/>
                  </a:lnTo>
                  <a:lnTo>
                    <a:pt x="510" y="16028"/>
                  </a:lnTo>
                  <a:lnTo>
                    <a:pt x="0" y="16538"/>
                  </a:lnTo>
                  <a:lnTo>
                    <a:pt x="201" y="16538"/>
                  </a:lnTo>
                  <a:lnTo>
                    <a:pt x="773" y="15982"/>
                  </a:lnTo>
                  <a:lnTo>
                    <a:pt x="1886" y="14869"/>
                  </a:lnTo>
                  <a:lnTo>
                    <a:pt x="2999" y="13756"/>
                  </a:lnTo>
                  <a:lnTo>
                    <a:pt x="4111" y="12644"/>
                  </a:lnTo>
                  <a:lnTo>
                    <a:pt x="5224" y="11531"/>
                  </a:lnTo>
                  <a:lnTo>
                    <a:pt x="6337" y="10418"/>
                  </a:lnTo>
                  <a:lnTo>
                    <a:pt x="7450" y="9305"/>
                  </a:lnTo>
                  <a:lnTo>
                    <a:pt x="8563" y="8192"/>
                  </a:lnTo>
                  <a:lnTo>
                    <a:pt x="9676" y="7079"/>
                  </a:lnTo>
                  <a:lnTo>
                    <a:pt x="10788" y="5967"/>
                  </a:lnTo>
                  <a:lnTo>
                    <a:pt x="11901" y="4854"/>
                  </a:lnTo>
                  <a:lnTo>
                    <a:pt x="13014" y="3741"/>
                  </a:lnTo>
                  <a:lnTo>
                    <a:pt x="14127" y="2628"/>
                  </a:lnTo>
                  <a:lnTo>
                    <a:pt x="15240" y="1515"/>
                  </a:lnTo>
                  <a:lnTo>
                    <a:pt x="16352" y="403"/>
                  </a:lnTo>
                  <a:lnTo>
                    <a:pt x="16523" y="217"/>
                  </a:lnTo>
                  <a:lnTo>
                    <a:pt x="16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262900" y="1765163"/>
              <a:ext cx="382175" cy="382175"/>
            </a:xfrm>
            <a:custGeom>
              <a:rect b="b" l="l" r="r" t="t"/>
              <a:pathLst>
                <a:path extrusionOk="0" h="15287" w="15287">
                  <a:moveTo>
                    <a:pt x="15286" y="0"/>
                  </a:moveTo>
                  <a:lnTo>
                    <a:pt x="14900" y="387"/>
                  </a:lnTo>
                  <a:lnTo>
                    <a:pt x="13787" y="1500"/>
                  </a:lnTo>
                  <a:lnTo>
                    <a:pt x="12674" y="2612"/>
                  </a:lnTo>
                  <a:lnTo>
                    <a:pt x="11561" y="3725"/>
                  </a:lnTo>
                  <a:lnTo>
                    <a:pt x="9382" y="5889"/>
                  </a:lnTo>
                  <a:lnTo>
                    <a:pt x="9336" y="5951"/>
                  </a:lnTo>
                  <a:lnTo>
                    <a:pt x="8223" y="7064"/>
                  </a:lnTo>
                  <a:lnTo>
                    <a:pt x="7110" y="8176"/>
                  </a:lnTo>
                  <a:lnTo>
                    <a:pt x="5997" y="9289"/>
                  </a:lnTo>
                  <a:lnTo>
                    <a:pt x="4884" y="10418"/>
                  </a:lnTo>
                  <a:lnTo>
                    <a:pt x="3772" y="11530"/>
                  </a:lnTo>
                  <a:lnTo>
                    <a:pt x="2659" y="12643"/>
                  </a:lnTo>
                  <a:lnTo>
                    <a:pt x="1546" y="13741"/>
                  </a:lnTo>
                  <a:lnTo>
                    <a:pt x="433" y="14853"/>
                  </a:lnTo>
                  <a:lnTo>
                    <a:pt x="0" y="15286"/>
                  </a:lnTo>
                  <a:lnTo>
                    <a:pt x="217" y="15271"/>
                  </a:lnTo>
                  <a:lnTo>
                    <a:pt x="1762" y="13741"/>
                  </a:lnTo>
                  <a:lnTo>
                    <a:pt x="1809" y="13679"/>
                  </a:lnTo>
                  <a:lnTo>
                    <a:pt x="2921" y="12566"/>
                  </a:lnTo>
                  <a:lnTo>
                    <a:pt x="4034" y="11453"/>
                  </a:lnTo>
                  <a:lnTo>
                    <a:pt x="5147" y="10340"/>
                  </a:lnTo>
                  <a:lnTo>
                    <a:pt x="6260" y="9227"/>
                  </a:lnTo>
                  <a:lnTo>
                    <a:pt x="7373" y="8115"/>
                  </a:lnTo>
                  <a:lnTo>
                    <a:pt x="8486" y="7002"/>
                  </a:lnTo>
                  <a:lnTo>
                    <a:pt x="9598" y="5889"/>
                  </a:lnTo>
                  <a:lnTo>
                    <a:pt x="10711" y="4776"/>
                  </a:lnTo>
                  <a:lnTo>
                    <a:pt x="11824" y="3663"/>
                  </a:lnTo>
                  <a:lnTo>
                    <a:pt x="12937" y="2551"/>
                  </a:lnTo>
                  <a:lnTo>
                    <a:pt x="14050" y="1438"/>
                  </a:lnTo>
                  <a:lnTo>
                    <a:pt x="15162" y="325"/>
                  </a:lnTo>
                  <a:lnTo>
                    <a:pt x="15271" y="232"/>
                  </a:lnTo>
                  <a:cubicBezTo>
                    <a:pt x="15271" y="155"/>
                    <a:pt x="15271" y="78"/>
                    <a:pt x="15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3048450" y="1551488"/>
              <a:ext cx="561450" cy="561450"/>
            </a:xfrm>
            <a:custGeom>
              <a:rect b="b" l="l" r="r" t="t"/>
              <a:pathLst>
                <a:path extrusionOk="0" h="22458" w="22458">
                  <a:moveTo>
                    <a:pt x="22396" y="0"/>
                  </a:moveTo>
                  <a:lnTo>
                    <a:pt x="22365" y="31"/>
                  </a:lnTo>
                  <a:lnTo>
                    <a:pt x="21252" y="1144"/>
                  </a:lnTo>
                  <a:lnTo>
                    <a:pt x="20139" y="2257"/>
                  </a:lnTo>
                  <a:lnTo>
                    <a:pt x="19026" y="3370"/>
                  </a:lnTo>
                  <a:lnTo>
                    <a:pt x="17898" y="4482"/>
                  </a:lnTo>
                  <a:lnTo>
                    <a:pt x="16785" y="5595"/>
                  </a:lnTo>
                  <a:lnTo>
                    <a:pt x="15673" y="6708"/>
                  </a:lnTo>
                  <a:lnTo>
                    <a:pt x="14560" y="7821"/>
                  </a:lnTo>
                  <a:lnTo>
                    <a:pt x="13462" y="8934"/>
                  </a:lnTo>
                  <a:lnTo>
                    <a:pt x="12350" y="10047"/>
                  </a:lnTo>
                  <a:lnTo>
                    <a:pt x="11237" y="11159"/>
                  </a:lnTo>
                  <a:lnTo>
                    <a:pt x="10124" y="12272"/>
                  </a:lnTo>
                  <a:lnTo>
                    <a:pt x="9011" y="13385"/>
                  </a:lnTo>
                  <a:lnTo>
                    <a:pt x="7898" y="14498"/>
                  </a:lnTo>
                  <a:lnTo>
                    <a:pt x="6785" y="15611"/>
                  </a:lnTo>
                  <a:lnTo>
                    <a:pt x="5673" y="16723"/>
                  </a:lnTo>
                  <a:lnTo>
                    <a:pt x="4560" y="17836"/>
                  </a:lnTo>
                  <a:lnTo>
                    <a:pt x="3432" y="18965"/>
                  </a:lnTo>
                  <a:lnTo>
                    <a:pt x="2319" y="20077"/>
                  </a:lnTo>
                  <a:lnTo>
                    <a:pt x="1206" y="21190"/>
                  </a:lnTo>
                  <a:lnTo>
                    <a:pt x="93" y="22288"/>
                  </a:lnTo>
                  <a:lnTo>
                    <a:pt x="0" y="22380"/>
                  </a:lnTo>
                  <a:lnTo>
                    <a:pt x="155" y="22458"/>
                  </a:lnTo>
                  <a:lnTo>
                    <a:pt x="310" y="22288"/>
                  </a:lnTo>
                  <a:lnTo>
                    <a:pt x="356" y="22241"/>
                  </a:lnTo>
                  <a:lnTo>
                    <a:pt x="1469" y="21128"/>
                  </a:lnTo>
                  <a:lnTo>
                    <a:pt x="2582" y="20016"/>
                  </a:lnTo>
                  <a:lnTo>
                    <a:pt x="3710" y="18903"/>
                  </a:lnTo>
                  <a:lnTo>
                    <a:pt x="4823" y="17790"/>
                  </a:lnTo>
                  <a:lnTo>
                    <a:pt x="5935" y="16677"/>
                  </a:lnTo>
                  <a:lnTo>
                    <a:pt x="7048" y="15564"/>
                  </a:lnTo>
                  <a:lnTo>
                    <a:pt x="8161" y="14451"/>
                  </a:lnTo>
                  <a:lnTo>
                    <a:pt x="9274" y="13339"/>
                  </a:lnTo>
                  <a:lnTo>
                    <a:pt x="10387" y="12226"/>
                  </a:lnTo>
                  <a:lnTo>
                    <a:pt x="11499" y="11113"/>
                  </a:lnTo>
                  <a:lnTo>
                    <a:pt x="12612" y="10000"/>
                  </a:lnTo>
                  <a:lnTo>
                    <a:pt x="13725" y="8887"/>
                  </a:lnTo>
                  <a:lnTo>
                    <a:pt x="14838" y="7775"/>
                  </a:lnTo>
                  <a:lnTo>
                    <a:pt x="15951" y="6662"/>
                  </a:lnTo>
                  <a:lnTo>
                    <a:pt x="17064" y="5549"/>
                  </a:lnTo>
                  <a:lnTo>
                    <a:pt x="18176" y="4436"/>
                  </a:lnTo>
                  <a:lnTo>
                    <a:pt x="19289" y="3323"/>
                  </a:lnTo>
                  <a:lnTo>
                    <a:pt x="20402" y="2210"/>
                  </a:lnTo>
                  <a:lnTo>
                    <a:pt x="21515" y="1098"/>
                  </a:lnTo>
                  <a:lnTo>
                    <a:pt x="22458" y="139"/>
                  </a:lnTo>
                  <a:lnTo>
                    <a:pt x="22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3068150" y="1570813"/>
              <a:ext cx="550250" cy="550250"/>
            </a:xfrm>
            <a:custGeom>
              <a:rect b="b" l="l" r="r" t="t"/>
              <a:pathLst>
                <a:path extrusionOk="0" h="22010" w="22010">
                  <a:moveTo>
                    <a:pt x="21948" y="0"/>
                  </a:moveTo>
                  <a:lnTo>
                    <a:pt x="21577" y="371"/>
                  </a:lnTo>
                  <a:lnTo>
                    <a:pt x="20464" y="1484"/>
                  </a:lnTo>
                  <a:lnTo>
                    <a:pt x="19351" y="2597"/>
                  </a:lnTo>
                  <a:lnTo>
                    <a:pt x="18238" y="3709"/>
                  </a:lnTo>
                  <a:lnTo>
                    <a:pt x="17110" y="4822"/>
                  </a:lnTo>
                  <a:lnTo>
                    <a:pt x="15997" y="5935"/>
                  </a:lnTo>
                  <a:lnTo>
                    <a:pt x="14885" y="7048"/>
                  </a:lnTo>
                  <a:lnTo>
                    <a:pt x="13772" y="8161"/>
                  </a:lnTo>
                  <a:lnTo>
                    <a:pt x="12103" y="9830"/>
                  </a:lnTo>
                  <a:lnTo>
                    <a:pt x="11546" y="10386"/>
                  </a:lnTo>
                  <a:lnTo>
                    <a:pt x="10433" y="11499"/>
                  </a:lnTo>
                  <a:lnTo>
                    <a:pt x="9320" y="12612"/>
                  </a:lnTo>
                  <a:lnTo>
                    <a:pt x="8223" y="13725"/>
                  </a:lnTo>
                  <a:lnTo>
                    <a:pt x="7110" y="14838"/>
                  </a:lnTo>
                  <a:lnTo>
                    <a:pt x="5997" y="15950"/>
                  </a:lnTo>
                  <a:lnTo>
                    <a:pt x="4885" y="17063"/>
                  </a:lnTo>
                  <a:lnTo>
                    <a:pt x="3756" y="18192"/>
                  </a:lnTo>
                  <a:lnTo>
                    <a:pt x="2644" y="19304"/>
                  </a:lnTo>
                  <a:lnTo>
                    <a:pt x="1531" y="20417"/>
                  </a:lnTo>
                  <a:lnTo>
                    <a:pt x="418" y="21515"/>
                  </a:lnTo>
                  <a:lnTo>
                    <a:pt x="1" y="21947"/>
                  </a:lnTo>
                  <a:lnTo>
                    <a:pt x="155" y="22009"/>
                  </a:lnTo>
                  <a:lnTo>
                    <a:pt x="696" y="21468"/>
                  </a:lnTo>
                  <a:lnTo>
                    <a:pt x="1809" y="20355"/>
                  </a:lnTo>
                  <a:lnTo>
                    <a:pt x="2922" y="19243"/>
                  </a:lnTo>
                  <a:lnTo>
                    <a:pt x="5147" y="17017"/>
                  </a:lnTo>
                  <a:lnTo>
                    <a:pt x="6260" y="15904"/>
                  </a:lnTo>
                  <a:lnTo>
                    <a:pt x="7373" y="14791"/>
                  </a:lnTo>
                  <a:lnTo>
                    <a:pt x="9599" y="12566"/>
                  </a:lnTo>
                  <a:lnTo>
                    <a:pt x="10711" y="11453"/>
                  </a:lnTo>
                  <a:lnTo>
                    <a:pt x="11824" y="10340"/>
                  </a:lnTo>
                  <a:lnTo>
                    <a:pt x="12922" y="9227"/>
                  </a:lnTo>
                  <a:lnTo>
                    <a:pt x="14034" y="8114"/>
                  </a:lnTo>
                  <a:lnTo>
                    <a:pt x="15147" y="7002"/>
                  </a:lnTo>
                  <a:lnTo>
                    <a:pt x="16260" y="5889"/>
                  </a:lnTo>
                  <a:lnTo>
                    <a:pt x="17373" y="4776"/>
                  </a:lnTo>
                  <a:lnTo>
                    <a:pt x="18486" y="3663"/>
                  </a:lnTo>
                  <a:lnTo>
                    <a:pt x="19599" y="2550"/>
                  </a:lnTo>
                  <a:lnTo>
                    <a:pt x="20711" y="1437"/>
                  </a:lnTo>
                  <a:lnTo>
                    <a:pt x="21824" y="325"/>
                  </a:lnTo>
                  <a:lnTo>
                    <a:pt x="22010" y="155"/>
                  </a:lnTo>
                  <a:lnTo>
                    <a:pt x="219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2994750" y="1497388"/>
              <a:ext cx="586175" cy="586175"/>
            </a:xfrm>
            <a:custGeom>
              <a:rect b="b" l="l" r="r" t="t"/>
              <a:pathLst>
                <a:path extrusionOk="0" h="23447" w="23447">
                  <a:moveTo>
                    <a:pt x="23369" y="0"/>
                  </a:moveTo>
                  <a:lnTo>
                    <a:pt x="22287" y="1082"/>
                  </a:lnTo>
                  <a:lnTo>
                    <a:pt x="21174" y="2195"/>
                  </a:lnTo>
                  <a:lnTo>
                    <a:pt x="20046" y="3308"/>
                  </a:lnTo>
                  <a:lnTo>
                    <a:pt x="18933" y="4421"/>
                  </a:lnTo>
                  <a:lnTo>
                    <a:pt x="17821" y="5534"/>
                  </a:lnTo>
                  <a:lnTo>
                    <a:pt x="16708" y="6646"/>
                  </a:lnTo>
                  <a:lnTo>
                    <a:pt x="15610" y="7759"/>
                  </a:lnTo>
                  <a:lnTo>
                    <a:pt x="14498" y="8872"/>
                  </a:lnTo>
                  <a:lnTo>
                    <a:pt x="13385" y="9985"/>
                  </a:lnTo>
                  <a:lnTo>
                    <a:pt x="12272" y="11098"/>
                  </a:lnTo>
                  <a:lnTo>
                    <a:pt x="11159" y="12211"/>
                  </a:lnTo>
                  <a:lnTo>
                    <a:pt x="10046" y="13323"/>
                  </a:lnTo>
                  <a:lnTo>
                    <a:pt x="8933" y="14436"/>
                  </a:lnTo>
                  <a:lnTo>
                    <a:pt x="7821" y="15549"/>
                  </a:lnTo>
                  <a:lnTo>
                    <a:pt x="6708" y="16662"/>
                  </a:lnTo>
                  <a:lnTo>
                    <a:pt x="5595" y="17775"/>
                  </a:lnTo>
                  <a:lnTo>
                    <a:pt x="4482" y="18887"/>
                  </a:lnTo>
                  <a:lnTo>
                    <a:pt x="3369" y="20000"/>
                  </a:lnTo>
                  <a:lnTo>
                    <a:pt x="2241" y="21129"/>
                  </a:lnTo>
                  <a:lnTo>
                    <a:pt x="1128" y="22241"/>
                  </a:lnTo>
                  <a:lnTo>
                    <a:pt x="15" y="23354"/>
                  </a:lnTo>
                  <a:lnTo>
                    <a:pt x="0" y="23370"/>
                  </a:lnTo>
                  <a:lnTo>
                    <a:pt x="124" y="23447"/>
                  </a:lnTo>
                  <a:lnTo>
                    <a:pt x="294" y="23292"/>
                  </a:lnTo>
                  <a:lnTo>
                    <a:pt x="1407" y="22180"/>
                  </a:lnTo>
                  <a:lnTo>
                    <a:pt x="2519" y="21067"/>
                  </a:lnTo>
                  <a:lnTo>
                    <a:pt x="3632" y="19938"/>
                  </a:lnTo>
                  <a:lnTo>
                    <a:pt x="4745" y="18826"/>
                  </a:lnTo>
                  <a:lnTo>
                    <a:pt x="5858" y="17713"/>
                  </a:lnTo>
                  <a:lnTo>
                    <a:pt x="8083" y="15487"/>
                  </a:lnTo>
                  <a:lnTo>
                    <a:pt x="9181" y="14374"/>
                  </a:lnTo>
                  <a:lnTo>
                    <a:pt x="10294" y="13262"/>
                  </a:lnTo>
                  <a:lnTo>
                    <a:pt x="12102" y="11469"/>
                  </a:lnTo>
                  <a:lnTo>
                    <a:pt x="12519" y="11036"/>
                  </a:lnTo>
                  <a:lnTo>
                    <a:pt x="13632" y="9923"/>
                  </a:lnTo>
                  <a:lnTo>
                    <a:pt x="14745" y="8810"/>
                  </a:lnTo>
                  <a:lnTo>
                    <a:pt x="15858" y="7697"/>
                  </a:lnTo>
                  <a:lnTo>
                    <a:pt x="16970" y="6585"/>
                  </a:lnTo>
                  <a:lnTo>
                    <a:pt x="18083" y="5472"/>
                  </a:lnTo>
                  <a:lnTo>
                    <a:pt x="19196" y="4359"/>
                  </a:lnTo>
                  <a:lnTo>
                    <a:pt x="20309" y="3246"/>
                  </a:lnTo>
                  <a:lnTo>
                    <a:pt x="21422" y="2133"/>
                  </a:lnTo>
                  <a:lnTo>
                    <a:pt x="22550" y="1036"/>
                  </a:lnTo>
                  <a:lnTo>
                    <a:pt x="23446" y="140"/>
                  </a:lnTo>
                  <a:lnTo>
                    <a:pt x="23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012125" y="1514763"/>
              <a:ext cx="579225" cy="579250"/>
            </a:xfrm>
            <a:custGeom>
              <a:rect b="b" l="l" r="r" t="t"/>
              <a:pathLst>
                <a:path extrusionOk="0" h="23170" w="23169">
                  <a:moveTo>
                    <a:pt x="23091" y="1"/>
                  </a:moveTo>
                  <a:lnTo>
                    <a:pt x="22705" y="387"/>
                  </a:lnTo>
                  <a:lnTo>
                    <a:pt x="21592" y="1500"/>
                  </a:lnTo>
                  <a:lnTo>
                    <a:pt x="20479" y="2613"/>
                  </a:lnTo>
                  <a:lnTo>
                    <a:pt x="19351" y="3726"/>
                  </a:lnTo>
                  <a:lnTo>
                    <a:pt x="18238" y="4839"/>
                  </a:lnTo>
                  <a:lnTo>
                    <a:pt x="17126" y="5951"/>
                  </a:lnTo>
                  <a:lnTo>
                    <a:pt x="16013" y="7064"/>
                  </a:lnTo>
                  <a:lnTo>
                    <a:pt x="14915" y="8177"/>
                  </a:lnTo>
                  <a:lnTo>
                    <a:pt x="13803" y="9290"/>
                  </a:lnTo>
                  <a:lnTo>
                    <a:pt x="12690" y="10403"/>
                  </a:lnTo>
                  <a:lnTo>
                    <a:pt x="11577" y="11516"/>
                  </a:lnTo>
                  <a:lnTo>
                    <a:pt x="10464" y="12628"/>
                  </a:lnTo>
                  <a:lnTo>
                    <a:pt x="9351" y="13741"/>
                  </a:lnTo>
                  <a:lnTo>
                    <a:pt x="8238" y="14854"/>
                  </a:lnTo>
                  <a:lnTo>
                    <a:pt x="7126" y="15967"/>
                  </a:lnTo>
                  <a:lnTo>
                    <a:pt x="6013" y="17080"/>
                  </a:lnTo>
                  <a:lnTo>
                    <a:pt x="4900" y="18192"/>
                  </a:lnTo>
                  <a:lnTo>
                    <a:pt x="3787" y="19305"/>
                  </a:lnTo>
                  <a:lnTo>
                    <a:pt x="2659" y="20434"/>
                  </a:lnTo>
                  <a:lnTo>
                    <a:pt x="1546" y="21546"/>
                  </a:lnTo>
                  <a:lnTo>
                    <a:pt x="433" y="22659"/>
                  </a:lnTo>
                  <a:lnTo>
                    <a:pt x="1" y="23092"/>
                  </a:lnTo>
                  <a:lnTo>
                    <a:pt x="124" y="23169"/>
                  </a:lnTo>
                  <a:lnTo>
                    <a:pt x="712" y="22582"/>
                  </a:lnTo>
                  <a:lnTo>
                    <a:pt x="1824" y="21469"/>
                  </a:lnTo>
                  <a:lnTo>
                    <a:pt x="2937" y="20356"/>
                  </a:lnTo>
                  <a:lnTo>
                    <a:pt x="4050" y="19259"/>
                  </a:lnTo>
                  <a:lnTo>
                    <a:pt x="5163" y="18146"/>
                  </a:lnTo>
                  <a:lnTo>
                    <a:pt x="6276" y="17033"/>
                  </a:lnTo>
                  <a:lnTo>
                    <a:pt x="7388" y="15920"/>
                  </a:lnTo>
                  <a:lnTo>
                    <a:pt x="8501" y="14808"/>
                  </a:lnTo>
                  <a:lnTo>
                    <a:pt x="9614" y="13695"/>
                  </a:lnTo>
                  <a:lnTo>
                    <a:pt x="10727" y="12582"/>
                  </a:lnTo>
                  <a:lnTo>
                    <a:pt x="11840" y="11469"/>
                  </a:lnTo>
                  <a:lnTo>
                    <a:pt x="12952" y="10356"/>
                  </a:lnTo>
                  <a:lnTo>
                    <a:pt x="14065" y="9244"/>
                  </a:lnTo>
                  <a:lnTo>
                    <a:pt x="15178" y="8131"/>
                  </a:lnTo>
                  <a:lnTo>
                    <a:pt x="16291" y="7018"/>
                  </a:lnTo>
                  <a:lnTo>
                    <a:pt x="17404" y="5905"/>
                  </a:lnTo>
                  <a:lnTo>
                    <a:pt x="18517" y="4792"/>
                  </a:lnTo>
                  <a:lnTo>
                    <a:pt x="19629" y="3679"/>
                  </a:lnTo>
                  <a:lnTo>
                    <a:pt x="20742" y="2567"/>
                  </a:lnTo>
                  <a:lnTo>
                    <a:pt x="21855" y="1454"/>
                  </a:lnTo>
                  <a:lnTo>
                    <a:pt x="22968" y="341"/>
                  </a:lnTo>
                  <a:lnTo>
                    <a:pt x="23169" y="125"/>
                  </a:lnTo>
                  <a:lnTo>
                    <a:pt x="2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947200" y="1449863"/>
              <a:ext cx="598175" cy="598150"/>
            </a:xfrm>
            <a:custGeom>
              <a:rect b="b" l="l" r="r" t="t"/>
              <a:pathLst>
                <a:path extrusionOk="0" h="23926" w="23927">
                  <a:moveTo>
                    <a:pt x="23834" y="0"/>
                  </a:moveTo>
                  <a:lnTo>
                    <a:pt x="23076" y="758"/>
                  </a:lnTo>
                  <a:lnTo>
                    <a:pt x="21948" y="1871"/>
                  </a:lnTo>
                  <a:lnTo>
                    <a:pt x="20835" y="2983"/>
                  </a:lnTo>
                  <a:lnTo>
                    <a:pt x="19723" y="4096"/>
                  </a:lnTo>
                  <a:lnTo>
                    <a:pt x="18610" y="5209"/>
                  </a:lnTo>
                  <a:lnTo>
                    <a:pt x="17512" y="6322"/>
                  </a:lnTo>
                  <a:lnTo>
                    <a:pt x="16400" y="7435"/>
                  </a:lnTo>
                  <a:lnTo>
                    <a:pt x="15287" y="8547"/>
                  </a:lnTo>
                  <a:lnTo>
                    <a:pt x="14174" y="9660"/>
                  </a:lnTo>
                  <a:lnTo>
                    <a:pt x="13061" y="10773"/>
                  </a:lnTo>
                  <a:lnTo>
                    <a:pt x="11948" y="11886"/>
                  </a:lnTo>
                  <a:lnTo>
                    <a:pt x="10835" y="12999"/>
                  </a:lnTo>
                  <a:lnTo>
                    <a:pt x="9723" y="14112"/>
                  </a:lnTo>
                  <a:lnTo>
                    <a:pt x="8610" y="15224"/>
                  </a:lnTo>
                  <a:lnTo>
                    <a:pt x="7497" y="16337"/>
                  </a:lnTo>
                  <a:lnTo>
                    <a:pt x="6384" y="17450"/>
                  </a:lnTo>
                  <a:lnTo>
                    <a:pt x="5271" y="18563"/>
                  </a:lnTo>
                  <a:lnTo>
                    <a:pt x="4159" y="19676"/>
                  </a:lnTo>
                  <a:lnTo>
                    <a:pt x="3046" y="20788"/>
                  </a:lnTo>
                  <a:lnTo>
                    <a:pt x="805" y="23030"/>
                  </a:lnTo>
                  <a:lnTo>
                    <a:pt x="1" y="23833"/>
                  </a:lnTo>
                  <a:lnTo>
                    <a:pt x="109" y="23926"/>
                  </a:lnTo>
                  <a:lnTo>
                    <a:pt x="1083" y="22952"/>
                  </a:lnTo>
                  <a:lnTo>
                    <a:pt x="2196" y="21839"/>
                  </a:lnTo>
                  <a:lnTo>
                    <a:pt x="3309" y="20727"/>
                  </a:lnTo>
                  <a:lnTo>
                    <a:pt x="4421" y="19614"/>
                  </a:lnTo>
                  <a:lnTo>
                    <a:pt x="5534" y="18501"/>
                  </a:lnTo>
                  <a:lnTo>
                    <a:pt x="6647" y="17388"/>
                  </a:lnTo>
                  <a:lnTo>
                    <a:pt x="7760" y="16275"/>
                  </a:lnTo>
                  <a:lnTo>
                    <a:pt x="8873" y="15163"/>
                  </a:lnTo>
                  <a:lnTo>
                    <a:pt x="9985" y="14050"/>
                  </a:lnTo>
                  <a:lnTo>
                    <a:pt x="11098" y="12937"/>
                  </a:lnTo>
                  <a:lnTo>
                    <a:pt x="12211" y="11824"/>
                  </a:lnTo>
                  <a:lnTo>
                    <a:pt x="13324" y="10711"/>
                  </a:lnTo>
                  <a:lnTo>
                    <a:pt x="14437" y="9598"/>
                  </a:lnTo>
                  <a:lnTo>
                    <a:pt x="15549" y="8486"/>
                  </a:lnTo>
                  <a:lnTo>
                    <a:pt x="16662" y="7373"/>
                  </a:lnTo>
                  <a:lnTo>
                    <a:pt x="17775" y="6260"/>
                  </a:lnTo>
                  <a:lnTo>
                    <a:pt x="18888" y="5147"/>
                  </a:lnTo>
                  <a:lnTo>
                    <a:pt x="20001" y="4034"/>
                  </a:lnTo>
                  <a:lnTo>
                    <a:pt x="21114" y="2937"/>
                  </a:lnTo>
                  <a:lnTo>
                    <a:pt x="22226" y="1809"/>
                  </a:lnTo>
                  <a:lnTo>
                    <a:pt x="23339" y="696"/>
                  </a:lnTo>
                  <a:lnTo>
                    <a:pt x="23927" y="109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2932525" y="1435188"/>
              <a:ext cx="599725" cy="599700"/>
            </a:xfrm>
            <a:custGeom>
              <a:rect b="b" l="l" r="r" t="t"/>
              <a:pathLst>
                <a:path extrusionOk="0" h="23988" w="23989">
                  <a:moveTo>
                    <a:pt x="23880" y="0"/>
                  </a:moveTo>
                  <a:lnTo>
                    <a:pt x="23663" y="232"/>
                  </a:lnTo>
                  <a:lnTo>
                    <a:pt x="22535" y="1345"/>
                  </a:lnTo>
                  <a:lnTo>
                    <a:pt x="21422" y="2458"/>
                  </a:lnTo>
                  <a:lnTo>
                    <a:pt x="20310" y="3570"/>
                  </a:lnTo>
                  <a:lnTo>
                    <a:pt x="19197" y="4683"/>
                  </a:lnTo>
                  <a:lnTo>
                    <a:pt x="18099" y="5796"/>
                  </a:lnTo>
                  <a:lnTo>
                    <a:pt x="16987" y="6909"/>
                  </a:lnTo>
                  <a:lnTo>
                    <a:pt x="15874" y="8022"/>
                  </a:lnTo>
                  <a:lnTo>
                    <a:pt x="14761" y="9134"/>
                  </a:lnTo>
                  <a:lnTo>
                    <a:pt x="13648" y="10247"/>
                  </a:lnTo>
                  <a:lnTo>
                    <a:pt x="12535" y="11360"/>
                  </a:lnTo>
                  <a:lnTo>
                    <a:pt x="11422" y="12473"/>
                  </a:lnTo>
                  <a:lnTo>
                    <a:pt x="10310" y="13586"/>
                  </a:lnTo>
                  <a:lnTo>
                    <a:pt x="9197" y="14699"/>
                  </a:lnTo>
                  <a:lnTo>
                    <a:pt x="8084" y="15811"/>
                  </a:lnTo>
                  <a:lnTo>
                    <a:pt x="6971" y="16924"/>
                  </a:lnTo>
                  <a:lnTo>
                    <a:pt x="5858" y="18037"/>
                  </a:lnTo>
                  <a:lnTo>
                    <a:pt x="4746" y="19150"/>
                  </a:lnTo>
                  <a:lnTo>
                    <a:pt x="3633" y="20263"/>
                  </a:lnTo>
                  <a:lnTo>
                    <a:pt x="2520" y="21375"/>
                  </a:lnTo>
                  <a:lnTo>
                    <a:pt x="1407" y="22488"/>
                  </a:lnTo>
                  <a:lnTo>
                    <a:pt x="279" y="23617"/>
                  </a:lnTo>
                  <a:lnTo>
                    <a:pt x="1" y="23879"/>
                  </a:lnTo>
                  <a:lnTo>
                    <a:pt x="109" y="23987"/>
                  </a:lnTo>
                  <a:lnTo>
                    <a:pt x="557" y="23555"/>
                  </a:lnTo>
                  <a:lnTo>
                    <a:pt x="1670" y="22426"/>
                  </a:lnTo>
                  <a:lnTo>
                    <a:pt x="2783" y="21314"/>
                  </a:lnTo>
                  <a:lnTo>
                    <a:pt x="3896" y="20201"/>
                  </a:lnTo>
                  <a:lnTo>
                    <a:pt x="5008" y="19088"/>
                  </a:lnTo>
                  <a:lnTo>
                    <a:pt x="6121" y="17975"/>
                  </a:lnTo>
                  <a:lnTo>
                    <a:pt x="7234" y="16862"/>
                  </a:lnTo>
                  <a:lnTo>
                    <a:pt x="8347" y="15750"/>
                  </a:lnTo>
                  <a:lnTo>
                    <a:pt x="10495" y="13617"/>
                  </a:lnTo>
                  <a:lnTo>
                    <a:pt x="10572" y="13524"/>
                  </a:lnTo>
                  <a:lnTo>
                    <a:pt x="11685" y="12411"/>
                  </a:lnTo>
                  <a:lnTo>
                    <a:pt x="12798" y="11298"/>
                  </a:lnTo>
                  <a:lnTo>
                    <a:pt x="13911" y="10185"/>
                  </a:lnTo>
                  <a:lnTo>
                    <a:pt x="15024" y="9073"/>
                  </a:lnTo>
                  <a:lnTo>
                    <a:pt x="16136" y="7960"/>
                  </a:lnTo>
                  <a:lnTo>
                    <a:pt x="17249" y="6847"/>
                  </a:lnTo>
                  <a:lnTo>
                    <a:pt x="18362" y="5734"/>
                  </a:lnTo>
                  <a:lnTo>
                    <a:pt x="19475" y="4621"/>
                  </a:lnTo>
                  <a:lnTo>
                    <a:pt x="20588" y="3524"/>
                  </a:lnTo>
                  <a:lnTo>
                    <a:pt x="21701" y="2396"/>
                  </a:lnTo>
                  <a:lnTo>
                    <a:pt x="22813" y="1283"/>
                  </a:lnTo>
                  <a:lnTo>
                    <a:pt x="23926" y="170"/>
                  </a:lnTo>
                  <a:lnTo>
                    <a:pt x="23988" y="108"/>
                  </a:lnTo>
                  <a:cubicBezTo>
                    <a:pt x="23957" y="77"/>
                    <a:pt x="23911" y="46"/>
                    <a:pt x="23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962675" y="1464938"/>
              <a:ext cx="595075" cy="595450"/>
            </a:xfrm>
            <a:custGeom>
              <a:rect b="b" l="l" r="r" t="t"/>
              <a:pathLst>
                <a:path extrusionOk="0" h="23818" w="23803">
                  <a:moveTo>
                    <a:pt x="23709" y="0"/>
                  </a:moveTo>
                  <a:lnTo>
                    <a:pt x="23570" y="155"/>
                  </a:lnTo>
                  <a:lnTo>
                    <a:pt x="22457" y="1268"/>
                  </a:lnTo>
                  <a:lnTo>
                    <a:pt x="21329" y="2380"/>
                  </a:lnTo>
                  <a:lnTo>
                    <a:pt x="20216" y="3493"/>
                  </a:lnTo>
                  <a:lnTo>
                    <a:pt x="19104" y="4606"/>
                  </a:lnTo>
                  <a:lnTo>
                    <a:pt x="17991" y="5719"/>
                  </a:lnTo>
                  <a:lnTo>
                    <a:pt x="16893" y="6832"/>
                  </a:lnTo>
                  <a:lnTo>
                    <a:pt x="15781" y="7944"/>
                  </a:lnTo>
                  <a:lnTo>
                    <a:pt x="14668" y="9057"/>
                  </a:lnTo>
                  <a:lnTo>
                    <a:pt x="13555" y="10170"/>
                  </a:lnTo>
                  <a:lnTo>
                    <a:pt x="12442" y="11283"/>
                  </a:lnTo>
                  <a:lnTo>
                    <a:pt x="11329" y="12396"/>
                  </a:lnTo>
                  <a:lnTo>
                    <a:pt x="10216" y="13509"/>
                  </a:lnTo>
                  <a:lnTo>
                    <a:pt x="9104" y="14621"/>
                  </a:lnTo>
                  <a:lnTo>
                    <a:pt x="7991" y="15734"/>
                  </a:lnTo>
                  <a:lnTo>
                    <a:pt x="5812" y="17913"/>
                  </a:lnTo>
                  <a:lnTo>
                    <a:pt x="5765" y="17960"/>
                  </a:lnTo>
                  <a:lnTo>
                    <a:pt x="4652" y="19073"/>
                  </a:lnTo>
                  <a:lnTo>
                    <a:pt x="3540" y="20185"/>
                  </a:lnTo>
                  <a:lnTo>
                    <a:pt x="2427" y="21298"/>
                  </a:lnTo>
                  <a:lnTo>
                    <a:pt x="1298" y="22427"/>
                  </a:lnTo>
                  <a:lnTo>
                    <a:pt x="186" y="23539"/>
                  </a:lnTo>
                  <a:lnTo>
                    <a:pt x="0" y="23725"/>
                  </a:lnTo>
                  <a:lnTo>
                    <a:pt x="108" y="23818"/>
                  </a:lnTo>
                  <a:lnTo>
                    <a:pt x="464" y="23462"/>
                  </a:lnTo>
                  <a:lnTo>
                    <a:pt x="1577" y="22349"/>
                  </a:lnTo>
                  <a:lnTo>
                    <a:pt x="2690" y="21236"/>
                  </a:lnTo>
                  <a:lnTo>
                    <a:pt x="3802" y="20124"/>
                  </a:lnTo>
                  <a:lnTo>
                    <a:pt x="4915" y="19011"/>
                  </a:lnTo>
                  <a:lnTo>
                    <a:pt x="6028" y="17898"/>
                  </a:lnTo>
                  <a:lnTo>
                    <a:pt x="7141" y="16785"/>
                  </a:lnTo>
                  <a:lnTo>
                    <a:pt x="8254" y="15672"/>
                  </a:lnTo>
                  <a:lnTo>
                    <a:pt x="9366" y="14560"/>
                  </a:lnTo>
                  <a:lnTo>
                    <a:pt x="10479" y="13447"/>
                  </a:lnTo>
                  <a:lnTo>
                    <a:pt x="11592" y="12334"/>
                  </a:lnTo>
                  <a:lnTo>
                    <a:pt x="12705" y="11221"/>
                  </a:lnTo>
                  <a:lnTo>
                    <a:pt x="13818" y="10108"/>
                  </a:lnTo>
                  <a:lnTo>
                    <a:pt x="14930" y="8995"/>
                  </a:lnTo>
                  <a:lnTo>
                    <a:pt x="16043" y="7883"/>
                  </a:lnTo>
                  <a:lnTo>
                    <a:pt x="17156" y="6770"/>
                  </a:lnTo>
                  <a:lnTo>
                    <a:pt x="18269" y="5657"/>
                  </a:lnTo>
                  <a:lnTo>
                    <a:pt x="19382" y="4544"/>
                  </a:lnTo>
                  <a:lnTo>
                    <a:pt x="20495" y="3431"/>
                  </a:lnTo>
                  <a:lnTo>
                    <a:pt x="21607" y="2334"/>
                  </a:lnTo>
                  <a:lnTo>
                    <a:pt x="22720" y="1206"/>
                  </a:lnTo>
                  <a:lnTo>
                    <a:pt x="23802" y="124"/>
                  </a:lnTo>
                  <a:lnTo>
                    <a:pt x="23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2919000" y="1421663"/>
              <a:ext cx="599325" cy="599325"/>
            </a:xfrm>
            <a:custGeom>
              <a:rect b="b" l="l" r="r" t="t"/>
              <a:pathLst>
                <a:path extrusionOk="0" h="23973" w="23973">
                  <a:moveTo>
                    <a:pt x="23864" y="0"/>
                  </a:moveTo>
                  <a:lnTo>
                    <a:pt x="23076" y="773"/>
                  </a:lnTo>
                  <a:lnTo>
                    <a:pt x="21963" y="1886"/>
                  </a:lnTo>
                  <a:lnTo>
                    <a:pt x="20851" y="2999"/>
                  </a:lnTo>
                  <a:lnTo>
                    <a:pt x="19738" y="4111"/>
                  </a:lnTo>
                  <a:lnTo>
                    <a:pt x="18640" y="5224"/>
                  </a:lnTo>
                  <a:lnTo>
                    <a:pt x="17528" y="6337"/>
                  </a:lnTo>
                  <a:lnTo>
                    <a:pt x="16415" y="7450"/>
                  </a:lnTo>
                  <a:lnTo>
                    <a:pt x="15302" y="8563"/>
                  </a:lnTo>
                  <a:lnTo>
                    <a:pt x="14189" y="9675"/>
                  </a:lnTo>
                  <a:lnTo>
                    <a:pt x="13076" y="10788"/>
                  </a:lnTo>
                  <a:lnTo>
                    <a:pt x="11963" y="11901"/>
                  </a:lnTo>
                  <a:lnTo>
                    <a:pt x="10851" y="13014"/>
                  </a:lnTo>
                  <a:lnTo>
                    <a:pt x="9738" y="14127"/>
                  </a:lnTo>
                  <a:lnTo>
                    <a:pt x="8069" y="15796"/>
                  </a:lnTo>
                  <a:lnTo>
                    <a:pt x="7512" y="16352"/>
                  </a:lnTo>
                  <a:lnTo>
                    <a:pt x="6399" y="17465"/>
                  </a:lnTo>
                  <a:lnTo>
                    <a:pt x="5287" y="18578"/>
                  </a:lnTo>
                  <a:lnTo>
                    <a:pt x="4174" y="19691"/>
                  </a:lnTo>
                  <a:lnTo>
                    <a:pt x="3061" y="20804"/>
                  </a:lnTo>
                  <a:lnTo>
                    <a:pt x="1948" y="21916"/>
                  </a:lnTo>
                  <a:lnTo>
                    <a:pt x="835" y="23029"/>
                  </a:lnTo>
                  <a:lnTo>
                    <a:pt x="1" y="23864"/>
                  </a:lnTo>
                  <a:lnTo>
                    <a:pt x="109" y="23972"/>
                  </a:lnTo>
                  <a:lnTo>
                    <a:pt x="1098" y="22967"/>
                  </a:lnTo>
                  <a:lnTo>
                    <a:pt x="2211" y="21855"/>
                  </a:lnTo>
                  <a:lnTo>
                    <a:pt x="3324" y="20742"/>
                  </a:lnTo>
                  <a:lnTo>
                    <a:pt x="5549" y="18516"/>
                  </a:lnTo>
                  <a:lnTo>
                    <a:pt x="6662" y="17403"/>
                  </a:lnTo>
                  <a:lnTo>
                    <a:pt x="7775" y="16291"/>
                  </a:lnTo>
                  <a:lnTo>
                    <a:pt x="8888" y="15178"/>
                  </a:lnTo>
                  <a:lnTo>
                    <a:pt x="10001" y="14065"/>
                  </a:lnTo>
                  <a:lnTo>
                    <a:pt x="11113" y="12952"/>
                  </a:lnTo>
                  <a:lnTo>
                    <a:pt x="12226" y="11839"/>
                  </a:lnTo>
                  <a:lnTo>
                    <a:pt x="13339" y="10726"/>
                  </a:lnTo>
                  <a:lnTo>
                    <a:pt x="14452" y="9614"/>
                  </a:lnTo>
                  <a:lnTo>
                    <a:pt x="15565" y="8501"/>
                  </a:lnTo>
                  <a:lnTo>
                    <a:pt x="16677" y="7388"/>
                  </a:lnTo>
                  <a:lnTo>
                    <a:pt x="17790" y="6275"/>
                  </a:lnTo>
                  <a:lnTo>
                    <a:pt x="18903" y="5162"/>
                  </a:lnTo>
                  <a:lnTo>
                    <a:pt x="20016" y="4065"/>
                  </a:lnTo>
                  <a:lnTo>
                    <a:pt x="21129" y="2937"/>
                  </a:lnTo>
                  <a:lnTo>
                    <a:pt x="22242" y="1824"/>
                  </a:lnTo>
                  <a:lnTo>
                    <a:pt x="23354" y="711"/>
                  </a:lnTo>
                  <a:lnTo>
                    <a:pt x="23973" y="93"/>
                  </a:lnTo>
                  <a:lnTo>
                    <a:pt x="23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3420150" y="1922813"/>
              <a:ext cx="178550" cy="178525"/>
            </a:xfrm>
            <a:custGeom>
              <a:rect b="b" l="l" r="r" t="t"/>
              <a:pathLst>
                <a:path extrusionOk="0" h="7141" w="7142">
                  <a:moveTo>
                    <a:pt x="7141" y="0"/>
                  </a:moveTo>
                  <a:lnTo>
                    <a:pt x="6369" y="758"/>
                  </a:lnTo>
                  <a:lnTo>
                    <a:pt x="5256" y="1870"/>
                  </a:lnTo>
                  <a:lnTo>
                    <a:pt x="3092" y="4050"/>
                  </a:lnTo>
                  <a:lnTo>
                    <a:pt x="3030" y="4112"/>
                  </a:lnTo>
                  <a:lnTo>
                    <a:pt x="1917" y="5224"/>
                  </a:lnTo>
                  <a:lnTo>
                    <a:pt x="805" y="6337"/>
                  </a:lnTo>
                  <a:lnTo>
                    <a:pt x="1" y="7141"/>
                  </a:lnTo>
                  <a:cubicBezTo>
                    <a:pt x="155" y="7064"/>
                    <a:pt x="295" y="6971"/>
                    <a:pt x="449" y="6894"/>
                  </a:cubicBezTo>
                  <a:lnTo>
                    <a:pt x="1083" y="6260"/>
                  </a:lnTo>
                  <a:lnTo>
                    <a:pt x="2196" y="5147"/>
                  </a:lnTo>
                  <a:lnTo>
                    <a:pt x="3308" y="4034"/>
                  </a:lnTo>
                  <a:lnTo>
                    <a:pt x="4421" y="2921"/>
                  </a:lnTo>
                  <a:lnTo>
                    <a:pt x="5534" y="1809"/>
                  </a:lnTo>
                  <a:lnTo>
                    <a:pt x="6647" y="696"/>
                  </a:lnTo>
                  <a:lnTo>
                    <a:pt x="6894" y="448"/>
                  </a:lnTo>
                  <a:cubicBezTo>
                    <a:pt x="6971" y="294"/>
                    <a:pt x="7064" y="155"/>
                    <a:pt x="7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3370325" y="1872588"/>
              <a:ext cx="250775" cy="250775"/>
            </a:xfrm>
            <a:custGeom>
              <a:rect b="b" l="l" r="r" t="t"/>
              <a:pathLst>
                <a:path extrusionOk="0" h="10031" w="10031">
                  <a:moveTo>
                    <a:pt x="10031" y="0"/>
                  </a:moveTo>
                  <a:lnTo>
                    <a:pt x="9490" y="541"/>
                  </a:lnTo>
                  <a:lnTo>
                    <a:pt x="8377" y="1654"/>
                  </a:lnTo>
                  <a:lnTo>
                    <a:pt x="7264" y="2767"/>
                  </a:lnTo>
                  <a:lnTo>
                    <a:pt x="6151" y="3879"/>
                  </a:lnTo>
                  <a:lnTo>
                    <a:pt x="5023" y="4992"/>
                  </a:lnTo>
                  <a:lnTo>
                    <a:pt x="3926" y="6121"/>
                  </a:lnTo>
                  <a:lnTo>
                    <a:pt x="2813" y="7233"/>
                  </a:lnTo>
                  <a:lnTo>
                    <a:pt x="1700" y="8346"/>
                  </a:lnTo>
                  <a:lnTo>
                    <a:pt x="0" y="10031"/>
                  </a:lnTo>
                  <a:lnTo>
                    <a:pt x="325" y="9907"/>
                  </a:lnTo>
                  <a:lnTo>
                    <a:pt x="850" y="9382"/>
                  </a:lnTo>
                  <a:lnTo>
                    <a:pt x="1963" y="8269"/>
                  </a:lnTo>
                  <a:lnTo>
                    <a:pt x="3076" y="7156"/>
                  </a:lnTo>
                  <a:lnTo>
                    <a:pt x="4189" y="6043"/>
                  </a:lnTo>
                  <a:lnTo>
                    <a:pt x="5301" y="4930"/>
                  </a:lnTo>
                  <a:lnTo>
                    <a:pt x="6414" y="3818"/>
                  </a:lnTo>
                  <a:lnTo>
                    <a:pt x="7527" y="2705"/>
                  </a:lnTo>
                  <a:lnTo>
                    <a:pt x="8640" y="1592"/>
                  </a:lnTo>
                  <a:lnTo>
                    <a:pt x="9753" y="479"/>
                  </a:lnTo>
                  <a:lnTo>
                    <a:pt x="9907" y="340"/>
                  </a:lnTo>
                  <a:cubicBezTo>
                    <a:pt x="9954" y="232"/>
                    <a:pt x="9985" y="124"/>
                    <a:pt x="100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329750" y="1832388"/>
              <a:ext cx="303725" cy="303725"/>
            </a:xfrm>
            <a:custGeom>
              <a:rect b="b" l="l" r="r" t="t"/>
              <a:pathLst>
                <a:path extrusionOk="0" h="12149" w="12149">
                  <a:moveTo>
                    <a:pt x="12148" y="1"/>
                  </a:moveTo>
                  <a:lnTo>
                    <a:pt x="11097" y="1036"/>
                  </a:lnTo>
                  <a:lnTo>
                    <a:pt x="9985" y="2149"/>
                  </a:lnTo>
                  <a:lnTo>
                    <a:pt x="8872" y="3262"/>
                  </a:lnTo>
                  <a:lnTo>
                    <a:pt x="7759" y="4375"/>
                  </a:lnTo>
                  <a:lnTo>
                    <a:pt x="6646" y="5487"/>
                  </a:lnTo>
                  <a:lnTo>
                    <a:pt x="5533" y="6600"/>
                  </a:lnTo>
                  <a:lnTo>
                    <a:pt x="4436" y="7729"/>
                  </a:lnTo>
                  <a:lnTo>
                    <a:pt x="3323" y="8841"/>
                  </a:lnTo>
                  <a:lnTo>
                    <a:pt x="2210" y="9939"/>
                  </a:lnTo>
                  <a:lnTo>
                    <a:pt x="1098" y="11052"/>
                  </a:lnTo>
                  <a:lnTo>
                    <a:pt x="0" y="12149"/>
                  </a:lnTo>
                  <a:lnTo>
                    <a:pt x="278" y="12072"/>
                  </a:lnTo>
                  <a:lnTo>
                    <a:pt x="1360" y="10990"/>
                  </a:lnTo>
                  <a:lnTo>
                    <a:pt x="2473" y="9877"/>
                  </a:lnTo>
                  <a:lnTo>
                    <a:pt x="3586" y="8764"/>
                  </a:lnTo>
                  <a:lnTo>
                    <a:pt x="4699" y="7651"/>
                  </a:lnTo>
                  <a:lnTo>
                    <a:pt x="5812" y="6538"/>
                  </a:lnTo>
                  <a:lnTo>
                    <a:pt x="6924" y="5426"/>
                  </a:lnTo>
                  <a:lnTo>
                    <a:pt x="8037" y="4313"/>
                  </a:lnTo>
                  <a:lnTo>
                    <a:pt x="9150" y="3200"/>
                  </a:lnTo>
                  <a:lnTo>
                    <a:pt x="10263" y="2087"/>
                  </a:lnTo>
                  <a:lnTo>
                    <a:pt x="11376" y="974"/>
                  </a:lnTo>
                  <a:lnTo>
                    <a:pt x="12071" y="279"/>
                  </a:lnTo>
                  <a:cubicBezTo>
                    <a:pt x="12087" y="186"/>
                    <a:pt x="12118" y="93"/>
                    <a:pt x="12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3294575" y="1797238"/>
              <a:ext cx="346250" cy="346225"/>
            </a:xfrm>
            <a:custGeom>
              <a:rect b="b" l="l" r="r" t="t"/>
              <a:pathLst>
                <a:path extrusionOk="0" h="13849" w="13850">
                  <a:moveTo>
                    <a:pt x="13849" y="0"/>
                  </a:moveTo>
                  <a:lnTo>
                    <a:pt x="13061" y="773"/>
                  </a:lnTo>
                  <a:lnTo>
                    <a:pt x="12504" y="1329"/>
                  </a:lnTo>
                  <a:lnTo>
                    <a:pt x="11392" y="2442"/>
                  </a:lnTo>
                  <a:lnTo>
                    <a:pt x="10279" y="3555"/>
                  </a:lnTo>
                  <a:lnTo>
                    <a:pt x="9166" y="4668"/>
                  </a:lnTo>
                  <a:lnTo>
                    <a:pt x="8053" y="5781"/>
                  </a:lnTo>
                  <a:lnTo>
                    <a:pt x="6940" y="6893"/>
                  </a:lnTo>
                  <a:lnTo>
                    <a:pt x="5828" y="8006"/>
                  </a:lnTo>
                  <a:lnTo>
                    <a:pt x="4730" y="9135"/>
                  </a:lnTo>
                  <a:lnTo>
                    <a:pt x="3617" y="10232"/>
                  </a:lnTo>
                  <a:lnTo>
                    <a:pt x="2505" y="11345"/>
                  </a:lnTo>
                  <a:lnTo>
                    <a:pt x="1392" y="12458"/>
                  </a:lnTo>
                  <a:lnTo>
                    <a:pt x="279" y="13570"/>
                  </a:lnTo>
                  <a:lnTo>
                    <a:pt x="1" y="13849"/>
                  </a:lnTo>
                  <a:lnTo>
                    <a:pt x="248" y="13802"/>
                  </a:lnTo>
                  <a:lnTo>
                    <a:pt x="542" y="13509"/>
                  </a:lnTo>
                  <a:lnTo>
                    <a:pt x="1654" y="12396"/>
                  </a:lnTo>
                  <a:lnTo>
                    <a:pt x="2767" y="11283"/>
                  </a:lnTo>
                  <a:lnTo>
                    <a:pt x="3880" y="10170"/>
                  </a:lnTo>
                  <a:lnTo>
                    <a:pt x="6044" y="8006"/>
                  </a:lnTo>
                  <a:lnTo>
                    <a:pt x="6106" y="7944"/>
                  </a:lnTo>
                  <a:lnTo>
                    <a:pt x="7219" y="6832"/>
                  </a:lnTo>
                  <a:lnTo>
                    <a:pt x="8331" y="5719"/>
                  </a:lnTo>
                  <a:lnTo>
                    <a:pt x="10557" y="3493"/>
                  </a:lnTo>
                  <a:lnTo>
                    <a:pt x="11670" y="2380"/>
                  </a:lnTo>
                  <a:lnTo>
                    <a:pt x="12783" y="1268"/>
                  </a:lnTo>
                  <a:lnTo>
                    <a:pt x="13803" y="247"/>
                  </a:lnTo>
                  <a:cubicBezTo>
                    <a:pt x="13818" y="155"/>
                    <a:pt x="13834" y="77"/>
                    <a:pt x="13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2807725" y="1310763"/>
              <a:ext cx="489575" cy="489200"/>
            </a:xfrm>
            <a:custGeom>
              <a:rect b="b" l="l" r="r" t="t"/>
              <a:pathLst>
                <a:path extrusionOk="0" h="19568" w="19583">
                  <a:moveTo>
                    <a:pt x="19413" y="0"/>
                  </a:moveTo>
                  <a:lnTo>
                    <a:pt x="18640" y="773"/>
                  </a:lnTo>
                  <a:lnTo>
                    <a:pt x="17527" y="1886"/>
                  </a:lnTo>
                  <a:lnTo>
                    <a:pt x="16414" y="2999"/>
                  </a:lnTo>
                  <a:lnTo>
                    <a:pt x="15302" y="4096"/>
                  </a:lnTo>
                  <a:lnTo>
                    <a:pt x="14173" y="5209"/>
                  </a:lnTo>
                  <a:lnTo>
                    <a:pt x="13061" y="6322"/>
                  </a:lnTo>
                  <a:lnTo>
                    <a:pt x="11948" y="7435"/>
                  </a:lnTo>
                  <a:lnTo>
                    <a:pt x="10835" y="8547"/>
                  </a:lnTo>
                  <a:lnTo>
                    <a:pt x="9722" y="9660"/>
                  </a:lnTo>
                  <a:lnTo>
                    <a:pt x="8609" y="10773"/>
                  </a:lnTo>
                  <a:lnTo>
                    <a:pt x="7496" y="11886"/>
                  </a:lnTo>
                  <a:lnTo>
                    <a:pt x="6384" y="12999"/>
                  </a:lnTo>
                  <a:lnTo>
                    <a:pt x="5271" y="14111"/>
                  </a:lnTo>
                  <a:lnTo>
                    <a:pt x="4158" y="15224"/>
                  </a:lnTo>
                  <a:lnTo>
                    <a:pt x="3045" y="16337"/>
                  </a:lnTo>
                  <a:lnTo>
                    <a:pt x="1932" y="17450"/>
                  </a:lnTo>
                  <a:lnTo>
                    <a:pt x="820" y="18563"/>
                  </a:lnTo>
                  <a:lnTo>
                    <a:pt x="0" y="19382"/>
                  </a:lnTo>
                  <a:lnTo>
                    <a:pt x="31" y="19567"/>
                  </a:lnTo>
                  <a:lnTo>
                    <a:pt x="1098" y="18501"/>
                  </a:lnTo>
                  <a:lnTo>
                    <a:pt x="2211" y="17388"/>
                  </a:lnTo>
                  <a:lnTo>
                    <a:pt x="3323" y="16275"/>
                  </a:lnTo>
                  <a:lnTo>
                    <a:pt x="4436" y="15162"/>
                  </a:lnTo>
                  <a:lnTo>
                    <a:pt x="5549" y="14050"/>
                  </a:lnTo>
                  <a:lnTo>
                    <a:pt x="6662" y="12937"/>
                  </a:lnTo>
                  <a:lnTo>
                    <a:pt x="7775" y="11824"/>
                  </a:lnTo>
                  <a:lnTo>
                    <a:pt x="8888" y="10711"/>
                  </a:lnTo>
                  <a:lnTo>
                    <a:pt x="10000" y="9598"/>
                  </a:lnTo>
                  <a:lnTo>
                    <a:pt x="11113" y="8501"/>
                  </a:lnTo>
                  <a:lnTo>
                    <a:pt x="12226" y="7373"/>
                  </a:lnTo>
                  <a:lnTo>
                    <a:pt x="13339" y="6260"/>
                  </a:lnTo>
                  <a:lnTo>
                    <a:pt x="14452" y="5147"/>
                  </a:lnTo>
                  <a:lnTo>
                    <a:pt x="15564" y="4034"/>
                  </a:lnTo>
                  <a:lnTo>
                    <a:pt x="16677" y="2937"/>
                  </a:lnTo>
                  <a:lnTo>
                    <a:pt x="17790" y="1824"/>
                  </a:lnTo>
                  <a:lnTo>
                    <a:pt x="18903" y="711"/>
                  </a:lnTo>
                  <a:lnTo>
                    <a:pt x="19583" y="16"/>
                  </a:lnTo>
                  <a:lnTo>
                    <a:pt x="19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2804625" y="1307288"/>
              <a:ext cx="468350" cy="468325"/>
            </a:xfrm>
            <a:custGeom>
              <a:rect b="b" l="l" r="r" t="t"/>
              <a:pathLst>
                <a:path extrusionOk="0" h="18733" w="18734">
                  <a:moveTo>
                    <a:pt x="18548" y="0"/>
                  </a:moveTo>
                  <a:lnTo>
                    <a:pt x="17651" y="912"/>
                  </a:lnTo>
                  <a:lnTo>
                    <a:pt x="16538" y="2025"/>
                  </a:lnTo>
                  <a:lnTo>
                    <a:pt x="15410" y="3138"/>
                  </a:lnTo>
                  <a:lnTo>
                    <a:pt x="14297" y="4235"/>
                  </a:lnTo>
                  <a:lnTo>
                    <a:pt x="13185" y="5348"/>
                  </a:lnTo>
                  <a:lnTo>
                    <a:pt x="12072" y="6461"/>
                  </a:lnTo>
                  <a:lnTo>
                    <a:pt x="10959" y="7574"/>
                  </a:lnTo>
                  <a:lnTo>
                    <a:pt x="9846" y="8686"/>
                  </a:lnTo>
                  <a:lnTo>
                    <a:pt x="8733" y="9799"/>
                  </a:lnTo>
                  <a:lnTo>
                    <a:pt x="7620" y="10912"/>
                  </a:lnTo>
                  <a:lnTo>
                    <a:pt x="6508" y="12025"/>
                  </a:lnTo>
                  <a:lnTo>
                    <a:pt x="5395" y="13138"/>
                  </a:lnTo>
                  <a:lnTo>
                    <a:pt x="4282" y="14250"/>
                  </a:lnTo>
                  <a:lnTo>
                    <a:pt x="3169" y="15363"/>
                  </a:lnTo>
                  <a:lnTo>
                    <a:pt x="2056" y="16476"/>
                  </a:lnTo>
                  <a:lnTo>
                    <a:pt x="944" y="17589"/>
                  </a:lnTo>
                  <a:lnTo>
                    <a:pt x="1" y="18547"/>
                  </a:lnTo>
                  <a:cubicBezTo>
                    <a:pt x="1" y="18609"/>
                    <a:pt x="16" y="18671"/>
                    <a:pt x="16" y="18733"/>
                  </a:cubicBezTo>
                  <a:lnTo>
                    <a:pt x="109" y="18640"/>
                  </a:lnTo>
                  <a:lnTo>
                    <a:pt x="1222" y="17527"/>
                  </a:lnTo>
                  <a:lnTo>
                    <a:pt x="2335" y="16414"/>
                  </a:lnTo>
                  <a:lnTo>
                    <a:pt x="3447" y="15301"/>
                  </a:lnTo>
                  <a:lnTo>
                    <a:pt x="4560" y="14189"/>
                  </a:lnTo>
                  <a:lnTo>
                    <a:pt x="5673" y="13076"/>
                  </a:lnTo>
                  <a:lnTo>
                    <a:pt x="6786" y="11963"/>
                  </a:lnTo>
                  <a:lnTo>
                    <a:pt x="7899" y="10850"/>
                  </a:lnTo>
                  <a:lnTo>
                    <a:pt x="9012" y="9737"/>
                  </a:lnTo>
                  <a:lnTo>
                    <a:pt x="10124" y="8640"/>
                  </a:lnTo>
                  <a:lnTo>
                    <a:pt x="11237" y="7512"/>
                  </a:lnTo>
                  <a:lnTo>
                    <a:pt x="12350" y="6399"/>
                  </a:lnTo>
                  <a:lnTo>
                    <a:pt x="13463" y="5286"/>
                  </a:lnTo>
                  <a:lnTo>
                    <a:pt x="14576" y="4173"/>
                  </a:lnTo>
                  <a:lnTo>
                    <a:pt x="15688" y="3060"/>
                  </a:lnTo>
                  <a:lnTo>
                    <a:pt x="16786" y="1948"/>
                  </a:lnTo>
                  <a:lnTo>
                    <a:pt x="17899" y="835"/>
                  </a:lnTo>
                  <a:lnTo>
                    <a:pt x="18733" y="16"/>
                  </a:lnTo>
                  <a:lnTo>
                    <a:pt x="185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2802700" y="1305738"/>
              <a:ext cx="444775" cy="444000"/>
            </a:xfrm>
            <a:custGeom>
              <a:rect b="b" l="l" r="r" t="t"/>
              <a:pathLst>
                <a:path extrusionOk="0" h="17760" w="17791">
                  <a:moveTo>
                    <a:pt x="17589" y="0"/>
                  </a:moveTo>
                  <a:lnTo>
                    <a:pt x="16615" y="974"/>
                  </a:lnTo>
                  <a:lnTo>
                    <a:pt x="15487" y="2087"/>
                  </a:lnTo>
                  <a:lnTo>
                    <a:pt x="14374" y="3200"/>
                  </a:lnTo>
                  <a:lnTo>
                    <a:pt x="13262" y="4297"/>
                  </a:lnTo>
                  <a:lnTo>
                    <a:pt x="12149" y="5410"/>
                  </a:lnTo>
                  <a:lnTo>
                    <a:pt x="11036" y="6523"/>
                  </a:lnTo>
                  <a:lnTo>
                    <a:pt x="9923" y="7636"/>
                  </a:lnTo>
                  <a:lnTo>
                    <a:pt x="8810" y="8748"/>
                  </a:lnTo>
                  <a:lnTo>
                    <a:pt x="7697" y="9861"/>
                  </a:lnTo>
                  <a:lnTo>
                    <a:pt x="6585" y="10974"/>
                  </a:lnTo>
                  <a:lnTo>
                    <a:pt x="5472" y="12087"/>
                  </a:lnTo>
                  <a:lnTo>
                    <a:pt x="4359" y="13200"/>
                  </a:lnTo>
                  <a:lnTo>
                    <a:pt x="3246" y="14312"/>
                  </a:lnTo>
                  <a:lnTo>
                    <a:pt x="2133" y="15425"/>
                  </a:lnTo>
                  <a:lnTo>
                    <a:pt x="1021" y="16538"/>
                  </a:lnTo>
                  <a:lnTo>
                    <a:pt x="0" y="17558"/>
                  </a:lnTo>
                  <a:lnTo>
                    <a:pt x="0" y="17759"/>
                  </a:lnTo>
                  <a:lnTo>
                    <a:pt x="171" y="17589"/>
                  </a:lnTo>
                  <a:lnTo>
                    <a:pt x="1283" y="16476"/>
                  </a:lnTo>
                  <a:lnTo>
                    <a:pt x="2396" y="15363"/>
                  </a:lnTo>
                  <a:lnTo>
                    <a:pt x="3509" y="14251"/>
                  </a:lnTo>
                  <a:lnTo>
                    <a:pt x="4622" y="13138"/>
                  </a:lnTo>
                  <a:lnTo>
                    <a:pt x="5735" y="12025"/>
                  </a:lnTo>
                  <a:lnTo>
                    <a:pt x="6863" y="10912"/>
                  </a:lnTo>
                  <a:lnTo>
                    <a:pt x="7976" y="9799"/>
                  </a:lnTo>
                  <a:lnTo>
                    <a:pt x="9089" y="8702"/>
                  </a:lnTo>
                  <a:lnTo>
                    <a:pt x="10201" y="7574"/>
                  </a:lnTo>
                  <a:lnTo>
                    <a:pt x="11314" y="6461"/>
                  </a:lnTo>
                  <a:lnTo>
                    <a:pt x="12427" y="5348"/>
                  </a:lnTo>
                  <a:lnTo>
                    <a:pt x="13540" y="4235"/>
                  </a:lnTo>
                  <a:lnTo>
                    <a:pt x="14653" y="3122"/>
                  </a:lnTo>
                  <a:lnTo>
                    <a:pt x="15765" y="2010"/>
                  </a:lnTo>
                  <a:lnTo>
                    <a:pt x="16878" y="897"/>
                  </a:lnTo>
                  <a:lnTo>
                    <a:pt x="17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2802325" y="1304963"/>
              <a:ext cx="417700" cy="417725"/>
            </a:xfrm>
            <a:custGeom>
              <a:rect b="b" l="l" r="r" t="t"/>
              <a:pathLst>
                <a:path extrusionOk="0" h="16709" w="16708">
                  <a:moveTo>
                    <a:pt x="16507" y="0"/>
                  </a:moveTo>
                  <a:lnTo>
                    <a:pt x="15502" y="1005"/>
                  </a:lnTo>
                  <a:lnTo>
                    <a:pt x="14389" y="2118"/>
                  </a:lnTo>
                  <a:lnTo>
                    <a:pt x="13277" y="3231"/>
                  </a:lnTo>
                  <a:lnTo>
                    <a:pt x="12164" y="4328"/>
                  </a:lnTo>
                  <a:lnTo>
                    <a:pt x="11051" y="5441"/>
                  </a:lnTo>
                  <a:lnTo>
                    <a:pt x="9938" y="6554"/>
                  </a:lnTo>
                  <a:lnTo>
                    <a:pt x="8825" y="7667"/>
                  </a:lnTo>
                  <a:lnTo>
                    <a:pt x="7712" y="8779"/>
                  </a:lnTo>
                  <a:lnTo>
                    <a:pt x="6600" y="9892"/>
                  </a:lnTo>
                  <a:lnTo>
                    <a:pt x="5487" y="11005"/>
                  </a:lnTo>
                  <a:lnTo>
                    <a:pt x="4374" y="12118"/>
                  </a:lnTo>
                  <a:lnTo>
                    <a:pt x="3261" y="13231"/>
                  </a:lnTo>
                  <a:lnTo>
                    <a:pt x="2148" y="14343"/>
                  </a:lnTo>
                  <a:lnTo>
                    <a:pt x="1036" y="15456"/>
                  </a:lnTo>
                  <a:lnTo>
                    <a:pt x="0" y="16492"/>
                  </a:lnTo>
                  <a:lnTo>
                    <a:pt x="0" y="16708"/>
                  </a:lnTo>
                  <a:lnTo>
                    <a:pt x="201" y="16507"/>
                  </a:lnTo>
                  <a:lnTo>
                    <a:pt x="1314" y="15394"/>
                  </a:lnTo>
                  <a:lnTo>
                    <a:pt x="2427" y="14282"/>
                  </a:lnTo>
                  <a:lnTo>
                    <a:pt x="3539" y="13169"/>
                  </a:lnTo>
                  <a:lnTo>
                    <a:pt x="4652" y="12056"/>
                  </a:lnTo>
                  <a:lnTo>
                    <a:pt x="5765" y="10943"/>
                  </a:lnTo>
                  <a:lnTo>
                    <a:pt x="6878" y="9830"/>
                  </a:lnTo>
                  <a:lnTo>
                    <a:pt x="7991" y="8733"/>
                  </a:lnTo>
                  <a:lnTo>
                    <a:pt x="9104" y="7605"/>
                  </a:lnTo>
                  <a:lnTo>
                    <a:pt x="10216" y="6492"/>
                  </a:lnTo>
                  <a:lnTo>
                    <a:pt x="11329" y="5379"/>
                  </a:lnTo>
                  <a:lnTo>
                    <a:pt x="12442" y="4266"/>
                  </a:lnTo>
                  <a:lnTo>
                    <a:pt x="13555" y="3153"/>
                  </a:lnTo>
                  <a:lnTo>
                    <a:pt x="14668" y="2041"/>
                  </a:lnTo>
                  <a:lnTo>
                    <a:pt x="15780" y="928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2807325" y="1309988"/>
              <a:ext cx="352050" cy="352025"/>
            </a:xfrm>
            <a:custGeom>
              <a:rect b="b" l="l" r="r" t="t"/>
              <a:pathLst>
                <a:path extrusionOk="0" h="14081" w="14082">
                  <a:moveTo>
                    <a:pt x="14081" y="0"/>
                  </a:moveTo>
                  <a:cubicBezTo>
                    <a:pt x="14004" y="16"/>
                    <a:pt x="13911" y="31"/>
                    <a:pt x="13834" y="31"/>
                  </a:cubicBezTo>
                  <a:lnTo>
                    <a:pt x="13077" y="804"/>
                  </a:lnTo>
                  <a:lnTo>
                    <a:pt x="11964" y="1917"/>
                  </a:lnTo>
                  <a:lnTo>
                    <a:pt x="10851" y="3030"/>
                  </a:lnTo>
                  <a:lnTo>
                    <a:pt x="9738" y="4127"/>
                  </a:lnTo>
                  <a:lnTo>
                    <a:pt x="8625" y="5240"/>
                  </a:lnTo>
                  <a:lnTo>
                    <a:pt x="7512" y="6353"/>
                  </a:lnTo>
                  <a:lnTo>
                    <a:pt x="6400" y="7466"/>
                  </a:lnTo>
                  <a:lnTo>
                    <a:pt x="5287" y="8578"/>
                  </a:lnTo>
                  <a:lnTo>
                    <a:pt x="4174" y="9691"/>
                  </a:lnTo>
                  <a:lnTo>
                    <a:pt x="3061" y="10804"/>
                  </a:lnTo>
                  <a:lnTo>
                    <a:pt x="1948" y="11917"/>
                  </a:lnTo>
                  <a:lnTo>
                    <a:pt x="836" y="13030"/>
                  </a:lnTo>
                  <a:lnTo>
                    <a:pt x="47" y="13833"/>
                  </a:lnTo>
                  <a:lnTo>
                    <a:pt x="1" y="14081"/>
                  </a:lnTo>
                  <a:lnTo>
                    <a:pt x="1114" y="12968"/>
                  </a:lnTo>
                  <a:lnTo>
                    <a:pt x="2227" y="11855"/>
                  </a:lnTo>
                  <a:lnTo>
                    <a:pt x="3339" y="10742"/>
                  </a:lnTo>
                  <a:lnTo>
                    <a:pt x="4452" y="9629"/>
                  </a:lnTo>
                  <a:lnTo>
                    <a:pt x="5565" y="8532"/>
                  </a:lnTo>
                  <a:lnTo>
                    <a:pt x="6678" y="7404"/>
                  </a:lnTo>
                  <a:lnTo>
                    <a:pt x="7791" y="6291"/>
                  </a:lnTo>
                  <a:lnTo>
                    <a:pt x="8904" y="5178"/>
                  </a:lnTo>
                  <a:lnTo>
                    <a:pt x="10016" y="4065"/>
                  </a:lnTo>
                  <a:lnTo>
                    <a:pt x="11129" y="2952"/>
                  </a:lnTo>
                  <a:lnTo>
                    <a:pt x="12242" y="1840"/>
                  </a:lnTo>
                  <a:lnTo>
                    <a:pt x="13355" y="727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3131900" y="1634563"/>
              <a:ext cx="505450" cy="505425"/>
            </a:xfrm>
            <a:custGeom>
              <a:rect b="b" l="l" r="r" t="t"/>
              <a:pathLst>
                <a:path extrusionOk="0" h="20217" w="20218">
                  <a:moveTo>
                    <a:pt x="20186" y="0"/>
                  </a:moveTo>
                  <a:lnTo>
                    <a:pt x="20124" y="47"/>
                  </a:lnTo>
                  <a:lnTo>
                    <a:pt x="19011" y="1159"/>
                  </a:lnTo>
                  <a:lnTo>
                    <a:pt x="17899" y="2272"/>
                  </a:lnTo>
                  <a:lnTo>
                    <a:pt x="16786" y="3385"/>
                  </a:lnTo>
                  <a:lnTo>
                    <a:pt x="15673" y="4498"/>
                  </a:lnTo>
                  <a:lnTo>
                    <a:pt x="14560" y="5611"/>
                  </a:lnTo>
                  <a:lnTo>
                    <a:pt x="13447" y="6724"/>
                  </a:lnTo>
                  <a:lnTo>
                    <a:pt x="12335" y="7836"/>
                  </a:lnTo>
                  <a:lnTo>
                    <a:pt x="11222" y="8949"/>
                  </a:lnTo>
                  <a:lnTo>
                    <a:pt x="9058" y="11128"/>
                  </a:lnTo>
                  <a:lnTo>
                    <a:pt x="8996" y="11175"/>
                  </a:lnTo>
                  <a:lnTo>
                    <a:pt x="7883" y="12288"/>
                  </a:lnTo>
                  <a:lnTo>
                    <a:pt x="6770" y="13400"/>
                  </a:lnTo>
                  <a:lnTo>
                    <a:pt x="5673" y="14513"/>
                  </a:lnTo>
                  <a:lnTo>
                    <a:pt x="4560" y="15642"/>
                  </a:lnTo>
                  <a:lnTo>
                    <a:pt x="3447" y="16754"/>
                  </a:lnTo>
                  <a:lnTo>
                    <a:pt x="2319" y="17867"/>
                  </a:lnTo>
                  <a:lnTo>
                    <a:pt x="1206" y="18965"/>
                  </a:lnTo>
                  <a:lnTo>
                    <a:pt x="94" y="20077"/>
                  </a:lnTo>
                  <a:lnTo>
                    <a:pt x="1" y="20186"/>
                  </a:lnTo>
                  <a:lnTo>
                    <a:pt x="171" y="20216"/>
                  </a:lnTo>
                  <a:lnTo>
                    <a:pt x="356" y="20016"/>
                  </a:lnTo>
                  <a:lnTo>
                    <a:pt x="372" y="20016"/>
                  </a:lnTo>
                  <a:lnTo>
                    <a:pt x="1485" y="18903"/>
                  </a:lnTo>
                  <a:lnTo>
                    <a:pt x="2597" y="17790"/>
                  </a:lnTo>
                  <a:lnTo>
                    <a:pt x="3710" y="16677"/>
                  </a:lnTo>
                  <a:lnTo>
                    <a:pt x="4823" y="15564"/>
                  </a:lnTo>
                  <a:lnTo>
                    <a:pt x="5936" y="14451"/>
                  </a:lnTo>
                  <a:lnTo>
                    <a:pt x="7049" y="13339"/>
                  </a:lnTo>
                  <a:lnTo>
                    <a:pt x="8161" y="12226"/>
                  </a:lnTo>
                  <a:lnTo>
                    <a:pt x="9274" y="11113"/>
                  </a:lnTo>
                  <a:lnTo>
                    <a:pt x="10387" y="10000"/>
                  </a:lnTo>
                  <a:lnTo>
                    <a:pt x="11500" y="8887"/>
                  </a:lnTo>
                  <a:lnTo>
                    <a:pt x="12613" y="7775"/>
                  </a:lnTo>
                  <a:lnTo>
                    <a:pt x="13726" y="6662"/>
                  </a:lnTo>
                  <a:lnTo>
                    <a:pt x="14838" y="5549"/>
                  </a:lnTo>
                  <a:lnTo>
                    <a:pt x="15951" y="4436"/>
                  </a:lnTo>
                  <a:lnTo>
                    <a:pt x="17064" y="3323"/>
                  </a:lnTo>
                  <a:lnTo>
                    <a:pt x="18177" y="2210"/>
                  </a:lnTo>
                  <a:lnTo>
                    <a:pt x="19290" y="1098"/>
                  </a:lnTo>
                  <a:lnTo>
                    <a:pt x="20217" y="170"/>
                  </a:lnTo>
                  <a:cubicBezTo>
                    <a:pt x="20202" y="108"/>
                    <a:pt x="20186" y="62"/>
                    <a:pt x="20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109500" y="1612138"/>
              <a:ext cx="522425" cy="522450"/>
            </a:xfrm>
            <a:custGeom>
              <a:rect b="b" l="l" r="r" t="t"/>
              <a:pathLst>
                <a:path extrusionOk="0" h="20898" w="20897">
                  <a:moveTo>
                    <a:pt x="20850" y="1"/>
                  </a:moveTo>
                  <a:lnTo>
                    <a:pt x="19907" y="944"/>
                  </a:lnTo>
                  <a:lnTo>
                    <a:pt x="18795" y="2056"/>
                  </a:lnTo>
                  <a:lnTo>
                    <a:pt x="17682" y="3169"/>
                  </a:lnTo>
                  <a:lnTo>
                    <a:pt x="16569" y="4282"/>
                  </a:lnTo>
                  <a:lnTo>
                    <a:pt x="15456" y="5395"/>
                  </a:lnTo>
                  <a:lnTo>
                    <a:pt x="14343" y="6508"/>
                  </a:lnTo>
                  <a:lnTo>
                    <a:pt x="13231" y="7621"/>
                  </a:lnTo>
                  <a:lnTo>
                    <a:pt x="12118" y="8733"/>
                  </a:lnTo>
                  <a:lnTo>
                    <a:pt x="11020" y="9846"/>
                  </a:lnTo>
                  <a:lnTo>
                    <a:pt x="9908" y="10959"/>
                  </a:lnTo>
                  <a:lnTo>
                    <a:pt x="8795" y="12072"/>
                  </a:lnTo>
                  <a:lnTo>
                    <a:pt x="7682" y="13185"/>
                  </a:lnTo>
                  <a:lnTo>
                    <a:pt x="6569" y="14297"/>
                  </a:lnTo>
                  <a:lnTo>
                    <a:pt x="4343" y="16539"/>
                  </a:lnTo>
                  <a:lnTo>
                    <a:pt x="3215" y="17651"/>
                  </a:lnTo>
                  <a:lnTo>
                    <a:pt x="2102" y="18764"/>
                  </a:lnTo>
                  <a:lnTo>
                    <a:pt x="0" y="20851"/>
                  </a:lnTo>
                  <a:lnTo>
                    <a:pt x="155" y="20897"/>
                  </a:lnTo>
                  <a:lnTo>
                    <a:pt x="1268" y="19800"/>
                  </a:lnTo>
                  <a:lnTo>
                    <a:pt x="2381" y="18687"/>
                  </a:lnTo>
                  <a:lnTo>
                    <a:pt x="3493" y="17574"/>
                  </a:lnTo>
                  <a:lnTo>
                    <a:pt x="4591" y="16461"/>
                  </a:lnTo>
                  <a:lnTo>
                    <a:pt x="5704" y="15348"/>
                  </a:lnTo>
                  <a:lnTo>
                    <a:pt x="6816" y="14236"/>
                  </a:lnTo>
                  <a:lnTo>
                    <a:pt x="7929" y="13123"/>
                  </a:lnTo>
                  <a:lnTo>
                    <a:pt x="9042" y="12010"/>
                  </a:lnTo>
                  <a:lnTo>
                    <a:pt x="10155" y="10897"/>
                  </a:lnTo>
                  <a:lnTo>
                    <a:pt x="11268" y="9784"/>
                  </a:lnTo>
                  <a:lnTo>
                    <a:pt x="12380" y="8672"/>
                  </a:lnTo>
                  <a:lnTo>
                    <a:pt x="13493" y="7559"/>
                  </a:lnTo>
                  <a:lnTo>
                    <a:pt x="14606" y="6446"/>
                  </a:lnTo>
                  <a:lnTo>
                    <a:pt x="15719" y="5333"/>
                  </a:lnTo>
                  <a:lnTo>
                    <a:pt x="16832" y="4220"/>
                  </a:lnTo>
                  <a:lnTo>
                    <a:pt x="17945" y="3107"/>
                  </a:lnTo>
                  <a:lnTo>
                    <a:pt x="19057" y="1995"/>
                  </a:lnTo>
                  <a:lnTo>
                    <a:pt x="20170" y="882"/>
                  </a:lnTo>
                  <a:lnTo>
                    <a:pt x="20897" y="171"/>
                  </a:lnTo>
                  <a:cubicBezTo>
                    <a:pt x="20881" y="109"/>
                    <a:pt x="20866" y="63"/>
                    <a:pt x="20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3088625" y="1590888"/>
              <a:ext cx="537125" cy="537125"/>
            </a:xfrm>
            <a:custGeom>
              <a:rect b="b" l="l" r="r" t="t"/>
              <a:pathLst>
                <a:path extrusionOk="0" h="21485" w="21485">
                  <a:moveTo>
                    <a:pt x="21423" y="1"/>
                  </a:moveTo>
                  <a:lnTo>
                    <a:pt x="20758" y="681"/>
                  </a:lnTo>
                  <a:lnTo>
                    <a:pt x="19645" y="1794"/>
                  </a:lnTo>
                  <a:lnTo>
                    <a:pt x="18532" y="2906"/>
                  </a:lnTo>
                  <a:lnTo>
                    <a:pt x="17419" y="4019"/>
                  </a:lnTo>
                  <a:lnTo>
                    <a:pt x="16291" y="5132"/>
                  </a:lnTo>
                  <a:lnTo>
                    <a:pt x="15178" y="6245"/>
                  </a:lnTo>
                  <a:lnTo>
                    <a:pt x="14066" y="7358"/>
                  </a:lnTo>
                  <a:lnTo>
                    <a:pt x="12953" y="8471"/>
                  </a:lnTo>
                  <a:lnTo>
                    <a:pt x="11855" y="9583"/>
                  </a:lnTo>
                  <a:lnTo>
                    <a:pt x="10743" y="10696"/>
                  </a:lnTo>
                  <a:lnTo>
                    <a:pt x="9630" y="11809"/>
                  </a:lnTo>
                  <a:lnTo>
                    <a:pt x="8517" y="12922"/>
                  </a:lnTo>
                  <a:lnTo>
                    <a:pt x="7404" y="14035"/>
                  </a:lnTo>
                  <a:lnTo>
                    <a:pt x="6291" y="15147"/>
                  </a:lnTo>
                  <a:lnTo>
                    <a:pt x="5178" y="16260"/>
                  </a:lnTo>
                  <a:lnTo>
                    <a:pt x="4050" y="17389"/>
                  </a:lnTo>
                  <a:lnTo>
                    <a:pt x="2937" y="18501"/>
                  </a:lnTo>
                  <a:lnTo>
                    <a:pt x="1825" y="19614"/>
                  </a:lnTo>
                  <a:lnTo>
                    <a:pt x="712" y="20712"/>
                  </a:lnTo>
                  <a:lnTo>
                    <a:pt x="1" y="21438"/>
                  </a:lnTo>
                  <a:lnTo>
                    <a:pt x="155" y="21484"/>
                  </a:lnTo>
                  <a:lnTo>
                    <a:pt x="990" y="20650"/>
                  </a:lnTo>
                  <a:lnTo>
                    <a:pt x="2103" y="19537"/>
                  </a:lnTo>
                  <a:lnTo>
                    <a:pt x="3216" y="18424"/>
                  </a:lnTo>
                  <a:lnTo>
                    <a:pt x="4328" y="17311"/>
                  </a:lnTo>
                  <a:lnTo>
                    <a:pt x="5426" y="16198"/>
                  </a:lnTo>
                  <a:lnTo>
                    <a:pt x="6539" y="15086"/>
                  </a:lnTo>
                  <a:lnTo>
                    <a:pt x="7651" y="13973"/>
                  </a:lnTo>
                  <a:lnTo>
                    <a:pt x="8764" y="12860"/>
                  </a:lnTo>
                  <a:lnTo>
                    <a:pt x="9877" y="11747"/>
                  </a:lnTo>
                  <a:lnTo>
                    <a:pt x="10990" y="10634"/>
                  </a:lnTo>
                  <a:lnTo>
                    <a:pt x="12103" y="9522"/>
                  </a:lnTo>
                  <a:lnTo>
                    <a:pt x="13911" y="7729"/>
                  </a:lnTo>
                  <a:lnTo>
                    <a:pt x="14328" y="7296"/>
                  </a:lnTo>
                  <a:lnTo>
                    <a:pt x="15441" y="6183"/>
                  </a:lnTo>
                  <a:lnTo>
                    <a:pt x="16554" y="5070"/>
                  </a:lnTo>
                  <a:lnTo>
                    <a:pt x="17667" y="3957"/>
                  </a:lnTo>
                  <a:lnTo>
                    <a:pt x="18780" y="2845"/>
                  </a:lnTo>
                  <a:lnTo>
                    <a:pt x="19908" y="1732"/>
                  </a:lnTo>
                  <a:lnTo>
                    <a:pt x="21021" y="619"/>
                  </a:lnTo>
                  <a:lnTo>
                    <a:pt x="21484" y="155"/>
                  </a:lnTo>
                  <a:cubicBezTo>
                    <a:pt x="21453" y="109"/>
                    <a:pt x="21438" y="63"/>
                    <a:pt x="2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825875" y="1328538"/>
              <a:ext cx="259700" cy="259300"/>
            </a:xfrm>
            <a:custGeom>
              <a:rect b="b" l="l" r="r" t="t"/>
              <a:pathLst>
                <a:path extrusionOk="0" h="10372" w="10388">
                  <a:moveTo>
                    <a:pt x="10387" y="0"/>
                  </a:moveTo>
                  <a:lnTo>
                    <a:pt x="10063" y="108"/>
                  </a:lnTo>
                  <a:lnTo>
                    <a:pt x="9012" y="1159"/>
                  </a:lnTo>
                  <a:lnTo>
                    <a:pt x="7899" y="2272"/>
                  </a:lnTo>
                  <a:lnTo>
                    <a:pt x="6786" y="3385"/>
                  </a:lnTo>
                  <a:lnTo>
                    <a:pt x="5658" y="4498"/>
                  </a:lnTo>
                  <a:lnTo>
                    <a:pt x="4545" y="5611"/>
                  </a:lnTo>
                  <a:lnTo>
                    <a:pt x="3432" y="6724"/>
                  </a:lnTo>
                  <a:lnTo>
                    <a:pt x="2319" y="7836"/>
                  </a:lnTo>
                  <a:lnTo>
                    <a:pt x="1206" y="8949"/>
                  </a:lnTo>
                  <a:lnTo>
                    <a:pt x="109" y="10047"/>
                  </a:lnTo>
                  <a:lnTo>
                    <a:pt x="1" y="10371"/>
                  </a:lnTo>
                  <a:lnTo>
                    <a:pt x="356" y="10000"/>
                  </a:lnTo>
                  <a:lnTo>
                    <a:pt x="1469" y="8887"/>
                  </a:lnTo>
                  <a:lnTo>
                    <a:pt x="2597" y="7790"/>
                  </a:lnTo>
                  <a:lnTo>
                    <a:pt x="3710" y="6662"/>
                  </a:lnTo>
                  <a:lnTo>
                    <a:pt x="4823" y="5549"/>
                  </a:lnTo>
                  <a:lnTo>
                    <a:pt x="5936" y="4436"/>
                  </a:lnTo>
                  <a:lnTo>
                    <a:pt x="7049" y="3323"/>
                  </a:lnTo>
                  <a:lnTo>
                    <a:pt x="8162" y="2210"/>
                  </a:lnTo>
                  <a:lnTo>
                    <a:pt x="9274" y="1098"/>
                  </a:lnTo>
                  <a:lnTo>
                    <a:pt x="10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3030275" y="1532538"/>
              <a:ext cx="570750" cy="571125"/>
            </a:xfrm>
            <a:custGeom>
              <a:rect b="b" l="l" r="r" t="t"/>
              <a:pathLst>
                <a:path extrusionOk="0" h="22845" w="22830">
                  <a:moveTo>
                    <a:pt x="22752" y="1"/>
                  </a:moveTo>
                  <a:lnTo>
                    <a:pt x="21964" y="789"/>
                  </a:lnTo>
                  <a:lnTo>
                    <a:pt x="20851" y="1902"/>
                  </a:lnTo>
                  <a:lnTo>
                    <a:pt x="19738" y="3015"/>
                  </a:lnTo>
                  <a:lnTo>
                    <a:pt x="18625" y="4128"/>
                  </a:lnTo>
                  <a:lnTo>
                    <a:pt x="17512" y="5240"/>
                  </a:lnTo>
                  <a:lnTo>
                    <a:pt x="16400" y="6353"/>
                  </a:lnTo>
                  <a:lnTo>
                    <a:pt x="15287" y="7466"/>
                  </a:lnTo>
                  <a:lnTo>
                    <a:pt x="14189" y="8579"/>
                  </a:lnTo>
                  <a:lnTo>
                    <a:pt x="13077" y="9692"/>
                  </a:lnTo>
                  <a:lnTo>
                    <a:pt x="11964" y="10805"/>
                  </a:lnTo>
                  <a:lnTo>
                    <a:pt x="10851" y="11917"/>
                  </a:lnTo>
                  <a:lnTo>
                    <a:pt x="9738" y="13030"/>
                  </a:lnTo>
                  <a:lnTo>
                    <a:pt x="7512" y="15256"/>
                  </a:lnTo>
                  <a:lnTo>
                    <a:pt x="6400" y="16369"/>
                  </a:lnTo>
                  <a:lnTo>
                    <a:pt x="5287" y="17481"/>
                  </a:lnTo>
                  <a:lnTo>
                    <a:pt x="3108" y="19661"/>
                  </a:lnTo>
                  <a:lnTo>
                    <a:pt x="3061" y="19707"/>
                  </a:lnTo>
                  <a:lnTo>
                    <a:pt x="1948" y="20820"/>
                  </a:lnTo>
                  <a:lnTo>
                    <a:pt x="836" y="21933"/>
                  </a:lnTo>
                  <a:lnTo>
                    <a:pt x="1" y="22767"/>
                  </a:lnTo>
                  <a:lnTo>
                    <a:pt x="140" y="22845"/>
                  </a:lnTo>
                  <a:lnTo>
                    <a:pt x="1098" y="21871"/>
                  </a:lnTo>
                  <a:lnTo>
                    <a:pt x="2211" y="20758"/>
                  </a:lnTo>
                  <a:lnTo>
                    <a:pt x="3324" y="19645"/>
                  </a:lnTo>
                  <a:lnTo>
                    <a:pt x="4437" y="18532"/>
                  </a:lnTo>
                  <a:lnTo>
                    <a:pt x="5550" y="17420"/>
                  </a:lnTo>
                  <a:lnTo>
                    <a:pt x="6662" y="16307"/>
                  </a:lnTo>
                  <a:lnTo>
                    <a:pt x="7760" y="15194"/>
                  </a:lnTo>
                  <a:lnTo>
                    <a:pt x="8873" y="14081"/>
                  </a:lnTo>
                  <a:lnTo>
                    <a:pt x="9985" y="12968"/>
                  </a:lnTo>
                  <a:lnTo>
                    <a:pt x="11098" y="11856"/>
                  </a:lnTo>
                  <a:lnTo>
                    <a:pt x="12211" y="10743"/>
                  </a:lnTo>
                  <a:lnTo>
                    <a:pt x="13324" y="9630"/>
                  </a:lnTo>
                  <a:lnTo>
                    <a:pt x="14437" y="8517"/>
                  </a:lnTo>
                  <a:lnTo>
                    <a:pt x="15549" y="7404"/>
                  </a:lnTo>
                  <a:lnTo>
                    <a:pt x="16662" y="6291"/>
                  </a:lnTo>
                  <a:lnTo>
                    <a:pt x="17775" y="5179"/>
                  </a:lnTo>
                  <a:lnTo>
                    <a:pt x="18888" y="4066"/>
                  </a:lnTo>
                  <a:lnTo>
                    <a:pt x="20001" y="2953"/>
                  </a:lnTo>
                  <a:lnTo>
                    <a:pt x="21114" y="1840"/>
                  </a:lnTo>
                  <a:lnTo>
                    <a:pt x="22226" y="727"/>
                  </a:lnTo>
                  <a:lnTo>
                    <a:pt x="22829" y="140"/>
                  </a:lnTo>
                  <a:lnTo>
                    <a:pt x="22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845975" y="1348613"/>
              <a:ext cx="191300" cy="191300"/>
            </a:xfrm>
            <a:custGeom>
              <a:rect b="b" l="l" r="r" t="t"/>
              <a:pathLst>
                <a:path extrusionOk="0" h="7652" w="7652">
                  <a:moveTo>
                    <a:pt x="7651" y="1"/>
                  </a:moveTo>
                  <a:lnTo>
                    <a:pt x="7651" y="1"/>
                  </a:lnTo>
                  <a:cubicBezTo>
                    <a:pt x="7497" y="78"/>
                    <a:pt x="7373" y="140"/>
                    <a:pt x="7218" y="217"/>
                  </a:cubicBezTo>
                  <a:lnTo>
                    <a:pt x="7079" y="356"/>
                  </a:lnTo>
                  <a:lnTo>
                    <a:pt x="5966" y="1469"/>
                  </a:lnTo>
                  <a:lnTo>
                    <a:pt x="4854" y="2582"/>
                  </a:lnTo>
                  <a:lnTo>
                    <a:pt x="3741" y="3695"/>
                  </a:lnTo>
                  <a:lnTo>
                    <a:pt x="2628" y="4808"/>
                  </a:lnTo>
                  <a:lnTo>
                    <a:pt x="1515" y="5921"/>
                  </a:lnTo>
                  <a:lnTo>
                    <a:pt x="402" y="7033"/>
                  </a:lnTo>
                  <a:lnTo>
                    <a:pt x="217" y="7234"/>
                  </a:lnTo>
                  <a:cubicBezTo>
                    <a:pt x="140" y="7373"/>
                    <a:pt x="78" y="7512"/>
                    <a:pt x="1" y="7652"/>
                  </a:cubicBezTo>
                  <a:lnTo>
                    <a:pt x="681" y="6987"/>
                  </a:lnTo>
                  <a:lnTo>
                    <a:pt x="1793" y="5859"/>
                  </a:lnTo>
                  <a:lnTo>
                    <a:pt x="2906" y="4746"/>
                  </a:lnTo>
                  <a:lnTo>
                    <a:pt x="4019" y="3633"/>
                  </a:lnTo>
                  <a:lnTo>
                    <a:pt x="5132" y="2520"/>
                  </a:lnTo>
                  <a:lnTo>
                    <a:pt x="6245" y="1407"/>
                  </a:lnTo>
                  <a:lnTo>
                    <a:pt x="7358" y="295"/>
                  </a:lnTo>
                  <a:lnTo>
                    <a:pt x="76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978500" y="1481163"/>
              <a:ext cx="591225" cy="591200"/>
            </a:xfrm>
            <a:custGeom>
              <a:rect b="b" l="l" r="r" t="t"/>
              <a:pathLst>
                <a:path extrusionOk="0" h="23648" w="23649">
                  <a:moveTo>
                    <a:pt x="23556" y="0"/>
                  </a:moveTo>
                  <a:lnTo>
                    <a:pt x="22937" y="619"/>
                  </a:lnTo>
                  <a:lnTo>
                    <a:pt x="21824" y="1731"/>
                  </a:lnTo>
                  <a:lnTo>
                    <a:pt x="20696" y="2844"/>
                  </a:lnTo>
                  <a:lnTo>
                    <a:pt x="19583" y="3957"/>
                  </a:lnTo>
                  <a:lnTo>
                    <a:pt x="18471" y="5070"/>
                  </a:lnTo>
                  <a:lnTo>
                    <a:pt x="17358" y="6183"/>
                  </a:lnTo>
                  <a:lnTo>
                    <a:pt x="16260" y="7295"/>
                  </a:lnTo>
                  <a:lnTo>
                    <a:pt x="15148" y="8408"/>
                  </a:lnTo>
                  <a:lnTo>
                    <a:pt x="14035" y="9521"/>
                  </a:lnTo>
                  <a:lnTo>
                    <a:pt x="12922" y="10634"/>
                  </a:lnTo>
                  <a:lnTo>
                    <a:pt x="11809" y="11747"/>
                  </a:lnTo>
                  <a:lnTo>
                    <a:pt x="9583" y="13972"/>
                  </a:lnTo>
                  <a:lnTo>
                    <a:pt x="8471" y="15085"/>
                  </a:lnTo>
                  <a:lnTo>
                    <a:pt x="7358" y="16198"/>
                  </a:lnTo>
                  <a:lnTo>
                    <a:pt x="6245" y="17311"/>
                  </a:lnTo>
                  <a:lnTo>
                    <a:pt x="5132" y="18424"/>
                  </a:lnTo>
                  <a:lnTo>
                    <a:pt x="4019" y="19536"/>
                  </a:lnTo>
                  <a:lnTo>
                    <a:pt x="2907" y="20649"/>
                  </a:lnTo>
                  <a:lnTo>
                    <a:pt x="1778" y="21778"/>
                  </a:lnTo>
                  <a:lnTo>
                    <a:pt x="665" y="22890"/>
                  </a:lnTo>
                  <a:lnTo>
                    <a:pt x="1" y="23555"/>
                  </a:lnTo>
                  <a:lnTo>
                    <a:pt x="109" y="23648"/>
                  </a:lnTo>
                  <a:lnTo>
                    <a:pt x="944" y="22813"/>
                  </a:lnTo>
                  <a:lnTo>
                    <a:pt x="3123" y="20649"/>
                  </a:lnTo>
                  <a:lnTo>
                    <a:pt x="3169" y="20587"/>
                  </a:lnTo>
                  <a:lnTo>
                    <a:pt x="4282" y="19475"/>
                  </a:lnTo>
                  <a:lnTo>
                    <a:pt x="5395" y="18362"/>
                  </a:lnTo>
                  <a:lnTo>
                    <a:pt x="6508" y="17249"/>
                  </a:lnTo>
                  <a:lnTo>
                    <a:pt x="7621" y="16136"/>
                  </a:lnTo>
                  <a:lnTo>
                    <a:pt x="8733" y="15023"/>
                  </a:lnTo>
                  <a:lnTo>
                    <a:pt x="9846" y="13911"/>
                  </a:lnTo>
                  <a:lnTo>
                    <a:pt x="10959" y="12798"/>
                  </a:lnTo>
                  <a:lnTo>
                    <a:pt x="12072" y="11685"/>
                  </a:lnTo>
                  <a:lnTo>
                    <a:pt x="13185" y="10572"/>
                  </a:lnTo>
                  <a:lnTo>
                    <a:pt x="14297" y="9459"/>
                  </a:lnTo>
                  <a:lnTo>
                    <a:pt x="15410" y="8346"/>
                  </a:lnTo>
                  <a:lnTo>
                    <a:pt x="16523" y="7234"/>
                  </a:lnTo>
                  <a:lnTo>
                    <a:pt x="17636" y="6121"/>
                  </a:lnTo>
                  <a:lnTo>
                    <a:pt x="18749" y="5008"/>
                  </a:lnTo>
                  <a:lnTo>
                    <a:pt x="19862" y="3895"/>
                  </a:lnTo>
                  <a:lnTo>
                    <a:pt x="20974" y="2782"/>
                  </a:lnTo>
                  <a:lnTo>
                    <a:pt x="22087" y="1685"/>
                  </a:lnTo>
                  <a:lnTo>
                    <a:pt x="23200" y="557"/>
                  </a:lnTo>
                  <a:lnTo>
                    <a:pt x="23648" y="108"/>
                  </a:lnTo>
                  <a:cubicBezTo>
                    <a:pt x="23617" y="78"/>
                    <a:pt x="23586" y="31"/>
                    <a:pt x="23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895825" y="1398088"/>
              <a:ext cx="64150" cy="64150"/>
            </a:xfrm>
            <a:custGeom>
              <a:rect b="b" l="l" r="r" t="t"/>
              <a:pathLst>
                <a:path extrusionOk="0" h="2566" w="2566">
                  <a:moveTo>
                    <a:pt x="2566" y="0"/>
                  </a:moveTo>
                  <a:lnTo>
                    <a:pt x="2566" y="0"/>
                  </a:lnTo>
                  <a:cubicBezTo>
                    <a:pt x="1608" y="773"/>
                    <a:pt x="758" y="1623"/>
                    <a:pt x="0" y="2566"/>
                  </a:cubicBezTo>
                  <a:lnTo>
                    <a:pt x="912" y="1654"/>
                  </a:lnTo>
                  <a:lnTo>
                    <a:pt x="2025" y="541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905475" y="1408138"/>
              <a:ext cx="598550" cy="598150"/>
            </a:xfrm>
            <a:custGeom>
              <a:rect b="b" l="l" r="r" t="t"/>
              <a:pathLst>
                <a:path extrusionOk="0" h="23926" w="23942">
                  <a:moveTo>
                    <a:pt x="23834" y="0"/>
                  </a:moveTo>
                  <a:lnTo>
                    <a:pt x="23633" y="201"/>
                  </a:lnTo>
                  <a:lnTo>
                    <a:pt x="22520" y="1314"/>
                  </a:lnTo>
                  <a:lnTo>
                    <a:pt x="21407" y="2427"/>
                  </a:lnTo>
                  <a:lnTo>
                    <a:pt x="20294" y="3540"/>
                  </a:lnTo>
                  <a:lnTo>
                    <a:pt x="19181" y="4652"/>
                  </a:lnTo>
                  <a:lnTo>
                    <a:pt x="18069" y="5765"/>
                  </a:lnTo>
                  <a:lnTo>
                    <a:pt x="16956" y="6878"/>
                  </a:lnTo>
                  <a:lnTo>
                    <a:pt x="15843" y="7991"/>
                  </a:lnTo>
                  <a:lnTo>
                    <a:pt x="14730" y="9104"/>
                  </a:lnTo>
                  <a:lnTo>
                    <a:pt x="13617" y="10216"/>
                  </a:lnTo>
                  <a:lnTo>
                    <a:pt x="12504" y="11329"/>
                  </a:lnTo>
                  <a:lnTo>
                    <a:pt x="11392" y="12442"/>
                  </a:lnTo>
                  <a:lnTo>
                    <a:pt x="10279" y="13555"/>
                  </a:lnTo>
                  <a:lnTo>
                    <a:pt x="9166" y="14668"/>
                  </a:lnTo>
                  <a:lnTo>
                    <a:pt x="8053" y="15781"/>
                  </a:lnTo>
                  <a:lnTo>
                    <a:pt x="6940" y="16893"/>
                  </a:lnTo>
                  <a:lnTo>
                    <a:pt x="5828" y="18006"/>
                  </a:lnTo>
                  <a:lnTo>
                    <a:pt x="4715" y="19119"/>
                  </a:lnTo>
                  <a:lnTo>
                    <a:pt x="3602" y="20232"/>
                  </a:lnTo>
                  <a:lnTo>
                    <a:pt x="2489" y="21345"/>
                  </a:lnTo>
                  <a:lnTo>
                    <a:pt x="1376" y="22457"/>
                  </a:lnTo>
                  <a:lnTo>
                    <a:pt x="263" y="23570"/>
                  </a:lnTo>
                  <a:lnTo>
                    <a:pt x="1" y="23818"/>
                  </a:lnTo>
                  <a:lnTo>
                    <a:pt x="93" y="23926"/>
                  </a:lnTo>
                  <a:lnTo>
                    <a:pt x="526" y="23508"/>
                  </a:lnTo>
                  <a:lnTo>
                    <a:pt x="1639" y="22396"/>
                  </a:lnTo>
                  <a:lnTo>
                    <a:pt x="2736" y="21283"/>
                  </a:lnTo>
                  <a:lnTo>
                    <a:pt x="3849" y="20170"/>
                  </a:lnTo>
                  <a:lnTo>
                    <a:pt x="4962" y="19057"/>
                  </a:lnTo>
                  <a:lnTo>
                    <a:pt x="6075" y="17944"/>
                  </a:lnTo>
                  <a:lnTo>
                    <a:pt x="7188" y="16832"/>
                  </a:lnTo>
                  <a:lnTo>
                    <a:pt x="8301" y="15719"/>
                  </a:lnTo>
                  <a:lnTo>
                    <a:pt x="9413" y="14606"/>
                  </a:lnTo>
                  <a:lnTo>
                    <a:pt x="10526" y="13493"/>
                  </a:lnTo>
                  <a:lnTo>
                    <a:pt x="11639" y="12380"/>
                  </a:lnTo>
                  <a:lnTo>
                    <a:pt x="12752" y="11267"/>
                  </a:lnTo>
                  <a:lnTo>
                    <a:pt x="13865" y="10155"/>
                  </a:lnTo>
                  <a:lnTo>
                    <a:pt x="14977" y="9042"/>
                  </a:lnTo>
                  <a:lnTo>
                    <a:pt x="16090" y="7929"/>
                  </a:lnTo>
                  <a:lnTo>
                    <a:pt x="17203" y="6816"/>
                  </a:lnTo>
                  <a:lnTo>
                    <a:pt x="18316" y="5703"/>
                  </a:lnTo>
                  <a:lnTo>
                    <a:pt x="19444" y="4606"/>
                  </a:lnTo>
                  <a:lnTo>
                    <a:pt x="20557" y="3478"/>
                  </a:lnTo>
                  <a:lnTo>
                    <a:pt x="21670" y="2365"/>
                  </a:lnTo>
                  <a:lnTo>
                    <a:pt x="22783" y="1252"/>
                  </a:lnTo>
                  <a:lnTo>
                    <a:pt x="23895" y="139"/>
                  </a:lnTo>
                  <a:lnTo>
                    <a:pt x="23942" y="108"/>
                  </a:lnTo>
                  <a:lnTo>
                    <a:pt x="23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881150" y="1383788"/>
              <a:ext cx="591975" cy="591975"/>
            </a:xfrm>
            <a:custGeom>
              <a:rect b="b" l="l" r="r" t="t"/>
              <a:pathLst>
                <a:path extrusionOk="0" h="23679" w="23679">
                  <a:moveTo>
                    <a:pt x="23555" y="0"/>
                  </a:moveTo>
                  <a:lnTo>
                    <a:pt x="23493" y="62"/>
                  </a:lnTo>
                  <a:lnTo>
                    <a:pt x="22380" y="1175"/>
                  </a:lnTo>
                  <a:lnTo>
                    <a:pt x="21267" y="2288"/>
                  </a:lnTo>
                  <a:lnTo>
                    <a:pt x="20154" y="3401"/>
                  </a:lnTo>
                  <a:lnTo>
                    <a:pt x="19042" y="4514"/>
                  </a:lnTo>
                  <a:lnTo>
                    <a:pt x="17929" y="5626"/>
                  </a:lnTo>
                  <a:lnTo>
                    <a:pt x="16816" y="6739"/>
                  </a:lnTo>
                  <a:lnTo>
                    <a:pt x="15703" y="7852"/>
                  </a:lnTo>
                  <a:lnTo>
                    <a:pt x="14590" y="8965"/>
                  </a:lnTo>
                  <a:lnTo>
                    <a:pt x="13477" y="10078"/>
                  </a:lnTo>
                  <a:lnTo>
                    <a:pt x="12365" y="11190"/>
                  </a:lnTo>
                  <a:lnTo>
                    <a:pt x="11252" y="12303"/>
                  </a:lnTo>
                  <a:lnTo>
                    <a:pt x="10139" y="13416"/>
                  </a:lnTo>
                  <a:lnTo>
                    <a:pt x="9026" y="14529"/>
                  </a:lnTo>
                  <a:lnTo>
                    <a:pt x="7913" y="15642"/>
                  </a:lnTo>
                  <a:lnTo>
                    <a:pt x="6801" y="16755"/>
                  </a:lnTo>
                  <a:lnTo>
                    <a:pt x="5688" y="17867"/>
                  </a:lnTo>
                  <a:lnTo>
                    <a:pt x="4575" y="18980"/>
                  </a:lnTo>
                  <a:lnTo>
                    <a:pt x="3462" y="20093"/>
                  </a:lnTo>
                  <a:lnTo>
                    <a:pt x="2349" y="21206"/>
                  </a:lnTo>
                  <a:lnTo>
                    <a:pt x="1236" y="22319"/>
                  </a:lnTo>
                  <a:lnTo>
                    <a:pt x="124" y="23431"/>
                  </a:lnTo>
                  <a:lnTo>
                    <a:pt x="0" y="23555"/>
                  </a:lnTo>
                  <a:lnTo>
                    <a:pt x="77" y="23679"/>
                  </a:lnTo>
                  <a:lnTo>
                    <a:pt x="386" y="23370"/>
                  </a:lnTo>
                  <a:lnTo>
                    <a:pt x="1499" y="22257"/>
                  </a:lnTo>
                  <a:lnTo>
                    <a:pt x="2612" y="21144"/>
                  </a:lnTo>
                  <a:lnTo>
                    <a:pt x="3709" y="20031"/>
                  </a:lnTo>
                  <a:lnTo>
                    <a:pt x="4822" y="18918"/>
                  </a:lnTo>
                  <a:lnTo>
                    <a:pt x="5935" y="17806"/>
                  </a:lnTo>
                  <a:lnTo>
                    <a:pt x="7048" y="16693"/>
                  </a:lnTo>
                  <a:lnTo>
                    <a:pt x="8161" y="15580"/>
                  </a:lnTo>
                  <a:lnTo>
                    <a:pt x="9274" y="14467"/>
                  </a:lnTo>
                  <a:lnTo>
                    <a:pt x="10386" y="13354"/>
                  </a:lnTo>
                  <a:lnTo>
                    <a:pt x="11499" y="12241"/>
                  </a:lnTo>
                  <a:lnTo>
                    <a:pt x="12612" y="11129"/>
                  </a:lnTo>
                  <a:lnTo>
                    <a:pt x="13725" y="10016"/>
                  </a:lnTo>
                  <a:lnTo>
                    <a:pt x="14838" y="8903"/>
                  </a:lnTo>
                  <a:lnTo>
                    <a:pt x="15950" y="7790"/>
                  </a:lnTo>
                  <a:lnTo>
                    <a:pt x="17063" y="6677"/>
                  </a:lnTo>
                  <a:lnTo>
                    <a:pt x="18191" y="5580"/>
                  </a:lnTo>
                  <a:lnTo>
                    <a:pt x="19304" y="4452"/>
                  </a:lnTo>
                  <a:lnTo>
                    <a:pt x="20417" y="3339"/>
                  </a:lnTo>
                  <a:lnTo>
                    <a:pt x="21530" y="2226"/>
                  </a:lnTo>
                  <a:lnTo>
                    <a:pt x="22643" y="1113"/>
                  </a:lnTo>
                  <a:lnTo>
                    <a:pt x="23678" y="78"/>
                  </a:lnTo>
                  <a:cubicBezTo>
                    <a:pt x="23632" y="62"/>
                    <a:pt x="23601" y="31"/>
                    <a:pt x="23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869925" y="1372188"/>
              <a:ext cx="586975" cy="586975"/>
            </a:xfrm>
            <a:custGeom>
              <a:rect b="b" l="l" r="r" t="t"/>
              <a:pathLst>
                <a:path extrusionOk="0" h="23479" w="23479">
                  <a:moveTo>
                    <a:pt x="23355" y="1"/>
                  </a:moveTo>
                  <a:lnTo>
                    <a:pt x="22829" y="526"/>
                  </a:lnTo>
                  <a:lnTo>
                    <a:pt x="21716" y="1639"/>
                  </a:lnTo>
                  <a:lnTo>
                    <a:pt x="20603" y="2752"/>
                  </a:lnTo>
                  <a:lnTo>
                    <a:pt x="19491" y="3865"/>
                  </a:lnTo>
                  <a:lnTo>
                    <a:pt x="18378" y="4978"/>
                  </a:lnTo>
                  <a:lnTo>
                    <a:pt x="17265" y="6090"/>
                  </a:lnTo>
                  <a:lnTo>
                    <a:pt x="16152" y="7203"/>
                  </a:lnTo>
                  <a:lnTo>
                    <a:pt x="15039" y="8316"/>
                  </a:lnTo>
                  <a:lnTo>
                    <a:pt x="13926" y="9429"/>
                  </a:lnTo>
                  <a:lnTo>
                    <a:pt x="12814" y="10542"/>
                  </a:lnTo>
                  <a:lnTo>
                    <a:pt x="11701" y="11654"/>
                  </a:lnTo>
                  <a:lnTo>
                    <a:pt x="10588" y="12767"/>
                  </a:lnTo>
                  <a:lnTo>
                    <a:pt x="9475" y="13880"/>
                  </a:lnTo>
                  <a:lnTo>
                    <a:pt x="8362" y="14993"/>
                  </a:lnTo>
                  <a:lnTo>
                    <a:pt x="7250" y="16106"/>
                  </a:lnTo>
                  <a:lnTo>
                    <a:pt x="6137" y="17219"/>
                  </a:lnTo>
                  <a:lnTo>
                    <a:pt x="5024" y="18331"/>
                  </a:lnTo>
                  <a:lnTo>
                    <a:pt x="3911" y="19444"/>
                  </a:lnTo>
                  <a:lnTo>
                    <a:pt x="2798" y="20557"/>
                  </a:lnTo>
                  <a:lnTo>
                    <a:pt x="1685" y="21670"/>
                  </a:lnTo>
                  <a:lnTo>
                    <a:pt x="573" y="22783"/>
                  </a:lnTo>
                  <a:lnTo>
                    <a:pt x="1" y="23354"/>
                  </a:lnTo>
                  <a:lnTo>
                    <a:pt x="78" y="23478"/>
                  </a:lnTo>
                  <a:lnTo>
                    <a:pt x="835" y="22721"/>
                  </a:lnTo>
                  <a:lnTo>
                    <a:pt x="3061" y="20495"/>
                  </a:lnTo>
                  <a:lnTo>
                    <a:pt x="4174" y="19382"/>
                  </a:lnTo>
                  <a:lnTo>
                    <a:pt x="5287" y="18270"/>
                  </a:lnTo>
                  <a:lnTo>
                    <a:pt x="7080" y="16477"/>
                  </a:lnTo>
                  <a:lnTo>
                    <a:pt x="7497" y="16044"/>
                  </a:lnTo>
                  <a:lnTo>
                    <a:pt x="8610" y="14931"/>
                  </a:lnTo>
                  <a:lnTo>
                    <a:pt x="9723" y="13818"/>
                  </a:lnTo>
                  <a:lnTo>
                    <a:pt x="10835" y="12705"/>
                  </a:lnTo>
                  <a:lnTo>
                    <a:pt x="11948" y="11593"/>
                  </a:lnTo>
                  <a:lnTo>
                    <a:pt x="13061" y="10480"/>
                  </a:lnTo>
                  <a:lnTo>
                    <a:pt x="14174" y="9367"/>
                  </a:lnTo>
                  <a:lnTo>
                    <a:pt x="15287" y="8254"/>
                  </a:lnTo>
                  <a:lnTo>
                    <a:pt x="16399" y="7141"/>
                  </a:lnTo>
                  <a:lnTo>
                    <a:pt x="17528" y="6044"/>
                  </a:lnTo>
                  <a:lnTo>
                    <a:pt x="18640" y="4916"/>
                  </a:lnTo>
                  <a:lnTo>
                    <a:pt x="19753" y="3803"/>
                  </a:lnTo>
                  <a:lnTo>
                    <a:pt x="20866" y="2690"/>
                  </a:lnTo>
                  <a:lnTo>
                    <a:pt x="21979" y="1577"/>
                  </a:lnTo>
                  <a:lnTo>
                    <a:pt x="23092" y="480"/>
                  </a:lnTo>
                  <a:lnTo>
                    <a:pt x="23478" y="93"/>
                  </a:lnTo>
                  <a:lnTo>
                    <a:pt x="23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893125" y="1395763"/>
              <a:ext cx="595825" cy="595450"/>
            </a:xfrm>
            <a:custGeom>
              <a:rect b="b" l="l" r="r" t="t"/>
              <a:pathLst>
                <a:path extrusionOk="0" h="23818" w="23833">
                  <a:moveTo>
                    <a:pt x="23709" y="1"/>
                  </a:moveTo>
                  <a:lnTo>
                    <a:pt x="23014" y="696"/>
                  </a:lnTo>
                  <a:lnTo>
                    <a:pt x="21901" y="1809"/>
                  </a:lnTo>
                  <a:lnTo>
                    <a:pt x="20788" y="2922"/>
                  </a:lnTo>
                  <a:lnTo>
                    <a:pt x="19675" y="4035"/>
                  </a:lnTo>
                  <a:lnTo>
                    <a:pt x="18563" y="5147"/>
                  </a:lnTo>
                  <a:lnTo>
                    <a:pt x="17450" y="6260"/>
                  </a:lnTo>
                  <a:lnTo>
                    <a:pt x="16337" y="7373"/>
                  </a:lnTo>
                  <a:lnTo>
                    <a:pt x="15224" y="8486"/>
                  </a:lnTo>
                  <a:lnTo>
                    <a:pt x="14111" y="9599"/>
                  </a:lnTo>
                  <a:lnTo>
                    <a:pt x="12998" y="10711"/>
                  </a:lnTo>
                  <a:lnTo>
                    <a:pt x="11886" y="11824"/>
                  </a:lnTo>
                  <a:lnTo>
                    <a:pt x="10773" y="12937"/>
                  </a:lnTo>
                  <a:lnTo>
                    <a:pt x="9660" y="14050"/>
                  </a:lnTo>
                  <a:lnTo>
                    <a:pt x="8547" y="15163"/>
                  </a:lnTo>
                  <a:lnTo>
                    <a:pt x="7434" y="16276"/>
                  </a:lnTo>
                  <a:lnTo>
                    <a:pt x="6322" y="17388"/>
                  </a:lnTo>
                  <a:lnTo>
                    <a:pt x="5209" y="18501"/>
                  </a:lnTo>
                  <a:lnTo>
                    <a:pt x="2983" y="20727"/>
                  </a:lnTo>
                  <a:lnTo>
                    <a:pt x="1870" y="21840"/>
                  </a:lnTo>
                  <a:lnTo>
                    <a:pt x="757" y="22952"/>
                  </a:lnTo>
                  <a:lnTo>
                    <a:pt x="0" y="23710"/>
                  </a:lnTo>
                  <a:lnTo>
                    <a:pt x="93" y="23818"/>
                  </a:lnTo>
                  <a:lnTo>
                    <a:pt x="1020" y="22891"/>
                  </a:lnTo>
                  <a:lnTo>
                    <a:pt x="2133" y="21778"/>
                  </a:lnTo>
                  <a:lnTo>
                    <a:pt x="3230" y="20665"/>
                  </a:lnTo>
                  <a:lnTo>
                    <a:pt x="4343" y="19552"/>
                  </a:lnTo>
                  <a:lnTo>
                    <a:pt x="5456" y="18439"/>
                  </a:lnTo>
                  <a:lnTo>
                    <a:pt x="6569" y="17327"/>
                  </a:lnTo>
                  <a:lnTo>
                    <a:pt x="7682" y="16214"/>
                  </a:lnTo>
                  <a:lnTo>
                    <a:pt x="8795" y="15101"/>
                  </a:lnTo>
                  <a:lnTo>
                    <a:pt x="9923" y="13988"/>
                  </a:lnTo>
                  <a:lnTo>
                    <a:pt x="11036" y="12875"/>
                  </a:lnTo>
                  <a:lnTo>
                    <a:pt x="12148" y="11762"/>
                  </a:lnTo>
                  <a:lnTo>
                    <a:pt x="13261" y="10650"/>
                  </a:lnTo>
                  <a:lnTo>
                    <a:pt x="14374" y="9537"/>
                  </a:lnTo>
                  <a:lnTo>
                    <a:pt x="15487" y="8424"/>
                  </a:lnTo>
                  <a:lnTo>
                    <a:pt x="16600" y="7311"/>
                  </a:lnTo>
                  <a:lnTo>
                    <a:pt x="17712" y="6198"/>
                  </a:lnTo>
                  <a:lnTo>
                    <a:pt x="18825" y="5101"/>
                  </a:lnTo>
                  <a:lnTo>
                    <a:pt x="19938" y="3973"/>
                  </a:lnTo>
                  <a:lnTo>
                    <a:pt x="21051" y="2860"/>
                  </a:lnTo>
                  <a:lnTo>
                    <a:pt x="22164" y="1747"/>
                  </a:lnTo>
                  <a:lnTo>
                    <a:pt x="23277" y="634"/>
                  </a:lnTo>
                  <a:lnTo>
                    <a:pt x="23833" y="9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849450" y="1352113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752" y="0"/>
                  </a:moveTo>
                  <a:lnTo>
                    <a:pt x="22520" y="216"/>
                  </a:lnTo>
                  <a:lnTo>
                    <a:pt x="21422" y="1329"/>
                  </a:lnTo>
                  <a:lnTo>
                    <a:pt x="20310" y="2442"/>
                  </a:lnTo>
                  <a:lnTo>
                    <a:pt x="19197" y="3555"/>
                  </a:lnTo>
                  <a:lnTo>
                    <a:pt x="18084" y="4668"/>
                  </a:lnTo>
                  <a:lnTo>
                    <a:pt x="16971" y="5781"/>
                  </a:lnTo>
                  <a:lnTo>
                    <a:pt x="15858" y="6893"/>
                  </a:lnTo>
                  <a:lnTo>
                    <a:pt x="14745" y="8006"/>
                  </a:lnTo>
                  <a:lnTo>
                    <a:pt x="13633" y="9119"/>
                  </a:lnTo>
                  <a:lnTo>
                    <a:pt x="12520" y="10232"/>
                  </a:lnTo>
                  <a:lnTo>
                    <a:pt x="11407" y="11345"/>
                  </a:lnTo>
                  <a:lnTo>
                    <a:pt x="10294" y="12457"/>
                  </a:lnTo>
                  <a:lnTo>
                    <a:pt x="9181" y="13570"/>
                  </a:lnTo>
                  <a:lnTo>
                    <a:pt x="8069" y="14683"/>
                  </a:lnTo>
                  <a:lnTo>
                    <a:pt x="6956" y="15796"/>
                  </a:lnTo>
                  <a:lnTo>
                    <a:pt x="5843" y="16909"/>
                  </a:lnTo>
                  <a:lnTo>
                    <a:pt x="4730" y="18022"/>
                  </a:lnTo>
                  <a:lnTo>
                    <a:pt x="3617" y="19134"/>
                  </a:lnTo>
                  <a:lnTo>
                    <a:pt x="2504" y="20247"/>
                  </a:lnTo>
                  <a:lnTo>
                    <a:pt x="325" y="22426"/>
                  </a:lnTo>
                  <a:lnTo>
                    <a:pt x="279" y="22473"/>
                  </a:lnTo>
                  <a:lnTo>
                    <a:pt x="263" y="22473"/>
                  </a:lnTo>
                  <a:lnTo>
                    <a:pt x="1" y="22751"/>
                  </a:lnTo>
                  <a:cubicBezTo>
                    <a:pt x="16" y="22797"/>
                    <a:pt x="47" y="22844"/>
                    <a:pt x="62" y="22890"/>
                  </a:cubicBezTo>
                  <a:lnTo>
                    <a:pt x="542" y="22411"/>
                  </a:lnTo>
                  <a:lnTo>
                    <a:pt x="1654" y="21298"/>
                  </a:lnTo>
                  <a:lnTo>
                    <a:pt x="2767" y="20185"/>
                  </a:lnTo>
                  <a:lnTo>
                    <a:pt x="3880" y="19073"/>
                  </a:lnTo>
                  <a:lnTo>
                    <a:pt x="4977" y="17960"/>
                  </a:lnTo>
                  <a:lnTo>
                    <a:pt x="6090" y="16847"/>
                  </a:lnTo>
                  <a:lnTo>
                    <a:pt x="7203" y="15734"/>
                  </a:lnTo>
                  <a:lnTo>
                    <a:pt x="8316" y="14621"/>
                  </a:lnTo>
                  <a:lnTo>
                    <a:pt x="9429" y="13508"/>
                  </a:lnTo>
                  <a:lnTo>
                    <a:pt x="10542" y="12396"/>
                  </a:lnTo>
                  <a:lnTo>
                    <a:pt x="11670" y="11283"/>
                  </a:lnTo>
                  <a:lnTo>
                    <a:pt x="12783" y="10170"/>
                  </a:lnTo>
                  <a:lnTo>
                    <a:pt x="13895" y="9057"/>
                  </a:lnTo>
                  <a:lnTo>
                    <a:pt x="15008" y="7944"/>
                  </a:lnTo>
                  <a:lnTo>
                    <a:pt x="16121" y="6847"/>
                  </a:lnTo>
                  <a:lnTo>
                    <a:pt x="17234" y="5719"/>
                  </a:lnTo>
                  <a:lnTo>
                    <a:pt x="18347" y="4606"/>
                  </a:lnTo>
                  <a:lnTo>
                    <a:pt x="19459" y="3493"/>
                  </a:lnTo>
                  <a:lnTo>
                    <a:pt x="20572" y="2380"/>
                  </a:lnTo>
                  <a:lnTo>
                    <a:pt x="21685" y="1283"/>
                  </a:lnTo>
                  <a:lnTo>
                    <a:pt x="22798" y="170"/>
                  </a:lnTo>
                  <a:lnTo>
                    <a:pt x="22891" y="62"/>
                  </a:lnTo>
                  <a:lnTo>
                    <a:pt x="22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840575" y="1342838"/>
              <a:ext cx="562600" cy="563000"/>
            </a:xfrm>
            <a:custGeom>
              <a:rect b="b" l="l" r="r" t="t"/>
              <a:pathLst>
                <a:path extrusionOk="0" h="22520" w="22504">
                  <a:moveTo>
                    <a:pt x="22365" y="0"/>
                  </a:moveTo>
                  <a:lnTo>
                    <a:pt x="21762" y="572"/>
                  </a:lnTo>
                  <a:lnTo>
                    <a:pt x="20649" y="1685"/>
                  </a:lnTo>
                  <a:lnTo>
                    <a:pt x="19536" y="2798"/>
                  </a:lnTo>
                  <a:lnTo>
                    <a:pt x="18439" y="3926"/>
                  </a:lnTo>
                  <a:lnTo>
                    <a:pt x="17326" y="5039"/>
                  </a:lnTo>
                  <a:lnTo>
                    <a:pt x="16213" y="6152"/>
                  </a:lnTo>
                  <a:lnTo>
                    <a:pt x="15100" y="7264"/>
                  </a:lnTo>
                  <a:lnTo>
                    <a:pt x="13988" y="8377"/>
                  </a:lnTo>
                  <a:lnTo>
                    <a:pt x="12875" y="9490"/>
                  </a:lnTo>
                  <a:lnTo>
                    <a:pt x="11762" y="10603"/>
                  </a:lnTo>
                  <a:lnTo>
                    <a:pt x="10649" y="11716"/>
                  </a:lnTo>
                  <a:lnTo>
                    <a:pt x="9536" y="12828"/>
                  </a:lnTo>
                  <a:lnTo>
                    <a:pt x="8424" y="13941"/>
                  </a:lnTo>
                  <a:lnTo>
                    <a:pt x="7311" y="15054"/>
                  </a:lnTo>
                  <a:lnTo>
                    <a:pt x="6198" y="16167"/>
                  </a:lnTo>
                  <a:lnTo>
                    <a:pt x="5085" y="17280"/>
                  </a:lnTo>
                  <a:lnTo>
                    <a:pt x="3972" y="18393"/>
                  </a:lnTo>
                  <a:lnTo>
                    <a:pt x="2859" y="19505"/>
                  </a:lnTo>
                  <a:lnTo>
                    <a:pt x="1747" y="20618"/>
                  </a:lnTo>
                  <a:lnTo>
                    <a:pt x="634" y="21731"/>
                  </a:lnTo>
                  <a:lnTo>
                    <a:pt x="0" y="22365"/>
                  </a:lnTo>
                  <a:cubicBezTo>
                    <a:pt x="16" y="22426"/>
                    <a:pt x="31" y="22473"/>
                    <a:pt x="62" y="22519"/>
                  </a:cubicBezTo>
                  <a:lnTo>
                    <a:pt x="897" y="21669"/>
                  </a:lnTo>
                  <a:lnTo>
                    <a:pt x="2009" y="20556"/>
                  </a:lnTo>
                  <a:lnTo>
                    <a:pt x="3122" y="19444"/>
                  </a:lnTo>
                  <a:lnTo>
                    <a:pt x="4235" y="18331"/>
                  </a:lnTo>
                  <a:lnTo>
                    <a:pt x="5332" y="17218"/>
                  </a:lnTo>
                  <a:lnTo>
                    <a:pt x="6445" y="16105"/>
                  </a:lnTo>
                  <a:lnTo>
                    <a:pt x="7558" y="14992"/>
                  </a:lnTo>
                  <a:lnTo>
                    <a:pt x="8671" y="13879"/>
                  </a:lnTo>
                  <a:lnTo>
                    <a:pt x="9784" y="12767"/>
                  </a:lnTo>
                  <a:lnTo>
                    <a:pt x="10897" y="11654"/>
                  </a:lnTo>
                  <a:lnTo>
                    <a:pt x="12009" y="10541"/>
                  </a:lnTo>
                  <a:lnTo>
                    <a:pt x="13122" y="9428"/>
                  </a:lnTo>
                  <a:lnTo>
                    <a:pt x="14235" y="8315"/>
                  </a:lnTo>
                  <a:lnTo>
                    <a:pt x="15363" y="7218"/>
                  </a:lnTo>
                  <a:lnTo>
                    <a:pt x="16476" y="6090"/>
                  </a:lnTo>
                  <a:lnTo>
                    <a:pt x="17589" y="4977"/>
                  </a:lnTo>
                  <a:lnTo>
                    <a:pt x="18702" y="3864"/>
                  </a:lnTo>
                  <a:lnTo>
                    <a:pt x="19814" y="2751"/>
                  </a:lnTo>
                  <a:lnTo>
                    <a:pt x="20927" y="1654"/>
                  </a:lnTo>
                  <a:lnTo>
                    <a:pt x="22040" y="541"/>
                  </a:lnTo>
                  <a:lnTo>
                    <a:pt x="22504" y="62"/>
                  </a:lnTo>
                  <a:lnTo>
                    <a:pt x="22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859500" y="1361763"/>
              <a:ext cx="580000" cy="580400"/>
            </a:xfrm>
            <a:custGeom>
              <a:rect b="b" l="l" r="r" t="t"/>
              <a:pathLst>
                <a:path extrusionOk="0" h="23216" w="23200">
                  <a:moveTo>
                    <a:pt x="23076" y="0"/>
                  </a:moveTo>
                  <a:lnTo>
                    <a:pt x="22133" y="943"/>
                  </a:lnTo>
                  <a:lnTo>
                    <a:pt x="21020" y="2056"/>
                  </a:lnTo>
                  <a:lnTo>
                    <a:pt x="19908" y="3169"/>
                  </a:lnTo>
                  <a:lnTo>
                    <a:pt x="18795" y="4282"/>
                  </a:lnTo>
                  <a:lnTo>
                    <a:pt x="17682" y="5395"/>
                  </a:lnTo>
                  <a:lnTo>
                    <a:pt x="16569" y="6507"/>
                  </a:lnTo>
                  <a:lnTo>
                    <a:pt x="15456" y="7620"/>
                  </a:lnTo>
                  <a:lnTo>
                    <a:pt x="14343" y="8733"/>
                  </a:lnTo>
                  <a:lnTo>
                    <a:pt x="13231" y="9846"/>
                  </a:lnTo>
                  <a:lnTo>
                    <a:pt x="12118" y="10959"/>
                  </a:lnTo>
                  <a:lnTo>
                    <a:pt x="11005" y="12071"/>
                  </a:lnTo>
                  <a:lnTo>
                    <a:pt x="9892" y="13184"/>
                  </a:lnTo>
                  <a:lnTo>
                    <a:pt x="8779" y="14297"/>
                  </a:lnTo>
                  <a:lnTo>
                    <a:pt x="7667" y="15410"/>
                  </a:lnTo>
                  <a:lnTo>
                    <a:pt x="6554" y="16523"/>
                  </a:lnTo>
                  <a:lnTo>
                    <a:pt x="4328" y="18748"/>
                  </a:lnTo>
                  <a:lnTo>
                    <a:pt x="3215" y="19861"/>
                  </a:lnTo>
                  <a:lnTo>
                    <a:pt x="2102" y="20974"/>
                  </a:lnTo>
                  <a:lnTo>
                    <a:pt x="990" y="22087"/>
                  </a:lnTo>
                  <a:lnTo>
                    <a:pt x="1" y="23076"/>
                  </a:lnTo>
                  <a:lnTo>
                    <a:pt x="62" y="23215"/>
                  </a:lnTo>
                  <a:lnTo>
                    <a:pt x="140" y="23138"/>
                  </a:lnTo>
                  <a:lnTo>
                    <a:pt x="1252" y="22025"/>
                  </a:lnTo>
                  <a:lnTo>
                    <a:pt x="2365" y="20912"/>
                  </a:lnTo>
                  <a:lnTo>
                    <a:pt x="3478" y="19799"/>
                  </a:lnTo>
                  <a:lnTo>
                    <a:pt x="4575" y="18687"/>
                  </a:lnTo>
                  <a:lnTo>
                    <a:pt x="5688" y="17574"/>
                  </a:lnTo>
                  <a:lnTo>
                    <a:pt x="6801" y="16461"/>
                  </a:lnTo>
                  <a:lnTo>
                    <a:pt x="7914" y="15348"/>
                  </a:lnTo>
                  <a:lnTo>
                    <a:pt x="9042" y="14235"/>
                  </a:lnTo>
                  <a:lnTo>
                    <a:pt x="10155" y="13122"/>
                  </a:lnTo>
                  <a:lnTo>
                    <a:pt x="11268" y="12010"/>
                  </a:lnTo>
                  <a:lnTo>
                    <a:pt x="12381" y="10897"/>
                  </a:lnTo>
                  <a:lnTo>
                    <a:pt x="13493" y="9784"/>
                  </a:lnTo>
                  <a:lnTo>
                    <a:pt x="14591" y="8671"/>
                  </a:lnTo>
                  <a:lnTo>
                    <a:pt x="15704" y="7558"/>
                  </a:lnTo>
                  <a:lnTo>
                    <a:pt x="16832" y="6461"/>
                  </a:lnTo>
                  <a:lnTo>
                    <a:pt x="17945" y="5333"/>
                  </a:lnTo>
                  <a:lnTo>
                    <a:pt x="19057" y="4220"/>
                  </a:lnTo>
                  <a:lnTo>
                    <a:pt x="20170" y="3107"/>
                  </a:lnTo>
                  <a:lnTo>
                    <a:pt x="21283" y="1994"/>
                  </a:lnTo>
                  <a:lnTo>
                    <a:pt x="22396" y="897"/>
                  </a:lnTo>
                  <a:lnTo>
                    <a:pt x="23200" y="78"/>
                  </a:lnTo>
                  <a:lnTo>
                    <a:pt x="230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814300" y="1316938"/>
              <a:ext cx="310300" cy="310300"/>
            </a:xfrm>
            <a:custGeom>
              <a:rect b="b" l="l" r="r" t="t"/>
              <a:pathLst>
                <a:path extrusionOk="0" h="12412" w="12412">
                  <a:moveTo>
                    <a:pt x="12411" y="1"/>
                  </a:moveTo>
                  <a:lnTo>
                    <a:pt x="12133" y="62"/>
                  </a:lnTo>
                  <a:lnTo>
                    <a:pt x="11685" y="526"/>
                  </a:lnTo>
                  <a:lnTo>
                    <a:pt x="10572" y="1639"/>
                  </a:lnTo>
                  <a:lnTo>
                    <a:pt x="9459" y="2752"/>
                  </a:lnTo>
                  <a:lnTo>
                    <a:pt x="8346" y="3849"/>
                  </a:lnTo>
                  <a:lnTo>
                    <a:pt x="7233" y="4962"/>
                  </a:lnTo>
                  <a:lnTo>
                    <a:pt x="6121" y="6075"/>
                  </a:lnTo>
                  <a:lnTo>
                    <a:pt x="5008" y="7188"/>
                  </a:lnTo>
                  <a:lnTo>
                    <a:pt x="3895" y="8300"/>
                  </a:lnTo>
                  <a:lnTo>
                    <a:pt x="2782" y="9413"/>
                  </a:lnTo>
                  <a:lnTo>
                    <a:pt x="1669" y="10526"/>
                  </a:lnTo>
                  <a:lnTo>
                    <a:pt x="557" y="11639"/>
                  </a:lnTo>
                  <a:lnTo>
                    <a:pt x="62" y="12133"/>
                  </a:lnTo>
                  <a:cubicBezTo>
                    <a:pt x="47" y="12226"/>
                    <a:pt x="16" y="12319"/>
                    <a:pt x="0" y="12412"/>
                  </a:cubicBezTo>
                  <a:lnTo>
                    <a:pt x="835" y="11577"/>
                  </a:lnTo>
                  <a:lnTo>
                    <a:pt x="1948" y="10464"/>
                  </a:lnTo>
                  <a:lnTo>
                    <a:pt x="3060" y="9351"/>
                  </a:lnTo>
                  <a:lnTo>
                    <a:pt x="4173" y="8254"/>
                  </a:lnTo>
                  <a:lnTo>
                    <a:pt x="5286" y="7126"/>
                  </a:lnTo>
                  <a:lnTo>
                    <a:pt x="6399" y="6013"/>
                  </a:lnTo>
                  <a:lnTo>
                    <a:pt x="7512" y="4900"/>
                  </a:lnTo>
                  <a:lnTo>
                    <a:pt x="8625" y="3787"/>
                  </a:lnTo>
                  <a:lnTo>
                    <a:pt x="9737" y="2674"/>
                  </a:lnTo>
                  <a:lnTo>
                    <a:pt x="10850" y="1562"/>
                  </a:lnTo>
                  <a:lnTo>
                    <a:pt x="11963" y="449"/>
                  </a:lnTo>
                  <a:lnTo>
                    <a:pt x="124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812350" y="1315013"/>
              <a:ext cx="508150" cy="507750"/>
            </a:xfrm>
            <a:custGeom>
              <a:rect b="b" l="l" r="r" t="t"/>
              <a:pathLst>
                <a:path extrusionOk="0" h="20310" w="20326">
                  <a:moveTo>
                    <a:pt x="20155" y="0"/>
                  </a:moveTo>
                  <a:lnTo>
                    <a:pt x="19568" y="603"/>
                  </a:lnTo>
                  <a:lnTo>
                    <a:pt x="18455" y="1700"/>
                  </a:lnTo>
                  <a:lnTo>
                    <a:pt x="17342" y="2813"/>
                  </a:lnTo>
                  <a:lnTo>
                    <a:pt x="16229" y="3926"/>
                  </a:lnTo>
                  <a:lnTo>
                    <a:pt x="15101" y="5039"/>
                  </a:lnTo>
                  <a:lnTo>
                    <a:pt x="13988" y="6152"/>
                  </a:lnTo>
                  <a:lnTo>
                    <a:pt x="12876" y="7265"/>
                  </a:lnTo>
                  <a:lnTo>
                    <a:pt x="11763" y="8377"/>
                  </a:lnTo>
                  <a:lnTo>
                    <a:pt x="10650" y="9490"/>
                  </a:lnTo>
                  <a:lnTo>
                    <a:pt x="9537" y="10603"/>
                  </a:lnTo>
                  <a:lnTo>
                    <a:pt x="8424" y="11716"/>
                  </a:lnTo>
                  <a:lnTo>
                    <a:pt x="7311" y="12829"/>
                  </a:lnTo>
                  <a:lnTo>
                    <a:pt x="6199" y="13941"/>
                  </a:lnTo>
                  <a:lnTo>
                    <a:pt x="5086" y="15054"/>
                  </a:lnTo>
                  <a:lnTo>
                    <a:pt x="3973" y="16167"/>
                  </a:lnTo>
                  <a:lnTo>
                    <a:pt x="2860" y="17280"/>
                  </a:lnTo>
                  <a:lnTo>
                    <a:pt x="1747" y="18393"/>
                  </a:lnTo>
                  <a:lnTo>
                    <a:pt x="635" y="19506"/>
                  </a:lnTo>
                  <a:lnTo>
                    <a:pt x="1" y="20155"/>
                  </a:lnTo>
                  <a:cubicBezTo>
                    <a:pt x="16" y="20201"/>
                    <a:pt x="16" y="20263"/>
                    <a:pt x="32" y="20309"/>
                  </a:cubicBezTo>
                  <a:lnTo>
                    <a:pt x="913" y="19444"/>
                  </a:lnTo>
                  <a:lnTo>
                    <a:pt x="2026" y="18331"/>
                  </a:lnTo>
                  <a:lnTo>
                    <a:pt x="3138" y="17218"/>
                  </a:lnTo>
                  <a:lnTo>
                    <a:pt x="4251" y="16105"/>
                  </a:lnTo>
                  <a:lnTo>
                    <a:pt x="5364" y="14992"/>
                  </a:lnTo>
                  <a:lnTo>
                    <a:pt x="6461" y="13880"/>
                  </a:lnTo>
                  <a:lnTo>
                    <a:pt x="7574" y="12767"/>
                  </a:lnTo>
                  <a:lnTo>
                    <a:pt x="8687" y="11654"/>
                  </a:lnTo>
                  <a:lnTo>
                    <a:pt x="9800" y="10541"/>
                  </a:lnTo>
                  <a:lnTo>
                    <a:pt x="10928" y="9428"/>
                  </a:lnTo>
                  <a:lnTo>
                    <a:pt x="12041" y="8331"/>
                  </a:lnTo>
                  <a:lnTo>
                    <a:pt x="13154" y="7203"/>
                  </a:lnTo>
                  <a:lnTo>
                    <a:pt x="14267" y="6090"/>
                  </a:lnTo>
                  <a:lnTo>
                    <a:pt x="15379" y="4977"/>
                  </a:lnTo>
                  <a:lnTo>
                    <a:pt x="16477" y="3864"/>
                  </a:lnTo>
                  <a:lnTo>
                    <a:pt x="17590" y="2767"/>
                  </a:lnTo>
                  <a:lnTo>
                    <a:pt x="18702" y="1654"/>
                  </a:lnTo>
                  <a:lnTo>
                    <a:pt x="19815" y="541"/>
                  </a:lnTo>
                  <a:lnTo>
                    <a:pt x="20325" y="31"/>
                  </a:lnTo>
                  <a:lnTo>
                    <a:pt x="20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824350" y="1326988"/>
              <a:ext cx="539025" cy="539050"/>
            </a:xfrm>
            <a:custGeom>
              <a:rect b="b" l="l" r="r" t="t"/>
              <a:pathLst>
                <a:path extrusionOk="0" h="21562" w="21561">
                  <a:moveTo>
                    <a:pt x="21406" y="0"/>
                  </a:moveTo>
                  <a:lnTo>
                    <a:pt x="21298" y="109"/>
                  </a:lnTo>
                  <a:lnTo>
                    <a:pt x="20185" y="1221"/>
                  </a:lnTo>
                  <a:lnTo>
                    <a:pt x="19088" y="2334"/>
                  </a:lnTo>
                  <a:lnTo>
                    <a:pt x="17975" y="3447"/>
                  </a:lnTo>
                  <a:lnTo>
                    <a:pt x="16862" y="4560"/>
                  </a:lnTo>
                  <a:lnTo>
                    <a:pt x="15749" y="5673"/>
                  </a:lnTo>
                  <a:lnTo>
                    <a:pt x="14621" y="6786"/>
                  </a:lnTo>
                  <a:lnTo>
                    <a:pt x="13508" y="7898"/>
                  </a:lnTo>
                  <a:lnTo>
                    <a:pt x="12396" y="9011"/>
                  </a:lnTo>
                  <a:lnTo>
                    <a:pt x="11283" y="10124"/>
                  </a:lnTo>
                  <a:lnTo>
                    <a:pt x="10170" y="11237"/>
                  </a:lnTo>
                  <a:lnTo>
                    <a:pt x="9057" y="12350"/>
                  </a:lnTo>
                  <a:lnTo>
                    <a:pt x="7944" y="13462"/>
                  </a:lnTo>
                  <a:lnTo>
                    <a:pt x="6831" y="14575"/>
                  </a:lnTo>
                  <a:lnTo>
                    <a:pt x="5719" y="15688"/>
                  </a:lnTo>
                  <a:lnTo>
                    <a:pt x="4606" y="16801"/>
                  </a:lnTo>
                  <a:lnTo>
                    <a:pt x="3493" y="17914"/>
                  </a:lnTo>
                  <a:lnTo>
                    <a:pt x="1824" y="19583"/>
                  </a:lnTo>
                  <a:lnTo>
                    <a:pt x="1267" y="20139"/>
                  </a:lnTo>
                  <a:lnTo>
                    <a:pt x="155" y="21252"/>
                  </a:lnTo>
                  <a:lnTo>
                    <a:pt x="0" y="21407"/>
                  </a:lnTo>
                  <a:cubicBezTo>
                    <a:pt x="15" y="21469"/>
                    <a:pt x="46" y="21515"/>
                    <a:pt x="62" y="21561"/>
                  </a:cubicBezTo>
                  <a:lnTo>
                    <a:pt x="433" y="21190"/>
                  </a:lnTo>
                  <a:lnTo>
                    <a:pt x="1546" y="20078"/>
                  </a:lnTo>
                  <a:lnTo>
                    <a:pt x="2658" y="18965"/>
                  </a:lnTo>
                  <a:lnTo>
                    <a:pt x="3771" y="17852"/>
                  </a:lnTo>
                  <a:lnTo>
                    <a:pt x="4884" y="16739"/>
                  </a:lnTo>
                  <a:lnTo>
                    <a:pt x="5997" y="15626"/>
                  </a:lnTo>
                  <a:lnTo>
                    <a:pt x="7110" y="14513"/>
                  </a:lnTo>
                  <a:lnTo>
                    <a:pt x="8223" y="13401"/>
                  </a:lnTo>
                  <a:lnTo>
                    <a:pt x="9335" y="12288"/>
                  </a:lnTo>
                  <a:lnTo>
                    <a:pt x="10448" y="11175"/>
                  </a:lnTo>
                  <a:lnTo>
                    <a:pt x="11561" y="10062"/>
                  </a:lnTo>
                  <a:lnTo>
                    <a:pt x="12674" y="8949"/>
                  </a:lnTo>
                  <a:lnTo>
                    <a:pt x="13787" y="7852"/>
                  </a:lnTo>
                  <a:lnTo>
                    <a:pt x="14899" y="6724"/>
                  </a:lnTo>
                  <a:lnTo>
                    <a:pt x="16012" y="5611"/>
                  </a:lnTo>
                  <a:lnTo>
                    <a:pt x="17125" y="4498"/>
                  </a:lnTo>
                  <a:lnTo>
                    <a:pt x="18238" y="3385"/>
                  </a:lnTo>
                  <a:lnTo>
                    <a:pt x="19351" y="2288"/>
                  </a:lnTo>
                  <a:lnTo>
                    <a:pt x="20463" y="1175"/>
                  </a:lnTo>
                  <a:lnTo>
                    <a:pt x="21561" y="62"/>
                  </a:lnTo>
                  <a:cubicBezTo>
                    <a:pt x="21514" y="47"/>
                    <a:pt x="21468" y="16"/>
                    <a:pt x="21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817775" y="1320413"/>
              <a:ext cx="524750" cy="524375"/>
            </a:xfrm>
            <a:custGeom>
              <a:rect b="b" l="l" r="r" t="t"/>
              <a:pathLst>
                <a:path extrusionOk="0" h="20975" w="20990">
                  <a:moveTo>
                    <a:pt x="20819" y="1"/>
                  </a:moveTo>
                  <a:lnTo>
                    <a:pt x="20464" y="387"/>
                  </a:lnTo>
                  <a:lnTo>
                    <a:pt x="19351" y="1500"/>
                  </a:lnTo>
                  <a:lnTo>
                    <a:pt x="18238" y="2597"/>
                  </a:lnTo>
                  <a:lnTo>
                    <a:pt x="17125" y="3710"/>
                  </a:lnTo>
                  <a:lnTo>
                    <a:pt x="16012" y="4823"/>
                  </a:lnTo>
                  <a:lnTo>
                    <a:pt x="14884" y="5936"/>
                  </a:lnTo>
                  <a:lnTo>
                    <a:pt x="13771" y="7049"/>
                  </a:lnTo>
                  <a:lnTo>
                    <a:pt x="12659" y="8161"/>
                  </a:lnTo>
                  <a:lnTo>
                    <a:pt x="11546" y="9274"/>
                  </a:lnTo>
                  <a:lnTo>
                    <a:pt x="10433" y="10387"/>
                  </a:lnTo>
                  <a:lnTo>
                    <a:pt x="9320" y="11500"/>
                  </a:lnTo>
                  <a:lnTo>
                    <a:pt x="8207" y="12613"/>
                  </a:lnTo>
                  <a:lnTo>
                    <a:pt x="7094" y="13725"/>
                  </a:lnTo>
                  <a:lnTo>
                    <a:pt x="5982" y="14838"/>
                  </a:lnTo>
                  <a:lnTo>
                    <a:pt x="4869" y="15951"/>
                  </a:lnTo>
                  <a:lnTo>
                    <a:pt x="3756" y="17064"/>
                  </a:lnTo>
                  <a:lnTo>
                    <a:pt x="2643" y="18177"/>
                  </a:lnTo>
                  <a:lnTo>
                    <a:pt x="1530" y="19290"/>
                  </a:lnTo>
                  <a:lnTo>
                    <a:pt x="418" y="20402"/>
                  </a:lnTo>
                  <a:lnTo>
                    <a:pt x="0" y="20820"/>
                  </a:lnTo>
                  <a:lnTo>
                    <a:pt x="47" y="20974"/>
                  </a:lnTo>
                  <a:lnTo>
                    <a:pt x="696" y="20341"/>
                  </a:lnTo>
                  <a:lnTo>
                    <a:pt x="1809" y="19228"/>
                  </a:lnTo>
                  <a:lnTo>
                    <a:pt x="2921" y="18115"/>
                  </a:lnTo>
                  <a:lnTo>
                    <a:pt x="4034" y="17002"/>
                  </a:lnTo>
                  <a:lnTo>
                    <a:pt x="5147" y="15889"/>
                  </a:lnTo>
                  <a:lnTo>
                    <a:pt x="6244" y="14776"/>
                  </a:lnTo>
                  <a:lnTo>
                    <a:pt x="7357" y="13664"/>
                  </a:lnTo>
                  <a:lnTo>
                    <a:pt x="8470" y="12551"/>
                  </a:lnTo>
                  <a:lnTo>
                    <a:pt x="9583" y="11438"/>
                  </a:lnTo>
                  <a:lnTo>
                    <a:pt x="10711" y="10325"/>
                  </a:lnTo>
                  <a:lnTo>
                    <a:pt x="11824" y="9212"/>
                  </a:lnTo>
                  <a:lnTo>
                    <a:pt x="12937" y="8115"/>
                  </a:lnTo>
                  <a:lnTo>
                    <a:pt x="14050" y="6987"/>
                  </a:lnTo>
                  <a:lnTo>
                    <a:pt x="15162" y="5874"/>
                  </a:lnTo>
                  <a:lnTo>
                    <a:pt x="16275" y="4761"/>
                  </a:lnTo>
                  <a:lnTo>
                    <a:pt x="17388" y="3648"/>
                  </a:lnTo>
                  <a:lnTo>
                    <a:pt x="18501" y="2551"/>
                  </a:lnTo>
                  <a:lnTo>
                    <a:pt x="19614" y="1438"/>
                  </a:lnTo>
                  <a:lnTo>
                    <a:pt x="20726" y="325"/>
                  </a:lnTo>
                  <a:lnTo>
                    <a:pt x="20989" y="47"/>
                  </a:lnTo>
                  <a:lnTo>
                    <a:pt x="208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832075" y="1334713"/>
              <a:ext cx="551800" cy="551400"/>
            </a:xfrm>
            <a:custGeom>
              <a:rect b="b" l="l" r="r" t="t"/>
              <a:pathLst>
                <a:path extrusionOk="0" h="22056" w="22072">
                  <a:moveTo>
                    <a:pt x="21916" y="1"/>
                  </a:moveTo>
                  <a:lnTo>
                    <a:pt x="20989" y="928"/>
                  </a:lnTo>
                  <a:lnTo>
                    <a:pt x="19876" y="2041"/>
                  </a:lnTo>
                  <a:lnTo>
                    <a:pt x="18763" y="3154"/>
                  </a:lnTo>
                  <a:lnTo>
                    <a:pt x="17666" y="4251"/>
                  </a:lnTo>
                  <a:lnTo>
                    <a:pt x="16553" y="5364"/>
                  </a:lnTo>
                  <a:lnTo>
                    <a:pt x="15440" y="6477"/>
                  </a:lnTo>
                  <a:lnTo>
                    <a:pt x="14328" y="7589"/>
                  </a:lnTo>
                  <a:lnTo>
                    <a:pt x="13215" y="8702"/>
                  </a:lnTo>
                  <a:lnTo>
                    <a:pt x="12102" y="9815"/>
                  </a:lnTo>
                  <a:lnTo>
                    <a:pt x="10989" y="10928"/>
                  </a:lnTo>
                  <a:lnTo>
                    <a:pt x="9876" y="12041"/>
                  </a:lnTo>
                  <a:lnTo>
                    <a:pt x="8764" y="13153"/>
                  </a:lnTo>
                  <a:lnTo>
                    <a:pt x="7651" y="14266"/>
                  </a:lnTo>
                  <a:lnTo>
                    <a:pt x="6538" y="15379"/>
                  </a:lnTo>
                  <a:lnTo>
                    <a:pt x="5425" y="16492"/>
                  </a:lnTo>
                  <a:lnTo>
                    <a:pt x="4312" y="17605"/>
                  </a:lnTo>
                  <a:lnTo>
                    <a:pt x="3199" y="18718"/>
                  </a:lnTo>
                  <a:lnTo>
                    <a:pt x="2087" y="19830"/>
                  </a:lnTo>
                  <a:lnTo>
                    <a:pt x="974" y="20943"/>
                  </a:lnTo>
                  <a:lnTo>
                    <a:pt x="0" y="21917"/>
                  </a:lnTo>
                  <a:lnTo>
                    <a:pt x="47" y="22056"/>
                  </a:lnTo>
                  <a:lnTo>
                    <a:pt x="108" y="21994"/>
                  </a:lnTo>
                  <a:lnTo>
                    <a:pt x="1221" y="20881"/>
                  </a:lnTo>
                  <a:lnTo>
                    <a:pt x="2334" y="19769"/>
                  </a:lnTo>
                  <a:lnTo>
                    <a:pt x="4482" y="17636"/>
                  </a:lnTo>
                  <a:lnTo>
                    <a:pt x="4575" y="17543"/>
                  </a:lnTo>
                  <a:lnTo>
                    <a:pt x="5672" y="16430"/>
                  </a:lnTo>
                  <a:lnTo>
                    <a:pt x="6785" y="15317"/>
                  </a:lnTo>
                  <a:lnTo>
                    <a:pt x="7898" y="14204"/>
                  </a:lnTo>
                  <a:lnTo>
                    <a:pt x="9011" y="13092"/>
                  </a:lnTo>
                  <a:lnTo>
                    <a:pt x="10139" y="11979"/>
                  </a:lnTo>
                  <a:lnTo>
                    <a:pt x="11252" y="10866"/>
                  </a:lnTo>
                  <a:lnTo>
                    <a:pt x="12365" y="9753"/>
                  </a:lnTo>
                  <a:lnTo>
                    <a:pt x="13478" y="8640"/>
                  </a:lnTo>
                  <a:lnTo>
                    <a:pt x="14590" y="7543"/>
                  </a:lnTo>
                  <a:lnTo>
                    <a:pt x="15703" y="6415"/>
                  </a:lnTo>
                  <a:lnTo>
                    <a:pt x="16816" y="5302"/>
                  </a:lnTo>
                  <a:lnTo>
                    <a:pt x="17929" y="4189"/>
                  </a:lnTo>
                  <a:lnTo>
                    <a:pt x="19042" y="3076"/>
                  </a:lnTo>
                  <a:lnTo>
                    <a:pt x="20154" y="1979"/>
                  </a:lnTo>
                  <a:lnTo>
                    <a:pt x="21267" y="866"/>
                  </a:lnTo>
                  <a:lnTo>
                    <a:pt x="22071" y="62"/>
                  </a:lnTo>
                  <a:lnTo>
                    <a:pt x="219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803850" y="1306113"/>
              <a:ext cx="387200" cy="387200"/>
            </a:xfrm>
            <a:custGeom>
              <a:rect b="b" l="l" r="r" t="t"/>
              <a:pathLst>
                <a:path extrusionOk="0" h="15488" w="15488">
                  <a:moveTo>
                    <a:pt x="15488" y="1"/>
                  </a:moveTo>
                  <a:lnTo>
                    <a:pt x="15256" y="32"/>
                  </a:lnTo>
                  <a:lnTo>
                    <a:pt x="14328" y="959"/>
                  </a:lnTo>
                  <a:lnTo>
                    <a:pt x="13216" y="2072"/>
                  </a:lnTo>
                  <a:lnTo>
                    <a:pt x="12103" y="3185"/>
                  </a:lnTo>
                  <a:lnTo>
                    <a:pt x="10990" y="4282"/>
                  </a:lnTo>
                  <a:lnTo>
                    <a:pt x="9877" y="5395"/>
                  </a:lnTo>
                  <a:lnTo>
                    <a:pt x="8764" y="6508"/>
                  </a:lnTo>
                  <a:lnTo>
                    <a:pt x="7651" y="7621"/>
                  </a:lnTo>
                  <a:lnTo>
                    <a:pt x="6539" y="8733"/>
                  </a:lnTo>
                  <a:lnTo>
                    <a:pt x="5426" y="9846"/>
                  </a:lnTo>
                  <a:lnTo>
                    <a:pt x="4313" y="10959"/>
                  </a:lnTo>
                  <a:lnTo>
                    <a:pt x="3200" y="12072"/>
                  </a:lnTo>
                  <a:lnTo>
                    <a:pt x="2087" y="13185"/>
                  </a:lnTo>
                  <a:lnTo>
                    <a:pt x="975" y="14297"/>
                  </a:lnTo>
                  <a:lnTo>
                    <a:pt x="16" y="15271"/>
                  </a:lnTo>
                  <a:cubicBezTo>
                    <a:pt x="16" y="15333"/>
                    <a:pt x="1" y="15410"/>
                    <a:pt x="1" y="15488"/>
                  </a:cubicBezTo>
                  <a:lnTo>
                    <a:pt x="140" y="15348"/>
                  </a:lnTo>
                  <a:lnTo>
                    <a:pt x="1253" y="14236"/>
                  </a:lnTo>
                  <a:lnTo>
                    <a:pt x="2366" y="13123"/>
                  </a:lnTo>
                  <a:lnTo>
                    <a:pt x="3478" y="12010"/>
                  </a:lnTo>
                  <a:lnTo>
                    <a:pt x="4591" y="10897"/>
                  </a:lnTo>
                  <a:lnTo>
                    <a:pt x="5704" y="9784"/>
                  </a:lnTo>
                  <a:lnTo>
                    <a:pt x="6817" y="8687"/>
                  </a:lnTo>
                  <a:lnTo>
                    <a:pt x="7930" y="7559"/>
                  </a:lnTo>
                  <a:lnTo>
                    <a:pt x="9043" y="6446"/>
                  </a:lnTo>
                  <a:lnTo>
                    <a:pt x="10155" y="5333"/>
                  </a:lnTo>
                  <a:lnTo>
                    <a:pt x="11268" y="4220"/>
                  </a:lnTo>
                  <a:lnTo>
                    <a:pt x="12381" y="3107"/>
                  </a:lnTo>
                  <a:lnTo>
                    <a:pt x="13494" y="1995"/>
                  </a:lnTo>
                  <a:lnTo>
                    <a:pt x="14607" y="882"/>
                  </a:lnTo>
                  <a:lnTo>
                    <a:pt x="154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99" name="Google Shape;499;p2"/>
          <p:cNvSpPr/>
          <p:nvPr/>
        </p:nvSpPr>
        <p:spPr>
          <a:xfrm>
            <a:off x="6857275" y="2056390"/>
            <a:ext cx="750775" cy="64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ar-EG" sz="2000" u="sng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02</a:t>
            </a:r>
            <a:endParaRPr b="1" i="0" sz="3200" u="sng" cap="none" strike="noStrik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0" name="Google Shape;500;p2"/>
          <p:cNvSpPr/>
          <p:nvPr/>
        </p:nvSpPr>
        <p:spPr>
          <a:xfrm>
            <a:off x="3782259" y="1928745"/>
            <a:ext cx="701087" cy="6788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-EG" sz="1800" u="sng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04</a:t>
            </a:r>
            <a:endParaRPr b="1" i="0" sz="1400" u="sng" cap="none" strike="noStrik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01" name="Google Shape;501;p2"/>
          <p:cNvCxnSpPr/>
          <p:nvPr/>
        </p:nvCxnSpPr>
        <p:spPr>
          <a:xfrm>
            <a:off x="8459015" y="2844675"/>
            <a:ext cx="0" cy="379574"/>
          </a:xfrm>
          <a:prstGeom prst="straightConnector1">
            <a:avLst/>
          </a:prstGeom>
          <a:noFill/>
          <a:ln cap="flat" cmpd="sng" w="9525">
            <a:solidFill>
              <a:srgbClr val="435D7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2" name="Google Shape;502;p2"/>
          <p:cNvCxnSpPr/>
          <p:nvPr/>
        </p:nvCxnSpPr>
        <p:spPr>
          <a:xfrm flipH="1">
            <a:off x="4152802" y="2653741"/>
            <a:ext cx="2029" cy="424368"/>
          </a:xfrm>
          <a:prstGeom prst="straightConnector1">
            <a:avLst/>
          </a:prstGeom>
          <a:noFill/>
          <a:ln cap="flat" cmpd="sng" w="9525">
            <a:solidFill>
              <a:srgbClr val="435D7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3" name="Google Shape;503;p2"/>
          <p:cNvSpPr txBox="1"/>
          <p:nvPr>
            <p:ph idx="4" type="subTitle"/>
          </p:nvPr>
        </p:nvSpPr>
        <p:spPr>
          <a:xfrm>
            <a:off x="3389845" y="3032823"/>
            <a:ext cx="1585452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b="1" lang="ar-EG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17"/>
              </a:rPr>
              <a:t>القمر </a:t>
            </a:r>
            <a:endParaRPr b="1" sz="2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action="ppaction://hlinksldjump" r:id="rId18"/>
            </a:endParaRPr>
          </a:p>
        </p:txBody>
      </p:sp>
    </p:spTree>
  </p:cSld>
  <p:clrMapOvr>
    <a:masterClrMapping/>
  </p:clrMapOvr>
  <p:transition spd="slow" p14:dur="15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3"/>
          <p:cNvGrpSpPr/>
          <p:nvPr/>
        </p:nvGrpSpPr>
        <p:grpSpPr>
          <a:xfrm>
            <a:off x="3432088" y="2143175"/>
            <a:ext cx="2432297" cy="2132895"/>
            <a:chOff x="8075588" y="2016650"/>
            <a:chExt cx="2432297" cy="2132895"/>
          </a:xfrm>
        </p:grpSpPr>
        <p:sp>
          <p:nvSpPr>
            <p:cNvPr id="509" name="Google Shape;509;p3"/>
            <p:cNvSpPr/>
            <p:nvPr/>
          </p:nvSpPr>
          <p:spPr>
            <a:xfrm>
              <a:off x="9444090" y="3085801"/>
              <a:ext cx="1063795" cy="1063744"/>
            </a:xfrm>
            <a:custGeom>
              <a:rect b="b" l="l" r="r" t="t"/>
              <a:pathLst>
                <a:path extrusionOk="0" h="20758" w="20759">
                  <a:moveTo>
                    <a:pt x="16" y="1"/>
                  </a:moveTo>
                  <a:lnTo>
                    <a:pt x="16" y="5796"/>
                  </a:lnTo>
                  <a:cubicBezTo>
                    <a:pt x="16" y="6181"/>
                    <a:pt x="325" y="6454"/>
                    <a:pt x="666" y="6454"/>
                  </a:cubicBezTo>
                  <a:cubicBezTo>
                    <a:pt x="763" y="6454"/>
                    <a:pt x="863" y="6432"/>
                    <a:pt x="959" y="6384"/>
                  </a:cubicBezTo>
                  <a:cubicBezTo>
                    <a:pt x="1531" y="6090"/>
                    <a:pt x="2149" y="5905"/>
                    <a:pt x="2798" y="5858"/>
                  </a:cubicBezTo>
                  <a:cubicBezTo>
                    <a:pt x="4019" y="5858"/>
                    <a:pt x="4684" y="6832"/>
                    <a:pt x="4684" y="8038"/>
                  </a:cubicBezTo>
                  <a:cubicBezTo>
                    <a:pt x="4684" y="9243"/>
                    <a:pt x="4019" y="10201"/>
                    <a:pt x="2783" y="10201"/>
                  </a:cubicBezTo>
                  <a:cubicBezTo>
                    <a:pt x="2288" y="10201"/>
                    <a:pt x="1593" y="9985"/>
                    <a:pt x="959" y="9660"/>
                  </a:cubicBezTo>
                  <a:cubicBezTo>
                    <a:pt x="858" y="9608"/>
                    <a:pt x="753" y="9584"/>
                    <a:pt x="652" y="9584"/>
                  </a:cubicBezTo>
                  <a:cubicBezTo>
                    <a:pt x="306" y="9584"/>
                    <a:pt x="1" y="9865"/>
                    <a:pt x="1" y="10248"/>
                  </a:cubicBezTo>
                  <a:lnTo>
                    <a:pt x="1" y="16090"/>
                  </a:lnTo>
                  <a:lnTo>
                    <a:pt x="5797" y="16090"/>
                  </a:lnTo>
                  <a:cubicBezTo>
                    <a:pt x="6276" y="16090"/>
                    <a:pt x="6601" y="16600"/>
                    <a:pt x="6384" y="17033"/>
                  </a:cubicBezTo>
                  <a:cubicBezTo>
                    <a:pt x="6075" y="17605"/>
                    <a:pt x="5905" y="18223"/>
                    <a:pt x="5859" y="18872"/>
                  </a:cubicBezTo>
                  <a:cubicBezTo>
                    <a:pt x="5859" y="20093"/>
                    <a:pt x="6817" y="20758"/>
                    <a:pt x="8022" y="20758"/>
                  </a:cubicBezTo>
                  <a:cubicBezTo>
                    <a:pt x="9228" y="20758"/>
                    <a:pt x="10202" y="20093"/>
                    <a:pt x="10202" y="18872"/>
                  </a:cubicBezTo>
                  <a:cubicBezTo>
                    <a:pt x="10202" y="18362"/>
                    <a:pt x="9970" y="17667"/>
                    <a:pt x="9645" y="17033"/>
                  </a:cubicBezTo>
                  <a:cubicBezTo>
                    <a:pt x="9432" y="16606"/>
                    <a:pt x="9744" y="16090"/>
                    <a:pt x="10212" y="16090"/>
                  </a:cubicBezTo>
                  <a:cubicBezTo>
                    <a:pt x="10219" y="16090"/>
                    <a:pt x="10226" y="16090"/>
                    <a:pt x="10233" y="16090"/>
                  </a:cubicBezTo>
                  <a:lnTo>
                    <a:pt x="16075" y="16090"/>
                  </a:lnTo>
                  <a:lnTo>
                    <a:pt x="16075" y="10248"/>
                  </a:lnTo>
                  <a:cubicBezTo>
                    <a:pt x="16075" y="9865"/>
                    <a:pt x="16380" y="9584"/>
                    <a:pt x="16726" y="9584"/>
                  </a:cubicBezTo>
                  <a:cubicBezTo>
                    <a:pt x="16827" y="9584"/>
                    <a:pt x="16932" y="9608"/>
                    <a:pt x="17033" y="9660"/>
                  </a:cubicBezTo>
                  <a:cubicBezTo>
                    <a:pt x="17667" y="9985"/>
                    <a:pt x="18362" y="10201"/>
                    <a:pt x="18857" y="10201"/>
                  </a:cubicBezTo>
                  <a:cubicBezTo>
                    <a:pt x="20093" y="10201"/>
                    <a:pt x="20758" y="9243"/>
                    <a:pt x="20758" y="8038"/>
                  </a:cubicBezTo>
                  <a:cubicBezTo>
                    <a:pt x="20758" y="6832"/>
                    <a:pt x="20093" y="5858"/>
                    <a:pt x="18857" y="5858"/>
                  </a:cubicBezTo>
                  <a:cubicBezTo>
                    <a:pt x="18223" y="5905"/>
                    <a:pt x="17605" y="6090"/>
                    <a:pt x="17033" y="6384"/>
                  </a:cubicBezTo>
                  <a:cubicBezTo>
                    <a:pt x="16937" y="6432"/>
                    <a:pt x="16837" y="6454"/>
                    <a:pt x="16740" y="6454"/>
                  </a:cubicBezTo>
                  <a:cubicBezTo>
                    <a:pt x="16399" y="6454"/>
                    <a:pt x="16087" y="6181"/>
                    <a:pt x="16075" y="5796"/>
                  </a:cubicBezTo>
                  <a:lnTo>
                    <a:pt x="16075" y="1"/>
                  </a:lnTo>
                  <a:lnTo>
                    <a:pt x="10248" y="1"/>
                  </a:lnTo>
                  <a:cubicBezTo>
                    <a:pt x="9754" y="1"/>
                    <a:pt x="9444" y="526"/>
                    <a:pt x="9661" y="959"/>
                  </a:cubicBezTo>
                  <a:cubicBezTo>
                    <a:pt x="9985" y="1592"/>
                    <a:pt x="10217" y="2288"/>
                    <a:pt x="10217" y="2783"/>
                  </a:cubicBezTo>
                  <a:cubicBezTo>
                    <a:pt x="10217" y="4019"/>
                    <a:pt x="9243" y="4684"/>
                    <a:pt x="8038" y="4684"/>
                  </a:cubicBezTo>
                  <a:cubicBezTo>
                    <a:pt x="6832" y="4684"/>
                    <a:pt x="5874" y="4019"/>
                    <a:pt x="5874" y="2783"/>
                  </a:cubicBezTo>
                  <a:cubicBezTo>
                    <a:pt x="5905" y="2149"/>
                    <a:pt x="6090" y="1531"/>
                    <a:pt x="6384" y="959"/>
                  </a:cubicBezTo>
                  <a:cubicBezTo>
                    <a:pt x="6601" y="526"/>
                    <a:pt x="6291" y="16"/>
                    <a:pt x="5812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545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ar-EG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             </a:t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8075588" y="2016650"/>
              <a:ext cx="1063744" cy="1062975"/>
            </a:xfrm>
            <a:custGeom>
              <a:rect b="b" l="l" r="r" t="t"/>
              <a:pathLst>
                <a:path extrusionOk="0" h="20743" w="20758">
                  <a:moveTo>
                    <a:pt x="12736" y="0"/>
                  </a:moveTo>
                  <a:cubicBezTo>
                    <a:pt x="11531" y="0"/>
                    <a:pt x="10557" y="649"/>
                    <a:pt x="10557" y="1886"/>
                  </a:cubicBezTo>
                  <a:cubicBezTo>
                    <a:pt x="10557" y="2396"/>
                    <a:pt x="10789" y="3076"/>
                    <a:pt x="11113" y="3710"/>
                  </a:cubicBezTo>
                  <a:cubicBezTo>
                    <a:pt x="11330" y="4158"/>
                    <a:pt x="11005" y="4668"/>
                    <a:pt x="10526" y="4668"/>
                  </a:cubicBezTo>
                  <a:lnTo>
                    <a:pt x="4668" y="4668"/>
                  </a:lnTo>
                  <a:lnTo>
                    <a:pt x="4668" y="10510"/>
                  </a:lnTo>
                  <a:cubicBezTo>
                    <a:pt x="4668" y="10886"/>
                    <a:pt x="4356" y="11166"/>
                    <a:pt x="4012" y="11166"/>
                  </a:cubicBezTo>
                  <a:cubicBezTo>
                    <a:pt x="3917" y="11166"/>
                    <a:pt x="3819" y="11145"/>
                    <a:pt x="3726" y="11098"/>
                  </a:cubicBezTo>
                  <a:cubicBezTo>
                    <a:pt x="3092" y="10773"/>
                    <a:pt x="2396" y="10557"/>
                    <a:pt x="1886" y="10557"/>
                  </a:cubicBezTo>
                  <a:cubicBezTo>
                    <a:pt x="665" y="10557"/>
                    <a:pt x="1" y="11515"/>
                    <a:pt x="1" y="12720"/>
                  </a:cubicBezTo>
                  <a:cubicBezTo>
                    <a:pt x="1" y="13926"/>
                    <a:pt x="665" y="14884"/>
                    <a:pt x="1886" y="14884"/>
                  </a:cubicBezTo>
                  <a:cubicBezTo>
                    <a:pt x="2536" y="14853"/>
                    <a:pt x="3154" y="14668"/>
                    <a:pt x="3726" y="14374"/>
                  </a:cubicBezTo>
                  <a:cubicBezTo>
                    <a:pt x="3822" y="14326"/>
                    <a:pt x="3922" y="14304"/>
                    <a:pt x="4020" y="14304"/>
                  </a:cubicBezTo>
                  <a:cubicBezTo>
                    <a:pt x="4360" y="14304"/>
                    <a:pt x="4668" y="14574"/>
                    <a:pt x="4668" y="14946"/>
                  </a:cubicBezTo>
                  <a:lnTo>
                    <a:pt x="4668" y="20742"/>
                  </a:lnTo>
                  <a:lnTo>
                    <a:pt x="10511" y="20742"/>
                  </a:lnTo>
                  <a:cubicBezTo>
                    <a:pt x="11005" y="20742"/>
                    <a:pt x="11330" y="20232"/>
                    <a:pt x="11113" y="19799"/>
                  </a:cubicBezTo>
                  <a:cubicBezTo>
                    <a:pt x="10789" y="19166"/>
                    <a:pt x="10557" y="18470"/>
                    <a:pt x="10557" y="17960"/>
                  </a:cubicBezTo>
                  <a:cubicBezTo>
                    <a:pt x="10557" y="16739"/>
                    <a:pt x="11515" y="16074"/>
                    <a:pt x="12721" y="16074"/>
                  </a:cubicBezTo>
                  <a:cubicBezTo>
                    <a:pt x="13926" y="16074"/>
                    <a:pt x="14900" y="16739"/>
                    <a:pt x="14900" y="17960"/>
                  </a:cubicBezTo>
                  <a:cubicBezTo>
                    <a:pt x="14854" y="18609"/>
                    <a:pt x="14668" y="19227"/>
                    <a:pt x="14375" y="19799"/>
                  </a:cubicBezTo>
                  <a:cubicBezTo>
                    <a:pt x="14158" y="20232"/>
                    <a:pt x="14467" y="20742"/>
                    <a:pt x="14962" y="20742"/>
                  </a:cubicBezTo>
                  <a:lnTo>
                    <a:pt x="20758" y="20742"/>
                  </a:lnTo>
                  <a:lnTo>
                    <a:pt x="20758" y="14946"/>
                  </a:lnTo>
                  <a:cubicBezTo>
                    <a:pt x="20746" y="14574"/>
                    <a:pt x="20435" y="14304"/>
                    <a:pt x="20094" y="14304"/>
                  </a:cubicBezTo>
                  <a:cubicBezTo>
                    <a:pt x="19996" y="14304"/>
                    <a:pt x="19896" y="14326"/>
                    <a:pt x="19800" y="14374"/>
                  </a:cubicBezTo>
                  <a:cubicBezTo>
                    <a:pt x="19228" y="14668"/>
                    <a:pt x="18610" y="14853"/>
                    <a:pt x="17976" y="14884"/>
                  </a:cubicBezTo>
                  <a:cubicBezTo>
                    <a:pt x="16739" y="14884"/>
                    <a:pt x="16075" y="13926"/>
                    <a:pt x="16075" y="12720"/>
                  </a:cubicBezTo>
                  <a:cubicBezTo>
                    <a:pt x="16075" y="11515"/>
                    <a:pt x="16755" y="10557"/>
                    <a:pt x="17976" y="10557"/>
                  </a:cubicBezTo>
                  <a:cubicBezTo>
                    <a:pt x="18486" y="10557"/>
                    <a:pt x="19166" y="10773"/>
                    <a:pt x="19815" y="11098"/>
                  </a:cubicBezTo>
                  <a:cubicBezTo>
                    <a:pt x="19909" y="11145"/>
                    <a:pt x="20006" y="11166"/>
                    <a:pt x="20101" y="11166"/>
                  </a:cubicBezTo>
                  <a:cubicBezTo>
                    <a:pt x="20445" y="11166"/>
                    <a:pt x="20758" y="10886"/>
                    <a:pt x="20758" y="10510"/>
                  </a:cubicBezTo>
                  <a:lnTo>
                    <a:pt x="20758" y="4668"/>
                  </a:lnTo>
                  <a:lnTo>
                    <a:pt x="14962" y="4668"/>
                  </a:lnTo>
                  <a:cubicBezTo>
                    <a:pt x="14483" y="4668"/>
                    <a:pt x="14158" y="4158"/>
                    <a:pt x="14390" y="3725"/>
                  </a:cubicBezTo>
                  <a:cubicBezTo>
                    <a:pt x="14684" y="3153"/>
                    <a:pt x="14854" y="2520"/>
                    <a:pt x="14900" y="1886"/>
                  </a:cubicBezTo>
                  <a:cubicBezTo>
                    <a:pt x="14900" y="649"/>
                    <a:pt x="13942" y="0"/>
                    <a:pt x="12736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545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9204107" y="2255863"/>
              <a:ext cx="1063744" cy="1063744"/>
            </a:xfrm>
            <a:custGeom>
              <a:rect b="b" l="l" r="r" t="t"/>
              <a:pathLst>
                <a:path extrusionOk="0" h="20758" w="20758">
                  <a:moveTo>
                    <a:pt x="4668" y="0"/>
                  </a:moveTo>
                  <a:lnTo>
                    <a:pt x="4668" y="5796"/>
                  </a:lnTo>
                  <a:cubicBezTo>
                    <a:pt x="4668" y="6181"/>
                    <a:pt x="4360" y="6453"/>
                    <a:pt x="4019" y="6453"/>
                  </a:cubicBezTo>
                  <a:cubicBezTo>
                    <a:pt x="3921" y="6453"/>
                    <a:pt x="3822" y="6431"/>
                    <a:pt x="3726" y="6383"/>
                  </a:cubicBezTo>
                  <a:cubicBezTo>
                    <a:pt x="3154" y="6074"/>
                    <a:pt x="2536" y="5904"/>
                    <a:pt x="1886" y="5858"/>
                  </a:cubicBezTo>
                  <a:cubicBezTo>
                    <a:pt x="665" y="5858"/>
                    <a:pt x="1" y="6831"/>
                    <a:pt x="1" y="8037"/>
                  </a:cubicBezTo>
                  <a:cubicBezTo>
                    <a:pt x="1" y="9243"/>
                    <a:pt x="665" y="10201"/>
                    <a:pt x="1886" y="10201"/>
                  </a:cubicBezTo>
                  <a:cubicBezTo>
                    <a:pt x="2396" y="10201"/>
                    <a:pt x="3092" y="9969"/>
                    <a:pt x="3726" y="9644"/>
                  </a:cubicBezTo>
                  <a:cubicBezTo>
                    <a:pt x="3817" y="9602"/>
                    <a:pt x="3913" y="9582"/>
                    <a:pt x="4006" y="9582"/>
                  </a:cubicBezTo>
                  <a:cubicBezTo>
                    <a:pt x="4352" y="9582"/>
                    <a:pt x="4668" y="9854"/>
                    <a:pt x="4668" y="10232"/>
                  </a:cubicBezTo>
                  <a:lnTo>
                    <a:pt x="4668" y="16074"/>
                  </a:lnTo>
                  <a:lnTo>
                    <a:pt x="10526" y="16074"/>
                  </a:lnTo>
                  <a:cubicBezTo>
                    <a:pt x="11021" y="16074"/>
                    <a:pt x="11330" y="16584"/>
                    <a:pt x="11114" y="17017"/>
                  </a:cubicBezTo>
                  <a:cubicBezTo>
                    <a:pt x="10789" y="17666"/>
                    <a:pt x="10557" y="18346"/>
                    <a:pt x="10557" y="18856"/>
                  </a:cubicBezTo>
                  <a:cubicBezTo>
                    <a:pt x="10557" y="20093"/>
                    <a:pt x="11531" y="20757"/>
                    <a:pt x="12736" y="20757"/>
                  </a:cubicBezTo>
                  <a:cubicBezTo>
                    <a:pt x="13942" y="20757"/>
                    <a:pt x="14900" y="20093"/>
                    <a:pt x="14900" y="18856"/>
                  </a:cubicBezTo>
                  <a:cubicBezTo>
                    <a:pt x="14854" y="18222"/>
                    <a:pt x="14684" y="17589"/>
                    <a:pt x="14390" y="17017"/>
                  </a:cubicBezTo>
                  <a:cubicBezTo>
                    <a:pt x="14174" y="16584"/>
                    <a:pt x="14483" y="16074"/>
                    <a:pt x="14962" y="16074"/>
                  </a:cubicBezTo>
                  <a:lnTo>
                    <a:pt x="20758" y="16074"/>
                  </a:lnTo>
                  <a:lnTo>
                    <a:pt x="20758" y="10232"/>
                  </a:lnTo>
                  <a:cubicBezTo>
                    <a:pt x="20758" y="9856"/>
                    <a:pt x="20445" y="9576"/>
                    <a:pt x="20101" y="9576"/>
                  </a:cubicBezTo>
                  <a:cubicBezTo>
                    <a:pt x="20006" y="9576"/>
                    <a:pt x="19909" y="9598"/>
                    <a:pt x="19815" y="9644"/>
                  </a:cubicBezTo>
                  <a:cubicBezTo>
                    <a:pt x="19166" y="9969"/>
                    <a:pt x="18486" y="10201"/>
                    <a:pt x="17976" y="10201"/>
                  </a:cubicBezTo>
                  <a:cubicBezTo>
                    <a:pt x="16739" y="10201"/>
                    <a:pt x="16059" y="9227"/>
                    <a:pt x="16059" y="8037"/>
                  </a:cubicBezTo>
                  <a:cubicBezTo>
                    <a:pt x="16059" y="6831"/>
                    <a:pt x="16724" y="5858"/>
                    <a:pt x="17960" y="5858"/>
                  </a:cubicBezTo>
                  <a:cubicBezTo>
                    <a:pt x="18594" y="5904"/>
                    <a:pt x="19228" y="6074"/>
                    <a:pt x="19800" y="6383"/>
                  </a:cubicBezTo>
                  <a:cubicBezTo>
                    <a:pt x="19896" y="6431"/>
                    <a:pt x="19995" y="6453"/>
                    <a:pt x="20093" y="6453"/>
                  </a:cubicBezTo>
                  <a:cubicBezTo>
                    <a:pt x="20434" y="6453"/>
                    <a:pt x="20742" y="6181"/>
                    <a:pt x="20742" y="5796"/>
                  </a:cubicBezTo>
                  <a:lnTo>
                    <a:pt x="20742" y="0"/>
                  </a:lnTo>
                  <a:lnTo>
                    <a:pt x="14947" y="0"/>
                  </a:lnTo>
                  <a:cubicBezTo>
                    <a:pt x="14467" y="15"/>
                    <a:pt x="14143" y="525"/>
                    <a:pt x="14359" y="958"/>
                  </a:cubicBezTo>
                  <a:cubicBezTo>
                    <a:pt x="14668" y="1515"/>
                    <a:pt x="14838" y="2148"/>
                    <a:pt x="14885" y="2782"/>
                  </a:cubicBezTo>
                  <a:cubicBezTo>
                    <a:pt x="14885" y="4019"/>
                    <a:pt x="13926" y="4683"/>
                    <a:pt x="12721" y="4683"/>
                  </a:cubicBezTo>
                  <a:cubicBezTo>
                    <a:pt x="11515" y="4683"/>
                    <a:pt x="10542" y="4019"/>
                    <a:pt x="10542" y="2782"/>
                  </a:cubicBezTo>
                  <a:cubicBezTo>
                    <a:pt x="10542" y="2287"/>
                    <a:pt x="10773" y="1592"/>
                    <a:pt x="11098" y="958"/>
                  </a:cubicBezTo>
                  <a:cubicBezTo>
                    <a:pt x="11314" y="525"/>
                    <a:pt x="11005" y="15"/>
                    <a:pt x="10511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545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8314802" y="2847407"/>
              <a:ext cx="1062975" cy="1063744"/>
            </a:xfrm>
            <a:custGeom>
              <a:rect b="b" l="l" r="r" t="t"/>
              <a:pathLst>
                <a:path extrusionOk="0" h="20758" w="20743">
                  <a:moveTo>
                    <a:pt x="8037" y="0"/>
                  </a:moveTo>
                  <a:cubicBezTo>
                    <a:pt x="6832" y="0"/>
                    <a:pt x="5858" y="665"/>
                    <a:pt x="5858" y="1886"/>
                  </a:cubicBezTo>
                  <a:cubicBezTo>
                    <a:pt x="5905" y="2535"/>
                    <a:pt x="6090" y="3153"/>
                    <a:pt x="6384" y="3725"/>
                  </a:cubicBezTo>
                  <a:cubicBezTo>
                    <a:pt x="6600" y="4158"/>
                    <a:pt x="6291" y="4668"/>
                    <a:pt x="5796" y="4668"/>
                  </a:cubicBezTo>
                  <a:lnTo>
                    <a:pt x="0" y="4668"/>
                  </a:lnTo>
                  <a:lnTo>
                    <a:pt x="0" y="10526"/>
                  </a:lnTo>
                  <a:cubicBezTo>
                    <a:pt x="0" y="10901"/>
                    <a:pt x="313" y="11181"/>
                    <a:pt x="664" y="11181"/>
                  </a:cubicBezTo>
                  <a:cubicBezTo>
                    <a:pt x="761" y="11181"/>
                    <a:pt x="862" y="11160"/>
                    <a:pt x="959" y="11113"/>
                  </a:cubicBezTo>
                  <a:cubicBezTo>
                    <a:pt x="1592" y="10788"/>
                    <a:pt x="2288" y="10557"/>
                    <a:pt x="2782" y="10557"/>
                  </a:cubicBezTo>
                  <a:cubicBezTo>
                    <a:pt x="4019" y="10557"/>
                    <a:pt x="4699" y="11530"/>
                    <a:pt x="4699" y="12736"/>
                  </a:cubicBezTo>
                  <a:cubicBezTo>
                    <a:pt x="4699" y="13941"/>
                    <a:pt x="4034" y="14900"/>
                    <a:pt x="2813" y="14900"/>
                  </a:cubicBezTo>
                  <a:cubicBezTo>
                    <a:pt x="2164" y="14853"/>
                    <a:pt x="1546" y="14683"/>
                    <a:pt x="974" y="14374"/>
                  </a:cubicBezTo>
                  <a:cubicBezTo>
                    <a:pt x="878" y="14326"/>
                    <a:pt x="778" y="14304"/>
                    <a:pt x="681" y="14304"/>
                  </a:cubicBezTo>
                  <a:cubicBezTo>
                    <a:pt x="340" y="14304"/>
                    <a:pt x="31" y="14577"/>
                    <a:pt x="31" y="14962"/>
                  </a:cubicBezTo>
                  <a:lnTo>
                    <a:pt x="31" y="20757"/>
                  </a:lnTo>
                  <a:lnTo>
                    <a:pt x="5827" y="20757"/>
                  </a:lnTo>
                  <a:cubicBezTo>
                    <a:pt x="6306" y="20742"/>
                    <a:pt x="6616" y="20232"/>
                    <a:pt x="6399" y="19799"/>
                  </a:cubicBezTo>
                  <a:cubicBezTo>
                    <a:pt x="6105" y="19243"/>
                    <a:pt x="5920" y="18609"/>
                    <a:pt x="5874" y="17975"/>
                  </a:cubicBezTo>
                  <a:cubicBezTo>
                    <a:pt x="5874" y="16739"/>
                    <a:pt x="6847" y="16074"/>
                    <a:pt x="8053" y="16074"/>
                  </a:cubicBezTo>
                  <a:cubicBezTo>
                    <a:pt x="9258" y="16074"/>
                    <a:pt x="10217" y="16739"/>
                    <a:pt x="10217" y="17975"/>
                  </a:cubicBezTo>
                  <a:cubicBezTo>
                    <a:pt x="10217" y="18470"/>
                    <a:pt x="10000" y="19166"/>
                    <a:pt x="9676" y="19799"/>
                  </a:cubicBezTo>
                  <a:cubicBezTo>
                    <a:pt x="9459" y="20232"/>
                    <a:pt x="9768" y="20742"/>
                    <a:pt x="10248" y="20757"/>
                  </a:cubicBezTo>
                  <a:lnTo>
                    <a:pt x="16074" y="20757"/>
                  </a:lnTo>
                  <a:lnTo>
                    <a:pt x="16074" y="14962"/>
                  </a:lnTo>
                  <a:cubicBezTo>
                    <a:pt x="16074" y="14577"/>
                    <a:pt x="16383" y="14304"/>
                    <a:pt x="16724" y="14304"/>
                  </a:cubicBezTo>
                  <a:cubicBezTo>
                    <a:pt x="16821" y="14304"/>
                    <a:pt x="16921" y="14326"/>
                    <a:pt x="17017" y="14374"/>
                  </a:cubicBezTo>
                  <a:cubicBezTo>
                    <a:pt x="17589" y="14683"/>
                    <a:pt x="18223" y="14853"/>
                    <a:pt x="18856" y="14900"/>
                  </a:cubicBezTo>
                  <a:cubicBezTo>
                    <a:pt x="20093" y="14900"/>
                    <a:pt x="20742" y="13941"/>
                    <a:pt x="20742" y="12736"/>
                  </a:cubicBezTo>
                  <a:cubicBezTo>
                    <a:pt x="20742" y="11530"/>
                    <a:pt x="20093" y="10557"/>
                    <a:pt x="18856" y="10557"/>
                  </a:cubicBezTo>
                  <a:cubicBezTo>
                    <a:pt x="18346" y="10557"/>
                    <a:pt x="17666" y="10788"/>
                    <a:pt x="17017" y="11113"/>
                  </a:cubicBezTo>
                  <a:cubicBezTo>
                    <a:pt x="16923" y="11160"/>
                    <a:pt x="16826" y="11181"/>
                    <a:pt x="16731" y="11181"/>
                  </a:cubicBezTo>
                  <a:cubicBezTo>
                    <a:pt x="16387" y="11181"/>
                    <a:pt x="16074" y="10901"/>
                    <a:pt x="16074" y="10526"/>
                  </a:cubicBezTo>
                  <a:lnTo>
                    <a:pt x="16074" y="4668"/>
                  </a:lnTo>
                  <a:lnTo>
                    <a:pt x="10232" y="4668"/>
                  </a:lnTo>
                  <a:cubicBezTo>
                    <a:pt x="9753" y="4668"/>
                    <a:pt x="9428" y="4158"/>
                    <a:pt x="9660" y="3725"/>
                  </a:cubicBezTo>
                  <a:cubicBezTo>
                    <a:pt x="9985" y="3091"/>
                    <a:pt x="10201" y="2396"/>
                    <a:pt x="10201" y="1886"/>
                  </a:cubicBezTo>
                  <a:cubicBezTo>
                    <a:pt x="10201" y="665"/>
                    <a:pt x="9243" y="0"/>
                    <a:pt x="8037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545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513" name="Google Shape;513;p3"/>
          <p:cNvSpPr txBox="1"/>
          <p:nvPr>
            <p:ph idx="8" type="title"/>
          </p:nvPr>
        </p:nvSpPr>
        <p:spPr>
          <a:xfrm>
            <a:off x="597775" y="310862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-EG">
                <a:latin typeface="Arial"/>
                <a:ea typeface="Arial"/>
                <a:cs typeface="Arial"/>
                <a:sym typeface="Arial"/>
              </a:rPr>
              <a:t>الاهداف التعليمية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"/>
          <p:cNvSpPr txBox="1"/>
          <p:nvPr>
            <p:ph idx="2" type="subTitle"/>
          </p:nvPr>
        </p:nvSpPr>
        <p:spPr>
          <a:xfrm>
            <a:off x="6276561" y="2597413"/>
            <a:ext cx="2442972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أن يرتّب الطالب كواكب المجموعة الشمسية تبعاً لقربها أو بعدها عن الشمس .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"/>
          <p:cNvSpPr txBox="1"/>
          <p:nvPr>
            <p:ph idx="3" type="subTitle"/>
          </p:nvPr>
        </p:nvSpPr>
        <p:spPr>
          <a:xfrm>
            <a:off x="6084082" y="3671425"/>
            <a:ext cx="2768455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أن يتعرّف الطالب بعض خصائص كواكب المجموعة الشمسية </a:t>
            </a:r>
            <a:r>
              <a:rPr lang="ar-EG" sz="1600"/>
              <a:t>.</a:t>
            </a:r>
            <a:endParaRPr b="1"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6" name="Google Shape;516;p3"/>
          <p:cNvSpPr txBox="1"/>
          <p:nvPr>
            <p:ph idx="4" type="subTitle"/>
          </p:nvPr>
        </p:nvSpPr>
        <p:spPr>
          <a:xfrm>
            <a:off x="6275188" y="1810550"/>
            <a:ext cx="2442972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 أن يعدّد الطالب مكونات المجموعة الشمسية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Google Shape;517;p3"/>
          <p:cNvCxnSpPr/>
          <p:nvPr/>
        </p:nvCxnSpPr>
        <p:spPr>
          <a:xfrm flipH="1" rot="-5400000">
            <a:off x="2918864" y="1887090"/>
            <a:ext cx="676200" cy="676200"/>
          </a:xfrm>
          <a:prstGeom prst="bentConnector3">
            <a:avLst>
              <a:gd fmla="val 102915" name="adj1"/>
            </a:avLst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18" name="Google Shape;518;p3"/>
          <p:cNvCxnSpPr/>
          <p:nvPr/>
        </p:nvCxnSpPr>
        <p:spPr>
          <a:xfrm flipH="1" rot="5400000">
            <a:off x="5519475" y="3417175"/>
            <a:ext cx="676200" cy="676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sm" w="sm" type="none"/>
          </a:ln>
        </p:spPr>
      </p:cxnSp>
      <p:grpSp>
        <p:nvGrpSpPr>
          <p:cNvPr id="519" name="Google Shape;519;p3"/>
          <p:cNvGrpSpPr/>
          <p:nvPr/>
        </p:nvGrpSpPr>
        <p:grpSpPr>
          <a:xfrm>
            <a:off x="5170800" y="1894400"/>
            <a:ext cx="1024875" cy="676200"/>
            <a:chOff x="5170800" y="1894400"/>
            <a:chExt cx="1024875" cy="676200"/>
          </a:xfrm>
        </p:grpSpPr>
        <p:cxnSp>
          <p:nvCxnSpPr>
            <p:cNvPr id="520" name="Google Shape;520;p3"/>
            <p:cNvCxnSpPr/>
            <p:nvPr/>
          </p:nvCxnSpPr>
          <p:spPr>
            <a:xfrm flipH="1">
              <a:off x="5519475" y="1894400"/>
              <a:ext cx="676200" cy="6762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cxnSp>
          <p:nvCxnSpPr>
            <p:cNvPr id="521" name="Google Shape;521;p3"/>
            <p:cNvCxnSpPr/>
            <p:nvPr/>
          </p:nvCxnSpPr>
          <p:spPr>
            <a:xfrm>
              <a:off x="5170800" y="2570600"/>
              <a:ext cx="359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22" name="Google Shape;522;p3"/>
          <p:cNvGrpSpPr/>
          <p:nvPr/>
        </p:nvGrpSpPr>
        <p:grpSpPr>
          <a:xfrm>
            <a:off x="3355850" y="2079500"/>
            <a:ext cx="2432297" cy="2120370"/>
            <a:chOff x="3355850" y="2079500"/>
            <a:chExt cx="2432297" cy="2120370"/>
          </a:xfrm>
        </p:grpSpPr>
        <p:sp>
          <p:nvSpPr>
            <p:cNvPr id="523" name="Google Shape;523;p3"/>
            <p:cNvSpPr/>
            <p:nvPr/>
          </p:nvSpPr>
          <p:spPr>
            <a:xfrm>
              <a:off x="4724352" y="3136126"/>
              <a:ext cx="1063795" cy="1063744"/>
            </a:xfrm>
            <a:custGeom>
              <a:rect b="b" l="l" r="r" t="t"/>
              <a:pathLst>
                <a:path extrusionOk="0" h="20758" w="20759">
                  <a:moveTo>
                    <a:pt x="16" y="1"/>
                  </a:moveTo>
                  <a:lnTo>
                    <a:pt x="16" y="5796"/>
                  </a:lnTo>
                  <a:cubicBezTo>
                    <a:pt x="16" y="6181"/>
                    <a:pt x="325" y="6454"/>
                    <a:pt x="666" y="6454"/>
                  </a:cubicBezTo>
                  <a:cubicBezTo>
                    <a:pt x="763" y="6454"/>
                    <a:pt x="863" y="6432"/>
                    <a:pt x="959" y="6384"/>
                  </a:cubicBezTo>
                  <a:cubicBezTo>
                    <a:pt x="1531" y="6090"/>
                    <a:pt x="2149" y="5905"/>
                    <a:pt x="2798" y="5858"/>
                  </a:cubicBezTo>
                  <a:cubicBezTo>
                    <a:pt x="4019" y="5858"/>
                    <a:pt x="4684" y="6832"/>
                    <a:pt x="4684" y="8038"/>
                  </a:cubicBezTo>
                  <a:cubicBezTo>
                    <a:pt x="4684" y="9243"/>
                    <a:pt x="4019" y="10201"/>
                    <a:pt x="2783" y="10201"/>
                  </a:cubicBezTo>
                  <a:cubicBezTo>
                    <a:pt x="2288" y="10201"/>
                    <a:pt x="1593" y="9985"/>
                    <a:pt x="959" y="9660"/>
                  </a:cubicBezTo>
                  <a:cubicBezTo>
                    <a:pt x="858" y="9608"/>
                    <a:pt x="753" y="9584"/>
                    <a:pt x="652" y="9584"/>
                  </a:cubicBezTo>
                  <a:cubicBezTo>
                    <a:pt x="306" y="9584"/>
                    <a:pt x="1" y="9865"/>
                    <a:pt x="1" y="10248"/>
                  </a:cubicBezTo>
                  <a:lnTo>
                    <a:pt x="1" y="16090"/>
                  </a:lnTo>
                  <a:lnTo>
                    <a:pt x="5797" y="16090"/>
                  </a:lnTo>
                  <a:cubicBezTo>
                    <a:pt x="6276" y="16090"/>
                    <a:pt x="6601" y="16600"/>
                    <a:pt x="6384" y="17033"/>
                  </a:cubicBezTo>
                  <a:cubicBezTo>
                    <a:pt x="6075" y="17605"/>
                    <a:pt x="5905" y="18223"/>
                    <a:pt x="5859" y="18872"/>
                  </a:cubicBezTo>
                  <a:cubicBezTo>
                    <a:pt x="5859" y="20093"/>
                    <a:pt x="6817" y="20758"/>
                    <a:pt x="8022" y="20758"/>
                  </a:cubicBezTo>
                  <a:cubicBezTo>
                    <a:pt x="9228" y="20758"/>
                    <a:pt x="10202" y="20093"/>
                    <a:pt x="10202" y="18872"/>
                  </a:cubicBezTo>
                  <a:cubicBezTo>
                    <a:pt x="10202" y="18362"/>
                    <a:pt x="9970" y="17667"/>
                    <a:pt x="9645" y="17033"/>
                  </a:cubicBezTo>
                  <a:cubicBezTo>
                    <a:pt x="9432" y="16606"/>
                    <a:pt x="9744" y="16090"/>
                    <a:pt x="10212" y="16090"/>
                  </a:cubicBezTo>
                  <a:cubicBezTo>
                    <a:pt x="10219" y="16090"/>
                    <a:pt x="10226" y="16090"/>
                    <a:pt x="10233" y="16090"/>
                  </a:cubicBezTo>
                  <a:lnTo>
                    <a:pt x="16075" y="16090"/>
                  </a:lnTo>
                  <a:lnTo>
                    <a:pt x="16075" y="10248"/>
                  </a:lnTo>
                  <a:cubicBezTo>
                    <a:pt x="16075" y="9865"/>
                    <a:pt x="16380" y="9584"/>
                    <a:pt x="16726" y="9584"/>
                  </a:cubicBezTo>
                  <a:cubicBezTo>
                    <a:pt x="16827" y="9584"/>
                    <a:pt x="16932" y="9608"/>
                    <a:pt x="17033" y="9660"/>
                  </a:cubicBezTo>
                  <a:cubicBezTo>
                    <a:pt x="17667" y="9985"/>
                    <a:pt x="18362" y="10201"/>
                    <a:pt x="18857" y="10201"/>
                  </a:cubicBezTo>
                  <a:cubicBezTo>
                    <a:pt x="20093" y="10201"/>
                    <a:pt x="20758" y="9243"/>
                    <a:pt x="20758" y="8038"/>
                  </a:cubicBezTo>
                  <a:cubicBezTo>
                    <a:pt x="20758" y="6832"/>
                    <a:pt x="20093" y="5858"/>
                    <a:pt x="18857" y="5858"/>
                  </a:cubicBezTo>
                  <a:cubicBezTo>
                    <a:pt x="18223" y="5905"/>
                    <a:pt x="17605" y="6090"/>
                    <a:pt x="17033" y="6384"/>
                  </a:cubicBezTo>
                  <a:cubicBezTo>
                    <a:pt x="16937" y="6432"/>
                    <a:pt x="16837" y="6454"/>
                    <a:pt x="16740" y="6454"/>
                  </a:cubicBezTo>
                  <a:cubicBezTo>
                    <a:pt x="16399" y="6454"/>
                    <a:pt x="16087" y="6181"/>
                    <a:pt x="16075" y="5796"/>
                  </a:cubicBezTo>
                  <a:lnTo>
                    <a:pt x="16075" y="1"/>
                  </a:lnTo>
                  <a:lnTo>
                    <a:pt x="10248" y="1"/>
                  </a:lnTo>
                  <a:cubicBezTo>
                    <a:pt x="9754" y="1"/>
                    <a:pt x="9444" y="526"/>
                    <a:pt x="9661" y="959"/>
                  </a:cubicBezTo>
                  <a:cubicBezTo>
                    <a:pt x="9985" y="1592"/>
                    <a:pt x="10217" y="2288"/>
                    <a:pt x="10217" y="2783"/>
                  </a:cubicBezTo>
                  <a:cubicBezTo>
                    <a:pt x="10217" y="4019"/>
                    <a:pt x="9243" y="4684"/>
                    <a:pt x="8038" y="4684"/>
                  </a:cubicBezTo>
                  <a:cubicBezTo>
                    <a:pt x="6832" y="4684"/>
                    <a:pt x="5874" y="4019"/>
                    <a:pt x="5874" y="2783"/>
                  </a:cubicBezTo>
                  <a:cubicBezTo>
                    <a:pt x="5905" y="2149"/>
                    <a:pt x="6090" y="1531"/>
                    <a:pt x="6384" y="959"/>
                  </a:cubicBezTo>
                  <a:cubicBezTo>
                    <a:pt x="6601" y="526"/>
                    <a:pt x="6291" y="16"/>
                    <a:pt x="5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ar-EG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             </a:t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355850" y="2079500"/>
              <a:ext cx="1063744" cy="1062975"/>
            </a:xfrm>
            <a:custGeom>
              <a:rect b="b" l="l" r="r" t="t"/>
              <a:pathLst>
                <a:path extrusionOk="0" h="20743" w="20758">
                  <a:moveTo>
                    <a:pt x="12736" y="0"/>
                  </a:moveTo>
                  <a:cubicBezTo>
                    <a:pt x="11531" y="0"/>
                    <a:pt x="10557" y="649"/>
                    <a:pt x="10557" y="1886"/>
                  </a:cubicBezTo>
                  <a:cubicBezTo>
                    <a:pt x="10557" y="2396"/>
                    <a:pt x="10789" y="3076"/>
                    <a:pt x="11113" y="3710"/>
                  </a:cubicBezTo>
                  <a:cubicBezTo>
                    <a:pt x="11330" y="4158"/>
                    <a:pt x="11005" y="4668"/>
                    <a:pt x="10526" y="4668"/>
                  </a:cubicBezTo>
                  <a:lnTo>
                    <a:pt x="4668" y="4668"/>
                  </a:lnTo>
                  <a:lnTo>
                    <a:pt x="4668" y="10510"/>
                  </a:lnTo>
                  <a:cubicBezTo>
                    <a:pt x="4668" y="10886"/>
                    <a:pt x="4356" y="11166"/>
                    <a:pt x="4012" y="11166"/>
                  </a:cubicBezTo>
                  <a:cubicBezTo>
                    <a:pt x="3917" y="11166"/>
                    <a:pt x="3819" y="11145"/>
                    <a:pt x="3726" y="11098"/>
                  </a:cubicBezTo>
                  <a:cubicBezTo>
                    <a:pt x="3092" y="10773"/>
                    <a:pt x="2396" y="10557"/>
                    <a:pt x="1886" y="10557"/>
                  </a:cubicBezTo>
                  <a:cubicBezTo>
                    <a:pt x="665" y="10557"/>
                    <a:pt x="1" y="11515"/>
                    <a:pt x="1" y="12720"/>
                  </a:cubicBezTo>
                  <a:cubicBezTo>
                    <a:pt x="1" y="13926"/>
                    <a:pt x="665" y="14884"/>
                    <a:pt x="1886" y="14884"/>
                  </a:cubicBezTo>
                  <a:cubicBezTo>
                    <a:pt x="2536" y="14853"/>
                    <a:pt x="3154" y="14668"/>
                    <a:pt x="3726" y="14374"/>
                  </a:cubicBezTo>
                  <a:cubicBezTo>
                    <a:pt x="3822" y="14326"/>
                    <a:pt x="3922" y="14304"/>
                    <a:pt x="4020" y="14304"/>
                  </a:cubicBezTo>
                  <a:cubicBezTo>
                    <a:pt x="4360" y="14304"/>
                    <a:pt x="4668" y="14574"/>
                    <a:pt x="4668" y="14946"/>
                  </a:cubicBezTo>
                  <a:lnTo>
                    <a:pt x="4668" y="20742"/>
                  </a:lnTo>
                  <a:lnTo>
                    <a:pt x="10511" y="20742"/>
                  </a:lnTo>
                  <a:cubicBezTo>
                    <a:pt x="11005" y="20742"/>
                    <a:pt x="11330" y="20232"/>
                    <a:pt x="11113" y="19799"/>
                  </a:cubicBezTo>
                  <a:cubicBezTo>
                    <a:pt x="10789" y="19166"/>
                    <a:pt x="10557" y="18470"/>
                    <a:pt x="10557" y="17960"/>
                  </a:cubicBezTo>
                  <a:cubicBezTo>
                    <a:pt x="10557" y="16739"/>
                    <a:pt x="11515" y="16074"/>
                    <a:pt x="12721" y="16074"/>
                  </a:cubicBezTo>
                  <a:cubicBezTo>
                    <a:pt x="13926" y="16074"/>
                    <a:pt x="14900" y="16739"/>
                    <a:pt x="14900" y="17960"/>
                  </a:cubicBezTo>
                  <a:cubicBezTo>
                    <a:pt x="14854" y="18609"/>
                    <a:pt x="14668" y="19227"/>
                    <a:pt x="14375" y="19799"/>
                  </a:cubicBezTo>
                  <a:cubicBezTo>
                    <a:pt x="14158" y="20232"/>
                    <a:pt x="14467" y="20742"/>
                    <a:pt x="14962" y="20742"/>
                  </a:cubicBezTo>
                  <a:lnTo>
                    <a:pt x="20758" y="20742"/>
                  </a:lnTo>
                  <a:lnTo>
                    <a:pt x="20758" y="14946"/>
                  </a:lnTo>
                  <a:cubicBezTo>
                    <a:pt x="20746" y="14574"/>
                    <a:pt x="20435" y="14304"/>
                    <a:pt x="20094" y="14304"/>
                  </a:cubicBezTo>
                  <a:cubicBezTo>
                    <a:pt x="19996" y="14304"/>
                    <a:pt x="19896" y="14326"/>
                    <a:pt x="19800" y="14374"/>
                  </a:cubicBezTo>
                  <a:cubicBezTo>
                    <a:pt x="19228" y="14668"/>
                    <a:pt x="18610" y="14853"/>
                    <a:pt x="17976" y="14884"/>
                  </a:cubicBezTo>
                  <a:cubicBezTo>
                    <a:pt x="16739" y="14884"/>
                    <a:pt x="16075" y="13926"/>
                    <a:pt x="16075" y="12720"/>
                  </a:cubicBezTo>
                  <a:cubicBezTo>
                    <a:pt x="16075" y="11515"/>
                    <a:pt x="16755" y="10557"/>
                    <a:pt x="17976" y="10557"/>
                  </a:cubicBezTo>
                  <a:cubicBezTo>
                    <a:pt x="18486" y="10557"/>
                    <a:pt x="19166" y="10773"/>
                    <a:pt x="19815" y="11098"/>
                  </a:cubicBezTo>
                  <a:cubicBezTo>
                    <a:pt x="19909" y="11145"/>
                    <a:pt x="20006" y="11166"/>
                    <a:pt x="20101" y="11166"/>
                  </a:cubicBezTo>
                  <a:cubicBezTo>
                    <a:pt x="20445" y="11166"/>
                    <a:pt x="20758" y="10886"/>
                    <a:pt x="20758" y="10510"/>
                  </a:cubicBezTo>
                  <a:lnTo>
                    <a:pt x="20758" y="4668"/>
                  </a:lnTo>
                  <a:lnTo>
                    <a:pt x="14962" y="4668"/>
                  </a:lnTo>
                  <a:cubicBezTo>
                    <a:pt x="14483" y="4668"/>
                    <a:pt x="14158" y="4158"/>
                    <a:pt x="14390" y="3725"/>
                  </a:cubicBezTo>
                  <a:cubicBezTo>
                    <a:pt x="14684" y="3153"/>
                    <a:pt x="14854" y="2520"/>
                    <a:pt x="14900" y="1886"/>
                  </a:cubicBezTo>
                  <a:cubicBezTo>
                    <a:pt x="14900" y="649"/>
                    <a:pt x="13942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484370" y="2318714"/>
              <a:ext cx="1063744" cy="1063744"/>
            </a:xfrm>
            <a:custGeom>
              <a:rect b="b" l="l" r="r" t="t"/>
              <a:pathLst>
                <a:path extrusionOk="0" h="20758" w="20758">
                  <a:moveTo>
                    <a:pt x="4668" y="0"/>
                  </a:moveTo>
                  <a:lnTo>
                    <a:pt x="4668" y="5796"/>
                  </a:lnTo>
                  <a:cubicBezTo>
                    <a:pt x="4668" y="6181"/>
                    <a:pt x="4360" y="6453"/>
                    <a:pt x="4019" y="6453"/>
                  </a:cubicBezTo>
                  <a:cubicBezTo>
                    <a:pt x="3921" y="6453"/>
                    <a:pt x="3822" y="6431"/>
                    <a:pt x="3726" y="6383"/>
                  </a:cubicBezTo>
                  <a:cubicBezTo>
                    <a:pt x="3154" y="6074"/>
                    <a:pt x="2536" y="5904"/>
                    <a:pt x="1886" y="5858"/>
                  </a:cubicBezTo>
                  <a:cubicBezTo>
                    <a:pt x="665" y="5858"/>
                    <a:pt x="1" y="6831"/>
                    <a:pt x="1" y="8037"/>
                  </a:cubicBezTo>
                  <a:cubicBezTo>
                    <a:pt x="1" y="9243"/>
                    <a:pt x="665" y="10201"/>
                    <a:pt x="1886" y="10201"/>
                  </a:cubicBezTo>
                  <a:cubicBezTo>
                    <a:pt x="2396" y="10201"/>
                    <a:pt x="3092" y="9969"/>
                    <a:pt x="3726" y="9644"/>
                  </a:cubicBezTo>
                  <a:cubicBezTo>
                    <a:pt x="3817" y="9602"/>
                    <a:pt x="3913" y="9582"/>
                    <a:pt x="4006" y="9582"/>
                  </a:cubicBezTo>
                  <a:cubicBezTo>
                    <a:pt x="4352" y="9582"/>
                    <a:pt x="4668" y="9854"/>
                    <a:pt x="4668" y="10232"/>
                  </a:cubicBezTo>
                  <a:lnTo>
                    <a:pt x="4668" y="16074"/>
                  </a:lnTo>
                  <a:lnTo>
                    <a:pt x="10526" y="16074"/>
                  </a:lnTo>
                  <a:cubicBezTo>
                    <a:pt x="11021" y="16074"/>
                    <a:pt x="11330" y="16584"/>
                    <a:pt x="11114" y="17017"/>
                  </a:cubicBezTo>
                  <a:cubicBezTo>
                    <a:pt x="10789" y="17666"/>
                    <a:pt x="10557" y="18346"/>
                    <a:pt x="10557" y="18856"/>
                  </a:cubicBezTo>
                  <a:cubicBezTo>
                    <a:pt x="10557" y="20093"/>
                    <a:pt x="11531" y="20757"/>
                    <a:pt x="12736" y="20757"/>
                  </a:cubicBezTo>
                  <a:cubicBezTo>
                    <a:pt x="13942" y="20757"/>
                    <a:pt x="14900" y="20093"/>
                    <a:pt x="14900" y="18856"/>
                  </a:cubicBezTo>
                  <a:cubicBezTo>
                    <a:pt x="14854" y="18222"/>
                    <a:pt x="14684" y="17589"/>
                    <a:pt x="14390" y="17017"/>
                  </a:cubicBezTo>
                  <a:cubicBezTo>
                    <a:pt x="14174" y="16584"/>
                    <a:pt x="14483" y="16074"/>
                    <a:pt x="14962" y="16074"/>
                  </a:cubicBezTo>
                  <a:lnTo>
                    <a:pt x="20758" y="16074"/>
                  </a:lnTo>
                  <a:lnTo>
                    <a:pt x="20758" y="10232"/>
                  </a:lnTo>
                  <a:cubicBezTo>
                    <a:pt x="20758" y="9856"/>
                    <a:pt x="20445" y="9576"/>
                    <a:pt x="20101" y="9576"/>
                  </a:cubicBezTo>
                  <a:cubicBezTo>
                    <a:pt x="20006" y="9576"/>
                    <a:pt x="19909" y="9598"/>
                    <a:pt x="19815" y="9644"/>
                  </a:cubicBezTo>
                  <a:cubicBezTo>
                    <a:pt x="19166" y="9969"/>
                    <a:pt x="18486" y="10201"/>
                    <a:pt x="17976" y="10201"/>
                  </a:cubicBezTo>
                  <a:cubicBezTo>
                    <a:pt x="16739" y="10201"/>
                    <a:pt x="16059" y="9227"/>
                    <a:pt x="16059" y="8037"/>
                  </a:cubicBezTo>
                  <a:cubicBezTo>
                    <a:pt x="16059" y="6831"/>
                    <a:pt x="16724" y="5858"/>
                    <a:pt x="17960" y="5858"/>
                  </a:cubicBezTo>
                  <a:cubicBezTo>
                    <a:pt x="18594" y="5904"/>
                    <a:pt x="19228" y="6074"/>
                    <a:pt x="19800" y="6383"/>
                  </a:cubicBezTo>
                  <a:cubicBezTo>
                    <a:pt x="19896" y="6431"/>
                    <a:pt x="19995" y="6453"/>
                    <a:pt x="20093" y="6453"/>
                  </a:cubicBezTo>
                  <a:cubicBezTo>
                    <a:pt x="20434" y="6453"/>
                    <a:pt x="20742" y="6181"/>
                    <a:pt x="20742" y="5796"/>
                  </a:cubicBezTo>
                  <a:lnTo>
                    <a:pt x="20742" y="0"/>
                  </a:lnTo>
                  <a:lnTo>
                    <a:pt x="14947" y="0"/>
                  </a:lnTo>
                  <a:cubicBezTo>
                    <a:pt x="14467" y="15"/>
                    <a:pt x="14143" y="525"/>
                    <a:pt x="14359" y="958"/>
                  </a:cubicBezTo>
                  <a:cubicBezTo>
                    <a:pt x="14668" y="1515"/>
                    <a:pt x="14838" y="2148"/>
                    <a:pt x="14885" y="2782"/>
                  </a:cubicBezTo>
                  <a:cubicBezTo>
                    <a:pt x="14885" y="4019"/>
                    <a:pt x="13926" y="4683"/>
                    <a:pt x="12721" y="4683"/>
                  </a:cubicBezTo>
                  <a:cubicBezTo>
                    <a:pt x="11515" y="4683"/>
                    <a:pt x="10542" y="4019"/>
                    <a:pt x="10542" y="2782"/>
                  </a:cubicBezTo>
                  <a:cubicBezTo>
                    <a:pt x="10542" y="2287"/>
                    <a:pt x="10773" y="1592"/>
                    <a:pt x="11098" y="958"/>
                  </a:cubicBezTo>
                  <a:cubicBezTo>
                    <a:pt x="11314" y="525"/>
                    <a:pt x="11005" y="15"/>
                    <a:pt x="10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3595064" y="2897732"/>
              <a:ext cx="1062975" cy="1063744"/>
            </a:xfrm>
            <a:custGeom>
              <a:rect b="b" l="l" r="r" t="t"/>
              <a:pathLst>
                <a:path extrusionOk="0" h="20758" w="20743">
                  <a:moveTo>
                    <a:pt x="8037" y="0"/>
                  </a:moveTo>
                  <a:cubicBezTo>
                    <a:pt x="6832" y="0"/>
                    <a:pt x="5858" y="665"/>
                    <a:pt x="5858" y="1886"/>
                  </a:cubicBezTo>
                  <a:cubicBezTo>
                    <a:pt x="5905" y="2535"/>
                    <a:pt x="6090" y="3153"/>
                    <a:pt x="6384" y="3725"/>
                  </a:cubicBezTo>
                  <a:cubicBezTo>
                    <a:pt x="6600" y="4158"/>
                    <a:pt x="6291" y="4668"/>
                    <a:pt x="5796" y="4668"/>
                  </a:cubicBezTo>
                  <a:lnTo>
                    <a:pt x="0" y="4668"/>
                  </a:lnTo>
                  <a:lnTo>
                    <a:pt x="0" y="10526"/>
                  </a:lnTo>
                  <a:cubicBezTo>
                    <a:pt x="0" y="10901"/>
                    <a:pt x="313" y="11181"/>
                    <a:pt x="664" y="11181"/>
                  </a:cubicBezTo>
                  <a:cubicBezTo>
                    <a:pt x="761" y="11181"/>
                    <a:pt x="862" y="11160"/>
                    <a:pt x="959" y="11113"/>
                  </a:cubicBezTo>
                  <a:cubicBezTo>
                    <a:pt x="1592" y="10788"/>
                    <a:pt x="2288" y="10557"/>
                    <a:pt x="2782" y="10557"/>
                  </a:cubicBezTo>
                  <a:cubicBezTo>
                    <a:pt x="4019" y="10557"/>
                    <a:pt x="4699" y="11530"/>
                    <a:pt x="4699" y="12736"/>
                  </a:cubicBezTo>
                  <a:cubicBezTo>
                    <a:pt x="4699" y="13941"/>
                    <a:pt x="4034" y="14900"/>
                    <a:pt x="2813" y="14900"/>
                  </a:cubicBezTo>
                  <a:cubicBezTo>
                    <a:pt x="2164" y="14853"/>
                    <a:pt x="1546" y="14683"/>
                    <a:pt x="974" y="14374"/>
                  </a:cubicBezTo>
                  <a:cubicBezTo>
                    <a:pt x="878" y="14326"/>
                    <a:pt x="778" y="14304"/>
                    <a:pt x="681" y="14304"/>
                  </a:cubicBezTo>
                  <a:cubicBezTo>
                    <a:pt x="340" y="14304"/>
                    <a:pt x="31" y="14577"/>
                    <a:pt x="31" y="14962"/>
                  </a:cubicBezTo>
                  <a:lnTo>
                    <a:pt x="31" y="20757"/>
                  </a:lnTo>
                  <a:lnTo>
                    <a:pt x="5827" y="20757"/>
                  </a:lnTo>
                  <a:cubicBezTo>
                    <a:pt x="6306" y="20742"/>
                    <a:pt x="6616" y="20232"/>
                    <a:pt x="6399" y="19799"/>
                  </a:cubicBezTo>
                  <a:cubicBezTo>
                    <a:pt x="6105" y="19243"/>
                    <a:pt x="5920" y="18609"/>
                    <a:pt x="5874" y="17975"/>
                  </a:cubicBezTo>
                  <a:cubicBezTo>
                    <a:pt x="5874" y="16739"/>
                    <a:pt x="6847" y="16074"/>
                    <a:pt x="8053" y="16074"/>
                  </a:cubicBezTo>
                  <a:cubicBezTo>
                    <a:pt x="9258" y="16074"/>
                    <a:pt x="10217" y="16739"/>
                    <a:pt x="10217" y="17975"/>
                  </a:cubicBezTo>
                  <a:cubicBezTo>
                    <a:pt x="10217" y="18470"/>
                    <a:pt x="10000" y="19166"/>
                    <a:pt x="9676" y="19799"/>
                  </a:cubicBezTo>
                  <a:cubicBezTo>
                    <a:pt x="9459" y="20232"/>
                    <a:pt x="9768" y="20742"/>
                    <a:pt x="10248" y="20757"/>
                  </a:cubicBezTo>
                  <a:lnTo>
                    <a:pt x="16074" y="20757"/>
                  </a:lnTo>
                  <a:lnTo>
                    <a:pt x="16074" y="14962"/>
                  </a:lnTo>
                  <a:cubicBezTo>
                    <a:pt x="16074" y="14577"/>
                    <a:pt x="16383" y="14304"/>
                    <a:pt x="16724" y="14304"/>
                  </a:cubicBezTo>
                  <a:cubicBezTo>
                    <a:pt x="16821" y="14304"/>
                    <a:pt x="16921" y="14326"/>
                    <a:pt x="17017" y="14374"/>
                  </a:cubicBezTo>
                  <a:cubicBezTo>
                    <a:pt x="17589" y="14683"/>
                    <a:pt x="18223" y="14853"/>
                    <a:pt x="18856" y="14900"/>
                  </a:cubicBezTo>
                  <a:cubicBezTo>
                    <a:pt x="20093" y="14900"/>
                    <a:pt x="20742" y="13941"/>
                    <a:pt x="20742" y="12736"/>
                  </a:cubicBezTo>
                  <a:cubicBezTo>
                    <a:pt x="20742" y="11530"/>
                    <a:pt x="20093" y="10557"/>
                    <a:pt x="18856" y="10557"/>
                  </a:cubicBezTo>
                  <a:cubicBezTo>
                    <a:pt x="18346" y="10557"/>
                    <a:pt x="17666" y="10788"/>
                    <a:pt x="17017" y="11113"/>
                  </a:cubicBezTo>
                  <a:cubicBezTo>
                    <a:pt x="16923" y="11160"/>
                    <a:pt x="16826" y="11181"/>
                    <a:pt x="16731" y="11181"/>
                  </a:cubicBezTo>
                  <a:cubicBezTo>
                    <a:pt x="16387" y="11181"/>
                    <a:pt x="16074" y="10901"/>
                    <a:pt x="16074" y="10526"/>
                  </a:cubicBezTo>
                  <a:lnTo>
                    <a:pt x="16074" y="4668"/>
                  </a:lnTo>
                  <a:lnTo>
                    <a:pt x="10232" y="4668"/>
                  </a:lnTo>
                  <a:cubicBezTo>
                    <a:pt x="9753" y="4668"/>
                    <a:pt x="9428" y="4158"/>
                    <a:pt x="9660" y="3725"/>
                  </a:cubicBezTo>
                  <a:cubicBezTo>
                    <a:pt x="9985" y="3091"/>
                    <a:pt x="10201" y="2396"/>
                    <a:pt x="10201" y="1886"/>
                  </a:cubicBezTo>
                  <a:cubicBezTo>
                    <a:pt x="10201" y="665"/>
                    <a:pt x="9243" y="0"/>
                    <a:pt x="8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527" name="Google Shape;5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1361" y="115409"/>
            <a:ext cx="442352" cy="43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">
            <a:hlinkClick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5059" y="386585"/>
            <a:ext cx="458936" cy="45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">
            <a:hlinkClick action="ppaction://hlinkshowjump?jump=previous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38839" y="367744"/>
            <a:ext cx="458936" cy="45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680" y="104423"/>
            <a:ext cx="828043" cy="741098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"/>
          <p:cNvSpPr txBox="1"/>
          <p:nvPr/>
        </p:nvSpPr>
        <p:spPr>
          <a:xfrm>
            <a:off x="4800590" y="1029792"/>
            <a:ext cx="4735461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Oswald"/>
              <a:buNone/>
            </a:pPr>
            <a:r>
              <a:rPr b="1" i="0" lang="ar-EG" sz="3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 الاهداف المعرفية </a:t>
            </a:r>
            <a:endParaRPr b="1" i="0" sz="35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"/>
          <p:cNvSpPr txBox="1"/>
          <p:nvPr/>
        </p:nvSpPr>
        <p:spPr>
          <a:xfrm>
            <a:off x="-713204" y="1330294"/>
            <a:ext cx="4735461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Oswald"/>
              <a:buNone/>
            </a:pPr>
            <a:r>
              <a:rPr b="1" i="0" lang="ar-EG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 الاهداف المهارية </a:t>
            </a:r>
            <a:endParaRPr b="1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"/>
          <p:cNvSpPr txBox="1"/>
          <p:nvPr>
            <p:ph idx="4" type="subTitle"/>
          </p:nvPr>
        </p:nvSpPr>
        <p:spPr>
          <a:xfrm>
            <a:off x="433041" y="2006686"/>
            <a:ext cx="2442972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 أن يرسم الطالب نموذجاً يوضّح مكونات المجموعة الشمسية .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4" name="Google Shape;534;p3"/>
          <p:cNvCxnSpPr/>
          <p:nvPr/>
        </p:nvCxnSpPr>
        <p:spPr>
          <a:xfrm rot="-5400000">
            <a:off x="2901454" y="3227041"/>
            <a:ext cx="868800" cy="5370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35" name="Google Shape;535;p3"/>
          <p:cNvSpPr txBox="1"/>
          <p:nvPr/>
        </p:nvSpPr>
        <p:spPr>
          <a:xfrm>
            <a:off x="-608910" y="3219454"/>
            <a:ext cx="4735461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Oswald"/>
              <a:buNone/>
            </a:pPr>
            <a:r>
              <a:rPr b="1" i="0" lang="ar-EG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 الاهداف الوجدانية  </a:t>
            </a:r>
            <a:endParaRPr b="1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"/>
          <p:cNvSpPr txBox="1"/>
          <p:nvPr>
            <p:ph idx="3" type="subTitle"/>
          </p:nvPr>
        </p:nvSpPr>
        <p:spPr>
          <a:xfrm>
            <a:off x="0" y="3671425"/>
            <a:ext cx="3209469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ان يستشعر الطالب عظمة الخالق سبحانه وتعالى الذي خلق هذه الأجرام السماوية وعرّف الانسان بها وسخرها في خدمته .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500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4"/>
          <p:cNvGrpSpPr/>
          <p:nvPr/>
        </p:nvGrpSpPr>
        <p:grpSpPr>
          <a:xfrm rot="5400000">
            <a:off x="2409212" y="2495817"/>
            <a:ext cx="1871888" cy="1901090"/>
            <a:chOff x="1118175" y="1197925"/>
            <a:chExt cx="1268560" cy="852750"/>
          </a:xfrm>
        </p:grpSpPr>
        <p:sp>
          <p:nvSpPr>
            <p:cNvPr id="542" name="Google Shape;542;p4"/>
            <p:cNvSpPr/>
            <p:nvPr/>
          </p:nvSpPr>
          <p:spPr>
            <a:xfrm>
              <a:off x="2383257" y="2047789"/>
              <a:ext cx="3478" cy="2886"/>
            </a:xfrm>
            <a:custGeom>
              <a:rect b="b" l="l" r="r" t="t"/>
              <a:pathLst>
                <a:path extrusionOk="0" h="78" w="94">
                  <a:moveTo>
                    <a:pt x="93" y="1"/>
                  </a:moveTo>
                  <a:lnTo>
                    <a:pt x="0" y="78"/>
                  </a:lnTo>
                  <a:lnTo>
                    <a:pt x="93" y="7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1724406" y="1388938"/>
              <a:ext cx="662308" cy="661716"/>
            </a:xfrm>
            <a:custGeom>
              <a:rect b="b" l="l" r="r" t="t"/>
              <a:pathLst>
                <a:path extrusionOk="0" h="17883" w="17899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4"/>
                  </a:lnTo>
                  <a:lnTo>
                    <a:pt x="13771" y="4127"/>
                  </a:lnTo>
                  <a:lnTo>
                    <a:pt x="12659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8"/>
                  </a:lnTo>
                  <a:lnTo>
                    <a:pt x="8207" y="9691"/>
                  </a:lnTo>
                  <a:lnTo>
                    <a:pt x="7095" y="10804"/>
                  </a:lnTo>
                  <a:lnTo>
                    <a:pt x="5982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5"/>
                  </a:lnTo>
                  <a:lnTo>
                    <a:pt x="1530" y="16368"/>
                  </a:lnTo>
                  <a:lnTo>
                    <a:pt x="418" y="17481"/>
                  </a:lnTo>
                  <a:lnTo>
                    <a:pt x="0" y="17883"/>
                  </a:lnTo>
                  <a:lnTo>
                    <a:pt x="201" y="17883"/>
                  </a:lnTo>
                  <a:lnTo>
                    <a:pt x="680" y="17419"/>
                  </a:lnTo>
                  <a:lnTo>
                    <a:pt x="1793" y="16306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2" y="12968"/>
                  </a:lnTo>
                  <a:lnTo>
                    <a:pt x="6244" y="11855"/>
                  </a:lnTo>
                  <a:lnTo>
                    <a:pt x="7357" y="10742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9" y="6291"/>
                  </a:lnTo>
                  <a:lnTo>
                    <a:pt x="12921" y="5178"/>
                  </a:lnTo>
                  <a:lnTo>
                    <a:pt x="14034" y="4065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3" y="727"/>
                  </a:lnTo>
                  <a:lnTo>
                    <a:pt x="17898" y="201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2094998" y="1759530"/>
              <a:ext cx="291728" cy="291136"/>
            </a:xfrm>
            <a:custGeom>
              <a:rect b="b" l="l" r="r" t="t"/>
              <a:pathLst>
                <a:path extrusionOk="0" h="7868" w="7884">
                  <a:moveTo>
                    <a:pt x="7883" y="1"/>
                  </a:moveTo>
                  <a:lnTo>
                    <a:pt x="7095" y="789"/>
                  </a:lnTo>
                  <a:lnTo>
                    <a:pt x="5982" y="1902"/>
                  </a:lnTo>
                  <a:lnTo>
                    <a:pt x="4869" y="3015"/>
                  </a:lnTo>
                  <a:lnTo>
                    <a:pt x="3756" y="4128"/>
                  </a:lnTo>
                  <a:lnTo>
                    <a:pt x="2644" y="5240"/>
                  </a:lnTo>
                  <a:lnTo>
                    <a:pt x="1531" y="6353"/>
                  </a:lnTo>
                  <a:lnTo>
                    <a:pt x="418" y="7466"/>
                  </a:lnTo>
                  <a:lnTo>
                    <a:pt x="1" y="7868"/>
                  </a:lnTo>
                  <a:lnTo>
                    <a:pt x="217" y="7868"/>
                  </a:lnTo>
                  <a:lnTo>
                    <a:pt x="681" y="7404"/>
                  </a:lnTo>
                  <a:lnTo>
                    <a:pt x="1794" y="6291"/>
                  </a:lnTo>
                  <a:lnTo>
                    <a:pt x="2906" y="5179"/>
                  </a:lnTo>
                  <a:lnTo>
                    <a:pt x="4019" y="4066"/>
                  </a:lnTo>
                  <a:lnTo>
                    <a:pt x="5132" y="2953"/>
                  </a:lnTo>
                  <a:lnTo>
                    <a:pt x="6245" y="1840"/>
                  </a:lnTo>
                  <a:lnTo>
                    <a:pt x="7358" y="727"/>
                  </a:lnTo>
                  <a:lnTo>
                    <a:pt x="7883" y="20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2342072" y="2006604"/>
              <a:ext cx="44662" cy="44070"/>
            </a:xfrm>
            <a:custGeom>
              <a:rect b="b" l="l" r="r" t="t"/>
              <a:pathLst>
                <a:path extrusionOk="0" h="1191" w="1207">
                  <a:moveTo>
                    <a:pt x="1206" y="1"/>
                  </a:moveTo>
                  <a:lnTo>
                    <a:pt x="418" y="789"/>
                  </a:lnTo>
                  <a:lnTo>
                    <a:pt x="1" y="1191"/>
                  </a:lnTo>
                  <a:lnTo>
                    <a:pt x="217" y="1191"/>
                  </a:lnTo>
                  <a:lnTo>
                    <a:pt x="681" y="727"/>
                  </a:lnTo>
                  <a:lnTo>
                    <a:pt x="1206" y="20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2300887" y="1965419"/>
              <a:ext cx="85846" cy="85254"/>
            </a:xfrm>
            <a:custGeom>
              <a:rect b="b" l="l" r="r" t="t"/>
              <a:pathLst>
                <a:path extrusionOk="0" h="2304" w="2320">
                  <a:moveTo>
                    <a:pt x="2319" y="1"/>
                  </a:moveTo>
                  <a:lnTo>
                    <a:pt x="835" y="1469"/>
                  </a:lnTo>
                  <a:lnTo>
                    <a:pt x="418" y="1902"/>
                  </a:lnTo>
                  <a:lnTo>
                    <a:pt x="1" y="2304"/>
                  </a:lnTo>
                  <a:lnTo>
                    <a:pt x="217" y="2304"/>
                  </a:lnTo>
                  <a:lnTo>
                    <a:pt x="681" y="1840"/>
                  </a:lnTo>
                  <a:lnTo>
                    <a:pt x="1794" y="727"/>
                  </a:lnTo>
                  <a:lnTo>
                    <a:pt x="2319" y="202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2259702" y="1924270"/>
              <a:ext cx="127030" cy="126401"/>
            </a:xfrm>
            <a:custGeom>
              <a:rect b="b" l="l" r="r" t="t"/>
              <a:pathLst>
                <a:path extrusionOk="0" h="3416" w="3433">
                  <a:moveTo>
                    <a:pt x="3432" y="0"/>
                  </a:moveTo>
                  <a:lnTo>
                    <a:pt x="2644" y="788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16"/>
                  </a:lnTo>
                  <a:lnTo>
                    <a:pt x="217" y="3416"/>
                  </a:lnTo>
                  <a:lnTo>
                    <a:pt x="681" y="2952"/>
                  </a:lnTo>
                  <a:lnTo>
                    <a:pt x="1794" y="1839"/>
                  </a:lnTo>
                  <a:lnTo>
                    <a:pt x="2907" y="727"/>
                  </a:lnTo>
                  <a:lnTo>
                    <a:pt x="3432" y="201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2218554" y="1883085"/>
              <a:ext cx="168176" cy="167584"/>
            </a:xfrm>
            <a:custGeom>
              <a:rect b="b" l="l" r="r" t="t"/>
              <a:pathLst>
                <a:path extrusionOk="0" h="4529" w="4545">
                  <a:moveTo>
                    <a:pt x="4544" y="0"/>
                  </a:moveTo>
                  <a:lnTo>
                    <a:pt x="3060" y="1469"/>
                  </a:lnTo>
                  <a:lnTo>
                    <a:pt x="2643" y="1901"/>
                  </a:lnTo>
                  <a:lnTo>
                    <a:pt x="1530" y="3014"/>
                  </a:lnTo>
                  <a:lnTo>
                    <a:pt x="417" y="4127"/>
                  </a:lnTo>
                  <a:lnTo>
                    <a:pt x="0" y="4529"/>
                  </a:lnTo>
                  <a:lnTo>
                    <a:pt x="217" y="4529"/>
                  </a:lnTo>
                  <a:lnTo>
                    <a:pt x="680" y="4065"/>
                  </a:lnTo>
                  <a:lnTo>
                    <a:pt x="1793" y="2952"/>
                  </a:lnTo>
                  <a:lnTo>
                    <a:pt x="2906" y="1840"/>
                  </a:lnTo>
                  <a:lnTo>
                    <a:pt x="4019" y="727"/>
                  </a:lnTo>
                  <a:lnTo>
                    <a:pt x="4544" y="20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1353777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5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1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05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2177369" y="1841900"/>
              <a:ext cx="209360" cy="208768"/>
            </a:xfrm>
            <a:custGeom>
              <a:rect b="b" l="l" r="r" t="t"/>
              <a:pathLst>
                <a:path extrusionOk="0" h="5642" w="5658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4"/>
                  </a:lnTo>
                  <a:lnTo>
                    <a:pt x="1530" y="4127"/>
                  </a:lnTo>
                  <a:lnTo>
                    <a:pt x="418" y="5240"/>
                  </a:lnTo>
                  <a:lnTo>
                    <a:pt x="0" y="5642"/>
                  </a:lnTo>
                  <a:lnTo>
                    <a:pt x="217" y="5642"/>
                  </a:lnTo>
                  <a:lnTo>
                    <a:pt x="680" y="5178"/>
                  </a:lnTo>
                  <a:lnTo>
                    <a:pt x="1793" y="4065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2" y="727"/>
                  </a:lnTo>
                  <a:lnTo>
                    <a:pt x="5657" y="201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2136183" y="1800715"/>
              <a:ext cx="250544" cy="249952"/>
            </a:xfrm>
            <a:custGeom>
              <a:rect b="b" l="l" r="r" t="t"/>
              <a:pathLst>
                <a:path extrusionOk="0" h="6755" w="6771">
                  <a:moveTo>
                    <a:pt x="6770" y="1"/>
                  </a:moveTo>
                  <a:lnTo>
                    <a:pt x="5286" y="1469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7"/>
                  </a:lnTo>
                  <a:lnTo>
                    <a:pt x="1531" y="5240"/>
                  </a:lnTo>
                  <a:lnTo>
                    <a:pt x="418" y="6353"/>
                  </a:lnTo>
                  <a:lnTo>
                    <a:pt x="1" y="6755"/>
                  </a:lnTo>
                  <a:lnTo>
                    <a:pt x="217" y="6755"/>
                  </a:lnTo>
                  <a:lnTo>
                    <a:pt x="681" y="6291"/>
                  </a:lnTo>
                  <a:lnTo>
                    <a:pt x="1793" y="5178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5" y="727"/>
                  </a:lnTo>
                  <a:lnTo>
                    <a:pt x="6770" y="202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2053813" y="1718382"/>
              <a:ext cx="332911" cy="332282"/>
            </a:xfrm>
            <a:custGeom>
              <a:rect b="b" l="l" r="r" t="t"/>
              <a:pathLst>
                <a:path extrusionOk="0" h="8980" w="8997">
                  <a:moveTo>
                    <a:pt x="8996" y="0"/>
                  </a:moveTo>
                  <a:lnTo>
                    <a:pt x="8208" y="788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7" y="5240"/>
                  </a:lnTo>
                  <a:lnTo>
                    <a:pt x="2644" y="6352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80"/>
                  </a:lnTo>
                  <a:lnTo>
                    <a:pt x="217" y="8980"/>
                  </a:lnTo>
                  <a:lnTo>
                    <a:pt x="248" y="8934"/>
                  </a:lnTo>
                  <a:lnTo>
                    <a:pt x="681" y="8516"/>
                  </a:lnTo>
                  <a:lnTo>
                    <a:pt x="1794" y="7403"/>
                  </a:lnTo>
                  <a:lnTo>
                    <a:pt x="2907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39"/>
                  </a:lnTo>
                  <a:lnTo>
                    <a:pt x="8471" y="726"/>
                  </a:lnTo>
                  <a:lnTo>
                    <a:pt x="8996" y="201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2012665" y="1677197"/>
              <a:ext cx="374058" cy="373466"/>
            </a:xfrm>
            <a:custGeom>
              <a:rect b="b" l="l" r="r" t="t"/>
              <a:pathLst>
                <a:path extrusionOk="0" h="10093" w="10109">
                  <a:moveTo>
                    <a:pt x="10108" y="0"/>
                  </a:moveTo>
                  <a:lnTo>
                    <a:pt x="8207" y="1901"/>
                  </a:lnTo>
                  <a:lnTo>
                    <a:pt x="7094" y="3014"/>
                  </a:lnTo>
                  <a:lnTo>
                    <a:pt x="5981" y="4127"/>
                  </a:lnTo>
                  <a:lnTo>
                    <a:pt x="4869" y="5240"/>
                  </a:lnTo>
                  <a:lnTo>
                    <a:pt x="3756" y="6353"/>
                  </a:lnTo>
                  <a:lnTo>
                    <a:pt x="2643" y="7465"/>
                  </a:lnTo>
                  <a:lnTo>
                    <a:pt x="1530" y="8578"/>
                  </a:lnTo>
                  <a:lnTo>
                    <a:pt x="417" y="9691"/>
                  </a:lnTo>
                  <a:lnTo>
                    <a:pt x="0" y="10093"/>
                  </a:lnTo>
                  <a:lnTo>
                    <a:pt x="216" y="10093"/>
                  </a:lnTo>
                  <a:lnTo>
                    <a:pt x="680" y="9629"/>
                  </a:lnTo>
                  <a:lnTo>
                    <a:pt x="1793" y="8516"/>
                  </a:lnTo>
                  <a:lnTo>
                    <a:pt x="2906" y="7404"/>
                  </a:lnTo>
                  <a:lnTo>
                    <a:pt x="4019" y="6291"/>
                  </a:lnTo>
                  <a:lnTo>
                    <a:pt x="5131" y="5178"/>
                  </a:lnTo>
                  <a:lnTo>
                    <a:pt x="6244" y="4065"/>
                  </a:lnTo>
                  <a:lnTo>
                    <a:pt x="7357" y="2952"/>
                  </a:lnTo>
                  <a:lnTo>
                    <a:pt x="8470" y="1839"/>
                  </a:lnTo>
                  <a:lnTo>
                    <a:pt x="9583" y="727"/>
                  </a:lnTo>
                  <a:lnTo>
                    <a:pt x="10108" y="201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1971480" y="1636012"/>
              <a:ext cx="415242" cy="414650"/>
            </a:xfrm>
            <a:custGeom>
              <a:rect b="b" l="l" r="r" t="t"/>
              <a:pathLst>
                <a:path extrusionOk="0" h="11206" w="11222">
                  <a:moveTo>
                    <a:pt x="11221" y="0"/>
                  </a:moveTo>
                  <a:lnTo>
                    <a:pt x="10433" y="789"/>
                  </a:lnTo>
                  <a:lnTo>
                    <a:pt x="9320" y="1901"/>
                  </a:lnTo>
                  <a:lnTo>
                    <a:pt x="8207" y="3014"/>
                  </a:lnTo>
                  <a:lnTo>
                    <a:pt x="7094" y="4127"/>
                  </a:lnTo>
                  <a:lnTo>
                    <a:pt x="5982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8"/>
                  </a:lnTo>
                  <a:lnTo>
                    <a:pt x="1530" y="9691"/>
                  </a:lnTo>
                  <a:lnTo>
                    <a:pt x="418" y="10804"/>
                  </a:lnTo>
                  <a:lnTo>
                    <a:pt x="0" y="11206"/>
                  </a:lnTo>
                  <a:lnTo>
                    <a:pt x="217" y="11206"/>
                  </a:lnTo>
                  <a:lnTo>
                    <a:pt x="680" y="10742"/>
                  </a:lnTo>
                  <a:lnTo>
                    <a:pt x="2473" y="8934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2" y="6291"/>
                  </a:lnTo>
                  <a:lnTo>
                    <a:pt x="6244" y="5178"/>
                  </a:lnTo>
                  <a:lnTo>
                    <a:pt x="7357" y="4065"/>
                  </a:lnTo>
                  <a:lnTo>
                    <a:pt x="8470" y="2952"/>
                  </a:lnTo>
                  <a:lnTo>
                    <a:pt x="9583" y="1840"/>
                  </a:lnTo>
                  <a:lnTo>
                    <a:pt x="10696" y="727"/>
                  </a:lnTo>
                  <a:lnTo>
                    <a:pt x="11221" y="201"/>
                  </a:lnTo>
                  <a:lnTo>
                    <a:pt x="1122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1930295" y="1594827"/>
              <a:ext cx="456426" cy="455834"/>
            </a:xfrm>
            <a:custGeom>
              <a:rect b="b" l="l" r="r" t="t"/>
              <a:pathLst>
                <a:path extrusionOk="0" h="12319" w="12335">
                  <a:moveTo>
                    <a:pt x="12334" y="1"/>
                  </a:moveTo>
                  <a:lnTo>
                    <a:pt x="10433" y="1902"/>
                  </a:lnTo>
                  <a:lnTo>
                    <a:pt x="9320" y="3014"/>
                  </a:lnTo>
                  <a:lnTo>
                    <a:pt x="8207" y="4127"/>
                  </a:lnTo>
                  <a:lnTo>
                    <a:pt x="7095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1"/>
                  </a:lnTo>
                  <a:lnTo>
                    <a:pt x="835" y="11484"/>
                  </a:lnTo>
                  <a:lnTo>
                    <a:pt x="418" y="11917"/>
                  </a:lnTo>
                  <a:lnTo>
                    <a:pt x="0" y="12319"/>
                  </a:lnTo>
                  <a:lnTo>
                    <a:pt x="217" y="12319"/>
                  </a:lnTo>
                  <a:lnTo>
                    <a:pt x="680" y="11855"/>
                  </a:lnTo>
                  <a:lnTo>
                    <a:pt x="1793" y="10742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5" y="6291"/>
                  </a:lnTo>
                  <a:lnTo>
                    <a:pt x="7357" y="5178"/>
                  </a:lnTo>
                  <a:lnTo>
                    <a:pt x="8470" y="4065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9" y="727"/>
                  </a:lnTo>
                  <a:lnTo>
                    <a:pt x="12334" y="202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1889110" y="1553641"/>
              <a:ext cx="497610" cy="497018"/>
            </a:xfrm>
            <a:custGeom>
              <a:rect b="b" l="l" r="r" t="t"/>
              <a:pathLst>
                <a:path extrusionOk="0" h="13432" w="13448">
                  <a:moveTo>
                    <a:pt x="13447" y="1"/>
                  </a:moveTo>
                  <a:lnTo>
                    <a:pt x="12659" y="789"/>
                  </a:lnTo>
                  <a:lnTo>
                    <a:pt x="11546" y="1902"/>
                  </a:lnTo>
                  <a:lnTo>
                    <a:pt x="10433" y="3015"/>
                  </a:lnTo>
                  <a:lnTo>
                    <a:pt x="9320" y="4127"/>
                  </a:lnTo>
                  <a:lnTo>
                    <a:pt x="8208" y="5240"/>
                  </a:lnTo>
                  <a:lnTo>
                    <a:pt x="7095" y="6353"/>
                  </a:lnTo>
                  <a:lnTo>
                    <a:pt x="5982" y="7466"/>
                  </a:lnTo>
                  <a:lnTo>
                    <a:pt x="4869" y="8579"/>
                  </a:lnTo>
                  <a:lnTo>
                    <a:pt x="3756" y="9692"/>
                  </a:lnTo>
                  <a:lnTo>
                    <a:pt x="2644" y="10804"/>
                  </a:lnTo>
                  <a:lnTo>
                    <a:pt x="1531" y="11917"/>
                  </a:lnTo>
                  <a:lnTo>
                    <a:pt x="418" y="13030"/>
                  </a:lnTo>
                  <a:lnTo>
                    <a:pt x="1" y="13432"/>
                  </a:lnTo>
                  <a:lnTo>
                    <a:pt x="217" y="13432"/>
                  </a:lnTo>
                  <a:lnTo>
                    <a:pt x="681" y="12968"/>
                  </a:lnTo>
                  <a:lnTo>
                    <a:pt x="1793" y="11855"/>
                  </a:lnTo>
                  <a:lnTo>
                    <a:pt x="2906" y="10743"/>
                  </a:lnTo>
                  <a:lnTo>
                    <a:pt x="4699" y="8934"/>
                  </a:lnTo>
                  <a:lnTo>
                    <a:pt x="5132" y="8517"/>
                  </a:lnTo>
                  <a:lnTo>
                    <a:pt x="6245" y="7404"/>
                  </a:lnTo>
                  <a:lnTo>
                    <a:pt x="7358" y="6291"/>
                  </a:lnTo>
                  <a:lnTo>
                    <a:pt x="8470" y="5178"/>
                  </a:lnTo>
                  <a:lnTo>
                    <a:pt x="9583" y="4066"/>
                  </a:lnTo>
                  <a:lnTo>
                    <a:pt x="10696" y="2953"/>
                  </a:lnTo>
                  <a:lnTo>
                    <a:pt x="11809" y="1840"/>
                  </a:lnTo>
                  <a:lnTo>
                    <a:pt x="12922" y="727"/>
                  </a:lnTo>
                  <a:lnTo>
                    <a:pt x="13447" y="202"/>
                  </a:lnTo>
                  <a:lnTo>
                    <a:pt x="1344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1847925" y="1512456"/>
              <a:ext cx="538793" cy="538201"/>
            </a:xfrm>
            <a:custGeom>
              <a:rect b="b" l="l" r="r" t="t"/>
              <a:pathLst>
                <a:path extrusionOk="0" h="14545" w="14561">
                  <a:moveTo>
                    <a:pt x="14560" y="1"/>
                  </a:moveTo>
                  <a:lnTo>
                    <a:pt x="12659" y="1902"/>
                  </a:lnTo>
                  <a:lnTo>
                    <a:pt x="11546" y="3015"/>
                  </a:lnTo>
                  <a:lnTo>
                    <a:pt x="10433" y="4128"/>
                  </a:lnTo>
                  <a:lnTo>
                    <a:pt x="9321" y="5240"/>
                  </a:lnTo>
                  <a:lnTo>
                    <a:pt x="8208" y="6353"/>
                  </a:lnTo>
                  <a:lnTo>
                    <a:pt x="7095" y="7466"/>
                  </a:lnTo>
                  <a:lnTo>
                    <a:pt x="5982" y="8579"/>
                  </a:lnTo>
                  <a:lnTo>
                    <a:pt x="4869" y="9692"/>
                  </a:lnTo>
                  <a:lnTo>
                    <a:pt x="3061" y="11485"/>
                  </a:lnTo>
                  <a:lnTo>
                    <a:pt x="2644" y="11917"/>
                  </a:lnTo>
                  <a:lnTo>
                    <a:pt x="1531" y="13030"/>
                  </a:lnTo>
                  <a:lnTo>
                    <a:pt x="418" y="14143"/>
                  </a:lnTo>
                  <a:lnTo>
                    <a:pt x="1" y="14545"/>
                  </a:lnTo>
                  <a:lnTo>
                    <a:pt x="217" y="14545"/>
                  </a:lnTo>
                  <a:lnTo>
                    <a:pt x="681" y="14081"/>
                  </a:lnTo>
                  <a:lnTo>
                    <a:pt x="1794" y="12968"/>
                  </a:lnTo>
                  <a:lnTo>
                    <a:pt x="2906" y="11856"/>
                  </a:lnTo>
                  <a:lnTo>
                    <a:pt x="4019" y="10743"/>
                  </a:lnTo>
                  <a:lnTo>
                    <a:pt x="5132" y="9630"/>
                  </a:lnTo>
                  <a:lnTo>
                    <a:pt x="6245" y="8517"/>
                  </a:lnTo>
                  <a:lnTo>
                    <a:pt x="7358" y="7404"/>
                  </a:lnTo>
                  <a:lnTo>
                    <a:pt x="8471" y="6291"/>
                  </a:lnTo>
                  <a:lnTo>
                    <a:pt x="9583" y="5179"/>
                  </a:lnTo>
                  <a:lnTo>
                    <a:pt x="10696" y="4066"/>
                  </a:lnTo>
                  <a:lnTo>
                    <a:pt x="11809" y="2953"/>
                  </a:lnTo>
                  <a:lnTo>
                    <a:pt x="12922" y="1840"/>
                  </a:lnTo>
                  <a:lnTo>
                    <a:pt x="14035" y="727"/>
                  </a:lnTo>
                  <a:lnTo>
                    <a:pt x="14560" y="202"/>
                  </a:lnTo>
                  <a:lnTo>
                    <a:pt x="1456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806740" y="1471308"/>
              <a:ext cx="579977" cy="579348"/>
            </a:xfrm>
            <a:custGeom>
              <a:rect b="b" l="l" r="r" t="t"/>
              <a:pathLst>
                <a:path extrusionOk="0" h="15657" w="15674">
                  <a:moveTo>
                    <a:pt x="15673" y="0"/>
                  </a:moveTo>
                  <a:lnTo>
                    <a:pt x="14885" y="788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4" y="5240"/>
                  </a:lnTo>
                  <a:lnTo>
                    <a:pt x="9321" y="6352"/>
                  </a:lnTo>
                  <a:lnTo>
                    <a:pt x="8208" y="7465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70" y="10804"/>
                  </a:lnTo>
                  <a:lnTo>
                    <a:pt x="3757" y="11917"/>
                  </a:lnTo>
                  <a:lnTo>
                    <a:pt x="2644" y="13029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57"/>
                  </a:lnTo>
                  <a:lnTo>
                    <a:pt x="217" y="15657"/>
                  </a:lnTo>
                  <a:lnTo>
                    <a:pt x="681" y="15193"/>
                  </a:lnTo>
                  <a:lnTo>
                    <a:pt x="1794" y="14080"/>
                  </a:lnTo>
                  <a:lnTo>
                    <a:pt x="2907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6"/>
                  </a:lnTo>
                  <a:lnTo>
                    <a:pt x="8471" y="7403"/>
                  </a:lnTo>
                  <a:lnTo>
                    <a:pt x="9584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39"/>
                  </a:lnTo>
                  <a:lnTo>
                    <a:pt x="15148" y="727"/>
                  </a:lnTo>
                  <a:lnTo>
                    <a:pt x="15673" y="201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765592" y="1430123"/>
              <a:ext cx="621124" cy="620532"/>
            </a:xfrm>
            <a:custGeom>
              <a:rect b="b" l="l" r="r" t="t"/>
              <a:pathLst>
                <a:path extrusionOk="0" h="16770" w="16786">
                  <a:moveTo>
                    <a:pt x="16785" y="0"/>
                  </a:moveTo>
                  <a:lnTo>
                    <a:pt x="14884" y="1901"/>
                  </a:lnTo>
                  <a:lnTo>
                    <a:pt x="13771" y="3014"/>
                  </a:lnTo>
                  <a:lnTo>
                    <a:pt x="12658" y="4127"/>
                  </a:lnTo>
                  <a:lnTo>
                    <a:pt x="11546" y="5240"/>
                  </a:lnTo>
                  <a:lnTo>
                    <a:pt x="10433" y="6353"/>
                  </a:lnTo>
                  <a:lnTo>
                    <a:pt x="9320" y="7465"/>
                  </a:lnTo>
                  <a:lnTo>
                    <a:pt x="8207" y="8578"/>
                  </a:lnTo>
                  <a:lnTo>
                    <a:pt x="7094" y="9691"/>
                  </a:lnTo>
                  <a:lnTo>
                    <a:pt x="5286" y="11484"/>
                  </a:lnTo>
                  <a:lnTo>
                    <a:pt x="4869" y="11917"/>
                  </a:lnTo>
                  <a:lnTo>
                    <a:pt x="3756" y="13030"/>
                  </a:lnTo>
                  <a:lnTo>
                    <a:pt x="2643" y="14142"/>
                  </a:lnTo>
                  <a:lnTo>
                    <a:pt x="1530" y="15255"/>
                  </a:lnTo>
                  <a:lnTo>
                    <a:pt x="417" y="16368"/>
                  </a:lnTo>
                  <a:lnTo>
                    <a:pt x="0" y="16770"/>
                  </a:lnTo>
                  <a:lnTo>
                    <a:pt x="217" y="16770"/>
                  </a:lnTo>
                  <a:lnTo>
                    <a:pt x="680" y="16306"/>
                  </a:lnTo>
                  <a:lnTo>
                    <a:pt x="1793" y="15193"/>
                  </a:lnTo>
                  <a:lnTo>
                    <a:pt x="2906" y="14081"/>
                  </a:lnTo>
                  <a:lnTo>
                    <a:pt x="4019" y="12968"/>
                  </a:lnTo>
                  <a:lnTo>
                    <a:pt x="5131" y="11855"/>
                  </a:lnTo>
                  <a:lnTo>
                    <a:pt x="6244" y="10742"/>
                  </a:lnTo>
                  <a:lnTo>
                    <a:pt x="7357" y="9629"/>
                  </a:lnTo>
                  <a:lnTo>
                    <a:pt x="8470" y="8516"/>
                  </a:lnTo>
                  <a:lnTo>
                    <a:pt x="9583" y="7404"/>
                  </a:lnTo>
                  <a:lnTo>
                    <a:pt x="10696" y="6291"/>
                  </a:lnTo>
                  <a:lnTo>
                    <a:pt x="11808" y="5178"/>
                  </a:lnTo>
                  <a:lnTo>
                    <a:pt x="12921" y="4065"/>
                  </a:lnTo>
                  <a:lnTo>
                    <a:pt x="14034" y="2952"/>
                  </a:lnTo>
                  <a:lnTo>
                    <a:pt x="15147" y="1840"/>
                  </a:lnTo>
                  <a:lnTo>
                    <a:pt x="16260" y="727"/>
                  </a:lnTo>
                  <a:lnTo>
                    <a:pt x="16785" y="201"/>
                  </a:lnTo>
                  <a:lnTo>
                    <a:pt x="167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1683221" y="1347753"/>
              <a:ext cx="703492" cy="702899"/>
            </a:xfrm>
            <a:custGeom>
              <a:rect b="b" l="l" r="r" t="t"/>
              <a:pathLst>
                <a:path extrusionOk="0" h="18996" w="19012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7"/>
                  </a:lnTo>
                  <a:lnTo>
                    <a:pt x="13772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1"/>
                  </a:lnTo>
                  <a:lnTo>
                    <a:pt x="8208" y="10804"/>
                  </a:lnTo>
                  <a:lnTo>
                    <a:pt x="7095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8"/>
                  </a:lnTo>
                  <a:lnTo>
                    <a:pt x="1531" y="17481"/>
                  </a:lnTo>
                  <a:lnTo>
                    <a:pt x="418" y="18594"/>
                  </a:lnTo>
                  <a:lnTo>
                    <a:pt x="402" y="18594"/>
                  </a:lnTo>
                  <a:lnTo>
                    <a:pt x="1" y="18996"/>
                  </a:lnTo>
                  <a:lnTo>
                    <a:pt x="217" y="18996"/>
                  </a:lnTo>
                  <a:lnTo>
                    <a:pt x="248" y="18950"/>
                  </a:lnTo>
                  <a:lnTo>
                    <a:pt x="681" y="18532"/>
                  </a:lnTo>
                  <a:lnTo>
                    <a:pt x="1793" y="17419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5" y="12968"/>
                  </a:lnTo>
                  <a:lnTo>
                    <a:pt x="7357" y="11855"/>
                  </a:lnTo>
                  <a:lnTo>
                    <a:pt x="8470" y="10742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2" y="6291"/>
                  </a:lnTo>
                  <a:lnTo>
                    <a:pt x="14034" y="5178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6" y="727"/>
                  </a:lnTo>
                  <a:lnTo>
                    <a:pt x="19011" y="202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1642036" y="1306568"/>
              <a:ext cx="744675" cy="744083"/>
            </a:xfrm>
            <a:custGeom>
              <a:rect b="b" l="l" r="r" t="t"/>
              <a:pathLst>
                <a:path extrusionOk="0" h="20109" w="20125">
                  <a:moveTo>
                    <a:pt x="20124" y="1"/>
                  </a:moveTo>
                  <a:lnTo>
                    <a:pt x="19336" y="789"/>
                  </a:lnTo>
                  <a:lnTo>
                    <a:pt x="18223" y="1902"/>
                  </a:lnTo>
                  <a:lnTo>
                    <a:pt x="17110" y="3015"/>
                  </a:lnTo>
                  <a:lnTo>
                    <a:pt x="15997" y="4128"/>
                  </a:lnTo>
                  <a:lnTo>
                    <a:pt x="14885" y="5240"/>
                  </a:lnTo>
                  <a:lnTo>
                    <a:pt x="13772" y="6353"/>
                  </a:lnTo>
                  <a:lnTo>
                    <a:pt x="12659" y="7466"/>
                  </a:lnTo>
                  <a:lnTo>
                    <a:pt x="11546" y="8579"/>
                  </a:lnTo>
                  <a:lnTo>
                    <a:pt x="10433" y="9692"/>
                  </a:lnTo>
                  <a:lnTo>
                    <a:pt x="8208" y="11917"/>
                  </a:lnTo>
                  <a:lnTo>
                    <a:pt x="7095" y="13030"/>
                  </a:lnTo>
                  <a:lnTo>
                    <a:pt x="5982" y="14143"/>
                  </a:lnTo>
                  <a:lnTo>
                    <a:pt x="4869" y="15256"/>
                  </a:lnTo>
                  <a:lnTo>
                    <a:pt x="3756" y="16369"/>
                  </a:lnTo>
                  <a:lnTo>
                    <a:pt x="2644" y="17481"/>
                  </a:lnTo>
                  <a:lnTo>
                    <a:pt x="1515" y="18594"/>
                  </a:lnTo>
                  <a:lnTo>
                    <a:pt x="418" y="19707"/>
                  </a:lnTo>
                  <a:lnTo>
                    <a:pt x="1" y="20109"/>
                  </a:lnTo>
                  <a:lnTo>
                    <a:pt x="217" y="20109"/>
                  </a:lnTo>
                  <a:lnTo>
                    <a:pt x="681" y="19645"/>
                  </a:lnTo>
                  <a:lnTo>
                    <a:pt x="1794" y="18532"/>
                  </a:lnTo>
                  <a:lnTo>
                    <a:pt x="2906" y="17420"/>
                  </a:lnTo>
                  <a:lnTo>
                    <a:pt x="4019" y="16307"/>
                  </a:lnTo>
                  <a:lnTo>
                    <a:pt x="5132" y="15194"/>
                  </a:lnTo>
                  <a:lnTo>
                    <a:pt x="6245" y="14081"/>
                  </a:lnTo>
                  <a:lnTo>
                    <a:pt x="7358" y="12968"/>
                  </a:lnTo>
                  <a:lnTo>
                    <a:pt x="8470" y="11855"/>
                  </a:lnTo>
                  <a:lnTo>
                    <a:pt x="9583" y="10743"/>
                  </a:lnTo>
                  <a:lnTo>
                    <a:pt x="11809" y="8517"/>
                  </a:lnTo>
                  <a:lnTo>
                    <a:pt x="12922" y="7404"/>
                  </a:lnTo>
                  <a:lnTo>
                    <a:pt x="14035" y="6291"/>
                  </a:lnTo>
                  <a:lnTo>
                    <a:pt x="15147" y="5179"/>
                  </a:lnTo>
                  <a:lnTo>
                    <a:pt x="16260" y="4066"/>
                  </a:lnTo>
                  <a:lnTo>
                    <a:pt x="17373" y="2953"/>
                  </a:lnTo>
                  <a:lnTo>
                    <a:pt x="18486" y="1840"/>
                  </a:lnTo>
                  <a:lnTo>
                    <a:pt x="19599" y="727"/>
                  </a:lnTo>
                  <a:lnTo>
                    <a:pt x="20124" y="202"/>
                  </a:lnTo>
                  <a:lnTo>
                    <a:pt x="2012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1600851" y="1265420"/>
              <a:ext cx="785859" cy="785230"/>
            </a:xfrm>
            <a:custGeom>
              <a:rect b="b" l="l" r="r" t="t"/>
              <a:pathLst>
                <a:path extrusionOk="0" h="21221" w="21238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8" y="5240"/>
                  </a:lnTo>
                  <a:lnTo>
                    <a:pt x="14885" y="6352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4" y="10804"/>
                  </a:lnTo>
                  <a:lnTo>
                    <a:pt x="9321" y="11916"/>
                  </a:lnTo>
                  <a:lnTo>
                    <a:pt x="8208" y="13029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7" y="17481"/>
                  </a:lnTo>
                  <a:lnTo>
                    <a:pt x="2644" y="18593"/>
                  </a:lnTo>
                  <a:lnTo>
                    <a:pt x="2628" y="18593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21"/>
                  </a:lnTo>
                  <a:lnTo>
                    <a:pt x="217" y="21221"/>
                  </a:lnTo>
                  <a:lnTo>
                    <a:pt x="681" y="20757"/>
                  </a:lnTo>
                  <a:lnTo>
                    <a:pt x="2474" y="18949"/>
                  </a:lnTo>
                  <a:lnTo>
                    <a:pt x="2907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0"/>
                  </a:lnTo>
                  <a:lnTo>
                    <a:pt x="8471" y="12967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3"/>
                  </a:lnTo>
                  <a:lnTo>
                    <a:pt x="15148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39"/>
                  </a:lnTo>
                  <a:lnTo>
                    <a:pt x="20712" y="726"/>
                  </a:lnTo>
                  <a:lnTo>
                    <a:pt x="21237" y="201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1559703" y="1224235"/>
              <a:ext cx="827006" cy="826414"/>
            </a:xfrm>
            <a:custGeom>
              <a:rect b="b" l="l" r="r" t="t"/>
              <a:pathLst>
                <a:path extrusionOk="0" h="22334" w="22350">
                  <a:moveTo>
                    <a:pt x="22349" y="0"/>
                  </a:moveTo>
                  <a:lnTo>
                    <a:pt x="21561" y="788"/>
                  </a:lnTo>
                  <a:lnTo>
                    <a:pt x="20448" y="1901"/>
                  </a:lnTo>
                  <a:lnTo>
                    <a:pt x="19335" y="3014"/>
                  </a:lnTo>
                  <a:lnTo>
                    <a:pt x="18222" y="4127"/>
                  </a:lnTo>
                  <a:lnTo>
                    <a:pt x="17110" y="5240"/>
                  </a:lnTo>
                  <a:lnTo>
                    <a:pt x="15997" y="6353"/>
                  </a:lnTo>
                  <a:lnTo>
                    <a:pt x="14884" y="7465"/>
                  </a:lnTo>
                  <a:lnTo>
                    <a:pt x="13771" y="8578"/>
                  </a:lnTo>
                  <a:lnTo>
                    <a:pt x="12658" y="9691"/>
                  </a:lnTo>
                  <a:lnTo>
                    <a:pt x="10433" y="11917"/>
                  </a:lnTo>
                  <a:lnTo>
                    <a:pt x="9320" y="13029"/>
                  </a:lnTo>
                  <a:lnTo>
                    <a:pt x="8207" y="14142"/>
                  </a:lnTo>
                  <a:lnTo>
                    <a:pt x="7094" y="15255"/>
                  </a:lnTo>
                  <a:lnTo>
                    <a:pt x="5981" y="16368"/>
                  </a:lnTo>
                  <a:lnTo>
                    <a:pt x="4869" y="17481"/>
                  </a:lnTo>
                  <a:lnTo>
                    <a:pt x="3740" y="18594"/>
                  </a:lnTo>
                  <a:lnTo>
                    <a:pt x="2643" y="19706"/>
                  </a:lnTo>
                  <a:lnTo>
                    <a:pt x="835" y="21499"/>
                  </a:lnTo>
                  <a:lnTo>
                    <a:pt x="417" y="21932"/>
                  </a:lnTo>
                  <a:lnTo>
                    <a:pt x="0" y="22334"/>
                  </a:lnTo>
                  <a:lnTo>
                    <a:pt x="216" y="22334"/>
                  </a:lnTo>
                  <a:lnTo>
                    <a:pt x="680" y="21870"/>
                  </a:lnTo>
                  <a:lnTo>
                    <a:pt x="1793" y="20757"/>
                  </a:lnTo>
                  <a:lnTo>
                    <a:pt x="2906" y="19645"/>
                  </a:lnTo>
                  <a:lnTo>
                    <a:pt x="4019" y="18532"/>
                  </a:lnTo>
                  <a:lnTo>
                    <a:pt x="5131" y="17419"/>
                  </a:lnTo>
                  <a:lnTo>
                    <a:pt x="6244" y="16306"/>
                  </a:lnTo>
                  <a:lnTo>
                    <a:pt x="7357" y="15193"/>
                  </a:lnTo>
                  <a:lnTo>
                    <a:pt x="8470" y="14080"/>
                  </a:lnTo>
                  <a:lnTo>
                    <a:pt x="9583" y="12968"/>
                  </a:lnTo>
                  <a:lnTo>
                    <a:pt x="10695" y="11855"/>
                  </a:lnTo>
                  <a:lnTo>
                    <a:pt x="11808" y="10742"/>
                  </a:lnTo>
                  <a:lnTo>
                    <a:pt x="14034" y="8516"/>
                  </a:lnTo>
                  <a:lnTo>
                    <a:pt x="15147" y="7404"/>
                  </a:lnTo>
                  <a:lnTo>
                    <a:pt x="16260" y="6291"/>
                  </a:lnTo>
                  <a:lnTo>
                    <a:pt x="17372" y="5178"/>
                  </a:lnTo>
                  <a:lnTo>
                    <a:pt x="18485" y="4065"/>
                  </a:lnTo>
                  <a:lnTo>
                    <a:pt x="19598" y="2952"/>
                  </a:lnTo>
                  <a:lnTo>
                    <a:pt x="20711" y="1839"/>
                  </a:lnTo>
                  <a:lnTo>
                    <a:pt x="21824" y="727"/>
                  </a:lnTo>
                  <a:lnTo>
                    <a:pt x="22349" y="201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151851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4853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47733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66" y="17079"/>
                  </a:lnTo>
                  <a:lnTo>
                    <a:pt x="4869" y="18192"/>
                  </a:lnTo>
                  <a:lnTo>
                    <a:pt x="3061" y="19985"/>
                  </a:lnTo>
                  <a:lnTo>
                    <a:pt x="2643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143614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7079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139496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8192" y="14853"/>
                  </a:lnTo>
                  <a:lnTo>
                    <a:pt x="7095" y="15966"/>
                  </a:lnTo>
                  <a:lnTo>
                    <a:pt x="5287" y="1775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131262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10417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45"/>
                  </a:lnTo>
                  <a:lnTo>
                    <a:pt x="201" y="23045"/>
                  </a:lnTo>
                  <a:lnTo>
                    <a:pt x="247" y="22999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27144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30" y="11515"/>
                  </a:lnTo>
                  <a:lnTo>
                    <a:pt x="10433" y="12628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02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23025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2643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15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2473" y="20773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18907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56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28" y="20417"/>
                  </a:lnTo>
                  <a:lnTo>
                    <a:pt x="835" y="2221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14788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4869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41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02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1118175" y="1197925"/>
              <a:ext cx="25754" cy="25754"/>
            </a:xfrm>
            <a:custGeom>
              <a:rect b="b" l="l" r="r" t="t"/>
              <a:pathLst>
                <a:path extrusionOk="0" h="696" w="696">
                  <a:moveTo>
                    <a:pt x="479" y="0"/>
                  </a:moveTo>
                  <a:lnTo>
                    <a:pt x="108" y="387"/>
                  </a:lnTo>
                  <a:lnTo>
                    <a:pt x="0" y="495"/>
                  </a:lnTo>
                  <a:lnTo>
                    <a:pt x="0" y="696"/>
                  </a:lnTo>
                  <a:lnTo>
                    <a:pt x="371" y="32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1118175" y="1197925"/>
              <a:ext cx="66938" cy="66938"/>
            </a:xfrm>
            <a:custGeom>
              <a:rect b="b" l="l" r="r" t="t"/>
              <a:pathLst>
                <a:path extrusionOk="0" h="1809" w="1809">
                  <a:moveTo>
                    <a:pt x="1592" y="0"/>
                  </a:moveTo>
                  <a:lnTo>
                    <a:pt x="1221" y="387"/>
                  </a:lnTo>
                  <a:lnTo>
                    <a:pt x="108" y="1499"/>
                  </a:lnTo>
                  <a:lnTo>
                    <a:pt x="0" y="1608"/>
                  </a:lnTo>
                  <a:lnTo>
                    <a:pt x="0" y="1809"/>
                  </a:lnTo>
                  <a:lnTo>
                    <a:pt x="371" y="1438"/>
                  </a:lnTo>
                  <a:lnTo>
                    <a:pt x="1484" y="325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1118175" y="1197925"/>
              <a:ext cx="108121" cy="108121"/>
            </a:xfrm>
            <a:custGeom>
              <a:rect b="b" l="l" r="r" t="t"/>
              <a:pathLst>
                <a:path extrusionOk="0" h="2922" w="2922">
                  <a:moveTo>
                    <a:pt x="2705" y="0"/>
                  </a:moveTo>
                  <a:lnTo>
                    <a:pt x="2334" y="387"/>
                  </a:lnTo>
                  <a:lnTo>
                    <a:pt x="1221" y="1499"/>
                  </a:lnTo>
                  <a:lnTo>
                    <a:pt x="108" y="2612"/>
                  </a:lnTo>
                  <a:lnTo>
                    <a:pt x="0" y="2720"/>
                  </a:lnTo>
                  <a:lnTo>
                    <a:pt x="0" y="2921"/>
                  </a:lnTo>
                  <a:lnTo>
                    <a:pt x="371" y="2550"/>
                  </a:lnTo>
                  <a:lnTo>
                    <a:pt x="1484" y="1438"/>
                  </a:lnTo>
                  <a:lnTo>
                    <a:pt x="2597" y="32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1118175" y="1197925"/>
              <a:ext cx="149305" cy="149305"/>
            </a:xfrm>
            <a:custGeom>
              <a:rect b="b" l="l" r="r" t="t"/>
              <a:pathLst>
                <a:path extrusionOk="0" h="4035" w="4035">
                  <a:moveTo>
                    <a:pt x="3818" y="0"/>
                  </a:moveTo>
                  <a:lnTo>
                    <a:pt x="2334" y="1499"/>
                  </a:lnTo>
                  <a:lnTo>
                    <a:pt x="1221" y="2612"/>
                  </a:lnTo>
                  <a:lnTo>
                    <a:pt x="108" y="3725"/>
                  </a:lnTo>
                  <a:lnTo>
                    <a:pt x="0" y="3833"/>
                  </a:lnTo>
                  <a:lnTo>
                    <a:pt x="0" y="4034"/>
                  </a:lnTo>
                  <a:lnTo>
                    <a:pt x="371" y="3663"/>
                  </a:lnTo>
                  <a:lnTo>
                    <a:pt x="1484" y="2550"/>
                  </a:lnTo>
                  <a:lnTo>
                    <a:pt x="2597" y="1438"/>
                  </a:lnTo>
                  <a:lnTo>
                    <a:pt x="3710" y="325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1118175" y="1197925"/>
              <a:ext cx="190452" cy="190489"/>
            </a:xfrm>
            <a:custGeom>
              <a:rect b="b" l="l" r="r" t="t"/>
              <a:pathLst>
                <a:path extrusionOk="0" h="5148" w="5147">
                  <a:moveTo>
                    <a:pt x="4931" y="0"/>
                  </a:moveTo>
                  <a:lnTo>
                    <a:pt x="4544" y="387"/>
                  </a:lnTo>
                  <a:lnTo>
                    <a:pt x="3447" y="1499"/>
                  </a:lnTo>
                  <a:lnTo>
                    <a:pt x="2334" y="2612"/>
                  </a:lnTo>
                  <a:lnTo>
                    <a:pt x="1221" y="3725"/>
                  </a:lnTo>
                  <a:lnTo>
                    <a:pt x="108" y="4838"/>
                  </a:lnTo>
                  <a:lnTo>
                    <a:pt x="0" y="4946"/>
                  </a:lnTo>
                  <a:lnTo>
                    <a:pt x="0" y="5147"/>
                  </a:lnTo>
                  <a:lnTo>
                    <a:pt x="371" y="4776"/>
                  </a:lnTo>
                  <a:lnTo>
                    <a:pt x="1484" y="3663"/>
                  </a:lnTo>
                  <a:lnTo>
                    <a:pt x="2597" y="2550"/>
                  </a:lnTo>
                  <a:lnTo>
                    <a:pt x="3710" y="1438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1118175" y="1197925"/>
              <a:ext cx="231636" cy="231636"/>
            </a:xfrm>
            <a:custGeom>
              <a:rect b="b" l="l" r="r" t="t"/>
              <a:pathLst>
                <a:path extrusionOk="0" h="6260" w="6260">
                  <a:moveTo>
                    <a:pt x="6043" y="0"/>
                  </a:moveTo>
                  <a:lnTo>
                    <a:pt x="5672" y="387"/>
                  </a:lnTo>
                  <a:lnTo>
                    <a:pt x="4544" y="1499"/>
                  </a:lnTo>
                  <a:lnTo>
                    <a:pt x="2334" y="3725"/>
                  </a:lnTo>
                  <a:lnTo>
                    <a:pt x="1221" y="4838"/>
                  </a:lnTo>
                  <a:lnTo>
                    <a:pt x="108" y="5951"/>
                  </a:lnTo>
                  <a:lnTo>
                    <a:pt x="0" y="6059"/>
                  </a:lnTo>
                  <a:lnTo>
                    <a:pt x="0" y="6260"/>
                  </a:lnTo>
                  <a:lnTo>
                    <a:pt x="371" y="5889"/>
                  </a:lnTo>
                  <a:lnTo>
                    <a:pt x="1484" y="4776"/>
                  </a:lnTo>
                  <a:lnTo>
                    <a:pt x="2597" y="3663"/>
                  </a:lnTo>
                  <a:lnTo>
                    <a:pt x="3710" y="2550"/>
                  </a:lnTo>
                  <a:lnTo>
                    <a:pt x="4822" y="1438"/>
                  </a:lnTo>
                  <a:lnTo>
                    <a:pt x="5935" y="325"/>
                  </a:lnTo>
                  <a:lnTo>
                    <a:pt x="626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1118175" y="1197925"/>
              <a:ext cx="272819" cy="272819"/>
            </a:xfrm>
            <a:custGeom>
              <a:rect b="b" l="l" r="r" t="t"/>
              <a:pathLst>
                <a:path extrusionOk="0" h="7373" w="7373">
                  <a:moveTo>
                    <a:pt x="7156" y="0"/>
                  </a:moveTo>
                  <a:lnTo>
                    <a:pt x="6785" y="387"/>
                  </a:lnTo>
                  <a:lnTo>
                    <a:pt x="5672" y="1499"/>
                  </a:lnTo>
                  <a:lnTo>
                    <a:pt x="4544" y="2612"/>
                  </a:lnTo>
                  <a:lnTo>
                    <a:pt x="3447" y="3725"/>
                  </a:lnTo>
                  <a:lnTo>
                    <a:pt x="2334" y="4838"/>
                  </a:lnTo>
                  <a:lnTo>
                    <a:pt x="1221" y="5951"/>
                  </a:lnTo>
                  <a:lnTo>
                    <a:pt x="108" y="7064"/>
                  </a:lnTo>
                  <a:lnTo>
                    <a:pt x="0" y="7172"/>
                  </a:lnTo>
                  <a:lnTo>
                    <a:pt x="0" y="7373"/>
                  </a:lnTo>
                  <a:lnTo>
                    <a:pt x="371" y="7002"/>
                  </a:lnTo>
                  <a:lnTo>
                    <a:pt x="1484" y="5889"/>
                  </a:lnTo>
                  <a:lnTo>
                    <a:pt x="2597" y="4776"/>
                  </a:lnTo>
                  <a:lnTo>
                    <a:pt x="3710" y="3663"/>
                  </a:lnTo>
                  <a:lnTo>
                    <a:pt x="4822" y="2550"/>
                  </a:lnTo>
                  <a:lnTo>
                    <a:pt x="5935" y="1438"/>
                  </a:lnTo>
                  <a:lnTo>
                    <a:pt x="7048" y="325"/>
                  </a:lnTo>
                  <a:lnTo>
                    <a:pt x="73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1118175" y="1197925"/>
              <a:ext cx="314003" cy="314003"/>
            </a:xfrm>
            <a:custGeom>
              <a:rect b="b" l="l" r="r" t="t"/>
              <a:pathLst>
                <a:path extrusionOk="0" h="8486" w="8486">
                  <a:moveTo>
                    <a:pt x="8269" y="0"/>
                  </a:moveTo>
                  <a:lnTo>
                    <a:pt x="7898" y="387"/>
                  </a:lnTo>
                  <a:lnTo>
                    <a:pt x="6785" y="1499"/>
                  </a:lnTo>
                  <a:lnTo>
                    <a:pt x="5672" y="2612"/>
                  </a:lnTo>
                  <a:lnTo>
                    <a:pt x="4544" y="3725"/>
                  </a:lnTo>
                  <a:lnTo>
                    <a:pt x="2334" y="5951"/>
                  </a:lnTo>
                  <a:lnTo>
                    <a:pt x="1221" y="7064"/>
                  </a:lnTo>
                  <a:lnTo>
                    <a:pt x="108" y="8176"/>
                  </a:lnTo>
                  <a:lnTo>
                    <a:pt x="0" y="8285"/>
                  </a:lnTo>
                  <a:lnTo>
                    <a:pt x="0" y="8486"/>
                  </a:lnTo>
                  <a:lnTo>
                    <a:pt x="371" y="8115"/>
                  </a:lnTo>
                  <a:lnTo>
                    <a:pt x="1484" y="7002"/>
                  </a:lnTo>
                  <a:lnTo>
                    <a:pt x="2597" y="5889"/>
                  </a:lnTo>
                  <a:lnTo>
                    <a:pt x="3710" y="4776"/>
                  </a:lnTo>
                  <a:lnTo>
                    <a:pt x="5935" y="2550"/>
                  </a:lnTo>
                  <a:lnTo>
                    <a:pt x="7048" y="1438"/>
                  </a:lnTo>
                  <a:lnTo>
                    <a:pt x="8161" y="325"/>
                  </a:lnTo>
                  <a:lnTo>
                    <a:pt x="84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1118175" y="1197925"/>
              <a:ext cx="355187" cy="355187"/>
            </a:xfrm>
            <a:custGeom>
              <a:rect b="b" l="l" r="r" t="t"/>
              <a:pathLst>
                <a:path extrusionOk="0" h="9599" w="9599">
                  <a:moveTo>
                    <a:pt x="9382" y="0"/>
                  </a:moveTo>
                  <a:lnTo>
                    <a:pt x="9011" y="387"/>
                  </a:lnTo>
                  <a:lnTo>
                    <a:pt x="7898" y="1499"/>
                  </a:lnTo>
                  <a:lnTo>
                    <a:pt x="6785" y="2612"/>
                  </a:lnTo>
                  <a:lnTo>
                    <a:pt x="5672" y="3725"/>
                  </a:lnTo>
                  <a:lnTo>
                    <a:pt x="4544" y="4838"/>
                  </a:lnTo>
                  <a:lnTo>
                    <a:pt x="3447" y="5951"/>
                  </a:lnTo>
                  <a:lnTo>
                    <a:pt x="2334" y="7064"/>
                  </a:lnTo>
                  <a:lnTo>
                    <a:pt x="1221" y="8176"/>
                  </a:lnTo>
                  <a:lnTo>
                    <a:pt x="108" y="9289"/>
                  </a:lnTo>
                  <a:lnTo>
                    <a:pt x="0" y="9397"/>
                  </a:lnTo>
                  <a:lnTo>
                    <a:pt x="0" y="9598"/>
                  </a:lnTo>
                  <a:lnTo>
                    <a:pt x="371" y="9227"/>
                  </a:lnTo>
                  <a:lnTo>
                    <a:pt x="1484" y="8115"/>
                  </a:lnTo>
                  <a:lnTo>
                    <a:pt x="2597" y="7002"/>
                  </a:lnTo>
                  <a:lnTo>
                    <a:pt x="3710" y="5889"/>
                  </a:lnTo>
                  <a:lnTo>
                    <a:pt x="4822" y="4776"/>
                  </a:lnTo>
                  <a:lnTo>
                    <a:pt x="5935" y="3663"/>
                  </a:lnTo>
                  <a:lnTo>
                    <a:pt x="7048" y="2550"/>
                  </a:lnTo>
                  <a:lnTo>
                    <a:pt x="8161" y="1438"/>
                  </a:lnTo>
                  <a:lnTo>
                    <a:pt x="9274" y="325"/>
                  </a:lnTo>
                  <a:lnTo>
                    <a:pt x="959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1118175" y="1197925"/>
              <a:ext cx="396371" cy="396371"/>
            </a:xfrm>
            <a:custGeom>
              <a:rect b="b" l="l" r="r" t="t"/>
              <a:pathLst>
                <a:path extrusionOk="0" h="10712" w="10712">
                  <a:moveTo>
                    <a:pt x="10495" y="0"/>
                  </a:moveTo>
                  <a:lnTo>
                    <a:pt x="10124" y="387"/>
                  </a:lnTo>
                  <a:lnTo>
                    <a:pt x="9011" y="1499"/>
                  </a:lnTo>
                  <a:lnTo>
                    <a:pt x="7898" y="2612"/>
                  </a:lnTo>
                  <a:lnTo>
                    <a:pt x="6785" y="3725"/>
                  </a:lnTo>
                  <a:lnTo>
                    <a:pt x="5672" y="4838"/>
                  </a:lnTo>
                  <a:lnTo>
                    <a:pt x="4544" y="5951"/>
                  </a:lnTo>
                  <a:lnTo>
                    <a:pt x="2334" y="8176"/>
                  </a:lnTo>
                  <a:lnTo>
                    <a:pt x="1221" y="9289"/>
                  </a:lnTo>
                  <a:lnTo>
                    <a:pt x="108" y="10402"/>
                  </a:lnTo>
                  <a:lnTo>
                    <a:pt x="0" y="10510"/>
                  </a:lnTo>
                  <a:lnTo>
                    <a:pt x="0" y="10711"/>
                  </a:lnTo>
                  <a:lnTo>
                    <a:pt x="371" y="10340"/>
                  </a:lnTo>
                  <a:lnTo>
                    <a:pt x="1484" y="9227"/>
                  </a:lnTo>
                  <a:lnTo>
                    <a:pt x="2597" y="8115"/>
                  </a:lnTo>
                  <a:lnTo>
                    <a:pt x="3710" y="7002"/>
                  </a:lnTo>
                  <a:lnTo>
                    <a:pt x="5935" y="4776"/>
                  </a:lnTo>
                  <a:lnTo>
                    <a:pt x="7048" y="3663"/>
                  </a:lnTo>
                  <a:lnTo>
                    <a:pt x="8161" y="2550"/>
                  </a:lnTo>
                  <a:lnTo>
                    <a:pt x="9274" y="1438"/>
                  </a:lnTo>
                  <a:lnTo>
                    <a:pt x="10386" y="325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1118175" y="1197925"/>
              <a:ext cx="437518" cy="437518"/>
            </a:xfrm>
            <a:custGeom>
              <a:rect b="b" l="l" r="r" t="t"/>
              <a:pathLst>
                <a:path extrusionOk="0" h="11824" w="11824">
                  <a:moveTo>
                    <a:pt x="11607" y="0"/>
                  </a:moveTo>
                  <a:lnTo>
                    <a:pt x="11237" y="387"/>
                  </a:lnTo>
                  <a:lnTo>
                    <a:pt x="10124" y="1499"/>
                  </a:lnTo>
                  <a:lnTo>
                    <a:pt x="9011" y="2612"/>
                  </a:lnTo>
                  <a:lnTo>
                    <a:pt x="7898" y="3725"/>
                  </a:lnTo>
                  <a:lnTo>
                    <a:pt x="6785" y="4838"/>
                  </a:lnTo>
                  <a:lnTo>
                    <a:pt x="5672" y="5951"/>
                  </a:lnTo>
                  <a:lnTo>
                    <a:pt x="4544" y="7064"/>
                  </a:lnTo>
                  <a:lnTo>
                    <a:pt x="3447" y="8176"/>
                  </a:lnTo>
                  <a:lnTo>
                    <a:pt x="2334" y="9289"/>
                  </a:lnTo>
                  <a:lnTo>
                    <a:pt x="1221" y="10402"/>
                  </a:lnTo>
                  <a:lnTo>
                    <a:pt x="108" y="11515"/>
                  </a:lnTo>
                  <a:lnTo>
                    <a:pt x="0" y="11608"/>
                  </a:lnTo>
                  <a:lnTo>
                    <a:pt x="0" y="11824"/>
                  </a:lnTo>
                  <a:lnTo>
                    <a:pt x="371" y="11453"/>
                  </a:lnTo>
                  <a:lnTo>
                    <a:pt x="1484" y="10340"/>
                  </a:lnTo>
                  <a:lnTo>
                    <a:pt x="2597" y="9227"/>
                  </a:lnTo>
                  <a:lnTo>
                    <a:pt x="3710" y="8115"/>
                  </a:lnTo>
                  <a:lnTo>
                    <a:pt x="4822" y="7002"/>
                  </a:lnTo>
                  <a:lnTo>
                    <a:pt x="5935" y="5889"/>
                  </a:lnTo>
                  <a:lnTo>
                    <a:pt x="7048" y="4776"/>
                  </a:lnTo>
                  <a:lnTo>
                    <a:pt x="8161" y="3663"/>
                  </a:lnTo>
                  <a:lnTo>
                    <a:pt x="9274" y="2550"/>
                  </a:lnTo>
                  <a:lnTo>
                    <a:pt x="10386" y="1438"/>
                  </a:lnTo>
                  <a:lnTo>
                    <a:pt x="11499" y="325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1118175" y="1197925"/>
              <a:ext cx="478701" cy="478701"/>
            </a:xfrm>
            <a:custGeom>
              <a:rect b="b" l="l" r="r" t="t"/>
              <a:pathLst>
                <a:path extrusionOk="0" h="12937" w="12937">
                  <a:moveTo>
                    <a:pt x="12720" y="0"/>
                  </a:moveTo>
                  <a:lnTo>
                    <a:pt x="12349" y="387"/>
                  </a:lnTo>
                  <a:lnTo>
                    <a:pt x="11237" y="1499"/>
                  </a:lnTo>
                  <a:lnTo>
                    <a:pt x="10124" y="2612"/>
                  </a:lnTo>
                  <a:lnTo>
                    <a:pt x="9011" y="3725"/>
                  </a:lnTo>
                  <a:lnTo>
                    <a:pt x="7898" y="4838"/>
                  </a:lnTo>
                  <a:lnTo>
                    <a:pt x="6785" y="5951"/>
                  </a:lnTo>
                  <a:lnTo>
                    <a:pt x="5672" y="7064"/>
                  </a:lnTo>
                  <a:lnTo>
                    <a:pt x="4544" y="8176"/>
                  </a:lnTo>
                  <a:lnTo>
                    <a:pt x="2334" y="10402"/>
                  </a:lnTo>
                  <a:lnTo>
                    <a:pt x="1221" y="11515"/>
                  </a:lnTo>
                  <a:lnTo>
                    <a:pt x="108" y="12628"/>
                  </a:lnTo>
                  <a:lnTo>
                    <a:pt x="0" y="12736"/>
                  </a:lnTo>
                  <a:lnTo>
                    <a:pt x="0" y="12937"/>
                  </a:lnTo>
                  <a:lnTo>
                    <a:pt x="371" y="12566"/>
                  </a:lnTo>
                  <a:lnTo>
                    <a:pt x="1484" y="11453"/>
                  </a:lnTo>
                  <a:lnTo>
                    <a:pt x="2597" y="10340"/>
                  </a:lnTo>
                  <a:lnTo>
                    <a:pt x="3710" y="9227"/>
                  </a:lnTo>
                  <a:lnTo>
                    <a:pt x="5935" y="7002"/>
                  </a:lnTo>
                  <a:lnTo>
                    <a:pt x="7048" y="5889"/>
                  </a:lnTo>
                  <a:lnTo>
                    <a:pt x="8161" y="4776"/>
                  </a:lnTo>
                  <a:lnTo>
                    <a:pt x="9274" y="3663"/>
                  </a:lnTo>
                  <a:lnTo>
                    <a:pt x="10386" y="2550"/>
                  </a:lnTo>
                  <a:lnTo>
                    <a:pt x="11499" y="1438"/>
                  </a:lnTo>
                  <a:lnTo>
                    <a:pt x="12612" y="325"/>
                  </a:lnTo>
                  <a:lnTo>
                    <a:pt x="1293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1118175" y="1197925"/>
              <a:ext cx="519885" cy="519885"/>
            </a:xfrm>
            <a:custGeom>
              <a:rect b="b" l="l" r="r" t="t"/>
              <a:pathLst>
                <a:path extrusionOk="0" h="14050" w="14050">
                  <a:moveTo>
                    <a:pt x="13833" y="0"/>
                  </a:moveTo>
                  <a:lnTo>
                    <a:pt x="12349" y="1499"/>
                  </a:lnTo>
                  <a:lnTo>
                    <a:pt x="11237" y="2612"/>
                  </a:lnTo>
                  <a:lnTo>
                    <a:pt x="10124" y="3725"/>
                  </a:lnTo>
                  <a:lnTo>
                    <a:pt x="9011" y="4838"/>
                  </a:lnTo>
                  <a:lnTo>
                    <a:pt x="7898" y="5951"/>
                  </a:lnTo>
                  <a:lnTo>
                    <a:pt x="6785" y="7064"/>
                  </a:lnTo>
                  <a:lnTo>
                    <a:pt x="5672" y="8176"/>
                  </a:lnTo>
                  <a:lnTo>
                    <a:pt x="4544" y="9289"/>
                  </a:lnTo>
                  <a:lnTo>
                    <a:pt x="3447" y="10402"/>
                  </a:lnTo>
                  <a:lnTo>
                    <a:pt x="2334" y="11515"/>
                  </a:lnTo>
                  <a:lnTo>
                    <a:pt x="1221" y="12628"/>
                  </a:lnTo>
                  <a:lnTo>
                    <a:pt x="108" y="13740"/>
                  </a:lnTo>
                  <a:lnTo>
                    <a:pt x="0" y="13849"/>
                  </a:lnTo>
                  <a:lnTo>
                    <a:pt x="0" y="14050"/>
                  </a:lnTo>
                  <a:lnTo>
                    <a:pt x="371" y="13679"/>
                  </a:lnTo>
                  <a:lnTo>
                    <a:pt x="1484" y="12566"/>
                  </a:lnTo>
                  <a:lnTo>
                    <a:pt x="2597" y="11453"/>
                  </a:lnTo>
                  <a:lnTo>
                    <a:pt x="3710" y="10340"/>
                  </a:lnTo>
                  <a:lnTo>
                    <a:pt x="4822" y="9227"/>
                  </a:lnTo>
                  <a:lnTo>
                    <a:pt x="5935" y="8115"/>
                  </a:lnTo>
                  <a:lnTo>
                    <a:pt x="7048" y="7002"/>
                  </a:lnTo>
                  <a:lnTo>
                    <a:pt x="8161" y="5889"/>
                  </a:lnTo>
                  <a:lnTo>
                    <a:pt x="9274" y="4776"/>
                  </a:lnTo>
                  <a:lnTo>
                    <a:pt x="10386" y="3663"/>
                  </a:lnTo>
                  <a:lnTo>
                    <a:pt x="11499" y="2550"/>
                  </a:lnTo>
                  <a:lnTo>
                    <a:pt x="12612" y="1438"/>
                  </a:lnTo>
                  <a:lnTo>
                    <a:pt x="13725" y="325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1118175" y="1197925"/>
              <a:ext cx="561069" cy="561069"/>
            </a:xfrm>
            <a:custGeom>
              <a:rect b="b" l="l" r="r" t="t"/>
              <a:pathLst>
                <a:path extrusionOk="0" h="15163" w="15163">
                  <a:moveTo>
                    <a:pt x="14946" y="0"/>
                  </a:moveTo>
                  <a:lnTo>
                    <a:pt x="14575" y="387"/>
                  </a:lnTo>
                  <a:lnTo>
                    <a:pt x="13462" y="1499"/>
                  </a:lnTo>
                  <a:lnTo>
                    <a:pt x="12349" y="2612"/>
                  </a:lnTo>
                  <a:lnTo>
                    <a:pt x="11237" y="3725"/>
                  </a:lnTo>
                  <a:lnTo>
                    <a:pt x="10124" y="4838"/>
                  </a:lnTo>
                  <a:lnTo>
                    <a:pt x="9011" y="5951"/>
                  </a:lnTo>
                  <a:lnTo>
                    <a:pt x="7898" y="7064"/>
                  </a:lnTo>
                  <a:lnTo>
                    <a:pt x="6785" y="8176"/>
                  </a:lnTo>
                  <a:lnTo>
                    <a:pt x="5672" y="9289"/>
                  </a:lnTo>
                  <a:lnTo>
                    <a:pt x="4544" y="10402"/>
                  </a:lnTo>
                  <a:lnTo>
                    <a:pt x="2334" y="12628"/>
                  </a:lnTo>
                  <a:lnTo>
                    <a:pt x="1221" y="13740"/>
                  </a:lnTo>
                  <a:lnTo>
                    <a:pt x="108" y="14853"/>
                  </a:lnTo>
                  <a:lnTo>
                    <a:pt x="0" y="14961"/>
                  </a:lnTo>
                  <a:lnTo>
                    <a:pt x="0" y="15162"/>
                  </a:lnTo>
                  <a:lnTo>
                    <a:pt x="371" y="14791"/>
                  </a:lnTo>
                  <a:lnTo>
                    <a:pt x="1484" y="13679"/>
                  </a:lnTo>
                  <a:lnTo>
                    <a:pt x="2597" y="12566"/>
                  </a:lnTo>
                  <a:lnTo>
                    <a:pt x="3710" y="11453"/>
                  </a:lnTo>
                  <a:lnTo>
                    <a:pt x="5935" y="9227"/>
                  </a:lnTo>
                  <a:lnTo>
                    <a:pt x="7048" y="8115"/>
                  </a:lnTo>
                  <a:lnTo>
                    <a:pt x="8161" y="7002"/>
                  </a:lnTo>
                  <a:lnTo>
                    <a:pt x="9274" y="5889"/>
                  </a:lnTo>
                  <a:lnTo>
                    <a:pt x="10386" y="4776"/>
                  </a:lnTo>
                  <a:lnTo>
                    <a:pt x="11499" y="3663"/>
                  </a:lnTo>
                  <a:lnTo>
                    <a:pt x="12612" y="2550"/>
                  </a:lnTo>
                  <a:lnTo>
                    <a:pt x="13725" y="1438"/>
                  </a:lnTo>
                  <a:lnTo>
                    <a:pt x="151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1118175" y="1197925"/>
              <a:ext cx="602253" cy="602253"/>
            </a:xfrm>
            <a:custGeom>
              <a:rect b="b" l="l" r="r" t="t"/>
              <a:pathLst>
                <a:path extrusionOk="0" h="16276" w="16276">
                  <a:moveTo>
                    <a:pt x="16059" y="0"/>
                  </a:moveTo>
                  <a:lnTo>
                    <a:pt x="15672" y="387"/>
                  </a:lnTo>
                  <a:lnTo>
                    <a:pt x="14575" y="1499"/>
                  </a:lnTo>
                  <a:lnTo>
                    <a:pt x="12349" y="3725"/>
                  </a:lnTo>
                  <a:lnTo>
                    <a:pt x="11237" y="4838"/>
                  </a:lnTo>
                  <a:lnTo>
                    <a:pt x="10124" y="5951"/>
                  </a:lnTo>
                  <a:lnTo>
                    <a:pt x="9011" y="7064"/>
                  </a:lnTo>
                  <a:lnTo>
                    <a:pt x="7898" y="8176"/>
                  </a:lnTo>
                  <a:lnTo>
                    <a:pt x="6785" y="9289"/>
                  </a:lnTo>
                  <a:lnTo>
                    <a:pt x="5672" y="10402"/>
                  </a:lnTo>
                  <a:lnTo>
                    <a:pt x="4544" y="11515"/>
                  </a:lnTo>
                  <a:lnTo>
                    <a:pt x="3447" y="12628"/>
                  </a:lnTo>
                  <a:lnTo>
                    <a:pt x="2334" y="13740"/>
                  </a:lnTo>
                  <a:lnTo>
                    <a:pt x="1221" y="14853"/>
                  </a:lnTo>
                  <a:lnTo>
                    <a:pt x="108" y="15966"/>
                  </a:lnTo>
                  <a:lnTo>
                    <a:pt x="0" y="16074"/>
                  </a:lnTo>
                  <a:lnTo>
                    <a:pt x="0" y="16275"/>
                  </a:lnTo>
                  <a:lnTo>
                    <a:pt x="371" y="15904"/>
                  </a:lnTo>
                  <a:lnTo>
                    <a:pt x="1484" y="14791"/>
                  </a:lnTo>
                  <a:lnTo>
                    <a:pt x="2597" y="13679"/>
                  </a:lnTo>
                  <a:lnTo>
                    <a:pt x="3710" y="12566"/>
                  </a:lnTo>
                  <a:lnTo>
                    <a:pt x="4822" y="11453"/>
                  </a:lnTo>
                  <a:lnTo>
                    <a:pt x="5935" y="10340"/>
                  </a:lnTo>
                  <a:lnTo>
                    <a:pt x="7048" y="9227"/>
                  </a:lnTo>
                  <a:lnTo>
                    <a:pt x="8161" y="8115"/>
                  </a:lnTo>
                  <a:lnTo>
                    <a:pt x="9274" y="7002"/>
                  </a:lnTo>
                  <a:lnTo>
                    <a:pt x="10386" y="5889"/>
                  </a:lnTo>
                  <a:lnTo>
                    <a:pt x="11499" y="4776"/>
                  </a:lnTo>
                  <a:lnTo>
                    <a:pt x="12612" y="3663"/>
                  </a:lnTo>
                  <a:lnTo>
                    <a:pt x="13725" y="2550"/>
                  </a:lnTo>
                  <a:lnTo>
                    <a:pt x="14838" y="1438"/>
                  </a:lnTo>
                  <a:lnTo>
                    <a:pt x="15951" y="325"/>
                  </a:lnTo>
                  <a:lnTo>
                    <a:pt x="1627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1118175" y="1197925"/>
              <a:ext cx="643399" cy="643436"/>
            </a:xfrm>
            <a:custGeom>
              <a:rect b="b" l="l" r="r" t="t"/>
              <a:pathLst>
                <a:path extrusionOk="0" h="17389" w="17388">
                  <a:moveTo>
                    <a:pt x="17172" y="0"/>
                  </a:moveTo>
                  <a:lnTo>
                    <a:pt x="16801" y="387"/>
                  </a:lnTo>
                  <a:lnTo>
                    <a:pt x="15688" y="1499"/>
                  </a:lnTo>
                  <a:lnTo>
                    <a:pt x="15672" y="1499"/>
                  </a:lnTo>
                  <a:lnTo>
                    <a:pt x="14575" y="2612"/>
                  </a:lnTo>
                  <a:lnTo>
                    <a:pt x="13462" y="3725"/>
                  </a:lnTo>
                  <a:lnTo>
                    <a:pt x="12349" y="4838"/>
                  </a:lnTo>
                  <a:lnTo>
                    <a:pt x="11237" y="5951"/>
                  </a:lnTo>
                  <a:lnTo>
                    <a:pt x="10124" y="7064"/>
                  </a:lnTo>
                  <a:lnTo>
                    <a:pt x="9011" y="8176"/>
                  </a:lnTo>
                  <a:lnTo>
                    <a:pt x="7898" y="9289"/>
                  </a:lnTo>
                  <a:lnTo>
                    <a:pt x="6785" y="10402"/>
                  </a:lnTo>
                  <a:lnTo>
                    <a:pt x="5672" y="11515"/>
                  </a:lnTo>
                  <a:lnTo>
                    <a:pt x="4544" y="12628"/>
                  </a:lnTo>
                  <a:lnTo>
                    <a:pt x="2334" y="14853"/>
                  </a:lnTo>
                  <a:lnTo>
                    <a:pt x="1221" y="15966"/>
                  </a:lnTo>
                  <a:lnTo>
                    <a:pt x="108" y="17079"/>
                  </a:lnTo>
                  <a:lnTo>
                    <a:pt x="0" y="17187"/>
                  </a:lnTo>
                  <a:lnTo>
                    <a:pt x="0" y="17388"/>
                  </a:lnTo>
                  <a:lnTo>
                    <a:pt x="371" y="17017"/>
                  </a:lnTo>
                  <a:lnTo>
                    <a:pt x="1484" y="15904"/>
                  </a:lnTo>
                  <a:lnTo>
                    <a:pt x="2597" y="14791"/>
                  </a:lnTo>
                  <a:lnTo>
                    <a:pt x="3710" y="13679"/>
                  </a:lnTo>
                  <a:lnTo>
                    <a:pt x="5935" y="11453"/>
                  </a:lnTo>
                  <a:lnTo>
                    <a:pt x="7048" y="10340"/>
                  </a:lnTo>
                  <a:lnTo>
                    <a:pt x="8161" y="9227"/>
                  </a:lnTo>
                  <a:lnTo>
                    <a:pt x="9274" y="8115"/>
                  </a:lnTo>
                  <a:lnTo>
                    <a:pt x="10386" y="7002"/>
                  </a:lnTo>
                  <a:lnTo>
                    <a:pt x="11499" y="5889"/>
                  </a:lnTo>
                  <a:lnTo>
                    <a:pt x="12612" y="4776"/>
                  </a:lnTo>
                  <a:lnTo>
                    <a:pt x="13725" y="3663"/>
                  </a:lnTo>
                  <a:lnTo>
                    <a:pt x="14838" y="2550"/>
                  </a:lnTo>
                  <a:lnTo>
                    <a:pt x="15951" y="1438"/>
                  </a:lnTo>
                  <a:lnTo>
                    <a:pt x="17063" y="325"/>
                  </a:lnTo>
                  <a:lnTo>
                    <a:pt x="1738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1118175" y="1197925"/>
              <a:ext cx="684583" cy="684583"/>
            </a:xfrm>
            <a:custGeom>
              <a:rect b="b" l="l" r="r" t="t"/>
              <a:pathLst>
                <a:path extrusionOk="0" h="18501" w="18501">
                  <a:moveTo>
                    <a:pt x="18284" y="0"/>
                  </a:moveTo>
                  <a:lnTo>
                    <a:pt x="17913" y="387"/>
                  </a:lnTo>
                  <a:lnTo>
                    <a:pt x="16801" y="1499"/>
                  </a:lnTo>
                  <a:lnTo>
                    <a:pt x="15672" y="2612"/>
                  </a:lnTo>
                  <a:lnTo>
                    <a:pt x="14575" y="3725"/>
                  </a:lnTo>
                  <a:lnTo>
                    <a:pt x="12349" y="5951"/>
                  </a:lnTo>
                  <a:lnTo>
                    <a:pt x="11237" y="7064"/>
                  </a:lnTo>
                  <a:lnTo>
                    <a:pt x="10124" y="8176"/>
                  </a:lnTo>
                  <a:lnTo>
                    <a:pt x="9011" y="9289"/>
                  </a:lnTo>
                  <a:lnTo>
                    <a:pt x="7898" y="10402"/>
                  </a:lnTo>
                  <a:lnTo>
                    <a:pt x="6785" y="11515"/>
                  </a:lnTo>
                  <a:lnTo>
                    <a:pt x="5672" y="12628"/>
                  </a:lnTo>
                  <a:lnTo>
                    <a:pt x="4544" y="13740"/>
                  </a:lnTo>
                  <a:lnTo>
                    <a:pt x="3447" y="14853"/>
                  </a:lnTo>
                  <a:lnTo>
                    <a:pt x="2334" y="15966"/>
                  </a:lnTo>
                  <a:lnTo>
                    <a:pt x="1221" y="17079"/>
                  </a:lnTo>
                  <a:lnTo>
                    <a:pt x="108" y="18192"/>
                  </a:lnTo>
                  <a:lnTo>
                    <a:pt x="0" y="18284"/>
                  </a:lnTo>
                  <a:lnTo>
                    <a:pt x="0" y="18501"/>
                  </a:lnTo>
                  <a:lnTo>
                    <a:pt x="371" y="18130"/>
                  </a:lnTo>
                  <a:lnTo>
                    <a:pt x="1484" y="17017"/>
                  </a:lnTo>
                  <a:lnTo>
                    <a:pt x="2597" y="15904"/>
                  </a:lnTo>
                  <a:lnTo>
                    <a:pt x="3710" y="14791"/>
                  </a:lnTo>
                  <a:lnTo>
                    <a:pt x="4822" y="13679"/>
                  </a:lnTo>
                  <a:lnTo>
                    <a:pt x="5935" y="12566"/>
                  </a:lnTo>
                  <a:lnTo>
                    <a:pt x="7048" y="11453"/>
                  </a:lnTo>
                  <a:lnTo>
                    <a:pt x="8161" y="10340"/>
                  </a:lnTo>
                  <a:lnTo>
                    <a:pt x="9274" y="9227"/>
                  </a:lnTo>
                  <a:lnTo>
                    <a:pt x="10386" y="8115"/>
                  </a:lnTo>
                  <a:lnTo>
                    <a:pt x="11499" y="7002"/>
                  </a:lnTo>
                  <a:lnTo>
                    <a:pt x="12612" y="5889"/>
                  </a:lnTo>
                  <a:lnTo>
                    <a:pt x="13725" y="4776"/>
                  </a:lnTo>
                  <a:lnTo>
                    <a:pt x="15951" y="2550"/>
                  </a:lnTo>
                  <a:lnTo>
                    <a:pt x="17063" y="1438"/>
                  </a:lnTo>
                  <a:lnTo>
                    <a:pt x="18176" y="325"/>
                  </a:lnTo>
                  <a:lnTo>
                    <a:pt x="1850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1118175" y="1197925"/>
              <a:ext cx="725767" cy="725767"/>
            </a:xfrm>
            <a:custGeom>
              <a:rect b="b" l="l" r="r" t="t"/>
              <a:pathLst>
                <a:path extrusionOk="0" h="19614" w="19614">
                  <a:moveTo>
                    <a:pt x="19397" y="0"/>
                  </a:moveTo>
                  <a:lnTo>
                    <a:pt x="19026" y="387"/>
                  </a:lnTo>
                  <a:lnTo>
                    <a:pt x="17913" y="1499"/>
                  </a:lnTo>
                  <a:lnTo>
                    <a:pt x="16801" y="2612"/>
                  </a:lnTo>
                  <a:lnTo>
                    <a:pt x="15688" y="3725"/>
                  </a:lnTo>
                  <a:lnTo>
                    <a:pt x="15672" y="3725"/>
                  </a:lnTo>
                  <a:lnTo>
                    <a:pt x="14575" y="4838"/>
                  </a:lnTo>
                  <a:lnTo>
                    <a:pt x="13462" y="5951"/>
                  </a:lnTo>
                  <a:lnTo>
                    <a:pt x="12349" y="7064"/>
                  </a:lnTo>
                  <a:lnTo>
                    <a:pt x="11237" y="8176"/>
                  </a:lnTo>
                  <a:lnTo>
                    <a:pt x="10124" y="9289"/>
                  </a:lnTo>
                  <a:lnTo>
                    <a:pt x="9011" y="10402"/>
                  </a:lnTo>
                  <a:lnTo>
                    <a:pt x="7898" y="11515"/>
                  </a:lnTo>
                  <a:lnTo>
                    <a:pt x="6785" y="12628"/>
                  </a:lnTo>
                  <a:lnTo>
                    <a:pt x="5672" y="13740"/>
                  </a:lnTo>
                  <a:lnTo>
                    <a:pt x="4544" y="14853"/>
                  </a:lnTo>
                  <a:lnTo>
                    <a:pt x="3447" y="15966"/>
                  </a:lnTo>
                  <a:lnTo>
                    <a:pt x="2334" y="17079"/>
                  </a:lnTo>
                  <a:lnTo>
                    <a:pt x="1221" y="18192"/>
                  </a:lnTo>
                  <a:lnTo>
                    <a:pt x="108" y="19305"/>
                  </a:lnTo>
                  <a:lnTo>
                    <a:pt x="0" y="19413"/>
                  </a:lnTo>
                  <a:lnTo>
                    <a:pt x="0" y="19614"/>
                  </a:lnTo>
                  <a:lnTo>
                    <a:pt x="371" y="19243"/>
                  </a:lnTo>
                  <a:lnTo>
                    <a:pt x="1484" y="18130"/>
                  </a:lnTo>
                  <a:lnTo>
                    <a:pt x="2597" y="17017"/>
                  </a:lnTo>
                  <a:lnTo>
                    <a:pt x="3710" y="15904"/>
                  </a:lnTo>
                  <a:lnTo>
                    <a:pt x="5935" y="13679"/>
                  </a:lnTo>
                  <a:lnTo>
                    <a:pt x="7048" y="12566"/>
                  </a:lnTo>
                  <a:lnTo>
                    <a:pt x="8161" y="11453"/>
                  </a:lnTo>
                  <a:lnTo>
                    <a:pt x="9274" y="10340"/>
                  </a:lnTo>
                  <a:lnTo>
                    <a:pt x="10386" y="9227"/>
                  </a:lnTo>
                  <a:lnTo>
                    <a:pt x="11499" y="8115"/>
                  </a:lnTo>
                  <a:lnTo>
                    <a:pt x="12612" y="7002"/>
                  </a:lnTo>
                  <a:lnTo>
                    <a:pt x="13725" y="5889"/>
                  </a:lnTo>
                  <a:lnTo>
                    <a:pt x="14838" y="4776"/>
                  </a:lnTo>
                  <a:lnTo>
                    <a:pt x="15951" y="3663"/>
                  </a:lnTo>
                  <a:lnTo>
                    <a:pt x="17063" y="2550"/>
                  </a:lnTo>
                  <a:lnTo>
                    <a:pt x="18176" y="1438"/>
                  </a:lnTo>
                  <a:lnTo>
                    <a:pt x="19289" y="325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1118175" y="1197925"/>
              <a:ext cx="766951" cy="766951"/>
            </a:xfrm>
            <a:custGeom>
              <a:rect b="b" l="l" r="r" t="t"/>
              <a:pathLst>
                <a:path extrusionOk="0" h="20727" w="20727">
                  <a:moveTo>
                    <a:pt x="20525" y="0"/>
                  </a:moveTo>
                  <a:lnTo>
                    <a:pt x="20139" y="387"/>
                  </a:lnTo>
                  <a:lnTo>
                    <a:pt x="19026" y="1499"/>
                  </a:lnTo>
                  <a:lnTo>
                    <a:pt x="17913" y="2612"/>
                  </a:lnTo>
                  <a:lnTo>
                    <a:pt x="16801" y="3725"/>
                  </a:lnTo>
                  <a:lnTo>
                    <a:pt x="15672" y="4838"/>
                  </a:lnTo>
                  <a:lnTo>
                    <a:pt x="14575" y="5951"/>
                  </a:lnTo>
                  <a:lnTo>
                    <a:pt x="12349" y="8176"/>
                  </a:lnTo>
                  <a:lnTo>
                    <a:pt x="11237" y="9289"/>
                  </a:lnTo>
                  <a:lnTo>
                    <a:pt x="10124" y="10402"/>
                  </a:lnTo>
                  <a:lnTo>
                    <a:pt x="9011" y="11515"/>
                  </a:lnTo>
                  <a:lnTo>
                    <a:pt x="7898" y="12628"/>
                  </a:lnTo>
                  <a:lnTo>
                    <a:pt x="6785" y="13740"/>
                  </a:lnTo>
                  <a:lnTo>
                    <a:pt x="5672" y="14853"/>
                  </a:lnTo>
                  <a:lnTo>
                    <a:pt x="4544" y="15966"/>
                  </a:lnTo>
                  <a:lnTo>
                    <a:pt x="2751" y="17759"/>
                  </a:lnTo>
                  <a:lnTo>
                    <a:pt x="2334" y="18192"/>
                  </a:lnTo>
                  <a:lnTo>
                    <a:pt x="1221" y="19305"/>
                  </a:lnTo>
                  <a:lnTo>
                    <a:pt x="108" y="20417"/>
                  </a:lnTo>
                  <a:lnTo>
                    <a:pt x="0" y="20526"/>
                  </a:lnTo>
                  <a:lnTo>
                    <a:pt x="0" y="20727"/>
                  </a:lnTo>
                  <a:lnTo>
                    <a:pt x="371" y="20356"/>
                  </a:lnTo>
                  <a:lnTo>
                    <a:pt x="1484" y="19243"/>
                  </a:lnTo>
                  <a:lnTo>
                    <a:pt x="2597" y="18130"/>
                  </a:lnTo>
                  <a:lnTo>
                    <a:pt x="3710" y="17017"/>
                  </a:lnTo>
                  <a:lnTo>
                    <a:pt x="4822" y="15904"/>
                  </a:lnTo>
                  <a:lnTo>
                    <a:pt x="5935" y="14791"/>
                  </a:lnTo>
                  <a:lnTo>
                    <a:pt x="7048" y="13679"/>
                  </a:lnTo>
                  <a:lnTo>
                    <a:pt x="8161" y="12566"/>
                  </a:lnTo>
                  <a:lnTo>
                    <a:pt x="9274" y="11453"/>
                  </a:lnTo>
                  <a:lnTo>
                    <a:pt x="10386" y="10340"/>
                  </a:lnTo>
                  <a:lnTo>
                    <a:pt x="11499" y="9227"/>
                  </a:lnTo>
                  <a:lnTo>
                    <a:pt x="12612" y="8115"/>
                  </a:lnTo>
                  <a:lnTo>
                    <a:pt x="13725" y="7002"/>
                  </a:lnTo>
                  <a:lnTo>
                    <a:pt x="15951" y="4776"/>
                  </a:lnTo>
                  <a:lnTo>
                    <a:pt x="17063" y="3663"/>
                  </a:lnTo>
                  <a:lnTo>
                    <a:pt x="18176" y="2550"/>
                  </a:lnTo>
                  <a:lnTo>
                    <a:pt x="19289" y="1438"/>
                  </a:lnTo>
                  <a:lnTo>
                    <a:pt x="20402" y="325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1118175" y="1197925"/>
              <a:ext cx="808135" cy="808135"/>
            </a:xfrm>
            <a:custGeom>
              <a:rect b="b" l="l" r="r" t="t"/>
              <a:pathLst>
                <a:path extrusionOk="0" h="21840" w="21840">
                  <a:moveTo>
                    <a:pt x="21638" y="0"/>
                  </a:moveTo>
                  <a:lnTo>
                    <a:pt x="21252" y="387"/>
                  </a:lnTo>
                  <a:lnTo>
                    <a:pt x="20139" y="1499"/>
                  </a:lnTo>
                  <a:lnTo>
                    <a:pt x="19026" y="2612"/>
                  </a:lnTo>
                  <a:lnTo>
                    <a:pt x="17913" y="3725"/>
                  </a:lnTo>
                  <a:lnTo>
                    <a:pt x="16801" y="4838"/>
                  </a:lnTo>
                  <a:lnTo>
                    <a:pt x="15688" y="5951"/>
                  </a:lnTo>
                  <a:lnTo>
                    <a:pt x="15672" y="5951"/>
                  </a:lnTo>
                  <a:lnTo>
                    <a:pt x="14575" y="7064"/>
                  </a:lnTo>
                  <a:lnTo>
                    <a:pt x="13462" y="8176"/>
                  </a:lnTo>
                  <a:lnTo>
                    <a:pt x="12349" y="9289"/>
                  </a:lnTo>
                  <a:lnTo>
                    <a:pt x="11237" y="10402"/>
                  </a:lnTo>
                  <a:lnTo>
                    <a:pt x="10124" y="11515"/>
                  </a:lnTo>
                  <a:lnTo>
                    <a:pt x="9011" y="12628"/>
                  </a:lnTo>
                  <a:lnTo>
                    <a:pt x="7898" y="13740"/>
                  </a:lnTo>
                  <a:lnTo>
                    <a:pt x="6785" y="14853"/>
                  </a:lnTo>
                  <a:lnTo>
                    <a:pt x="5672" y="15966"/>
                  </a:lnTo>
                  <a:lnTo>
                    <a:pt x="4544" y="17079"/>
                  </a:lnTo>
                  <a:lnTo>
                    <a:pt x="3447" y="18192"/>
                  </a:lnTo>
                  <a:lnTo>
                    <a:pt x="2334" y="19305"/>
                  </a:lnTo>
                  <a:lnTo>
                    <a:pt x="1221" y="20417"/>
                  </a:lnTo>
                  <a:lnTo>
                    <a:pt x="108" y="21530"/>
                  </a:lnTo>
                  <a:lnTo>
                    <a:pt x="0" y="21638"/>
                  </a:lnTo>
                  <a:lnTo>
                    <a:pt x="0" y="21839"/>
                  </a:lnTo>
                  <a:lnTo>
                    <a:pt x="371" y="21468"/>
                  </a:lnTo>
                  <a:lnTo>
                    <a:pt x="1484" y="20356"/>
                  </a:lnTo>
                  <a:lnTo>
                    <a:pt x="2597" y="19243"/>
                  </a:lnTo>
                  <a:lnTo>
                    <a:pt x="3710" y="18130"/>
                  </a:lnTo>
                  <a:lnTo>
                    <a:pt x="5935" y="15904"/>
                  </a:lnTo>
                  <a:lnTo>
                    <a:pt x="7048" y="14791"/>
                  </a:lnTo>
                  <a:lnTo>
                    <a:pt x="8161" y="13679"/>
                  </a:lnTo>
                  <a:lnTo>
                    <a:pt x="9274" y="12566"/>
                  </a:lnTo>
                  <a:lnTo>
                    <a:pt x="10386" y="11453"/>
                  </a:lnTo>
                  <a:lnTo>
                    <a:pt x="11499" y="10340"/>
                  </a:lnTo>
                  <a:lnTo>
                    <a:pt x="12612" y="9227"/>
                  </a:lnTo>
                  <a:lnTo>
                    <a:pt x="13725" y="8115"/>
                  </a:lnTo>
                  <a:lnTo>
                    <a:pt x="14838" y="7002"/>
                  </a:lnTo>
                  <a:lnTo>
                    <a:pt x="15951" y="5889"/>
                  </a:lnTo>
                  <a:lnTo>
                    <a:pt x="17063" y="4776"/>
                  </a:lnTo>
                  <a:lnTo>
                    <a:pt x="18176" y="3663"/>
                  </a:lnTo>
                  <a:lnTo>
                    <a:pt x="19289" y="2550"/>
                  </a:lnTo>
                  <a:lnTo>
                    <a:pt x="20402" y="1438"/>
                  </a:lnTo>
                  <a:lnTo>
                    <a:pt x="21515" y="325"/>
                  </a:lnTo>
                  <a:lnTo>
                    <a:pt x="2183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1118175" y="1197925"/>
              <a:ext cx="849318" cy="849318"/>
            </a:xfrm>
            <a:custGeom>
              <a:rect b="b" l="l" r="r" t="t"/>
              <a:pathLst>
                <a:path extrusionOk="0" h="22953" w="22953">
                  <a:moveTo>
                    <a:pt x="22751" y="0"/>
                  </a:moveTo>
                  <a:lnTo>
                    <a:pt x="22365" y="387"/>
                  </a:lnTo>
                  <a:lnTo>
                    <a:pt x="21252" y="1499"/>
                  </a:lnTo>
                  <a:lnTo>
                    <a:pt x="20139" y="2612"/>
                  </a:lnTo>
                  <a:lnTo>
                    <a:pt x="19026" y="3725"/>
                  </a:lnTo>
                  <a:lnTo>
                    <a:pt x="17913" y="4838"/>
                  </a:lnTo>
                  <a:lnTo>
                    <a:pt x="16801" y="5951"/>
                  </a:lnTo>
                  <a:lnTo>
                    <a:pt x="15672" y="7064"/>
                  </a:lnTo>
                  <a:lnTo>
                    <a:pt x="14575" y="8176"/>
                  </a:lnTo>
                  <a:lnTo>
                    <a:pt x="12349" y="10402"/>
                  </a:lnTo>
                  <a:lnTo>
                    <a:pt x="11237" y="11515"/>
                  </a:lnTo>
                  <a:lnTo>
                    <a:pt x="10124" y="12628"/>
                  </a:lnTo>
                  <a:lnTo>
                    <a:pt x="9011" y="13740"/>
                  </a:lnTo>
                  <a:lnTo>
                    <a:pt x="7898" y="14853"/>
                  </a:lnTo>
                  <a:lnTo>
                    <a:pt x="6785" y="15966"/>
                  </a:lnTo>
                  <a:lnTo>
                    <a:pt x="5672" y="17079"/>
                  </a:lnTo>
                  <a:lnTo>
                    <a:pt x="4544" y="18192"/>
                  </a:lnTo>
                  <a:lnTo>
                    <a:pt x="2751" y="19985"/>
                  </a:lnTo>
                  <a:lnTo>
                    <a:pt x="2334" y="20417"/>
                  </a:lnTo>
                  <a:lnTo>
                    <a:pt x="1221" y="21530"/>
                  </a:lnTo>
                  <a:lnTo>
                    <a:pt x="108" y="22643"/>
                  </a:lnTo>
                  <a:lnTo>
                    <a:pt x="0" y="22751"/>
                  </a:lnTo>
                  <a:lnTo>
                    <a:pt x="0" y="22952"/>
                  </a:lnTo>
                  <a:lnTo>
                    <a:pt x="371" y="22581"/>
                  </a:lnTo>
                  <a:lnTo>
                    <a:pt x="1484" y="21468"/>
                  </a:lnTo>
                  <a:lnTo>
                    <a:pt x="2597" y="20356"/>
                  </a:lnTo>
                  <a:lnTo>
                    <a:pt x="3710" y="19243"/>
                  </a:lnTo>
                  <a:lnTo>
                    <a:pt x="4822" y="18130"/>
                  </a:lnTo>
                  <a:lnTo>
                    <a:pt x="5935" y="17017"/>
                  </a:lnTo>
                  <a:lnTo>
                    <a:pt x="7048" y="15904"/>
                  </a:lnTo>
                  <a:lnTo>
                    <a:pt x="8161" y="14791"/>
                  </a:lnTo>
                  <a:lnTo>
                    <a:pt x="9274" y="13679"/>
                  </a:lnTo>
                  <a:lnTo>
                    <a:pt x="10386" y="12566"/>
                  </a:lnTo>
                  <a:lnTo>
                    <a:pt x="11499" y="11453"/>
                  </a:lnTo>
                  <a:lnTo>
                    <a:pt x="12612" y="10340"/>
                  </a:lnTo>
                  <a:lnTo>
                    <a:pt x="13725" y="9227"/>
                  </a:lnTo>
                  <a:lnTo>
                    <a:pt x="15951" y="7002"/>
                  </a:lnTo>
                  <a:lnTo>
                    <a:pt x="17063" y="5889"/>
                  </a:lnTo>
                  <a:lnTo>
                    <a:pt x="18176" y="4776"/>
                  </a:lnTo>
                  <a:lnTo>
                    <a:pt x="19289" y="3663"/>
                  </a:lnTo>
                  <a:lnTo>
                    <a:pt x="20402" y="2550"/>
                  </a:lnTo>
                  <a:lnTo>
                    <a:pt x="21515" y="1438"/>
                  </a:lnTo>
                  <a:lnTo>
                    <a:pt x="22627" y="325"/>
                  </a:lnTo>
                  <a:lnTo>
                    <a:pt x="2295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594" name="Google Shape;594;p4"/>
          <p:cNvSpPr/>
          <p:nvPr/>
        </p:nvSpPr>
        <p:spPr>
          <a:xfrm>
            <a:off x="2379698" y="2127535"/>
            <a:ext cx="1780500" cy="192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ومنها الشمس) </a:t>
            </a: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المصدر الرئيسي للضوء والحرارة علي سطح الأرض وهو نجم متوسط الحجم}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5" name="Google Shape;595;p4"/>
          <p:cNvGrpSpPr/>
          <p:nvPr/>
        </p:nvGrpSpPr>
        <p:grpSpPr>
          <a:xfrm rot="5400000">
            <a:off x="4655630" y="2542507"/>
            <a:ext cx="1871888" cy="1780798"/>
            <a:chOff x="1118175" y="1197925"/>
            <a:chExt cx="1268560" cy="852750"/>
          </a:xfrm>
        </p:grpSpPr>
        <p:sp>
          <p:nvSpPr>
            <p:cNvPr id="596" name="Google Shape;596;p4"/>
            <p:cNvSpPr/>
            <p:nvPr/>
          </p:nvSpPr>
          <p:spPr>
            <a:xfrm>
              <a:off x="2383257" y="2047789"/>
              <a:ext cx="3478" cy="2886"/>
            </a:xfrm>
            <a:custGeom>
              <a:rect b="b" l="l" r="r" t="t"/>
              <a:pathLst>
                <a:path extrusionOk="0" h="78" w="94">
                  <a:moveTo>
                    <a:pt x="93" y="1"/>
                  </a:moveTo>
                  <a:lnTo>
                    <a:pt x="0" y="78"/>
                  </a:lnTo>
                  <a:lnTo>
                    <a:pt x="93" y="7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1724406" y="1388938"/>
              <a:ext cx="662308" cy="661716"/>
            </a:xfrm>
            <a:custGeom>
              <a:rect b="b" l="l" r="r" t="t"/>
              <a:pathLst>
                <a:path extrusionOk="0" h="17883" w="17899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4"/>
                  </a:lnTo>
                  <a:lnTo>
                    <a:pt x="13771" y="4127"/>
                  </a:lnTo>
                  <a:lnTo>
                    <a:pt x="12659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8"/>
                  </a:lnTo>
                  <a:lnTo>
                    <a:pt x="8207" y="9691"/>
                  </a:lnTo>
                  <a:lnTo>
                    <a:pt x="7095" y="10804"/>
                  </a:lnTo>
                  <a:lnTo>
                    <a:pt x="5982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5"/>
                  </a:lnTo>
                  <a:lnTo>
                    <a:pt x="1530" y="16368"/>
                  </a:lnTo>
                  <a:lnTo>
                    <a:pt x="418" y="17481"/>
                  </a:lnTo>
                  <a:lnTo>
                    <a:pt x="0" y="17883"/>
                  </a:lnTo>
                  <a:lnTo>
                    <a:pt x="201" y="17883"/>
                  </a:lnTo>
                  <a:lnTo>
                    <a:pt x="680" y="17419"/>
                  </a:lnTo>
                  <a:lnTo>
                    <a:pt x="1793" y="16306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2" y="12968"/>
                  </a:lnTo>
                  <a:lnTo>
                    <a:pt x="6244" y="11855"/>
                  </a:lnTo>
                  <a:lnTo>
                    <a:pt x="7357" y="10742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9" y="6291"/>
                  </a:lnTo>
                  <a:lnTo>
                    <a:pt x="12921" y="5178"/>
                  </a:lnTo>
                  <a:lnTo>
                    <a:pt x="14034" y="4065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3" y="727"/>
                  </a:lnTo>
                  <a:lnTo>
                    <a:pt x="17898" y="201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2094998" y="1759530"/>
              <a:ext cx="291728" cy="291136"/>
            </a:xfrm>
            <a:custGeom>
              <a:rect b="b" l="l" r="r" t="t"/>
              <a:pathLst>
                <a:path extrusionOk="0" h="7868" w="7884">
                  <a:moveTo>
                    <a:pt x="7883" y="1"/>
                  </a:moveTo>
                  <a:lnTo>
                    <a:pt x="7095" y="789"/>
                  </a:lnTo>
                  <a:lnTo>
                    <a:pt x="5982" y="1902"/>
                  </a:lnTo>
                  <a:lnTo>
                    <a:pt x="4869" y="3015"/>
                  </a:lnTo>
                  <a:lnTo>
                    <a:pt x="3756" y="4128"/>
                  </a:lnTo>
                  <a:lnTo>
                    <a:pt x="2644" y="5240"/>
                  </a:lnTo>
                  <a:lnTo>
                    <a:pt x="1531" y="6353"/>
                  </a:lnTo>
                  <a:lnTo>
                    <a:pt x="418" y="7466"/>
                  </a:lnTo>
                  <a:lnTo>
                    <a:pt x="1" y="7868"/>
                  </a:lnTo>
                  <a:lnTo>
                    <a:pt x="217" y="7868"/>
                  </a:lnTo>
                  <a:lnTo>
                    <a:pt x="681" y="7404"/>
                  </a:lnTo>
                  <a:lnTo>
                    <a:pt x="1794" y="6291"/>
                  </a:lnTo>
                  <a:lnTo>
                    <a:pt x="2906" y="5179"/>
                  </a:lnTo>
                  <a:lnTo>
                    <a:pt x="4019" y="4066"/>
                  </a:lnTo>
                  <a:lnTo>
                    <a:pt x="5132" y="2953"/>
                  </a:lnTo>
                  <a:lnTo>
                    <a:pt x="6245" y="1840"/>
                  </a:lnTo>
                  <a:lnTo>
                    <a:pt x="7358" y="727"/>
                  </a:lnTo>
                  <a:lnTo>
                    <a:pt x="7883" y="20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2342072" y="2006604"/>
              <a:ext cx="44662" cy="44070"/>
            </a:xfrm>
            <a:custGeom>
              <a:rect b="b" l="l" r="r" t="t"/>
              <a:pathLst>
                <a:path extrusionOk="0" h="1191" w="1207">
                  <a:moveTo>
                    <a:pt x="1206" y="1"/>
                  </a:moveTo>
                  <a:lnTo>
                    <a:pt x="418" y="789"/>
                  </a:lnTo>
                  <a:lnTo>
                    <a:pt x="1" y="1191"/>
                  </a:lnTo>
                  <a:lnTo>
                    <a:pt x="217" y="1191"/>
                  </a:lnTo>
                  <a:lnTo>
                    <a:pt x="681" y="727"/>
                  </a:lnTo>
                  <a:lnTo>
                    <a:pt x="1206" y="20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300887" y="1965419"/>
              <a:ext cx="85846" cy="85254"/>
            </a:xfrm>
            <a:custGeom>
              <a:rect b="b" l="l" r="r" t="t"/>
              <a:pathLst>
                <a:path extrusionOk="0" h="2304" w="2320">
                  <a:moveTo>
                    <a:pt x="2319" y="1"/>
                  </a:moveTo>
                  <a:lnTo>
                    <a:pt x="835" y="1469"/>
                  </a:lnTo>
                  <a:lnTo>
                    <a:pt x="418" y="1902"/>
                  </a:lnTo>
                  <a:lnTo>
                    <a:pt x="1" y="2304"/>
                  </a:lnTo>
                  <a:lnTo>
                    <a:pt x="217" y="2304"/>
                  </a:lnTo>
                  <a:lnTo>
                    <a:pt x="681" y="1840"/>
                  </a:lnTo>
                  <a:lnTo>
                    <a:pt x="1794" y="727"/>
                  </a:lnTo>
                  <a:lnTo>
                    <a:pt x="2319" y="202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2259702" y="1924270"/>
              <a:ext cx="127030" cy="126401"/>
            </a:xfrm>
            <a:custGeom>
              <a:rect b="b" l="l" r="r" t="t"/>
              <a:pathLst>
                <a:path extrusionOk="0" h="3416" w="3433">
                  <a:moveTo>
                    <a:pt x="3432" y="0"/>
                  </a:moveTo>
                  <a:lnTo>
                    <a:pt x="2644" y="788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16"/>
                  </a:lnTo>
                  <a:lnTo>
                    <a:pt x="217" y="3416"/>
                  </a:lnTo>
                  <a:lnTo>
                    <a:pt x="681" y="2952"/>
                  </a:lnTo>
                  <a:lnTo>
                    <a:pt x="1794" y="1839"/>
                  </a:lnTo>
                  <a:lnTo>
                    <a:pt x="2907" y="727"/>
                  </a:lnTo>
                  <a:lnTo>
                    <a:pt x="3432" y="201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2218554" y="1883085"/>
              <a:ext cx="168176" cy="167584"/>
            </a:xfrm>
            <a:custGeom>
              <a:rect b="b" l="l" r="r" t="t"/>
              <a:pathLst>
                <a:path extrusionOk="0" h="4529" w="4545">
                  <a:moveTo>
                    <a:pt x="4544" y="0"/>
                  </a:moveTo>
                  <a:lnTo>
                    <a:pt x="3060" y="1469"/>
                  </a:lnTo>
                  <a:lnTo>
                    <a:pt x="2643" y="1901"/>
                  </a:lnTo>
                  <a:lnTo>
                    <a:pt x="1530" y="3014"/>
                  </a:lnTo>
                  <a:lnTo>
                    <a:pt x="417" y="4127"/>
                  </a:lnTo>
                  <a:lnTo>
                    <a:pt x="0" y="4529"/>
                  </a:lnTo>
                  <a:lnTo>
                    <a:pt x="217" y="4529"/>
                  </a:lnTo>
                  <a:lnTo>
                    <a:pt x="680" y="4065"/>
                  </a:lnTo>
                  <a:lnTo>
                    <a:pt x="1793" y="2952"/>
                  </a:lnTo>
                  <a:lnTo>
                    <a:pt x="2906" y="1840"/>
                  </a:lnTo>
                  <a:lnTo>
                    <a:pt x="4019" y="727"/>
                  </a:lnTo>
                  <a:lnTo>
                    <a:pt x="4544" y="20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1353777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5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1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05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2177369" y="1841900"/>
              <a:ext cx="209360" cy="208768"/>
            </a:xfrm>
            <a:custGeom>
              <a:rect b="b" l="l" r="r" t="t"/>
              <a:pathLst>
                <a:path extrusionOk="0" h="5642" w="5658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4"/>
                  </a:lnTo>
                  <a:lnTo>
                    <a:pt x="1530" y="4127"/>
                  </a:lnTo>
                  <a:lnTo>
                    <a:pt x="418" y="5240"/>
                  </a:lnTo>
                  <a:lnTo>
                    <a:pt x="0" y="5642"/>
                  </a:lnTo>
                  <a:lnTo>
                    <a:pt x="217" y="5642"/>
                  </a:lnTo>
                  <a:lnTo>
                    <a:pt x="680" y="5178"/>
                  </a:lnTo>
                  <a:lnTo>
                    <a:pt x="1793" y="4065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2" y="727"/>
                  </a:lnTo>
                  <a:lnTo>
                    <a:pt x="5657" y="201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2136183" y="1800715"/>
              <a:ext cx="250544" cy="249952"/>
            </a:xfrm>
            <a:custGeom>
              <a:rect b="b" l="l" r="r" t="t"/>
              <a:pathLst>
                <a:path extrusionOk="0" h="6755" w="6771">
                  <a:moveTo>
                    <a:pt x="6770" y="1"/>
                  </a:moveTo>
                  <a:lnTo>
                    <a:pt x="5286" y="1469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7"/>
                  </a:lnTo>
                  <a:lnTo>
                    <a:pt x="1531" y="5240"/>
                  </a:lnTo>
                  <a:lnTo>
                    <a:pt x="418" y="6353"/>
                  </a:lnTo>
                  <a:lnTo>
                    <a:pt x="1" y="6755"/>
                  </a:lnTo>
                  <a:lnTo>
                    <a:pt x="217" y="6755"/>
                  </a:lnTo>
                  <a:lnTo>
                    <a:pt x="681" y="6291"/>
                  </a:lnTo>
                  <a:lnTo>
                    <a:pt x="1793" y="5178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5" y="727"/>
                  </a:lnTo>
                  <a:lnTo>
                    <a:pt x="6770" y="202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2053813" y="1718382"/>
              <a:ext cx="332911" cy="332282"/>
            </a:xfrm>
            <a:custGeom>
              <a:rect b="b" l="l" r="r" t="t"/>
              <a:pathLst>
                <a:path extrusionOk="0" h="8980" w="8997">
                  <a:moveTo>
                    <a:pt x="8996" y="0"/>
                  </a:moveTo>
                  <a:lnTo>
                    <a:pt x="8208" y="788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7" y="5240"/>
                  </a:lnTo>
                  <a:lnTo>
                    <a:pt x="2644" y="6352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80"/>
                  </a:lnTo>
                  <a:lnTo>
                    <a:pt x="217" y="8980"/>
                  </a:lnTo>
                  <a:lnTo>
                    <a:pt x="248" y="8934"/>
                  </a:lnTo>
                  <a:lnTo>
                    <a:pt x="681" y="8516"/>
                  </a:lnTo>
                  <a:lnTo>
                    <a:pt x="1794" y="7403"/>
                  </a:lnTo>
                  <a:lnTo>
                    <a:pt x="2907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39"/>
                  </a:lnTo>
                  <a:lnTo>
                    <a:pt x="8471" y="726"/>
                  </a:lnTo>
                  <a:lnTo>
                    <a:pt x="8996" y="201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2012665" y="1677197"/>
              <a:ext cx="374058" cy="373466"/>
            </a:xfrm>
            <a:custGeom>
              <a:rect b="b" l="l" r="r" t="t"/>
              <a:pathLst>
                <a:path extrusionOk="0" h="10093" w="10109">
                  <a:moveTo>
                    <a:pt x="10108" y="0"/>
                  </a:moveTo>
                  <a:lnTo>
                    <a:pt x="8207" y="1901"/>
                  </a:lnTo>
                  <a:lnTo>
                    <a:pt x="7094" y="3014"/>
                  </a:lnTo>
                  <a:lnTo>
                    <a:pt x="5981" y="4127"/>
                  </a:lnTo>
                  <a:lnTo>
                    <a:pt x="4869" y="5240"/>
                  </a:lnTo>
                  <a:lnTo>
                    <a:pt x="3756" y="6353"/>
                  </a:lnTo>
                  <a:lnTo>
                    <a:pt x="2643" y="7465"/>
                  </a:lnTo>
                  <a:lnTo>
                    <a:pt x="1530" y="8578"/>
                  </a:lnTo>
                  <a:lnTo>
                    <a:pt x="417" y="9691"/>
                  </a:lnTo>
                  <a:lnTo>
                    <a:pt x="0" y="10093"/>
                  </a:lnTo>
                  <a:lnTo>
                    <a:pt x="216" y="10093"/>
                  </a:lnTo>
                  <a:lnTo>
                    <a:pt x="680" y="9629"/>
                  </a:lnTo>
                  <a:lnTo>
                    <a:pt x="1793" y="8516"/>
                  </a:lnTo>
                  <a:lnTo>
                    <a:pt x="2906" y="7404"/>
                  </a:lnTo>
                  <a:lnTo>
                    <a:pt x="4019" y="6291"/>
                  </a:lnTo>
                  <a:lnTo>
                    <a:pt x="5131" y="5178"/>
                  </a:lnTo>
                  <a:lnTo>
                    <a:pt x="6244" y="4065"/>
                  </a:lnTo>
                  <a:lnTo>
                    <a:pt x="7357" y="2952"/>
                  </a:lnTo>
                  <a:lnTo>
                    <a:pt x="8470" y="1839"/>
                  </a:lnTo>
                  <a:lnTo>
                    <a:pt x="9583" y="727"/>
                  </a:lnTo>
                  <a:lnTo>
                    <a:pt x="10108" y="201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1971480" y="1636012"/>
              <a:ext cx="415242" cy="414650"/>
            </a:xfrm>
            <a:custGeom>
              <a:rect b="b" l="l" r="r" t="t"/>
              <a:pathLst>
                <a:path extrusionOk="0" h="11206" w="11222">
                  <a:moveTo>
                    <a:pt x="11221" y="0"/>
                  </a:moveTo>
                  <a:lnTo>
                    <a:pt x="10433" y="789"/>
                  </a:lnTo>
                  <a:lnTo>
                    <a:pt x="9320" y="1901"/>
                  </a:lnTo>
                  <a:lnTo>
                    <a:pt x="8207" y="3014"/>
                  </a:lnTo>
                  <a:lnTo>
                    <a:pt x="7094" y="4127"/>
                  </a:lnTo>
                  <a:lnTo>
                    <a:pt x="5982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8"/>
                  </a:lnTo>
                  <a:lnTo>
                    <a:pt x="1530" y="9691"/>
                  </a:lnTo>
                  <a:lnTo>
                    <a:pt x="418" y="10804"/>
                  </a:lnTo>
                  <a:lnTo>
                    <a:pt x="0" y="11206"/>
                  </a:lnTo>
                  <a:lnTo>
                    <a:pt x="217" y="11206"/>
                  </a:lnTo>
                  <a:lnTo>
                    <a:pt x="680" y="10742"/>
                  </a:lnTo>
                  <a:lnTo>
                    <a:pt x="2473" y="8934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2" y="6291"/>
                  </a:lnTo>
                  <a:lnTo>
                    <a:pt x="6244" y="5178"/>
                  </a:lnTo>
                  <a:lnTo>
                    <a:pt x="7357" y="4065"/>
                  </a:lnTo>
                  <a:lnTo>
                    <a:pt x="8470" y="2952"/>
                  </a:lnTo>
                  <a:lnTo>
                    <a:pt x="9583" y="1840"/>
                  </a:lnTo>
                  <a:lnTo>
                    <a:pt x="10696" y="727"/>
                  </a:lnTo>
                  <a:lnTo>
                    <a:pt x="11221" y="201"/>
                  </a:lnTo>
                  <a:lnTo>
                    <a:pt x="1122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1930295" y="1594827"/>
              <a:ext cx="456426" cy="455834"/>
            </a:xfrm>
            <a:custGeom>
              <a:rect b="b" l="l" r="r" t="t"/>
              <a:pathLst>
                <a:path extrusionOk="0" h="12319" w="12335">
                  <a:moveTo>
                    <a:pt x="12334" y="1"/>
                  </a:moveTo>
                  <a:lnTo>
                    <a:pt x="10433" y="1902"/>
                  </a:lnTo>
                  <a:lnTo>
                    <a:pt x="9320" y="3014"/>
                  </a:lnTo>
                  <a:lnTo>
                    <a:pt x="8207" y="4127"/>
                  </a:lnTo>
                  <a:lnTo>
                    <a:pt x="7095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1"/>
                  </a:lnTo>
                  <a:lnTo>
                    <a:pt x="835" y="11484"/>
                  </a:lnTo>
                  <a:lnTo>
                    <a:pt x="418" y="11917"/>
                  </a:lnTo>
                  <a:lnTo>
                    <a:pt x="0" y="12319"/>
                  </a:lnTo>
                  <a:lnTo>
                    <a:pt x="217" y="12319"/>
                  </a:lnTo>
                  <a:lnTo>
                    <a:pt x="680" y="11855"/>
                  </a:lnTo>
                  <a:lnTo>
                    <a:pt x="1793" y="10742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5" y="6291"/>
                  </a:lnTo>
                  <a:lnTo>
                    <a:pt x="7357" y="5178"/>
                  </a:lnTo>
                  <a:lnTo>
                    <a:pt x="8470" y="4065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9" y="727"/>
                  </a:lnTo>
                  <a:lnTo>
                    <a:pt x="12334" y="202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1889110" y="1553641"/>
              <a:ext cx="497610" cy="497018"/>
            </a:xfrm>
            <a:custGeom>
              <a:rect b="b" l="l" r="r" t="t"/>
              <a:pathLst>
                <a:path extrusionOk="0" h="13432" w="13448">
                  <a:moveTo>
                    <a:pt x="13447" y="1"/>
                  </a:moveTo>
                  <a:lnTo>
                    <a:pt x="12659" y="789"/>
                  </a:lnTo>
                  <a:lnTo>
                    <a:pt x="11546" y="1902"/>
                  </a:lnTo>
                  <a:lnTo>
                    <a:pt x="10433" y="3015"/>
                  </a:lnTo>
                  <a:lnTo>
                    <a:pt x="9320" y="4127"/>
                  </a:lnTo>
                  <a:lnTo>
                    <a:pt x="8208" y="5240"/>
                  </a:lnTo>
                  <a:lnTo>
                    <a:pt x="7095" y="6353"/>
                  </a:lnTo>
                  <a:lnTo>
                    <a:pt x="5982" y="7466"/>
                  </a:lnTo>
                  <a:lnTo>
                    <a:pt x="4869" y="8579"/>
                  </a:lnTo>
                  <a:lnTo>
                    <a:pt x="3756" y="9692"/>
                  </a:lnTo>
                  <a:lnTo>
                    <a:pt x="2644" y="10804"/>
                  </a:lnTo>
                  <a:lnTo>
                    <a:pt x="1531" y="11917"/>
                  </a:lnTo>
                  <a:lnTo>
                    <a:pt x="418" y="13030"/>
                  </a:lnTo>
                  <a:lnTo>
                    <a:pt x="1" y="13432"/>
                  </a:lnTo>
                  <a:lnTo>
                    <a:pt x="217" y="13432"/>
                  </a:lnTo>
                  <a:lnTo>
                    <a:pt x="681" y="12968"/>
                  </a:lnTo>
                  <a:lnTo>
                    <a:pt x="1793" y="11855"/>
                  </a:lnTo>
                  <a:lnTo>
                    <a:pt x="2906" y="10743"/>
                  </a:lnTo>
                  <a:lnTo>
                    <a:pt x="4699" y="8934"/>
                  </a:lnTo>
                  <a:lnTo>
                    <a:pt x="5132" y="8517"/>
                  </a:lnTo>
                  <a:lnTo>
                    <a:pt x="6245" y="7404"/>
                  </a:lnTo>
                  <a:lnTo>
                    <a:pt x="7358" y="6291"/>
                  </a:lnTo>
                  <a:lnTo>
                    <a:pt x="8470" y="5178"/>
                  </a:lnTo>
                  <a:lnTo>
                    <a:pt x="9583" y="4066"/>
                  </a:lnTo>
                  <a:lnTo>
                    <a:pt x="10696" y="2953"/>
                  </a:lnTo>
                  <a:lnTo>
                    <a:pt x="11809" y="1840"/>
                  </a:lnTo>
                  <a:lnTo>
                    <a:pt x="12922" y="727"/>
                  </a:lnTo>
                  <a:lnTo>
                    <a:pt x="13447" y="202"/>
                  </a:lnTo>
                  <a:lnTo>
                    <a:pt x="13447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1847925" y="1512456"/>
              <a:ext cx="538793" cy="538201"/>
            </a:xfrm>
            <a:custGeom>
              <a:rect b="b" l="l" r="r" t="t"/>
              <a:pathLst>
                <a:path extrusionOk="0" h="14545" w="14561">
                  <a:moveTo>
                    <a:pt x="14560" y="1"/>
                  </a:moveTo>
                  <a:lnTo>
                    <a:pt x="12659" y="1902"/>
                  </a:lnTo>
                  <a:lnTo>
                    <a:pt x="11546" y="3015"/>
                  </a:lnTo>
                  <a:lnTo>
                    <a:pt x="10433" y="4128"/>
                  </a:lnTo>
                  <a:lnTo>
                    <a:pt x="9321" y="5240"/>
                  </a:lnTo>
                  <a:lnTo>
                    <a:pt x="8208" y="6353"/>
                  </a:lnTo>
                  <a:lnTo>
                    <a:pt x="7095" y="7466"/>
                  </a:lnTo>
                  <a:lnTo>
                    <a:pt x="5982" y="8579"/>
                  </a:lnTo>
                  <a:lnTo>
                    <a:pt x="4869" y="9692"/>
                  </a:lnTo>
                  <a:lnTo>
                    <a:pt x="3061" y="11485"/>
                  </a:lnTo>
                  <a:lnTo>
                    <a:pt x="2644" y="11917"/>
                  </a:lnTo>
                  <a:lnTo>
                    <a:pt x="1531" y="13030"/>
                  </a:lnTo>
                  <a:lnTo>
                    <a:pt x="418" y="14143"/>
                  </a:lnTo>
                  <a:lnTo>
                    <a:pt x="1" y="14545"/>
                  </a:lnTo>
                  <a:lnTo>
                    <a:pt x="217" y="14545"/>
                  </a:lnTo>
                  <a:lnTo>
                    <a:pt x="681" y="14081"/>
                  </a:lnTo>
                  <a:lnTo>
                    <a:pt x="1794" y="12968"/>
                  </a:lnTo>
                  <a:lnTo>
                    <a:pt x="2906" y="11856"/>
                  </a:lnTo>
                  <a:lnTo>
                    <a:pt x="4019" y="10743"/>
                  </a:lnTo>
                  <a:lnTo>
                    <a:pt x="5132" y="9630"/>
                  </a:lnTo>
                  <a:lnTo>
                    <a:pt x="6245" y="8517"/>
                  </a:lnTo>
                  <a:lnTo>
                    <a:pt x="7358" y="7404"/>
                  </a:lnTo>
                  <a:lnTo>
                    <a:pt x="8471" y="6291"/>
                  </a:lnTo>
                  <a:lnTo>
                    <a:pt x="9583" y="5179"/>
                  </a:lnTo>
                  <a:lnTo>
                    <a:pt x="10696" y="4066"/>
                  </a:lnTo>
                  <a:lnTo>
                    <a:pt x="11809" y="2953"/>
                  </a:lnTo>
                  <a:lnTo>
                    <a:pt x="12922" y="1840"/>
                  </a:lnTo>
                  <a:lnTo>
                    <a:pt x="14035" y="727"/>
                  </a:lnTo>
                  <a:lnTo>
                    <a:pt x="14560" y="202"/>
                  </a:lnTo>
                  <a:lnTo>
                    <a:pt x="1456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1806740" y="1471308"/>
              <a:ext cx="579977" cy="579348"/>
            </a:xfrm>
            <a:custGeom>
              <a:rect b="b" l="l" r="r" t="t"/>
              <a:pathLst>
                <a:path extrusionOk="0" h="15657" w="15674">
                  <a:moveTo>
                    <a:pt x="15673" y="0"/>
                  </a:moveTo>
                  <a:lnTo>
                    <a:pt x="14885" y="788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4" y="5240"/>
                  </a:lnTo>
                  <a:lnTo>
                    <a:pt x="9321" y="6352"/>
                  </a:lnTo>
                  <a:lnTo>
                    <a:pt x="8208" y="7465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70" y="10804"/>
                  </a:lnTo>
                  <a:lnTo>
                    <a:pt x="3757" y="11917"/>
                  </a:lnTo>
                  <a:lnTo>
                    <a:pt x="2644" y="13029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57"/>
                  </a:lnTo>
                  <a:lnTo>
                    <a:pt x="217" y="15657"/>
                  </a:lnTo>
                  <a:lnTo>
                    <a:pt x="681" y="15193"/>
                  </a:lnTo>
                  <a:lnTo>
                    <a:pt x="1794" y="14080"/>
                  </a:lnTo>
                  <a:lnTo>
                    <a:pt x="2907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6"/>
                  </a:lnTo>
                  <a:lnTo>
                    <a:pt x="8471" y="7403"/>
                  </a:lnTo>
                  <a:lnTo>
                    <a:pt x="9584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39"/>
                  </a:lnTo>
                  <a:lnTo>
                    <a:pt x="15148" y="727"/>
                  </a:lnTo>
                  <a:lnTo>
                    <a:pt x="15673" y="201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1765592" y="1430123"/>
              <a:ext cx="621124" cy="620532"/>
            </a:xfrm>
            <a:custGeom>
              <a:rect b="b" l="l" r="r" t="t"/>
              <a:pathLst>
                <a:path extrusionOk="0" h="16770" w="16786">
                  <a:moveTo>
                    <a:pt x="16785" y="0"/>
                  </a:moveTo>
                  <a:lnTo>
                    <a:pt x="14884" y="1901"/>
                  </a:lnTo>
                  <a:lnTo>
                    <a:pt x="13771" y="3014"/>
                  </a:lnTo>
                  <a:lnTo>
                    <a:pt x="12658" y="4127"/>
                  </a:lnTo>
                  <a:lnTo>
                    <a:pt x="11546" y="5240"/>
                  </a:lnTo>
                  <a:lnTo>
                    <a:pt x="10433" y="6353"/>
                  </a:lnTo>
                  <a:lnTo>
                    <a:pt x="9320" y="7465"/>
                  </a:lnTo>
                  <a:lnTo>
                    <a:pt x="8207" y="8578"/>
                  </a:lnTo>
                  <a:lnTo>
                    <a:pt x="7094" y="9691"/>
                  </a:lnTo>
                  <a:lnTo>
                    <a:pt x="5286" y="11484"/>
                  </a:lnTo>
                  <a:lnTo>
                    <a:pt x="4869" y="11917"/>
                  </a:lnTo>
                  <a:lnTo>
                    <a:pt x="3756" y="13030"/>
                  </a:lnTo>
                  <a:lnTo>
                    <a:pt x="2643" y="14142"/>
                  </a:lnTo>
                  <a:lnTo>
                    <a:pt x="1530" y="15255"/>
                  </a:lnTo>
                  <a:lnTo>
                    <a:pt x="417" y="16368"/>
                  </a:lnTo>
                  <a:lnTo>
                    <a:pt x="0" y="16770"/>
                  </a:lnTo>
                  <a:lnTo>
                    <a:pt x="217" y="16770"/>
                  </a:lnTo>
                  <a:lnTo>
                    <a:pt x="680" y="16306"/>
                  </a:lnTo>
                  <a:lnTo>
                    <a:pt x="1793" y="15193"/>
                  </a:lnTo>
                  <a:lnTo>
                    <a:pt x="2906" y="14081"/>
                  </a:lnTo>
                  <a:lnTo>
                    <a:pt x="4019" y="12968"/>
                  </a:lnTo>
                  <a:lnTo>
                    <a:pt x="5131" y="11855"/>
                  </a:lnTo>
                  <a:lnTo>
                    <a:pt x="6244" y="10742"/>
                  </a:lnTo>
                  <a:lnTo>
                    <a:pt x="7357" y="9629"/>
                  </a:lnTo>
                  <a:lnTo>
                    <a:pt x="8470" y="8516"/>
                  </a:lnTo>
                  <a:lnTo>
                    <a:pt x="9583" y="7404"/>
                  </a:lnTo>
                  <a:lnTo>
                    <a:pt x="10696" y="6291"/>
                  </a:lnTo>
                  <a:lnTo>
                    <a:pt x="11808" y="5178"/>
                  </a:lnTo>
                  <a:lnTo>
                    <a:pt x="12921" y="4065"/>
                  </a:lnTo>
                  <a:lnTo>
                    <a:pt x="14034" y="2952"/>
                  </a:lnTo>
                  <a:lnTo>
                    <a:pt x="15147" y="1840"/>
                  </a:lnTo>
                  <a:lnTo>
                    <a:pt x="16260" y="727"/>
                  </a:lnTo>
                  <a:lnTo>
                    <a:pt x="16785" y="201"/>
                  </a:lnTo>
                  <a:lnTo>
                    <a:pt x="167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1683221" y="1347753"/>
              <a:ext cx="703492" cy="702899"/>
            </a:xfrm>
            <a:custGeom>
              <a:rect b="b" l="l" r="r" t="t"/>
              <a:pathLst>
                <a:path extrusionOk="0" h="18996" w="19012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7"/>
                  </a:lnTo>
                  <a:lnTo>
                    <a:pt x="13772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1"/>
                  </a:lnTo>
                  <a:lnTo>
                    <a:pt x="8208" y="10804"/>
                  </a:lnTo>
                  <a:lnTo>
                    <a:pt x="7095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8"/>
                  </a:lnTo>
                  <a:lnTo>
                    <a:pt x="1531" y="17481"/>
                  </a:lnTo>
                  <a:lnTo>
                    <a:pt x="418" y="18594"/>
                  </a:lnTo>
                  <a:lnTo>
                    <a:pt x="402" y="18594"/>
                  </a:lnTo>
                  <a:lnTo>
                    <a:pt x="1" y="18996"/>
                  </a:lnTo>
                  <a:lnTo>
                    <a:pt x="217" y="18996"/>
                  </a:lnTo>
                  <a:lnTo>
                    <a:pt x="248" y="18950"/>
                  </a:lnTo>
                  <a:lnTo>
                    <a:pt x="681" y="18532"/>
                  </a:lnTo>
                  <a:lnTo>
                    <a:pt x="1793" y="17419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5" y="12968"/>
                  </a:lnTo>
                  <a:lnTo>
                    <a:pt x="7357" y="11855"/>
                  </a:lnTo>
                  <a:lnTo>
                    <a:pt x="8470" y="10742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2" y="6291"/>
                  </a:lnTo>
                  <a:lnTo>
                    <a:pt x="14034" y="5178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6" y="727"/>
                  </a:lnTo>
                  <a:lnTo>
                    <a:pt x="19011" y="202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1642036" y="1306568"/>
              <a:ext cx="744675" cy="744083"/>
            </a:xfrm>
            <a:custGeom>
              <a:rect b="b" l="l" r="r" t="t"/>
              <a:pathLst>
                <a:path extrusionOk="0" h="20109" w="20125">
                  <a:moveTo>
                    <a:pt x="20124" y="1"/>
                  </a:moveTo>
                  <a:lnTo>
                    <a:pt x="19336" y="789"/>
                  </a:lnTo>
                  <a:lnTo>
                    <a:pt x="18223" y="1902"/>
                  </a:lnTo>
                  <a:lnTo>
                    <a:pt x="17110" y="3015"/>
                  </a:lnTo>
                  <a:lnTo>
                    <a:pt x="15997" y="4128"/>
                  </a:lnTo>
                  <a:lnTo>
                    <a:pt x="14885" y="5240"/>
                  </a:lnTo>
                  <a:lnTo>
                    <a:pt x="13772" y="6353"/>
                  </a:lnTo>
                  <a:lnTo>
                    <a:pt x="12659" y="7466"/>
                  </a:lnTo>
                  <a:lnTo>
                    <a:pt x="11546" y="8579"/>
                  </a:lnTo>
                  <a:lnTo>
                    <a:pt x="10433" y="9692"/>
                  </a:lnTo>
                  <a:lnTo>
                    <a:pt x="8208" y="11917"/>
                  </a:lnTo>
                  <a:lnTo>
                    <a:pt x="7095" y="13030"/>
                  </a:lnTo>
                  <a:lnTo>
                    <a:pt x="5982" y="14143"/>
                  </a:lnTo>
                  <a:lnTo>
                    <a:pt x="4869" y="15256"/>
                  </a:lnTo>
                  <a:lnTo>
                    <a:pt x="3756" y="16369"/>
                  </a:lnTo>
                  <a:lnTo>
                    <a:pt x="2644" y="17481"/>
                  </a:lnTo>
                  <a:lnTo>
                    <a:pt x="1515" y="18594"/>
                  </a:lnTo>
                  <a:lnTo>
                    <a:pt x="418" y="19707"/>
                  </a:lnTo>
                  <a:lnTo>
                    <a:pt x="1" y="20109"/>
                  </a:lnTo>
                  <a:lnTo>
                    <a:pt x="217" y="20109"/>
                  </a:lnTo>
                  <a:lnTo>
                    <a:pt x="681" y="19645"/>
                  </a:lnTo>
                  <a:lnTo>
                    <a:pt x="1794" y="18532"/>
                  </a:lnTo>
                  <a:lnTo>
                    <a:pt x="2906" y="17420"/>
                  </a:lnTo>
                  <a:lnTo>
                    <a:pt x="4019" y="16307"/>
                  </a:lnTo>
                  <a:lnTo>
                    <a:pt x="5132" y="15194"/>
                  </a:lnTo>
                  <a:lnTo>
                    <a:pt x="6245" y="14081"/>
                  </a:lnTo>
                  <a:lnTo>
                    <a:pt x="7358" y="12968"/>
                  </a:lnTo>
                  <a:lnTo>
                    <a:pt x="8470" y="11855"/>
                  </a:lnTo>
                  <a:lnTo>
                    <a:pt x="9583" y="10743"/>
                  </a:lnTo>
                  <a:lnTo>
                    <a:pt x="11809" y="8517"/>
                  </a:lnTo>
                  <a:lnTo>
                    <a:pt x="12922" y="7404"/>
                  </a:lnTo>
                  <a:lnTo>
                    <a:pt x="14035" y="6291"/>
                  </a:lnTo>
                  <a:lnTo>
                    <a:pt x="15147" y="5179"/>
                  </a:lnTo>
                  <a:lnTo>
                    <a:pt x="16260" y="4066"/>
                  </a:lnTo>
                  <a:lnTo>
                    <a:pt x="17373" y="2953"/>
                  </a:lnTo>
                  <a:lnTo>
                    <a:pt x="18486" y="1840"/>
                  </a:lnTo>
                  <a:lnTo>
                    <a:pt x="19599" y="727"/>
                  </a:lnTo>
                  <a:lnTo>
                    <a:pt x="20124" y="202"/>
                  </a:lnTo>
                  <a:lnTo>
                    <a:pt x="2012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600851" y="1265420"/>
              <a:ext cx="785859" cy="785230"/>
            </a:xfrm>
            <a:custGeom>
              <a:rect b="b" l="l" r="r" t="t"/>
              <a:pathLst>
                <a:path extrusionOk="0" h="21221" w="21238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8" y="5240"/>
                  </a:lnTo>
                  <a:lnTo>
                    <a:pt x="14885" y="6352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4" y="10804"/>
                  </a:lnTo>
                  <a:lnTo>
                    <a:pt x="9321" y="11916"/>
                  </a:lnTo>
                  <a:lnTo>
                    <a:pt x="8208" y="13029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7" y="17481"/>
                  </a:lnTo>
                  <a:lnTo>
                    <a:pt x="2644" y="18593"/>
                  </a:lnTo>
                  <a:lnTo>
                    <a:pt x="2628" y="18593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21"/>
                  </a:lnTo>
                  <a:lnTo>
                    <a:pt x="217" y="21221"/>
                  </a:lnTo>
                  <a:lnTo>
                    <a:pt x="681" y="20757"/>
                  </a:lnTo>
                  <a:lnTo>
                    <a:pt x="2474" y="18949"/>
                  </a:lnTo>
                  <a:lnTo>
                    <a:pt x="2907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0"/>
                  </a:lnTo>
                  <a:lnTo>
                    <a:pt x="8471" y="12967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3"/>
                  </a:lnTo>
                  <a:lnTo>
                    <a:pt x="15148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39"/>
                  </a:lnTo>
                  <a:lnTo>
                    <a:pt x="20712" y="726"/>
                  </a:lnTo>
                  <a:lnTo>
                    <a:pt x="21237" y="201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559703" y="1224235"/>
              <a:ext cx="827006" cy="826414"/>
            </a:xfrm>
            <a:custGeom>
              <a:rect b="b" l="l" r="r" t="t"/>
              <a:pathLst>
                <a:path extrusionOk="0" h="22334" w="22350">
                  <a:moveTo>
                    <a:pt x="22349" y="0"/>
                  </a:moveTo>
                  <a:lnTo>
                    <a:pt x="21561" y="788"/>
                  </a:lnTo>
                  <a:lnTo>
                    <a:pt x="20448" y="1901"/>
                  </a:lnTo>
                  <a:lnTo>
                    <a:pt x="19335" y="3014"/>
                  </a:lnTo>
                  <a:lnTo>
                    <a:pt x="18222" y="4127"/>
                  </a:lnTo>
                  <a:lnTo>
                    <a:pt x="17110" y="5240"/>
                  </a:lnTo>
                  <a:lnTo>
                    <a:pt x="15997" y="6353"/>
                  </a:lnTo>
                  <a:lnTo>
                    <a:pt x="14884" y="7465"/>
                  </a:lnTo>
                  <a:lnTo>
                    <a:pt x="13771" y="8578"/>
                  </a:lnTo>
                  <a:lnTo>
                    <a:pt x="12658" y="9691"/>
                  </a:lnTo>
                  <a:lnTo>
                    <a:pt x="10433" y="11917"/>
                  </a:lnTo>
                  <a:lnTo>
                    <a:pt x="9320" y="13029"/>
                  </a:lnTo>
                  <a:lnTo>
                    <a:pt x="8207" y="14142"/>
                  </a:lnTo>
                  <a:lnTo>
                    <a:pt x="7094" y="15255"/>
                  </a:lnTo>
                  <a:lnTo>
                    <a:pt x="5981" y="16368"/>
                  </a:lnTo>
                  <a:lnTo>
                    <a:pt x="4869" y="17481"/>
                  </a:lnTo>
                  <a:lnTo>
                    <a:pt x="3740" y="18594"/>
                  </a:lnTo>
                  <a:lnTo>
                    <a:pt x="2643" y="19706"/>
                  </a:lnTo>
                  <a:lnTo>
                    <a:pt x="835" y="21499"/>
                  </a:lnTo>
                  <a:lnTo>
                    <a:pt x="417" y="21932"/>
                  </a:lnTo>
                  <a:lnTo>
                    <a:pt x="0" y="22334"/>
                  </a:lnTo>
                  <a:lnTo>
                    <a:pt x="216" y="22334"/>
                  </a:lnTo>
                  <a:lnTo>
                    <a:pt x="680" y="21870"/>
                  </a:lnTo>
                  <a:lnTo>
                    <a:pt x="1793" y="20757"/>
                  </a:lnTo>
                  <a:lnTo>
                    <a:pt x="2906" y="19645"/>
                  </a:lnTo>
                  <a:lnTo>
                    <a:pt x="4019" y="18532"/>
                  </a:lnTo>
                  <a:lnTo>
                    <a:pt x="5131" y="17419"/>
                  </a:lnTo>
                  <a:lnTo>
                    <a:pt x="6244" y="16306"/>
                  </a:lnTo>
                  <a:lnTo>
                    <a:pt x="7357" y="15193"/>
                  </a:lnTo>
                  <a:lnTo>
                    <a:pt x="8470" y="14080"/>
                  </a:lnTo>
                  <a:lnTo>
                    <a:pt x="9583" y="12968"/>
                  </a:lnTo>
                  <a:lnTo>
                    <a:pt x="10695" y="11855"/>
                  </a:lnTo>
                  <a:lnTo>
                    <a:pt x="11808" y="10742"/>
                  </a:lnTo>
                  <a:lnTo>
                    <a:pt x="14034" y="8516"/>
                  </a:lnTo>
                  <a:lnTo>
                    <a:pt x="15147" y="7404"/>
                  </a:lnTo>
                  <a:lnTo>
                    <a:pt x="16260" y="6291"/>
                  </a:lnTo>
                  <a:lnTo>
                    <a:pt x="17372" y="5178"/>
                  </a:lnTo>
                  <a:lnTo>
                    <a:pt x="18485" y="4065"/>
                  </a:lnTo>
                  <a:lnTo>
                    <a:pt x="19598" y="2952"/>
                  </a:lnTo>
                  <a:lnTo>
                    <a:pt x="20711" y="1839"/>
                  </a:lnTo>
                  <a:lnTo>
                    <a:pt x="21824" y="727"/>
                  </a:lnTo>
                  <a:lnTo>
                    <a:pt x="22349" y="201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151851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4853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47733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66" y="17079"/>
                  </a:lnTo>
                  <a:lnTo>
                    <a:pt x="4869" y="18192"/>
                  </a:lnTo>
                  <a:lnTo>
                    <a:pt x="3061" y="19985"/>
                  </a:lnTo>
                  <a:lnTo>
                    <a:pt x="2643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43614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7079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39496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8192" y="14853"/>
                  </a:lnTo>
                  <a:lnTo>
                    <a:pt x="7095" y="15966"/>
                  </a:lnTo>
                  <a:lnTo>
                    <a:pt x="5287" y="1775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31262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10417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45"/>
                  </a:lnTo>
                  <a:lnTo>
                    <a:pt x="201" y="23045"/>
                  </a:lnTo>
                  <a:lnTo>
                    <a:pt x="247" y="22999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27144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30" y="11515"/>
                  </a:lnTo>
                  <a:lnTo>
                    <a:pt x="10433" y="12628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02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23025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2643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15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2473" y="20773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18907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56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28" y="20417"/>
                  </a:lnTo>
                  <a:lnTo>
                    <a:pt x="835" y="2221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14788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4869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41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02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1118175" y="1197925"/>
              <a:ext cx="25754" cy="25754"/>
            </a:xfrm>
            <a:custGeom>
              <a:rect b="b" l="l" r="r" t="t"/>
              <a:pathLst>
                <a:path extrusionOk="0" h="696" w="696">
                  <a:moveTo>
                    <a:pt x="479" y="0"/>
                  </a:moveTo>
                  <a:lnTo>
                    <a:pt x="108" y="387"/>
                  </a:lnTo>
                  <a:lnTo>
                    <a:pt x="0" y="495"/>
                  </a:lnTo>
                  <a:lnTo>
                    <a:pt x="0" y="696"/>
                  </a:lnTo>
                  <a:lnTo>
                    <a:pt x="371" y="32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1118175" y="1197925"/>
              <a:ext cx="66938" cy="66938"/>
            </a:xfrm>
            <a:custGeom>
              <a:rect b="b" l="l" r="r" t="t"/>
              <a:pathLst>
                <a:path extrusionOk="0" h="1809" w="1809">
                  <a:moveTo>
                    <a:pt x="1592" y="0"/>
                  </a:moveTo>
                  <a:lnTo>
                    <a:pt x="1221" y="387"/>
                  </a:lnTo>
                  <a:lnTo>
                    <a:pt x="108" y="1499"/>
                  </a:lnTo>
                  <a:lnTo>
                    <a:pt x="0" y="1608"/>
                  </a:lnTo>
                  <a:lnTo>
                    <a:pt x="0" y="1809"/>
                  </a:lnTo>
                  <a:lnTo>
                    <a:pt x="371" y="1438"/>
                  </a:lnTo>
                  <a:lnTo>
                    <a:pt x="1484" y="325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1118175" y="1197925"/>
              <a:ext cx="108121" cy="108121"/>
            </a:xfrm>
            <a:custGeom>
              <a:rect b="b" l="l" r="r" t="t"/>
              <a:pathLst>
                <a:path extrusionOk="0" h="2922" w="2922">
                  <a:moveTo>
                    <a:pt x="2705" y="0"/>
                  </a:moveTo>
                  <a:lnTo>
                    <a:pt x="2334" y="387"/>
                  </a:lnTo>
                  <a:lnTo>
                    <a:pt x="1221" y="1499"/>
                  </a:lnTo>
                  <a:lnTo>
                    <a:pt x="108" y="2612"/>
                  </a:lnTo>
                  <a:lnTo>
                    <a:pt x="0" y="2720"/>
                  </a:lnTo>
                  <a:lnTo>
                    <a:pt x="0" y="2921"/>
                  </a:lnTo>
                  <a:lnTo>
                    <a:pt x="371" y="2550"/>
                  </a:lnTo>
                  <a:lnTo>
                    <a:pt x="1484" y="1438"/>
                  </a:lnTo>
                  <a:lnTo>
                    <a:pt x="2597" y="32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1118175" y="1197925"/>
              <a:ext cx="149305" cy="149305"/>
            </a:xfrm>
            <a:custGeom>
              <a:rect b="b" l="l" r="r" t="t"/>
              <a:pathLst>
                <a:path extrusionOk="0" h="4035" w="4035">
                  <a:moveTo>
                    <a:pt x="3818" y="0"/>
                  </a:moveTo>
                  <a:lnTo>
                    <a:pt x="2334" y="1499"/>
                  </a:lnTo>
                  <a:lnTo>
                    <a:pt x="1221" y="2612"/>
                  </a:lnTo>
                  <a:lnTo>
                    <a:pt x="108" y="3725"/>
                  </a:lnTo>
                  <a:lnTo>
                    <a:pt x="0" y="3833"/>
                  </a:lnTo>
                  <a:lnTo>
                    <a:pt x="0" y="4034"/>
                  </a:lnTo>
                  <a:lnTo>
                    <a:pt x="371" y="3663"/>
                  </a:lnTo>
                  <a:lnTo>
                    <a:pt x="1484" y="2550"/>
                  </a:lnTo>
                  <a:lnTo>
                    <a:pt x="2597" y="1438"/>
                  </a:lnTo>
                  <a:lnTo>
                    <a:pt x="3710" y="325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1118175" y="1197925"/>
              <a:ext cx="190452" cy="190489"/>
            </a:xfrm>
            <a:custGeom>
              <a:rect b="b" l="l" r="r" t="t"/>
              <a:pathLst>
                <a:path extrusionOk="0" h="5148" w="5147">
                  <a:moveTo>
                    <a:pt x="4931" y="0"/>
                  </a:moveTo>
                  <a:lnTo>
                    <a:pt x="4544" y="387"/>
                  </a:lnTo>
                  <a:lnTo>
                    <a:pt x="3447" y="1499"/>
                  </a:lnTo>
                  <a:lnTo>
                    <a:pt x="2334" y="2612"/>
                  </a:lnTo>
                  <a:lnTo>
                    <a:pt x="1221" y="3725"/>
                  </a:lnTo>
                  <a:lnTo>
                    <a:pt x="108" y="4838"/>
                  </a:lnTo>
                  <a:lnTo>
                    <a:pt x="0" y="4946"/>
                  </a:lnTo>
                  <a:lnTo>
                    <a:pt x="0" y="5147"/>
                  </a:lnTo>
                  <a:lnTo>
                    <a:pt x="371" y="4776"/>
                  </a:lnTo>
                  <a:lnTo>
                    <a:pt x="1484" y="3663"/>
                  </a:lnTo>
                  <a:lnTo>
                    <a:pt x="2597" y="2550"/>
                  </a:lnTo>
                  <a:lnTo>
                    <a:pt x="3710" y="1438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1118175" y="1197925"/>
              <a:ext cx="231636" cy="231636"/>
            </a:xfrm>
            <a:custGeom>
              <a:rect b="b" l="l" r="r" t="t"/>
              <a:pathLst>
                <a:path extrusionOk="0" h="6260" w="6260">
                  <a:moveTo>
                    <a:pt x="6043" y="0"/>
                  </a:moveTo>
                  <a:lnTo>
                    <a:pt x="5672" y="387"/>
                  </a:lnTo>
                  <a:lnTo>
                    <a:pt x="4544" y="1499"/>
                  </a:lnTo>
                  <a:lnTo>
                    <a:pt x="2334" y="3725"/>
                  </a:lnTo>
                  <a:lnTo>
                    <a:pt x="1221" y="4838"/>
                  </a:lnTo>
                  <a:lnTo>
                    <a:pt x="108" y="5951"/>
                  </a:lnTo>
                  <a:lnTo>
                    <a:pt x="0" y="6059"/>
                  </a:lnTo>
                  <a:lnTo>
                    <a:pt x="0" y="6260"/>
                  </a:lnTo>
                  <a:lnTo>
                    <a:pt x="371" y="5889"/>
                  </a:lnTo>
                  <a:lnTo>
                    <a:pt x="1484" y="4776"/>
                  </a:lnTo>
                  <a:lnTo>
                    <a:pt x="2597" y="3663"/>
                  </a:lnTo>
                  <a:lnTo>
                    <a:pt x="3710" y="2550"/>
                  </a:lnTo>
                  <a:lnTo>
                    <a:pt x="4822" y="1438"/>
                  </a:lnTo>
                  <a:lnTo>
                    <a:pt x="5935" y="325"/>
                  </a:lnTo>
                  <a:lnTo>
                    <a:pt x="626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1118175" y="1197925"/>
              <a:ext cx="272819" cy="272819"/>
            </a:xfrm>
            <a:custGeom>
              <a:rect b="b" l="l" r="r" t="t"/>
              <a:pathLst>
                <a:path extrusionOk="0" h="7373" w="7373">
                  <a:moveTo>
                    <a:pt x="7156" y="0"/>
                  </a:moveTo>
                  <a:lnTo>
                    <a:pt x="6785" y="387"/>
                  </a:lnTo>
                  <a:lnTo>
                    <a:pt x="5672" y="1499"/>
                  </a:lnTo>
                  <a:lnTo>
                    <a:pt x="4544" y="2612"/>
                  </a:lnTo>
                  <a:lnTo>
                    <a:pt x="3447" y="3725"/>
                  </a:lnTo>
                  <a:lnTo>
                    <a:pt x="2334" y="4838"/>
                  </a:lnTo>
                  <a:lnTo>
                    <a:pt x="1221" y="5951"/>
                  </a:lnTo>
                  <a:lnTo>
                    <a:pt x="108" y="7064"/>
                  </a:lnTo>
                  <a:lnTo>
                    <a:pt x="0" y="7172"/>
                  </a:lnTo>
                  <a:lnTo>
                    <a:pt x="0" y="7373"/>
                  </a:lnTo>
                  <a:lnTo>
                    <a:pt x="371" y="7002"/>
                  </a:lnTo>
                  <a:lnTo>
                    <a:pt x="1484" y="5889"/>
                  </a:lnTo>
                  <a:lnTo>
                    <a:pt x="2597" y="4776"/>
                  </a:lnTo>
                  <a:lnTo>
                    <a:pt x="3710" y="3663"/>
                  </a:lnTo>
                  <a:lnTo>
                    <a:pt x="4822" y="2550"/>
                  </a:lnTo>
                  <a:lnTo>
                    <a:pt x="5935" y="1438"/>
                  </a:lnTo>
                  <a:lnTo>
                    <a:pt x="7048" y="325"/>
                  </a:lnTo>
                  <a:lnTo>
                    <a:pt x="737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1118175" y="1197925"/>
              <a:ext cx="314003" cy="314003"/>
            </a:xfrm>
            <a:custGeom>
              <a:rect b="b" l="l" r="r" t="t"/>
              <a:pathLst>
                <a:path extrusionOk="0" h="8486" w="8486">
                  <a:moveTo>
                    <a:pt x="8269" y="0"/>
                  </a:moveTo>
                  <a:lnTo>
                    <a:pt x="7898" y="387"/>
                  </a:lnTo>
                  <a:lnTo>
                    <a:pt x="6785" y="1499"/>
                  </a:lnTo>
                  <a:lnTo>
                    <a:pt x="5672" y="2612"/>
                  </a:lnTo>
                  <a:lnTo>
                    <a:pt x="4544" y="3725"/>
                  </a:lnTo>
                  <a:lnTo>
                    <a:pt x="2334" y="5951"/>
                  </a:lnTo>
                  <a:lnTo>
                    <a:pt x="1221" y="7064"/>
                  </a:lnTo>
                  <a:lnTo>
                    <a:pt x="108" y="8176"/>
                  </a:lnTo>
                  <a:lnTo>
                    <a:pt x="0" y="8285"/>
                  </a:lnTo>
                  <a:lnTo>
                    <a:pt x="0" y="8486"/>
                  </a:lnTo>
                  <a:lnTo>
                    <a:pt x="371" y="8115"/>
                  </a:lnTo>
                  <a:lnTo>
                    <a:pt x="1484" y="7002"/>
                  </a:lnTo>
                  <a:lnTo>
                    <a:pt x="2597" y="5889"/>
                  </a:lnTo>
                  <a:lnTo>
                    <a:pt x="3710" y="4776"/>
                  </a:lnTo>
                  <a:lnTo>
                    <a:pt x="5935" y="2550"/>
                  </a:lnTo>
                  <a:lnTo>
                    <a:pt x="7048" y="1438"/>
                  </a:lnTo>
                  <a:lnTo>
                    <a:pt x="8161" y="325"/>
                  </a:lnTo>
                  <a:lnTo>
                    <a:pt x="84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1118175" y="1197925"/>
              <a:ext cx="355187" cy="355187"/>
            </a:xfrm>
            <a:custGeom>
              <a:rect b="b" l="l" r="r" t="t"/>
              <a:pathLst>
                <a:path extrusionOk="0" h="9599" w="9599">
                  <a:moveTo>
                    <a:pt x="9382" y="0"/>
                  </a:moveTo>
                  <a:lnTo>
                    <a:pt x="9011" y="387"/>
                  </a:lnTo>
                  <a:lnTo>
                    <a:pt x="7898" y="1499"/>
                  </a:lnTo>
                  <a:lnTo>
                    <a:pt x="6785" y="2612"/>
                  </a:lnTo>
                  <a:lnTo>
                    <a:pt x="5672" y="3725"/>
                  </a:lnTo>
                  <a:lnTo>
                    <a:pt x="4544" y="4838"/>
                  </a:lnTo>
                  <a:lnTo>
                    <a:pt x="3447" y="5951"/>
                  </a:lnTo>
                  <a:lnTo>
                    <a:pt x="2334" y="7064"/>
                  </a:lnTo>
                  <a:lnTo>
                    <a:pt x="1221" y="8176"/>
                  </a:lnTo>
                  <a:lnTo>
                    <a:pt x="108" y="9289"/>
                  </a:lnTo>
                  <a:lnTo>
                    <a:pt x="0" y="9397"/>
                  </a:lnTo>
                  <a:lnTo>
                    <a:pt x="0" y="9598"/>
                  </a:lnTo>
                  <a:lnTo>
                    <a:pt x="371" y="9227"/>
                  </a:lnTo>
                  <a:lnTo>
                    <a:pt x="1484" y="8115"/>
                  </a:lnTo>
                  <a:lnTo>
                    <a:pt x="2597" y="7002"/>
                  </a:lnTo>
                  <a:lnTo>
                    <a:pt x="3710" y="5889"/>
                  </a:lnTo>
                  <a:lnTo>
                    <a:pt x="4822" y="4776"/>
                  </a:lnTo>
                  <a:lnTo>
                    <a:pt x="5935" y="3663"/>
                  </a:lnTo>
                  <a:lnTo>
                    <a:pt x="7048" y="2550"/>
                  </a:lnTo>
                  <a:lnTo>
                    <a:pt x="8161" y="1438"/>
                  </a:lnTo>
                  <a:lnTo>
                    <a:pt x="9274" y="325"/>
                  </a:lnTo>
                  <a:lnTo>
                    <a:pt x="959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1118175" y="1197925"/>
              <a:ext cx="396371" cy="396371"/>
            </a:xfrm>
            <a:custGeom>
              <a:rect b="b" l="l" r="r" t="t"/>
              <a:pathLst>
                <a:path extrusionOk="0" h="10712" w="10712">
                  <a:moveTo>
                    <a:pt x="10495" y="0"/>
                  </a:moveTo>
                  <a:lnTo>
                    <a:pt x="10124" y="387"/>
                  </a:lnTo>
                  <a:lnTo>
                    <a:pt x="9011" y="1499"/>
                  </a:lnTo>
                  <a:lnTo>
                    <a:pt x="7898" y="2612"/>
                  </a:lnTo>
                  <a:lnTo>
                    <a:pt x="6785" y="3725"/>
                  </a:lnTo>
                  <a:lnTo>
                    <a:pt x="5672" y="4838"/>
                  </a:lnTo>
                  <a:lnTo>
                    <a:pt x="4544" y="5951"/>
                  </a:lnTo>
                  <a:lnTo>
                    <a:pt x="2334" y="8176"/>
                  </a:lnTo>
                  <a:lnTo>
                    <a:pt x="1221" y="9289"/>
                  </a:lnTo>
                  <a:lnTo>
                    <a:pt x="108" y="10402"/>
                  </a:lnTo>
                  <a:lnTo>
                    <a:pt x="0" y="10510"/>
                  </a:lnTo>
                  <a:lnTo>
                    <a:pt x="0" y="10711"/>
                  </a:lnTo>
                  <a:lnTo>
                    <a:pt x="371" y="10340"/>
                  </a:lnTo>
                  <a:lnTo>
                    <a:pt x="1484" y="9227"/>
                  </a:lnTo>
                  <a:lnTo>
                    <a:pt x="2597" y="8115"/>
                  </a:lnTo>
                  <a:lnTo>
                    <a:pt x="3710" y="7002"/>
                  </a:lnTo>
                  <a:lnTo>
                    <a:pt x="5935" y="4776"/>
                  </a:lnTo>
                  <a:lnTo>
                    <a:pt x="7048" y="3663"/>
                  </a:lnTo>
                  <a:lnTo>
                    <a:pt x="8161" y="2550"/>
                  </a:lnTo>
                  <a:lnTo>
                    <a:pt x="9274" y="1438"/>
                  </a:lnTo>
                  <a:lnTo>
                    <a:pt x="10386" y="325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1118175" y="1197925"/>
              <a:ext cx="437518" cy="437518"/>
            </a:xfrm>
            <a:custGeom>
              <a:rect b="b" l="l" r="r" t="t"/>
              <a:pathLst>
                <a:path extrusionOk="0" h="11824" w="11824">
                  <a:moveTo>
                    <a:pt x="11607" y="0"/>
                  </a:moveTo>
                  <a:lnTo>
                    <a:pt x="11237" y="387"/>
                  </a:lnTo>
                  <a:lnTo>
                    <a:pt x="10124" y="1499"/>
                  </a:lnTo>
                  <a:lnTo>
                    <a:pt x="9011" y="2612"/>
                  </a:lnTo>
                  <a:lnTo>
                    <a:pt x="7898" y="3725"/>
                  </a:lnTo>
                  <a:lnTo>
                    <a:pt x="6785" y="4838"/>
                  </a:lnTo>
                  <a:lnTo>
                    <a:pt x="5672" y="5951"/>
                  </a:lnTo>
                  <a:lnTo>
                    <a:pt x="4544" y="7064"/>
                  </a:lnTo>
                  <a:lnTo>
                    <a:pt x="3447" y="8176"/>
                  </a:lnTo>
                  <a:lnTo>
                    <a:pt x="2334" y="9289"/>
                  </a:lnTo>
                  <a:lnTo>
                    <a:pt x="1221" y="10402"/>
                  </a:lnTo>
                  <a:lnTo>
                    <a:pt x="108" y="11515"/>
                  </a:lnTo>
                  <a:lnTo>
                    <a:pt x="0" y="11608"/>
                  </a:lnTo>
                  <a:lnTo>
                    <a:pt x="0" y="11824"/>
                  </a:lnTo>
                  <a:lnTo>
                    <a:pt x="371" y="11453"/>
                  </a:lnTo>
                  <a:lnTo>
                    <a:pt x="1484" y="10340"/>
                  </a:lnTo>
                  <a:lnTo>
                    <a:pt x="2597" y="9227"/>
                  </a:lnTo>
                  <a:lnTo>
                    <a:pt x="3710" y="8115"/>
                  </a:lnTo>
                  <a:lnTo>
                    <a:pt x="4822" y="7002"/>
                  </a:lnTo>
                  <a:lnTo>
                    <a:pt x="5935" y="5889"/>
                  </a:lnTo>
                  <a:lnTo>
                    <a:pt x="7048" y="4776"/>
                  </a:lnTo>
                  <a:lnTo>
                    <a:pt x="8161" y="3663"/>
                  </a:lnTo>
                  <a:lnTo>
                    <a:pt x="9274" y="2550"/>
                  </a:lnTo>
                  <a:lnTo>
                    <a:pt x="10386" y="1438"/>
                  </a:lnTo>
                  <a:lnTo>
                    <a:pt x="11499" y="325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1118175" y="1197925"/>
              <a:ext cx="478701" cy="478701"/>
            </a:xfrm>
            <a:custGeom>
              <a:rect b="b" l="l" r="r" t="t"/>
              <a:pathLst>
                <a:path extrusionOk="0" h="12937" w="12937">
                  <a:moveTo>
                    <a:pt x="12720" y="0"/>
                  </a:moveTo>
                  <a:lnTo>
                    <a:pt x="12349" y="387"/>
                  </a:lnTo>
                  <a:lnTo>
                    <a:pt x="11237" y="1499"/>
                  </a:lnTo>
                  <a:lnTo>
                    <a:pt x="10124" y="2612"/>
                  </a:lnTo>
                  <a:lnTo>
                    <a:pt x="9011" y="3725"/>
                  </a:lnTo>
                  <a:lnTo>
                    <a:pt x="7898" y="4838"/>
                  </a:lnTo>
                  <a:lnTo>
                    <a:pt x="6785" y="5951"/>
                  </a:lnTo>
                  <a:lnTo>
                    <a:pt x="5672" y="7064"/>
                  </a:lnTo>
                  <a:lnTo>
                    <a:pt x="4544" y="8176"/>
                  </a:lnTo>
                  <a:lnTo>
                    <a:pt x="2334" y="10402"/>
                  </a:lnTo>
                  <a:lnTo>
                    <a:pt x="1221" y="11515"/>
                  </a:lnTo>
                  <a:lnTo>
                    <a:pt x="108" y="12628"/>
                  </a:lnTo>
                  <a:lnTo>
                    <a:pt x="0" y="12736"/>
                  </a:lnTo>
                  <a:lnTo>
                    <a:pt x="0" y="12937"/>
                  </a:lnTo>
                  <a:lnTo>
                    <a:pt x="371" y="12566"/>
                  </a:lnTo>
                  <a:lnTo>
                    <a:pt x="1484" y="11453"/>
                  </a:lnTo>
                  <a:lnTo>
                    <a:pt x="2597" y="10340"/>
                  </a:lnTo>
                  <a:lnTo>
                    <a:pt x="3710" y="9227"/>
                  </a:lnTo>
                  <a:lnTo>
                    <a:pt x="5935" y="7002"/>
                  </a:lnTo>
                  <a:lnTo>
                    <a:pt x="7048" y="5889"/>
                  </a:lnTo>
                  <a:lnTo>
                    <a:pt x="8161" y="4776"/>
                  </a:lnTo>
                  <a:lnTo>
                    <a:pt x="9274" y="3663"/>
                  </a:lnTo>
                  <a:lnTo>
                    <a:pt x="10386" y="2550"/>
                  </a:lnTo>
                  <a:lnTo>
                    <a:pt x="11499" y="1438"/>
                  </a:lnTo>
                  <a:lnTo>
                    <a:pt x="12612" y="325"/>
                  </a:lnTo>
                  <a:lnTo>
                    <a:pt x="1293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1118175" y="1197925"/>
              <a:ext cx="519885" cy="519885"/>
            </a:xfrm>
            <a:custGeom>
              <a:rect b="b" l="l" r="r" t="t"/>
              <a:pathLst>
                <a:path extrusionOk="0" h="14050" w="14050">
                  <a:moveTo>
                    <a:pt x="13833" y="0"/>
                  </a:moveTo>
                  <a:lnTo>
                    <a:pt x="12349" y="1499"/>
                  </a:lnTo>
                  <a:lnTo>
                    <a:pt x="11237" y="2612"/>
                  </a:lnTo>
                  <a:lnTo>
                    <a:pt x="10124" y="3725"/>
                  </a:lnTo>
                  <a:lnTo>
                    <a:pt x="9011" y="4838"/>
                  </a:lnTo>
                  <a:lnTo>
                    <a:pt x="7898" y="5951"/>
                  </a:lnTo>
                  <a:lnTo>
                    <a:pt x="6785" y="7064"/>
                  </a:lnTo>
                  <a:lnTo>
                    <a:pt x="5672" y="8176"/>
                  </a:lnTo>
                  <a:lnTo>
                    <a:pt x="4544" y="9289"/>
                  </a:lnTo>
                  <a:lnTo>
                    <a:pt x="3447" y="10402"/>
                  </a:lnTo>
                  <a:lnTo>
                    <a:pt x="2334" y="11515"/>
                  </a:lnTo>
                  <a:lnTo>
                    <a:pt x="1221" y="12628"/>
                  </a:lnTo>
                  <a:lnTo>
                    <a:pt x="108" y="13740"/>
                  </a:lnTo>
                  <a:lnTo>
                    <a:pt x="0" y="13849"/>
                  </a:lnTo>
                  <a:lnTo>
                    <a:pt x="0" y="14050"/>
                  </a:lnTo>
                  <a:lnTo>
                    <a:pt x="371" y="13679"/>
                  </a:lnTo>
                  <a:lnTo>
                    <a:pt x="1484" y="12566"/>
                  </a:lnTo>
                  <a:lnTo>
                    <a:pt x="2597" y="11453"/>
                  </a:lnTo>
                  <a:lnTo>
                    <a:pt x="3710" y="10340"/>
                  </a:lnTo>
                  <a:lnTo>
                    <a:pt x="4822" y="9227"/>
                  </a:lnTo>
                  <a:lnTo>
                    <a:pt x="5935" y="8115"/>
                  </a:lnTo>
                  <a:lnTo>
                    <a:pt x="7048" y="7002"/>
                  </a:lnTo>
                  <a:lnTo>
                    <a:pt x="8161" y="5889"/>
                  </a:lnTo>
                  <a:lnTo>
                    <a:pt x="9274" y="4776"/>
                  </a:lnTo>
                  <a:lnTo>
                    <a:pt x="10386" y="3663"/>
                  </a:lnTo>
                  <a:lnTo>
                    <a:pt x="11499" y="2550"/>
                  </a:lnTo>
                  <a:lnTo>
                    <a:pt x="12612" y="1438"/>
                  </a:lnTo>
                  <a:lnTo>
                    <a:pt x="13725" y="325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1118175" y="1197925"/>
              <a:ext cx="561069" cy="561069"/>
            </a:xfrm>
            <a:custGeom>
              <a:rect b="b" l="l" r="r" t="t"/>
              <a:pathLst>
                <a:path extrusionOk="0" h="15163" w="15163">
                  <a:moveTo>
                    <a:pt x="14946" y="0"/>
                  </a:moveTo>
                  <a:lnTo>
                    <a:pt x="14575" y="387"/>
                  </a:lnTo>
                  <a:lnTo>
                    <a:pt x="13462" y="1499"/>
                  </a:lnTo>
                  <a:lnTo>
                    <a:pt x="12349" y="2612"/>
                  </a:lnTo>
                  <a:lnTo>
                    <a:pt x="11237" y="3725"/>
                  </a:lnTo>
                  <a:lnTo>
                    <a:pt x="10124" y="4838"/>
                  </a:lnTo>
                  <a:lnTo>
                    <a:pt x="9011" y="5951"/>
                  </a:lnTo>
                  <a:lnTo>
                    <a:pt x="7898" y="7064"/>
                  </a:lnTo>
                  <a:lnTo>
                    <a:pt x="6785" y="8176"/>
                  </a:lnTo>
                  <a:lnTo>
                    <a:pt x="5672" y="9289"/>
                  </a:lnTo>
                  <a:lnTo>
                    <a:pt x="4544" y="10402"/>
                  </a:lnTo>
                  <a:lnTo>
                    <a:pt x="2334" y="12628"/>
                  </a:lnTo>
                  <a:lnTo>
                    <a:pt x="1221" y="13740"/>
                  </a:lnTo>
                  <a:lnTo>
                    <a:pt x="108" y="14853"/>
                  </a:lnTo>
                  <a:lnTo>
                    <a:pt x="0" y="14961"/>
                  </a:lnTo>
                  <a:lnTo>
                    <a:pt x="0" y="15162"/>
                  </a:lnTo>
                  <a:lnTo>
                    <a:pt x="371" y="14791"/>
                  </a:lnTo>
                  <a:lnTo>
                    <a:pt x="1484" y="13679"/>
                  </a:lnTo>
                  <a:lnTo>
                    <a:pt x="2597" y="12566"/>
                  </a:lnTo>
                  <a:lnTo>
                    <a:pt x="3710" y="11453"/>
                  </a:lnTo>
                  <a:lnTo>
                    <a:pt x="5935" y="9227"/>
                  </a:lnTo>
                  <a:lnTo>
                    <a:pt x="7048" y="8115"/>
                  </a:lnTo>
                  <a:lnTo>
                    <a:pt x="8161" y="7002"/>
                  </a:lnTo>
                  <a:lnTo>
                    <a:pt x="9274" y="5889"/>
                  </a:lnTo>
                  <a:lnTo>
                    <a:pt x="10386" y="4776"/>
                  </a:lnTo>
                  <a:lnTo>
                    <a:pt x="11499" y="3663"/>
                  </a:lnTo>
                  <a:lnTo>
                    <a:pt x="12612" y="2550"/>
                  </a:lnTo>
                  <a:lnTo>
                    <a:pt x="13725" y="1438"/>
                  </a:lnTo>
                  <a:lnTo>
                    <a:pt x="151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1118175" y="1197925"/>
              <a:ext cx="602253" cy="602253"/>
            </a:xfrm>
            <a:custGeom>
              <a:rect b="b" l="l" r="r" t="t"/>
              <a:pathLst>
                <a:path extrusionOk="0" h="16276" w="16276">
                  <a:moveTo>
                    <a:pt x="16059" y="0"/>
                  </a:moveTo>
                  <a:lnTo>
                    <a:pt x="15672" y="387"/>
                  </a:lnTo>
                  <a:lnTo>
                    <a:pt x="14575" y="1499"/>
                  </a:lnTo>
                  <a:lnTo>
                    <a:pt x="12349" y="3725"/>
                  </a:lnTo>
                  <a:lnTo>
                    <a:pt x="11237" y="4838"/>
                  </a:lnTo>
                  <a:lnTo>
                    <a:pt x="10124" y="5951"/>
                  </a:lnTo>
                  <a:lnTo>
                    <a:pt x="9011" y="7064"/>
                  </a:lnTo>
                  <a:lnTo>
                    <a:pt x="7898" y="8176"/>
                  </a:lnTo>
                  <a:lnTo>
                    <a:pt x="6785" y="9289"/>
                  </a:lnTo>
                  <a:lnTo>
                    <a:pt x="5672" y="10402"/>
                  </a:lnTo>
                  <a:lnTo>
                    <a:pt x="4544" y="11515"/>
                  </a:lnTo>
                  <a:lnTo>
                    <a:pt x="3447" y="12628"/>
                  </a:lnTo>
                  <a:lnTo>
                    <a:pt x="2334" y="13740"/>
                  </a:lnTo>
                  <a:lnTo>
                    <a:pt x="1221" y="14853"/>
                  </a:lnTo>
                  <a:lnTo>
                    <a:pt x="108" y="15966"/>
                  </a:lnTo>
                  <a:lnTo>
                    <a:pt x="0" y="16074"/>
                  </a:lnTo>
                  <a:lnTo>
                    <a:pt x="0" y="16275"/>
                  </a:lnTo>
                  <a:lnTo>
                    <a:pt x="371" y="15904"/>
                  </a:lnTo>
                  <a:lnTo>
                    <a:pt x="1484" y="14791"/>
                  </a:lnTo>
                  <a:lnTo>
                    <a:pt x="2597" y="13679"/>
                  </a:lnTo>
                  <a:lnTo>
                    <a:pt x="3710" y="12566"/>
                  </a:lnTo>
                  <a:lnTo>
                    <a:pt x="4822" y="11453"/>
                  </a:lnTo>
                  <a:lnTo>
                    <a:pt x="5935" y="10340"/>
                  </a:lnTo>
                  <a:lnTo>
                    <a:pt x="7048" y="9227"/>
                  </a:lnTo>
                  <a:lnTo>
                    <a:pt x="8161" y="8115"/>
                  </a:lnTo>
                  <a:lnTo>
                    <a:pt x="9274" y="7002"/>
                  </a:lnTo>
                  <a:lnTo>
                    <a:pt x="10386" y="5889"/>
                  </a:lnTo>
                  <a:lnTo>
                    <a:pt x="11499" y="4776"/>
                  </a:lnTo>
                  <a:lnTo>
                    <a:pt x="12612" y="3663"/>
                  </a:lnTo>
                  <a:lnTo>
                    <a:pt x="13725" y="2550"/>
                  </a:lnTo>
                  <a:lnTo>
                    <a:pt x="14838" y="1438"/>
                  </a:lnTo>
                  <a:lnTo>
                    <a:pt x="15951" y="325"/>
                  </a:lnTo>
                  <a:lnTo>
                    <a:pt x="1627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1118175" y="1197925"/>
              <a:ext cx="643399" cy="643436"/>
            </a:xfrm>
            <a:custGeom>
              <a:rect b="b" l="l" r="r" t="t"/>
              <a:pathLst>
                <a:path extrusionOk="0" h="17389" w="17388">
                  <a:moveTo>
                    <a:pt x="17172" y="0"/>
                  </a:moveTo>
                  <a:lnTo>
                    <a:pt x="16801" y="387"/>
                  </a:lnTo>
                  <a:lnTo>
                    <a:pt x="15688" y="1499"/>
                  </a:lnTo>
                  <a:lnTo>
                    <a:pt x="15672" y="1499"/>
                  </a:lnTo>
                  <a:lnTo>
                    <a:pt x="14575" y="2612"/>
                  </a:lnTo>
                  <a:lnTo>
                    <a:pt x="13462" y="3725"/>
                  </a:lnTo>
                  <a:lnTo>
                    <a:pt x="12349" y="4838"/>
                  </a:lnTo>
                  <a:lnTo>
                    <a:pt x="11237" y="5951"/>
                  </a:lnTo>
                  <a:lnTo>
                    <a:pt x="10124" y="7064"/>
                  </a:lnTo>
                  <a:lnTo>
                    <a:pt x="9011" y="8176"/>
                  </a:lnTo>
                  <a:lnTo>
                    <a:pt x="7898" y="9289"/>
                  </a:lnTo>
                  <a:lnTo>
                    <a:pt x="6785" y="10402"/>
                  </a:lnTo>
                  <a:lnTo>
                    <a:pt x="5672" y="11515"/>
                  </a:lnTo>
                  <a:lnTo>
                    <a:pt x="4544" y="12628"/>
                  </a:lnTo>
                  <a:lnTo>
                    <a:pt x="2334" y="14853"/>
                  </a:lnTo>
                  <a:lnTo>
                    <a:pt x="1221" y="15966"/>
                  </a:lnTo>
                  <a:lnTo>
                    <a:pt x="108" y="17079"/>
                  </a:lnTo>
                  <a:lnTo>
                    <a:pt x="0" y="17187"/>
                  </a:lnTo>
                  <a:lnTo>
                    <a:pt x="0" y="17388"/>
                  </a:lnTo>
                  <a:lnTo>
                    <a:pt x="371" y="17017"/>
                  </a:lnTo>
                  <a:lnTo>
                    <a:pt x="1484" y="15904"/>
                  </a:lnTo>
                  <a:lnTo>
                    <a:pt x="2597" y="14791"/>
                  </a:lnTo>
                  <a:lnTo>
                    <a:pt x="3710" y="13679"/>
                  </a:lnTo>
                  <a:lnTo>
                    <a:pt x="5935" y="11453"/>
                  </a:lnTo>
                  <a:lnTo>
                    <a:pt x="7048" y="10340"/>
                  </a:lnTo>
                  <a:lnTo>
                    <a:pt x="8161" y="9227"/>
                  </a:lnTo>
                  <a:lnTo>
                    <a:pt x="9274" y="8115"/>
                  </a:lnTo>
                  <a:lnTo>
                    <a:pt x="10386" y="7002"/>
                  </a:lnTo>
                  <a:lnTo>
                    <a:pt x="11499" y="5889"/>
                  </a:lnTo>
                  <a:lnTo>
                    <a:pt x="12612" y="4776"/>
                  </a:lnTo>
                  <a:lnTo>
                    <a:pt x="13725" y="3663"/>
                  </a:lnTo>
                  <a:lnTo>
                    <a:pt x="14838" y="2550"/>
                  </a:lnTo>
                  <a:lnTo>
                    <a:pt x="15951" y="1438"/>
                  </a:lnTo>
                  <a:lnTo>
                    <a:pt x="17063" y="325"/>
                  </a:lnTo>
                  <a:lnTo>
                    <a:pt x="1738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1118175" y="1197925"/>
              <a:ext cx="684583" cy="684583"/>
            </a:xfrm>
            <a:custGeom>
              <a:rect b="b" l="l" r="r" t="t"/>
              <a:pathLst>
                <a:path extrusionOk="0" h="18501" w="18501">
                  <a:moveTo>
                    <a:pt x="18284" y="0"/>
                  </a:moveTo>
                  <a:lnTo>
                    <a:pt x="17913" y="387"/>
                  </a:lnTo>
                  <a:lnTo>
                    <a:pt x="16801" y="1499"/>
                  </a:lnTo>
                  <a:lnTo>
                    <a:pt x="15672" y="2612"/>
                  </a:lnTo>
                  <a:lnTo>
                    <a:pt x="14575" y="3725"/>
                  </a:lnTo>
                  <a:lnTo>
                    <a:pt x="12349" y="5951"/>
                  </a:lnTo>
                  <a:lnTo>
                    <a:pt x="11237" y="7064"/>
                  </a:lnTo>
                  <a:lnTo>
                    <a:pt x="10124" y="8176"/>
                  </a:lnTo>
                  <a:lnTo>
                    <a:pt x="9011" y="9289"/>
                  </a:lnTo>
                  <a:lnTo>
                    <a:pt x="7898" y="10402"/>
                  </a:lnTo>
                  <a:lnTo>
                    <a:pt x="6785" y="11515"/>
                  </a:lnTo>
                  <a:lnTo>
                    <a:pt x="5672" y="12628"/>
                  </a:lnTo>
                  <a:lnTo>
                    <a:pt x="4544" y="13740"/>
                  </a:lnTo>
                  <a:lnTo>
                    <a:pt x="3447" y="14853"/>
                  </a:lnTo>
                  <a:lnTo>
                    <a:pt x="2334" y="15966"/>
                  </a:lnTo>
                  <a:lnTo>
                    <a:pt x="1221" y="17079"/>
                  </a:lnTo>
                  <a:lnTo>
                    <a:pt x="108" y="18192"/>
                  </a:lnTo>
                  <a:lnTo>
                    <a:pt x="0" y="18284"/>
                  </a:lnTo>
                  <a:lnTo>
                    <a:pt x="0" y="18501"/>
                  </a:lnTo>
                  <a:lnTo>
                    <a:pt x="371" y="18130"/>
                  </a:lnTo>
                  <a:lnTo>
                    <a:pt x="1484" y="17017"/>
                  </a:lnTo>
                  <a:lnTo>
                    <a:pt x="2597" y="15904"/>
                  </a:lnTo>
                  <a:lnTo>
                    <a:pt x="3710" y="14791"/>
                  </a:lnTo>
                  <a:lnTo>
                    <a:pt x="4822" y="13679"/>
                  </a:lnTo>
                  <a:lnTo>
                    <a:pt x="5935" y="12566"/>
                  </a:lnTo>
                  <a:lnTo>
                    <a:pt x="7048" y="11453"/>
                  </a:lnTo>
                  <a:lnTo>
                    <a:pt x="8161" y="10340"/>
                  </a:lnTo>
                  <a:lnTo>
                    <a:pt x="9274" y="9227"/>
                  </a:lnTo>
                  <a:lnTo>
                    <a:pt x="10386" y="8115"/>
                  </a:lnTo>
                  <a:lnTo>
                    <a:pt x="11499" y="7002"/>
                  </a:lnTo>
                  <a:lnTo>
                    <a:pt x="12612" y="5889"/>
                  </a:lnTo>
                  <a:lnTo>
                    <a:pt x="13725" y="4776"/>
                  </a:lnTo>
                  <a:lnTo>
                    <a:pt x="15951" y="2550"/>
                  </a:lnTo>
                  <a:lnTo>
                    <a:pt x="17063" y="1438"/>
                  </a:lnTo>
                  <a:lnTo>
                    <a:pt x="18176" y="325"/>
                  </a:lnTo>
                  <a:lnTo>
                    <a:pt x="1850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1118175" y="1197925"/>
              <a:ext cx="725767" cy="725767"/>
            </a:xfrm>
            <a:custGeom>
              <a:rect b="b" l="l" r="r" t="t"/>
              <a:pathLst>
                <a:path extrusionOk="0" h="19614" w="19614">
                  <a:moveTo>
                    <a:pt x="19397" y="0"/>
                  </a:moveTo>
                  <a:lnTo>
                    <a:pt x="19026" y="387"/>
                  </a:lnTo>
                  <a:lnTo>
                    <a:pt x="17913" y="1499"/>
                  </a:lnTo>
                  <a:lnTo>
                    <a:pt x="16801" y="2612"/>
                  </a:lnTo>
                  <a:lnTo>
                    <a:pt x="15688" y="3725"/>
                  </a:lnTo>
                  <a:lnTo>
                    <a:pt x="15672" y="3725"/>
                  </a:lnTo>
                  <a:lnTo>
                    <a:pt x="14575" y="4838"/>
                  </a:lnTo>
                  <a:lnTo>
                    <a:pt x="13462" y="5951"/>
                  </a:lnTo>
                  <a:lnTo>
                    <a:pt x="12349" y="7064"/>
                  </a:lnTo>
                  <a:lnTo>
                    <a:pt x="11237" y="8176"/>
                  </a:lnTo>
                  <a:lnTo>
                    <a:pt x="10124" y="9289"/>
                  </a:lnTo>
                  <a:lnTo>
                    <a:pt x="9011" y="10402"/>
                  </a:lnTo>
                  <a:lnTo>
                    <a:pt x="7898" y="11515"/>
                  </a:lnTo>
                  <a:lnTo>
                    <a:pt x="6785" y="12628"/>
                  </a:lnTo>
                  <a:lnTo>
                    <a:pt x="5672" y="13740"/>
                  </a:lnTo>
                  <a:lnTo>
                    <a:pt x="4544" y="14853"/>
                  </a:lnTo>
                  <a:lnTo>
                    <a:pt x="3447" y="15966"/>
                  </a:lnTo>
                  <a:lnTo>
                    <a:pt x="2334" y="17079"/>
                  </a:lnTo>
                  <a:lnTo>
                    <a:pt x="1221" y="18192"/>
                  </a:lnTo>
                  <a:lnTo>
                    <a:pt x="108" y="19305"/>
                  </a:lnTo>
                  <a:lnTo>
                    <a:pt x="0" y="19413"/>
                  </a:lnTo>
                  <a:lnTo>
                    <a:pt x="0" y="19614"/>
                  </a:lnTo>
                  <a:lnTo>
                    <a:pt x="371" y="19243"/>
                  </a:lnTo>
                  <a:lnTo>
                    <a:pt x="1484" y="18130"/>
                  </a:lnTo>
                  <a:lnTo>
                    <a:pt x="2597" y="17017"/>
                  </a:lnTo>
                  <a:lnTo>
                    <a:pt x="3710" y="15904"/>
                  </a:lnTo>
                  <a:lnTo>
                    <a:pt x="5935" y="13679"/>
                  </a:lnTo>
                  <a:lnTo>
                    <a:pt x="7048" y="12566"/>
                  </a:lnTo>
                  <a:lnTo>
                    <a:pt x="8161" y="11453"/>
                  </a:lnTo>
                  <a:lnTo>
                    <a:pt x="9274" y="10340"/>
                  </a:lnTo>
                  <a:lnTo>
                    <a:pt x="10386" y="9227"/>
                  </a:lnTo>
                  <a:lnTo>
                    <a:pt x="11499" y="8115"/>
                  </a:lnTo>
                  <a:lnTo>
                    <a:pt x="12612" y="7002"/>
                  </a:lnTo>
                  <a:lnTo>
                    <a:pt x="13725" y="5889"/>
                  </a:lnTo>
                  <a:lnTo>
                    <a:pt x="14838" y="4776"/>
                  </a:lnTo>
                  <a:lnTo>
                    <a:pt x="15951" y="3663"/>
                  </a:lnTo>
                  <a:lnTo>
                    <a:pt x="17063" y="2550"/>
                  </a:lnTo>
                  <a:lnTo>
                    <a:pt x="18176" y="1438"/>
                  </a:lnTo>
                  <a:lnTo>
                    <a:pt x="19289" y="325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1118175" y="1197925"/>
              <a:ext cx="766951" cy="766951"/>
            </a:xfrm>
            <a:custGeom>
              <a:rect b="b" l="l" r="r" t="t"/>
              <a:pathLst>
                <a:path extrusionOk="0" h="20727" w="20727">
                  <a:moveTo>
                    <a:pt x="20525" y="0"/>
                  </a:moveTo>
                  <a:lnTo>
                    <a:pt x="20139" y="387"/>
                  </a:lnTo>
                  <a:lnTo>
                    <a:pt x="19026" y="1499"/>
                  </a:lnTo>
                  <a:lnTo>
                    <a:pt x="17913" y="2612"/>
                  </a:lnTo>
                  <a:lnTo>
                    <a:pt x="16801" y="3725"/>
                  </a:lnTo>
                  <a:lnTo>
                    <a:pt x="15672" y="4838"/>
                  </a:lnTo>
                  <a:lnTo>
                    <a:pt x="14575" y="5951"/>
                  </a:lnTo>
                  <a:lnTo>
                    <a:pt x="12349" y="8176"/>
                  </a:lnTo>
                  <a:lnTo>
                    <a:pt x="11237" y="9289"/>
                  </a:lnTo>
                  <a:lnTo>
                    <a:pt x="10124" y="10402"/>
                  </a:lnTo>
                  <a:lnTo>
                    <a:pt x="9011" y="11515"/>
                  </a:lnTo>
                  <a:lnTo>
                    <a:pt x="7898" y="12628"/>
                  </a:lnTo>
                  <a:lnTo>
                    <a:pt x="6785" y="13740"/>
                  </a:lnTo>
                  <a:lnTo>
                    <a:pt x="5672" y="14853"/>
                  </a:lnTo>
                  <a:lnTo>
                    <a:pt x="4544" y="15966"/>
                  </a:lnTo>
                  <a:lnTo>
                    <a:pt x="2751" y="17759"/>
                  </a:lnTo>
                  <a:lnTo>
                    <a:pt x="2334" y="18192"/>
                  </a:lnTo>
                  <a:lnTo>
                    <a:pt x="1221" y="19305"/>
                  </a:lnTo>
                  <a:lnTo>
                    <a:pt x="108" y="20417"/>
                  </a:lnTo>
                  <a:lnTo>
                    <a:pt x="0" y="20526"/>
                  </a:lnTo>
                  <a:lnTo>
                    <a:pt x="0" y="20727"/>
                  </a:lnTo>
                  <a:lnTo>
                    <a:pt x="371" y="20356"/>
                  </a:lnTo>
                  <a:lnTo>
                    <a:pt x="1484" y="19243"/>
                  </a:lnTo>
                  <a:lnTo>
                    <a:pt x="2597" y="18130"/>
                  </a:lnTo>
                  <a:lnTo>
                    <a:pt x="3710" y="17017"/>
                  </a:lnTo>
                  <a:lnTo>
                    <a:pt x="4822" y="15904"/>
                  </a:lnTo>
                  <a:lnTo>
                    <a:pt x="5935" y="14791"/>
                  </a:lnTo>
                  <a:lnTo>
                    <a:pt x="7048" y="13679"/>
                  </a:lnTo>
                  <a:lnTo>
                    <a:pt x="8161" y="12566"/>
                  </a:lnTo>
                  <a:lnTo>
                    <a:pt x="9274" y="11453"/>
                  </a:lnTo>
                  <a:lnTo>
                    <a:pt x="10386" y="10340"/>
                  </a:lnTo>
                  <a:lnTo>
                    <a:pt x="11499" y="9227"/>
                  </a:lnTo>
                  <a:lnTo>
                    <a:pt x="12612" y="8115"/>
                  </a:lnTo>
                  <a:lnTo>
                    <a:pt x="13725" y="7002"/>
                  </a:lnTo>
                  <a:lnTo>
                    <a:pt x="15951" y="4776"/>
                  </a:lnTo>
                  <a:lnTo>
                    <a:pt x="17063" y="3663"/>
                  </a:lnTo>
                  <a:lnTo>
                    <a:pt x="18176" y="2550"/>
                  </a:lnTo>
                  <a:lnTo>
                    <a:pt x="19289" y="1438"/>
                  </a:lnTo>
                  <a:lnTo>
                    <a:pt x="20402" y="325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1118175" y="1197925"/>
              <a:ext cx="808135" cy="808135"/>
            </a:xfrm>
            <a:custGeom>
              <a:rect b="b" l="l" r="r" t="t"/>
              <a:pathLst>
                <a:path extrusionOk="0" h="21840" w="21840">
                  <a:moveTo>
                    <a:pt x="21638" y="0"/>
                  </a:moveTo>
                  <a:lnTo>
                    <a:pt x="21252" y="387"/>
                  </a:lnTo>
                  <a:lnTo>
                    <a:pt x="20139" y="1499"/>
                  </a:lnTo>
                  <a:lnTo>
                    <a:pt x="19026" y="2612"/>
                  </a:lnTo>
                  <a:lnTo>
                    <a:pt x="17913" y="3725"/>
                  </a:lnTo>
                  <a:lnTo>
                    <a:pt x="16801" y="4838"/>
                  </a:lnTo>
                  <a:lnTo>
                    <a:pt x="15688" y="5951"/>
                  </a:lnTo>
                  <a:lnTo>
                    <a:pt x="15672" y="5951"/>
                  </a:lnTo>
                  <a:lnTo>
                    <a:pt x="14575" y="7064"/>
                  </a:lnTo>
                  <a:lnTo>
                    <a:pt x="13462" y="8176"/>
                  </a:lnTo>
                  <a:lnTo>
                    <a:pt x="12349" y="9289"/>
                  </a:lnTo>
                  <a:lnTo>
                    <a:pt x="11237" y="10402"/>
                  </a:lnTo>
                  <a:lnTo>
                    <a:pt x="10124" y="11515"/>
                  </a:lnTo>
                  <a:lnTo>
                    <a:pt x="9011" y="12628"/>
                  </a:lnTo>
                  <a:lnTo>
                    <a:pt x="7898" y="13740"/>
                  </a:lnTo>
                  <a:lnTo>
                    <a:pt x="6785" y="14853"/>
                  </a:lnTo>
                  <a:lnTo>
                    <a:pt x="5672" y="15966"/>
                  </a:lnTo>
                  <a:lnTo>
                    <a:pt x="4544" y="17079"/>
                  </a:lnTo>
                  <a:lnTo>
                    <a:pt x="3447" y="18192"/>
                  </a:lnTo>
                  <a:lnTo>
                    <a:pt x="2334" y="19305"/>
                  </a:lnTo>
                  <a:lnTo>
                    <a:pt x="1221" y="20417"/>
                  </a:lnTo>
                  <a:lnTo>
                    <a:pt x="108" y="21530"/>
                  </a:lnTo>
                  <a:lnTo>
                    <a:pt x="0" y="21638"/>
                  </a:lnTo>
                  <a:lnTo>
                    <a:pt x="0" y="21839"/>
                  </a:lnTo>
                  <a:lnTo>
                    <a:pt x="371" y="21468"/>
                  </a:lnTo>
                  <a:lnTo>
                    <a:pt x="1484" y="20356"/>
                  </a:lnTo>
                  <a:lnTo>
                    <a:pt x="2597" y="19243"/>
                  </a:lnTo>
                  <a:lnTo>
                    <a:pt x="3710" y="18130"/>
                  </a:lnTo>
                  <a:lnTo>
                    <a:pt x="5935" y="15904"/>
                  </a:lnTo>
                  <a:lnTo>
                    <a:pt x="7048" y="14791"/>
                  </a:lnTo>
                  <a:lnTo>
                    <a:pt x="8161" y="13679"/>
                  </a:lnTo>
                  <a:lnTo>
                    <a:pt x="9274" y="12566"/>
                  </a:lnTo>
                  <a:lnTo>
                    <a:pt x="10386" y="11453"/>
                  </a:lnTo>
                  <a:lnTo>
                    <a:pt x="11499" y="10340"/>
                  </a:lnTo>
                  <a:lnTo>
                    <a:pt x="12612" y="9227"/>
                  </a:lnTo>
                  <a:lnTo>
                    <a:pt x="13725" y="8115"/>
                  </a:lnTo>
                  <a:lnTo>
                    <a:pt x="14838" y="7002"/>
                  </a:lnTo>
                  <a:lnTo>
                    <a:pt x="15951" y="5889"/>
                  </a:lnTo>
                  <a:lnTo>
                    <a:pt x="17063" y="4776"/>
                  </a:lnTo>
                  <a:lnTo>
                    <a:pt x="18176" y="3663"/>
                  </a:lnTo>
                  <a:lnTo>
                    <a:pt x="19289" y="2550"/>
                  </a:lnTo>
                  <a:lnTo>
                    <a:pt x="20402" y="1438"/>
                  </a:lnTo>
                  <a:lnTo>
                    <a:pt x="21515" y="325"/>
                  </a:lnTo>
                  <a:lnTo>
                    <a:pt x="2183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1118175" y="1197925"/>
              <a:ext cx="849318" cy="849318"/>
            </a:xfrm>
            <a:custGeom>
              <a:rect b="b" l="l" r="r" t="t"/>
              <a:pathLst>
                <a:path extrusionOk="0" h="22953" w="22953">
                  <a:moveTo>
                    <a:pt x="22751" y="0"/>
                  </a:moveTo>
                  <a:lnTo>
                    <a:pt x="22365" y="387"/>
                  </a:lnTo>
                  <a:lnTo>
                    <a:pt x="21252" y="1499"/>
                  </a:lnTo>
                  <a:lnTo>
                    <a:pt x="20139" y="2612"/>
                  </a:lnTo>
                  <a:lnTo>
                    <a:pt x="19026" y="3725"/>
                  </a:lnTo>
                  <a:lnTo>
                    <a:pt x="17913" y="4838"/>
                  </a:lnTo>
                  <a:lnTo>
                    <a:pt x="16801" y="5951"/>
                  </a:lnTo>
                  <a:lnTo>
                    <a:pt x="15672" y="7064"/>
                  </a:lnTo>
                  <a:lnTo>
                    <a:pt x="14575" y="8176"/>
                  </a:lnTo>
                  <a:lnTo>
                    <a:pt x="12349" y="10402"/>
                  </a:lnTo>
                  <a:lnTo>
                    <a:pt x="11237" y="11515"/>
                  </a:lnTo>
                  <a:lnTo>
                    <a:pt x="10124" y="12628"/>
                  </a:lnTo>
                  <a:lnTo>
                    <a:pt x="9011" y="13740"/>
                  </a:lnTo>
                  <a:lnTo>
                    <a:pt x="7898" y="14853"/>
                  </a:lnTo>
                  <a:lnTo>
                    <a:pt x="6785" y="15966"/>
                  </a:lnTo>
                  <a:lnTo>
                    <a:pt x="5672" y="17079"/>
                  </a:lnTo>
                  <a:lnTo>
                    <a:pt x="4544" y="18192"/>
                  </a:lnTo>
                  <a:lnTo>
                    <a:pt x="2751" y="19985"/>
                  </a:lnTo>
                  <a:lnTo>
                    <a:pt x="2334" y="20417"/>
                  </a:lnTo>
                  <a:lnTo>
                    <a:pt x="1221" y="21530"/>
                  </a:lnTo>
                  <a:lnTo>
                    <a:pt x="108" y="22643"/>
                  </a:lnTo>
                  <a:lnTo>
                    <a:pt x="0" y="22751"/>
                  </a:lnTo>
                  <a:lnTo>
                    <a:pt x="0" y="22952"/>
                  </a:lnTo>
                  <a:lnTo>
                    <a:pt x="371" y="22581"/>
                  </a:lnTo>
                  <a:lnTo>
                    <a:pt x="1484" y="21468"/>
                  </a:lnTo>
                  <a:lnTo>
                    <a:pt x="2597" y="20356"/>
                  </a:lnTo>
                  <a:lnTo>
                    <a:pt x="3710" y="19243"/>
                  </a:lnTo>
                  <a:lnTo>
                    <a:pt x="4822" y="18130"/>
                  </a:lnTo>
                  <a:lnTo>
                    <a:pt x="5935" y="17017"/>
                  </a:lnTo>
                  <a:lnTo>
                    <a:pt x="7048" y="15904"/>
                  </a:lnTo>
                  <a:lnTo>
                    <a:pt x="8161" y="14791"/>
                  </a:lnTo>
                  <a:lnTo>
                    <a:pt x="9274" y="13679"/>
                  </a:lnTo>
                  <a:lnTo>
                    <a:pt x="10386" y="12566"/>
                  </a:lnTo>
                  <a:lnTo>
                    <a:pt x="11499" y="11453"/>
                  </a:lnTo>
                  <a:lnTo>
                    <a:pt x="12612" y="10340"/>
                  </a:lnTo>
                  <a:lnTo>
                    <a:pt x="13725" y="9227"/>
                  </a:lnTo>
                  <a:lnTo>
                    <a:pt x="15951" y="7002"/>
                  </a:lnTo>
                  <a:lnTo>
                    <a:pt x="17063" y="5889"/>
                  </a:lnTo>
                  <a:lnTo>
                    <a:pt x="18176" y="4776"/>
                  </a:lnTo>
                  <a:lnTo>
                    <a:pt x="19289" y="3663"/>
                  </a:lnTo>
                  <a:lnTo>
                    <a:pt x="20402" y="2550"/>
                  </a:lnTo>
                  <a:lnTo>
                    <a:pt x="21515" y="1438"/>
                  </a:lnTo>
                  <a:lnTo>
                    <a:pt x="22627" y="325"/>
                  </a:lnTo>
                  <a:lnTo>
                    <a:pt x="2295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48" name="Google Shape;648;p4"/>
          <p:cNvSpPr/>
          <p:nvPr/>
        </p:nvSpPr>
        <p:spPr>
          <a:xfrm>
            <a:off x="4551493" y="2128625"/>
            <a:ext cx="1780500" cy="19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لكنها تبدو صغيرة جدا لنا لأنها بعيدة جدا عنا.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9" name="Google Shape;649;p4"/>
          <p:cNvGrpSpPr/>
          <p:nvPr/>
        </p:nvGrpSpPr>
        <p:grpSpPr>
          <a:xfrm rot="5400000">
            <a:off x="6945727" y="2586353"/>
            <a:ext cx="1871888" cy="1780798"/>
            <a:chOff x="1118175" y="1197925"/>
            <a:chExt cx="1268560" cy="852750"/>
          </a:xfrm>
        </p:grpSpPr>
        <p:sp>
          <p:nvSpPr>
            <p:cNvPr id="650" name="Google Shape;650;p4"/>
            <p:cNvSpPr/>
            <p:nvPr/>
          </p:nvSpPr>
          <p:spPr>
            <a:xfrm>
              <a:off x="2383257" y="2047789"/>
              <a:ext cx="3478" cy="2886"/>
            </a:xfrm>
            <a:custGeom>
              <a:rect b="b" l="l" r="r" t="t"/>
              <a:pathLst>
                <a:path extrusionOk="0" h="78" w="94">
                  <a:moveTo>
                    <a:pt x="93" y="1"/>
                  </a:moveTo>
                  <a:lnTo>
                    <a:pt x="0" y="78"/>
                  </a:lnTo>
                  <a:lnTo>
                    <a:pt x="93" y="7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1724406" y="1388938"/>
              <a:ext cx="662308" cy="661716"/>
            </a:xfrm>
            <a:custGeom>
              <a:rect b="b" l="l" r="r" t="t"/>
              <a:pathLst>
                <a:path extrusionOk="0" h="17883" w="17899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4"/>
                  </a:lnTo>
                  <a:lnTo>
                    <a:pt x="13771" y="4127"/>
                  </a:lnTo>
                  <a:lnTo>
                    <a:pt x="12659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8"/>
                  </a:lnTo>
                  <a:lnTo>
                    <a:pt x="8207" y="9691"/>
                  </a:lnTo>
                  <a:lnTo>
                    <a:pt x="7095" y="10804"/>
                  </a:lnTo>
                  <a:lnTo>
                    <a:pt x="5982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5"/>
                  </a:lnTo>
                  <a:lnTo>
                    <a:pt x="1530" y="16368"/>
                  </a:lnTo>
                  <a:lnTo>
                    <a:pt x="418" y="17481"/>
                  </a:lnTo>
                  <a:lnTo>
                    <a:pt x="0" y="17883"/>
                  </a:lnTo>
                  <a:lnTo>
                    <a:pt x="201" y="17883"/>
                  </a:lnTo>
                  <a:lnTo>
                    <a:pt x="680" y="17419"/>
                  </a:lnTo>
                  <a:lnTo>
                    <a:pt x="1793" y="16306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2" y="12968"/>
                  </a:lnTo>
                  <a:lnTo>
                    <a:pt x="6244" y="11855"/>
                  </a:lnTo>
                  <a:lnTo>
                    <a:pt x="7357" y="10742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9" y="6291"/>
                  </a:lnTo>
                  <a:lnTo>
                    <a:pt x="12921" y="5178"/>
                  </a:lnTo>
                  <a:lnTo>
                    <a:pt x="14034" y="4065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3" y="727"/>
                  </a:lnTo>
                  <a:lnTo>
                    <a:pt x="17898" y="201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2094998" y="1759530"/>
              <a:ext cx="291728" cy="291136"/>
            </a:xfrm>
            <a:custGeom>
              <a:rect b="b" l="l" r="r" t="t"/>
              <a:pathLst>
                <a:path extrusionOk="0" h="7868" w="7884">
                  <a:moveTo>
                    <a:pt x="7883" y="1"/>
                  </a:moveTo>
                  <a:lnTo>
                    <a:pt x="7095" y="789"/>
                  </a:lnTo>
                  <a:lnTo>
                    <a:pt x="5982" y="1902"/>
                  </a:lnTo>
                  <a:lnTo>
                    <a:pt x="4869" y="3015"/>
                  </a:lnTo>
                  <a:lnTo>
                    <a:pt x="3756" y="4128"/>
                  </a:lnTo>
                  <a:lnTo>
                    <a:pt x="2644" y="5240"/>
                  </a:lnTo>
                  <a:lnTo>
                    <a:pt x="1531" y="6353"/>
                  </a:lnTo>
                  <a:lnTo>
                    <a:pt x="418" y="7466"/>
                  </a:lnTo>
                  <a:lnTo>
                    <a:pt x="1" y="7868"/>
                  </a:lnTo>
                  <a:lnTo>
                    <a:pt x="217" y="7868"/>
                  </a:lnTo>
                  <a:lnTo>
                    <a:pt x="681" y="7404"/>
                  </a:lnTo>
                  <a:lnTo>
                    <a:pt x="1794" y="6291"/>
                  </a:lnTo>
                  <a:lnTo>
                    <a:pt x="2906" y="5179"/>
                  </a:lnTo>
                  <a:lnTo>
                    <a:pt x="4019" y="4066"/>
                  </a:lnTo>
                  <a:lnTo>
                    <a:pt x="5132" y="2953"/>
                  </a:lnTo>
                  <a:lnTo>
                    <a:pt x="6245" y="1840"/>
                  </a:lnTo>
                  <a:lnTo>
                    <a:pt x="7358" y="727"/>
                  </a:lnTo>
                  <a:lnTo>
                    <a:pt x="7883" y="20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2342072" y="2006604"/>
              <a:ext cx="44662" cy="44070"/>
            </a:xfrm>
            <a:custGeom>
              <a:rect b="b" l="l" r="r" t="t"/>
              <a:pathLst>
                <a:path extrusionOk="0" h="1191" w="1207">
                  <a:moveTo>
                    <a:pt x="1206" y="1"/>
                  </a:moveTo>
                  <a:lnTo>
                    <a:pt x="418" y="789"/>
                  </a:lnTo>
                  <a:lnTo>
                    <a:pt x="1" y="1191"/>
                  </a:lnTo>
                  <a:lnTo>
                    <a:pt x="217" y="1191"/>
                  </a:lnTo>
                  <a:lnTo>
                    <a:pt x="681" y="727"/>
                  </a:lnTo>
                  <a:lnTo>
                    <a:pt x="1206" y="20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2300887" y="1965419"/>
              <a:ext cx="85846" cy="85254"/>
            </a:xfrm>
            <a:custGeom>
              <a:rect b="b" l="l" r="r" t="t"/>
              <a:pathLst>
                <a:path extrusionOk="0" h="2304" w="2320">
                  <a:moveTo>
                    <a:pt x="2319" y="1"/>
                  </a:moveTo>
                  <a:lnTo>
                    <a:pt x="835" y="1469"/>
                  </a:lnTo>
                  <a:lnTo>
                    <a:pt x="418" y="1902"/>
                  </a:lnTo>
                  <a:lnTo>
                    <a:pt x="1" y="2304"/>
                  </a:lnTo>
                  <a:lnTo>
                    <a:pt x="217" y="2304"/>
                  </a:lnTo>
                  <a:lnTo>
                    <a:pt x="681" y="1840"/>
                  </a:lnTo>
                  <a:lnTo>
                    <a:pt x="1794" y="727"/>
                  </a:lnTo>
                  <a:lnTo>
                    <a:pt x="2319" y="202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259702" y="1924270"/>
              <a:ext cx="127030" cy="126401"/>
            </a:xfrm>
            <a:custGeom>
              <a:rect b="b" l="l" r="r" t="t"/>
              <a:pathLst>
                <a:path extrusionOk="0" h="3416" w="3433">
                  <a:moveTo>
                    <a:pt x="3432" y="0"/>
                  </a:moveTo>
                  <a:lnTo>
                    <a:pt x="2644" y="788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16"/>
                  </a:lnTo>
                  <a:lnTo>
                    <a:pt x="217" y="3416"/>
                  </a:lnTo>
                  <a:lnTo>
                    <a:pt x="681" y="2952"/>
                  </a:lnTo>
                  <a:lnTo>
                    <a:pt x="1794" y="1839"/>
                  </a:lnTo>
                  <a:lnTo>
                    <a:pt x="2907" y="727"/>
                  </a:lnTo>
                  <a:lnTo>
                    <a:pt x="3432" y="201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218554" y="1883085"/>
              <a:ext cx="168176" cy="167584"/>
            </a:xfrm>
            <a:custGeom>
              <a:rect b="b" l="l" r="r" t="t"/>
              <a:pathLst>
                <a:path extrusionOk="0" h="4529" w="4545">
                  <a:moveTo>
                    <a:pt x="4544" y="0"/>
                  </a:moveTo>
                  <a:lnTo>
                    <a:pt x="3060" y="1469"/>
                  </a:lnTo>
                  <a:lnTo>
                    <a:pt x="2643" y="1901"/>
                  </a:lnTo>
                  <a:lnTo>
                    <a:pt x="1530" y="3014"/>
                  </a:lnTo>
                  <a:lnTo>
                    <a:pt x="417" y="4127"/>
                  </a:lnTo>
                  <a:lnTo>
                    <a:pt x="0" y="4529"/>
                  </a:lnTo>
                  <a:lnTo>
                    <a:pt x="217" y="4529"/>
                  </a:lnTo>
                  <a:lnTo>
                    <a:pt x="680" y="4065"/>
                  </a:lnTo>
                  <a:lnTo>
                    <a:pt x="1793" y="2952"/>
                  </a:lnTo>
                  <a:lnTo>
                    <a:pt x="2906" y="1840"/>
                  </a:lnTo>
                  <a:lnTo>
                    <a:pt x="4019" y="727"/>
                  </a:lnTo>
                  <a:lnTo>
                    <a:pt x="4544" y="20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1353777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5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1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05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2177369" y="1841900"/>
              <a:ext cx="209360" cy="208768"/>
            </a:xfrm>
            <a:custGeom>
              <a:rect b="b" l="l" r="r" t="t"/>
              <a:pathLst>
                <a:path extrusionOk="0" h="5642" w="5658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4"/>
                  </a:lnTo>
                  <a:lnTo>
                    <a:pt x="1530" y="4127"/>
                  </a:lnTo>
                  <a:lnTo>
                    <a:pt x="418" y="5240"/>
                  </a:lnTo>
                  <a:lnTo>
                    <a:pt x="0" y="5642"/>
                  </a:lnTo>
                  <a:lnTo>
                    <a:pt x="217" y="5642"/>
                  </a:lnTo>
                  <a:lnTo>
                    <a:pt x="680" y="5178"/>
                  </a:lnTo>
                  <a:lnTo>
                    <a:pt x="1793" y="4065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2" y="727"/>
                  </a:lnTo>
                  <a:lnTo>
                    <a:pt x="5657" y="201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136183" y="1800715"/>
              <a:ext cx="250544" cy="249952"/>
            </a:xfrm>
            <a:custGeom>
              <a:rect b="b" l="l" r="r" t="t"/>
              <a:pathLst>
                <a:path extrusionOk="0" h="6755" w="6771">
                  <a:moveTo>
                    <a:pt x="6770" y="1"/>
                  </a:moveTo>
                  <a:lnTo>
                    <a:pt x="5286" y="1469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7"/>
                  </a:lnTo>
                  <a:lnTo>
                    <a:pt x="1531" y="5240"/>
                  </a:lnTo>
                  <a:lnTo>
                    <a:pt x="418" y="6353"/>
                  </a:lnTo>
                  <a:lnTo>
                    <a:pt x="1" y="6755"/>
                  </a:lnTo>
                  <a:lnTo>
                    <a:pt x="217" y="6755"/>
                  </a:lnTo>
                  <a:lnTo>
                    <a:pt x="681" y="6291"/>
                  </a:lnTo>
                  <a:lnTo>
                    <a:pt x="1793" y="5178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5" y="727"/>
                  </a:lnTo>
                  <a:lnTo>
                    <a:pt x="6770" y="202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053813" y="1718382"/>
              <a:ext cx="332911" cy="332282"/>
            </a:xfrm>
            <a:custGeom>
              <a:rect b="b" l="l" r="r" t="t"/>
              <a:pathLst>
                <a:path extrusionOk="0" h="8980" w="8997">
                  <a:moveTo>
                    <a:pt x="8996" y="0"/>
                  </a:moveTo>
                  <a:lnTo>
                    <a:pt x="8208" y="788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7" y="5240"/>
                  </a:lnTo>
                  <a:lnTo>
                    <a:pt x="2644" y="6352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80"/>
                  </a:lnTo>
                  <a:lnTo>
                    <a:pt x="217" y="8980"/>
                  </a:lnTo>
                  <a:lnTo>
                    <a:pt x="248" y="8934"/>
                  </a:lnTo>
                  <a:lnTo>
                    <a:pt x="681" y="8516"/>
                  </a:lnTo>
                  <a:lnTo>
                    <a:pt x="1794" y="7403"/>
                  </a:lnTo>
                  <a:lnTo>
                    <a:pt x="2907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39"/>
                  </a:lnTo>
                  <a:lnTo>
                    <a:pt x="8471" y="726"/>
                  </a:lnTo>
                  <a:lnTo>
                    <a:pt x="8996" y="201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012665" y="1677197"/>
              <a:ext cx="374058" cy="373466"/>
            </a:xfrm>
            <a:custGeom>
              <a:rect b="b" l="l" r="r" t="t"/>
              <a:pathLst>
                <a:path extrusionOk="0" h="10093" w="10109">
                  <a:moveTo>
                    <a:pt x="10108" y="0"/>
                  </a:moveTo>
                  <a:lnTo>
                    <a:pt x="8207" y="1901"/>
                  </a:lnTo>
                  <a:lnTo>
                    <a:pt x="7094" y="3014"/>
                  </a:lnTo>
                  <a:lnTo>
                    <a:pt x="5981" y="4127"/>
                  </a:lnTo>
                  <a:lnTo>
                    <a:pt x="4869" y="5240"/>
                  </a:lnTo>
                  <a:lnTo>
                    <a:pt x="3756" y="6353"/>
                  </a:lnTo>
                  <a:lnTo>
                    <a:pt x="2643" y="7465"/>
                  </a:lnTo>
                  <a:lnTo>
                    <a:pt x="1530" y="8578"/>
                  </a:lnTo>
                  <a:lnTo>
                    <a:pt x="417" y="9691"/>
                  </a:lnTo>
                  <a:lnTo>
                    <a:pt x="0" y="10093"/>
                  </a:lnTo>
                  <a:lnTo>
                    <a:pt x="216" y="10093"/>
                  </a:lnTo>
                  <a:lnTo>
                    <a:pt x="680" y="9629"/>
                  </a:lnTo>
                  <a:lnTo>
                    <a:pt x="1793" y="8516"/>
                  </a:lnTo>
                  <a:lnTo>
                    <a:pt x="2906" y="7404"/>
                  </a:lnTo>
                  <a:lnTo>
                    <a:pt x="4019" y="6291"/>
                  </a:lnTo>
                  <a:lnTo>
                    <a:pt x="5131" y="5178"/>
                  </a:lnTo>
                  <a:lnTo>
                    <a:pt x="6244" y="4065"/>
                  </a:lnTo>
                  <a:lnTo>
                    <a:pt x="7357" y="2952"/>
                  </a:lnTo>
                  <a:lnTo>
                    <a:pt x="8470" y="1839"/>
                  </a:lnTo>
                  <a:lnTo>
                    <a:pt x="9583" y="727"/>
                  </a:lnTo>
                  <a:lnTo>
                    <a:pt x="10108" y="201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1971480" y="1636012"/>
              <a:ext cx="415242" cy="414650"/>
            </a:xfrm>
            <a:custGeom>
              <a:rect b="b" l="l" r="r" t="t"/>
              <a:pathLst>
                <a:path extrusionOk="0" h="11206" w="11222">
                  <a:moveTo>
                    <a:pt x="11221" y="0"/>
                  </a:moveTo>
                  <a:lnTo>
                    <a:pt x="10433" y="789"/>
                  </a:lnTo>
                  <a:lnTo>
                    <a:pt x="9320" y="1901"/>
                  </a:lnTo>
                  <a:lnTo>
                    <a:pt x="8207" y="3014"/>
                  </a:lnTo>
                  <a:lnTo>
                    <a:pt x="7094" y="4127"/>
                  </a:lnTo>
                  <a:lnTo>
                    <a:pt x="5982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8"/>
                  </a:lnTo>
                  <a:lnTo>
                    <a:pt x="1530" y="9691"/>
                  </a:lnTo>
                  <a:lnTo>
                    <a:pt x="418" y="10804"/>
                  </a:lnTo>
                  <a:lnTo>
                    <a:pt x="0" y="11206"/>
                  </a:lnTo>
                  <a:lnTo>
                    <a:pt x="217" y="11206"/>
                  </a:lnTo>
                  <a:lnTo>
                    <a:pt x="680" y="10742"/>
                  </a:lnTo>
                  <a:lnTo>
                    <a:pt x="2473" y="8934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2" y="6291"/>
                  </a:lnTo>
                  <a:lnTo>
                    <a:pt x="6244" y="5178"/>
                  </a:lnTo>
                  <a:lnTo>
                    <a:pt x="7357" y="4065"/>
                  </a:lnTo>
                  <a:lnTo>
                    <a:pt x="8470" y="2952"/>
                  </a:lnTo>
                  <a:lnTo>
                    <a:pt x="9583" y="1840"/>
                  </a:lnTo>
                  <a:lnTo>
                    <a:pt x="10696" y="727"/>
                  </a:lnTo>
                  <a:lnTo>
                    <a:pt x="11221" y="201"/>
                  </a:lnTo>
                  <a:lnTo>
                    <a:pt x="1122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1930295" y="1594827"/>
              <a:ext cx="456426" cy="455834"/>
            </a:xfrm>
            <a:custGeom>
              <a:rect b="b" l="l" r="r" t="t"/>
              <a:pathLst>
                <a:path extrusionOk="0" h="12319" w="12335">
                  <a:moveTo>
                    <a:pt x="12334" y="1"/>
                  </a:moveTo>
                  <a:lnTo>
                    <a:pt x="10433" y="1902"/>
                  </a:lnTo>
                  <a:lnTo>
                    <a:pt x="9320" y="3014"/>
                  </a:lnTo>
                  <a:lnTo>
                    <a:pt x="8207" y="4127"/>
                  </a:lnTo>
                  <a:lnTo>
                    <a:pt x="7095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1"/>
                  </a:lnTo>
                  <a:lnTo>
                    <a:pt x="835" y="11484"/>
                  </a:lnTo>
                  <a:lnTo>
                    <a:pt x="418" y="11917"/>
                  </a:lnTo>
                  <a:lnTo>
                    <a:pt x="0" y="12319"/>
                  </a:lnTo>
                  <a:lnTo>
                    <a:pt x="217" y="12319"/>
                  </a:lnTo>
                  <a:lnTo>
                    <a:pt x="680" y="11855"/>
                  </a:lnTo>
                  <a:lnTo>
                    <a:pt x="1793" y="10742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5" y="6291"/>
                  </a:lnTo>
                  <a:lnTo>
                    <a:pt x="7357" y="5178"/>
                  </a:lnTo>
                  <a:lnTo>
                    <a:pt x="8470" y="4065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9" y="727"/>
                  </a:lnTo>
                  <a:lnTo>
                    <a:pt x="12334" y="202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1889110" y="1553641"/>
              <a:ext cx="497610" cy="497018"/>
            </a:xfrm>
            <a:custGeom>
              <a:rect b="b" l="l" r="r" t="t"/>
              <a:pathLst>
                <a:path extrusionOk="0" h="13432" w="13448">
                  <a:moveTo>
                    <a:pt x="13447" y="1"/>
                  </a:moveTo>
                  <a:lnTo>
                    <a:pt x="12659" y="789"/>
                  </a:lnTo>
                  <a:lnTo>
                    <a:pt x="11546" y="1902"/>
                  </a:lnTo>
                  <a:lnTo>
                    <a:pt x="10433" y="3015"/>
                  </a:lnTo>
                  <a:lnTo>
                    <a:pt x="9320" y="4127"/>
                  </a:lnTo>
                  <a:lnTo>
                    <a:pt x="8208" y="5240"/>
                  </a:lnTo>
                  <a:lnTo>
                    <a:pt x="7095" y="6353"/>
                  </a:lnTo>
                  <a:lnTo>
                    <a:pt x="5982" y="7466"/>
                  </a:lnTo>
                  <a:lnTo>
                    <a:pt x="4869" y="8579"/>
                  </a:lnTo>
                  <a:lnTo>
                    <a:pt x="3756" y="9692"/>
                  </a:lnTo>
                  <a:lnTo>
                    <a:pt x="2644" y="10804"/>
                  </a:lnTo>
                  <a:lnTo>
                    <a:pt x="1531" y="11917"/>
                  </a:lnTo>
                  <a:lnTo>
                    <a:pt x="418" y="13030"/>
                  </a:lnTo>
                  <a:lnTo>
                    <a:pt x="1" y="13432"/>
                  </a:lnTo>
                  <a:lnTo>
                    <a:pt x="217" y="13432"/>
                  </a:lnTo>
                  <a:lnTo>
                    <a:pt x="681" y="12968"/>
                  </a:lnTo>
                  <a:lnTo>
                    <a:pt x="1793" y="11855"/>
                  </a:lnTo>
                  <a:lnTo>
                    <a:pt x="2906" y="10743"/>
                  </a:lnTo>
                  <a:lnTo>
                    <a:pt x="4699" y="8934"/>
                  </a:lnTo>
                  <a:lnTo>
                    <a:pt x="5132" y="8517"/>
                  </a:lnTo>
                  <a:lnTo>
                    <a:pt x="6245" y="7404"/>
                  </a:lnTo>
                  <a:lnTo>
                    <a:pt x="7358" y="6291"/>
                  </a:lnTo>
                  <a:lnTo>
                    <a:pt x="8470" y="5178"/>
                  </a:lnTo>
                  <a:lnTo>
                    <a:pt x="9583" y="4066"/>
                  </a:lnTo>
                  <a:lnTo>
                    <a:pt x="10696" y="2953"/>
                  </a:lnTo>
                  <a:lnTo>
                    <a:pt x="11809" y="1840"/>
                  </a:lnTo>
                  <a:lnTo>
                    <a:pt x="12922" y="727"/>
                  </a:lnTo>
                  <a:lnTo>
                    <a:pt x="13447" y="202"/>
                  </a:lnTo>
                  <a:lnTo>
                    <a:pt x="1344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1847925" y="1512456"/>
              <a:ext cx="538793" cy="538201"/>
            </a:xfrm>
            <a:custGeom>
              <a:rect b="b" l="l" r="r" t="t"/>
              <a:pathLst>
                <a:path extrusionOk="0" h="14545" w="14561">
                  <a:moveTo>
                    <a:pt x="14560" y="1"/>
                  </a:moveTo>
                  <a:lnTo>
                    <a:pt x="12659" y="1902"/>
                  </a:lnTo>
                  <a:lnTo>
                    <a:pt x="11546" y="3015"/>
                  </a:lnTo>
                  <a:lnTo>
                    <a:pt x="10433" y="4128"/>
                  </a:lnTo>
                  <a:lnTo>
                    <a:pt x="9321" y="5240"/>
                  </a:lnTo>
                  <a:lnTo>
                    <a:pt x="8208" y="6353"/>
                  </a:lnTo>
                  <a:lnTo>
                    <a:pt x="7095" y="7466"/>
                  </a:lnTo>
                  <a:lnTo>
                    <a:pt x="5982" y="8579"/>
                  </a:lnTo>
                  <a:lnTo>
                    <a:pt x="4869" y="9692"/>
                  </a:lnTo>
                  <a:lnTo>
                    <a:pt x="3061" y="11485"/>
                  </a:lnTo>
                  <a:lnTo>
                    <a:pt x="2644" y="11917"/>
                  </a:lnTo>
                  <a:lnTo>
                    <a:pt x="1531" y="13030"/>
                  </a:lnTo>
                  <a:lnTo>
                    <a:pt x="418" y="14143"/>
                  </a:lnTo>
                  <a:lnTo>
                    <a:pt x="1" y="14545"/>
                  </a:lnTo>
                  <a:lnTo>
                    <a:pt x="217" y="14545"/>
                  </a:lnTo>
                  <a:lnTo>
                    <a:pt x="681" y="14081"/>
                  </a:lnTo>
                  <a:lnTo>
                    <a:pt x="1794" y="12968"/>
                  </a:lnTo>
                  <a:lnTo>
                    <a:pt x="2906" y="11856"/>
                  </a:lnTo>
                  <a:lnTo>
                    <a:pt x="4019" y="10743"/>
                  </a:lnTo>
                  <a:lnTo>
                    <a:pt x="5132" y="9630"/>
                  </a:lnTo>
                  <a:lnTo>
                    <a:pt x="6245" y="8517"/>
                  </a:lnTo>
                  <a:lnTo>
                    <a:pt x="7358" y="7404"/>
                  </a:lnTo>
                  <a:lnTo>
                    <a:pt x="8471" y="6291"/>
                  </a:lnTo>
                  <a:lnTo>
                    <a:pt x="9583" y="5179"/>
                  </a:lnTo>
                  <a:lnTo>
                    <a:pt x="10696" y="4066"/>
                  </a:lnTo>
                  <a:lnTo>
                    <a:pt x="11809" y="2953"/>
                  </a:lnTo>
                  <a:lnTo>
                    <a:pt x="12922" y="1840"/>
                  </a:lnTo>
                  <a:lnTo>
                    <a:pt x="14035" y="727"/>
                  </a:lnTo>
                  <a:lnTo>
                    <a:pt x="14560" y="202"/>
                  </a:lnTo>
                  <a:lnTo>
                    <a:pt x="1456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1806740" y="1471308"/>
              <a:ext cx="579977" cy="579348"/>
            </a:xfrm>
            <a:custGeom>
              <a:rect b="b" l="l" r="r" t="t"/>
              <a:pathLst>
                <a:path extrusionOk="0" h="15657" w="15674">
                  <a:moveTo>
                    <a:pt x="15673" y="0"/>
                  </a:moveTo>
                  <a:lnTo>
                    <a:pt x="14885" y="788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4" y="5240"/>
                  </a:lnTo>
                  <a:lnTo>
                    <a:pt x="9321" y="6352"/>
                  </a:lnTo>
                  <a:lnTo>
                    <a:pt x="8208" y="7465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70" y="10804"/>
                  </a:lnTo>
                  <a:lnTo>
                    <a:pt x="3757" y="11917"/>
                  </a:lnTo>
                  <a:lnTo>
                    <a:pt x="2644" y="13029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57"/>
                  </a:lnTo>
                  <a:lnTo>
                    <a:pt x="217" y="15657"/>
                  </a:lnTo>
                  <a:lnTo>
                    <a:pt x="681" y="15193"/>
                  </a:lnTo>
                  <a:lnTo>
                    <a:pt x="1794" y="14080"/>
                  </a:lnTo>
                  <a:lnTo>
                    <a:pt x="2907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6"/>
                  </a:lnTo>
                  <a:lnTo>
                    <a:pt x="8471" y="7403"/>
                  </a:lnTo>
                  <a:lnTo>
                    <a:pt x="9584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39"/>
                  </a:lnTo>
                  <a:lnTo>
                    <a:pt x="15148" y="727"/>
                  </a:lnTo>
                  <a:lnTo>
                    <a:pt x="15673" y="201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1765592" y="1430123"/>
              <a:ext cx="621124" cy="620532"/>
            </a:xfrm>
            <a:custGeom>
              <a:rect b="b" l="l" r="r" t="t"/>
              <a:pathLst>
                <a:path extrusionOk="0" h="16770" w="16786">
                  <a:moveTo>
                    <a:pt x="16785" y="0"/>
                  </a:moveTo>
                  <a:lnTo>
                    <a:pt x="14884" y="1901"/>
                  </a:lnTo>
                  <a:lnTo>
                    <a:pt x="13771" y="3014"/>
                  </a:lnTo>
                  <a:lnTo>
                    <a:pt x="12658" y="4127"/>
                  </a:lnTo>
                  <a:lnTo>
                    <a:pt x="11546" y="5240"/>
                  </a:lnTo>
                  <a:lnTo>
                    <a:pt x="10433" y="6353"/>
                  </a:lnTo>
                  <a:lnTo>
                    <a:pt x="9320" y="7465"/>
                  </a:lnTo>
                  <a:lnTo>
                    <a:pt x="8207" y="8578"/>
                  </a:lnTo>
                  <a:lnTo>
                    <a:pt x="7094" y="9691"/>
                  </a:lnTo>
                  <a:lnTo>
                    <a:pt x="5286" y="11484"/>
                  </a:lnTo>
                  <a:lnTo>
                    <a:pt x="4869" y="11917"/>
                  </a:lnTo>
                  <a:lnTo>
                    <a:pt x="3756" y="13030"/>
                  </a:lnTo>
                  <a:lnTo>
                    <a:pt x="2643" y="14142"/>
                  </a:lnTo>
                  <a:lnTo>
                    <a:pt x="1530" y="15255"/>
                  </a:lnTo>
                  <a:lnTo>
                    <a:pt x="417" y="16368"/>
                  </a:lnTo>
                  <a:lnTo>
                    <a:pt x="0" y="16770"/>
                  </a:lnTo>
                  <a:lnTo>
                    <a:pt x="217" y="16770"/>
                  </a:lnTo>
                  <a:lnTo>
                    <a:pt x="680" y="16306"/>
                  </a:lnTo>
                  <a:lnTo>
                    <a:pt x="1793" y="15193"/>
                  </a:lnTo>
                  <a:lnTo>
                    <a:pt x="2906" y="14081"/>
                  </a:lnTo>
                  <a:lnTo>
                    <a:pt x="4019" y="12968"/>
                  </a:lnTo>
                  <a:lnTo>
                    <a:pt x="5131" y="11855"/>
                  </a:lnTo>
                  <a:lnTo>
                    <a:pt x="6244" y="10742"/>
                  </a:lnTo>
                  <a:lnTo>
                    <a:pt x="7357" y="9629"/>
                  </a:lnTo>
                  <a:lnTo>
                    <a:pt x="8470" y="8516"/>
                  </a:lnTo>
                  <a:lnTo>
                    <a:pt x="9583" y="7404"/>
                  </a:lnTo>
                  <a:lnTo>
                    <a:pt x="10696" y="6291"/>
                  </a:lnTo>
                  <a:lnTo>
                    <a:pt x="11808" y="5178"/>
                  </a:lnTo>
                  <a:lnTo>
                    <a:pt x="12921" y="4065"/>
                  </a:lnTo>
                  <a:lnTo>
                    <a:pt x="14034" y="2952"/>
                  </a:lnTo>
                  <a:lnTo>
                    <a:pt x="15147" y="1840"/>
                  </a:lnTo>
                  <a:lnTo>
                    <a:pt x="16260" y="727"/>
                  </a:lnTo>
                  <a:lnTo>
                    <a:pt x="16785" y="201"/>
                  </a:lnTo>
                  <a:lnTo>
                    <a:pt x="167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1683221" y="1347753"/>
              <a:ext cx="703492" cy="702899"/>
            </a:xfrm>
            <a:custGeom>
              <a:rect b="b" l="l" r="r" t="t"/>
              <a:pathLst>
                <a:path extrusionOk="0" h="18996" w="19012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7"/>
                  </a:lnTo>
                  <a:lnTo>
                    <a:pt x="13772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1"/>
                  </a:lnTo>
                  <a:lnTo>
                    <a:pt x="8208" y="10804"/>
                  </a:lnTo>
                  <a:lnTo>
                    <a:pt x="7095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8"/>
                  </a:lnTo>
                  <a:lnTo>
                    <a:pt x="1531" y="17481"/>
                  </a:lnTo>
                  <a:lnTo>
                    <a:pt x="418" y="18594"/>
                  </a:lnTo>
                  <a:lnTo>
                    <a:pt x="402" y="18594"/>
                  </a:lnTo>
                  <a:lnTo>
                    <a:pt x="1" y="18996"/>
                  </a:lnTo>
                  <a:lnTo>
                    <a:pt x="217" y="18996"/>
                  </a:lnTo>
                  <a:lnTo>
                    <a:pt x="248" y="18950"/>
                  </a:lnTo>
                  <a:lnTo>
                    <a:pt x="681" y="18532"/>
                  </a:lnTo>
                  <a:lnTo>
                    <a:pt x="1793" y="17419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5" y="12968"/>
                  </a:lnTo>
                  <a:lnTo>
                    <a:pt x="7357" y="11855"/>
                  </a:lnTo>
                  <a:lnTo>
                    <a:pt x="8470" y="10742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2" y="6291"/>
                  </a:lnTo>
                  <a:lnTo>
                    <a:pt x="14034" y="5178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6" y="727"/>
                  </a:lnTo>
                  <a:lnTo>
                    <a:pt x="19011" y="202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1642036" y="1306568"/>
              <a:ext cx="744675" cy="744083"/>
            </a:xfrm>
            <a:custGeom>
              <a:rect b="b" l="l" r="r" t="t"/>
              <a:pathLst>
                <a:path extrusionOk="0" h="20109" w="20125">
                  <a:moveTo>
                    <a:pt x="20124" y="1"/>
                  </a:moveTo>
                  <a:lnTo>
                    <a:pt x="19336" y="789"/>
                  </a:lnTo>
                  <a:lnTo>
                    <a:pt x="18223" y="1902"/>
                  </a:lnTo>
                  <a:lnTo>
                    <a:pt x="17110" y="3015"/>
                  </a:lnTo>
                  <a:lnTo>
                    <a:pt x="15997" y="4128"/>
                  </a:lnTo>
                  <a:lnTo>
                    <a:pt x="14885" y="5240"/>
                  </a:lnTo>
                  <a:lnTo>
                    <a:pt x="13772" y="6353"/>
                  </a:lnTo>
                  <a:lnTo>
                    <a:pt x="12659" y="7466"/>
                  </a:lnTo>
                  <a:lnTo>
                    <a:pt x="11546" y="8579"/>
                  </a:lnTo>
                  <a:lnTo>
                    <a:pt x="10433" y="9692"/>
                  </a:lnTo>
                  <a:lnTo>
                    <a:pt x="8208" y="11917"/>
                  </a:lnTo>
                  <a:lnTo>
                    <a:pt x="7095" y="13030"/>
                  </a:lnTo>
                  <a:lnTo>
                    <a:pt x="5982" y="14143"/>
                  </a:lnTo>
                  <a:lnTo>
                    <a:pt x="4869" y="15256"/>
                  </a:lnTo>
                  <a:lnTo>
                    <a:pt x="3756" y="16369"/>
                  </a:lnTo>
                  <a:lnTo>
                    <a:pt x="2644" y="17481"/>
                  </a:lnTo>
                  <a:lnTo>
                    <a:pt x="1515" y="18594"/>
                  </a:lnTo>
                  <a:lnTo>
                    <a:pt x="418" y="19707"/>
                  </a:lnTo>
                  <a:lnTo>
                    <a:pt x="1" y="20109"/>
                  </a:lnTo>
                  <a:lnTo>
                    <a:pt x="217" y="20109"/>
                  </a:lnTo>
                  <a:lnTo>
                    <a:pt x="681" y="19645"/>
                  </a:lnTo>
                  <a:lnTo>
                    <a:pt x="1794" y="18532"/>
                  </a:lnTo>
                  <a:lnTo>
                    <a:pt x="2906" y="17420"/>
                  </a:lnTo>
                  <a:lnTo>
                    <a:pt x="4019" y="16307"/>
                  </a:lnTo>
                  <a:lnTo>
                    <a:pt x="5132" y="15194"/>
                  </a:lnTo>
                  <a:lnTo>
                    <a:pt x="6245" y="14081"/>
                  </a:lnTo>
                  <a:lnTo>
                    <a:pt x="7358" y="12968"/>
                  </a:lnTo>
                  <a:lnTo>
                    <a:pt x="8470" y="11855"/>
                  </a:lnTo>
                  <a:lnTo>
                    <a:pt x="9583" y="10743"/>
                  </a:lnTo>
                  <a:lnTo>
                    <a:pt x="11809" y="8517"/>
                  </a:lnTo>
                  <a:lnTo>
                    <a:pt x="12922" y="7404"/>
                  </a:lnTo>
                  <a:lnTo>
                    <a:pt x="14035" y="6291"/>
                  </a:lnTo>
                  <a:lnTo>
                    <a:pt x="15147" y="5179"/>
                  </a:lnTo>
                  <a:lnTo>
                    <a:pt x="16260" y="4066"/>
                  </a:lnTo>
                  <a:lnTo>
                    <a:pt x="17373" y="2953"/>
                  </a:lnTo>
                  <a:lnTo>
                    <a:pt x="18486" y="1840"/>
                  </a:lnTo>
                  <a:lnTo>
                    <a:pt x="19599" y="727"/>
                  </a:lnTo>
                  <a:lnTo>
                    <a:pt x="20124" y="202"/>
                  </a:lnTo>
                  <a:lnTo>
                    <a:pt x="2012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1600851" y="1265420"/>
              <a:ext cx="785859" cy="785230"/>
            </a:xfrm>
            <a:custGeom>
              <a:rect b="b" l="l" r="r" t="t"/>
              <a:pathLst>
                <a:path extrusionOk="0" h="21221" w="21238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8" y="5240"/>
                  </a:lnTo>
                  <a:lnTo>
                    <a:pt x="14885" y="6352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4" y="10804"/>
                  </a:lnTo>
                  <a:lnTo>
                    <a:pt x="9321" y="11916"/>
                  </a:lnTo>
                  <a:lnTo>
                    <a:pt x="8208" y="13029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7" y="17481"/>
                  </a:lnTo>
                  <a:lnTo>
                    <a:pt x="2644" y="18593"/>
                  </a:lnTo>
                  <a:lnTo>
                    <a:pt x="2628" y="18593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21"/>
                  </a:lnTo>
                  <a:lnTo>
                    <a:pt x="217" y="21221"/>
                  </a:lnTo>
                  <a:lnTo>
                    <a:pt x="681" y="20757"/>
                  </a:lnTo>
                  <a:lnTo>
                    <a:pt x="2474" y="18949"/>
                  </a:lnTo>
                  <a:lnTo>
                    <a:pt x="2907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0"/>
                  </a:lnTo>
                  <a:lnTo>
                    <a:pt x="8471" y="12967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3"/>
                  </a:lnTo>
                  <a:lnTo>
                    <a:pt x="15148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39"/>
                  </a:lnTo>
                  <a:lnTo>
                    <a:pt x="20712" y="726"/>
                  </a:lnTo>
                  <a:lnTo>
                    <a:pt x="21237" y="201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1559703" y="1224235"/>
              <a:ext cx="827006" cy="826414"/>
            </a:xfrm>
            <a:custGeom>
              <a:rect b="b" l="l" r="r" t="t"/>
              <a:pathLst>
                <a:path extrusionOk="0" h="22334" w="22350">
                  <a:moveTo>
                    <a:pt x="22349" y="0"/>
                  </a:moveTo>
                  <a:lnTo>
                    <a:pt x="21561" y="788"/>
                  </a:lnTo>
                  <a:lnTo>
                    <a:pt x="20448" y="1901"/>
                  </a:lnTo>
                  <a:lnTo>
                    <a:pt x="19335" y="3014"/>
                  </a:lnTo>
                  <a:lnTo>
                    <a:pt x="18222" y="4127"/>
                  </a:lnTo>
                  <a:lnTo>
                    <a:pt x="17110" y="5240"/>
                  </a:lnTo>
                  <a:lnTo>
                    <a:pt x="15997" y="6353"/>
                  </a:lnTo>
                  <a:lnTo>
                    <a:pt x="14884" y="7465"/>
                  </a:lnTo>
                  <a:lnTo>
                    <a:pt x="13771" y="8578"/>
                  </a:lnTo>
                  <a:lnTo>
                    <a:pt x="12658" y="9691"/>
                  </a:lnTo>
                  <a:lnTo>
                    <a:pt x="10433" y="11917"/>
                  </a:lnTo>
                  <a:lnTo>
                    <a:pt x="9320" y="13029"/>
                  </a:lnTo>
                  <a:lnTo>
                    <a:pt x="8207" y="14142"/>
                  </a:lnTo>
                  <a:lnTo>
                    <a:pt x="7094" y="15255"/>
                  </a:lnTo>
                  <a:lnTo>
                    <a:pt x="5981" y="16368"/>
                  </a:lnTo>
                  <a:lnTo>
                    <a:pt x="4869" y="17481"/>
                  </a:lnTo>
                  <a:lnTo>
                    <a:pt x="3740" y="18594"/>
                  </a:lnTo>
                  <a:lnTo>
                    <a:pt x="2643" y="19706"/>
                  </a:lnTo>
                  <a:lnTo>
                    <a:pt x="835" y="21499"/>
                  </a:lnTo>
                  <a:lnTo>
                    <a:pt x="417" y="21932"/>
                  </a:lnTo>
                  <a:lnTo>
                    <a:pt x="0" y="22334"/>
                  </a:lnTo>
                  <a:lnTo>
                    <a:pt x="216" y="22334"/>
                  </a:lnTo>
                  <a:lnTo>
                    <a:pt x="680" y="21870"/>
                  </a:lnTo>
                  <a:lnTo>
                    <a:pt x="1793" y="20757"/>
                  </a:lnTo>
                  <a:lnTo>
                    <a:pt x="2906" y="19645"/>
                  </a:lnTo>
                  <a:lnTo>
                    <a:pt x="4019" y="18532"/>
                  </a:lnTo>
                  <a:lnTo>
                    <a:pt x="5131" y="17419"/>
                  </a:lnTo>
                  <a:lnTo>
                    <a:pt x="6244" y="16306"/>
                  </a:lnTo>
                  <a:lnTo>
                    <a:pt x="7357" y="15193"/>
                  </a:lnTo>
                  <a:lnTo>
                    <a:pt x="8470" y="14080"/>
                  </a:lnTo>
                  <a:lnTo>
                    <a:pt x="9583" y="12968"/>
                  </a:lnTo>
                  <a:lnTo>
                    <a:pt x="10695" y="11855"/>
                  </a:lnTo>
                  <a:lnTo>
                    <a:pt x="11808" y="10742"/>
                  </a:lnTo>
                  <a:lnTo>
                    <a:pt x="14034" y="8516"/>
                  </a:lnTo>
                  <a:lnTo>
                    <a:pt x="15147" y="7404"/>
                  </a:lnTo>
                  <a:lnTo>
                    <a:pt x="16260" y="6291"/>
                  </a:lnTo>
                  <a:lnTo>
                    <a:pt x="17372" y="5178"/>
                  </a:lnTo>
                  <a:lnTo>
                    <a:pt x="18485" y="4065"/>
                  </a:lnTo>
                  <a:lnTo>
                    <a:pt x="19598" y="2952"/>
                  </a:lnTo>
                  <a:lnTo>
                    <a:pt x="20711" y="1839"/>
                  </a:lnTo>
                  <a:lnTo>
                    <a:pt x="21824" y="727"/>
                  </a:lnTo>
                  <a:lnTo>
                    <a:pt x="22349" y="201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151851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4853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147733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66" y="17079"/>
                  </a:lnTo>
                  <a:lnTo>
                    <a:pt x="4869" y="18192"/>
                  </a:lnTo>
                  <a:lnTo>
                    <a:pt x="3061" y="19985"/>
                  </a:lnTo>
                  <a:lnTo>
                    <a:pt x="2643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143614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7079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139496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8192" y="14853"/>
                  </a:lnTo>
                  <a:lnTo>
                    <a:pt x="7095" y="15966"/>
                  </a:lnTo>
                  <a:lnTo>
                    <a:pt x="5287" y="1775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131262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10417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45"/>
                  </a:lnTo>
                  <a:lnTo>
                    <a:pt x="201" y="23045"/>
                  </a:lnTo>
                  <a:lnTo>
                    <a:pt x="247" y="22999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127144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30" y="11515"/>
                  </a:lnTo>
                  <a:lnTo>
                    <a:pt x="10433" y="12628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02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123025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2643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15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2473" y="20773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118907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56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28" y="20417"/>
                  </a:lnTo>
                  <a:lnTo>
                    <a:pt x="835" y="2221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114788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4869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41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02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1118175" y="1197925"/>
              <a:ext cx="25754" cy="25754"/>
            </a:xfrm>
            <a:custGeom>
              <a:rect b="b" l="l" r="r" t="t"/>
              <a:pathLst>
                <a:path extrusionOk="0" h="696" w="696">
                  <a:moveTo>
                    <a:pt x="479" y="0"/>
                  </a:moveTo>
                  <a:lnTo>
                    <a:pt x="108" y="387"/>
                  </a:lnTo>
                  <a:lnTo>
                    <a:pt x="0" y="495"/>
                  </a:lnTo>
                  <a:lnTo>
                    <a:pt x="0" y="696"/>
                  </a:lnTo>
                  <a:lnTo>
                    <a:pt x="371" y="32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1118175" y="1197925"/>
              <a:ext cx="66938" cy="66938"/>
            </a:xfrm>
            <a:custGeom>
              <a:rect b="b" l="l" r="r" t="t"/>
              <a:pathLst>
                <a:path extrusionOk="0" h="1809" w="1809">
                  <a:moveTo>
                    <a:pt x="1592" y="0"/>
                  </a:moveTo>
                  <a:lnTo>
                    <a:pt x="1221" y="387"/>
                  </a:lnTo>
                  <a:lnTo>
                    <a:pt x="108" y="1499"/>
                  </a:lnTo>
                  <a:lnTo>
                    <a:pt x="0" y="1608"/>
                  </a:lnTo>
                  <a:lnTo>
                    <a:pt x="0" y="1809"/>
                  </a:lnTo>
                  <a:lnTo>
                    <a:pt x="371" y="1438"/>
                  </a:lnTo>
                  <a:lnTo>
                    <a:pt x="1484" y="325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1118175" y="1197925"/>
              <a:ext cx="108121" cy="108121"/>
            </a:xfrm>
            <a:custGeom>
              <a:rect b="b" l="l" r="r" t="t"/>
              <a:pathLst>
                <a:path extrusionOk="0" h="2922" w="2922">
                  <a:moveTo>
                    <a:pt x="2705" y="0"/>
                  </a:moveTo>
                  <a:lnTo>
                    <a:pt x="2334" y="387"/>
                  </a:lnTo>
                  <a:lnTo>
                    <a:pt x="1221" y="1499"/>
                  </a:lnTo>
                  <a:lnTo>
                    <a:pt x="108" y="2612"/>
                  </a:lnTo>
                  <a:lnTo>
                    <a:pt x="0" y="2720"/>
                  </a:lnTo>
                  <a:lnTo>
                    <a:pt x="0" y="2921"/>
                  </a:lnTo>
                  <a:lnTo>
                    <a:pt x="371" y="2550"/>
                  </a:lnTo>
                  <a:lnTo>
                    <a:pt x="1484" y="1438"/>
                  </a:lnTo>
                  <a:lnTo>
                    <a:pt x="2597" y="32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1118175" y="1197925"/>
              <a:ext cx="149305" cy="149305"/>
            </a:xfrm>
            <a:custGeom>
              <a:rect b="b" l="l" r="r" t="t"/>
              <a:pathLst>
                <a:path extrusionOk="0" h="4035" w="4035">
                  <a:moveTo>
                    <a:pt x="3818" y="0"/>
                  </a:moveTo>
                  <a:lnTo>
                    <a:pt x="2334" y="1499"/>
                  </a:lnTo>
                  <a:lnTo>
                    <a:pt x="1221" y="2612"/>
                  </a:lnTo>
                  <a:lnTo>
                    <a:pt x="108" y="3725"/>
                  </a:lnTo>
                  <a:lnTo>
                    <a:pt x="0" y="3833"/>
                  </a:lnTo>
                  <a:lnTo>
                    <a:pt x="0" y="4034"/>
                  </a:lnTo>
                  <a:lnTo>
                    <a:pt x="371" y="3663"/>
                  </a:lnTo>
                  <a:lnTo>
                    <a:pt x="1484" y="2550"/>
                  </a:lnTo>
                  <a:lnTo>
                    <a:pt x="2597" y="1438"/>
                  </a:lnTo>
                  <a:lnTo>
                    <a:pt x="3710" y="325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1118175" y="1197925"/>
              <a:ext cx="190452" cy="190489"/>
            </a:xfrm>
            <a:custGeom>
              <a:rect b="b" l="l" r="r" t="t"/>
              <a:pathLst>
                <a:path extrusionOk="0" h="5148" w="5147">
                  <a:moveTo>
                    <a:pt x="4931" y="0"/>
                  </a:moveTo>
                  <a:lnTo>
                    <a:pt x="4544" y="387"/>
                  </a:lnTo>
                  <a:lnTo>
                    <a:pt x="3447" y="1499"/>
                  </a:lnTo>
                  <a:lnTo>
                    <a:pt x="2334" y="2612"/>
                  </a:lnTo>
                  <a:lnTo>
                    <a:pt x="1221" y="3725"/>
                  </a:lnTo>
                  <a:lnTo>
                    <a:pt x="108" y="4838"/>
                  </a:lnTo>
                  <a:lnTo>
                    <a:pt x="0" y="4946"/>
                  </a:lnTo>
                  <a:lnTo>
                    <a:pt x="0" y="5147"/>
                  </a:lnTo>
                  <a:lnTo>
                    <a:pt x="371" y="4776"/>
                  </a:lnTo>
                  <a:lnTo>
                    <a:pt x="1484" y="3663"/>
                  </a:lnTo>
                  <a:lnTo>
                    <a:pt x="2597" y="2550"/>
                  </a:lnTo>
                  <a:lnTo>
                    <a:pt x="3710" y="1438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1118175" y="1197925"/>
              <a:ext cx="231636" cy="231636"/>
            </a:xfrm>
            <a:custGeom>
              <a:rect b="b" l="l" r="r" t="t"/>
              <a:pathLst>
                <a:path extrusionOk="0" h="6260" w="6260">
                  <a:moveTo>
                    <a:pt x="6043" y="0"/>
                  </a:moveTo>
                  <a:lnTo>
                    <a:pt x="5672" y="387"/>
                  </a:lnTo>
                  <a:lnTo>
                    <a:pt x="4544" y="1499"/>
                  </a:lnTo>
                  <a:lnTo>
                    <a:pt x="2334" y="3725"/>
                  </a:lnTo>
                  <a:lnTo>
                    <a:pt x="1221" y="4838"/>
                  </a:lnTo>
                  <a:lnTo>
                    <a:pt x="108" y="5951"/>
                  </a:lnTo>
                  <a:lnTo>
                    <a:pt x="0" y="6059"/>
                  </a:lnTo>
                  <a:lnTo>
                    <a:pt x="0" y="6260"/>
                  </a:lnTo>
                  <a:lnTo>
                    <a:pt x="371" y="5889"/>
                  </a:lnTo>
                  <a:lnTo>
                    <a:pt x="1484" y="4776"/>
                  </a:lnTo>
                  <a:lnTo>
                    <a:pt x="2597" y="3663"/>
                  </a:lnTo>
                  <a:lnTo>
                    <a:pt x="3710" y="2550"/>
                  </a:lnTo>
                  <a:lnTo>
                    <a:pt x="4822" y="1438"/>
                  </a:lnTo>
                  <a:lnTo>
                    <a:pt x="5935" y="325"/>
                  </a:lnTo>
                  <a:lnTo>
                    <a:pt x="626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1118175" y="1197925"/>
              <a:ext cx="272819" cy="272819"/>
            </a:xfrm>
            <a:custGeom>
              <a:rect b="b" l="l" r="r" t="t"/>
              <a:pathLst>
                <a:path extrusionOk="0" h="7373" w="7373">
                  <a:moveTo>
                    <a:pt x="7156" y="0"/>
                  </a:moveTo>
                  <a:lnTo>
                    <a:pt x="6785" y="387"/>
                  </a:lnTo>
                  <a:lnTo>
                    <a:pt x="5672" y="1499"/>
                  </a:lnTo>
                  <a:lnTo>
                    <a:pt x="4544" y="2612"/>
                  </a:lnTo>
                  <a:lnTo>
                    <a:pt x="3447" y="3725"/>
                  </a:lnTo>
                  <a:lnTo>
                    <a:pt x="2334" y="4838"/>
                  </a:lnTo>
                  <a:lnTo>
                    <a:pt x="1221" y="5951"/>
                  </a:lnTo>
                  <a:lnTo>
                    <a:pt x="108" y="7064"/>
                  </a:lnTo>
                  <a:lnTo>
                    <a:pt x="0" y="7172"/>
                  </a:lnTo>
                  <a:lnTo>
                    <a:pt x="0" y="7373"/>
                  </a:lnTo>
                  <a:lnTo>
                    <a:pt x="371" y="7002"/>
                  </a:lnTo>
                  <a:lnTo>
                    <a:pt x="1484" y="5889"/>
                  </a:lnTo>
                  <a:lnTo>
                    <a:pt x="2597" y="4776"/>
                  </a:lnTo>
                  <a:lnTo>
                    <a:pt x="3710" y="3663"/>
                  </a:lnTo>
                  <a:lnTo>
                    <a:pt x="4822" y="2550"/>
                  </a:lnTo>
                  <a:lnTo>
                    <a:pt x="5935" y="1438"/>
                  </a:lnTo>
                  <a:lnTo>
                    <a:pt x="7048" y="325"/>
                  </a:lnTo>
                  <a:lnTo>
                    <a:pt x="73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1118175" y="1197925"/>
              <a:ext cx="314003" cy="314003"/>
            </a:xfrm>
            <a:custGeom>
              <a:rect b="b" l="l" r="r" t="t"/>
              <a:pathLst>
                <a:path extrusionOk="0" h="8486" w="8486">
                  <a:moveTo>
                    <a:pt x="8269" y="0"/>
                  </a:moveTo>
                  <a:lnTo>
                    <a:pt x="7898" y="387"/>
                  </a:lnTo>
                  <a:lnTo>
                    <a:pt x="6785" y="1499"/>
                  </a:lnTo>
                  <a:lnTo>
                    <a:pt x="5672" y="2612"/>
                  </a:lnTo>
                  <a:lnTo>
                    <a:pt x="4544" y="3725"/>
                  </a:lnTo>
                  <a:lnTo>
                    <a:pt x="2334" y="5951"/>
                  </a:lnTo>
                  <a:lnTo>
                    <a:pt x="1221" y="7064"/>
                  </a:lnTo>
                  <a:lnTo>
                    <a:pt x="108" y="8176"/>
                  </a:lnTo>
                  <a:lnTo>
                    <a:pt x="0" y="8285"/>
                  </a:lnTo>
                  <a:lnTo>
                    <a:pt x="0" y="8486"/>
                  </a:lnTo>
                  <a:lnTo>
                    <a:pt x="371" y="8115"/>
                  </a:lnTo>
                  <a:lnTo>
                    <a:pt x="1484" y="7002"/>
                  </a:lnTo>
                  <a:lnTo>
                    <a:pt x="2597" y="5889"/>
                  </a:lnTo>
                  <a:lnTo>
                    <a:pt x="3710" y="4776"/>
                  </a:lnTo>
                  <a:lnTo>
                    <a:pt x="5935" y="2550"/>
                  </a:lnTo>
                  <a:lnTo>
                    <a:pt x="7048" y="1438"/>
                  </a:lnTo>
                  <a:lnTo>
                    <a:pt x="8161" y="325"/>
                  </a:lnTo>
                  <a:lnTo>
                    <a:pt x="84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1118175" y="1197925"/>
              <a:ext cx="355187" cy="355187"/>
            </a:xfrm>
            <a:custGeom>
              <a:rect b="b" l="l" r="r" t="t"/>
              <a:pathLst>
                <a:path extrusionOk="0" h="9599" w="9599">
                  <a:moveTo>
                    <a:pt x="9382" y="0"/>
                  </a:moveTo>
                  <a:lnTo>
                    <a:pt x="9011" y="387"/>
                  </a:lnTo>
                  <a:lnTo>
                    <a:pt x="7898" y="1499"/>
                  </a:lnTo>
                  <a:lnTo>
                    <a:pt x="6785" y="2612"/>
                  </a:lnTo>
                  <a:lnTo>
                    <a:pt x="5672" y="3725"/>
                  </a:lnTo>
                  <a:lnTo>
                    <a:pt x="4544" y="4838"/>
                  </a:lnTo>
                  <a:lnTo>
                    <a:pt x="3447" y="5951"/>
                  </a:lnTo>
                  <a:lnTo>
                    <a:pt x="2334" y="7064"/>
                  </a:lnTo>
                  <a:lnTo>
                    <a:pt x="1221" y="8176"/>
                  </a:lnTo>
                  <a:lnTo>
                    <a:pt x="108" y="9289"/>
                  </a:lnTo>
                  <a:lnTo>
                    <a:pt x="0" y="9397"/>
                  </a:lnTo>
                  <a:lnTo>
                    <a:pt x="0" y="9598"/>
                  </a:lnTo>
                  <a:lnTo>
                    <a:pt x="371" y="9227"/>
                  </a:lnTo>
                  <a:lnTo>
                    <a:pt x="1484" y="8115"/>
                  </a:lnTo>
                  <a:lnTo>
                    <a:pt x="2597" y="7002"/>
                  </a:lnTo>
                  <a:lnTo>
                    <a:pt x="3710" y="5889"/>
                  </a:lnTo>
                  <a:lnTo>
                    <a:pt x="4822" y="4776"/>
                  </a:lnTo>
                  <a:lnTo>
                    <a:pt x="5935" y="3663"/>
                  </a:lnTo>
                  <a:lnTo>
                    <a:pt x="7048" y="2550"/>
                  </a:lnTo>
                  <a:lnTo>
                    <a:pt x="8161" y="1438"/>
                  </a:lnTo>
                  <a:lnTo>
                    <a:pt x="9274" y="325"/>
                  </a:lnTo>
                  <a:lnTo>
                    <a:pt x="959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1118175" y="1197925"/>
              <a:ext cx="396371" cy="396371"/>
            </a:xfrm>
            <a:custGeom>
              <a:rect b="b" l="l" r="r" t="t"/>
              <a:pathLst>
                <a:path extrusionOk="0" h="10712" w="10712">
                  <a:moveTo>
                    <a:pt x="10495" y="0"/>
                  </a:moveTo>
                  <a:lnTo>
                    <a:pt x="10124" y="387"/>
                  </a:lnTo>
                  <a:lnTo>
                    <a:pt x="9011" y="1499"/>
                  </a:lnTo>
                  <a:lnTo>
                    <a:pt x="7898" y="2612"/>
                  </a:lnTo>
                  <a:lnTo>
                    <a:pt x="6785" y="3725"/>
                  </a:lnTo>
                  <a:lnTo>
                    <a:pt x="5672" y="4838"/>
                  </a:lnTo>
                  <a:lnTo>
                    <a:pt x="4544" y="5951"/>
                  </a:lnTo>
                  <a:lnTo>
                    <a:pt x="2334" y="8176"/>
                  </a:lnTo>
                  <a:lnTo>
                    <a:pt x="1221" y="9289"/>
                  </a:lnTo>
                  <a:lnTo>
                    <a:pt x="108" y="10402"/>
                  </a:lnTo>
                  <a:lnTo>
                    <a:pt x="0" y="10510"/>
                  </a:lnTo>
                  <a:lnTo>
                    <a:pt x="0" y="10711"/>
                  </a:lnTo>
                  <a:lnTo>
                    <a:pt x="371" y="10340"/>
                  </a:lnTo>
                  <a:lnTo>
                    <a:pt x="1484" y="9227"/>
                  </a:lnTo>
                  <a:lnTo>
                    <a:pt x="2597" y="8115"/>
                  </a:lnTo>
                  <a:lnTo>
                    <a:pt x="3710" y="7002"/>
                  </a:lnTo>
                  <a:lnTo>
                    <a:pt x="5935" y="4776"/>
                  </a:lnTo>
                  <a:lnTo>
                    <a:pt x="7048" y="3663"/>
                  </a:lnTo>
                  <a:lnTo>
                    <a:pt x="8161" y="2550"/>
                  </a:lnTo>
                  <a:lnTo>
                    <a:pt x="9274" y="1438"/>
                  </a:lnTo>
                  <a:lnTo>
                    <a:pt x="10386" y="325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1118175" y="1197925"/>
              <a:ext cx="437518" cy="437518"/>
            </a:xfrm>
            <a:custGeom>
              <a:rect b="b" l="l" r="r" t="t"/>
              <a:pathLst>
                <a:path extrusionOk="0" h="11824" w="11824">
                  <a:moveTo>
                    <a:pt x="11607" y="0"/>
                  </a:moveTo>
                  <a:lnTo>
                    <a:pt x="11237" y="387"/>
                  </a:lnTo>
                  <a:lnTo>
                    <a:pt x="10124" y="1499"/>
                  </a:lnTo>
                  <a:lnTo>
                    <a:pt x="9011" y="2612"/>
                  </a:lnTo>
                  <a:lnTo>
                    <a:pt x="7898" y="3725"/>
                  </a:lnTo>
                  <a:lnTo>
                    <a:pt x="6785" y="4838"/>
                  </a:lnTo>
                  <a:lnTo>
                    <a:pt x="5672" y="5951"/>
                  </a:lnTo>
                  <a:lnTo>
                    <a:pt x="4544" y="7064"/>
                  </a:lnTo>
                  <a:lnTo>
                    <a:pt x="3447" y="8176"/>
                  </a:lnTo>
                  <a:lnTo>
                    <a:pt x="2334" y="9289"/>
                  </a:lnTo>
                  <a:lnTo>
                    <a:pt x="1221" y="10402"/>
                  </a:lnTo>
                  <a:lnTo>
                    <a:pt x="108" y="11515"/>
                  </a:lnTo>
                  <a:lnTo>
                    <a:pt x="0" y="11608"/>
                  </a:lnTo>
                  <a:lnTo>
                    <a:pt x="0" y="11824"/>
                  </a:lnTo>
                  <a:lnTo>
                    <a:pt x="371" y="11453"/>
                  </a:lnTo>
                  <a:lnTo>
                    <a:pt x="1484" y="10340"/>
                  </a:lnTo>
                  <a:lnTo>
                    <a:pt x="2597" y="9227"/>
                  </a:lnTo>
                  <a:lnTo>
                    <a:pt x="3710" y="8115"/>
                  </a:lnTo>
                  <a:lnTo>
                    <a:pt x="4822" y="7002"/>
                  </a:lnTo>
                  <a:lnTo>
                    <a:pt x="5935" y="5889"/>
                  </a:lnTo>
                  <a:lnTo>
                    <a:pt x="7048" y="4776"/>
                  </a:lnTo>
                  <a:lnTo>
                    <a:pt x="8161" y="3663"/>
                  </a:lnTo>
                  <a:lnTo>
                    <a:pt x="9274" y="2550"/>
                  </a:lnTo>
                  <a:lnTo>
                    <a:pt x="10386" y="1438"/>
                  </a:lnTo>
                  <a:lnTo>
                    <a:pt x="11499" y="325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1118175" y="1197925"/>
              <a:ext cx="478701" cy="478701"/>
            </a:xfrm>
            <a:custGeom>
              <a:rect b="b" l="l" r="r" t="t"/>
              <a:pathLst>
                <a:path extrusionOk="0" h="12937" w="12937">
                  <a:moveTo>
                    <a:pt x="12720" y="0"/>
                  </a:moveTo>
                  <a:lnTo>
                    <a:pt x="12349" y="387"/>
                  </a:lnTo>
                  <a:lnTo>
                    <a:pt x="11237" y="1499"/>
                  </a:lnTo>
                  <a:lnTo>
                    <a:pt x="10124" y="2612"/>
                  </a:lnTo>
                  <a:lnTo>
                    <a:pt x="9011" y="3725"/>
                  </a:lnTo>
                  <a:lnTo>
                    <a:pt x="7898" y="4838"/>
                  </a:lnTo>
                  <a:lnTo>
                    <a:pt x="6785" y="5951"/>
                  </a:lnTo>
                  <a:lnTo>
                    <a:pt x="5672" y="7064"/>
                  </a:lnTo>
                  <a:lnTo>
                    <a:pt x="4544" y="8176"/>
                  </a:lnTo>
                  <a:lnTo>
                    <a:pt x="2334" y="10402"/>
                  </a:lnTo>
                  <a:lnTo>
                    <a:pt x="1221" y="11515"/>
                  </a:lnTo>
                  <a:lnTo>
                    <a:pt x="108" y="12628"/>
                  </a:lnTo>
                  <a:lnTo>
                    <a:pt x="0" y="12736"/>
                  </a:lnTo>
                  <a:lnTo>
                    <a:pt x="0" y="12937"/>
                  </a:lnTo>
                  <a:lnTo>
                    <a:pt x="371" y="12566"/>
                  </a:lnTo>
                  <a:lnTo>
                    <a:pt x="1484" y="11453"/>
                  </a:lnTo>
                  <a:lnTo>
                    <a:pt x="2597" y="10340"/>
                  </a:lnTo>
                  <a:lnTo>
                    <a:pt x="3710" y="9227"/>
                  </a:lnTo>
                  <a:lnTo>
                    <a:pt x="5935" y="7002"/>
                  </a:lnTo>
                  <a:lnTo>
                    <a:pt x="7048" y="5889"/>
                  </a:lnTo>
                  <a:lnTo>
                    <a:pt x="8161" y="4776"/>
                  </a:lnTo>
                  <a:lnTo>
                    <a:pt x="9274" y="3663"/>
                  </a:lnTo>
                  <a:lnTo>
                    <a:pt x="10386" y="2550"/>
                  </a:lnTo>
                  <a:lnTo>
                    <a:pt x="11499" y="1438"/>
                  </a:lnTo>
                  <a:lnTo>
                    <a:pt x="12612" y="325"/>
                  </a:lnTo>
                  <a:lnTo>
                    <a:pt x="1293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1118175" y="1197925"/>
              <a:ext cx="519885" cy="519885"/>
            </a:xfrm>
            <a:custGeom>
              <a:rect b="b" l="l" r="r" t="t"/>
              <a:pathLst>
                <a:path extrusionOk="0" h="14050" w="14050">
                  <a:moveTo>
                    <a:pt x="13833" y="0"/>
                  </a:moveTo>
                  <a:lnTo>
                    <a:pt x="12349" y="1499"/>
                  </a:lnTo>
                  <a:lnTo>
                    <a:pt x="11237" y="2612"/>
                  </a:lnTo>
                  <a:lnTo>
                    <a:pt x="10124" y="3725"/>
                  </a:lnTo>
                  <a:lnTo>
                    <a:pt x="9011" y="4838"/>
                  </a:lnTo>
                  <a:lnTo>
                    <a:pt x="7898" y="5951"/>
                  </a:lnTo>
                  <a:lnTo>
                    <a:pt x="6785" y="7064"/>
                  </a:lnTo>
                  <a:lnTo>
                    <a:pt x="5672" y="8176"/>
                  </a:lnTo>
                  <a:lnTo>
                    <a:pt x="4544" y="9289"/>
                  </a:lnTo>
                  <a:lnTo>
                    <a:pt x="3447" y="10402"/>
                  </a:lnTo>
                  <a:lnTo>
                    <a:pt x="2334" y="11515"/>
                  </a:lnTo>
                  <a:lnTo>
                    <a:pt x="1221" y="12628"/>
                  </a:lnTo>
                  <a:lnTo>
                    <a:pt x="108" y="13740"/>
                  </a:lnTo>
                  <a:lnTo>
                    <a:pt x="0" y="13849"/>
                  </a:lnTo>
                  <a:lnTo>
                    <a:pt x="0" y="14050"/>
                  </a:lnTo>
                  <a:lnTo>
                    <a:pt x="371" y="13679"/>
                  </a:lnTo>
                  <a:lnTo>
                    <a:pt x="1484" y="12566"/>
                  </a:lnTo>
                  <a:lnTo>
                    <a:pt x="2597" y="11453"/>
                  </a:lnTo>
                  <a:lnTo>
                    <a:pt x="3710" y="10340"/>
                  </a:lnTo>
                  <a:lnTo>
                    <a:pt x="4822" y="9227"/>
                  </a:lnTo>
                  <a:lnTo>
                    <a:pt x="5935" y="8115"/>
                  </a:lnTo>
                  <a:lnTo>
                    <a:pt x="7048" y="7002"/>
                  </a:lnTo>
                  <a:lnTo>
                    <a:pt x="8161" y="5889"/>
                  </a:lnTo>
                  <a:lnTo>
                    <a:pt x="9274" y="4776"/>
                  </a:lnTo>
                  <a:lnTo>
                    <a:pt x="10386" y="3663"/>
                  </a:lnTo>
                  <a:lnTo>
                    <a:pt x="11499" y="2550"/>
                  </a:lnTo>
                  <a:lnTo>
                    <a:pt x="12612" y="1438"/>
                  </a:lnTo>
                  <a:lnTo>
                    <a:pt x="13725" y="325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1118175" y="1197925"/>
              <a:ext cx="561069" cy="561069"/>
            </a:xfrm>
            <a:custGeom>
              <a:rect b="b" l="l" r="r" t="t"/>
              <a:pathLst>
                <a:path extrusionOk="0" h="15163" w="15163">
                  <a:moveTo>
                    <a:pt x="14946" y="0"/>
                  </a:moveTo>
                  <a:lnTo>
                    <a:pt x="14575" y="387"/>
                  </a:lnTo>
                  <a:lnTo>
                    <a:pt x="13462" y="1499"/>
                  </a:lnTo>
                  <a:lnTo>
                    <a:pt x="12349" y="2612"/>
                  </a:lnTo>
                  <a:lnTo>
                    <a:pt x="11237" y="3725"/>
                  </a:lnTo>
                  <a:lnTo>
                    <a:pt x="10124" y="4838"/>
                  </a:lnTo>
                  <a:lnTo>
                    <a:pt x="9011" y="5951"/>
                  </a:lnTo>
                  <a:lnTo>
                    <a:pt x="7898" y="7064"/>
                  </a:lnTo>
                  <a:lnTo>
                    <a:pt x="6785" y="8176"/>
                  </a:lnTo>
                  <a:lnTo>
                    <a:pt x="5672" y="9289"/>
                  </a:lnTo>
                  <a:lnTo>
                    <a:pt x="4544" y="10402"/>
                  </a:lnTo>
                  <a:lnTo>
                    <a:pt x="2334" y="12628"/>
                  </a:lnTo>
                  <a:lnTo>
                    <a:pt x="1221" y="13740"/>
                  </a:lnTo>
                  <a:lnTo>
                    <a:pt x="108" y="14853"/>
                  </a:lnTo>
                  <a:lnTo>
                    <a:pt x="0" y="14961"/>
                  </a:lnTo>
                  <a:lnTo>
                    <a:pt x="0" y="15162"/>
                  </a:lnTo>
                  <a:lnTo>
                    <a:pt x="371" y="14791"/>
                  </a:lnTo>
                  <a:lnTo>
                    <a:pt x="1484" y="13679"/>
                  </a:lnTo>
                  <a:lnTo>
                    <a:pt x="2597" y="12566"/>
                  </a:lnTo>
                  <a:lnTo>
                    <a:pt x="3710" y="11453"/>
                  </a:lnTo>
                  <a:lnTo>
                    <a:pt x="5935" y="9227"/>
                  </a:lnTo>
                  <a:lnTo>
                    <a:pt x="7048" y="8115"/>
                  </a:lnTo>
                  <a:lnTo>
                    <a:pt x="8161" y="7002"/>
                  </a:lnTo>
                  <a:lnTo>
                    <a:pt x="9274" y="5889"/>
                  </a:lnTo>
                  <a:lnTo>
                    <a:pt x="10386" y="4776"/>
                  </a:lnTo>
                  <a:lnTo>
                    <a:pt x="11499" y="3663"/>
                  </a:lnTo>
                  <a:lnTo>
                    <a:pt x="12612" y="2550"/>
                  </a:lnTo>
                  <a:lnTo>
                    <a:pt x="13725" y="1438"/>
                  </a:lnTo>
                  <a:lnTo>
                    <a:pt x="151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1118175" y="1197925"/>
              <a:ext cx="602253" cy="602253"/>
            </a:xfrm>
            <a:custGeom>
              <a:rect b="b" l="l" r="r" t="t"/>
              <a:pathLst>
                <a:path extrusionOk="0" h="16276" w="16276">
                  <a:moveTo>
                    <a:pt x="16059" y="0"/>
                  </a:moveTo>
                  <a:lnTo>
                    <a:pt x="15672" y="387"/>
                  </a:lnTo>
                  <a:lnTo>
                    <a:pt x="14575" y="1499"/>
                  </a:lnTo>
                  <a:lnTo>
                    <a:pt x="12349" y="3725"/>
                  </a:lnTo>
                  <a:lnTo>
                    <a:pt x="11237" y="4838"/>
                  </a:lnTo>
                  <a:lnTo>
                    <a:pt x="10124" y="5951"/>
                  </a:lnTo>
                  <a:lnTo>
                    <a:pt x="9011" y="7064"/>
                  </a:lnTo>
                  <a:lnTo>
                    <a:pt x="7898" y="8176"/>
                  </a:lnTo>
                  <a:lnTo>
                    <a:pt x="6785" y="9289"/>
                  </a:lnTo>
                  <a:lnTo>
                    <a:pt x="5672" y="10402"/>
                  </a:lnTo>
                  <a:lnTo>
                    <a:pt x="4544" y="11515"/>
                  </a:lnTo>
                  <a:lnTo>
                    <a:pt x="3447" y="12628"/>
                  </a:lnTo>
                  <a:lnTo>
                    <a:pt x="2334" y="13740"/>
                  </a:lnTo>
                  <a:lnTo>
                    <a:pt x="1221" y="14853"/>
                  </a:lnTo>
                  <a:lnTo>
                    <a:pt x="108" y="15966"/>
                  </a:lnTo>
                  <a:lnTo>
                    <a:pt x="0" y="16074"/>
                  </a:lnTo>
                  <a:lnTo>
                    <a:pt x="0" y="16275"/>
                  </a:lnTo>
                  <a:lnTo>
                    <a:pt x="371" y="15904"/>
                  </a:lnTo>
                  <a:lnTo>
                    <a:pt x="1484" y="14791"/>
                  </a:lnTo>
                  <a:lnTo>
                    <a:pt x="2597" y="13679"/>
                  </a:lnTo>
                  <a:lnTo>
                    <a:pt x="3710" y="12566"/>
                  </a:lnTo>
                  <a:lnTo>
                    <a:pt x="4822" y="11453"/>
                  </a:lnTo>
                  <a:lnTo>
                    <a:pt x="5935" y="10340"/>
                  </a:lnTo>
                  <a:lnTo>
                    <a:pt x="7048" y="9227"/>
                  </a:lnTo>
                  <a:lnTo>
                    <a:pt x="8161" y="8115"/>
                  </a:lnTo>
                  <a:lnTo>
                    <a:pt x="9274" y="7002"/>
                  </a:lnTo>
                  <a:lnTo>
                    <a:pt x="10386" y="5889"/>
                  </a:lnTo>
                  <a:lnTo>
                    <a:pt x="11499" y="4776"/>
                  </a:lnTo>
                  <a:lnTo>
                    <a:pt x="12612" y="3663"/>
                  </a:lnTo>
                  <a:lnTo>
                    <a:pt x="13725" y="2550"/>
                  </a:lnTo>
                  <a:lnTo>
                    <a:pt x="14838" y="1438"/>
                  </a:lnTo>
                  <a:lnTo>
                    <a:pt x="15951" y="325"/>
                  </a:lnTo>
                  <a:lnTo>
                    <a:pt x="1627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1118175" y="1197925"/>
              <a:ext cx="643399" cy="643436"/>
            </a:xfrm>
            <a:custGeom>
              <a:rect b="b" l="l" r="r" t="t"/>
              <a:pathLst>
                <a:path extrusionOk="0" h="17389" w="17388">
                  <a:moveTo>
                    <a:pt x="17172" y="0"/>
                  </a:moveTo>
                  <a:lnTo>
                    <a:pt x="16801" y="387"/>
                  </a:lnTo>
                  <a:lnTo>
                    <a:pt x="15688" y="1499"/>
                  </a:lnTo>
                  <a:lnTo>
                    <a:pt x="15672" y="1499"/>
                  </a:lnTo>
                  <a:lnTo>
                    <a:pt x="14575" y="2612"/>
                  </a:lnTo>
                  <a:lnTo>
                    <a:pt x="13462" y="3725"/>
                  </a:lnTo>
                  <a:lnTo>
                    <a:pt x="12349" y="4838"/>
                  </a:lnTo>
                  <a:lnTo>
                    <a:pt x="11237" y="5951"/>
                  </a:lnTo>
                  <a:lnTo>
                    <a:pt x="10124" y="7064"/>
                  </a:lnTo>
                  <a:lnTo>
                    <a:pt x="9011" y="8176"/>
                  </a:lnTo>
                  <a:lnTo>
                    <a:pt x="7898" y="9289"/>
                  </a:lnTo>
                  <a:lnTo>
                    <a:pt x="6785" y="10402"/>
                  </a:lnTo>
                  <a:lnTo>
                    <a:pt x="5672" y="11515"/>
                  </a:lnTo>
                  <a:lnTo>
                    <a:pt x="4544" y="12628"/>
                  </a:lnTo>
                  <a:lnTo>
                    <a:pt x="2334" y="14853"/>
                  </a:lnTo>
                  <a:lnTo>
                    <a:pt x="1221" y="15966"/>
                  </a:lnTo>
                  <a:lnTo>
                    <a:pt x="108" y="17079"/>
                  </a:lnTo>
                  <a:lnTo>
                    <a:pt x="0" y="17187"/>
                  </a:lnTo>
                  <a:lnTo>
                    <a:pt x="0" y="17388"/>
                  </a:lnTo>
                  <a:lnTo>
                    <a:pt x="371" y="17017"/>
                  </a:lnTo>
                  <a:lnTo>
                    <a:pt x="1484" y="15904"/>
                  </a:lnTo>
                  <a:lnTo>
                    <a:pt x="2597" y="14791"/>
                  </a:lnTo>
                  <a:lnTo>
                    <a:pt x="3710" y="13679"/>
                  </a:lnTo>
                  <a:lnTo>
                    <a:pt x="5935" y="11453"/>
                  </a:lnTo>
                  <a:lnTo>
                    <a:pt x="7048" y="10340"/>
                  </a:lnTo>
                  <a:lnTo>
                    <a:pt x="8161" y="9227"/>
                  </a:lnTo>
                  <a:lnTo>
                    <a:pt x="9274" y="8115"/>
                  </a:lnTo>
                  <a:lnTo>
                    <a:pt x="10386" y="7002"/>
                  </a:lnTo>
                  <a:lnTo>
                    <a:pt x="11499" y="5889"/>
                  </a:lnTo>
                  <a:lnTo>
                    <a:pt x="12612" y="4776"/>
                  </a:lnTo>
                  <a:lnTo>
                    <a:pt x="13725" y="3663"/>
                  </a:lnTo>
                  <a:lnTo>
                    <a:pt x="14838" y="2550"/>
                  </a:lnTo>
                  <a:lnTo>
                    <a:pt x="15951" y="1438"/>
                  </a:lnTo>
                  <a:lnTo>
                    <a:pt x="17063" y="325"/>
                  </a:lnTo>
                  <a:lnTo>
                    <a:pt x="1738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1118175" y="1197925"/>
              <a:ext cx="684583" cy="684583"/>
            </a:xfrm>
            <a:custGeom>
              <a:rect b="b" l="l" r="r" t="t"/>
              <a:pathLst>
                <a:path extrusionOk="0" h="18501" w="18501">
                  <a:moveTo>
                    <a:pt x="18284" y="0"/>
                  </a:moveTo>
                  <a:lnTo>
                    <a:pt x="17913" y="387"/>
                  </a:lnTo>
                  <a:lnTo>
                    <a:pt x="16801" y="1499"/>
                  </a:lnTo>
                  <a:lnTo>
                    <a:pt x="15672" y="2612"/>
                  </a:lnTo>
                  <a:lnTo>
                    <a:pt x="14575" y="3725"/>
                  </a:lnTo>
                  <a:lnTo>
                    <a:pt x="12349" y="5951"/>
                  </a:lnTo>
                  <a:lnTo>
                    <a:pt x="11237" y="7064"/>
                  </a:lnTo>
                  <a:lnTo>
                    <a:pt x="10124" y="8176"/>
                  </a:lnTo>
                  <a:lnTo>
                    <a:pt x="9011" y="9289"/>
                  </a:lnTo>
                  <a:lnTo>
                    <a:pt x="7898" y="10402"/>
                  </a:lnTo>
                  <a:lnTo>
                    <a:pt x="6785" y="11515"/>
                  </a:lnTo>
                  <a:lnTo>
                    <a:pt x="5672" y="12628"/>
                  </a:lnTo>
                  <a:lnTo>
                    <a:pt x="4544" y="13740"/>
                  </a:lnTo>
                  <a:lnTo>
                    <a:pt x="3447" y="14853"/>
                  </a:lnTo>
                  <a:lnTo>
                    <a:pt x="2334" y="15966"/>
                  </a:lnTo>
                  <a:lnTo>
                    <a:pt x="1221" y="17079"/>
                  </a:lnTo>
                  <a:lnTo>
                    <a:pt x="108" y="18192"/>
                  </a:lnTo>
                  <a:lnTo>
                    <a:pt x="0" y="18284"/>
                  </a:lnTo>
                  <a:lnTo>
                    <a:pt x="0" y="18501"/>
                  </a:lnTo>
                  <a:lnTo>
                    <a:pt x="371" y="18130"/>
                  </a:lnTo>
                  <a:lnTo>
                    <a:pt x="1484" y="17017"/>
                  </a:lnTo>
                  <a:lnTo>
                    <a:pt x="2597" y="15904"/>
                  </a:lnTo>
                  <a:lnTo>
                    <a:pt x="3710" y="14791"/>
                  </a:lnTo>
                  <a:lnTo>
                    <a:pt x="4822" y="13679"/>
                  </a:lnTo>
                  <a:lnTo>
                    <a:pt x="5935" y="12566"/>
                  </a:lnTo>
                  <a:lnTo>
                    <a:pt x="7048" y="11453"/>
                  </a:lnTo>
                  <a:lnTo>
                    <a:pt x="8161" y="10340"/>
                  </a:lnTo>
                  <a:lnTo>
                    <a:pt x="9274" y="9227"/>
                  </a:lnTo>
                  <a:lnTo>
                    <a:pt x="10386" y="8115"/>
                  </a:lnTo>
                  <a:lnTo>
                    <a:pt x="11499" y="7002"/>
                  </a:lnTo>
                  <a:lnTo>
                    <a:pt x="12612" y="5889"/>
                  </a:lnTo>
                  <a:lnTo>
                    <a:pt x="13725" y="4776"/>
                  </a:lnTo>
                  <a:lnTo>
                    <a:pt x="15951" y="2550"/>
                  </a:lnTo>
                  <a:lnTo>
                    <a:pt x="17063" y="1438"/>
                  </a:lnTo>
                  <a:lnTo>
                    <a:pt x="18176" y="325"/>
                  </a:lnTo>
                  <a:lnTo>
                    <a:pt x="1850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1118175" y="1197925"/>
              <a:ext cx="725767" cy="725767"/>
            </a:xfrm>
            <a:custGeom>
              <a:rect b="b" l="l" r="r" t="t"/>
              <a:pathLst>
                <a:path extrusionOk="0" h="19614" w="19614">
                  <a:moveTo>
                    <a:pt x="19397" y="0"/>
                  </a:moveTo>
                  <a:lnTo>
                    <a:pt x="19026" y="387"/>
                  </a:lnTo>
                  <a:lnTo>
                    <a:pt x="17913" y="1499"/>
                  </a:lnTo>
                  <a:lnTo>
                    <a:pt x="16801" y="2612"/>
                  </a:lnTo>
                  <a:lnTo>
                    <a:pt x="15688" y="3725"/>
                  </a:lnTo>
                  <a:lnTo>
                    <a:pt x="15672" y="3725"/>
                  </a:lnTo>
                  <a:lnTo>
                    <a:pt x="14575" y="4838"/>
                  </a:lnTo>
                  <a:lnTo>
                    <a:pt x="13462" y="5951"/>
                  </a:lnTo>
                  <a:lnTo>
                    <a:pt x="12349" y="7064"/>
                  </a:lnTo>
                  <a:lnTo>
                    <a:pt x="11237" y="8176"/>
                  </a:lnTo>
                  <a:lnTo>
                    <a:pt x="10124" y="9289"/>
                  </a:lnTo>
                  <a:lnTo>
                    <a:pt x="9011" y="10402"/>
                  </a:lnTo>
                  <a:lnTo>
                    <a:pt x="7898" y="11515"/>
                  </a:lnTo>
                  <a:lnTo>
                    <a:pt x="6785" y="12628"/>
                  </a:lnTo>
                  <a:lnTo>
                    <a:pt x="5672" y="13740"/>
                  </a:lnTo>
                  <a:lnTo>
                    <a:pt x="4544" y="14853"/>
                  </a:lnTo>
                  <a:lnTo>
                    <a:pt x="3447" y="15966"/>
                  </a:lnTo>
                  <a:lnTo>
                    <a:pt x="2334" y="17079"/>
                  </a:lnTo>
                  <a:lnTo>
                    <a:pt x="1221" y="18192"/>
                  </a:lnTo>
                  <a:lnTo>
                    <a:pt x="108" y="19305"/>
                  </a:lnTo>
                  <a:lnTo>
                    <a:pt x="0" y="19413"/>
                  </a:lnTo>
                  <a:lnTo>
                    <a:pt x="0" y="19614"/>
                  </a:lnTo>
                  <a:lnTo>
                    <a:pt x="371" y="19243"/>
                  </a:lnTo>
                  <a:lnTo>
                    <a:pt x="1484" y="18130"/>
                  </a:lnTo>
                  <a:lnTo>
                    <a:pt x="2597" y="17017"/>
                  </a:lnTo>
                  <a:lnTo>
                    <a:pt x="3710" y="15904"/>
                  </a:lnTo>
                  <a:lnTo>
                    <a:pt x="5935" y="13679"/>
                  </a:lnTo>
                  <a:lnTo>
                    <a:pt x="7048" y="12566"/>
                  </a:lnTo>
                  <a:lnTo>
                    <a:pt x="8161" y="11453"/>
                  </a:lnTo>
                  <a:lnTo>
                    <a:pt x="9274" y="10340"/>
                  </a:lnTo>
                  <a:lnTo>
                    <a:pt x="10386" y="9227"/>
                  </a:lnTo>
                  <a:lnTo>
                    <a:pt x="11499" y="8115"/>
                  </a:lnTo>
                  <a:lnTo>
                    <a:pt x="12612" y="7002"/>
                  </a:lnTo>
                  <a:lnTo>
                    <a:pt x="13725" y="5889"/>
                  </a:lnTo>
                  <a:lnTo>
                    <a:pt x="14838" y="4776"/>
                  </a:lnTo>
                  <a:lnTo>
                    <a:pt x="15951" y="3663"/>
                  </a:lnTo>
                  <a:lnTo>
                    <a:pt x="17063" y="2550"/>
                  </a:lnTo>
                  <a:lnTo>
                    <a:pt x="18176" y="1438"/>
                  </a:lnTo>
                  <a:lnTo>
                    <a:pt x="19289" y="325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1118175" y="1197925"/>
              <a:ext cx="766951" cy="766951"/>
            </a:xfrm>
            <a:custGeom>
              <a:rect b="b" l="l" r="r" t="t"/>
              <a:pathLst>
                <a:path extrusionOk="0" h="20727" w="20727">
                  <a:moveTo>
                    <a:pt x="20525" y="0"/>
                  </a:moveTo>
                  <a:lnTo>
                    <a:pt x="20139" y="387"/>
                  </a:lnTo>
                  <a:lnTo>
                    <a:pt x="19026" y="1499"/>
                  </a:lnTo>
                  <a:lnTo>
                    <a:pt x="17913" y="2612"/>
                  </a:lnTo>
                  <a:lnTo>
                    <a:pt x="16801" y="3725"/>
                  </a:lnTo>
                  <a:lnTo>
                    <a:pt x="15672" y="4838"/>
                  </a:lnTo>
                  <a:lnTo>
                    <a:pt x="14575" y="5951"/>
                  </a:lnTo>
                  <a:lnTo>
                    <a:pt x="12349" y="8176"/>
                  </a:lnTo>
                  <a:lnTo>
                    <a:pt x="11237" y="9289"/>
                  </a:lnTo>
                  <a:lnTo>
                    <a:pt x="10124" y="10402"/>
                  </a:lnTo>
                  <a:lnTo>
                    <a:pt x="9011" y="11515"/>
                  </a:lnTo>
                  <a:lnTo>
                    <a:pt x="7898" y="12628"/>
                  </a:lnTo>
                  <a:lnTo>
                    <a:pt x="6785" y="13740"/>
                  </a:lnTo>
                  <a:lnTo>
                    <a:pt x="5672" y="14853"/>
                  </a:lnTo>
                  <a:lnTo>
                    <a:pt x="4544" y="15966"/>
                  </a:lnTo>
                  <a:lnTo>
                    <a:pt x="2751" y="17759"/>
                  </a:lnTo>
                  <a:lnTo>
                    <a:pt x="2334" y="18192"/>
                  </a:lnTo>
                  <a:lnTo>
                    <a:pt x="1221" y="19305"/>
                  </a:lnTo>
                  <a:lnTo>
                    <a:pt x="108" y="20417"/>
                  </a:lnTo>
                  <a:lnTo>
                    <a:pt x="0" y="20526"/>
                  </a:lnTo>
                  <a:lnTo>
                    <a:pt x="0" y="20727"/>
                  </a:lnTo>
                  <a:lnTo>
                    <a:pt x="371" y="20356"/>
                  </a:lnTo>
                  <a:lnTo>
                    <a:pt x="1484" y="19243"/>
                  </a:lnTo>
                  <a:lnTo>
                    <a:pt x="2597" y="18130"/>
                  </a:lnTo>
                  <a:lnTo>
                    <a:pt x="3710" y="17017"/>
                  </a:lnTo>
                  <a:lnTo>
                    <a:pt x="4822" y="15904"/>
                  </a:lnTo>
                  <a:lnTo>
                    <a:pt x="5935" y="14791"/>
                  </a:lnTo>
                  <a:lnTo>
                    <a:pt x="7048" y="13679"/>
                  </a:lnTo>
                  <a:lnTo>
                    <a:pt x="8161" y="12566"/>
                  </a:lnTo>
                  <a:lnTo>
                    <a:pt x="9274" y="11453"/>
                  </a:lnTo>
                  <a:lnTo>
                    <a:pt x="10386" y="10340"/>
                  </a:lnTo>
                  <a:lnTo>
                    <a:pt x="11499" y="9227"/>
                  </a:lnTo>
                  <a:lnTo>
                    <a:pt x="12612" y="8115"/>
                  </a:lnTo>
                  <a:lnTo>
                    <a:pt x="13725" y="7002"/>
                  </a:lnTo>
                  <a:lnTo>
                    <a:pt x="15951" y="4776"/>
                  </a:lnTo>
                  <a:lnTo>
                    <a:pt x="17063" y="3663"/>
                  </a:lnTo>
                  <a:lnTo>
                    <a:pt x="18176" y="2550"/>
                  </a:lnTo>
                  <a:lnTo>
                    <a:pt x="19289" y="1438"/>
                  </a:lnTo>
                  <a:lnTo>
                    <a:pt x="20402" y="325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1118175" y="1197925"/>
              <a:ext cx="808135" cy="808135"/>
            </a:xfrm>
            <a:custGeom>
              <a:rect b="b" l="l" r="r" t="t"/>
              <a:pathLst>
                <a:path extrusionOk="0" h="21840" w="21840">
                  <a:moveTo>
                    <a:pt x="21638" y="0"/>
                  </a:moveTo>
                  <a:lnTo>
                    <a:pt x="21252" y="387"/>
                  </a:lnTo>
                  <a:lnTo>
                    <a:pt x="20139" y="1499"/>
                  </a:lnTo>
                  <a:lnTo>
                    <a:pt x="19026" y="2612"/>
                  </a:lnTo>
                  <a:lnTo>
                    <a:pt x="17913" y="3725"/>
                  </a:lnTo>
                  <a:lnTo>
                    <a:pt x="16801" y="4838"/>
                  </a:lnTo>
                  <a:lnTo>
                    <a:pt x="15688" y="5951"/>
                  </a:lnTo>
                  <a:lnTo>
                    <a:pt x="15672" y="5951"/>
                  </a:lnTo>
                  <a:lnTo>
                    <a:pt x="14575" y="7064"/>
                  </a:lnTo>
                  <a:lnTo>
                    <a:pt x="13462" y="8176"/>
                  </a:lnTo>
                  <a:lnTo>
                    <a:pt x="12349" y="9289"/>
                  </a:lnTo>
                  <a:lnTo>
                    <a:pt x="11237" y="10402"/>
                  </a:lnTo>
                  <a:lnTo>
                    <a:pt x="10124" y="11515"/>
                  </a:lnTo>
                  <a:lnTo>
                    <a:pt x="9011" y="12628"/>
                  </a:lnTo>
                  <a:lnTo>
                    <a:pt x="7898" y="13740"/>
                  </a:lnTo>
                  <a:lnTo>
                    <a:pt x="6785" y="14853"/>
                  </a:lnTo>
                  <a:lnTo>
                    <a:pt x="5672" y="15966"/>
                  </a:lnTo>
                  <a:lnTo>
                    <a:pt x="4544" y="17079"/>
                  </a:lnTo>
                  <a:lnTo>
                    <a:pt x="3447" y="18192"/>
                  </a:lnTo>
                  <a:lnTo>
                    <a:pt x="2334" y="19305"/>
                  </a:lnTo>
                  <a:lnTo>
                    <a:pt x="1221" y="20417"/>
                  </a:lnTo>
                  <a:lnTo>
                    <a:pt x="108" y="21530"/>
                  </a:lnTo>
                  <a:lnTo>
                    <a:pt x="0" y="21638"/>
                  </a:lnTo>
                  <a:lnTo>
                    <a:pt x="0" y="21839"/>
                  </a:lnTo>
                  <a:lnTo>
                    <a:pt x="371" y="21468"/>
                  </a:lnTo>
                  <a:lnTo>
                    <a:pt x="1484" y="20356"/>
                  </a:lnTo>
                  <a:lnTo>
                    <a:pt x="2597" y="19243"/>
                  </a:lnTo>
                  <a:lnTo>
                    <a:pt x="3710" y="18130"/>
                  </a:lnTo>
                  <a:lnTo>
                    <a:pt x="5935" y="15904"/>
                  </a:lnTo>
                  <a:lnTo>
                    <a:pt x="7048" y="14791"/>
                  </a:lnTo>
                  <a:lnTo>
                    <a:pt x="8161" y="13679"/>
                  </a:lnTo>
                  <a:lnTo>
                    <a:pt x="9274" y="12566"/>
                  </a:lnTo>
                  <a:lnTo>
                    <a:pt x="10386" y="11453"/>
                  </a:lnTo>
                  <a:lnTo>
                    <a:pt x="11499" y="10340"/>
                  </a:lnTo>
                  <a:lnTo>
                    <a:pt x="12612" y="9227"/>
                  </a:lnTo>
                  <a:lnTo>
                    <a:pt x="13725" y="8115"/>
                  </a:lnTo>
                  <a:lnTo>
                    <a:pt x="14838" y="7002"/>
                  </a:lnTo>
                  <a:lnTo>
                    <a:pt x="15951" y="5889"/>
                  </a:lnTo>
                  <a:lnTo>
                    <a:pt x="17063" y="4776"/>
                  </a:lnTo>
                  <a:lnTo>
                    <a:pt x="18176" y="3663"/>
                  </a:lnTo>
                  <a:lnTo>
                    <a:pt x="19289" y="2550"/>
                  </a:lnTo>
                  <a:lnTo>
                    <a:pt x="20402" y="1438"/>
                  </a:lnTo>
                  <a:lnTo>
                    <a:pt x="21515" y="325"/>
                  </a:lnTo>
                  <a:lnTo>
                    <a:pt x="2183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1118175" y="1197925"/>
              <a:ext cx="849318" cy="849318"/>
            </a:xfrm>
            <a:custGeom>
              <a:rect b="b" l="l" r="r" t="t"/>
              <a:pathLst>
                <a:path extrusionOk="0" h="22953" w="22953">
                  <a:moveTo>
                    <a:pt x="22751" y="0"/>
                  </a:moveTo>
                  <a:lnTo>
                    <a:pt x="22365" y="387"/>
                  </a:lnTo>
                  <a:lnTo>
                    <a:pt x="21252" y="1499"/>
                  </a:lnTo>
                  <a:lnTo>
                    <a:pt x="20139" y="2612"/>
                  </a:lnTo>
                  <a:lnTo>
                    <a:pt x="19026" y="3725"/>
                  </a:lnTo>
                  <a:lnTo>
                    <a:pt x="17913" y="4838"/>
                  </a:lnTo>
                  <a:lnTo>
                    <a:pt x="16801" y="5951"/>
                  </a:lnTo>
                  <a:lnTo>
                    <a:pt x="15672" y="7064"/>
                  </a:lnTo>
                  <a:lnTo>
                    <a:pt x="14575" y="8176"/>
                  </a:lnTo>
                  <a:lnTo>
                    <a:pt x="12349" y="10402"/>
                  </a:lnTo>
                  <a:lnTo>
                    <a:pt x="11237" y="11515"/>
                  </a:lnTo>
                  <a:lnTo>
                    <a:pt x="10124" y="12628"/>
                  </a:lnTo>
                  <a:lnTo>
                    <a:pt x="9011" y="13740"/>
                  </a:lnTo>
                  <a:lnTo>
                    <a:pt x="7898" y="14853"/>
                  </a:lnTo>
                  <a:lnTo>
                    <a:pt x="6785" y="15966"/>
                  </a:lnTo>
                  <a:lnTo>
                    <a:pt x="5672" y="17079"/>
                  </a:lnTo>
                  <a:lnTo>
                    <a:pt x="4544" y="18192"/>
                  </a:lnTo>
                  <a:lnTo>
                    <a:pt x="2751" y="19985"/>
                  </a:lnTo>
                  <a:lnTo>
                    <a:pt x="2334" y="20417"/>
                  </a:lnTo>
                  <a:lnTo>
                    <a:pt x="1221" y="21530"/>
                  </a:lnTo>
                  <a:lnTo>
                    <a:pt x="108" y="22643"/>
                  </a:lnTo>
                  <a:lnTo>
                    <a:pt x="0" y="22751"/>
                  </a:lnTo>
                  <a:lnTo>
                    <a:pt x="0" y="22952"/>
                  </a:lnTo>
                  <a:lnTo>
                    <a:pt x="371" y="22581"/>
                  </a:lnTo>
                  <a:lnTo>
                    <a:pt x="1484" y="21468"/>
                  </a:lnTo>
                  <a:lnTo>
                    <a:pt x="2597" y="20356"/>
                  </a:lnTo>
                  <a:lnTo>
                    <a:pt x="3710" y="19243"/>
                  </a:lnTo>
                  <a:lnTo>
                    <a:pt x="4822" y="18130"/>
                  </a:lnTo>
                  <a:lnTo>
                    <a:pt x="5935" y="17017"/>
                  </a:lnTo>
                  <a:lnTo>
                    <a:pt x="7048" y="15904"/>
                  </a:lnTo>
                  <a:lnTo>
                    <a:pt x="8161" y="14791"/>
                  </a:lnTo>
                  <a:lnTo>
                    <a:pt x="9274" y="13679"/>
                  </a:lnTo>
                  <a:lnTo>
                    <a:pt x="10386" y="12566"/>
                  </a:lnTo>
                  <a:lnTo>
                    <a:pt x="11499" y="11453"/>
                  </a:lnTo>
                  <a:lnTo>
                    <a:pt x="12612" y="10340"/>
                  </a:lnTo>
                  <a:lnTo>
                    <a:pt x="13725" y="9227"/>
                  </a:lnTo>
                  <a:lnTo>
                    <a:pt x="15951" y="7002"/>
                  </a:lnTo>
                  <a:lnTo>
                    <a:pt x="17063" y="5889"/>
                  </a:lnTo>
                  <a:lnTo>
                    <a:pt x="18176" y="4776"/>
                  </a:lnTo>
                  <a:lnTo>
                    <a:pt x="19289" y="3663"/>
                  </a:lnTo>
                  <a:lnTo>
                    <a:pt x="20402" y="2550"/>
                  </a:lnTo>
                  <a:lnTo>
                    <a:pt x="21515" y="1438"/>
                  </a:lnTo>
                  <a:lnTo>
                    <a:pt x="22627" y="325"/>
                  </a:lnTo>
                  <a:lnTo>
                    <a:pt x="2295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702" name="Google Shape;702;p4"/>
          <p:cNvSpPr/>
          <p:nvPr/>
        </p:nvSpPr>
        <p:spPr>
          <a:xfrm>
            <a:off x="6835001" y="2128427"/>
            <a:ext cx="1780500" cy="192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النجوم أجسام مضيئة ومتوهجة تشع ضوء وحرارة تسبح في الفضاء مختلفة الأحجام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4"/>
          <p:cNvSpPr txBox="1"/>
          <p:nvPr>
            <p:ph type="title"/>
          </p:nvPr>
        </p:nvSpPr>
        <p:spPr>
          <a:xfrm>
            <a:off x="595113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-EG">
                <a:latin typeface="Arial"/>
                <a:ea typeface="Arial"/>
                <a:cs typeface="Arial"/>
                <a:sym typeface="Arial"/>
              </a:rPr>
              <a:t>أولا : النجــوم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4" name="Google Shape;7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1361" y="115409"/>
            <a:ext cx="442352" cy="43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4">
            <a:hlinkClick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5059" y="386585"/>
            <a:ext cx="458936" cy="45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4">
            <a:hlinkClick action="ppaction://hlinkshowjump?jump=previous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38839" y="367744"/>
            <a:ext cx="458936" cy="45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4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680" y="104423"/>
            <a:ext cx="828043" cy="741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8" name="Google Shape;708;p4"/>
          <p:cNvGrpSpPr/>
          <p:nvPr/>
        </p:nvGrpSpPr>
        <p:grpSpPr>
          <a:xfrm rot="5400000">
            <a:off x="324253" y="2470557"/>
            <a:ext cx="1871888" cy="1901090"/>
            <a:chOff x="1118175" y="1197925"/>
            <a:chExt cx="1268560" cy="852750"/>
          </a:xfrm>
        </p:grpSpPr>
        <p:sp>
          <p:nvSpPr>
            <p:cNvPr id="709" name="Google Shape;709;p4"/>
            <p:cNvSpPr/>
            <p:nvPr/>
          </p:nvSpPr>
          <p:spPr>
            <a:xfrm>
              <a:off x="2383257" y="2047789"/>
              <a:ext cx="3478" cy="2886"/>
            </a:xfrm>
            <a:custGeom>
              <a:rect b="b" l="l" r="r" t="t"/>
              <a:pathLst>
                <a:path extrusionOk="0" h="78" w="94">
                  <a:moveTo>
                    <a:pt x="93" y="1"/>
                  </a:moveTo>
                  <a:lnTo>
                    <a:pt x="0" y="78"/>
                  </a:lnTo>
                  <a:lnTo>
                    <a:pt x="93" y="7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1724406" y="1388938"/>
              <a:ext cx="662308" cy="661716"/>
            </a:xfrm>
            <a:custGeom>
              <a:rect b="b" l="l" r="r" t="t"/>
              <a:pathLst>
                <a:path extrusionOk="0" h="17883" w="17899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4"/>
                  </a:lnTo>
                  <a:lnTo>
                    <a:pt x="13771" y="4127"/>
                  </a:lnTo>
                  <a:lnTo>
                    <a:pt x="12659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8"/>
                  </a:lnTo>
                  <a:lnTo>
                    <a:pt x="8207" y="9691"/>
                  </a:lnTo>
                  <a:lnTo>
                    <a:pt x="7095" y="10804"/>
                  </a:lnTo>
                  <a:lnTo>
                    <a:pt x="5982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5"/>
                  </a:lnTo>
                  <a:lnTo>
                    <a:pt x="1530" y="16368"/>
                  </a:lnTo>
                  <a:lnTo>
                    <a:pt x="418" y="17481"/>
                  </a:lnTo>
                  <a:lnTo>
                    <a:pt x="0" y="17883"/>
                  </a:lnTo>
                  <a:lnTo>
                    <a:pt x="201" y="17883"/>
                  </a:lnTo>
                  <a:lnTo>
                    <a:pt x="680" y="17419"/>
                  </a:lnTo>
                  <a:lnTo>
                    <a:pt x="1793" y="16306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2" y="12968"/>
                  </a:lnTo>
                  <a:lnTo>
                    <a:pt x="6244" y="11855"/>
                  </a:lnTo>
                  <a:lnTo>
                    <a:pt x="7357" y="10742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9" y="6291"/>
                  </a:lnTo>
                  <a:lnTo>
                    <a:pt x="12921" y="5178"/>
                  </a:lnTo>
                  <a:lnTo>
                    <a:pt x="14034" y="4065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3" y="727"/>
                  </a:lnTo>
                  <a:lnTo>
                    <a:pt x="17898" y="201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2094998" y="1759530"/>
              <a:ext cx="291728" cy="291136"/>
            </a:xfrm>
            <a:custGeom>
              <a:rect b="b" l="l" r="r" t="t"/>
              <a:pathLst>
                <a:path extrusionOk="0" h="7868" w="7884">
                  <a:moveTo>
                    <a:pt x="7883" y="1"/>
                  </a:moveTo>
                  <a:lnTo>
                    <a:pt x="7095" y="789"/>
                  </a:lnTo>
                  <a:lnTo>
                    <a:pt x="5982" y="1902"/>
                  </a:lnTo>
                  <a:lnTo>
                    <a:pt x="4869" y="3015"/>
                  </a:lnTo>
                  <a:lnTo>
                    <a:pt x="3756" y="4128"/>
                  </a:lnTo>
                  <a:lnTo>
                    <a:pt x="2644" y="5240"/>
                  </a:lnTo>
                  <a:lnTo>
                    <a:pt x="1531" y="6353"/>
                  </a:lnTo>
                  <a:lnTo>
                    <a:pt x="418" y="7466"/>
                  </a:lnTo>
                  <a:lnTo>
                    <a:pt x="1" y="7868"/>
                  </a:lnTo>
                  <a:lnTo>
                    <a:pt x="217" y="7868"/>
                  </a:lnTo>
                  <a:lnTo>
                    <a:pt x="681" y="7404"/>
                  </a:lnTo>
                  <a:lnTo>
                    <a:pt x="1794" y="6291"/>
                  </a:lnTo>
                  <a:lnTo>
                    <a:pt x="2906" y="5179"/>
                  </a:lnTo>
                  <a:lnTo>
                    <a:pt x="4019" y="4066"/>
                  </a:lnTo>
                  <a:lnTo>
                    <a:pt x="5132" y="2953"/>
                  </a:lnTo>
                  <a:lnTo>
                    <a:pt x="6245" y="1840"/>
                  </a:lnTo>
                  <a:lnTo>
                    <a:pt x="7358" y="727"/>
                  </a:lnTo>
                  <a:lnTo>
                    <a:pt x="7883" y="20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2342072" y="2006604"/>
              <a:ext cx="44662" cy="44070"/>
            </a:xfrm>
            <a:custGeom>
              <a:rect b="b" l="l" r="r" t="t"/>
              <a:pathLst>
                <a:path extrusionOk="0" h="1191" w="1207">
                  <a:moveTo>
                    <a:pt x="1206" y="1"/>
                  </a:moveTo>
                  <a:lnTo>
                    <a:pt x="418" y="789"/>
                  </a:lnTo>
                  <a:lnTo>
                    <a:pt x="1" y="1191"/>
                  </a:lnTo>
                  <a:lnTo>
                    <a:pt x="217" y="1191"/>
                  </a:lnTo>
                  <a:lnTo>
                    <a:pt x="681" y="727"/>
                  </a:lnTo>
                  <a:lnTo>
                    <a:pt x="1206" y="20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2300887" y="1965419"/>
              <a:ext cx="85846" cy="85254"/>
            </a:xfrm>
            <a:custGeom>
              <a:rect b="b" l="l" r="r" t="t"/>
              <a:pathLst>
                <a:path extrusionOk="0" h="2304" w="2320">
                  <a:moveTo>
                    <a:pt x="2319" y="1"/>
                  </a:moveTo>
                  <a:lnTo>
                    <a:pt x="835" y="1469"/>
                  </a:lnTo>
                  <a:lnTo>
                    <a:pt x="418" y="1902"/>
                  </a:lnTo>
                  <a:lnTo>
                    <a:pt x="1" y="2304"/>
                  </a:lnTo>
                  <a:lnTo>
                    <a:pt x="217" y="2304"/>
                  </a:lnTo>
                  <a:lnTo>
                    <a:pt x="681" y="1840"/>
                  </a:lnTo>
                  <a:lnTo>
                    <a:pt x="1794" y="727"/>
                  </a:lnTo>
                  <a:lnTo>
                    <a:pt x="2319" y="202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2259702" y="1924270"/>
              <a:ext cx="127030" cy="126401"/>
            </a:xfrm>
            <a:custGeom>
              <a:rect b="b" l="l" r="r" t="t"/>
              <a:pathLst>
                <a:path extrusionOk="0" h="3416" w="3433">
                  <a:moveTo>
                    <a:pt x="3432" y="0"/>
                  </a:moveTo>
                  <a:lnTo>
                    <a:pt x="2644" y="788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16"/>
                  </a:lnTo>
                  <a:lnTo>
                    <a:pt x="217" y="3416"/>
                  </a:lnTo>
                  <a:lnTo>
                    <a:pt x="681" y="2952"/>
                  </a:lnTo>
                  <a:lnTo>
                    <a:pt x="1794" y="1839"/>
                  </a:lnTo>
                  <a:lnTo>
                    <a:pt x="2907" y="727"/>
                  </a:lnTo>
                  <a:lnTo>
                    <a:pt x="3432" y="201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2218554" y="1883085"/>
              <a:ext cx="168176" cy="167584"/>
            </a:xfrm>
            <a:custGeom>
              <a:rect b="b" l="l" r="r" t="t"/>
              <a:pathLst>
                <a:path extrusionOk="0" h="4529" w="4545">
                  <a:moveTo>
                    <a:pt x="4544" y="0"/>
                  </a:moveTo>
                  <a:lnTo>
                    <a:pt x="3060" y="1469"/>
                  </a:lnTo>
                  <a:lnTo>
                    <a:pt x="2643" y="1901"/>
                  </a:lnTo>
                  <a:lnTo>
                    <a:pt x="1530" y="3014"/>
                  </a:lnTo>
                  <a:lnTo>
                    <a:pt x="417" y="4127"/>
                  </a:lnTo>
                  <a:lnTo>
                    <a:pt x="0" y="4529"/>
                  </a:lnTo>
                  <a:lnTo>
                    <a:pt x="217" y="4529"/>
                  </a:lnTo>
                  <a:lnTo>
                    <a:pt x="680" y="4065"/>
                  </a:lnTo>
                  <a:lnTo>
                    <a:pt x="1793" y="2952"/>
                  </a:lnTo>
                  <a:lnTo>
                    <a:pt x="2906" y="1840"/>
                  </a:lnTo>
                  <a:lnTo>
                    <a:pt x="4019" y="727"/>
                  </a:lnTo>
                  <a:lnTo>
                    <a:pt x="4544" y="20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1353777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5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1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05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2177369" y="1841900"/>
              <a:ext cx="209360" cy="208768"/>
            </a:xfrm>
            <a:custGeom>
              <a:rect b="b" l="l" r="r" t="t"/>
              <a:pathLst>
                <a:path extrusionOk="0" h="5642" w="5658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4"/>
                  </a:lnTo>
                  <a:lnTo>
                    <a:pt x="1530" y="4127"/>
                  </a:lnTo>
                  <a:lnTo>
                    <a:pt x="418" y="5240"/>
                  </a:lnTo>
                  <a:lnTo>
                    <a:pt x="0" y="5642"/>
                  </a:lnTo>
                  <a:lnTo>
                    <a:pt x="217" y="5642"/>
                  </a:lnTo>
                  <a:lnTo>
                    <a:pt x="680" y="5178"/>
                  </a:lnTo>
                  <a:lnTo>
                    <a:pt x="1793" y="4065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2" y="727"/>
                  </a:lnTo>
                  <a:lnTo>
                    <a:pt x="5657" y="201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2136183" y="1800715"/>
              <a:ext cx="250544" cy="249952"/>
            </a:xfrm>
            <a:custGeom>
              <a:rect b="b" l="l" r="r" t="t"/>
              <a:pathLst>
                <a:path extrusionOk="0" h="6755" w="6771">
                  <a:moveTo>
                    <a:pt x="6770" y="1"/>
                  </a:moveTo>
                  <a:lnTo>
                    <a:pt x="5286" y="1469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7"/>
                  </a:lnTo>
                  <a:lnTo>
                    <a:pt x="1531" y="5240"/>
                  </a:lnTo>
                  <a:lnTo>
                    <a:pt x="418" y="6353"/>
                  </a:lnTo>
                  <a:lnTo>
                    <a:pt x="1" y="6755"/>
                  </a:lnTo>
                  <a:lnTo>
                    <a:pt x="217" y="6755"/>
                  </a:lnTo>
                  <a:lnTo>
                    <a:pt x="681" y="6291"/>
                  </a:lnTo>
                  <a:lnTo>
                    <a:pt x="1793" y="5178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5" y="727"/>
                  </a:lnTo>
                  <a:lnTo>
                    <a:pt x="6770" y="202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2053813" y="1718382"/>
              <a:ext cx="332911" cy="332282"/>
            </a:xfrm>
            <a:custGeom>
              <a:rect b="b" l="l" r="r" t="t"/>
              <a:pathLst>
                <a:path extrusionOk="0" h="8980" w="8997">
                  <a:moveTo>
                    <a:pt x="8996" y="0"/>
                  </a:moveTo>
                  <a:lnTo>
                    <a:pt x="8208" y="788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7" y="5240"/>
                  </a:lnTo>
                  <a:lnTo>
                    <a:pt x="2644" y="6352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80"/>
                  </a:lnTo>
                  <a:lnTo>
                    <a:pt x="217" y="8980"/>
                  </a:lnTo>
                  <a:lnTo>
                    <a:pt x="248" y="8934"/>
                  </a:lnTo>
                  <a:lnTo>
                    <a:pt x="681" y="8516"/>
                  </a:lnTo>
                  <a:lnTo>
                    <a:pt x="1794" y="7403"/>
                  </a:lnTo>
                  <a:lnTo>
                    <a:pt x="2907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39"/>
                  </a:lnTo>
                  <a:lnTo>
                    <a:pt x="8471" y="726"/>
                  </a:lnTo>
                  <a:lnTo>
                    <a:pt x="8996" y="201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2012665" y="1677197"/>
              <a:ext cx="374058" cy="373466"/>
            </a:xfrm>
            <a:custGeom>
              <a:rect b="b" l="l" r="r" t="t"/>
              <a:pathLst>
                <a:path extrusionOk="0" h="10093" w="10109">
                  <a:moveTo>
                    <a:pt x="10108" y="0"/>
                  </a:moveTo>
                  <a:lnTo>
                    <a:pt x="8207" y="1901"/>
                  </a:lnTo>
                  <a:lnTo>
                    <a:pt x="7094" y="3014"/>
                  </a:lnTo>
                  <a:lnTo>
                    <a:pt x="5981" y="4127"/>
                  </a:lnTo>
                  <a:lnTo>
                    <a:pt x="4869" y="5240"/>
                  </a:lnTo>
                  <a:lnTo>
                    <a:pt x="3756" y="6353"/>
                  </a:lnTo>
                  <a:lnTo>
                    <a:pt x="2643" y="7465"/>
                  </a:lnTo>
                  <a:lnTo>
                    <a:pt x="1530" y="8578"/>
                  </a:lnTo>
                  <a:lnTo>
                    <a:pt x="417" y="9691"/>
                  </a:lnTo>
                  <a:lnTo>
                    <a:pt x="0" y="10093"/>
                  </a:lnTo>
                  <a:lnTo>
                    <a:pt x="216" y="10093"/>
                  </a:lnTo>
                  <a:lnTo>
                    <a:pt x="680" y="9629"/>
                  </a:lnTo>
                  <a:lnTo>
                    <a:pt x="1793" y="8516"/>
                  </a:lnTo>
                  <a:lnTo>
                    <a:pt x="2906" y="7404"/>
                  </a:lnTo>
                  <a:lnTo>
                    <a:pt x="4019" y="6291"/>
                  </a:lnTo>
                  <a:lnTo>
                    <a:pt x="5131" y="5178"/>
                  </a:lnTo>
                  <a:lnTo>
                    <a:pt x="6244" y="4065"/>
                  </a:lnTo>
                  <a:lnTo>
                    <a:pt x="7357" y="2952"/>
                  </a:lnTo>
                  <a:lnTo>
                    <a:pt x="8470" y="1839"/>
                  </a:lnTo>
                  <a:lnTo>
                    <a:pt x="9583" y="727"/>
                  </a:lnTo>
                  <a:lnTo>
                    <a:pt x="10108" y="201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1971480" y="1636012"/>
              <a:ext cx="415242" cy="414650"/>
            </a:xfrm>
            <a:custGeom>
              <a:rect b="b" l="l" r="r" t="t"/>
              <a:pathLst>
                <a:path extrusionOk="0" h="11206" w="11222">
                  <a:moveTo>
                    <a:pt x="11221" y="0"/>
                  </a:moveTo>
                  <a:lnTo>
                    <a:pt x="10433" y="789"/>
                  </a:lnTo>
                  <a:lnTo>
                    <a:pt x="9320" y="1901"/>
                  </a:lnTo>
                  <a:lnTo>
                    <a:pt x="8207" y="3014"/>
                  </a:lnTo>
                  <a:lnTo>
                    <a:pt x="7094" y="4127"/>
                  </a:lnTo>
                  <a:lnTo>
                    <a:pt x="5982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8"/>
                  </a:lnTo>
                  <a:lnTo>
                    <a:pt x="1530" y="9691"/>
                  </a:lnTo>
                  <a:lnTo>
                    <a:pt x="418" y="10804"/>
                  </a:lnTo>
                  <a:lnTo>
                    <a:pt x="0" y="11206"/>
                  </a:lnTo>
                  <a:lnTo>
                    <a:pt x="217" y="11206"/>
                  </a:lnTo>
                  <a:lnTo>
                    <a:pt x="680" y="10742"/>
                  </a:lnTo>
                  <a:lnTo>
                    <a:pt x="2473" y="8934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2" y="6291"/>
                  </a:lnTo>
                  <a:lnTo>
                    <a:pt x="6244" y="5178"/>
                  </a:lnTo>
                  <a:lnTo>
                    <a:pt x="7357" y="4065"/>
                  </a:lnTo>
                  <a:lnTo>
                    <a:pt x="8470" y="2952"/>
                  </a:lnTo>
                  <a:lnTo>
                    <a:pt x="9583" y="1840"/>
                  </a:lnTo>
                  <a:lnTo>
                    <a:pt x="10696" y="727"/>
                  </a:lnTo>
                  <a:lnTo>
                    <a:pt x="11221" y="201"/>
                  </a:lnTo>
                  <a:lnTo>
                    <a:pt x="1122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1930295" y="1594827"/>
              <a:ext cx="456426" cy="455834"/>
            </a:xfrm>
            <a:custGeom>
              <a:rect b="b" l="l" r="r" t="t"/>
              <a:pathLst>
                <a:path extrusionOk="0" h="12319" w="12335">
                  <a:moveTo>
                    <a:pt x="12334" y="1"/>
                  </a:moveTo>
                  <a:lnTo>
                    <a:pt x="10433" y="1902"/>
                  </a:lnTo>
                  <a:lnTo>
                    <a:pt x="9320" y="3014"/>
                  </a:lnTo>
                  <a:lnTo>
                    <a:pt x="8207" y="4127"/>
                  </a:lnTo>
                  <a:lnTo>
                    <a:pt x="7095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1"/>
                  </a:lnTo>
                  <a:lnTo>
                    <a:pt x="835" y="11484"/>
                  </a:lnTo>
                  <a:lnTo>
                    <a:pt x="418" y="11917"/>
                  </a:lnTo>
                  <a:lnTo>
                    <a:pt x="0" y="12319"/>
                  </a:lnTo>
                  <a:lnTo>
                    <a:pt x="217" y="12319"/>
                  </a:lnTo>
                  <a:lnTo>
                    <a:pt x="680" y="11855"/>
                  </a:lnTo>
                  <a:lnTo>
                    <a:pt x="1793" y="10742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5" y="6291"/>
                  </a:lnTo>
                  <a:lnTo>
                    <a:pt x="7357" y="5178"/>
                  </a:lnTo>
                  <a:lnTo>
                    <a:pt x="8470" y="4065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9" y="727"/>
                  </a:lnTo>
                  <a:lnTo>
                    <a:pt x="12334" y="202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1889110" y="1553641"/>
              <a:ext cx="497610" cy="497018"/>
            </a:xfrm>
            <a:custGeom>
              <a:rect b="b" l="l" r="r" t="t"/>
              <a:pathLst>
                <a:path extrusionOk="0" h="13432" w="13448">
                  <a:moveTo>
                    <a:pt x="13447" y="1"/>
                  </a:moveTo>
                  <a:lnTo>
                    <a:pt x="12659" y="789"/>
                  </a:lnTo>
                  <a:lnTo>
                    <a:pt x="11546" y="1902"/>
                  </a:lnTo>
                  <a:lnTo>
                    <a:pt x="10433" y="3015"/>
                  </a:lnTo>
                  <a:lnTo>
                    <a:pt x="9320" y="4127"/>
                  </a:lnTo>
                  <a:lnTo>
                    <a:pt x="8208" y="5240"/>
                  </a:lnTo>
                  <a:lnTo>
                    <a:pt x="7095" y="6353"/>
                  </a:lnTo>
                  <a:lnTo>
                    <a:pt x="5982" y="7466"/>
                  </a:lnTo>
                  <a:lnTo>
                    <a:pt x="4869" y="8579"/>
                  </a:lnTo>
                  <a:lnTo>
                    <a:pt x="3756" y="9692"/>
                  </a:lnTo>
                  <a:lnTo>
                    <a:pt x="2644" y="10804"/>
                  </a:lnTo>
                  <a:lnTo>
                    <a:pt x="1531" y="11917"/>
                  </a:lnTo>
                  <a:lnTo>
                    <a:pt x="418" y="13030"/>
                  </a:lnTo>
                  <a:lnTo>
                    <a:pt x="1" y="13432"/>
                  </a:lnTo>
                  <a:lnTo>
                    <a:pt x="217" y="13432"/>
                  </a:lnTo>
                  <a:lnTo>
                    <a:pt x="681" y="12968"/>
                  </a:lnTo>
                  <a:lnTo>
                    <a:pt x="1793" y="11855"/>
                  </a:lnTo>
                  <a:lnTo>
                    <a:pt x="2906" y="10743"/>
                  </a:lnTo>
                  <a:lnTo>
                    <a:pt x="4699" y="8934"/>
                  </a:lnTo>
                  <a:lnTo>
                    <a:pt x="5132" y="8517"/>
                  </a:lnTo>
                  <a:lnTo>
                    <a:pt x="6245" y="7404"/>
                  </a:lnTo>
                  <a:lnTo>
                    <a:pt x="7358" y="6291"/>
                  </a:lnTo>
                  <a:lnTo>
                    <a:pt x="8470" y="5178"/>
                  </a:lnTo>
                  <a:lnTo>
                    <a:pt x="9583" y="4066"/>
                  </a:lnTo>
                  <a:lnTo>
                    <a:pt x="10696" y="2953"/>
                  </a:lnTo>
                  <a:lnTo>
                    <a:pt x="11809" y="1840"/>
                  </a:lnTo>
                  <a:lnTo>
                    <a:pt x="12922" y="727"/>
                  </a:lnTo>
                  <a:lnTo>
                    <a:pt x="13447" y="202"/>
                  </a:lnTo>
                  <a:lnTo>
                    <a:pt x="1344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1847925" y="1512456"/>
              <a:ext cx="538793" cy="538201"/>
            </a:xfrm>
            <a:custGeom>
              <a:rect b="b" l="l" r="r" t="t"/>
              <a:pathLst>
                <a:path extrusionOk="0" h="14545" w="14561">
                  <a:moveTo>
                    <a:pt x="14560" y="1"/>
                  </a:moveTo>
                  <a:lnTo>
                    <a:pt x="12659" y="1902"/>
                  </a:lnTo>
                  <a:lnTo>
                    <a:pt x="11546" y="3015"/>
                  </a:lnTo>
                  <a:lnTo>
                    <a:pt x="10433" y="4128"/>
                  </a:lnTo>
                  <a:lnTo>
                    <a:pt x="9321" y="5240"/>
                  </a:lnTo>
                  <a:lnTo>
                    <a:pt x="8208" y="6353"/>
                  </a:lnTo>
                  <a:lnTo>
                    <a:pt x="7095" y="7466"/>
                  </a:lnTo>
                  <a:lnTo>
                    <a:pt x="5982" y="8579"/>
                  </a:lnTo>
                  <a:lnTo>
                    <a:pt x="4869" y="9692"/>
                  </a:lnTo>
                  <a:lnTo>
                    <a:pt x="3061" y="11485"/>
                  </a:lnTo>
                  <a:lnTo>
                    <a:pt x="2644" y="11917"/>
                  </a:lnTo>
                  <a:lnTo>
                    <a:pt x="1531" y="13030"/>
                  </a:lnTo>
                  <a:lnTo>
                    <a:pt x="418" y="14143"/>
                  </a:lnTo>
                  <a:lnTo>
                    <a:pt x="1" y="14545"/>
                  </a:lnTo>
                  <a:lnTo>
                    <a:pt x="217" y="14545"/>
                  </a:lnTo>
                  <a:lnTo>
                    <a:pt x="681" y="14081"/>
                  </a:lnTo>
                  <a:lnTo>
                    <a:pt x="1794" y="12968"/>
                  </a:lnTo>
                  <a:lnTo>
                    <a:pt x="2906" y="11856"/>
                  </a:lnTo>
                  <a:lnTo>
                    <a:pt x="4019" y="10743"/>
                  </a:lnTo>
                  <a:lnTo>
                    <a:pt x="5132" y="9630"/>
                  </a:lnTo>
                  <a:lnTo>
                    <a:pt x="6245" y="8517"/>
                  </a:lnTo>
                  <a:lnTo>
                    <a:pt x="7358" y="7404"/>
                  </a:lnTo>
                  <a:lnTo>
                    <a:pt x="8471" y="6291"/>
                  </a:lnTo>
                  <a:lnTo>
                    <a:pt x="9583" y="5179"/>
                  </a:lnTo>
                  <a:lnTo>
                    <a:pt x="10696" y="4066"/>
                  </a:lnTo>
                  <a:lnTo>
                    <a:pt x="11809" y="2953"/>
                  </a:lnTo>
                  <a:lnTo>
                    <a:pt x="12922" y="1840"/>
                  </a:lnTo>
                  <a:lnTo>
                    <a:pt x="14035" y="727"/>
                  </a:lnTo>
                  <a:lnTo>
                    <a:pt x="14560" y="202"/>
                  </a:lnTo>
                  <a:lnTo>
                    <a:pt x="1456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1806740" y="1471308"/>
              <a:ext cx="579977" cy="579348"/>
            </a:xfrm>
            <a:custGeom>
              <a:rect b="b" l="l" r="r" t="t"/>
              <a:pathLst>
                <a:path extrusionOk="0" h="15657" w="15674">
                  <a:moveTo>
                    <a:pt x="15673" y="0"/>
                  </a:moveTo>
                  <a:lnTo>
                    <a:pt x="14885" y="788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4" y="5240"/>
                  </a:lnTo>
                  <a:lnTo>
                    <a:pt x="9321" y="6352"/>
                  </a:lnTo>
                  <a:lnTo>
                    <a:pt x="8208" y="7465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70" y="10804"/>
                  </a:lnTo>
                  <a:lnTo>
                    <a:pt x="3757" y="11917"/>
                  </a:lnTo>
                  <a:lnTo>
                    <a:pt x="2644" y="13029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57"/>
                  </a:lnTo>
                  <a:lnTo>
                    <a:pt x="217" y="15657"/>
                  </a:lnTo>
                  <a:lnTo>
                    <a:pt x="681" y="15193"/>
                  </a:lnTo>
                  <a:lnTo>
                    <a:pt x="1794" y="14080"/>
                  </a:lnTo>
                  <a:lnTo>
                    <a:pt x="2907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6"/>
                  </a:lnTo>
                  <a:lnTo>
                    <a:pt x="8471" y="7403"/>
                  </a:lnTo>
                  <a:lnTo>
                    <a:pt x="9584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39"/>
                  </a:lnTo>
                  <a:lnTo>
                    <a:pt x="15148" y="727"/>
                  </a:lnTo>
                  <a:lnTo>
                    <a:pt x="15673" y="201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1765592" y="1430123"/>
              <a:ext cx="621124" cy="620532"/>
            </a:xfrm>
            <a:custGeom>
              <a:rect b="b" l="l" r="r" t="t"/>
              <a:pathLst>
                <a:path extrusionOk="0" h="16770" w="16786">
                  <a:moveTo>
                    <a:pt x="16785" y="0"/>
                  </a:moveTo>
                  <a:lnTo>
                    <a:pt x="14884" y="1901"/>
                  </a:lnTo>
                  <a:lnTo>
                    <a:pt x="13771" y="3014"/>
                  </a:lnTo>
                  <a:lnTo>
                    <a:pt x="12658" y="4127"/>
                  </a:lnTo>
                  <a:lnTo>
                    <a:pt x="11546" y="5240"/>
                  </a:lnTo>
                  <a:lnTo>
                    <a:pt x="10433" y="6353"/>
                  </a:lnTo>
                  <a:lnTo>
                    <a:pt x="9320" y="7465"/>
                  </a:lnTo>
                  <a:lnTo>
                    <a:pt x="8207" y="8578"/>
                  </a:lnTo>
                  <a:lnTo>
                    <a:pt x="7094" y="9691"/>
                  </a:lnTo>
                  <a:lnTo>
                    <a:pt x="5286" y="11484"/>
                  </a:lnTo>
                  <a:lnTo>
                    <a:pt x="4869" y="11917"/>
                  </a:lnTo>
                  <a:lnTo>
                    <a:pt x="3756" y="13030"/>
                  </a:lnTo>
                  <a:lnTo>
                    <a:pt x="2643" y="14142"/>
                  </a:lnTo>
                  <a:lnTo>
                    <a:pt x="1530" y="15255"/>
                  </a:lnTo>
                  <a:lnTo>
                    <a:pt x="417" y="16368"/>
                  </a:lnTo>
                  <a:lnTo>
                    <a:pt x="0" y="16770"/>
                  </a:lnTo>
                  <a:lnTo>
                    <a:pt x="217" y="16770"/>
                  </a:lnTo>
                  <a:lnTo>
                    <a:pt x="680" y="16306"/>
                  </a:lnTo>
                  <a:lnTo>
                    <a:pt x="1793" y="15193"/>
                  </a:lnTo>
                  <a:lnTo>
                    <a:pt x="2906" y="14081"/>
                  </a:lnTo>
                  <a:lnTo>
                    <a:pt x="4019" y="12968"/>
                  </a:lnTo>
                  <a:lnTo>
                    <a:pt x="5131" y="11855"/>
                  </a:lnTo>
                  <a:lnTo>
                    <a:pt x="6244" y="10742"/>
                  </a:lnTo>
                  <a:lnTo>
                    <a:pt x="7357" y="9629"/>
                  </a:lnTo>
                  <a:lnTo>
                    <a:pt x="8470" y="8516"/>
                  </a:lnTo>
                  <a:lnTo>
                    <a:pt x="9583" y="7404"/>
                  </a:lnTo>
                  <a:lnTo>
                    <a:pt x="10696" y="6291"/>
                  </a:lnTo>
                  <a:lnTo>
                    <a:pt x="11808" y="5178"/>
                  </a:lnTo>
                  <a:lnTo>
                    <a:pt x="12921" y="4065"/>
                  </a:lnTo>
                  <a:lnTo>
                    <a:pt x="14034" y="2952"/>
                  </a:lnTo>
                  <a:lnTo>
                    <a:pt x="15147" y="1840"/>
                  </a:lnTo>
                  <a:lnTo>
                    <a:pt x="16260" y="727"/>
                  </a:lnTo>
                  <a:lnTo>
                    <a:pt x="16785" y="201"/>
                  </a:lnTo>
                  <a:lnTo>
                    <a:pt x="167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1683221" y="1347753"/>
              <a:ext cx="703492" cy="702899"/>
            </a:xfrm>
            <a:custGeom>
              <a:rect b="b" l="l" r="r" t="t"/>
              <a:pathLst>
                <a:path extrusionOk="0" h="18996" w="19012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7"/>
                  </a:lnTo>
                  <a:lnTo>
                    <a:pt x="13772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1"/>
                  </a:lnTo>
                  <a:lnTo>
                    <a:pt x="8208" y="10804"/>
                  </a:lnTo>
                  <a:lnTo>
                    <a:pt x="7095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8"/>
                  </a:lnTo>
                  <a:lnTo>
                    <a:pt x="1531" y="17481"/>
                  </a:lnTo>
                  <a:lnTo>
                    <a:pt x="418" y="18594"/>
                  </a:lnTo>
                  <a:lnTo>
                    <a:pt x="402" y="18594"/>
                  </a:lnTo>
                  <a:lnTo>
                    <a:pt x="1" y="18996"/>
                  </a:lnTo>
                  <a:lnTo>
                    <a:pt x="217" y="18996"/>
                  </a:lnTo>
                  <a:lnTo>
                    <a:pt x="248" y="18950"/>
                  </a:lnTo>
                  <a:lnTo>
                    <a:pt x="681" y="18532"/>
                  </a:lnTo>
                  <a:lnTo>
                    <a:pt x="1793" y="17419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5" y="12968"/>
                  </a:lnTo>
                  <a:lnTo>
                    <a:pt x="7357" y="11855"/>
                  </a:lnTo>
                  <a:lnTo>
                    <a:pt x="8470" y="10742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2" y="6291"/>
                  </a:lnTo>
                  <a:lnTo>
                    <a:pt x="14034" y="5178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6" y="727"/>
                  </a:lnTo>
                  <a:lnTo>
                    <a:pt x="19011" y="202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1642036" y="1306568"/>
              <a:ext cx="744675" cy="744083"/>
            </a:xfrm>
            <a:custGeom>
              <a:rect b="b" l="l" r="r" t="t"/>
              <a:pathLst>
                <a:path extrusionOk="0" h="20109" w="20125">
                  <a:moveTo>
                    <a:pt x="20124" y="1"/>
                  </a:moveTo>
                  <a:lnTo>
                    <a:pt x="19336" y="789"/>
                  </a:lnTo>
                  <a:lnTo>
                    <a:pt x="18223" y="1902"/>
                  </a:lnTo>
                  <a:lnTo>
                    <a:pt x="17110" y="3015"/>
                  </a:lnTo>
                  <a:lnTo>
                    <a:pt x="15997" y="4128"/>
                  </a:lnTo>
                  <a:lnTo>
                    <a:pt x="14885" y="5240"/>
                  </a:lnTo>
                  <a:lnTo>
                    <a:pt x="13772" y="6353"/>
                  </a:lnTo>
                  <a:lnTo>
                    <a:pt x="12659" y="7466"/>
                  </a:lnTo>
                  <a:lnTo>
                    <a:pt x="11546" y="8579"/>
                  </a:lnTo>
                  <a:lnTo>
                    <a:pt x="10433" y="9692"/>
                  </a:lnTo>
                  <a:lnTo>
                    <a:pt x="8208" y="11917"/>
                  </a:lnTo>
                  <a:lnTo>
                    <a:pt x="7095" y="13030"/>
                  </a:lnTo>
                  <a:lnTo>
                    <a:pt x="5982" y="14143"/>
                  </a:lnTo>
                  <a:lnTo>
                    <a:pt x="4869" y="15256"/>
                  </a:lnTo>
                  <a:lnTo>
                    <a:pt x="3756" y="16369"/>
                  </a:lnTo>
                  <a:lnTo>
                    <a:pt x="2644" y="17481"/>
                  </a:lnTo>
                  <a:lnTo>
                    <a:pt x="1515" y="18594"/>
                  </a:lnTo>
                  <a:lnTo>
                    <a:pt x="418" y="19707"/>
                  </a:lnTo>
                  <a:lnTo>
                    <a:pt x="1" y="20109"/>
                  </a:lnTo>
                  <a:lnTo>
                    <a:pt x="217" y="20109"/>
                  </a:lnTo>
                  <a:lnTo>
                    <a:pt x="681" y="19645"/>
                  </a:lnTo>
                  <a:lnTo>
                    <a:pt x="1794" y="18532"/>
                  </a:lnTo>
                  <a:lnTo>
                    <a:pt x="2906" y="17420"/>
                  </a:lnTo>
                  <a:lnTo>
                    <a:pt x="4019" y="16307"/>
                  </a:lnTo>
                  <a:lnTo>
                    <a:pt x="5132" y="15194"/>
                  </a:lnTo>
                  <a:lnTo>
                    <a:pt x="6245" y="14081"/>
                  </a:lnTo>
                  <a:lnTo>
                    <a:pt x="7358" y="12968"/>
                  </a:lnTo>
                  <a:lnTo>
                    <a:pt x="8470" y="11855"/>
                  </a:lnTo>
                  <a:lnTo>
                    <a:pt x="9583" y="10743"/>
                  </a:lnTo>
                  <a:lnTo>
                    <a:pt x="11809" y="8517"/>
                  </a:lnTo>
                  <a:lnTo>
                    <a:pt x="12922" y="7404"/>
                  </a:lnTo>
                  <a:lnTo>
                    <a:pt x="14035" y="6291"/>
                  </a:lnTo>
                  <a:lnTo>
                    <a:pt x="15147" y="5179"/>
                  </a:lnTo>
                  <a:lnTo>
                    <a:pt x="16260" y="4066"/>
                  </a:lnTo>
                  <a:lnTo>
                    <a:pt x="17373" y="2953"/>
                  </a:lnTo>
                  <a:lnTo>
                    <a:pt x="18486" y="1840"/>
                  </a:lnTo>
                  <a:lnTo>
                    <a:pt x="19599" y="727"/>
                  </a:lnTo>
                  <a:lnTo>
                    <a:pt x="20124" y="202"/>
                  </a:lnTo>
                  <a:lnTo>
                    <a:pt x="2012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1600851" y="1265420"/>
              <a:ext cx="785859" cy="785230"/>
            </a:xfrm>
            <a:custGeom>
              <a:rect b="b" l="l" r="r" t="t"/>
              <a:pathLst>
                <a:path extrusionOk="0" h="21221" w="21238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8" y="5240"/>
                  </a:lnTo>
                  <a:lnTo>
                    <a:pt x="14885" y="6352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4" y="10804"/>
                  </a:lnTo>
                  <a:lnTo>
                    <a:pt x="9321" y="11916"/>
                  </a:lnTo>
                  <a:lnTo>
                    <a:pt x="8208" y="13029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7" y="17481"/>
                  </a:lnTo>
                  <a:lnTo>
                    <a:pt x="2644" y="18593"/>
                  </a:lnTo>
                  <a:lnTo>
                    <a:pt x="2628" y="18593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21"/>
                  </a:lnTo>
                  <a:lnTo>
                    <a:pt x="217" y="21221"/>
                  </a:lnTo>
                  <a:lnTo>
                    <a:pt x="681" y="20757"/>
                  </a:lnTo>
                  <a:lnTo>
                    <a:pt x="2474" y="18949"/>
                  </a:lnTo>
                  <a:lnTo>
                    <a:pt x="2907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0"/>
                  </a:lnTo>
                  <a:lnTo>
                    <a:pt x="8471" y="12967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3"/>
                  </a:lnTo>
                  <a:lnTo>
                    <a:pt x="15148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39"/>
                  </a:lnTo>
                  <a:lnTo>
                    <a:pt x="20712" y="726"/>
                  </a:lnTo>
                  <a:lnTo>
                    <a:pt x="21237" y="201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1559703" y="1224235"/>
              <a:ext cx="827006" cy="826414"/>
            </a:xfrm>
            <a:custGeom>
              <a:rect b="b" l="l" r="r" t="t"/>
              <a:pathLst>
                <a:path extrusionOk="0" h="22334" w="22350">
                  <a:moveTo>
                    <a:pt x="22349" y="0"/>
                  </a:moveTo>
                  <a:lnTo>
                    <a:pt x="21561" y="788"/>
                  </a:lnTo>
                  <a:lnTo>
                    <a:pt x="20448" y="1901"/>
                  </a:lnTo>
                  <a:lnTo>
                    <a:pt x="19335" y="3014"/>
                  </a:lnTo>
                  <a:lnTo>
                    <a:pt x="18222" y="4127"/>
                  </a:lnTo>
                  <a:lnTo>
                    <a:pt x="17110" y="5240"/>
                  </a:lnTo>
                  <a:lnTo>
                    <a:pt x="15997" y="6353"/>
                  </a:lnTo>
                  <a:lnTo>
                    <a:pt x="14884" y="7465"/>
                  </a:lnTo>
                  <a:lnTo>
                    <a:pt x="13771" y="8578"/>
                  </a:lnTo>
                  <a:lnTo>
                    <a:pt x="12658" y="9691"/>
                  </a:lnTo>
                  <a:lnTo>
                    <a:pt x="10433" y="11917"/>
                  </a:lnTo>
                  <a:lnTo>
                    <a:pt x="9320" y="13029"/>
                  </a:lnTo>
                  <a:lnTo>
                    <a:pt x="8207" y="14142"/>
                  </a:lnTo>
                  <a:lnTo>
                    <a:pt x="7094" y="15255"/>
                  </a:lnTo>
                  <a:lnTo>
                    <a:pt x="5981" y="16368"/>
                  </a:lnTo>
                  <a:lnTo>
                    <a:pt x="4869" y="17481"/>
                  </a:lnTo>
                  <a:lnTo>
                    <a:pt x="3740" y="18594"/>
                  </a:lnTo>
                  <a:lnTo>
                    <a:pt x="2643" y="19706"/>
                  </a:lnTo>
                  <a:lnTo>
                    <a:pt x="835" y="21499"/>
                  </a:lnTo>
                  <a:lnTo>
                    <a:pt x="417" y="21932"/>
                  </a:lnTo>
                  <a:lnTo>
                    <a:pt x="0" y="22334"/>
                  </a:lnTo>
                  <a:lnTo>
                    <a:pt x="216" y="22334"/>
                  </a:lnTo>
                  <a:lnTo>
                    <a:pt x="680" y="21870"/>
                  </a:lnTo>
                  <a:lnTo>
                    <a:pt x="1793" y="20757"/>
                  </a:lnTo>
                  <a:lnTo>
                    <a:pt x="2906" y="19645"/>
                  </a:lnTo>
                  <a:lnTo>
                    <a:pt x="4019" y="18532"/>
                  </a:lnTo>
                  <a:lnTo>
                    <a:pt x="5131" y="17419"/>
                  </a:lnTo>
                  <a:lnTo>
                    <a:pt x="6244" y="16306"/>
                  </a:lnTo>
                  <a:lnTo>
                    <a:pt x="7357" y="15193"/>
                  </a:lnTo>
                  <a:lnTo>
                    <a:pt x="8470" y="14080"/>
                  </a:lnTo>
                  <a:lnTo>
                    <a:pt x="9583" y="12968"/>
                  </a:lnTo>
                  <a:lnTo>
                    <a:pt x="10695" y="11855"/>
                  </a:lnTo>
                  <a:lnTo>
                    <a:pt x="11808" y="10742"/>
                  </a:lnTo>
                  <a:lnTo>
                    <a:pt x="14034" y="8516"/>
                  </a:lnTo>
                  <a:lnTo>
                    <a:pt x="15147" y="7404"/>
                  </a:lnTo>
                  <a:lnTo>
                    <a:pt x="16260" y="6291"/>
                  </a:lnTo>
                  <a:lnTo>
                    <a:pt x="17372" y="5178"/>
                  </a:lnTo>
                  <a:lnTo>
                    <a:pt x="18485" y="4065"/>
                  </a:lnTo>
                  <a:lnTo>
                    <a:pt x="19598" y="2952"/>
                  </a:lnTo>
                  <a:lnTo>
                    <a:pt x="20711" y="1839"/>
                  </a:lnTo>
                  <a:lnTo>
                    <a:pt x="21824" y="727"/>
                  </a:lnTo>
                  <a:lnTo>
                    <a:pt x="22349" y="201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151851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4853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147733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66" y="17079"/>
                  </a:lnTo>
                  <a:lnTo>
                    <a:pt x="4869" y="18192"/>
                  </a:lnTo>
                  <a:lnTo>
                    <a:pt x="3061" y="19985"/>
                  </a:lnTo>
                  <a:lnTo>
                    <a:pt x="2643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143614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7079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139496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8192" y="14853"/>
                  </a:lnTo>
                  <a:lnTo>
                    <a:pt x="7095" y="15966"/>
                  </a:lnTo>
                  <a:lnTo>
                    <a:pt x="5287" y="1775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131262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10417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45"/>
                  </a:lnTo>
                  <a:lnTo>
                    <a:pt x="201" y="23045"/>
                  </a:lnTo>
                  <a:lnTo>
                    <a:pt x="247" y="22999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127144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30" y="11515"/>
                  </a:lnTo>
                  <a:lnTo>
                    <a:pt x="10433" y="12628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02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123025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2643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15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2473" y="20773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118907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56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28" y="20417"/>
                  </a:lnTo>
                  <a:lnTo>
                    <a:pt x="835" y="2221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114788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4869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41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02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1118175" y="1197925"/>
              <a:ext cx="25754" cy="25754"/>
            </a:xfrm>
            <a:custGeom>
              <a:rect b="b" l="l" r="r" t="t"/>
              <a:pathLst>
                <a:path extrusionOk="0" h="696" w="696">
                  <a:moveTo>
                    <a:pt x="479" y="0"/>
                  </a:moveTo>
                  <a:lnTo>
                    <a:pt x="108" y="387"/>
                  </a:lnTo>
                  <a:lnTo>
                    <a:pt x="0" y="495"/>
                  </a:lnTo>
                  <a:lnTo>
                    <a:pt x="0" y="696"/>
                  </a:lnTo>
                  <a:lnTo>
                    <a:pt x="371" y="32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118175" y="1197925"/>
              <a:ext cx="66938" cy="66938"/>
            </a:xfrm>
            <a:custGeom>
              <a:rect b="b" l="l" r="r" t="t"/>
              <a:pathLst>
                <a:path extrusionOk="0" h="1809" w="1809">
                  <a:moveTo>
                    <a:pt x="1592" y="0"/>
                  </a:moveTo>
                  <a:lnTo>
                    <a:pt x="1221" y="387"/>
                  </a:lnTo>
                  <a:lnTo>
                    <a:pt x="108" y="1499"/>
                  </a:lnTo>
                  <a:lnTo>
                    <a:pt x="0" y="1608"/>
                  </a:lnTo>
                  <a:lnTo>
                    <a:pt x="0" y="1809"/>
                  </a:lnTo>
                  <a:lnTo>
                    <a:pt x="371" y="1438"/>
                  </a:lnTo>
                  <a:lnTo>
                    <a:pt x="1484" y="325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118175" y="1197925"/>
              <a:ext cx="108121" cy="108121"/>
            </a:xfrm>
            <a:custGeom>
              <a:rect b="b" l="l" r="r" t="t"/>
              <a:pathLst>
                <a:path extrusionOk="0" h="2922" w="2922">
                  <a:moveTo>
                    <a:pt x="2705" y="0"/>
                  </a:moveTo>
                  <a:lnTo>
                    <a:pt x="2334" y="387"/>
                  </a:lnTo>
                  <a:lnTo>
                    <a:pt x="1221" y="1499"/>
                  </a:lnTo>
                  <a:lnTo>
                    <a:pt x="108" y="2612"/>
                  </a:lnTo>
                  <a:lnTo>
                    <a:pt x="0" y="2720"/>
                  </a:lnTo>
                  <a:lnTo>
                    <a:pt x="0" y="2921"/>
                  </a:lnTo>
                  <a:lnTo>
                    <a:pt x="371" y="2550"/>
                  </a:lnTo>
                  <a:lnTo>
                    <a:pt x="1484" y="1438"/>
                  </a:lnTo>
                  <a:lnTo>
                    <a:pt x="2597" y="32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1118175" y="1197925"/>
              <a:ext cx="149305" cy="149305"/>
            </a:xfrm>
            <a:custGeom>
              <a:rect b="b" l="l" r="r" t="t"/>
              <a:pathLst>
                <a:path extrusionOk="0" h="4035" w="4035">
                  <a:moveTo>
                    <a:pt x="3818" y="0"/>
                  </a:moveTo>
                  <a:lnTo>
                    <a:pt x="2334" y="1499"/>
                  </a:lnTo>
                  <a:lnTo>
                    <a:pt x="1221" y="2612"/>
                  </a:lnTo>
                  <a:lnTo>
                    <a:pt x="108" y="3725"/>
                  </a:lnTo>
                  <a:lnTo>
                    <a:pt x="0" y="3833"/>
                  </a:lnTo>
                  <a:lnTo>
                    <a:pt x="0" y="4034"/>
                  </a:lnTo>
                  <a:lnTo>
                    <a:pt x="371" y="3663"/>
                  </a:lnTo>
                  <a:lnTo>
                    <a:pt x="1484" y="2550"/>
                  </a:lnTo>
                  <a:lnTo>
                    <a:pt x="2597" y="1438"/>
                  </a:lnTo>
                  <a:lnTo>
                    <a:pt x="3710" y="325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1118175" y="1197925"/>
              <a:ext cx="190452" cy="190489"/>
            </a:xfrm>
            <a:custGeom>
              <a:rect b="b" l="l" r="r" t="t"/>
              <a:pathLst>
                <a:path extrusionOk="0" h="5148" w="5147">
                  <a:moveTo>
                    <a:pt x="4931" y="0"/>
                  </a:moveTo>
                  <a:lnTo>
                    <a:pt x="4544" y="387"/>
                  </a:lnTo>
                  <a:lnTo>
                    <a:pt x="3447" y="1499"/>
                  </a:lnTo>
                  <a:lnTo>
                    <a:pt x="2334" y="2612"/>
                  </a:lnTo>
                  <a:lnTo>
                    <a:pt x="1221" y="3725"/>
                  </a:lnTo>
                  <a:lnTo>
                    <a:pt x="108" y="4838"/>
                  </a:lnTo>
                  <a:lnTo>
                    <a:pt x="0" y="4946"/>
                  </a:lnTo>
                  <a:lnTo>
                    <a:pt x="0" y="5147"/>
                  </a:lnTo>
                  <a:lnTo>
                    <a:pt x="371" y="4776"/>
                  </a:lnTo>
                  <a:lnTo>
                    <a:pt x="1484" y="3663"/>
                  </a:lnTo>
                  <a:lnTo>
                    <a:pt x="2597" y="2550"/>
                  </a:lnTo>
                  <a:lnTo>
                    <a:pt x="3710" y="1438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1118175" y="1197925"/>
              <a:ext cx="231636" cy="231636"/>
            </a:xfrm>
            <a:custGeom>
              <a:rect b="b" l="l" r="r" t="t"/>
              <a:pathLst>
                <a:path extrusionOk="0" h="6260" w="6260">
                  <a:moveTo>
                    <a:pt x="6043" y="0"/>
                  </a:moveTo>
                  <a:lnTo>
                    <a:pt x="5672" y="387"/>
                  </a:lnTo>
                  <a:lnTo>
                    <a:pt x="4544" y="1499"/>
                  </a:lnTo>
                  <a:lnTo>
                    <a:pt x="2334" y="3725"/>
                  </a:lnTo>
                  <a:lnTo>
                    <a:pt x="1221" y="4838"/>
                  </a:lnTo>
                  <a:lnTo>
                    <a:pt x="108" y="5951"/>
                  </a:lnTo>
                  <a:lnTo>
                    <a:pt x="0" y="6059"/>
                  </a:lnTo>
                  <a:lnTo>
                    <a:pt x="0" y="6260"/>
                  </a:lnTo>
                  <a:lnTo>
                    <a:pt x="371" y="5889"/>
                  </a:lnTo>
                  <a:lnTo>
                    <a:pt x="1484" y="4776"/>
                  </a:lnTo>
                  <a:lnTo>
                    <a:pt x="2597" y="3663"/>
                  </a:lnTo>
                  <a:lnTo>
                    <a:pt x="3710" y="2550"/>
                  </a:lnTo>
                  <a:lnTo>
                    <a:pt x="4822" y="1438"/>
                  </a:lnTo>
                  <a:lnTo>
                    <a:pt x="5935" y="325"/>
                  </a:lnTo>
                  <a:lnTo>
                    <a:pt x="626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1118175" y="1197925"/>
              <a:ext cx="272819" cy="272819"/>
            </a:xfrm>
            <a:custGeom>
              <a:rect b="b" l="l" r="r" t="t"/>
              <a:pathLst>
                <a:path extrusionOk="0" h="7373" w="7373">
                  <a:moveTo>
                    <a:pt x="7156" y="0"/>
                  </a:moveTo>
                  <a:lnTo>
                    <a:pt x="6785" y="387"/>
                  </a:lnTo>
                  <a:lnTo>
                    <a:pt x="5672" y="1499"/>
                  </a:lnTo>
                  <a:lnTo>
                    <a:pt x="4544" y="2612"/>
                  </a:lnTo>
                  <a:lnTo>
                    <a:pt x="3447" y="3725"/>
                  </a:lnTo>
                  <a:lnTo>
                    <a:pt x="2334" y="4838"/>
                  </a:lnTo>
                  <a:lnTo>
                    <a:pt x="1221" y="5951"/>
                  </a:lnTo>
                  <a:lnTo>
                    <a:pt x="108" y="7064"/>
                  </a:lnTo>
                  <a:lnTo>
                    <a:pt x="0" y="7172"/>
                  </a:lnTo>
                  <a:lnTo>
                    <a:pt x="0" y="7373"/>
                  </a:lnTo>
                  <a:lnTo>
                    <a:pt x="371" y="7002"/>
                  </a:lnTo>
                  <a:lnTo>
                    <a:pt x="1484" y="5889"/>
                  </a:lnTo>
                  <a:lnTo>
                    <a:pt x="2597" y="4776"/>
                  </a:lnTo>
                  <a:lnTo>
                    <a:pt x="3710" y="3663"/>
                  </a:lnTo>
                  <a:lnTo>
                    <a:pt x="4822" y="2550"/>
                  </a:lnTo>
                  <a:lnTo>
                    <a:pt x="5935" y="1438"/>
                  </a:lnTo>
                  <a:lnTo>
                    <a:pt x="7048" y="325"/>
                  </a:lnTo>
                  <a:lnTo>
                    <a:pt x="73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1118175" y="1197925"/>
              <a:ext cx="314003" cy="314003"/>
            </a:xfrm>
            <a:custGeom>
              <a:rect b="b" l="l" r="r" t="t"/>
              <a:pathLst>
                <a:path extrusionOk="0" h="8486" w="8486">
                  <a:moveTo>
                    <a:pt x="8269" y="0"/>
                  </a:moveTo>
                  <a:lnTo>
                    <a:pt x="7898" y="387"/>
                  </a:lnTo>
                  <a:lnTo>
                    <a:pt x="6785" y="1499"/>
                  </a:lnTo>
                  <a:lnTo>
                    <a:pt x="5672" y="2612"/>
                  </a:lnTo>
                  <a:lnTo>
                    <a:pt x="4544" y="3725"/>
                  </a:lnTo>
                  <a:lnTo>
                    <a:pt x="2334" y="5951"/>
                  </a:lnTo>
                  <a:lnTo>
                    <a:pt x="1221" y="7064"/>
                  </a:lnTo>
                  <a:lnTo>
                    <a:pt x="108" y="8176"/>
                  </a:lnTo>
                  <a:lnTo>
                    <a:pt x="0" y="8285"/>
                  </a:lnTo>
                  <a:lnTo>
                    <a:pt x="0" y="8486"/>
                  </a:lnTo>
                  <a:lnTo>
                    <a:pt x="371" y="8115"/>
                  </a:lnTo>
                  <a:lnTo>
                    <a:pt x="1484" y="7002"/>
                  </a:lnTo>
                  <a:lnTo>
                    <a:pt x="2597" y="5889"/>
                  </a:lnTo>
                  <a:lnTo>
                    <a:pt x="3710" y="4776"/>
                  </a:lnTo>
                  <a:lnTo>
                    <a:pt x="5935" y="2550"/>
                  </a:lnTo>
                  <a:lnTo>
                    <a:pt x="7048" y="1438"/>
                  </a:lnTo>
                  <a:lnTo>
                    <a:pt x="8161" y="325"/>
                  </a:lnTo>
                  <a:lnTo>
                    <a:pt x="84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1118175" y="1197925"/>
              <a:ext cx="355187" cy="355187"/>
            </a:xfrm>
            <a:custGeom>
              <a:rect b="b" l="l" r="r" t="t"/>
              <a:pathLst>
                <a:path extrusionOk="0" h="9599" w="9599">
                  <a:moveTo>
                    <a:pt x="9382" y="0"/>
                  </a:moveTo>
                  <a:lnTo>
                    <a:pt x="9011" y="387"/>
                  </a:lnTo>
                  <a:lnTo>
                    <a:pt x="7898" y="1499"/>
                  </a:lnTo>
                  <a:lnTo>
                    <a:pt x="6785" y="2612"/>
                  </a:lnTo>
                  <a:lnTo>
                    <a:pt x="5672" y="3725"/>
                  </a:lnTo>
                  <a:lnTo>
                    <a:pt x="4544" y="4838"/>
                  </a:lnTo>
                  <a:lnTo>
                    <a:pt x="3447" y="5951"/>
                  </a:lnTo>
                  <a:lnTo>
                    <a:pt x="2334" y="7064"/>
                  </a:lnTo>
                  <a:lnTo>
                    <a:pt x="1221" y="8176"/>
                  </a:lnTo>
                  <a:lnTo>
                    <a:pt x="108" y="9289"/>
                  </a:lnTo>
                  <a:lnTo>
                    <a:pt x="0" y="9397"/>
                  </a:lnTo>
                  <a:lnTo>
                    <a:pt x="0" y="9598"/>
                  </a:lnTo>
                  <a:lnTo>
                    <a:pt x="371" y="9227"/>
                  </a:lnTo>
                  <a:lnTo>
                    <a:pt x="1484" y="8115"/>
                  </a:lnTo>
                  <a:lnTo>
                    <a:pt x="2597" y="7002"/>
                  </a:lnTo>
                  <a:lnTo>
                    <a:pt x="3710" y="5889"/>
                  </a:lnTo>
                  <a:lnTo>
                    <a:pt x="4822" y="4776"/>
                  </a:lnTo>
                  <a:lnTo>
                    <a:pt x="5935" y="3663"/>
                  </a:lnTo>
                  <a:lnTo>
                    <a:pt x="7048" y="2550"/>
                  </a:lnTo>
                  <a:lnTo>
                    <a:pt x="8161" y="1438"/>
                  </a:lnTo>
                  <a:lnTo>
                    <a:pt x="9274" y="325"/>
                  </a:lnTo>
                  <a:lnTo>
                    <a:pt x="959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1118175" y="1197925"/>
              <a:ext cx="396371" cy="396371"/>
            </a:xfrm>
            <a:custGeom>
              <a:rect b="b" l="l" r="r" t="t"/>
              <a:pathLst>
                <a:path extrusionOk="0" h="10712" w="10712">
                  <a:moveTo>
                    <a:pt x="10495" y="0"/>
                  </a:moveTo>
                  <a:lnTo>
                    <a:pt x="10124" y="387"/>
                  </a:lnTo>
                  <a:lnTo>
                    <a:pt x="9011" y="1499"/>
                  </a:lnTo>
                  <a:lnTo>
                    <a:pt x="7898" y="2612"/>
                  </a:lnTo>
                  <a:lnTo>
                    <a:pt x="6785" y="3725"/>
                  </a:lnTo>
                  <a:lnTo>
                    <a:pt x="5672" y="4838"/>
                  </a:lnTo>
                  <a:lnTo>
                    <a:pt x="4544" y="5951"/>
                  </a:lnTo>
                  <a:lnTo>
                    <a:pt x="2334" y="8176"/>
                  </a:lnTo>
                  <a:lnTo>
                    <a:pt x="1221" y="9289"/>
                  </a:lnTo>
                  <a:lnTo>
                    <a:pt x="108" y="10402"/>
                  </a:lnTo>
                  <a:lnTo>
                    <a:pt x="0" y="10510"/>
                  </a:lnTo>
                  <a:lnTo>
                    <a:pt x="0" y="10711"/>
                  </a:lnTo>
                  <a:lnTo>
                    <a:pt x="371" y="10340"/>
                  </a:lnTo>
                  <a:lnTo>
                    <a:pt x="1484" y="9227"/>
                  </a:lnTo>
                  <a:lnTo>
                    <a:pt x="2597" y="8115"/>
                  </a:lnTo>
                  <a:lnTo>
                    <a:pt x="3710" y="7002"/>
                  </a:lnTo>
                  <a:lnTo>
                    <a:pt x="5935" y="4776"/>
                  </a:lnTo>
                  <a:lnTo>
                    <a:pt x="7048" y="3663"/>
                  </a:lnTo>
                  <a:lnTo>
                    <a:pt x="8161" y="2550"/>
                  </a:lnTo>
                  <a:lnTo>
                    <a:pt x="9274" y="1438"/>
                  </a:lnTo>
                  <a:lnTo>
                    <a:pt x="10386" y="325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1118175" y="1197925"/>
              <a:ext cx="437518" cy="437518"/>
            </a:xfrm>
            <a:custGeom>
              <a:rect b="b" l="l" r="r" t="t"/>
              <a:pathLst>
                <a:path extrusionOk="0" h="11824" w="11824">
                  <a:moveTo>
                    <a:pt x="11607" y="0"/>
                  </a:moveTo>
                  <a:lnTo>
                    <a:pt x="11237" y="387"/>
                  </a:lnTo>
                  <a:lnTo>
                    <a:pt x="10124" y="1499"/>
                  </a:lnTo>
                  <a:lnTo>
                    <a:pt x="9011" y="2612"/>
                  </a:lnTo>
                  <a:lnTo>
                    <a:pt x="7898" y="3725"/>
                  </a:lnTo>
                  <a:lnTo>
                    <a:pt x="6785" y="4838"/>
                  </a:lnTo>
                  <a:lnTo>
                    <a:pt x="5672" y="5951"/>
                  </a:lnTo>
                  <a:lnTo>
                    <a:pt x="4544" y="7064"/>
                  </a:lnTo>
                  <a:lnTo>
                    <a:pt x="3447" y="8176"/>
                  </a:lnTo>
                  <a:lnTo>
                    <a:pt x="2334" y="9289"/>
                  </a:lnTo>
                  <a:lnTo>
                    <a:pt x="1221" y="10402"/>
                  </a:lnTo>
                  <a:lnTo>
                    <a:pt x="108" y="11515"/>
                  </a:lnTo>
                  <a:lnTo>
                    <a:pt x="0" y="11608"/>
                  </a:lnTo>
                  <a:lnTo>
                    <a:pt x="0" y="11824"/>
                  </a:lnTo>
                  <a:lnTo>
                    <a:pt x="371" y="11453"/>
                  </a:lnTo>
                  <a:lnTo>
                    <a:pt x="1484" y="10340"/>
                  </a:lnTo>
                  <a:lnTo>
                    <a:pt x="2597" y="9227"/>
                  </a:lnTo>
                  <a:lnTo>
                    <a:pt x="3710" y="8115"/>
                  </a:lnTo>
                  <a:lnTo>
                    <a:pt x="4822" y="7002"/>
                  </a:lnTo>
                  <a:lnTo>
                    <a:pt x="5935" y="5889"/>
                  </a:lnTo>
                  <a:lnTo>
                    <a:pt x="7048" y="4776"/>
                  </a:lnTo>
                  <a:lnTo>
                    <a:pt x="8161" y="3663"/>
                  </a:lnTo>
                  <a:lnTo>
                    <a:pt x="9274" y="2550"/>
                  </a:lnTo>
                  <a:lnTo>
                    <a:pt x="10386" y="1438"/>
                  </a:lnTo>
                  <a:lnTo>
                    <a:pt x="11499" y="325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118175" y="1197925"/>
              <a:ext cx="478701" cy="478701"/>
            </a:xfrm>
            <a:custGeom>
              <a:rect b="b" l="l" r="r" t="t"/>
              <a:pathLst>
                <a:path extrusionOk="0" h="12937" w="12937">
                  <a:moveTo>
                    <a:pt x="12720" y="0"/>
                  </a:moveTo>
                  <a:lnTo>
                    <a:pt x="12349" y="387"/>
                  </a:lnTo>
                  <a:lnTo>
                    <a:pt x="11237" y="1499"/>
                  </a:lnTo>
                  <a:lnTo>
                    <a:pt x="10124" y="2612"/>
                  </a:lnTo>
                  <a:lnTo>
                    <a:pt x="9011" y="3725"/>
                  </a:lnTo>
                  <a:lnTo>
                    <a:pt x="7898" y="4838"/>
                  </a:lnTo>
                  <a:lnTo>
                    <a:pt x="6785" y="5951"/>
                  </a:lnTo>
                  <a:lnTo>
                    <a:pt x="5672" y="7064"/>
                  </a:lnTo>
                  <a:lnTo>
                    <a:pt x="4544" y="8176"/>
                  </a:lnTo>
                  <a:lnTo>
                    <a:pt x="2334" y="10402"/>
                  </a:lnTo>
                  <a:lnTo>
                    <a:pt x="1221" y="11515"/>
                  </a:lnTo>
                  <a:lnTo>
                    <a:pt x="108" y="12628"/>
                  </a:lnTo>
                  <a:lnTo>
                    <a:pt x="0" y="12736"/>
                  </a:lnTo>
                  <a:lnTo>
                    <a:pt x="0" y="12937"/>
                  </a:lnTo>
                  <a:lnTo>
                    <a:pt x="371" y="12566"/>
                  </a:lnTo>
                  <a:lnTo>
                    <a:pt x="1484" y="11453"/>
                  </a:lnTo>
                  <a:lnTo>
                    <a:pt x="2597" y="10340"/>
                  </a:lnTo>
                  <a:lnTo>
                    <a:pt x="3710" y="9227"/>
                  </a:lnTo>
                  <a:lnTo>
                    <a:pt x="5935" y="7002"/>
                  </a:lnTo>
                  <a:lnTo>
                    <a:pt x="7048" y="5889"/>
                  </a:lnTo>
                  <a:lnTo>
                    <a:pt x="8161" y="4776"/>
                  </a:lnTo>
                  <a:lnTo>
                    <a:pt x="9274" y="3663"/>
                  </a:lnTo>
                  <a:lnTo>
                    <a:pt x="10386" y="2550"/>
                  </a:lnTo>
                  <a:lnTo>
                    <a:pt x="11499" y="1438"/>
                  </a:lnTo>
                  <a:lnTo>
                    <a:pt x="12612" y="325"/>
                  </a:lnTo>
                  <a:lnTo>
                    <a:pt x="1293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118175" y="1197925"/>
              <a:ext cx="519885" cy="519885"/>
            </a:xfrm>
            <a:custGeom>
              <a:rect b="b" l="l" r="r" t="t"/>
              <a:pathLst>
                <a:path extrusionOk="0" h="14050" w="14050">
                  <a:moveTo>
                    <a:pt x="13833" y="0"/>
                  </a:moveTo>
                  <a:lnTo>
                    <a:pt x="12349" y="1499"/>
                  </a:lnTo>
                  <a:lnTo>
                    <a:pt x="11237" y="2612"/>
                  </a:lnTo>
                  <a:lnTo>
                    <a:pt x="10124" y="3725"/>
                  </a:lnTo>
                  <a:lnTo>
                    <a:pt x="9011" y="4838"/>
                  </a:lnTo>
                  <a:lnTo>
                    <a:pt x="7898" y="5951"/>
                  </a:lnTo>
                  <a:lnTo>
                    <a:pt x="6785" y="7064"/>
                  </a:lnTo>
                  <a:lnTo>
                    <a:pt x="5672" y="8176"/>
                  </a:lnTo>
                  <a:lnTo>
                    <a:pt x="4544" y="9289"/>
                  </a:lnTo>
                  <a:lnTo>
                    <a:pt x="3447" y="10402"/>
                  </a:lnTo>
                  <a:lnTo>
                    <a:pt x="2334" y="11515"/>
                  </a:lnTo>
                  <a:lnTo>
                    <a:pt x="1221" y="12628"/>
                  </a:lnTo>
                  <a:lnTo>
                    <a:pt x="108" y="13740"/>
                  </a:lnTo>
                  <a:lnTo>
                    <a:pt x="0" y="13849"/>
                  </a:lnTo>
                  <a:lnTo>
                    <a:pt x="0" y="14050"/>
                  </a:lnTo>
                  <a:lnTo>
                    <a:pt x="371" y="13679"/>
                  </a:lnTo>
                  <a:lnTo>
                    <a:pt x="1484" y="12566"/>
                  </a:lnTo>
                  <a:lnTo>
                    <a:pt x="2597" y="11453"/>
                  </a:lnTo>
                  <a:lnTo>
                    <a:pt x="3710" y="10340"/>
                  </a:lnTo>
                  <a:lnTo>
                    <a:pt x="4822" y="9227"/>
                  </a:lnTo>
                  <a:lnTo>
                    <a:pt x="5935" y="8115"/>
                  </a:lnTo>
                  <a:lnTo>
                    <a:pt x="7048" y="7002"/>
                  </a:lnTo>
                  <a:lnTo>
                    <a:pt x="8161" y="5889"/>
                  </a:lnTo>
                  <a:lnTo>
                    <a:pt x="9274" y="4776"/>
                  </a:lnTo>
                  <a:lnTo>
                    <a:pt x="10386" y="3663"/>
                  </a:lnTo>
                  <a:lnTo>
                    <a:pt x="11499" y="2550"/>
                  </a:lnTo>
                  <a:lnTo>
                    <a:pt x="12612" y="1438"/>
                  </a:lnTo>
                  <a:lnTo>
                    <a:pt x="13725" y="325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118175" y="1197925"/>
              <a:ext cx="561069" cy="561069"/>
            </a:xfrm>
            <a:custGeom>
              <a:rect b="b" l="l" r="r" t="t"/>
              <a:pathLst>
                <a:path extrusionOk="0" h="15163" w="15163">
                  <a:moveTo>
                    <a:pt x="14946" y="0"/>
                  </a:moveTo>
                  <a:lnTo>
                    <a:pt x="14575" y="387"/>
                  </a:lnTo>
                  <a:lnTo>
                    <a:pt x="13462" y="1499"/>
                  </a:lnTo>
                  <a:lnTo>
                    <a:pt x="12349" y="2612"/>
                  </a:lnTo>
                  <a:lnTo>
                    <a:pt x="11237" y="3725"/>
                  </a:lnTo>
                  <a:lnTo>
                    <a:pt x="10124" y="4838"/>
                  </a:lnTo>
                  <a:lnTo>
                    <a:pt x="9011" y="5951"/>
                  </a:lnTo>
                  <a:lnTo>
                    <a:pt x="7898" y="7064"/>
                  </a:lnTo>
                  <a:lnTo>
                    <a:pt x="6785" y="8176"/>
                  </a:lnTo>
                  <a:lnTo>
                    <a:pt x="5672" y="9289"/>
                  </a:lnTo>
                  <a:lnTo>
                    <a:pt x="4544" y="10402"/>
                  </a:lnTo>
                  <a:lnTo>
                    <a:pt x="2334" y="12628"/>
                  </a:lnTo>
                  <a:lnTo>
                    <a:pt x="1221" y="13740"/>
                  </a:lnTo>
                  <a:lnTo>
                    <a:pt x="108" y="14853"/>
                  </a:lnTo>
                  <a:lnTo>
                    <a:pt x="0" y="14961"/>
                  </a:lnTo>
                  <a:lnTo>
                    <a:pt x="0" y="15162"/>
                  </a:lnTo>
                  <a:lnTo>
                    <a:pt x="371" y="14791"/>
                  </a:lnTo>
                  <a:lnTo>
                    <a:pt x="1484" y="13679"/>
                  </a:lnTo>
                  <a:lnTo>
                    <a:pt x="2597" y="12566"/>
                  </a:lnTo>
                  <a:lnTo>
                    <a:pt x="3710" y="11453"/>
                  </a:lnTo>
                  <a:lnTo>
                    <a:pt x="5935" y="9227"/>
                  </a:lnTo>
                  <a:lnTo>
                    <a:pt x="7048" y="8115"/>
                  </a:lnTo>
                  <a:lnTo>
                    <a:pt x="8161" y="7002"/>
                  </a:lnTo>
                  <a:lnTo>
                    <a:pt x="9274" y="5889"/>
                  </a:lnTo>
                  <a:lnTo>
                    <a:pt x="10386" y="4776"/>
                  </a:lnTo>
                  <a:lnTo>
                    <a:pt x="11499" y="3663"/>
                  </a:lnTo>
                  <a:lnTo>
                    <a:pt x="12612" y="2550"/>
                  </a:lnTo>
                  <a:lnTo>
                    <a:pt x="13725" y="1438"/>
                  </a:lnTo>
                  <a:lnTo>
                    <a:pt x="151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1118175" y="1197925"/>
              <a:ext cx="602253" cy="602253"/>
            </a:xfrm>
            <a:custGeom>
              <a:rect b="b" l="l" r="r" t="t"/>
              <a:pathLst>
                <a:path extrusionOk="0" h="16276" w="16276">
                  <a:moveTo>
                    <a:pt x="16059" y="0"/>
                  </a:moveTo>
                  <a:lnTo>
                    <a:pt x="15672" y="387"/>
                  </a:lnTo>
                  <a:lnTo>
                    <a:pt x="14575" y="1499"/>
                  </a:lnTo>
                  <a:lnTo>
                    <a:pt x="12349" y="3725"/>
                  </a:lnTo>
                  <a:lnTo>
                    <a:pt x="11237" y="4838"/>
                  </a:lnTo>
                  <a:lnTo>
                    <a:pt x="10124" y="5951"/>
                  </a:lnTo>
                  <a:lnTo>
                    <a:pt x="9011" y="7064"/>
                  </a:lnTo>
                  <a:lnTo>
                    <a:pt x="7898" y="8176"/>
                  </a:lnTo>
                  <a:lnTo>
                    <a:pt x="6785" y="9289"/>
                  </a:lnTo>
                  <a:lnTo>
                    <a:pt x="5672" y="10402"/>
                  </a:lnTo>
                  <a:lnTo>
                    <a:pt x="4544" y="11515"/>
                  </a:lnTo>
                  <a:lnTo>
                    <a:pt x="3447" y="12628"/>
                  </a:lnTo>
                  <a:lnTo>
                    <a:pt x="2334" y="13740"/>
                  </a:lnTo>
                  <a:lnTo>
                    <a:pt x="1221" y="14853"/>
                  </a:lnTo>
                  <a:lnTo>
                    <a:pt x="108" y="15966"/>
                  </a:lnTo>
                  <a:lnTo>
                    <a:pt x="0" y="16074"/>
                  </a:lnTo>
                  <a:lnTo>
                    <a:pt x="0" y="16275"/>
                  </a:lnTo>
                  <a:lnTo>
                    <a:pt x="371" y="15904"/>
                  </a:lnTo>
                  <a:lnTo>
                    <a:pt x="1484" y="14791"/>
                  </a:lnTo>
                  <a:lnTo>
                    <a:pt x="2597" y="13679"/>
                  </a:lnTo>
                  <a:lnTo>
                    <a:pt x="3710" y="12566"/>
                  </a:lnTo>
                  <a:lnTo>
                    <a:pt x="4822" y="11453"/>
                  </a:lnTo>
                  <a:lnTo>
                    <a:pt x="5935" y="10340"/>
                  </a:lnTo>
                  <a:lnTo>
                    <a:pt x="7048" y="9227"/>
                  </a:lnTo>
                  <a:lnTo>
                    <a:pt x="8161" y="8115"/>
                  </a:lnTo>
                  <a:lnTo>
                    <a:pt x="9274" y="7002"/>
                  </a:lnTo>
                  <a:lnTo>
                    <a:pt x="10386" y="5889"/>
                  </a:lnTo>
                  <a:lnTo>
                    <a:pt x="11499" y="4776"/>
                  </a:lnTo>
                  <a:lnTo>
                    <a:pt x="12612" y="3663"/>
                  </a:lnTo>
                  <a:lnTo>
                    <a:pt x="13725" y="2550"/>
                  </a:lnTo>
                  <a:lnTo>
                    <a:pt x="14838" y="1438"/>
                  </a:lnTo>
                  <a:lnTo>
                    <a:pt x="15951" y="325"/>
                  </a:lnTo>
                  <a:lnTo>
                    <a:pt x="1627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1118175" y="1197925"/>
              <a:ext cx="643399" cy="643436"/>
            </a:xfrm>
            <a:custGeom>
              <a:rect b="b" l="l" r="r" t="t"/>
              <a:pathLst>
                <a:path extrusionOk="0" h="17389" w="17388">
                  <a:moveTo>
                    <a:pt x="17172" y="0"/>
                  </a:moveTo>
                  <a:lnTo>
                    <a:pt x="16801" y="387"/>
                  </a:lnTo>
                  <a:lnTo>
                    <a:pt x="15688" y="1499"/>
                  </a:lnTo>
                  <a:lnTo>
                    <a:pt x="15672" y="1499"/>
                  </a:lnTo>
                  <a:lnTo>
                    <a:pt x="14575" y="2612"/>
                  </a:lnTo>
                  <a:lnTo>
                    <a:pt x="13462" y="3725"/>
                  </a:lnTo>
                  <a:lnTo>
                    <a:pt x="12349" y="4838"/>
                  </a:lnTo>
                  <a:lnTo>
                    <a:pt x="11237" y="5951"/>
                  </a:lnTo>
                  <a:lnTo>
                    <a:pt x="10124" y="7064"/>
                  </a:lnTo>
                  <a:lnTo>
                    <a:pt x="9011" y="8176"/>
                  </a:lnTo>
                  <a:lnTo>
                    <a:pt x="7898" y="9289"/>
                  </a:lnTo>
                  <a:lnTo>
                    <a:pt x="6785" y="10402"/>
                  </a:lnTo>
                  <a:lnTo>
                    <a:pt x="5672" y="11515"/>
                  </a:lnTo>
                  <a:lnTo>
                    <a:pt x="4544" y="12628"/>
                  </a:lnTo>
                  <a:lnTo>
                    <a:pt x="2334" y="14853"/>
                  </a:lnTo>
                  <a:lnTo>
                    <a:pt x="1221" y="15966"/>
                  </a:lnTo>
                  <a:lnTo>
                    <a:pt x="108" y="17079"/>
                  </a:lnTo>
                  <a:lnTo>
                    <a:pt x="0" y="17187"/>
                  </a:lnTo>
                  <a:lnTo>
                    <a:pt x="0" y="17388"/>
                  </a:lnTo>
                  <a:lnTo>
                    <a:pt x="371" y="17017"/>
                  </a:lnTo>
                  <a:lnTo>
                    <a:pt x="1484" y="15904"/>
                  </a:lnTo>
                  <a:lnTo>
                    <a:pt x="2597" y="14791"/>
                  </a:lnTo>
                  <a:lnTo>
                    <a:pt x="3710" y="13679"/>
                  </a:lnTo>
                  <a:lnTo>
                    <a:pt x="5935" y="11453"/>
                  </a:lnTo>
                  <a:lnTo>
                    <a:pt x="7048" y="10340"/>
                  </a:lnTo>
                  <a:lnTo>
                    <a:pt x="8161" y="9227"/>
                  </a:lnTo>
                  <a:lnTo>
                    <a:pt x="9274" y="8115"/>
                  </a:lnTo>
                  <a:lnTo>
                    <a:pt x="10386" y="7002"/>
                  </a:lnTo>
                  <a:lnTo>
                    <a:pt x="11499" y="5889"/>
                  </a:lnTo>
                  <a:lnTo>
                    <a:pt x="12612" y="4776"/>
                  </a:lnTo>
                  <a:lnTo>
                    <a:pt x="13725" y="3663"/>
                  </a:lnTo>
                  <a:lnTo>
                    <a:pt x="14838" y="2550"/>
                  </a:lnTo>
                  <a:lnTo>
                    <a:pt x="15951" y="1438"/>
                  </a:lnTo>
                  <a:lnTo>
                    <a:pt x="17063" y="325"/>
                  </a:lnTo>
                  <a:lnTo>
                    <a:pt x="1738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1118175" y="1197925"/>
              <a:ext cx="684583" cy="684583"/>
            </a:xfrm>
            <a:custGeom>
              <a:rect b="b" l="l" r="r" t="t"/>
              <a:pathLst>
                <a:path extrusionOk="0" h="18501" w="18501">
                  <a:moveTo>
                    <a:pt x="18284" y="0"/>
                  </a:moveTo>
                  <a:lnTo>
                    <a:pt x="17913" y="387"/>
                  </a:lnTo>
                  <a:lnTo>
                    <a:pt x="16801" y="1499"/>
                  </a:lnTo>
                  <a:lnTo>
                    <a:pt x="15672" y="2612"/>
                  </a:lnTo>
                  <a:lnTo>
                    <a:pt x="14575" y="3725"/>
                  </a:lnTo>
                  <a:lnTo>
                    <a:pt x="12349" y="5951"/>
                  </a:lnTo>
                  <a:lnTo>
                    <a:pt x="11237" y="7064"/>
                  </a:lnTo>
                  <a:lnTo>
                    <a:pt x="10124" y="8176"/>
                  </a:lnTo>
                  <a:lnTo>
                    <a:pt x="9011" y="9289"/>
                  </a:lnTo>
                  <a:lnTo>
                    <a:pt x="7898" y="10402"/>
                  </a:lnTo>
                  <a:lnTo>
                    <a:pt x="6785" y="11515"/>
                  </a:lnTo>
                  <a:lnTo>
                    <a:pt x="5672" y="12628"/>
                  </a:lnTo>
                  <a:lnTo>
                    <a:pt x="4544" y="13740"/>
                  </a:lnTo>
                  <a:lnTo>
                    <a:pt x="3447" y="14853"/>
                  </a:lnTo>
                  <a:lnTo>
                    <a:pt x="2334" y="15966"/>
                  </a:lnTo>
                  <a:lnTo>
                    <a:pt x="1221" y="17079"/>
                  </a:lnTo>
                  <a:lnTo>
                    <a:pt x="108" y="18192"/>
                  </a:lnTo>
                  <a:lnTo>
                    <a:pt x="0" y="18284"/>
                  </a:lnTo>
                  <a:lnTo>
                    <a:pt x="0" y="18501"/>
                  </a:lnTo>
                  <a:lnTo>
                    <a:pt x="371" y="18130"/>
                  </a:lnTo>
                  <a:lnTo>
                    <a:pt x="1484" y="17017"/>
                  </a:lnTo>
                  <a:lnTo>
                    <a:pt x="2597" y="15904"/>
                  </a:lnTo>
                  <a:lnTo>
                    <a:pt x="3710" y="14791"/>
                  </a:lnTo>
                  <a:lnTo>
                    <a:pt x="4822" y="13679"/>
                  </a:lnTo>
                  <a:lnTo>
                    <a:pt x="5935" y="12566"/>
                  </a:lnTo>
                  <a:lnTo>
                    <a:pt x="7048" y="11453"/>
                  </a:lnTo>
                  <a:lnTo>
                    <a:pt x="8161" y="10340"/>
                  </a:lnTo>
                  <a:lnTo>
                    <a:pt x="9274" y="9227"/>
                  </a:lnTo>
                  <a:lnTo>
                    <a:pt x="10386" y="8115"/>
                  </a:lnTo>
                  <a:lnTo>
                    <a:pt x="11499" y="7002"/>
                  </a:lnTo>
                  <a:lnTo>
                    <a:pt x="12612" y="5889"/>
                  </a:lnTo>
                  <a:lnTo>
                    <a:pt x="13725" y="4776"/>
                  </a:lnTo>
                  <a:lnTo>
                    <a:pt x="15951" y="2550"/>
                  </a:lnTo>
                  <a:lnTo>
                    <a:pt x="17063" y="1438"/>
                  </a:lnTo>
                  <a:lnTo>
                    <a:pt x="18176" y="325"/>
                  </a:lnTo>
                  <a:lnTo>
                    <a:pt x="1850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1118175" y="1197925"/>
              <a:ext cx="725767" cy="725767"/>
            </a:xfrm>
            <a:custGeom>
              <a:rect b="b" l="l" r="r" t="t"/>
              <a:pathLst>
                <a:path extrusionOk="0" h="19614" w="19614">
                  <a:moveTo>
                    <a:pt x="19397" y="0"/>
                  </a:moveTo>
                  <a:lnTo>
                    <a:pt x="19026" y="387"/>
                  </a:lnTo>
                  <a:lnTo>
                    <a:pt x="17913" y="1499"/>
                  </a:lnTo>
                  <a:lnTo>
                    <a:pt x="16801" y="2612"/>
                  </a:lnTo>
                  <a:lnTo>
                    <a:pt x="15688" y="3725"/>
                  </a:lnTo>
                  <a:lnTo>
                    <a:pt x="15672" y="3725"/>
                  </a:lnTo>
                  <a:lnTo>
                    <a:pt x="14575" y="4838"/>
                  </a:lnTo>
                  <a:lnTo>
                    <a:pt x="13462" y="5951"/>
                  </a:lnTo>
                  <a:lnTo>
                    <a:pt x="12349" y="7064"/>
                  </a:lnTo>
                  <a:lnTo>
                    <a:pt x="11237" y="8176"/>
                  </a:lnTo>
                  <a:lnTo>
                    <a:pt x="10124" y="9289"/>
                  </a:lnTo>
                  <a:lnTo>
                    <a:pt x="9011" y="10402"/>
                  </a:lnTo>
                  <a:lnTo>
                    <a:pt x="7898" y="11515"/>
                  </a:lnTo>
                  <a:lnTo>
                    <a:pt x="6785" y="12628"/>
                  </a:lnTo>
                  <a:lnTo>
                    <a:pt x="5672" y="13740"/>
                  </a:lnTo>
                  <a:lnTo>
                    <a:pt x="4544" y="14853"/>
                  </a:lnTo>
                  <a:lnTo>
                    <a:pt x="3447" y="15966"/>
                  </a:lnTo>
                  <a:lnTo>
                    <a:pt x="2334" y="17079"/>
                  </a:lnTo>
                  <a:lnTo>
                    <a:pt x="1221" y="18192"/>
                  </a:lnTo>
                  <a:lnTo>
                    <a:pt x="108" y="19305"/>
                  </a:lnTo>
                  <a:lnTo>
                    <a:pt x="0" y="19413"/>
                  </a:lnTo>
                  <a:lnTo>
                    <a:pt x="0" y="19614"/>
                  </a:lnTo>
                  <a:lnTo>
                    <a:pt x="371" y="19243"/>
                  </a:lnTo>
                  <a:lnTo>
                    <a:pt x="1484" y="18130"/>
                  </a:lnTo>
                  <a:lnTo>
                    <a:pt x="2597" y="17017"/>
                  </a:lnTo>
                  <a:lnTo>
                    <a:pt x="3710" y="15904"/>
                  </a:lnTo>
                  <a:lnTo>
                    <a:pt x="5935" y="13679"/>
                  </a:lnTo>
                  <a:lnTo>
                    <a:pt x="7048" y="12566"/>
                  </a:lnTo>
                  <a:lnTo>
                    <a:pt x="8161" y="11453"/>
                  </a:lnTo>
                  <a:lnTo>
                    <a:pt x="9274" y="10340"/>
                  </a:lnTo>
                  <a:lnTo>
                    <a:pt x="10386" y="9227"/>
                  </a:lnTo>
                  <a:lnTo>
                    <a:pt x="11499" y="8115"/>
                  </a:lnTo>
                  <a:lnTo>
                    <a:pt x="12612" y="7002"/>
                  </a:lnTo>
                  <a:lnTo>
                    <a:pt x="13725" y="5889"/>
                  </a:lnTo>
                  <a:lnTo>
                    <a:pt x="14838" y="4776"/>
                  </a:lnTo>
                  <a:lnTo>
                    <a:pt x="15951" y="3663"/>
                  </a:lnTo>
                  <a:lnTo>
                    <a:pt x="17063" y="2550"/>
                  </a:lnTo>
                  <a:lnTo>
                    <a:pt x="18176" y="1438"/>
                  </a:lnTo>
                  <a:lnTo>
                    <a:pt x="19289" y="325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1118175" y="1197925"/>
              <a:ext cx="766951" cy="766951"/>
            </a:xfrm>
            <a:custGeom>
              <a:rect b="b" l="l" r="r" t="t"/>
              <a:pathLst>
                <a:path extrusionOk="0" h="20727" w="20727">
                  <a:moveTo>
                    <a:pt x="20525" y="0"/>
                  </a:moveTo>
                  <a:lnTo>
                    <a:pt x="20139" y="387"/>
                  </a:lnTo>
                  <a:lnTo>
                    <a:pt x="19026" y="1499"/>
                  </a:lnTo>
                  <a:lnTo>
                    <a:pt x="17913" y="2612"/>
                  </a:lnTo>
                  <a:lnTo>
                    <a:pt x="16801" y="3725"/>
                  </a:lnTo>
                  <a:lnTo>
                    <a:pt x="15672" y="4838"/>
                  </a:lnTo>
                  <a:lnTo>
                    <a:pt x="14575" y="5951"/>
                  </a:lnTo>
                  <a:lnTo>
                    <a:pt x="12349" y="8176"/>
                  </a:lnTo>
                  <a:lnTo>
                    <a:pt x="11237" y="9289"/>
                  </a:lnTo>
                  <a:lnTo>
                    <a:pt x="10124" y="10402"/>
                  </a:lnTo>
                  <a:lnTo>
                    <a:pt x="9011" y="11515"/>
                  </a:lnTo>
                  <a:lnTo>
                    <a:pt x="7898" y="12628"/>
                  </a:lnTo>
                  <a:lnTo>
                    <a:pt x="6785" y="13740"/>
                  </a:lnTo>
                  <a:lnTo>
                    <a:pt x="5672" y="14853"/>
                  </a:lnTo>
                  <a:lnTo>
                    <a:pt x="4544" y="15966"/>
                  </a:lnTo>
                  <a:lnTo>
                    <a:pt x="2751" y="17759"/>
                  </a:lnTo>
                  <a:lnTo>
                    <a:pt x="2334" y="18192"/>
                  </a:lnTo>
                  <a:lnTo>
                    <a:pt x="1221" y="19305"/>
                  </a:lnTo>
                  <a:lnTo>
                    <a:pt x="108" y="20417"/>
                  </a:lnTo>
                  <a:lnTo>
                    <a:pt x="0" y="20526"/>
                  </a:lnTo>
                  <a:lnTo>
                    <a:pt x="0" y="20727"/>
                  </a:lnTo>
                  <a:lnTo>
                    <a:pt x="371" y="20356"/>
                  </a:lnTo>
                  <a:lnTo>
                    <a:pt x="1484" y="19243"/>
                  </a:lnTo>
                  <a:lnTo>
                    <a:pt x="2597" y="18130"/>
                  </a:lnTo>
                  <a:lnTo>
                    <a:pt x="3710" y="17017"/>
                  </a:lnTo>
                  <a:lnTo>
                    <a:pt x="4822" y="15904"/>
                  </a:lnTo>
                  <a:lnTo>
                    <a:pt x="5935" y="14791"/>
                  </a:lnTo>
                  <a:lnTo>
                    <a:pt x="7048" y="13679"/>
                  </a:lnTo>
                  <a:lnTo>
                    <a:pt x="8161" y="12566"/>
                  </a:lnTo>
                  <a:lnTo>
                    <a:pt x="9274" y="11453"/>
                  </a:lnTo>
                  <a:lnTo>
                    <a:pt x="10386" y="10340"/>
                  </a:lnTo>
                  <a:lnTo>
                    <a:pt x="11499" y="9227"/>
                  </a:lnTo>
                  <a:lnTo>
                    <a:pt x="12612" y="8115"/>
                  </a:lnTo>
                  <a:lnTo>
                    <a:pt x="13725" y="7002"/>
                  </a:lnTo>
                  <a:lnTo>
                    <a:pt x="15951" y="4776"/>
                  </a:lnTo>
                  <a:lnTo>
                    <a:pt x="17063" y="3663"/>
                  </a:lnTo>
                  <a:lnTo>
                    <a:pt x="18176" y="2550"/>
                  </a:lnTo>
                  <a:lnTo>
                    <a:pt x="19289" y="1438"/>
                  </a:lnTo>
                  <a:lnTo>
                    <a:pt x="20402" y="325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1118175" y="1197925"/>
              <a:ext cx="808135" cy="808135"/>
            </a:xfrm>
            <a:custGeom>
              <a:rect b="b" l="l" r="r" t="t"/>
              <a:pathLst>
                <a:path extrusionOk="0" h="21840" w="21840">
                  <a:moveTo>
                    <a:pt x="21638" y="0"/>
                  </a:moveTo>
                  <a:lnTo>
                    <a:pt x="21252" y="387"/>
                  </a:lnTo>
                  <a:lnTo>
                    <a:pt x="20139" y="1499"/>
                  </a:lnTo>
                  <a:lnTo>
                    <a:pt x="19026" y="2612"/>
                  </a:lnTo>
                  <a:lnTo>
                    <a:pt x="17913" y="3725"/>
                  </a:lnTo>
                  <a:lnTo>
                    <a:pt x="16801" y="4838"/>
                  </a:lnTo>
                  <a:lnTo>
                    <a:pt x="15688" y="5951"/>
                  </a:lnTo>
                  <a:lnTo>
                    <a:pt x="15672" y="5951"/>
                  </a:lnTo>
                  <a:lnTo>
                    <a:pt x="14575" y="7064"/>
                  </a:lnTo>
                  <a:lnTo>
                    <a:pt x="13462" y="8176"/>
                  </a:lnTo>
                  <a:lnTo>
                    <a:pt x="12349" y="9289"/>
                  </a:lnTo>
                  <a:lnTo>
                    <a:pt x="11237" y="10402"/>
                  </a:lnTo>
                  <a:lnTo>
                    <a:pt x="10124" y="11515"/>
                  </a:lnTo>
                  <a:lnTo>
                    <a:pt x="9011" y="12628"/>
                  </a:lnTo>
                  <a:lnTo>
                    <a:pt x="7898" y="13740"/>
                  </a:lnTo>
                  <a:lnTo>
                    <a:pt x="6785" y="14853"/>
                  </a:lnTo>
                  <a:lnTo>
                    <a:pt x="5672" y="15966"/>
                  </a:lnTo>
                  <a:lnTo>
                    <a:pt x="4544" y="17079"/>
                  </a:lnTo>
                  <a:lnTo>
                    <a:pt x="3447" y="18192"/>
                  </a:lnTo>
                  <a:lnTo>
                    <a:pt x="2334" y="19305"/>
                  </a:lnTo>
                  <a:lnTo>
                    <a:pt x="1221" y="20417"/>
                  </a:lnTo>
                  <a:lnTo>
                    <a:pt x="108" y="21530"/>
                  </a:lnTo>
                  <a:lnTo>
                    <a:pt x="0" y="21638"/>
                  </a:lnTo>
                  <a:lnTo>
                    <a:pt x="0" y="21839"/>
                  </a:lnTo>
                  <a:lnTo>
                    <a:pt x="371" y="21468"/>
                  </a:lnTo>
                  <a:lnTo>
                    <a:pt x="1484" y="20356"/>
                  </a:lnTo>
                  <a:lnTo>
                    <a:pt x="2597" y="19243"/>
                  </a:lnTo>
                  <a:lnTo>
                    <a:pt x="3710" y="18130"/>
                  </a:lnTo>
                  <a:lnTo>
                    <a:pt x="5935" y="15904"/>
                  </a:lnTo>
                  <a:lnTo>
                    <a:pt x="7048" y="14791"/>
                  </a:lnTo>
                  <a:lnTo>
                    <a:pt x="8161" y="13679"/>
                  </a:lnTo>
                  <a:lnTo>
                    <a:pt x="9274" y="12566"/>
                  </a:lnTo>
                  <a:lnTo>
                    <a:pt x="10386" y="11453"/>
                  </a:lnTo>
                  <a:lnTo>
                    <a:pt x="11499" y="10340"/>
                  </a:lnTo>
                  <a:lnTo>
                    <a:pt x="12612" y="9227"/>
                  </a:lnTo>
                  <a:lnTo>
                    <a:pt x="13725" y="8115"/>
                  </a:lnTo>
                  <a:lnTo>
                    <a:pt x="14838" y="7002"/>
                  </a:lnTo>
                  <a:lnTo>
                    <a:pt x="15951" y="5889"/>
                  </a:lnTo>
                  <a:lnTo>
                    <a:pt x="17063" y="4776"/>
                  </a:lnTo>
                  <a:lnTo>
                    <a:pt x="18176" y="3663"/>
                  </a:lnTo>
                  <a:lnTo>
                    <a:pt x="19289" y="2550"/>
                  </a:lnTo>
                  <a:lnTo>
                    <a:pt x="20402" y="1438"/>
                  </a:lnTo>
                  <a:lnTo>
                    <a:pt x="21515" y="325"/>
                  </a:lnTo>
                  <a:lnTo>
                    <a:pt x="2183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1118175" y="1197925"/>
              <a:ext cx="849318" cy="849318"/>
            </a:xfrm>
            <a:custGeom>
              <a:rect b="b" l="l" r="r" t="t"/>
              <a:pathLst>
                <a:path extrusionOk="0" h="22953" w="22953">
                  <a:moveTo>
                    <a:pt x="22751" y="0"/>
                  </a:moveTo>
                  <a:lnTo>
                    <a:pt x="22365" y="387"/>
                  </a:lnTo>
                  <a:lnTo>
                    <a:pt x="21252" y="1499"/>
                  </a:lnTo>
                  <a:lnTo>
                    <a:pt x="20139" y="2612"/>
                  </a:lnTo>
                  <a:lnTo>
                    <a:pt x="19026" y="3725"/>
                  </a:lnTo>
                  <a:lnTo>
                    <a:pt x="17913" y="4838"/>
                  </a:lnTo>
                  <a:lnTo>
                    <a:pt x="16801" y="5951"/>
                  </a:lnTo>
                  <a:lnTo>
                    <a:pt x="15672" y="7064"/>
                  </a:lnTo>
                  <a:lnTo>
                    <a:pt x="14575" y="8176"/>
                  </a:lnTo>
                  <a:lnTo>
                    <a:pt x="12349" y="10402"/>
                  </a:lnTo>
                  <a:lnTo>
                    <a:pt x="11237" y="11515"/>
                  </a:lnTo>
                  <a:lnTo>
                    <a:pt x="10124" y="12628"/>
                  </a:lnTo>
                  <a:lnTo>
                    <a:pt x="9011" y="13740"/>
                  </a:lnTo>
                  <a:lnTo>
                    <a:pt x="7898" y="14853"/>
                  </a:lnTo>
                  <a:lnTo>
                    <a:pt x="6785" y="15966"/>
                  </a:lnTo>
                  <a:lnTo>
                    <a:pt x="5672" y="17079"/>
                  </a:lnTo>
                  <a:lnTo>
                    <a:pt x="4544" y="18192"/>
                  </a:lnTo>
                  <a:lnTo>
                    <a:pt x="2751" y="19985"/>
                  </a:lnTo>
                  <a:lnTo>
                    <a:pt x="2334" y="20417"/>
                  </a:lnTo>
                  <a:lnTo>
                    <a:pt x="1221" y="21530"/>
                  </a:lnTo>
                  <a:lnTo>
                    <a:pt x="108" y="22643"/>
                  </a:lnTo>
                  <a:lnTo>
                    <a:pt x="0" y="22751"/>
                  </a:lnTo>
                  <a:lnTo>
                    <a:pt x="0" y="22952"/>
                  </a:lnTo>
                  <a:lnTo>
                    <a:pt x="371" y="22581"/>
                  </a:lnTo>
                  <a:lnTo>
                    <a:pt x="1484" y="21468"/>
                  </a:lnTo>
                  <a:lnTo>
                    <a:pt x="2597" y="20356"/>
                  </a:lnTo>
                  <a:lnTo>
                    <a:pt x="3710" y="19243"/>
                  </a:lnTo>
                  <a:lnTo>
                    <a:pt x="4822" y="18130"/>
                  </a:lnTo>
                  <a:lnTo>
                    <a:pt x="5935" y="17017"/>
                  </a:lnTo>
                  <a:lnTo>
                    <a:pt x="7048" y="15904"/>
                  </a:lnTo>
                  <a:lnTo>
                    <a:pt x="8161" y="14791"/>
                  </a:lnTo>
                  <a:lnTo>
                    <a:pt x="9274" y="13679"/>
                  </a:lnTo>
                  <a:lnTo>
                    <a:pt x="10386" y="12566"/>
                  </a:lnTo>
                  <a:lnTo>
                    <a:pt x="11499" y="11453"/>
                  </a:lnTo>
                  <a:lnTo>
                    <a:pt x="12612" y="10340"/>
                  </a:lnTo>
                  <a:lnTo>
                    <a:pt x="13725" y="9227"/>
                  </a:lnTo>
                  <a:lnTo>
                    <a:pt x="15951" y="7002"/>
                  </a:lnTo>
                  <a:lnTo>
                    <a:pt x="17063" y="5889"/>
                  </a:lnTo>
                  <a:lnTo>
                    <a:pt x="18176" y="4776"/>
                  </a:lnTo>
                  <a:lnTo>
                    <a:pt x="19289" y="3663"/>
                  </a:lnTo>
                  <a:lnTo>
                    <a:pt x="20402" y="2550"/>
                  </a:lnTo>
                  <a:lnTo>
                    <a:pt x="21515" y="1438"/>
                  </a:lnTo>
                  <a:lnTo>
                    <a:pt x="22627" y="325"/>
                  </a:lnTo>
                  <a:lnTo>
                    <a:pt x="2295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761" name="Google Shape;761;p4"/>
          <p:cNvSpPr/>
          <p:nvPr/>
        </p:nvSpPr>
        <p:spPr>
          <a:xfrm>
            <a:off x="263814" y="2146585"/>
            <a:ext cx="1780500" cy="19254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010D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والنجوم عددها كبير جدا لا يمكن حصره.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5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5"/>
          <p:cNvGrpSpPr/>
          <p:nvPr/>
        </p:nvGrpSpPr>
        <p:grpSpPr>
          <a:xfrm rot="5400000">
            <a:off x="1948756" y="2760932"/>
            <a:ext cx="1871888" cy="1780798"/>
            <a:chOff x="1118175" y="1197925"/>
            <a:chExt cx="1268560" cy="852750"/>
          </a:xfrm>
        </p:grpSpPr>
        <p:sp>
          <p:nvSpPr>
            <p:cNvPr id="767" name="Google Shape;767;p5"/>
            <p:cNvSpPr/>
            <p:nvPr/>
          </p:nvSpPr>
          <p:spPr>
            <a:xfrm>
              <a:off x="2383257" y="2047789"/>
              <a:ext cx="3478" cy="2886"/>
            </a:xfrm>
            <a:custGeom>
              <a:rect b="b" l="l" r="r" t="t"/>
              <a:pathLst>
                <a:path extrusionOk="0" h="78" w="94">
                  <a:moveTo>
                    <a:pt x="93" y="1"/>
                  </a:moveTo>
                  <a:lnTo>
                    <a:pt x="0" y="78"/>
                  </a:lnTo>
                  <a:lnTo>
                    <a:pt x="93" y="7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1724406" y="1388938"/>
              <a:ext cx="662308" cy="661716"/>
            </a:xfrm>
            <a:custGeom>
              <a:rect b="b" l="l" r="r" t="t"/>
              <a:pathLst>
                <a:path extrusionOk="0" h="17883" w="17899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4"/>
                  </a:lnTo>
                  <a:lnTo>
                    <a:pt x="13771" y="4127"/>
                  </a:lnTo>
                  <a:lnTo>
                    <a:pt x="12659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8"/>
                  </a:lnTo>
                  <a:lnTo>
                    <a:pt x="8207" y="9691"/>
                  </a:lnTo>
                  <a:lnTo>
                    <a:pt x="7095" y="10804"/>
                  </a:lnTo>
                  <a:lnTo>
                    <a:pt x="5982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5"/>
                  </a:lnTo>
                  <a:lnTo>
                    <a:pt x="1530" y="16368"/>
                  </a:lnTo>
                  <a:lnTo>
                    <a:pt x="418" y="17481"/>
                  </a:lnTo>
                  <a:lnTo>
                    <a:pt x="0" y="17883"/>
                  </a:lnTo>
                  <a:lnTo>
                    <a:pt x="201" y="17883"/>
                  </a:lnTo>
                  <a:lnTo>
                    <a:pt x="680" y="17419"/>
                  </a:lnTo>
                  <a:lnTo>
                    <a:pt x="1793" y="16306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2" y="12968"/>
                  </a:lnTo>
                  <a:lnTo>
                    <a:pt x="6244" y="11855"/>
                  </a:lnTo>
                  <a:lnTo>
                    <a:pt x="7357" y="10742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9" y="6291"/>
                  </a:lnTo>
                  <a:lnTo>
                    <a:pt x="12921" y="5178"/>
                  </a:lnTo>
                  <a:lnTo>
                    <a:pt x="14034" y="4065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3" y="727"/>
                  </a:lnTo>
                  <a:lnTo>
                    <a:pt x="17898" y="201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2094998" y="1759530"/>
              <a:ext cx="291728" cy="291136"/>
            </a:xfrm>
            <a:custGeom>
              <a:rect b="b" l="l" r="r" t="t"/>
              <a:pathLst>
                <a:path extrusionOk="0" h="7868" w="7884">
                  <a:moveTo>
                    <a:pt x="7883" y="1"/>
                  </a:moveTo>
                  <a:lnTo>
                    <a:pt x="7095" y="789"/>
                  </a:lnTo>
                  <a:lnTo>
                    <a:pt x="5982" y="1902"/>
                  </a:lnTo>
                  <a:lnTo>
                    <a:pt x="4869" y="3015"/>
                  </a:lnTo>
                  <a:lnTo>
                    <a:pt x="3756" y="4128"/>
                  </a:lnTo>
                  <a:lnTo>
                    <a:pt x="2644" y="5240"/>
                  </a:lnTo>
                  <a:lnTo>
                    <a:pt x="1531" y="6353"/>
                  </a:lnTo>
                  <a:lnTo>
                    <a:pt x="418" y="7466"/>
                  </a:lnTo>
                  <a:lnTo>
                    <a:pt x="1" y="7868"/>
                  </a:lnTo>
                  <a:lnTo>
                    <a:pt x="217" y="7868"/>
                  </a:lnTo>
                  <a:lnTo>
                    <a:pt x="681" y="7404"/>
                  </a:lnTo>
                  <a:lnTo>
                    <a:pt x="1794" y="6291"/>
                  </a:lnTo>
                  <a:lnTo>
                    <a:pt x="2906" y="5179"/>
                  </a:lnTo>
                  <a:lnTo>
                    <a:pt x="4019" y="4066"/>
                  </a:lnTo>
                  <a:lnTo>
                    <a:pt x="5132" y="2953"/>
                  </a:lnTo>
                  <a:lnTo>
                    <a:pt x="6245" y="1840"/>
                  </a:lnTo>
                  <a:lnTo>
                    <a:pt x="7358" y="727"/>
                  </a:lnTo>
                  <a:lnTo>
                    <a:pt x="7883" y="20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2342072" y="2006604"/>
              <a:ext cx="44662" cy="44070"/>
            </a:xfrm>
            <a:custGeom>
              <a:rect b="b" l="l" r="r" t="t"/>
              <a:pathLst>
                <a:path extrusionOk="0" h="1191" w="1207">
                  <a:moveTo>
                    <a:pt x="1206" y="1"/>
                  </a:moveTo>
                  <a:lnTo>
                    <a:pt x="418" y="789"/>
                  </a:lnTo>
                  <a:lnTo>
                    <a:pt x="1" y="1191"/>
                  </a:lnTo>
                  <a:lnTo>
                    <a:pt x="217" y="1191"/>
                  </a:lnTo>
                  <a:lnTo>
                    <a:pt x="681" y="727"/>
                  </a:lnTo>
                  <a:lnTo>
                    <a:pt x="1206" y="20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300887" y="1965419"/>
              <a:ext cx="85846" cy="85254"/>
            </a:xfrm>
            <a:custGeom>
              <a:rect b="b" l="l" r="r" t="t"/>
              <a:pathLst>
                <a:path extrusionOk="0" h="2304" w="2320">
                  <a:moveTo>
                    <a:pt x="2319" y="1"/>
                  </a:moveTo>
                  <a:lnTo>
                    <a:pt x="835" y="1469"/>
                  </a:lnTo>
                  <a:lnTo>
                    <a:pt x="418" y="1902"/>
                  </a:lnTo>
                  <a:lnTo>
                    <a:pt x="1" y="2304"/>
                  </a:lnTo>
                  <a:lnTo>
                    <a:pt x="217" y="2304"/>
                  </a:lnTo>
                  <a:lnTo>
                    <a:pt x="681" y="1840"/>
                  </a:lnTo>
                  <a:lnTo>
                    <a:pt x="1794" y="727"/>
                  </a:lnTo>
                  <a:lnTo>
                    <a:pt x="2319" y="202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2259702" y="1924270"/>
              <a:ext cx="127030" cy="126401"/>
            </a:xfrm>
            <a:custGeom>
              <a:rect b="b" l="l" r="r" t="t"/>
              <a:pathLst>
                <a:path extrusionOk="0" h="3416" w="3433">
                  <a:moveTo>
                    <a:pt x="3432" y="0"/>
                  </a:moveTo>
                  <a:lnTo>
                    <a:pt x="2644" y="788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16"/>
                  </a:lnTo>
                  <a:lnTo>
                    <a:pt x="217" y="3416"/>
                  </a:lnTo>
                  <a:lnTo>
                    <a:pt x="681" y="2952"/>
                  </a:lnTo>
                  <a:lnTo>
                    <a:pt x="1794" y="1839"/>
                  </a:lnTo>
                  <a:lnTo>
                    <a:pt x="2907" y="727"/>
                  </a:lnTo>
                  <a:lnTo>
                    <a:pt x="3432" y="201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2218554" y="1883085"/>
              <a:ext cx="168176" cy="167584"/>
            </a:xfrm>
            <a:custGeom>
              <a:rect b="b" l="l" r="r" t="t"/>
              <a:pathLst>
                <a:path extrusionOk="0" h="4529" w="4545">
                  <a:moveTo>
                    <a:pt x="4544" y="0"/>
                  </a:moveTo>
                  <a:lnTo>
                    <a:pt x="3060" y="1469"/>
                  </a:lnTo>
                  <a:lnTo>
                    <a:pt x="2643" y="1901"/>
                  </a:lnTo>
                  <a:lnTo>
                    <a:pt x="1530" y="3014"/>
                  </a:lnTo>
                  <a:lnTo>
                    <a:pt x="417" y="4127"/>
                  </a:lnTo>
                  <a:lnTo>
                    <a:pt x="0" y="4529"/>
                  </a:lnTo>
                  <a:lnTo>
                    <a:pt x="217" y="4529"/>
                  </a:lnTo>
                  <a:lnTo>
                    <a:pt x="680" y="4065"/>
                  </a:lnTo>
                  <a:lnTo>
                    <a:pt x="1793" y="2952"/>
                  </a:lnTo>
                  <a:lnTo>
                    <a:pt x="2906" y="1840"/>
                  </a:lnTo>
                  <a:lnTo>
                    <a:pt x="4019" y="727"/>
                  </a:lnTo>
                  <a:lnTo>
                    <a:pt x="4544" y="20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353777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5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1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05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2177369" y="1841900"/>
              <a:ext cx="209360" cy="208768"/>
            </a:xfrm>
            <a:custGeom>
              <a:rect b="b" l="l" r="r" t="t"/>
              <a:pathLst>
                <a:path extrusionOk="0" h="5642" w="5658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4"/>
                  </a:lnTo>
                  <a:lnTo>
                    <a:pt x="1530" y="4127"/>
                  </a:lnTo>
                  <a:lnTo>
                    <a:pt x="418" y="5240"/>
                  </a:lnTo>
                  <a:lnTo>
                    <a:pt x="0" y="5642"/>
                  </a:lnTo>
                  <a:lnTo>
                    <a:pt x="217" y="5642"/>
                  </a:lnTo>
                  <a:lnTo>
                    <a:pt x="680" y="5178"/>
                  </a:lnTo>
                  <a:lnTo>
                    <a:pt x="1793" y="4065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2" y="727"/>
                  </a:lnTo>
                  <a:lnTo>
                    <a:pt x="5657" y="201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2136183" y="1800715"/>
              <a:ext cx="250544" cy="249952"/>
            </a:xfrm>
            <a:custGeom>
              <a:rect b="b" l="l" r="r" t="t"/>
              <a:pathLst>
                <a:path extrusionOk="0" h="6755" w="6771">
                  <a:moveTo>
                    <a:pt x="6770" y="1"/>
                  </a:moveTo>
                  <a:lnTo>
                    <a:pt x="5286" y="1469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7"/>
                  </a:lnTo>
                  <a:lnTo>
                    <a:pt x="1531" y="5240"/>
                  </a:lnTo>
                  <a:lnTo>
                    <a:pt x="418" y="6353"/>
                  </a:lnTo>
                  <a:lnTo>
                    <a:pt x="1" y="6755"/>
                  </a:lnTo>
                  <a:lnTo>
                    <a:pt x="217" y="6755"/>
                  </a:lnTo>
                  <a:lnTo>
                    <a:pt x="681" y="6291"/>
                  </a:lnTo>
                  <a:lnTo>
                    <a:pt x="1793" y="5178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5" y="727"/>
                  </a:lnTo>
                  <a:lnTo>
                    <a:pt x="6770" y="202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2053813" y="1718382"/>
              <a:ext cx="332911" cy="332282"/>
            </a:xfrm>
            <a:custGeom>
              <a:rect b="b" l="l" r="r" t="t"/>
              <a:pathLst>
                <a:path extrusionOk="0" h="8980" w="8997">
                  <a:moveTo>
                    <a:pt x="8996" y="0"/>
                  </a:moveTo>
                  <a:lnTo>
                    <a:pt x="8208" y="788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7" y="5240"/>
                  </a:lnTo>
                  <a:lnTo>
                    <a:pt x="2644" y="6352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80"/>
                  </a:lnTo>
                  <a:lnTo>
                    <a:pt x="217" y="8980"/>
                  </a:lnTo>
                  <a:lnTo>
                    <a:pt x="248" y="8934"/>
                  </a:lnTo>
                  <a:lnTo>
                    <a:pt x="681" y="8516"/>
                  </a:lnTo>
                  <a:lnTo>
                    <a:pt x="1794" y="7403"/>
                  </a:lnTo>
                  <a:lnTo>
                    <a:pt x="2907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39"/>
                  </a:lnTo>
                  <a:lnTo>
                    <a:pt x="8471" y="726"/>
                  </a:lnTo>
                  <a:lnTo>
                    <a:pt x="8996" y="201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2012665" y="1677197"/>
              <a:ext cx="374058" cy="373466"/>
            </a:xfrm>
            <a:custGeom>
              <a:rect b="b" l="l" r="r" t="t"/>
              <a:pathLst>
                <a:path extrusionOk="0" h="10093" w="10109">
                  <a:moveTo>
                    <a:pt x="10108" y="0"/>
                  </a:moveTo>
                  <a:lnTo>
                    <a:pt x="8207" y="1901"/>
                  </a:lnTo>
                  <a:lnTo>
                    <a:pt x="7094" y="3014"/>
                  </a:lnTo>
                  <a:lnTo>
                    <a:pt x="5981" y="4127"/>
                  </a:lnTo>
                  <a:lnTo>
                    <a:pt x="4869" y="5240"/>
                  </a:lnTo>
                  <a:lnTo>
                    <a:pt x="3756" y="6353"/>
                  </a:lnTo>
                  <a:lnTo>
                    <a:pt x="2643" y="7465"/>
                  </a:lnTo>
                  <a:lnTo>
                    <a:pt x="1530" y="8578"/>
                  </a:lnTo>
                  <a:lnTo>
                    <a:pt x="417" y="9691"/>
                  </a:lnTo>
                  <a:lnTo>
                    <a:pt x="0" y="10093"/>
                  </a:lnTo>
                  <a:lnTo>
                    <a:pt x="216" y="10093"/>
                  </a:lnTo>
                  <a:lnTo>
                    <a:pt x="680" y="9629"/>
                  </a:lnTo>
                  <a:lnTo>
                    <a:pt x="1793" y="8516"/>
                  </a:lnTo>
                  <a:lnTo>
                    <a:pt x="2906" y="7404"/>
                  </a:lnTo>
                  <a:lnTo>
                    <a:pt x="4019" y="6291"/>
                  </a:lnTo>
                  <a:lnTo>
                    <a:pt x="5131" y="5178"/>
                  </a:lnTo>
                  <a:lnTo>
                    <a:pt x="6244" y="4065"/>
                  </a:lnTo>
                  <a:lnTo>
                    <a:pt x="7357" y="2952"/>
                  </a:lnTo>
                  <a:lnTo>
                    <a:pt x="8470" y="1839"/>
                  </a:lnTo>
                  <a:lnTo>
                    <a:pt x="9583" y="727"/>
                  </a:lnTo>
                  <a:lnTo>
                    <a:pt x="10108" y="201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1971480" y="1636012"/>
              <a:ext cx="415242" cy="414650"/>
            </a:xfrm>
            <a:custGeom>
              <a:rect b="b" l="l" r="r" t="t"/>
              <a:pathLst>
                <a:path extrusionOk="0" h="11206" w="11222">
                  <a:moveTo>
                    <a:pt x="11221" y="0"/>
                  </a:moveTo>
                  <a:lnTo>
                    <a:pt x="10433" y="789"/>
                  </a:lnTo>
                  <a:lnTo>
                    <a:pt x="9320" y="1901"/>
                  </a:lnTo>
                  <a:lnTo>
                    <a:pt x="8207" y="3014"/>
                  </a:lnTo>
                  <a:lnTo>
                    <a:pt x="7094" y="4127"/>
                  </a:lnTo>
                  <a:lnTo>
                    <a:pt x="5982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8"/>
                  </a:lnTo>
                  <a:lnTo>
                    <a:pt x="1530" y="9691"/>
                  </a:lnTo>
                  <a:lnTo>
                    <a:pt x="418" y="10804"/>
                  </a:lnTo>
                  <a:lnTo>
                    <a:pt x="0" y="11206"/>
                  </a:lnTo>
                  <a:lnTo>
                    <a:pt x="217" y="11206"/>
                  </a:lnTo>
                  <a:lnTo>
                    <a:pt x="680" y="10742"/>
                  </a:lnTo>
                  <a:lnTo>
                    <a:pt x="2473" y="8934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2" y="6291"/>
                  </a:lnTo>
                  <a:lnTo>
                    <a:pt x="6244" y="5178"/>
                  </a:lnTo>
                  <a:lnTo>
                    <a:pt x="7357" y="4065"/>
                  </a:lnTo>
                  <a:lnTo>
                    <a:pt x="8470" y="2952"/>
                  </a:lnTo>
                  <a:lnTo>
                    <a:pt x="9583" y="1840"/>
                  </a:lnTo>
                  <a:lnTo>
                    <a:pt x="10696" y="727"/>
                  </a:lnTo>
                  <a:lnTo>
                    <a:pt x="11221" y="201"/>
                  </a:lnTo>
                  <a:lnTo>
                    <a:pt x="1122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930295" y="1594827"/>
              <a:ext cx="456426" cy="455834"/>
            </a:xfrm>
            <a:custGeom>
              <a:rect b="b" l="l" r="r" t="t"/>
              <a:pathLst>
                <a:path extrusionOk="0" h="12319" w="12335">
                  <a:moveTo>
                    <a:pt x="12334" y="1"/>
                  </a:moveTo>
                  <a:lnTo>
                    <a:pt x="10433" y="1902"/>
                  </a:lnTo>
                  <a:lnTo>
                    <a:pt x="9320" y="3014"/>
                  </a:lnTo>
                  <a:lnTo>
                    <a:pt x="8207" y="4127"/>
                  </a:lnTo>
                  <a:lnTo>
                    <a:pt x="7095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1"/>
                  </a:lnTo>
                  <a:lnTo>
                    <a:pt x="835" y="11484"/>
                  </a:lnTo>
                  <a:lnTo>
                    <a:pt x="418" y="11917"/>
                  </a:lnTo>
                  <a:lnTo>
                    <a:pt x="0" y="12319"/>
                  </a:lnTo>
                  <a:lnTo>
                    <a:pt x="217" y="12319"/>
                  </a:lnTo>
                  <a:lnTo>
                    <a:pt x="680" y="11855"/>
                  </a:lnTo>
                  <a:lnTo>
                    <a:pt x="1793" y="10742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5" y="6291"/>
                  </a:lnTo>
                  <a:lnTo>
                    <a:pt x="7357" y="5178"/>
                  </a:lnTo>
                  <a:lnTo>
                    <a:pt x="8470" y="4065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9" y="727"/>
                  </a:lnTo>
                  <a:lnTo>
                    <a:pt x="12334" y="202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1889110" y="1553641"/>
              <a:ext cx="497610" cy="497018"/>
            </a:xfrm>
            <a:custGeom>
              <a:rect b="b" l="l" r="r" t="t"/>
              <a:pathLst>
                <a:path extrusionOk="0" h="13432" w="13448">
                  <a:moveTo>
                    <a:pt x="13447" y="1"/>
                  </a:moveTo>
                  <a:lnTo>
                    <a:pt x="12659" y="789"/>
                  </a:lnTo>
                  <a:lnTo>
                    <a:pt x="11546" y="1902"/>
                  </a:lnTo>
                  <a:lnTo>
                    <a:pt x="10433" y="3015"/>
                  </a:lnTo>
                  <a:lnTo>
                    <a:pt x="9320" y="4127"/>
                  </a:lnTo>
                  <a:lnTo>
                    <a:pt x="8208" y="5240"/>
                  </a:lnTo>
                  <a:lnTo>
                    <a:pt x="7095" y="6353"/>
                  </a:lnTo>
                  <a:lnTo>
                    <a:pt x="5982" y="7466"/>
                  </a:lnTo>
                  <a:lnTo>
                    <a:pt x="4869" y="8579"/>
                  </a:lnTo>
                  <a:lnTo>
                    <a:pt x="3756" y="9692"/>
                  </a:lnTo>
                  <a:lnTo>
                    <a:pt x="2644" y="10804"/>
                  </a:lnTo>
                  <a:lnTo>
                    <a:pt x="1531" y="11917"/>
                  </a:lnTo>
                  <a:lnTo>
                    <a:pt x="418" y="13030"/>
                  </a:lnTo>
                  <a:lnTo>
                    <a:pt x="1" y="13432"/>
                  </a:lnTo>
                  <a:lnTo>
                    <a:pt x="217" y="13432"/>
                  </a:lnTo>
                  <a:lnTo>
                    <a:pt x="681" y="12968"/>
                  </a:lnTo>
                  <a:lnTo>
                    <a:pt x="1793" y="11855"/>
                  </a:lnTo>
                  <a:lnTo>
                    <a:pt x="2906" y="10743"/>
                  </a:lnTo>
                  <a:lnTo>
                    <a:pt x="4699" y="8934"/>
                  </a:lnTo>
                  <a:lnTo>
                    <a:pt x="5132" y="8517"/>
                  </a:lnTo>
                  <a:lnTo>
                    <a:pt x="6245" y="7404"/>
                  </a:lnTo>
                  <a:lnTo>
                    <a:pt x="7358" y="6291"/>
                  </a:lnTo>
                  <a:lnTo>
                    <a:pt x="8470" y="5178"/>
                  </a:lnTo>
                  <a:lnTo>
                    <a:pt x="9583" y="4066"/>
                  </a:lnTo>
                  <a:lnTo>
                    <a:pt x="10696" y="2953"/>
                  </a:lnTo>
                  <a:lnTo>
                    <a:pt x="11809" y="1840"/>
                  </a:lnTo>
                  <a:lnTo>
                    <a:pt x="12922" y="727"/>
                  </a:lnTo>
                  <a:lnTo>
                    <a:pt x="13447" y="202"/>
                  </a:lnTo>
                  <a:lnTo>
                    <a:pt x="13447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1847925" y="1512456"/>
              <a:ext cx="538793" cy="538201"/>
            </a:xfrm>
            <a:custGeom>
              <a:rect b="b" l="l" r="r" t="t"/>
              <a:pathLst>
                <a:path extrusionOk="0" h="14545" w="14561">
                  <a:moveTo>
                    <a:pt x="14560" y="1"/>
                  </a:moveTo>
                  <a:lnTo>
                    <a:pt x="12659" y="1902"/>
                  </a:lnTo>
                  <a:lnTo>
                    <a:pt x="11546" y="3015"/>
                  </a:lnTo>
                  <a:lnTo>
                    <a:pt x="10433" y="4128"/>
                  </a:lnTo>
                  <a:lnTo>
                    <a:pt x="9321" y="5240"/>
                  </a:lnTo>
                  <a:lnTo>
                    <a:pt x="8208" y="6353"/>
                  </a:lnTo>
                  <a:lnTo>
                    <a:pt x="7095" y="7466"/>
                  </a:lnTo>
                  <a:lnTo>
                    <a:pt x="5982" y="8579"/>
                  </a:lnTo>
                  <a:lnTo>
                    <a:pt x="4869" y="9692"/>
                  </a:lnTo>
                  <a:lnTo>
                    <a:pt x="3061" y="11485"/>
                  </a:lnTo>
                  <a:lnTo>
                    <a:pt x="2644" y="11917"/>
                  </a:lnTo>
                  <a:lnTo>
                    <a:pt x="1531" y="13030"/>
                  </a:lnTo>
                  <a:lnTo>
                    <a:pt x="418" y="14143"/>
                  </a:lnTo>
                  <a:lnTo>
                    <a:pt x="1" y="14545"/>
                  </a:lnTo>
                  <a:lnTo>
                    <a:pt x="217" y="14545"/>
                  </a:lnTo>
                  <a:lnTo>
                    <a:pt x="681" y="14081"/>
                  </a:lnTo>
                  <a:lnTo>
                    <a:pt x="1794" y="12968"/>
                  </a:lnTo>
                  <a:lnTo>
                    <a:pt x="2906" y="11856"/>
                  </a:lnTo>
                  <a:lnTo>
                    <a:pt x="4019" y="10743"/>
                  </a:lnTo>
                  <a:lnTo>
                    <a:pt x="5132" y="9630"/>
                  </a:lnTo>
                  <a:lnTo>
                    <a:pt x="6245" y="8517"/>
                  </a:lnTo>
                  <a:lnTo>
                    <a:pt x="7358" y="7404"/>
                  </a:lnTo>
                  <a:lnTo>
                    <a:pt x="8471" y="6291"/>
                  </a:lnTo>
                  <a:lnTo>
                    <a:pt x="9583" y="5179"/>
                  </a:lnTo>
                  <a:lnTo>
                    <a:pt x="10696" y="4066"/>
                  </a:lnTo>
                  <a:lnTo>
                    <a:pt x="11809" y="2953"/>
                  </a:lnTo>
                  <a:lnTo>
                    <a:pt x="12922" y="1840"/>
                  </a:lnTo>
                  <a:lnTo>
                    <a:pt x="14035" y="727"/>
                  </a:lnTo>
                  <a:lnTo>
                    <a:pt x="14560" y="202"/>
                  </a:lnTo>
                  <a:lnTo>
                    <a:pt x="1456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806740" y="1471308"/>
              <a:ext cx="579977" cy="579348"/>
            </a:xfrm>
            <a:custGeom>
              <a:rect b="b" l="l" r="r" t="t"/>
              <a:pathLst>
                <a:path extrusionOk="0" h="15657" w="15674">
                  <a:moveTo>
                    <a:pt x="15673" y="0"/>
                  </a:moveTo>
                  <a:lnTo>
                    <a:pt x="14885" y="788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4" y="5240"/>
                  </a:lnTo>
                  <a:lnTo>
                    <a:pt x="9321" y="6352"/>
                  </a:lnTo>
                  <a:lnTo>
                    <a:pt x="8208" y="7465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70" y="10804"/>
                  </a:lnTo>
                  <a:lnTo>
                    <a:pt x="3757" y="11917"/>
                  </a:lnTo>
                  <a:lnTo>
                    <a:pt x="2644" y="13029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57"/>
                  </a:lnTo>
                  <a:lnTo>
                    <a:pt x="217" y="15657"/>
                  </a:lnTo>
                  <a:lnTo>
                    <a:pt x="681" y="15193"/>
                  </a:lnTo>
                  <a:lnTo>
                    <a:pt x="1794" y="14080"/>
                  </a:lnTo>
                  <a:lnTo>
                    <a:pt x="2907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6"/>
                  </a:lnTo>
                  <a:lnTo>
                    <a:pt x="8471" y="7403"/>
                  </a:lnTo>
                  <a:lnTo>
                    <a:pt x="9584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39"/>
                  </a:lnTo>
                  <a:lnTo>
                    <a:pt x="15148" y="727"/>
                  </a:lnTo>
                  <a:lnTo>
                    <a:pt x="15673" y="201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1765592" y="1430123"/>
              <a:ext cx="621124" cy="620532"/>
            </a:xfrm>
            <a:custGeom>
              <a:rect b="b" l="l" r="r" t="t"/>
              <a:pathLst>
                <a:path extrusionOk="0" h="16770" w="16786">
                  <a:moveTo>
                    <a:pt x="16785" y="0"/>
                  </a:moveTo>
                  <a:lnTo>
                    <a:pt x="14884" y="1901"/>
                  </a:lnTo>
                  <a:lnTo>
                    <a:pt x="13771" y="3014"/>
                  </a:lnTo>
                  <a:lnTo>
                    <a:pt x="12658" y="4127"/>
                  </a:lnTo>
                  <a:lnTo>
                    <a:pt x="11546" y="5240"/>
                  </a:lnTo>
                  <a:lnTo>
                    <a:pt x="10433" y="6353"/>
                  </a:lnTo>
                  <a:lnTo>
                    <a:pt x="9320" y="7465"/>
                  </a:lnTo>
                  <a:lnTo>
                    <a:pt x="8207" y="8578"/>
                  </a:lnTo>
                  <a:lnTo>
                    <a:pt x="7094" y="9691"/>
                  </a:lnTo>
                  <a:lnTo>
                    <a:pt x="5286" y="11484"/>
                  </a:lnTo>
                  <a:lnTo>
                    <a:pt x="4869" y="11917"/>
                  </a:lnTo>
                  <a:lnTo>
                    <a:pt x="3756" y="13030"/>
                  </a:lnTo>
                  <a:lnTo>
                    <a:pt x="2643" y="14142"/>
                  </a:lnTo>
                  <a:lnTo>
                    <a:pt x="1530" y="15255"/>
                  </a:lnTo>
                  <a:lnTo>
                    <a:pt x="417" y="16368"/>
                  </a:lnTo>
                  <a:lnTo>
                    <a:pt x="0" y="16770"/>
                  </a:lnTo>
                  <a:lnTo>
                    <a:pt x="217" y="16770"/>
                  </a:lnTo>
                  <a:lnTo>
                    <a:pt x="680" y="16306"/>
                  </a:lnTo>
                  <a:lnTo>
                    <a:pt x="1793" y="15193"/>
                  </a:lnTo>
                  <a:lnTo>
                    <a:pt x="2906" y="14081"/>
                  </a:lnTo>
                  <a:lnTo>
                    <a:pt x="4019" y="12968"/>
                  </a:lnTo>
                  <a:lnTo>
                    <a:pt x="5131" y="11855"/>
                  </a:lnTo>
                  <a:lnTo>
                    <a:pt x="6244" y="10742"/>
                  </a:lnTo>
                  <a:lnTo>
                    <a:pt x="7357" y="9629"/>
                  </a:lnTo>
                  <a:lnTo>
                    <a:pt x="8470" y="8516"/>
                  </a:lnTo>
                  <a:lnTo>
                    <a:pt x="9583" y="7404"/>
                  </a:lnTo>
                  <a:lnTo>
                    <a:pt x="10696" y="6291"/>
                  </a:lnTo>
                  <a:lnTo>
                    <a:pt x="11808" y="5178"/>
                  </a:lnTo>
                  <a:lnTo>
                    <a:pt x="12921" y="4065"/>
                  </a:lnTo>
                  <a:lnTo>
                    <a:pt x="14034" y="2952"/>
                  </a:lnTo>
                  <a:lnTo>
                    <a:pt x="15147" y="1840"/>
                  </a:lnTo>
                  <a:lnTo>
                    <a:pt x="16260" y="727"/>
                  </a:lnTo>
                  <a:lnTo>
                    <a:pt x="16785" y="201"/>
                  </a:lnTo>
                  <a:lnTo>
                    <a:pt x="167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683221" y="1347753"/>
              <a:ext cx="703492" cy="702899"/>
            </a:xfrm>
            <a:custGeom>
              <a:rect b="b" l="l" r="r" t="t"/>
              <a:pathLst>
                <a:path extrusionOk="0" h="18996" w="19012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7"/>
                  </a:lnTo>
                  <a:lnTo>
                    <a:pt x="13772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1"/>
                  </a:lnTo>
                  <a:lnTo>
                    <a:pt x="8208" y="10804"/>
                  </a:lnTo>
                  <a:lnTo>
                    <a:pt x="7095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8"/>
                  </a:lnTo>
                  <a:lnTo>
                    <a:pt x="1531" y="17481"/>
                  </a:lnTo>
                  <a:lnTo>
                    <a:pt x="418" y="18594"/>
                  </a:lnTo>
                  <a:lnTo>
                    <a:pt x="402" y="18594"/>
                  </a:lnTo>
                  <a:lnTo>
                    <a:pt x="1" y="18996"/>
                  </a:lnTo>
                  <a:lnTo>
                    <a:pt x="217" y="18996"/>
                  </a:lnTo>
                  <a:lnTo>
                    <a:pt x="248" y="18950"/>
                  </a:lnTo>
                  <a:lnTo>
                    <a:pt x="681" y="18532"/>
                  </a:lnTo>
                  <a:lnTo>
                    <a:pt x="1793" y="17419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5" y="12968"/>
                  </a:lnTo>
                  <a:lnTo>
                    <a:pt x="7357" y="11855"/>
                  </a:lnTo>
                  <a:lnTo>
                    <a:pt x="8470" y="10742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2" y="6291"/>
                  </a:lnTo>
                  <a:lnTo>
                    <a:pt x="14034" y="5178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6" y="727"/>
                  </a:lnTo>
                  <a:lnTo>
                    <a:pt x="19011" y="202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642036" y="1306568"/>
              <a:ext cx="744675" cy="744083"/>
            </a:xfrm>
            <a:custGeom>
              <a:rect b="b" l="l" r="r" t="t"/>
              <a:pathLst>
                <a:path extrusionOk="0" h="20109" w="20125">
                  <a:moveTo>
                    <a:pt x="20124" y="1"/>
                  </a:moveTo>
                  <a:lnTo>
                    <a:pt x="19336" y="789"/>
                  </a:lnTo>
                  <a:lnTo>
                    <a:pt x="18223" y="1902"/>
                  </a:lnTo>
                  <a:lnTo>
                    <a:pt x="17110" y="3015"/>
                  </a:lnTo>
                  <a:lnTo>
                    <a:pt x="15997" y="4128"/>
                  </a:lnTo>
                  <a:lnTo>
                    <a:pt x="14885" y="5240"/>
                  </a:lnTo>
                  <a:lnTo>
                    <a:pt x="13772" y="6353"/>
                  </a:lnTo>
                  <a:lnTo>
                    <a:pt x="12659" y="7466"/>
                  </a:lnTo>
                  <a:lnTo>
                    <a:pt x="11546" y="8579"/>
                  </a:lnTo>
                  <a:lnTo>
                    <a:pt x="10433" y="9692"/>
                  </a:lnTo>
                  <a:lnTo>
                    <a:pt x="8208" y="11917"/>
                  </a:lnTo>
                  <a:lnTo>
                    <a:pt x="7095" y="13030"/>
                  </a:lnTo>
                  <a:lnTo>
                    <a:pt x="5982" y="14143"/>
                  </a:lnTo>
                  <a:lnTo>
                    <a:pt x="4869" y="15256"/>
                  </a:lnTo>
                  <a:lnTo>
                    <a:pt x="3756" y="16369"/>
                  </a:lnTo>
                  <a:lnTo>
                    <a:pt x="2644" y="17481"/>
                  </a:lnTo>
                  <a:lnTo>
                    <a:pt x="1515" y="18594"/>
                  </a:lnTo>
                  <a:lnTo>
                    <a:pt x="418" y="19707"/>
                  </a:lnTo>
                  <a:lnTo>
                    <a:pt x="1" y="20109"/>
                  </a:lnTo>
                  <a:lnTo>
                    <a:pt x="217" y="20109"/>
                  </a:lnTo>
                  <a:lnTo>
                    <a:pt x="681" y="19645"/>
                  </a:lnTo>
                  <a:lnTo>
                    <a:pt x="1794" y="18532"/>
                  </a:lnTo>
                  <a:lnTo>
                    <a:pt x="2906" y="17420"/>
                  </a:lnTo>
                  <a:lnTo>
                    <a:pt x="4019" y="16307"/>
                  </a:lnTo>
                  <a:lnTo>
                    <a:pt x="5132" y="15194"/>
                  </a:lnTo>
                  <a:lnTo>
                    <a:pt x="6245" y="14081"/>
                  </a:lnTo>
                  <a:lnTo>
                    <a:pt x="7358" y="12968"/>
                  </a:lnTo>
                  <a:lnTo>
                    <a:pt x="8470" y="11855"/>
                  </a:lnTo>
                  <a:lnTo>
                    <a:pt x="9583" y="10743"/>
                  </a:lnTo>
                  <a:lnTo>
                    <a:pt x="11809" y="8517"/>
                  </a:lnTo>
                  <a:lnTo>
                    <a:pt x="12922" y="7404"/>
                  </a:lnTo>
                  <a:lnTo>
                    <a:pt x="14035" y="6291"/>
                  </a:lnTo>
                  <a:lnTo>
                    <a:pt x="15147" y="5179"/>
                  </a:lnTo>
                  <a:lnTo>
                    <a:pt x="16260" y="4066"/>
                  </a:lnTo>
                  <a:lnTo>
                    <a:pt x="17373" y="2953"/>
                  </a:lnTo>
                  <a:lnTo>
                    <a:pt x="18486" y="1840"/>
                  </a:lnTo>
                  <a:lnTo>
                    <a:pt x="19599" y="727"/>
                  </a:lnTo>
                  <a:lnTo>
                    <a:pt x="20124" y="202"/>
                  </a:lnTo>
                  <a:lnTo>
                    <a:pt x="2012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1600851" y="1265420"/>
              <a:ext cx="785859" cy="785230"/>
            </a:xfrm>
            <a:custGeom>
              <a:rect b="b" l="l" r="r" t="t"/>
              <a:pathLst>
                <a:path extrusionOk="0" h="21221" w="21238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8" y="5240"/>
                  </a:lnTo>
                  <a:lnTo>
                    <a:pt x="14885" y="6352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4" y="10804"/>
                  </a:lnTo>
                  <a:lnTo>
                    <a:pt x="9321" y="11916"/>
                  </a:lnTo>
                  <a:lnTo>
                    <a:pt x="8208" y="13029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7" y="17481"/>
                  </a:lnTo>
                  <a:lnTo>
                    <a:pt x="2644" y="18593"/>
                  </a:lnTo>
                  <a:lnTo>
                    <a:pt x="2628" y="18593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21"/>
                  </a:lnTo>
                  <a:lnTo>
                    <a:pt x="217" y="21221"/>
                  </a:lnTo>
                  <a:lnTo>
                    <a:pt x="681" y="20757"/>
                  </a:lnTo>
                  <a:lnTo>
                    <a:pt x="2474" y="18949"/>
                  </a:lnTo>
                  <a:lnTo>
                    <a:pt x="2907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0"/>
                  </a:lnTo>
                  <a:lnTo>
                    <a:pt x="8471" y="12967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3"/>
                  </a:lnTo>
                  <a:lnTo>
                    <a:pt x="15148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39"/>
                  </a:lnTo>
                  <a:lnTo>
                    <a:pt x="20712" y="726"/>
                  </a:lnTo>
                  <a:lnTo>
                    <a:pt x="21237" y="201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1559703" y="1224235"/>
              <a:ext cx="827006" cy="826414"/>
            </a:xfrm>
            <a:custGeom>
              <a:rect b="b" l="l" r="r" t="t"/>
              <a:pathLst>
                <a:path extrusionOk="0" h="22334" w="22350">
                  <a:moveTo>
                    <a:pt x="22349" y="0"/>
                  </a:moveTo>
                  <a:lnTo>
                    <a:pt x="21561" y="788"/>
                  </a:lnTo>
                  <a:lnTo>
                    <a:pt x="20448" y="1901"/>
                  </a:lnTo>
                  <a:lnTo>
                    <a:pt x="19335" y="3014"/>
                  </a:lnTo>
                  <a:lnTo>
                    <a:pt x="18222" y="4127"/>
                  </a:lnTo>
                  <a:lnTo>
                    <a:pt x="17110" y="5240"/>
                  </a:lnTo>
                  <a:lnTo>
                    <a:pt x="15997" y="6353"/>
                  </a:lnTo>
                  <a:lnTo>
                    <a:pt x="14884" y="7465"/>
                  </a:lnTo>
                  <a:lnTo>
                    <a:pt x="13771" y="8578"/>
                  </a:lnTo>
                  <a:lnTo>
                    <a:pt x="12658" y="9691"/>
                  </a:lnTo>
                  <a:lnTo>
                    <a:pt x="10433" y="11917"/>
                  </a:lnTo>
                  <a:lnTo>
                    <a:pt x="9320" y="13029"/>
                  </a:lnTo>
                  <a:lnTo>
                    <a:pt x="8207" y="14142"/>
                  </a:lnTo>
                  <a:lnTo>
                    <a:pt x="7094" y="15255"/>
                  </a:lnTo>
                  <a:lnTo>
                    <a:pt x="5981" y="16368"/>
                  </a:lnTo>
                  <a:lnTo>
                    <a:pt x="4869" y="17481"/>
                  </a:lnTo>
                  <a:lnTo>
                    <a:pt x="3740" y="18594"/>
                  </a:lnTo>
                  <a:lnTo>
                    <a:pt x="2643" y="19706"/>
                  </a:lnTo>
                  <a:lnTo>
                    <a:pt x="835" y="21499"/>
                  </a:lnTo>
                  <a:lnTo>
                    <a:pt x="417" y="21932"/>
                  </a:lnTo>
                  <a:lnTo>
                    <a:pt x="0" y="22334"/>
                  </a:lnTo>
                  <a:lnTo>
                    <a:pt x="216" y="22334"/>
                  </a:lnTo>
                  <a:lnTo>
                    <a:pt x="680" y="21870"/>
                  </a:lnTo>
                  <a:lnTo>
                    <a:pt x="1793" y="20757"/>
                  </a:lnTo>
                  <a:lnTo>
                    <a:pt x="2906" y="19645"/>
                  </a:lnTo>
                  <a:lnTo>
                    <a:pt x="4019" y="18532"/>
                  </a:lnTo>
                  <a:lnTo>
                    <a:pt x="5131" y="17419"/>
                  </a:lnTo>
                  <a:lnTo>
                    <a:pt x="6244" y="16306"/>
                  </a:lnTo>
                  <a:lnTo>
                    <a:pt x="7357" y="15193"/>
                  </a:lnTo>
                  <a:lnTo>
                    <a:pt x="8470" y="14080"/>
                  </a:lnTo>
                  <a:lnTo>
                    <a:pt x="9583" y="12968"/>
                  </a:lnTo>
                  <a:lnTo>
                    <a:pt x="10695" y="11855"/>
                  </a:lnTo>
                  <a:lnTo>
                    <a:pt x="11808" y="10742"/>
                  </a:lnTo>
                  <a:lnTo>
                    <a:pt x="14034" y="8516"/>
                  </a:lnTo>
                  <a:lnTo>
                    <a:pt x="15147" y="7404"/>
                  </a:lnTo>
                  <a:lnTo>
                    <a:pt x="16260" y="6291"/>
                  </a:lnTo>
                  <a:lnTo>
                    <a:pt x="17372" y="5178"/>
                  </a:lnTo>
                  <a:lnTo>
                    <a:pt x="18485" y="4065"/>
                  </a:lnTo>
                  <a:lnTo>
                    <a:pt x="19598" y="2952"/>
                  </a:lnTo>
                  <a:lnTo>
                    <a:pt x="20711" y="1839"/>
                  </a:lnTo>
                  <a:lnTo>
                    <a:pt x="21824" y="727"/>
                  </a:lnTo>
                  <a:lnTo>
                    <a:pt x="22349" y="201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151851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4853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147733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66" y="17079"/>
                  </a:lnTo>
                  <a:lnTo>
                    <a:pt x="4869" y="18192"/>
                  </a:lnTo>
                  <a:lnTo>
                    <a:pt x="3061" y="19985"/>
                  </a:lnTo>
                  <a:lnTo>
                    <a:pt x="2643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143614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7079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39496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8192" y="14853"/>
                  </a:lnTo>
                  <a:lnTo>
                    <a:pt x="7095" y="15966"/>
                  </a:lnTo>
                  <a:lnTo>
                    <a:pt x="5287" y="1775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31262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10417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45"/>
                  </a:lnTo>
                  <a:lnTo>
                    <a:pt x="201" y="23045"/>
                  </a:lnTo>
                  <a:lnTo>
                    <a:pt x="247" y="22999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27144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30" y="11515"/>
                  </a:lnTo>
                  <a:lnTo>
                    <a:pt x="10433" y="12628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02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23025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2643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15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2473" y="20773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18907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56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28" y="20417"/>
                  </a:lnTo>
                  <a:lnTo>
                    <a:pt x="835" y="2221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14788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4869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41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02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118175" y="1197925"/>
              <a:ext cx="25754" cy="25754"/>
            </a:xfrm>
            <a:custGeom>
              <a:rect b="b" l="l" r="r" t="t"/>
              <a:pathLst>
                <a:path extrusionOk="0" h="696" w="696">
                  <a:moveTo>
                    <a:pt x="479" y="0"/>
                  </a:moveTo>
                  <a:lnTo>
                    <a:pt x="108" y="387"/>
                  </a:lnTo>
                  <a:lnTo>
                    <a:pt x="0" y="495"/>
                  </a:lnTo>
                  <a:lnTo>
                    <a:pt x="0" y="696"/>
                  </a:lnTo>
                  <a:lnTo>
                    <a:pt x="371" y="32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118175" y="1197925"/>
              <a:ext cx="66938" cy="66938"/>
            </a:xfrm>
            <a:custGeom>
              <a:rect b="b" l="l" r="r" t="t"/>
              <a:pathLst>
                <a:path extrusionOk="0" h="1809" w="1809">
                  <a:moveTo>
                    <a:pt x="1592" y="0"/>
                  </a:moveTo>
                  <a:lnTo>
                    <a:pt x="1221" y="387"/>
                  </a:lnTo>
                  <a:lnTo>
                    <a:pt x="108" y="1499"/>
                  </a:lnTo>
                  <a:lnTo>
                    <a:pt x="0" y="1608"/>
                  </a:lnTo>
                  <a:lnTo>
                    <a:pt x="0" y="1809"/>
                  </a:lnTo>
                  <a:lnTo>
                    <a:pt x="371" y="1438"/>
                  </a:lnTo>
                  <a:lnTo>
                    <a:pt x="1484" y="325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118175" y="1197925"/>
              <a:ext cx="108121" cy="108121"/>
            </a:xfrm>
            <a:custGeom>
              <a:rect b="b" l="l" r="r" t="t"/>
              <a:pathLst>
                <a:path extrusionOk="0" h="2922" w="2922">
                  <a:moveTo>
                    <a:pt x="2705" y="0"/>
                  </a:moveTo>
                  <a:lnTo>
                    <a:pt x="2334" y="387"/>
                  </a:lnTo>
                  <a:lnTo>
                    <a:pt x="1221" y="1499"/>
                  </a:lnTo>
                  <a:lnTo>
                    <a:pt x="108" y="2612"/>
                  </a:lnTo>
                  <a:lnTo>
                    <a:pt x="0" y="2720"/>
                  </a:lnTo>
                  <a:lnTo>
                    <a:pt x="0" y="2921"/>
                  </a:lnTo>
                  <a:lnTo>
                    <a:pt x="371" y="2550"/>
                  </a:lnTo>
                  <a:lnTo>
                    <a:pt x="1484" y="1438"/>
                  </a:lnTo>
                  <a:lnTo>
                    <a:pt x="2597" y="32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118175" y="1197925"/>
              <a:ext cx="149305" cy="149305"/>
            </a:xfrm>
            <a:custGeom>
              <a:rect b="b" l="l" r="r" t="t"/>
              <a:pathLst>
                <a:path extrusionOk="0" h="4035" w="4035">
                  <a:moveTo>
                    <a:pt x="3818" y="0"/>
                  </a:moveTo>
                  <a:lnTo>
                    <a:pt x="2334" y="1499"/>
                  </a:lnTo>
                  <a:lnTo>
                    <a:pt x="1221" y="2612"/>
                  </a:lnTo>
                  <a:lnTo>
                    <a:pt x="108" y="3725"/>
                  </a:lnTo>
                  <a:lnTo>
                    <a:pt x="0" y="3833"/>
                  </a:lnTo>
                  <a:lnTo>
                    <a:pt x="0" y="4034"/>
                  </a:lnTo>
                  <a:lnTo>
                    <a:pt x="371" y="3663"/>
                  </a:lnTo>
                  <a:lnTo>
                    <a:pt x="1484" y="2550"/>
                  </a:lnTo>
                  <a:lnTo>
                    <a:pt x="2597" y="1438"/>
                  </a:lnTo>
                  <a:lnTo>
                    <a:pt x="3710" y="325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18175" y="1197925"/>
              <a:ext cx="190452" cy="190489"/>
            </a:xfrm>
            <a:custGeom>
              <a:rect b="b" l="l" r="r" t="t"/>
              <a:pathLst>
                <a:path extrusionOk="0" h="5148" w="5147">
                  <a:moveTo>
                    <a:pt x="4931" y="0"/>
                  </a:moveTo>
                  <a:lnTo>
                    <a:pt x="4544" y="387"/>
                  </a:lnTo>
                  <a:lnTo>
                    <a:pt x="3447" y="1499"/>
                  </a:lnTo>
                  <a:lnTo>
                    <a:pt x="2334" y="2612"/>
                  </a:lnTo>
                  <a:lnTo>
                    <a:pt x="1221" y="3725"/>
                  </a:lnTo>
                  <a:lnTo>
                    <a:pt x="108" y="4838"/>
                  </a:lnTo>
                  <a:lnTo>
                    <a:pt x="0" y="4946"/>
                  </a:lnTo>
                  <a:lnTo>
                    <a:pt x="0" y="5147"/>
                  </a:lnTo>
                  <a:lnTo>
                    <a:pt x="371" y="4776"/>
                  </a:lnTo>
                  <a:lnTo>
                    <a:pt x="1484" y="3663"/>
                  </a:lnTo>
                  <a:lnTo>
                    <a:pt x="2597" y="2550"/>
                  </a:lnTo>
                  <a:lnTo>
                    <a:pt x="3710" y="1438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18175" y="1197925"/>
              <a:ext cx="231636" cy="231636"/>
            </a:xfrm>
            <a:custGeom>
              <a:rect b="b" l="l" r="r" t="t"/>
              <a:pathLst>
                <a:path extrusionOk="0" h="6260" w="6260">
                  <a:moveTo>
                    <a:pt x="6043" y="0"/>
                  </a:moveTo>
                  <a:lnTo>
                    <a:pt x="5672" y="387"/>
                  </a:lnTo>
                  <a:lnTo>
                    <a:pt x="4544" y="1499"/>
                  </a:lnTo>
                  <a:lnTo>
                    <a:pt x="2334" y="3725"/>
                  </a:lnTo>
                  <a:lnTo>
                    <a:pt x="1221" y="4838"/>
                  </a:lnTo>
                  <a:lnTo>
                    <a:pt x="108" y="5951"/>
                  </a:lnTo>
                  <a:lnTo>
                    <a:pt x="0" y="6059"/>
                  </a:lnTo>
                  <a:lnTo>
                    <a:pt x="0" y="6260"/>
                  </a:lnTo>
                  <a:lnTo>
                    <a:pt x="371" y="5889"/>
                  </a:lnTo>
                  <a:lnTo>
                    <a:pt x="1484" y="4776"/>
                  </a:lnTo>
                  <a:lnTo>
                    <a:pt x="2597" y="3663"/>
                  </a:lnTo>
                  <a:lnTo>
                    <a:pt x="3710" y="2550"/>
                  </a:lnTo>
                  <a:lnTo>
                    <a:pt x="4822" y="1438"/>
                  </a:lnTo>
                  <a:lnTo>
                    <a:pt x="5935" y="325"/>
                  </a:lnTo>
                  <a:lnTo>
                    <a:pt x="626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118175" y="1197925"/>
              <a:ext cx="272819" cy="272819"/>
            </a:xfrm>
            <a:custGeom>
              <a:rect b="b" l="l" r="r" t="t"/>
              <a:pathLst>
                <a:path extrusionOk="0" h="7373" w="7373">
                  <a:moveTo>
                    <a:pt x="7156" y="0"/>
                  </a:moveTo>
                  <a:lnTo>
                    <a:pt x="6785" y="387"/>
                  </a:lnTo>
                  <a:lnTo>
                    <a:pt x="5672" y="1499"/>
                  </a:lnTo>
                  <a:lnTo>
                    <a:pt x="4544" y="2612"/>
                  </a:lnTo>
                  <a:lnTo>
                    <a:pt x="3447" y="3725"/>
                  </a:lnTo>
                  <a:lnTo>
                    <a:pt x="2334" y="4838"/>
                  </a:lnTo>
                  <a:lnTo>
                    <a:pt x="1221" y="5951"/>
                  </a:lnTo>
                  <a:lnTo>
                    <a:pt x="108" y="7064"/>
                  </a:lnTo>
                  <a:lnTo>
                    <a:pt x="0" y="7172"/>
                  </a:lnTo>
                  <a:lnTo>
                    <a:pt x="0" y="7373"/>
                  </a:lnTo>
                  <a:lnTo>
                    <a:pt x="371" y="7002"/>
                  </a:lnTo>
                  <a:lnTo>
                    <a:pt x="1484" y="5889"/>
                  </a:lnTo>
                  <a:lnTo>
                    <a:pt x="2597" y="4776"/>
                  </a:lnTo>
                  <a:lnTo>
                    <a:pt x="3710" y="3663"/>
                  </a:lnTo>
                  <a:lnTo>
                    <a:pt x="4822" y="2550"/>
                  </a:lnTo>
                  <a:lnTo>
                    <a:pt x="5935" y="1438"/>
                  </a:lnTo>
                  <a:lnTo>
                    <a:pt x="7048" y="325"/>
                  </a:lnTo>
                  <a:lnTo>
                    <a:pt x="737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118175" y="1197925"/>
              <a:ext cx="314003" cy="314003"/>
            </a:xfrm>
            <a:custGeom>
              <a:rect b="b" l="l" r="r" t="t"/>
              <a:pathLst>
                <a:path extrusionOk="0" h="8486" w="8486">
                  <a:moveTo>
                    <a:pt x="8269" y="0"/>
                  </a:moveTo>
                  <a:lnTo>
                    <a:pt x="7898" y="387"/>
                  </a:lnTo>
                  <a:lnTo>
                    <a:pt x="6785" y="1499"/>
                  </a:lnTo>
                  <a:lnTo>
                    <a:pt x="5672" y="2612"/>
                  </a:lnTo>
                  <a:lnTo>
                    <a:pt x="4544" y="3725"/>
                  </a:lnTo>
                  <a:lnTo>
                    <a:pt x="2334" y="5951"/>
                  </a:lnTo>
                  <a:lnTo>
                    <a:pt x="1221" y="7064"/>
                  </a:lnTo>
                  <a:lnTo>
                    <a:pt x="108" y="8176"/>
                  </a:lnTo>
                  <a:lnTo>
                    <a:pt x="0" y="8285"/>
                  </a:lnTo>
                  <a:lnTo>
                    <a:pt x="0" y="8486"/>
                  </a:lnTo>
                  <a:lnTo>
                    <a:pt x="371" y="8115"/>
                  </a:lnTo>
                  <a:lnTo>
                    <a:pt x="1484" y="7002"/>
                  </a:lnTo>
                  <a:lnTo>
                    <a:pt x="2597" y="5889"/>
                  </a:lnTo>
                  <a:lnTo>
                    <a:pt x="3710" y="4776"/>
                  </a:lnTo>
                  <a:lnTo>
                    <a:pt x="5935" y="2550"/>
                  </a:lnTo>
                  <a:lnTo>
                    <a:pt x="7048" y="1438"/>
                  </a:lnTo>
                  <a:lnTo>
                    <a:pt x="8161" y="325"/>
                  </a:lnTo>
                  <a:lnTo>
                    <a:pt x="848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118175" y="1197925"/>
              <a:ext cx="355187" cy="355187"/>
            </a:xfrm>
            <a:custGeom>
              <a:rect b="b" l="l" r="r" t="t"/>
              <a:pathLst>
                <a:path extrusionOk="0" h="9599" w="9599">
                  <a:moveTo>
                    <a:pt x="9382" y="0"/>
                  </a:moveTo>
                  <a:lnTo>
                    <a:pt x="9011" y="387"/>
                  </a:lnTo>
                  <a:lnTo>
                    <a:pt x="7898" y="1499"/>
                  </a:lnTo>
                  <a:lnTo>
                    <a:pt x="6785" y="2612"/>
                  </a:lnTo>
                  <a:lnTo>
                    <a:pt x="5672" y="3725"/>
                  </a:lnTo>
                  <a:lnTo>
                    <a:pt x="4544" y="4838"/>
                  </a:lnTo>
                  <a:lnTo>
                    <a:pt x="3447" y="5951"/>
                  </a:lnTo>
                  <a:lnTo>
                    <a:pt x="2334" y="7064"/>
                  </a:lnTo>
                  <a:lnTo>
                    <a:pt x="1221" y="8176"/>
                  </a:lnTo>
                  <a:lnTo>
                    <a:pt x="108" y="9289"/>
                  </a:lnTo>
                  <a:lnTo>
                    <a:pt x="0" y="9397"/>
                  </a:lnTo>
                  <a:lnTo>
                    <a:pt x="0" y="9598"/>
                  </a:lnTo>
                  <a:lnTo>
                    <a:pt x="371" y="9227"/>
                  </a:lnTo>
                  <a:lnTo>
                    <a:pt x="1484" y="8115"/>
                  </a:lnTo>
                  <a:lnTo>
                    <a:pt x="2597" y="7002"/>
                  </a:lnTo>
                  <a:lnTo>
                    <a:pt x="3710" y="5889"/>
                  </a:lnTo>
                  <a:lnTo>
                    <a:pt x="4822" y="4776"/>
                  </a:lnTo>
                  <a:lnTo>
                    <a:pt x="5935" y="3663"/>
                  </a:lnTo>
                  <a:lnTo>
                    <a:pt x="7048" y="2550"/>
                  </a:lnTo>
                  <a:lnTo>
                    <a:pt x="8161" y="1438"/>
                  </a:lnTo>
                  <a:lnTo>
                    <a:pt x="9274" y="325"/>
                  </a:lnTo>
                  <a:lnTo>
                    <a:pt x="959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118175" y="1197925"/>
              <a:ext cx="396371" cy="396371"/>
            </a:xfrm>
            <a:custGeom>
              <a:rect b="b" l="l" r="r" t="t"/>
              <a:pathLst>
                <a:path extrusionOk="0" h="10712" w="10712">
                  <a:moveTo>
                    <a:pt x="10495" y="0"/>
                  </a:moveTo>
                  <a:lnTo>
                    <a:pt x="10124" y="387"/>
                  </a:lnTo>
                  <a:lnTo>
                    <a:pt x="9011" y="1499"/>
                  </a:lnTo>
                  <a:lnTo>
                    <a:pt x="7898" y="2612"/>
                  </a:lnTo>
                  <a:lnTo>
                    <a:pt x="6785" y="3725"/>
                  </a:lnTo>
                  <a:lnTo>
                    <a:pt x="5672" y="4838"/>
                  </a:lnTo>
                  <a:lnTo>
                    <a:pt x="4544" y="5951"/>
                  </a:lnTo>
                  <a:lnTo>
                    <a:pt x="2334" y="8176"/>
                  </a:lnTo>
                  <a:lnTo>
                    <a:pt x="1221" y="9289"/>
                  </a:lnTo>
                  <a:lnTo>
                    <a:pt x="108" y="10402"/>
                  </a:lnTo>
                  <a:lnTo>
                    <a:pt x="0" y="10510"/>
                  </a:lnTo>
                  <a:lnTo>
                    <a:pt x="0" y="10711"/>
                  </a:lnTo>
                  <a:lnTo>
                    <a:pt x="371" y="10340"/>
                  </a:lnTo>
                  <a:lnTo>
                    <a:pt x="1484" y="9227"/>
                  </a:lnTo>
                  <a:lnTo>
                    <a:pt x="2597" y="8115"/>
                  </a:lnTo>
                  <a:lnTo>
                    <a:pt x="3710" y="7002"/>
                  </a:lnTo>
                  <a:lnTo>
                    <a:pt x="5935" y="4776"/>
                  </a:lnTo>
                  <a:lnTo>
                    <a:pt x="7048" y="3663"/>
                  </a:lnTo>
                  <a:lnTo>
                    <a:pt x="8161" y="2550"/>
                  </a:lnTo>
                  <a:lnTo>
                    <a:pt x="9274" y="1438"/>
                  </a:lnTo>
                  <a:lnTo>
                    <a:pt x="10386" y="325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118175" y="1197925"/>
              <a:ext cx="437518" cy="437518"/>
            </a:xfrm>
            <a:custGeom>
              <a:rect b="b" l="l" r="r" t="t"/>
              <a:pathLst>
                <a:path extrusionOk="0" h="11824" w="11824">
                  <a:moveTo>
                    <a:pt x="11607" y="0"/>
                  </a:moveTo>
                  <a:lnTo>
                    <a:pt x="11237" y="387"/>
                  </a:lnTo>
                  <a:lnTo>
                    <a:pt x="10124" y="1499"/>
                  </a:lnTo>
                  <a:lnTo>
                    <a:pt x="9011" y="2612"/>
                  </a:lnTo>
                  <a:lnTo>
                    <a:pt x="7898" y="3725"/>
                  </a:lnTo>
                  <a:lnTo>
                    <a:pt x="6785" y="4838"/>
                  </a:lnTo>
                  <a:lnTo>
                    <a:pt x="5672" y="5951"/>
                  </a:lnTo>
                  <a:lnTo>
                    <a:pt x="4544" y="7064"/>
                  </a:lnTo>
                  <a:lnTo>
                    <a:pt x="3447" y="8176"/>
                  </a:lnTo>
                  <a:lnTo>
                    <a:pt x="2334" y="9289"/>
                  </a:lnTo>
                  <a:lnTo>
                    <a:pt x="1221" y="10402"/>
                  </a:lnTo>
                  <a:lnTo>
                    <a:pt x="108" y="11515"/>
                  </a:lnTo>
                  <a:lnTo>
                    <a:pt x="0" y="11608"/>
                  </a:lnTo>
                  <a:lnTo>
                    <a:pt x="0" y="11824"/>
                  </a:lnTo>
                  <a:lnTo>
                    <a:pt x="371" y="11453"/>
                  </a:lnTo>
                  <a:lnTo>
                    <a:pt x="1484" y="10340"/>
                  </a:lnTo>
                  <a:lnTo>
                    <a:pt x="2597" y="9227"/>
                  </a:lnTo>
                  <a:lnTo>
                    <a:pt x="3710" y="8115"/>
                  </a:lnTo>
                  <a:lnTo>
                    <a:pt x="4822" y="7002"/>
                  </a:lnTo>
                  <a:lnTo>
                    <a:pt x="5935" y="5889"/>
                  </a:lnTo>
                  <a:lnTo>
                    <a:pt x="7048" y="4776"/>
                  </a:lnTo>
                  <a:lnTo>
                    <a:pt x="8161" y="3663"/>
                  </a:lnTo>
                  <a:lnTo>
                    <a:pt x="9274" y="2550"/>
                  </a:lnTo>
                  <a:lnTo>
                    <a:pt x="10386" y="1438"/>
                  </a:lnTo>
                  <a:lnTo>
                    <a:pt x="11499" y="325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118175" y="1197925"/>
              <a:ext cx="478701" cy="478701"/>
            </a:xfrm>
            <a:custGeom>
              <a:rect b="b" l="l" r="r" t="t"/>
              <a:pathLst>
                <a:path extrusionOk="0" h="12937" w="12937">
                  <a:moveTo>
                    <a:pt x="12720" y="0"/>
                  </a:moveTo>
                  <a:lnTo>
                    <a:pt x="12349" y="387"/>
                  </a:lnTo>
                  <a:lnTo>
                    <a:pt x="11237" y="1499"/>
                  </a:lnTo>
                  <a:lnTo>
                    <a:pt x="10124" y="2612"/>
                  </a:lnTo>
                  <a:lnTo>
                    <a:pt x="9011" y="3725"/>
                  </a:lnTo>
                  <a:lnTo>
                    <a:pt x="7898" y="4838"/>
                  </a:lnTo>
                  <a:lnTo>
                    <a:pt x="6785" y="5951"/>
                  </a:lnTo>
                  <a:lnTo>
                    <a:pt x="5672" y="7064"/>
                  </a:lnTo>
                  <a:lnTo>
                    <a:pt x="4544" y="8176"/>
                  </a:lnTo>
                  <a:lnTo>
                    <a:pt x="2334" y="10402"/>
                  </a:lnTo>
                  <a:lnTo>
                    <a:pt x="1221" y="11515"/>
                  </a:lnTo>
                  <a:lnTo>
                    <a:pt x="108" y="12628"/>
                  </a:lnTo>
                  <a:lnTo>
                    <a:pt x="0" y="12736"/>
                  </a:lnTo>
                  <a:lnTo>
                    <a:pt x="0" y="12937"/>
                  </a:lnTo>
                  <a:lnTo>
                    <a:pt x="371" y="12566"/>
                  </a:lnTo>
                  <a:lnTo>
                    <a:pt x="1484" y="11453"/>
                  </a:lnTo>
                  <a:lnTo>
                    <a:pt x="2597" y="10340"/>
                  </a:lnTo>
                  <a:lnTo>
                    <a:pt x="3710" y="9227"/>
                  </a:lnTo>
                  <a:lnTo>
                    <a:pt x="5935" y="7002"/>
                  </a:lnTo>
                  <a:lnTo>
                    <a:pt x="7048" y="5889"/>
                  </a:lnTo>
                  <a:lnTo>
                    <a:pt x="8161" y="4776"/>
                  </a:lnTo>
                  <a:lnTo>
                    <a:pt x="9274" y="3663"/>
                  </a:lnTo>
                  <a:lnTo>
                    <a:pt x="10386" y="2550"/>
                  </a:lnTo>
                  <a:lnTo>
                    <a:pt x="11499" y="1438"/>
                  </a:lnTo>
                  <a:lnTo>
                    <a:pt x="12612" y="325"/>
                  </a:lnTo>
                  <a:lnTo>
                    <a:pt x="1293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1118175" y="1197925"/>
              <a:ext cx="519885" cy="519885"/>
            </a:xfrm>
            <a:custGeom>
              <a:rect b="b" l="l" r="r" t="t"/>
              <a:pathLst>
                <a:path extrusionOk="0" h="14050" w="14050">
                  <a:moveTo>
                    <a:pt x="13833" y="0"/>
                  </a:moveTo>
                  <a:lnTo>
                    <a:pt x="12349" y="1499"/>
                  </a:lnTo>
                  <a:lnTo>
                    <a:pt x="11237" y="2612"/>
                  </a:lnTo>
                  <a:lnTo>
                    <a:pt x="10124" y="3725"/>
                  </a:lnTo>
                  <a:lnTo>
                    <a:pt x="9011" y="4838"/>
                  </a:lnTo>
                  <a:lnTo>
                    <a:pt x="7898" y="5951"/>
                  </a:lnTo>
                  <a:lnTo>
                    <a:pt x="6785" y="7064"/>
                  </a:lnTo>
                  <a:lnTo>
                    <a:pt x="5672" y="8176"/>
                  </a:lnTo>
                  <a:lnTo>
                    <a:pt x="4544" y="9289"/>
                  </a:lnTo>
                  <a:lnTo>
                    <a:pt x="3447" y="10402"/>
                  </a:lnTo>
                  <a:lnTo>
                    <a:pt x="2334" y="11515"/>
                  </a:lnTo>
                  <a:lnTo>
                    <a:pt x="1221" y="12628"/>
                  </a:lnTo>
                  <a:lnTo>
                    <a:pt x="108" y="13740"/>
                  </a:lnTo>
                  <a:lnTo>
                    <a:pt x="0" y="13849"/>
                  </a:lnTo>
                  <a:lnTo>
                    <a:pt x="0" y="14050"/>
                  </a:lnTo>
                  <a:lnTo>
                    <a:pt x="371" y="13679"/>
                  </a:lnTo>
                  <a:lnTo>
                    <a:pt x="1484" y="12566"/>
                  </a:lnTo>
                  <a:lnTo>
                    <a:pt x="2597" y="11453"/>
                  </a:lnTo>
                  <a:lnTo>
                    <a:pt x="3710" y="10340"/>
                  </a:lnTo>
                  <a:lnTo>
                    <a:pt x="4822" y="9227"/>
                  </a:lnTo>
                  <a:lnTo>
                    <a:pt x="5935" y="8115"/>
                  </a:lnTo>
                  <a:lnTo>
                    <a:pt x="7048" y="7002"/>
                  </a:lnTo>
                  <a:lnTo>
                    <a:pt x="8161" y="5889"/>
                  </a:lnTo>
                  <a:lnTo>
                    <a:pt x="9274" y="4776"/>
                  </a:lnTo>
                  <a:lnTo>
                    <a:pt x="10386" y="3663"/>
                  </a:lnTo>
                  <a:lnTo>
                    <a:pt x="11499" y="2550"/>
                  </a:lnTo>
                  <a:lnTo>
                    <a:pt x="12612" y="1438"/>
                  </a:lnTo>
                  <a:lnTo>
                    <a:pt x="13725" y="325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118175" y="1197925"/>
              <a:ext cx="561069" cy="561069"/>
            </a:xfrm>
            <a:custGeom>
              <a:rect b="b" l="l" r="r" t="t"/>
              <a:pathLst>
                <a:path extrusionOk="0" h="15163" w="15163">
                  <a:moveTo>
                    <a:pt x="14946" y="0"/>
                  </a:moveTo>
                  <a:lnTo>
                    <a:pt x="14575" y="387"/>
                  </a:lnTo>
                  <a:lnTo>
                    <a:pt x="13462" y="1499"/>
                  </a:lnTo>
                  <a:lnTo>
                    <a:pt x="12349" y="2612"/>
                  </a:lnTo>
                  <a:lnTo>
                    <a:pt x="11237" y="3725"/>
                  </a:lnTo>
                  <a:lnTo>
                    <a:pt x="10124" y="4838"/>
                  </a:lnTo>
                  <a:lnTo>
                    <a:pt x="9011" y="5951"/>
                  </a:lnTo>
                  <a:lnTo>
                    <a:pt x="7898" y="7064"/>
                  </a:lnTo>
                  <a:lnTo>
                    <a:pt x="6785" y="8176"/>
                  </a:lnTo>
                  <a:lnTo>
                    <a:pt x="5672" y="9289"/>
                  </a:lnTo>
                  <a:lnTo>
                    <a:pt x="4544" y="10402"/>
                  </a:lnTo>
                  <a:lnTo>
                    <a:pt x="2334" y="12628"/>
                  </a:lnTo>
                  <a:lnTo>
                    <a:pt x="1221" y="13740"/>
                  </a:lnTo>
                  <a:lnTo>
                    <a:pt x="108" y="14853"/>
                  </a:lnTo>
                  <a:lnTo>
                    <a:pt x="0" y="14961"/>
                  </a:lnTo>
                  <a:lnTo>
                    <a:pt x="0" y="15162"/>
                  </a:lnTo>
                  <a:lnTo>
                    <a:pt x="371" y="14791"/>
                  </a:lnTo>
                  <a:lnTo>
                    <a:pt x="1484" y="13679"/>
                  </a:lnTo>
                  <a:lnTo>
                    <a:pt x="2597" y="12566"/>
                  </a:lnTo>
                  <a:lnTo>
                    <a:pt x="3710" y="11453"/>
                  </a:lnTo>
                  <a:lnTo>
                    <a:pt x="5935" y="9227"/>
                  </a:lnTo>
                  <a:lnTo>
                    <a:pt x="7048" y="8115"/>
                  </a:lnTo>
                  <a:lnTo>
                    <a:pt x="8161" y="7002"/>
                  </a:lnTo>
                  <a:lnTo>
                    <a:pt x="9274" y="5889"/>
                  </a:lnTo>
                  <a:lnTo>
                    <a:pt x="10386" y="4776"/>
                  </a:lnTo>
                  <a:lnTo>
                    <a:pt x="11499" y="3663"/>
                  </a:lnTo>
                  <a:lnTo>
                    <a:pt x="12612" y="2550"/>
                  </a:lnTo>
                  <a:lnTo>
                    <a:pt x="13725" y="1438"/>
                  </a:lnTo>
                  <a:lnTo>
                    <a:pt x="1516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1118175" y="1197925"/>
              <a:ext cx="602253" cy="602253"/>
            </a:xfrm>
            <a:custGeom>
              <a:rect b="b" l="l" r="r" t="t"/>
              <a:pathLst>
                <a:path extrusionOk="0" h="16276" w="16276">
                  <a:moveTo>
                    <a:pt x="16059" y="0"/>
                  </a:moveTo>
                  <a:lnTo>
                    <a:pt x="15672" y="387"/>
                  </a:lnTo>
                  <a:lnTo>
                    <a:pt x="14575" y="1499"/>
                  </a:lnTo>
                  <a:lnTo>
                    <a:pt x="12349" y="3725"/>
                  </a:lnTo>
                  <a:lnTo>
                    <a:pt x="11237" y="4838"/>
                  </a:lnTo>
                  <a:lnTo>
                    <a:pt x="10124" y="5951"/>
                  </a:lnTo>
                  <a:lnTo>
                    <a:pt x="9011" y="7064"/>
                  </a:lnTo>
                  <a:lnTo>
                    <a:pt x="7898" y="8176"/>
                  </a:lnTo>
                  <a:lnTo>
                    <a:pt x="6785" y="9289"/>
                  </a:lnTo>
                  <a:lnTo>
                    <a:pt x="5672" y="10402"/>
                  </a:lnTo>
                  <a:lnTo>
                    <a:pt x="4544" y="11515"/>
                  </a:lnTo>
                  <a:lnTo>
                    <a:pt x="3447" y="12628"/>
                  </a:lnTo>
                  <a:lnTo>
                    <a:pt x="2334" y="13740"/>
                  </a:lnTo>
                  <a:lnTo>
                    <a:pt x="1221" y="14853"/>
                  </a:lnTo>
                  <a:lnTo>
                    <a:pt x="108" y="15966"/>
                  </a:lnTo>
                  <a:lnTo>
                    <a:pt x="0" y="16074"/>
                  </a:lnTo>
                  <a:lnTo>
                    <a:pt x="0" y="16275"/>
                  </a:lnTo>
                  <a:lnTo>
                    <a:pt x="371" y="15904"/>
                  </a:lnTo>
                  <a:lnTo>
                    <a:pt x="1484" y="14791"/>
                  </a:lnTo>
                  <a:lnTo>
                    <a:pt x="2597" y="13679"/>
                  </a:lnTo>
                  <a:lnTo>
                    <a:pt x="3710" y="12566"/>
                  </a:lnTo>
                  <a:lnTo>
                    <a:pt x="4822" y="11453"/>
                  </a:lnTo>
                  <a:lnTo>
                    <a:pt x="5935" y="10340"/>
                  </a:lnTo>
                  <a:lnTo>
                    <a:pt x="7048" y="9227"/>
                  </a:lnTo>
                  <a:lnTo>
                    <a:pt x="8161" y="8115"/>
                  </a:lnTo>
                  <a:lnTo>
                    <a:pt x="9274" y="7002"/>
                  </a:lnTo>
                  <a:lnTo>
                    <a:pt x="10386" y="5889"/>
                  </a:lnTo>
                  <a:lnTo>
                    <a:pt x="11499" y="4776"/>
                  </a:lnTo>
                  <a:lnTo>
                    <a:pt x="12612" y="3663"/>
                  </a:lnTo>
                  <a:lnTo>
                    <a:pt x="13725" y="2550"/>
                  </a:lnTo>
                  <a:lnTo>
                    <a:pt x="14838" y="1438"/>
                  </a:lnTo>
                  <a:lnTo>
                    <a:pt x="15951" y="325"/>
                  </a:lnTo>
                  <a:lnTo>
                    <a:pt x="1627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1118175" y="1197925"/>
              <a:ext cx="643399" cy="643436"/>
            </a:xfrm>
            <a:custGeom>
              <a:rect b="b" l="l" r="r" t="t"/>
              <a:pathLst>
                <a:path extrusionOk="0" h="17389" w="17388">
                  <a:moveTo>
                    <a:pt x="17172" y="0"/>
                  </a:moveTo>
                  <a:lnTo>
                    <a:pt x="16801" y="387"/>
                  </a:lnTo>
                  <a:lnTo>
                    <a:pt x="15688" y="1499"/>
                  </a:lnTo>
                  <a:lnTo>
                    <a:pt x="15672" y="1499"/>
                  </a:lnTo>
                  <a:lnTo>
                    <a:pt x="14575" y="2612"/>
                  </a:lnTo>
                  <a:lnTo>
                    <a:pt x="13462" y="3725"/>
                  </a:lnTo>
                  <a:lnTo>
                    <a:pt x="12349" y="4838"/>
                  </a:lnTo>
                  <a:lnTo>
                    <a:pt x="11237" y="5951"/>
                  </a:lnTo>
                  <a:lnTo>
                    <a:pt x="10124" y="7064"/>
                  </a:lnTo>
                  <a:lnTo>
                    <a:pt x="9011" y="8176"/>
                  </a:lnTo>
                  <a:lnTo>
                    <a:pt x="7898" y="9289"/>
                  </a:lnTo>
                  <a:lnTo>
                    <a:pt x="6785" y="10402"/>
                  </a:lnTo>
                  <a:lnTo>
                    <a:pt x="5672" y="11515"/>
                  </a:lnTo>
                  <a:lnTo>
                    <a:pt x="4544" y="12628"/>
                  </a:lnTo>
                  <a:lnTo>
                    <a:pt x="2334" y="14853"/>
                  </a:lnTo>
                  <a:lnTo>
                    <a:pt x="1221" y="15966"/>
                  </a:lnTo>
                  <a:lnTo>
                    <a:pt x="108" y="17079"/>
                  </a:lnTo>
                  <a:lnTo>
                    <a:pt x="0" y="17187"/>
                  </a:lnTo>
                  <a:lnTo>
                    <a:pt x="0" y="17388"/>
                  </a:lnTo>
                  <a:lnTo>
                    <a:pt x="371" y="17017"/>
                  </a:lnTo>
                  <a:lnTo>
                    <a:pt x="1484" y="15904"/>
                  </a:lnTo>
                  <a:lnTo>
                    <a:pt x="2597" y="14791"/>
                  </a:lnTo>
                  <a:lnTo>
                    <a:pt x="3710" y="13679"/>
                  </a:lnTo>
                  <a:lnTo>
                    <a:pt x="5935" y="11453"/>
                  </a:lnTo>
                  <a:lnTo>
                    <a:pt x="7048" y="10340"/>
                  </a:lnTo>
                  <a:lnTo>
                    <a:pt x="8161" y="9227"/>
                  </a:lnTo>
                  <a:lnTo>
                    <a:pt x="9274" y="8115"/>
                  </a:lnTo>
                  <a:lnTo>
                    <a:pt x="10386" y="7002"/>
                  </a:lnTo>
                  <a:lnTo>
                    <a:pt x="11499" y="5889"/>
                  </a:lnTo>
                  <a:lnTo>
                    <a:pt x="12612" y="4776"/>
                  </a:lnTo>
                  <a:lnTo>
                    <a:pt x="13725" y="3663"/>
                  </a:lnTo>
                  <a:lnTo>
                    <a:pt x="14838" y="2550"/>
                  </a:lnTo>
                  <a:lnTo>
                    <a:pt x="15951" y="1438"/>
                  </a:lnTo>
                  <a:lnTo>
                    <a:pt x="17063" y="325"/>
                  </a:lnTo>
                  <a:lnTo>
                    <a:pt x="1738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1118175" y="1197925"/>
              <a:ext cx="684583" cy="684583"/>
            </a:xfrm>
            <a:custGeom>
              <a:rect b="b" l="l" r="r" t="t"/>
              <a:pathLst>
                <a:path extrusionOk="0" h="18501" w="18501">
                  <a:moveTo>
                    <a:pt x="18284" y="0"/>
                  </a:moveTo>
                  <a:lnTo>
                    <a:pt x="17913" y="387"/>
                  </a:lnTo>
                  <a:lnTo>
                    <a:pt x="16801" y="1499"/>
                  </a:lnTo>
                  <a:lnTo>
                    <a:pt x="15672" y="2612"/>
                  </a:lnTo>
                  <a:lnTo>
                    <a:pt x="14575" y="3725"/>
                  </a:lnTo>
                  <a:lnTo>
                    <a:pt x="12349" y="5951"/>
                  </a:lnTo>
                  <a:lnTo>
                    <a:pt x="11237" y="7064"/>
                  </a:lnTo>
                  <a:lnTo>
                    <a:pt x="10124" y="8176"/>
                  </a:lnTo>
                  <a:lnTo>
                    <a:pt x="9011" y="9289"/>
                  </a:lnTo>
                  <a:lnTo>
                    <a:pt x="7898" y="10402"/>
                  </a:lnTo>
                  <a:lnTo>
                    <a:pt x="6785" y="11515"/>
                  </a:lnTo>
                  <a:lnTo>
                    <a:pt x="5672" y="12628"/>
                  </a:lnTo>
                  <a:lnTo>
                    <a:pt x="4544" y="13740"/>
                  </a:lnTo>
                  <a:lnTo>
                    <a:pt x="3447" y="14853"/>
                  </a:lnTo>
                  <a:lnTo>
                    <a:pt x="2334" y="15966"/>
                  </a:lnTo>
                  <a:lnTo>
                    <a:pt x="1221" y="17079"/>
                  </a:lnTo>
                  <a:lnTo>
                    <a:pt x="108" y="18192"/>
                  </a:lnTo>
                  <a:lnTo>
                    <a:pt x="0" y="18284"/>
                  </a:lnTo>
                  <a:lnTo>
                    <a:pt x="0" y="18501"/>
                  </a:lnTo>
                  <a:lnTo>
                    <a:pt x="371" y="18130"/>
                  </a:lnTo>
                  <a:lnTo>
                    <a:pt x="1484" y="17017"/>
                  </a:lnTo>
                  <a:lnTo>
                    <a:pt x="2597" y="15904"/>
                  </a:lnTo>
                  <a:lnTo>
                    <a:pt x="3710" y="14791"/>
                  </a:lnTo>
                  <a:lnTo>
                    <a:pt x="4822" y="13679"/>
                  </a:lnTo>
                  <a:lnTo>
                    <a:pt x="5935" y="12566"/>
                  </a:lnTo>
                  <a:lnTo>
                    <a:pt x="7048" y="11453"/>
                  </a:lnTo>
                  <a:lnTo>
                    <a:pt x="8161" y="10340"/>
                  </a:lnTo>
                  <a:lnTo>
                    <a:pt x="9274" y="9227"/>
                  </a:lnTo>
                  <a:lnTo>
                    <a:pt x="10386" y="8115"/>
                  </a:lnTo>
                  <a:lnTo>
                    <a:pt x="11499" y="7002"/>
                  </a:lnTo>
                  <a:lnTo>
                    <a:pt x="12612" y="5889"/>
                  </a:lnTo>
                  <a:lnTo>
                    <a:pt x="13725" y="4776"/>
                  </a:lnTo>
                  <a:lnTo>
                    <a:pt x="15951" y="2550"/>
                  </a:lnTo>
                  <a:lnTo>
                    <a:pt x="17063" y="1438"/>
                  </a:lnTo>
                  <a:lnTo>
                    <a:pt x="18176" y="325"/>
                  </a:lnTo>
                  <a:lnTo>
                    <a:pt x="1850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118175" y="1197925"/>
              <a:ext cx="725767" cy="725767"/>
            </a:xfrm>
            <a:custGeom>
              <a:rect b="b" l="l" r="r" t="t"/>
              <a:pathLst>
                <a:path extrusionOk="0" h="19614" w="19614">
                  <a:moveTo>
                    <a:pt x="19397" y="0"/>
                  </a:moveTo>
                  <a:lnTo>
                    <a:pt x="19026" y="387"/>
                  </a:lnTo>
                  <a:lnTo>
                    <a:pt x="17913" y="1499"/>
                  </a:lnTo>
                  <a:lnTo>
                    <a:pt x="16801" y="2612"/>
                  </a:lnTo>
                  <a:lnTo>
                    <a:pt x="15688" y="3725"/>
                  </a:lnTo>
                  <a:lnTo>
                    <a:pt x="15672" y="3725"/>
                  </a:lnTo>
                  <a:lnTo>
                    <a:pt x="14575" y="4838"/>
                  </a:lnTo>
                  <a:lnTo>
                    <a:pt x="13462" y="5951"/>
                  </a:lnTo>
                  <a:lnTo>
                    <a:pt x="12349" y="7064"/>
                  </a:lnTo>
                  <a:lnTo>
                    <a:pt x="11237" y="8176"/>
                  </a:lnTo>
                  <a:lnTo>
                    <a:pt x="10124" y="9289"/>
                  </a:lnTo>
                  <a:lnTo>
                    <a:pt x="9011" y="10402"/>
                  </a:lnTo>
                  <a:lnTo>
                    <a:pt x="7898" y="11515"/>
                  </a:lnTo>
                  <a:lnTo>
                    <a:pt x="6785" y="12628"/>
                  </a:lnTo>
                  <a:lnTo>
                    <a:pt x="5672" y="13740"/>
                  </a:lnTo>
                  <a:lnTo>
                    <a:pt x="4544" y="14853"/>
                  </a:lnTo>
                  <a:lnTo>
                    <a:pt x="3447" y="15966"/>
                  </a:lnTo>
                  <a:lnTo>
                    <a:pt x="2334" y="17079"/>
                  </a:lnTo>
                  <a:lnTo>
                    <a:pt x="1221" y="18192"/>
                  </a:lnTo>
                  <a:lnTo>
                    <a:pt x="108" y="19305"/>
                  </a:lnTo>
                  <a:lnTo>
                    <a:pt x="0" y="19413"/>
                  </a:lnTo>
                  <a:lnTo>
                    <a:pt x="0" y="19614"/>
                  </a:lnTo>
                  <a:lnTo>
                    <a:pt x="371" y="19243"/>
                  </a:lnTo>
                  <a:lnTo>
                    <a:pt x="1484" y="18130"/>
                  </a:lnTo>
                  <a:lnTo>
                    <a:pt x="2597" y="17017"/>
                  </a:lnTo>
                  <a:lnTo>
                    <a:pt x="3710" y="15904"/>
                  </a:lnTo>
                  <a:lnTo>
                    <a:pt x="5935" y="13679"/>
                  </a:lnTo>
                  <a:lnTo>
                    <a:pt x="7048" y="12566"/>
                  </a:lnTo>
                  <a:lnTo>
                    <a:pt x="8161" y="11453"/>
                  </a:lnTo>
                  <a:lnTo>
                    <a:pt x="9274" y="10340"/>
                  </a:lnTo>
                  <a:lnTo>
                    <a:pt x="10386" y="9227"/>
                  </a:lnTo>
                  <a:lnTo>
                    <a:pt x="11499" y="8115"/>
                  </a:lnTo>
                  <a:lnTo>
                    <a:pt x="12612" y="7002"/>
                  </a:lnTo>
                  <a:lnTo>
                    <a:pt x="13725" y="5889"/>
                  </a:lnTo>
                  <a:lnTo>
                    <a:pt x="14838" y="4776"/>
                  </a:lnTo>
                  <a:lnTo>
                    <a:pt x="15951" y="3663"/>
                  </a:lnTo>
                  <a:lnTo>
                    <a:pt x="17063" y="2550"/>
                  </a:lnTo>
                  <a:lnTo>
                    <a:pt x="18176" y="1438"/>
                  </a:lnTo>
                  <a:lnTo>
                    <a:pt x="19289" y="325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118175" y="1197925"/>
              <a:ext cx="766951" cy="766951"/>
            </a:xfrm>
            <a:custGeom>
              <a:rect b="b" l="l" r="r" t="t"/>
              <a:pathLst>
                <a:path extrusionOk="0" h="20727" w="20727">
                  <a:moveTo>
                    <a:pt x="20525" y="0"/>
                  </a:moveTo>
                  <a:lnTo>
                    <a:pt x="20139" y="387"/>
                  </a:lnTo>
                  <a:lnTo>
                    <a:pt x="19026" y="1499"/>
                  </a:lnTo>
                  <a:lnTo>
                    <a:pt x="17913" y="2612"/>
                  </a:lnTo>
                  <a:lnTo>
                    <a:pt x="16801" y="3725"/>
                  </a:lnTo>
                  <a:lnTo>
                    <a:pt x="15672" y="4838"/>
                  </a:lnTo>
                  <a:lnTo>
                    <a:pt x="14575" y="5951"/>
                  </a:lnTo>
                  <a:lnTo>
                    <a:pt x="12349" y="8176"/>
                  </a:lnTo>
                  <a:lnTo>
                    <a:pt x="11237" y="9289"/>
                  </a:lnTo>
                  <a:lnTo>
                    <a:pt x="10124" y="10402"/>
                  </a:lnTo>
                  <a:lnTo>
                    <a:pt x="9011" y="11515"/>
                  </a:lnTo>
                  <a:lnTo>
                    <a:pt x="7898" y="12628"/>
                  </a:lnTo>
                  <a:lnTo>
                    <a:pt x="6785" y="13740"/>
                  </a:lnTo>
                  <a:lnTo>
                    <a:pt x="5672" y="14853"/>
                  </a:lnTo>
                  <a:lnTo>
                    <a:pt x="4544" y="15966"/>
                  </a:lnTo>
                  <a:lnTo>
                    <a:pt x="2751" y="17759"/>
                  </a:lnTo>
                  <a:lnTo>
                    <a:pt x="2334" y="18192"/>
                  </a:lnTo>
                  <a:lnTo>
                    <a:pt x="1221" y="19305"/>
                  </a:lnTo>
                  <a:lnTo>
                    <a:pt x="108" y="20417"/>
                  </a:lnTo>
                  <a:lnTo>
                    <a:pt x="0" y="20526"/>
                  </a:lnTo>
                  <a:lnTo>
                    <a:pt x="0" y="20727"/>
                  </a:lnTo>
                  <a:lnTo>
                    <a:pt x="371" y="20356"/>
                  </a:lnTo>
                  <a:lnTo>
                    <a:pt x="1484" y="19243"/>
                  </a:lnTo>
                  <a:lnTo>
                    <a:pt x="2597" y="18130"/>
                  </a:lnTo>
                  <a:lnTo>
                    <a:pt x="3710" y="17017"/>
                  </a:lnTo>
                  <a:lnTo>
                    <a:pt x="4822" y="15904"/>
                  </a:lnTo>
                  <a:lnTo>
                    <a:pt x="5935" y="14791"/>
                  </a:lnTo>
                  <a:lnTo>
                    <a:pt x="7048" y="13679"/>
                  </a:lnTo>
                  <a:lnTo>
                    <a:pt x="8161" y="12566"/>
                  </a:lnTo>
                  <a:lnTo>
                    <a:pt x="9274" y="11453"/>
                  </a:lnTo>
                  <a:lnTo>
                    <a:pt x="10386" y="10340"/>
                  </a:lnTo>
                  <a:lnTo>
                    <a:pt x="11499" y="9227"/>
                  </a:lnTo>
                  <a:lnTo>
                    <a:pt x="12612" y="8115"/>
                  </a:lnTo>
                  <a:lnTo>
                    <a:pt x="13725" y="7002"/>
                  </a:lnTo>
                  <a:lnTo>
                    <a:pt x="15951" y="4776"/>
                  </a:lnTo>
                  <a:lnTo>
                    <a:pt x="17063" y="3663"/>
                  </a:lnTo>
                  <a:lnTo>
                    <a:pt x="18176" y="2550"/>
                  </a:lnTo>
                  <a:lnTo>
                    <a:pt x="19289" y="1438"/>
                  </a:lnTo>
                  <a:lnTo>
                    <a:pt x="20402" y="325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1118175" y="1197925"/>
              <a:ext cx="808135" cy="808135"/>
            </a:xfrm>
            <a:custGeom>
              <a:rect b="b" l="l" r="r" t="t"/>
              <a:pathLst>
                <a:path extrusionOk="0" h="21840" w="21840">
                  <a:moveTo>
                    <a:pt x="21638" y="0"/>
                  </a:moveTo>
                  <a:lnTo>
                    <a:pt x="21252" y="387"/>
                  </a:lnTo>
                  <a:lnTo>
                    <a:pt x="20139" y="1499"/>
                  </a:lnTo>
                  <a:lnTo>
                    <a:pt x="19026" y="2612"/>
                  </a:lnTo>
                  <a:lnTo>
                    <a:pt x="17913" y="3725"/>
                  </a:lnTo>
                  <a:lnTo>
                    <a:pt x="16801" y="4838"/>
                  </a:lnTo>
                  <a:lnTo>
                    <a:pt x="15688" y="5951"/>
                  </a:lnTo>
                  <a:lnTo>
                    <a:pt x="15672" y="5951"/>
                  </a:lnTo>
                  <a:lnTo>
                    <a:pt x="14575" y="7064"/>
                  </a:lnTo>
                  <a:lnTo>
                    <a:pt x="13462" y="8176"/>
                  </a:lnTo>
                  <a:lnTo>
                    <a:pt x="12349" y="9289"/>
                  </a:lnTo>
                  <a:lnTo>
                    <a:pt x="11237" y="10402"/>
                  </a:lnTo>
                  <a:lnTo>
                    <a:pt x="10124" y="11515"/>
                  </a:lnTo>
                  <a:lnTo>
                    <a:pt x="9011" y="12628"/>
                  </a:lnTo>
                  <a:lnTo>
                    <a:pt x="7898" y="13740"/>
                  </a:lnTo>
                  <a:lnTo>
                    <a:pt x="6785" y="14853"/>
                  </a:lnTo>
                  <a:lnTo>
                    <a:pt x="5672" y="15966"/>
                  </a:lnTo>
                  <a:lnTo>
                    <a:pt x="4544" y="17079"/>
                  </a:lnTo>
                  <a:lnTo>
                    <a:pt x="3447" y="18192"/>
                  </a:lnTo>
                  <a:lnTo>
                    <a:pt x="2334" y="19305"/>
                  </a:lnTo>
                  <a:lnTo>
                    <a:pt x="1221" y="20417"/>
                  </a:lnTo>
                  <a:lnTo>
                    <a:pt x="108" y="21530"/>
                  </a:lnTo>
                  <a:lnTo>
                    <a:pt x="0" y="21638"/>
                  </a:lnTo>
                  <a:lnTo>
                    <a:pt x="0" y="21839"/>
                  </a:lnTo>
                  <a:lnTo>
                    <a:pt x="371" y="21468"/>
                  </a:lnTo>
                  <a:lnTo>
                    <a:pt x="1484" y="20356"/>
                  </a:lnTo>
                  <a:lnTo>
                    <a:pt x="2597" y="19243"/>
                  </a:lnTo>
                  <a:lnTo>
                    <a:pt x="3710" y="18130"/>
                  </a:lnTo>
                  <a:lnTo>
                    <a:pt x="5935" y="15904"/>
                  </a:lnTo>
                  <a:lnTo>
                    <a:pt x="7048" y="14791"/>
                  </a:lnTo>
                  <a:lnTo>
                    <a:pt x="8161" y="13679"/>
                  </a:lnTo>
                  <a:lnTo>
                    <a:pt x="9274" y="12566"/>
                  </a:lnTo>
                  <a:lnTo>
                    <a:pt x="10386" y="11453"/>
                  </a:lnTo>
                  <a:lnTo>
                    <a:pt x="11499" y="10340"/>
                  </a:lnTo>
                  <a:lnTo>
                    <a:pt x="12612" y="9227"/>
                  </a:lnTo>
                  <a:lnTo>
                    <a:pt x="13725" y="8115"/>
                  </a:lnTo>
                  <a:lnTo>
                    <a:pt x="14838" y="7002"/>
                  </a:lnTo>
                  <a:lnTo>
                    <a:pt x="15951" y="5889"/>
                  </a:lnTo>
                  <a:lnTo>
                    <a:pt x="17063" y="4776"/>
                  </a:lnTo>
                  <a:lnTo>
                    <a:pt x="18176" y="3663"/>
                  </a:lnTo>
                  <a:lnTo>
                    <a:pt x="19289" y="2550"/>
                  </a:lnTo>
                  <a:lnTo>
                    <a:pt x="20402" y="1438"/>
                  </a:lnTo>
                  <a:lnTo>
                    <a:pt x="21515" y="325"/>
                  </a:lnTo>
                  <a:lnTo>
                    <a:pt x="2183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1118175" y="1197925"/>
              <a:ext cx="849318" cy="849318"/>
            </a:xfrm>
            <a:custGeom>
              <a:rect b="b" l="l" r="r" t="t"/>
              <a:pathLst>
                <a:path extrusionOk="0" h="22953" w="22953">
                  <a:moveTo>
                    <a:pt x="22751" y="0"/>
                  </a:moveTo>
                  <a:lnTo>
                    <a:pt x="22365" y="387"/>
                  </a:lnTo>
                  <a:lnTo>
                    <a:pt x="21252" y="1499"/>
                  </a:lnTo>
                  <a:lnTo>
                    <a:pt x="20139" y="2612"/>
                  </a:lnTo>
                  <a:lnTo>
                    <a:pt x="19026" y="3725"/>
                  </a:lnTo>
                  <a:lnTo>
                    <a:pt x="17913" y="4838"/>
                  </a:lnTo>
                  <a:lnTo>
                    <a:pt x="16801" y="5951"/>
                  </a:lnTo>
                  <a:lnTo>
                    <a:pt x="15672" y="7064"/>
                  </a:lnTo>
                  <a:lnTo>
                    <a:pt x="14575" y="8176"/>
                  </a:lnTo>
                  <a:lnTo>
                    <a:pt x="12349" y="10402"/>
                  </a:lnTo>
                  <a:lnTo>
                    <a:pt x="11237" y="11515"/>
                  </a:lnTo>
                  <a:lnTo>
                    <a:pt x="10124" y="12628"/>
                  </a:lnTo>
                  <a:lnTo>
                    <a:pt x="9011" y="13740"/>
                  </a:lnTo>
                  <a:lnTo>
                    <a:pt x="7898" y="14853"/>
                  </a:lnTo>
                  <a:lnTo>
                    <a:pt x="6785" y="15966"/>
                  </a:lnTo>
                  <a:lnTo>
                    <a:pt x="5672" y="17079"/>
                  </a:lnTo>
                  <a:lnTo>
                    <a:pt x="4544" y="18192"/>
                  </a:lnTo>
                  <a:lnTo>
                    <a:pt x="2751" y="19985"/>
                  </a:lnTo>
                  <a:lnTo>
                    <a:pt x="2334" y="20417"/>
                  </a:lnTo>
                  <a:lnTo>
                    <a:pt x="1221" y="21530"/>
                  </a:lnTo>
                  <a:lnTo>
                    <a:pt x="108" y="22643"/>
                  </a:lnTo>
                  <a:lnTo>
                    <a:pt x="0" y="22751"/>
                  </a:lnTo>
                  <a:lnTo>
                    <a:pt x="0" y="22952"/>
                  </a:lnTo>
                  <a:lnTo>
                    <a:pt x="371" y="22581"/>
                  </a:lnTo>
                  <a:lnTo>
                    <a:pt x="1484" y="21468"/>
                  </a:lnTo>
                  <a:lnTo>
                    <a:pt x="2597" y="20356"/>
                  </a:lnTo>
                  <a:lnTo>
                    <a:pt x="3710" y="19243"/>
                  </a:lnTo>
                  <a:lnTo>
                    <a:pt x="4822" y="18130"/>
                  </a:lnTo>
                  <a:lnTo>
                    <a:pt x="5935" y="17017"/>
                  </a:lnTo>
                  <a:lnTo>
                    <a:pt x="7048" y="15904"/>
                  </a:lnTo>
                  <a:lnTo>
                    <a:pt x="8161" y="14791"/>
                  </a:lnTo>
                  <a:lnTo>
                    <a:pt x="9274" y="13679"/>
                  </a:lnTo>
                  <a:lnTo>
                    <a:pt x="10386" y="12566"/>
                  </a:lnTo>
                  <a:lnTo>
                    <a:pt x="11499" y="11453"/>
                  </a:lnTo>
                  <a:lnTo>
                    <a:pt x="12612" y="10340"/>
                  </a:lnTo>
                  <a:lnTo>
                    <a:pt x="13725" y="9227"/>
                  </a:lnTo>
                  <a:lnTo>
                    <a:pt x="15951" y="7002"/>
                  </a:lnTo>
                  <a:lnTo>
                    <a:pt x="17063" y="5889"/>
                  </a:lnTo>
                  <a:lnTo>
                    <a:pt x="18176" y="4776"/>
                  </a:lnTo>
                  <a:lnTo>
                    <a:pt x="19289" y="3663"/>
                  </a:lnTo>
                  <a:lnTo>
                    <a:pt x="20402" y="2550"/>
                  </a:lnTo>
                  <a:lnTo>
                    <a:pt x="21515" y="1438"/>
                  </a:lnTo>
                  <a:lnTo>
                    <a:pt x="22627" y="325"/>
                  </a:lnTo>
                  <a:lnTo>
                    <a:pt x="2295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19" name="Google Shape;819;p5"/>
          <p:cNvSpPr/>
          <p:nvPr/>
        </p:nvSpPr>
        <p:spPr>
          <a:xfrm>
            <a:off x="1818602" y="2641372"/>
            <a:ext cx="1780500" cy="19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عددها ثمانية  كواكب وهي :ـ            { عطارد / الزهرة / الأرض / المريخ / المشترى / زحل / أورانوس / نبتون } .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0" name="Google Shape;820;p5"/>
          <p:cNvGrpSpPr/>
          <p:nvPr/>
        </p:nvGrpSpPr>
        <p:grpSpPr>
          <a:xfrm rot="5400000">
            <a:off x="5391706" y="2782611"/>
            <a:ext cx="1871888" cy="1780798"/>
            <a:chOff x="1118175" y="1197925"/>
            <a:chExt cx="1268560" cy="852750"/>
          </a:xfrm>
        </p:grpSpPr>
        <p:sp>
          <p:nvSpPr>
            <p:cNvPr id="821" name="Google Shape;821;p5"/>
            <p:cNvSpPr/>
            <p:nvPr/>
          </p:nvSpPr>
          <p:spPr>
            <a:xfrm>
              <a:off x="2383257" y="2047789"/>
              <a:ext cx="3478" cy="2886"/>
            </a:xfrm>
            <a:custGeom>
              <a:rect b="b" l="l" r="r" t="t"/>
              <a:pathLst>
                <a:path extrusionOk="0" h="78" w="94">
                  <a:moveTo>
                    <a:pt x="93" y="1"/>
                  </a:moveTo>
                  <a:lnTo>
                    <a:pt x="0" y="78"/>
                  </a:lnTo>
                  <a:lnTo>
                    <a:pt x="93" y="7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1724406" y="1388938"/>
              <a:ext cx="662308" cy="661716"/>
            </a:xfrm>
            <a:custGeom>
              <a:rect b="b" l="l" r="r" t="t"/>
              <a:pathLst>
                <a:path extrusionOk="0" h="17883" w="17899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4"/>
                  </a:lnTo>
                  <a:lnTo>
                    <a:pt x="13771" y="4127"/>
                  </a:lnTo>
                  <a:lnTo>
                    <a:pt x="12659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8"/>
                  </a:lnTo>
                  <a:lnTo>
                    <a:pt x="8207" y="9691"/>
                  </a:lnTo>
                  <a:lnTo>
                    <a:pt x="7095" y="10804"/>
                  </a:lnTo>
                  <a:lnTo>
                    <a:pt x="5982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5"/>
                  </a:lnTo>
                  <a:lnTo>
                    <a:pt x="1530" y="16368"/>
                  </a:lnTo>
                  <a:lnTo>
                    <a:pt x="418" y="17481"/>
                  </a:lnTo>
                  <a:lnTo>
                    <a:pt x="0" y="17883"/>
                  </a:lnTo>
                  <a:lnTo>
                    <a:pt x="201" y="17883"/>
                  </a:lnTo>
                  <a:lnTo>
                    <a:pt x="680" y="17419"/>
                  </a:lnTo>
                  <a:lnTo>
                    <a:pt x="1793" y="16306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2" y="12968"/>
                  </a:lnTo>
                  <a:lnTo>
                    <a:pt x="6244" y="11855"/>
                  </a:lnTo>
                  <a:lnTo>
                    <a:pt x="7357" y="10742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9" y="6291"/>
                  </a:lnTo>
                  <a:lnTo>
                    <a:pt x="12921" y="5178"/>
                  </a:lnTo>
                  <a:lnTo>
                    <a:pt x="14034" y="4065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3" y="727"/>
                  </a:lnTo>
                  <a:lnTo>
                    <a:pt x="17898" y="201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2094998" y="1759530"/>
              <a:ext cx="291728" cy="291136"/>
            </a:xfrm>
            <a:custGeom>
              <a:rect b="b" l="l" r="r" t="t"/>
              <a:pathLst>
                <a:path extrusionOk="0" h="7868" w="7884">
                  <a:moveTo>
                    <a:pt x="7883" y="1"/>
                  </a:moveTo>
                  <a:lnTo>
                    <a:pt x="7095" y="789"/>
                  </a:lnTo>
                  <a:lnTo>
                    <a:pt x="5982" y="1902"/>
                  </a:lnTo>
                  <a:lnTo>
                    <a:pt x="4869" y="3015"/>
                  </a:lnTo>
                  <a:lnTo>
                    <a:pt x="3756" y="4128"/>
                  </a:lnTo>
                  <a:lnTo>
                    <a:pt x="2644" y="5240"/>
                  </a:lnTo>
                  <a:lnTo>
                    <a:pt x="1531" y="6353"/>
                  </a:lnTo>
                  <a:lnTo>
                    <a:pt x="418" y="7466"/>
                  </a:lnTo>
                  <a:lnTo>
                    <a:pt x="1" y="7868"/>
                  </a:lnTo>
                  <a:lnTo>
                    <a:pt x="217" y="7868"/>
                  </a:lnTo>
                  <a:lnTo>
                    <a:pt x="681" y="7404"/>
                  </a:lnTo>
                  <a:lnTo>
                    <a:pt x="1794" y="6291"/>
                  </a:lnTo>
                  <a:lnTo>
                    <a:pt x="2906" y="5179"/>
                  </a:lnTo>
                  <a:lnTo>
                    <a:pt x="4019" y="4066"/>
                  </a:lnTo>
                  <a:lnTo>
                    <a:pt x="5132" y="2953"/>
                  </a:lnTo>
                  <a:lnTo>
                    <a:pt x="6245" y="1840"/>
                  </a:lnTo>
                  <a:lnTo>
                    <a:pt x="7358" y="727"/>
                  </a:lnTo>
                  <a:lnTo>
                    <a:pt x="7883" y="20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2342072" y="2006604"/>
              <a:ext cx="44662" cy="44070"/>
            </a:xfrm>
            <a:custGeom>
              <a:rect b="b" l="l" r="r" t="t"/>
              <a:pathLst>
                <a:path extrusionOk="0" h="1191" w="1207">
                  <a:moveTo>
                    <a:pt x="1206" y="1"/>
                  </a:moveTo>
                  <a:lnTo>
                    <a:pt x="418" y="789"/>
                  </a:lnTo>
                  <a:lnTo>
                    <a:pt x="1" y="1191"/>
                  </a:lnTo>
                  <a:lnTo>
                    <a:pt x="217" y="1191"/>
                  </a:lnTo>
                  <a:lnTo>
                    <a:pt x="681" y="727"/>
                  </a:lnTo>
                  <a:lnTo>
                    <a:pt x="1206" y="20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2300887" y="1965419"/>
              <a:ext cx="85846" cy="85254"/>
            </a:xfrm>
            <a:custGeom>
              <a:rect b="b" l="l" r="r" t="t"/>
              <a:pathLst>
                <a:path extrusionOk="0" h="2304" w="2320">
                  <a:moveTo>
                    <a:pt x="2319" y="1"/>
                  </a:moveTo>
                  <a:lnTo>
                    <a:pt x="835" y="1469"/>
                  </a:lnTo>
                  <a:lnTo>
                    <a:pt x="418" y="1902"/>
                  </a:lnTo>
                  <a:lnTo>
                    <a:pt x="1" y="2304"/>
                  </a:lnTo>
                  <a:lnTo>
                    <a:pt x="217" y="2304"/>
                  </a:lnTo>
                  <a:lnTo>
                    <a:pt x="681" y="1840"/>
                  </a:lnTo>
                  <a:lnTo>
                    <a:pt x="1794" y="727"/>
                  </a:lnTo>
                  <a:lnTo>
                    <a:pt x="2319" y="202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2259702" y="1924270"/>
              <a:ext cx="127030" cy="126401"/>
            </a:xfrm>
            <a:custGeom>
              <a:rect b="b" l="l" r="r" t="t"/>
              <a:pathLst>
                <a:path extrusionOk="0" h="3416" w="3433">
                  <a:moveTo>
                    <a:pt x="3432" y="0"/>
                  </a:moveTo>
                  <a:lnTo>
                    <a:pt x="2644" y="788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16"/>
                  </a:lnTo>
                  <a:lnTo>
                    <a:pt x="217" y="3416"/>
                  </a:lnTo>
                  <a:lnTo>
                    <a:pt x="681" y="2952"/>
                  </a:lnTo>
                  <a:lnTo>
                    <a:pt x="1794" y="1839"/>
                  </a:lnTo>
                  <a:lnTo>
                    <a:pt x="2907" y="727"/>
                  </a:lnTo>
                  <a:lnTo>
                    <a:pt x="3432" y="201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2218554" y="1883085"/>
              <a:ext cx="168176" cy="167584"/>
            </a:xfrm>
            <a:custGeom>
              <a:rect b="b" l="l" r="r" t="t"/>
              <a:pathLst>
                <a:path extrusionOk="0" h="4529" w="4545">
                  <a:moveTo>
                    <a:pt x="4544" y="0"/>
                  </a:moveTo>
                  <a:lnTo>
                    <a:pt x="3060" y="1469"/>
                  </a:lnTo>
                  <a:lnTo>
                    <a:pt x="2643" y="1901"/>
                  </a:lnTo>
                  <a:lnTo>
                    <a:pt x="1530" y="3014"/>
                  </a:lnTo>
                  <a:lnTo>
                    <a:pt x="417" y="4127"/>
                  </a:lnTo>
                  <a:lnTo>
                    <a:pt x="0" y="4529"/>
                  </a:lnTo>
                  <a:lnTo>
                    <a:pt x="217" y="4529"/>
                  </a:lnTo>
                  <a:lnTo>
                    <a:pt x="680" y="4065"/>
                  </a:lnTo>
                  <a:lnTo>
                    <a:pt x="1793" y="2952"/>
                  </a:lnTo>
                  <a:lnTo>
                    <a:pt x="2906" y="1840"/>
                  </a:lnTo>
                  <a:lnTo>
                    <a:pt x="4019" y="727"/>
                  </a:lnTo>
                  <a:lnTo>
                    <a:pt x="4544" y="201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1353777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5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1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05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2177369" y="1841900"/>
              <a:ext cx="209360" cy="208768"/>
            </a:xfrm>
            <a:custGeom>
              <a:rect b="b" l="l" r="r" t="t"/>
              <a:pathLst>
                <a:path extrusionOk="0" h="5642" w="5658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4"/>
                  </a:lnTo>
                  <a:lnTo>
                    <a:pt x="1530" y="4127"/>
                  </a:lnTo>
                  <a:lnTo>
                    <a:pt x="418" y="5240"/>
                  </a:lnTo>
                  <a:lnTo>
                    <a:pt x="0" y="5642"/>
                  </a:lnTo>
                  <a:lnTo>
                    <a:pt x="217" y="5642"/>
                  </a:lnTo>
                  <a:lnTo>
                    <a:pt x="680" y="5178"/>
                  </a:lnTo>
                  <a:lnTo>
                    <a:pt x="1793" y="4065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2" y="727"/>
                  </a:lnTo>
                  <a:lnTo>
                    <a:pt x="5657" y="201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136183" y="1800715"/>
              <a:ext cx="250544" cy="249952"/>
            </a:xfrm>
            <a:custGeom>
              <a:rect b="b" l="l" r="r" t="t"/>
              <a:pathLst>
                <a:path extrusionOk="0" h="6755" w="6771">
                  <a:moveTo>
                    <a:pt x="6770" y="1"/>
                  </a:moveTo>
                  <a:lnTo>
                    <a:pt x="5286" y="1469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7"/>
                  </a:lnTo>
                  <a:lnTo>
                    <a:pt x="1531" y="5240"/>
                  </a:lnTo>
                  <a:lnTo>
                    <a:pt x="418" y="6353"/>
                  </a:lnTo>
                  <a:lnTo>
                    <a:pt x="1" y="6755"/>
                  </a:lnTo>
                  <a:lnTo>
                    <a:pt x="217" y="6755"/>
                  </a:lnTo>
                  <a:lnTo>
                    <a:pt x="681" y="6291"/>
                  </a:lnTo>
                  <a:lnTo>
                    <a:pt x="1793" y="5178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5" y="727"/>
                  </a:lnTo>
                  <a:lnTo>
                    <a:pt x="6770" y="202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2053813" y="1718382"/>
              <a:ext cx="332911" cy="332282"/>
            </a:xfrm>
            <a:custGeom>
              <a:rect b="b" l="l" r="r" t="t"/>
              <a:pathLst>
                <a:path extrusionOk="0" h="8980" w="8997">
                  <a:moveTo>
                    <a:pt x="8996" y="0"/>
                  </a:moveTo>
                  <a:lnTo>
                    <a:pt x="8208" y="788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7" y="5240"/>
                  </a:lnTo>
                  <a:lnTo>
                    <a:pt x="2644" y="6352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80"/>
                  </a:lnTo>
                  <a:lnTo>
                    <a:pt x="217" y="8980"/>
                  </a:lnTo>
                  <a:lnTo>
                    <a:pt x="248" y="8934"/>
                  </a:lnTo>
                  <a:lnTo>
                    <a:pt x="681" y="8516"/>
                  </a:lnTo>
                  <a:lnTo>
                    <a:pt x="1794" y="7403"/>
                  </a:lnTo>
                  <a:lnTo>
                    <a:pt x="2907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39"/>
                  </a:lnTo>
                  <a:lnTo>
                    <a:pt x="8471" y="726"/>
                  </a:lnTo>
                  <a:lnTo>
                    <a:pt x="8996" y="201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2012665" y="1677197"/>
              <a:ext cx="374058" cy="373466"/>
            </a:xfrm>
            <a:custGeom>
              <a:rect b="b" l="l" r="r" t="t"/>
              <a:pathLst>
                <a:path extrusionOk="0" h="10093" w="10109">
                  <a:moveTo>
                    <a:pt x="10108" y="0"/>
                  </a:moveTo>
                  <a:lnTo>
                    <a:pt x="8207" y="1901"/>
                  </a:lnTo>
                  <a:lnTo>
                    <a:pt x="7094" y="3014"/>
                  </a:lnTo>
                  <a:lnTo>
                    <a:pt x="5981" y="4127"/>
                  </a:lnTo>
                  <a:lnTo>
                    <a:pt x="4869" y="5240"/>
                  </a:lnTo>
                  <a:lnTo>
                    <a:pt x="3756" y="6353"/>
                  </a:lnTo>
                  <a:lnTo>
                    <a:pt x="2643" y="7465"/>
                  </a:lnTo>
                  <a:lnTo>
                    <a:pt x="1530" y="8578"/>
                  </a:lnTo>
                  <a:lnTo>
                    <a:pt x="417" y="9691"/>
                  </a:lnTo>
                  <a:lnTo>
                    <a:pt x="0" y="10093"/>
                  </a:lnTo>
                  <a:lnTo>
                    <a:pt x="216" y="10093"/>
                  </a:lnTo>
                  <a:lnTo>
                    <a:pt x="680" y="9629"/>
                  </a:lnTo>
                  <a:lnTo>
                    <a:pt x="1793" y="8516"/>
                  </a:lnTo>
                  <a:lnTo>
                    <a:pt x="2906" y="7404"/>
                  </a:lnTo>
                  <a:lnTo>
                    <a:pt x="4019" y="6291"/>
                  </a:lnTo>
                  <a:lnTo>
                    <a:pt x="5131" y="5178"/>
                  </a:lnTo>
                  <a:lnTo>
                    <a:pt x="6244" y="4065"/>
                  </a:lnTo>
                  <a:lnTo>
                    <a:pt x="7357" y="2952"/>
                  </a:lnTo>
                  <a:lnTo>
                    <a:pt x="8470" y="1839"/>
                  </a:lnTo>
                  <a:lnTo>
                    <a:pt x="9583" y="727"/>
                  </a:lnTo>
                  <a:lnTo>
                    <a:pt x="10108" y="201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1971480" y="1636012"/>
              <a:ext cx="415242" cy="414650"/>
            </a:xfrm>
            <a:custGeom>
              <a:rect b="b" l="l" r="r" t="t"/>
              <a:pathLst>
                <a:path extrusionOk="0" h="11206" w="11222">
                  <a:moveTo>
                    <a:pt x="11221" y="0"/>
                  </a:moveTo>
                  <a:lnTo>
                    <a:pt x="10433" y="789"/>
                  </a:lnTo>
                  <a:lnTo>
                    <a:pt x="9320" y="1901"/>
                  </a:lnTo>
                  <a:lnTo>
                    <a:pt x="8207" y="3014"/>
                  </a:lnTo>
                  <a:lnTo>
                    <a:pt x="7094" y="4127"/>
                  </a:lnTo>
                  <a:lnTo>
                    <a:pt x="5982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8"/>
                  </a:lnTo>
                  <a:lnTo>
                    <a:pt x="1530" y="9691"/>
                  </a:lnTo>
                  <a:lnTo>
                    <a:pt x="418" y="10804"/>
                  </a:lnTo>
                  <a:lnTo>
                    <a:pt x="0" y="11206"/>
                  </a:lnTo>
                  <a:lnTo>
                    <a:pt x="217" y="11206"/>
                  </a:lnTo>
                  <a:lnTo>
                    <a:pt x="680" y="10742"/>
                  </a:lnTo>
                  <a:lnTo>
                    <a:pt x="2473" y="8934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2" y="6291"/>
                  </a:lnTo>
                  <a:lnTo>
                    <a:pt x="6244" y="5178"/>
                  </a:lnTo>
                  <a:lnTo>
                    <a:pt x="7357" y="4065"/>
                  </a:lnTo>
                  <a:lnTo>
                    <a:pt x="8470" y="2952"/>
                  </a:lnTo>
                  <a:lnTo>
                    <a:pt x="9583" y="1840"/>
                  </a:lnTo>
                  <a:lnTo>
                    <a:pt x="10696" y="727"/>
                  </a:lnTo>
                  <a:lnTo>
                    <a:pt x="11221" y="201"/>
                  </a:lnTo>
                  <a:lnTo>
                    <a:pt x="1122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1930295" y="1594827"/>
              <a:ext cx="456426" cy="455834"/>
            </a:xfrm>
            <a:custGeom>
              <a:rect b="b" l="l" r="r" t="t"/>
              <a:pathLst>
                <a:path extrusionOk="0" h="12319" w="12335">
                  <a:moveTo>
                    <a:pt x="12334" y="1"/>
                  </a:moveTo>
                  <a:lnTo>
                    <a:pt x="10433" y="1902"/>
                  </a:lnTo>
                  <a:lnTo>
                    <a:pt x="9320" y="3014"/>
                  </a:lnTo>
                  <a:lnTo>
                    <a:pt x="8207" y="4127"/>
                  </a:lnTo>
                  <a:lnTo>
                    <a:pt x="7095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1"/>
                  </a:lnTo>
                  <a:lnTo>
                    <a:pt x="835" y="11484"/>
                  </a:lnTo>
                  <a:lnTo>
                    <a:pt x="418" y="11917"/>
                  </a:lnTo>
                  <a:lnTo>
                    <a:pt x="0" y="12319"/>
                  </a:lnTo>
                  <a:lnTo>
                    <a:pt x="217" y="12319"/>
                  </a:lnTo>
                  <a:lnTo>
                    <a:pt x="680" y="11855"/>
                  </a:lnTo>
                  <a:lnTo>
                    <a:pt x="1793" y="10742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5" y="6291"/>
                  </a:lnTo>
                  <a:lnTo>
                    <a:pt x="7357" y="5178"/>
                  </a:lnTo>
                  <a:lnTo>
                    <a:pt x="8470" y="4065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9" y="727"/>
                  </a:lnTo>
                  <a:lnTo>
                    <a:pt x="12334" y="202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1889110" y="1553641"/>
              <a:ext cx="497610" cy="497018"/>
            </a:xfrm>
            <a:custGeom>
              <a:rect b="b" l="l" r="r" t="t"/>
              <a:pathLst>
                <a:path extrusionOk="0" h="13432" w="13448">
                  <a:moveTo>
                    <a:pt x="13447" y="1"/>
                  </a:moveTo>
                  <a:lnTo>
                    <a:pt x="12659" y="789"/>
                  </a:lnTo>
                  <a:lnTo>
                    <a:pt x="11546" y="1902"/>
                  </a:lnTo>
                  <a:lnTo>
                    <a:pt x="10433" y="3015"/>
                  </a:lnTo>
                  <a:lnTo>
                    <a:pt x="9320" y="4127"/>
                  </a:lnTo>
                  <a:lnTo>
                    <a:pt x="8208" y="5240"/>
                  </a:lnTo>
                  <a:lnTo>
                    <a:pt x="7095" y="6353"/>
                  </a:lnTo>
                  <a:lnTo>
                    <a:pt x="5982" y="7466"/>
                  </a:lnTo>
                  <a:lnTo>
                    <a:pt x="4869" y="8579"/>
                  </a:lnTo>
                  <a:lnTo>
                    <a:pt x="3756" y="9692"/>
                  </a:lnTo>
                  <a:lnTo>
                    <a:pt x="2644" y="10804"/>
                  </a:lnTo>
                  <a:lnTo>
                    <a:pt x="1531" y="11917"/>
                  </a:lnTo>
                  <a:lnTo>
                    <a:pt x="418" y="13030"/>
                  </a:lnTo>
                  <a:lnTo>
                    <a:pt x="1" y="13432"/>
                  </a:lnTo>
                  <a:lnTo>
                    <a:pt x="217" y="13432"/>
                  </a:lnTo>
                  <a:lnTo>
                    <a:pt x="681" y="12968"/>
                  </a:lnTo>
                  <a:lnTo>
                    <a:pt x="1793" y="11855"/>
                  </a:lnTo>
                  <a:lnTo>
                    <a:pt x="2906" y="10743"/>
                  </a:lnTo>
                  <a:lnTo>
                    <a:pt x="4699" y="8934"/>
                  </a:lnTo>
                  <a:lnTo>
                    <a:pt x="5132" y="8517"/>
                  </a:lnTo>
                  <a:lnTo>
                    <a:pt x="6245" y="7404"/>
                  </a:lnTo>
                  <a:lnTo>
                    <a:pt x="7358" y="6291"/>
                  </a:lnTo>
                  <a:lnTo>
                    <a:pt x="8470" y="5178"/>
                  </a:lnTo>
                  <a:lnTo>
                    <a:pt x="9583" y="4066"/>
                  </a:lnTo>
                  <a:lnTo>
                    <a:pt x="10696" y="2953"/>
                  </a:lnTo>
                  <a:lnTo>
                    <a:pt x="11809" y="1840"/>
                  </a:lnTo>
                  <a:lnTo>
                    <a:pt x="12922" y="727"/>
                  </a:lnTo>
                  <a:lnTo>
                    <a:pt x="13447" y="202"/>
                  </a:lnTo>
                  <a:lnTo>
                    <a:pt x="1344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1847925" y="1512456"/>
              <a:ext cx="538793" cy="538201"/>
            </a:xfrm>
            <a:custGeom>
              <a:rect b="b" l="l" r="r" t="t"/>
              <a:pathLst>
                <a:path extrusionOk="0" h="14545" w="14561">
                  <a:moveTo>
                    <a:pt x="14560" y="1"/>
                  </a:moveTo>
                  <a:lnTo>
                    <a:pt x="12659" y="1902"/>
                  </a:lnTo>
                  <a:lnTo>
                    <a:pt x="11546" y="3015"/>
                  </a:lnTo>
                  <a:lnTo>
                    <a:pt x="10433" y="4128"/>
                  </a:lnTo>
                  <a:lnTo>
                    <a:pt x="9321" y="5240"/>
                  </a:lnTo>
                  <a:lnTo>
                    <a:pt x="8208" y="6353"/>
                  </a:lnTo>
                  <a:lnTo>
                    <a:pt x="7095" y="7466"/>
                  </a:lnTo>
                  <a:lnTo>
                    <a:pt x="5982" y="8579"/>
                  </a:lnTo>
                  <a:lnTo>
                    <a:pt x="4869" y="9692"/>
                  </a:lnTo>
                  <a:lnTo>
                    <a:pt x="3061" y="11485"/>
                  </a:lnTo>
                  <a:lnTo>
                    <a:pt x="2644" y="11917"/>
                  </a:lnTo>
                  <a:lnTo>
                    <a:pt x="1531" y="13030"/>
                  </a:lnTo>
                  <a:lnTo>
                    <a:pt x="418" y="14143"/>
                  </a:lnTo>
                  <a:lnTo>
                    <a:pt x="1" y="14545"/>
                  </a:lnTo>
                  <a:lnTo>
                    <a:pt x="217" y="14545"/>
                  </a:lnTo>
                  <a:lnTo>
                    <a:pt x="681" y="14081"/>
                  </a:lnTo>
                  <a:lnTo>
                    <a:pt x="1794" y="12968"/>
                  </a:lnTo>
                  <a:lnTo>
                    <a:pt x="2906" y="11856"/>
                  </a:lnTo>
                  <a:lnTo>
                    <a:pt x="4019" y="10743"/>
                  </a:lnTo>
                  <a:lnTo>
                    <a:pt x="5132" y="9630"/>
                  </a:lnTo>
                  <a:lnTo>
                    <a:pt x="6245" y="8517"/>
                  </a:lnTo>
                  <a:lnTo>
                    <a:pt x="7358" y="7404"/>
                  </a:lnTo>
                  <a:lnTo>
                    <a:pt x="8471" y="6291"/>
                  </a:lnTo>
                  <a:lnTo>
                    <a:pt x="9583" y="5179"/>
                  </a:lnTo>
                  <a:lnTo>
                    <a:pt x="10696" y="4066"/>
                  </a:lnTo>
                  <a:lnTo>
                    <a:pt x="11809" y="2953"/>
                  </a:lnTo>
                  <a:lnTo>
                    <a:pt x="12922" y="1840"/>
                  </a:lnTo>
                  <a:lnTo>
                    <a:pt x="14035" y="727"/>
                  </a:lnTo>
                  <a:lnTo>
                    <a:pt x="14560" y="202"/>
                  </a:lnTo>
                  <a:lnTo>
                    <a:pt x="1456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1806740" y="1471308"/>
              <a:ext cx="579977" cy="579348"/>
            </a:xfrm>
            <a:custGeom>
              <a:rect b="b" l="l" r="r" t="t"/>
              <a:pathLst>
                <a:path extrusionOk="0" h="15657" w="15674">
                  <a:moveTo>
                    <a:pt x="15673" y="0"/>
                  </a:moveTo>
                  <a:lnTo>
                    <a:pt x="14885" y="788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4" y="5240"/>
                  </a:lnTo>
                  <a:lnTo>
                    <a:pt x="9321" y="6352"/>
                  </a:lnTo>
                  <a:lnTo>
                    <a:pt x="8208" y="7465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70" y="10804"/>
                  </a:lnTo>
                  <a:lnTo>
                    <a:pt x="3757" y="11917"/>
                  </a:lnTo>
                  <a:lnTo>
                    <a:pt x="2644" y="13029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57"/>
                  </a:lnTo>
                  <a:lnTo>
                    <a:pt x="217" y="15657"/>
                  </a:lnTo>
                  <a:lnTo>
                    <a:pt x="681" y="15193"/>
                  </a:lnTo>
                  <a:lnTo>
                    <a:pt x="1794" y="14080"/>
                  </a:lnTo>
                  <a:lnTo>
                    <a:pt x="2907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6"/>
                  </a:lnTo>
                  <a:lnTo>
                    <a:pt x="8471" y="7403"/>
                  </a:lnTo>
                  <a:lnTo>
                    <a:pt x="9584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39"/>
                  </a:lnTo>
                  <a:lnTo>
                    <a:pt x="15148" y="727"/>
                  </a:lnTo>
                  <a:lnTo>
                    <a:pt x="15673" y="201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1765592" y="1430123"/>
              <a:ext cx="621124" cy="620532"/>
            </a:xfrm>
            <a:custGeom>
              <a:rect b="b" l="l" r="r" t="t"/>
              <a:pathLst>
                <a:path extrusionOk="0" h="16770" w="16786">
                  <a:moveTo>
                    <a:pt x="16785" y="0"/>
                  </a:moveTo>
                  <a:lnTo>
                    <a:pt x="14884" y="1901"/>
                  </a:lnTo>
                  <a:lnTo>
                    <a:pt x="13771" y="3014"/>
                  </a:lnTo>
                  <a:lnTo>
                    <a:pt x="12658" y="4127"/>
                  </a:lnTo>
                  <a:lnTo>
                    <a:pt x="11546" y="5240"/>
                  </a:lnTo>
                  <a:lnTo>
                    <a:pt x="10433" y="6353"/>
                  </a:lnTo>
                  <a:lnTo>
                    <a:pt x="9320" y="7465"/>
                  </a:lnTo>
                  <a:lnTo>
                    <a:pt x="8207" y="8578"/>
                  </a:lnTo>
                  <a:lnTo>
                    <a:pt x="7094" y="9691"/>
                  </a:lnTo>
                  <a:lnTo>
                    <a:pt x="5286" y="11484"/>
                  </a:lnTo>
                  <a:lnTo>
                    <a:pt x="4869" y="11917"/>
                  </a:lnTo>
                  <a:lnTo>
                    <a:pt x="3756" y="13030"/>
                  </a:lnTo>
                  <a:lnTo>
                    <a:pt x="2643" y="14142"/>
                  </a:lnTo>
                  <a:lnTo>
                    <a:pt x="1530" y="15255"/>
                  </a:lnTo>
                  <a:lnTo>
                    <a:pt x="417" y="16368"/>
                  </a:lnTo>
                  <a:lnTo>
                    <a:pt x="0" y="16770"/>
                  </a:lnTo>
                  <a:lnTo>
                    <a:pt x="217" y="16770"/>
                  </a:lnTo>
                  <a:lnTo>
                    <a:pt x="680" y="16306"/>
                  </a:lnTo>
                  <a:lnTo>
                    <a:pt x="1793" y="15193"/>
                  </a:lnTo>
                  <a:lnTo>
                    <a:pt x="2906" y="14081"/>
                  </a:lnTo>
                  <a:lnTo>
                    <a:pt x="4019" y="12968"/>
                  </a:lnTo>
                  <a:lnTo>
                    <a:pt x="5131" y="11855"/>
                  </a:lnTo>
                  <a:lnTo>
                    <a:pt x="6244" y="10742"/>
                  </a:lnTo>
                  <a:lnTo>
                    <a:pt x="7357" y="9629"/>
                  </a:lnTo>
                  <a:lnTo>
                    <a:pt x="8470" y="8516"/>
                  </a:lnTo>
                  <a:lnTo>
                    <a:pt x="9583" y="7404"/>
                  </a:lnTo>
                  <a:lnTo>
                    <a:pt x="10696" y="6291"/>
                  </a:lnTo>
                  <a:lnTo>
                    <a:pt x="11808" y="5178"/>
                  </a:lnTo>
                  <a:lnTo>
                    <a:pt x="12921" y="4065"/>
                  </a:lnTo>
                  <a:lnTo>
                    <a:pt x="14034" y="2952"/>
                  </a:lnTo>
                  <a:lnTo>
                    <a:pt x="15147" y="1840"/>
                  </a:lnTo>
                  <a:lnTo>
                    <a:pt x="16260" y="727"/>
                  </a:lnTo>
                  <a:lnTo>
                    <a:pt x="16785" y="201"/>
                  </a:lnTo>
                  <a:lnTo>
                    <a:pt x="167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1683221" y="1347753"/>
              <a:ext cx="703492" cy="702899"/>
            </a:xfrm>
            <a:custGeom>
              <a:rect b="b" l="l" r="r" t="t"/>
              <a:pathLst>
                <a:path extrusionOk="0" h="18996" w="19012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7"/>
                  </a:lnTo>
                  <a:lnTo>
                    <a:pt x="13772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1"/>
                  </a:lnTo>
                  <a:lnTo>
                    <a:pt x="8208" y="10804"/>
                  </a:lnTo>
                  <a:lnTo>
                    <a:pt x="7095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8"/>
                  </a:lnTo>
                  <a:lnTo>
                    <a:pt x="1531" y="17481"/>
                  </a:lnTo>
                  <a:lnTo>
                    <a:pt x="418" y="18594"/>
                  </a:lnTo>
                  <a:lnTo>
                    <a:pt x="402" y="18594"/>
                  </a:lnTo>
                  <a:lnTo>
                    <a:pt x="1" y="18996"/>
                  </a:lnTo>
                  <a:lnTo>
                    <a:pt x="217" y="18996"/>
                  </a:lnTo>
                  <a:lnTo>
                    <a:pt x="248" y="18950"/>
                  </a:lnTo>
                  <a:lnTo>
                    <a:pt x="681" y="18532"/>
                  </a:lnTo>
                  <a:lnTo>
                    <a:pt x="1793" y="17419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5" y="12968"/>
                  </a:lnTo>
                  <a:lnTo>
                    <a:pt x="7357" y="11855"/>
                  </a:lnTo>
                  <a:lnTo>
                    <a:pt x="8470" y="10742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2" y="6291"/>
                  </a:lnTo>
                  <a:lnTo>
                    <a:pt x="14034" y="5178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6" y="727"/>
                  </a:lnTo>
                  <a:lnTo>
                    <a:pt x="19011" y="202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1642036" y="1306568"/>
              <a:ext cx="744675" cy="744083"/>
            </a:xfrm>
            <a:custGeom>
              <a:rect b="b" l="l" r="r" t="t"/>
              <a:pathLst>
                <a:path extrusionOk="0" h="20109" w="20125">
                  <a:moveTo>
                    <a:pt x="20124" y="1"/>
                  </a:moveTo>
                  <a:lnTo>
                    <a:pt x="19336" y="789"/>
                  </a:lnTo>
                  <a:lnTo>
                    <a:pt x="18223" y="1902"/>
                  </a:lnTo>
                  <a:lnTo>
                    <a:pt x="17110" y="3015"/>
                  </a:lnTo>
                  <a:lnTo>
                    <a:pt x="15997" y="4128"/>
                  </a:lnTo>
                  <a:lnTo>
                    <a:pt x="14885" y="5240"/>
                  </a:lnTo>
                  <a:lnTo>
                    <a:pt x="13772" y="6353"/>
                  </a:lnTo>
                  <a:lnTo>
                    <a:pt x="12659" y="7466"/>
                  </a:lnTo>
                  <a:lnTo>
                    <a:pt x="11546" y="8579"/>
                  </a:lnTo>
                  <a:lnTo>
                    <a:pt x="10433" y="9692"/>
                  </a:lnTo>
                  <a:lnTo>
                    <a:pt x="8208" y="11917"/>
                  </a:lnTo>
                  <a:lnTo>
                    <a:pt x="7095" y="13030"/>
                  </a:lnTo>
                  <a:lnTo>
                    <a:pt x="5982" y="14143"/>
                  </a:lnTo>
                  <a:lnTo>
                    <a:pt x="4869" y="15256"/>
                  </a:lnTo>
                  <a:lnTo>
                    <a:pt x="3756" y="16369"/>
                  </a:lnTo>
                  <a:lnTo>
                    <a:pt x="2644" y="17481"/>
                  </a:lnTo>
                  <a:lnTo>
                    <a:pt x="1515" y="18594"/>
                  </a:lnTo>
                  <a:lnTo>
                    <a:pt x="418" y="19707"/>
                  </a:lnTo>
                  <a:lnTo>
                    <a:pt x="1" y="20109"/>
                  </a:lnTo>
                  <a:lnTo>
                    <a:pt x="217" y="20109"/>
                  </a:lnTo>
                  <a:lnTo>
                    <a:pt x="681" y="19645"/>
                  </a:lnTo>
                  <a:lnTo>
                    <a:pt x="1794" y="18532"/>
                  </a:lnTo>
                  <a:lnTo>
                    <a:pt x="2906" y="17420"/>
                  </a:lnTo>
                  <a:lnTo>
                    <a:pt x="4019" y="16307"/>
                  </a:lnTo>
                  <a:lnTo>
                    <a:pt x="5132" y="15194"/>
                  </a:lnTo>
                  <a:lnTo>
                    <a:pt x="6245" y="14081"/>
                  </a:lnTo>
                  <a:lnTo>
                    <a:pt x="7358" y="12968"/>
                  </a:lnTo>
                  <a:lnTo>
                    <a:pt x="8470" y="11855"/>
                  </a:lnTo>
                  <a:lnTo>
                    <a:pt x="9583" y="10743"/>
                  </a:lnTo>
                  <a:lnTo>
                    <a:pt x="11809" y="8517"/>
                  </a:lnTo>
                  <a:lnTo>
                    <a:pt x="12922" y="7404"/>
                  </a:lnTo>
                  <a:lnTo>
                    <a:pt x="14035" y="6291"/>
                  </a:lnTo>
                  <a:lnTo>
                    <a:pt x="15147" y="5179"/>
                  </a:lnTo>
                  <a:lnTo>
                    <a:pt x="16260" y="4066"/>
                  </a:lnTo>
                  <a:lnTo>
                    <a:pt x="17373" y="2953"/>
                  </a:lnTo>
                  <a:lnTo>
                    <a:pt x="18486" y="1840"/>
                  </a:lnTo>
                  <a:lnTo>
                    <a:pt x="19599" y="727"/>
                  </a:lnTo>
                  <a:lnTo>
                    <a:pt x="20124" y="202"/>
                  </a:lnTo>
                  <a:lnTo>
                    <a:pt x="2012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1600851" y="1265420"/>
              <a:ext cx="785859" cy="785230"/>
            </a:xfrm>
            <a:custGeom>
              <a:rect b="b" l="l" r="r" t="t"/>
              <a:pathLst>
                <a:path extrusionOk="0" h="21221" w="21238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8" y="5240"/>
                  </a:lnTo>
                  <a:lnTo>
                    <a:pt x="14885" y="6352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4" y="10804"/>
                  </a:lnTo>
                  <a:lnTo>
                    <a:pt x="9321" y="11916"/>
                  </a:lnTo>
                  <a:lnTo>
                    <a:pt x="8208" y="13029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7" y="17481"/>
                  </a:lnTo>
                  <a:lnTo>
                    <a:pt x="2644" y="18593"/>
                  </a:lnTo>
                  <a:lnTo>
                    <a:pt x="2628" y="18593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21"/>
                  </a:lnTo>
                  <a:lnTo>
                    <a:pt x="217" y="21221"/>
                  </a:lnTo>
                  <a:lnTo>
                    <a:pt x="681" y="20757"/>
                  </a:lnTo>
                  <a:lnTo>
                    <a:pt x="2474" y="18949"/>
                  </a:lnTo>
                  <a:lnTo>
                    <a:pt x="2907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0"/>
                  </a:lnTo>
                  <a:lnTo>
                    <a:pt x="8471" y="12967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3"/>
                  </a:lnTo>
                  <a:lnTo>
                    <a:pt x="15148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39"/>
                  </a:lnTo>
                  <a:lnTo>
                    <a:pt x="20712" y="726"/>
                  </a:lnTo>
                  <a:lnTo>
                    <a:pt x="21237" y="201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1559703" y="1224235"/>
              <a:ext cx="827006" cy="826414"/>
            </a:xfrm>
            <a:custGeom>
              <a:rect b="b" l="l" r="r" t="t"/>
              <a:pathLst>
                <a:path extrusionOk="0" h="22334" w="22350">
                  <a:moveTo>
                    <a:pt x="22349" y="0"/>
                  </a:moveTo>
                  <a:lnTo>
                    <a:pt x="21561" y="788"/>
                  </a:lnTo>
                  <a:lnTo>
                    <a:pt x="20448" y="1901"/>
                  </a:lnTo>
                  <a:lnTo>
                    <a:pt x="19335" y="3014"/>
                  </a:lnTo>
                  <a:lnTo>
                    <a:pt x="18222" y="4127"/>
                  </a:lnTo>
                  <a:lnTo>
                    <a:pt x="17110" y="5240"/>
                  </a:lnTo>
                  <a:lnTo>
                    <a:pt x="15997" y="6353"/>
                  </a:lnTo>
                  <a:lnTo>
                    <a:pt x="14884" y="7465"/>
                  </a:lnTo>
                  <a:lnTo>
                    <a:pt x="13771" y="8578"/>
                  </a:lnTo>
                  <a:lnTo>
                    <a:pt x="12658" y="9691"/>
                  </a:lnTo>
                  <a:lnTo>
                    <a:pt x="10433" y="11917"/>
                  </a:lnTo>
                  <a:lnTo>
                    <a:pt x="9320" y="13029"/>
                  </a:lnTo>
                  <a:lnTo>
                    <a:pt x="8207" y="14142"/>
                  </a:lnTo>
                  <a:lnTo>
                    <a:pt x="7094" y="15255"/>
                  </a:lnTo>
                  <a:lnTo>
                    <a:pt x="5981" y="16368"/>
                  </a:lnTo>
                  <a:lnTo>
                    <a:pt x="4869" y="17481"/>
                  </a:lnTo>
                  <a:lnTo>
                    <a:pt x="3740" y="18594"/>
                  </a:lnTo>
                  <a:lnTo>
                    <a:pt x="2643" y="19706"/>
                  </a:lnTo>
                  <a:lnTo>
                    <a:pt x="835" y="21499"/>
                  </a:lnTo>
                  <a:lnTo>
                    <a:pt x="417" y="21932"/>
                  </a:lnTo>
                  <a:lnTo>
                    <a:pt x="0" y="22334"/>
                  </a:lnTo>
                  <a:lnTo>
                    <a:pt x="216" y="22334"/>
                  </a:lnTo>
                  <a:lnTo>
                    <a:pt x="680" y="21870"/>
                  </a:lnTo>
                  <a:lnTo>
                    <a:pt x="1793" y="20757"/>
                  </a:lnTo>
                  <a:lnTo>
                    <a:pt x="2906" y="19645"/>
                  </a:lnTo>
                  <a:lnTo>
                    <a:pt x="4019" y="18532"/>
                  </a:lnTo>
                  <a:lnTo>
                    <a:pt x="5131" y="17419"/>
                  </a:lnTo>
                  <a:lnTo>
                    <a:pt x="6244" y="16306"/>
                  </a:lnTo>
                  <a:lnTo>
                    <a:pt x="7357" y="15193"/>
                  </a:lnTo>
                  <a:lnTo>
                    <a:pt x="8470" y="14080"/>
                  </a:lnTo>
                  <a:lnTo>
                    <a:pt x="9583" y="12968"/>
                  </a:lnTo>
                  <a:lnTo>
                    <a:pt x="10695" y="11855"/>
                  </a:lnTo>
                  <a:lnTo>
                    <a:pt x="11808" y="10742"/>
                  </a:lnTo>
                  <a:lnTo>
                    <a:pt x="14034" y="8516"/>
                  </a:lnTo>
                  <a:lnTo>
                    <a:pt x="15147" y="7404"/>
                  </a:lnTo>
                  <a:lnTo>
                    <a:pt x="16260" y="6291"/>
                  </a:lnTo>
                  <a:lnTo>
                    <a:pt x="17372" y="5178"/>
                  </a:lnTo>
                  <a:lnTo>
                    <a:pt x="18485" y="4065"/>
                  </a:lnTo>
                  <a:lnTo>
                    <a:pt x="19598" y="2952"/>
                  </a:lnTo>
                  <a:lnTo>
                    <a:pt x="20711" y="1839"/>
                  </a:lnTo>
                  <a:lnTo>
                    <a:pt x="21824" y="727"/>
                  </a:lnTo>
                  <a:lnTo>
                    <a:pt x="22349" y="201"/>
                  </a:lnTo>
                  <a:lnTo>
                    <a:pt x="2234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151851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4853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147733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66" y="17079"/>
                  </a:lnTo>
                  <a:lnTo>
                    <a:pt x="4869" y="18192"/>
                  </a:lnTo>
                  <a:lnTo>
                    <a:pt x="3061" y="19985"/>
                  </a:lnTo>
                  <a:lnTo>
                    <a:pt x="2643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436148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7079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1394963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5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8192" y="14853"/>
                  </a:lnTo>
                  <a:lnTo>
                    <a:pt x="7095" y="15966"/>
                  </a:lnTo>
                  <a:lnTo>
                    <a:pt x="5287" y="1775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131262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5" y="3725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10417" y="12628"/>
                  </a:lnTo>
                  <a:lnTo>
                    <a:pt x="9320" y="13740"/>
                  </a:lnTo>
                  <a:lnTo>
                    <a:pt x="8207" y="14853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45"/>
                  </a:lnTo>
                  <a:lnTo>
                    <a:pt x="201" y="23045"/>
                  </a:lnTo>
                  <a:lnTo>
                    <a:pt x="247" y="22999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27144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0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20448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30" y="11515"/>
                  </a:lnTo>
                  <a:lnTo>
                    <a:pt x="10433" y="12628"/>
                  </a:lnTo>
                  <a:lnTo>
                    <a:pt x="8207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30" y="21530"/>
                  </a:lnTo>
                  <a:lnTo>
                    <a:pt x="402" y="22643"/>
                  </a:lnTo>
                  <a:lnTo>
                    <a:pt x="0" y="23045"/>
                  </a:lnTo>
                  <a:lnTo>
                    <a:pt x="217" y="23045"/>
                  </a:lnTo>
                  <a:lnTo>
                    <a:pt x="680" y="22581"/>
                  </a:lnTo>
                  <a:lnTo>
                    <a:pt x="1793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025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1" y="1499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2643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7"/>
                  </a:lnTo>
                  <a:lnTo>
                    <a:pt x="1515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2473" y="20773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189074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2674" y="387"/>
                  </a:ln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6"/>
                  </a:lnTo>
                  <a:lnTo>
                    <a:pt x="13756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28" y="20417"/>
                  </a:lnTo>
                  <a:lnTo>
                    <a:pt x="835" y="2221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17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0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5" y="9227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1" y="2550"/>
                  </a:lnTo>
                  <a:lnTo>
                    <a:pt x="21824" y="1438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147889" y="1197925"/>
              <a:ext cx="860752" cy="852723"/>
            </a:xfrm>
            <a:custGeom>
              <a:rect b="b" l="l" r="r" t="t"/>
              <a:pathLst>
                <a:path extrusionOk="0" h="23045" w="23262">
                  <a:moveTo>
                    <a:pt x="23061" y="0"/>
                  </a:moveTo>
                  <a:lnTo>
                    <a:pt x="21562" y="1499"/>
                  </a:lnTo>
                  <a:lnTo>
                    <a:pt x="20449" y="2612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6"/>
                  </a:lnTo>
                  <a:lnTo>
                    <a:pt x="14869" y="8176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0"/>
                  </a:lnTo>
                  <a:lnTo>
                    <a:pt x="8208" y="14853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41" y="19305"/>
                  </a:lnTo>
                  <a:lnTo>
                    <a:pt x="2644" y="20417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45"/>
                  </a:lnTo>
                  <a:lnTo>
                    <a:pt x="202" y="23045"/>
                  </a:lnTo>
                  <a:lnTo>
                    <a:pt x="681" y="22581"/>
                  </a:lnTo>
                  <a:lnTo>
                    <a:pt x="1794" y="21468"/>
                  </a:lnTo>
                  <a:lnTo>
                    <a:pt x="2907" y="20356"/>
                  </a:lnTo>
                  <a:lnTo>
                    <a:pt x="4699" y="18547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4"/>
                  </a:lnTo>
                  <a:lnTo>
                    <a:pt x="8471" y="14791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7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3"/>
                  </a:lnTo>
                  <a:lnTo>
                    <a:pt x="20712" y="2550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118175" y="1197925"/>
              <a:ext cx="25754" cy="25754"/>
            </a:xfrm>
            <a:custGeom>
              <a:rect b="b" l="l" r="r" t="t"/>
              <a:pathLst>
                <a:path extrusionOk="0" h="696" w="696">
                  <a:moveTo>
                    <a:pt x="479" y="0"/>
                  </a:moveTo>
                  <a:lnTo>
                    <a:pt x="108" y="387"/>
                  </a:lnTo>
                  <a:lnTo>
                    <a:pt x="0" y="495"/>
                  </a:lnTo>
                  <a:lnTo>
                    <a:pt x="0" y="696"/>
                  </a:lnTo>
                  <a:lnTo>
                    <a:pt x="371" y="32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118175" y="1197925"/>
              <a:ext cx="66938" cy="66938"/>
            </a:xfrm>
            <a:custGeom>
              <a:rect b="b" l="l" r="r" t="t"/>
              <a:pathLst>
                <a:path extrusionOk="0" h="1809" w="1809">
                  <a:moveTo>
                    <a:pt x="1592" y="0"/>
                  </a:moveTo>
                  <a:lnTo>
                    <a:pt x="1221" y="387"/>
                  </a:lnTo>
                  <a:lnTo>
                    <a:pt x="108" y="1499"/>
                  </a:lnTo>
                  <a:lnTo>
                    <a:pt x="0" y="1608"/>
                  </a:lnTo>
                  <a:lnTo>
                    <a:pt x="0" y="1809"/>
                  </a:lnTo>
                  <a:lnTo>
                    <a:pt x="371" y="1438"/>
                  </a:lnTo>
                  <a:lnTo>
                    <a:pt x="1484" y="325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118175" y="1197925"/>
              <a:ext cx="108121" cy="108121"/>
            </a:xfrm>
            <a:custGeom>
              <a:rect b="b" l="l" r="r" t="t"/>
              <a:pathLst>
                <a:path extrusionOk="0" h="2922" w="2922">
                  <a:moveTo>
                    <a:pt x="2705" y="0"/>
                  </a:moveTo>
                  <a:lnTo>
                    <a:pt x="2334" y="387"/>
                  </a:lnTo>
                  <a:lnTo>
                    <a:pt x="1221" y="1499"/>
                  </a:lnTo>
                  <a:lnTo>
                    <a:pt x="108" y="2612"/>
                  </a:lnTo>
                  <a:lnTo>
                    <a:pt x="0" y="2720"/>
                  </a:lnTo>
                  <a:lnTo>
                    <a:pt x="0" y="2921"/>
                  </a:lnTo>
                  <a:lnTo>
                    <a:pt x="371" y="2550"/>
                  </a:lnTo>
                  <a:lnTo>
                    <a:pt x="1484" y="1438"/>
                  </a:lnTo>
                  <a:lnTo>
                    <a:pt x="2597" y="32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1118175" y="1197925"/>
              <a:ext cx="149305" cy="149305"/>
            </a:xfrm>
            <a:custGeom>
              <a:rect b="b" l="l" r="r" t="t"/>
              <a:pathLst>
                <a:path extrusionOk="0" h="4035" w="4035">
                  <a:moveTo>
                    <a:pt x="3818" y="0"/>
                  </a:moveTo>
                  <a:lnTo>
                    <a:pt x="2334" y="1499"/>
                  </a:lnTo>
                  <a:lnTo>
                    <a:pt x="1221" y="2612"/>
                  </a:lnTo>
                  <a:lnTo>
                    <a:pt x="108" y="3725"/>
                  </a:lnTo>
                  <a:lnTo>
                    <a:pt x="0" y="3833"/>
                  </a:lnTo>
                  <a:lnTo>
                    <a:pt x="0" y="4034"/>
                  </a:lnTo>
                  <a:lnTo>
                    <a:pt x="371" y="3663"/>
                  </a:lnTo>
                  <a:lnTo>
                    <a:pt x="1484" y="2550"/>
                  </a:lnTo>
                  <a:lnTo>
                    <a:pt x="2597" y="1438"/>
                  </a:lnTo>
                  <a:lnTo>
                    <a:pt x="3710" y="325"/>
                  </a:lnTo>
                  <a:lnTo>
                    <a:pt x="403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118175" y="1197925"/>
              <a:ext cx="190452" cy="190489"/>
            </a:xfrm>
            <a:custGeom>
              <a:rect b="b" l="l" r="r" t="t"/>
              <a:pathLst>
                <a:path extrusionOk="0" h="5148" w="5147">
                  <a:moveTo>
                    <a:pt x="4931" y="0"/>
                  </a:moveTo>
                  <a:lnTo>
                    <a:pt x="4544" y="387"/>
                  </a:lnTo>
                  <a:lnTo>
                    <a:pt x="3447" y="1499"/>
                  </a:lnTo>
                  <a:lnTo>
                    <a:pt x="2334" y="2612"/>
                  </a:lnTo>
                  <a:lnTo>
                    <a:pt x="1221" y="3725"/>
                  </a:lnTo>
                  <a:lnTo>
                    <a:pt x="108" y="4838"/>
                  </a:lnTo>
                  <a:lnTo>
                    <a:pt x="0" y="4946"/>
                  </a:lnTo>
                  <a:lnTo>
                    <a:pt x="0" y="5147"/>
                  </a:lnTo>
                  <a:lnTo>
                    <a:pt x="371" y="4776"/>
                  </a:lnTo>
                  <a:lnTo>
                    <a:pt x="1484" y="3663"/>
                  </a:lnTo>
                  <a:lnTo>
                    <a:pt x="2597" y="2550"/>
                  </a:lnTo>
                  <a:lnTo>
                    <a:pt x="3710" y="1438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118175" y="1197925"/>
              <a:ext cx="231636" cy="231636"/>
            </a:xfrm>
            <a:custGeom>
              <a:rect b="b" l="l" r="r" t="t"/>
              <a:pathLst>
                <a:path extrusionOk="0" h="6260" w="6260">
                  <a:moveTo>
                    <a:pt x="6043" y="0"/>
                  </a:moveTo>
                  <a:lnTo>
                    <a:pt x="5672" y="387"/>
                  </a:lnTo>
                  <a:lnTo>
                    <a:pt x="4544" y="1499"/>
                  </a:lnTo>
                  <a:lnTo>
                    <a:pt x="2334" y="3725"/>
                  </a:lnTo>
                  <a:lnTo>
                    <a:pt x="1221" y="4838"/>
                  </a:lnTo>
                  <a:lnTo>
                    <a:pt x="108" y="5951"/>
                  </a:lnTo>
                  <a:lnTo>
                    <a:pt x="0" y="6059"/>
                  </a:lnTo>
                  <a:lnTo>
                    <a:pt x="0" y="6260"/>
                  </a:lnTo>
                  <a:lnTo>
                    <a:pt x="371" y="5889"/>
                  </a:lnTo>
                  <a:lnTo>
                    <a:pt x="1484" y="4776"/>
                  </a:lnTo>
                  <a:lnTo>
                    <a:pt x="2597" y="3663"/>
                  </a:lnTo>
                  <a:lnTo>
                    <a:pt x="3710" y="2550"/>
                  </a:lnTo>
                  <a:lnTo>
                    <a:pt x="4822" y="1438"/>
                  </a:lnTo>
                  <a:lnTo>
                    <a:pt x="5935" y="325"/>
                  </a:lnTo>
                  <a:lnTo>
                    <a:pt x="626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1118175" y="1197925"/>
              <a:ext cx="272819" cy="272819"/>
            </a:xfrm>
            <a:custGeom>
              <a:rect b="b" l="l" r="r" t="t"/>
              <a:pathLst>
                <a:path extrusionOk="0" h="7373" w="7373">
                  <a:moveTo>
                    <a:pt x="7156" y="0"/>
                  </a:moveTo>
                  <a:lnTo>
                    <a:pt x="6785" y="387"/>
                  </a:lnTo>
                  <a:lnTo>
                    <a:pt x="5672" y="1499"/>
                  </a:lnTo>
                  <a:lnTo>
                    <a:pt x="4544" y="2612"/>
                  </a:lnTo>
                  <a:lnTo>
                    <a:pt x="3447" y="3725"/>
                  </a:lnTo>
                  <a:lnTo>
                    <a:pt x="2334" y="4838"/>
                  </a:lnTo>
                  <a:lnTo>
                    <a:pt x="1221" y="5951"/>
                  </a:lnTo>
                  <a:lnTo>
                    <a:pt x="108" y="7064"/>
                  </a:lnTo>
                  <a:lnTo>
                    <a:pt x="0" y="7172"/>
                  </a:lnTo>
                  <a:lnTo>
                    <a:pt x="0" y="7373"/>
                  </a:lnTo>
                  <a:lnTo>
                    <a:pt x="371" y="7002"/>
                  </a:lnTo>
                  <a:lnTo>
                    <a:pt x="1484" y="5889"/>
                  </a:lnTo>
                  <a:lnTo>
                    <a:pt x="2597" y="4776"/>
                  </a:lnTo>
                  <a:lnTo>
                    <a:pt x="3710" y="3663"/>
                  </a:lnTo>
                  <a:lnTo>
                    <a:pt x="4822" y="2550"/>
                  </a:lnTo>
                  <a:lnTo>
                    <a:pt x="5935" y="1438"/>
                  </a:lnTo>
                  <a:lnTo>
                    <a:pt x="7048" y="325"/>
                  </a:lnTo>
                  <a:lnTo>
                    <a:pt x="737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118175" y="1197925"/>
              <a:ext cx="314003" cy="314003"/>
            </a:xfrm>
            <a:custGeom>
              <a:rect b="b" l="l" r="r" t="t"/>
              <a:pathLst>
                <a:path extrusionOk="0" h="8486" w="8486">
                  <a:moveTo>
                    <a:pt x="8269" y="0"/>
                  </a:moveTo>
                  <a:lnTo>
                    <a:pt x="7898" y="387"/>
                  </a:lnTo>
                  <a:lnTo>
                    <a:pt x="6785" y="1499"/>
                  </a:lnTo>
                  <a:lnTo>
                    <a:pt x="5672" y="2612"/>
                  </a:lnTo>
                  <a:lnTo>
                    <a:pt x="4544" y="3725"/>
                  </a:lnTo>
                  <a:lnTo>
                    <a:pt x="2334" y="5951"/>
                  </a:lnTo>
                  <a:lnTo>
                    <a:pt x="1221" y="7064"/>
                  </a:lnTo>
                  <a:lnTo>
                    <a:pt x="108" y="8176"/>
                  </a:lnTo>
                  <a:lnTo>
                    <a:pt x="0" y="8285"/>
                  </a:lnTo>
                  <a:lnTo>
                    <a:pt x="0" y="8486"/>
                  </a:lnTo>
                  <a:lnTo>
                    <a:pt x="371" y="8115"/>
                  </a:lnTo>
                  <a:lnTo>
                    <a:pt x="1484" y="7002"/>
                  </a:lnTo>
                  <a:lnTo>
                    <a:pt x="2597" y="5889"/>
                  </a:lnTo>
                  <a:lnTo>
                    <a:pt x="3710" y="4776"/>
                  </a:lnTo>
                  <a:lnTo>
                    <a:pt x="5935" y="2550"/>
                  </a:lnTo>
                  <a:lnTo>
                    <a:pt x="7048" y="1438"/>
                  </a:lnTo>
                  <a:lnTo>
                    <a:pt x="8161" y="325"/>
                  </a:lnTo>
                  <a:lnTo>
                    <a:pt x="848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1118175" y="1197925"/>
              <a:ext cx="355187" cy="355187"/>
            </a:xfrm>
            <a:custGeom>
              <a:rect b="b" l="l" r="r" t="t"/>
              <a:pathLst>
                <a:path extrusionOk="0" h="9599" w="9599">
                  <a:moveTo>
                    <a:pt x="9382" y="0"/>
                  </a:moveTo>
                  <a:lnTo>
                    <a:pt x="9011" y="387"/>
                  </a:lnTo>
                  <a:lnTo>
                    <a:pt x="7898" y="1499"/>
                  </a:lnTo>
                  <a:lnTo>
                    <a:pt x="6785" y="2612"/>
                  </a:lnTo>
                  <a:lnTo>
                    <a:pt x="5672" y="3725"/>
                  </a:lnTo>
                  <a:lnTo>
                    <a:pt x="4544" y="4838"/>
                  </a:lnTo>
                  <a:lnTo>
                    <a:pt x="3447" y="5951"/>
                  </a:lnTo>
                  <a:lnTo>
                    <a:pt x="2334" y="7064"/>
                  </a:lnTo>
                  <a:lnTo>
                    <a:pt x="1221" y="8176"/>
                  </a:lnTo>
                  <a:lnTo>
                    <a:pt x="108" y="9289"/>
                  </a:lnTo>
                  <a:lnTo>
                    <a:pt x="0" y="9397"/>
                  </a:lnTo>
                  <a:lnTo>
                    <a:pt x="0" y="9598"/>
                  </a:lnTo>
                  <a:lnTo>
                    <a:pt x="371" y="9227"/>
                  </a:lnTo>
                  <a:lnTo>
                    <a:pt x="1484" y="8115"/>
                  </a:lnTo>
                  <a:lnTo>
                    <a:pt x="2597" y="7002"/>
                  </a:lnTo>
                  <a:lnTo>
                    <a:pt x="3710" y="5889"/>
                  </a:lnTo>
                  <a:lnTo>
                    <a:pt x="4822" y="4776"/>
                  </a:lnTo>
                  <a:lnTo>
                    <a:pt x="5935" y="3663"/>
                  </a:lnTo>
                  <a:lnTo>
                    <a:pt x="7048" y="2550"/>
                  </a:lnTo>
                  <a:lnTo>
                    <a:pt x="8161" y="1438"/>
                  </a:lnTo>
                  <a:lnTo>
                    <a:pt x="9274" y="325"/>
                  </a:lnTo>
                  <a:lnTo>
                    <a:pt x="959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1118175" y="1197925"/>
              <a:ext cx="396371" cy="396371"/>
            </a:xfrm>
            <a:custGeom>
              <a:rect b="b" l="l" r="r" t="t"/>
              <a:pathLst>
                <a:path extrusionOk="0" h="10712" w="10712">
                  <a:moveTo>
                    <a:pt x="10495" y="0"/>
                  </a:moveTo>
                  <a:lnTo>
                    <a:pt x="10124" y="387"/>
                  </a:lnTo>
                  <a:lnTo>
                    <a:pt x="9011" y="1499"/>
                  </a:lnTo>
                  <a:lnTo>
                    <a:pt x="7898" y="2612"/>
                  </a:lnTo>
                  <a:lnTo>
                    <a:pt x="6785" y="3725"/>
                  </a:lnTo>
                  <a:lnTo>
                    <a:pt x="5672" y="4838"/>
                  </a:lnTo>
                  <a:lnTo>
                    <a:pt x="4544" y="5951"/>
                  </a:lnTo>
                  <a:lnTo>
                    <a:pt x="2334" y="8176"/>
                  </a:lnTo>
                  <a:lnTo>
                    <a:pt x="1221" y="9289"/>
                  </a:lnTo>
                  <a:lnTo>
                    <a:pt x="108" y="10402"/>
                  </a:lnTo>
                  <a:lnTo>
                    <a:pt x="0" y="10510"/>
                  </a:lnTo>
                  <a:lnTo>
                    <a:pt x="0" y="10711"/>
                  </a:lnTo>
                  <a:lnTo>
                    <a:pt x="371" y="10340"/>
                  </a:lnTo>
                  <a:lnTo>
                    <a:pt x="1484" y="9227"/>
                  </a:lnTo>
                  <a:lnTo>
                    <a:pt x="2597" y="8115"/>
                  </a:lnTo>
                  <a:lnTo>
                    <a:pt x="3710" y="7002"/>
                  </a:lnTo>
                  <a:lnTo>
                    <a:pt x="5935" y="4776"/>
                  </a:lnTo>
                  <a:lnTo>
                    <a:pt x="7048" y="3663"/>
                  </a:lnTo>
                  <a:lnTo>
                    <a:pt x="8161" y="2550"/>
                  </a:lnTo>
                  <a:lnTo>
                    <a:pt x="9274" y="1438"/>
                  </a:lnTo>
                  <a:lnTo>
                    <a:pt x="10386" y="325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1118175" y="1197925"/>
              <a:ext cx="437518" cy="437518"/>
            </a:xfrm>
            <a:custGeom>
              <a:rect b="b" l="l" r="r" t="t"/>
              <a:pathLst>
                <a:path extrusionOk="0" h="11824" w="11824">
                  <a:moveTo>
                    <a:pt x="11607" y="0"/>
                  </a:moveTo>
                  <a:lnTo>
                    <a:pt x="11237" y="387"/>
                  </a:lnTo>
                  <a:lnTo>
                    <a:pt x="10124" y="1499"/>
                  </a:lnTo>
                  <a:lnTo>
                    <a:pt x="9011" y="2612"/>
                  </a:lnTo>
                  <a:lnTo>
                    <a:pt x="7898" y="3725"/>
                  </a:lnTo>
                  <a:lnTo>
                    <a:pt x="6785" y="4838"/>
                  </a:lnTo>
                  <a:lnTo>
                    <a:pt x="5672" y="5951"/>
                  </a:lnTo>
                  <a:lnTo>
                    <a:pt x="4544" y="7064"/>
                  </a:lnTo>
                  <a:lnTo>
                    <a:pt x="3447" y="8176"/>
                  </a:lnTo>
                  <a:lnTo>
                    <a:pt x="2334" y="9289"/>
                  </a:lnTo>
                  <a:lnTo>
                    <a:pt x="1221" y="10402"/>
                  </a:lnTo>
                  <a:lnTo>
                    <a:pt x="108" y="11515"/>
                  </a:lnTo>
                  <a:lnTo>
                    <a:pt x="0" y="11608"/>
                  </a:lnTo>
                  <a:lnTo>
                    <a:pt x="0" y="11824"/>
                  </a:lnTo>
                  <a:lnTo>
                    <a:pt x="371" y="11453"/>
                  </a:lnTo>
                  <a:lnTo>
                    <a:pt x="1484" y="10340"/>
                  </a:lnTo>
                  <a:lnTo>
                    <a:pt x="2597" y="9227"/>
                  </a:lnTo>
                  <a:lnTo>
                    <a:pt x="3710" y="8115"/>
                  </a:lnTo>
                  <a:lnTo>
                    <a:pt x="4822" y="7002"/>
                  </a:lnTo>
                  <a:lnTo>
                    <a:pt x="5935" y="5889"/>
                  </a:lnTo>
                  <a:lnTo>
                    <a:pt x="7048" y="4776"/>
                  </a:lnTo>
                  <a:lnTo>
                    <a:pt x="8161" y="3663"/>
                  </a:lnTo>
                  <a:lnTo>
                    <a:pt x="9274" y="2550"/>
                  </a:lnTo>
                  <a:lnTo>
                    <a:pt x="10386" y="1438"/>
                  </a:lnTo>
                  <a:lnTo>
                    <a:pt x="11499" y="325"/>
                  </a:lnTo>
                  <a:lnTo>
                    <a:pt x="1182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1118175" y="1197925"/>
              <a:ext cx="478701" cy="478701"/>
            </a:xfrm>
            <a:custGeom>
              <a:rect b="b" l="l" r="r" t="t"/>
              <a:pathLst>
                <a:path extrusionOk="0" h="12937" w="12937">
                  <a:moveTo>
                    <a:pt x="12720" y="0"/>
                  </a:moveTo>
                  <a:lnTo>
                    <a:pt x="12349" y="387"/>
                  </a:lnTo>
                  <a:lnTo>
                    <a:pt x="11237" y="1499"/>
                  </a:lnTo>
                  <a:lnTo>
                    <a:pt x="10124" y="2612"/>
                  </a:lnTo>
                  <a:lnTo>
                    <a:pt x="9011" y="3725"/>
                  </a:lnTo>
                  <a:lnTo>
                    <a:pt x="7898" y="4838"/>
                  </a:lnTo>
                  <a:lnTo>
                    <a:pt x="6785" y="5951"/>
                  </a:lnTo>
                  <a:lnTo>
                    <a:pt x="5672" y="7064"/>
                  </a:lnTo>
                  <a:lnTo>
                    <a:pt x="4544" y="8176"/>
                  </a:lnTo>
                  <a:lnTo>
                    <a:pt x="2334" y="10402"/>
                  </a:lnTo>
                  <a:lnTo>
                    <a:pt x="1221" y="11515"/>
                  </a:lnTo>
                  <a:lnTo>
                    <a:pt x="108" y="12628"/>
                  </a:lnTo>
                  <a:lnTo>
                    <a:pt x="0" y="12736"/>
                  </a:lnTo>
                  <a:lnTo>
                    <a:pt x="0" y="12937"/>
                  </a:lnTo>
                  <a:lnTo>
                    <a:pt x="371" y="12566"/>
                  </a:lnTo>
                  <a:lnTo>
                    <a:pt x="1484" y="11453"/>
                  </a:lnTo>
                  <a:lnTo>
                    <a:pt x="2597" y="10340"/>
                  </a:lnTo>
                  <a:lnTo>
                    <a:pt x="3710" y="9227"/>
                  </a:lnTo>
                  <a:lnTo>
                    <a:pt x="5935" y="7002"/>
                  </a:lnTo>
                  <a:lnTo>
                    <a:pt x="7048" y="5889"/>
                  </a:lnTo>
                  <a:lnTo>
                    <a:pt x="8161" y="4776"/>
                  </a:lnTo>
                  <a:lnTo>
                    <a:pt x="9274" y="3663"/>
                  </a:lnTo>
                  <a:lnTo>
                    <a:pt x="10386" y="2550"/>
                  </a:lnTo>
                  <a:lnTo>
                    <a:pt x="11499" y="1438"/>
                  </a:lnTo>
                  <a:lnTo>
                    <a:pt x="12612" y="325"/>
                  </a:lnTo>
                  <a:lnTo>
                    <a:pt x="1293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1118175" y="1197925"/>
              <a:ext cx="519885" cy="519885"/>
            </a:xfrm>
            <a:custGeom>
              <a:rect b="b" l="l" r="r" t="t"/>
              <a:pathLst>
                <a:path extrusionOk="0" h="14050" w="14050">
                  <a:moveTo>
                    <a:pt x="13833" y="0"/>
                  </a:moveTo>
                  <a:lnTo>
                    <a:pt x="12349" y="1499"/>
                  </a:lnTo>
                  <a:lnTo>
                    <a:pt x="11237" y="2612"/>
                  </a:lnTo>
                  <a:lnTo>
                    <a:pt x="10124" y="3725"/>
                  </a:lnTo>
                  <a:lnTo>
                    <a:pt x="9011" y="4838"/>
                  </a:lnTo>
                  <a:lnTo>
                    <a:pt x="7898" y="5951"/>
                  </a:lnTo>
                  <a:lnTo>
                    <a:pt x="6785" y="7064"/>
                  </a:lnTo>
                  <a:lnTo>
                    <a:pt x="5672" y="8176"/>
                  </a:lnTo>
                  <a:lnTo>
                    <a:pt x="4544" y="9289"/>
                  </a:lnTo>
                  <a:lnTo>
                    <a:pt x="3447" y="10402"/>
                  </a:lnTo>
                  <a:lnTo>
                    <a:pt x="2334" y="11515"/>
                  </a:lnTo>
                  <a:lnTo>
                    <a:pt x="1221" y="12628"/>
                  </a:lnTo>
                  <a:lnTo>
                    <a:pt x="108" y="13740"/>
                  </a:lnTo>
                  <a:lnTo>
                    <a:pt x="0" y="13849"/>
                  </a:lnTo>
                  <a:lnTo>
                    <a:pt x="0" y="14050"/>
                  </a:lnTo>
                  <a:lnTo>
                    <a:pt x="371" y="13679"/>
                  </a:lnTo>
                  <a:lnTo>
                    <a:pt x="1484" y="12566"/>
                  </a:lnTo>
                  <a:lnTo>
                    <a:pt x="2597" y="11453"/>
                  </a:lnTo>
                  <a:lnTo>
                    <a:pt x="3710" y="10340"/>
                  </a:lnTo>
                  <a:lnTo>
                    <a:pt x="4822" y="9227"/>
                  </a:lnTo>
                  <a:lnTo>
                    <a:pt x="5935" y="8115"/>
                  </a:lnTo>
                  <a:lnTo>
                    <a:pt x="7048" y="7002"/>
                  </a:lnTo>
                  <a:lnTo>
                    <a:pt x="8161" y="5889"/>
                  </a:lnTo>
                  <a:lnTo>
                    <a:pt x="9274" y="4776"/>
                  </a:lnTo>
                  <a:lnTo>
                    <a:pt x="10386" y="3663"/>
                  </a:lnTo>
                  <a:lnTo>
                    <a:pt x="11499" y="2550"/>
                  </a:lnTo>
                  <a:lnTo>
                    <a:pt x="12612" y="1438"/>
                  </a:lnTo>
                  <a:lnTo>
                    <a:pt x="13725" y="325"/>
                  </a:lnTo>
                  <a:lnTo>
                    <a:pt x="1405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1118175" y="1197925"/>
              <a:ext cx="561069" cy="561069"/>
            </a:xfrm>
            <a:custGeom>
              <a:rect b="b" l="l" r="r" t="t"/>
              <a:pathLst>
                <a:path extrusionOk="0" h="15163" w="15163">
                  <a:moveTo>
                    <a:pt x="14946" y="0"/>
                  </a:moveTo>
                  <a:lnTo>
                    <a:pt x="14575" y="387"/>
                  </a:lnTo>
                  <a:lnTo>
                    <a:pt x="13462" y="1499"/>
                  </a:lnTo>
                  <a:lnTo>
                    <a:pt x="12349" y="2612"/>
                  </a:lnTo>
                  <a:lnTo>
                    <a:pt x="11237" y="3725"/>
                  </a:lnTo>
                  <a:lnTo>
                    <a:pt x="10124" y="4838"/>
                  </a:lnTo>
                  <a:lnTo>
                    <a:pt x="9011" y="5951"/>
                  </a:lnTo>
                  <a:lnTo>
                    <a:pt x="7898" y="7064"/>
                  </a:lnTo>
                  <a:lnTo>
                    <a:pt x="6785" y="8176"/>
                  </a:lnTo>
                  <a:lnTo>
                    <a:pt x="5672" y="9289"/>
                  </a:lnTo>
                  <a:lnTo>
                    <a:pt x="4544" y="10402"/>
                  </a:lnTo>
                  <a:lnTo>
                    <a:pt x="2334" y="12628"/>
                  </a:lnTo>
                  <a:lnTo>
                    <a:pt x="1221" y="13740"/>
                  </a:lnTo>
                  <a:lnTo>
                    <a:pt x="108" y="14853"/>
                  </a:lnTo>
                  <a:lnTo>
                    <a:pt x="0" y="14961"/>
                  </a:lnTo>
                  <a:lnTo>
                    <a:pt x="0" y="15162"/>
                  </a:lnTo>
                  <a:lnTo>
                    <a:pt x="371" y="14791"/>
                  </a:lnTo>
                  <a:lnTo>
                    <a:pt x="1484" y="13679"/>
                  </a:lnTo>
                  <a:lnTo>
                    <a:pt x="2597" y="12566"/>
                  </a:lnTo>
                  <a:lnTo>
                    <a:pt x="3710" y="11453"/>
                  </a:lnTo>
                  <a:lnTo>
                    <a:pt x="5935" y="9227"/>
                  </a:lnTo>
                  <a:lnTo>
                    <a:pt x="7048" y="8115"/>
                  </a:lnTo>
                  <a:lnTo>
                    <a:pt x="8161" y="7002"/>
                  </a:lnTo>
                  <a:lnTo>
                    <a:pt x="9274" y="5889"/>
                  </a:lnTo>
                  <a:lnTo>
                    <a:pt x="10386" y="4776"/>
                  </a:lnTo>
                  <a:lnTo>
                    <a:pt x="11499" y="3663"/>
                  </a:lnTo>
                  <a:lnTo>
                    <a:pt x="12612" y="2550"/>
                  </a:lnTo>
                  <a:lnTo>
                    <a:pt x="13725" y="1438"/>
                  </a:lnTo>
                  <a:lnTo>
                    <a:pt x="1516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1118175" y="1197925"/>
              <a:ext cx="602253" cy="602253"/>
            </a:xfrm>
            <a:custGeom>
              <a:rect b="b" l="l" r="r" t="t"/>
              <a:pathLst>
                <a:path extrusionOk="0" h="16276" w="16276">
                  <a:moveTo>
                    <a:pt x="16059" y="0"/>
                  </a:moveTo>
                  <a:lnTo>
                    <a:pt x="15672" y="387"/>
                  </a:lnTo>
                  <a:lnTo>
                    <a:pt x="14575" y="1499"/>
                  </a:lnTo>
                  <a:lnTo>
                    <a:pt x="12349" y="3725"/>
                  </a:lnTo>
                  <a:lnTo>
                    <a:pt x="11237" y="4838"/>
                  </a:lnTo>
                  <a:lnTo>
                    <a:pt x="10124" y="5951"/>
                  </a:lnTo>
                  <a:lnTo>
                    <a:pt x="9011" y="7064"/>
                  </a:lnTo>
                  <a:lnTo>
                    <a:pt x="7898" y="8176"/>
                  </a:lnTo>
                  <a:lnTo>
                    <a:pt x="6785" y="9289"/>
                  </a:lnTo>
                  <a:lnTo>
                    <a:pt x="5672" y="10402"/>
                  </a:lnTo>
                  <a:lnTo>
                    <a:pt x="4544" y="11515"/>
                  </a:lnTo>
                  <a:lnTo>
                    <a:pt x="3447" y="12628"/>
                  </a:lnTo>
                  <a:lnTo>
                    <a:pt x="2334" y="13740"/>
                  </a:lnTo>
                  <a:lnTo>
                    <a:pt x="1221" y="14853"/>
                  </a:lnTo>
                  <a:lnTo>
                    <a:pt x="108" y="15966"/>
                  </a:lnTo>
                  <a:lnTo>
                    <a:pt x="0" y="16074"/>
                  </a:lnTo>
                  <a:lnTo>
                    <a:pt x="0" y="16275"/>
                  </a:lnTo>
                  <a:lnTo>
                    <a:pt x="371" y="15904"/>
                  </a:lnTo>
                  <a:lnTo>
                    <a:pt x="1484" y="14791"/>
                  </a:lnTo>
                  <a:lnTo>
                    <a:pt x="2597" y="13679"/>
                  </a:lnTo>
                  <a:lnTo>
                    <a:pt x="3710" y="12566"/>
                  </a:lnTo>
                  <a:lnTo>
                    <a:pt x="4822" y="11453"/>
                  </a:lnTo>
                  <a:lnTo>
                    <a:pt x="5935" y="10340"/>
                  </a:lnTo>
                  <a:lnTo>
                    <a:pt x="7048" y="9227"/>
                  </a:lnTo>
                  <a:lnTo>
                    <a:pt x="8161" y="8115"/>
                  </a:lnTo>
                  <a:lnTo>
                    <a:pt x="9274" y="7002"/>
                  </a:lnTo>
                  <a:lnTo>
                    <a:pt x="10386" y="5889"/>
                  </a:lnTo>
                  <a:lnTo>
                    <a:pt x="11499" y="4776"/>
                  </a:lnTo>
                  <a:lnTo>
                    <a:pt x="12612" y="3663"/>
                  </a:lnTo>
                  <a:lnTo>
                    <a:pt x="13725" y="2550"/>
                  </a:lnTo>
                  <a:lnTo>
                    <a:pt x="14838" y="1438"/>
                  </a:lnTo>
                  <a:lnTo>
                    <a:pt x="15951" y="325"/>
                  </a:lnTo>
                  <a:lnTo>
                    <a:pt x="1627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118175" y="1197925"/>
              <a:ext cx="643399" cy="643436"/>
            </a:xfrm>
            <a:custGeom>
              <a:rect b="b" l="l" r="r" t="t"/>
              <a:pathLst>
                <a:path extrusionOk="0" h="17389" w="17388">
                  <a:moveTo>
                    <a:pt x="17172" y="0"/>
                  </a:moveTo>
                  <a:lnTo>
                    <a:pt x="16801" y="387"/>
                  </a:lnTo>
                  <a:lnTo>
                    <a:pt x="15688" y="1499"/>
                  </a:lnTo>
                  <a:lnTo>
                    <a:pt x="15672" y="1499"/>
                  </a:lnTo>
                  <a:lnTo>
                    <a:pt x="14575" y="2612"/>
                  </a:lnTo>
                  <a:lnTo>
                    <a:pt x="13462" y="3725"/>
                  </a:lnTo>
                  <a:lnTo>
                    <a:pt x="12349" y="4838"/>
                  </a:lnTo>
                  <a:lnTo>
                    <a:pt x="11237" y="5951"/>
                  </a:lnTo>
                  <a:lnTo>
                    <a:pt x="10124" y="7064"/>
                  </a:lnTo>
                  <a:lnTo>
                    <a:pt x="9011" y="8176"/>
                  </a:lnTo>
                  <a:lnTo>
                    <a:pt x="7898" y="9289"/>
                  </a:lnTo>
                  <a:lnTo>
                    <a:pt x="6785" y="10402"/>
                  </a:lnTo>
                  <a:lnTo>
                    <a:pt x="5672" y="11515"/>
                  </a:lnTo>
                  <a:lnTo>
                    <a:pt x="4544" y="12628"/>
                  </a:lnTo>
                  <a:lnTo>
                    <a:pt x="2334" y="14853"/>
                  </a:lnTo>
                  <a:lnTo>
                    <a:pt x="1221" y="15966"/>
                  </a:lnTo>
                  <a:lnTo>
                    <a:pt x="108" y="17079"/>
                  </a:lnTo>
                  <a:lnTo>
                    <a:pt x="0" y="17187"/>
                  </a:lnTo>
                  <a:lnTo>
                    <a:pt x="0" y="17388"/>
                  </a:lnTo>
                  <a:lnTo>
                    <a:pt x="371" y="17017"/>
                  </a:lnTo>
                  <a:lnTo>
                    <a:pt x="1484" y="15904"/>
                  </a:lnTo>
                  <a:lnTo>
                    <a:pt x="2597" y="14791"/>
                  </a:lnTo>
                  <a:lnTo>
                    <a:pt x="3710" y="13679"/>
                  </a:lnTo>
                  <a:lnTo>
                    <a:pt x="5935" y="11453"/>
                  </a:lnTo>
                  <a:lnTo>
                    <a:pt x="7048" y="10340"/>
                  </a:lnTo>
                  <a:lnTo>
                    <a:pt x="8161" y="9227"/>
                  </a:lnTo>
                  <a:lnTo>
                    <a:pt x="9274" y="8115"/>
                  </a:lnTo>
                  <a:lnTo>
                    <a:pt x="10386" y="7002"/>
                  </a:lnTo>
                  <a:lnTo>
                    <a:pt x="11499" y="5889"/>
                  </a:lnTo>
                  <a:lnTo>
                    <a:pt x="12612" y="4776"/>
                  </a:lnTo>
                  <a:lnTo>
                    <a:pt x="13725" y="3663"/>
                  </a:lnTo>
                  <a:lnTo>
                    <a:pt x="14838" y="2550"/>
                  </a:lnTo>
                  <a:lnTo>
                    <a:pt x="15951" y="1438"/>
                  </a:lnTo>
                  <a:lnTo>
                    <a:pt x="17063" y="325"/>
                  </a:lnTo>
                  <a:lnTo>
                    <a:pt x="1738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1118175" y="1197925"/>
              <a:ext cx="684583" cy="684583"/>
            </a:xfrm>
            <a:custGeom>
              <a:rect b="b" l="l" r="r" t="t"/>
              <a:pathLst>
                <a:path extrusionOk="0" h="18501" w="18501">
                  <a:moveTo>
                    <a:pt x="18284" y="0"/>
                  </a:moveTo>
                  <a:lnTo>
                    <a:pt x="17913" y="387"/>
                  </a:lnTo>
                  <a:lnTo>
                    <a:pt x="16801" y="1499"/>
                  </a:lnTo>
                  <a:lnTo>
                    <a:pt x="15672" y="2612"/>
                  </a:lnTo>
                  <a:lnTo>
                    <a:pt x="14575" y="3725"/>
                  </a:lnTo>
                  <a:lnTo>
                    <a:pt x="12349" y="5951"/>
                  </a:lnTo>
                  <a:lnTo>
                    <a:pt x="11237" y="7064"/>
                  </a:lnTo>
                  <a:lnTo>
                    <a:pt x="10124" y="8176"/>
                  </a:lnTo>
                  <a:lnTo>
                    <a:pt x="9011" y="9289"/>
                  </a:lnTo>
                  <a:lnTo>
                    <a:pt x="7898" y="10402"/>
                  </a:lnTo>
                  <a:lnTo>
                    <a:pt x="6785" y="11515"/>
                  </a:lnTo>
                  <a:lnTo>
                    <a:pt x="5672" y="12628"/>
                  </a:lnTo>
                  <a:lnTo>
                    <a:pt x="4544" y="13740"/>
                  </a:lnTo>
                  <a:lnTo>
                    <a:pt x="3447" y="14853"/>
                  </a:lnTo>
                  <a:lnTo>
                    <a:pt x="2334" y="15966"/>
                  </a:lnTo>
                  <a:lnTo>
                    <a:pt x="1221" y="17079"/>
                  </a:lnTo>
                  <a:lnTo>
                    <a:pt x="108" y="18192"/>
                  </a:lnTo>
                  <a:lnTo>
                    <a:pt x="0" y="18284"/>
                  </a:lnTo>
                  <a:lnTo>
                    <a:pt x="0" y="18501"/>
                  </a:lnTo>
                  <a:lnTo>
                    <a:pt x="371" y="18130"/>
                  </a:lnTo>
                  <a:lnTo>
                    <a:pt x="1484" y="17017"/>
                  </a:lnTo>
                  <a:lnTo>
                    <a:pt x="2597" y="15904"/>
                  </a:lnTo>
                  <a:lnTo>
                    <a:pt x="3710" y="14791"/>
                  </a:lnTo>
                  <a:lnTo>
                    <a:pt x="4822" y="13679"/>
                  </a:lnTo>
                  <a:lnTo>
                    <a:pt x="5935" y="12566"/>
                  </a:lnTo>
                  <a:lnTo>
                    <a:pt x="7048" y="11453"/>
                  </a:lnTo>
                  <a:lnTo>
                    <a:pt x="8161" y="10340"/>
                  </a:lnTo>
                  <a:lnTo>
                    <a:pt x="9274" y="9227"/>
                  </a:lnTo>
                  <a:lnTo>
                    <a:pt x="10386" y="8115"/>
                  </a:lnTo>
                  <a:lnTo>
                    <a:pt x="11499" y="7002"/>
                  </a:lnTo>
                  <a:lnTo>
                    <a:pt x="12612" y="5889"/>
                  </a:lnTo>
                  <a:lnTo>
                    <a:pt x="13725" y="4776"/>
                  </a:lnTo>
                  <a:lnTo>
                    <a:pt x="15951" y="2550"/>
                  </a:lnTo>
                  <a:lnTo>
                    <a:pt x="17063" y="1438"/>
                  </a:lnTo>
                  <a:lnTo>
                    <a:pt x="18176" y="325"/>
                  </a:lnTo>
                  <a:lnTo>
                    <a:pt x="1850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9" name="Google Shape;869;p5"/>
            <p:cNvSpPr/>
            <p:nvPr/>
          </p:nvSpPr>
          <p:spPr>
            <a:xfrm>
              <a:off x="1118175" y="1197925"/>
              <a:ext cx="725767" cy="725767"/>
            </a:xfrm>
            <a:custGeom>
              <a:rect b="b" l="l" r="r" t="t"/>
              <a:pathLst>
                <a:path extrusionOk="0" h="19614" w="19614">
                  <a:moveTo>
                    <a:pt x="19397" y="0"/>
                  </a:moveTo>
                  <a:lnTo>
                    <a:pt x="19026" y="387"/>
                  </a:lnTo>
                  <a:lnTo>
                    <a:pt x="17913" y="1499"/>
                  </a:lnTo>
                  <a:lnTo>
                    <a:pt x="16801" y="2612"/>
                  </a:lnTo>
                  <a:lnTo>
                    <a:pt x="15688" y="3725"/>
                  </a:lnTo>
                  <a:lnTo>
                    <a:pt x="15672" y="3725"/>
                  </a:lnTo>
                  <a:lnTo>
                    <a:pt x="14575" y="4838"/>
                  </a:lnTo>
                  <a:lnTo>
                    <a:pt x="13462" y="5951"/>
                  </a:lnTo>
                  <a:lnTo>
                    <a:pt x="12349" y="7064"/>
                  </a:lnTo>
                  <a:lnTo>
                    <a:pt x="11237" y="8176"/>
                  </a:lnTo>
                  <a:lnTo>
                    <a:pt x="10124" y="9289"/>
                  </a:lnTo>
                  <a:lnTo>
                    <a:pt x="9011" y="10402"/>
                  </a:lnTo>
                  <a:lnTo>
                    <a:pt x="7898" y="11515"/>
                  </a:lnTo>
                  <a:lnTo>
                    <a:pt x="6785" y="12628"/>
                  </a:lnTo>
                  <a:lnTo>
                    <a:pt x="5672" y="13740"/>
                  </a:lnTo>
                  <a:lnTo>
                    <a:pt x="4544" y="14853"/>
                  </a:lnTo>
                  <a:lnTo>
                    <a:pt x="3447" y="15966"/>
                  </a:lnTo>
                  <a:lnTo>
                    <a:pt x="2334" y="17079"/>
                  </a:lnTo>
                  <a:lnTo>
                    <a:pt x="1221" y="18192"/>
                  </a:lnTo>
                  <a:lnTo>
                    <a:pt x="108" y="19305"/>
                  </a:lnTo>
                  <a:lnTo>
                    <a:pt x="0" y="19413"/>
                  </a:lnTo>
                  <a:lnTo>
                    <a:pt x="0" y="19614"/>
                  </a:lnTo>
                  <a:lnTo>
                    <a:pt x="371" y="19243"/>
                  </a:lnTo>
                  <a:lnTo>
                    <a:pt x="1484" y="18130"/>
                  </a:lnTo>
                  <a:lnTo>
                    <a:pt x="2597" y="17017"/>
                  </a:lnTo>
                  <a:lnTo>
                    <a:pt x="3710" y="15904"/>
                  </a:lnTo>
                  <a:lnTo>
                    <a:pt x="5935" y="13679"/>
                  </a:lnTo>
                  <a:lnTo>
                    <a:pt x="7048" y="12566"/>
                  </a:lnTo>
                  <a:lnTo>
                    <a:pt x="8161" y="11453"/>
                  </a:lnTo>
                  <a:lnTo>
                    <a:pt x="9274" y="10340"/>
                  </a:lnTo>
                  <a:lnTo>
                    <a:pt x="10386" y="9227"/>
                  </a:lnTo>
                  <a:lnTo>
                    <a:pt x="11499" y="8115"/>
                  </a:lnTo>
                  <a:lnTo>
                    <a:pt x="12612" y="7002"/>
                  </a:lnTo>
                  <a:lnTo>
                    <a:pt x="13725" y="5889"/>
                  </a:lnTo>
                  <a:lnTo>
                    <a:pt x="14838" y="4776"/>
                  </a:lnTo>
                  <a:lnTo>
                    <a:pt x="15951" y="3663"/>
                  </a:lnTo>
                  <a:lnTo>
                    <a:pt x="17063" y="2550"/>
                  </a:lnTo>
                  <a:lnTo>
                    <a:pt x="18176" y="1438"/>
                  </a:lnTo>
                  <a:lnTo>
                    <a:pt x="19289" y="325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70" name="Google Shape;870;p5"/>
            <p:cNvSpPr/>
            <p:nvPr/>
          </p:nvSpPr>
          <p:spPr>
            <a:xfrm>
              <a:off x="1118175" y="1197925"/>
              <a:ext cx="766951" cy="766951"/>
            </a:xfrm>
            <a:custGeom>
              <a:rect b="b" l="l" r="r" t="t"/>
              <a:pathLst>
                <a:path extrusionOk="0" h="20727" w="20727">
                  <a:moveTo>
                    <a:pt x="20525" y="0"/>
                  </a:moveTo>
                  <a:lnTo>
                    <a:pt x="20139" y="387"/>
                  </a:lnTo>
                  <a:lnTo>
                    <a:pt x="19026" y="1499"/>
                  </a:lnTo>
                  <a:lnTo>
                    <a:pt x="17913" y="2612"/>
                  </a:lnTo>
                  <a:lnTo>
                    <a:pt x="16801" y="3725"/>
                  </a:lnTo>
                  <a:lnTo>
                    <a:pt x="15672" y="4838"/>
                  </a:lnTo>
                  <a:lnTo>
                    <a:pt x="14575" y="5951"/>
                  </a:lnTo>
                  <a:lnTo>
                    <a:pt x="12349" y="8176"/>
                  </a:lnTo>
                  <a:lnTo>
                    <a:pt x="11237" y="9289"/>
                  </a:lnTo>
                  <a:lnTo>
                    <a:pt x="10124" y="10402"/>
                  </a:lnTo>
                  <a:lnTo>
                    <a:pt x="9011" y="11515"/>
                  </a:lnTo>
                  <a:lnTo>
                    <a:pt x="7898" y="12628"/>
                  </a:lnTo>
                  <a:lnTo>
                    <a:pt x="6785" y="13740"/>
                  </a:lnTo>
                  <a:lnTo>
                    <a:pt x="5672" y="14853"/>
                  </a:lnTo>
                  <a:lnTo>
                    <a:pt x="4544" y="15966"/>
                  </a:lnTo>
                  <a:lnTo>
                    <a:pt x="2751" y="17759"/>
                  </a:lnTo>
                  <a:lnTo>
                    <a:pt x="2334" y="18192"/>
                  </a:lnTo>
                  <a:lnTo>
                    <a:pt x="1221" y="19305"/>
                  </a:lnTo>
                  <a:lnTo>
                    <a:pt x="108" y="20417"/>
                  </a:lnTo>
                  <a:lnTo>
                    <a:pt x="0" y="20526"/>
                  </a:lnTo>
                  <a:lnTo>
                    <a:pt x="0" y="20727"/>
                  </a:lnTo>
                  <a:lnTo>
                    <a:pt x="371" y="20356"/>
                  </a:lnTo>
                  <a:lnTo>
                    <a:pt x="1484" y="19243"/>
                  </a:lnTo>
                  <a:lnTo>
                    <a:pt x="2597" y="18130"/>
                  </a:lnTo>
                  <a:lnTo>
                    <a:pt x="3710" y="17017"/>
                  </a:lnTo>
                  <a:lnTo>
                    <a:pt x="4822" y="15904"/>
                  </a:lnTo>
                  <a:lnTo>
                    <a:pt x="5935" y="14791"/>
                  </a:lnTo>
                  <a:lnTo>
                    <a:pt x="7048" y="13679"/>
                  </a:lnTo>
                  <a:lnTo>
                    <a:pt x="8161" y="12566"/>
                  </a:lnTo>
                  <a:lnTo>
                    <a:pt x="9274" y="11453"/>
                  </a:lnTo>
                  <a:lnTo>
                    <a:pt x="10386" y="10340"/>
                  </a:lnTo>
                  <a:lnTo>
                    <a:pt x="11499" y="9227"/>
                  </a:lnTo>
                  <a:lnTo>
                    <a:pt x="12612" y="8115"/>
                  </a:lnTo>
                  <a:lnTo>
                    <a:pt x="13725" y="7002"/>
                  </a:lnTo>
                  <a:lnTo>
                    <a:pt x="15951" y="4776"/>
                  </a:lnTo>
                  <a:lnTo>
                    <a:pt x="17063" y="3663"/>
                  </a:lnTo>
                  <a:lnTo>
                    <a:pt x="18176" y="2550"/>
                  </a:lnTo>
                  <a:lnTo>
                    <a:pt x="19289" y="1438"/>
                  </a:lnTo>
                  <a:lnTo>
                    <a:pt x="20402" y="325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71" name="Google Shape;871;p5"/>
            <p:cNvSpPr/>
            <p:nvPr/>
          </p:nvSpPr>
          <p:spPr>
            <a:xfrm>
              <a:off x="1118175" y="1197925"/>
              <a:ext cx="808135" cy="808135"/>
            </a:xfrm>
            <a:custGeom>
              <a:rect b="b" l="l" r="r" t="t"/>
              <a:pathLst>
                <a:path extrusionOk="0" h="21840" w="21840">
                  <a:moveTo>
                    <a:pt x="21638" y="0"/>
                  </a:moveTo>
                  <a:lnTo>
                    <a:pt x="21252" y="387"/>
                  </a:lnTo>
                  <a:lnTo>
                    <a:pt x="20139" y="1499"/>
                  </a:lnTo>
                  <a:lnTo>
                    <a:pt x="19026" y="2612"/>
                  </a:lnTo>
                  <a:lnTo>
                    <a:pt x="17913" y="3725"/>
                  </a:lnTo>
                  <a:lnTo>
                    <a:pt x="16801" y="4838"/>
                  </a:lnTo>
                  <a:lnTo>
                    <a:pt x="15688" y="5951"/>
                  </a:lnTo>
                  <a:lnTo>
                    <a:pt x="15672" y="5951"/>
                  </a:lnTo>
                  <a:lnTo>
                    <a:pt x="14575" y="7064"/>
                  </a:lnTo>
                  <a:lnTo>
                    <a:pt x="13462" y="8176"/>
                  </a:lnTo>
                  <a:lnTo>
                    <a:pt x="12349" y="9289"/>
                  </a:lnTo>
                  <a:lnTo>
                    <a:pt x="11237" y="10402"/>
                  </a:lnTo>
                  <a:lnTo>
                    <a:pt x="10124" y="11515"/>
                  </a:lnTo>
                  <a:lnTo>
                    <a:pt x="9011" y="12628"/>
                  </a:lnTo>
                  <a:lnTo>
                    <a:pt x="7898" y="13740"/>
                  </a:lnTo>
                  <a:lnTo>
                    <a:pt x="6785" y="14853"/>
                  </a:lnTo>
                  <a:lnTo>
                    <a:pt x="5672" y="15966"/>
                  </a:lnTo>
                  <a:lnTo>
                    <a:pt x="4544" y="17079"/>
                  </a:lnTo>
                  <a:lnTo>
                    <a:pt x="3447" y="18192"/>
                  </a:lnTo>
                  <a:lnTo>
                    <a:pt x="2334" y="19305"/>
                  </a:lnTo>
                  <a:lnTo>
                    <a:pt x="1221" y="20417"/>
                  </a:lnTo>
                  <a:lnTo>
                    <a:pt x="108" y="21530"/>
                  </a:lnTo>
                  <a:lnTo>
                    <a:pt x="0" y="21638"/>
                  </a:lnTo>
                  <a:lnTo>
                    <a:pt x="0" y="21839"/>
                  </a:lnTo>
                  <a:lnTo>
                    <a:pt x="371" y="21468"/>
                  </a:lnTo>
                  <a:lnTo>
                    <a:pt x="1484" y="20356"/>
                  </a:lnTo>
                  <a:lnTo>
                    <a:pt x="2597" y="19243"/>
                  </a:lnTo>
                  <a:lnTo>
                    <a:pt x="3710" y="18130"/>
                  </a:lnTo>
                  <a:lnTo>
                    <a:pt x="5935" y="15904"/>
                  </a:lnTo>
                  <a:lnTo>
                    <a:pt x="7048" y="14791"/>
                  </a:lnTo>
                  <a:lnTo>
                    <a:pt x="8161" y="13679"/>
                  </a:lnTo>
                  <a:lnTo>
                    <a:pt x="9274" y="12566"/>
                  </a:lnTo>
                  <a:lnTo>
                    <a:pt x="10386" y="11453"/>
                  </a:lnTo>
                  <a:lnTo>
                    <a:pt x="11499" y="10340"/>
                  </a:lnTo>
                  <a:lnTo>
                    <a:pt x="12612" y="9227"/>
                  </a:lnTo>
                  <a:lnTo>
                    <a:pt x="13725" y="8115"/>
                  </a:lnTo>
                  <a:lnTo>
                    <a:pt x="14838" y="7002"/>
                  </a:lnTo>
                  <a:lnTo>
                    <a:pt x="15951" y="5889"/>
                  </a:lnTo>
                  <a:lnTo>
                    <a:pt x="17063" y="4776"/>
                  </a:lnTo>
                  <a:lnTo>
                    <a:pt x="18176" y="3663"/>
                  </a:lnTo>
                  <a:lnTo>
                    <a:pt x="19289" y="2550"/>
                  </a:lnTo>
                  <a:lnTo>
                    <a:pt x="20402" y="1438"/>
                  </a:lnTo>
                  <a:lnTo>
                    <a:pt x="21515" y="325"/>
                  </a:lnTo>
                  <a:lnTo>
                    <a:pt x="2183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72" name="Google Shape;872;p5"/>
            <p:cNvSpPr/>
            <p:nvPr/>
          </p:nvSpPr>
          <p:spPr>
            <a:xfrm>
              <a:off x="1118175" y="1197925"/>
              <a:ext cx="849318" cy="849318"/>
            </a:xfrm>
            <a:custGeom>
              <a:rect b="b" l="l" r="r" t="t"/>
              <a:pathLst>
                <a:path extrusionOk="0" h="22953" w="22953">
                  <a:moveTo>
                    <a:pt x="22751" y="0"/>
                  </a:moveTo>
                  <a:lnTo>
                    <a:pt x="22365" y="387"/>
                  </a:lnTo>
                  <a:lnTo>
                    <a:pt x="21252" y="1499"/>
                  </a:lnTo>
                  <a:lnTo>
                    <a:pt x="20139" y="2612"/>
                  </a:lnTo>
                  <a:lnTo>
                    <a:pt x="19026" y="3725"/>
                  </a:lnTo>
                  <a:lnTo>
                    <a:pt x="17913" y="4838"/>
                  </a:lnTo>
                  <a:lnTo>
                    <a:pt x="16801" y="5951"/>
                  </a:lnTo>
                  <a:lnTo>
                    <a:pt x="15672" y="7064"/>
                  </a:lnTo>
                  <a:lnTo>
                    <a:pt x="14575" y="8176"/>
                  </a:lnTo>
                  <a:lnTo>
                    <a:pt x="12349" y="10402"/>
                  </a:lnTo>
                  <a:lnTo>
                    <a:pt x="11237" y="11515"/>
                  </a:lnTo>
                  <a:lnTo>
                    <a:pt x="10124" y="12628"/>
                  </a:lnTo>
                  <a:lnTo>
                    <a:pt x="9011" y="13740"/>
                  </a:lnTo>
                  <a:lnTo>
                    <a:pt x="7898" y="14853"/>
                  </a:lnTo>
                  <a:lnTo>
                    <a:pt x="6785" y="15966"/>
                  </a:lnTo>
                  <a:lnTo>
                    <a:pt x="5672" y="17079"/>
                  </a:lnTo>
                  <a:lnTo>
                    <a:pt x="4544" y="18192"/>
                  </a:lnTo>
                  <a:lnTo>
                    <a:pt x="2751" y="19985"/>
                  </a:lnTo>
                  <a:lnTo>
                    <a:pt x="2334" y="20417"/>
                  </a:lnTo>
                  <a:lnTo>
                    <a:pt x="1221" y="21530"/>
                  </a:lnTo>
                  <a:lnTo>
                    <a:pt x="108" y="22643"/>
                  </a:lnTo>
                  <a:lnTo>
                    <a:pt x="0" y="22751"/>
                  </a:lnTo>
                  <a:lnTo>
                    <a:pt x="0" y="22952"/>
                  </a:lnTo>
                  <a:lnTo>
                    <a:pt x="371" y="22581"/>
                  </a:lnTo>
                  <a:lnTo>
                    <a:pt x="1484" y="21468"/>
                  </a:lnTo>
                  <a:lnTo>
                    <a:pt x="2597" y="20356"/>
                  </a:lnTo>
                  <a:lnTo>
                    <a:pt x="3710" y="19243"/>
                  </a:lnTo>
                  <a:lnTo>
                    <a:pt x="4822" y="18130"/>
                  </a:lnTo>
                  <a:lnTo>
                    <a:pt x="5935" y="17017"/>
                  </a:lnTo>
                  <a:lnTo>
                    <a:pt x="7048" y="15904"/>
                  </a:lnTo>
                  <a:lnTo>
                    <a:pt x="8161" y="14791"/>
                  </a:lnTo>
                  <a:lnTo>
                    <a:pt x="9274" y="13679"/>
                  </a:lnTo>
                  <a:lnTo>
                    <a:pt x="10386" y="12566"/>
                  </a:lnTo>
                  <a:lnTo>
                    <a:pt x="11499" y="11453"/>
                  </a:lnTo>
                  <a:lnTo>
                    <a:pt x="12612" y="10340"/>
                  </a:lnTo>
                  <a:lnTo>
                    <a:pt x="13725" y="9227"/>
                  </a:lnTo>
                  <a:lnTo>
                    <a:pt x="15951" y="7002"/>
                  </a:lnTo>
                  <a:lnTo>
                    <a:pt x="17063" y="5889"/>
                  </a:lnTo>
                  <a:lnTo>
                    <a:pt x="18176" y="4776"/>
                  </a:lnTo>
                  <a:lnTo>
                    <a:pt x="19289" y="3663"/>
                  </a:lnTo>
                  <a:lnTo>
                    <a:pt x="20402" y="2550"/>
                  </a:lnTo>
                  <a:lnTo>
                    <a:pt x="21515" y="1438"/>
                  </a:lnTo>
                  <a:lnTo>
                    <a:pt x="22627" y="325"/>
                  </a:lnTo>
                  <a:lnTo>
                    <a:pt x="2295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73" name="Google Shape;873;p5"/>
          <p:cNvSpPr/>
          <p:nvPr/>
        </p:nvSpPr>
        <p:spPr>
          <a:xfrm>
            <a:off x="5151973" y="2700870"/>
            <a:ext cx="1867176" cy="192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للكواكب أجسام معتمة ( مظلمة ) تدور حول الشمس في مدرات محددة ( بيضاوية )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5"/>
          <p:cNvSpPr txBox="1"/>
          <p:nvPr>
            <p:ph type="title"/>
          </p:nvPr>
        </p:nvSpPr>
        <p:spPr>
          <a:xfrm>
            <a:off x="595113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-EG">
                <a:latin typeface="Arial"/>
                <a:ea typeface="Arial"/>
                <a:cs typeface="Arial"/>
                <a:sym typeface="Arial"/>
              </a:rPr>
              <a:t>ثانيا  : الكواكب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5" name="Google Shape;8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1361" y="115409"/>
            <a:ext cx="442352" cy="43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5">
            <a:hlinkClick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5059" y="386585"/>
            <a:ext cx="458936" cy="45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5">
            <a:hlinkClick action="ppaction://hlinkshowjump?jump=previous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38839" y="367744"/>
            <a:ext cx="458936" cy="45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5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680" y="104423"/>
            <a:ext cx="828043" cy="74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225696">
            <a:off x="1983962" y="211582"/>
            <a:ext cx="6095238" cy="3040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4" name="Google Shape;884;p6"/>
          <p:cNvGraphicFramePr/>
          <p:nvPr/>
        </p:nvGraphicFramePr>
        <p:xfrm>
          <a:off x="705678" y="1334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{3CF0E024-B5D3-4138-8AE2-780D0B5597B6}</a:tableStyleId>
              </a:tblPr>
              <a:tblGrid>
                <a:gridCol w="1282150"/>
                <a:gridCol w="5345825"/>
                <a:gridCol w="1204050"/>
              </a:tblGrid>
              <a:tr h="53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ar-EG" sz="18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الكواكب </a:t>
                      </a:r>
                      <a:endParaRPr b="1" sz="1800" u="none" cap="none" strike="noStrik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</a:tr>
              <a:tr h="67235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EG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{ أقرب الكواكب إلي الشمس ، أصغر الكواكب حجما }.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EG" sz="1600" u="none" cap="none" strike="noStrike">
                          <a:solidFill>
                            <a:srgbClr val="EE00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عطارد</a:t>
                      </a:r>
                      <a:endParaRPr b="1" sz="1600" u="none" cap="none" strike="noStrike">
                        <a:solidFill>
                          <a:srgbClr val="EE000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22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{  أجمل الكواكب وهو جار لكوكب الأرض }.</a:t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EG" sz="1600" u="none" cap="none" strike="noStrike">
                          <a:solidFill>
                            <a:srgbClr val="EE00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الزهرة</a:t>
                      </a:r>
                      <a:endParaRPr b="1" sz="1600" u="none" cap="none" strike="noStrike">
                        <a:solidFill>
                          <a:srgbClr val="EE000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5992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rgbClr val="EE000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85" name="Google Shape;8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1361" y="115409"/>
            <a:ext cx="442352" cy="43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6">
            <a:hlinkClick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3847" y="52962"/>
            <a:ext cx="458936" cy="45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6">
            <a:hlinkClick action="ppaction://hlinkshowjump?jump=previous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238790" y="72691"/>
            <a:ext cx="458936" cy="45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6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6370" y="95593"/>
            <a:ext cx="414021" cy="373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9" name="Google Shape;889;p6"/>
          <p:cNvCxnSpPr/>
          <p:nvPr/>
        </p:nvCxnSpPr>
        <p:spPr>
          <a:xfrm flipH="1">
            <a:off x="2047461" y="2415217"/>
            <a:ext cx="6490252" cy="1"/>
          </a:xfrm>
          <a:prstGeom prst="straightConnector1">
            <a:avLst/>
          </a:prstGeom>
          <a:noFill/>
          <a:ln cap="flat" cmpd="sng" w="9525">
            <a:solidFill>
              <a:srgbClr val="007FE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0" name="Google Shape;890;p6"/>
          <p:cNvCxnSpPr/>
          <p:nvPr/>
        </p:nvCxnSpPr>
        <p:spPr>
          <a:xfrm flipH="1">
            <a:off x="2047461" y="2773026"/>
            <a:ext cx="6510130" cy="14917"/>
          </a:xfrm>
          <a:prstGeom prst="straightConnector1">
            <a:avLst/>
          </a:prstGeom>
          <a:noFill/>
          <a:ln cap="flat" cmpd="sng" w="9525">
            <a:solidFill>
              <a:srgbClr val="007FE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1" name="Google Shape;891;p6"/>
          <p:cNvCxnSpPr/>
          <p:nvPr/>
        </p:nvCxnSpPr>
        <p:spPr>
          <a:xfrm flipH="1">
            <a:off x="2047461" y="3256864"/>
            <a:ext cx="6510130" cy="19875"/>
          </a:xfrm>
          <a:prstGeom prst="straightConnector1">
            <a:avLst/>
          </a:prstGeom>
          <a:noFill/>
          <a:ln cap="flat" cmpd="sng" w="9525">
            <a:solidFill>
              <a:srgbClr val="007FE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2" name="Google Shape;892;p6"/>
          <p:cNvSpPr txBox="1"/>
          <p:nvPr/>
        </p:nvSpPr>
        <p:spPr>
          <a:xfrm>
            <a:off x="7444409" y="2046911"/>
            <a:ext cx="815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800" u="none" cap="none" strike="noStrike">
                <a:solidFill>
                  <a:srgbClr val="EE0009"/>
                </a:solidFill>
                <a:latin typeface="Arial"/>
                <a:ea typeface="Arial"/>
                <a:cs typeface="Arial"/>
                <a:sym typeface="Arial"/>
              </a:rPr>
              <a:t>الأرض</a:t>
            </a:r>
            <a:endParaRPr b="0" i="0" sz="1800" u="none" cap="none" strike="noStrike">
              <a:solidFill>
                <a:srgbClr val="EE00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6"/>
          <p:cNvSpPr txBox="1"/>
          <p:nvPr/>
        </p:nvSpPr>
        <p:spPr>
          <a:xfrm>
            <a:off x="2832652" y="2057875"/>
            <a:ext cx="37768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 الكوكب الوحيد الذي توجد علية حياة }</a:t>
            </a:r>
            <a:endParaRPr/>
          </a:p>
        </p:txBody>
      </p:sp>
      <p:sp>
        <p:nvSpPr>
          <p:cNvPr id="894" name="Google Shape;894;p6"/>
          <p:cNvSpPr txBox="1"/>
          <p:nvPr/>
        </p:nvSpPr>
        <p:spPr>
          <a:xfrm>
            <a:off x="7547996" y="2869239"/>
            <a:ext cx="815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800" u="none" cap="none" strike="noStrike">
                <a:solidFill>
                  <a:srgbClr val="EE0009"/>
                </a:solidFill>
                <a:latin typeface="Arial"/>
                <a:ea typeface="Arial"/>
                <a:cs typeface="Arial"/>
                <a:sym typeface="Arial"/>
              </a:rPr>
              <a:t>المريخ</a:t>
            </a:r>
            <a:endParaRPr b="1" i="0" sz="1600" u="none" cap="none" strike="noStrike">
              <a:solidFill>
                <a:srgbClr val="EE00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6"/>
          <p:cNvSpPr txBox="1"/>
          <p:nvPr/>
        </p:nvSpPr>
        <p:spPr>
          <a:xfrm>
            <a:off x="3041374" y="2887532"/>
            <a:ext cx="38166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 الكوكب الأحمر وهو أيضا جار للأرض }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6"/>
          <p:cNvSpPr txBox="1"/>
          <p:nvPr/>
        </p:nvSpPr>
        <p:spPr>
          <a:xfrm>
            <a:off x="7570746" y="3238571"/>
            <a:ext cx="815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800" u="none" cap="none" strike="noStrike">
                <a:solidFill>
                  <a:srgbClr val="EE0009"/>
                </a:solidFill>
                <a:latin typeface="Arial"/>
                <a:ea typeface="Arial"/>
                <a:cs typeface="Arial"/>
                <a:sym typeface="Arial"/>
              </a:rPr>
              <a:t>زحل</a:t>
            </a:r>
            <a:endParaRPr/>
          </a:p>
        </p:txBody>
      </p:sp>
      <p:sp>
        <p:nvSpPr>
          <p:cNvPr id="897" name="Google Shape;897;p6"/>
          <p:cNvSpPr txBox="1"/>
          <p:nvPr/>
        </p:nvSpPr>
        <p:spPr>
          <a:xfrm>
            <a:off x="2932043" y="3276739"/>
            <a:ext cx="36377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 توجد حوله حلقات ملونة }</a:t>
            </a:r>
            <a:endParaRPr/>
          </a:p>
        </p:txBody>
      </p:sp>
      <p:sp>
        <p:nvSpPr>
          <p:cNvPr id="898" name="Google Shape;898;p6"/>
          <p:cNvSpPr txBox="1"/>
          <p:nvPr/>
        </p:nvSpPr>
        <p:spPr>
          <a:xfrm>
            <a:off x="7424531" y="2480166"/>
            <a:ext cx="9541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400" u="none" cap="none" strike="noStrike">
                <a:solidFill>
                  <a:srgbClr val="EE0009"/>
                </a:solidFill>
                <a:latin typeface="Arial"/>
                <a:ea typeface="Arial"/>
                <a:cs typeface="Arial"/>
                <a:sym typeface="Arial"/>
              </a:rPr>
              <a:t>المشترى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6"/>
          <p:cNvSpPr txBox="1"/>
          <p:nvPr/>
        </p:nvSpPr>
        <p:spPr>
          <a:xfrm>
            <a:off x="2971800" y="2441926"/>
            <a:ext cx="35582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 اكبر الكواكب حجما وأضخمها }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0" name="Google Shape;900;p6"/>
          <p:cNvCxnSpPr/>
          <p:nvPr/>
        </p:nvCxnSpPr>
        <p:spPr>
          <a:xfrm rot="10800000">
            <a:off x="2047461" y="3646071"/>
            <a:ext cx="6490252" cy="0"/>
          </a:xfrm>
          <a:prstGeom prst="straightConnector1">
            <a:avLst/>
          </a:prstGeom>
          <a:noFill/>
          <a:ln cap="flat" cmpd="sng" w="9525">
            <a:solidFill>
              <a:srgbClr val="007FE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1" name="Google Shape;901;p6"/>
          <p:cNvSpPr txBox="1"/>
          <p:nvPr/>
        </p:nvSpPr>
        <p:spPr>
          <a:xfrm>
            <a:off x="7394713" y="3697347"/>
            <a:ext cx="9682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400" u="none" cap="none" strike="noStrike">
                <a:solidFill>
                  <a:srgbClr val="EE0009"/>
                </a:solidFill>
                <a:latin typeface="Arial"/>
                <a:ea typeface="Arial"/>
                <a:cs typeface="Arial"/>
                <a:sym typeface="Arial"/>
              </a:rPr>
              <a:t>أورانوس </a:t>
            </a:r>
            <a:endParaRPr/>
          </a:p>
        </p:txBody>
      </p:sp>
      <p:sp>
        <p:nvSpPr>
          <p:cNvPr id="902" name="Google Shape;902;p6"/>
          <p:cNvSpPr txBox="1"/>
          <p:nvPr/>
        </p:nvSpPr>
        <p:spPr>
          <a:xfrm>
            <a:off x="3538330" y="3681958"/>
            <a:ext cx="248478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 الكوكب البارد }</a:t>
            </a:r>
            <a:endParaRPr/>
          </a:p>
        </p:txBody>
      </p:sp>
      <p:cxnSp>
        <p:nvCxnSpPr>
          <p:cNvPr id="903" name="Google Shape;903;p6"/>
          <p:cNvCxnSpPr/>
          <p:nvPr/>
        </p:nvCxnSpPr>
        <p:spPr>
          <a:xfrm rot="10800000">
            <a:off x="1977887" y="4005124"/>
            <a:ext cx="6490252" cy="15388"/>
          </a:xfrm>
          <a:prstGeom prst="straightConnector1">
            <a:avLst/>
          </a:prstGeom>
          <a:noFill/>
          <a:ln cap="flat" cmpd="sng" w="9525">
            <a:solidFill>
              <a:srgbClr val="007FE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4" name="Google Shape;904;p6"/>
          <p:cNvSpPr txBox="1"/>
          <p:nvPr/>
        </p:nvSpPr>
        <p:spPr>
          <a:xfrm>
            <a:off x="7570746" y="4020512"/>
            <a:ext cx="6886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800" u="none" cap="none" strike="noStrike">
                <a:solidFill>
                  <a:srgbClr val="EE0009"/>
                </a:solidFill>
                <a:latin typeface="Arial"/>
                <a:ea typeface="Arial"/>
                <a:cs typeface="Arial"/>
                <a:sym typeface="Arial"/>
              </a:rPr>
              <a:t>نبتون</a:t>
            </a:r>
            <a:endParaRPr/>
          </a:p>
        </p:txBody>
      </p:sp>
      <p:sp>
        <p:nvSpPr>
          <p:cNvPr id="905" name="Google Shape;905;p6"/>
          <p:cNvSpPr txBox="1"/>
          <p:nvPr/>
        </p:nvSpPr>
        <p:spPr>
          <a:xfrm>
            <a:off x="2832652" y="4020512"/>
            <a:ext cx="41744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{الكوكب الأزرق وهو أبعد كوكب عن الشمس }</a:t>
            </a:r>
            <a:endParaRPr/>
          </a:p>
        </p:txBody>
      </p:sp>
      <p:sp>
        <p:nvSpPr>
          <p:cNvPr id="906" name="Google Shape;906;p6"/>
          <p:cNvSpPr/>
          <p:nvPr/>
        </p:nvSpPr>
        <p:spPr>
          <a:xfrm>
            <a:off x="1977887" y="4406302"/>
            <a:ext cx="6559826" cy="629417"/>
          </a:xfrm>
          <a:prstGeom prst="wedgeRectCallout">
            <a:avLst>
              <a:gd fmla="val -20833" name="adj1"/>
              <a:gd fmla="val 62500" name="adj2"/>
            </a:avLst>
          </a:prstGeom>
          <a:gradFill>
            <a:gsLst>
              <a:gs pos="0">
                <a:srgbClr val="0086FF"/>
              </a:gs>
              <a:gs pos="100000">
                <a:srgbClr val="73B3FF"/>
              </a:gs>
            </a:gsLst>
            <a:lin ang="16200000" scaled="0"/>
          </a:gradFill>
          <a:ln cap="flat" cmpd="sng" w="9525">
            <a:solidFill>
              <a:srgbClr val="007FE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6"/>
          <p:cNvSpPr/>
          <p:nvPr/>
        </p:nvSpPr>
        <p:spPr>
          <a:xfrm>
            <a:off x="1922447" y="4450944"/>
            <a:ext cx="67079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كان كوكب بلوتو سابقا هو تاسع كوكب وأبعدها عن الشمس لكن لصغر حجمه قرر العلماء استبعاده  كوكب إيريس  اكتشف حديثا وحل مكان بلوتو في موقعه.</a:t>
            </a:r>
            <a:endParaRPr/>
          </a:p>
        </p:txBody>
      </p:sp>
      <p:pic>
        <p:nvPicPr>
          <p:cNvPr id="908" name="Google Shape;90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75992" y="2328830"/>
            <a:ext cx="522929" cy="522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8048" y="3183943"/>
            <a:ext cx="864399" cy="55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96464" y="2573003"/>
            <a:ext cx="1432637" cy="91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39128" y="1649775"/>
            <a:ext cx="1034081" cy="96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48320" y="3529707"/>
            <a:ext cx="1144142" cy="66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11336" y="3985430"/>
            <a:ext cx="711111" cy="5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47702" y="1135636"/>
            <a:ext cx="1930159" cy="88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39128" y="824947"/>
            <a:ext cx="779713" cy="436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7"/>
          <p:cNvSpPr txBox="1"/>
          <p:nvPr>
            <p:ph idx="6" type="title"/>
          </p:nvPr>
        </p:nvSpPr>
        <p:spPr>
          <a:xfrm>
            <a:off x="593163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ar-EG">
                <a:latin typeface="Arial"/>
                <a:ea typeface="Arial"/>
                <a:cs typeface="Arial"/>
                <a:sym typeface="Arial"/>
              </a:rPr>
              <a:t>ثالثا: القمـــــــر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1" name="Google Shape;921;p7"/>
          <p:cNvGrpSpPr/>
          <p:nvPr/>
        </p:nvGrpSpPr>
        <p:grpSpPr>
          <a:xfrm>
            <a:off x="2195597" y="1665056"/>
            <a:ext cx="4948819" cy="688832"/>
            <a:chOff x="989100" y="1304950"/>
            <a:chExt cx="857050" cy="576525"/>
          </a:xfrm>
        </p:grpSpPr>
        <p:sp>
          <p:nvSpPr>
            <p:cNvPr id="922" name="Google Shape;922;p7"/>
            <p:cNvSpPr/>
            <p:nvPr/>
          </p:nvSpPr>
          <p:spPr>
            <a:xfrm>
              <a:off x="1843825" y="1879125"/>
              <a:ext cx="2325" cy="2350"/>
            </a:xfrm>
            <a:custGeom>
              <a:rect b="b" l="l" r="r" t="t"/>
              <a:pathLst>
                <a:path extrusionOk="0" h="94" w="93">
                  <a:moveTo>
                    <a:pt x="93" y="1"/>
                  </a:moveTo>
                  <a:lnTo>
                    <a:pt x="0" y="94"/>
                  </a:lnTo>
                  <a:lnTo>
                    <a:pt x="93" y="94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1398700" y="1434000"/>
              <a:ext cx="447450" cy="447475"/>
            </a:xfrm>
            <a:custGeom>
              <a:rect b="b" l="l" r="r" t="t"/>
              <a:pathLst>
                <a:path extrusionOk="0" h="17899" w="17898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5"/>
                  </a:lnTo>
                  <a:lnTo>
                    <a:pt x="13771" y="4127"/>
                  </a:lnTo>
                  <a:lnTo>
                    <a:pt x="12658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9"/>
                  </a:lnTo>
                  <a:lnTo>
                    <a:pt x="8207" y="9692"/>
                  </a:lnTo>
                  <a:lnTo>
                    <a:pt x="7094" y="10804"/>
                  </a:lnTo>
                  <a:lnTo>
                    <a:pt x="5981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6"/>
                  </a:lnTo>
                  <a:lnTo>
                    <a:pt x="1530" y="16368"/>
                  </a:lnTo>
                  <a:lnTo>
                    <a:pt x="417" y="17481"/>
                  </a:lnTo>
                  <a:lnTo>
                    <a:pt x="0" y="17899"/>
                  </a:lnTo>
                  <a:lnTo>
                    <a:pt x="216" y="17899"/>
                  </a:lnTo>
                  <a:lnTo>
                    <a:pt x="680" y="17419"/>
                  </a:lnTo>
                  <a:lnTo>
                    <a:pt x="1793" y="16307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1" y="12968"/>
                  </a:lnTo>
                  <a:lnTo>
                    <a:pt x="6244" y="11855"/>
                  </a:lnTo>
                  <a:lnTo>
                    <a:pt x="7357" y="10743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8" y="6291"/>
                  </a:lnTo>
                  <a:lnTo>
                    <a:pt x="12921" y="5178"/>
                  </a:lnTo>
                  <a:lnTo>
                    <a:pt x="14034" y="4066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2" y="727"/>
                  </a:lnTo>
                  <a:lnTo>
                    <a:pt x="17898" y="217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1649075" y="1684400"/>
              <a:ext cx="197075" cy="197075"/>
            </a:xfrm>
            <a:custGeom>
              <a:rect b="b" l="l" r="r" t="t"/>
              <a:pathLst>
                <a:path extrusionOk="0" h="7883" w="7883">
                  <a:moveTo>
                    <a:pt x="7883" y="0"/>
                  </a:moveTo>
                  <a:lnTo>
                    <a:pt x="7095" y="788"/>
                  </a:lnTo>
                  <a:lnTo>
                    <a:pt x="5982" y="1901"/>
                  </a:lnTo>
                  <a:lnTo>
                    <a:pt x="4869" y="3014"/>
                  </a:lnTo>
                  <a:lnTo>
                    <a:pt x="3756" y="4127"/>
                  </a:lnTo>
                  <a:lnTo>
                    <a:pt x="2643" y="5240"/>
                  </a:lnTo>
                  <a:lnTo>
                    <a:pt x="1531" y="6352"/>
                  </a:lnTo>
                  <a:lnTo>
                    <a:pt x="418" y="7465"/>
                  </a:lnTo>
                  <a:lnTo>
                    <a:pt x="0" y="7883"/>
                  </a:lnTo>
                  <a:lnTo>
                    <a:pt x="217" y="7883"/>
                  </a:lnTo>
                  <a:lnTo>
                    <a:pt x="681" y="7403"/>
                  </a:lnTo>
                  <a:lnTo>
                    <a:pt x="1793" y="6291"/>
                  </a:lnTo>
                  <a:lnTo>
                    <a:pt x="2906" y="5178"/>
                  </a:lnTo>
                  <a:lnTo>
                    <a:pt x="4019" y="4065"/>
                  </a:lnTo>
                  <a:lnTo>
                    <a:pt x="5132" y="2952"/>
                  </a:lnTo>
                  <a:lnTo>
                    <a:pt x="6245" y="1839"/>
                  </a:lnTo>
                  <a:lnTo>
                    <a:pt x="7357" y="727"/>
                  </a:lnTo>
                  <a:lnTo>
                    <a:pt x="7883" y="217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1816000" y="1851325"/>
              <a:ext cx="30150" cy="30150"/>
            </a:xfrm>
            <a:custGeom>
              <a:rect b="b" l="l" r="r" t="t"/>
              <a:pathLst>
                <a:path extrusionOk="0" h="1206" w="1206">
                  <a:moveTo>
                    <a:pt x="1206" y="0"/>
                  </a:moveTo>
                  <a:lnTo>
                    <a:pt x="418" y="788"/>
                  </a:lnTo>
                  <a:lnTo>
                    <a:pt x="0" y="1206"/>
                  </a:lnTo>
                  <a:lnTo>
                    <a:pt x="217" y="1206"/>
                  </a:lnTo>
                  <a:lnTo>
                    <a:pt x="680" y="726"/>
                  </a:lnTo>
                  <a:lnTo>
                    <a:pt x="1206" y="21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1788175" y="1823500"/>
              <a:ext cx="57975" cy="57975"/>
            </a:xfrm>
            <a:custGeom>
              <a:rect b="b" l="l" r="r" t="t"/>
              <a:pathLst>
                <a:path extrusionOk="0" h="2319" w="2319">
                  <a:moveTo>
                    <a:pt x="2319" y="0"/>
                  </a:moveTo>
                  <a:lnTo>
                    <a:pt x="835" y="1484"/>
                  </a:lnTo>
                  <a:lnTo>
                    <a:pt x="418" y="1901"/>
                  </a:lnTo>
                  <a:lnTo>
                    <a:pt x="1" y="2319"/>
                  </a:lnTo>
                  <a:lnTo>
                    <a:pt x="217" y="2319"/>
                  </a:lnTo>
                  <a:lnTo>
                    <a:pt x="681" y="1839"/>
                  </a:lnTo>
                  <a:lnTo>
                    <a:pt x="1793" y="727"/>
                  </a:lnTo>
                  <a:lnTo>
                    <a:pt x="2319" y="217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1760350" y="1795675"/>
              <a:ext cx="85800" cy="85800"/>
            </a:xfrm>
            <a:custGeom>
              <a:rect b="b" l="l" r="r" t="t"/>
              <a:pathLst>
                <a:path extrusionOk="0" h="3432" w="3432">
                  <a:moveTo>
                    <a:pt x="3432" y="0"/>
                  </a:moveTo>
                  <a:lnTo>
                    <a:pt x="2644" y="789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32"/>
                  </a:lnTo>
                  <a:lnTo>
                    <a:pt x="217" y="3432"/>
                  </a:lnTo>
                  <a:lnTo>
                    <a:pt x="681" y="2952"/>
                  </a:lnTo>
                  <a:lnTo>
                    <a:pt x="1794" y="1840"/>
                  </a:lnTo>
                  <a:lnTo>
                    <a:pt x="2906" y="727"/>
                  </a:lnTo>
                  <a:lnTo>
                    <a:pt x="3432" y="217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1732525" y="1767850"/>
              <a:ext cx="113625" cy="113625"/>
            </a:xfrm>
            <a:custGeom>
              <a:rect b="b" l="l" r="r" t="t"/>
              <a:pathLst>
                <a:path extrusionOk="0" h="4545" w="4545">
                  <a:moveTo>
                    <a:pt x="4545" y="1"/>
                  </a:moveTo>
                  <a:lnTo>
                    <a:pt x="3061" y="1484"/>
                  </a:lnTo>
                  <a:lnTo>
                    <a:pt x="2644" y="1902"/>
                  </a:lnTo>
                  <a:lnTo>
                    <a:pt x="1531" y="3014"/>
                  </a:lnTo>
                  <a:lnTo>
                    <a:pt x="418" y="4127"/>
                  </a:lnTo>
                  <a:lnTo>
                    <a:pt x="1" y="4545"/>
                  </a:lnTo>
                  <a:lnTo>
                    <a:pt x="217" y="4545"/>
                  </a:lnTo>
                  <a:lnTo>
                    <a:pt x="681" y="4065"/>
                  </a:lnTo>
                  <a:lnTo>
                    <a:pt x="1794" y="2953"/>
                  </a:lnTo>
                  <a:lnTo>
                    <a:pt x="2907" y="1840"/>
                  </a:lnTo>
                  <a:lnTo>
                    <a:pt x="4019" y="727"/>
                  </a:lnTo>
                  <a:lnTo>
                    <a:pt x="4545" y="217"/>
                  </a:lnTo>
                  <a:lnTo>
                    <a:pt x="45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114830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2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1704725" y="1740025"/>
              <a:ext cx="141425" cy="141450"/>
            </a:xfrm>
            <a:custGeom>
              <a:rect b="b" l="l" r="r" t="t"/>
              <a:pathLst>
                <a:path extrusionOk="0" h="5658" w="5657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5"/>
                  </a:lnTo>
                  <a:lnTo>
                    <a:pt x="1530" y="4127"/>
                  </a:lnTo>
                  <a:lnTo>
                    <a:pt x="417" y="5240"/>
                  </a:lnTo>
                  <a:lnTo>
                    <a:pt x="0" y="5658"/>
                  </a:lnTo>
                  <a:lnTo>
                    <a:pt x="216" y="5658"/>
                  </a:lnTo>
                  <a:lnTo>
                    <a:pt x="680" y="5178"/>
                  </a:lnTo>
                  <a:lnTo>
                    <a:pt x="1793" y="4066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1" y="727"/>
                  </a:lnTo>
                  <a:lnTo>
                    <a:pt x="5657" y="217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1676900" y="1712200"/>
              <a:ext cx="169250" cy="169275"/>
            </a:xfrm>
            <a:custGeom>
              <a:rect b="b" l="l" r="r" t="t"/>
              <a:pathLst>
                <a:path extrusionOk="0" h="6771" w="6770">
                  <a:moveTo>
                    <a:pt x="6770" y="1"/>
                  </a:moveTo>
                  <a:lnTo>
                    <a:pt x="5286" y="1485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8"/>
                  </a:lnTo>
                  <a:lnTo>
                    <a:pt x="1530" y="5240"/>
                  </a:lnTo>
                  <a:lnTo>
                    <a:pt x="418" y="6353"/>
                  </a:lnTo>
                  <a:lnTo>
                    <a:pt x="0" y="6771"/>
                  </a:lnTo>
                  <a:lnTo>
                    <a:pt x="217" y="6771"/>
                  </a:lnTo>
                  <a:lnTo>
                    <a:pt x="680" y="6291"/>
                  </a:lnTo>
                  <a:lnTo>
                    <a:pt x="1793" y="5179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4" y="727"/>
                  </a:lnTo>
                  <a:lnTo>
                    <a:pt x="6770" y="217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1621250" y="1656575"/>
              <a:ext cx="224900" cy="224900"/>
            </a:xfrm>
            <a:custGeom>
              <a:rect b="b" l="l" r="r" t="t"/>
              <a:pathLst>
                <a:path extrusionOk="0" h="8996" w="8996">
                  <a:moveTo>
                    <a:pt x="8996" y="0"/>
                  </a:moveTo>
                  <a:lnTo>
                    <a:pt x="8208" y="789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6" y="5240"/>
                  </a:lnTo>
                  <a:lnTo>
                    <a:pt x="2644" y="6353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96"/>
                  </a:lnTo>
                  <a:lnTo>
                    <a:pt x="217" y="8996"/>
                  </a:lnTo>
                  <a:lnTo>
                    <a:pt x="248" y="8949"/>
                  </a:lnTo>
                  <a:lnTo>
                    <a:pt x="681" y="8516"/>
                  </a:lnTo>
                  <a:lnTo>
                    <a:pt x="1794" y="7404"/>
                  </a:lnTo>
                  <a:lnTo>
                    <a:pt x="2906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40"/>
                  </a:lnTo>
                  <a:lnTo>
                    <a:pt x="8470" y="727"/>
                  </a:lnTo>
                  <a:lnTo>
                    <a:pt x="8996" y="217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1593425" y="1628750"/>
              <a:ext cx="252725" cy="252725"/>
            </a:xfrm>
            <a:custGeom>
              <a:rect b="b" l="l" r="r" t="t"/>
              <a:pathLst>
                <a:path extrusionOk="0" h="10109" w="10109">
                  <a:moveTo>
                    <a:pt x="10109" y="0"/>
                  </a:moveTo>
                  <a:lnTo>
                    <a:pt x="8208" y="1902"/>
                  </a:lnTo>
                  <a:lnTo>
                    <a:pt x="7095" y="3014"/>
                  </a:lnTo>
                  <a:lnTo>
                    <a:pt x="5982" y="4127"/>
                  </a:lnTo>
                  <a:lnTo>
                    <a:pt x="4869" y="5240"/>
                  </a:lnTo>
                  <a:lnTo>
                    <a:pt x="3757" y="6353"/>
                  </a:lnTo>
                  <a:lnTo>
                    <a:pt x="2644" y="7466"/>
                  </a:lnTo>
                  <a:lnTo>
                    <a:pt x="1531" y="8578"/>
                  </a:lnTo>
                  <a:lnTo>
                    <a:pt x="418" y="9691"/>
                  </a:lnTo>
                  <a:lnTo>
                    <a:pt x="1" y="10109"/>
                  </a:lnTo>
                  <a:lnTo>
                    <a:pt x="217" y="10109"/>
                  </a:lnTo>
                  <a:lnTo>
                    <a:pt x="681" y="9629"/>
                  </a:lnTo>
                  <a:lnTo>
                    <a:pt x="1794" y="8517"/>
                  </a:lnTo>
                  <a:lnTo>
                    <a:pt x="2907" y="7404"/>
                  </a:lnTo>
                  <a:lnTo>
                    <a:pt x="4019" y="6291"/>
                  </a:lnTo>
                  <a:lnTo>
                    <a:pt x="5132" y="5178"/>
                  </a:lnTo>
                  <a:lnTo>
                    <a:pt x="6245" y="4065"/>
                  </a:lnTo>
                  <a:lnTo>
                    <a:pt x="7358" y="2953"/>
                  </a:lnTo>
                  <a:lnTo>
                    <a:pt x="8471" y="1840"/>
                  </a:lnTo>
                  <a:lnTo>
                    <a:pt x="9583" y="727"/>
                  </a:lnTo>
                  <a:lnTo>
                    <a:pt x="10109" y="217"/>
                  </a:lnTo>
                  <a:lnTo>
                    <a:pt x="101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1565625" y="1600925"/>
              <a:ext cx="280525" cy="280550"/>
            </a:xfrm>
            <a:custGeom>
              <a:rect b="b" l="l" r="r" t="t"/>
              <a:pathLst>
                <a:path extrusionOk="0" h="11222" w="11221">
                  <a:moveTo>
                    <a:pt x="11221" y="1"/>
                  </a:moveTo>
                  <a:lnTo>
                    <a:pt x="10433" y="789"/>
                  </a:lnTo>
                  <a:lnTo>
                    <a:pt x="9320" y="1902"/>
                  </a:lnTo>
                  <a:lnTo>
                    <a:pt x="8207" y="3015"/>
                  </a:lnTo>
                  <a:lnTo>
                    <a:pt x="7094" y="4127"/>
                  </a:lnTo>
                  <a:lnTo>
                    <a:pt x="5981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9"/>
                  </a:lnTo>
                  <a:lnTo>
                    <a:pt x="1530" y="9691"/>
                  </a:lnTo>
                  <a:lnTo>
                    <a:pt x="417" y="10804"/>
                  </a:lnTo>
                  <a:lnTo>
                    <a:pt x="0" y="11222"/>
                  </a:lnTo>
                  <a:lnTo>
                    <a:pt x="216" y="11222"/>
                  </a:lnTo>
                  <a:lnTo>
                    <a:pt x="680" y="10742"/>
                  </a:lnTo>
                  <a:lnTo>
                    <a:pt x="2473" y="8950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1" y="6291"/>
                  </a:lnTo>
                  <a:lnTo>
                    <a:pt x="6244" y="5178"/>
                  </a:lnTo>
                  <a:lnTo>
                    <a:pt x="7357" y="4066"/>
                  </a:lnTo>
                  <a:lnTo>
                    <a:pt x="8470" y="2953"/>
                  </a:lnTo>
                  <a:lnTo>
                    <a:pt x="9583" y="1840"/>
                  </a:lnTo>
                  <a:lnTo>
                    <a:pt x="10695" y="727"/>
                  </a:lnTo>
                  <a:lnTo>
                    <a:pt x="11221" y="217"/>
                  </a:lnTo>
                  <a:lnTo>
                    <a:pt x="112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1537800" y="1573100"/>
              <a:ext cx="308350" cy="308375"/>
            </a:xfrm>
            <a:custGeom>
              <a:rect b="b" l="l" r="r" t="t"/>
              <a:pathLst>
                <a:path extrusionOk="0" h="12335" w="12334">
                  <a:moveTo>
                    <a:pt x="12334" y="1"/>
                  </a:moveTo>
                  <a:lnTo>
                    <a:pt x="10433" y="1902"/>
                  </a:lnTo>
                  <a:lnTo>
                    <a:pt x="9320" y="3015"/>
                  </a:lnTo>
                  <a:lnTo>
                    <a:pt x="8207" y="4128"/>
                  </a:lnTo>
                  <a:lnTo>
                    <a:pt x="7094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2"/>
                  </a:lnTo>
                  <a:lnTo>
                    <a:pt x="835" y="11500"/>
                  </a:lnTo>
                  <a:lnTo>
                    <a:pt x="417" y="11917"/>
                  </a:lnTo>
                  <a:lnTo>
                    <a:pt x="0" y="12335"/>
                  </a:lnTo>
                  <a:lnTo>
                    <a:pt x="217" y="12335"/>
                  </a:lnTo>
                  <a:lnTo>
                    <a:pt x="680" y="11855"/>
                  </a:lnTo>
                  <a:lnTo>
                    <a:pt x="1793" y="10743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4" y="6291"/>
                  </a:lnTo>
                  <a:lnTo>
                    <a:pt x="7357" y="5179"/>
                  </a:lnTo>
                  <a:lnTo>
                    <a:pt x="8470" y="4066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8" y="727"/>
                  </a:lnTo>
                  <a:lnTo>
                    <a:pt x="12334" y="217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1509975" y="1545300"/>
              <a:ext cx="336175" cy="336175"/>
            </a:xfrm>
            <a:custGeom>
              <a:rect b="b" l="l" r="r" t="t"/>
              <a:pathLst>
                <a:path extrusionOk="0" h="13447" w="13447">
                  <a:moveTo>
                    <a:pt x="13447" y="0"/>
                  </a:moveTo>
                  <a:lnTo>
                    <a:pt x="12659" y="788"/>
                  </a:lnTo>
                  <a:lnTo>
                    <a:pt x="11546" y="1901"/>
                  </a:lnTo>
                  <a:lnTo>
                    <a:pt x="10433" y="3014"/>
                  </a:lnTo>
                  <a:lnTo>
                    <a:pt x="9320" y="4127"/>
                  </a:lnTo>
                  <a:lnTo>
                    <a:pt x="8207" y="5240"/>
                  </a:lnTo>
                  <a:lnTo>
                    <a:pt x="7095" y="6352"/>
                  </a:lnTo>
                  <a:lnTo>
                    <a:pt x="5982" y="7465"/>
                  </a:lnTo>
                  <a:lnTo>
                    <a:pt x="4869" y="8578"/>
                  </a:lnTo>
                  <a:lnTo>
                    <a:pt x="3756" y="9691"/>
                  </a:lnTo>
                  <a:lnTo>
                    <a:pt x="2643" y="10804"/>
                  </a:lnTo>
                  <a:lnTo>
                    <a:pt x="1530" y="11916"/>
                  </a:lnTo>
                  <a:lnTo>
                    <a:pt x="418" y="13029"/>
                  </a:lnTo>
                  <a:lnTo>
                    <a:pt x="0" y="13447"/>
                  </a:lnTo>
                  <a:lnTo>
                    <a:pt x="217" y="13447"/>
                  </a:lnTo>
                  <a:lnTo>
                    <a:pt x="680" y="12967"/>
                  </a:lnTo>
                  <a:lnTo>
                    <a:pt x="1793" y="11855"/>
                  </a:lnTo>
                  <a:lnTo>
                    <a:pt x="2906" y="10742"/>
                  </a:lnTo>
                  <a:lnTo>
                    <a:pt x="4699" y="8949"/>
                  </a:lnTo>
                  <a:lnTo>
                    <a:pt x="5132" y="8516"/>
                  </a:lnTo>
                  <a:lnTo>
                    <a:pt x="6245" y="7403"/>
                  </a:lnTo>
                  <a:lnTo>
                    <a:pt x="7357" y="6291"/>
                  </a:lnTo>
                  <a:lnTo>
                    <a:pt x="8470" y="5178"/>
                  </a:lnTo>
                  <a:lnTo>
                    <a:pt x="9583" y="4065"/>
                  </a:lnTo>
                  <a:lnTo>
                    <a:pt x="10696" y="2952"/>
                  </a:lnTo>
                  <a:lnTo>
                    <a:pt x="11809" y="1839"/>
                  </a:lnTo>
                  <a:lnTo>
                    <a:pt x="12921" y="726"/>
                  </a:lnTo>
                  <a:lnTo>
                    <a:pt x="13447" y="216"/>
                  </a:lnTo>
                  <a:lnTo>
                    <a:pt x="134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1482150" y="1517475"/>
              <a:ext cx="364000" cy="364000"/>
            </a:xfrm>
            <a:custGeom>
              <a:rect b="b" l="l" r="r" t="t"/>
              <a:pathLst>
                <a:path extrusionOk="0" h="14560" w="14560">
                  <a:moveTo>
                    <a:pt x="14560" y="0"/>
                  </a:moveTo>
                  <a:lnTo>
                    <a:pt x="12659" y="1901"/>
                  </a:lnTo>
                  <a:lnTo>
                    <a:pt x="11546" y="3014"/>
                  </a:lnTo>
                  <a:lnTo>
                    <a:pt x="10433" y="4127"/>
                  </a:lnTo>
                  <a:lnTo>
                    <a:pt x="9320" y="5240"/>
                  </a:lnTo>
                  <a:lnTo>
                    <a:pt x="8208" y="6353"/>
                  </a:lnTo>
                  <a:lnTo>
                    <a:pt x="7095" y="7465"/>
                  </a:lnTo>
                  <a:lnTo>
                    <a:pt x="5982" y="8578"/>
                  </a:lnTo>
                  <a:lnTo>
                    <a:pt x="4869" y="9691"/>
                  </a:lnTo>
                  <a:lnTo>
                    <a:pt x="3061" y="11499"/>
                  </a:lnTo>
                  <a:lnTo>
                    <a:pt x="2643" y="11917"/>
                  </a:lnTo>
                  <a:lnTo>
                    <a:pt x="1531" y="13029"/>
                  </a:lnTo>
                  <a:lnTo>
                    <a:pt x="418" y="14142"/>
                  </a:lnTo>
                  <a:lnTo>
                    <a:pt x="1" y="14560"/>
                  </a:lnTo>
                  <a:lnTo>
                    <a:pt x="217" y="14560"/>
                  </a:lnTo>
                  <a:lnTo>
                    <a:pt x="681" y="14080"/>
                  </a:lnTo>
                  <a:lnTo>
                    <a:pt x="1793" y="12968"/>
                  </a:lnTo>
                  <a:lnTo>
                    <a:pt x="2906" y="11855"/>
                  </a:lnTo>
                  <a:lnTo>
                    <a:pt x="4019" y="10742"/>
                  </a:lnTo>
                  <a:lnTo>
                    <a:pt x="5132" y="9629"/>
                  </a:lnTo>
                  <a:lnTo>
                    <a:pt x="6245" y="8516"/>
                  </a:lnTo>
                  <a:lnTo>
                    <a:pt x="7358" y="7404"/>
                  </a:lnTo>
                  <a:lnTo>
                    <a:pt x="8470" y="6291"/>
                  </a:lnTo>
                  <a:lnTo>
                    <a:pt x="9583" y="5178"/>
                  </a:lnTo>
                  <a:lnTo>
                    <a:pt x="10696" y="4065"/>
                  </a:lnTo>
                  <a:lnTo>
                    <a:pt x="11809" y="2952"/>
                  </a:lnTo>
                  <a:lnTo>
                    <a:pt x="12922" y="1839"/>
                  </a:lnTo>
                  <a:lnTo>
                    <a:pt x="14034" y="727"/>
                  </a:lnTo>
                  <a:lnTo>
                    <a:pt x="14560" y="217"/>
                  </a:lnTo>
                  <a:lnTo>
                    <a:pt x="145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1454325" y="1489650"/>
              <a:ext cx="391825" cy="391825"/>
            </a:xfrm>
            <a:custGeom>
              <a:rect b="b" l="l" r="r" t="t"/>
              <a:pathLst>
                <a:path extrusionOk="0" h="15673" w="15673">
                  <a:moveTo>
                    <a:pt x="15673" y="0"/>
                  </a:moveTo>
                  <a:lnTo>
                    <a:pt x="14885" y="789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3" y="5240"/>
                  </a:lnTo>
                  <a:lnTo>
                    <a:pt x="9321" y="6353"/>
                  </a:lnTo>
                  <a:lnTo>
                    <a:pt x="8208" y="7466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69" y="10804"/>
                  </a:lnTo>
                  <a:lnTo>
                    <a:pt x="3756" y="11917"/>
                  </a:lnTo>
                  <a:lnTo>
                    <a:pt x="2644" y="13030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73"/>
                  </a:lnTo>
                  <a:lnTo>
                    <a:pt x="217" y="15673"/>
                  </a:lnTo>
                  <a:lnTo>
                    <a:pt x="681" y="15193"/>
                  </a:lnTo>
                  <a:lnTo>
                    <a:pt x="1794" y="14081"/>
                  </a:lnTo>
                  <a:lnTo>
                    <a:pt x="2906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7"/>
                  </a:lnTo>
                  <a:lnTo>
                    <a:pt x="8471" y="7404"/>
                  </a:lnTo>
                  <a:lnTo>
                    <a:pt x="9583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40"/>
                  </a:lnTo>
                  <a:lnTo>
                    <a:pt x="15147" y="727"/>
                  </a:lnTo>
                  <a:lnTo>
                    <a:pt x="15673" y="217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1426500" y="1461825"/>
              <a:ext cx="419650" cy="419650"/>
            </a:xfrm>
            <a:custGeom>
              <a:rect b="b" l="l" r="r" t="t"/>
              <a:pathLst>
                <a:path extrusionOk="0" h="16786" w="16786">
                  <a:moveTo>
                    <a:pt x="16786" y="1"/>
                  </a:moveTo>
                  <a:lnTo>
                    <a:pt x="14885" y="1902"/>
                  </a:lnTo>
                  <a:lnTo>
                    <a:pt x="13772" y="3014"/>
                  </a:lnTo>
                  <a:lnTo>
                    <a:pt x="12659" y="4127"/>
                  </a:lnTo>
                  <a:lnTo>
                    <a:pt x="11546" y="5240"/>
                  </a:lnTo>
                  <a:lnTo>
                    <a:pt x="10434" y="6353"/>
                  </a:lnTo>
                  <a:lnTo>
                    <a:pt x="9321" y="7466"/>
                  </a:lnTo>
                  <a:lnTo>
                    <a:pt x="8208" y="8579"/>
                  </a:lnTo>
                  <a:lnTo>
                    <a:pt x="7095" y="9691"/>
                  </a:lnTo>
                  <a:lnTo>
                    <a:pt x="5287" y="11500"/>
                  </a:lnTo>
                  <a:lnTo>
                    <a:pt x="4869" y="11917"/>
                  </a:lnTo>
                  <a:lnTo>
                    <a:pt x="3757" y="13030"/>
                  </a:lnTo>
                  <a:lnTo>
                    <a:pt x="2644" y="14143"/>
                  </a:lnTo>
                  <a:lnTo>
                    <a:pt x="1531" y="15255"/>
                  </a:lnTo>
                  <a:lnTo>
                    <a:pt x="418" y="16368"/>
                  </a:lnTo>
                  <a:lnTo>
                    <a:pt x="1" y="16786"/>
                  </a:lnTo>
                  <a:lnTo>
                    <a:pt x="217" y="16786"/>
                  </a:lnTo>
                  <a:lnTo>
                    <a:pt x="681" y="16306"/>
                  </a:lnTo>
                  <a:lnTo>
                    <a:pt x="1794" y="15194"/>
                  </a:lnTo>
                  <a:lnTo>
                    <a:pt x="2907" y="14081"/>
                  </a:lnTo>
                  <a:lnTo>
                    <a:pt x="4019" y="12968"/>
                  </a:lnTo>
                  <a:lnTo>
                    <a:pt x="5132" y="11855"/>
                  </a:lnTo>
                  <a:lnTo>
                    <a:pt x="6245" y="10742"/>
                  </a:lnTo>
                  <a:lnTo>
                    <a:pt x="7358" y="9630"/>
                  </a:lnTo>
                  <a:lnTo>
                    <a:pt x="8471" y="8517"/>
                  </a:lnTo>
                  <a:lnTo>
                    <a:pt x="9584" y="7404"/>
                  </a:lnTo>
                  <a:lnTo>
                    <a:pt x="10696" y="6291"/>
                  </a:lnTo>
                  <a:lnTo>
                    <a:pt x="11809" y="5178"/>
                  </a:lnTo>
                  <a:lnTo>
                    <a:pt x="12922" y="4065"/>
                  </a:lnTo>
                  <a:lnTo>
                    <a:pt x="14035" y="2953"/>
                  </a:lnTo>
                  <a:lnTo>
                    <a:pt x="15148" y="1840"/>
                  </a:lnTo>
                  <a:lnTo>
                    <a:pt x="16260" y="727"/>
                  </a:lnTo>
                  <a:lnTo>
                    <a:pt x="16786" y="217"/>
                  </a:lnTo>
                  <a:lnTo>
                    <a:pt x="167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1370875" y="1406175"/>
              <a:ext cx="475275" cy="475300"/>
            </a:xfrm>
            <a:custGeom>
              <a:rect b="b" l="l" r="r" t="t"/>
              <a:pathLst>
                <a:path extrusionOk="0" h="19012" w="19011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8"/>
                  </a:lnTo>
                  <a:lnTo>
                    <a:pt x="13771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2"/>
                  </a:lnTo>
                  <a:lnTo>
                    <a:pt x="8207" y="10805"/>
                  </a:lnTo>
                  <a:lnTo>
                    <a:pt x="7094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9"/>
                  </a:lnTo>
                  <a:lnTo>
                    <a:pt x="1530" y="17481"/>
                  </a:lnTo>
                  <a:lnTo>
                    <a:pt x="418" y="18594"/>
                  </a:lnTo>
                  <a:lnTo>
                    <a:pt x="0" y="19012"/>
                  </a:lnTo>
                  <a:lnTo>
                    <a:pt x="217" y="19012"/>
                  </a:lnTo>
                  <a:lnTo>
                    <a:pt x="248" y="18965"/>
                  </a:lnTo>
                  <a:lnTo>
                    <a:pt x="680" y="18532"/>
                  </a:lnTo>
                  <a:lnTo>
                    <a:pt x="1793" y="17420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4" y="12968"/>
                  </a:lnTo>
                  <a:lnTo>
                    <a:pt x="7357" y="11856"/>
                  </a:lnTo>
                  <a:lnTo>
                    <a:pt x="8470" y="10743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1" y="6291"/>
                  </a:lnTo>
                  <a:lnTo>
                    <a:pt x="14034" y="5179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5" y="727"/>
                  </a:lnTo>
                  <a:lnTo>
                    <a:pt x="19011" y="217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1343050" y="1378375"/>
              <a:ext cx="503100" cy="503100"/>
            </a:xfrm>
            <a:custGeom>
              <a:rect b="b" l="l" r="r" t="t"/>
              <a:pathLst>
                <a:path extrusionOk="0" h="20124" w="20124">
                  <a:moveTo>
                    <a:pt x="20124" y="0"/>
                  </a:moveTo>
                  <a:lnTo>
                    <a:pt x="19336" y="788"/>
                  </a:lnTo>
                  <a:lnTo>
                    <a:pt x="18223" y="1901"/>
                  </a:lnTo>
                  <a:lnTo>
                    <a:pt x="17110" y="3014"/>
                  </a:lnTo>
                  <a:lnTo>
                    <a:pt x="15997" y="4127"/>
                  </a:lnTo>
                  <a:lnTo>
                    <a:pt x="14884" y="5240"/>
                  </a:lnTo>
                  <a:lnTo>
                    <a:pt x="13772" y="6352"/>
                  </a:lnTo>
                  <a:lnTo>
                    <a:pt x="12659" y="7465"/>
                  </a:lnTo>
                  <a:lnTo>
                    <a:pt x="11546" y="8578"/>
                  </a:lnTo>
                  <a:lnTo>
                    <a:pt x="10433" y="9691"/>
                  </a:lnTo>
                  <a:lnTo>
                    <a:pt x="8207" y="11917"/>
                  </a:lnTo>
                  <a:lnTo>
                    <a:pt x="7095" y="13029"/>
                  </a:lnTo>
                  <a:lnTo>
                    <a:pt x="5982" y="14142"/>
                  </a:lnTo>
                  <a:lnTo>
                    <a:pt x="4869" y="15255"/>
                  </a:lnTo>
                  <a:lnTo>
                    <a:pt x="3756" y="16368"/>
                  </a:lnTo>
                  <a:lnTo>
                    <a:pt x="2643" y="17481"/>
                  </a:lnTo>
                  <a:lnTo>
                    <a:pt x="1531" y="18593"/>
                  </a:lnTo>
                  <a:lnTo>
                    <a:pt x="418" y="19706"/>
                  </a:lnTo>
                  <a:lnTo>
                    <a:pt x="0" y="20124"/>
                  </a:lnTo>
                  <a:lnTo>
                    <a:pt x="217" y="20124"/>
                  </a:lnTo>
                  <a:lnTo>
                    <a:pt x="681" y="19644"/>
                  </a:lnTo>
                  <a:lnTo>
                    <a:pt x="1793" y="18532"/>
                  </a:lnTo>
                  <a:lnTo>
                    <a:pt x="2906" y="17419"/>
                  </a:lnTo>
                  <a:lnTo>
                    <a:pt x="4019" y="16306"/>
                  </a:lnTo>
                  <a:lnTo>
                    <a:pt x="5132" y="15193"/>
                  </a:lnTo>
                  <a:lnTo>
                    <a:pt x="6245" y="14080"/>
                  </a:lnTo>
                  <a:lnTo>
                    <a:pt x="7357" y="12968"/>
                  </a:lnTo>
                  <a:lnTo>
                    <a:pt x="8470" y="11855"/>
                  </a:lnTo>
                  <a:lnTo>
                    <a:pt x="9583" y="10742"/>
                  </a:lnTo>
                  <a:lnTo>
                    <a:pt x="11809" y="8516"/>
                  </a:lnTo>
                  <a:lnTo>
                    <a:pt x="12922" y="7403"/>
                  </a:lnTo>
                  <a:lnTo>
                    <a:pt x="14034" y="6291"/>
                  </a:lnTo>
                  <a:lnTo>
                    <a:pt x="15147" y="5178"/>
                  </a:lnTo>
                  <a:lnTo>
                    <a:pt x="16260" y="4065"/>
                  </a:lnTo>
                  <a:lnTo>
                    <a:pt x="17373" y="2952"/>
                  </a:lnTo>
                  <a:lnTo>
                    <a:pt x="18486" y="1839"/>
                  </a:lnTo>
                  <a:lnTo>
                    <a:pt x="19598" y="727"/>
                  </a:lnTo>
                  <a:lnTo>
                    <a:pt x="20124" y="217"/>
                  </a:lnTo>
                  <a:lnTo>
                    <a:pt x="201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1315225" y="1350550"/>
              <a:ext cx="530925" cy="530925"/>
            </a:xfrm>
            <a:custGeom>
              <a:rect b="b" l="l" r="r" t="t"/>
              <a:pathLst>
                <a:path extrusionOk="0" h="21237" w="21237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7" y="5240"/>
                  </a:lnTo>
                  <a:lnTo>
                    <a:pt x="14885" y="6353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3" y="10804"/>
                  </a:lnTo>
                  <a:lnTo>
                    <a:pt x="9320" y="11917"/>
                  </a:lnTo>
                  <a:lnTo>
                    <a:pt x="8208" y="13030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6" y="17481"/>
                  </a:lnTo>
                  <a:lnTo>
                    <a:pt x="2644" y="18594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37"/>
                  </a:lnTo>
                  <a:lnTo>
                    <a:pt x="217" y="21237"/>
                  </a:lnTo>
                  <a:lnTo>
                    <a:pt x="681" y="20757"/>
                  </a:lnTo>
                  <a:lnTo>
                    <a:pt x="2474" y="18965"/>
                  </a:lnTo>
                  <a:lnTo>
                    <a:pt x="2906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1"/>
                  </a:lnTo>
                  <a:lnTo>
                    <a:pt x="8470" y="12968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4"/>
                  </a:lnTo>
                  <a:lnTo>
                    <a:pt x="15147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40"/>
                  </a:lnTo>
                  <a:lnTo>
                    <a:pt x="20711" y="727"/>
                  </a:lnTo>
                  <a:lnTo>
                    <a:pt x="21237" y="217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1287400" y="1322725"/>
              <a:ext cx="558750" cy="558750"/>
            </a:xfrm>
            <a:custGeom>
              <a:rect b="b" l="l" r="r" t="t"/>
              <a:pathLst>
                <a:path extrusionOk="0" h="22350" w="22350">
                  <a:moveTo>
                    <a:pt x="22350" y="0"/>
                  </a:moveTo>
                  <a:lnTo>
                    <a:pt x="21562" y="789"/>
                  </a:lnTo>
                  <a:lnTo>
                    <a:pt x="20449" y="1902"/>
                  </a:lnTo>
                  <a:lnTo>
                    <a:pt x="19336" y="3014"/>
                  </a:lnTo>
                  <a:lnTo>
                    <a:pt x="18223" y="4127"/>
                  </a:lnTo>
                  <a:lnTo>
                    <a:pt x="17110" y="5240"/>
                  </a:lnTo>
                  <a:lnTo>
                    <a:pt x="15998" y="6353"/>
                  </a:lnTo>
                  <a:lnTo>
                    <a:pt x="14885" y="7466"/>
                  </a:lnTo>
                  <a:lnTo>
                    <a:pt x="13772" y="8578"/>
                  </a:lnTo>
                  <a:lnTo>
                    <a:pt x="12659" y="9691"/>
                  </a:lnTo>
                  <a:lnTo>
                    <a:pt x="10433" y="11917"/>
                  </a:lnTo>
                  <a:lnTo>
                    <a:pt x="9321" y="13030"/>
                  </a:lnTo>
                  <a:lnTo>
                    <a:pt x="8208" y="14143"/>
                  </a:lnTo>
                  <a:lnTo>
                    <a:pt x="7095" y="15255"/>
                  </a:lnTo>
                  <a:lnTo>
                    <a:pt x="5982" y="16368"/>
                  </a:lnTo>
                  <a:lnTo>
                    <a:pt x="4869" y="17481"/>
                  </a:lnTo>
                  <a:lnTo>
                    <a:pt x="3757" y="18594"/>
                  </a:lnTo>
                  <a:lnTo>
                    <a:pt x="2644" y="19707"/>
                  </a:lnTo>
                  <a:lnTo>
                    <a:pt x="835" y="21515"/>
                  </a:lnTo>
                  <a:lnTo>
                    <a:pt x="418" y="21932"/>
                  </a:lnTo>
                  <a:lnTo>
                    <a:pt x="1" y="22350"/>
                  </a:lnTo>
                  <a:lnTo>
                    <a:pt x="217" y="22350"/>
                  </a:lnTo>
                  <a:lnTo>
                    <a:pt x="681" y="21870"/>
                  </a:lnTo>
                  <a:lnTo>
                    <a:pt x="1794" y="20758"/>
                  </a:lnTo>
                  <a:lnTo>
                    <a:pt x="2907" y="19645"/>
                  </a:lnTo>
                  <a:lnTo>
                    <a:pt x="4019" y="18532"/>
                  </a:lnTo>
                  <a:lnTo>
                    <a:pt x="5132" y="17419"/>
                  </a:lnTo>
                  <a:lnTo>
                    <a:pt x="6245" y="16306"/>
                  </a:lnTo>
                  <a:lnTo>
                    <a:pt x="7358" y="15194"/>
                  </a:lnTo>
                  <a:lnTo>
                    <a:pt x="8471" y="14081"/>
                  </a:lnTo>
                  <a:lnTo>
                    <a:pt x="9583" y="12968"/>
                  </a:lnTo>
                  <a:lnTo>
                    <a:pt x="10696" y="11855"/>
                  </a:lnTo>
                  <a:lnTo>
                    <a:pt x="11809" y="10742"/>
                  </a:lnTo>
                  <a:lnTo>
                    <a:pt x="14035" y="8517"/>
                  </a:lnTo>
                  <a:lnTo>
                    <a:pt x="15148" y="7404"/>
                  </a:lnTo>
                  <a:lnTo>
                    <a:pt x="16260" y="6291"/>
                  </a:lnTo>
                  <a:lnTo>
                    <a:pt x="17373" y="5178"/>
                  </a:lnTo>
                  <a:lnTo>
                    <a:pt x="18486" y="4065"/>
                  </a:lnTo>
                  <a:lnTo>
                    <a:pt x="19599" y="2953"/>
                  </a:lnTo>
                  <a:lnTo>
                    <a:pt x="20712" y="1840"/>
                  </a:lnTo>
                  <a:lnTo>
                    <a:pt x="21824" y="727"/>
                  </a:lnTo>
                  <a:lnTo>
                    <a:pt x="22350" y="217"/>
                  </a:lnTo>
                  <a:lnTo>
                    <a:pt x="22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1259600" y="1304950"/>
              <a:ext cx="581525" cy="576525"/>
            </a:xfrm>
            <a:custGeom>
              <a:rect b="b" l="l" r="r" t="t"/>
              <a:pathLst>
                <a:path extrusionOk="0" h="23061" w="23261">
                  <a:moveTo>
                    <a:pt x="23060" y="1"/>
                  </a:move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5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1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5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6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12317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060" y="20000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120395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117612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286" y="17775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11204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5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248" y="23014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1" y="14792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20712" y="2551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10926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106485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2473" y="2078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103702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835" y="22226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100920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989100" y="1304950"/>
              <a:ext cx="17425" cy="17425"/>
            </a:xfrm>
            <a:custGeom>
              <a:rect b="b" l="l" r="r" t="t"/>
              <a:pathLst>
                <a:path extrusionOk="0" h="697" w="697">
                  <a:moveTo>
                    <a:pt x="480" y="1"/>
                  </a:moveTo>
                  <a:lnTo>
                    <a:pt x="109" y="387"/>
                  </a:lnTo>
                  <a:lnTo>
                    <a:pt x="1" y="495"/>
                  </a:lnTo>
                  <a:lnTo>
                    <a:pt x="1" y="696"/>
                  </a:lnTo>
                  <a:lnTo>
                    <a:pt x="372" y="325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989100" y="1304950"/>
              <a:ext cx="45250" cy="45225"/>
            </a:xfrm>
            <a:custGeom>
              <a:rect b="b" l="l" r="r" t="t"/>
              <a:pathLst>
                <a:path extrusionOk="0" h="1809" w="1810">
                  <a:moveTo>
                    <a:pt x="1593" y="1"/>
                  </a:moveTo>
                  <a:lnTo>
                    <a:pt x="1222" y="387"/>
                  </a:lnTo>
                  <a:lnTo>
                    <a:pt x="109" y="1500"/>
                  </a:lnTo>
                  <a:lnTo>
                    <a:pt x="1" y="1608"/>
                  </a:lnTo>
                  <a:lnTo>
                    <a:pt x="1" y="1809"/>
                  </a:lnTo>
                  <a:lnTo>
                    <a:pt x="372" y="1438"/>
                  </a:lnTo>
                  <a:lnTo>
                    <a:pt x="1485" y="325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989100" y="1304950"/>
              <a:ext cx="73075" cy="73050"/>
            </a:xfrm>
            <a:custGeom>
              <a:rect b="b" l="l" r="r" t="t"/>
              <a:pathLst>
                <a:path extrusionOk="0" h="2922" w="2923">
                  <a:moveTo>
                    <a:pt x="2706" y="1"/>
                  </a:moveTo>
                  <a:lnTo>
                    <a:pt x="2335" y="387"/>
                  </a:lnTo>
                  <a:lnTo>
                    <a:pt x="1222" y="1500"/>
                  </a:lnTo>
                  <a:lnTo>
                    <a:pt x="109" y="2613"/>
                  </a:lnTo>
                  <a:lnTo>
                    <a:pt x="1" y="2721"/>
                  </a:lnTo>
                  <a:lnTo>
                    <a:pt x="1" y="2922"/>
                  </a:lnTo>
                  <a:lnTo>
                    <a:pt x="372" y="2551"/>
                  </a:lnTo>
                  <a:lnTo>
                    <a:pt x="1485" y="1438"/>
                  </a:lnTo>
                  <a:lnTo>
                    <a:pt x="2598" y="325"/>
                  </a:lnTo>
                  <a:lnTo>
                    <a:pt x="29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989100" y="1304950"/>
              <a:ext cx="100875" cy="100875"/>
            </a:xfrm>
            <a:custGeom>
              <a:rect b="b" l="l" r="r" t="t"/>
              <a:pathLst>
                <a:path extrusionOk="0" h="4035" w="4035">
                  <a:moveTo>
                    <a:pt x="3819" y="1"/>
                  </a:moveTo>
                  <a:lnTo>
                    <a:pt x="2335" y="1500"/>
                  </a:lnTo>
                  <a:lnTo>
                    <a:pt x="1222" y="2613"/>
                  </a:lnTo>
                  <a:lnTo>
                    <a:pt x="109" y="3725"/>
                  </a:lnTo>
                  <a:lnTo>
                    <a:pt x="1" y="3834"/>
                  </a:lnTo>
                  <a:lnTo>
                    <a:pt x="1" y="4034"/>
                  </a:lnTo>
                  <a:lnTo>
                    <a:pt x="372" y="3664"/>
                  </a:lnTo>
                  <a:lnTo>
                    <a:pt x="1485" y="2551"/>
                  </a:lnTo>
                  <a:lnTo>
                    <a:pt x="2598" y="1438"/>
                  </a:lnTo>
                  <a:lnTo>
                    <a:pt x="3710" y="325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989100" y="1304950"/>
              <a:ext cx="128700" cy="128700"/>
            </a:xfrm>
            <a:custGeom>
              <a:rect b="b" l="l" r="r" t="t"/>
              <a:pathLst>
                <a:path extrusionOk="0" h="5148" w="5148">
                  <a:moveTo>
                    <a:pt x="4931" y="1"/>
                  </a:moveTo>
                  <a:lnTo>
                    <a:pt x="4560" y="387"/>
                  </a:lnTo>
                  <a:lnTo>
                    <a:pt x="3448" y="1500"/>
                  </a:lnTo>
                  <a:lnTo>
                    <a:pt x="2335" y="2613"/>
                  </a:lnTo>
                  <a:lnTo>
                    <a:pt x="1222" y="3725"/>
                  </a:lnTo>
                  <a:lnTo>
                    <a:pt x="109" y="4838"/>
                  </a:lnTo>
                  <a:lnTo>
                    <a:pt x="1" y="4946"/>
                  </a:lnTo>
                  <a:lnTo>
                    <a:pt x="1" y="5147"/>
                  </a:lnTo>
                  <a:lnTo>
                    <a:pt x="372" y="4776"/>
                  </a:lnTo>
                  <a:lnTo>
                    <a:pt x="1485" y="3664"/>
                  </a:lnTo>
                  <a:lnTo>
                    <a:pt x="2598" y="2551"/>
                  </a:lnTo>
                  <a:lnTo>
                    <a:pt x="3710" y="1438"/>
                  </a:lnTo>
                  <a:lnTo>
                    <a:pt x="5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989100" y="1304950"/>
              <a:ext cx="156525" cy="156525"/>
            </a:xfrm>
            <a:custGeom>
              <a:rect b="b" l="l" r="r" t="t"/>
              <a:pathLst>
                <a:path extrusionOk="0" h="6261" w="6261">
                  <a:moveTo>
                    <a:pt x="6044" y="1"/>
                  </a:moveTo>
                  <a:lnTo>
                    <a:pt x="5673" y="387"/>
                  </a:lnTo>
                  <a:lnTo>
                    <a:pt x="4560" y="1500"/>
                  </a:lnTo>
                  <a:lnTo>
                    <a:pt x="2335" y="3725"/>
                  </a:lnTo>
                  <a:lnTo>
                    <a:pt x="1222" y="4838"/>
                  </a:lnTo>
                  <a:lnTo>
                    <a:pt x="109" y="5951"/>
                  </a:lnTo>
                  <a:lnTo>
                    <a:pt x="1" y="6059"/>
                  </a:lnTo>
                  <a:lnTo>
                    <a:pt x="1" y="6260"/>
                  </a:lnTo>
                  <a:lnTo>
                    <a:pt x="372" y="5889"/>
                  </a:lnTo>
                  <a:lnTo>
                    <a:pt x="1485" y="4776"/>
                  </a:lnTo>
                  <a:lnTo>
                    <a:pt x="2598" y="3664"/>
                  </a:lnTo>
                  <a:lnTo>
                    <a:pt x="3710" y="2551"/>
                  </a:lnTo>
                  <a:lnTo>
                    <a:pt x="4823" y="1438"/>
                  </a:lnTo>
                  <a:lnTo>
                    <a:pt x="5936" y="325"/>
                  </a:lnTo>
                  <a:lnTo>
                    <a:pt x="6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989100" y="1304950"/>
              <a:ext cx="184350" cy="184325"/>
            </a:xfrm>
            <a:custGeom>
              <a:rect b="b" l="l" r="r" t="t"/>
              <a:pathLst>
                <a:path extrusionOk="0" h="7373" w="7374">
                  <a:moveTo>
                    <a:pt x="7157" y="1"/>
                  </a:moveTo>
                  <a:lnTo>
                    <a:pt x="6786" y="387"/>
                  </a:lnTo>
                  <a:lnTo>
                    <a:pt x="5673" y="1500"/>
                  </a:lnTo>
                  <a:lnTo>
                    <a:pt x="4560" y="2613"/>
                  </a:lnTo>
                  <a:lnTo>
                    <a:pt x="3448" y="3725"/>
                  </a:lnTo>
                  <a:lnTo>
                    <a:pt x="2335" y="4838"/>
                  </a:lnTo>
                  <a:lnTo>
                    <a:pt x="1222" y="5951"/>
                  </a:lnTo>
                  <a:lnTo>
                    <a:pt x="109" y="7064"/>
                  </a:lnTo>
                  <a:lnTo>
                    <a:pt x="1" y="7172"/>
                  </a:lnTo>
                  <a:lnTo>
                    <a:pt x="1" y="7373"/>
                  </a:lnTo>
                  <a:lnTo>
                    <a:pt x="372" y="7002"/>
                  </a:lnTo>
                  <a:lnTo>
                    <a:pt x="1485" y="5889"/>
                  </a:lnTo>
                  <a:lnTo>
                    <a:pt x="2598" y="4776"/>
                  </a:lnTo>
                  <a:lnTo>
                    <a:pt x="3710" y="3664"/>
                  </a:lnTo>
                  <a:lnTo>
                    <a:pt x="4823" y="2551"/>
                  </a:lnTo>
                  <a:lnTo>
                    <a:pt x="5936" y="1438"/>
                  </a:lnTo>
                  <a:lnTo>
                    <a:pt x="7049" y="325"/>
                  </a:lnTo>
                  <a:lnTo>
                    <a:pt x="73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989100" y="1304950"/>
              <a:ext cx="212175" cy="212150"/>
            </a:xfrm>
            <a:custGeom>
              <a:rect b="b" l="l" r="r" t="t"/>
              <a:pathLst>
                <a:path extrusionOk="0" h="8486" w="8487">
                  <a:moveTo>
                    <a:pt x="8270" y="1"/>
                  </a:moveTo>
                  <a:lnTo>
                    <a:pt x="7899" y="387"/>
                  </a:lnTo>
                  <a:lnTo>
                    <a:pt x="6786" y="1500"/>
                  </a:lnTo>
                  <a:lnTo>
                    <a:pt x="5673" y="2613"/>
                  </a:lnTo>
                  <a:lnTo>
                    <a:pt x="4560" y="3725"/>
                  </a:lnTo>
                  <a:lnTo>
                    <a:pt x="2335" y="5951"/>
                  </a:lnTo>
                  <a:lnTo>
                    <a:pt x="1222" y="7064"/>
                  </a:lnTo>
                  <a:lnTo>
                    <a:pt x="109" y="8177"/>
                  </a:lnTo>
                  <a:lnTo>
                    <a:pt x="1" y="8285"/>
                  </a:lnTo>
                  <a:lnTo>
                    <a:pt x="1" y="8486"/>
                  </a:lnTo>
                  <a:lnTo>
                    <a:pt x="372" y="8115"/>
                  </a:lnTo>
                  <a:lnTo>
                    <a:pt x="1485" y="7002"/>
                  </a:lnTo>
                  <a:lnTo>
                    <a:pt x="2598" y="5889"/>
                  </a:lnTo>
                  <a:lnTo>
                    <a:pt x="3710" y="4776"/>
                  </a:lnTo>
                  <a:lnTo>
                    <a:pt x="5936" y="2551"/>
                  </a:lnTo>
                  <a:lnTo>
                    <a:pt x="7049" y="1438"/>
                  </a:lnTo>
                  <a:lnTo>
                    <a:pt x="8162" y="325"/>
                  </a:lnTo>
                  <a:lnTo>
                    <a:pt x="84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989100" y="1304950"/>
              <a:ext cx="240000" cy="239975"/>
            </a:xfrm>
            <a:custGeom>
              <a:rect b="b" l="l" r="r" t="t"/>
              <a:pathLst>
                <a:path extrusionOk="0" h="9599" w="9600">
                  <a:moveTo>
                    <a:pt x="9383" y="1"/>
                  </a:moveTo>
                  <a:lnTo>
                    <a:pt x="9012" y="387"/>
                  </a:lnTo>
                  <a:lnTo>
                    <a:pt x="7899" y="1500"/>
                  </a:lnTo>
                  <a:lnTo>
                    <a:pt x="6786" y="2613"/>
                  </a:lnTo>
                  <a:lnTo>
                    <a:pt x="5673" y="3725"/>
                  </a:lnTo>
                  <a:lnTo>
                    <a:pt x="4560" y="4838"/>
                  </a:lnTo>
                  <a:lnTo>
                    <a:pt x="3448" y="5951"/>
                  </a:lnTo>
                  <a:lnTo>
                    <a:pt x="2335" y="7064"/>
                  </a:lnTo>
                  <a:lnTo>
                    <a:pt x="1222" y="8177"/>
                  </a:lnTo>
                  <a:lnTo>
                    <a:pt x="109" y="9289"/>
                  </a:lnTo>
                  <a:lnTo>
                    <a:pt x="1" y="9398"/>
                  </a:lnTo>
                  <a:lnTo>
                    <a:pt x="1" y="9599"/>
                  </a:lnTo>
                  <a:lnTo>
                    <a:pt x="372" y="9228"/>
                  </a:lnTo>
                  <a:lnTo>
                    <a:pt x="1485" y="8115"/>
                  </a:lnTo>
                  <a:lnTo>
                    <a:pt x="2598" y="7002"/>
                  </a:lnTo>
                  <a:lnTo>
                    <a:pt x="3710" y="5889"/>
                  </a:lnTo>
                  <a:lnTo>
                    <a:pt x="4823" y="4776"/>
                  </a:lnTo>
                  <a:lnTo>
                    <a:pt x="5936" y="3664"/>
                  </a:lnTo>
                  <a:lnTo>
                    <a:pt x="7049" y="2551"/>
                  </a:lnTo>
                  <a:lnTo>
                    <a:pt x="8162" y="1438"/>
                  </a:lnTo>
                  <a:lnTo>
                    <a:pt x="9274" y="325"/>
                  </a:lnTo>
                  <a:lnTo>
                    <a:pt x="95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989100" y="1304950"/>
              <a:ext cx="267800" cy="267800"/>
            </a:xfrm>
            <a:custGeom>
              <a:rect b="b" l="l" r="r" t="t"/>
              <a:pathLst>
                <a:path extrusionOk="0" h="10712" w="10712">
                  <a:moveTo>
                    <a:pt x="10495" y="1"/>
                  </a:moveTo>
                  <a:lnTo>
                    <a:pt x="10125" y="387"/>
                  </a:lnTo>
                  <a:lnTo>
                    <a:pt x="9012" y="1500"/>
                  </a:lnTo>
                  <a:lnTo>
                    <a:pt x="7899" y="2613"/>
                  </a:lnTo>
                  <a:lnTo>
                    <a:pt x="6786" y="3725"/>
                  </a:lnTo>
                  <a:lnTo>
                    <a:pt x="5673" y="4838"/>
                  </a:lnTo>
                  <a:lnTo>
                    <a:pt x="4560" y="5951"/>
                  </a:lnTo>
                  <a:lnTo>
                    <a:pt x="2335" y="8177"/>
                  </a:lnTo>
                  <a:lnTo>
                    <a:pt x="1222" y="9289"/>
                  </a:lnTo>
                  <a:lnTo>
                    <a:pt x="109" y="10402"/>
                  </a:lnTo>
                  <a:lnTo>
                    <a:pt x="1" y="10510"/>
                  </a:lnTo>
                  <a:lnTo>
                    <a:pt x="1" y="10711"/>
                  </a:lnTo>
                  <a:lnTo>
                    <a:pt x="372" y="10340"/>
                  </a:lnTo>
                  <a:lnTo>
                    <a:pt x="1485" y="9228"/>
                  </a:lnTo>
                  <a:lnTo>
                    <a:pt x="2598" y="8115"/>
                  </a:lnTo>
                  <a:lnTo>
                    <a:pt x="3710" y="7002"/>
                  </a:lnTo>
                  <a:lnTo>
                    <a:pt x="5936" y="4776"/>
                  </a:lnTo>
                  <a:lnTo>
                    <a:pt x="7049" y="3664"/>
                  </a:lnTo>
                  <a:lnTo>
                    <a:pt x="8162" y="2551"/>
                  </a:lnTo>
                  <a:lnTo>
                    <a:pt x="9274" y="1438"/>
                  </a:lnTo>
                  <a:lnTo>
                    <a:pt x="10387" y="325"/>
                  </a:lnTo>
                  <a:lnTo>
                    <a:pt x="107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989100" y="1304950"/>
              <a:ext cx="295625" cy="295625"/>
            </a:xfrm>
            <a:custGeom>
              <a:rect b="b" l="l" r="r" t="t"/>
              <a:pathLst>
                <a:path extrusionOk="0" h="11825" w="11825">
                  <a:moveTo>
                    <a:pt x="11608" y="1"/>
                  </a:moveTo>
                  <a:lnTo>
                    <a:pt x="11237" y="387"/>
                  </a:lnTo>
                  <a:lnTo>
                    <a:pt x="10125" y="1500"/>
                  </a:lnTo>
                  <a:lnTo>
                    <a:pt x="9012" y="2613"/>
                  </a:lnTo>
                  <a:lnTo>
                    <a:pt x="7899" y="3725"/>
                  </a:lnTo>
                  <a:lnTo>
                    <a:pt x="6786" y="4838"/>
                  </a:lnTo>
                  <a:lnTo>
                    <a:pt x="5673" y="5951"/>
                  </a:lnTo>
                  <a:lnTo>
                    <a:pt x="4560" y="7064"/>
                  </a:lnTo>
                  <a:lnTo>
                    <a:pt x="3448" y="8177"/>
                  </a:lnTo>
                  <a:lnTo>
                    <a:pt x="2335" y="9289"/>
                  </a:lnTo>
                  <a:lnTo>
                    <a:pt x="1222" y="10402"/>
                  </a:lnTo>
                  <a:lnTo>
                    <a:pt x="109" y="11515"/>
                  </a:lnTo>
                  <a:lnTo>
                    <a:pt x="1" y="11623"/>
                  </a:lnTo>
                  <a:lnTo>
                    <a:pt x="1" y="11824"/>
                  </a:lnTo>
                  <a:lnTo>
                    <a:pt x="372" y="11453"/>
                  </a:lnTo>
                  <a:lnTo>
                    <a:pt x="1485" y="10340"/>
                  </a:lnTo>
                  <a:lnTo>
                    <a:pt x="2598" y="9228"/>
                  </a:lnTo>
                  <a:lnTo>
                    <a:pt x="3710" y="8115"/>
                  </a:lnTo>
                  <a:lnTo>
                    <a:pt x="4823" y="7002"/>
                  </a:lnTo>
                  <a:lnTo>
                    <a:pt x="5936" y="5889"/>
                  </a:lnTo>
                  <a:lnTo>
                    <a:pt x="7049" y="4776"/>
                  </a:lnTo>
                  <a:lnTo>
                    <a:pt x="8162" y="3664"/>
                  </a:lnTo>
                  <a:lnTo>
                    <a:pt x="9274" y="2551"/>
                  </a:lnTo>
                  <a:lnTo>
                    <a:pt x="10387" y="1438"/>
                  </a:lnTo>
                  <a:lnTo>
                    <a:pt x="11500" y="325"/>
                  </a:lnTo>
                  <a:lnTo>
                    <a:pt x="118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989100" y="1304950"/>
              <a:ext cx="323450" cy="323450"/>
            </a:xfrm>
            <a:custGeom>
              <a:rect b="b" l="l" r="r" t="t"/>
              <a:pathLst>
                <a:path extrusionOk="0" h="12938" w="12938">
                  <a:moveTo>
                    <a:pt x="12721" y="1"/>
                  </a:moveTo>
                  <a:lnTo>
                    <a:pt x="12350" y="387"/>
                  </a:lnTo>
                  <a:lnTo>
                    <a:pt x="11237" y="1500"/>
                  </a:lnTo>
                  <a:lnTo>
                    <a:pt x="10125" y="2613"/>
                  </a:lnTo>
                  <a:lnTo>
                    <a:pt x="9012" y="3725"/>
                  </a:lnTo>
                  <a:lnTo>
                    <a:pt x="7899" y="4838"/>
                  </a:lnTo>
                  <a:lnTo>
                    <a:pt x="6786" y="5951"/>
                  </a:lnTo>
                  <a:lnTo>
                    <a:pt x="5673" y="7064"/>
                  </a:lnTo>
                  <a:lnTo>
                    <a:pt x="4560" y="8177"/>
                  </a:lnTo>
                  <a:lnTo>
                    <a:pt x="2335" y="10402"/>
                  </a:lnTo>
                  <a:lnTo>
                    <a:pt x="1222" y="11515"/>
                  </a:lnTo>
                  <a:lnTo>
                    <a:pt x="109" y="12628"/>
                  </a:lnTo>
                  <a:lnTo>
                    <a:pt x="1" y="12736"/>
                  </a:lnTo>
                  <a:lnTo>
                    <a:pt x="1" y="12937"/>
                  </a:lnTo>
                  <a:lnTo>
                    <a:pt x="372" y="12566"/>
                  </a:lnTo>
                  <a:lnTo>
                    <a:pt x="1485" y="11453"/>
                  </a:lnTo>
                  <a:lnTo>
                    <a:pt x="2598" y="10340"/>
                  </a:lnTo>
                  <a:lnTo>
                    <a:pt x="3710" y="9228"/>
                  </a:lnTo>
                  <a:lnTo>
                    <a:pt x="5936" y="7002"/>
                  </a:lnTo>
                  <a:lnTo>
                    <a:pt x="7049" y="5889"/>
                  </a:lnTo>
                  <a:lnTo>
                    <a:pt x="8162" y="4776"/>
                  </a:lnTo>
                  <a:lnTo>
                    <a:pt x="9274" y="3664"/>
                  </a:lnTo>
                  <a:lnTo>
                    <a:pt x="10387" y="2551"/>
                  </a:lnTo>
                  <a:lnTo>
                    <a:pt x="11500" y="1438"/>
                  </a:lnTo>
                  <a:lnTo>
                    <a:pt x="12613" y="325"/>
                  </a:lnTo>
                  <a:lnTo>
                    <a:pt x="129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989100" y="1304950"/>
              <a:ext cx="351275" cy="351250"/>
            </a:xfrm>
            <a:custGeom>
              <a:rect b="b" l="l" r="r" t="t"/>
              <a:pathLst>
                <a:path extrusionOk="0" h="14050" w="14051">
                  <a:moveTo>
                    <a:pt x="13834" y="1"/>
                  </a:moveTo>
                  <a:lnTo>
                    <a:pt x="12350" y="1500"/>
                  </a:lnTo>
                  <a:lnTo>
                    <a:pt x="11237" y="2613"/>
                  </a:lnTo>
                  <a:lnTo>
                    <a:pt x="10125" y="3725"/>
                  </a:lnTo>
                  <a:lnTo>
                    <a:pt x="9012" y="4838"/>
                  </a:lnTo>
                  <a:lnTo>
                    <a:pt x="7899" y="5951"/>
                  </a:lnTo>
                  <a:lnTo>
                    <a:pt x="6786" y="7064"/>
                  </a:lnTo>
                  <a:lnTo>
                    <a:pt x="5673" y="8177"/>
                  </a:lnTo>
                  <a:lnTo>
                    <a:pt x="4560" y="9289"/>
                  </a:lnTo>
                  <a:lnTo>
                    <a:pt x="3448" y="10402"/>
                  </a:lnTo>
                  <a:lnTo>
                    <a:pt x="2335" y="11515"/>
                  </a:lnTo>
                  <a:lnTo>
                    <a:pt x="1222" y="12628"/>
                  </a:lnTo>
                  <a:lnTo>
                    <a:pt x="109" y="13741"/>
                  </a:lnTo>
                  <a:lnTo>
                    <a:pt x="1" y="13849"/>
                  </a:lnTo>
                  <a:lnTo>
                    <a:pt x="1" y="14050"/>
                  </a:lnTo>
                  <a:lnTo>
                    <a:pt x="372" y="13679"/>
                  </a:lnTo>
                  <a:lnTo>
                    <a:pt x="1485" y="12566"/>
                  </a:lnTo>
                  <a:lnTo>
                    <a:pt x="2598" y="11453"/>
                  </a:lnTo>
                  <a:lnTo>
                    <a:pt x="3710" y="10340"/>
                  </a:lnTo>
                  <a:lnTo>
                    <a:pt x="4823" y="9228"/>
                  </a:lnTo>
                  <a:lnTo>
                    <a:pt x="5936" y="8115"/>
                  </a:lnTo>
                  <a:lnTo>
                    <a:pt x="7049" y="7002"/>
                  </a:lnTo>
                  <a:lnTo>
                    <a:pt x="8162" y="5889"/>
                  </a:lnTo>
                  <a:lnTo>
                    <a:pt x="9274" y="4776"/>
                  </a:lnTo>
                  <a:lnTo>
                    <a:pt x="10387" y="3664"/>
                  </a:lnTo>
                  <a:lnTo>
                    <a:pt x="11500" y="2551"/>
                  </a:lnTo>
                  <a:lnTo>
                    <a:pt x="12613" y="1438"/>
                  </a:lnTo>
                  <a:lnTo>
                    <a:pt x="13726" y="325"/>
                  </a:lnTo>
                  <a:lnTo>
                    <a:pt x="140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989100" y="1304950"/>
              <a:ext cx="379100" cy="379075"/>
            </a:xfrm>
            <a:custGeom>
              <a:rect b="b" l="l" r="r" t="t"/>
              <a:pathLst>
                <a:path extrusionOk="0" h="15163" w="15164">
                  <a:moveTo>
                    <a:pt x="14947" y="1"/>
                  </a:moveTo>
                  <a:lnTo>
                    <a:pt x="14576" y="387"/>
                  </a:lnTo>
                  <a:lnTo>
                    <a:pt x="13463" y="1500"/>
                  </a:lnTo>
                  <a:lnTo>
                    <a:pt x="12350" y="2613"/>
                  </a:lnTo>
                  <a:lnTo>
                    <a:pt x="11237" y="3725"/>
                  </a:lnTo>
                  <a:lnTo>
                    <a:pt x="10125" y="4838"/>
                  </a:lnTo>
                  <a:lnTo>
                    <a:pt x="9012" y="5951"/>
                  </a:lnTo>
                  <a:lnTo>
                    <a:pt x="7899" y="7064"/>
                  </a:lnTo>
                  <a:lnTo>
                    <a:pt x="6786" y="8177"/>
                  </a:lnTo>
                  <a:lnTo>
                    <a:pt x="5673" y="9289"/>
                  </a:lnTo>
                  <a:lnTo>
                    <a:pt x="4560" y="10402"/>
                  </a:lnTo>
                  <a:lnTo>
                    <a:pt x="2335" y="12628"/>
                  </a:lnTo>
                  <a:lnTo>
                    <a:pt x="1222" y="13741"/>
                  </a:lnTo>
                  <a:lnTo>
                    <a:pt x="109" y="14854"/>
                  </a:lnTo>
                  <a:lnTo>
                    <a:pt x="1" y="14962"/>
                  </a:lnTo>
                  <a:lnTo>
                    <a:pt x="1" y="15163"/>
                  </a:lnTo>
                  <a:lnTo>
                    <a:pt x="372" y="14792"/>
                  </a:lnTo>
                  <a:lnTo>
                    <a:pt x="1485" y="13679"/>
                  </a:lnTo>
                  <a:lnTo>
                    <a:pt x="2598" y="12566"/>
                  </a:lnTo>
                  <a:lnTo>
                    <a:pt x="3710" y="11453"/>
                  </a:lnTo>
                  <a:lnTo>
                    <a:pt x="5936" y="9228"/>
                  </a:lnTo>
                  <a:lnTo>
                    <a:pt x="7049" y="8115"/>
                  </a:lnTo>
                  <a:lnTo>
                    <a:pt x="8162" y="7002"/>
                  </a:lnTo>
                  <a:lnTo>
                    <a:pt x="9274" y="5889"/>
                  </a:lnTo>
                  <a:lnTo>
                    <a:pt x="10387" y="4776"/>
                  </a:lnTo>
                  <a:lnTo>
                    <a:pt x="11500" y="3664"/>
                  </a:lnTo>
                  <a:lnTo>
                    <a:pt x="12613" y="2551"/>
                  </a:lnTo>
                  <a:lnTo>
                    <a:pt x="13726" y="1438"/>
                  </a:lnTo>
                  <a:lnTo>
                    <a:pt x="15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989100" y="1304950"/>
              <a:ext cx="406900" cy="406900"/>
            </a:xfrm>
            <a:custGeom>
              <a:rect b="b" l="l" r="r" t="t"/>
              <a:pathLst>
                <a:path extrusionOk="0" h="16276" w="16276">
                  <a:moveTo>
                    <a:pt x="16060" y="1"/>
                  </a:moveTo>
                  <a:lnTo>
                    <a:pt x="15689" y="387"/>
                  </a:lnTo>
                  <a:lnTo>
                    <a:pt x="14576" y="1500"/>
                  </a:lnTo>
                  <a:lnTo>
                    <a:pt x="12350" y="3725"/>
                  </a:lnTo>
                  <a:lnTo>
                    <a:pt x="11237" y="4838"/>
                  </a:lnTo>
                  <a:lnTo>
                    <a:pt x="10125" y="5951"/>
                  </a:lnTo>
                  <a:lnTo>
                    <a:pt x="9012" y="7064"/>
                  </a:lnTo>
                  <a:lnTo>
                    <a:pt x="7899" y="8177"/>
                  </a:lnTo>
                  <a:lnTo>
                    <a:pt x="6786" y="9289"/>
                  </a:lnTo>
                  <a:lnTo>
                    <a:pt x="5673" y="10402"/>
                  </a:lnTo>
                  <a:lnTo>
                    <a:pt x="4560" y="11515"/>
                  </a:lnTo>
                  <a:lnTo>
                    <a:pt x="3448" y="12628"/>
                  </a:lnTo>
                  <a:lnTo>
                    <a:pt x="2335" y="13741"/>
                  </a:lnTo>
                  <a:lnTo>
                    <a:pt x="1222" y="14854"/>
                  </a:lnTo>
                  <a:lnTo>
                    <a:pt x="109" y="15966"/>
                  </a:lnTo>
                  <a:lnTo>
                    <a:pt x="1" y="16075"/>
                  </a:lnTo>
                  <a:lnTo>
                    <a:pt x="1" y="16275"/>
                  </a:lnTo>
                  <a:lnTo>
                    <a:pt x="372" y="15905"/>
                  </a:lnTo>
                  <a:lnTo>
                    <a:pt x="1485" y="14792"/>
                  </a:lnTo>
                  <a:lnTo>
                    <a:pt x="2598" y="13679"/>
                  </a:lnTo>
                  <a:lnTo>
                    <a:pt x="3710" y="12566"/>
                  </a:lnTo>
                  <a:lnTo>
                    <a:pt x="4823" y="11453"/>
                  </a:lnTo>
                  <a:lnTo>
                    <a:pt x="5936" y="10340"/>
                  </a:lnTo>
                  <a:lnTo>
                    <a:pt x="7049" y="9228"/>
                  </a:lnTo>
                  <a:lnTo>
                    <a:pt x="8162" y="8115"/>
                  </a:lnTo>
                  <a:lnTo>
                    <a:pt x="9274" y="7002"/>
                  </a:lnTo>
                  <a:lnTo>
                    <a:pt x="10387" y="5889"/>
                  </a:lnTo>
                  <a:lnTo>
                    <a:pt x="11500" y="4776"/>
                  </a:lnTo>
                  <a:lnTo>
                    <a:pt x="12613" y="3664"/>
                  </a:lnTo>
                  <a:lnTo>
                    <a:pt x="13726" y="2551"/>
                  </a:lnTo>
                  <a:lnTo>
                    <a:pt x="14839" y="1438"/>
                  </a:lnTo>
                  <a:lnTo>
                    <a:pt x="15951" y="325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989100" y="1304950"/>
              <a:ext cx="434725" cy="434725"/>
            </a:xfrm>
            <a:custGeom>
              <a:rect b="b" l="l" r="r" t="t"/>
              <a:pathLst>
                <a:path extrusionOk="0" h="17389" w="17389">
                  <a:moveTo>
                    <a:pt x="17172" y="1"/>
                  </a:moveTo>
                  <a:lnTo>
                    <a:pt x="16801" y="387"/>
                  </a:lnTo>
                  <a:lnTo>
                    <a:pt x="15689" y="1500"/>
                  </a:lnTo>
                  <a:lnTo>
                    <a:pt x="14576" y="2613"/>
                  </a:lnTo>
                  <a:lnTo>
                    <a:pt x="13463" y="3725"/>
                  </a:lnTo>
                  <a:lnTo>
                    <a:pt x="12350" y="4838"/>
                  </a:lnTo>
                  <a:lnTo>
                    <a:pt x="11237" y="5951"/>
                  </a:lnTo>
                  <a:lnTo>
                    <a:pt x="10125" y="7064"/>
                  </a:lnTo>
                  <a:lnTo>
                    <a:pt x="9012" y="8177"/>
                  </a:lnTo>
                  <a:lnTo>
                    <a:pt x="7899" y="9289"/>
                  </a:lnTo>
                  <a:lnTo>
                    <a:pt x="6786" y="10402"/>
                  </a:lnTo>
                  <a:lnTo>
                    <a:pt x="5673" y="11515"/>
                  </a:lnTo>
                  <a:lnTo>
                    <a:pt x="4560" y="12628"/>
                  </a:lnTo>
                  <a:lnTo>
                    <a:pt x="2335" y="14854"/>
                  </a:lnTo>
                  <a:lnTo>
                    <a:pt x="1222" y="15966"/>
                  </a:lnTo>
                  <a:lnTo>
                    <a:pt x="109" y="17079"/>
                  </a:lnTo>
                  <a:lnTo>
                    <a:pt x="1" y="17187"/>
                  </a:lnTo>
                  <a:lnTo>
                    <a:pt x="1" y="17388"/>
                  </a:lnTo>
                  <a:lnTo>
                    <a:pt x="372" y="17017"/>
                  </a:lnTo>
                  <a:lnTo>
                    <a:pt x="1485" y="15905"/>
                  </a:lnTo>
                  <a:lnTo>
                    <a:pt x="2598" y="14792"/>
                  </a:lnTo>
                  <a:lnTo>
                    <a:pt x="3710" y="13679"/>
                  </a:lnTo>
                  <a:lnTo>
                    <a:pt x="5936" y="11453"/>
                  </a:lnTo>
                  <a:lnTo>
                    <a:pt x="7049" y="10340"/>
                  </a:lnTo>
                  <a:lnTo>
                    <a:pt x="8162" y="9228"/>
                  </a:lnTo>
                  <a:lnTo>
                    <a:pt x="9274" y="8115"/>
                  </a:lnTo>
                  <a:lnTo>
                    <a:pt x="10387" y="7002"/>
                  </a:lnTo>
                  <a:lnTo>
                    <a:pt x="11500" y="5889"/>
                  </a:lnTo>
                  <a:lnTo>
                    <a:pt x="12613" y="4776"/>
                  </a:lnTo>
                  <a:lnTo>
                    <a:pt x="13726" y="3664"/>
                  </a:lnTo>
                  <a:lnTo>
                    <a:pt x="14839" y="2551"/>
                  </a:lnTo>
                  <a:lnTo>
                    <a:pt x="15951" y="1438"/>
                  </a:lnTo>
                  <a:lnTo>
                    <a:pt x="17064" y="325"/>
                  </a:lnTo>
                  <a:lnTo>
                    <a:pt x="173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989100" y="1304950"/>
              <a:ext cx="462550" cy="462550"/>
            </a:xfrm>
            <a:custGeom>
              <a:rect b="b" l="l" r="r" t="t"/>
              <a:pathLst>
                <a:path extrusionOk="0" h="18502" w="18502">
                  <a:moveTo>
                    <a:pt x="18301" y="1"/>
                  </a:moveTo>
                  <a:lnTo>
                    <a:pt x="17914" y="387"/>
                  </a:lnTo>
                  <a:lnTo>
                    <a:pt x="16801" y="1500"/>
                  </a:lnTo>
                  <a:lnTo>
                    <a:pt x="15689" y="2613"/>
                  </a:lnTo>
                  <a:lnTo>
                    <a:pt x="14576" y="3725"/>
                  </a:lnTo>
                  <a:lnTo>
                    <a:pt x="12350" y="5951"/>
                  </a:lnTo>
                  <a:lnTo>
                    <a:pt x="11237" y="7064"/>
                  </a:lnTo>
                  <a:lnTo>
                    <a:pt x="10125" y="8177"/>
                  </a:lnTo>
                  <a:lnTo>
                    <a:pt x="9012" y="9289"/>
                  </a:lnTo>
                  <a:lnTo>
                    <a:pt x="7899" y="10402"/>
                  </a:lnTo>
                  <a:lnTo>
                    <a:pt x="6786" y="11515"/>
                  </a:lnTo>
                  <a:lnTo>
                    <a:pt x="5673" y="12628"/>
                  </a:lnTo>
                  <a:lnTo>
                    <a:pt x="4560" y="13741"/>
                  </a:lnTo>
                  <a:lnTo>
                    <a:pt x="3448" y="14854"/>
                  </a:lnTo>
                  <a:lnTo>
                    <a:pt x="2335" y="15966"/>
                  </a:lnTo>
                  <a:lnTo>
                    <a:pt x="1222" y="17079"/>
                  </a:lnTo>
                  <a:lnTo>
                    <a:pt x="109" y="18192"/>
                  </a:lnTo>
                  <a:lnTo>
                    <a:pt x="1" y="18300"/>
                  </a:lnTo>
                  <a:lnTo>
                    <a:pt x="1" y="18501"/>
                  </a:lnTo>
                  <a:lnTo>
                    <a:pt x="372" y="18130"/>
                  </a:lnTo>
                  <a:lnTo>
                    <a:pt x="1485" y="17017"/>
                  </a:lnTo>
                  <a:lnTo>
                    <a:pt x="2598" y="15905"/>
                  </a:lnTo>
                  <a:lnTo>
                    <a:pt x="3710" y="14792"/>
                  </a:lnTo>
                  <a:lnTo>
                    <a:pt x="4823" y="13679"/>
                  </a:lnTo>
                  <a:lnTo>
                    <a:pt x="5936" y="12566"/>
                  </a:lnTo>
                  <a:lnTo>
                    <a:pt x="7049" y="11453"/>
                  </a:lnTo>
                  <a:lnTo>
                    <a:pt x="8162" y="10340"/>
                  </a:lnTo>
                  <a:lnTo>
                    <a:pt x="9274" y="9228"/>
                  </a:lnTo>
                  <a:lnTo>
                    <a:pt x="10387" y="8115"/>
                  </a:lnTo>
                  <a:lnTo>
                    <a:pt x="11500" y="7002"/>
                  </a:lnTo>
                  <a:lnTo>
                    <a:pt x="12613" y="5889"/>
                  </a:lnTo>
                  <a:lnTo>
                    <a:pt x="13726" y="4776"/>
                  </a:lnTo>
                  <a:lnTo>
                    <a:pt x="15951" y="2551"/>
                  </a:lnTo>
                  <a:lnTo>
                    <a:pt x="17064" y="1438"/>
                  </a:lnTo>
                  <a:lnTo>
                    <a:pt x="18177" y="325"/>
                  </a:lnTo>
                  <a:lnTo>
                    <a:pt x="18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989100" y="1304950"/>
              <a:ext cx="490375" cy="490350"/>
            </a:xfrm>
            <a:custGeom>
              <a:rect b="b" l="l" r="r" t="t"/>
              <a:pathLst>
                <a:path extrusionOk="0" h="19614" w="19615">
                  <a:moveTo>
                    <a:pt x="19413" y="1"/>
                  </a:moveTo>
                  <a:lnTo>
                    <a:pt x="19027" y="387"/>
                  </a:lnTo>
                  <a:lnTo>
                    <a:pt x="17914" y="1500"/>
                  </a:lnTo>
                  <a:lnTo>
                    <a:pt x="16801" y="2613"/>
                  </a:lnTo>
                  <a:lnTo>
                    <a:pt x="15689" y="3725"/>
                  </a:lnTo>
                  <a:lnTo>
                    <a:pt x="14576" y="4838"/>
                  </a:lnTo>
                  <a:lnTo>
                    <a:pt x="13463" y="5951"/>
                  </a:lnTo>
                  <a:lnTo>
                    <a:pt x="12350" y="7064"/>
                  </a:lnTo>
                  <a:lnTo>
                    <a:pt x="11237" y="8177"/>
                  </a:lnTo>
                  <a:lnTo>
                    <a:pt x="10125" y="9289"/>
                  </a:lnTo>
                  <a:lnTo>
                    <a:pt x="9012" y="10402"/>
                  </a:lnTo>
                  <a:lnTo>
                    <a:pt x="7899" y="11515"/>
                  </a:lnTo>
                  <a:lnTo>
                    <a:pt x="6786" y="12628"/>
                  </a:lnTo>
                  <a:lnTo>
                    <a:pt x="5673" y="13741"/>
                  </a:lnTo>
                  <a:lnTo>
                    <a:pt x="4560" y="14854"/>
                  </a:lnTo>
                  <a:lnTo>
                    <a:pt x="3448" y="15966"/>
                  </a:lnTo>
                  <a:lnTo>
                    <a:pt x="2335" y="17079"/>
                  </a:lnTo>
                  <a:lnTo>
                    <a:pt x="1222" y="18192"/>
                  </a:lnTo>
                  <a:lnTo>
                    <a:pt x="109" y="19305"/>
                  </a:lnTo>
                  <a:lnTo>
                    <a:pt x="1" y="19413"/>
                  </a:lnTo>
                  <a:lnTo>
                    <a:pt x="1" y="19614"/>
                  </a:lnTo>
                  <a:lnTo>
                    <a:pt x="372" y="19243"/>
                  </a:lnTo>
                  <a:lnTo>
                    <a:pt x="1485" y="18130"/>
                  </a:lnTo>
                  <a:lnTo>
                    <a:pt x="2598" y="17017"/>
                  </a:lnTo>
                  <a:lnTo>
                    <a:pt x="3710" y="15905"/>
                  </a:lnTo>
                  <a:lnTo>
                    <a:pt x="5936" y="13679"/>
                  </a:lnTo>
                  <a:lnTo>
                    <a:pt x="7049" y="12566"/>
                  </a:lnTo>
                  <a:lnTo>
                    <a:pt x="8162" y="11453"/>
                  </a:lnTo>
                  <a:lnTo>
                    <a:pt x="9274" y="10340"/>
                  </a:lnTo>
                  <a:lnTo>
                    <a:pt x="10387" y="9228"/>
                  </a:lnTo>
                  <a:lnTo>
                    <a:pt x="11500" y="8115"/>
                  </a:lnTo>
                  <a:lnTo>
                    <a:pt x="12613" y="7002"/>
                  </a:lnTo>
                  <a:lnTo>
                    <a:pt x="13726" y="5889"/>
                  </a:lnTo>
                  <a:lnTo>
                    <a:pt x="14839" y="4776"/>
                  </a:lnTo>
                  <a:lnTo>
                    <a:pt x="15951" y="3664"/>
                  </a:lnTo>
                  <a:lnTo>
                    <a:pt x="17064" y="2551"/>
                  </a:lnTo>
                  <a:lnTo>
                    <a:pt x="18177" y="1438"/>
                  </a:lnTo>
                  <a:lnTo>
                    <a:pt x="19290" y="325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989100" y="1304950"/>
              <a:ext cx="518200" cy="518175"/>
            </a:xfrm>
            <a:custGeom>
              <a:rect b="b" l="l" r="r" t="t"/>
              <a:pathLst>
                <a:path extrusionOk="0" h="20727" w="20728">
                  <a:moveTo>
                    <a:pt x="20526" y="1"/>
                  </a:moveTo>
                  <a:lnTo>
                    <a:pt x="20140" y="387"/>
                  </a:lnTo>
                  <a:lnTo>
                    <a:pt x="19027" y="1500"/>
                  </a:lnTo>
                  <a:lnTo>
                    <a:pt x="17914" y="2613"/>
                  </a:lnTo>
                  <a:lnTo>
                    <a:pt x="16801" y="3725"/>
                  </a:lnTo>
                  <a:lnTo>
                    <a:pt x="15689" y="4838"/>
                  </a:lnTo>
                  <a:lnTo>
                    <a:pt x="14576" y="5951"/>
                  </a:lnTo>
                  <a:lnTo>
                    <a:pt x="12350" y="8177"/>
                  </a:lnTo>
                  <a:lnTo>
                    <a:pt x="11237" y="9289"/>
                  </a:lnTo>
                  <a:lnTo>
                    <a:pt x="10125" y="10402"/>
                  </a:lnTo>
                  <a:lnTo>
                    <a:pt x="9012" y="11515"/>
                  </a:lnTo>
                  <a:lnTo>
                    <a:pt x="7899" y="12628"/>
                  </a:lnTo>
                  <a:lnTo>
                    <a:pt x="6786" y="13741"/>
                  </a:lnTo>
                  <a:lnTo>
                    <a:pt x="5673" y="14854"/>
                  </a:lnTo>
                  <a:lnTo>
                    <a:pt x="4560" y="15966"/>
                  </a:lnTo>
                  <a:lnTo>
                    <a:pt x="2752" y="17775"/>
                  </a:lnTo>
                  <a:lnTo>
                    <a:pt x="2335" y="18192"/>
                  </a:lnTo>
                  <a:lnTo>
                    <a:pt x="1222" y="19305"/>
                  </a:lnTo>
                  <a:lnTo>
                    <a:pt x="109" y="20418"/>
                  </a:lnTo>
                  <a:lnTo>
                    <a:pt x="1" y="20526"/>
                  </a:lnTo>
                  <a:lnTo>
                    <a:pt x="1" y="20727"/>
                  </a:lnTo>
                  <a:lnTo>
                    <a:pt x="372" y="20356"/>
                  </a:lnTo>
                  <a:lnTo>
                    <a:pt x="1485" y="19243"/>
                  </a:lnTo>
                  <a:lnTo>
                    <a:pt x="2598" y="18130"/>
                  </a:lnTo>
                  <a:lnTo>
                    <a:pt x="3710" y="17017"/>
                  </a:lnTo>
                  <a:lnTo>
                    <a:pt x="4823" y="15905"/>
                  </a:lnTo>
                  <a:lnTo>
                    <a:pt x="5936" y="14792"/>
                  </a:lnTo>
                  <a:lnTo>
                    <a:pt x="7049" y="13679"/>
                  </a:lnTo>
                  <a:lnTo>
                    <a:pt x="8162" y="12566"/>
                  </a:lnTo>
                  <a:lnTo>
                    <a:pt x="9274" y="11453"/>
                  </a:lnTo>
                  <a:lnTo>
                    <a:pt x="10387" y="10340"/>
                  </a:lnTo>
                  <a:lnTo>
                    <a:pt x="11500" y="9228"/>
                  </a:lnTo>
                  <a:lnTo>
                    <a:pt x="12613" y="8115"/>
                  </a:lnTo>
                  <a:lnTo>
                    <a:pt x="13726" y="7002"/>
                  </a:lnTo>
                  <a:lnTo>
                    <a:pt x="15951" y="4776"/>
                  </a:lnTo>
                  <a:lnTo>
                    <a:pt x="17064" y="3664"/>
                  </a:lnTo>
                  <a:lnTo>
                    <a:pt x="18177" y="2551"/>
                  </a:lnTo>
                  <a:lnTo>
                    <a:pt x="19290" y="1438"/>
                  </a:lnTo>
                  <a:lnTo>
                    <a:pt x="20403" y="325"/>
                  </a:lnTo>
                  <a:lnTo>
                    <a:pt x="207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989100" y="1304950"/>
              <a:ext cx="546000" cy="546000"/>
            </a:xfrm>
            <a:custGeom>
              <a:rect b="b" l="l" r="r" t="t"/>
              <a:pathLst>
                <a:path extrusionOk="0" h="21840" w="21840">
                  <a:moveTo>
                    <a:pt x="21639" y="1"/>
                  </a:moveTo>
                  <a:lnTo>
                    <a:pt x="21253" y="387"/>
                  </a:lnTo>
                  <a:lnTo>
                    <a:pt x="20140" y="1500"/>
                  </a:lnTo>
                  <a:lnTo>
                    <a:pt x="19027" y="2613"/>
                  </a:lnTo>
                  <a:lnTo>
                    <a:pt x="17914" y="3725"/>
                  </a:lnTo>
                  <a:lnTo>
                    <a:pt x="16801" y="4838"/>
                  </a:lnTo>
                  <a:lnTo>
                    <a:pt x="15689" y="5951"/>
                  </a:lnTo>
                  <a:lnTo>
                    <a:pt x="14576" y="7064"/>
                  </a:lnTo>
                  <a:lnTo>
                    <a:pt x="13463" y="8177"/>
                  </a:lnTo>
                  <a:lnTo>
                    <a:pt x="12350" y="9289"/>
                  </a:lnTo>
                  <a:lnTo>
                    <a:pt x="11237" y="10402"/>
                  </a:lnTo>
                  <a:lnTo>
                    <a:pt x="10125" y="11515"/>
                  </a:lnTo>
                  <a:lnTo>
                    <a:pt x="9012" y="12628"/>
                  </a:lnTo>
                  <a:lnTo>
                    <a:pt x="7899" y="13741"/>
                  </a:lnTo>
                  <a:lnTo>
                    <a:pt x="6786" y="14854"/>
                  </a:lnTo>
                  <a:lnTo>
                    <a:pt x="5673" y="15966"/>
                  </a:lnTo>
                  <a:lnTo>
                    <a:pt x="4560" y="17079"/>
                  </a:lnTo>
                  <a:lnTo>
                    <a:pt x="3448" y="18192"/>
                  </a:lnTo>
                  <a:lnTo>
                    <a:pt x="2335" y="19305"/>
                  </a:lnTo>
                  <a:lnTo>
                    <a:pt x="1222" y="20418"/>
                  </a:lnTo>
                  <a:lnTo>
                    <a:pt x="109" y="21530"/>
                  </a:lnTo>
                  <a:lnTo>
                    <a:pt x="1" y="21639"/>
                  </a:lnTo>
                  <a:lnTo>
                    <a:pt x="1" y="21840"/>
                  </a:lnTo>
                  <a:lnTo>
                    <a:pt x="372" y="21469"/>
                  </a:lnTo>
                  <a:lnTo>
                    <a:pt x="1485" y="20356"/>
                  </a:lnTo>
                  <a:lnTo>
                    <a:pt x="2598" y="19243"/>
                  </a:lnTo>
                  <a:lnTo>
                    <a:pt x="3710" y="18130"/>
                  </a:lnTo>
                  <a:lnTo>
                    <a:pt x="5936" y="15905"/>
                  </a:lnTo>
                  <a:lnTo>
                    <a:pt x="7049" y="14792"/>
                  </a:lnTo>
                  <a:lnTo>
                    <a:pt x="8162" y="13679"/>
                  </a:lnTo>
                  <a:lnTo>
                    <a:pt x="9274" y="12566"/>
                  </a:lnTo>
                  <a:lnTo>
                    <a:pt x="10387" y="11453"/>
                  </a:lnTo>
                  <a:lnTo>
                    <a:pt x="11500" y="10340"/>
                  </a:lnTo>
                  <a:lnTo>
                    <a:pt x="12613" y="9228"/>
                  </a:lnTo>
                  <a:lnTo>
                    <a:pt x="13726" y="8115"/>
                  </a:lnTo>
                  <a:lnTo>
                    <a:pt x="14839" y="7002"/>
                  </a:lnTo>
                  <a:lnTo>
                    <a:pt x="15951" y="5889"/>
                  </a:lnTo>
                  <a:lnTo>
                    <a:pt x="17064" y="4776"/>
                  </a:lnTo>
                  <a:lnTo>
                    <a:pt x="18177" y="3664"/>
                  </a:lnTo>
                  <a:lnTo>
                    <a:pt x="19290" y="2551"/>
                  </a:lnTo>
                  <a:lnTo>
                    <a:pt x="20403" y="1438"/>
                  </a:lnTo>
                  <a:lnTo>
                    <a:pt x="21515" y="325"/>
                  </a:lnTo>
                  <a:lnTo>
                    <a:pt x="218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989100" y="1304950"/>
              <a:ext cx="573825" cy="573825"/>
            </a:xfrm>
            <a:custGeom>
              <a:rect b="b" l="l" r="r" t="t"/>
              <a:pathLst>
                <a:path extrusionOk="0" h="22953" w="22953">
                  <a:moveTo>
                    <a:pt x="22752" y="1"/>
                  </a:moveTo>
                  <a:lnTo>
                    <a:pt x="22365" y="387"/>
                  </a:lnTo>
                  <a:lnTo>
                    <a:pt x="21253" y="1500"/>
                  </a:lnTo>
                  <a:lnTo>
                    <a:pt x="20140" y="2613"/>
                  </a:lnTo>
                  <a:lnTo>
                    <a:pt x="19027" y="3725"/>
                  </a:lnTo>
                  <a:lnTo>
                    <a:pt x="17914" y="4838"/>
                  </a:lnTo>
                  <a:lnTo>
                    <a:pt x="16801" y="5951"/>
                  </a:lnTo>
                  <a:lnTo>
                    <a:pt x="15689" y="7064"/>
                  </a:lnTo>
                  <a:lnTo>
                    <a:pt x="14576" y="8177"/>
                  </a:lnTo>
                  <a:lnTo>
                    <a:pt x="12350" y="10402"/>
                  </a:lnTo>
                  <a:lnTo>
                    <a:pt x="11237" y="11515"/>
                  </a:lnTo>
                  <a:lnTo>
                    <a:pt x="10125" y="12628"/>
                  </a:lnTo>
                  <a:lnTo>
                    <a:pt x="9012" y="13741"/>
                  </a:lnTo>
                  <a:lnTo>
                    <a:pt x="7899" y="14854"/>
                  </a:lnTo>
                  <a:lnTo>
                    <a:pt x="6786" y="15966"/>
                  </a:lnTo>
                  <a:lnTo>
                    <a:pt x="5673" y="17079"/>
                  </a:lnTo>
                  <a:lnTo>
                    <a:pt x="4560" y="18192"/>
                  </a:lnTo>
                  <a:lnTo>
                    <a:pt x="2752" y="20000"/>
                  </a:lnTo>
                  <a:lnTo>
                    <a:pt x="2335" y="20418"/>
                  </a:lnTo>
                  <a:lnTo>
                    <a:pt x="1222" y="21530"/>
                  </a:lnTo>
                  <a:lnTo>
                    <a:pt x="109" y="22643"/>
                  </a:lnTo>
                  <a:lnTo>
                    <a:pt x="1" y="22751"/>
                  </a:lnTo>
                  <a:lnTo>
                    <a:pt x="1" y="22952"/>
                  </a:lnTo>
                  <a:lnTo>
                    <a:pt x="372" y="22581"/>
                  </a:lnTo>
                  <a:lnTo>
                    <a:pt x="1485" y="21469"/>
                  </a:lnTo>
                  <a:lnTo>
                    <a:pt x="2598" y="20356"/>
                  </a:lnTo>
                  <a:lnTo>
                    <a:pt x="3710" y="19243"/>
                  </a:lnTo>
                  <a:lnTo>
                    <a:pt x="4823" y="18130"/>
                  </a:lnTo>
                  <a:lnTo>
                    <a:pt x="5936" y="17017"/>
                  </a:lnTo>
                  <a:lnTo>
                    <a:pt x="7049" y="15905"/>
                  </a:lnTo>
                  <a:lnTo>
                    <a:pt x="8162" y="14792"/>
                  </a:lnTo>
                  <a:lnTo>
                    <a:pt x="9274" y="13679"/>
                  </a:lnTo>
                  <a:lnTo>
                    <a:pt x="10387" y="12566"/>
                  </a:lnTo>
                  <a:lnTo>
                    <a:pt x="11500" y="11453"/>
                  </a:lnTo>
                  <a:lnTo>
                    <a:pt x="12613" y="10340"/>
                  </a:lnTo>
                  <a:lnTo>
                    <a:pt x="13726" y="9228"/>
                  </a:lnTo>
                  <a:lnTo>
                    <a:pt x="15951" y="7002"/>
                  </a:lnTo>
                  <a:lnTo>
                    <a:pt x="17064" y="5889"/>
                  </a:lnTo>
                  <a:lnTo>
                    <a:pt x="18177" y="4776"/>
                  </a:lnTo>
                  <a:lnTo>
                    <a:pt x="19290" y="3664"/>
                  </a:lnTo>
                  <a:lnTo>
                    <a:pt x="20403" y="2551"/>
                  </a:lnTo>
                  <a:lnTo>
                    <a:pt x="21515" y="1438"/>
                  </a:lnTo>
                  <a:lnTo>
                    <a:pt x="22628" y="325"/>
                  </a:lnTo>
                  <a:lnTo>
                    <a:pt x="22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974" name="Google Shape;974;p7"/>
          <p:cNvSpPr/>
          <p:nvPr/>
        </p:nvSpPr>
        <p:spPr>
          <a:xfrm>
            <a:off x="1406528" y="1762617"/>
            <a:ext cx="5324299" cy="68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هو تابع للأرض ويدور حولها 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5" name="Google Shape;975;p7"/>
          <p:cNvGrpSpPr/>
          <p:nvPr/>
        </p:nvGrpSpPr>
        <p:grpSpPr>
          <a:xfrm>
            <a:off x="2123878" y="2663281"/>
            <a:ext cx="5020538" cy="688832"/>
            <a:chOff x="989100" y="1304950"/>
            <a:chExt cx="857050" cy="576525"/>
          </a:xfrm>
        </p:grpSpPr>
        <p:sp>
          <p:nvSpPr>
            <p:cNvPr id="976" name="Google Shape;976;p7"/>
            <p:cNvSpPr/>
            <p:nvPr/>
          </p:nvSpPr>
          <p:spPr>
            <a:xfrm>
              <a:off x="1843825" y="1879125"/>
              <a:ext cx="2325" cy="2350"/>
            </a:xfrm>
            <a:custGeom>
              <a:rect b="b" l="l" r="r" t="t"/>
              <a:pathLst>
                <a:path extrusionOk="0" h="94" w="93">
                  <a:moveTo>
                    <a:pt x="93" y="1"/>
                  </a:moveTo>
                  <a:lnTo>
                    <a:pt x="0" y="94"/>
                  </a:lnTo>
                  <a:lnTo>
                    <a:pt x="93" y="94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1398700" y="1434000"/>
              <a:ext cx="447450" cy="447475"/>
            </a:xfrm>
            <a:custGeom>
              <a:rect b="b" l="l" r="r" t="t"/>
              <a:pathLst>
                <a:path extrusionOk="0" h="17899" w="17898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5"/>
                  </a:lnTo>
                  <a:lnTo>
                    <a:pt x="13771" y="4127"/>
                  </a:lnTo>
                  <a:lnTo>
                    <a:pt x="12658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9"/>
                  </a:lnTo>
                  <a:lnTo>
                    <a:pt x="8207" y="9692"/>
                  </a:lnTo>
                  <a:lnTo>
                    <a:pt x="7094" y="10804"/>
                  </a:lnTo>
                  <a:lnTo>
                    <a:pt x="5981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6"/>
                  </a:lnTo>
                  <a:lnTo>
                    <a:pt x="1530" y="16368"/>
                  </a:lnTo>
                  <a:lnTo>
                    <a:pt x="417" y="17481"/>
                  </a:lnTo>
                  <a:lnTo>
                    <a:pt x="0" y="17899"/>
                  </a:lnTo>
                  <a:lnTo>
                    <a:pt x="216" y="17899"/>
                  </a:lnTo>
                  <a:lnTo>
                    <a:pt x="680" y="17419"/>
                  </a:lnTo>
                  <a:lnTo>
                    <a:pt x="1793" y="16307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1" y="12968"/>
                  </a:lnTo>
                  <a:lnTo>
                    <a:pt x="6244" y="11855"/>
                  </a:lnTo>
                  <a:lnTo>
                    <a:pt x="7357" y="10743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8" y="6291"/>
                  </a:lnTo>
                  <a:lnTo>
                    <a:pt x="12921" y="5178"/>
                  </a:lnTo>
                  <a:lnTo>
                    <a:pt x="14034" y="4066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2" y="727"/>
                  </a:lnTo>
                  <a:lnTo>
                    <a:pt x="17898" y="217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1649075" y="1684400"/>
              <a:ext cx="197075" cy="197075"/>
            </a:xfrm>
            <a:custGeom>
              <a:rect b="b" l="l" r="r" t="t"/>
              <a:pathLst>
                <a:path extrusionOk="0" h="7883" w="7883">
                  <a:moveTo>
                    <a:pt x="7883" y="0"/>
                  </a:moveTo>
                  <a:lnTo>
                    <a:pt x="7095" y="788"/>
                  </a:lnTo>
                  <a:lnTo>
                    <a:pt x="5982" y="1901"/>
                  </a:lnTo>
                  <a:lnTo>
                    <a:pt x="4869" y="3014"/>
                  </a:lnTo>
                  <a:lnTo>
                    <a:pt x="3756" y="4127"/>
                  </a:lnTo>
                  <a:lnTo>
                    <a:pt x="2643" y="5240"/>
                  </a:lnTo>
                  <a:lnTo>
                    <a:pt x="1531" y="6352"/>
                  </a:lnTo>
                  <a:lnTo>
                    <a:pt x="418" y="7465"/>
                  </a:lnTo>
                  <a:lnTo>
                    <a:pt x="0" y="7883"/>
                  </a:lnTo>
                  <a:lnTo>
                    <a:pt x="217" y="7883"/>
                  </a:lnTo>
                  <a:lnTo>
                    <a:pt x="681" y="7403"/>
                  </a:lnTo>
                  <a:lnTo>
                    <a:pt x="1793" y="6291"/>
                  </a:lnTo>
                  <a:lnTo>
                    <a:pt x="2906" y="5178"/>
                  </a:lnTo>
                  <a:lnTo>
                    <a:pt x="4019" y="4065"/>
                  </a:lnTo>
                  <a:lnTo>
                    <a:pt x="5132" y="2952"/>
                  </a:lnTo>
                  <a:lnTo>
                    <a:pt x="6245" y="1839"/>
                  </a:lnTo>
                  <a:lnTo>
                    <a:pt x="7357" y="727"/>
                  </a:lnTo>
                  <a:lnTo>
                    <a:pt x="7883" y="217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1816000" y="1851325"/>
              <a:ext cx="30150" cy="30150"/>
            </a:xfrm>
            <a:custGeom>
              <a:rect b="b" l="l" r="r" t="t"/>
              <a:pathLst>
                <a:path extrusionOk="0" h="1206" w="1206">
                  <a:moveTo>
                    <a:pt x="1206" y="0"/>
                  </a:moveTo>
                  <a:lnTo>
                    <a:pt x="418" y="788"/>
                  </a:lnTo>
                  <a:lnTo>
                    <a:pt x="0" y="1206"/>
                  </a:lnTo>
                  <a:lnTo>
                    <a:pt x="217" y="1206"/>
                  </a:lnTo>
                  <a:lnTo>
                    <a:pt x="680" y="726"/>
                  </a:lnTo>
                  <a:lnTo>
                    <a:pt x="1206" y="21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1788175" y="1823500"/>
              <a:ext cx="57975" cy="57975"/>
            </a:xfrm>
            <a:custGeom>
              <a:rect b="b" l="l" r="r" t="t"/>
              <a:pathLst>
                <a:path extrusionOk="0" h="2319" w="2319">
                  <a:moveTo>
                    <a:pt x="2319" y="0"/>
                  </a:moveTo>
                  <a:lnTo>
                    <a:pt x="835" y="1484"/>
                  </a:lnTo>
                  <a:lnTo>
                    <a:pt x="418" y="1901"/>
                  </a:lnTo>
                  <a:lnTo>
                    <a:pt x="1" y="2319"/>
                  </a:lnTo>
                  <a:lnTo>
                    <a:pt x="217" y="2319"/>
                  </a:lnTo>
                  <a:lnTo>
                    <a:pt x="681" y="1839"/>
                  </a:lnTo>
                  <a:lnTo>
                    <a:pt x="1793" y="727"/>
                  </a:lnTo>
                  <a:lnTo>
                    <a:pt x="2319" y="217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1760350" y="1795675"/>
              <a:ext cx="85800" cy="85800"/>
            </a:xfrm>
            <a:custGeom>
              <a:rect b="b" l="l" r="r" t="t"/>
              <a:pathLst>
                <a:path extrusionOk="0" h="3432" w="3432">
                  <a:moveTo>
                    <a:pt x="3432" y="0"/>
                  </a:moveTo>
                  <a:lnTo>
                    <a:pt x="2644" y="789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32"/>
                  </a:lnTo>
                  <a:lnTo>
                    <a:pt x="217" y="3432"/>
                  </a:lnTo>
                  <a:lnTo>
                    <a:pt x="681" y="2952"/>
                  </a:lnTo>
                  <a:lnTo>
                    <a:pt x="1794" y="1840"/>
                  </a:lnTo>
                  <a:lnTo>
                    <a:pt x="2906" y="727"/>
                  </a:lnTo>
                  <a:lnTo>
                    <a:pt x="3432" y="217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1732525" y="1767850"/>
              <a:ext cx="113625" cy="113625"/>
            </a:xfrm>
            <a:custGeom>
              <a:rect b="b" l="l" r="r" t="t"/>
              <a:pathLst>
                <a:path extrusionOk="0" h="4545" w="4545">
                  <a:moveTo>
                    <a:pt x="4545" y="1"/>
                  </a:moveTo>
                  <a:lnTo>
                    <a:pt x="3061" y="1484"/>
                  </a:lnTo>
                  <a:lnTo>
                    <a:pt x="2644" y="1902"/>
                  </a:lnTo>
                  <a:lnTo>
                    <a:pt x="1531" y="3014"/>
                  </a:lnTo>
                  <a:lnTo>
                    <a:pt x="418" y="4127"/>
                  </a:lnTo>
                  <a:lnTo>
                    <a:pt x="1" y="4545"/>
                  </a:lnTo>
                  <a:lnTo>
                    <a:pt x="217" y="4545"/>
                  </a:lnTo>
                  <a:lnTo>
                    <a:pt x="681" y="4065"/>
                  </a:lnTo>
                  <a:lnTo>
                    <a:pt x="1794" y="2953"/>
                  </a:lnTo>
                  <a:lnTo>
                    <a:pt x="2907" y="1840"/>
                  </a:lnTo>
                  <a:lnTo>
                    <a:pt x="4019" y="727"/>
                  </a:lnTo>
                  <a:lnTo>
                    <a:pt x="4545" y="217"/>
                  </a:lnTo>
                  <a:lnTo>
                    <a:pt x="45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114830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2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1704725" y="1740025"/>
              <a:ext cx="141425" cy="141450"/>
            </a:xfrm>
            <a:custGeom>
              <a:rect b="b" l="l" r="r" t="t"/>
              <a:pathLst>
                <a:path extrusionOk="0" h="5658" w="5657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5"/>
                  </a:lnTo>
                  <a:lnTo>
                    <a:pt x="1530" y="4127"/>
                  </a:lnTo>
                  <a:lnTo>
                    <a:pt x="417" y="5240"/>
                  </a:lnTo>
                  <a:lnTo>
                    <a:pt x="0" y="5658"/>
                  </a:lnTo>
                  <a:lnTo>
                    <a:pt x="216" y="5658"/>
                  </a:lnTo>
                  <a:lnTo>
                    <a:pt x="680" y="5178"/>
                  </a:lnTo>
                  <a:lnTo>
                    <a:pt x="1793" y="4066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1" y="727"/>
                  </a:lnTo>
                  <a:lnTo>
                    <a:pt x="5657" y="217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1676900" y="1712200"/>
              <a:ext cx="169250" cy="169275"/>
            </a:xfrm>
            <a:custGeom>
              <a:rect b="b" l="l" r="r" t="t"/>
              <a:pathLst>
                <a:path extrusionOk="0" h="6771" w="6770">
                  <a:moveTo>
                    <a:pt x="6770" y="1"/>
                  </a:moveTo>
                  <a:lnTo>
                    <a:pt x="5286" y="1485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8"/>
                  </a:lnTo>
                  <a:lnTo>
                    <a:pt x="1530" y="5240"/>
                  </a:lnTo>
                  <a:lnTo>
                    <a:pt x="418" y="6353"/>
                  </a:lnTo>
                  <a:lnTo>
                    <a:pt x="0" y="6771"/>
                  </a:lnTo>
                  <a:lnTo>
                    <a:pt x="217" y="6771"/>
                  </a:lnTo>
                  <a:lnTo>
                    <a:pt x="680" y="6291"/>
                  </a:lnTo>
                  <a:lnTo>
                    <a:pt x="1793" y="5179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4" y="727"/>
                  </a:lnTo>
                  <a:lnTo>
                    <a:pt x="6770" y="217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1621250" y="1656575"/>
              <a:ext cx="224900" cy="224900"/>
            </a:xfrm>
            <a:custGeom>
              <a:rect b="b" l="l" r="r" t="t"/>
              <a:pathLst>
                <a:path extrusionOk="0" h="8996" w="8996">
                  <a:moveTo>
                    <a:pt x="8996" y="0"/>
                  </a:moveTo>
                  <a:lnTo>
                    <a:pt x="8208" y="789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6" y="5240"/>
                  </a:lnTo>
                  <a:lnTo>
                    <a:pt x="2644" y="6353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96"/>
                  </a:lnTo>
                  <a:lnTo>
                    <a:pt x="217" y="8996"/>
                  </a:lnTo>
                  <a:lnTo>
                    <a:pt x="248" y="8949"/>
                  </a:lnTo>
                  <a:lnTo>
                    <a:pt x="681" y="8516"/>
                  </a:lnTo>
                  <a:lnTo>
                    <a:pt x="1794" y="7404"/>
                  </a:lnTo>
                  <a:lnTo>
                    <a:pt x="2906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40"/>
                  </a:lnTo>
                  <a:lnTo>
                    <a:pt x="8470" y="727"/>
                  </a:lnTo>
                  <a:lnTo>
                    <a:pt x="8996" y="217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1593425" y="1628750"/>
              <a:ext cx="252725" cy="252725"/>
            </a:xfrm>
            <a:custGeom>
              <a:rect b="b" l="l" r="r" t="t"/>
              <a:pathLst>
                <a:path extrusionOk="0" h="10109" w="10109">
                  <a:moveTo>
                    <a:pt x="10109" y="0"/>
                  </a:moveTo>
                  <a:lnTo>
                    <a:pt x="8208" y="1902"/>
                  </a:lnTo>
                  <a:lnTo>
                    <a:pt x="7095" y="3014"/>
                  </a:lnTo>
                  <a:lnTo>
                    <a:pt x="5982" y="4127"/>
                  </a:lnTo>
                  <a:lnTo>
                    <a:pt x="4869" y="5240"/>
                  </a:lnTo>
                  <a:lnTo>
                    <a:pt x="3757" y="6353"/>
                  </a:lnTo>
                  <a:lnTo>
                    <a:pt x="2644" y="7466"/>
                  </a:lnTo>
                  <a:lnTo>
                    <a:pt x="1531" y="8578"/>
                  </a:lnTo>
                  <a:lnTo>
                    <a:pt x="418" y="9691"/>
                  </a:lnTo>
                  <a:lnTo>
                    <a:pt x="1" y="10109"/>
                  </a:lnTo>
                  <a:lnTo>
                    <a:pt x="217" y="10109"/>
                  </a:lnTo>
                  <a:lnTo>
                    <a:pt x="681" y="9629"/>
                  </a:lnTo>
                  <a:lnTo>
                    <a:pt x="1794" y="8517"/>
                  </a:lnTo>
                  <a:lnTo>
                    <a:pt x="2907" y="7404"/>
                  </a:lnTo>
                  <a:lnTo>
                    <a:pt x="4019" y="6291"/>
                  </a:lnTo>
                  <a:lnTo>
                    <a:pt x="5132" y="5178"/>
                  </a:lnTo>
                  <a:lnTo>
                    <a:pt x="6245" y="4065"/>
                  </a:lnTo>
                  <a:lnTo>
                    <a:pt x="7358" y="2953"/>
                  </a:lnTo>
                  <a:lnTo>
                    <a:pt x="8471" y="1840"/>
                  </a:lnTo>
                  <a:lnTo>
                    <a:pt x="9583" y="727"/>
                  </a:lnTo>
                  <a:lnTo>
                    <a:pt x="10109" y="217"/>
                  </a:lnTo>
                  <a:lnTo>
                    <a:pt x="101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1565625" y="1600925"/>
              <a:ext cx="280525" cy="280550"/>
            </a:xfrm>
            <a:custGeom>
              <a:rect b="b" l="l" r="r" t="t"/>
              <a:pathLst>
                <a:path extrusionOk="0" h="11222" w="11221">
                  <a:moveTo>
                    <a:pt x="11221" y="1"/>
                  </a:moveTo>
                  <a:lnTo>
                    <a:pt x="10433" y="789"/>
                  </a:lnTo>
                  <a:lnTo>
                    <a:pt x="9320" y="1902"/>
                  </a:lnTo>
                  <a:lnTo>
                    <a:pt x="8207" y="3015"/>
                  </a:lnTo>
                  <a:lnTo>
                    <a:pt x="7094" y="4127"/>
                  </a:lnTo>
                  <a:lnTo>
                    <a:pt x="5981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9"/>
                  </a:lnTo>
                  <a:lnTo>
                    <a:pt x="1530" y="9691"/>
                  </a:lnTo>
                  <a:lnTo>
                    <a:pt x="417" y="10804"/>
                  </a:lnTo>
                  <a:lnTo>
                    <a:pt x="0" y="11222"/>
                  </a:lnTo>
                  <a:lnTo>
                    <a:pt x="216" y="11222"/>
                  </a:lnTo>
                  <a:lnTo>
                    <a:pt x="680" y="10742"/>
                  </a:lnTo>
                  <a:lnTo>
                    <a:pt x="2473" y="8950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1" y="6291"/>
                  </a:lnTo>
                  <a:lnTo>
                    <a:pt x="6244" y="5178"/>
                  </a:lnTo>
                  <a:lnTo>
                    <a:pt x="7357" y="4066"/>
                  </a:lnTo>
                  <a:lnTo>
                    <a:pt x="8470" y="2953"/>
                  </a:lnTo>
                  <a:lnTo>
                    <a:pt x="9583" y="1840"/>
                  </a:lnTo>
                  <a:lnTo>
                    <a:pt x="10695" y="727"/>
                  </a:lnTo>
                  <a:lnTo>
                    <a:pt x="11221" y="217"/>
                  </a:lnTo>
                  <a:lnTo>
                    <a:pt x="112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1537800" y="1573100"/>
              <a:ext cx="308350" cy="308375"/>
            </a:xfrm>
            <a:custGeom>
              <a:rect b="b" l="l" r="r" t="t"/>
              <a:pathLst>
                <a:path extrusionOk="0" h="12335" w="12334">
                  <a:moveTo>
                    <a:pt x="12334" y="1"/>
                  </a:moveTo>
                  <a:lnTo>
                    <a:pt x="10433" y="1902"/>
                  </a:lnTo>
                  <a:lnTo>
                    <a:pt x="9320" y="3015"/>
                  </a:lnTo>
                  <a:lnTo>
                    <a:pt x="8207" y="4128"/>
                  </a:lnTo>
                  <a:lnTo>
                    <a:pt x="7094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2"/>
                  </a:lnTo>
                  <a:lnTo>
                    <a:pt x="835" y="11500"/>
                  </a:lnTo>
                  <a:lnTo>
                    <a:pt x="417" y="11917"/>
                  </a:lnTo>
                  <a:lnTo>
                    <a:pt x="0" y="12335"/>
                  </a:lnTo>
                  <a:lnTo>
                    <a:pt x="217" y="12335"/>
                  </a:lnTo>
                  <a:lnTo>
                    <a:pt x="680" y="11855"/>
                  </a:lnTo>
                  <a:lnTo>
                    <a:pt x="1793" y="10743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4" y="6291"/>
                  </a:lnTo>
                  <a:lnTo>
                    <a:pt x="7357" y="5179"/>
                  </a:lnTo>
                  <a:lnTo>
                    <a:pt x="8470" y="4066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8" y="727"/>
                  </a:lnTo>
                  <a:lnTo>
                    <a:pt x="12334" y="217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1509975" y="1545300"/>
              <a:ext cx="336175" cy="336175"/>
            </a:xfrm>
            <a:custGeom>
              <a:rect b="b" l="l" r="r" t="t"/>
              <a:pathLst>
                <a:path extrusionOk="0" h="13447" w="13447">
                  <a:moveTo>
                    <a:pt x="13447" y="0"/>
                  </a:moveTo>
                  <a:lnTo>
                    <a:pt x="12659" y="788"/>
                  </a:lnTo>
                  <a:lnTo>
                    <a:pt x="11546" y="1901"/>
                  </a:lnTo>
                  <a:lnTo>
                    <a:pt x="10433" y="3014"/>
                  </a:lnTo>
                  <a:lnTo>
                    <a:pt x="9320" y="4127"/>
                  </a:lnTo>
                  <a:lnTo>
                    <a:pt x="8207" y="5240"/>
                  </a:lnTo>
                  <a:lnTo>
                    <a:pt x="7095" y="6352"/>
                  </a:lnTo>
                  <a:lnTo>
                    <a:pt x="5982" y="7465"/>
                  </a:lnTo>
                  <a:lnTo>
                    <a:pt x="4869" y="8578"/>
                  </a:lnTo>
                  <a:lnTo>
                    <a:pt x="3756" y="9691"/>
                  </a:lnTo>
                  <a:lnTo>
                    <a:pt x="2643" y="10804"/>
                  </a:lnTo>
                  <a:lnTo>
                    <a:pt x="1530" y="11916"/>
                  </a:lnTo>
                  <a:lnTo>
                    <a:pt x="418" y="13029"/>
                  </a:lnTo>
                  <a:lnTo>
                    <a:pt x="0" y="13447"/>
                  </a:lnTo>
                  <a:lnTo>
                    <a:pt x="217" y="13447"/>
                  </a:lnTo>
                  <a:lnTo>
                    <a:pt x="680" y="12967"/>
                  </a:lnTo>
                  <a:lnTo>
                    <a:pt x="1793" y="11855"/>
                  </a:lnTo>
                  <a:lnTo>
                    <a:pt x="2906" y="10742"/>
                  </a:lnTo>
                  <a:lnTo>
                    <a:pt x="4699" y="8949"/>
                  </a:lnTo>
                  <a:lnTo>
                    <a:pt x="5132" y="8516"/>
                  </a:lnTo>
                  <a:lnTo>
                    <a:pt x="6245" y="7403"/>
                  </a:lnTo>
                  <a:lnTo>
                    <a:pt x="7357" y="6291"/>
                  </a:lnTo>
                  <a:lnTo>
                    <a:pt x="8470" y="5178"/>
                  </a:lnTo>
                  <a:lnTo>
                    <a:pt x="9583" y="4065"/>
                  </a:lnTo>
                  <a:lnTo>
                    <a:pt x="10696" y="2952"/>
                  </a:lnTo>
                  <a:lnTo>
                    <a:pt x="11809" y="1839"/>
                  </a:lnTo>
                  <a:lnTo>
                    <a:pt x="12921" y="726"/>
                  </a:lnTo>
                  <a:lnTo>
                    <a:pt x="13447" y="216"/>
                  </a:lnTo>
                  <a:lnTo>
                    <a:pt x="134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1482150" y="1517475"/>
              <a:ext cx="364000" cy="364000"/>
            </a:xfrm>
            <a:custGeom>
              <a:rect b="b" l="l" r="r" t="t"/>
              <a:pathLst>
                <a:path extrusionOk="0" h="14560" w="14560">
                  <a:moveTo>
                    <a:pt x="14560" y="0"/>
                  </a:moveTo>
                  <a:lnTo>
                    <a:pt x="12659" y="1901"/>
                  </a:lnTo>
                  <a:lnTo>
                    <a:pt x="11546" y="3014"/>
                  </a:lnTo>
                  <a:lnTo>
                    <a:pt x="10433" y="4127"/>
                  </a:lnTo>
                  <a:lnTo>
                    <a:pt x="9320" y="5240"/>
                  </a:lnTo>
                  <a:lnTo>
                    <a:pt x="8208" y="6353"/>
                  </a:lnTo>
                  <a:lnTo>
                    <a:pt x="7095" y="7465"/>
                  </a:lnTo>
                  <a:lnTo>
                    <a:pt x="5982" y="8578"/>
                  </a:lnTo>
                  <a:lnTo>
                    <a:pt x="4869" y="9691"/>
                  </a:lnTo>
                  <a:lnTo>
                    <a:pt x="3061" y="11499"/>
                  </a:lnTo>
                  <a:lnTo>
                    <a:pt x="2643" y="11917"/>
                  </a:lnTo>
                  <a:lnTo>
                    <a:pt x="1531" y="13029"/>
                  </a:lnTo>
                  <a:lnTo>
                    <a:pt x="418" y="14142"/>
                  </a:lnTo>
                  <a:lnTo>
                    <a:pt x="1" y="14560"/>
                  </a:lnTo>
                  <a:lnTo>
                    <a:pt x="217" y="14560"/>
                  </a:lnTo>
                  <a:lnTo>
                    <a:pt x="681" y="14080"/>
                  </a:lnTo>
                  <a:lnTo>
                    <a:pt x="1793" y="12968"/>
                  </a:lnTo>
                  <a:lnTo>
                    <a:pt x="2906" y="11855"/>
                  </a:lnTo>
                  <a:lnTo>
                    <a:pt x="4019" y="10742"/>
                  </a:lnTo>
                  <a:lnTo>
                    <a:pt x="5132" y="9629"/>
                  </a:lnTo>
                  <a:lnTo>
                    <a:pt x="6245" y="8516"/>
                  </a:lnTo>
                  <a:lnTo>
                    <a:pt x="7358" y="7404"/>
                  </a:lnTo>
                  <a:lnTo>
                    <a:pt x="8470" y="6291"/>
                  </a:lnTo>
                  <a:lnTo>
                    <a:pt x="9583" y="5178"/>
                  </a:lnTo>
                  <a:lnTo>
                    <a:pt x="10696" y="4065"/>
                  </a:lnTo>
                  <a:lnTo>
                    <a:pt x="11809" y="2952"/>
                  </a:lnTo>
                  <a:lnTo>
                    <a:pt x="12922" y="1839"/>
                  </a:lnTo>
                  <a:lnTo>
                    <a:pt x="14034" y="727"/>
                  </a:lnTo>
                  <a:lnTo>
                    <a:pt x="14560" y="217"/>
                  </a:lnTo>
                  <a:lnTo>
                    <a:pt x="145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1454325" y="1489650"/>
              <a:ext cx="391825" cy="391825"/>
            </a:xfrm>
            <a:custGeom>
              <a:rect b="b" l="l" r="r" t="t"/>
              <a:pathLst>
                <a:path extrusionOk="0" h="15673" w="15673">
                  <a:moveTo>
                    <a:pt x="15673" y="0"/>
                  </a:moveTo>
                  <a:lnTo>
                    <a:pt x="14885" y="789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3" y="5240"/>
                  </a:lnTo>
                  <a:lnTo>
                    <a:pt x="9321" y="6353"/>
                  </a:lnTo>
                  <a:lnTo>
                    <a:pt x="8208" y="7466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69" y="10804"/>
                  </a:lnTo>
                  <a:lnTo>
                    <a:pt x="3756" y="11917"/>
                  </a:lnTo>
                  <a:lnTo>
                    <a:pt x="2644" y="13030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73"/>
                  </a:lnTo>
                  <a:lnTo>
                    <a:pt x="217" y="15673"/>
                  </a:lnTo>
                  <a:lnTo>
                    <a:pt x="681" y="15193"/>
                  </a:lnTo>
                  <a:lnTo>
                    <a:pt x="1794" y="14081"/>
                  </a:lnTo>
                  <a:lnTo>
                    <a:pt x="2906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7"/>
                  </a:lnTo>
                  <a:lnTo>
                    <a:pt x="8471" y="7404"/>
                  </a:lnTo>
                  <a:lnTo>
                    <a:pt x="9583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40"/>
                  </a:lnTo>
                  <a:lnTo>
                    <a:pt x="15147" y="727"/>
                  </a:lnTo>
                  <a:lnTo>
                    <a:pt x="15673" y="217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1426500" y="1461825"/>
              <a:ext cx="419650" cy="419650"/>
            </a:xfrm>
            <a:custGeom>
              <a:rect b="b" l="l" r="r" t="t"/>
              <a:pathLst>
                <a:path extrusionOk="0" h="16786" w="16786">
                  <a:moveTo>
                    <a:pt x="16786" y="1"/>
                  </a:moveTo>
                  <a:lnTo>
                    <a:pt x="14885" y="1902"/>
                  </a:lnTo>
                  <a:lnTo>
                    <a:pt x="13772" y="3014"/>
                  </a:lnTo>
                  <a:lnTo>
                    <a:pt x="12659" y="4127"/>
                  </a:lnTo>
                  <a:lnTo>
                    <a:pt x="11546" y="5240"/>
                  </a:lnTo>
                  <a:lnTo>
                    <a:pt x="10434" y="6353"/>
                  </a:lnTo>
                  <a:lnTo>
                    <a:pt x="9321" y="7466"/>
                  </a:lnTo>
                  <a:lnTo>
                    <a:pt x="8208" y="8579"/>
                  </a:lnTo>
                  <a:lnTo>
                    <a:pt x="7095" y="9691"/>
                  </a:lnTo>
                  <a:lnTo>
                    <a:pt x="5287" y="11500"/>
                  </a:lnTo>
                  <a:lnTo>
                    <a:pt x="4869" y="11917"/>
                  </a:lnTo>
                  <a:lnTo>
                    <a:pt x="3757" y="13030"/>
                  </a:lnTo>
                  <a:lnTo>
                    <a:pt x="2644" y="14143"/>
                  </a:lnTo>
                  <a:lnTo>
                    <a:pt x="1531" y="15255"/>
                  </a:lnTo>
                  <a:lnTo>
                    <a:pt x="418" y="16368"/>
                  </a:lnTo>
                  <a:lnTo>
                    <a:pt x="1" y="16786"/>
                  </a:lnTo>
                  <a:lnTo>
                    <a:pt x="217" y="16786"/>
                  </a:lnTo>
                  <a:lnTo>
                    <a:pt x="681" y="16306"/>
                  </a:lnTo>
                  <a:lnTo>
                    <a:pt x="1794" y="15194"/>
                  </a:lnTo>
                  <a:lnTo>
                    <a:pt x="2907" y="14081"/>
                  </a:lnTo>
                  <a:lnTo>
                    <a:pt x="4019" y="12968"/>
                  </a:lnTo>
                  <a:lnTo>
                    <a:pt x="5132" y="11855"/>
                  </a:lnTo>
                  <a:lnTo>
                    <a:pt x="6245" y="10742"/>
                  </a:lnTo>
                  <a:lnTo>
                    <a:pt x="7358" y="9630"/>
                  </a:lnTo>
                  <a:lnTo>
                    <a:pt x="8471" y="8517"/>
                  </a:lnTo>
                  <a:lnTo>
                    <a:pt x="9584" y="7404"/>
                  </a:lnTo>
                  <a:lnTo>
                    <a:pt x="10696" y="6291"/>
                  </a:lnTo>
                  <a:lnTo>
                    <a:pt x="11809" y="5178"/>
                  </a:lnTo>
                  <a:lnTo>
                    <a:pt x="12922" y="4065"/>
                  </a:lnTo>
                  <a:lnTo>
                    <a:pt x="14035" y="2953"/>
                  </a:lnTo>
                  <a:lnTo>
                    <a:pt x="15148" y="1840"/>
                  </a:lnTo>
                  <a:lnTo>
                    <a:pt x="16260" y="727"/>
                  </a:lnTo>
                  <a:lnTo>
                    <a:pt x="16786" y="217"/>
                  </a:lnTo>
                  <a:lnTo>
                    <a:pt x="167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1370875" y="1406175"/>
              <a:ext cx="475275" cy="475300"/>
            </a:xfrm>
            <a:custGeom>
              <a:rect b="b" l="l" r="r" t="t"/>
              <a:pathLst>
                <a:path extrusionOk="0" h="19012" w="19011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8"/>
                  </a:lnTo>
                  <a:lnTo>
                    <a:pt x="13771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2"/>
                  </a:lnTo>
                  <a:lnTo>
                    <a:pt x="8207" y="10805"/>
                  </a:lnTo>
                  <a:lnTo>
                    <a:pt x="7094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9"/>
                  </a:lnTo>
                  <a:lnTo>
                    <a:pt x="1530" y="17481"/>
                  </a:lnTo>
                  <a:lnTo>
                    <a:pt x="418" y="18594"/>
                  </a:lnTo>
                  <a:lnTo>
                    <a:pt x="0" y="19012"/>
                  </a:lnTo>
                  <a:lnTo>
                    <a:pt x="217" y="19012"/>
                  </a:lnTo>
                  <a:lnTo>
                    <a:pt x="248" y="18965"/>
                  </a:lnTo>
                  <a:lnTo>
                    <a:pt x="680" y="18532"/>
                  </a:lnTo>
                  <a:lnTo>
                    <a:pt x="1793" y="17420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4" y="12968"/>
                  </a:lnTo>
                  <a:lnTo>
                    <a:pt x="7357" y="11856"/>
                  </a:lnTo>
                  <a:lnTo>
                    <a:pt x="8470" y="10743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1" y="6291"/>
                  </a:lnTo>
                  <a:lnTo>
                    <a:pt x="14034" y="5179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5" y="727"/>
                  </a:lnTo>
                  <a:lnTo>
                    <a:pt x="19011" y="217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1343050" y="1378375"/>
              <a:ext cx="503100" cy="503100"/>
            </a:xfrm>
            <a:custGeom>
              <a:rect b="b" l="l" r="r" t="t"/>
              <a:pathLst>
                <a:path extrusionOk="0" h="20124" w="20124">
                  <a:moveTo>
                    <a:pt x="20124" y="0"/>
                  </a:moveTo>
                  <a:lnTo>
                    <a:pt x="19336" y="788"/>
                  </a:lnTo>
                  <a:lnTo>
                    <a:pt x="18223" y="1901"/>
                  </a:lnTo>
                  <a:lnTo>
                    <a:pt x="17110" y="3014"/>
                  </a:lnTo>
                  <a:lnTo>
                    <a:pt x="15997" y="4127"/>
                  </a:lnTo>
                  <a:lnTo>
                    <a:pt x="14884" y="5240"/>
                  </a:lnTo>
                  <a:lnTo>
                    <a:pt x="13772" y="6352"/>
                  </a:lnTo>
                  <a:lnTo>
                    <a:pt x="12659" y="7465"/>
                  </a:lnTo>
                  <a:lnTo>
                    <a:pt x="11546" y="8578"/>
                  </a:lnTo>
                  <a:lnTo>
                    <a:pt x="10433" y="9691"/>
                  </a:lnTo>
                  <a:lnTo>
                    <a:pt x="8207" y="11917"/>
                  </a:lnTo>
                  <a:lnTo>
                    <a:pt x="7095" y="13029"/>
                  </a:lnTo>
                  <a:lnTo>
                    <a:pt x="5982" y="14142"/>
                  </a:lnTo>
                  <a:lnTo>
                    <a:pt x="4869" y="15255"/>
                  </a:lnTo>
                  <a:lnTo>
                    <a:pt x="3756" y="16368"/>
                  </a:lnTo>
                  <a:lnTo>
                    <a:pt x="2643" y="17481"/>
                  </a:lnTo>
                  <a:lnTo>
                    <a:pt x="1531" y="18593"/>
                  </a:lnTo>
                  <a:lnTo>
                    <a:pt x="418" y="19706"/>
                  </a:lnTo>
                  <a:lnTo>
                    <a:pt x="0" y="20124"/>
                  </a:lnTo>
                  <a:lnTo>
                    <a:pt x="217" y="20124"/>
                  </a:lnTo>
                  <a:lnTo>
                    <a:pt x="681" y="19644"/>
                  </a:lnTo>
                  <a:lnTo>
                    <a:pt x="1793" y="18532"/>
                  </a:lnTo>
                  <a:lnTo>
                    <a:pt x="2906" y="17419"/>
                  </a:lnTo>
                  <a:lnTo>
                    <a:pt x="4019" y="16306"/>
                  </a:lnTo>
                  <a:lnTo>
                    <a:pt x="5132" y="15193"/>
                  </a:lnTo>
                  <a:lnTo>
                    <a:pt x="6245" y="14080"/>
                  </a:lnTo>
                  <a:lnTo>
                    <a:pt x="7357" y="12968"/>
                  </a:lnTo>
                  <a:lnTo>
                    <a:pt x="8470" y="11855"/>
                  </a:lnTo>
                  <a:lnTo>
                    <a:pt x="9583" y="10742"/>
                  </a:lnTo>
                  <a:lnTo>
                    <a:pt x="11809" y="8516"/>
                  </a:lnTo>
                  <a:lnTo>
                    <a:pt x="12922" y="7403"/>
                  </a:lnTo>
                  <a:lnTo>
                    <a:pt x="14034" y="6291"/>
                  </a:lnTo>
                  <a:lnTo>
                    <a:pt x="15147" y="5178"/>
                  </a:lnTo>
                  <a:lnTo>
                    <a:pt x="16260" y="4065"/>
                  </a:lnTo>
                  <a:lnTo>
                    <a:pt x="17373" y="2952"/>
                  </a:lnTo>
                  <a:lnTo>
                    <a:pt x="18486" y="1839"/>
                  </a:lnTo>
                  <a:lnTo>
                    <a:pt x="19598" y="727"/>
                  </a:lnTo>
                  <a:lnTo>
                    <a:pt x="20124" y="217"/>
                  </a:lnTo>
                  <a:lnTo>
                    <a:pt x="201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1315225" y="1350550"/>
              <a:ext cx="530925" cy="530925"/>
            </a:xfrm>
            <a:custGeom>
              <a:rect b="b" l="l" r="r" t="t"/>
              <a:pathLst>
                <a:path extrusionOk="0" h="21237" w="21237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7" y="5240"/>
                  </a:lnTo>
                  <a:lnTo>
                    <a:pt x="14885" y="6353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3" y="10804"/>
                  </a:lnTo>
                  <a:lnTo>
                    <a:pt x="9320" y="11917"/>
                  </a:lnTo>
                  <a:lnTo>
                    <a:pt x="8208" y="13030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6" y="17481"/>
                  </a:lnTo>
                  <a:lnTo>
                    <a:pt x="2644" y="18594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37"/>
                  </a:lnTo>
                  <a:lnTo>
                    <a:pt x="217" y="21237"/>
                  </a:lnTo>
                  <a:lnTo>
                    <a:pt x="681" y="20757"/>
                  </a:lnTo>
                  <a:lnTo>
                    <a:pt x="2474" y="18965"/>
                  </a:lnTo>
                  <a:lnTo>
                    <a:pt x="2906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1"/>
                  </a:lnTo>
                  <a:lnTo>
                    <a:pt x="8470" y="12968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4"/>
                  </a:lnTo>
                  <a:lnTo>
                    <a:pt x="15147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40"/>
                  </a:lnTo>
                  <a:lnTo>
                    <a:pt x="20711" y="727"/>
                  </a:lnTo>
                  <a:lnTo>
                    <a:pt x="21237" y="217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1287400" y="1322725"/>
              <a:ext cx="558750" cy="558750"/>
            </a:xfrm>
            <a:custGeom>
              <a:rect b="b" l="l" r="r" t="t"/>
              <a:pathLst>
                <a:path extrusionOk="0" h="22350" w="22350">
                  <a:moveTo>
                    <a:pt x="22350" y="0"/>
                  </a:moveTo>
                  <a:lnTo>
                    <a:pt x="21562" y="789"/>
                  </a:lnTo>
                  <a:lnTo>
                    <a:pt x="20449" y="1902"/>
                  </a:lnTo>
                  <a:lnTo>
                    <a:pt x="19336" y="3014"/>
                  </a:lnTo>
                  <a:lnTo>
                    <a:pt x="18223" y="4127"/>
                  </a:lnTo>
                  <a:lnTo>
                    <a:pt x="17110" y="5240"/>
                  </a:lnTo>
                  <a:lnTo>
                    <a:pt x="15998" y="6353"/>
                  </a:lnTo>
                  <a:lnTo>
                    <a:pt x="14885" y="7466"/>
                  </a:lnTo>
                  <a:lnTo>
                    <a:pt x="13772" y="8578"/>
                  </a:lnTo>
                  <a:lnTo>
                    <a:pt x="12659" y="9691"/>
                  </a:lnTo>
                  <a:lnTo>
                    <a:pt x="10433" y="11917"/>
                  </a:lnTo>
                  <a:lnTo>
                    <a:pt x="9321" y="13030"/>
                  </a:lnTo>
                  <a:lnTo>
                    <a:pt x="8208" y="14143"/>
                  </a:lnTo>
                  <a:lnTo>
                    <a:pt x="7095" y="15255"/>
                  </a:lnTo>
                  <a:lnTo>
                    <a:pt x="5982" y="16368"/>
                  </a:lnTo>
                  <a:lnTo>
                    <a:pt x="4869" y="17481"/>
                  </a:lnTo>
                  <a:lnTo>
                    <a:pt x="3757" y="18594"/>
                  </a:lnTo>
                  <a:lnTo>
                    <a:pt x="2644" y="19707"/>
                  </a:lnTo>
                  <a:lnTo>
                    <a:pt x="835" y="21515"/>
                  </a:lnTo>
                  <a:lnTo>
                    <a:pt x="418" y="21932"/>
                  </a:lnTo>
                  <a:lnTo>
                    <a:pt x="1" y="22350"/>
                  </a:lnTo>
                  <a:lnTo>
                    <a:pt x="217" y="22350"/>
                  </a:lnTo>
                  <a:lnTo>
                    <a:pt x="681" y="21870"/>
                  </a:lnTo>
                  <a:lnTo>
                    <a:pt x="1794" y="20758"/>
                  </a:lnTo>
                  <a:lnTo>
                    <a:pt x="2907" y="19645"/>
                  </a:lnTo>
                  <a:lnTo>
                    <a:pt x="4019" y="18532"/>
                  </a:lnTo>
                  <a:lnTo>
                    <a:pt x="5132" y="17419"/>
                  </a:lnTo>
                  <a:lnTo>
                    <a:pt x="6245" y="16306"/>
                  </a:lnTo>
                  <a:lnTo>
                    <a:pt x="7358" y="15194"/>
                  </a:lnTo>
                  <a:lnTo>
                    <a:pt x="8471" y="14081"/>
                  </a:lnTo>
                  <a:lnTo>
                    <a:pt x="9583" y="12968"/>
                  </a:lnTo>
                  <a:lnTo>
                    <a:pt x="10696" y="11855"/>
                  </a:lnTo>
                  <a:lnTo>
                    <a:pt x="11809" y="10742"/>
                  </a:lnTo>
                  <a:lnTo>
                    <a:pt x="14035" y="8517"/>
                  </a:lnTo>
                  <a:lnTo>
                    <a:pt x="15148" y="7404"/>
                  </a:lnTo>
                  <a:lnTo>
                    <a:pt x="16260" y="6291"/>
                  </a:lnTo>
                  <a:lnTo>
                    <a:pt x="17373" y="5178"/>
                  </a:lnTo>
                  <a:lnTo>
                    <a:pt x="18486" y="4065"/>
                  </a:lnTo>
                  <a:lnTo>
                    <a:pt x="19599" y="2953"/>
                  </a:lnTo>
                  <a:lnTo>
                    <a:pt x="20712" y="1840"/>
                  </a:lnTo>
                  <a:lnTo>
                    <a:pt x="21824" y="727"/>
                  </a:lnTo>
                  <a:lnTo>
                    <a:pt x="22350" y="217"/>
                  </a:lnTo>
                  <a:lnTo>
                    <a:pt x="22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1259600" y="1304950"/>
              <a:ext cx="581525" cy="576525"/>
            </a:xfrm>
            <a:custGeom>
              <a:rect b="b" l="l" r="r" t="t"/>
              <a:pathLst>
                <a:path extrusionOk="0" h="23061" w="23261">
                  <a:moveTo>
                    <a:pt x="23060" y="1"/>
                  </a:move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5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1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5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6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12317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060" y="20000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120395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117612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286" y="17775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11204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5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248" y="23014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1" y="14792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20712" y="2551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10926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106485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2473" y="2078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103702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835" y="22226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100920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989100" y="1304950"/>
              <a:ext cx="17425" cy="17425"/>
            </a:xfrm>
            <a:custGeom>
              <a:rect b="b" l="l" r="r" t="t"/>
              <a:pathLst>
                <a:path extrusionOk="0" h="697" w="697">
                  <a:moveTo>
                    <a:pt x="480" y="1"/>
                  </a:moveTo>
                  <a:lnTo>
                    <a:pt x="109" y="387"/>
                  </a:lnTo>
                  <a:lnTo>
                    <a:pt x="1" y="495"/>
                  </a:lnTo>
                  <a:lnTo>
                    <a:pt x="1" y="696"/>
                  </a:lnTo>
                  <a:lnTo>
                    <a:pt x="372" y="325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989100" y="1304950"/>
              <a:ext cx="45250" cy="45225"/>
            </a:xfrm>
            <a:custGeom>
              <a:rect b="b" l="l" r="r" t="t"/>
              <a:pathLst>
                <a:path extrusionOk="0" h="1809" w="1810">
                  <a:moveTo>
                    <a:pt x="1593" y="1"/>
                  </a:moveTo>
                  <a:lnTo>
                    <a:pt x="1222" y="387"/>
                  </a:lnTo>
                  <a:lnTo>
                    <a:pt x="109" y="1500"/>
                  </a:lnTo>
                  <a:lnTo>
                    <a:pt x="1" y="1608"/>
                  </a:lnTo>
                  <a:lnTo>
                    <a:pt x="1" y="1809"/>
                  </a:lnTo>
                  <a:lnTo>
                    <a:pt x="372" y="1438"/>
                  </a:lnTo>
                  <a:lnTo>
                    <a:pt x="1485" y="325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989100" y="1304950"/>
              <a:ext cx="73075" cy="73050"/>
            </a:xfrm>
            <a:custGeom>
              <a:rect b="b" l="l" r="r" t="t"/>
              <a:pathLst>
                <a:path extrusionOk="0" h="2922" w="2923">
                  <a:moveTo>
                    <a:pt x="2706" y="1"/>
                  </a:moveTo>
                  <a:lnTo>
                    <a:pt x="2335" y="387"/>
                  </a:lnTo>
                  <a:lnTo>
                    <a:pt x="1222" y="1500"/>
                  </a:lnTo>
                  <a:lnTo>
                    <a:pt x="109" y="2613"/>
                  </a:lnTo>
                  <a:lnTo>
                    <a:pt x="1" y="2721"/>
                  </a:lnTo>
                  <a:lnTo>
                    <a:pt x="1" y="2922"/>
                  </a:lnTo>
                  <a:lnTo>
                    <a:pt x="372" y="2551"/>
                  </a:lnTo>
                  <a:lnTo>
                    <a:pt x="1485" y="1438"/>
                  </a:lnTo>
                  <a:lnTo>
                    <a:pt x="2598" y="325"/>
                  </a:lnTo>
                  <a:lnTo>
                    <a:pt x="29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989100" y="1304950"/>
              <a:ext cx="100875" cy="100875"/>
            </a:xfrm>
            <a:custGeom>
              <a:rect b="b" l="l" r="r" t="t"/>
              <a:pathLst>
                <a:path extrusionOk="0" h="4035" w="4035">
                  <a:moveTo>
                    <a:pt x="3819" y="1"/>
                  </a:moveTo>
                  <a:lnTo>
                    <a:pt x="2335" y="1500"/>
                  </a:lnTo>
                  <a:lnTo>
                    <a:pt x="1222" y="2613"/>
                  </a:lnTo>
                  <a:lnTo>
                    <a:pt x="109" y="3725"/>
                  </a:lnTo>
                  <a:lnTo>
                    <a:pt x="1" y="3834"/>
                  </a:lnTo>
                  <a:lnTo>
                    <a:pt x="1" y="4034"/>
                  </a:lnTo>
                  <a:lnTo>
                    <a:pt x="372" y="3664"/>
                  </a:lnTo>
                  <a:lnTo>
                    <a:pt x="1485" y="2551"/>
                  </a:lnTo>
                  <a:lnTo>
                    <a:pt x="2598" y="1438"/>
                  </a:lnTo>
                  <a:lnTo>
                    <a:pt x="3710" y="325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989100" y="1304950"/>
              <a:ext cx="128700" cy="128700"/>
            </a:xfrm>
            <a:custGeom>
              <a:rect b="b" l="l" r="r" t="t"/>
              <a:pathLst>
                <a:path extrusionOk="0" h="5148" w="5148">
                  <a:moveTo>
                    <a:pt x="4931" y="1"/>
                  </a:moveTo>
                  <a:lnTo>
                    <a:pt x="4560" y="387"/>
                  </a:lnTo>
                  <a:lnTo>
                    <a:pt x="3448" y="1500"/>
                  </a:lnTo>
                  <a:lnTo>
                    <a:pt x="2335" y="2613"/>
                  </a:lnTo>
                  <a:lnTo>
                    <a:pt x="1222" y="3725"/>
                  </a:lnTo>
                  <a:lnTo>
                    <a:pt x="109" y="4838"/>
                  </a:lnTo>
                  <a:lnTo>
                    <a:pt x="1" y="4946"/>
                  </a:lnTo>
                  <a:lnTo>
                    <a:pt x="1" y="5147"/>
                  </a:lnTo>
                  <a:lnTo>
                    <a:pt x="372" y="4776"/>
                  </a:lnTo>
                  <a:lnTo>
                    <a:pt x="1485" y="3664"/>
                  </a:lnTo>
                  <a:lnTo>
                    <a:pt x="2598" y="2551"/>
                  </a:lnTo>
                  <a:lnTo>
                    <a:pt x="3710" y="1438"/>
                  </a:lnTo>
                  <a:lnTo>
                    <a:pt x="5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989100" y="1304950"/>
              <a:ext cx="156525" cy="156525"/>
            </a:xfrm>
            <a:custGeom>
              <a:rect b="b" l="l" r="r" t="t"/>
              <a:pathLst>
                <a:path extrusionOk="0" h="6261" w="6261">
                  <a:moveTo>
                    <a:pt x="6044" y="1"/>
                  </a:moveTo>
                  <a:lnTo>
                    <a:pt x="5673" y="387"/>
                  </a:lnTo>
                  <a:lnTo>
                    <a:pt x="4560" y="1500"/>
                  </a:lnTo>
                  <a:lnTo>
                    <a:pt x="2335" y="3725"/>
                  </a:lnTo>
                  <a:lnTo>
                    <a:pt x="1222" y="4838"/>
                  </a:lnTo>
                  <a:lnTo>
                    <a:pt x="109" y="5951"/>
                  </a:lnTo>
                  <a:lnTo>
                    <a:pt x="1" y="6059"/>
                  </a:lnTo>
                  <a:lnTo>
                    <a:pt x="1" y="6260"/>
                  </a:lnTo>
                  <a:lnTo>
                    <a:pt x="372" y="5889"/>
                  </a:lnTo>
                  <a:lnTo>
                    <a:pt x="1485" y="4776"/>
                  </a:lnTo>
                  <a:lnTo>
                    <a:pt x="2598" y="3664"/>
                  </a:lnTo>
                  <a:lnTo>
                    <a:pt x="3710" y="2551"/>
                  </a:lnTo>
                  <a:lnTo>
                    <a:pt x="4823" y="1438"/>
                  </a:lnTo>
                  <a:lnTo>
                    <a:pt x="5936" y="325"/>
                  </a:lnTo>
                  <a:lnTo>
                    <a:pt x="6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989100" y="1304950"/>
              <a:ext cx="184350" cy="184325"/>
            </a:xfrm>
            <a:custGeom>
              <a:rect b="b" l="l" r="r" t="t"/>
              <a:pathLst>
                <a:path extrusionOk="0" h="7373" w="7374">
                  <a:moveTo>
                    <a:pt x="7157" y="1"/>
                  </a:moveTo>
                  <a:lnTo>
                    <a:pt x="6786" y="387"/>
                  </a:lnTo>
                  <a:lnTo>
                    <a:pt x="5673" y="1500"/>
                  </a:lnTo>
                  <a:lnTo>
                    <a:pt x="4560" y="2613"/>
                  </a:lnTo>
                  <a:lnTo>
                    <a:pt x="3448" y="3725"/>
                  </a:lnTo>
                  <a:lnTo>
                    <a:pt x="2335" y="4838"/>
                  </a:lnTo>
                  <a:lnTo>
                    <a:pt x="1222" y="5951"/>
                  </a:lnTo>
                  <a:lnTo>
                    <a:pt x="109" y="7064"/>
                  </a:lnTo>
                  <a:lnTo>
                    <a:pt x="1" y="7172"/>
                  </a:lnTo>
                  <a:lnTo>
                    <a:pt x="1" y="7373"/>
                  </a:lnTo>
                  <a:lnTo>
                    <a:pt x="372" y="7002"/>
                  </a:lnTo>
                  <a:lnTo>
                    <a:pt x="1485" y="5889"/>
                  </a:lnTo>
                  <a:lnTo>
                    <a:pt x="2598" y="4776"/>
                  </a:lnTo>
                  <a:lnTo>
                    <a:pt x="3710" y="3664"/>
                  </a:lnTo>
                  <a:lnTo>
                    <a:pt x="4823" y="2551"/>
                  </a:lnTo>
                  <a:lnTo>
                    <a:pt x="5936" y="1438"/>
                  </a:lnTo>
                  <a:lnTo>
                    <a:pt x="7049" y="325"/>
                  </a:lnTo>
                  <a:lnTo>
                    <a:pt x="73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989100" y="1304950"/>
              <a:ext cx="212175" cy="212150"/>
            </a:xfrm>
            <a:custGeom>
              <a:rect b="b" l="l" r="r" t="t"/>
              <a:pathLst>
                <a:path extrusionOk="0" h="8486" w="8487">
                  <a:moveTo>
                    <a:pt x="8270" y="1"/>
                  </a:moveTo>
                  <a:lnTo>
                    <a:pt x="7899" y="387"/>
                  </a:lnTo>
                  <a:lnTo>
                    <a:pt x="6786" y="1500"/>
                  </a:lnTo>
                  <a:lnTo>
                    <a:pt x="5673" y="2613"/>
                  </a:lnTo>
                  <a:lnTo>
                    <a:pt x="4560" y="3725"/>
                  </a:lnTo>
                  <a:lnTo>
                    <a:pt x="2335" y="5951"/>
                  </a:lnTo>
                  <a:lnTo>
                    <a:pt x="1222" y="7064"/>
                  </a:lnTo>
                  <a:lnTo>
                    <a:pt x="109" y="8177"/>
                  </a:lnTo>
                  <a:lnTo>
                    <a:pt x="1" y="8285"/>
                  </a:lnTo>
                  <a:lnTo>
                    <a:pt x="1" y="8486"/>
                  </a:lnTo>
                  <a:lnTo>
                    <a:pt x="372" y="8115"/>
                  </a:lnTo>
                  <a:lnTo>
                    <a:pt x="1485" y="7002"/>
                  </a:lnTo>
                  <a:lnTo>
                    <a:pt x="2598" y="5889"/>
                  </a:lnTo>
                  <a:lnTo>
                    <a:pt x="3710" y="4776"/>
                  </a:lnTo>
                  <a:lnTo>
                    <a:pt x="5936" y="2551"/>
                  </a:lnTo>
                  <a:lnTo>
                    <a:pt x="7049" y="1438"/>
                  </a:lnTo>
                  <a:lnTo>
                    <a:pt x="8162" y="325"/>
                  </a:lnTo>
                  <a:lnTo>
                    <a:pt x="84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989100" y="1304950"/>
              <a:ext cx="240000" cy="239975"/>
            </a:xfrm>
            <a:custGeom>
              <a:rect b="b" l="l" r="r" t="t"/>
              <a:pathLst>
                <a:path extrusionOk="0" h="9599" w="9600">
                  <a:moveTo>
                    <a:pt x="9383" y="1"/>
                  </a:moveTo>
                  <a:lnTo>
                    <a:pt x="9012" y="387"/>
                  </a:lnTo>
                  <a:lnTo>
                    <a:pt x="7899" y="1500"/>
                  </a:lnTo>
                  <a:lnTo>
                    <a:pt x="6786" y="2613"/>
                  </a:lnTo>
                  <a:lnTo>
                    <a:pt x="5673" y="3725"/>
                  </a:lnTo>
                  <a:lnTo>
                    <a:pt x="4560" y="4838"/>
                  </a:lnTo>
                  <a:lnTo>
                    <a:pt x="3448" y="5951"/>
                  </a:lnTo>
                  <a:lnTo>
                    <a:pt x="2335" y="7064"/>
                  </a:lnTo>
                  <a:lnTo>
                    <a:pt x="1222" y="8177"/>
                  </a:lnTo>
                  <a:lnTo>
                    <a:pt x="109" y="9289"/>
                  </a:lnTo>
                  <a:lnTo>
                    <a:pt x="1" y="9398"/>
                  </a:lnTo>
                  <a:lnTo>
                    <a:pt x="1" y="9599"/>
                  </a:lnTo>
                  <a:lnTo>
                    <a:pt x="372" y="9228"/>
                  </a:lnTo>
                  <a:lnTo>
                    <a:pt x="1485" y="8115"/>
                  </a:lnTo>
                  <a:lnTo>
                    <a:pt x="2598" y="7002"/>
                  </a:lnTo>
                  <a:lnTo>
                    <a:pt x="3710" y="5889"/>
                  </a:lnTo>
                  <a:lnTo>
                    <a:pt x="4823" y="4776"/>
                  </a:lnTo>
                  <a:lnTo>
                    <a:pt x="5936" y="3664"/>
                  </a:lnTo>
                  <a:lnTo>
                    <a:pt x="7049" y="2551"/>
                  </a:lnTo>
                  <a:lnTo>
                    <a:pt x="8162" y="1438"/>
                  </a:lnTo>
                  <a:lnTo>
                    <a:pt x="9274" y="325"/>
                  </a:lnTo>
                  <a:lnTo>
                    <a:pt x="95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989100" y="1304950"/>
              <a:ext cx="267800" cy="267800"/>
            </a:xfrm>
            <a:custGeom>
              <a:rect b="b" l="l" r="r" t="t"/>
              <a:pathLst>
                <a:path extrusionOk="0" h="10712" w="10712">
                  <a:moveTo>
                    <a:pt x="10495" y="1"/>
                  </a:moveTo>
                  <a:lnTo>
                    <a:pt x="10125" y="387"/>
                  </a:lnTo>
                  <a:lnTo>
                    <a:pt x="9012" y="1500"/>
                  </a:lnTo>
                  <a:lnTo>
                    <a:pt x="7899" y="2613"/>
                  </a:lnTo>
                  <a:lnTo>
                    <a:pt x="6786" y="3725"/>
                  </a:lnTo>
                  <a:lnTo>
                    <a:pt x="5673" y="4838"/>
                  </a:lnTo>
                  <a:lnTo>
                    <a:pt x="4560" y="5951"/>
                  </a:lnTo>
                  <a:lnTo>
                    <a:pt x="2335" y="8177"/>
                  </a:lnTo>
                  <a:lnTo>
                    <a:pt x="1222" y="9289"/>
                  </a:lnTo>
                  <a:lnTo>
                    <a:pt x="109" y="10402"/>
                  </a:lnTo>
                  <a:lnTo>
                    <a:pt x="1" y="10510"/>
                  </a:lnTo>
                  <a:lnTo>
                    <a:pt x="1" y="10711"/>
                  </a:lnTo>
                  <a:lnTo>
                    <a:pt x="372" y="10340"/>
                  </a:lnTo>
                  <a:lnTo>
                    <a:pt x="1485" y="9228"/>
                  </a:lnTo>
                  <a:lnTo>
                    <a:pt x="2598" y="8115"/>
                  </a:lnTo>
                  <a:lnTo>
                    <a:pt x="3710" y="7002"/>
                  </a:lnTo>
                  <a:lnTo>
                    <a:pt x="5936" y="4776"/>
                  </a:lnTo>
                  <a:lnTo>
                    <a:pt x="7049" y="3664"/>
                  </a:lnTo>
                  <a:lnTo>
                    <a:pt x="8162" y="2551"/>
                  </a:lnTo>
                  <a:lnTo>
                    <a:pt x="9274" y="1438"/>
                  </a:lnTo>
                  <a:lnTo>
                    <a:pt x="10387" y="325"/>
                  </a:lnTo>
                  <a:lnTo>
                    <a:pt x="107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989100" y="1304950"/>
              <a:ext cx="295625" cy="295625"/>
            </a:xfrm>
            <a:custGeom>
              <a:rect b="b" l="l" r="r" t="t"/>
              <a:pathLst>
                <a:path extrusionOk="0" h="11825" w="11825">
                  <a:moveTo>
                    <a:pt x="11608" y="1"/>
                  </a:moveTo>
                  <a:lnTo>
                    <a:pt x="11237" y="387"/>
                  </a:lnTo>
                  <a:lnTo>
                    <a:pt x="10125" y="1500"/>
                  </a:lnTo>
                  <a:lnTo>
                    <a:pt x="9012" y="2613"/>
                  </a:lnTo>
                  <a:lnTo>
                    <a:pt x="7899" y="3725"/>
                  </a:lnTo>
                  <a:lnTo>
                    <a:pt x="6786" y="4838"/>
                  </a:lnTo>
                  <a:lnTo>
                    <a:pt x="5673" y="5951"/>
                  </a:lnTo>
                  <a:lnTo>
                    <a:pt x="4560" y="7064"/>
                  </a:lnTo>
                  <a:lnTo>
                    <a:pt x="3448" y="8177"/>
                  </a:lnTo>
                  <a:lnTo>
                    <a:pt x="2335" y="9289"/>
                  </a:lnTo>
                  <a:lnTo>
                    <a:pt x="1222" y="10402"/>
                  </a:lnTo>
                  <a:lnTo>
                    <a:pt x="109" y="11515"/>
                  </a:lnTo>
                  <a:lnTo>
                    <a:pt x="1" y="11623"/>
                  </a:lnTo>
                  <a:lnTo>
                    <a:pt x="1" y="11824"/>
                  </a:lnTo>
                  <a:lnTo>
                    <a:pt x="372" y="11453"/>
                  </a:lnTo>
                  <a:lnTo>
                    <a:pt x="1485" y="10340"/>
                  </a:lnTo>
                  <a:lnTo>
                    <a:pt x="2598" y="9228"/>
                  </a:lnTo>
                  <a:lnTo>
                    <a:pt x="3710" y="8115"/>
                  </a:lnTo>
                  <a:lnTo>
                    <a:pt x="4823" y="7002"/>
                  </a:lnTo>
                  <a:lnTo>
                    <a:pt x="5936" y="5889"/>
                  </a:lnTo>
                  <a:lnTo>
                    <a:pt x="7049" y="4776"/>
                  </a:lnTo>
                  <a:lnTo>
                    <a:pt x="8162" y="3664"/>
                  </a:lnTo>
                  <a:lnTo>
                    <a:pt x="9274" y="2551"/>
                  </a:lnTo>
                  <a:lnTo>
                    <a:pt x="10387" y="1438"/>
                  </a:lnTo>
                  <a:lnTo>
                    <a:pt x="11500" y="325"/>
                  </a:lnTo>
                  <a:lnTo>
                    <a:pt x="118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989100" y="1304950"/>
              <a:ext cx="323450" cy="323450"/>
            </a:xfrm>
            <a:custGeom>
              <a:rect b="b" l="l" r="r" t="t"/>
              <a:pathLst>
                <a:path extrusionOk="0" h="12938" w="12938">
                  <a:moveTo>
                    <a:pt x="12721" y="1"/>
                  </a:moveTo>
                  <a:lnTo>
                    <a:pt x="12350" y="387"/>
                  </a:lnTo>
                  <a:lnTo>
                    <a:pt x="11237" y="1500"/>
                  </a:lnTo>
                  <a:lnTo>
                    <a:pt x="10125" y="2613"/>
                  </a:lnTo>
                  <a:lnTo>
                    <a:pt x="9012" y="3725"/>
                  </a:lnTo>
                  <a:lnTo>
                    <a:pt x="7899" y="4838"/>
                  </a:lnTo>
                  <a:lnTo>
                    <a:pt x="6786" y="5951"/>
                  </a:lnTo>
                  <a:lnTo>
                    <a:pt x="5673" y="7064"/>
                  </a:lnTo>
                  <a:lnTo>
                    <a:pt x="4560" y="8177"/>
                  </a:lnTo>
                  <a:lnTo>
                    <a:pt x="2335" y="10402"/>
                  </a:lnTo>
                  <a:lnTo>
                    <a:pt x="1222" y="11515"/>
                  </a:lnTo>
                  <a:lnTo>
                    <a:pt x="109" y="12628"/>
                  </a:lnTo>
                  <a:lnTo>
                    <a:pt x="1" y="12736"/>
                  </a:lnTo>
                  <a:lnTo>
                    <a:pt x="1" y="12937"/>
                  </a:lnTo>
                  <a:lnTo>
                    <a:pt x="372" y="12566"/>
                  </a:lnTo>
                  <a:lnTo>
                    <a:pt x="1485" y="11453"/>
                  </a:lnTo>
                  <a:lnTo>
                    <a:pt x="2598" y="10340"/>
                  </a:lnTo>
                  <a:lnTo>
                    <a:pt x="3710" y="9228"/>
                  </a:lnTo>
                  <a:lnTo>
                    <a:pt x="5936" y="7002"/>
                  </a:lnTo>
                  <a:lnTo>
                    <a:pt x="7049" y="5889"/>
                  </a:lnTo>
                  <a:lnTo>
                    <a:pt x="8162" y="4776"/>
                  </a:lnTo>
                  <a:lnTo>
                    <a:pt x="9274" y="3664"/>
                  </a:lnTo>
                  <a:lnTo>
                    <a:pt x="10387" y="2551"/>
                  </a:lnTo>
                  <a:lnTo>
                    <a:pt x="11500" y="1438"/>
                  </a:lnTo>
                  <a:lnTo>
                    <a:pt x="12613" y="325"/>
                  </a:lnTo>
                  <a:lnTo>
                    <a:pt x="129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989100" y="1304950"/>
              <a:ext cx="351275" cy="351250"/>
            </a:xfrm>
            <a:custGeom>
              <a:rect b="b" l="l" r="r" t="t"/>
              <a:pathLst>
                <a:path extrusionOk="0" h="14050" w="14051">
                  <a:moveTo>
                    <a:pt x="13834" y="1"/>
                  </a:moveTo>
                  <a:lnTo>
                    <a:pt x="12350" y="1500"/>
                  </a:lnTo>
                  <a:lnTo>
                    <a:pt x="11237" y="2613"/>
                  </a:lnTo>
                  <a:lnTo>
                    <a:pt x="10125" y="3725"/>
                  </a:lnTo>
                  <a:lnTo>
                    <a:pt x="9012" y="4838"/>
                  </a:lnTo>
                  <a:lnTo>
                    <a:pt x="7899" y="5951"/>
                  </a:lnTo>
                  <a:lnTo>
                    <a:pt x="6786" y="7064"/>
                  </a:lnTo>
                  <a:lnTo>
                    <a:pt x="5673" y="8177"/>
                  </a:lnTo>
                  <a:lnTo>
                    <a:pt x="4560" y="9289"/>
                  </a:lnTo>
                  <a:lnTo>
                    <a:pt x="3448" y="10402"/>
                  </a:lnTo>
                  <a:lnTo>
                    <a:pt x="2335" y="11515"/>
                  </a:lnTo>
                  <a:lnTo>
                    <a:pt x="1222" y="12628"/>
                  </a:lnTo>
                  <a:lnTo>
                    <a:pt x="109" y="13741"/>
                  </a:lnTo>
                  <a:lnTo>
                    <a:pt x="1" y="13849"/>
                  </a:lnTo>
                  <a:lnTo>
                    <a:pt x="1" y="14050"/>
                  </a:lnTo>
                  <a:lnTo>
                    <a:pt x="372" y="13679"/>
                  </a:lnTo>
                  <a:lnTo>
                    <a:pt x="1485" y="12566"/>
                  </a:lnTo>
                  <a:lnTo>
                    <a:pt x="2598" y="11453"/>
                  </a:lnTo>
                  <a:lnTo>
                    <a:pt x="3710" y="10340"/>
                  </a:lnTo>
                  <a:lnTo>
                    <a:pt x="4823" y="9228"/>
                  </a:lnTo>
                  <a:lnTo>
                    <a:pt x="5936" y="8115"/>
                  </a:lnTo>
                  <a:lnTo>
                    <a:pt x="7049" y="7002"/>
                  </a:lnTo>
                  <a:lnTo>
                    <a:pt x="8162" y="5889"/>
                  </a:lnTo>
                  <a:lnTo>
                    <a:pt x="9274" y="4776"/>
                  </a:lnTo>
                  <a:lnTo>
                    <a:pt x="10387" y="3664"/>
                  </a:lnTo>
                  <a:lnTo>
                    <a:pt x="11500" y="2551"/>
                  </a:lnTo>
                  <a:lnTo>
                    <a:pt x="12613" y="1438"/>
                  </a:lnTo>
                  <a:lnTo>
                    <a:pt x="13726" y="325"/>
                  </a:lnTo>
                  <a:lnTo>
                    <a:pt x="140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989100" y="1304950"/>
              <a:ext cx="379100" cy="379075"/>
            </a:xfrm>
            <a:custGeom>
              <a:rect b="b" l="l" r="r" t="t"/>
              <a:pathLst>
                <a:path extrusionOk="0" h="15163" w="15164">
                  <a:moveTo>
                    <a:pt x="14947" y="1"/>
                  </a:moveTo>
                  <a:lnTo>
                    <a:pt x="14576" y="387"/>
                  </a:lnTo>
                  <a:lnTo>
                    <a:pt x="13463" y="1500"/>
                  </a:lnTo>
                  <a:lnTo>
                    <a:pt x="12350" y="2613"/>
                  </a:lnTo>
                  <a:lnTo>
                    <a:pt x="11237" y="3725"/>
                  </a:lnTo>
                  <a:lnTo>
                    <a:pt x="10125" y="4838"/>
                  </a:lnTo>
                  <a:lnTo>
                    <a:pt x="9012" y="5951"/>
                  </a:lnTo>
                  <a:lnTo>
                    <a:pt x="7899" y="7064"/>
                  </a:lnTo>
                  <a:lnTo>
                    <a:pt x="6786" y="8177"/>
                  </a:lnTo>
                  <a:lnTo>
                    <a:pt x="5673" y="9289"/>
                  </a:lnTo>
                  <a:lnTo>
                    <a:pt x="4560" y="10402"/>
                  </a:lnTo>
                  <a:lnTo>
                    <a:pt x="2335" y="12628"/>
                  </a:lnTo>
                  <a:lnTo>
                    <a:pt x="1222" y="13741"/>
                  </a:lnTo>
                  <a:lnTo>
                    <a:pt x="109" y="14854"/>
                  </a:lnTo>
                  <a:lnTo>
                    <a:pt x="1" y="14962"/>
                  </a:lnTo>
                  <a:lnTo>
                    <a:pt x="1" y="15163"/>
                  </a:lnTo>
                  <a:lnTo>
                    <a:pt x="372" y="14792"/>
                  </a:lnTo>
                  <a:lnTo>
                    <a:pt x="1485" y="13679"/>
                  </a:lnTo>
                  <a:lnTo>
                    <a:pt x="2598" y="12566"/>
                  </a:lnTo>
                  <a:lnTo>
                    <a:pt x="3710" y="11453"/>
                  </a:lnTo>
                  <a:lnTo>
                    <a:pt x="5936" y="9228"/>
                  </a:lnTo>
                  <a:lnTo>
                    <a:pt x="7049" y="8115"/>
                  </a:lnTo>
                  <a:lnTo>
                    <a:pt x="8162" y="7002"/>
                  </a:lnTo>
                  <a:lnTo>
                    <a:pt x="9274" y="5889"/>
                  </a:lnTo>
                  <a:lnTo>
                    <a:pt x="10387" y="4776"/>
                  </a:lnTo>
                  <a:lnTo>
                    <a:pt x="11500" y="3664"/>
                  </a:lnTo>
                  <a:lnTo>
                    <a:pt x="12613" y="2551"/>
                  </a:lnTo>
                  <a:lnTo>
                    <a:pt x="13726" y="1438"/>
                  </a:lnTo>
                  <a:lnTo>
                    <a:pt x="15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989100" y="1304950"/>
              <a:ext cx="406900" cy="406900"/>
            </a:xfrm>
            <a:custGeom>
              <a:rect b="b" l="l" r="r" t="t"/>
              <a:pathLst>
                <a:path extrusionOk="0" h="16276" w="16276">
                  <a:moveTo>
                    <a:pt x="16060" y="1"/>
                  </a:moveTo>
                  <a:lnTo>
                    <a:pt x="15689" y="387"/>
                  </a:lnTo>
                  <a:lnTo>
                    <a:pt x="14576" y="1500"/>
                  </a:lnTo>
                  <a:lnTo>
                    <a:pt x="12350" y="3725"/>
                  </a:lnTo>
                  <a:lnTo>
                    <a:pt x="11237" y="4838"/>
                  </a:lnTo>
                  <a:lnTo>
                    <a:pt x="10125" y="5951"/>
                  </a:lnTo>
                  <a:lnTo>
                    <a:pt x="9012" y="7064"/>
                  </a:lnTo>
                  <a:lnTo>
                    <a:pt x="7899" y="8177"/>
                  </a:lnTo>
                  <a:lnTo>
                    <a:pt x="6786" y="9289"/>
                  </a:lnTo>
                  <a:lnTo>
                    <a:pt x="5673" y="10402"/>
                  </a:lnTo>
                  <a:lnTo>
                    <a:pt x="4560" y="11515"/>
                  </a:lnTo>
                  <a:lnTo>
                    <a:pt x="3448" y="12628"/>
                  </a:lnTo>
                  <a:lnTo>
                    <a:pt x="2335" y="13741"/>
                  </a:lnTo>
                  <a:lnTo>
                    <a:pt x="1222" y="14854"/>
                  </a:lnTo>
                  <a:lnTo>
                    <a:pt x="109" y="15966"/>
                  </a:lnTo>
                  <a:lnTo>
                    <a:pt x="1" y="16075"/>
                  </a:lnTo>
                  <a:lnTo>
                    <a:pt x="1" y="16275"/>
                  </a:lnTo>
                  <a:lnTo>
                    <a:pt x="372" y="15905"/>
                  </a:lnTo>
                  <a:lnTo>
                    <a:pt x="1485" y="14792"/>
                  </a:lnTo>
                  <a:lnTo>
                    <a:pt x="2598" y="13679"/>
                  </a:lnTo>
                  <a:lnTo>
                    <a:pt x="3710" y="12566"/>
                  </a:lnTo>
                  <a:lnTo>
                    <a:pt x="4823" y="11453"/>
                  </a:lnTo>
                  <a:lnTo>
                    <a:pt x="5936" y="10340"/>
                  </a:lnTo>
                  <a:lnTo>
                    <a:pt x="7049" y="9228"/>
                  </a:lnTo>
                  <a:lnTo>
                    <a:pt x="8162" y="8115"/>
                  </a:lnTo>
                  <a:lnTo>
                    <a:pt x="9274" y="7002"/>
                  </a:lnTo>
                  <a:lnTo>
                    <a:pt x="10387" y="5889"/>
                  </a:lnTo>
                  <a:lnTo>
                    <a:pt x="11500" y="4776"/>
                  </a:lnTo>
                  <a:lnTo>
                    <a:pt x="12613" y="3664"/>
                  </a:lnTo>
                  <a:lnTo>
                    <a:pt x="13726" y="2551"/>
                  </a:lnTo>
                  <a:lnTo>
                    <a:pt x="14839" y="1438"/>
                  </a:lnTo>
                  <a:lnTo>
                    <a:pt x="15951" y="325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989100" y="1304950"/>
              <a:ext cx="434725" cy="434725"/>
            </a:xfrm>
            <a:custGeom>
              <a:rect b="b" l="l" r="r" t="t"/>
              <a:pathLst>
                <a:path extrusionOk="0" h="17389" w="17389">
                  <a:moveTo>
                    <a:pt x="17172" y="1"/>
                  </a:moveTo>
                  <a:lnTo>
                    <a:pt x="16801" y="387"/>
                  </a:lnTo>
                  <a:lnTo>
                    <a:pt x="15689" y="1500"/>
                  </a:lnTo>
                  <a:lnTo>
                    <a:pt x="14576" y="2613"/>
                  </a:lnTo>
                  <a:lnTo>
                    <a:pt x="13463" y="3725"/>
                  </a:lnTo>
                  <a:lnTo>
                    <a:pt x="12350" y="4838"/>
                  </a:lnTo>
                  <a:lnTo>
                    <a:pt x="11237" y="5951"/>
                  </a:lnTo>
                  <a:lnTo>
                    <a:pt x="10125" y="7064"/>
                  </a:lnTo>
                  <a:lnTo>
                    <a:pt x="9012" y="8177"/>
                  </a:lnTo>
                  <a:lnTo>
                    <a:pt x="7899" y="9289"/>
                  </a:lnTo>
                  <a:lnTo>
                    <a:pt x="6786" y="10402"/>
                  </a:lnTo>
                  <a:lnTo>
                    <a:pt x="5673" y="11515"/>
                  </a:lnTo>
                  <a:lnTo>
                    <a:pt x="4560" y="12628"/>
                  </a:lnTo>
                  <a:lnTo>
                    <a:pt x="2335" y="14854"/>
                  </a:lnTo>
                  <a:lnTo>
                    <a:pt x="1222" y="15966"/>
                  </a:lnTo>
                  <a:lnTo>
                    <a:pt x="109" y="17079"/>
                  </a:lnTo>
                  <a:lnTo>
                    <a:pt x="1" y="17187"/>
                  </a:lnTo>
                  <a:lnTo>
                    <a:pt x="1" y="17388"/>
                  </a:lnTo>
                  <a:lnTo>
                    <a:pt x="372" y="17017"/>
                  </a:lnTo>
                  <a:lnTo>
                    <a:pt x="1485" y="15905"/>
                  </a:lnTo>
                  <a:lnTo>
                    <a:pt x="2598" y="14792"/>
                  </a:lnTo>
                  <a:lnTo>
                    <a:pt x="3710" y="13679"/>
                  </a:lnTo>
                  <a:lnTo>
                    <a:pt x="5936" y="11453"/>
                  </a:lnTo>
                  <a:lnTo>
                    <a:pt x="7049" y="10340"/>
                  </a:lnTo>
                  <a:lnTo>
                    <a:pt x="8162" y="9228"/>
                  </a:lnTo>
                  <a:lnTo>
                    <a:pt x="9274" y="8115"/>
                  </a:lnTo>
                  <a:lnTo>
                    <a:pt x="10387" y="7002"/>
                  </a:lnTo>
                  <a:lnTo>
                    <a:pt x="11500" y="5889"/>
                  </a:lnTo>
                  <a:lnTo>
                    <a:pt x="12613" y="4776"/>
                  </a:lnTo>
                  <a:lnTo>
                    <a:pt x="13726" y="3664"/>
                  </a:lnTo>
                  <a:lnTo>
                    <a:pt x="14839" y="2551"/>
                  </a:lnTo>
                  <a:lnTo>
                    <a:pt x="15951" y="1438"/>
                  </a:lnTo>
                  <a:lnTo>
                    <a:pt x="17064" y="325"/>
                  </a:lnTo>
                  <a:lnTo>
                    <a:pt x="173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989100" y="1304950"/>
              <a:ext cx="462550" cy="462550"/>
            </a:xfrm>
            <a:custGeom>
              <a:rect b="b" l="l" r="r" t="t"/>
              <a:pathLst>
                <a:path extrusionOk="0" h="18502" w="18502">
                  <a:moveTo>
                    <a:pt x="18301" y="1"/>
                  </a:moveTo>
                  <a:lnTo>
                    <a:pt x="17914" y="387"/>
                  </a:lnTo>
                  <a:lnTo>
                    <a:pt x="16801" y="1500"/>
                  </a:lnTo>
                  <a:lnTo>
                    <a:pt x="15689" y="2613"/>
                  </a:lnTo>
                  <a:lnTo>
                    <a:pt x="14576" y="3725"/>
                  </a:lnTo>
                  <a:lnTo>
                    <a:pt x="12350" y="5951"/>
                  </a:lnTo>
                  <a:lnTo>
                    <a:pt x="11237" y="7064"/>
                  </a:lnTo>
                  <a:lnTo>
                    <a:pt x="10125" y="8177"/>
                  </a:lnTo>
                  <a:lnTo>
                    <a:pt x="9012" y="9289"/>
                  </a:lnTo>
                  <a:lnTo>
                    <a:pt x="7899" y="10402"/>
                  </a:lnTo>
                  <a:lnTo>
                    <a:pt x="6786" y="11515"/>
                  </a:lnTo>
                  <a:lnTo>
                    <a:pt x="5673" y="12628"/>
                  </a:lnTo>
                  <a:lnTo>
                    <a:pt x="4560" y="13741"/>
                  </a:lnTo>
                  <a:lnTo>
                    <a:pt x="3448" y="14854"/>
                  </a:lnTo>
                  <a:lnTo>
                    <a:pt x="2335" y="15966"/>
                  </a:lnTo>
                  <a:lnTo>
                    <a:pt x="1222" y="17079"/>
                  </a:lnTo>
                  <a:lnTo>
                    <a:pt x="109" y="18192"/>
                  </a:lnTo>
                  <a:lnTo>
                    <a:pt x="1" y="18300"/>
                  </a:lnTo>
                  <a:lnTo>
                    <a:pt x="1" y="18501"/>
                  </a:lnTo>
                  <a:lnTo>
                    <a:pt x="372" y="18130"/>
                  </a:lnTo>
                  <a:lnTo>
                    <a:pt x="1485" y="17017"/>
                  </a:lnTo>
                  <a:lnTo>
                    <a:pt x="2598" y="15905"/>
                  </a:lnTo>
                  <a:lnTo>
                    <a:pt x="3710" y="14792"/>
                  </a:lnTo>
                  <a:lnTo>
                    <a:pt x="4823" y="13679"/>
                  </a:lnTo>
                  <a:lnTo>
                    <a:pt x="5936" y="12566"/>
                  </a:lnTo>
                  <a:lnTo>
                    <a:pt x="7049" y="11453"/>
                  </a:lnTo>
                  <a:lnTo>
                    <a:pt x="8162" y="10340"/>
                  </a:lnTo>
                  <a:lnTo>
                    <a:pt x="9274" y="9228"/>
                  </a:lnTo>
                  <a:lnTo>
                    <a:pt x="10387" y="8115"/>
                  </a:lnTo>
                  <a:lnTo>
                    <a:pt x="11500" y="7002"/>
                  </a:lnTo>
                  <a:lnTo>
                    <a:pt x="12613" y="5889"/>
                  </a:lnTo>
                  <a:lnTo>
                    <a:pt x="13726" y="4776"/>
                  </a:lnTo>
                  <a:lnTo>
                    <a:pt x="15951" y="2551"/>
                  </a:lnTo>
                  <a:lnTo>
                    <a:pt x="17064" y="1438"/>
                  </a:lnTo>
                  <a:lnTo>
                    <a:pt x="18177" y="325"/>
                  </a:lnTo>
                  <a:lnTo>
                    <a:pt x="18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989100" y="1304950"/>
              <a:ext cx="490375" cy="490350"/>
            </a:xfrm>
            <a:custGeom>
              <a:rect b="b" l="l" r="r" t="t"/>
              <a:pathLst>
                <a:path extrusionOk="0" h="19614" w="19615">
                  <a:moveTo>
                    <a:pt x="19413" y="1"/>
                  </a:moveTo>
                  <a:lnTo>
                    <a:pt x="19027" y="387"/>
                  </a:lnTo>
                  <a:lnTo>
                    <a:pt x="17914" y="1500"/>
                  </a:lnTo>
                  <a:lnTo>
                    <a:pt x="16801" y="2613"/>
                  </a:lnTo>
                  <a:lnTo>
                    <a:pt x="15689" y="3725"/>
                  </a:lnTo>
                  <a:lnTo>
                    <a:pt x="14576" y="4838"/>
                  </a:lnTo>
                  <a:lnTo>
                    <a:pt x="13463" y="5951"/>
                  </a:lnTo>
                  <a:lnTo>
                    <a:pt x="12350" y="7064"/>
                  </a:lnTo>
                  <a:lnTo>
                    <a:pt x="11237" y="8177"/>
                  </a:lnTo>
                  <a:lnTo>
                    <a:pt x="10125" y="9289"/>
                  </a:lnTo>
                  <a:lnTo>
                    <a:pt x="9012" y="10402"/>
                  </a:lnTo>
                  <a:lnTo>
                    <a:pt x="7899" y="11515"/>
                  </a:lnTo>
                  <a:lnTo>
                    <a:pt x="6786" y="12628"/>
                  </a:lnTo>
                  <a:lnTo>
                    <a:pt x="5673" y="13741"/>
                  </a:lnTo>
                  <a:lnTo>
                    <a:pt x="4560" y="14854"/>
                  </a:lnTo>
                  <a:lnTo>
                    <a:pt x="3448" y="15966"/>
                  </a:lnTo>
                  <a:lnTo>
                    <a:pt x="2335" y="17079"/>
                  </a:lnTo>
                  <a:lnTo>
                    <a:pt x="1222" y="18192"/>
                  </a:lnTo>
                  <a:lnTo>
                    <a:pt x="109" y="19305"/>
                  </a:lnTo>
                  <a:lnTo>
                    <a:pt x="1" y="19413"/>
                  </a:lnTo>
                  <a:lnTo>
                    <a:pt x="1" y="19614"/>
                  </a:lnTo>
                  <a:lnTo>
                    <a:pt x="372" y="19243"/>
                  </a:lnTo>
                  <a:lnTo>
                    <a:pt x="1485" y="18130"/>
                  </a:lnTo>
                  <a:lnTo>
                    <a:pt x="2598" y="17017"/>
                  </a:lnTo>
                  <a:lnTo>
                    <a:pt x="3710" y="15905"/>
                  </a:lnTo>
                  <a:lnTo>
                    <a:pt x="5936" y="13679"/>
                  </a:lnTo>
                  <a:lnTo>
                    <a:pt x="7049" y="12566"/>
                  </a:lnTo>
                  <a:lnTo>
                    <a:pt x="8162" y="11453"/>
                  </a:lnTo>
                  <a:lnTo>
                    <a:pt x="9274" y="10340"/>
                  </a:lnTo>
                  <a:lnTo>
                    <a:pt x="10387" y="9228"/>
                  </a:lnTo>
                  <a:lnTo>
                    <a:pt x="11500" y="8115"/>
                  </a:lnTo>
                  <a:lnTo>
                    <a:pt x="12613" y="7002"/>
                  </a:lnTo>
                  <a:lnTo>
                    <a:pt x="13726" y="5889"/>
                  </a:lnTo>
                  <a:lnTo>
                    <a:pt x="14839" y="4776"/>
                  </a:lnTo>
                  <a:lnTo>
                    <a:pt x="15951" y="3664"/>
                  </a:lnTo>
                  <a:lnTo>
                    <a:pt x="17064" y="2551"/>
                  </a:lnTo>
                  <a:lnTo>
                    <a:pt x="18177" y="1438"/>
                  </a:lnTo>
                  <a:lnTo>
                    <a:pt x="19290" y="325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989100" y="1304950"/>
              <a:ext cx="518200" cy="518175"/>
            </a:xfrm>
            <a:custGeom>
              <a:rect b="b" l="l" r="r" t="t"/>
              <a:pathLst>
                <a:path extrusionOk="0" h="20727" w="20728">
                  <a:moveTo>
                    <a:pt x="20526" y="1"/>
                  </a:moveTo>
                  <a:lnTo>
                    <a:pt x="20140" y="387"/>
                  </a:lnTo>
                  <a:lnTo>
                    <a:pt x="19027" y="1500"/>
                  </a:lnTo>
                  <a:lnTo>
                    <a:pt x="17914" y="2613"/>
                  </a:lnTo>
                  <a:lnTo>
                    <a:pt x="16801" y="3725"/>
                  </a:lnTo>
                  <a:lnTo>
                    <a:pt x="15689" y="4838"/>
                  </a:lnTo>
                  <a:lnTo>
                    <a:pt x="14576" y="5951"/>
                  </a:lnTo>
                  <a:lnTo>
                    <a:pt x="12350" y="8177"/>
                  </a:lnTo>
                  <a:lnTo>
                    <a:pt x="11237" y="9289"/>
                  </a:lnTo>
                  <a:lnTo>
                    <a:pt x="10125" y="10402"/>
                  </a:lnTo>
                  <a:lnTo>
                    <a:pt x="9012" y="11515"/>
                  </a:lnTo>
                  <a:lnTo>
                    <a:pt x="7899" y="12628"/>
                  </a:lnTo>
                  <a:lnTo>
                    <a:pt x="6786" y="13741"/>
                  </a:lnTo>
                  <a:lnTo>
                    <a:pt x="5673" y="14854"/>
                  </a:lnTo>
                  <a:lnTo>
                    <a:pt x="4560" y="15966"/>
                  </a:lnTo>
                  <a:lnTo>
                    <a:pt x="2752" y="17775"/>
                  </a:lnTo>
                  <a:lnTo>
                    <a:pt x="2335" y="18192"/>
                  </a:lnTo>
                  <a:lnTo>
                    <a:pt x="1222" y="19305"/>
                  </a:lnTo>
                  <a:lnTo>
                    <a:pt x="109" y="20418"/>
                  </a:lnTo>
                  <a:lnTo>
                    <a:pt x="1" y="20526"/>
                  </a:lnTo>
                  <a:lnTo>
                    <a:pt x="1" y="20727"/>
                  </a:lnTo>
                  <a:lnTo>
                    <a:pt x="372" y="20356"/>
                  </a:lnTo>
                  <a:lnTo>
                    <a:pt x="1485" y="19243"/>
                  </a:lnTo>
                  <a:lnTo>
                    <a:pt x="2598" y="18130"/>
                  </a:lnTo>
                  <a:lnTo>
                    <a:pt x="3710" y="17017"/>
                  </a:lnTo>
                  <a:lnTo>
                    <a:pt x="4823" y="15905"/>
                  </a:lnTo>
                  <a:lnTo>
                    <a:pt x="5936" y="14792"/>
                  </a:lnTo>
                  <a:lnTo>
                    <a:pt x="7049" y="13679"/>
                  </a:lnTo>
                  <a:lnTo>
                    <a:pt x="8162" y="12566"/>
                  </a:lnTo>
                  <a:lnTo>
                    <a:pt x="9274" y="11453"/>
                  </a:lnTo>
                  <a:lnTo>
                    <a:pt x="10387" y="10340"/>
                  </a:lnTo>
                  <a:lnTo>
                    <a:pt x="11500" y="9228"/>
                  </a:lnTo>
                  <a:lnTo>
                    <a:pt x="12613" y="8115"/>
                  </a:lnTo>
                  <a:lnTo>
                    <a:pt x="13726" y="7002"/>
                  </a:lnTo>
                  <a:lnTo>
                    <a:pt x="15951" y="4776"/>
                  </a:lnTo>
                  <a:lnTo>
                    <a:pt x="17064" y="3664"/>
                  </a:lnTo>
                  <a:lnTo>
                    <a:pt x="18177" y="2551"/>
                  </a:lnTo>
                  <a:lnTo>
                    <a:pt x="19290" y="1438"/>
                  </a:lnTo>
                  <a:lnTo>
                    <a:pt x="20403" y="325"/>
                  </a:lnTo>
                  <a:lnTo>
                    <a:pt x="207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989100" y="1304950"/>
              <a:ext cx="546000" cy="546000"/>
            </a:xfrm>
            <a:custGeom>
              <a:rect b="b" l="l" r="r" t="t"/>
              <a:pathLst>
                <a:path extrusionOk="0" h="21840" w="21840">
                  <a:moveTo>
                    <a:pt x="21639" y="1"/>
                  </a:moveTo>
                  <a:lnTo>
                    <a:pt x="21253" y="387"/>
                  </a:lnTo>
                  <a:lnTo>
                    <a:pt x="20140" y="1500"/>
                  </a:lnTo>
                  <a:lnTo>
                    <a:pt x="19027" y="2613"/>
                  </a:lnTo>
                  <a:lnTo>
                    <a:pt x="17914" y="3725"/>
                  </a:lnTo>
                  <a:lnTo>
                    <a:pt x="16801" y="4838"/>
                  </a:lnTo>
                  <a:lnTo>
                    <a:pt x="15689" y="5951"/>
                  </a:lnTo>
                  <a:lnTo>
                    <a:pt x="14576" y="7064"/>
                  </a:lnTo>
                  <a:lnTo>
                    <a:pt x="13463" y="8177"/>
                  </a:lnTo>
                  <a:lnTo>
                    <a:pt x="12350" y="9289"/>
                  </a:lnTo>
                  <a:lnTo>
                    <a:pt x="11237" y="10402"/>
                  </a:lnTo>
                  <a:lnTo>
                    <a:pt x="10125" y="11515"/>
                  </a:lnTo>
                  <a:lnTo>
                    <a:pt x="9012" y="12628"/>
                  </a:lnTo>
                  <a:lnTo>
                    <a:pt x="7899" y="13741"/>
                  </a:lnTo>
                  <a:lnTo>
                    <a:pt x="6786" y="14854"/>
                  </a:lnTo>
                  <a:lnTo>
                    <a:pt x="5673" y="15966"/>
                  </a:lnTo>
                  <a:lnTo>
                    <a:pt x="4560" y="17079"/>
                  </a:lnTo>
                  <a:lnTo>
                    <a:pt x="3448" y="18192"/>
                  </a:lnTo>
                  <a:lnTo>
                    <a:pt x="2335" y="19305"/>
                  </a:lnTo>
                  <a:lnTo>
                    <a:pt x="1222" y="20418"/>
                  </a:lnTo>
                  <a:lnTo>
                    <a:pt x="109" y="21530"/>
                  </a:lnTo>
                  <a:lnTo>
                    <a:pt x="1" y="21639"/>
                  </a:lnTo>
                  <a:lnTo>
                    <a:pt x="1" y="21840"/>
                  </a:lnTo>
                  <a:lnTo>
                    <a:pt x="372" y="21469"/>
                  </a:lnTo>
                  <a:lnTo>
                    <a:pt x="1485" y="20356"/>
                  </a:lnTo>
                  <a:lnTo>
                    <a:pt x="2598" y="19243"/>
                  </a:lnTo>
                  <a:lnTo>
                    <a:pt x="3710" y="18130"/>
                  </a:lnTo>
                  <a:lnTo>
                    <a:pt x="5936" y="15905"/>
                  </a:lnTo>
                  <a:lnTo>
                    <a:pt x="7049" y="14792"/>
                  </a:lnTo>
                  <a:lnTo>
                    <a:pt x="8162" y="13679"/>
                  </a:lnTo>
                  <a:lnTo>
                    <a:pt x="9274" y="12566"/>
                  </a:lnTo>
                  <a:lnTo>
                    <a:pt x="10387" y="11453"/>
                  </a:lnTo>
                  <a:lnTo>
                    <a:pt x="11500" y="10340"/>
                  </a:lnTo>
                  <a:lnTo>
                    <a:pt x="12613" y="9228"/>
                  </a:lnTo>
                  <a:lnTo>
                    <a:pt x="13726" y="8115"/>
                  </a:lnTo>
                  <a:lnTo>
                    <a:pt x="14839" y="7002"/>
                  </a:lnTo>
                  <a:lnTo>
                    <a:pt x="15951" y="5889"/>
                  </a:lnTo>
                  <a:lnTo>
                    <a:pt x="17064" y="4776"/>
                  </a:lnTo>
                  <a:lnTo>
                    <a:pt x="18177" y="3664"/>
                  </a:lnTo>
                  <a:lnTo>
                    <a:pt x="19290" y="2551"/>
                  </a:lnTo>
                  <a:lnTo>
                    <a:pt x="20403" y="1438"/>
                  </a:lnTo>
                  <a:lnTo>
                    <a:pt x="21515" y="325"/>
                  </a:lnTo>
                  <a:lnTo>
                    <a:pt x="218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989100" y="1304950"/>
              <a:ext cx="573825" cy="573825"/>
            </a:xfrm>
            <a:custGeom>
              <a:rect b="b" l="l" r="r" t="t"/>
              <a:pathLst>
                <a:path extrusionOk="0" h="22953" w="22953">
                  <a:moveTo>
                    <a:pt x="22752" y="1"/>
                  </a:moveTo>
                  <a:lnTo>
                    <a:pt x="22365" y="387"/>
                  </a:lnTo>
                  <a:lnTo>
                    <a:pt x="21253" y="1500"/>
                  </a:lnTo>
                  <a:lnTo>
                    <a:pt x="20140" y="2613"/>
                  </a:lnTo>
                  <a:lnTo>
                    <a:pt x="19027" y="3725"/>
                  </a:lnTo>
                  <a:lnTo>
                    <a:pt x="17914" y="4838"/>
                  </a:lnTo>
                  <a:lnTo>
                    <a:pt x="16801" y="5951"/>
                  </a:lnTo>
                  <a:lnTo>
                    <a:pt x="15689" y="7064"/>
                  </a:lnTo>
                  <a:lnTo>
                    <a:pt x="14576" y="8177"/>
                  </a:lnTo>
                  <a:lnTo>
                    <a:pt x="12350" y="10402"/>
                  </a:lnTo>
                  <a:lnTo>
                    <a:pt x="11237" y="11515"/>
                  </a:lnTo>
                  <a:lnTo>
                    <a:pt x="10125" y="12628"/>
                  </a:lnTo>
                  <a:lnTo>
                    <a:pt x="9012" y="13741"/>
                  </a:lnTo>
                  <a:lnTo>
                    <a:pt x="7899" y="14854"/>
                  </a:lnTo>
                  <a:lnTo>
                    <a:pt x="6786" y="15966"/>
                  </a:lnTo>
                  <a:lnTo>
                    <a:pt x="5673" y="17079"/>
                  </a:lnTo>
                  <a:lnTo>
                    <a:pt x="4560" y="18192"/>
                  </a:lnTo>
                  <a:lnTo>
                    <a:pt x="2752" y="20000"/>
                  </a:lnTo>
                  <a:lnTo>
                    <a:pt x="2335" y="20418"/>
                  </a:lnTo>
                  <a:lnTo>
                    <a:pt x="1222" y="21530"/>
                  </a:lnTo>
                  <a:lnTo>
                    <a:pt x="109" y="22643"/>
                  </a:lnTo>
                  <a:lnTo>
                    <a:pt x="1" y="22751"/>
                  </a:lnTo>
                  <a:lnTo>
                    <a:pt x="1" y="22952"/>
                  </a:lnTo>
                  <a:lnTo>
                    <a:pt x="372" y="22581"/>
                  </a:lnTo>
                  <a:lnTo>
                    <a:pt x="1485" y="21469"/>
                  </a:lnTo>
                  <a:lnTo>
                    <a:pt x="2598" y="20356"/>
                  </a:lnTo>
                  <a:lnTo>
                    <a:pt x="3710" y="19243"/>
                  </a:lnTo>
                  <a:lnTo>
                    <a:pt x="4823" y="18130"/>
                  </a:lnTo>
                  <a:lnTo>
                    <a:pt x="5936" y="17017"/>
                  </a:lnTo>
                  <a:lnTo>
                    <a:pt x="7049" y="15905"/>
                  </a:lnTo>
                  <a:lnTo>
                    <a:pt x="8162" y="14792"/>
                  </a:lnTo>
                  <a:lnTo>
                    <a:pt x="9274" y="13679"/>
                  </a:lnTo>
                  <a:lnTo>
                    <a:pt x="10387" y="12566"/>
                  </a:lnTo>
                  <a:lnTo>
                    <a:pt x="11500" y="11453"/>
                  </a:lnTo>
                  <a:lnTo>
                    <a:pt x="12613" y="10340"/>
                  </a:lnTo>
                  <a:lnTo>
                    <a:pt x="13726" y="9228"/>
                  </a:lnTo>
                  <a:lnTo>
                    <a:pt x="15951" y="7002"/>
                  </a:lnTo>
                  <a:lnTo>
                    <a:pt x="17064" y="5889"/>
                  </a:lnTo>
                  <a:lnTo>
                    <a:pt x="18177" y="4776"/>
                  </a:lnTo>
                  <a:lnTo>
                    <a:pt x="19290" y="3664"/>
                  </a:lnTo>
                  <a:lnTo>
                    <a:pt x="20403" y="2551"/>
                  </a:lnTo>
                  <a:lnTo>
                    <a:pt x="21515" y="1438"/>
                  </a:lnTo>
                  <a:lnTo>
                    <a:pt x="22628" y="325"/>
                  </a:lnTo>
                  <a:lnTo>
                    <a:pt x="22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28" name="Google Shape;1028;p7"/>
          <p:cNvSpPr/>
          <p:nvPr/>
        </p:nvSpPr>
        <p:spPr>
          <a:xfrm>
            <a:off x="1341782" y="2562001"/>
            <a:ext cx="5440027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وهو مظلم لكننا نراه مضيء ليلا  لأنه يعكس ضوء الشمس الساقط عليه.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9" name="Google Shape;1029;p7"/>
          <p:cNvGrpSpPr/>
          <p:nvPr/>
        </p:nvGrpSpPr>
        <p:grpSpPr>
          <a:xfrm>
            <a:off x="1685024" y="3744825"/>
            <a:ext cx="5459392" cy="688832"/>
            <a:chOff x="989100" y="1304950"/>
            <a:chExt cx="857050" cy="576525"/>
          </a:xfrm>
        </p:grpSpPr>
        <p:sp>
          <p:nvSpPr>
            <p:cNvPr id="1030" name="Google Shape;1030;p7"/>
            <p:cNvSpPr/>
            <p:nvPr/>
          </p:nvSpPr>
          <p:spPr>
            <a:xfrm>
              <a:off x="1843825" y="1879125"/>
              <a:ext cx="2325" cy="2350"/>
            </a:xfrm>
            <a:custGeom>
              <a:rect b="b" l="l" r="r" t="t"/>
              <a:pathLst>
                <a:path extrusionOk="0" h="94" w="93">
                  <a:moveTo>
                    <a:pt x="93" y="1"/>
                  </a:moveTo>
                  <a:lnTo>
                    <a:pt x="0" y="94"/>
                  </a:lnTo>
                  <a:lnTo>
                    <a:pt x="93" y="94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1398700" y="1434000"/>
              <a:ext cx="447450" cy="447475"/>
            </a:xfrm>
            <a:custGeom>
              <a:rect b="b" l="l" r="r" t="t"/>
              <a:pathLst>
                <a:path extrusionOk="0" h="17899" w="17898">
                  <a:moveTo>
                    <a:pt x="17898" y="1"/>
                  </a:moveTo>
                  <a:lnTo>
                    <a:pt x="17110" y="789"/>
                  </a:lnTo>
                  <a:lnTo>
                    <a:pt x="15997" y="1902"/>
                  </a:lnTo>
                  <a:lnTo>
                    <a:pt x="14884" y="3015"/>
                  </a:lnTo>
                  <a:lnTo>
                    <a:pt x="13771" y="4127"/>
                  </a:lnTo>
                  <a:lnTo>
                    <a:pt x="12658" y="5240"/>
                  </a:lnTo>
                  <a:lnTo>
                    <a:pt x="11546" y="6353"/>
                  </a:lnTo>
                  <a:lnTo>
                    <a:pt x="10433" y="7466"/>
                  </a:lnTo>
                  <a:lnTo>
                    <a:pt x="9320" y="8579"/>
                  </a:lnTo>
                  <a:lnTo>
                    <a:pt x="8207" y="9692"/>
                  </a:lnTo>
                  <a:lnTo>
                    <a:pt x="7094" y="10804"/>
                  </a:lnTo>
                  <a:lnTo>
                    <a:pt x="5981" y="11917"/>
                  </a:lnTo>
                  <a:lnTo>
                    <a:pt x="4869" y="13030"/>
                  </a:lnTo>
                  <a:lnTo>
                    <a:pt x="3756" y="14143"/>
                  </a:lnTo>
                  <a:lnTo>
                    <a:pt x="2643" y="15256"/>
                  </a:lnTo>
                  <a:lnTo>
                    <a:pt x="1530" y="16368"/>
                  </a:lnTo>
                  <a:lnTo>
                    <a:pt x="417" y="17481"/>
                  </a:lnTo>
                  <a:lnTo>
                    <a:pt x="0" y="17899"/>
                  </a:lnTo>
                  <a:lnTo>
                    <a:pt x="216" y="17899"/>
                  </a:lnTo>
                  <a:lnTo>
                    <a:pt x="680" y="17419"/>
                  </a:lnTo>
                  <a:lnTo>
                    <a:pt x="1793" y="16307"/>
                  </a:lnTo>
                  <a:lnTo>
                    <a:pt x="2906" y="15194"/>
                  </a:lnTo>
                  <a:lnTo>
                    <a:pt x="4019" y="14081"/>
                  </a:lnTo>
                  <a:lnTo>
                    <a:pt x="5131" y="12968"/>
                  </a:lnTo>
                  <a:lnTo>
                    <a:pt x="6244" y="11855"/>
                  </a:lnTo>
                  <a:lnTo>
                    <a:pt x="7357" y="10743"/>
                  </a:lnTo>
                  <a:lnTo>
                    <a:pt x="9583" y="8517"/>
                  </a:lnTo>
                  <a:lnTo>
                    <a:pt x="10696" y="7404"/>
                  </a:lnTo>
                  <a:lnTo>
                    <a:pt x="11808" y="6291"/>
                  </a:lnTo>
                  <a:lnTo>
                    <a:pt x="12921" y="5178"/>
                  </a:lnTo>
                  <a:lnTo>
                    <a:pt x="14034" y="4066"/>
                  </a:lnTo>
                  <a:lnTo>
                    <a:pt x="15147" y="2953"/>
                  </a:lnTo>
                  <a:lnTo>
                    <a:pt x="16260" y="1840"/>
                  </a:lnTo>
                  <a:lnTo>
                    <a:pt x="17372" y="727"/>
                  </a:lnTo>
                  <a:lnTo>
                    <a:pt x="17898" y="217"/>
                  </a:lnTo>
                  <a:lnTo>
                    <a:pt x="178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1649075" y="1684400"/>
              <a:ext cx="197075" cy="197075"/>
            </a:xfrm>
            <a:custGeom>
              <a:rect b="b" l="l" r="r" t="t"/>
              <a:pathLst>
                <a:path extrusionOk="0" h="7883" w="7883">
                  <a:moveTo>
                    <a:pt x="7883" y="0"/>
                  </a:moveTo>
                  <a:lnTo>
                    <a:pt x="7095" y="788"/>
                  </a:lnTo>
                  <a:lnTo>
                    <a:pt x="5982" y="1901"/>
                  </a:lnTo>
                  <a:lnTo>
                    <a:pt x="4869" y="3014"/>
                  </a:lnTo>
                  <a:lnTo>
                    <a:pt x="3756" y="4127"/>
                  </a:lnTo>
                  <a:lnTo>
                    <a:pt x="2643" y="5240"/>
                  </a:lnTo>
                  <a:lnTo>
                    <a:pt x="1531" y="6352"/>
                  </a:lnTo>
                  <a:lnTo>
                    <a:pt x="418" y="7465"/>
                  </a:lnTo>
                  <a:lnTo>
                    <a:pt x="0" y="7883"/>
                  </a:lnTo>
                  <a:lnTo>
                    <a:pt x="217" y="7883"/>
                  </a:lnTo>
                  <a:lnTo>
                    <a:pt x="681" y="7403"/>
                  </a:lnTo>
                  <a:lnTo>
                    <a:pt x="1793" y="6291"/>
                  </a:lnTo>
                  <a:lnTo>
                    <a:pt x="2906" y="5178"/>
                  </a:lnTo>
                  <a:lnTo>
                    <a:pt x="4019" y="4065"/>
                  </a:lnTo>
                  <a:lnTo>
                    <a:pt x="5132" y="2952"/>
                  </a:lnTo>
                  <a:lnTo>
                    <a:pt x="6245" y="1839"/>
                  </a:lnTo>
                  <a:lnTo>
                    <a:pt x="7357" y="727"/>
                  </a:lnTo>
                  <a:lnTo>
                    <a:pt x="7883" y="217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1816000" y="1851325"/>
              <a:ext cx="30150" cy="30150"/>
            </a:xfrm>
            <a:custGeom>
              <a:rect b="b" l="l" r="r" t="t"/>
              <a:pathLst>
                <a:path extrusionOk="0" h="1206" w="1206">
                  <a:moveTo>
                    <a:pt x="1206" y="0"/>
                  </a:moveTo>
                  <a:lnTo>
                    <a:pt x="418" y="788"/>
                  </a:lnTo>
                  <a:lnTo>
                    <a:pt x="0" y="1206"/>
                  </a:lnTo>
                  <a:lnTo>
                    <a:pt x="217" y="1206"/>
                  </a:lnTo>
                  <a:lnTo>
                    <a:pt x="680" y="726"/>
                  </a:lnTo>
                  <a:lnTo>
                    <a:pt x="1206" y="21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1788175" y="1823500"/>
              <a:ext cx="57975" cy="57975"/>
            </a:xfrm>
            <a:custGeom>
              <a:rect b="b" l="l" r="r" t="t"/>
              <a:pathLst>
                <a:path extrusionOk="0" h="2319" w="2319">
                  <a:moveTo>
                    <a:pt x="2319" y="0"/>
                  </a:moveTo>
                  <a:lnTo>
                    <a:pt x="835" y="1484"/>
                  </a:lnTo>
                  <a:lnTo>
                    <a:pt x="418" y="1901"/>
                  </a:lnTo>
                  <a:lnTo>
                    <a:pt x="1" y="2319"/>
                  </a:lnTo>
                  <a:lnTo>
                    <a:pt x="217" y="2319"/>
                  </a:lnTo>
                  <a:lnTo>
                    <a:pt x="681" y="1839"/>
                  </a:lnTo>
                  <a:lnTo>
                    <a:pt x="1793" y="727"/>
                  </a:lnTo>
                  <a:lnTo>
                    <a:pt x="2319" y="217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1760350" y="1795675"/>
              <a:ext cx="85800" cy="85800"/>
            </a:xfrm>
            <a:custGeom>
              <a:rect b="b" l="l" r="r" t="t"/>
              <a:pathLst>
                <a:path extrusionOk="0" h="3432" w="3432">
                  <a:moveTo>
                    <a:pt x="3432" y="0"/>
                  </a:moveTo>
                  <a:lnTo>
                    <a:pt x="2644" y="789"/>
                  </a:lnTo>
                  <a:lnTo>
                    <a:pt x="1531" y="1901"/>
                  </a:lnTo>
                  <a:lnTo>
                    <a:pt x="418" y="3014"/>
                  </a:lnTo>
                  <a:lnTo>
                    <a:pt x="1" y="3432"/>
                  </a:lnTo>
                  <a:lnTo>
                    <a:pt x="217" y="3432"/>
                  </a:lnTo>
                  <a:lnTo>
                    <a:pt x="681" y="2952"/>
                  </a:lnTo>
                  <a:lnTo>
                    <a:pt x="1794" y="1840"/>
                  </a:lnTo>
                  <a:lnTo>
                    <a:pt x="2906" y="727"/>
                  </a:lnTo>
                  <a:lnTo>
                    <a:pt x="3432" y="217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1732525" y="1767850"/>
              <a:ext cx="113625" cy="113625"/>
            </a:xfrm>
            <a:custGeom>
              <a:rect b="b" l="l" r="r" t="t"/>
              <a:pathLst>
                <a:path extrusionOk="0" h="4545" w="4545">
                  <a:moveTo>
                    <a:pt x="4545" y="1"/>
                  </a:moveTo>
                  <a:lnTo>
                    <a:pt x="3061" y="1484"/>
                  </a:lnTo>
                  <a:lnTo>
                    <a:pt x="2644" y="1902"/>
                  </a:lnTo>
                  <a:lnTo>
                    <a:pt x="1531" y="3014"/>
                  </a:lnTo>
                  <a:lnTo>
                    <a:pt x="418" y="4127"/>
                  </a:lnTo>
                  <a:lnTo>
                    <a:pt x="1" y="4545"/>
                  </a:lnTo>
                  <a:lnTo>
                    <a:pt x="217" y="4545"/>
                  </a:lnTo>
                  <a:lnTo>
                    <a:pt x="681" y="4065"/>
                  </a:lnTo>
                  <a:lnTo>
                    <a:pt x="1794" y="2953"/>
                  </a:lnTo>
                  <a:lnTo>
                    <a:pt x="2907" y="1840"/>
                  </a:lnTo>
                  <a:lnTo>
                    <a:pt x="4019" y="727"/>
                  </a:lnTo>
                  <a:lnTo>
                    <a:pt x="4545" y="217"/>
                  </a:lnTo>
                  <a:lnTo>
                    <a:pt x="45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114830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2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1704725" y="1740025"/>
              <a:ext cx="141425" cy="141450"/>
            </a:xfrm>
            <a:custGeom>
              <a:rect b="b" l="l" r="r" t="t"/>
              <a:pathLst>
                <a:path extrusionOk="0" h="5658" w="5657">
                  <a:moveTo>
                    <a:pt x="5657" y="1"/>
                  </a:moveTo>
                  <a:lnTo>
                    <a:pt x="4869" y="789"/>
                  </a:lnTo>
                  <a:lnTo>
                    <a:pt x="3756" y="1902"/>
                  </a:lnTo>
                  <a:lnTo>
                    <a:pt x="2643" y="3015"/>
                  </a:lnTo>
                  <a:lnTo>
                    <a:pt x="1530" y="4127"/>
                  </a:lnTo>
                  <a:lnTo>
                    <a:pt x="417" y="5240"/>
                  </a:lnTo>
                  <a:lnTo>
                    <a:pt x="0" y="5658"/>
                  </a:lnTo>
                  <a:lnTo>
                    <a:pt x="216" y="5658"/>
                  </a:lnTo>
                  <a:lnTo>
                    <a:pt x="680" y="5178"/>
                  </a:lnTo>
                  <a:lnTo>
                    <a:pt x="1793" y="4066"/>
                  </a:lnTo>
                  <a:lnTo>
                    <a:pt x="2906" y="2953"/>
                  </a:lnTo>
                  <a:lnTo>
                    <a:pt x="4019" y="1840"/>
                  </a:lnTo>
                  <a:lnTo>
                    <a:pt x="5131" y="727"/>
                  </a:lnTo>
                  <a:lnTo>
                    <a:pt x="5657" y="217"/>
                  </a:lnTo>
                  <a:lnTo>
                    <a:pt x="5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1676900" y="1712200"/>
              <a:ext cx="169250" cy="169275"/>
            </a:xfrm>
            <a:custGeom>
              <a:rect b="b" l="l" r="r" t="t"/>
              <a:pathLst>
                <a:path extrusionOk="0" h="6771" w="6770">
                  <a:moveTo>
                    <a:pt x="6770" y="1"/>
                  </a:moveTo>
                  <a:lnTo>
                    <a:pt x="5286" y="1485"/>
                  </a:lnTo>
                  <a:lnTo>
                    <a:pt x="4869" y="1902"/>
                  </a:lnTo>
                  <a:lnTo>
                    <a:pt x="3756" y="3015"/>
                  </a:lnTo>
                  <a:lnTo>
                    <a:pt x="2643" y="4128"/>
                  </a:lnTo>
                  <a:lnTo>
                    <a:pt x="1530" y="5240"/>
                  </a:lnTo>
                  <a:lnTo>
                    <a:pt x="418" y="6353"/>
                  </a:lnTo>
                  <a:lnTo>
                    <a:pt x="0" y="6771"/>
                  </a:lnTo>
                  <a:lnTo>
                    <a:pt x="217" y="6771"/>
                  </a:lnTo>
                  <a:lnTo>
                    <a:pt x="680" y="6291"/>
                  </a:lnTo>
                  <a:lnTo>
                    <a:pt x="1793" y="5179"/>
                  </a:lnTo>
                  <a:lnTo>
                    <a:pt x="2906" y="4066"/>
                  </a:lnTo>
                  <a:lnTo>
                    <a:pt x="4019" y="2953"/>
                  </a:lnTo>
                  <a:lnTo>
                    <a:pt x="5132" y="1840"/>
                  </a:lnTo>
                  <a:lnTo>
                    <a:pt x="6244" y="727"/>
                  </a:lnTo>
                  <a:lnTo>
                    <a:pt x="6770" y="217"/>
                  </a:lnTo>
                  <a:lnTo>
                    <a:pt x="67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1621250" y="1656575"/>
              <a:ext cx="224900" cy="224900"/>
            </a:xfrm>
            <a:custGeom>
              <a:rect b="b" l="l" r="r" t="t"/>
              <a:pathLst>
                <a:path extrusionOk="0" h="8996" w="8996">
                  <a:moveTo>
                    <a:pt x="8996" y="0"/>
                  </a:moveTo>
                  <a:lnTo>
                    <a:pt x="8208" y="789"/>
                  </a:lnTo>
                  <a:lnTo>
                    <a:pt x="7095" y="1901"/>
                  </a:lnTo>
                  <a:lnTo>
                    <a:pt x="5982" y="3014"/>
                  </a:lnTo>
                  <a:lnTo>
                    <a:pt x="4869" y="4127"/>
                  </a:lnTo>
                  <a:lnTo>
                    <a:pt x="3756" y="5240"/>
                  </a:lnTo>
                  <a:lnTo>
                    <a:pt x="2644" y="6353"/>
                  </a:lnTo>
                  <a:lnTo>
                    <a:pt x="1531" y="7465"/>
                  </a:lnTo>
                  <a:lnTo>
                    <a:pt x="418" y="8578"/>
                  </a:lnTo>
                  <a:lnTo>
                    <a:pt x="1" y="8996"/>
                  </a:lnTo>
                  <a:lnTo>
                    <a:pt x="217" y="8996"/>
                  </a:lnTo>
                  <a:lnTo>
                    <a:pt x="248" y="8949"/>
                  </a:lnTo>
                  <a:lnTo>
                    <a:pt x="681" y="8516"/>
                  </a:lnTo>
                  <a:lnTo>
                    <a:pt x="1794" y="7404"/>
                  </a:lnTo>
                  <a:lnTo>
                    <a:pt x="2906" y="6291"/>
                  </a:lnTo>
                  <a:lnTo>
                    <a:pt x="4019" y="5178"/>
                  </a:lnTo>
                  <a:lnTo>
                    <a:pt x="5132" y="4065"/>
                  </a:lnTo>
                  <a:lnTo>
                    <a:pt x="6245" y="2952"/>
                  </a:lnTo>
                  <a:lnTo>
                    <a:pt x="7358" y="1840"/>
                  </a:lnTo>
                  <a:lnTo>
                    <a:pt x="8470" y="727"/>
                  </a:lnTo>
                  <a:lnTo>
                    <a:pt x="8996" y="217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1593425" y="1628750"/>
              <a:ext cx="252725" cy="252725"/>
            </a:xfrm>
            <a:custGeom>
              <a:rect b="b" l="l" r="r" t="t"/>
              <a:pathLst>
                <a:path extrusionOk="0" h="10109" w="10109">
                  <a:moveTo>
                    <a:pt x="10109" y="0"/>
                  </a:moveTo>
                  <a:lnTo>
                    <a:pt x="8208" y="1902"/>
                  </a:lnTo>
                  <a:lnTo>
                    <a:pt x="7095" y="3014"/>
                  </a:lnTo>
                  <a:lnTo>
                    <a:pt x="5982" y="4127"/>
                  </a:lnTo>
                  <a:lnTo>
                    <a:pt x="4869" y="5240"/>
                  </a:lnTo>
                  <a:lnTo>
                    <a:pt x="3757" y="6353"/>
                  </a:lnTo>
                  <a:lnTo>
                    <a:pt x="2644" y="7466"/>
                  </a:lnTo>
                  <a:lnTo>
                    <a:pt x="1531" y="8578"/>
                  </a:lnTo>
                  <a:lnTo>
                    <a:pt x="418" y="9691"/>
                  </a:lnTo>
                  <a:lnTo>
                    <a:pt x="1" y="10109"/>
                  </a:lnTo>
                  <a:lnTo>
                    <a:pt x="217" y="10109"/>
                  </a:lnTo>
                  <a:lnTo>
                    <a:pt x="681" y="9629"/>
                  </a:lnTo>
                  <a:lnTo>
                    <a:pt x="1794" y="8517"/>
                  </a:lnTo>
                  <a:lnTo>
                    <a:pt x="2907" y="7404"/>
                  </a:lnTo>
                  <a:lnTo>
                    <a:pt x="4019" y="6291"/>
                  </a:lnTo>
                  <a:lnTo>
                    <a:pt x="5132" y="5178"/>
                  </a:lnTo>
                  <a:lnTo>
                    <a:pt x="6245" y="4065"/>
                  </a:lnTo>
                  <a:lnTo>
                    <a:pt x="7358" y="2953"/>
                  </a:lnTo>
                  <a:lnTo>
                    <a:pt x="8471" y="1840"/>
                  </a:lnTo>
                  <a:lnTo>
                    <a:pt x="9583" y="727"/>
                  </a:lnTo>
                  <a:lnTo>
                    <a:pt x="10109" y="217"/>
                  </a:lnTo>
                  <a:lnTo>
                    <a:pt x="101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1565625" y="1600925"/>
              <a:ext cx="280525" cy="280550"/>
            </a:xfrm>
            <a:custGeom>
              <a:rect b="b" l="l" r="r" t="t"/>
              <a:pathLst>
                <a:path extrusionOk="0" h="11222" w="11221">
                  <a:moveTo>
                    <a:pt x="11221" y="1"/>
                  </a:moveTo>
                  <a:lnTo>
                    <a:pt x="10433" y="789"/>
                  </a:lnTo>
                  <a:lnTo>
                    <a:pt x="9320" y="1902"/>
                  </a:lnTo>
                  <a:lnTo>
                    <a:pt x="8207" y="3015"/>
                  </a:lnTo>
                  <a:lnTo>
                    <a:pt x="7094" y="4127"/>
                  </a:lnTo>
                  <a:lnTo>
                    <a:pt x="5981" y="5240"/>
                  </a:lnTo>
                  <a:lnTo>
                    <a:pt x="4869" y="6353"/>
                  </a:lnTo>
                  <a:lnTo>
                    <a:pt x="3756" y="7466"/>
                  </a:lnTo>
                  <a:lnTo>
                    <a:pt x="2643" y="8579"/>
                  </a:lnTo>
                  <a:lnTo>
                    <a:pt x="1530" y="9691"/>
                  </a:lnTo>
                  <a:lnTo>
                    <a:pt x="417" y="10804"/>
                  </a:lnTo>
                  <a:lnTo>
                    <a:pt x="0" y="11222"/>
                  </a:lnTo>
                  <a:lnTo>
                    <a:pt x="216" y="11222"/>
                  </a:lnTo>
                  <a:lnTo>
                    <a:pt x="680" y="10742"/>
                  </a:lnTo>
                  <a:lnTo>
                    <a:pt x="2473" y="8950"/>
                  </a:lnTo>
                  <a:lnTo>
                    <a:pt x="2906" y="8517"/>
                  </a:lnTo>
                  <a:lnTo>
                    <a:pt x="4019" y="7404"/>
                  </a:lnTo>
                  <a:lnTo>
                    <a:pt x="5131" y="6291"/>
                  </a:lnTo>
                  <a:lnTo>
                    <a:pt x="6244" y="5178"/>
                  </a:lnTo>
                  <a:lnTo>
                    <a:pt x="7357" y="4066"/>
                  </a:lnTo>
                  <a:lnTo>
                    <a:pt x="8470" y="2953"/>
                  </a:lnTo>
                  <a:lnTo>
                    <a:pt x="9583" y="1840"/>
                  </a:lnTo>
                  <a:lnTo>
                    <a:pt x="10695" y="727"/>
                  </a:lnTo>
                  <a:lnTo>
                    <a:pt x="11221" y="217"/>
                  </a:lnTo>
                  <a:lnTo>
                    <a:pt x="112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1537800" y="1573100"/>
              <a:ext cx="308350" cy="308375"/>
            </a:xfrm>
            <a:custGeom>
              <a:rect b="b" l="l" r="r" t="t"/>
              <a:pathLst>
                <a:path extrusionOk="0" h="12335" w="12334">
                  <a:moveTo>
                    <a:pt x="12334" y="1"/>
                  </a:moveTo>
                  <a:lnTo>
                    <a:pt x="10433" y="1902"/>
                  </a:lnTo>
                  <a:lnTo>
                    <a:pt x="9320" y="3015"/>
                  </a:lnTo>
                  <a:lnTo>
                    <a:pt x="8207" y="4128"/>
                  </a:lnTo>
                  <a:lnTo>
                    <a:pt x="7094" y="5240"/>
                  </a:lnTo>
                  <a:lnTo>
                    <a:pt x="5982" y="6353"/>
                  </a:lnTo>
                  <a:lnTo>
                    <a:pt x="4869" y="7466"/>
                  </a:lnTo>
                  <a:lnTo>
                    <a:pt x="3756" y="8579"/>
                  </a:lnTo>
                  <a:lnTo>
                    <a:pt x="2643" y="9692"/>
                  </a:lnTo>
                  <a:lnTo>
                    <a:pt x="835" y="11500"/>
                  </a:lnTo>
                  <a:lnTo>
                    <a:pt x="417" y="11917"/>
                  </a:lnTo>
                  <a:lnTo>
                    <a:pt x="0" y="12335"/>
                  </a:lnTo>
                  <a:lnTo>
                    <a:pt x="217" y="12335"/>
                  </a:lnTo>
                  <a:lnTo>
                    <a:pt x="680" y="11855"/>
                  </a:lnTo>
                  <a:lnTo>
                    <a:pt x="1793" y="10743"/>
                  </a:lnTo>
                  <a:lnTo>
                    <a:pt x="2906" y="9630"/>
                  </a:lnTo>
                  <a:lnTo>
                    <a:pt x="4019" y="8517"/>
                  </a:lnTo>
                  <a:lnTo>
                    <a:pt x="5132" y="7404"/>
                  </a:lnTo>
                  <a:lnTo>
                    <a:pt x="6244" y="6291"/>
                  </a:lnTo>
                  <a:lnTo>
                    <a:pt x="7357" y="5179"/>
                  </a:lnTo>
                  <a:lnTo>
                    <a:pt x="8470" y="4066"/>
                  </a:lnTo>
                  <a:lnTo>
                    <a:pt x="9583" y="2953"/>
                  </a:lnTo>
                  <a:lnTo>
                    <a:pt x="10696" y="1840"/>
                  </a:lnTo>
                  <a:lnTo>
                    <a:pt x="11808" y="727"/>
                  </a:lnTo>
                  <a:lnTo>
                    <a:pt x="12334" y="217"/>
                  </a:lnTo>
                  <a:lnTo>
                    <a:pt x="12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1509975" y="1545300"/>
              <a:ext cx="336175" cy="336175"/>
            </a:xfrm>
            <a:custGeom>
              <a:rect b="b" l="l" r="r" t="t"/>
              <a:pathLst>
                <a:path extrusionOk="0" h="13447" w="13447">
                  <a:moveTo>
                    <a:pt x="13447" y="0"/>
                  </a:moveTo>
                  <a:lnTo>
                    <a:pt x="12659" y="788"/>
                  </a:lnTo>
                  <a:lnTo>
                    <a:pt x="11546" y="1901"/>
                  </a:lnTo>
                  <a:lnTo>
                    <a:pt x="10433" y="3014"/>
                  </a:lnTo>
                  <a:lnTo>
                    <a:pt x="9320" y="4127"/>
                  </a:lnTo>
                  <a:lnTo>
                    <a:pt x="8207" y="5240"/>
                  </a:lnTo>
                  <a:lnTo>
                    <a:pt x="7095" y="6352"/>
                  </a:lnTo>
                  <a:lnTo>
                    <a:pt x="5982" y="7465"/>
                  </a:lnTo>
                  <a:lnTo>
                    <a:pt x="4869" y="8578"/>
                  </a:lnTo>
                  <a:lnTo>
                    <a:pt x="3756" y="9691"/>
                  </a:lnTo>
                  <a:lnTo>
                    <a:pt x="2643" y="10804"/>
                  </a:lnTo>
                  <a:lnTo>
                    <a:pt x="1530" y="11916"/>
                  </a:lnTo>
                  <a:lnTo>
                    <a:pt x="418" y="13029"/>
                  </a:lnTo>
                  <a:lnTo>
                    <a:pt x="0" y="13447"/>
                  </a:lnTo>
                  <a:lnTo>
                    <a:pt x="217" y="13447"/>
                  </a:lnTo>
                  <a:lnTo>
                    <a:pt x="680" y="12967"/>
                  </a:lnTo>
                  <a:lnTo>
                    <a:pt x="1793" y="11855"/>
                  </a:lnTo>
                  <a:lnTo>
                    <a:pt x="2906" y="10742"/>
                  </a:lnTo>
                  <a:lnTo>
                    <a:pt x="4699" y="8949"/>
                  </a:lnTo>
                  <a:lnTo>
                    <a:pt x="5132" y="8516"/>
                  </a:lnTo>
                  <a:lnTo>
                    <a:pt x="6245" y="7403"/>
                  </a:lnTo>
                  <a:lnTo>
                    <a:pt x="7357" y="6291"/>
                  </a:lnTo>
                  <a:lnTo>
                    <a:pt x="8470" y="5178"/>
                  </a:lnTo>
                  <a:lnTo>
                    <a:pt x="9583" y="4065"/>
                  </a:lnTo>
                  <a:lnTo>
                    <a:pt x="10696" y="2952"/>
                  </a:lnTo>
                  <a:lnTo>
                    <a:pt x="11809" y="1839"/>
                  </a:lnTo>
                  <a:lnTo>
                    <a:pt x="12921" y="726"/>
                  </a:lnTo>
                  <a:lnTo>
                    <a:pt x="13447" y="216"/>
                  </a:lnTo>
                  <a:lnTo>
                    <a:pt x="134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1482150" y="1517475"/>
              <a:ext cx="364000" cy="364000"/>
            </a:xfrm>
            <a:custGeom>
              <a:rect b="b" l="l" r="r" t="t"/>
              <a:pathLst>
                <a:path extrusionOk="0" h="14560" w="14560">
                  <a:moveTo>
                    <a:pt x="14560" y="0"/>
                  </a:moveTo>
                  <a:lnTo>
                    <a:pt x="12659" y="1901"/>
                  </a:lnTo>
                  <a:lnTo>
                    <a:pt x="11546" y="3014"/>
                  </a:lnTo>
                  <a:lnTo>
                    <a:pt x="10433" y="4127"/>
                  </a:lnTo>
                  <a:lnTo>
                    <a:pt x="9320" y="5240"/>
                  </a:lnTo>
                  <a:lnTo>
                    <a:pt x="8208" y="6353"/>
                  </a:lnTo>
                  <a:lnTo>
                    <a:pt x="7095" y="7465"/>
                  </a:lnTo>
                  <a:lnTo>
                    <a:pt x="5982" y="8578"/>
                  </a:lnTo>
                  <a:lnTo>
                    <a:pt x="4869" y="9691"/>
                  </a:lnTo>
                  <a:lnTo>
                    <a:pt x="3061" y="11499"/>
                  </a:lnTo>
                  <a:lnTo>
                    <a:pt x="2643" y="11917"/>
                  </a:lnTo>
                  <a:lnTo>
                    <a:pt x="1531" y="13029"/>
                  </a:lnTo>
                  <a:lnTo>
                    <a:pt x="418" y="14142"/>
                  </a:lnTo>
                  <a:lnTo>
                    <a:pt x="1" y="14560"/>
                  </a:lnTo>
                  <a:lnTo>
                    <a:pt x="217" y="14560"/>
                  </a:lnTo>
                  <a:lnTo>
                    <a:pt x="681" y="14080"/>
                  </a:lnTo>
                  <a:lnTo>
                    <a:pt x="1793" y="12968"/>
                  </a:lnTo>
                  <a:lnTo>
                    <a:pt x="2906" y="11855"/>
                  </a:lnTo>
                  <a:lnTo>
                    <a:pt x="4019" y="10742"/>
                  </a:lnTo>
                  <a:lnTo>
                    <a:pt x="5132" y="9629"/>
                  </a:lnTo>
                  <a:lnTo>
                    <a:pt x="6245" y="8516"/>
                  </a:lnTo>
                  <a:lnTo>
                    <a:pt x="7358" y="7404"/>
                  </a:lnTo>
                  <a:lnTo>
                    <a:pt x="8470" y="6291"/>
                  </a:lnTo>
                  <a:lnTo>
                    <a:pt x="9583" y="5178"/>
                  </a:lnTo>
                  <a:lnTo>
                    <a:pt x="10696" y="4065"/>
                  </a:lnTo>
                  <a:lnTo>
                    <a:pt x="11809" y="2952"/>
                  </a:lnTo>
                  <a:lnTo>
                    <a:pt x="12922" y="1839"/>
                  </a:lnTo>
                  <a:lnTo>
                    <a:pt x="14034" y="727"/>
                  </a:lnTo>
                  <a:lnTo>
                    <a:pt x="14560" y="217"/>
                  </a:lnTo>
                  <a:lnTo>
                    <a:pt x="145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1454325" y="1489650"/>
              <a:ext cx="391825" cy="391825"/>
            </a:xfrm>
            <a:custGeom>
              <a:rect b="b" l="l" r="r" t="t"/>
              <a:pathLst>
                <a:path extrusionOk="0" h="15673" w="15673">
                  <a:moveTo>
                    <a:pt x="15673" y="0"/>
                  </a:moveTo>
                  <a:lnTo>
                    <a:pt x="14885" y="789"/>
                  </a:lnTo>
                  <a:lnTo>
                    <a:pt x="13772" y="1901"/>
                  </a:lnTo>
                  <a:lnTo>
                    <a:pt x="12659" y="3014"/>
                  </a:lnTo>
                  <a:lnTo>
                    <a:pt x="11546" y="4127"/>
                  </a:lnTo>
                  <a:lnTo>
                    <a:pt x="10433" y="5240"/>
                  </a:lnTo>
                  <a:lnTo>
                    <a:pt x="9321" y="6353"/>
                  </a:lnTo>
                  <a:lnTo>
                    <a:pt x="8208" y="7466"/>
                  </a:lnTo>
                  <a:lnTo>
                    <a:pt x="7095" y="8578"/>
                  </a:lnTo>
                  <a:lnTo>
                    <a:pt x="5982" y="9691"/>
                  </a:lnTo>
                  <a:lnTo>
                    <a:pt x="4869" y="10804"/>
                  </a:lnTo>
                  <a:lnTo>
                    <a:pt x="3756" y="11917"/>
                  </a:lnTo>
                  <a:lnTo>
                    <a:pt x="2644" y="13030"/>
                  </a:lnTo>
                  <a:lnTo>
                    <a:pt x="1531" y="14142"/>
                  </a:lnTo>
                  <a:lnTo>
                    <a:pt x="418" y="15255"/>
                  </a:lnTo>
                  <a:lnTo>
                    <a:pt x="1" y="15673"/>
                  </a:lnTo>
                  <a:lnTo>
                    <a:pt x="217" y="15673"/>
                  </a:lnTo>
                  <a:lnTo>
                    <a:pt x="681" y="15193"/>
                  </a:lnTo>
                  <a:lnTo>
                    <a:pt x="1794" y="14081"/>
                  </a:lnTo>
                  <a:lnTo>
                    <a:pt x="2906" y="12968"/>
                  </a:lnTo>
                  <a:lnTo>
                    <a:pt x="4019" y="11855"/>
                  </a:lnTo>
                  <a:lnTo>
                    <a:pt x="5132" y="10742"/>
                  </a:lnTo>
                  <a:lnTo>
                    <a:pt x="7358" y="8517"/>
                  </a:lnTo>
                  <a:lnTo>
                    <a:pt x="8471" y="7404"/>
                  </a:lnTo>
                  <a:lnTo>
                    <a:pt x="9583" y="6291"/>
                  </a:lnTo>
                  <a:lnTo>
                    <a:pt x="10696" y="5178"/>
                  </a:lnTo>
                  <a:lnTo>
                    <a:pt x="11809" y="4065"/>
                  </a:lnTo>
                  <a:lnTo>
                    <a:pt x="12922" y="2952"/>
                  </a:lnTo>
                  <a:lnTo>
                    <a:pt x="14035" y="1840"/>
                  </a:lnTo>
                  <a:lnTo>
                    <a:pt x="15147" y="727"/>
                  </a:lnTo>
                  <a:lnTo>
                    <a:pt x="15673" y="217"/>
                  </a:lnTo>
                  <a:lnTo>
                    <a:pt x="156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1426500" y="1461825"/>
              <a:ext cx="419650" cy="419650"/>
            </a:xfrm>
            <a:custGeom>
              <a:rect b="b" l="l" r="r" t="t"/>
              <a:pathLst>
                <a:path extrusionOk="0" h="16786" w="16786">
                  <a:moveTo>
                    <a:pt x="16786" y="1"/>
                  </a:moveTo>
                  <a:lnTo>
                    <a:pt x="14885" y="1902"/>
                  </a:lnTo>
                  <a:lnTo>
                    <a:pt x="13772" y="3014"/>
                  </a:lnTo>
                  <a:lnTo>
                    <a:pt x="12659" y="4127"/>
                  </a:lnTo>
                  <a:lnTo>
                    <a:pt x="11546" y="5240"/>
                  </a:lnTo>
                  <a:lnTo>
                    <a:pt x="10434" y="6353"/>
                  </a:lnTo>
                  <a:lnTo>
                    <a:pt x="9321" y="7466"/>
                  </a:lnTo>
                  <a:lnTo>
                    <a:pt x="8208" y="8579"/>
                  </a:lnTo>
                  <a:lnTo>
                    <a:pt x="7095" y="9691"/>
                  </a:lnTo>
                  <a:lnTo>
                    <a:pt x="5287" y="11500"/>
                  </a:lnTo>
                  <a:lnTo>
                    <a:pt x="4869" y="11917"/>
                  </a:lnTo>
                  <a:lnTo>
                    <a:pt x="3757" y="13030"/>
                  </a:lnTo>
                  <a:lnTo>
                    <a:pt x="2644" y="14143"/>
                  </a:lnTo>
                  <a:lnTo>
                    <a:pt x="1531" y="15255"/>
                  </a:lnTo>
                  <a:lnTo>
                    <a:pt x="418" y="16368"/>
                  </a:lnTo>
                  <a:lnTo>
                    <a:pt x="1" y="16786"/>
                  </a:lnTo>
                  <a:lnTo>
                    <a:pt x="217" y="16786"/>
                  </a:lnTo>
                  <a:lnTo>
                    <a:pt x="681" y="16306"/>
                  </a:lnTo>
                  <a:lnTo>
                    <a:pt x="1794" y="15194"/>
                  </a:lnTo>
                  <a:lnTo>
                    <a:pt x="2907" y="14081"/>
                  </a:lnTo>
                  <a:lnTo>
                    <a:pt x="4019" y="12968"/>
                  </a:lnTo>
                  <a:lnTo>
                    <a:pt x="5132" y="11855"/>
                  </a:lnTo>
                  <a:lnTo>
                    <a:pt x="6245" y="10742"/>
                  </a:lnTo>
                  <a:lnTo>
                    <a:pt x="7358" y="9630"/>
                  </a:lnTo>
                  <a:lnTo>
                    <a:pt x="8471" y="8517"/>
                  </a:lnTo>
                  <a:lnTo>
                    <a:pt x="9584" y="7404"/>
                  </a:lnTo>
                  <a:lnTo>
                    <a:pt x="10696" y="6291"/>
                  </a:lnTo>
                  <a:lnTo>
                    <a:pt x="11809" y="5178"/>
                  </a:lnTo>
                  <a:lnTo>
                    <a:pt x="12922" y="4065"/>
                  </a:lnTo>
                  <a:lnTo>
                    <a:pt x="14035" y="2953"/>
                  </a:lnTo>
                  <a:lnTo>
                    <a:pt x="15148" y="1840"/>
                  </a:lnTo>
                  <a:lnTo>
                    <a:pt x="16260" y="727"/>
                  </a:lnTo>
                  <a:lnTo>
                    <a:pt x="16786" y="217"/>
                  </a:lnTo>
                  <a:lnTo>
                    <a:pt x="167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1370875" y="1406175"/>
              <a:ext cx="475275" cy="475300"/>
            </a:xfrm>
            <a:custGeom>
              <a:rect b="b" l="l" r="r" t="t"/>
              <a:pathLst>
                <a:path extrusionOk="0" h="19012" w="19011">
                  <a:moveTo>
                    <a:pt x="19011" y="1"/>
                  </a:moveTo>
                  <a:lnTo>
                    <a:pt x="17110" y="1902"/>
                  </a:lnTo>
                  <a:lnTo>
                    <a:pt x="15997" y="3015"/>
                  </a:lnTo>
                  <a:lnTo>
                    <a:pt x="14884" y="4128"/>
                  </a:lnTo>
                  <a:lnTo>
                    <a:pt x="13771" y="5240"/>
                  </a:lnTo>
                  <a:lnTo>
                    <a:pt x="12659" y="6353"/>
                  </a:lnTo>
                  <a:lnTo>
                    <a:pt x="11546" y="7466"/>
                  </a:lnTo>
                  <a:lnTo>
                    <a:pt x="10433" y="8579"/>
                  </a:lnTo>
                  <a:lnTo>
                    <a:pt x="9320" y="9692"/>
                  </a:lnTo>
                  <a:lnTo>
                    <a:pt x="8207" y="10805"/>
                  </a:lnTo>
                  <a:lnTo>
                    <a:pt x="7094" y="11917"/>
                  </a:lnTo>
                  <a:lnTo>
                    <a:pt x="5982" y="13030"/>
                  </a:lnTo>
                  <a:lnTo>
                    <a:pt x="4869" y="14143"/>
                  </a:lnTo>
                  <a:lnTo>
                    <a:pt x="3756" y="15256"/>
                  </a:lnTo>
                  <a:lnTo>
                    <a:pt x="2643" y="16369"/>
                  </a:lnTo>
                  <a:lnTo>
                    <a:pt x="1530" y="17481"/>
                  </a:lnTo>
                  <a:lnTo>
                    <a:pt x="418" y="18594"/>
                  </a:lnTo>
                  <a:lnTo>
                    <a:pt x="0" y="19012"/>
                  </a:lnTo>
                  <a:lnTo>
                    <a:pt x="217" y="19012"/>
                  </a:lnTo>
                  <a:lnTo>
                    <a:pt x="248" y="18965"/>
                  </a:lnTo>
                  <a:lnTo>
                    <a:pt x="680" y="18532"/>
                  </a:lnTo>
                  <a:lnTo>
                    <a:pt x="1793" y="17420"/>
                  </a:lnTo>
                  <a:lnTo>
                    <a:pt x="2906" y="16307"/>
                  </a:lnTo>
                  <a:lnTo>
                    <a:pt x="4019" y="15194"/>
                  </a:lnTo>
                  <a:lnTo>
                    <a:pt x="5132" y="14081"/>
                  </a:lnTo>
                  <a:lnTo>
                    <a:pt x="6244" y="12968"/>
                  </a:lnTo>
                  <a:lnTo>
                    <a:pt x="7357" y="11856"/>
                  </a:lnTo>
                  <a:lnTo>
                    <a:pt x="8470" y="10743"/>
                  </a:lnTo>
                  <a:lnTo>
                    <a:pt x="9583" y="9630"/>
                  </a:lnTo>
                  <a:lnTo>
                    <a:pt x="10696" y="8517"/>
                  </a:lnTo>
                  <a:lnTo>
                    <a:pt x="11809" y="7404"/>
                  </a:lnTo>
                  <a:lnTo>
                    <a:pt x="12921" y="6291"/>
                  </a:lnTo>
                  <a:lnTo>
                    <a:pt x="14034" y="5179"/>
                  </a:lnTo>
                  <a:lnTo>
                    <a:pt x="15147" y="4066"/>
                  </a:lnTo>
                  <a:lnTo>
                    <a:pt x="16260" y="2953"/>
                  </a:lnTo>
                  <a:lnTo>
                    <a:pt x="17373" y="1840"/>
                  </a:lnTo>
                  <a:lnTo>
                    <a:pt x="18485" y="727"/>
                  </a:lnTo>
                  <a:lnTo>
                    <a:pt x="19011" y="217"/>
                  </a:lnTo>
                  <a:lnTo>
                    <a:pt x="19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1343050" y="1378375"/>
              <a:ext cx="503100" cy="503100"/>
            </a:xfrm>
            <a:custGeom>
              <a:rect b="b" l="l" r="r" t="t"/>
              <a:pathLst>
                <a:path extrusionOk="0" h="20124" w="20124">
                  <a:moveTo>
                    <a:pt x="20124" y="0"/>
                  </a:moveTo>
                  <a:lnTo>
                    <a:pt x="19336" y="788"/>
                  </a:lnTo>
                  <a:lnTo>
                    <a:pt x="18223" y="1901"/>
                  </a:lnTo>
                  <a:lnTo>
                    <a:pt x="17110" y="3014"/>
                  </a:lnTo>
                  <a:lnTo>
                    <a:pt x="15997" y="4127"/>
                  </a:lnTo>
                  <a:lnTo>
                    <a:pt x="14884" y="5240"/>
                  </a:lnTo>
                  <a:lnTo>
                    <a:pt x="13772" y="6352"/>
                  </a:lnTo>
                  <a:lnTo>
                    <a:pt x="12659" y="7465"/>
                  </a:lnTo>
                  <a:lnTo>
                    <a:pt x="11546" y="8578"/>
                  </a:lnTo>
                  <a:lnTo>
                    <a:pt x="10433" y="9691"/>
                  </a:lnTo>
                  <a:lnTo>
                    <a:pt x="8207" y="11917"/>
                  </a:lnTo>
                  <a:lnTo>
                    <a:pt x="7095" y="13029"/>
                  </a:lnTo>
                  <a:lnTo>
                    <a:pt x="5982" y="14142"/>
                  </a:lnTo>
                  <a:lnTo>
                    <a:pt x="4869" y="15255"/>
                  </a:lnTo>
                  <a:lnTo>
                    <a:pt x="3756" y="16368"/>
                  </a:lnTo>
                  <a:lnTo>
                    <a:pt x="2643" y="17481"/>
                  </a:lnTo>
                  <a:lnTo>
                    <a:pt x="1531" y="18593"/>
                  </a:lnTo>
                  <a:lnTo>
                    <a:pt x="418" y="19706"/>
                  </a:lnTo>
                  <a:lnTo>
                    <a:pt x="0" y="20124"/>
                  </a:lnTo>
                  <a:lnTo>
                    <a:pt x="217" y="20124"/>
                  </a:lnTo>
                  <a:lnTo>
                    <a:pt x="681" y="19644"/>
                  </a:lnTo>
                  <a:lnTo>
                    <a:pt x="1793" y="18532"/>
                  </a:lnTo>
                  <a:lnTo>
                    <a:pt x="2906" y="17419"/>
                  </a:lnTo>
                  <a:lnTo>
                    <a:pt x="4019" y="16306"/>
                  </a:lnTo>
                  <a:lnTo>
                    <a:pt x="5132" y="15193"/>
                  </a:lnTo>
                  <a:lnTo>
                    <a:pt x="6245" y="14080"/>
                  </a:lnTo>
                  <a:lnTo>
                    <a:pt x="7357" y="12968"/>
                  </a:lnTo>
                  <a:lnTo>
                    <a:pt x="8470" y="11855"/>
                  </a:lnTo>
                  <a:lnTo>
                    <a:pt x="9583" y="10742"/>
                  </a:lnTo>
                  <a:lnTo>
                    <a:pt x="11809" y="8516"/>
                  </a:lnTo>
                  <a:lnTo>
                    <a:pt x="12922" y="7403"/>
                  </a:lnTo>
                  <a:lnTo>
                    <a:pt x="14034" y="6291"/>
                  </a:lnTo>
                  <a:lnTo>
                    <a:pt x="15147" y="5178"/>
                  </a:lnTo>
                  <a:lnTo>
                    <a:pt x="16260" y="4065"/>
                  </a:lnTo>
                  <a:lnTo>
                    <a:pt x="17373" y="2952"/>
                  </a:lnTo>
                  <a:lnTo>
                    <a:pt x="18486" y="1839"/>
                  </a:lnTo>
                  <a:lnTo>
                    <a:pt x="19598" y="727"/>
                  </a:lnTo>
                  <a:lnTo>
                    <a:pt x="20124" y="217"/>
                  </a:lnTo>
                  <a:lnTo>
                    <a:pt x="201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1315225" y="1350550"/>
              <a:ext cx="530925" cy="530925"/>
            </a:xfrm>
            <a:custGeom>
              <a:rect b="b" l="l" r="r" t="t"/>
              <a:pathLst>
                <a:path extrusionOk="0" h="21237" w="21237">
                  <a:moveTo>
                    <a:pt x="21237" y="0"/>
                  </a:moveTo>
                  <a:lnTo>
                    <a:pt x="19336" y="1901"/>
                  </a:lnTo>
                  <a:lnTo>
                    <a:pt x="18223" y="3014"/>
                  </a:lnTo>
                  <a:lnTo>
                    <a:pt x="17110" y="4127"/>
                  </a:lnTo>
                  <a:lnTo>
                    <a:pt x="15997" y="5240"/>
                  </a:lnTo>
                  <a:lnTo>
                    <a:pt x="14885" y="6353"/>
                  </a:lnTo>
                  <a:lnTo>
                    <a:pt x="13772" y="7465"/>
                  </a:lnTo>
                  <a:lnTo>
                    <a:pt x="12659" y="8578"/>
                  </a:lnTo>
                  <a:lnTo>
                    <a:pt x="11546" y="9691"/>
                  </a:lnTo>
                  <a:lnTo>
                    <a:pt x="10433" y="10804"/>
                  </a:lnTo>
                  <a:lnTo>
                    <a:pt x="9320" y="11917"/>
                  </a:lnTo>
                  <a:lnTo>
                    <a:pt x="8208" y="13030"/>
                  </a:lnTo>
                  <a:lnTo>
                    <a:pt x="7095" y="14142"/>
                  </a:lnTo>
                  <a:lnTo>
                    <a:pt x="5982" y="15255"/>
                  </a:lnTo>
                  <a:lnTo>
                    <a:pt x="4869" y="16368"/>
                  </a:lnTo>
                  <a:lnTo>
                    <a:pt x="3756" y="17481"/>
                  </a:lnTo>
                  <a:lnTo>
                    <a:pt x="2644" y="18594"/>
                  </a:lnTo>
                  <a:lnTo>
                    <a:pt x="1531" y="19706"/>
                  </a:lnTo>
                  <a:lnTo>
                    <a:pt x="418" y="20819"/>
                  </a:lnTo>
                  <a:lnTo>
                    <a:pt x="1" y="21237"/>
                  </a:lnTo>
                  <a:lnTo>
                    <a:pt x="217" y="21237"/>
                  </a:lnTo>
                  <a:lnTo>
                    <a:pt x="681" y="20757"/>
                  </a:lnTo>
                  <a:lnTo>
                    <a:pt x="2474" y="18965"/>
                  </a:lnTo>
                  <a:lnTo>
                    <a:pt x="2906" y="18532"/>
                  </a:lnTo>
                  <a:lnTo>
                    <a:pt x="4019" y="17419"/>
                  </a:lnTo>
                  <a:lnTo>
                    <a:pt x="5132" y="16306"/>
                  </a:lnTo>
                  <a:lnTo>
                    <a:pt x="6245" y="15193"/>
                  </a:lnTo>
                  <a:lnTo>
                    <a:pt x="7358" y="14081"/>
                  </a:lnTo>
                  <a:lnTo>
                    <a:pt x="8470" y="12968"/>
                  </a:lnTo>
                  <a:lnTo>
                    <a:pt x="9583" y="11855"/>
                  </a:lnTo>
                  <a:lnTo>
                    <a:pt x="10696" y="10742"/>
                  </a:lnTo>
                  <a:lnTo>
                    <a:pt x="11809" y="9629"/>
                  </a:lnTo>
                  <a:lnTo>
                    <a:pt x="12922" y="8516"/>
                  </a:lnTo>
                  <a:lnTo>
                    <a:pt x="14035" y="7404"/>
                  </a:lnTo>
                  <a:lnTo>
                    <a:pt x="15147" y="6291"/>
                  </a:lnTo>
                  <a:lnTo>
                    <a:pt x="16260" y="5178"/>
                  </a:lnTo>
                  <a:lnTo>
                    <a:pt x="17373" y="4065"/>
                  </a:lnTo>
                  <a:lnTo>
                    <a:pt x="18486" y="2952"/>
                  </a:lnTo>
                  <a:lnTo>
                    <a:pt x="19599" y="1840"/>
                  </a:lnTo>
                  <a:lnTo>
                    <a:pt x="20711" y="727"/>
                  </a:lnTo>
                  <a:lnTo>
                    <a:pt x="21237" y="217"/>
                  </a:lnTo>
                  <a:lnTo>
                    <a:pt x="212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1287400" y="1322725"/>
              <a:ext cx="558750" cy="558750"/>
            </a:xfrm>
            <a:custGeom>
              <a:rect b="b" l="l" r="r" t="t"/>
              <a:pathLst>
                <a:path extrusionOk="0" h="22350" w="22350">
                  <a:moveTo>
                    <a:pt x="22350" y="0"/>
                  </a:moveTo>
                  <a:lnTo>
                    <a:pt x="21562" y="789"/>
                  </a:lnTo>
                  <a:lnTo>
                    <a:pt x="20449" y="1902"/>
                  </a:lnTo>
                  <a:lnTo>
                    <a:pt x="19336" y="3014"/>
                  </a:lnTo>
                  <a:lnTo>
                    <a:pt x="18223" y="4127"/>
                  </a:lnTo>
                  <a:lnTo>
                    <a:pt x="17110" y="5240"/>
                  </a:lnTo>
                  <a:lnTo>
                    <a:pt x="15998" y="6353"/>
                  </a:lnTo>
                  <a:lnTo>
                    <a:pt x="14885" y="7466"/>
                  </a:lnTo>
                  <a:lnTo>
                    <a:pt x="13772" y="8578"/>
                  </a:lnTo>
                  <a:lnTo>
                    <a:pt x="12659" y="9691"/>
                  </a:lnTo>
                  <a:lnTo>
                    <a:pt x="10433" y="11917"/>
                  </a:lnTo>
                  <a:lnTo>
                    <a:pt x="9321" y="13030"/>
                  </a:lnTo>
                  <a:lnTo>
                    <a:pt x="8208" y="14143"/>
                  </a:lnTo>
                  <a:lnTo>
                    <a:pt x="7095" y="15255"/>
                  </a:lnTo>
                  <a:lnTo>
                    <a:pt x="5982" y="16368"/>
                  </a:lnTo>
                  <a:lnTo>
                    <a:pt x="4869" y="17481"/>
                  </a:lnTo>
                  <a:lnTo>
                    <a:pt x="3757" y="18594"/>
                  </a:lnTo>
                  <a:lnTo>
                    <a:pt x="2644" y="19707"/>
                  </a:lnTo>
                  <a:lnTo>
                    <a:pt x="835" y="21515"/>
                  </a:lnTo>
                  <a:lnTo>
                    <a:pt x="418" y="21932"/>
                  </a:lnTo>
                  <a:lnTo>
                    <a:pt x="1" y="22350"/>
                  </a:lnTo>
                  <a:lnTo>
                    <a:pt x="217" y="22350"/>
                  </a:lnTo>
                  <a:lnTo>
                    <a:pt x="681" y="21870"/>
                  </a:lnTo>
                  <a:lnTo>
                    <a:pt x="1794" y="20758"/>
                  </a:lnTo>
                  <a:lnTo>
                    <a:pt x="2907" y="19645"/>
                  </a:lnTo>
                  <a:lnTo>
                    <a:pt x="4019" y="18532"/>
                  </a:lnTo>
                  <a:lnTo>
                    <a:pt x="5132" y="17419"/>
                  </a:lnTo>
                  <a:lnTo>
                    <a:pt x="6245" y="16306"/>
                  </a:lnTo>
                  <a:lnTo>
                    <a:pt x="7358" y="15194"/>
                  </a:lnTo>
                  <a:lnTo>
                    <a:pt x="8471" y="14081"/>
                  </a:lnTo>
                  <a:lnTo>
                    <a:pt x="9583" y="12968"/>
                  </a:lnTo>
                  <a:lnTo>
                    <a:pt x="10696" y="11855"/>
                  </a:lnTo>
                  <a:lnTo>
                    <a:pt x="11809" y="10742"/>
                  </a:lnTo>
                  <a:lnTo>
                    <a:pt x="14035" y="8517"/>
                  </a:lnTo>
                  <a:lnTo>
                    <a:pt x="15148" y="7404"/>
                  </a:lnTo>
                  <a:lnTo>
                    <a:pt x="16260" y="6291"/>
                  </a:lnTo>
                  <a:lnTo>
                    <a:pt x="17373" y="5178"/>
                  </a:lnTo>
                  <a:lnTo>
                    <a:pt x="18486" y="4065"/>
                  </a:lnTo>
                  <a:lnTo>
                    <a:pt x="19599" y="2953"/>
                  </a:lnTo>
                  <a:lnTo>
                    <a:pt x="20712" y="1840"/>
                  </a:lnTo>
                  <a:lnTo>
                    <a:pt x="21824" y="727"/>
                  </a:lnTo>
                  <a:lnTo>
                    <a:pt x="22350" y="217"/>
                  </a:lnTo>
                  <a:lnTo>
                    <a:pt x="22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1259600" y="1304950"/>
              <a:ext cx="581525" cy="576525"/>
            </a:xfrm>
            <a:custGeom>
              <a:rect b="b" l="l" r="r" t="t"/>
              <a:pathLst>
                <a:path extrusionOk="0" h="23061" w="23261">
                  <a:moveTo>
                    <a:pt x="23060" y="1"/>
                  </a:move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5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1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5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6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12317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060" y="20000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120395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117612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286" y="17775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11204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5" y="387"/>
                  </a:lnTo>
                  <a:lnTo>
                    <a:pt x="21562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7110" y="5951"/>
                  </a:lnTo>
                  <a:lnTo>
                    <a:pt x="15998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4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70" y="18192"/>
                  </a:lnTo>
                  <a:lnTo>
                    <a:pt x="3757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248" y="23014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7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1" y="14792"/>
                  </a:lnTo>
                  <a:lnTo>
                    <a:pt x="9584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8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20712" y="2551"/>
                  </a:lnTo>
                  <a:lnTo>
                    <a:pt x="21825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109267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5" y="3725"/>
                  </a:lnTo>
                  <a:lnTo>
                    <a:pt x="18222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8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8207" y="14854"/>
                  </a:lnTo>
                  <a:lnTo>
                    <a:pt x="7094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7" y="22643"/>
                  </a:lnTo>
                  <a:lnTo>
                    <a:pt x="0" y="23061"/>
                  </a:lnTo>
                  <a:lnTo>
                    <a:pt x="216" y="23061"/>
                  </a:lnTo>
                  <a:lnTo>
                    <a:pt x="680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1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1808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2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106485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0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19335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1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7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1530" y="21530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0" y="22581"/>
                  </a:lnTo>
                  <a:lnTo>
                    <a:pt x="2473" y="2078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4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1" y="10340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5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1037025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2674" y="387"/>
                  </a:lnTo>
                  <a:lnTo>
                    <a:pt x="21561" y="1500"/>
                  </a:lnTo>
                  <a:lnTo>
                    <a:pt x="20448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4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0433" y="12628"/>
                  </a:lnTo>
                  <a:lnTo>
                    <a:pt x="9320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3" y="20418"/>
                  </a:lnTo>
                  <a:lnTo>
                    <a:pt x="835" y="22226"/>
                  </a:lnTo>
                  <a:lnTo>
                    <a:pt x="418" y="22643"/>
                  </a:lnTo>
                  <a:lnTo>
                    <a:pt x="0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3" y="21469"/>
                  </a:lnTo>
                  <a:lnTo>
                    <a:pt x="2906" y="20356"/>
                  </a:lnTo>
                  <a:lnTo>
                    <a:pt x="4019" y="1924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7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4034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8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3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1009200" y="1304950"/>
              <a:ext cx="581550" cy="576525"/>
            </a:xfrm>
            <a:custGeom>
              <a:rect b="b" l="l" r="r" t="t"/>
              <a:pathLst>
                <a:path extrusionOk="0" h="23061" w="23262">
                  <a:moveTo>
                    <a:pt x="23061" y="1"/>
                  </a:moveTo>
                  <a:lnTo>
                    <a:pt x="21561" y="1500"/>
                  </a:lnTo>
                  <a:lnTo>
                    <a:pt x="20449" y="2613"/>
                  </a:lnTo>
                  <a:lnTo>
                    <a:pt x="19336" y="3725"/>
                  </a:lnTo>
                  <a:lnTo>
                    <a:pt x="18223" y="4838"/>
                  </a:lnTo>
                  <a:lnTo>
                    <a:pt x="17110" y="5951"/>
                  </a:lnTo>
                  <a:lnTo>
                    <a:pt x="15997" y="7064"/>
                  </a:lnTo>
                  <a:lnTo>
                    <a:pt x="14885" y="8177"/>
                  </a:lnTo>
                  <a:lnTo>
                    <a:pt x="13772" y="9289"/>
                  </a:lnTo>
                  <a:lnTo>
                    <a:pt x="12659" y="10402"/>
                  </a:lnTo>
                  <a:lnTo>
                    <a:pt x="11546" y="11515"/>
                  </a:lnTo>
                  <a:lnTo>
                    <a:pt x="10433" y="12628"/>
                  </a:lnTo>
                  <a:lnTo>
                    <a:pt x="9321" y="13741"/>
                  </a:lnTo>
                  <a:lnTo>
                    <a:pt x="8208" y="14854"/>
                  </a:lnTo>
                  <a:lnTo>
                    <a:pt x="7095" y="15966"/>
                  </a:lnTo>
                  <a:lnTo>
                    <a:pt x="5982" y="17079"/>
                  </a:lnTo>
                  <a:lnTo>
                    <a:pt x="4869" y="18192"/>
                  </a:lnTo>
                  <a:lnTo>
                    <a:pt x="3756" y="19305"/>
                  </a:lnTo>
                  <a:lnTo>
                    <a:pt x="2644" y="20418"/>
                  </a:lnTo>
                  <a:lnTo>
                    <a:pt x="1531" y="21530"/>
                  </a:lnTo>
                  <a:lnTo>
                    <a:pt x="418" y="22643"/>
                  </a:lnTo>
                  <a:lnTo>
                    <a:pt x="1" y="23061"/>
                  </a:lnTo>
                  <a:lnTo>
                    <a:pt x="217" y="23061"/>
                  </a:lnTo>
                  <a:lnTo>
                    <a:pt x="681" y="22581"/>
                  </a:lnTo>
                  <a:lnTo>
                    <a:pt x="1794" y="21469"/>
                  </a:lnTo>
                  <a:lnTo>
                    <a:pt x="2906" y="20356"/>
                  </a:lnTo>
                  <a:lnTo>
                    <a:pt x="4699" y="18563"/>
                  </a:lnTo>
                  <a:lnTo>
                    <a:pt x="5132" y="18130"/>
                  </a:lnTo>
                  <a:lnTo>
                    <a:pt x="6245" y="17017"/>
                  </a:lnTo>
                  <a:lnTo>
                    <a:pt x="7358" y="15905"/>
                  </a:lnTo>
                  <a:lnTo>
                    <a:pt x="8470" y="14792"/>
                  </a:lnTo>
                  <a:lnTo>
                    <a:pt x="9583" y="13679"/>
                  </a:lnTo>
                  <a:lnTo>
                    <a:pt x="10696" y="12566"/>
                  </a:lnTo>
                  <a:lnTo>
                    <a:pt x="11809" y="11453"/>
                  </a:lnTo>
                  <a:lnTo>
                    <a:pt x="12922" y="10340"/>
                  </a:lnTo>
                  <a:lnTo>
                    <a:pt x="14035" y="9228"/>
                  </a:lnTo>
                  <a:lnTo>
                    <a:pt x="15147" y="8115"/>
                  </a:lnTo>
                  <a:lnTo>
                    <a:pt x="16260" y="7002"/>
                  </a:lnTo>
                  <a:lnTo>
                    <a:pt x="17373" y="5889"/>
                  </a:lnTo>
                  <a:lnTo>
                    <a:pt x="18486" y="4776"/>
                  </a:lnTo>
                  <a:lnTo>
                    <a:pt x="19599" y="3664"/>
                  </a:lnTo>
                  <a:lnTo>
                    <a:pt x="20711" y="2551"/>
                  </a:lnTo>
                  <a:lnTo>
                    <a:pt x="21824" y="1438"/>
                  </a:lnTo>
                  <a:lnTo>
                    <a:pt x="22937" y="325"/>
                  </a:lnTo>
                  <a:lnTo>
                    <a:pt x="232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989100" y="1304950"/>
              <a:ext cx="17425" cy="17425"/>
            </a:xfrm>
            <a:custGeom>
              <a:rect b="b" l="l" r="r" t="t"/>
              <a:pathLst>
                <a:path extrusionOk="0" h="697" w="697">
                  <a:moveTo>
                    <a:pt x="480" y="1"/>
                  </a:moveTo>
                  <a:lnTo>
                    <a:pt x="109" y="387"/>
                  </a:lnTo>
                  <a:lnTo>
                    <a:pt x="1" y="495"/>
                  </a:lnTo>
                  <a:lnTo>
                    <a:pt x="1" y="696"/>
                  </a:lnTo>
                  <a:lnTo>
                    <a:pt x="372" y="325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989100" y="1304950"/>
              <a:ext cx="45250" cy="45225"/>
            </a:xfrm>
            <a:custGeom>
              <a:rect b="b" l="l" r="r" t="t"/>
              <a:pathLst>
                <a:path extrusionOk="0" h="1809" w="1810">
                  <a:moveTo>
                    <a:pt x="1593" y="1"/>
                  </a:moveTo>
                  <a:lnTo>
                    <a:pt x="1222" y="387"/>
                  </a:lnTo>
                  <a:lnTo>
                    <a:pt x="109" y="1500"/>
                  </a:lnTo>
                  <a:lnTo>
                    <a:pt x="1" y="1608"/>
                  </a:lnTo>
                  <a:lnTo>
                    <a:pt x="1" y="1809"/>
                  </a:lnTo>
                  <a:lnTo>
                    <a:pt x="372" y="1438"/>
                  </a:lnTo>
                  <a:lnTo>
                    <a:pt x="1485" y="325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989100" y="1304950"/>
              <a:ext cx="73075" cy="73050"/>
            </a:xfrm>
            <a:custGeom>
              <a:rect b="b" l="l" r="r" t="t"/>
              <a:pathLst>
                <a:path extrusionOk="0" h="2922" w="2923">
                  <a:moveTo>
                    <a:pt x="2706" y="1"/>
                  </a:moveTo>
                  <a:lnTo>
                    <a:pt x="2335" y="387"/>
                  </a:lnTo>
                  <a:lnTo>
                    <a:pt x="1222" y="1500"/>
                  </a:lnTo>
                  <a:lnTo>
                    <a:pt x="109" y="2613"/>
                  </a:lnTo>
                  <a:lnTo>
                    <a:pt x="1" y="2721"/>
                  </a:lnTo>
                  <a:lnTo>
                    <a:pt x="1" y="2922"/>
                  </a:lnTo>
                  <a:lnTo>
                    <a:pt x="372" y="2551"/>
                  </a:lnTo>
                  <a:lnTo>
                    <a:pt x="1485" y="1438"/>
                  </a:lnTo>
                  <a:lnTo>
                    <a:pt x="2598" y="325"/>
                  </a:lnTo>
                  <a:lnTo>
                    <a:pt x="29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989100" y="1304950"/>
              <a:ext cx="100875" cy="100875"/>
            </a:xfrm>
            <a:custGeom>
              <a:rect b="b" l="l" r="r" t="t"/>
              <a:pathLst>
                <a:path extrusionOk="0" h="4035" w="4035">
                  <a:moveTo>
                    <a:pt x="3819" y="1"/>
                  </a:moveTo>
                  <a:lnTo>
                    <a:pt x="2335" y="1500"/>
                  </a:lnTo>
                  <a:lnTo>
                    <a:pt x="1222" y="2613"/>
                  </a:lnTo>
                  <a:lnTo>
                    <a:pt x="109" y="3725"/>
                  </a:lnTo>
                  <a:lnTo>
                    <a:pt x="1" y="3834"/>
                  </a:lnTo>
                  <a:lnTo>
                    <a:pt x="1" y="4034"/>
                  </a:lnTo>
                  <a:lnTo>
                    <a:pt x="372" y="3664"/>
                  </a:lnTo>
                  <a:lnTo>
                    <a:pt x="1485" y="2551"/>
                  </a:lnTo>
                  <a:lnTo>
                    <a:pt x="2598" y="1438"/>
                  </a:lnTo>
                  <a:lnTo>
                    <a:pt x="3710" y="325"/>
                  </a:lnTo>
                  <a:lnTo>
                    <a:pt x="40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989100" y="1304950"/>
              <a:ext cx="128700" cy="128700"/>
            </a:xfrm>
            <a:custGeom>
              <a:rect b="b" l="l" r="r" t="t"/>
              <a:pathLst>
                <a:path extrusionOk="0" h="5148" w="5148">
                  <a:moveTo>
                    <a:pt x="4931" y="1"/>
                  </a:moveTo>
                  <a:lnTo>
                    <a:pt x="4560" y="387"/>
                  </a:lnTo>
                  <a:lnTo>
                    <a:pt x="3448" y="1500"/>
                  </a:lnTo>
                  <a:lnTo>
                    <a:pt x="2335" y="2613"/>
                  </a:lnTo>
                  <a:lnTo>
                    <a:pt x="1222" y="3725"/>
                  </a:lnTo>
                  <a:lnTo>
                    <a:pt x="109" y="4838"/>
                  </a:lnTo>
                  <a:lnTo>
                    <a:pt x="1" y="4946"/>
                  </a:lnTo>
                  <a:lnTo>
                    <a:pt x="1" y="5147"/>
                  </a:lnTo>
                  <a:lnTo>
                    <a:pt x="372" y="4776"/>
                  </a:lnTo>
                  <a:lnTo>
                    <a:pt x="1485" y="3664"/>
                  </a:lnTo>
                  <a:lnTo>
                    <a:pt x="2598" y="2551"/>
                  </a:lnTo>
                  <a:lnTo>
                    <a:pt x="3710" y="1438"/>
                  </a:lnTo>
                  <a:lnTo>
                    <a:pt x="5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989100" y="1304950"/>
              <a:ext cx="156525" cy="156525"/>
            </a:xfrm>
            <a:custGeom>
              <a:rect b="b" l="l" r="r" t="t"/>
              <a:pathLst>
                <a:path extrusionOk="0" h="6261" w="6261">
                  <a:moveTo>
                    <a:pt x="6044" y="1"/>
                  </a:moveTo>
                  <a:lnTo>
                    <a:pt x="5673" y="387"/>
                  </a:lnTo>
                  <a:lnTo>
                    <a:pt x="4560" y="1500"/>
                  </a:lnTo>
                  <a:lnTo>
                    <a:pt x="2335" y="3725"/>
                  </a:lnTo>
                  <a:lnTo>
                    <a:pt x="1222" y="4838"/>
                  </a:lnTo>
                  <a:lnTo>
                    <a:pt x="109" y="5951"/>
                  </a:lnTo>
                  <a:lnTo>
                    <a:pt x="1" y="6059"/>
                  </a:lnTo>
                  <a:lnTo>
                    <a:pt x="1" y="6260"/>
                  </a:lnTo>
                  <a:lnTo>
                    <a:pt x="372" y="5889"/>
                  </a:lnTo>
                  <a:lnTo>
                    <a:pt x="1485" y="4776"/>
                  </a:lnTo>
                  <a:lnTo>
                    <a:pt x="2598" y="3664"/>
                  </a:lnTo>
                  <a:lnTo>
                    <a:pt x="3710" y="2551"/>
                  </a:lnTo>
                  <a:lnTo>
                    <a:pt x="4823" y="1438"/>
                  </a:lnTo>
                  <a:lnTo>
                    <a:pt x="5936" y="325"/>
                  </a:lnTo>
                  <a:lnTo>
                    <a:pt x="6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989100" y="1304950"/>
              <a:ext cx="184350" cy="184325"/>
            </a:xfrm>
            <a:custGeom>
              <a:rect b="b" l="l" r="r" t="t"/>
              <a:pathLst>
                <a:path extrusionOk="0" h="7373" w="7374">
                  <a:moveTo>
                    <a:pt x="7157" y="1"/>
                  </a:moveTo>
                  <a:lnTo>
                    <a:pt x="6786" y="387"/>
                  </a:lnTo>
                  <a:lnTo>
                    <a:pt x="5673" y="1500"/>
                  </a:lnTo>
                  <a:lnTo>
                    <a:pt x="4560" y="2613"/>
                  </a:lnTo>
                  <a:lnTo>
                    <a:pt x="3448" y="3725"/>
                  </a:lnTo>
                  <a:lnTo>
                    <a:pt x="2335" y="4838"/>
                  </a:lnTo>
                  <a:lnTo>
                    <a:pt x="1222" y="5951"/>
                  </a:lnTo>
                  <a:lnTo>
                    <a:pt x="109" y="7064"/>
                  </a:lnTo>
                  <a:lnTo>
                    <a:pt x="1" y="7172"/>
                  </a:lnTo>
                  <a:lnTo>
                    <a:pt x="1" y="7373"/>
                  </a:lnTo>
                  <a:lnTo>
                    <a:pt x="372" y="7002"/>
                  </a:lnTo>
                  <a:lnTo>
                    <a:pt x="1485" y="5889"/>
                  </a:lnTo>
                  <a:lnTo>
                    <a:pt x="2598" y="4776"/>
                  </a:lnTo>
                  <a:lnTo>
                    <a:pt x="3710" y="3664"/>
                  </a:lnTo>
                  <a:lnTo>
                    <a:pt x="4823" y="2551"/>
                  </a:lnTo>
                  <a:lnTo>
                    <a:pt x="5936" y="1438"/>
                  </a:lnTo>
                  <a:lnTo>
                    <a:pt x="7049" y="325"/>
                  </a:lnTo>
                  <a:lnTo>
                    <a:pt x="73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989100" y="1304950"/>
              <a:ext cx="212175" cy="212150"/>
            </a:xfrm>
            <a:custGeom>
              <a:rect b="b" l="l" r="r" t="t"/>
              <a:pathLst>
                <a:path extrusionOk="0" h="8486" w="8487">
                  <a:moveTo>
                    <a:pt x="8270" y="1"/>
                  </a:moveTo>
                  <a:lnTo>
                    <a:pt x="7899" y="387"/>
                  </a:lnTo>
                  <a:lnTo>
                    <a:pt x="6786" y="1500"/>
                  </a:lnTo>
                  <a:lnTo>
                    <a:pt x="5673" y="2613"/>
                  </a:lnTo>
                  <a:lnTo>
                    <a:pt x="4560" y="3725"/>
                  </a:lnTo>
                  <a:lnTo>
                    <a:pt x="2335" y="5951"/>
                  </a:lnTo>
                  <a:lnTo>
                    <a:pt x="1222" y="7064"/>
                  </a:lnTo>
                  <a:lnTo>
                    <a:pt x="109" y="8177"/>
                  </a:lnTo>
                  <a:lnTo>
                    <a:pt x="1" y="8285"/>
                  </a:lnTo>
                  <a:lnTo>
                    <a:pt x="1" y="8486"/>
                  </a:lnTo>
                  <a:lnTo>
                    <a:pt x="372" y="8115"/>
                  </a:lnTo>
                  <a:lnTo>
                    <a:pt x="1485" y="7002"/>
                  </a:lnTo>
                  <a:lnTo>
                    <a:pt x="2598" y="5889"/>
                  </a:lnTo>
                  <a:lnTo>
                    <a:pt x="3710" y="4776"/>
                  </a:lnTo>
                  <a:lnTo>
                    <a:pt x="5936" y="2551"/>
                  </a:lnTo>
                  <a:lnTo>
                    <a:pt x="7049" y="1438"/>
                  </a:lnTo>
                  <a:lnTo>
                    <a:pt x="8162" y="325"/>
                  </a:lnTo>
                  <a:lnTo>
                    <a:pt x="84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989100" y="1304950"/>
              <a:ext cx="240000" cy="239975"/>
            </a:xfrm>
            <a:custGeom>
              <a:rect b="b" l="l" r="r" t="t"/>
              <a:pathLst>
                <a:path extrusionOk="0" h="9599" w="9600">
                  <a:moveTo>
                    <a:pt x="9383" y="1"/>
                  </a:moveTo>
                  <a:lnTo>
                    <a:pt x="9012" y="387"/>
                  </a:lnTo>
                  <a:lnTo>
                    <a:pt x="7899" y="1500"/>
                  </a:lnTo>
                  <a:lnTo>
                    <a:pt x="6786" y="2613"/>
                  </a:lnTo>
                  <a:lnTo>
                    <a:pt x="5673" y="3725"/>
                  </a:lnTo>
                  <a:lnTo>
                    <a:pt x="4560" y="4838"/>
                  </a:lnTo>
                  <a:lnTo>
                    <a:pt x="3448" y="5951"/>
                  </a:lnTo>
                  <a:lnTo>
                    <a:pt x="2335" y="7064"/>
                  </a:lnTo>
                  <a:lnTo>
                    <a:pt x="1222" y="8177"/>
                  </a:lnTo>
                  <a:lnTo>
                    <a:pt x="109" y="9289"/>
                  </a:lnTo>
                  <a:lnTo>
                    <a:pt x="1" y="9398"/>
                  </a:lnTo>
                  <a:lnTo>
                    <a:pt x="1" y="9599"/>
                  </a:lnTo>
                  <a:lnTo>
                    <a:pt x="372" y="9228"/>
                  </a:lnTo>
                  <a:lnTo>
                    <a:pt x="1485" y="8115"/>
                  </a:lnTo>
                  <a:lnTo>
                    <a:pt x="2598" y="7002"/>
                  </a:lnTo>
                  <a:lnTo>
                    <a:pt x="3710" y="5889"/>
                  </a:lnTo>
                  <a:lnTo>
                    <a:pt x="4823" y="4776"/>
                  </a:lnTo>
                  <a:lnTo>
                    <a:pt x="5936" y="3664"/>
                  </a:lnTo>
                  <a:lnTo>
                    <a:pt x="7049" y="2551"/>
                  </a:lnTo>
                  <a:lnTo>
                    <a:pt x="8162" y="1438"/>
                  </a:lnTo>
                  <a:lnTo>
                    <a:pt x="9274" y="325"/>
                  </a:lnTo>
                  <a:lnTo>
                    <a:pt x="95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989100" y="1304950"/>
              <a:ext cx="267800" cy="267800"/>
            </a:xfrm>
            <a:custGeom>
              <a:rect b="b" l="l" r="r" t="t"/>
              <a:pathLst>
                <a:path extrusionOk="0" h="10712" w="10712">
                  <a:moveTo>
                    <a:pt x="10495" y="1"/>
                  </a:moveTo>
                  <a:lnTo>
                    <a:pt x="10125" y="387"/>
                  </a:lnTo>
                  <a:lnTo>
                    <a:pt x="9012" y="1500"/>
                  </a:lnTo>
                  <a:lnTo>
                    <a:pt x="7899" y="2613"/>
                  </a:lnTo>
                  <a:lnTo>
                    <a:pt x="6786" y="3725"/>
                  </a:lnTo>
                  <a:lnTo>
                    <a:pt x="5673" y="4838"/>
                  </a:lnTo>
                  <a:lnTo>
                    <a:pt x="4560" y="5951"/>
                  </a:lnTo>
                  <a:lnTo>
                    <a:pt x="2335" y="8177"/>
                  </a:lnTo>
                  <a:lnTo>
                    <a:pt x="1222" y="9289"/>
                  </a:lnTo>
                  <a:lnTo>
                    <a:pt x="109" y="10402"/>
                  </a:lnTo>
                  <a:lnTo>
                    <a:pt x="1" y="10510"/>
                  </a:lnTo>
                  <a:lnTo>
                    <a:pt x="1" y="10711"/>
                  </a:lnTo>
                  <a:lnTo>
                    <a:pt x="372" y="10340"/>
                  </a:lnTo>
                  <a:lnTo>
                    <a:pt x="1485" y="9228"/>
                  </a:lnTo>
                  <a:lnTo>
                    <a:pt x="2598" y="8115"/>
                  </a:lnTo>
                  <a:lnTo>
                    <a:pt x="3710" y="7002"/>
                  </a:lnTo>
                  <a:lnTo>
                    <a:pt x="5936" y="4776"/>
                  </a:lnTo>
                  <a:lnTo>
                    <a:pt x="7049" y="3664"/>
                  </a:lnTo>
                  <a:lnTo>
                    <a:pt x="8162" y="2551"/>
                  </a:lnTo>
                  <a:lnTo>
                    <a:pt x="9274" y="1438"/>
                  </a:lnTo>
                  <a:lnTo>
                    <a:pt x="10387" y="325"/>
                  </a:lnTo>
                  <a:lnTo>
                    <a:pt x="107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989100" y="1304950"/>
              <a:ext cx="295625" cy="295625"/>
            </a:xfrm>
            <a:custGeom>
              <a:rect b="b" l="l" r="r" t="t"/>
              <a:pathLst>
                <a:path extrusionOk="0" h="11825" w="11825">
                  <a:moveTo>
                    <a:pt x="11608" y="1"/>
                  </a:moveTo>
                  <a:lnTo>
                    <a:pt x="11237" y="387"/>
                  </a:lnTo>
                  <a:lnTo>
                    <a:pt x="10125" y="1500"/>
                  </a:lnTo>
                  <a:lnTo>
                    <a:pt x="9012" y="2613"/>
                  </a:lnTo>
                  <a:lnTo>
                    <a:pt x="7899" y="3725"/>
                  </a:lnTo>
                  <a:lnTo>
                    <a:pt x="6786" y="4838"/>
                  </a:lnTo>
                  <a:lnTo>
                    <a:pt x="5673" y="5951"/>
                  </a:lnTo>
                  <a:lnTo>
                    <a:pt x="4560" y="7064"/>
                  </a:lnTo>
                  <a:lnTo>
                    <a:pt x="3448" y="8177"/>
                  </a:lnTo>
                  <a:lnTo>
                    <a:pt x="2335" y="9289"/>
                  </a:lnTo>
                  <a:lnTo>
                    <a:pt x="1222" y="10402"/>
                  </a:lnTo>
                  <a:lnTo>
                    <a:pt x="109" y="11515"/>
                  </a:lnTo>
                  <a:lnTo>
                    <a:pt x="1" y="11623"/>
                  </a:lnTo>
                  <a:lnTo>
                    <a:pt x="1" y="11824"/>
                  </a:lnTo>
                  <a:lnTo>
                    <a:pt x="372" y="11453"/>
                  </a:lnTo>
                  <a:lnTo>
                    <a:pt x="1485" y="10340"/>
                  </a:lnTo>
                  <a:lnTo>
                    <a:pt x="2598" y="9228"/>
                  </a:lnTo>
                  <a:lnTo>
                    <a:pt x="3710" y="8115"/>
                  </a:lnTo>
                  <a:lnTo>
                    <a:pt x="4823" y="7002"/>
                  </a:lnTo>
                  <a:lnTo>
                    <a:pt x="5936" y="5889"/>
                  </a:lnTo>
                  <a:lnTo>
                    <a:pt x="7049" y="4776"/>
                  </a:lnTo>
                  <a:lnTo>
                    <a:pt x="8162" y="3664"/>
                  </a:lnTo>
                  <a:lnTo>
                    <a:pt x="9274" y="2551"/>
                  </a:lnTo>
                  <a:lnTo>
                    <a:pt x="10387" y="1438"/>
                  </a:lnTo>
                  <a:lnTo>
                    <a:pt x="11500" y="325"/>
                  </a:lnTo>
                  <a:lnTo>
                    <a:pt x="118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989100" y="1304950"/>
              <a:ext cx="323450" cy="323450"/>
            </a:xfrm>
            <a:custGeom>
              <a:rect b="b" l="l" r="r" t="t"/>
              <a:pathLst>
                <a:path extrusionOk="0" h="12938" w="12938">
                  <a:moveTo>
                    <a:pt x="12721" y="1"/>
                  </a:moveTo>
                  <a:lnTo>
                    <a:pt x="12350" y="387"/>
                  </a:lnTo>
                  <a:lnTo>
                    <a:pt x="11237" y="1500"/>
                  </a:lnTo>
                  <a:lnTo>
                    <a:pt x="10125" y="2613"/>
                  </a:lnTo>
                  <a:lnTo>
                    <a:pt x="9012" y="3725"/>
                  </a:lnTo>
                  <a:lnTo>
                    <a:pt x="7899" y="4838"/>
                  </a:lnTo>
                  <a:lnTo>
                    <a:pt x="6786" y="5951"/>
                  </a:lnTo>
                  <a:lnTo>
                    <a:pt x="5673" y="7064"/>
                  </a:lnTo>
                  <a:lnTo>
                    <a:pt x="4560" y="8177"/>
                  </a:lnTo>
                  <a:lnTo>
                    <a:pt x="2335" y="10402"/>
                  </a:lnTo>
                  <a:lnTo>
                    <a:pt x="1222" y="11515"/>
                  </a:lnTo>
                  <a:lnTo>
                    <a:pt x="109" y="12628"/>
                  </a:lnTo>
                  <a:lnTo>
                    <a:pt x="1" y="12736"/>
                  </a:lnTo>
                  <a:lnTo>
                    <a:pt x="1" y="12937"/>
                  </a:lnTo>
                  <a:lnTo>
                    <a:pt x="372" y="12566"/>
                  </a:lnTo>
                  <a:lnTo>
                    <a:pt x="1485" y="11453"/>
                  </a:lnTo>
                  <a:lnTo>
                    <a:pt x="2598" y="10340"/>
                  </a:lnTo>
                  <a:lnTo>
                    <a:pt x="3710" y="9228"/>
                  </a:lnTo>
                  <a:lnTo>
                    <a:pt x="5936" y="7002"/>
                  </a:lnTo>
                  <a:lnTo>
                    <a:pt x="7049" y="5889"/>
                  </a:lnTo>
                  <a:lnTo>
                    <a:pt x="8162" y="4776"/>
                  </a:lnTo>
                  <a:lnTo>
                    <a:pt x="9274" y="3664"/>
                  </a:lnTo>
                  <a:lnTo>
                    <a:pt x="10387" y="2551"/>
                  </a:lnTo>
                  <a:lnTo>
                    <a:pt x="11500" y="1438"/>
                  </a:lnTo>
                  <a:lnTo>
                    <a:pt x="12613" y="325"/>
                  </a:lnTo>
                  <a:lnTo>
                    <a:pt x="129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989100" y="1304950"/>
              <a:ext cx="351275" cy="351250"/>
            </a:xfrm>
            <a:custGeom>
              <a:rect b="b" l="l" r="r" t="t"/>
              <a:pathLst>
                <a:path extrusionOk="0" h="14050" w="14051">
                  <a:moveTo>
                    <a:pt x="13834" y="1"/>
                  </a:moveTo>
                  <a:lnTo>
                    <a:pt x="12350" y="1500"/>
                  </a:lnTo>
                  <a:lnTo>
                    <a:pt x="11237" y="2613"/>
                  </a:lnTo>
                  <a:lnTo>
                    <a:pt x="10125" y="3725"/>
                  </a:lnTo>
                  <a:lnTo>
                    <a:pt x="9012" y="4838"/>
                  </a:lnTo>
                  <a:lnTo>
                    <a:pt x="7899" y="5951"/>
                  </a:lnTo>
                  <a:lnTo>
                    <a:pt x="6786" y="7064"/>
                  </a:lnTo>
                  <a:lnTo>
                    <a:pt x="5673" y="8177"/>
                  </a:lnTo>
                  <a:lnTo>
                    <a:pt x="4560" y="9289"/>
                  </a:lnTo>
                  <a:lnTo>
                    <a:pt x="3448" y="10402"/>
                  </a:lnTo>
                  <a:lnTo>
                    <a:pt x="2335" y="11515"/>
                  </a:lnTo>
                  <a:lnTo>
                    <a:pt x="1222" y="12628"/>
                  </a:lnTo>
                  <a:lnTo>
                    <a:pt x="109" y="13741"/>
                  </a:lnTo>
                  <a:lnTo>
                    <a:pt x="1" y="13849"/>
                  </a:lnTo>
                  <a:lnTo>
                    <a:pt x="1" y="14050"/>
                  </a:lnTo>
                  <a:lnTo>
                    <a:pt x="372" y="13679"/>
                  </a:lnTo>
                  <a:lnTo>
                    <a:pt x="1485" y="12566"/>
                  </a:lnTo>
                  <a:lnTo>
                    <a:pt x="2598" y="11453"/>
                  </a:lnTo>
                  <a:lnTo>
                    <a:pt x="3710" y="10340"/>
                  </a:lnTo>
                  <a:lnTo>
                    <a:pt x="4823" y="9228"/>
                  </a:lnTo>
                  <a:lnTo>
                    <a:pt x="5936" y="8115"/>
                  </a:lnTo>
                  <a:lnTo>
                    <a:pt x="7049" y="7002"/>
                  </a:lnTo>
                  <a:lnTo>
                    <a:pt x="8162" y="5889"/>
                  </a:lnTo>
                  <a:lnTo>
                    <a:pt x="9274" y="4776"/>
                  </a:lnTo>
                  <a:lnTo>
                    <a:pt x="10387" y="3664"/>
                  </a:lnTo>
                  <a:lnTo>
                    <a:pt x="11500" y="2551"/>
                  </a:lnTo>
                  <a:lnTo>
                    <a:pt x="12613" y="1438"/>
                  </a:lnTo>
                  <a:lnTo>
                    <a:pt x="13726" y="325"/>
                  </a:lnTo>
                  <a:lnTo>
                    <a:pt x="140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989100" y="1304950"/>
              <a:ext cx="379100" cy="379075"/>
            </a:xfrm>
            <a:custGeom>
              <a:rect b="b" l="l" r="r" t="t"/>
              <a:pathLst>
                <a:path extrusionOk="0" h="15163" w="15164">
                  <a:moveTo>
                    <a:pt x="14947" y="1"/>
                  </a:moveTo>
                  <a:lnTo>
                    <a:pt x="14576" y="387"/>
                  </a:lnTo>
                  <a:lnTo>
                    <a:pt x="13463" y="1500"/>
                  </a:lnTo>
                  <a:lnTo>
                    <a:pt x="12350" y="2613"/>
                  </a:lnTo>
                  <a:lnTo>
                    <a:pt x="11237" y="3725"/>
                  </a:lnTo>
                  <a:lnTo>
                    <a:pt x="10125" y="4838"/>
                  </a:lnTo>
                  <a:lnTo>
                    <a:pt x="9012" y="5951"/>
                  </a:lnTo>
                  <a:lnTo>
                    <a:pt x="7899" y="7064"/>
                  </a:lnTo>
                  <a:lnTo>
                    <a:pt x="6786" y="8177"/>
                  </a:lnTo>
                  <a:lnTo>
                    <a:pt x="5673" y="9289"/>
                  </a:lnTo>
                  <a:lnTo>
                    <a:pt x="4560" y="10402"/>
                  </a:lnTo>
                  <a:lnTo>
                    <a:pt x="2335" y="12628"/>
                  </a:lnTo>
                  <a:lnTo>
                    <a:pt x="1222" y="13741"/>
                  </a:lnTo>
                  <a:lnTo>
                    <a:pt x="109" y="14854"/>
                  </a:lnTo>
                  <a:lnTo>
                    <a:pt x="1" y="14962"/>
                  </a:lnTo>
                  <a:lnTo>
                    <a:pt x="1" y="15163"/>
                  </a:lnTo>
                  <a:lnTo>
                    <a:pt x="372" y="14792"/>
                  </a:lnTo>
                  <a:lnTo>
                    <a:pt x="1485" y="13679"/>
                  </a:lnTo>
                  <a:lnTo>
                    <a:pt x="2598" y="12566"/>
                  </a:lnTo>
                  <a:lnTo>
                    <a:pt x="3710" y="11453"/>
                  </a:lnTo>
                  <a:lnTo>
                    <a:pt x="5936" y="9228"/>
                  </a:lnTo>
                  <a:lnTo>
                    <a:pt x="7049" y="8115"/>
                  </a:lnTo>
                  <a:lnTo>
                    <a:pt x="8162" y="7002"/>
                  </a:lnTo>
                  <a:lnTo>
                    <a:pt x="9274" y="5889"/>
                  </a:lnTo>
                  <a:lnTo>
                    <a:pt x="10387" y="4776"/>
                  </a:lnTo>
                  <a:lnTo>
                    <a:pt x="11500" y="3664"/>
                  </a:lnTo>
                  <a:lnTo>
                    <a:pt x="12613" y="2551"/>
                  </a:lnTo>
                  <a:lnTo>
                    <a:pt x="13726" y="1438"/>
                  </a:lnTo>
                  <a:lnTo>
                    <a:pt x="15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989100" y="1304950"/>
              <a:ext cx="406900" cy="406900"/>
            </a:xfrm>
            <a:custGeom>
              <a:rect b="b" l="l" r="r" t="t"/>
              <a:pathLst>
                <a:path extrusionOk="0" h="16276" w="16276">
                  <a:moveTo>
                    <a:pt x="16060" y="1"/>
                  </a:moveTo>
                  <a:lnTo>
                    <a:pt x="15689" y="387"/>
                  </a:lnTo>
                  <a:lnTo>
                    <a:pt x="14576" y="1500"/>
                  </a:lnTo>
                  <a:lnTo>
                    <a:pt x="12350" y="3725"/>
                  </a:lnTo>
                  <a:lnTo>
                    <a:pt x="11237" y="4838"/>
                  </a:lnTo>
                  <a:lnTo>
                    <a:pt x="10125" y="5951"/>
                  </a:lnTo>
                  <a:lnTo>
                    <a:pt x="9012" y="7064"/>
                  </a:lnTo>
                  <a:lnTo>
                    <a:pt x="7899" y="8177"/>
                  </a:lnTo>
                  <a:lnTo>
                    <a:pt x="6786" y="9289"/>
                  </a:lnTo>
                  <a:lnTo>
                    <a:pt x="5673" y="10402"/>
                  </a:lnTo>
                  <a:lnTo>
                    <a:pt x="4560" y="11515"/>
                  </a:lnTo>
                  <a:lnTo>
                    <a:pt x="3448" y="12628"/>
                  </a:lnTo>
                  <a:lnTo>
                    <a:pt x="2335" y="13741"/>
                  </a:lnTo>
                  <a:lnTo>
                    <a:pt x="1222" y="14854"/>
                  </a:lnTo>
                  <a:lnTo>
                    <a:pt x="109" y="15966"/>
                  </a:lnTo>
                  <a:lnTo>
                    <a:pt x="1" y="16075"/>
                  </a:lnTo>
                  <a:lnTo>
                    <a:pt x="1" y="16275"/>
                  </a:lnTo>
                  <a:lnTo>
                    <a:pt x="372" y="15905"/>
                  </a:lnTo>
                  <a:lnTo>
                    <a:pt x="1485" y="14792"/>
                  </a:lnTo>
                  <a:lnTo>
                    <a:pt x="2598" y="13679"/>
                  </a:lnTo>
                  <a:lnTo>
                    <a:pt x="3710" y="12566"/>
                  </a:lnTo>
                  <a:lnTo>
                    <a:pt x="4823" y="11453"/>
                  </a:lnTo>
                  <a:lnTo>
                    <a:pt x="5936" y="10340"/>
                  </a:lnTo>
                  <a:lnTo>
                    <a:pt x="7049" y="9228"/>
                  </a:lnTo>
                  <a:lnTo>
                    <a:pt x="8162" y="8115"/>
                  </a:lnTo>
                  <a:lnTo>
                    <a:pt x="9274" y="7002"/>
                  </a:lnTo>
                  <a:lnTo>
                    <a:pt x="10387" y="5889"/>
                  </a:lnTo>
                  <a:lnTo>
                    <a:pt x="11500" y="4776"/>
                  </a:lnTo>
                  <a:lnTo>
                    <a:pt x="12613" y="3664"/>
                  </a:lnTo>
                  <a:lnTo>
                    <a:pt x="13726" y="2551"/>
                  </a:lnTo>
                  <a:lnTo>
                    <a:pt x="14839" y="1438"/>
                  </a:lnTo>
                  <a:lnTo>
                    <a:pt x="15951" y="325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989100" y="1304950"/>
              <a:ext cx="434725" cy="434725"/>
            </a:xfrm>
            <a:custGeom>
              <a:rect b="b" l="l" r="r" t="t"/>
              <a:pathLst>
                <a:path extrusionOk="0" h="17389" w="17389">
                  <a:moveTo>
                    <a:pt x="17172" y="1"/>
                  </a:moveTo>
                  <a:lnTo>
                    <a:pt x="16801" y="387"/>
                  </a:lnTo>
                  <a:lnTo>
                    <a:pt x="15689" y="1500"/>
                  </a:lnTo>
                  <a:lnTo>
                    <a:pt x="14576" y="2613"/>
                  </a:lnTo>
                  <a:lnTo>
                    <a:pt x="13463" y="3725"/>
                  </a:lnTo>
                  <a:lnTo>
                    <a:pt x="12350" y="4838"/>
                  </a:lnTo>
                  <a:lnTo>
                    <a:pt x="11237" y="5951"/>
                  </a:lnTo>
                  <a:lnTo>
                    <a:pt x="10125" y="7064"/>
                  </a:lnTo>
                  <a:lnTo>
                    <a:pt x="9012" y="8177"/>
                  </a:lnTo>
                  <a:lnTo>
                    <a:pt x="7899" y="9289"/>
                  </a:lnTo>
                  <a:lnTo>
                    <a:pt x="6786" y="10402"/>
                  </a:lnTo>
                  <a:lnTo>
                    <a:pt x="5673" y="11515"/>
                  </a:lnTo>
                  <a:lnTo>
                    <a:pt x="4560" y="12628"/>
                  </a:lnTo>
                  <a:lnTo>
                    <a:pt x="2335" y="14854"/>
                  </a:lnTo>
                  <a:lnTo>
                    <a:pt x="1222" y="15966"/>
                  </a:lnTo>
                  <a:lnTo>
                    <a:pt x="109" y="17079"/>
                  </a:lnTo>
                  <a:lnTo>
                    <a:pt x="1" y="17187"/>
                  </a:lnTo>
                  <a:lnTo>
                    <a:pt x="1" y="17388"/>
                  </a:lnTo>
                  <a:lnTo>
                    <a:pt x="372" y="17017"/>
                  </a:lnTo>
                  <a:lnTo>
                    <a:pt x="1485" y="15905"/>
                  </a:lnTo>
                  <a:lnTo>
                    <a:pt x="2598" y="14792"/>
                  </a:lnTo>
                  <a:lnTo>
                    <a:pt x="3710" y="13679"/>
                  </a:lnTo>
                  <a:lnTo>
                    <a:pt x="5936" y="11453"/>
                  </a:lnTo>
                  <a:lnTo>
                    <a:pt x="7049" y="10340"/>
                  </a:lnTo>
                  <a:lnTo>
                    <a:pt x="8162" y="9228"/>
                  </a:lnTo>
                  <a:lnTo>
                    <a:pt x="9274" y="8115"/>
                  </a:lnTo>
                  <a:lnTo>
                    <a:pt x="10387" y="7002"/>
                  </a:lnTo>
                  <a:lnTo>
                    <a:pt x="11500" y="5889"/>
                  </a:lnTo>
                  <a:lnTo>
                    <a:pt x="12613" y="4776"/>
                  </a:lnTo>
                  <a:lnTo>
                    <a:pt x="13726" y="3664"/>
                  </a:lnTo>
                  <a:lnTo>
                    <a:pt x="14839" y="2551"/>
                  </a:lnTo>
                  <a:lnTo>
                    <a:pt x="15951" y="1438"/>
                  </a:lnTo>
                  <a:lnTo>
                    <a:pt x="17064" y="325"/>
                  </a:lnTo>
                  <a:lnTo>
                    <a:pt x="173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989100" y="1304950"/>
              <a:ext cx="462550" cy="462550"/>
            </a:xfrm>
            <a:custGeom>
              <a:rect b="b" l="l" r="r" t="t"/>
              <a:pathLst>
                <a:path extrusionOk="0" h="18502" w="18502">
                  <a:moveTo>
                    <a:pt x="18301" y="1"/>
                  </a:moveTo>
                  <a:lnTo>
                    <a:pt x="17914" y="387"/>
                  </a:lnTo>
                  <a:lnTo>
                    <a:pt x="16801" y="1500"/>
                  </a:lnTo>
                  <a:lnTo>
                    <a:pt x="15689" y="2613"/>
                  </a:lnTo>
                  <a:lnTo>
                    <a:pt x="14576" y="3725"/>
                  </a:lnTo>
                  <a:lnTo>
                    <a:pt x="12350" y="5951"/>
                  </a:lnTo>
                  <a:lnTo>
                    <a:pt x="11237" y="7064"/>
                  </a:lnTo>
                  <a:lnTo>
                    <a:pt x="10125" y="8177"/>
                  </a:lnTo>
                  <a:lnTo>
                    <a:pt x="9012" y="9289"/>
                  </a:lnTo>
                  <a:lnTo>
                    <a:pt x="7899" y="10402"/>
                  </a:lnTo>
                  <a:lnTo>
                    <a:pt x="6786" y="11515"/>
                  </a:lnTo>
                  <a:lnTo>
                    <a:pt x="5673" y="12628"/>
                  </a:lnTo>
                  <a:lnTo>
                    <a:pt x="4560" y="13741"/>
                  </a:lnTo>
                  <a:lnTo>
                    <a:pt x="3448" y="14854"/>
                  </a:lnTo>
                  <a:lnTo>
                    <a:pt x="2335" y="15966"/>
                  </a:lnTo>
                  <a:lnTo>
                    <a:pt x="1222" y="17079"/>
                  </a:lnTo>
                  <a:lnTo>
                    <a:pt x="109" y="18192"/>
                  </a:lnTo>
                  <a:lnTo>
                    <a:pt x="1" y="18300"/>
                  </a:lnTo>
                  <a:lnTo>
                    <a:pt x="1" y="18501"/>
                  </a:lnTo>
                  <a:lnTo>
                    <a:pt x="372" y="18130"/>
                  </a:lnTo>
                  <a:lnTo>
                    <a:pt x="1485" y="17017"/>
                  </a:lnTo>
                  <a:lnTo>
                    <a:pt x="2598" y="15905"/>
                  </a:lnTo>
                  <a:lnTo>
                    <a:pt x="3710" y="14792"/>
                  </a:lnTo>
                  <a:lnTo>
                    <a:pt x="4823" y="13679"/>
                  </a:lnTo>
                  <a:lnTo>
                    <a:pt x="5936" y="12566"/>
                  </a:lnTo>
                  <a:lnTo>
                    <a:pt x="7049" y="11453"/>
                  </a:lnTo>
                  <a:lnTo>
                    <a:pt x="8162" y="10340"/>
                  </a:lnTo>
                  <a:lnTo>
                    <a:pt x="9274" y="9228"/>
                  </a:lnTo>
                  <a:lnTo>
                    <a:pt x="10387" y="8115"/>
                  </a:lnTo>
                  <a:lnTo>
                    <a:pt x="11500" y="7002"/>
                  </a:lnTo>
                  <a:lnTo>
                    <a:pt x="12613" y="5889"/>
                  </a:lnTo>
                  <a:lnTo>
                    <a:pt x="13726" y="4776"/>
                  </a:lnTo>
                  <a:lnTo>
                    <a:pt x="15951" y="2551"/>
                  </a:lnTo>
                  <a:lnTo>
                    <a:pt x="17064" y="1438"/>
                  </a:lnTo>
                  <a:lnTo>
                    <a:pt x="18177" y="325"/>
                  </a:lnTo>
                  <a:lnTo>
                    <a:pt x="18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989100" y="1304950"/>
              <a:ext cx="490375" cy="490350"/>
            </a:xfrm>
            <a:custGeom>
              <a:rect b="b" l="l" r="r" t="t"/>
              <a:pathLst>
                <a:path extrusionOk="0" h="19614" w="19615">
                  <a:moveTo>
                    <a:pt x="19413" y="1"/>
                  </a:moveTo>
                  <a:lnTo>
                    <a:pt x="19027" y="387"/>
                  </a:lnTo>
                  <a:lnTo>
                    <a:pt x="17914" y="1500"/>
                  </a:lnTo>
                  <a:lnTo>
                    <a:pt x="16801" y="2613"/>
                  </a:lnTo>
                  <a:lnTo>
                    <a:pt x="15689" y="3725"/>
                  </a:lnTo>
                  <a:lnTo>
                    <a:pt x="14576" y="4838"/>
                  </a:lnTo>
                  <a:lnTo>
                    <a:pt x="13463" y="5951"/>
                  </a:lnTo>
                  <a:lnTo>
                    <a:pt x="12350" y="7064"/>
                  </a:lnTo>
                  <a:lnTo>
                    <a:pt x="11237" y="8177"/>
                  </a:lnTo>
                  <a:lnTo>
                    <a:pt x="10125" y="9289"/>
                  </a:lnTo>
                  <a:lnTo>
                    <a:pt x="9012" y="10402"/>
                  </a:lnTo>
                  <a:lnTo>
                    <a:pt x="7899" y="11515"/>
                  </a:lnTo>
                  <a:lnTo>
                    <a:pt x="6786" y="12628"/>
                  </a:lnTo>
                  <a:lnTo>
                    <a:pt x="5673" y="13741"/>
                  </a:lnTo>
                  <a:lnTo>
                    <a:pt x="4560" y="14854"/>
                  </a:lnTo>
                  <a:lnTo>
                    <a:pt x="3448" y="15966"/>
                  </a:lnTo>
                  <a:lnTo>
                    <a:pt x="2335" y="17079"/>
                  </a:lnTo>
                  <a:lnTo>
                    <a:pt x="1222" y="18192"/>
                  </a:lnTo>
                  <a:lnTo>
                    <a:pt x="109" y="19305"/>
                  </a:lnTo>
                  <a:lnTo>
                    <a:pt x="1" y="19413"/>
                  </a:lnTo>
                  <a:lnTo>
                    <a:pt x="1" y="19614"/>
                  </a:lnTo>
                  <a:lnTo>
                    <a:pt x="372" y="19243"/>
                  </a:lnTo>
                  <a:lnTo>
                    <a:pt x="1485" y="18130"/>
                  </a:lnTo>
                  <a:lnTo>
                    <a:pt x="2598" y="17017"/>
                  </a:lnTo>
                  <a:lnTo>
                    <a:pt x="3710" y="15905"/>
                  </a:lnTo>
                  <a:lnTo>
                    <a:pt x="5936" y="13679"/>
                  </a:lnTo>
                  <a:lnTo>
                    <a:pt x="7049" y="12566"/>
                  </a:lnTo>
                  <a:lnTo>
                    <a:pt x="8162" y="11453"/>
                  </a:lnTo>
                  <a:lnTo>
                    <a:pt x="9274" y="10340"/>
                  </a:lnTo>
                  <a:lnTo>
                    <a:pt x="10387" y="9228"/>
                  </a:lnTo>
                  <a:lnTo>
                    <a:pt x="11500" y="8115"/>
                  </a:lnTo>
                  <a:lnTo>
                    <a:pt x="12613" y="7002"/>
                  </a:lnTo>
                  <a:lnTo>
                    <a:pt x="13726" y="5889"/>
                  </a:lnTo>
                  <a:lnTo>
                    <a:pt x="14839" y="4776"/>
                  </a:lnTo>
                  <a:lnTo>
                    <a:pt x="15951" y="3664"/>
                  </a:lnTo>
                  <a:lnTo>
                    <a:pt x="17064" y="2551"/>
                  </a:lnTo>
                  <a:lnTo>
                    <a:pt x="18177" y="1438"/>
                  </a:lnTo>
                  <a:lnTo>
                    <a:pt x="19290" y="325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989100" y="1304950"/>
              <a:ext cx="518200" cy="518175"/>
            </a:xfrm>
            <a:custGeom>
              <a:rect b="b" l="l" r="r" t="t"/>
              <a:pathLst>
                <a:path extrusionOk="0" h="20727" w="20728">
                  <a:moveTo>
                    <a:pt x="20526" y="1"/>
                  </a:moveTo>
                  <a:lnTo>
                    <a:pt x="20140" y="387"/>
                  </a:lnTo>
                  <a:lnTo>
                    <a:pt x="19027" y="1500"/>
                  </a:lnTo>
                  <a:lnTo>
                    <a:pt x="17914" y="2613"/>
                  </a:lnTo>
                  <a:lnTo>
                    <a:pt x="16801" y="3725"/>
                  </a:lnTo>
                  <a:lnTo>
                    <a:pt x="15689" y="4838"/>
                  </a:lnTo>
                  <a:lnTo>
                    <a:pt x="14576" y="5951"/>
                  </a:lnTo>
                  <a:lnTo>
                    <a:pt x="12350" y="8177"/>
                  </a:lnTo>
                  <a:lnTo>
                    <a:pt x="11237" y="9289"/>
                  </a:lnTo>
                  <a:lnTo>
                    <a:pt x="10125" y="10402"/>
                  </a:lnTo>
                  <a:lnTo>
                    <a:pt x="9012" y="11515"/>
                  </a:lnTo>
                  <a:lnTo>
                    <a:pt x="7899" y="12628"/>
                  </a:lnTo>
                  <a:lnTo>
                    <a:pt x="6786" y="13741"/>
                  </a:lnTo>
                  <a:lnTo>
                    <a:pt x="5673" y="14854"/>
                  </a:lnTo>
                  <a:lnTo>
                    <a:pt x="4560" y="15966"/>
                  </a:lnTo>
                  <a:lnTo>
                    <a:pt x="2752" y="17775"/>
                  </a:lnTo>
                  <a:lnTo>
                    <a:pt x="2335" y="18192"/>
                  </a:lnTo>
                  <a:lnTo>
                    <a:pt x="1222" y="19305"/>
                  </a:lnTo>
                  <a:lnTo>
                    <a:pt x="109" y="20418"/>
                  </a:lnTo>
                  <a:lnTo>
                    <a:pt x="1" y="20526"/>
                  </a:lnTo>
                  <a:lnTo>
                    <a:pt x="1" y="20727"/>
                  </a:lnTo>
                  <a:lnTo>
                    <a:pt x="372" y="20356"/>
                  </a:lnTo>
                  <a:lnTo>
                    <a:pt x="1485" y="19243"/>
                  </a:lnTo>
                  <a:lnTo>
                    <a:pt x="2598" y="18130"/>
                  </a:lnTo>
                  <a:lnTo>
                    <a:pt x="3710" y="17017"/>
                  </a:lnTo>
                  <a:lnTo>
                    <a:pt x="4823" y="15905"/>
                  </a:lnTo>
                  <a:lnTo>
                    <a:pt x="5936" y="14792"/>
                  </a:lnTo>
                  <a:lnTo>
                    <a:pt x="7049" y="13679"/>
                  </a:lnTo>
                  <a:lnTo>
                    <a:pt x="8162" y="12566"/>
                  </a:lnTo>
                  <a:lnTo>
                    <a:pt x="9274" y="11453"/>
                  </a:lnTo>
                  <a:lnTo>
                    <a:pt x="10387" y="10340"/>
                  </a:lnTo>
                  <a:lnTo>
                    <a:pt x="11500" y="9228"/>
                  </a:lnTo>
                  <a:lnTo>
                    <a:pt x="12613" y="8115"/>
                  </a:lnTo>
                  <a:lnTo>
                    <a:pt x="13726" y="7002"/>
                  </a:lnTo>
                  <a:lnTo>
                    <a:pt x="15951" y="4776"/>
                  </a:lnTo>
                  <a:lnTo>
                    <a:pt x="17064" y="3664"/>
                  </a:lnTo>
                  <a:lnTo>
                    <a:pt x="18177" y="2551"/>
                  </a:lnTo>
                  <a:lnTo>
                    <a:pt x="19290" y="1438"/>
                  </a:lnTo>
                  <a:lnTo>
                    <a:pt x="20403" y="325"/>
                  </a:lnTo>
                  <a:lnTo>
                    <a:pt x="207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989100" y="1304950"/>
              <a:ext cx="546000" cy="546000"/>
            </a:xfrm>
            <a:custGeom>
              <a:rect b="b" l="l" r="r" t="t"/>
              <a:pathLst>
                <a:path extrusionOk="0" h="21840" w="21840">
                  <a:moveTo>
                    <a:pt x="21639" y="1"/>
                  </a:moveTo>
                  <a:lnTo>
                    <a:pt x="21253" y="387"/>
                  </a:lnTo>
                  <a:lnTo>
                    <a:pt x="20140" y="1500"/>
                  </a:lnTo>
                  <a:lnTo>
                    <a:pt x="19027" y="2613"/>
                  </a:lnTo>
                  <a:lnTo>
                    <a:pt x="17914" y="3725"/>
                  </a:lnTo>
                  <a:lnTo>
                    <a:pt x="16801" y="4838"/>
                  </a:lnTo>
                  <a:lnTo>
                    <a:pt x="15689" y="5951"/>
                  </a:lnTo>
                  <a:lnTo>
                    <a:pt x="14576" y="7064"/>
                  </a:lnTo>
                  <a:lnTo>
                    <a:pt x="13463" y="8177"/>
                  </a:lnTo>
                  <a:lnTo>
                    <a:pt x="12350" y="9289"/>
                  </a:lnTo>
                  <a:lnTo>
                    <a:pt x="11237" y="10402"/>
                  </a:lnTo>
                  <a:lnTo>
                    <a:pt x="10125" y="11515"/>
                  </a:lnTo>
                  <a:lnTo>
                    <a:pt x="9012" y="12628"/>
                  </a:lnTo>
                  <a:lnTo>
                    <a:pt x="7899" y="13741"/>
                  </a:lnTo>
                  <a:lnTo>
                    <a:pt x="6786" y="14854"/>
                  </a:lnTo>
                  <a:lnTo>
                    <a:pt x="5673" y="15966"/>
                  </a:lnTo>
                  <a:lnTo>
                    <a:pt x="4560" y="17079"/>
                  </a:lnTo>
                  <a:lnTo>
                    <a:pt x="3448" y="18192"/>
                  </a:lnTo>
                  <a:lnTo>
                    <a:pt x="2335" y="19305"/>
                  </a:lnTo>
                  <a:lnTo>
                    <a:pt x="1222" y="20418"/>
                  </a:lnTo>
                  <a:lnTo>
                    <a:pt x="109" y="21530"/>
                  </a:lnTo>
                  <a:lnTo>
                    <a:pt x="1" y="21639"/>
                  </a:lnTo>
                  <a:lnTo>
                    <a:pt x="1" y="21840"/>
                  </a:lnTo>
                  <a:lnTo>
                    <a:pt x="372" y="21469"/>
                  </a:lnTo>
                  <a:lnTo>
                    <a:pt x="1485" y="20356"/>
                  </a:lnTo>
                  <a:lnTo>
                    <a:pt x="2598" y="19243"/>
                  </a:lnTo>
                  <a:lnTo>
                    <a:pt x="3710" y="18130"/>
                  </a:lnTo>
                  <a:lnTo>
                    <a:pt x="5936" y="15905"/>
                  </a:lnTo>
                  <a:lnTo>
                    <a:pt x="7049" y="14792"/>
                  </a:lnTo>
                  <a:lnTo>
                    <a:pt x="8162" y="13679"/>
                  </a:lnTo>
                  <a:lnTo>
                    <a:pt x="9274" y="12566"/>
                  </a:lnTo>
                  <a:lnTo>
                    <a:pt x="10387" y="11453"/>
                  </a:lnTo>
                  <a:lnTo>
                    <a:pt x="11500" y="10340"/>
                  </a:lnTo>
                  <a:lnTo>
                    <a:pt x="12613" y="9228"/>
                  </a:lnTo>
                  <a:lnTo>
                    <a:pt x="13726" y="8115"/>
                  </a:lnTo>
                  <a:lnTo>
                    <a:pt x="14839" y="7002"/>
                  </a:lnTo>
                  <a:lnTo>
                    <a:pt x="15951" y="5889"/>
                  </a:lnTo>
                  <a:lnTo>
                    <a:pt x="17064" y="4776"/>
                  </a:lnTo>
                  <a:lnTo>
                    <a:pt x="18177" y="3664"/>
                  </a:lnTo>
                  <a:lnTo>
                    <a:pt x="19290" y="2551"/>
                  </a:lnTo>
                  <a:lnTo>
                    <a:pt x="20403" y="1438"/>
                  </a:lnTo>
                  <a:lnTo>
                    <a:pt x="21515" y="325"/>
                  </a:lnTo>
                  <a:lnTo>
                    <a:pt x="218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989100" y="1304950"/>
              <a:ext cx="573825" cy="573825"/>
            </a:xfrm>
            <a:custGeom>
              <a:rect b="b" l="l" r="r" t="t"/>
              <a:pathLst>
                <a:path extrusionOk="0" h="22953" w="22953">
                  <a:moveTo>
                    <a:pt x="22752" y="1"/>
                  </a:moveTo>
                  <a:lnTo>
                    <a:pt x="22365" y="387"/>
                  </a:lnTo>
                  <a:lnTo>
                    <a:pt x="21253" y="1500"/>
                  </a:lnTo>
                  <a:lnTo>
                    <a:pt x="20140" y="2613"/>
                  </a:lnTo>
                  <a:lnTo>
                    <a:pt x="19027" y="3725"/>
                  </a:lnTo>
                  <a:lnTo>
                    <a:pt x="17914" y="4838"/>
                  </a:lnTo>
                  <a:lnTo>
                    <a:pt x="16801" y="5951"/>
                  </a:lnTo>
                  <a:lnTo>
                    <a:pt x="15689" y="7064"/>
                  </a:lnTo>
                  <a:lnTo>
                    <a:pt x="14576" y="8177"/>
                  </a:lnTo>
                  <a:lnTo>
                    <a:pt x="12350" y="10402"/>
                  </a:lnTo>
                  <a:lnTo>
                    <a:pt x="11237" y="11515"/>
                  </a:lnTo>
                  <a:lnTo>
                    <a:pt x="10125" y="12628"/>
                  </a:lnTo>
                  <a:lnTo>
                    <a:pt x="9012" y="13741"/>
                  </a:lnTo>
                  <a:lnTo>
                    <a:pt x="7899" y="14854"/>
                  </a:lnTo>
                  <a:lnTo>
                    <a:pt x="6786" y="15966"/>
                  </a:lnTo>
                  <a:lnTo>
                    <a:pt x="5673" y="17079"/>
                  </a:lnTo>
                  <a:lnTo>
                    <a:pt x="4560" y="18192"/>
                  </a:lnTo>
                  <a:lnTo>
                    <a:pt x="2752" y="20000"/>
                  </a:lnTo>
                  <a:lnTo>
                    <a:pt x="2335" y="20418"/>
                  </a:lnTo>
                  <a:lnTo>
                    <a:pt x="1222" y="21530"/>
                  </a:lnTo>
                  <a:lnTo>
                    <a:pt x="109" y="22643"/>
                  </a:lnTo>
                  <a:lnTo>
                    <a:pt x="1" y="22751"/>
                  </a:lnTo>
                  <a:lnTo>
                    <a:pt x="1" y="22952"/>
                  </a:lnTo>
                  <a:lnTo>
                    <a:pt x="372" y="22581"/>
                  </a:lnTo>
                  <a:lnTo>
                    <a:pt x="1485" y="21469"/>
                  </a:lnTo>
                  <a:lnTo>
                    <a:pt x="2598" y="20356"/>
                  </a:lnTo>
                  <a:lnTo>
                    <a:pt x="3710" y="19243"/>
                  </a:lnTo>
                  <a:lnTo>
                    <a:pt x="4823" y="18130"/>
                  </a:lnTo>
                  <a:lnTo>
                    <a:pt x="5936" y="17017"/>
                  </a:lnTo>
                  <a:lnTo>
                    <a:pt x="7049" y="15905"/>
                  </a:lnTo>
                  <a:lnTo>
                    <a:pt x="8162" y="14792"/>
                  </a:lnTo>
                  <a:lnTo>
                    <a:pt x="9274" y="13679"/>
                  </a:lnTo>
                  <a:lnTo>
                    <a:pt x="10387" y="12566"/>
                  </a:lnTo>
                  <a:lnTo>
                    <a:pt x="11500" y="11453"/>
                  </a:lnTo>
                  <a:lnTo>
                    <a:pt x="12613" y="10340"/>
                  </a:lnTo>
                  <a:lnTo>
                    <a:pt x="13726" y="9228"/>
                  </a:lnTo>
                  <a:lnTo>
                    <a:pt x="15951" y="7002"/>
                  </a:lnTo>
                  <a:lnTo>
                    <a:pt x="17064" y="5889"/>
                  </a:lnTo>
                  <a:lnTo>
                    <a:pt x="18177" y="4776"/>
                  </a:lnTo>
                  <a:lnTo>
                    <a:pt x="19290" y="3664"/>
                  </a:lnTo>
                  <a:lnTo>
                    <a:pt x="20403" y="2551"/>
                  </a:lnTo>
                  <a:lnTo>
                    <a:pt x="21515" y="1438"/>
                  </a:lnTo>
                  <a:lnTo>
                    <a:pt x="22628" y="325"/>
                  </a:lnTo>
                  <a:lnTo>
                    <a:pt x="22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82" name="Google Shape;1082;p7"/>
          <p:cNvSpPr/>
          <p:nvPr/>
        </p:nvSpPr>
        <p:spPr>
          <a:xfrm>
            <a:off x="994793" y="3579281"/>
            <a:ext cx="5855692" cy="68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ويبدأ هلال مع بداية الشهر الهجري ثم يصبح بدرا ( كامل الإنارة) في منتصف الشهر.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3" name="Google Shape;108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1361" y="115409"/>
            <a:ext cx="442352" cy="43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7">
            <a:hlinkClick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5059" y="386585"/>
            <a:ext cx="458936" cy="45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7">
            <a:hlinkClick action="ppaction://hlinkshowjump?jump=previous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38839" y="367744"/>
            <a:ext cx="458936" cy="45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680" y="104423"/>
            <a:ext cx="828043" cy="74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238847">
            <a:off x="5721896" y="431036"/>
            <a:ext cx="1078507" cy="107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57369" y="1963155"/>
            <a:ext cx="2027114" cy="218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2153381"/>
            <a:ext cx="1632579" cy="1632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8"/>
          <p:cNvSpPr txBox="1"/>
          <p:nvPr>
            <p:ph idx="8" type="title"/>
          </p:nvPr>
        </p:nvSpPr>
        <p:spPr>
          <a:xfrm>
            <a:off x="901855" y="386585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-EG">
                <a:latin typeface="Tahoma"/>
                <a:ea typeface="Tahoma"/>
                <a:cs typeface="Tahoma"/>
                <a:sym typeface="Tahoma"/>
              </a:rPr>
              <a:t>رابعا : المجموعة الشمسية 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5" name="Google Shape;1095;p8"/>
          <p:cNvSpPr txBox="1"/>
          <p:nvPr>
            <p:ph idx="1" type="subTitle"/>
          </p:nvPr>
        </p:nvSpPr>
        <p:spPr>
          <a:xfrm>
            <a:off x="138839" y="2087217"/>
            <a:ext cx="4959935" cy="21667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ar-EG" sz="20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تتكون المجموعة الشمسية من الشمس والكواكب  ( الثمانية ) التي تدور حولها  في مدارات   محددة ( بيضاوية ) وما يتبعها من أقمار  وأجسام أخري </a:t>
            </a:r>
            <a:endParaRPr b="1" sz="200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ar-EG" sz="20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{ كويكبات / مذنبات / شهب / نيازك }.</a:t>
            </a:r>
            <a:endParaRPr b="1" sz="200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6" name="Google Shape;109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1361" y="115409"/>
            <a:ext cx="442352" cy="43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8">
            <a:hlinkClick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5059" y="386585"/>
            <a:ext cx="458936" cy="45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8">
            <a:hlinkClick action="ppaction://hlinkshowjump?jump=previous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38839" y="367744"/>
            <a:ext cx="458936" cy="45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680" y="104423"/>
            <a:ext cx="828043" cy="74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307415">
            <a:off x="5102491" y="1561914"/>
            <a:ext cx="4104833" cy="340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oogle Shape;1105;p9"/>
          <p:cNvGrpSpPr/>
          <p:nvPr/>
        </p:nvGrpSpPr>
        <p:grpSpPr>
          <a:xfrm>
            <a:off x="1341157" y="1857799"/>
            <a:ext cx="6671728" cy="1351525"/>
            <a:chOff x="1788406" y="2407903"/>
            <a:chExt cx="5938343" cy="1202959"/>
          </a:xfrm>
        </p:grpSpPr>
        <p:grpSp>
          <p:nvGrpSpPr>
            <p:cNvPr id="1106" name="Google Shape;1106;p9"/>
            <p:cNvGrpSpPr/>
            <p:nvPr/>
          </p:nvGrpSpPr>
          <p:grpSpPr>
            <a:xfrm>
              <a:off x="6536406" y="2412074"/>
              <a:ext cx="1190343" cy="1190379"/>
              <a:chOff x="2802325" y="1304963"/>
              <a:chExt cx="844275" cy="844300"/>
            </a:xfrm>
          </p:grpSpPr>
          <p:sp>
            <p:nvSpPr>
              <p:cNvPr id="1107" name="Google Shape;1107;p9"/>
              <p:cNvSpPr/>
              <p:nvPr/>
            </p:nvSpPr>
            <p:spPr>
              <a:xfrm>
                <a:off x="3155100" y="1657738"/>
                <a:ext cx="486500" cy="486500"/>
              </a:xfrm>
              <a:custGeom>
                <a:rect b="b" l="l" r="r" t="t"/>
                <a:pathLst>
                  <a:path extrusionOk="0" h="19460" w="19460">
                    <a:moveTo>
                      <a:pt x="19428" y="1"/>
                    </a:moveTo>
                    <a:lnTo>
                      <a:pt x="19196" y="232"/>
                    </a:lnTo>
                    <a:lnTo>
                      <a:pt x="18083" y="1345"/>
                    </a:lnTo>
                    <a:lnTo>
                      <a:pt x="16971" y="2458"/>
                    </a:lnTo>
                    <a:lnTo>
                      <a:pt x="15858" y="3571"/>
                    </a:lnTo>
                    <a:lnTo>
                      <a:pt x="14745" y="4684"/>
                    </a:lnTo>
                    <a:lnTo>
                      <a:pt x="13632" y="5797"/>
                    </a:lnTo>
                    <a:lnTo>
                      <a:pt x="12519" y="6909"/>
                    </a:lnTo>
                    <a:lnTo>
                      <a:pt x="11407" y="8022"/>
                    </a:lnTo>
                    <a:lnTo>
                      <a:pt x="10294" y="9135"/>
                    </a:lnTo>
                    <a:lnTo>
                      <a:pt x="9196" y="10248"/>
                    </a:lnTo>
                    <a:lnTo>
                      <a:pt x="8084" y="11361"/>
                    </a:lnTo>
                    <a:lnTo>
                      <a:pt x="6971" y="12473"/>
                    </a:lnTo>
                    <a:lnTo>
                      <a:pt x="5858" y="13586"/>
                    </a:lnTo>
                    <a:lnTo>
                      <a:pt x="4745" y="14715"/>
                    </a:lnTo>
                    <a:lnTo>
                      <a:pt x="3632" y="15827"/>
                    </a:lnTo>
                    <a:lnTo>
                      <a:pt x="2519" y="16940"/>
                    </a:lnTo>
                    <a:lnTo>
                      <a:pt x="1407" y="18038"/>
                    </a:lnTo>
                    <a:lnTo>
                      <a:pt x="278" y="19150"/>
                    </a:lnTo>
                    <a:lnTo>
                      <a:pt x="0" y="19429"/>
                    </a:lnTo>
                    <a:cubicBezTo>
                      <a:pt x="62" y="19429"/>
                      <a:pt x="124" y="19459"/>
                      <a:pt x="186" y="19459"/>
                    </a:cubicBezTo>
                    <a:lnTo>
                      <a:pt x="1669" y="17976"/>
                    </a:lnTo>
                    <a:lnTo>
                      <a:pt x="2782" y="16863"/>
                    </a:lnTo>
                    <a:lnTo>
                      <a:pt x="3895" y="15750"/>
                    </a:lnTo>
                    <a:lnTo>
                      <a:pt x="6059" y="13586"/>
                    </a:lnTo>
                    <a:lnTo>
                      <a:pt x="6121" y="13524"/>
                    </a:lnTo>
                    <a:lnTo>
                      <a:pt x="7233" y="12412"/>
                    </a:lnTo>
                    <a:lnTo>
                      <a:pt x="8346" y="11299"/>
                    </a:lnTo>
                    <a:lnTo>
                      <a:pt x="9459" y="10186"/>
                    </a:lnTo>
                    <a:lnTo>
                      <a:pt x="10572" y="9073"/>
                    </a:lnTo>
                    <a:lnTo>
                      <a:pt x="11685" y="7960"/>
                    </a:lnTo>
                    <a:lnTo>
                      <a:pt x="12798" y="6848"/>
                    </a:lnTo>
                    <a:lnTo>
                      <a:pt x="13910" y="5735"/>
                    </a:lnTo>
                    <a:lnTo>
                      <a:pt x="15023" y="4622"/>
                    </a:lnTo>
                    <a:lnTo>
                      <a:pt x="16136" y="3509"/>
                    </a:lnTo>
                    <a:lnTo>
                      <a:pt x="17249" y="2396"/>
                    </a:lnTo>
                    <a:lnTo>
                      <a:pt x="18362" y="1283"/>
                    </a:lnTo>
                    <a:lnTo>
                      <a:pt x="19459" y="186"/>
                    </a:lnTo>
                    <a:cubicBezTo>
                      <a:pt x="19459" y="124"/>
                      <a:pt x="19444" y="62"/>
                      <a:pt x="194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08" name="Google Shape;1108;p9"/>
              <p:cNvSpPr/>
              <p:nvPr/>
            </p:nvSpPr>
            <p:spPr>
              <a:xfrm>
                <a:off x="3179825" y="1682463"/>
                <a:ext cx="465250" cy="464875"/>
              </a:xfrm>
              <a:custGeom>
                <a:rect b="b" l="l" r="r" t="t"/>
                <a:pathLst>
                  <a:path extrusionOk="0" h="18595" w="18610">
                    <a:moveTo>
                      <a:pt x="18578" y="1"/>
                    </a:moveTo>
                    <a:lnTo>
                      <a:pt x="18223" y="372"/>
                    </a:lnTo>
                    <a:lnTo>
                      <a:pt x="17110" y="1485"/>
                    </a:lnTo>
                    <a:lnTo>
                      <a:pt x="15997" y="2597"/>
                    </a:lnTo>
                    <a:lnTo>
                      <a:pt x="14884" y="3710"/>
                    </a:lnTo>
                    <a:lnTo>
                      <a:pt x="13215" y="5379"/>
                    </a:lnTo>
                    <a:lnTo>
                      <a:pt x="12643" y="5920"/>
                    </a:lnTo>
                    <a:lnTo>
                      <a:pt x="11530" y="7033"/>
                    </a:lnTo>
                    <a:lnTo>
                      <a:pt x="10418" y="8146"/>
                    </a:lnTo>
                    <a:lnTo>
                      <a:pt x="9305" y="9259"/>
                    </a:lnTo>
                    <a:lnTo>
                      <a:pt x="8207" y="10372"/>
                    </a:lnTo>
                    <a:lnTo>
                      <a:pt x="7095" y="11484"/>
                    </a:lnTo>
                    <a:lnTo>
                      <a:pt x="5982" y="12597"/>
                    </a:lnTo>
                    <a:lnTo>
                      <a:pt x="4869" y="13726"/>
                    </a:lnTo>
                    <a:lnTo>
                      <a:pt x="3756" y="14823"/>
                    </a:lnTo>
                    <a:lnTo>
                      <a:pt x="2643" y="15936"/>
                    </a:lnTo>
                    <a:lnTo>
                      <a:pt x="1530" y="17049"/>
                    </a:lnTo>
                    <a:lnTo>
                      <a:pt x="402" y="18161"/>
                    </a:lnTo>
                    <a:lnTo>
                      <a:pt x="0" y="18579"/>
                    </a:lnTo>
                    <a:lnTo>
                      <a:pt x="186" y="18594"/>
                    </a:lnTo>
                    <a:lnTo>
                      <a:pt x="680" y="18100"/>
                    </a:lnTo>
                    <a:lnTo>
                      <a:pt x="1793" y="16987"/>
                    </a:lnTo>
                    <a:lnTo>
                      <a:pt x="2906" y="15874"/>
                    </a:lnTo>
                    <a:lnTo>
                      <a:pt x="4019" y="14761"/>
                    </a:lnTo>
                    <a:lnTo>
                      <a:pt x="5132" y="13648"/>
                    </a:lnTo>
                    <a:lnTo>
                      <a:pt x="6244" y="12535"/>
                    </a:lnTo>
                    <a:lnTo>
                      <a:pt x="7357" y="11423"/>
                    </a:lnTo>
                    <a:lnTo>
                      <a:pt x="8470" y="10310"/>
                    </a:lnTo>
                    <a:lnTo>
                      <a:pt x="10696" y="8084"/>
                    </a:lnTo>
                    <a:lnTo>
                      <a:pt x="11809" y="6971"/>
                    </a:lnTo>
                    <a:lnTo>
                      <a:pt x="12921" y="5859"/>
                    </a:lnTo>
                    <a:lnTo>
                      <a:pt x="14714" y="4066"/>
                    </a:lnTo>
                    <a:lnTo>
                      <a:pt x="15147" y="3633"/>
                    </a:lnTo>
                    <a:lnTo>
                      <a:pt x="16260" y="2520"/>
                    </a:lnTo>
                    <a:lnTo>
                      <a:pt x="17373" y="1407"/>
                    </a:lnTo>
                    <a:lnTo>
                      <a:pt x="18485" y="294"/>
                    </a:lnTo>
                    <a:lnTo>
                      <a:pt x="18609" y="186"/>
                    </a:lnTo>
                    <a:cubicBezTo>
                      <a:pt x="18594" y="124"/>
                      <a:pt x="18594" y="63"/>
                      <a:pt x="185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09" name="Google Shape;1109;p9"/>
              <p:cNvSpPr/>
              <p:nvPr/>
            </p:nvSpPr>
            <p:spPr>
              <a:xfrm>
                <a:off x="3205700" y="1708363"/>
                <a:ext cx="440525" cy="440500"/>
              </a:xfrm>
              <a:custGeom>
                <a:rect b="b" l="l" r="r" t="t"/>
                <a:pathLst>
                  <a:path extrusionOk="0" h="17620" w="17621">
                    <a:moveTo>
                      <a:pt x="17621" y="0"/>
                    </a:moveTo>
                    <a:lnTo>
                      <a:pt x="17188" y="433"/>
                    </a:lnTo>
                    <a:lnTo>
                      <a:pt x="16075" y="1546"/>
                    </a:lnTo>
                    <a:lnTo>
                      <a:pt x="14962" y="2659"/>
                    </a:lnTo>
                    <a:lnTo>
                      <a:pt x="13849" y="3772"/>
                    </a:lnTo>
                    <a:lnTo>
                      <a:pt x="12736" y="4884"/>
                    </a:lnTo>
                    <a:lnTo>
                      <a:pt x="11608" y="5997"/>
                    </a:lnTo>
                    <a:lnTo>
                      <a:pt x="10495" y="7110"/>
                    </a:lnTo>
                    <a:lnTo>
                      <a:pt x="9383" y="8223"/>
                    </a:lnTo>
                    <a:lnTo>
                      <a:pt x="8270" y="9336"/>
                    </a:lnTo>
                    <a:lnTo>
                      <a:pt x="7172" y="10448"/>
                    </a:lnTo>
                    <a:lnTo>
                      <a:pt x="6060" y="11561"/>
                    </a:lnTo>
                    <a:lnTo>
                      <a:pt x="4947" y="12690"/>
                    </a:lnTo>
                    <a:lnTo>
                      <a:pt x="3834" y="13802"/>
                    </a:lnTo>
                    <a:lnTo>
                      <a:pt x="2721" y="14900"/>
                    </a:lnTo>
                    <a:lnTo>
                      <a:pt x="495" y="17125"/>
                    </a:lnTo>
                    <a:lnTo>
                      <a:pt x="1" y="17620"/>
                    </a:lnTo>
                    <a:lnTo>
                      <a:pt x="186" y="17620"/>
                    </a:lnTo>
                    <a:lnTo>
                      <a:pt x="743" y="17064"/>
                    </a:lnTo>
                    <a:lnTo>
                      <a:pt x="1856" y="15951"/>
                    </a:lnTo>
                    <a:lnTo>
                      <a:pt x="2968" y="14838"/>
                    </a:lnTo>
                    <a:lnTo>
                      <a:pt x="4081" y="13725"/>
                    </a:lnTo>
                    <a:lnTo>
                      <a:pt x="5194" y="12612"/>
                    </a:lnTo>
                    <a:lnTo>
                      <a:pt x="6307" y="11499"/>
                    </a:lnTo>
                    <a:lnTo>
                      <a:pt x="7420" y="10387"/>
                    </a:lnTo>
                    <a:lnTo>
                      <a:pt x="8532" y="9274"/>
                    </a:lnTo>
                    <a:lnTo>
                      <a:pt x="9645" y="8161"/>
                    </a:lnTo>
                    <a:lnTo>
                      <a:pt x="10758" y="7048"/>
                    </a:lnTo>
                    <a:lnTo>
                      <a:pt x="11871" y="5935"/>
                    </a:lnTo>
                    <a:lnTo>
                      <a:pt x="12984" y="4823"/>
                    </a:lnTo>
                    <a:lnTo>
                      <a:pt x="14097" y="3710"/>
                    </a:lnTo>
                    <a:lnTo>
                      <a:pt x="15209" y="2597"/>
                    </a:lnTo>
                    <a:lnTo>
                      <a:pt x="16322" y="1484"/>
                    </a:lnTo>
                    <a:lnTo>
                      <a:pt x="17435" y="371"/>
                    </a:lnTo>
                    <a:lnTo>
                      <a:pt x="17621" y="186"/>
                    </a:lnTo>
                    <a:cubicBezTo>
                      <a:pt x="17621" y="124"/>
                      <a:pt x="17621" y="62"/>
                      <a:pt x="17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10" name="Google Shape;1110;p9"/>
              <p:cNvSpPr/>
              <p:nvPr/>
            </p:nvSpPr>
            <p:spPr>
              <a:xfrm>
                <a:off x="3233150" y="1735788"/>
                <a:ext cx="413450" cy="413475"/>
              </a:xfrm>
              <a:custGeom>
                <a:rect b="b" l="l" r="r" t="t"/>
                <a:pathLst>
                  <a:path extrusionOk="0" h="16539" w="16538">
                    <a:moveTo>
                      <a:pt x="16538" y="1"/>
                    </a:moveTo>
                    <a:lnTo>
                      <a:pt x="16090" y="449"/>
                    </a:lnTo>
                    <a:lnTo>
                      <a:pt x="14977" y="1562"/>
                    </a:lnTo>
                    <a:lnTo>
                      <a:pt x="13864" y="2675"/>
                    </a:lnTo>
                    <a:lnTo>
                      <a:pt x="12751" y="3787"/>
                    </a:lnTo>
                    <a:lnTo>
                      <a:pt x="11638" y="4900"/>
                    </a:lnTo>
                    <a:lnTo>
                      <a:pt x="10510" y="6013"/>
                    </a:lnTo>
                    <a:lnTo>
                      <a:pt x="9397" y="7126"/>
                    </a:lnTo>
                    <a:lnTo>
                      <a:pt x="8285" y="8239"/>
                    </a:lnTo>
                    <a:lnTo>
                      <a:pt x="7172" y="9351"/>
                    </a:lnTo>
                    <a:lnTo>
                      <a:pt x="5008" y="11531"/>
                    </a:lnTo>
                    <a:lnTo>
                      <a:pt x="4946" y="11577"/>
                    </a:lnTo>
                    <a:lnTo>
                      <a:pt x="3833" y="12690"/>
                    </a:lnTo>
                    <a:lnTo>
                      <a:pt x="2720" y="13803"/>
                    </a:lnTo>
                    <a:lnTo>
                      <a:pt x="1623" y="14916"/>
                    </a:lnTo>
                    <a:lnTo>
                      <a:pt x="510" y="16028"/>
                    </a:lnTo>
                    <a:lnTo>
                      <a:pt x="0" y="16538"/>
                    </a:lnTo>
                    <a:lnTo>
                      <a:pt x="201" y="16538"/>
                    </a:lnTo>
                    <a:lnTo>
                      <a:pt x="773" y="15982"/>
                    </a:lnTo>
                    <a:lnTo>
                      <a:pt x="1886" y="14869"/>
                    </a:lnTo>
                    <a:lnTo>
                      <a:pt x="2999" y="13756"/>
                    </a:lnTo>
                    <a:lnTo>
                      <a:pt x="4111" y="12644"/>
                    </a:lnTo>
                    <a:lnTo>
                      <a:pt x="5224" y="11531"/>
                    </a:lnTo>
                    <a:lnTo>
                      <a:pt x="6337" y="10418"/>
                    </a:lnTo>
                    <a:lnTo>
                      <a:pt x="7450" y="9305"/>
                    </a:lnTo>
                    <a:lnTo>
                      <a:pt x="8563" y="8192"/>
                    </a:lnTo>
                    <a:lnTo>
                      <a:pt x="9676" y="7079"/>
                    </a:lnTo>
                    <a:lnTo>
                      <a:pt x="10788" y="5967"/>
                    </a:lnTo>
                    <a:lnTo>
                      <a:pt x="11901" y="4854"/>
                    </a:lnTo>
                    <a:lnTo>
                      <a:pt x="13014" y="3741"/>
                    </a:lnTo>
                    <a:lnTo>
                      <a:pt x="14127" y="2628"/>
                    </a:lnTo>
                    <a:lnTo>
                      <a:pt x="15240" y="1515"/>
                    </a:lnTo>
                    <a:lnTo>
                      <a:pt x="16352" y="403"/>
                    </a:lnTo>
                    <a:lnTo>
                      <a:pt x="16523" y="217"/>
                    </a:lnTo>
                    <a:lnTo>
                      <a:pt x="1653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11" name="Google Shape;1111;p9"/>
              <p:cNvSpPr/>
              <p:nvPr/>
            </p:nvSpPr>
            <p:spPr>
              <a:xfrm>
                <a:off x="3262900" y="1765163"/>
                <a:ext cx="382175" cy="382175"/>
              </a:xfrm>
              <a:custGeom>
                <a:rect b="b" l="l" r="r" t="t"/>
                <a:pathLst>
                  <a:path extrusionOk="0" h="15287" w="15287">
                    <a:moveTo>
                      <a:pt x="15286" y="0"/>
                    </a:moveTo>
                    <a:lnTo>
                      <a:pt x="14900" y="387"/>
                    </a:lnTo>
                    <a:lnTo>
                      <a:pt x="13787" y="1500"/>
                    </a:lnTo>
                    <a:lnTo>
                      <a:pt x="12674" y="2612"/>
                    </a:lnTo>
                    <a:lnTo>
                      <a:pt x="11561" y="3725"/>
                    </a:lnTo>
                    <a:lnTo>
                      <a:pt x="9382" y="5889"/>
                    </a:lnTo>
                    <a:lnTo>
                      <a:pt x="9336" y="5951"/>
                    </a:lnTo>
                    <a:lnTo>
                      <a:pt x="8223" y="7064"/>
                    </a:lnTo>
                    <a:lnTo>
                      <a:pt x="7110" y="8176"/>
                    </a:lnTo>
                    <a:lnTo>
                      <a:pt x="5997" y="9289"/>
                    </a:lnTo>
                    <a:lnTo>
                      <a:pt x="4884" y="10418"/>
                    </a:lnTo>
                    <a:lnTo>
                      <a:pt x="3772" y="11530"/>
                    </a:lnTo>
                    <a:lnTo>
                      <a:pt x="2659" y="12643"/>
                    </a:lnTo>
                    <a:lnTo>
                      <a:pt x="1546" y="13741"/>
                    </a:lnTo>
                    <a:lnTo>
                      <a:pt x="433" y="14853"/>
                    </a:lnTo>
                    <a:lnTo>
                      <a:pt x="0" y="15286"/>
                    </a:lnTo>
                    <a:lnTo>
                      <a:pt x="217" y="15271"/>
                    </a:lnTo>
                    <a:lnTo>
                      <a:pt x="1762" y="13741"/>
                    </a:lnTo>
                    <a:lnTo>
                      <a:pt x="1809" y="13679"/>
                    </a:lnTo>
                    <a:lnTo>
                      <a:pt x="2921" y="12566"/>
                    </a:lnTo>
                    <a:lnTo>
                      <a:pt x="4034" y="11453"/>
                    </a:lnTo>
                    <a:lnTo>
                      <a:pt x="5147" y="10340"/>
                    </a:lnTo>
                    <a:lnTo>
                      <a:pt x="6260" y="9227"/>
                    </a:lnTo>
                    <a:lnTo>
                      <a:pt x="7373" y="8115"/>
                    </a:lnTo>
                    <a:lnTo>
                      <a:pt x="8486" y="7002"/>
                    </a:lnTo>
                    <a:lnTo>
                      <a:pt x="9598" y="5889"/>
                    </a:lnTo>
                    <a:lnTo>
                      <a:pt x="10711" y="4776"/>
                    </a:lnTo>
                    <a:lnTo>
                      <a:pt x="11824" y="3663"/>
                    </a:lnTo>
                    <a:lnTo>
                      <a:pt x="12937" y="2551"/>
                    </a:lnTo>
                    <a:lnTo>
                      <a:pt x="14050" y="1438"/>
                    </a:lnTo>
                    <a:lnTo>
                      <a:pt x="15162" y="325"/>
                    </a:lnTo>
                    <a:lnTo>
                      <a:pt x="15271" y="232"/>
                    </a:lnTo>
                    <a:cubicBezTo>
                      <a:pt x="15271" y="155"/>
                      <a:pt x="15271" y="78"/>
                      <a:pt x="152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12" name="Google Shape;1112;p9"/>
              <p:cNvSpPr/>
              <p:nvPr/>
            </p:nvSpPr>
            <p:spPr>
              <a:xfrm>
                <a:off x="3048450" y="1551488"/>
                <a:ext cx="561450" cy="561450"/>
              </a:xfrm>
              <a:custGeom>
                <a:rect b="b" l="l" r="r" t="t"/>
                <a:pathLst>
                  <a:path extrusionOk="0" h="22458" w="22458">
                    <a:moveTo>
                      <a:pt x="22396" y="0"/>
                    </a:moveTo>
                    <a:lnTo>
                      <a:pt x="22365" y="31"/>
                    </a:lnTo>
                    <a:lnTo>
                      <a:pt x="21252" y="1144"/>
                    </a:lnTo>
                    <a:lnTo>
                      <a:pt x="20139" y="2257"/>
                    </a:lnTo>
                    <a:lnTo>
                      <a:pt x="19026" y="3370"/>
                    </a:lnTo>
                    <a:lnTo>
                      <a:pt x="17898" y="4482"/>
                    </a:lnTo>
                    <a:lnTo>
                      <a:pt x="16785" y="5595"/>
                    </a:lnTo>
                    <a:lnTo>
                      <a:pt x="15673" y="6708"/>
                    </a:lnTo>
                    <a:lnTo>
                      <a:pt x="14560" y="7821"/>
                    </a:lnTo>
                    <a:lnTo>
                      <a:pt x="13462" y="8934"/>
                    </a:lnTo>
                    <a:lnTo>
                      <a:pt x="12350" y="10047"/>
                    </a:lnTo>
                    <a:lnTo>
                      <a:pt x="11237" y="11159"/>
                    </a:lnTo>
                    <a:lnTo>
                      <a:pt x="10124" y="12272"/>
                    </a:lnTo>
                    <a:lnTo>
                      <a:pt x="9011" y="13385"/>
                    </a:lnTo>
                    <a:lnTo>
                      <a:pt x="7898" y="14498"/>
                    </a:lnTo>
                    <a:lnTo>
                      <a:pt x="6785" y="15611"/>
                    </a:lnTo>
                    <a:lnTo>
                      <a:pt x="5673" y="16723"/>
                    </a:lnTo>
                    <a:lnTo>
                      <a:pt x="4560" y="17836"/>
                    </a:lnTo>
                    <a:lnTo>
                      <a:pt x="3432" y="18965"/>
                    </a:lnTo>
                    <a:lnTo>
                      <a:pt x="2319" y="20077"/>
                    </a:lnTo>
                    <a:lnTo>
                      <a:pt x="1206" y="21190"/>
                    </a:lnTo>
                    <a:lnTo>
                      <a:pt x="93" y="22288"/>
                    </a:lnTo>
                    <a:lnTo>
                      <a:pt x="0" y="22380"/>
                    </a:lnTo>
                    <a:lnTo>
                      <a:pt x="155" y="22458"/>
                    </a:lnTo>
                    <a:lnTo>
                      <a:pt x="310" y="22288"/>
                    </a:lnTo>
                    <a:lnTo>
                      <a:pt x="356" y="22241"/>
                    </a:lnTo>
                    <a:lnTo>
                      <a:pt x="1469" y="21128"/>
                    </a:lnTo>
                    <a:lnTo>
                      <a:pt x="2582" y="20016"/>
                    </a:lnTo>
                    <a:lnTo>
                      <a:pt x="3710" y="18903"/>
                    </a:lnTo>
                    <a:lnTo>
                      <a:pt x="4823" y="17790"/>
                    </a:lnTo>
                    <a:lnTo>
                      <a:pt x="5935" y="16677"/>
                    </a:lnTo>
                    <a:lnTo>
                      <a:pt x="7048" y="15564"/>
                    </a:lnTo>
                    <a:lnTo>
                      <a:pt x="8161" y="14451"/>
                    </a:lnTo>
                    <a:lnTo>
                      <a:pt x="9274" y="13339"/>
                    </a:lnTo>
                    <a:lnTo>
                      <a:pt x="10387" y="12226"/>
                    </a:lnTo>
                    <a:lnTo>
                      <a:pt x="11499" y="11113"/>
                    </a:lnTo>
                    <a:lnTo>
                      <a:pt x="12612" y="10000"/>
                    </a:lnTo>
                    <a:lnTo>
                      <a:pt x="13725" y="8887"/>
                    </a:lnTo>
                    <a:lnTo>
                      <a:pt x="14838" y="7775"/>
                    </a:lnTo>
                    <a:lnTo>
                      <a:pt x="15951" y="6662"/>
                    </a:lnTo>
                    <a:lnTo>
                      <a:pt x="17064" y="5549"/>
                    </a:lnTo>
                    <a:lnTo>
                      <a:pt x="18176" y="4436"/>
                    </a:lnTo>
                    <a:lnTo>
                      <a:pt x="19289" y="3323"/>
                    </a:lnTo>
                    <a:lnTo>
                      <a:pt x="20402" y="2210"/>
                    </a:lnTo>
                    <a:lnTo>
                      <a:pt x="21515" y="1098"/>
                    </a:lnTo>
                    <a:lnTo>
                      <a:pt x="22458" y="139"/>
                    </a:lnTo>
                    <a:lnTo>
                      <a:pt x="2239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13" name="Google Shape;1113;p9"/>
              <p:cNvSpPr/>
              <p:nvPr/>
            </p:nvSpPr>
            <p:spPr>
              <a:xfrm>
                <a:off x="3068150" y="1570813"/>
                <a:ext cx="550250" cy="550250"/>
              </a:xfrm>
              <a:custGeom>
                <a:rect b="b" l="l" r="r" t="t"/>
                <a:pathLst>
                  <a:path extrusionOk="0" h="22010" w="22010">
                    <a:moveTo>
                      <a:pt x="21948" y="0"/>
                    </a:moveTo>
                    <a:lnTo>
                      <a:pt x="21577" y="371"/>
                    </a:lnTo>
                    <a:lnTo>
                      <a:pt x="20464" y="1484"/>
                    </a:lnTo>
                    <a:lnTo>
                      <a:pt x="19351" y="2597"/>
                    </a:lnTo>
                    <a:lnTo>
                      <a:pt x="18238" y="3709"/>
                    </a:lnTo>
                    <a:lnTo>
                      <a:pt x="17110" y="4822"/>
                    </a:lnTo>
                    <a:lnTo>
                      <a:pt x="15997" y="5935"/>
                    </a:lnTo>
                    <a:lnTo>
                      <a:pt x="14885" y="7048"/>
                    </a:lnTo>
                    <a:lnTo>
                      <a:pt x="13772" y="8161"/>
                    </a:lnTo>
                    <a:lnTo>
                      <a:pt x="12103" y="9830"/>
                    </a:lnTo>
                    <a:lnTo>
                      <a:pt x="11546" y="10386"/>
                    </a:lnTo>
                    <a:lnTo>
                      <a:pt x="10433" y="11499"/>
                    </a:lnTo>
                    <a:lnTo>
                      <a:pt x="9320" y="12612"/>
                    </a:lnTo>
                    <a:lnTo>
                      <a:pt x="8223" y="13725"/>
                    </a:lnTo>
                    <a:lnTo>
                      <a:pt x="7110" y="14838"/>
                    </a:lnTo>
                    <a:lnTo>
                      <a:pt x="5997" y="15950"/>
                    </a:lnTo>
                    <a:lnTo>
                      <a:pt x="4885" y="17063"/>
                    </a:lnTo>
                    <a:lnTo>
                      <a:pt x="3756" y="18192"/>
                    </a:lnTo>
                    <a:lnTo>
                      <a:pt x="2644" y="19304"/>
                    </a:lnTo>
                    <a:lnTo>
                      <a:pt x="1531" y="20417"/>
                    </a:lnTo>
                    <a:lnTo>
                      <a:pt x="418" y="21515"/>
                    </a:lnTo>
                    <a:lnTo>
                      <a:pt x="1" y="21947"/>
                    </a:lnTo>
                    <a:lnTo>
                      <a:pt x="155" y="22009"/>
                    </a:lnTo>
                    <a:lnTo>
                      <a:pt x="696" y="21468"/>
                    </a:lnTo>
                    <a:lnTo>
                      <a:pt x="1809" y="20355"/>
                    </a:lnTo>
                    <a:lnTo>
                      <a:pt x="2922" y="19243"/>
                    </a:lnTo>
                    <a:lnTo>
                      <a:pt x="5147" y="17017"/>
                    </a:lnTo>
                    <a:lnTo>
                      <a:pt x="6260" y="15904"/>
                    </a:lnTo>
                    <a:lnTo>
                      <a:pt x="7373" y="14791"/>
                    </a:lnTo>
                    <a:lnTo>
                      <a:pt x="9599" y="12566"/>
                    </a:lnTo>
                    <a:lnTo>
                      <a:pt x="10711" y="11453"/>
                    </a:lnTo>
                    <a:lnTo>
                      <a:pt x="11824" y="10340"/>
                    </a:lnTo>
                    <a:lnTo>
                      <a:pt x="12922" y="9227"/>
                    </a:lnTo>
                    <a:lnTo>
                      <a:pt x="14034" y="8114"/>
                    </a:lnTo>
                    <a:lnTo>
                      <a:pt x="15147" y="7002"/>
                    </a:lnTo>
                    <a:lnTo>
                      <a:pt x="16260" y="5889"/>
                    </a:lnTo>
                    <a:lnTo>
                      <a:pt x="17373" y="4776"/>
                    </a:lnTo>
                    <a:lnTo>
                      <a:pt x="18486" y="3663"/>
                    </a:lnTo>
                    <a:lnTo>
                      <a:pt x="19599" y="2550"/>
                    </a:lnTo>
                    <a:lnTo>
                      <a:pt x="20711" y="1437"/>
                    </a:lnTo>
                    <a:lnTo>
                      <a:pt x="21824" y="325"/>
                    </a:lnTo>
                    <a:lnTo>
                      <a:pt x="22010" y="155"/>
                    </a:lnTo>
                    <a:lnTo>
                      <a:pt x="219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14" name="Google Shape;1114;p9"/>
              <p:cNvSpPr/>
              <p:nvPr/>
            </p:nvSpPr>
            <p:spPr>
              <a:xfrm>
                <a:off x="2994750" y="1497388"/>
                <a:ext cx="586175" cy="586175"/>
              </a:xfrm>
              <a:custGeom>
                <a:rect b="b" l="l" r="r" t="t"/>
                <a:pathLst>
                  <a:path extrusionOk="0" h="23447" w="23447">
                    <a:moveTo>
                      <a:pt x="23369" y="0"/>
                    </a:moveTo>
                    <a:lnTo>
                      <a:pt x="22287" y="1082"/>
                    </a:lnTo>
                    <a:lnTo>
                      <a:pt x="21174" y="2195"/>
                    </a:lnTo>
                    <a:lnTo>
                      <a:pt x="20046" y="3308"/>
                    </a:lnTo>
                    <a:lnTo>
                      <a:pt x="18933" y="4421"/>
                    </a:lnTo>
                    <a:lnTo>
                      <a:pt x="17821" y="5534"/>
                    </a:lnTo>
                    <a:lnTo>
                      <a:pt x="16708" y="6646"/>
                    </a:lnTo>
                    <a:lnTo>
                      <a:pt x="15610" y="7759"/>
                    </a:lnTo>
                    <a:lnTo>
                      <a:pt x="14498" y="8872"/>
                    </a:lnTo>
                    <a:lnTo>
                      <a:pt x="13385" y="9985"/>
                    </a:lnTo>
                    <a:lnTo>
                      <a:pt x="12272" y="11098"/>
                    </a:lnTo>
                    <a:lnTo>
                      <a:pt x="11159" y="12211"/>
                    </a:lnTo>
                    <a:lnTo>
                      <a:pt x="10046" y="13323"/>
                    </a:lnTo>
                    <a:lnTo>
                      <a:pt x="8933" y="14436"/>
                    </a:lnTo>
                    <a:lnTo>
                      <a:pt x="7821" y="15549"/>
                    </a:lnTo>
                    <a:lnTo>
                      <a:pt x="6708" y="16662"/>
                    </a:lnTo>
                    <a:lnTo>
                      <a:pt x="5595" y="17775"/>
                    </a:lnTo>
                    <a:lnTo>
                      <a:pt x="4482" y="18887"/>
                    </a:lnTo>
                    <a:lnTo>
                      <a:pt x="3369" y="20000"/>
                    </a:lnTo>
                    <a:lnTo>
                      <a:pt x="2241" y="21129"/>
                    </a:lnTo>
                    <a:lnTo>
                      <a:pt x="1128" y="22241"/>
                    </a:lnTo>
                    <a:lnTo>
                      <a:pt x="15" y="23354"/>
                    </a:lnTo>
                    <a:lnTo>
                      <a:pt x="0" y="23370"/>
                    </a:lnTo>
                    <a:lnTo>
                      <a:pt x="124" y="23447"/>
                    </a:lnTo>
                    <a:lnTo>
                      <a:pt x="294" y="23292"/>
                    </a:lnTo>
                    <a:lnTo>
                      <a:pt x="1407" y="22180"/>
                    </a:lnTo>
                    <a:lnTo>
                      <a:pt x="2519" y="21067"/>
                    </a:lnTo>
                    <a:lnTo>
                      <a:pt x="3632" y="19938"/>
                    </a:lnTo>
                    <a:lnTo>
                      <a:pt x="4745" y="18826"/>
                    </a:lnTo>
                    <a:lnTo>
                      <a:pt x="5858" y="17713"/>
                    </a:lnTo>
                    <a:lnTo>
                      <a:pt x="8083" y="15487"/>
                    </a:lnTo>
                    <a:lnTo>
                      <a:pt x="9181" y="14374"/>
                    </a:lnTo>
                    <a:lnTo>
                      <a:pt x="10294" y="13262"/>
                    </a:lnTo>
                    <a:lnTo>
                      <a:pt x="12102" y="11469"/>
                    </a:lnTo>
                    <a:lnTo>
                      <a:pt x="12519" y="11036"/>
                    </a:lnTo>
                    <a:lnTo>
                      <a:pt x="13632" y="9923"/>
                    </a:lnTo>
                    <a:lnTo>
                      <a:pt x="14745" y="8810"/>
                    </a:lnTo>
                    <a:lnTo>
                      <a:pt x="15858" y="7697"/>
                    </a:lnTo>
                    <a:lnTo>
                      <a:pt x="16970" y="6585"/>
                    </a:lnTo>
                    <a:lnTo>
                      <a:pt x="18083" y="5472"/>
                    </a:lnTo>
                    <a:lnTo>
                      <a:pt x="19196" y="4359"/>
                    </a:lnTo>
                    <a:lnTo>
                      <a:pt x="20309" y="3246"/>
                    </a:lnTo>
                    <a:lnTo>
                      <a:pt x="21422" y="2133"/>
                    </a:lnTo>
                    <a:lnTo>
                      <a:pt x="22550" y="1036"/>
                    </a:lnTo>
                    <a:lnTo>
                      <a:pt x="23446" y="140"/>
                    </a:lnTo>
                    <a:lnTo>
                      <a:pt x="23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15" name="Google Shape;1115;p9"/>
              <p:cNvSpPr/>
              <p:nvPr/>
            </p:nvSpPr>
            <p:spPr>
              <a:xfrm>
                <a:off x="3012125" y="1514763"/>
                <a:ext cx="579225" cy="579250"/>
              </a:xfrm>
              <a:custGeom>
                <a:rect b="b" l="l" r="r" t="t"/>
                <a:pathLst>
                  <a:path extrusionOk="0" h="23170" w="23169">
                    <a:moveTo>
                      <a:pt x="23091" y="1"/>
                    </a:moveTo>
                    <a:lnTo>
                      <a:pt x="22705" y="387"/>
                    </a:lnTo>
                    <a:lnTo>
                      <a:pt x="21592" y="1500"/>
                    </a:lnTo>
                    <a:lnTo>
                      <a:pt x="20479" y="2613"/>
                    </a:lnTo>
                    <a:lnTo>
                      <a:pt x="19351" y="3726"/>
                    </a:lnTo>
                    <a:lnTo>
                      <a:pt x="18238" y="4839"/>
                    </a:lnTo>
                    <a:lnTo>
                      <a:pt x="17126" y="5951"/>
                    </a:lnTo>
                    <a:lnTo>
                      <a:pt x="16013" y="7064"/>
                    </a:lnTo>
                    <a:lnTo>
                      <a:pt x="14915" y="8177"/>
                    </a:lnTo>
                    <a:lnTo>
                      <a:pt x="13803" y="9290"/>
                    </a:lnTo>
                    <a:lnTo>
                      <a:pt x="12690" y="10403"/>
                    </a:lnTo>
                    <a:lnTo>
                      <a:pt x="11577" y="11516"/>
                    </a:lnTo>
                    <a:lnTo>
                      <a:pt x="10464" y="12628"/>
                    </a:lnTo>
                    <a:lnTo>
                      <a:pt x="9351" y="13741"/>
                    </a:lnTo>
                    <a:lnTo>
                      <a:pt x="8238" y="14854"/>
                    </a:lnTo>
                    <a:lnTo>
                      <a:pt x="7126" y="15967"/>
                    </a:lnTo>
                    <a:lnTo>
                      <a:pt x="6013" y="17080"/>
                    </a:lnTo>
                    <a:lnTo>
                      <a:pt x="4900" y="18192"/>
                    </a:lnTo>
                    <a:lnTo>
                      <a:pt x="3787" y="19305"/>
                    </a:lnTo>
                    <a:lnTo>
                      <a:pt x="2659" y="20434"/>
                    </a:lnTo>
                    <a:lnTo>
                      <a:pt x="1546" y="21546"/>
                    </a:lnTo>
                    <a:lnTo>
                      <a:pt x="433" y="22659"/>
                    </a:lnTo>
                    <a:lnTo>
                      <a:pt x="1" y="23092"/>
                    </a:lnTo>
                    <a:lnTo>
                      <a:pt x="124" y="23169"/>
                    </a:lnTo>
                    <a:lnTo>
                      <a:pt x="712" y="22582"/>
                    </a:lnTo>
                    <a:lnTo>
                      <a:pt x="1824" y="21469"/>
                    </a:lnTo>
                    <a:lnTo>
                      <a:pt x="2937" y="20356"/>
                    </a:lnTo>
                    <a:lnTo>
                      <a:pt x="4050" y="19259"/>
                    </a:lnTo>
                    <a:lnTo>
                      <a:pt x="5163" y="18146"/>
                    </a:lnTo>
                    <a:lnTo>
                      <a:pt x="6276" y="17033"/>
                    </a:lnTo>
                    <a:lnTo>
                      <a:pt x="7388" y="15920"/>
                    </a:lnTo>
                    <a:lnTo>
                      <a:pt x="8501" y="14808"/>
                    </a:lnTo>
                    <a:lnTo>
                      <a:pt x="9614" y="13695"/>
                    </a:lnTo>
                    <a:lnTo>
                      <a:pt x="10727" y="12582"/>
                    </a:lnTo>
                    <a:lnTo>
                      <a:pt x="11840" y="11469"/>
                    </a:lnTo>
                    <a:lnTo>
                      <a:pt x="12952" y="10356"/>
                    </a:lnTo>
                    <a:lnTo>
                      <a:pt x="14065" y="9244"/>
                    </a:lnTo>
                    <a:lnTo>
                      <a:pt x="15178" y="8131"/>
                    </a:lnTo>
                    <a:lnTo>
                      <a:pt x="16291" y="7018"/>
                    </a:lnTo>
                    <a:lnTo>
                      <a:pt x="17404" y="5905"/>
                    </a:lnTo>
                    <a:lnTo>
                      <a:pt x="18517" y="4792"/>
                    </a:lnTo>
                    <a:lnTo>
                      <a:pt x="19629" y="3679"/>
                    </a:lnTo>
                    <a:lnTo>
                      <a:pt x="20742" y="2567"/>
                    </a:lnTo>
                    <a:lnTo>
                      <a:pt x="21855" y="1454"/>
                    </a:lnTo>
                    <a:lnTo>
                      <a:pt x="22968" y="341"/>
                    </a:lnTo>
                    <a:lnTo>
                      <a:pt x="23169" y="125"/>
                    </a:lnTo>
                    <a:lnTo>
                      <a:pt x="230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16" name="Google Shape;1116;p9"/>
              <p:cNvSpPr/>
              <p:nvPr/>
            </p:nvSpPr>
            <p:spPr>
              <a:xfrm>
                <a:off x="2947200" y="1449863"/>
                <a:ext cx="598175" cy="598150"/>
              </a:xfrm>
              <a:custGeom>
                <a:rect b="b" l="l" r="r" t="t"/>
                <a:pathLst>
                  <a:path extrusionOk="0" h="23926" w="23927">
                    <a:moveTo>
                      <a:pt x="23834" y="0"/>
                    </a:moveTo>
                    <a:lnTo>
                      <a:pt x="23076" y="758"/>
                    </a:lnTo>
                    <a:lnTo>
                      <a:pt x="21948" y="1871"/>
                    </a:lnTo>
                    <a:lnTo>
                      <a:pt x="20835" y="2983"/>
                    </a:lnTo>
                    <a:lnTo>
                      <a:pt x="19723" y="4096"/>
                    </a:lnTo>
                    <a:lnTo>
                      <a:pt x="18610" y="5209"/>
                    </a:lnTo>
                    <a:lnTo>
                      <a:pt x="17512" y="6322"/>
                    </a:lnTo>
                    <a:lnTo>
                      <a:pt x="16400" y="7435"/>
                    </a:lnTo>
                    <a:lnTo>
                      <a:pt x="15287" y="8547"/>
                    </a:lnTo>
                    <a:lnTo>
                      <a:pt x="14174" y="9660"/>
                    </a:lnTo>
                    <a:lnTo>
                      <a:pt x="13061" y="10773"/>
                    </a:lnTo>
                    <a:lnTo>
                      <a:pt x="11948" y="11886"/>
                    </a:lnTo>
                    <a:lnTo>
                      <a:pt x="10835" y="12999"/>
                    </a:lnTo>
                    <a:lnTo>
                      <a:pt x="9723" y="14112"/>
                    </a:lnTo>
                    <a:lnTo>
                      <a:pt x="8610" y="15224"/>
                    </a:lnTo>
                    <a:lnTo>
                      <a:pt x="7497" y="16337"/>
                    </a:lnTo>
                    <a:lnTo>
                      <a:pt x="6384" y="17450"/>
                    </a:lnTo>
                    <a:lnTo>
                      <a:pt x="5271" y="18563"/>
                    </a:lnTo>
                    <a:lnTo>
                      <a:pt x="4159" y="19676"/>
                    </a:lnTo>
                    <a:lnTo>
                      <a:pt x="3046" y="20788"/>
                    </a:lnTo>
                    <a:lnTo>
                      <a:pt x="805" y="23030"/>
                    </a:lnTo>
                    <a:lnTo>
                      <a:pt x="1" y="23833"/>
                    </a:lnTo>
                    <a:lnTo>
                      <a:pt x="109" y="23926"/>
                    </a:lnTo>
                    <a:lnTo>
                      <a:pt x="1083" y="22952"/>
                    </a:lnTo>
                    <a:lnTo>
                      <a:pt x="2196" y="21839"/>
                    </a:lnTo>
                    <a:lnTo>
                      <a:pt x="3309" y="20727"/>
                    </a:lnTo>
                    <a:lnTo>
                      <a:pt x="4421" y="19614"/>
                    </a:lnTo>
                    <a:lnTo>
                      <a:pt x="5534" y="18501"/>
                    </a:lnTo>
                    <a:lnTo>
                      <a:pt x="6647" y="17388"/>
                    </a:lnTo>
                    <a:lnTo>
                      <a:pt x="7760" y="16275"/>
                    </a:lnTo>
                    <a:lnTo>
                      <a:pt x="8873" y="15163"/>
                    </a:lnTo>
                    <a:lnTo>
                      <a:pt x="9985" y="14050"/>
                    </a:lnTo>
                    <a:lnTo>
                      <a:pt x="11098" y="12937"/>
                    </a:lnTo>
                    <a:lnTo>
                      <a:pt x="12211" y="11824"/>
                    </a:lnTo>
                    <a:lnTo>
                      <a:pt x="13324" y="10711"/>
                    </a:lnTo>
                    <a:lnTo>
                      <a:pt x="14437" y="9598"/>
                    </a:lnTo>
                    <a:lnTo>
                      <a:pt x="15549" y="8486"/>
                    </a:lnTo>
                    <a:lnTo>
                      <a:pt x="16662" y="7373"/>
                    </a:lnTo>
                    <a:lnTo>
                      <a:pt x="17775" y="6260"/>
                    </a:lnTo>
                    <a:lnTo>
                      <a:pt x="18888" y="5147"/>
                    </a:lnTo>
                    <a:lnTo>
                      <a:pt x="20001" y="4034"/>
                    </a:lnTo>
                    <a:lnTo>
                      <a:pt x="21114" y="2937"/>
                    </a:lnTo>
                    <a:lnTo>
                      <a:pt x="22226" y="1809"/>
                    </a:lnTo>
                    <a:lnTo>
                      <a:pt x="23339" y="696"/>
                    </a:lnTo>
                    <a:lnTo>
                      <a:pt x="23927" y="109"/>
                    </a:lnTo>
                    <a:lnTo>
                      <a:pt x="238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17" name="Google Shape;1117;p9"/>
              <p:cNvSpPr/>
              <p:nvPr/>
            </p:nvSpPr>
            <p:spPr>
              <a:xfrm>
                <a:off x="2932525" y="1435188"/>
                <a:ext cx="599725" cy="599700"/>
              </a:xfrm>
              <a:custGeom>
                <a:rect b="b" l="l" r="r" t="t"/>
                <a:pathLst>
                  <a:path extrusionOk="0" h="23988" w="23989">
                    <a:moveTo>
                      <a:pt x="23880" y="0"/>
                    </a:moveTo>
                    <a:lnTo>
                      <a:pt x="23663" y="232"/>
                    </a:lnTo>
                    <a:lnTo>
                      <a:pt x="22535" y="1345"/>
                    </a:lnTo>
                    <a:lnTo>
                      <a:pt x="21422" y="2458"/>
                    </a:lnTo>
                    <a:lnTo>
                      <a:pt x="20310" y="3570"/>
                    </a:lnTo>
                    <a:lnTo>
                      <a:pt x="19197" y="4683"/>
                    </a:lnTo>
                    <a:lnTo>
                      <a:pt x="18099" y="5796"/>
                    </a:lnTo>
                    <a:lnTo>
                      <a:pt x="16987" y="6909"/>
                    </a:lnTo>
                    <a:lnTo>
                      <a:pt x="15874" y="8022"/>
                    </a:lnTo>
                    <a:lnTo>
                      <a:pt x="14761" y="9134"/>
                    </a:lnTo>
                    <a:lnTo>
                      <a:pt x="13648" y="10247"/>
                    </a:lnTo>
                    <a:lnTo>
                      <a:pt x="12535" y="11360"/>
                    </a:lnTo>
                    <a:lnTo>
                      <a:pt x="11422" y="12473"/>
                    </a:lnTo>
                    <a:lnTo>
                      <a:pt x="10310" y="13586"/>
                    </a:lnTo>
                    <a:lnTo>
                      <a:pt x="9197" y="14699"/>
                    </a:lnTo>
                    <a:lnTo>
                      <a:pt x="8084" y="15811"/>
                    </a:lnTo>
                    <a:lnTo>
                      <a:pt x="6971" y="16924"/>
                    </a:lnTo>
                    <a:lnTo>
                      <a:pt x="5858" y="18037"/>
                    </a:lnTo>
                    <a:lnTo>
                      <a:pt x="4746" y="19150"/>
                    </a:lnTo>
                    <a:lnTo>
                      <a:pt x="3633" y="20263"/>
                    </a:lnTo>
                    <a:lnTo>
                      <a:pt x="2520" y="21375"/>
                    </a:lnTo>
                    <a:lnTo>
                      <a:pt x="1407" y="22488"/>
                    </a:lnTo>
                    <a:lnTo>
                      <a:pt x="279" y="23617"/>
                    </a:lnTo>
                    <a:lnTo>
                      <a:pt x="1" y="23879"/>
                    </a:lnTo>
                    <a:lnTo>
                      <a:pt x="109" y="23987"/>
                    </a:lnTo>
                    <a:lnTo>
                      <a:pt x="557" y="23555"/>
                    </a:lnTo>
                    <a:lnTo>
                      <a:pt x="1670" y="22426"/>
                    </a:lnTo>
                    <a:lnTo>
                      <a:pt x="2783" y="21314"/>
                    </a:lnTo>
                    <a:lnTo>
                      <a:pt x="3896" y="20201"/>
                    </a:lnTo>
                    <a:lnTo>
                      <a:pt x="5008" y="19088"/>
                    </a:lnTo>
                    <a:lnTo>
                      <a:pt x="6121" y="17975"/>
                    </a:lnTo>
                    <a:lnTo>
                      <a:pt x="7234" y="16862"/>
                    </a:lnTo>
                    <a:lnTo>
                      <a:pt x="8347" y="15750"/>
                    </a:lnTo>
                    <a:lnTo>
                      <a:pt x="10495" y="13617"/>
                    </a:lnTo>
                    <a:lnTo>
                      <a:pt x="10572" y="13524"/>
                    </a:lnTo>
                    <a:lnTo>
                      <a:pt x="11685" y="12411"/>
                    </a:lnTo>
                    <a:lnTo>
                      <a:pt x="12798" y="11298"/>
                    </a:lnTo>
                    <a:lnTo>
                      <a:pt x="13911" y="10185"/>
                    </a:lnTo>
                    <a:lnTo>
                      <a:pt x="15024" y="9073"/>
                    </a:lnTo>
                    <a:lnTo>
                      <a:pt x="16136" y="7960"/>
                    </a:lnTo>
                    <a:lnTo>
                      <a:pt x="17249" y="6847"/>
                    </a:lnTo>
                    <a:lnTo>
                      <a:pt x="18362" y="5734"/>
                    </a:lnTo>
                    <a:lnTo>
                      <a:pt x="19475" y="4621"/>
                    </a:lnTo>
                    <a:lnTo>
                      <a:pt x="20588" y="3524"/>
                    </a:lnTo>
                    <a:lnTo>
                      <a:pt x="21701" y="2396"/>
                    </a:lnTo>
                    <a:lnTo>
                      <a:pt x="22813" y="1283"/>
                    </a:lnTo>
                    <a:lnTo>
                      <a:pt x="23926" y="170"/>
                    </a:lnTo>
                    <a:lnTo>
                      <a:pt x="23988" y="108"/>
                    </a:lnTo>
                    <a:cubicBezTo>
                      <a:pt x="23957" y="77"/>
                      <a:pt x="23911" y="46"/>
                      <a:pt x="238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18" name="Google Shape;1118;p9"/>
              <p:cNvSpPr/>
              <p:nvPr/>
            </p:nvSpPr>
            <p:spPr>
              <a:xfrm>
                <a:off x="2962675" y="1464938"/>
                <a:ext cx="595075" cy="595450"/>
              </a:xfrm>
              <a:custGeom>
                <a:rect b="b" l="l" r="r" t="t"/>
                <a:pathLst>
                  <a:path extrusionOk="0" h="23818" w="23803">
                    <a:moveTo>
                      <a:pt x="23709" y="0"/>
                    </a:moveTo>
                    <a:lnTo>
                      <a:pt x="23570" y="155"/>
                    </a:lnTo>
                    <a:lnTo>
                      <a:pt x="22457" y="1268"/>
                    </a:lnTo>
                    <a:lnTo>
                      <a:pt x="21329" y="2380"/>
                    </a:lnTo>
                    <a:lnTo>
                      <a:pt x="20216" y="3493"/>
                    </a:lnTo>
                    <a:lnTo>
                      <a:pt x="19104" y="4606"/>
                    </a:lnTo>
                    <a:lnTo>
                      <a:pt x="17991" y="5719"/>
                    </a:lnTo>
                    <a:lnTo>
                      <a:pt x="16893" y="6832"/>
                    </a:lnTo>
                    <a:lnTo>
                      <a:pt x="15781" y="7944"/>
                    </a:lnTo>
                    <a:lnTo>
                      <a:pt x="14668" y="9057"/>
                    </a:lnTo>
                    <a:lnTo>
                      <a:pt x="13555" y="10170"/>
                    </a:lnTo>
                    <a:lnTo>
                      <a:pt x="12442" y="11283"/>
                    </a:lnTo>
                    <a:lnTo>
                      <a:pt x="11329" y="12396"/>
                    </a:lnTo>
                    <a:lnTo>
                      <a:pt x="10216" y="13509"/>
                    </a:lnTo>
                    <a:lnTo>
                      <a:pt x="9104" y="14621"/>
                    </a:lnTo>
                    <a:lnTo>
                      <a:pt x="7991" y="15734"/>
                    </a:lnTo>
                    <a:lnTo>
                      <a:pt x="5812" y="17913"/>
                    </a:lnTo>
                    <a:lnTo>
                      <a:pt x="5765" y="17960"/>
                    </a:lnTo>
                    <a:lnTo>
                      <a:pt x="4652" y="19073"/>
                    </a:lnTo>
                    <a:lnTo>
                      <a:pt x="3540" y="20185"/>
                    </a:lnTo>
                    <a:lnTo>
                      <a:pt x="2427" y="21298"/>
                    </a:lnTo>
                    <a:lnTo>
                      <a:pt x="1298" y="22427"/>
                    </a:lnTo>
                    <a:lnTo>
                      <a:pt x="186" y="23539"/>
                    </a:lnTo>
                    <a:lnTo>
                      <a:pt x="0" y="23725"/>
                    </a:lnTo>
                    <a:lnTo>
                      <a:pt x="108" y="23818"/>
                    </a:lnTo>
                    <a:lnTo>
                      <a:pt x="464" y="23462"/>
                    </a:lnTo>
                    <a:lnTo>
                      <a:pt x="1577" y="22349"/>
                    </a:lnTo>
                    <a:lnTo>
                      <a:pt x="2690" y="21236"/>
                    </a:lnTo>
                    <a:lnTo>
                      <a:pt x="3802" y="20124"/>
                    </a:lnTo>
                    <a:lnTo>
                      <a:pt x="4915" y="19011"/>
                    </a:lnTo>
                    <a:lnTo>
                      <a:pt x="6028" y="17898"/>
                    </a:lnTo>
                    <a:lnTo>
                      <a:pt x="7141" y="16785"/>
                    </a:lnTo>
                    <a:lnTo>
                      <a:pt x="8254" y="15672"/>
                    </a:lnTo>
                    <a:lnTo>
                      <a:pt x="9366" y="14560"/>
                    </a:lnTo>
                    <a:lnTo>
                      <a:pt x="10479" y="13447"/>
                    </a:lnTo>
                    <a:lnTo>
                      <a:pt x="11592" y="12334"/>
                    </a:lnTo>
                    <a:lnTo>
                      <a:pt x="12705" y="11221"/>
                    </a:lnTo>
                    <a:lnTo>
                      <a:pt x="13818" y="10108"/>
                    </a:lnTo>
                    <a:lnTo>
                      <a:pt x="14930" y="8995"/>
                    </a:lnTo>
                    <a:lnTo>
                      <a:pt x="16043" y="7883"/>
                    </a:lnTo>
                    <a:lnTo>
                      <a:pt x="17156" y="6770"/>
                    </a:lnTo>
                    <a:lnTo>
                      <a:pt x="18269" y="5657"/>
                    </a:lnTo>
                    <a:lnTo>
                      <a:pt x="19382" y="4544"/>
                    </a:lnTo>
                    <a:lnTo>
                      <a:pt x="20495" y="3431"/>
                    </a:lnTo>
                    <a:lnTo>
                      <a:pt x="21607" y="2334"/>
                    </a:lnTo>
                    <a:lnTo>
                      <a:pt x="22720" y="1206"/>
                    </a:lnTo>
                    <a:lnTo>
                      <a:pt x="23802" y="124"/>
                    </a:lnTo>
                    <a:lnTo>
                      <a:pt x="237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19" name="Google Shape;1119;p9"/>
              <p:cNvSpPr/>
              <p:nvPr/>
            </p:nvSpPr>
            <p:spPr>
              <a:xfrm>
                <a:off x="2919000" y="1421663"/>
                <a:ext cx="599325" cy="599325"/>
              </a:xfrm>
              <a:custGeom>
                <a:rect b="b" l="l" r="r" t="t"/>
                <a:pathLst>
                  <a:path extrusionOk="0" h="23973" w="23973">
                    <a:moveTo>
                      <a:pt x="23864" y="0"/>
                    </a:moveTo>
                    <a:lnTo>
                      <a:pt x="23076" y="773"/>
                    </a:lnTo>
                    <a:lnTo>
                      <a:pt x="21963" y="1886"/>
                    </a:lnTo>
                    <a:lnTo>
                      <a:pt x="20851" y="2999"/>
                    </a:lnTo>
                    <a:lnTo>
                      <a:pt x="19738" y="4111"/>
                    </a:lnTo>
                    <a:lnTo>
                      <a:pt x="18640" y="5224"/>
                    </a:lnTo>
                    <a:lnTo>
                      <a:pt x="17528" y="6337"/>
                    </a:lnTo>
                    <a:lnTo>
                      <a:pt x="16415" y="7450"/>
                    </a:lnTo>
                    <a:lnTo>
                      <a:pt x="15302" y="8563"/>
                    </a:lnTo>
                    <a:lnTo>
                      <a:pt x="14189" y="9675"/>
                    </a:lnTo>
                    <a:lnTo>
                      <a:pt x="13076" y="10788"/>
                    </a:lnTo>
                    <a:lnTo>
                      <a:pt x="11963" y="11901"/>
                    </a:lnTo>
                    <a:lnTo>
                      <a:pt x="10851" y="13014"/>
                    </a:lnTo>
                    <a:lnTo>
                      <a:pt x="9738" y="14127"/>
                    </a:lnTo>
                    <a:lnTo>
                      <a:pt x="8069" y="15796"/>
                    </a:lnTo>
                    <a:lnTo>
                      <a:pt x="7512" y="16352"/>
                    </a:lnTo>
                    <a:lnTo>
                      <a:pt x="6399" y="17465"/>
                    </a:lnTo>
                    <a:lnTo>
                      <a:pt x="5287" y="18578"/>
                    </a:lnTo>
                    <a:lnTo>
                      <a:pt x="4174" y="19691"/>
                    </a:lnTo>
                    <a:lnTo>
                      <a:pt x="3061" y="20804"/>
                    </a:lnTo>
                    <a:lnTo>
                      <a:pt x="1948" y="21916"/>
                    </a:lnTo>
                    <a:lnTo>
                      <a:pt x="835" y="23029"/>
                    </a:lnTo>
                    <a:lnTo>
                      <a:pt x="1" y="23864"/>
                    </a:lnTo>
                    <a:lnTo>
                      <a:pt x="109" y="23972"/>
                    </a:lnTo>
                    <a:lnTo>
                      <a:pt x="1098" y="22967"/>
                    </a:lnTo>
                    <a:lnTo>
                      <a:pt x="2211" y="21855"/>
                    </a:lnTo>
                    <a:lnTo>
                      <a:pt x="3324" y="20742"/>
                    </a:lnTo>
                    <a:lnTo>
                      <a:pt x="5549" y="18516"/>
                    </a:lnTo>
                    <a:lnTo>
                      <a:pt x="6662" y="17403"/>
                    </a:lnTo>
                    <a:lnTo>
                      <a:pt x="7775" y="16291"/>
                    </a:lnTo>
                    <a:lnTo>
                      <a:pt x="8888" y="15178"/>
                    </a:lnTo>
                    <a:lnTo>
                      <a:pt x="10001" y="14065"/>
                    </a:lnTo>
                    <a:lnTo>
                      <a:pt x="11113" y="12952"/>
                    </a:lnTo>
                    <a:lnTo>
                      <a:pt x="12226" y="11839"/>
                    </a:lnTo>
                    <a:lnTo>
                      <a:pt x="13339" y="10726"/>
                    </a:lnTo>
                    <a:lnTo>
                      <a:pt x="14452" y="9614"/>
                    </a:lnTo>
                    <a:lnTo>
                      <a:pt x="15565" y="8501"/>
                    </a:lnTo>
                    <a:lnTo>
                      <a:pt x="16677" y="7388"/>
                    </a:lnTo>
                    <a:lnTo>
                      <a:pt x="17790" y="6275"/>
                    </a:lnTo>
                    <a:lnTo>
                      <a:pt x="18903" y="5162"/>
                    </a:lnTo>
                    <a:lnTo>
                      <a:pt x="20016" y="4065"/>
                    </a:lnTo>
                    <a:lnTo>
                      <a:pt x="21129" y="2937"/>
                    </a:lnTo>
                    <a:lnTo>
                      <a:pt x="22242" y="1824"/>
                    </a:lnTo>
                    <a:lnTo>
                      <a:pt x="23354" y="711"/>
                    </a:lnTo>
                    <a:lnTo>
                      <a:pt x="23973" y="93"/>
                    </a:lnTo>
                    <a:lnTo>
                      <a:pt x="238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20" name="Google Shape;1120;p9"/>
              <p:cNvSpPr/>
              <p:nvPr/>
            </p:nvSpPr>
            <p:spPr>
              <a:xfrm>
                <a:off x="3420150" y="1922813"/>
                <a:ext cx="178550" cy="178525"/>
              </a:xfrm>
              <a:custGeom>
                <a:rect b="b" l="l" r="r" t="t"/>
                <a:pathLst>
                  <a:path extrusionOk="0" h="7141" w="7142">
                    <a:moveTo>
                      <a:pt x="7141" y="0"/>
                    </a:moveTo>
                    <a:lnTo>
                      <a:pt x="6369" y="758"/>
                    </a:lnTo>
                    <a:lnTo>
                      <a:pt x="5256" y="1870"/>
                    </a:lnTo>
                    <a:lnTo>
                      <a:pt x="3092" y="4050"/>
                    </a:lnTo>
                    <a:lnTo>
                      <a:pt x="3030" y="4112"/>
                    </a:lnTo>
                    <a:lnTo>
                      <a:pt x="1917" y="5224"/>
                    </a:lnTo>
                    <a:lnTo>
                      <a:pt x="805" y="6337"/>
                    </a:lnTo>
                    <a:lnTo>
                      <a:pt x="1" y="7141"/>
                    </a:lnTo>
                    <a:cubicBezTo>
                      <a:pt x="155" y="7064"/>
                      <a:pt x="295" y="6971"/>
                      <a:pt x="449" y="6894"/>
                    </a:cubicBezTo>
                    <a:lnTo>
                      <a:pt x="1083" y="6260"/>
                    </a:lnTo>
                    <a:lnTo>
                      <a:pt x="2196" y="5147"/>
                    </a:lnTo>
                    <a:lnTo>
                      <a:pt x="3308" y="4034"/>
                    </a:lnTo>
                    <a:lnTo>
                      <a:pt x="4421" y="2921"/>
                    </a:lnTo>
                    <a:lnTo>
                      <a:pt x="5534" y="1809"/>
                    </a:lnTo>
                    <a:lnTo>
                      <a:pt x="6647" y="696"/>
                    </a:lnTo>
                    <a:lnTo>
                      <a:pt x="6894" y="448"/>
                    </a:lnTo>
                    <a:cubicBezTo>
                      <a:pt x="6971" y="294"/>
                      <a:pt x="7064" y="155"/>
                      <a:pt x="7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21" name="Google Shape;1121;p9"/>
              <p:cNvSpPr/>
              <p:nvPr/>
            </p:nvSpPr>
            <p:spPr>
              <a:xfrm>
                <a:off x="3370325" y="1872588"/>
                <a:ext cx="250775" cy="250775"/>
              </a:xfrm>
              <a:custGeom>
                <a:rect b="b" l="l" r="r" t="t"/>
                <a:pathLst>
                  <a:path extrusionOk="0" h="10031" w="10031">
                    <a:moveTo>
                      <a:pt x="10031" y="0"/>
                    </a:moveTo>
                    <a:lnTo>
                      <a:pt x="9490" y="541"/>
                    </a:lnTo>
                    <a:lnTo>
                      <a:pt x="8377" y="1654"/>
                    </a:lnTo>
                    <a:lnTo>
                      <a:pt x="7264" y="2767"/>
                    </a:lnTo>
                    <a:lnTo>
                      <a:pt x="6151" y="3879"/>
                    </a:lnTo>
                    <a:lnTo>
                      <a:pt x="5023" y="4992"/>
                    </a:lnTo>
                    <a:lnTo>
                      <a:pt x="3926" y="6121"/>
                    </a:lnTo>
                    <a:lnTo>
                      <a:pt x="2813" y="7233"/>
                    </a:lnTo>
                    <a:lnTo>
                      <a:pt x="1700" y="8346"/>
                    </a:lnTo>
                    <a:lnTo>
                      <a:pt x="0" y="10031"/>
                    </a:lnTo>
                    <a:lnTo>
                      <a:pt x="325" y="9907"/>
                    </a:lnTo>
                    <a:lnTo>
                      <a:pt x="850" y="9382"/>
                    </a:lnTo>
                    <a:lnTo>
                      <a:pt x="1963" y="8269"/>
                    </a:lnTo>
                    <a:lnTo>
                      <a:pt x="3076" y="7156"/>
                    </a:lnTo>
                    <a:lnTo>
                      <a:pt x="4189" y="6043"/>
                    </a:lnTo>
                    <a:lnTo>
                      <a:pt x="5301" y="4930"/>
                    </a:lnTo>
                    <a:lnTo>
                      <a:pt x="6414" y="3818"/>
                    </a:lnTo>
                    <a:lnTo>
                      <a:pt x="7527" y="2705"/>
                    </a:lnTo>
                    <a:lnTo>
                      <a:pt x="8640" y="1592"/>
                    </a:lnTo>
                    <a:lnTo>
                      <a:pt x="9753" y="479"/>
                    </a:lnTo>
                    <a:lnTo>
                      <a:pt x="9907" y="340"/>
                    </a:lnTo>
                    <a:cubicBezTo>
                      <a:pt x="9954" y="232"/>
                      <a:pt x="9985" y="124"/>
                      <a:pt x="10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22" name="Google Shape;1122;p9"/>
              <p:cNvSpPr/>
              <p:nvPr/>
            </p:nvSpPr>
            <p:spPr>
              <a:xfrm>
                <a:off x="3329750" y="1832388"/>
                <a:ext cx="303725" cy="303725"/>
              </a:xfrm>
              <a:custGeom>
                <a:rect b="b" l="l" r="r" t="t"/>
                <a:pathLst>
                  <a:path extrusionOk="0" h="12149" w="12149">
                    <a:moveTo>
                      <a:pt x="12148" y="1"/>
                    </a:moveTo>
                    <a:lnTo>
                      <a:pt x="11097" y="1036"/>
                    </a:lnTo>
                    <a:lnTo>
                      <a:pt x="9985" y="2149"/>
                    </a:lnTo>
                    <a:lnTo>
                      <a:pt x="8872" y="3262"/>
                    </a:lnTo>
                    <a:lnTo>
                      <a:pt x="7759" y="4375"/>
                    </a:lnTo>
                    <a:lnTo>
                      <a:pt x="6646" y="5487"/>
                    </a:lnTo>
                    <a:lnTo>
                      <a:pt x="5533" y="6600"/>
                    </a:lnTo>
                    <a:lnTo>
                      <a:pt x="4436" y="7729"/>
                    </a:lnTo>
                    <a:lnTo>
                      <a:pt x="3323" y="8841"/>
                    </a:lnTo>
                    <a:lnTo>
                      <a:pt x="2210" y="9939"/>
                    </a:lnTo>
                    <a:lnTo>
                      <a:pt x="1098" y="11052"/>
                    </a:lnTo>
                    <a:lnTo>
                      <a:pt x="0" y="12149"/>
                    </a:lnTo>
                    <a:lnTo>
                      <a:pt x="278" y="12072"/>
                    </a:lnTo>
                    <a:lnTo>
                      <a:pt x="1360" y="10990"/>
                    </a:lnTo>
                    <a:lnTo>
                      <a:pt x="2473" y="9877"/>
                    </a:lnTo>
                    <a:lnTo>
                      <a:pt x="3586" y="8764"/>
                    </a:lnTo>
                    <a:lnTo>
                      <a:pt x="4699" y="7651"/>
                    </a:lnTo>
                    <a:lnTo>
                      <a:pt x="5812" y="6538"/>
                    </a:lnTo>
                    <a:lnTo>
                      <a:pt x="6924" y="5426"/>
                    </a:lnTo>
                    <a:lnTo>
                      <a:pt x="8037" y="4313"/>
                    </a:lnTo>
                    <a:lnTo>
                      <a:pt x="9150" y="3200"/>
                    </a:lnTo>
                    <a:lnTo>
                      <a:pt x="10263" y="2087"/>
                    </a:lnTo>
                    <a:lnTo>
                      <a:pt x="11376" y="974"/>
                    </a:lnTo>
                    <a:lnTo>
                      <a:pt x="12071" y="279"/>
                    </a:lnTo>
                    <a:cubicBezTo>
                      <a:pt x="12087" y="186"/>
                      <a:pt x="12118" y="93"/>
                      <a:pt x="121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23" name="Google Shape;1123;p9"/>
              <p:cNvSpPr/>
              <p:nvPr/>
            </p:nvSpPr>
            <p:spPr>
              <a:xfrm>
                <a:off x="3294575" y="1797238"/>
                <a:ext cx="346250" cy="346225"/>
              </a:xfrm>
              <a:custGeom>
                <a:rect b="b" l="l" r="r" t="t"/>
                <a:pathLst>
                  <a:path extrusionOk="0" h="13849" w="13850">
                    <a:moveTo>
                      <a:pt x="13849" y="0"/>
                    </a:moveTo>
                    <a:lnTo>
                      <a:pt x="13061" y="773"/>
                    </a:lnTo>
                    <a:lnTo>
                      <a:pt x="12504" y="1329"/>
                    </a:lnTo>
                    <a:lnTo>
                      <a:pt x="11392" y="2442"/>
                    </a:lnTo>
                    <a:lnTo>
                      <a:pt x="10279" y="3555"/>
                    </a:lnTo>
                    <a:lnTo>
                      <a:pt x="9166" y="4668"/>
                    </a:lnTo>
                    <a:lnTo>
                      <a:pt x="8053" y="5781"/>
                    </a:lnTo>
                    <a:lnTo>
                      <a:pt x="6940" y="6893"/>
                    </a:lnTo>
                    <a:lnTo>
                      <a:pt x="5828" y="8006"/>
                    </a:lnTo>
                    <a:lnTo>
                      <a:pt x="4730" y="9135"/>
                    </a:lnTo>
                    <a:lnTo>
                      <a:pt x="3617" y="10232"/>
                    </a:lnTo>
                    <a:lnTo>
                      <a:pt x="2505" y="11345"/>
                    </a:lnTo>
                    <a:lnTo>
                      <a:pt x="1392" y="12458"/>
                    </a:lnTo>
                    <a:lnTo>
                      <a:pt x="279" y="13570"/>
                    </a:lnTo>
                    <a:lnTo>
                      <a:pt x="1" y="13849"/>
                    </a:lnTo>
                    <a:lnTo>
                      <a:pt x="248" y="13802"/>
                    </a:lnTo>
                    <a:lnTo>
                      <a:pt x="542" y="13509"/>
                    </a:lnTo>
                    <a:lnTo>
                      <a:pt x="1654" y="12396"/>
                    </a:lnTo>
                    <a:lnTo>
                      <a:pt x="2767" y="11283"/>
                    </a:lnTo>
                    <a:lnTo>
                      <a:pt x="3880" y="10170"/>
                    </a:lnTo>
                    <a:lnTo>
                      <a:pt x="6044" y="8006"/>
                    </a:lnTo>
                    <a:lnTo>
                      <a:pt x="6106" y="7944"/>
                    </a:lnTo>
                    <a:lnTo>
                      <a:pt x="7219" y="6832"/>
                    </a:lnTo>
                    <a:lnTo>
                      <a:pt x="8331" y="5719"/>
                    </a:lnTo>
                    <a:lnTo>
                      <a:pt x="10557" y="3493"/>
                    </a:lnTo>
                    <a:lnTo>
                      <a:pt x="11670" y="2380"/>
                    </a:lnTo>
                    <a:lnTo>
                      <a:pt x="12783" y="1268"/>
                    </a:lnTo>
                    <a:lnTo>
                      <a:pt x="13803" y="247"/>
                    </a:lnTo>
                    <a:cubicBezTo>
                      <a:pt x="13818" y="155"/>
                      <a:pt x="13834" y="77"/>
                      <a:pt x="13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24" name="Google Shape;1124;p9"/>
              <p:cNvSpPr/>
              <p:nvPr/>
            </p:nvSpPr>
            <p:spPr>
              <a:xfrm>
                <a:off x="2807725" y="1310763"/>
                <a:ext cx="489575" cy="489200"/>
              </a:xfrm>
              <a:custGeom>
                <a:rect b="b" l="l" r="r" t="t"/>
                <a:pathLst>
                  <a:path extrusionOk="0" h="19568" w="19583">
                    <a:moveTo>
                      <a:pt x="19413" y="0"/>
                    </a:moveTo>
                    <a:lnTo>
                      <a:pt x="18640" y="773"/>
                    </a:lnTo>
                    <a:lnTo>
                      <a:pt x="17527" y="1886"/>
                    </a:lnTo>
                    <a:lnTo>
                      <a:pt x="16414" y="2999"/>
                    </a:lnTo>
                    <a:lnTo>
                      <a:pt x="15302" y="4096"/>
                    </a:lnTo>
                    <a:lnTo>
                      <a:pt x="14173" y="5209"/>
                    </a:lnTo>
                    <a:lnTo>
                      <a:pt x="13061" y="6322"/>
                    </a:lnTo>
                    <a:lnTo>
                      <a:pt x="11948" y="7435"/>
                    </a:lnTo>
                    <a:lnTo>
                      <a:pt x="10835" y="8547"/>
                    </a:lnTo>
                    <a:lnTo>
                      <a:pt x="9722" y="9660"/>
                    </a:lnTo>
                    <a:lnTo>
                      <a:pt x="8609" y="10773"/>
                    </a:lnTo>
                    <a:lnTo>
                      <a:pt x="7496" y="11886"/>
                    </a:lnTo>
                    <a:lnTo>
                      <a:pt x="6384" y="12999"/>
                    </a:lnTo>
                    <a:lnTo>
                      <a:pt x="5271" y="14111"/>
                    </a:lnTo>
                    <a:lnTo>
                      <a:pt x="4158" y="15224"/>
                    </a:lnTo>
                    <a:lnTo>
                      <a:pt x="3045" y="16337"/>
                    </a:lnTo>
                    <a:lnTo>
                      <a:pt x="1932" y="17450"/>
                    </a:lnTo>
                    <a:lnTo>
                      <a:pt x="820" y="18563"/>
                    </a:lnTo>
                    <a:lnTo>
                      <a:pt x="0" y="19382"/>
                    </a:lnTo>
                    <a:lnTo>
                      <a:pt x="31" y="19567"/>
                    </a:lnTo>
                    <a:lnTo>
                      <a:pt x="1098" y="18501"/>
                    </a:lnTo>
                    <a:lnTo>
                      <a:pt x="2211" y="17388"/>
                    </a:lnTo>
                    <a:lnTo>
                      <a:pt x="3323" y="16275"/>
                    </a:lnTo>
                    <a:lnTo>
                      <a:pt x="4436" y="15162"/>
                    </a:lnTo>
                    <a:lnTo>
                      <a:pt x="5549" y="14050"/>
                    </a:lnTo>
                    <a:lnTo>
                      <a:pt x="6662" y="12937"/>
                    </a:lnTo>
                    <a:lnTo>
                      <a:pt x="7775" y="11824"/>
                    </a:lnTo>
                    <a:lnTo>
                      <a:pt x="8888" y="10711"/>
                    </a:lnTo>
                    <a:lnTo>
                      <a:pt x="10000" y="9598"/>
                    </a:lnTo>
                    <a:lnTo>
                      <a:pt x="11113" y="8501"/>
                    </a:lnTo>
                    <a:lnTo>
                      <a:pt x="12226" y="7373"/>
                    </a:lnTo>
                    <a:lnTo>
                      <a:pt x="13339" y="6260"/>
                    </a:lnTo>
                    <a:lnTo>
                      <a:pt x="14452" y="5147"/>
                    </a:lnTo>
                    <a:lnTo>
                      <a:pt x="15564" y="4034"/>
                    </a:lnTo>
                    <a:lnTo>
                      <a:pt x="16677" y="2937"/>
                    </a:lnTo>
                    <a:lnTo>
                      <a:pt x="17790" y="1824"/>
                    </a:lnTo>
                    <a:lnTo>
                      <a:pt x="18903" y="711"/>
                    </a:lnTo>
                    <a:lnTo>
                      <a:pt x="19583" y="16"/>
                    </a:lnTo>
                    <a:lnTo>
                      <a:pt x="194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25" name="Google Shape;1125;p9"/>
              <p:cNvSpPr/>
              <p:nvPr/>
            </p:nvSpPr>
            <p:spPr>
              <a:xfrm>
                <a:off x="2804625" y="1307288"/>
                <a:ext cx="468350" cy="468325"/>
              </a:xfrm>
              <a:custGeom>
                <a:rect b="b" l="l" r="r" t="t"/>
                <a:pathLst>
                  <a:path extrusionOk="0" h="18733" w="18734">
                    <a:moveTo>
                      <a:pt x="18548" y="0"/>
                    </a:moveTo>
                    <a:lnTo>
                      <a:pt x="17651" y="912"/>
                    </a:lnTo>
                    <a:lnTo>
                      <a:pt x="16538" y="2025"/>
                    </a:lnTo>
                    <a:lnTo>
                      <a:pt x="15410" y="3138"/>
                    </a:lnTo>
                    <a:lnTo>
                      <a:pt x="14297" y="4235"/>
                    </a:lnTo>
                    <a:lnTo>
                      <a:pt x="13185" y="5348"/>
                    </a:lnTo>
                    <a:lnTo>
                      <a:pt x="12072" y="6461"/>
                    </a:lnTo>
                    <a:lnTo>
                      <a:pt x="10959" y="7574"/>
                    </a:lnTo>
                    <a:lnTo>
                      <a:pt x="9846" y="8686"/>
                    </a:lnTo>
                    <a:lnTo>
                      <a:pt x="8733" y="9799"/>
                    </a:lnTo>
                    <a:lnTo>
                      <a:pt x="7620" y="10912"/>
                    </a:lnTo>
                    <a:lnTo>
                      <a:pt x="6508" y="12025"/>
                    </a:lnTo>
                    <a:lnTo>
                      <a:pt x="5395" y="13138"/>
                    </a:lnTo>
                    <a:lnTo>
                      <a:pt x="4282" y="14250"/>
                    </a:lnTo>
                    <a:lnTo>
                      <a:pt x="3169" y="15363"/>
                    </a:lnTo>
                    <a:lnTo>
                      <a:pt x="2056" y="16476"/>
                    </a:lnTo>
                    <a:lnTo>
                      <a:pt x="944" y="17589"/>
                    </a:lnTo>
                    <a:lnTo>
                      <a:pt x="1" y="18547"/>
                    </a:lnTo>
                    <a:cubicBezTo>
                      <a:pt x="1" y="18609"/>
                      <a:pt x="16" y="18671"/>
                      <a:pt x="16" y="18733"/>
                    </a:cubicBezTo>
                    <a:lnTo>
                      <a:pt x="109" y="18640"/>
                    </a:lnTo>
                    <a:lnTo>
                      <a:pt x="1222" y="17527"/>
                    </a:lnTo>
                    <a:lnTo>
                      <a:pt x="2335" y="16414"/>
                    </a:lnTo>
                    <a:lnTo>
                      <a:pt x="3447" y="15301"/>
                    </a:lnTo>
                    <a:lnTo>
                      <a:pt x="4560" y="14189"/>
                    </a:lnTo>
                    <a:lnTo>
                      <a:pt x="5673" y="13076"/>
                    </a:lnTo>
                    <a:lnTo>
                      <a:pt x="6786" y="11963"/>
                    </a:lnTo>
                    <a:lnTo>
                      <a:pt x="7899" y="10850"/>
                    </a:lnTo>
                    <a:lnTo>
                      <a:pt x="9012" y="9737"/>
                    </a:lnTo>
                    <a:lnTo>
                      <a:pt x="10124" y="8640"/>
                    </a:lnTo>
                    <a:lnTo>
                      <a:pt x="11237" y="7512"/>
                    </a:lnTo>
                    <a:lnTo>
                      <a:pt x="12350" y="6399"/>
                    </a:lnTo>
                    <a:lnTo>
                      <a:pt x="13463" y="5286"/>
                    </a:lnTo>
                    <a:lnTo>
                      <a:pt x="14576" y="4173"/>
                    </a:lnTo>
                    <a:lnTo>
                      <a:pt x="15688" y="3060"/>
                    </a:lnTo>
                    <a:lnTo>
                      <a:pt x="16786" y="1948"/>
                    </a:lnTo>
                    <a:lnTo>
                      <a:pt x="17899" y="835"/>
                    </a:lnTo>
                    <a:lnTo>
                      <a:pt x="18733" y="16"/>
                    </a:lnTo>
                    <a:lnTo>
                      <a:pt x="185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26" name="Google Shape;1126;p9"/>
              <p:cNvSpPr/>
              <p:nvPr/>
            </p:nvSpPr>
            <p:spPr>
              <a:xfrm>
                <a:off x="2802700" y="1305738"/>
                <a:ext cx="444775" cy="444000"/>
              </a:xfrm>
              <a:custGeom>
                <a:rect b="b" l="l" r="r" t="t"/>
                <a:pathLst>
                  <a:path extrusionOk="0" h="17760" w="17791">
                    <a:moveTo>
                      <a:pt x="17589" y="0"/>
                    </a:moveTo>
                    <a:lnTo>
                      <a:pt x="16615" y="974"/>
                    </a:lnTo>
                    <a:lnTo>
                      <a:pt x="15487" y="2087"/>
                    </a:lnTo>
                    <a:lnTo>
                      <a:pt x="14374" y="3200"/>
                    </a:lnTo>
                    <a:lnTo>
                      <a:pt x="13262" y="4297"/>
                    </a:lnTo>
                    <a:lnTo>
                      <a:pt x="12149" y="5410"/>
                    </a:lnTo>
                    <a:lnTo>
                      <a:pt x="11036" y="6523"/>
                    </a:lnTo>
                    <a:lnTo>
                      <a:pt x="9923" y="7636"/>
                    </a:lnTo>
                    <a:lnTo>
                      <a:pt x="8810" y="8748"/>
                    </a:lnTo>
                    <a:lnTo>
                      <a:pt x="7697" y="9861"/>
                    </a:lnTo>
                    <a:lnTo>
                      <a:pt x="6585" y="10974"/>
                    </a:lnTo>
                    <a:lnTo>
                      <a:pt x="5472" y="12087"/>
                    </a:lnTo>
                    <a:lnTo>
                      <a:pt x="4359" y="13200"/>
                    </a:lnTo>
                    <a:lnTo>
                      <a:pt x="3246" y="14312"/>
                    </a:lnTo>
                    <a:lnTo>
                      <a:pt x="2133" y="15425"/>
                    </a:lnTo>
                    <a:lnTo>
                      <a:pt x="1021" y="16538"/>
                    </a:lnTo>
                    <a:lnTo>
                      <a:pt x="0" y="17558"/>
                    </a:lnTo>
                    <a:lnTo>
                      <a:pt x="0" y="17759"/>
                    </a:lnTo>
                    <a:lnTo>
                      <a:pt x="171" y="17589"/>
                    </a:lnTo>
                    <a:lnTo>
                      <a:pt x="1283" y="16476"/>
                    </a:lnTo>
                    <a:lnTo>
                      <a:pt x="2396" y="15363"/>
                    </a:lnTo>
                    <a:lnTo>
                      <a:pt x="3509" y="14251"/>
                    </a:lnTo>
                    <a:lnTo>
                      <a:pt x="4622" y="13138"/>
                    </a:lnTo>
                    <a:lnTo>
                      <a:pt x="5735" y="12025"/>
                    </a:lnTo>
                    <a:lnTo>
                      <a:pt x="6863" y="10912"/>
                    </a:lnTo>
                    <a:lnTo>
                      <a:pt x="7976" y="9799"/>
                    </a:lnTo>
                    <a:lnTo>
                      <a:pt x="9089" y="8702"/>
                    </a:lnTo>
                    <a:lnTo>
                      <a:pt x="10201" y="7574"/>
                    </a:lnTo>
                    <a:lnTo>
                      <a:pt x="11314" y="6461"/>
                    </a:lnTo>
                    <a:lnTo>
                      <a:pt x="12427" y="5348"/>
                    </a:lnTo>
                    <a:lnTo>
                      <a:pt x="13540" y="4235"/>
                    </a:lnTo>
                    <a:lnTo>
                      <a:pt x="14653" y="3122"/>
                    </a:lnTo>
                    <a:lnTo>
                      <a:pt x="15765" y="2010"/>
                    </a:lnTo>
                    <a:lnTo>
                      <a:pt x="16878" y="897"/>
                    </a:lnTo>
                    <a:lnTo>
                      <a:pt x="1779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27" name="Google Shape;1127;p9"/>
              <p:cNvSpPr/>
              <p:nvPr/>
            </p:nvSpPr>
            <p:spPr>
              <a:xfrm>
                <a:off x="2802325" y="1304963"/>
                <a:ext cx="417700" cy="417725"/>
              </a:xfrm>
              <a:custGeom>
                <a:rect b="b" l="l" r="r" t="t"/>
                <a:pathLst>
                  <a:path extrusionOk="0" h="16709" w="16708">
                    <a:moveTo>
                      <a:pt x="16507" y="0"/>
                    </a:moveTo>
                    <a:lnTo>
                      <a:pt x="15502" y="1005"/>
                    </a:lnTo>
                    <a:lnTo>
                      <a:pt x="14389" y="2118"/>
                    </a:lnTo>
                    <a:lnTo>
                      <a:pt x="13277" y="3231"/>
                    </a:lnTo>
                    <a:lnTo>
                      <a:pt x="12164" y="4328"/>
                    </a:lnTo>
                    <a:lnTo>
                      <a:pt x="11051" y="5441"/>
                    </a:lnTo>
                    <a:lnTo>
                      <a:pt x="9938" y="6554"/>
                    </a:lnTo>
                    <a:lnTo>
                      <a:pt x="8825" y="7667"/>
                    </a:lnTo>
                    <a:lnTo>
                      <a:pt x="7712" y="8779"/>
                    </a:lnTo>
                    <a:lnTo>
                      <a:pt x="6600" y="9892"/>
                    </a:lnTo>
                    <a:lnTo>
                      <a:pt x="5487" y="11005"/>
                    </a:lnTo>
                    <a:lnTo>
                      <a:pt x="4374" y="12118"/>
                    </a:lnTo>
                    <a:lnTo>
                      <a:pt x="3261" y="13231"/>
                    </a:lnTo>
                    <a:lnTo>
                      <a:pt x="2148" y="14343"/>
                    </a:lnTo>
                    <a:lnTo>
                      <a:pt x="1036" y="15456"/>
                    </a:lnTo>
                    <a:lnTo>
                      <a:pt x="0" y="16492"/>
                    </a:lnTo>
                    <a:lnTo>
                      <a:pt x="0" y="16708"/>
                    </a:lnTo>
                    <a:lnTo>
                      <a:pt x="201" y="16507"/>
                    </a:lnTo>
                    <a:lnTo>
                      <a:pt x="1314" y="15394"/>
                    </a:lnTo>
                    <a:lnTo>
                      <a:pt x="2427" y="14282"/>
                    </a:lnTo>
                    <a:lnTo>
                      <a:pt x="3539" y="13169"/>
                    </a:lnTo>
                    <a:lnTo>
                      <a:pt x="4652" y="12056"/>
                    </a:lnTo>
                    <a:lnTo>
                      <a:pt x="5765" y="10943"/>
                    </a:lnTo>
                    <a:lnTo>
                      <a:pt x="6878" y="9830"/>
                    </a:lnTo>
                    <a:lnTo>
                      <a:pt x="7991" y="8733"/>
                    </a:lnTo>
                    <a:lnTo>
                      <a:pt x="9104" y="7605"/>
                    </a:lnTo>
                    <a:lnTo>
                      <a:pt x="10216" y="6492"/>
                    </a:lnTo>
                    <a:lnTo>
                      <a:pt x="11329" y="5379"/>
                    </a:lnTo>
                    <a:lnTo>
                      <a:pt x="12442" y="4266"/>
                    </a:lnTo>
                    <a:lnTo>
                      <a:pt x="13555" y="3153"/>
                    </a:lnTo>
                    <a:lnTo>
                      <a:pt x="14668" y="2041"/>
                    </a:lnTo>
                    <a:lnTo>
                      <a:pt x="15780" y="928"/>
                    </a:lnTo>
                    <a:lnTo>
                      <a:pt x="167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28" name="Google Shape;1128;p9"/>
              <p:cNvSpPr/>
              <p:nvPr/>
            </p:nvSpPr>
            <p:spPr>
              <a:xfrm>
                <a:off x="2807325" y="1309988"/>
                <a:ext cx="352050" cy="352025"/>
              </a:xfrm>
              <a:custGeom>
                <a:rect b="b" l="l" r="r" t="t"/>
                <a:pathLst>
                  <a:path extrusionOk="0" h="14081" w="14082">
                    <a:moveTo>
                      <a:pt x="14081" y="0"/>
                    </a:moveTo>
                    <a:cubicBezTo>
                      <a:pt x="14004" y="16"/>
                      <a:pt x="13911" y="31"/>
                      <a:pt x="13834" y="31"/>
                    </a:cubicBezTo>
                    <a:lnTo>
                      <a:pt x="13077" y="804"/>
                    </a:lnTo>
                    <a:lnTo>
                      <a:pt x="11964" y="1917"/>
                    </a:lnTo>
                    <a:lnTo>
                      <a:pt x="10851" y="3030"/>
                    </a:lnTo>
                    <a:lnTo>
                      <a:pt x="9738" y="4127"/>
                    </a:lnTo>
                    <a:lnTo>
                      <a:pt x="8625" y="5240"/>
                    </a:lnTo>
                    <a:lnTo>
                      <a:pt x="7512" y="6353"/>
                    </a:lnTo>
                    <a:lnTo>
                      <a:pt x="6400" y="7466"/>
                    </a:lnTo>
                    <a:lnTo>
                      <a:pt x="5287" y="8578"/>
                    </a:lnTo>
                    <a:lnTo>
                      <a:pt x="4174" y="9691"/>
                    </a:lnTo>
                    <a:lnTo>
                      <a:pt x="3061" y="10804"/>
                    </a:lnTo>
                    <a:lnTo>
                      <a:pt x="1948" y="11917"/>
                    </a:lnTo>
                    <a:lnTo>
                      <a:pt x="836" y="13030"/>
                    </a:lnTo>
                    <a:lnTo>
                      <a:pt x="47" y="13833"/>
                    </a:lnTo>
                    <a:lnTo>
                      <a:pt x="1" y="14081"/>
                    </a:lnTo>
                    <a:lnTo>
                      <a:pt x="1114" y="12968"/>
                    </a:lnTo>
                    <a:lnTo>
                      <a:pt x="2227" y="11855"/>
                    </a:lnTo>
                    <a:lnTo>
                      <a:pt x="3339" y="10742"/>
                    </a:lnTo>
                    <a:lnTo>
                      <a:pt x="4452" y="9629"/>
                    </a:lnTo>
                    <a:lnTo>
                      <a:pt x="5565" y="8532"/>
                    </a:lnTo>
                    <a:lnTo>
                      <a:pt x="6678" y="7404"/>
                    </a:lnTo>
                    <a:lnTo>
                      <a:pt x="7791" y="6291"/>
                    </a:lnTo>
                    <a:lnTo>
                      <a:pt x="8904" y="5178"/>
                    </a:lnTo>
                    <a:lnTo>
                      <a:pt x="10016" y="4065"/>
                    </a:lnTo>
                    <a:lnTo>
                      <a:pt x="11129" y="2952"/>
                    </a:lnTo>
                    <a:lnTo>
                      <a:pt x="12242" y="1840"/>
                    </a:lnTo>
                    <a:lnTo>
                      <a:pt x="13355" y="727"/>
                    </a:lnTo>
                    <a:lnTo>
                      <a:pt x="140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29" name="Google Shape;1129;p9"/>
              <p:cNvSpPr/>
              <p:nvPr/>
            </p:nvSpPr>
            <p:spPr>
              <a:xfrm>
                <a:off x="3131900" y="1634563"/>
                <a:ext cx="505450" cy="505425"/>
              </a:xfrm>
              <a:custGeom>
                <a:rect b="b" l="l" r="r" t="t"/>
                <a:pathLst>
                  <a:path extrusionOk="0" h="20217" w="20218">
                    <a:moveTo>
                      <a:pt x="20186" y="0"/>
                    </a:moveTo>
                    <a:lnTo>
                      <a:pt x="20124" y="47"/>
                    </a:lnTo>
                    <a:lnTo>
                      <a:pt x="19011" y="1159"/>
                    </a:lnTo>
                    <a:lnTo>
                      <a:pt x="17899" y="2272"/>
                    </a:lnTo>
                    <a:lnTo>
                      <a:pt x="16786" y="3385"/>
                    </a:lnTo>
                    <a:lnTo>
                      <a:pt x="15673" y="4498"/>
                    </a:lnTo>
                    <a:lnTo>
                      <a:pt x="14560" y="5611"/>
                    </a:lnTo>
                    <a:lnTo>
                      <a:pt x="13447" y="6724"/>
                    </a:lnTo>
                    <a:lnTo>
                      <a:pt x="12335" y="7836"/>
                    </a:lnTo>
                    <a:lnTo>
                      <a:pt x="11222" y="8949"/>
                    </a:lnTo>
                    <a:lnTo>
                      <a:pt x="9058" y="11128"/>
                    </a:lnTo>
                    <a:lnTo>
                      <a:pt x="8996" y="11175"/>
                    </a:lnTo>
                    <a:lnTo>
                      <a:pt x="7883" y="12288"/>
                    </a:lnTo>
                    <a:lnTo>
                      <a:pt x="6770" y="13400"/>
                    </a:lnTo>
                    <a:lnTo>
                      <a:pt x="5673" y="14513"/>
                    </a:lnTo>
                    <a:lnTo>
                      <a:pt x="4560" y="15642"/>
                    </a:lnTo>
                    <a:lnTo>
                      <a:pt x="3447" y="16754"/>
                    </a:lnTo>
                    <a:lnTo>
                      <a:pt x="2319" y="17867"/>
                    </a:lnTo>
                    <a:lnTo>
                      <a:pt x="1206" y="18965"/>
                    </a:lnTo>
                    <a:lnTo>
                      <a:pt x="94" y="20077"/>
                    </a:lnTo>
                    <a:lnTo>
                      <a:pt x="1" y="20186"/>
                    </a:lnTo>
                    <a:lnTo>
                      <a:pt x="171" y="20216"/>
                    </a:lnTo>
                    <a:lnTo>
                      <a:pt x="356" y="20016"/>
                    </a:lnTo>
                    <a:lnTo>
                      <a:pt x="372" y="20016"/>
                    </a:lnTo>
                    <a:lnTo>
                      <a:pt x="1485" y="18903"/>
                    </a:lnTo>
                    <a:lnTo>
                      <a:pt x="2597" y="17790"/>
                    </a:lnTo>
                    <a:lnTo>
                      <a:pt x="3710" y="16677"/>
                    </a:lnTo>
                    <a:lnTo>
                      <a:pt x="4823" y="15564"/>
                    </a:lnTo>
                    <a:lnTo>
                      <a:pt x="5936" y="14451"/>
                    </a:lnTo>
                    <a:lnTo>
                      <a:pt x="7049" y="13339"/>
                    </a:lnTo>
                    <a:lnTo>
                      <a:pt x="8161" y="12226"/>
                    </a:lnTo>
                    <a:lnTo>
                      <a:pt x="9274" y="11113"/>
                    </a:lnTo>
                    <a:lnTo>
                      <a:pt x="10387" y="10000"/>
                    </a:lnTo>
                    <a:lnTo>
                      <a:pt x="11500" y="8887"/>
                    </a:lnTo>
                    <a:lnTo>
                      <a:pt x="12613" y="7775"/>
                    </a:lnTo>
                    <a:lnTo>
                      <a:pt x="13726" y="6662"/>
                    </a:lnTo>
                    <a:lnTo>
                      <a:pt x="14838" y="5549"/>
                    </a:lnTo>
                    <a:lnTo>
                      <a:pt x="15951" y="4436"/>
                    </a:lnTo>
                    <a:lnTo>
                      <a:pt x="17064" y="3323"/>
                    </a:lnTo>
                    <a:lnTo>
                      <a:pt x="18177" y="2210"/>
                    </a:lnTo>
                    <a:lnTo>
                      <a:pt x="19290" y="1098"/>
                    </a:lnTo>
                    <a:lnTo>
                      <a:pt x="20217" y="170"/>
                    </a:lnTo>
                    <a:cubicBezTo>
                      <a:pt x="20202" y="108"/>
                      <a:pt x="20186" y="62"/>
                      <a:pt x="201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30" name="Google Shape;1130;p9"/>
              <p:cNvSpPr/>
              <p:nvPr/>
            </p:nvSpPr>
            <p:spPr>
              <a:xfrm>
                <a:off x="3109500" y="1612138"/>
                <a:ext cx="522425" cy="522450"/>
              </a:xfrm>
              <a:custGeom>
                <a:rect b="b" l="l" r="r" t="t"/>
                <a:pathLst>
                  <a:path extrusionOk="0" h="20898" w="20897">
                    <a:moveTo>
                      <a:pt x="20850" y="1"/>
                    </a:moveTo>
                    <a:lnTo>
                      <a:pt x="19907" y="944"/>
                    </a:lnTo>
                    <a:lnTo>
                      <a:pt x="18795" y="2056"/>
                    </a:lnTo>
                    <a:lnTo>
                      <a:pt x="17682" y="3169"/>
                    </a:lnTo>
                    <a:lnTo>
                      <a:pt x="16569" y="4282"/>
                    </a:lnTo>
                    <a:lnTo>
                      <a:pt x="15456" y="5395"/>
                    </a:lnTo>
                    <a:lnTo>
                      <a:pt x="14343" y="6508"/>
                    </a:lnTo>
                    <a:lnTo>
                      <a:pt x="13231" y="7621"/>
                    </a:lnTo>
                    <a:lnTo>
                      <a:pt x="12118" y="8733"/>
                    </a:lnTo>
                    <a:lnTo>
                      <a:pt x="11020" y="9846"/>
                    </a:lnTo>
                    <a:lnTo>
                      <a:pt x="9908" y="10959"/>
                    </a:lnTo>
                    <a:lnTo>
                      <a:pt x="8795" y="12072"/>
                    </a:lnTo>
                    <a:lnTo>
                      <a:pt x="7682" y="13185"/>
                    </a:lnTo>
                    <a:lnTo>
                      <a:pt x="6569" y="14297"/>
                    </a:lnTo>
                    <a:lnTo>
                      <a:pt x="4343" y="16539"/>
                    </a:lnTo>
                    <a:lnTo>
                      <a:pt x="3215" y="17651"/>
                    </a:lnTo>
                    <a:lnTo>
                      <a:pt x="2102" y="18764"/>
                    </a:lnTo>
                    <a:lnTo>
                      <a:pt x="0" y="20851"/>
                    </a:lnTo>
                    <a:lnTo>
                      <a:pt x="155" y="20897"/>
                    </a:lnTo>
                    <a:lnTo>
                      <a:pt x="1268" y="19800"/>
                    </a:lnTo>
                    <a:lnTo>
                      <a:pt x="2381" y="18687"/>
                    </a:lnTo>
                    <a:lnTo>
                      <a:pt x="3493" y="17574"/>
                    </a:lnTo>
                    <a:lnTo>
                      <a:pt x="4591" y="16461"/>
                    </a:lnTo>
                    <a:lnTo>
                      <a:pt x="5704" y="15348"/>
                    </a:lnTo>
                    <a:lnTo>
                      <a:pt x="6816" y="14236"/>
                    </a:lnTo>
                    <a:lnTo>
                      <a:pt x="7929" y="13123"/>
                    </a:lnTo>
                    <a:lnTo>
                      <a:pt x="9042" y="12010"/>
                    </a:lnTo>
                    <a:lnTo>
                      <a:pt x="10155" y="10897"/>
                    </a:lnTo>
                    <a:lnTo>
                      <a:pt x="11268" y="9784"/>
                    </a:lnTo>
                    <a:lnTo>
                      <a:pt x="12380" y="8672"/>
                    </a:lnTo>
                    <a:lnTo>
                      <a:pt x="13493" y="7559"/>
                    </a:lnTo>
                    <a:lnTo>
                      <a:pt x="14606" y="6446"/>
                    </a:lnTo>
                    <a:lnTo>
                      <a:pt x="15719" y="5333"/>
                    </a:lnTo>
                    <a:lnTo>
                      <a:pt x="16832" y="4220"/>
                    </a:lnTo>
                    <a:lnTo>
                      <a:pt x="17945" y="3107"/>
                    </a:lnTo>
                    <a:lnTo>
                      <a:pt x="19057" y="1995"/>
                    </a:lnTo>
                    <a:lnTo>
                      <a:pt x="20170" y="882"/>
                    </a:lnTo>
                    <a:lnTo>
                      <a:pt x="20897" y="171"/>
                    </a:lnTo>
                    <a:cubicBezTo>
                      <a:pt x="20881" y="109"/>
                      <a:pt x="20866" y="63"/>
                      <a:pt x="20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31" name="Google Shape;1131;p9"/>
              <p:cNvSpPr/>
              <p:nvPr/>
            </p:nvSpPr>
            <p:spPr>
              <a:xfrm>
                <a:off x="3088625" y="1590888"/>
                <a:ext cx="537125" cy="537125"/>
              </a:xfrm>
              <a:custGeom>
                <a:rect b="b" l="l" r="r" t="t"/>
                <a:pathLst>
                  <a:path extrusionOk="0" h="21485" w="21485">
                    <a:moveTo>
                      <a:pt x="21423" y="1"/>
                    </a:moveTo>
                    <a:lnTo>
                      <a:pt x="20758" y="681"/>
                    </a:lnTo>
                    <a:lnTo>
                      <a:pt x="19645" y="1794"/>
                    </a:lnTo>
                    <a:lnTo>
                      <a:pt x="18532" y="2906"/>
                    </a:lnTo>
                    <a:lnTo>
                      <a:pt x="17419" y="4019"/>
                    </a:lnTo>
                    <a:lnTo>
                      <a:pt x="16291" y="5132"/>
                    </a:lnTo>
                    <a:lnTo>
                      <a:pt x="15178" y="6245"/>
                    </a:lnTo>
                    <a:lnTo>
                      <a:pt x="14066" y="7358"/>
                    </a:lnTo>
                    <a:lnTo>
                      <a:pt x="12953" y="8471"/>
                    </a:lnTo>
                    <a:lnTo>
                      <a:pt x="11855" y="9583"/>
                    </a:lnTo>
                    <a:lnTo>
                      <a:pt x="10743" y="10696"/>
                    </a:lnTo>
                    <a:lnTo>
                      <a:pt x="9630" y="11809"/>
                    </a:lnTo>
                    <a:lnTo>
                      <a:pt x="8517" y="12922"/>
                    </a:lnTo>
                    <a:lnTo>
                      <a:pt x="7404" y="14035"/>
                    </a:lnTo>
                    <a:lnTo>
                      <a:pt x="6291" y="15147"/>
                    </a:lnTo>
                    <a:lnTo>
                      <a:pt x="5178" y="16260"/>
                    </a:lnTo>
                    <a:lnTo>
                      <a:pt x="4050" y="17389"/>
                    </a:lnTo>
                    <a:lnTo>
                      <a:pt x="2937" y="18501"/>
                    </a:lnTo>
                    <a:lnTo>
                      <a:pt x="1825" y="19614"/>
                    </a:lnTo>
                    <a:lnTo>
                      <a:pt x="712" y="20712"/>
                    </a:lnTo>
                    <a:lnTo>
                      <a:pt x="1" y="21438"/>
                    </a:lnTo>
                    <a:lnTo>
                      <a:pt x="155" y="21484"/>
                    </a:lnTo>
                    <a:lnTo>
                      <a:pt x="990" y="20650"/>
                    </a:lnTo>
                    <a:lnTo>
                      <a:pt x="2103" y="19537"/>
                    </a:lnTo>
                    <a:lnTo>
                      <a:pt x="3216" y="18424"/>
                    </a:lnTo>
                    <a:lnTo>
                      <a:pt x="4328" y="17311"/>
                    </a:lnTo>
                    <a:lnTo>
                      <a:pt x="5426" y="16198"/>
                    </a:lnTo>
                    <a:lnTo>
                      <a:pt x="6539" y="15086"/>
                    </a:lnTo>
                    <a:lnTo>
                      <a:pt x="7651" y="13973"/>
                    </a:lnTo>
                    <a:lnTo>
                      <a:pt x="8764" y="12860"/>
                    </a:lnTo>
                    <a:lnTo>
                      <a:pt x="9877" y="11747"/>
                    </a:lnTo>
                    <a:lnTo>
                      <a:pt x="10990" y="10634"/>
                    </a:lnTo>
                    <a:lnTo>
                      <a:pt x="12103" y="9522"/>
                    </a:lnTo>
                    <a:lnTo>
                      <a:pt x="13911" y="7729"/>
                    </a:lnTo>
                    <a:lnTo>
                      <a:pt x="14328" y="7296"/>
                    </a:lnTo>
                    <a:lnTo>
                      <a:pt x="15441" y="6183"/>
                    </a:lnTo>
                    <a:lnTo>
                      <a:pt x="16554" y="5070"/>
                    </a:lnTo>
                    <a:lnTo>
                      <a:pt x="17667" y="3957"/>
                    </a:lnTo>
                    <a:lnTo>
                      <a:pt x="18780" y="2845"/>
                    </a:lnTo>
                    <a:lnTo>
                      <a:pt x="19908" y="1732"/>
                    </a:lnTo>
                    <a:lnTo>
                      <a:pt x="21021" y="619"/>
                    </a:lnTo>
                    <a:lnTo>
                      <a:pt x="21484" y="155"/>
                    </a:lnTo>
                    <a:cubicBezTo>
                      <a:pt x="21453" y="109"/>
                      <a:pt x="21438" y="63"/>
                      <a:pt x="214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32" name="Google Shape;1132;p9"/>
              <p:cNvSpPr/>
              <p:nvPr/>
            </p:nvSpPr>
            <p:spPr>
              <a:xfrm>
                <a:off x="2825875" y="1328538"/>
                <a:ext cx="259700" cy="259300"/>
              </a:xfrm>
              <a:custGeom>
                <a:rect b="b" l="l" r="r" t="t"/>
                <a:pathLst>
                  <a:path extrusionOk="0" h="10372" w="10388">
                    <a:moveTo>
                      <a:pt x="10387" y="0"/>
                    </a:moveTo>
                    <a:lnTo>
                      <a:pt x="10063" y="108"/>
                    </a:lnTo>
                    <a:lnTo>
                      <a:pt x="9012" y="1159"/>
                    </a:lnTo>
                    <a:lnTo>
                      <a:pt x="7899" y="2272"/>
                    </a:lnTo>
                    <a:lnTo>
                      <a:pt x="6786" y="3385"/>
                    </a:lnTo>
                    <a:lnTo>
                      <a:pt x="5658" y="4498"/>
                    </a:lnTo>
                    <a:lnTo>
                      <a:pt x="4545" y="5611"/>
                    </a:lnTo>
                    <a:lnTo>
                      <a:pt x="3432" y="6724"/>
                    </a:lnTo>
                    <a:lnTo>
                      <a:pt x="2319" y="7836"/>
                    </a:lnTo>
                    <a:lnTo>
                      <a:pt x="1206" y="8949"/>
                    </a:lnTo>
                    <a:lnTo>
                      <a:pt x="109" y="10047"/>
                    </a:lnTo>
                    <a:lnTo>
                      <a:pt x="1" y="10371"/>
                    </a:lnTo>
                    <a:lnTo>
                      <a:pt x="356" y="10000"/>
                    </a:lnTo>
                    <a:lnTo>
                      <a:pt x="1469" y="8887"/>
                    </a:lnTo>
                    <a:lnTo>
                      <a:pt x="2597" y="7790"/>
                    </a:lnTo>
                    <a:lnTo>
                      <a:pt x="3710" y="6662"/>
                    </a:lnTo>
                    <a:lnTo>
                      <a:pt x="4823" y="5549"/>
                    </a:lnTo>
                    <a:lnTo>
                      <a:pt x="5936" y="4436"/>
                    </a:lnTo>
                    <a:lnTo>
                      <a:pt x="7049" y="3323"/>
                    </a:lnTo>
                    <a:lnTo>
                      <a:pt x="8162" y="2210"/>
                    </a:lnTo>
                    <a:lnTo>
                      <a:pt x="9274" y="1098"/>
                    </a:lnTo>
                    <a:lnTo>
                      <a:pt x="103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33" name="Google Shape;1133;p9"/>
              <p:cNvSpPr/>
              <p:nvPr/>
            </p:nvSpPr>
            <p:spPr>
              <a:xfrm>
                <a:off x="3030275" y="1532538"/>
                <a:ext cx="570750" cy="571125"/>
              </a:xfrm>
              <a:custGeom>
                <a:rect b="b" l="l" r="r" t="t"/>
                <a:pathLst>
                  <a:path extrusionOk="0" h="22845" w="22830">
                    <a:moveTo>
                      <a:pt x="22752" y="1"/>
                    </a:moveTo>
                    <a:lnTo>
                      <a:pt x="21964" y="789"/>
                    </a:lnTo>
                    <a:lnTo>
                      <a:pt x="20851" y="1902"/>
                    </a:lnTo>
                    <a:lnTo>
                      <a:pt x="19738" y="3015"/>
                    </a:lnTo>
                    <a:lnTo>
                      <a:pt x="18625" y="4128"/>
                    </a:lnTo>
                    <a:lnTo>
                      <a:pt x="17512" y="5240"/>
                    </a:lnTo>
                    <a:lnTo>
                      <a:pt x="16400" y="6353"/>
                    </a:lnTo>
                    <a:lnTo>
                      <a:pt x="15287" y="7466"/>
                    </a:lnTo>
                    <a:lnTo>
                      <a:pt x="14189" y="8579"/>
                    </a:lnTo>
                    <a:lnTo>
                      <a:pt x="13077" y="9692"/>
                    </a:lnTo>
                    <a:lnTo>
                      <a:pt x="11964" y="10805"/>
                    </a:lnTo>
                    <a:lnTo>
                      <a:pt x="10851" y="11917"/>
                    </a:lnTo>
                    <a:lnTo>
                      <a:pt x="9738" y="13030"/>
                    </a:lnTo>
                    <a:lnTo>
                      <a:pt x="7512" y="15256"/>
                    </a:lnTo>
                    <a:lnTo>
                      <a:pt x="6400" y="16369"/>
                    </a:lnTo>
                    <a:lnTo>
                      <a:pt x="5287" y="17481"/>
                    </a:lnTo>
                    <a:lnTo>
                      <a:pt x="3108" y="19661"/>
                    </a:lnTo>
                    <a:lnTo>
                      <a:pt x="3061" y="19707"/>
                    </a:lnTo>
                    <a:lnTo>
                      <a:pt x="1948" y="20820"/>
                    </a:lnTo>
                    <a:lnTo>
                      <a:pt x="836" y="21933"/>
                    </a:lnTo>
                    <a:lnTo>
                      <a:pt x="1" y="22767"/>
                    </a:lnTo>
                    <a:lnTo>
                      <a:pt x="140" y="22845"/>
                    </a:lnTo>
                    <a:lnTo>
                      <a:pt x="1098" y="21871"/>
                    </a:lnTo>
                    <a:lnTo>
                      <a:pt x="2211" y="20758"/>
                    </a:lnTo>
                    <a:lnTo>
                      <a:pt x="3324" y="19645"/>
                    </a:lnTo>
                    <a:lnTo>
                      <a:pt x="4437" y="18532"/>
                    </a:lnTo>
                    <a:lnTo>
                      <a:pt x="5550" y="17420"/>
                    </a:lnTo>
                    <a:lnTo>
                      <a:pt x="6662" y="16307"/>
                    </a:lnTo>
                    <a:lnTo>
                      <a:pt x="7760" y="15194"/>
                    </a:lnTo>
                    <a:lnTo>
                      <a:pt x="8873" y="14081"/>
                    </a:lnTo>
                    <a:lnTo>
                      <a:pt x="9985" y="12968"/>
                    </a:lnTo>
                    <a:lnTo>
                      <a:pt x="11098" y="11856"/>
                    </a:lnTo>
                    <a:lnTo>
                      <a:pt x="12211" y="10743"/>
                    </a:lnTo>
                    <a:lnTo>
                      <a:pt x="13324" y="9630"/>
                    </a:lnTo>
                    <a:lnTo>
                      <a:pt x="14437" y="8517"/>
                    </a:lnTo>
                    <a:lnTo>
                      <a:pt x="15549" y="7404"/>
                    </a:lnTo>
                    <a:lnTo>
                      <a:pt x="16662" y="6291"/>
                    </a:lnTo>
                    <a:lnTo>
                      <a:pt x="17775" y="5179"/>
                    </a:lnTo>
                    <a:lnTo>
                      <a:pt x="18888" y="4066"/>
                    </a:lnTo>
                    <a:lnTo>
                      <a:pt x="20001" y="2953"/>
                    </a:lnTo>
                    <a:lnTo>
                      <a:pt x="21114" y="1840"/>
                    </a:lnTo>
                    <a:lnTo>
                      <a:pt x="22226" y="727"/>
                    </a:lnTo>
                    <a:lnTo>
                      <a:pt x="22829" y="140"/>
                    </a:lnTo>
                    <a:lnTo>
                      <a:pt x="2275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34" name="Google Shape;1134;p9"/>
              <p:cNvSpPr/>
              <p:nvPr/>
            </p:nvSpPr>
            <p:spPr>
              <a:xfrm>
                <a:off x="2845975" y="1348613"/>
                <a:ext cx="191300" cy="191300"/>
              </a:xfrm>
              <a:custGeom>
                <a:rect b="b" l="l" r="r" t="t"/>
                <a:pathLst>
                  <a:path extrusionOk="0" h="7652" w="7652">
                    <a:moveTo>
                      <a:pt x="7651" y="1"/>
                    </a:moveTo>
                    <a:lnTo>
                      <a:pt x="7651" y="1"/>
                    </a:lnTo>
                    <a:cubicBezTo>
                      <a:pt x="7497" y="78"/>
                      <a:pt x="7373" y="140"/>
                      <a:pt x="7218" y="217"/>
                    </a:cubicBezTo>
                    <a:lnTo>
                      <a:pt x="7079" y="356"/>
                    </a:lnTo>
                    <a:lnTo>
                      <a:pt x="5966" y="1469"/>
                    </a:lnTo>
                    <a:lnTo>
                      <a:pt x="4854" y="2582"/>
                    </a:lnTo>
                    <a:lnTo>
                      <a:pt x="3741" y="3695"/>
                    </a:lnTo>
                    <a:lnTo>
                      <a:pt x="2628" y="4808"/>
                    </a:lnTo>
                    <a:lnTo>
                      <a:pt x="1515" y="5921"/>
                    </a:lnTo>
                    <a:lnTo>
                      <a:pt x="402" y="7033"/>
                    </a:lnTo>
                    <a:lnTo>
                      <a:pt x="217" y="7234"/>
                    </a:lnTo>
                    <a:cubicBezTo>
                      <a:pt x="140" y="7373"/>
                      <a:pt x="78" y="7512"/>
                      <a:pt x="1" y="7652"/>
                    </a:cubicBezTo>
                    <a:lnTo>
                      <a:pt x="681" y="6987"/>
                    </a:lnTo>
                    <a:lnTo>
                      <a:pt x="1793" y="5859"/>
                    </a:lnTo>
                    <a:lnTo>
                      <a:pt x="2906" y="4746"/>
                    </a:lnTo>
                    <a:lnTo>
                      <a:pt x="4019" y="3633"/>
                    </a:lnTo>
                    <a:lnTo>
                      <a:pt x="5132" y="2520"/>
                    </a:lnTo>
                    <a:lnTo>
                      <a:pt x="6245" y="1407"/>
                    </a:lnTo>
                    <a:lnTo>
                      <a:pt x="7358" y="295"/>
                    </a:lnTo>
                    <a:lnTo>
                      <a:pt x="76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35" name="Google Shape;1135;p9"/>
              <p:cNvSpPr/>
              <p:nvPr/>
            </p:nvSpPr>
            <p:spPr>
              <a:xfrm>
                <a:off x="2978500" y="1481163"/>
                <a:ext cx="591225" cy="591200"/>
              </a:xfrm>
              <a:custGeom>
                <a:rect b="b" l="l" r="r" t="t"/>
                <a:pathLst>
                  <a:path extrusionOk="0" h="23648" w="23649">
                    <a:moveTo>
                      <a:pt x="23556" y="0"/>
                    </a:moveTo>
                    <a:lnTo>
                      <a:pt x="22937" y="619"/>
                    </a:lnTo>
                    <a:lnTo>
                      <a:pt x="21824" y="1731"/>
                    </a:lnTo>
                    <a:lnTo>
                      <a:pt x="20696" y="2844"/>
                    </a:lnTo>
                    <a:lnTo>
                      <a:pt x="19583" y="3957"/>
                    </a:lnTo>
                    <a:lnTo>
                      <a:pt x="18471" y="5070"/>
                    </a:lnTo>
                    <a:lnTo>
                      <a:pt x="17358" y="6183"/>
                    </a:lnTo>
                    <a:lnTo>
                      <a:pt x="16260" y="7295"/>
                    </a:lnTo>
                    <a:lnTo>
                      <a:pt x="15148" y="8408"/>
                    </a:lnTo>
                    <a:lnTo>
                      <a:pt x="14035" y="9521"/>
                    </a:lnTo>
                    <a:lnTo>
                      <a:pt x="12922" y="10634"/>
                    </a:lnTo>
                    <a:lnTo>
                      <a:pt x="11809" y="11747"/>
                    </a:lnTo>
                    <a:lnTo>
                      <a:pt x="9583" y="13972"/>
                    </a:lnTo>
                    <a:lnTo>
                      <a:pt x="8471" y="15085"/>
                    </a:lnTo>
                    <a:lnTo>
                      <a:pt x="7358" y="16198"/>
                    </a:lnTo>
                    <a:lnTo>
                      <a:pt x="6245" y="17311"/>
                    </a:lnTo>
                    <a:lnTo>
                      <a:pt x="5132" y="18424"/>
                    </a:lnTo>
                    <a:lnTo>
                      <a:pt x="4019" y="19536"/>
                    </a:lnTo>
                    <a:lnTo>
                      <a:pt x="2907" y="20649"/>
                    </a:lnTo>
                    <a:lnTo>
                      <a:pt x="1778" y="21778"/>
                    </a:lnTo>
                    <a:lnTo>
                      <a:pt x="665" y="22890"/>
                    </a:lnTo>
                    <a:lnTo>
                      <a:pt x="1" y="23555"/>
                    </a:lnTo>
                    <a:lnTo>
                      <a:pt x="109" y="23648"/>
                    </a:lnTo>
                    <a:lnTo>
                      <a:pt x="944" y="22813"/>
                    </a:lnTo>
                    <a:lnTo>
                      <a:pt x="3123" y="20649"/>
                    </a:lnTo>
                    <a:lnTo>
                      <a:pt x="3169" y="20587"/>
                    </a:lnTo>
                    <a:lnTo>
                      <a:pt x="4282" y="19475"/>
                    </a:lnTo>
                    <a:lnTo>
                      <a:pt x="5395" y="18362"/>
                    </a:lnTo>
                    <a:lnTo>
                      <a:pt x="6508" y="17249"/>
                    </a:lnTo>
                    <a:lnTo>
                      <a:pt x="7621" y="16136"/>
                    </a:lnTo>
                    <a:lnTo>
                      <a:pt x="8733" y="15023"/>
                    </a:lnTo>
                    <a:lnTo>
                      <a:pt x="9846" y="13911"/>
                    </a:lnTo>
                    <a:lnTo>
                      <a:pt x="10959" y="12798"/>
                    </a:lnTo>
                    <a:lnTo>
                      <a:pt x="12072" y="11685"/>
                    </a:lnTo>
                    <a:lnTo>
                      <a:pt x="13185" y="10572"/>
                    </a:lnTo>
                    <a:lnTo>
                      <a:pt x="14297" y="9459"/>
                    </a:lnTo>
                    <a:lnTo>
                      <a:pt x="15410" y="8346"/>
                    </a:lnTo>
                    <a:lnTo>
                      <a:pt x="16523" y="7234"/>
                    </a:lnTo>
                    <a:lnTo>
                      <a:pt x="17636" y="6121"/>
                    </a:lnTo>
                    <a:lnTo>
                      <a:pt x="18749" y="5008"/>
                    </a:lnTo>
                    <a:lnTo>
                      <a:pt x="19862" y="3895"/>
                    </a:lnTo>
                    <a:lnTo>
                      <a:pt x="20974" y="2782"/>
                    </a:lnTo>
                    <a:lnTo>
                      <a:pt x="22087" y="1685"/>
                    </a:lnTo>
                    <a:lnTo>
                      <a:pt x="23200" y="557"/>
                    </a:lnTo>
                    <a:lnTo>
                      <a:pt x="23648" y="108"/>
                    </a:lnTo>
                    <a:cubicBezTo>
                      <a:pt x="23617" y="78"/>
                      <a:pt x="23586" y="31"/>
                      <a:pt x="235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36" name="Google Shape;1136;p9"/>
              <p:cNvSpPr/>
              <p:nvPr/>
            </p:nvSpPr>
            <p:spPr>
              <a:xfrm>
                <a:off x="2895825" y="1398088"/>
                <a:ext cx="64150" cy="64150"/>
              </a:xfrm>
              <a:custGeom>
                <a:rect b="b" l="l" r="r" t="t"/>
                <a:pathLst>
                  <a:path extrusionOk="0" h="2566" w="2566">
                    <a:moveTo>
                      <a:pt x="2566" y="0"/>
                    </a:moveTo>
                    <a:lnTo>
                      <a:pt x="2566" y="0"/>
                    </a:lnTo>
                    <a:cubicBezTo>
                      <a:pt x="1608" y="773"/>
                      <a:pt x="758" y="1623"/>
                      <a:pt x="0" y="2566"/>
                    </a:cubicBezTo>
                    <a:lnTo>
                      <a:pt x="912" y="1654"/>
                    </a:lnTo>
                    <a:lnTo>
                      <a:pt x="2025" y="541"/>
                    </a:lnTo>
                    <a:lnTo>
                      <a:pt x="256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37" name="Google Shape;1137;p9"/>
              <p:cNvSpPr/>
              <p:nvPr/>
            </p:nvSpPr>
            <p:spPr>
              <a:xfrm>
                <a:off x="2905475" y="1408138"/>
                <a:ext cx="598550" cy="598150"/>
              </a:xfrm>
              <a:custGeom>
                <a:rect b="b" l="l" r="r" t="t"/>
                <a:pathLst>
                  <a:path extrusionOk="0" h="23926" w="23942">
                    <a:moveTo>
                      <a:pt x="23834" y="0"/>
                    </a:moveTo>
                    <a:lnTo>
                      <a:pt x="23633" y="201"/>
                    </a:lnTo>
                    <a:lnTo>
                      <a:pt x="22520" y="1314"/>
                    </a:lnTo>
                    <a:lnTo>
                      <a:pt x="21407" y="2427"/>
                    </a:lnTo>
                    <a:lnTo>
                      <a:pt x="20294" y="3540"/>
                    </a:lnTo>
                    <a:lnTo>
                      <a:pt x="19181" y="4652"/>
                    </a:lnTo>
                    <a:lnTo>
                      <a:pt x="18069" y="5765"/>
                    </a:lnTo>
                    <a:lnTo>
                      <a:pt x="16956" y="6878"/>
                    </a:lnTo>
                    <a:lnTo>
                      <a:pt x="15843" y="7991"/>
                    </a:lnTo>
                    <a:lnTo>
                      <a:pt x="14730" y="9104"/>
                    </a:lnTo>
                    <a:lnTo>
                      <a:pt x="13617" y="10216"/>
                    </a:lnTo>
                    <a:lnTo>
                      <a:pt x="12504" y="11329"/>
                    </a:lnTo>
                    <a:lnTo>
                      <a:pt x="11392" y="12442"/>
                    </a:lnTo>
                    <a:lnTo>
                      <a:pt x="10279" y="13555"/>
                    </a:lnTo>
                    <a:lnTo>
                      <a:pt x="9166" y="14668"/>
                    </a:lnTo>
                    <a:lnTo>
                      <a:pt x="8053" y="15781"/>
                    </a:lnTo>
                    <a:lnTo>
                      <a:pt x="6940" y="16893"/>
                    </a:lnTo>
                    <a:lnTo>
                      <a:pt x="5828" y="18006"/>
                    </a:lnTo>
                    <a:lnTo>
                      <a:pt x="4715" y="19119"/>
                    </a:lnTo>
                    <a:lnTo>
                      <a:pt x="3602" y="20232"/>
                    </a:lnTo>
                    <a:lnTo>
                      <a:pt x="2489" y="21345"/>
                    </a:lnTo>
                    <a:lnTo>
                      <a:pt x="1376" y="22457"/>
                    </a:lnTo>
                    <a:lnTo>
                      <a:pt x="263" y="23570"/>
                    </a:lnTo>
                    <a:lnTo>
                      <a:pt x="1" y="23818"/>
                    </a:lnTo>
                    <a:lnTo>
                      <a:pt x="93" y="23926"/>
                    </a:lnTo>
                    <a:lnTo>
                      <a:pt x="526" y="23508"/>
                    </a:lnTo>
                    <a:lnTo>
                      <a:pt x="1639" y="22396"/>
                    </a:lnTo>
                    <a:lnTo>
                      <a:pt x="2736" y="21283"/>
                    </a:lnTo>
                    <a:lnTo>
                      <a:pt x="3849" y="20170"/>
                    </a:lnTo>
                    <a:lnTo>
                      <a:pt x="4962" y="19057"/>
                    </a:lnTo>
                    <a:lnTo>
                      <a:pt x="6075" y="17944"/>
                    </a:lnTo>
                    <a:lnTo>
                      <a:pt x="7188" y="16832"/>
                    </a:lnTo>
                    <a:lnTo>
                      <a:pt x="8301" y="15719"/>
                    </a:lnTo>
                    <a:lnTo>
                      <a:pt x="9413" y="14606"/>
                    </a:lnTo>
                    <a:lnTo>
                      <a:pt x="10526" y="13493"/>
                    </a:lnTo>
                    <a:lnTo>
                      <a:pt x="11639" y="12380"/>
                    </a:lnTo>
                    <a:lnTo>
                      <a:pt x="12752" y="11267"/>
                    </a:lnTo>
                    <a:lnTo>
                      <a:pt x="13865" y="10155"/>
                    </a:lnTo>
                    <a:lnTo>
                      <a:pt x="14977" y="9042"/>
                    </a:lnTo>
                    <a:lnTo>
                      <a:pt x="16090" y="7929"/>
                    </a:lnTo>
                    <a:lnTo>
                      <a:pt x="17203" y="6816"/>
                    </a:lnTo>
                    <a:lnTo>
                      <a:pt x="18316" y="5703"/>
                    </a:lnTo>
                    <a:lnTo>
                      <a:pt x="19444" y="4606"/>
                    </a:lnTo>
                    <a:lnTo>
                      <a:pt x="20557" y="3478"/>
                    </a:lnTo>
                    <a:lnTo>
                      <a:pt x="21670" y="2365"/>
                    </a:lnTo>
                    <a:lnTo>
                      <a:pt x="22783" y="1252"/>
                    </a:lnTo>
                    <a:lnTo>
                      <a:pt x="23895" y="139"/>
                    </a:lnTo>
                    <a:lnTo>
                      <a:pt x="23942" y="108"/>
                    </a:lnTo>
                    <a:lnTo>
                      <a:pt x="238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38" name="Google Shape;1138;p9"/>
              <p:cNvSpPr/>
              <p:nvPr/>
            </p:nvSpPr>
            <p:spPr>
              <a:xfrm>
                <a:off x="2881150" y="1383788"/>
                <a:ext cx="591975" cy="591975"/>
              </a:xfrm>
              <a:custGeom>
                <a:rect b="b" l="l" r="r" t="t"/>
                <a:pathLst>
                  <a:path extrusionOk="0" h="23679" w="23679">
                    <a:moveTo>
                      <a:pt x="23555" y="0"/>
                    </a:moveTo>
                    <a:lnTo>
                      <a:pt x="23493" y="62"/>
                    </a:lnTo>
                    <a:lnTo>
                      <a:pt x="22380" y="1175"/>
                    </a:lnTo>
                    <a:lnTo>
                      <a:pt x="21267" y="2288"/>
                    </a:lnTo>
                    <a:lnTo>
                      <a:pt x="20154" y="3401"/>
                    </a:lnTo>
                    <a:lnTo>
                      <a:pt x="19042" y="4514"/>
                    </a:lnTo>
                    <a:lnTo>
                      <a:pt x="17929" y="5626"/>
                    </a:lnTo>
                    <a:lnTo>
                      <a:pt x="16816" y="6739"/>
                    </a:lnTo>
                    <a:lnTo>
                      <a:pt x="15703" y="7852"/>
                    </a:lnTo>
                    <a:lnTo>
                      <a:pt x="14590" y="8965"/>
                    </a:lnTo>
                    <a:lnTo>
                      <a:pt x="13477" y="10078"/>
                    </a:lnTo>
                    <a:lnTo>
                      <a:pt x="12365" y="11190"/>
                    </a:lnTo>
                    <a:lnTo>
                      <a:pt x="11252" y="12303"/>
                    </a:lnTo>
                    <a:lnTo>
                      <a:pt x="10139" y="13416"/>
                    </a:lnTo>
                    <a:lnTo>
                      <a:pt x="9026" y="14529"/>
                    </a:lnTo>
                    <a:lnTo>
                      <a:pt x="7913" y="15642"/>
                    </a:lnTo>
                    <a:lnTo>
                      <a:pt x="6801" y="16755"/>
                    </a:lnTo>
                    <a:lnTo>
                      <a:pt x="5688" y="17867"/>
                    </a:lnTo>
                    <a:lnTo>
                      <a:pt x="4575" y="18980"/>
                    </a:lnTo>
                    <a:lnTo>
                      <a:pt x="3462" y="20093"/>
                    </a:lnTo>
                    <a:lnTo>
                      <a:pt x="2349" y="21206"/>
                    </a:lnTo>
                    <a:lnTo>
                      <a:pt x="1236" y="22319"/>
                    </a:lnTo>
                    <a:lnTo>
                      <a:pt x="124" y="23431"/>
                    </a:lnTo>
                    <a:lnTo>
                      <a:pt x="0" y="23555"/>
                    </a:lnTo>
                    <a:lnTo>
                      <a:pt x="77" y="23679"/>
                    </a:lnTo>
                    <a:lnTo>
                      <a:pt x="386" y="23370"/>
                    </a:lnTo>
                    <a:lnTo>
                      <a:pt x="1499" y="22257"/>
                    </a:lnTo>
                    <a:lnTo>
                      <a:pt x="2612" y="21144"/>
                    </a:lnTo>
                    <a:lnTo>
                      <a:pt x="3709" y="20031"/>
                    </a:lnTo>
                    <a:lnTo>
                      <a:pt x="4822" y="18918"/>
                    </a:lnTo>
                    <a:lnTo>
                      <a:pt x="5935" y="17806"/>
                    </a:lnTo>
                    <a:lnTo>
                      <a:pt x="7048" y="16693"/>
                    </a:lnTo>
                    <a:lnTo>
                      <a:pt x="8161" y="15580"/>
                    </a:lnTo>
                    <a:lnTo>
                      <a:pt x="9274" y="14467"/>
                    </a:lnTo>
                    <a:lnTo>
                      <a:pt x="10386" y="13354"/>
                    </a:lnTo>
                    <a:lnTo>
                      <a:pt x="11499" y="12241"/>
                    </a:lnTo>
                    <a:lnTo>
                      <a:pt x="12612" y="11129"/>
                    </a:lnTo>
                    <a:lnTo>
                      <a:pt x="13725" y="10016"/>
                    </a:lnTo>
                    <a:lnTo>
                      <a:pt x="14838" y="8903"/>
                    </a:lnTo>
                    <a:lnTo>
                      <a:pt x="15950" y="7790"/>
                    </a:lnTo>
                    <a:lnTo>
                      <a:pt x="17063" y="6677"/>
                    </a:lnTo>
                    <a:lnTo>
                      <a:pt x="18191" y="5580"/>
                    </a:lnTo>
                    <a:lnTo>
                      <a:pt x="19304" y="4452"/>
                    </a:lnTo>
                    <a:lnTo>
                      <a:pt x="20417" y="3339"/>
                    </a:lnTo>
                    <a:lnTo>
                      <a:pt x="21530" y="2226"/>
                    </a:lnTo>
                    <a:lnTo>
                      <a:pt x="22643" y="1113"/>
                    </a:lnTo>
                    <a:lnTo>
                      <a:pt x="23678" y="78"/>
                    </a:lnTo>
                    <a:cubicBezTo>
                      <a:pt x="23632" y="62"/>
                      <a:pt x="23601" y="31"/>
                      <a:pt x="235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39" name="Google Shape;1139;p9"/>
              <p:cNvSpPr/>
              <p:nvPr/>
            </p:nvSpPr>
            <p:spPr>
              <a:xfrm>
                <a:off x="2869925" y="1372188"/>
                <a:ext cx="586975" cy="586975"/>
              </a:xfrm>
              <a:custGeom>
                <a:rect b="b" l="l" r="r" t="t"/>
                <a:pathLst>
                  <a:path extrusionOk="0" h="23479" w="23479">
                    <a:moveTo>
                      <a:pt x="23355" y="1"/>
                    </a:moveTo>
                    <a:lnTo>
                      <a:pt x="22829" y="526"/>
                    </a:lnTo>
                    <a:lnTo>
                      <a:pt x="21716" y="1639"/>
                    </a:lnTo>
                    <a:lnTo>
                      <a:pt x="20603" y="2752"/>
                    </a:lnTo>
                    <a:lnTo>
                      <a:pt x="19491" y="3865"/>
                    </a:lnTo>
                    <a:lnTo>
                      <a:pt x="18378" y="4978"/>
                    </a:lnTo>
                    <a:lnTo>
                      <a:pt x="17265" y="6090"/>
                    </a:lnTo>
                    <a:lnTo>
                      <a:pt x="16152" y="7203"/>
                    </a:lnTo>
                    <a:lnTo>
                      <a:pt x="15039" y="8316"/>
                    </a:lnTo>
                    <a:lnTo>
                      <a:pt x="13926" y="9429"/>
                    </a:lnTo>
                    <a:lnTo>
                      <a:pt x="12814" y="10542"/>
                    </a:lnTo>
                    <a:lnTo>
                      <a:pt x="11701" y="11654"/>
                    </a:lnTo>
                    <a:lnTo>
                      <a:pt x="10588" y="12767"/>
                    </a:lnTo>
                    <a:lnTo>
                      <a:pt x="9475" y="13880"/>
                    </a:lnTo>
                    <a:lnTo>
                      <a:pt x="8362" y="14993"/>
                    </a:lnTo>
                    <a:lnTo>
                      <a:pt x="7250" y="16106"/>
                    </a:lnTo>
                    <a:lnTo>
                      <a:pt x="6137" y="17219"/>
                    </a:lnTo>
                    <a:lnTo>
                      <a:pt x="5024" y="18331"/>
                    </a:lnTo>
                    <a:lnTo>
                      <a:pt x="3911" y="19444"/>
                    </a:lnTo>
                    <a:lnTo>
                      <a:pt x="2798" y="20557"/>
                    </a:lnTo>
                    <a:lnTo>
                      <a:pt x="1685" y="21670"/>
                    </a:lnTo>
                    <a:lnTo>
                      <a:pt x="573" y="22783"/>
                    </a:lnTo>
                    <a:lnTo>
                      <a:pt x="1" y="23354"/>
                    </a:lnTo>
                    <a:lnTo>
                      <a:pt x="78" y="23478"/>
                    </a:lnTo>
                    <a:lnTo>
                      <a:pt x="835" y="22721"/>
                    </a:lnTo>
                    <a:lnTo>
                      <a:pt x="3061" y="20495"/>
                    </a:lnTo>
                    <a:lnTo>
                      <a:pt x="4174" y="19382"/>
                    </a:lnTo>
                    <a:lnTo>
                      <a:pt x="5287" y="18270"/>
                    </a:lnTo>
                    <a:lnTo>
                      <a:pt x="7080" y="16477"/>
                    </a:lnTo>
                    <a:lnTo>
                      <a:pt x="7497" y="16044"/>
                    </a:lnTo>
                    <a:lnTo>
                      <a:pt x="8610" y="14931"/>
                    </a:lnTo>
                    <a:lnTo>
                      <a:pt x="9723" y="13818"/>
                    </a:lnTo>
                    <a:lnTo>
                      <a:pt x="10835" y="12705"/>
                    </a:lnTo>
                    <a:lnTo>
                      <a:pt x="11948" y="11593"/>
                    </a:lnTo>
                    <a:lnTo>
                      <a:pt x="13061" y="10480"/>
                    </a:lnTo>
                    <a:lnTo>
                      <a:pt x="14174" y="9367"/>
                    </a:lnTo>
                    <a:lnTo>
                      <a:pt x="15287" y="8254"/>
                    </a:lnTo>
                    <a:lnTo>
                      <a:pt x="16399" y="7141"/>
                    </a:lnTo>
                    <a:lnTo>
                      <a:pt x="17528" y="6044"/>
                    </a:lnTo>
                    <a:lnTo>
                      <a:pt x="18640" y="4916"/>
                    </a:lnTo>
                    <a:lnTo>
                      <a:pt x="19753" y="3803"/>
                    </a:lnTo>
                    <a:lnTo>
                      <a:pt x="20866" y="2690"/>
                    </a:lnTo>
                    <a:lnTo>
                      <a:pt x="21979" y="1577"/>
                    </a:lnTo>
                    <a:lnTo>
                      <a:pt x="23092" y="480"/>
                    </a:lnTo>
                    <a:lnTo>
                      <a:pt x="23478" y="93"/>
                    </a:lnTo>
                    <a:lnTo>
                      <a:pt x="2335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40" name="Google Shape;1140;p9"/>
              <p:cNvSpPr/>
              <p:nvPr/>
            </p:nvSpPr>
            <p:spPr>
              <a:xfrm>
                <a:off x="2893125" y="1395763"/>
                <a:ext cx="595825" cy="595450"/>
              </a:xfrm>
              <a:custGeom>
                <a:rect b="b" l="l" r="r" t="t"/>
                <a:pathLst>
                  <a:path extrusionOk="0" h="23818" w="23833">
                    <a:moveTo>
                      <a:pt x="23709" y="1"/>
                    </a:moveTo>
                    <a:lnTo>
                      <a:pt x="23014" y="696"/>
                    </a:lnTo>
                    <a:lnTo>
                      <a:pt x="21901" y="1809"/>
                    </a:lnTo>
                    <a:lnTo>
                      <a:pt x="20788" y="2922"/>
                    </a:lnTo>
                    <a:lnTo>
                      <a:pt x="19675" y="4035"/>
                    </a:lnTo>
                    <a:lnTo>
                      <a:pt x="18563" y="5147"/>
                    </a:lnTo>
                    <a:lnTo>
                      <a:pt x="17450" y="6260"/>
                    </a:lnTo>
                    <a:lnTo>
                      <a:pt x="16337" y="7373"/>
                    </a:lnTo>
                    <a:lnTo>
                      <a:pt x="15224" y="8486"/>
                    </a:lnTo>
                    <a:lnTo>
                      <a:pt x="14111" y="9599"/>
                    </a:lnTo>
                    <a:lnTo>
                      <a:pt x="12998" y="10711"/>
                    </a:lnTo>
                    <a:lnTo>
                      <a:pt x="11886" y="11824"/>
                    </a:lnTo>
                    <a:lnTo>
                      <a:pt x="10773" y="12937"/>
                    </a:lnTo>
                    <a:lnTo>
                      <a:pt x="9660" y="14050"/>
                    </a:lnTo>
                    <a:lnTo>
                      <a:pt x="8547" y="15163"/>
                    </a:lnTo>
                    <a:lnTo>
                      <a:pt x="7434" y="16276"/>
                    </a:lnTo>
                    <a:lnTo>
                      <a:pt x="6322" y="17388"/>
                    </a:lnTo>
                    <a:lnTo>
                      <a:pt x="5209" y="18501"/>
                    </a:lnTo>
                    <a:lnTo>
                      <a:pt x="2983" y="20727"/>
                    </a:lnTo>
                    <a:lnTo>
                      <a:pt x="1870" y="21840"/>
                    </a:lnTo>
                    <a:lnTo>
                      <a:pt x="757" y="22952"/>
                    </a:lnTo>
                    <a:lnTo>
                      <a:pt x="0" y="23710"/>
                    </a:lnTo>
                    <a:lnTo>
                      <a:pt x="93" y="23818"/>
                    </a:lnTo>
                    <a:lnTo>
                      <a:pt x="1020" y="22891"/>
                    </a:lnTo>
                    <a:lnTo>
                      <a:pt x="2133" y="21778"/>
                    </a:lnTo>
                    <a:lnTo>
                      <a:pt x="3230" y="20665"/>
                    </a:lnTo>
                    <a:lnTo>
                      <a:pt x="4343" y="19552"/>
                    </a:lnTo>
                    <a:lnTo>
                      <a:pt x="5456" y="18439"/>
                    </a:lnTo>
                    <a:lnTo>
                      <a:pt x="6569" y="17327"/>
                    </a:lnTo>
                    <a:lnTo>
                      <a:pt x="7682" y="16214"/>
                    </a:lnTo>
                    <a:lnTo>
                      <a:pt x="8795" y="15101"/>
                    </a:lnTo>
                    <a:lnTo>
                      <a:pt x="9923" y="13988"/>
                    </a:lnTo>
                    <a:lnTo>
                      <a:pt x="11036" y="12875"/>
                    </a:lnTo>
                    <a:lnTo>
                      <a:pt x="12148" y="11762"/>
                    </a:lnTo>
                    <a:lnTo>
                      <a:pt x="13261" y="10650"/>
                    </a:lnTo>
                    <a:lnTo>
                      <a:pt x="14374" y="9537"/>
                    </a:lnTo>
                    <a:lnTo>
                      <a:pt x="15487" y="8424"/>
                    </a:lnTo>
                    <a:lnTo>
                      <a:pt x="16600" y="7311"/>
                    </a:lnTo>
                    <a:lnTo>
                      <a:pt x="17712" y="6198"/>
                    </a:lnTo>
                    <a:lnTo>
                      <a:pt x="18825" y="5101"/>
                    </a:lnTo>
                    <a:lnTo>
                      <a:pt x="19938" y="3973"/>
                    </a:lnTo>
                    <a:lnTo>
                      <a:pt x="21051" y="2860"/>
                    </a:lnTo>
                    <a:lnTo>
                      <a:pt x="22164" y="1747"/>
                    </a:lnTo>
                    <a:lnTo>
                      <a:pt x="23277" y="634"/>
                    </a:lnTo>
                    <a:lnTo>
                      <a:pt x="23833" y="93"/>
                    </a:lnTo>
                    <a:lnTo>
                      <a:pt x="237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41" name="Google Shape;1141;p9"/>
              <p:cNvSpPr/>
              <p:nvPr/>
            </p:nvSpPr>
            <p:spPr>
              <a:xfrm>
                <a:off x="2849450" y="1352113"/>
                <a:ext cx="572275" cy="572275"/>
              </a:xfrm>
              <a:custGeom>
                <a:rect b="b" l="l" r="r" t="t"/>
                <a:pathLst>
                  <a:path extrusionOk="0" h="22891" w="22891">
                    <a:moveTo>
                      <a:pt x="22752" y="0"/>
                    </a:moveTo>
                    <a:lnTo>
                      <a:pt x="22520" y="216"/>
                    </a:lnTo>
                    <a:lnTo>
                      <a:pt x="21422" y="1329"/>
                    </a:lnTo>
                    <a:lnTo>
                      <a:pt x="20310" y="2442"/>
                    </a:lnTo>
                    <a:lnTo>
                      <a:pt x="19197" y="3555"/>
                    </a:lnTo>
                    <a:lnTo>
                      <a:pt x="18084" y="4668"/>
                    </a:lnTo>
                    <a:lnTo>
                      <a:pt x="16971" y="5781"/>
                    </a:lnTo>
                    <a:lnTo>
                      <a:pt x="15858" y="6893"/>
                    </a:lnTo>
                    <a:lnTo>
                      <a:pt x="14745" y="8006"/>
                    </a:lnTo>
                    <a:lnTo>
                      <a:pt x="13633" y="9119"/>
                    </a:lnTo>
                    <a:lnTo>
                      <a:pt x="12520" y="10232"/>
                    </a:lnTo>
                    <a:lnTo>
                      <a:pt x="11407" y="11345"/>
                    </a:lnTo>
                    <a:lnTo>
                      <a:pt x="10294" y="12457"/>
                    </a:lnTo>
                    <a:lnTo>
                      <a:pt x="9181" y="13570"/>
                    </a:lnTo>
                    <a:lnTo>
                      <a:pt x="8069" y="14683"/>
                    </a:lnTo>
                    <a:lnTo>
                      <a:pt x="6956" y="15796"/>
                    </a:lnTo>
                    <a:lnTo>
                      <a:pt x="5843" y="16909"/>
                    </a:lnTo>
                    <a:lnTo>
                      <a:pt x="4730" y="18022"/>
                    </a:lnTo>
                    <a:lnTo>
                      <a:pt x="3617" y="19134"/>
                    </a:lnTo>
                    <a:lnTo>
                      <a:pt x="2504" y="20247"/>
                    </a:lnTo>
                    <a:lnTo>
                      <a:pt x="325" y="22426"/>
                    </a:lnTo>
                    <a:lnTo>
                      <a:pt x="279" y="22473"/>
                    </a:lnTo>
                    <a:lnTo>
                      <a:pt x="263" y="22473"/>
                    </a:lnTo>
                    <a:lnTo>
                      <a:pt x="1" y="22751"/>
                    </a:lnTo>
                    <a:cubicBezTo>
                      <a:pt x="16" y="22797"/>
                      <a:pt x="47" y="22844"/>
                      <a:pt x="62" y="22890"/>
                    </a:cubicBezTo>
                    <a:lnTo>
                      <a:pt x="542" y="22411"/>
                    </a:lnTo>
                    <a:lnTo>
                      <a:pt x="1654" y="21298"/>
                    </a:lnTo>
                    <a:lnTo>
                      <a:pt x="2767" y="20185"/>
                    </a:lnTo>
                    <a:lnTo>
                      <a:pt x="3880" y="19073"/>
                    </a:lnTo>
                    <a:lnTo>
                      <a:pt x="4977" y="17960"/>
                    </a:lnTo>
                    <a:lnTo>
                      <a:pt x="6090" y="16847"/>
                    </a:lnTo>
                    <a:lnTo>
                      <a:pt x="7203" y="15734"/>
                    </a:lnTo>
                    <a:lnTo>
                      <a:pt x="8316" y="14621"/>
                    </a:lnTo>
                    <a:lnTo>
                      <a:pt x="9429" y="13508"/>
                    </a:lnTo>
                    <a:lnTo>
                      <a:pt x="10542" y="12396"/>
                    </a:lnTo>
                    <a:lnTo>
                      <a:pt x="11670" y="11283"/>
                    </a:lnTo>
                    <a:lnTo>
                      <a:pt x="12783" y="10170"/>
                    </a:lnTo>
                    <a:lnTo>
                      <a:pt x="13895" y="9057"/>
                    </a:lnTo>
                    <a:lnTo>
                      <a:pt x="15008" y="7944"/>
                    </a:lnTo>
                    <a:lnTo>
                      <a:pt x="16121" y="6847"/>
                    </a:lnTo>
                    <a:lnTo>
                      <a:pt x="17234" y="5719"/>
                    </a:lnTo>
                    <a:lnTo>
                      <a:pt x="18347" y="4606"/>
                    </a:lnTo>
                    <a:lnTo>
                      <a:pt x="19459" y="3493"/>
                    </a:lnTo>
                    <a:lnTo>
                      <a:pt x="20572" y="2380"/>
                    </a:lnTo>
                    <a:lnTo>
                      <a:pt x="21685" y="1283"/>
                    </a:lnTo>
                    <a:lnTo>
                      <a:pt x="22798" y="170"/>
                    </a:lnTo>
                    <a:lnTo>
                      <a:pt x="22891" y="62"/>
                    </a:lnTo>
                    <a:lnTo>
                      <a:pt x="2275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42" name="Google Shape;1142;p9"/>
              <p:cNvSpPr/>
              <p:nvPr/>
            </p:nvSpPr>
            <p:spPr>
              <a:xfrm>
                <a:off x="2840575" y="1342838"/>
                <a:ext cx="562600" cy="563000"/>
              </a:xfrm>
              <a:custGeom>
                <a:rect b="b" l="l" r="r" t="t"/>
                <a:pathLst>
                  <a:path extrusionOk="0" h="22520" w="22504">
                    <a:moveTo>
                      <a:pt x="22365" y="0"/>
                    </a:moveTo>
                    <a:lnTo>
                      <a:pt x="21762" y="572"/>
                    </a:lnTo>
                    <a:lnTo>
                      <a:pt x="20649" y="1685"/>
                    </a:lnTo>
                    <a:lnTo>
                      <a:pt x="19536" y="2798"/>
                    </a:lnTo>
                    <a:lnTo>
                      <a:pt x="18439" y="3926"/>
                    </a:lnTo>
                    <a:lnTo>
                      <a:pt x="17326" y="5039"/>
                    </a:lnTo>
                    <a:lnTo>
                      <a:pt x="16213" y="6152"/>
                    </a:lnTo>
                    <a:lnTo>
                      <a:pt x="15100" y="7264"/>
                    </a:lnTo>
                    <a:lnTo>
                      <a:pt x="13988" y="8377"/>
                    </a:lnTo>
                    <a:lnTo>
                      <a:pt x="12875" y="9490"/>
                    </a:lnTo>
                    <a:lnTo>
                      <a:pt x="11762" y="10603"/>
                    </a:lnTo>
                    <a:lnTo>
                      <a:pt x="10649" y="11716"/>
                    </a:lnTo>
                    <a:lnTo>
                      <a:pt x="9536" y="12828"/>
                    </a:lnTo>
                    <a:lnTo>
                      <a:pt x="8424" y="13941"/>
                    </a:lnTo>
                    <a:lnTo>
                      <a:pt x="7311" y="15054"/>
                    </a:lnTo>
                    <a:lnTo>
                      <a:pt x="6198" y="16167"/>
                    </a:lnTo>
                    <a:lnTo>
                      <a:pt x="5085" y="17280"/>
                    </a:lnTo>
                    <a:lnTo>
                      <a:pt x="3972" y="18393"/>
                    </a:lnTo>
                    <a:lnTo>
                      <a:pt x="2859" y="19505"/>
                    </a:lnTo>
                    <a:lnTo>
                      <a:pt x="1747" y="20618"/>
                    </a:lnTo>
                    <a:lnTo>
                      <a:pt x="634" y="21731"/>
                    </a:lnTo>
                    <a:lnTo>
                      <a:pt x="0" y="22365"/>
                    </a:lnTo>
                    <a:cubicBezTo>
                      <a:pt x="16" y="22426"/>
                      <a:pt x="31" y="22473"/>
                      <a:pt x="62" y="22519"/>
                    </a:cubicBezTo>
                    <a:lnTo>
                      <a:pt x="897" y="21669"/>
                    </a:lnTo>
                    <a:lnTo>
                      <a:pt x="2009" y="20556"/>
                    </a:lnTo>
                    <a:lnTo>
                      <a:pt x="3122" y="19444"/>
                    </a:lnTo>
                    <a:lnTo>
                      <a:pt x="4235" y="18331"/>
                    </a:lnTo>
                    <a:lnTo>
                      <a:pt x="5332" y="17218"/>
                    </a:lnTo>
                    <a:lnTo>
                      <a:pt x="6445" y="16105"/>
                    </a:lnTo>
                    <a:lnTo>
                      <a:pt x="7558" y="14992"/>
                    </a:lnTo>
                    <a:lnTo>
                      <a:pt x="8671" y="13879"/>
                    </a:lnTo>
                    <a:lnTo>
                      <a:pt x="9784" y="12767"/>
                    </a:lnTo>
                    <a:lnTo>
                      <a:pt x="10897" y="11654"/>
                    </a:lnTo>
                    <a:lnTo>
                      <a:pt x="12009" y="10541"/>
                    </a:lnTo>
                    <a:lnTo>
                      <a:pt x="13122" y="9428"/>
                    </a:lnTo>
                    <a:lnTo>
                      <a:pt x="14235" y="8315"/>
                    </a:lnTo>
                    <a:lnTo>
                      <a:pt x="15363" y="7218"/>
                    </a:lnTo>
                    <a:lnTo>
                      <a:pt x="16476" y="6090"/>
                    </a:lnTo>
                    <a:lnTo>
                      <a:pt x="17589" y="4977"/>
                    </a:lnTo>
                    <a:lnTo>
                      <a:pt x="18702" y="3864"/>
                    </a:lnTo>
                    <a:lnTo>
                      <a:pt x="19814" y="2751"/>
                    </a:lnTo>
                    <a:lnTo>
                      <a:pt x="20927" y="1654"/>
                    </a:lnTo>
                    <a:lnTo>
                      <a:pt x="22040" y="541"/>
                    </a:lnTo>
                    <a:lnTo>
                      <a:pt x="22504" y="62"/>
                    </a:lnTo>
                    <a:lnTo>
                      <a:pt x="223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43" name="Google Shape;1143;p9"/>
              <p:cNvSpPr/>
              <p:nvPr/>
            </p:nvSpPr>
            <p:spPr>
              <a:xfrm>
                <a:off x="2859500" y="1361763"/>
                <a:ext cx="580000" cy="580400"/>
              </a:xfrm>
              <a:custGeom>
                <a:rect b="b" l="l" r="r" t="t"/>
                <a:pathLst>
                  <a:path extrusionOk="0" h="23216" w="23200">
                    <a:moveTo>
                      <a:pt x="23076" y="0"/>
                    </a:moveTo>
                    <a:lnTo>
                      <a:pt x="22133" y="943"/>
                    </a:lnTo>
                    <a:lnTo>
                      <a:pt x="21020" y="2056"/>
                    </a:lnTo>
                    <a:lnTo>
                      <a:pt x="19908" y="3169"/>
                    </a:lnTo>
                    <a:lnTo>
                      <a:pt x="18795" y="4282"/>
                    </a:lnTo>
                    <a:lnTo>
                      <a:pt x="17682" y="5395"/>
                    </a:lnTo>
                    <a:lnTo>
                      <a:pt x="16569" y="6507"/>
                    </a:lnTo>
                    <a:lnTo>
                      <a:pt x="15456" y="7620"/>
                    </a:lnTo>
                    <a:lnTo>
                      <a:pt x="14343" y="8733"/>
                    </a:lnTo>
                    <a:lnTo>
                      <a:pt x="13231" y="9846"/>
                    </a:lnTo>
                    <a:lnTo>
                      <a:pt x="12118" y="10959"/>
                    </a:lnTo>
                    <a:lnTo>
                      <a:pt x="11005" y="12071"/>
                    </a:lnTo>
                    <a:lnTo>
                      <a:pt x="9892" y="13184"/>
                    </a:lnTo>
                    <a:lnTo>
                      <a:pt x="8779" y="14297"/>
                    </a:lnTo>
                    <a:lnTo>
                      <a:pt x="7667" y="15410"/>
                    </a:lnTo>
                    <a:lnTo>
                      <a:pt x="6554" y="16523"/>
                    </a:lnTo>
                    <a:lnTo>
                      <a:pt x="4328" y="18748"/>
                    </a:lnTo>
                    <a:lnTo>
                      <a:pt x="3215" y="19861"/>
                    </a:lnTo>
                    <a:lnTo>
                      <a:pt x="2102" y="20974"/>
                    </a:lnTo>
                    <a:lnTo>
                      <a:pt x="990" y="22087"/>
                    </a:lnTo>
                    <a:lnTo>
                      <a:pt x="1" y="23076"/>
                    </a:lnTo>
                    <a:lnTo>
                      <a:pt x="62" y="23215"/>
                    </a:lnTo>
                    <a:lnTo>
                      <a:pt x="140" y="23138"/>
                    </a:lnTo>
                    <a:lnTo>
                      <a:pt x="1252" y="22025"/>
                    </a:lnTo>
                    <a:lnTo>
                      <a:pt x="2365" y="20912"/>
                    </a:lnTo>
                    <a:lnTo>
                      <a:pt x="3478" y="19799"/>
                    </a:lnTo>
                    <a:lnTo>
                      <a:pt x="4575" y="18687"/>
                    </a:lnTo>
                    <a:lnTo>
                      <a:pt x="5688" y="17574"/>
                    </a:lnTo>
                    <a:lnTo>
                      <a:pt x="6801" y="16461"/>
                    </a:lnTo>
                    <a:lnTo>
                      <a:pt x="7914" y="15348"/>
                    </a:lnTo>
                    <a:lnTo>
                      <a:pt x="9042" y="14235"/>
                    </a:lnTo>
                    <a:lnTo>
                      <a:pt x="10155" y="13122"/>
                    </a:lnTo>
                    <a:lnTo>
                      <a:pt x="11268" y="12010"/>
                    </a:lnTo>
                    <a:lnTo>
                      <a:pt x="12381" y="10897"/>
                    </a:lnTo>
                    <a:lnTo>
                      <a:pt x="13493" y="9784"/>
                    </a:lnTo>
                    <a:lnTo>
                      <a:pt x="14591" y="8671"/>
                    </a:lnTo>
                    <a:lnTo>
                      <a:pt x="15704" y="7558"/>
                    </a:lnTo>
                    <a:lnTo>
                      <a:pt x="16832" y="6461"/>
                    </a:lnTo>
                    <a:lnTo>
                      <a:pt x="17945" y="5333"/>
                    </a:lnTo>
                    <a:lnTo>
                      <a:pt x="19057" y="4220"/>
                    </a:lnTo>
                    <a:lnTo>
                      <a:pt x="20170" y="3107"/>
                    </a:lnTo>
                    <a:lnTo>
                      <a:pt x="21283" y="1994"/>
                    </a:lnTo>
                    <a:lnTo>
                      <a:pt x="22396" y="897"/>
                    </a:lnTo>
                    <a:lnTo>
                      <a:pt x="23200" y="78"/>
                    </a:lnTo>
                    <a:lnTo>
                      <a:pt x="230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44" name="Google Shape;1144;p9"/>
              <p:cNvSpPr/>
              <p:nvPr/>
            </p:nvSpPr>
            <p:spPr>
              <a:xfrm>
                <a:off x="2814300" y="1316938"/>
                <a:ext cx="310300" cy="310300"/>
              </a:xfrm>
              <a:custGeom>
                <a:rect b="b" l="l" r="r" t="t"/>
                <a:pathLst>
                  <a:path extrusionOk="0" h="12412" w="12412">
                    <a:moveTo>
                      <a:pt x="12411" y="1"/>
                    </a:moveTo>
                    <a:lnTo>
                      <a:pt x="12133" y="62"/>
                    </a:lnTo>
                    <a:lnTo>
                      <a:pt x="11685" y="526"/>
                    </a:lnTo>
                    <a:lnTo>
                      <a:pt x="10572" y="1639"/>
                    </a:lnTo>
                    <a:lnTo>
                      <a:pt x="9459" y="2752"/>
                    </a:lnTo>
                    <a:lnTo>
                      <a:pt x="8346" y="3849"/>
                    </a:lnTo>
                    <a:lnTo>
                      <a:pt x="7233" y="4962"/>
                    </a:lnTo>
                    <a:lnTo>
                      <a:pt x="6121" y="6075"/>
                    </a:lnTo>
                    <a:lnTo>
                      <a:pt x="5008" y="7188"/>
                    </a:lnTo>
                    <a:lnTo>
                      <a:pt x="3895" y="8300"/>
                    </a:lnTo>
                    <a:lnTo>
                      <a:pt x="2782" y="9413"/>
                    </a:lnTo>
                    <a:lnTo>
                      <a:pt x="1669" y="10526"/>
                    </a:lnTo>
                    <a:lnTo>
                      <a:pt x="557" y="11639"/>
                    </a:lnTo>
                    <a:lnTo>
                      <a:pt x="62" y="12133"/>
                    </a:lnTo>
                    <a:cubicBezTo>
                      <a:pt x="47" y="12226"/>
                      <a:pt x="16" y="12319"/>
                      <a:pt x="0" y="12412"/>
                    </a:cubicBezTo>
                    <a:lnTo>
                      <a:pt x="835" y="11577"/>
                    </a:lnTo>
                    <a:lnTo>
                      <a:pt x="1948" y="10464"/>
                    </a:lnTo>
                    <a:lnTo>
                      <a:pt x="3060" y="9351"/>
                    </a:lnTo>
                    <a:lnTo>
                      <a:pt x="4173" y="8254"/>
                    </a:lnTo>
                    <a:lnTo>
                      <a:pt x="5286" y="7126"/>
                    </a:lnTo>
                    <a:lnTo>
                      <a:pt x="6399" y="6013"/>
                    </a:lnTo>
                    <a:lnTo>
                      <a:pt x="7512" y="4900"/>
                    </a:lnTo>
                    <a:lnTo>
                      <a:pt x="8625" y="3787"/>
                    </a:lnTo>
                    <a:lnTo>
                      <a:pt x="9737" y="2674"/>
                    </a:lnTo>
                    <a:lnTo>
                      <a:pt x="10850" y="1562"/>
                    </a:lnTo>
                    <a:lnTo>
                      <a:pt x="11963" y="449"/>
                    </a:lnTo>
                    <a:lnTo>
                      <a:pt x="12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45" name="Google Shape;1145;p9"/>
              <p:cNvSpPr/>
              <p:nvPr/>
            </p:nvSpPr>
            <p:spPr>
              <a:xfrm>
                <a:off x="2812350" y="1315013"/>
                <a:ext cx="508150" cy="507750"/>
              </a:xfrm>
              <a:custGeom>
                <a:rect b="b" l="l" r="r" t="t"/>
                <a:pathLst>
                  <a:path extrusionOk="0" h="20310" w="20326">
                    <a:moveTo>
                      <a:pt x="20155" y="0"/>
                    </a:moveTo>
                    <a:lnTo>
                      <a:pt x="19568" y="603"/>
                    </a:lnTo>
                    <a:lnTo>
                      <a:pt x="18455" y="1700"/>
                    </a:lnTo>
                    <a:lnTo>
                      <a:pt x="17342" y="2813"/>
                    </a:lnTo>
                    <a:lnTo>
                      <a:pt x="16229" y="3926"/>
                    </a:lnTo>
                    <a:lnTo>
                      <a:pt x="15101" y="5039"/>
                    </a:lnTo>
                    <a:lnTo>
                      <a:pt x="13988" y="6152"/>
                    </a:lnTo>
                    <a:lnTo>
                      <a:pt x="12876" y="7265"/>
                    </a:lnTo>
                    <a:lnTo>
                      <a:pt x="11763" y="8377"/>
                    </a:lnTo>
                    <a:lnTo>
                      <a:pt x="10650" y="9490"/>
                    </a:lnTo>
                    <a:lnTo>
                      <a:pt x="9537" y="10603"/>
                    </a:lnTo>
                    <a:lnTo>
                      <a:pt x="8424" y="11716"/>
                    </a:lnTo>
                    <a:lnTo>
                      <a:pt x="7311" y="12829"/>
                    </a:lnTo>
                    <a:lnTo>
                      <a:pt x="6199" y="13941"/>
                    </a:lnTo>
                    <a:lnTo>
                      <a:pt x="5086" y="15054"/>
                    </a:lnTo>
                    <a:lnTo>
                      <a:pt x="3973" y="16167"/>
                    </a:lnTo>
                    <a:lnTo>
                      <a:pt x="2860" y="17280"/>
                    </a:lnTo>
                    <a:lnTo>
                      <a:pt x="1747" y="18393"/>
                    </a:lnTo>
                    <a:lnTo>
                      <a:pt x="635" y="19506"/>
                    </a:lnTo>
                    <a:lnTo>
                      <a:pt x="1" y="20155"/>
                    </a:lnTo>
                    <a:cubicBezTo>
                      <a:pt x="16" y="20201"/>
                      <a:pt x="16" y="20263"/>
                      <a:pt x="32" y="20309"/>
                    </a:cubicBezTo>
                    <a:lnTo>
                      <a:pt x="913" y="19444"/>
                    </a:lnTo>
                    <a:lnTo>
                      <a:pt x="2026" y="18331"/>
                    </a:lnTo>
                    <a:lnTo>
                      <a:pt x="3138" y="17218"/>
                    </a:lnTo>
                    <a:lnTo>
                      <a:pt x="4251" y="16105"/>
                    </a:lnTo>
                    <a:lnTo>
                      <a:pt x="5364" y="14992"/>
                    </a:lnTo>
                    <a:lnTo>
                      <a:pt x="6461" y="13880"/>
                    </a:lnTo>
                    <a:lnTo>
                      <a:pt x="7574" y="12767"/>
                    </a:lnTo>
                    <a:lnTo>
                      <a:pt x="8687" y="11654"/>
                    </a:lnTo>
                    <a:lnTo>
                      <a:pt x="9800" y="10541"/>
                    </a:lnTo>
                    <a:lnTo>
                      <a:pt x="10928" y="9428"/>
                    </a:lnTo>
                    <a:lnTo>
                      <a:pt x="12041" y="8331"/>
                    </a:lnTo>
                    <a:lnTo>
                      <a:pt x="13154" y="7203"/>
                    </a:lnTo>
                    <a:lnTo>
                      <a:pt x="14267" y="6090"/>
                    </a:lnTo>
                    <a:lnTo>
                      <a:pt x="15379" y="4977"/>
                    </a:lnTo>
                    <a:lnTo>
                      <a:pt x="16477" y="3864"/>
                    </a:lnTo>
                    <a:lnTo>
                      <a:pt x="17590" y="2767"/>
                    </a:lnTo>
                    <a:lnTo>
                      <a:pt x="18702" y="1654"/>
                    </a:lnTo>
                    <a:lnTo>
                      <a:pt x="19815" y="541"/>
                    </a:lnTo>
                    <a:lnTo>
                      <a:pt x="20325" y="31"/>
                    </a:lnTo>
                    <a:lnTo>
                      <a:pt x="2015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46" name="Google Shape;1146;p9"/>
              <p:cNvSpPr/>
              <p:nvPr/>
            </p:nvSpPr>
            <p:spPr>
              <a:xfrm>
                <a:off x="2824350" y="1326988"/>
                <a:ext cx="539025" cy="539050"/>
              </a:xfrm>
              <a:custGeom>
                <a:rect b="b" l="l" r="r" t="t"/>
                <a:pathLst>
                  <a:path extrusionOk="0" h="21562" w="21561">
                    <a:moveTo>
                      <a:pt x="21406" y="0"/>
                    </a:moveTo>
                    <a:lnTo>
                      <a:pt x="21298" y="109"/>
                    </a:lnTo>
                    <a:lnTo>
                      <a:pt x="20185" y="1221"/>
                    </a:lnTo>
                    <a:lnTo>
                      <a:pt x="19088" y="2334"/>
                    </a:lnTo>
                    <a:lnTo>
                      <a:pt x="17975" y="3447"/>
                    </a:lnTo>
                    <a:lnTo>
                      <a:pt x="16862" y="4560"/>
                    </a:lnTo>
                    <a:lnTo>
                      <a:pt x="15749" y="5673"/>
                    </a:lnTo>
                    <a:lnTo>
                      <a:pt x="14621" y="6786"/>
                    </a:lnTo>
                    <a:lnTo>
                      <a:pt x="13508" y="7898"/>
                    </a:lnTo>
                    <a:lnTo>
                      <a:pt x="12396" y="9011"/>
                    </a:lnTo>
                    <a:lnTo>
                      <a:pt x="11283" y="10124"/>
                    </a:lnTo>
                    <a:lnTo>
                      <a:pt x="10170" y="11237"/>
                    </a:lnTo>
                    <a:lnTo>
                      <a:pt x="9057" y="12350"/>
                    </a:lnTo>
                    <a:lnTo>
                      <a:pt x="7944" y="13462"/>
                    </a:lnTo>
                    <a:lnTo>
                      <a:pt x="6831" y="14575"/>
                    </a:lnTo>
                    <a:lnTo>
                      <a:pt x="5719" y="15688"/>
                    </a:lnTo>
                    <a:lnTo>
                      <a:pt x="4606" y="16801"/>
                    </a:lnTo>
                    <a:lnTo>
                      <a:pt x="3493" y="17914"/>
                    </a:lnTo>
                    <a:lnTo>
                      <a:pt x="1824" y="19583"/>
                    </a:lnTo>
                    <a:lnTo>
                      <a:pt x="1267" y="20139"/>
                    </a:lnTo>
                    <a:lnTo>
                      <a:pt x="155" y="21252"/>
                    </a:lnTo>
                    <a:lnTo>
                      <a:pt x="0" y="21407"/>
                    </a:lnTo>
                    <a:cubicBezTo>
                      <a:pt x="15" y="21469"/>
                      <a:pt x="46" y="21515"/>
                      <a:pt x="62" y="21561"/>
                    </a:cubicBezTo>
                    <a:lnTo>
                      <a:pt x="433" y="21190"/>
                    </a:lnTo>
                    <a:lnTo>
                      <a:pt x="1546" y="20078"/>
                    </a:lnTo>
                    <a:lnTo>
                      <a:pt x="2658" y="18965"/>
                    </a:lnTo>
                    <a:lnTo>
                      <a:pt x="3771" y="17852"/>
                    </a:lnTo>
                    <a:lnTo>
                      <a:pt x="4884" y="16739"/>
                    </a:lnTo>
                    <a:lnTo>
                      <a:pt x="5997" y="15626"/>
                    </a:lnTo>
                    <a:lnTo>
                      <a:pt x="7110" y="14513"/>
                    </a:lnTo>
                    <a:lnTo>
                      <a:pt x="8223" y="13401"/>
                    </a:lnTo>
                    <a:lnTo>
                      <a:pt x="9335" y="12288"/>
                    </a:lnTo>
                    <a:lnTo>
                      <a:pt x="10448" y="11175"/>
                    </a:lnTo>
                    <a:lnTo>
                      <a:pt x="11561" y="10062"/>
                    </a:lnTo>
                    <a:lnTo>
                      <a:pt x="12674" y="8949"/>
                    </a:lnTo>
                    <a:lnTo>
                      <a:pt x="13787" y="7852"/>
                    </a:lnTo>
                    <a:lnTo>
                      <a:pt x="14899" y="6724"/>
                    </a:lnTo>
                    <a:lnTo>
                      <a:pt x="16012" y="5611"/>
                    </a:lnTo>
                    <a:lnTo>
                      <a:pt x="17125" y="4498"/>
                    </a:lnTo>
                    <a:lnTo>
                      <a:pt x="18238" y="3385"/>
                    </a:lnTo>
                    <a:lnTo>
                      <a:pt x="19351" y="2288"/>
                    </a:lnTo>
                    <a:lnTo>
                      <a:pt x="20463" y="1175"/>
                    </a:lnTo>
                    <a:lnTo>
                      <a:pt x="21561" y="62"/>
                    </a:lnTo>
                    <a:cubicBezTo>
                      <a:pt x="21514" y="47"/>
                      <a:pt x="21468" y="16"/>
                      <a:pt x="214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47" name="Google Shape;1147;p9"/>
              <p:cNvSpPr/>
              <p:nvPr/>
            </p:nvSpPr>
            <p:spPr>
              <a:xfrm>
                <a:off x="2817775" y="1320413"/>
                <a:ext cx="524750" cy="524375"/>
              </a:xfrm>
              <a:custGeom>
                <a:rect b="b" l="l" r="r" t="t"/>
                <a:pathLst>
                  <a:path extrusionOk="0" h="20975" w="20990">
                    <a:moveTo>
                      <a:pt x="20819" y="1"/>
                    </a:moveTo>
                    <a:lnTo>
                      <a:pt x="20464" y="387"/>
                    </a:lnTo>
                    <a:lnTo>
                      <a:pt x="19351" y="1500"/>
                    </a:lnTo>
                    <a:lnTo>
                      <a:pt x="18238" y="2597"/>
                    </a:lnTo>
                    <a:lnTo>
                      <a:pt x="17125" y="3710"/>
                    </a:lnTo>
                    <a:lnTo>
                      <a:pt x="16012" y="4823"/>
                    </a:lnTo>
                    <a:lnTo>
                      <a:pt x="14884" y="5936"/>
                    </a:lnTo>
                    <a:lnTo>
                      <a:pt x="13771" y="7049"/>
                    </a:lnTo>
                    <a:lnTo>
                      <a:pt x="12659" y="8161"/>
                    </a:lnTo>
                    <a:lnTo>
                      <a:pt x="11546" y="9274"/>
                    </a:lnTo>
                    <a:lnTo>
                      <a:pt x="10433" y="10387"/>
                    </a:lnTo>
                    <a:lnTo>
                      <a:pt x="9320" y="11500"/>
                    </a:lnTo>
                    <a:lnTo>
                      <a:pt x="8207" y="12613"/>
                    </a:lnTo>
                    <a:lnTo>
                      <a:pt x="7094" y="13725"/>
                    </a:lnTo>
                    <a:lnTo>
                      <a:pt x="5982" y="14838"/>
                    </a:lnTo>
                    <a:lnTo>
                      <a:pt x="4869" y="15951"/>
                    </a:lnTo>
                    <a:lnTo>
                      <a:pt x="3756" y="17064"/>
                    </a:lnTo>
                    <a:lnTo>
                      <a:pt x="2643" y="18177"/>
                    </a:lnTo>
                    <a:lnTo>
                      <a:pt x="1530" y="19290"/>
                    </a:lnTo>
                    <a:lnTo>
                      <a:pt x="418" y="20402"/>
                    </a:lnTo>
                    <a:lnTo>
                      <a:pt x="0" y="20820"/>
                    </a:lnTo>
                    <a:lnTo>
                      <a:pt x="47" y="20974"/>
                    </a:lnTo>
                    <a:lnTo>
                      <a:pt x="696" y="20341"/>
                    </a:lnTo>
                    <a:lnTo>
                      <a:pt x="1809" y="19228"/>
                    </a:lnTo>
                    <a:lnTo>
                      <a:pt x="2921" y="18115"/>
                    </a:lnTo>
                    <a:lnTo>
                      <a:pt x="4034" y="17002"/>
                    </a:lnTo>
                    <a:lnTo>
                      <a:pt x="5147" y="15889"/>
                    </a:lnTo>
                    <a:lnTo>
                      <a:pt x="6244" y="14776"/>
                    </a:lnTo>
                    <a:lnTo>
                      <a:pt x="7357" y="13664"/>
                    </a:lnTo>
                    <a:lnTo>
                      <a:pt x="8470" y="12551"/>
                    </a:lnTo>
                    <a:lnTo>
                      <a:pt x="9583" y="11438"/>
                    </a:lnTo>
                    <a:lnTo>
                      <a:pt x="10711" y="10325"/>
                    </a:lnTo>
                    <a:lnTo>
                      <a:pt x="11824" y="9212"/>
                    </a:lnTo>
                    <a:lnTo>
                      <a:pt x="12937" y="8115"/>
                    </a:lnTo>
                    <a:lnTo>
                      <a:pt x="14050" y="6987"/>
                    </a:lnTo>
                    <a:lnTo>
                      <a:pt x="15162" y="5874"/>
                    </a:lnTo>
                    <a:lnTo>
                      <a:pt x="16275" y="4761"/>
                    </a:lnTo>
                    <a:lnTo>
                      <a:pt x="17388" y="3648"/>
                    </a:lnTo>
                    <a:lnTo>
                      <a:pt x="18501" y="2551"/>
                    </a:lnTo>
                    <a:lnTo>
                      <a:pt x="19614" y="1438"/>
                    </a:lnTo>
                    <a:lnTo>
                      <a:pt x="20726" y="325"/>
                    </a:lnTo>
                    <a:lnTo>
                      <a:pt x="20989" y="47"/>
                    </a:lnTo>
                    <a:lnTo>
                      <a:pt x="208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48" name="Google Shape;1148;p9"/>
              <p:cNvSpPr/>
              <p:nvPr/>
            </p:nvSpPr>
            <p:spPr>
              <a:xfrm>
                <a:off x="2832075" y="1334713"/>
                <a:ext cx="551800" cy="551400"/>
              </a:xfrm>
              <a:custGeom>
                <a:rect b="b" l="l" r="r" t="t"/>
                <a:pathLst>
                  <a:path extrusionOk="0" h="22056" w="22072">
                    <a:moveTo>
                      <a:pt x="21916" y="1"/>
                    </a:moveTo>
                    <a:lnTo>
                      <a:pt x="20989" y="928"/>
                    </a:lnTo>
                    <a:lnTo>
                      <a:pt x="19876" y="2041"/>
                    </a:lnTo>
                    <a:lnTo>
                      <a:pt x="18763" y="3154"/>
                    </a:lnTo>
                    <a:lnTo>
                      <a:pt x="17666" y="4251"/>
                    </a:lnTo>
                    <a:lnTo>
                      <a:pt x="16553" y="5364"/>
                    </a:lnTo>
                    <a:lnTo>
                      <a:pt x="15440" y="6477"/>
                    </a:lnTo>
                    <a:lnTo>
                      <a:pt x="14328" y="7589"/>
                    </a:lnTo>
                    <a:lnTo>
                      <a:pt x="13215" y="8702"/>
                    </a:lnTo>
                    <a:lnTo>
                      <a:pt x="12102" y="9815"/>
                    </a:lnTo>
                    <a:lnTo>
                      <a:pt x="10989" y="10928"/>
                    </a:lnTo>
                    <a:lnTo>
                      <a:pt x="9876" y="12041"/>
                    </a:lnTo>
                    <a:lnTo>
                      <a:pt x="8764" y="13153"/>
                    </a:lnTo>
                    <a:lnTo>
                      <a:pt x="7651" y="14266"/>
                    </a:lnTo>
                    <a:lnTo>
                      <a:pt x="6538" y="15379"/>
                    </a:lnTo>
                    <a:lnTo>
                      <a:pt x="5425" y="16492"/>
                    </a:lnTo>
                    <a:lnTo>
                      <a:pt x="4312" y="17605"/>
                    </a:lnTo>
                    <a:lnTo>
                      <a:pt x="3199" y="18718"/>
                    </a:lnTo>
                    <a:lnTo>
                      <a:pt x="2087" y="19830"/>
                    </a:lnTo>
                    <a:lnTo>
                      <a:pt x="974" y="20943"/>
                    </a:lnTo>
                    <a:lnTo>
                      <a:pt x="0" y="21917"/>
                    </a:lnTo>
                    <a:lnTo>
                      <a:pt x="47" y="22056"/>
                    </a:lnTo>
                    <a:lnTo>
                      <a:pt x="108" y="21994"/>
                    </a:lnTo>
                    <a:lnTo>
                      <a:pt x="1221" y="20881"/>
                    </a:lnTo>
                    <a:lnTo>
                      <a:pt x="2334" y="19769"/>
                    </a:lnTo>
                    <a:lnTo>
                      <a:pt x="4482" y="17636"/>
                    </a:lnTo>
                    <a:lnTo>
                      <a:pt x="4575" y="17543"/>
                    </a:lnTo>
                    <a:lnTo>
                      <a:pt x="5672" y="16430"/>
                    </a:lnTo>
                    <a:lnTo>
                      <a:pt x="6785" y="15317"/>
                    </a:lnTo>
                    <a:lnTo>
                      <a:pt x="7898" y="14204"/>
                    </a:lnTo>
                    <a:lnTo>
                      <a:pt x="9011" y="13092"/>
                    </a:lnTo>
                    <a:lnTo>
                      <a:pt x="10139" y="11979"/>
                    </a:lnTo>
                    <a:lnTo>
                      <a:pt x="11252" y="10866"/>
                    </a:lnTo>
                    <a:lnTo>
                      <a:pt x="12365" y="9753"/>
                    </a:lnTo>
                    <a:lnTo>
                      <a:pt x="13478" y="8640"/>
                    </a:lnTo>
                    <a:lnTo>
                      <a:pt x="14590" y="7543"/>
                    </a:lnTo>
                    <a:lnTo>
                      <a:pt x="15703" y="6415"/>
                    </a:lnTo>
                    <a:lnTo>
                      <a:pt x="16816" y="5302"/>
                    </a:lnTo>
                    <a:lnTo>
                      <a:pt x="17929" y="4189"/>
                    </a:lnTo>
                    <a:lnTo>
                      <a:pt x="19042" y="3076"/>
                    </a:lnTo>
                    <a:lnTo>
                      <a:pt x="20154" y="1979"/>
                    </a:lnTo>
                    <a:lnTo>
                      <a:pt x="21267" y="866"/>
                    </a:lnTo>
                    <a:lnTo>
                      <a:pt x="22071" y="62"/>
                    </a:lnTo>
                    <a:lnTo>
                      <a:pt x="219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49" name="Google Shape;1149;p9"/>
              <p:cNvSpPr/>
              <p:nvPr/>
            </p:nvSpPr>
            <p:spPr>
              <a:xfrm>
                <a:off x="2803850" y="1306113"/>
                <a:ext cx="387200" cy="387200"/>
              </a:xfrm>
              <a:custGeom>
                <a:rect b="b" l="l" r="r" t="t"/>
                <a:pathLst>
                  <a:path extrusionOk="0" h="15488" w="15488">
                    <a:moveTo>
                      <a:pt x="15488" y="1"/>
                    </a:moveTo>
                    <a:lnTo>
                      <a:pt x="15256" y="32"/>
                    </a:lnTo>
                    <a:lnTo>
                      <a:pt x="14328" y="959"/>
                    </a:lnTo>
                    <a:lnTo>
                      <a:pt x="13216" y="2072"/>
                    </a:lnTo>
                    <a:lnTo>
                      <a:pt x="12103" y="3185"/>
                    </a:lnTo>
                    <a:lnTo>
                      <a:pt x="10990" y="4282"/>
                    </a:lnTo>
                    <a:lnTo>
                      <a:pt x="9877" y="5395"/>
                    </a:lnTo>
                    <a:lnTo>
                      <a:pt x="8764" y="6508"/>
                    </a:lnTo>
                    <a:lnTo>
                      <a:pt x="7651" y="7621"/>
                    </a:lnTo>
                    <a:lnTo>
                      <a:pt x="6539" y="8733"/>
                    </a:lnTo>
                    <a:lnTo>
                      <a:pt x="5426" y="9846"/>
                    </a:lnTo>
                    <a:lnTo>
                      <a:pt x="4313" y="10959"/>
                    </a:lnTo>
                    <a:lnTo>
                      <a:pt x="3200" y="12072"/>
                    </a:lnTo>
                    <a:lnTo>
                      <a:pt x="2087" y="13185"/>
                    </a:lnTo>
                    <a:lnTo>
                      <a:pt x="975" y="14297"/>
                    </a:lnTo>
                    <a:lnTo>
                      <a:pt x="16" y="15271"/>
                    </a:lnTo>
                    <a:cubicBezTo>
                      <a:pt x="16" y="15333"/>
                      <a:pt x="1" y="15410"/>
                      <a:pt x="1" y="15488"/>
                    </a:cubicBezTo>
                    <a:lnTo>
                      <a:pt x="140" y="15348"/>
                    </a:lnTo>
                    <a:lnTo>
                      <a:pt x="1253" y="14236"/>
                    </a:lnTo>
                    <a:lnTo>
                      <a:pt x="2366" y="13123"/>
                    </a:lnTo>
                    <a:lnTo>
                      <a:pt x="3478" y="12010"/>
                    </a:lnTo>
                    <a:lnTo>
                      <a:pt x="4591" y="10897"/>
                    </a:lnTo>
                    <a:lnTo>
                      <a:pt x="5704" y="9784"/>
                    </a:lnTo>
                    <a:lnTo>
                      <a:pt x="6817" y="8687"/>
                    </a:lnTo>
                    <a:lnTo>
                      <a:pt x="7930" y="7559"/>
                    </a:lnTo>
                    <a:lnTo>
                      <a:pt x="9043" y="6446"/>
                    </a:lnTo>
                    <a:lnTo>
                      <a:pt x="10155" y="5333"/>
                    </a:lnTo>
                    <a:lnTo>
                      <a:pt x="11268" y="4220"/>
                    </a:lnTo>
                    <a:lnTo>
                      <a:pt x="12381" y="3107"/>
                    </a:lnTo>
                    <a:lnTo>
                      <a:pt x="13494" y="1995"/>
                    </a:lnTo>
                    <a:lnTo>
                      <a:pt x="14607" y="882"/>
                    </a:lnTo>
                    <a:lnTo>
                      <a:pt x="154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1150" name="Google Shape;1150;p9"/>
            <p:cNvGrpSpPr/>
            <p:nvPr/>
          </p:nvGrpSpPr>
          <p:grpSpPr>
            <a:xfrm>
              <a:off x="4955461" y="2412074"/>
              <a:ext cx="1190343" cy="1190379"/>
              <a:chOff x="2802325" y="1304963"/>
              <a:chExt cx="844275" cy="844300"/>
            </a:xfrm>
          </p:grpSpPr>
          <p:sp>
            <p:nvSpPr>
              <p:cNvPr id="1151" name="Google Shape;1151;p9"/>
              <p:cNvSpPr/>
              <p:nvPr/>
            </p:nvSpPr>
            <p:spPr>
              <a:xfrm>
                <a:off x="3155100" y="1657738"/>
                <a:ext cx="486500" cy="486500"/>
              </a:xfrm>
              <a:custGeom>
                <a:rect b="b" l="l" r="r" t="t"/>
                <a:pathLst>
                  <a:path extrusionOk="0" h="19460" w="19460">
                    <a:moveTo>
                      <a:pt x="19428" y="1"/>
                    </a:moveTo>
                    <a:lnTo>
                      <a:pt x="19196" y="232"/>
                    </a:lnTo>
                    <a:lnTo>
                      <a:pt x="18083" y="1345"/>
                    </a:lnTo>
                    <a:lnTo>
                      <a:pt x="16971" y="2458"/>
                    </a:lnTo>
                    <a:lnTo>
                      <a:pt x="15858" y="3571"/>
                    </a:lnTo>
                    <a:lnTo>
                      <a:pt x="14745" y="4684"/>
                    </a:lnTo>
                    <a:lnTo>
                      <a:pt x="13632" y="5797"/>
                    </a:lnTo>
                    <a:lnTo>
                      <a:pt x="12519" y="6909"/>
                    </a:lnTo>
                    <a:lnTo>
                      <a:pt x="11407" y="8022"/>
                    </a:lnTo>
                    <a:lnTo>
                      <a:pt x="10294" y="9135"/>
                    </a:lnTo>
                    <a:lnTo>
                      <a:pt x="9196" y="10248"/>
                    </a:lnTo>
                    <a:lnTo>
                      <a:pt x="8084" y="11361"/>
                    </a:lnTo>
                    <a:lnTo>
                      <a:pt x="6971" y="12473"/>
                    </a:lnTo>
                    <a:lnTo>
                      <a:pt x="5858" y="13586"/>
                    </a:lnTo>
                    <a:lnTo>
                      <a:pt x="4745" y="14715"/>
                    </a:lnTo>
                    <a:lnTo>
                      <a:pt x="3632" y="15827"/>
                    </a:lnTo>
                    <a:lnTo>
                      <a:pt x="2519" y="16940"/>
                    </a:lnTo>
                    <a:lnTo>
                      <a:pt x="1407" y="18038"/>
                    </a:lnTo>
                    <a:lnTo>
                      <a:pt x="278" y="19150"/>
                    </a:lnTo>
                    <a:lnTo>
                      <a:pt x="0" y="19429"/>
                    </a:lnTo>
                    <a:cubicBezTo>
                      <a:pt x="62" y="19429"/>
                      <a:pt x="124" y="19459"/>
                      <a:pt x="186" y="19459"/>
                    </a:cubicBezTo>
                    <a:lnTo>
                      <a:pt x="1669" y="17976"/>
                    </a:lnTo>
                    <a:lnTo>
                      <a:pt x="2782" y="16863"/>
                    </a:lnTo>
                    <a:lnTo>
                      <a:pt x="3895" y="15750"/>
                    </a:lnTo>
                    <a:lnTo>
                      <a:pt x="6059" y="13586"/>
                    </a:lnTo>
                    <a:lnTo>
                      <a:pt x="6121" y="13524"/>
                    </a:lnTo>
                    <a:lnTo>
                      <a:pt x="7233" y="12412"/>
                    </a:lnTo>
                    <a:lnTo>
                      <a:pt x="8346" y="11299"/>
                    </a:lnTo>
                    <a:lnTo>
                      <a:pt x="9459" y="10186"/>
                    </a:lnTo>
                    <a:lnTo>
                      <a:pt x="10572" y="9073"/>
                    </a:lnTo>
                    <a:lnTo>
                      <a:pt x="11685" y="7960"/>
                    </a:lnTo>
                    <a:lnTo>
                      <a:pt x="12798" y="6848"/>
                    </a:lnTo>
                    <a:lnTo>
                      <a:pt x="13910" y="5735"/>
                    </a:lnTo>
                    <a:lnTo>
                      <a:pt x="15023" y="4622"/>
                    </a:lnTo>
                    <a:lnTo>
                      <a:pt x="16136" y="3509"/>
                    </a:lnTo>
                    <a:lnTo>
                      <a:pt x="17249" y="2396"/>
                    </a:lnTo>
                    <a:lnTo>
                      <a:pt x="18362" y="1283"/>
                    </a:lnTo>
                    <a:lnTo>
                      <a:pt x="19459" y="186"/>
                    </a:lnTo>
                    <a:cubicBezTo>
                      <a:pt x="19459" y="124"/>
                      <a:pt x="19444" y="62"/>
                      <a:pt x="194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52" name="Google Shape;1152;p9"/>
              <p:cNvSpPr/>
              <p:nvPr/>
            </p:nvSpPr>
            <p:spPr>
              <a:xfrm>
                <a:off x="3179825" y="1682463"/>
                <a:ext cx="465250" cy="464875"/>
              </a:xfrm>
              <a:custGeom>
                <a:rect b="b" l="l" r="r" t="t"/>
                <a:pathLst>
                  <a:path extrusionOk="0" h="18595" w="18610">
                    <a:moveTo>
                      <a:pt x="18578" y="1"/>
                    </a:moveTo>
                    <a:lnTo>
                      <a:pt x="18223" y="372"/>
                    </a:lnTo>
                    <a:lnTo>
                      <a:pt x="17110" y="1485"/>
                    </a:lnTo>
                    <a:lnTo>
                      <a:pt x="15997" y="2597"/>
                    </a:lnTo>
                    <a:lnTo>
                      <a:pt x="14884" y="3710"/>
                    </a:lnTo>
                    <a:lnTo>
                      <a:pt x="13215" y="5379"/>
                    </a:lnTo>
                    <a:lnTo>
                      <a:pt x="12643" y="5920"/>
                    </a:lnTo>
                    <a:lnTo>
                      <a:pt x="11530" y="7033"/>
                    </a:lnTo>
                    <a:lnTo>
                      <a:pt x="10418" y="8146"/>
                    </a:lnTo>
                    <a:lnTo>
                      <a:pt x="9305" y="9259"/>
                    </a:lnTo>
                    <a:lnTo>
                      <a:pt x="8207" y="10372"/>
                    </a:lnTo>
                    <a:lnTo>
                      <a:pt x="7095" y="11484"/>
                    </a:lnTo>
                    <a:lnTo>
                      <a:pt x="5982" y="12597"/>
                    </a:lnTo>
                    <a:lnTo>
                      <a:pt x="4869" y="13726"/>
                    </a:lnTo>
                    <a:lnTo>
                      <a:pt x="3756" y="14823"/>
                    </a:lnTo>
                    <a:lnTo>
                      <a:pt x="2643" y="15936"/>
                    </a:lnTo>
                    <a:lnTo>
                      <a:pt x="1530" y="17049"/>
                    </a:lnTo>
                    <a:lnTo>
                      <a:pt x="402" y="18161"/>
                    </a:lnTo>
                    <a:lnTo>
                      <a:pt x="0" y="18579"/>
                    </a:lnTo>
                    <a:lnTo>
                      <a:pt x="186" y="18594"/>
                    </a:lnTo>
                    <a:lnTo>
                      <a:pt x="680" y="18100"/>
                    </a:lnTo>
                    <a:lnTo>
                      <a:pt x="1793" y="16987"/>
                    </a:lnTo>
                    <a:lnTo>
                      <a:pt x="2906" y="15874"/>
                    </a:lnTo>
                    <a:lnTo>
                      <a:pt x="4019" y="14761"/>
                    </a:lnTo>
                    <a:lnTo>
                      <a:pt x="5132" y="13648"/>
                    </a:lnTo>
                    <a:lnTo>
                      <a:pt x="6244" y="12535"/>
                    </a:lnTo>
                    <a:lnTo>
                      <a:pt x="7357" y="11423"/>
                    </a:lnTo>
                    <a:lnTo>
                      <a:pt x="8470" y="10310"/>
                    </a:lnTo>
                    <a:lnTo>
                      <a:pt x="10696" y="8084"/>
                    </a:lnTo>
                    <a:lnTo>
                      <a:pt x="11809" y="6971"/>
                    </a:lnTo>
                    <a:lnTo>
                      <a:pt x="12921" y="5859"/>
                    </a:lnTo>
                    <a:lnTo>
                      <a:pt x="14714" y="4066"/>
                    </a:lnTo>
                    <a:lnTo>
                      <a:pt x="15147" y="3633"/>
                    </a:lnTo>
                    <a:lnTo>
                      <a:pt x="16260" y="2520"/>
                    </a:lnTo>
                    <a:lnTo>
                      <a:pt x="17373" y="1407"/>
                    </a:lnTo>
                    <a:lnTo>
                      <a:pt x="18485" y="294"/>
                    </a:lnTo>
                    <a:lnTo>
                      <a:pt x="18609" y="186"/>
                    </a:lnTo>
                    <a:cubicBezTo>
                      <a:pt x="18594" y="124"/>
                      <a:pt x="18594" y="63"/>
                      <a:pt x="185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53" name="Google Shape;1153;p9"/>
              <p:cNvSpPr/>
              <p:nvPr/>
            </p:nvSpPr>
            <p:spPr>
              <a:xfrm>
                <a:off x="3205700" y="1708363"/>
                <a:ext cx="440525" cy="440500"/>
              </a:xfrm>
              <a:custGeom>
                <a:rect b="b" l="l" r="r" t="t"/>
                <a:pathLst>
                  <a:path extrusionOk="0" h="17620" w="17621">
                    <a:moveTo>
                      <a:pt x="17621" y="0"/>
                    </a:moveTo>
                    <a:lnTo>
                      <a:pt x="17188" y="433"/>
                    </a:lnTo>
                    <a:lnTo>
                      <a:pt x="16075" y="1546"/>
                    </a:lnTo>
                    <a:lnTo>
                      <a:pt x="14962" y="2659"/>
                    </a:lnTo>
                    <a:lnTo>
                      <a:pt x="13849" y="3772"/>
                    </a:lnTo>
                    <a:lnTo>
                      <a:pt x="12736" y="4884"/>
                    </a:lnTo>
                    <a:lnTo>
                      <a:pt x="11608" y="5997"/>
                    </a:lnTo>
                    <a:lnTo>
                      <a:pt x="10495" y="7110"/>
                    </a:lnTo>
                    <a:lnTo>
                      <a:pt x="9383" y="8223"/>
                    </a:lnTo>
                    <a:lnTo>
                      <a:pt x="8270" y="9336"/>
                    </a:lnTo>
                    <a:lnTo>
                      <a:pt x="7172" y="10448"/>
                    </a:lnTo>
                    <a:lnTo>
                      <a:pt x="6060" y="11561"/>
                    </a:lnTo>
                    <a:lnTo>
                      <a:pt x="4947" y="12690"/>
                    </a:lnTo>
                    <a:lnTo>
                      <a:pt x="3834" y="13802"/>
                    </a:lnTo>
                    <a:lnTo>
                      <a:pt x="2721" y="14900"/>
                    </a:lnTo>
                    <a:lnTo>
                      <a:pt x="495" y="17125"/>
                    </a:lnTo>
                    <a:lnTo>
                      <a:pt x="1" y="17620"/>
                    </a:lnTo>
                    <a:lnTo>
                      <a:pt x="186" y="17620"/>
                    </a:lnTo>
                    <a:lnTo>
                      <a:pt x="743" y="17064"/>
                    </a:lnTo>
                    <a:lnTo>
                      <a:pt x="1856" y="15951"/>
                    </a:lnTo>
                    <a:lnTo>
                      <a:pt x="2968" y="14838"/>
                    </a:lnTo>
                    <a:lnTo>
                      <a:pt x="4081" y="13725"/>
                    </a:lnTo>
                    <a:lnTo>
                      <a:pt x="5194" y="12612"/>
                    </a:lnTo>
                    <a:lnTo>
                      <a:pt x="6307" y="11499"/>
                    </a:lnTo>
                    <a:lnTo>
                      <a:pt x="7420" y="10387"/>
                    </a:lnTo>
                    <a:lnTo>
                      <a:pt x="8532" y="9274"/>
                    </a:lnTo>
                    <a:lnTo>
                      <a:pt x="9645" y="8161"/>
                    </a:lnTo>
                    <a:lnTo>
                      <a:pt x="10758" y="7048"/>
                    </a:lnTo>
                    <a:lnTo>
                      <a:pt x="11871" y="5935"/>
                    </a:lnTo>
                    <a:lnTo>
                      <a:pt x="12984" y="4823"/>
                    </a:lnTo>
                    <a:lnTo>
                      <a:pt x="14097" y="3710"/>
                    </a:lnTo>
                    <a:lnTo>
                      <a:pt x="15209" y="2597"/>
                    </a:lnTo>
                    <a:lnTo>
                      <a:pt x="16322" y="1484"/>
                    </a:lnTo>
                    <a:lnTo>
                      <a:pt x="17435" y="371"/>
                    </a:lnTo>
                    <a:lnTo>
                      <a:pt x="17621" y="186"/>
                    </a:lnTo>
                    <a:cubicBezTo>
                      <a:pt x="17621" y="124"/>
                      <a:pt x="17621" y="62"/>
                      <a:pt x="17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54" name="Google Shape;1154;p9"/>
              <p:cNvSpPr/>
              <p:nvPr/>
            </p:nvSpPr>
            <p:spPr>
              <a:xfrm>
                <a:off x="3233150" y="1735788"/>
                <a:ext cx="413450" cy="413475"/>
              </a:xfrm>
              <a:custGeom>
                <a:rect b="b" l="l" r="r" t="t"/>
                <a:pathLst>
                  <a:path extrusionOk="0" h="16539" w="16538">
                    <a:moveTo>
                      <a:pt x="16538" y="1"/>
                    </a:moveTo>
                    <a:lnTo>
                      <a:pt x="16090" y="449"/>
                    </a:lnTo>
                    <a:lnTo>
                      <a:pt x="14977" y="1562"/>
                    </a:lnTo>
                    <a:lnTo>
                      <a:pt x="13864" y="2675"/>
                    </a:lnTo>
                    <a:lnTo>
                      <a:pt x="12751" y="3787"/>
                    </a:lnTo>
                    <a:lnTo>
                      <a:pt x="11638" y="4900"/>
                    </a:lnTo>
                    <a:lnTo>
                      <a:pt x="10510" y="6013"/>
                    </a:lnTo>
                    <a:lnTo>
                      <a:pt x="9397" y="7126"/>
                    </a:lnTo>
                    <a:lnTo>
                      <a:pt x="8285" y="8239"/>
                    </a:lnTo>
                    <a:lnTo>
                      <a:pt x="7172" y="9351"/>
                    </a:lnTo>
                    <a:lnTo>
                      <a:pt x="5008" y="11531"/>
                    </a:lnTo>
                    <a:lnTo>
                      <a:pt x="4946" y="11577"/>
                    </a:lnTo>
                    <a:lnTo>
                      <a:pt x="3833" y="12690"/>
                    </a:lnTo>
                    <a:lnTo>
                      <a:pt x="2720" y="13803"/>
                    </a:lnTo>
                    <a:lnTo>
                      <a:pt x="1623" y="14916"/>
                    </a:lnTo>
                    <a:lnTo>
                      <a:pt x="510" y="16028"/>
                    </a:lnTo>
                    <a:lnTo>
                      <a:pt x="0" y="16538"/>
                    </a:lnTo>
                    <a:lnTo>
                      <a:pt x="201" y="16538"/>
                    </a:lnTo>
                    <a:lnTo>
                      <a:pt x="773" y="15982"/>
                    </a:lnTo>
                    <a:lnTo>
                      <a:pt x="1886" y="14869"/>
                    </a:lnTo>
                    <a:lnTo>
                      <a:pt x="2999" y="13756"/>
                    </a:lnTo>
                    <a:lnTo>
                      <a:pt x="4111" y="12644"/>
                    </a:lnTo>
                    <a:lnTo>
                      <a:pt x="5224" y="11531"/>
                    </a:lnTo>
                    <a:lnTo>
                      <a:pt x="6337" y="10418"/>
                    </a:lnTo>
                    <a:lnTo>
                      <a:pt x="7450" y="9305"/>
                    </a:lnTo>
                    <a:lnTo>
                      <a:pt x="8563" y="8192"/>
                    </a:lnTo>
                    <a:lnTo>
                      <a:pt x="9676" y="7079"/>
                    </a:lnTo>
                    <a:lnTo>
                      <a:pt x="10788" y="5967"/>
                    </a:lnTo>
                    <a:lnTo>
                      <a:pt x="11901" y="4854"/>
                    </a:lnTo>
                    <a:lnTo>
                      <a:pt x="13014" y="3741"/>
                    </a:lnTo>
                    <a:lnTo>
                      <a:pt x="14127" y="2628"/>
                    </a:lnTo>
                    <a:lnTo>
                      <a:pt x="15240" y="1515"/>
                    </a:lnTo>
                    <a:lnTo>
                      <a:pt x="16352" y="403"/>
                    </a:lnTo>
                    <a:lnTo>
                      <a:pt x="16523" y="217"/>
                    </a:lnTo>
                    <a:lnTo>
                      <a:pt x="1653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55" name="Google Shape;1155;p9"/>
              <p:cNvSpPr/>
              <p:nvPr/>
            </p:nvSpPr>
            <p:spPr>
              <a:xfrm>
                <a:off x="3262900" y="1765163"/>
                <a:ext cx="382175" cy="382175"/>
              </a:xfrm>
              <a:custGeom>
                <a:rect b="b" l="l" r="r" t="t"/>
                <a:pathLst>
                  <a:path extrusionOk="0" h="15287" w="15287">
                    <a:moveTo>
                      <a:pt x="15286" y="0"/>
                    </a:moveTo>
                    <a:lnTo>
                      <a:pt x="14900" y="387"/>
                    </a:lnTo>
                    <a:lnTo>
                      <a:pt x="13787" y="1500"/>
                    </a:lnTo>
                    <a:lnTo>
                      <a:pt x="12674" y="2612"/>
                    </a:lnTo>
                    <a:lnTo>
                      <a:pt x="11561" y="3725"/>
                    </a:lnTo>
                    <a:lnTo>
                      <a:pt x="9382" y="5889"/>
                    </a:lnTo>
                    <a:lnTo>
                      <a:pt x="9336" y="5951"/>
                    </a:lnTo>
                    <a:lnTo>
                      <a:pt x="8223" y="7064"/>
                    </a:lnTo>
                    <a:lnTo>
                      <a:pt x="7110" y="8176"/>
                    </a:lnTo>
                    <a:lnTo>
                      <a:pt x="5997" y="9289"/>
                    </a:lnTo>
                    <a:lnTo>
                      <a:pt x="4884" y="10418"/>
                    </a:lnTo>
                    <a:lnTo>
                      <a:pt x="3772" y="11530"/>
                    </a:lnTo>
                    <a:lnTo>
                      <a:pt x="2659" y="12643"/>
                    </a:lnTo>
                    <a:lnTo>
                      <a:pt x="1546" y="13741"/>
                    </a:lnTo>
                    <a:lnTo>
                      <a:pt x="433" y="14853"/>
                    </a:lnTo>
                    <a:lnTo>
                      <a:pt x="0" y="15286"/>
                    </a:lnTo>
                    <a:lnTo>
                      <a:pt x="217" y="15271"/>
                    </a:lnTo>
                    <a:lnTo>
                      <a:pt x="1762" y="13741"/>
                    </a:lnTo>
                    <a:lnTo>
                      <a:pt x="1809" y="13679"/>
                    </a:lnTo>
                    <a:lnTo>
                      <a:pt x="2921" y="12566"/>
                    </a:lnTo>
                    <a:lnTo>
                      <a:pt x="4034" y="11453"/>
                    </a:lnTo>
                    <a:lnTo>
                      <a:pt x="5147" y="10340"/>
                    </a:lnTo>
                    <a:lnTo>
                      <a:pt x="6260" y="9227"/>
                    </a:lnTo>
                    <a:lnTo>
                      <a:pt x="7373" y="8115"/>
                    </a:lnTo>
                    <a:lnTo>
                      <a:pt x="8486" y="7002"/>
                    </a:lnTo>
                    <a:lnTo>
                      <a:pt x="9598" y="5889"/>
                    </a:lnTo>
                    <a:lnTo>
                      <a:pt x="10711" y="4776"/>
                    </a:lnTo>
                    <a:lnTo>
                      <a:pt x="11824" y="3663"/>
                    </a:lnTo>
                    <a:lnTo>
                      <a:pt x="12937" y="2551"/>
                    </a:lnTo>
                    <a:lnTo>
                      <a:pt x="14050" y="1438"/>
                    </a:lnTo>
                    <a:lnTo>
                      <a:pt x="15162" y="325"/>
                    </a:lnTo>
                    <a:lnTo>
                      <a:pt x="15271" y="232"/>
                    </a:lnTo>
                    <a:cubicBezTo>
                      <a:pt x="15271" y="155"/>
                      <a:pt x="15271" y="78"/>
                      <a:pt x="152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56" name="Google Shape;1156;p9"/>
              <p:cNvSpPr/>
              <p:nvPr/>
            </p:nvSpPr>
            <p:spPr>
              <a:xfrm>
                <a:off x="3048450" y="1551488"/>
                <a:ext cx="561450" cy="561450"/>
              </a:xfrm>
              <a:custGeom>
                <a:rect b="b" l="l" r="r" t="t"/>
                <a:pathLst>
                  <a:path extrusionOk="0" h="22458" w="22458">
                    <a:moveTo>
                      <a:pt x="22396" y="0"/>
                    </a:moveTo>
                    <a:lnTo>
                      <a:pt x="22365" y="31"/>
                    </a:lnTo>
                    <a:lnTo>
                      <a:pt x="21252" y="1144"/>
                    </a:lnTo>
                    <a:lnTo>
                      <a:pt x="20139" y="2257"/>
                    </a:lnTo>
                    <a:lnTo>
                      <a:pt x="19026" y="3370"/>
                    </a:lnTo>
                    <a:lnTo>
                      <a:pt x="17898" y="4482"/>
                    </a:lnTo>
                    <a:lnTo>
                      <a:pt x="16785" y="5595"/>
                    </a:lnTo>
                    <a:lnTo>
                      <a:pt x="15673" y="6708"/>
                    </a:lnTo>
                    <a:lnTo>
                      <a:pt x="14560" y="7821"/>
                    </a:lnTo>
                    <a:lnTo>
                      <a:pt x="13462" y="8934"/>
                    </a:lnTo>
                    <a:lnTo>
                      <a:pt x="12350" y="10047"/>
                    </a:lnTo>
                    <a:lnTo>
                      <a:pt x="11237" y="11159"/>
                    </a:lnTo>
                    <a:lnTo>
                      <a:pt x="10124" y="12272"/>
                    </a:lnTo>
                    <a:lnTo>
                      <a:pt x="9011" y="13385"/>
                    </a:lnTo>
                    <a:lnTo>
                      <a:pt x="7898" y="14498"/>
                    </a:lnTo>
                    <a:lnTo>
                      <a:pt x="6785" y="15611"/>
                    </a:lnTo>
                    <a:lnTo>
                      <a:pt x="5673" y="16723"/>
                    </a:lnTo>
                    <a:lnTo>
                      <a:pt x="4560" y="17836"/>
                    </a:lnTo>
                    <a:lnTo>
                      <a:pt x="3432" y="18965"/>
                    </a:lnTo>
                    <a:lnTo>
                      <a:pt x="2319" y="20077"/>
                    </a:lnTo>
                    <a:lnTo>
                      <a:pt x="1206" y="21190"/>
                    </a:lnTo>
                    <a:lnTo>
                      <a:pt x="93" y="22288"/>
                    </a:lnTo>
                    <a:lnTo>
                      <a:pt x="0" y="22380"/>
                    </a:lnTo>
                    <a:lnTo>
                      <a:pt x="155" y="22458"/>
                    </a:lnTo>
                    <a:lnTo>
                      <a:pt x="310" y="22288"/>
                    </a:lnTo>
                    <a:lnTo>
                      <a:pt x="356" y="22241"/>
                    </a:lnTo>
                    <a:lnTo>
                      <a:pt x="1469" y="21128"/>
                    </a:lnTo>
                    <a:lnTo>
                      <a:pt x="2582" y="20016"/>
                    </a:lnTo>
                    <a:lnTo>
                      <a:pt x="3710" y="18903"/>
                    </a:lnTo>
                    <a:lnTo>
                      <a:pt x="4823" y="17790"/>
                    </a:lnTo>
                    <a:lnTo>
                      <a:pt x="5935" y="16677"/>
                    </a:lnTo>
                    <a:lnTo>
                      <a:pt x="7048" y="15564"/>
                    </a:lnTo>
                    <a:lnTo>
                      <a:pt x="8161" y="14451"/>
                    </a:lnTo>
                    <a:lnTo>
                      <a:pt x="9274" y="13339"/>
                    </a:lnTo>
                    <a:lnTo>
                      <a:pt x="10387" y="12226"/>
                    </a:lnTo>
                    <a:lnTo>
                      <a:pt x="11499" y="11113"/>
                    </a:lnTo>
                    <a:lnTo>
                      <a:pt x="12612" y="10000"/>
                    </a:lnTo>
                    <a:lnTo>
                      <a:pt x="13725" y="8887"/>
                    </a:lnTo>
                    <a:lnTo>
                      <a:pt x="14838" y="7775"/>
                    </a:lnTo>
                    <a:lnTo>
                      <a:pt x="15951" y="6662"/>
                    </a:lnTo>
                    <a:lnTo>
                      <a:pt x="17064" y="5549"/>
                    </a:lnTo>
                    <a:lnTo>
                      <a:pt x="18176" y="4436"/>
                    </a:lnTo>
                    <a:lnTo>
                      <a:pt x="19289" y="3323"/>
                    </a:lnTo>
                    <a:lnTo>
                      <a:pt x="20402" y="2210"/>
                    </a:lnTo>
                    <a:lnTo>
                      <a:pt x="21515" y="1098"/>
                    </a:lnTo>
                    <a:lnTo>
                      <a:pt x="22458" y="139"/>
                    </a:lnTo>
                    <a:lnTo>
                      <a:pt x="2239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57" name="Google Shape;1157;p9"/>
              <p:cNvSpPr/>
              <p:nvPr/>
            </p:nvSpPr>
            <p:spPr>
              <a:xfrm>
                <a:off x="3068150" y="1570813"/>
                <a:ext cx="550250" cy="550250"/>
              </a:xfrm>
              <a:custGeom>
                <a:rect b="b" l="l" r="r" t="t"/>
                <a:pathLst>
                  <a:path extrusionOk="0" h="22010" w="22010">
                    <a:moveTo>
                      <a:pt x="21948" y="0"/>
                    </a:moveTo>
                    <a:lnTo>
                      <a:pt x="21577" y="371"/>
                    </a:lnTo>
                    <a:lnTo>
                      <a:pt x="20464" y="1484"/>
                    </a:lnTo>
                    <a:lnTo>
                      <a:pt x="19351" y="2597"/>
                    </a:lnTo>
                    <a:lnTo>
                      <a:pt x="18238" y="3709"/>
                    </a:lnTo>
                    <a:lnTo>
                      <a:pt x="17110" y="4822"/>
                    </a:lnTo>
                    <a:lnTo>
                      <a:pt x="15997" y="5935"/>
                    </a:lnTo>
                    <a:lnTo>
                      <a:pt x="14885" y="7048"/>
                    </a:lnTo>
                    <a:lnTo>
                      <a:pt x="13772" y="8161"/>
                    </a:lnTo>
                    <a:lnTo>
                      <a:pt x="12103" y="9830"/>
                    </a:lnTo>
                    <a:lnTo>
                      <a:pt x="11546" y="10386"/>
                    </a:lnTo>
                    <a:lnTo>
                      <a:pt x="10433" y="11499"/>
                    </a:lnTo>
                    <a:lnTo>
                      <a:pt x="9320" y="12612"/>
                    </a:lnTo>
                    <a:lnTo>
                      <a:pt x="8223" y="13725"/>
                    </a:lnTo>
                    <a:lnTo>
                      <a:pt x="7110" y="14838"/>
                    </a:lnTo>
                    <a:lnTo>
                      <a:pt x="5997" y="15950"/>
                    </a:lnTo>
                    <a:lnTo>
                      <a:pt x="4885" y="17063"/>
                    </a:lnTo>
                    <a:lnTo>
                      <a:pt x="3756" y="18192"/>
                    </a:lnTo>
                    <a:lnTo>
                      <a:pt x="2644" y="19304"/>
                    </a:lnTo>
                    <a:lnTo>
                      <a:pt x="1531" y="20417"/>
                    </a:lnTo>
                    <a:lnTo>
                      <a:pt x="418" y="21515"/>
                    </a:lnTo>
                    <a:lnTo>
                      <a:pt x="1" y="21947"/>
                    </a:lnTo>
                    <a:lnTo>
                      <a:pt x="155" y="22009"/>
                    </a:lnTo>
                    <a:lnTo>
                      <a:pt x="696" y="21468"/>
                    </a:lnTo>
                    <a:lnTo>
                      <a:pt x="1809" y="20355"/>
                    </a:lnTo>
                    <a:lnTo>
                      <a:pt x="2922" y="19243"/>
                    </a:lnTo>
                    <a:lnTo>
                      <a:pt x="5147" y="17017"/>
                    </a:lnTo>
                    <a:lnTo>
                      <a:pt x="6260" y="15904"/>
                    </a:lnTo>
                    <a:lnTo>
                      <a:pt x="7373" y="14791"/>
                    </a:lnTo>
                    <a:lnTo>
                      <a:pt x="9599" y="12566"/>
                    </a:lnTo>
                    <a:lnTo>
                      <a:pt x="10711" y="11453"/>
                    </a:lnTo>
                    <a:lnTo>
                      <a:pt x="11824" y="10340"/>
                    </a:lnTo>
                    <a:lnTo>
                      <a:pt x="12922" y="9227"/>
                    </a:lnTo>
                    <a:lnTo>
                      <a:pt x="14034" y="8114"/>
                    </a:lnTo>
                    <a:lnTo>
                      <a:pt x="15147" y="7002"/>
                    </a:lnTo>
                    <a:lnTo>
                      <a:pt x="16260" y="5889"/>
                    </a:lnTo>
                    <a:lnTo>
                      <a:pt x="17373" y="4776"/>
                    </a:lnTo>
                    <a:lnTo>
                      <a:pt x="18486" y="3663"/>
                    </a:lnTo>
                    <a:lnTo>
                      <a:pt x="19599" y="2550"/>
                    </a:lnTo>
                    <a:lnTo>
                      <a:pt x="20711" y="1437"/>
                    </a:lnTo>
                    <a:lnTo>
                      <a:pt x="21824" y="325"/>
                    </a:lnTo>
                    <a:lnTo>
                      <a:pt x="22010" y="155"/>
                    </a:lnTo>
                    <a:lnTo>
                      <a:pt x="219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58" name="Google Shape;1158;p9"/>
              <p:cNvSpPr/>
              <p:nvPr/>
            </p:nvSpPr>
            <p:spPr>
              <a:xfrm>
                <a:off x="2994750" y="1497388"/>
                <a:ext cx="586175" cy="586175"/>
              </a:xfrm>
              <a:custGeom>
                <a:rect b="b" l="l" r="r" t="t"/>
                <a:pathLst>
                  <a:path extrusionOk="0" h="23447" w="23447">
                    <a:moveTo>
                      <a:pt x="23369" y="0"/>
                    </a:moveTo>
                    <a:lnTo>
                      <a:pt x="22287" y="1082"/>
                    </a:lnTo>
                    <a:lnTo>
                      <a:pt x="21174" y="2195"/>
                    </a:lnTo>
                    <a:lnTo>
                      <a:pt x="20046" y="3308"/>
                    </a:lnTo>
                    <a:lnTo>
                      <a:pt x="18933" y="4421"/>
                    </a:lnTo>
                    <a:lnTo>
                      <a:pt x="17821" y="5534"/>
                    </a:lnTo>
                    <a:lnTo>
                      <a:pt x="16708" y="6646"/>
                    </a:lnTo>
                    <a:lnTo>
                      <a:pt x="15610" y="7759"/>
                    </a:lnTo>
                    <a:lnTo>
                      <a:pt x="14498" y="8872"/>
                    </a:lnTo>
                    <a:lnTo>
                      <a:pt x="13385" y="9985"/>
                    </a:lnTo>
                    <a:lnTo>
                      <a:pt x="12272" y="11098"/>
                    </a:lnTo>
                    <a:lnTo>
                      <a:pt x="11159" y="12211"/>
                    </a:lnTo>
                    <a:lnTo>
                      <a:pt x="10046" y="13323"/>
                    </a:lnTo>
                    <a:lnTo>
                      <a:pt x="8933" y="14436"/>
                    </a:lnTo>
                    <a:lnTo>
                      <a:pt x="7821" y="15549"/>
                    </a:lnTo>
                    <a:lnTo>
                      <a:pt x="6708" y="16662"/>
                    </a:lnTo>
                    <a:lnTo>
                      <a:pt x="5595" y="17775"/>
                    </a:lnTo>
                    <a:lnTo>
                      <a:pt x="4482" y="18887"/>
                    </a:lnTo>
                    <a:lnTo>
                      <a:pt x="3369" y="20000"/>
                    </a:lnTo>
                    <a:lnTo>
                      <a:pt x="2241" y="21129"/>
                    </a:lnTo>
                    <a:lnTo>
                      <a:pt x="1128" y="22241"/>
                    </a:lnTo>
                    <a:lnTo>
                      <a:pt x="15" y="23354"/>
                    </a:lnTo>
                    <a:lnTo>
                      <a:pt x="0" y="23370"/>
                    </a:lnTo>
                    <a:lnTo>
                      <a:pt x="124" y="23447"/>
                    </a:lnTo>
                    <a:lnTo>
                      <a:pt x="294" y="23292"/>
                    </a:lnTo>
                    <a:lnTo>
                      <a:pt x="1407" y="22180"/>
                    </a:lnTo>
                    <a:lnTo>
                      <a:pt x="2519" y="21067"/>
                    </a:lnTo>
                    <a:lnTo>
                      <a:pt x="3632" y="19938"/>
                    </a:lnTo>
                    <a:lnTo>
                      <a:pt x="4745" y="18826"/>
                    </a:lnTo>
                    <a:lnTo>
                      <a:pt x="5858" y="17713"/>
                    </a:lnTo>
                    <a:lnTo>
                      <a:pt x="8083" y="15487"/>
                    </a:lnTo>
                    <a:lnTo>
                      <a:pt x="9181" y="14374"/>
                    </a:lnTo>
                    <a:lnTo>
                      <a:pt x="10294" y="13262"/>
                    </a:lnTo>
                    <a:lnTo>
                      <a:pt x="12102" y="11469"/>
                    </a:lnTo>
                    <a:lnTo>
                      <a:pt x="12519" y="11036"/>
                    </a:lnTo>
                    <a:lnTo>
                      <a:pt x="13632" y="9923"/>
                    </a:lnTo>
                    <a:lnTo>
                      <a:pt x="14745" y="8810"/>
                    </a:lnTo>
                    <a:lnTo>
                      <a:pt x="15858" y="7697"/>
                    </a:lnTo>
                    <a:lnTo>
                      <a:pt x="16970" y="6585"/>
                    </a:lnTo>
                    <a:lnTo>
                      <a:pt x="18083" y="5472"/>
                    </a:lnTo>
                    <a:lnTo>
                      <a:pt x="19196" y="4359"/>
                    </a:lnTo>
                    <a:lnTo>
                      <a:pt x="20309" y="3246"/>
                    </a:lnTo>
                    <a:lnTo>
                      <a:pt x="21422" y="2133"/>
                    </a:lnTo>
                    <a:lnTo>
                      <a:pt x="22550" y="1036"/>
                    </a:lnTo>
                    <a:lnTo>
                      <a:pt x="23446" y="140"/>
                    </a:lnTo>
                    <a:lnTo>
                      <a:pt x="23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59" name="Google Shape;1159;p9"/>
              <p:cNvSpPr/>
              <p:nvPr/>
            </p:nvSpPr>
            <p:spPr>
              <a:xfrm>
                <a:off x="3012125" y="1514763"/>
                <a:ext cx="579225" cy="579250"/>
              </a:xfrm>
              <a:custGeom>
                <a:rect b="b" l="l" r="r" t="t"/>
                <a:pathLst>
                  <a:path extrusionOk="0" h="23170" w="23169">
                    <a:moveTo>
                      <a:pt x="23091" y="1"/>
                    </a:moveTo>
                    <a:lnTo>
                      <a:pt x="22705" y="387"/>
                    </a:lnTo>
                    <a:lnTo>
                      <a:pt x="21592" y="1500"/>
                    </a:lnTo>
                    <a:lnTo>
                      <a:pt x="20479" y="2613"/>
                    </a:lnTo>
                    <a:lnTo>
                      <a:pt x="19351" y="3726"/>
                    </a:lnTo>
                    <a:lnTo>
                      <a:pt x="18238" y="4839"/>
                    </a:lnTo>
                    <a:lnTo>
                      <a:pt x="17126" y="5951"/>
                    </a:lnTo>
                    <a:lnTo>
                      <a:pt x="16013" y="7064"/>
                    </a:lnTo>
                    <a:lnTo>
                      <a:pt x="14915" y="8177"/>
                    </a:lnTo>
                    <a:lnTo>
                      <a:pt x="13803" y="9290"/>
                    </a:lnTo>
                    <a:lnTo>
                      <a:pt x="12690" y="10403"/>
                    </a:lnTo>
                    <a:lnTo>
                      <a:pt x="11577" y="11516"/>
                    </a:lnTo>
                    <a:lnTo>
                      <a:pt x="10464" y="12628"/>
                    </a:lnTo>
                    <a:lnTo>
                      <a:pt x="9351" y="13741"/>
                    </a:lnTo>
                    <a:lnTo>
                      <a:pt x="8238" y="14854"/>
                    </a:lnTo>
                    <a:lnTo>
                      <a:pt x="7126" y="15967"/>
                    </a:lnTo>
                    <a:lnTo>
                      <a:pt x="6013" y="17080"/>
                    </a:lnTo>
                    <a:lnTo>
                      <a:pt x="4900" y="18192"/>
                    </a:lnTo>
                    <a:lnTo>
                      <a:pt x="3787" y="19305"/>
                    </a:lnTo>
                    <a:lnTo>
                      <a:pt x="2659" y="20434"/>
                    </a:lnTo>
                    <a:lnTo>
                      <a:pt x="1546" y="21546"/>
                    </a:lnTo>
                    <a:lnTo>
                      <a:pt x="433" y="22659"/>
                    </a:lnTo>
                    <a:lnTo>
                      <a:pt x="1" y="23092"/>
                    </a:lnTo>
                    <a:lnTo>
                      <a:pt x="124" y="23169"/>
                    </a:lnTo>
                    <a:lnTo>
                      <a:pt x="712" y="22582"/>
                    </a:lnTo>
                    <a:lnTo>
                      <a:pt x="1824" y="21469"/>
                    </a:lnTo>
                    <a:lnTo>
                      <a:pt x="2937" y="20356"/>
                    </a:lnTo>
                    <a:lnTo>
                      <a:pt x="4050" y="19259"/>
                    </a:lnTo>
                    <a:lnTo>
                      <a:pt x="5163" y="18146"/>
                    </a:lnTo>
                    <a:lnTo>
                      <a:pt x="6276" y="17033"/>
                    </a:lnTo>
                    <a:lnTo>
                      <a:pt x="7388" y="15920"/>
                    </a:lnTo>
                    <a:lnTo>
                      <a:pt x="8501" y="14808"/>
                    </a:lnTo>
                    <a:lnTo>
                      <a:pt x="9614" y="13695"/>
                    </a:lnTo>
                    <a:lnTo>
                      <a:pt x="10727" y="12582"/>
                    </a:lnTo>
                    <a:lnTo>
                      <a:pt x="11840" y="11469"/>
                    </a:lnTo>
                    <a:lnTo>
                      <a:pt x="12952" y="10356"/>
                    </a:lnTo>
                    <a:lnTo>
                      <a:pt x="14065" y="9244"/>
                    </a:lnTo>
                    <a:lnTo>
                      <a:pt x="15178" y="8131"/>
                    </a:lnTo>
                    <a:lnTo>
                      <a:pt x="16291" y="7018"/>
                    </a:lnTo>
                    <a:lnTo>
                      <a:pt x="17404" y="5905"/>
                    </a:lnTo>
                    <a:lnTo>
                      <a:pt x="18517" y="4792"/>
                    </a:lnTo>
                    <a:lnTo>
                      <a:pt x="19629" y="3679"/>
                    </a:lnTo>
                    <a:lnTo>
                      <a:pt x="20742" y="2567"/>
                    </a:lnTo>
                    <a:lnTo>
                      <a:pt x="21855" y="1454"/>
                    </a:lnTo>
                    <a:lnTo>
                      <a:pt x="22968" y="341"/>
                    </a:lnTo>
                    <a:lnTo>
                      <a:pt x="23169" y="125"/>
                    </a:lnTo>
                    <a:lnTo>
                      <a:pt x="230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0" name="Google Shape;1160;p9"/>
              <p:cNvSpPr/>
              <p:nvPr/>
            </p:nvSpPr>
            <p:spPr>
              <a:xfrm>
                <a:off x="2947200" y="1449863"/>
                <a:ext cx="598175" cy="598150"/>
              </a:xfrm>
              <a:custGeom>
                <a:rect b="b" l="l" r="r" t="t"/>
                <a:pathLst>
                  <a:path extrusionOk="0" h="23926" w="23927">
                    <a:moveTo>
                      <a:pt x="23834" y="0"/>
                    </a:moveTo>
                    <a:lnTo>
                      <a:pt x="23076" y="758"/>
                    </a:lnTo>
                    <a:lnTo>
                      <a:pt x="21948" y="1871"/>
                    </a:lnTo>
                    <a:lnTo>
                      <a:pt x="20835" y="2983"/>
                    </a:lnTo>
                    <a:lnTo>
                      <a:pt x="19723" y="4096"/>
                    </a:lnTo>
                    <a:lnTo>
                      <a:pt x="18610" y="5209"/>
                    </a:lnTo>
                    <a:lnTo>
                      <a:pt x="17512" y="6322"/>
                    </a:lnTo>
                    <a:lnTo>
                      <a:pt x="16400" y="7435"/>
                    </a:lnTo>
                    <a:lnTo>
                      <a:pt x="15287" y="8547"/>
                    </a:lnTo>
                    <a:lnTo>
                      <a:pt x="14174" y="9660"/>
                    </a:lnTo>
                    <a:lnTo>
                      <a:pt x="13061" y="10773"/>
                    </a:lnTo>
                    <a:lnTo>
                      <a:pt x="11948" y="11886"/>
                    </a:lnTo>
                    <a:lnTo>
                      <a:pt x="10835" y="12999"/>
                    </a:lnTo>
                    <a:lnTo>
                      <a:pt x="9723" y="14112"/>
                    </a:lnTo>
                    <a:lnTo>
                      <a:pt x="8610" y="15224"/>
                    </a:lnTo>
                    <a:lnTo>
                      <a:pt x="7497" y="16337"/>
                    </a:lnTo>
                    <a:lnTo>
                      <a:pt x="6384" y="17450"/>
                    </a:lnTo>
                    <a:lnTo>
                      <a:pt x="5271" y="18563"/>
                    </a:lnTo>
                    <a:lnTo>
                      <a:pt x="4159" y="19676"/>
                    </a:lnTo>
                    <a:lnTo>
                      <a:pt x="3046" y="20788"/>
                    </a:lnTo>
                    <a:lnTo>
                      <a:pt x="805" y="23030"/>
                    </a:lnTo>
                    <a:lnTo>
                      <a:pt x="1" y="23833"/>
                    </a:lnTo>
                    <a:lnTo>
                      <a:pt x="109" y="23926"/>
                    </a:lnTo>
                    <a:lnTo>
                      <a:pt x="1083" y="22952"/>
                    </a:lnTo>
                    <a:lnTo>
                      <a:pt x="2196" y="21839"/>
                    </a:lnTo>
                    <a:lnTo>
                      <a:pt x="3309" y="20727"/>
                    </a:lnTo>
                    <a:lnTo>
                      <a:pt x="4421" y="19614"/>
                    </a:lnTo>
                    <a:lnTo>
                      <a:pt x="5534" y="18501"/>
                    </a:lnTo>
                    <a:lnTo>
                      <a:pt x="6647" y="17388"/>
                    </a:lnTo>
                    <a:lnTo>
                      <a:pt x="7760" y="16275"/>
                    </a:lnTo>
                    <a:lnTo>
                      <a:pt x="8873" y="15163"/>
                    </a:lnTo>
                    <a:lnTo>
                      <a:pt x="9985" y="14050"/>
                    </a:lnTo>
                    <a:lnTo>
                      <a:pt x="11098" y="12937"/>
                    </a:lnTo>
                    <a:lnTo>
                      <a:pt x="12211" y="11824"/>
                    </a:lnTo>
                    <a:lnTo>
                      <a:pt x="13324" y="10711"/>
                    </a:lnTo>
                    <a:lnTo>
                      <a:pt x="14437" y="9598"/>
                    </a:lnTo>
                    <a:lnTo>
                      <a:pt x="15549" y="8486"/>
                    </a:lnTo>
                    <a:lnTo>
                      <a:pt x="16662" y="7373"/>
                    </a:lnTo>
                    <a:lnTo>
                      <a:pt x="17775" y="6260"/>
                    </a:lnTo>
                    <a:lnTo>
                      <a:pt x="18888" y="5147"/>
                    </a:lnTo>
                    <a:lnTo>
                      <a:pt x="20001" y="4034"/>
                    </a:lnTo>
                    <a:lnTo>
                      <a:pt x="21114" y="2937"/>
                    </a:lnTo>
                    <a:lnTo>
                      <a:pt x="22226" y="1809"/>
                    </a:lnTo>
                    <a:lnTo>
                      <a:pt x="23339" y="696"/>
                    </a:lnTo>
                    <a:lnTo>
                      <a:pt x="23927" y="109"/>
                    </a:lnTo>
                    <a:lnTo>
                      <a:pt x="238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1" name="Google Shape;1161;p9"/>
              <p:cNvSpPr/>
              <p:nvPr/>
            </p:nvSpPr>
            <p:spPr>
              <a:xfrm>
                <a:off x="2932525" y="1435188"/>
                <a:ext cx="599725" cy="599700"/>
              </a:xfrm>
              <a:custGeom>
                <a:rect b="b" l="l" r="r" t="t"/>
                <a:pathLst>
                  <a:path extrusionOk="0" h="23988" w="23989">
                    <a:moveTo>
                      <a:pt x="23880" y="0"/>
                    </a:moveTo>
                    <a:lnTo>
                      <a:pt x="23663" y="232"/>
                    </a:lnTo>
                    <a:lnTo>
                      <a:pt x="22535" y="1345"/>
                    </a:lnTo>
                    <a:lnTo>
                      <a:pt x="21422" y="2458"/>
                    </a:lnTo>
                    <a:lnTo>
                      <a:pt x="20310" y="3570"/>
                    </a:lnTo>
                    <a:lnTo>
                      <a:pt x="19197" y="4683"/>
                    </a:lnTo>
                    <a:lnTo>
                      <a:pt x="18099" y="5796"/>
                    </a:lnTo>
                    <a:lnTo>
                      <a:pt x="16987" y="6909"/>
                    </a:lnTo>
                    <a:lnTo>
                      <a:pt x="15874" y="8022"/>
                    </a:lnTo>
                    <a:lnTo>
                      <a:pt x="14761" y="9134"/>
                    </a:lnTo>
                    <a:lnTo>
                      <a:pt x="13648" y="10247"/>
                    </a:lnTo>
                    <a:lnTo>
                      <a:pt x="12535" y="11360"/>
                    </a:lnTo>
                    <a:lnTo>
                      <a:pt x="11422" y="12473"/>
                    </a:lnTo>
                    <a:lnTo>
                      <a:pt x="10310" y="13586"/>
                    </a:lnTo>
                    <a:lnTo>
                      <a:pt x="9197" y="14699"/>
                    </a:lnTo>
                    <a:lnTo>
                      <a:pt x="8084" y="15811"/>
                    </a:lnTo>
                    <a:lnTo>
                      <a:pt x="6971" y="16924"/>
                    </a:lnTo>
                    <a:lnTo>
                      <a:pt x="5858" y="18037"/>
                    </a:lnTo>
                    <a:lnTo>
                      <a:pt x="4746" y="19150"/>
                    </a:lnTo>
                    <a:lnTo>
                      <a:pt x="3633" y="20263"/>
                    </a:lnTo>
                    <a:lnTo>
                      <a:pt x="2520" y="21375"/>
                    </a:lnTo>
                    <a:lnTo>
                      <a:pt x="1407" y="22488"/>
                    </a:lnTo>
                    <a:lnTo>
                      <a:pt x="279" y="23617"/>
                    </a:lnTo>
                    <a:lnTo>
                      <a:pt x="1" y="23879"/>
                    </a:lnTo>
                    <a:lnTo>
                      <a:pt x="109" y="23987"/>
                    </a:lnTo>
                    <a:lnTo>
                      <a:pt x="557" y="23555"/>
                    </a:lnTo>
                    <a:lnTo>
                      <a:pt x="1670" y="22426"/>
                    </a:lnTo>
                    <a:lnTo>
                      <a:pt x="2783" y="21314"/>
                    </a:lnTo>
                    <a:lnTo>
                      <a:pt x="3896" y="20201"/>
                    </a:lnTo>
                    <a:lnTo>
                      <a:pt x="5008" y="19088"/>
                    </a:lnTo>
                    <a:lnTo>
                      <a:pt x="6121" y="17975"/>
                    </a:lnTo>
                    <a:lnTo>
                      <a:pt x="7234" y="16862"/>
                    </a:lnTo>
                    <a:lnTo>
                      <a:pt x="8347" y="15750"/>
                    </a:lnTo>
                    <a:lnTo>
                      <a:pt x="10495" y="13617"/>
                    </a:lnTo>
                    <a:lnTo>
                      <a:pt x="10572" y="13524"/>
                    </a:lnTo>
                    <a:lnTo>
                      <a:pt x="11685" y="12411"/>
                    </a:lnTo>
                    <a:lnTo>
                      <a:pt x="12798" y="11298"/>
                    </a:lnTo>
                    <a:lnTo>
                      <a:pt x="13911" y="10185"/>
                    </a:lnTo>
                    <a:lnTo>
                      <a:pt x="15024" y="9073"/>
                    </a:lnTo>
                    <a:lnTo>
                      <a:pt x="16136" y="7960"/>
                    </a:lnTo>
                    <a:lnTo>
                      <a:pt x="17249" y="6847"/>
                    </a:lnTo>
                    <a:lnTo>
                      <a:pt x="18362" y="5734"/>
                    </a:lnTo>
                    <a:lnTo>
                      <a:pt x="19475" y="4621"/>
                    </a:lnTo>
                    <a:lnTo>
                      <a:pt x="20588" y="3524"/>
                    </a:lnTo>
                    <a:lnTo>
                      <a:pt x="21701" y="2396"/>
                    </a:lnTo>
                    <a:lnTo>
                      <a:pt x="22813" y="1283"/>
                    </a:lnTo>
                    <a:lnTo>
                      <a:pt x="23926" y="170"/>
                    </a:lnTo>
                    <a:lnTo>
                      <a:pt x="23988" y="108"/>
                    </a:lnTo>
                    <a:cubicBezTo>
                      <a:pt x="23957" y="77"/>
                      <a:pt x="23911" y="46"/>
                      <a:pt x="238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2" name="Google Shape;1162;p9"/>
              <p:cNvSpPr/>
              <p:nvPr/>
            </p:nvSpPr>
            <p:spPr>
              <a:xfrm>
                <a:off x="2962675" y="1464938"/>
                <a:ext cx="595075" cy="595450"/>
              </a:xfrm>
              <a:custGeom>
                <a:rect b="b" l="l" r="r" t="t"/>
                <a:pathLst>
                  <a:path extrusionOk="0" h="23818" w="23803">
                    <a:moveTo>
                      <a:pt x="23709" y="0"/>
                    </a:moveTo>
                    <a:lnTo>
                      <a:pt x="23570" y="155"/>
                    </a:lnTo>
                    <a:lnTo>
                      <a:pt x="22457" y="1268"/>
                    </a:lnTo>
                    <a:lnTo>
                      <a:pt x="21329" y="2380"/>
                    </a:lnTo>
                    <a:lnTo>
                      <a:pt x="20216" y="3493"/>
                    </a:lnTo>
                    <a:lnTo>
                      <a:pt x="19104" y="4606"/>
                    </a:lnTo>
                    <a:lnTo>
                      <a:pt x="17991" y="5719"/>
                    </a:lnTo>
                    <a:lnTo>
                      <a:pt x="16893" y="6832"/>
                    </a:lnTo>
                    <a:lnTo>
                      <a:pt x="15781" y="7944"/>
                    </a:lnTo>
                    <a:lnTo>
                      <a:pt x="14668" y="9057"/>
                    </a:lnTo>
                    <a:lnTo>
                      <a:pt x="13555" y="10170"/>
                    </a:lnTo>
                    <a:lnTo>
                      <a:pt x="12442" y="11283"/>
                    </a:lnTo>
                    <a:lnTo>
                      <a:pt x="11329" y="12396"/>
                    </a:lnTo>
                    <a:lnTo>
                      <a:pt x="10216" y="13509"/>
                    </a:lnTo>
                    <a:lnTo>
                      <a:pt x="9104" y="14621"/>
                    </a:lnTo>
                    <a:lnTo>
                      <a:pt x="7991" y="15734"/>
                    </a:lnTo>
                    <a:lnTo>
                      <a:pt x="5812" y="17913"/>
                    </a:lnTo>
                    <a:lnTo>
                      <a:pt x="5765" y="17960"/>
                    </a:lnTo>
                    <a:lnTo>
                      <a:pt x="4652" y="19073"/>
                    </a:lnTo>
                    <a:lnTo>
                      <a:pt x="3540" y="20185"/>
                    </a:lnTo>
                    <a:lnTo>
                      <a:pt x="2427" y="21298"/>
                    </a:lnTo>
                    <a:lnTo>
                      <a:pt x="1298" y="22427"/>
                    </a:lnTo>
                    <a:lnTo>
                      <a:pt x="186" y="23539"/>
                    </a:lnTo>
                    <a:lnTo>
                      <a:pt x="0" y="23725"/>
                    </a:lnTo>
                    <a:lnTo>
                      <a:pt x="108" y="23818"/>
                    </a:lnTo>
                    <a:lnTo>
                      <a:pt x="464" y="23462"/>
                    </a:lnTo>
                    <a:lnTo>
                      <a:pt x="1577" y="22349"/>
                    </a:lnTo>
                    <a:lnTo>
                      <a:pt x="2690" y="21236"/>
                    </a:lnTo>
                    <a:lnTo>
                      <a:pt x="3802" y="20124"/>
                    </a:lnTo>
                    <a:lnTo>
                      <a:pt x="4915" y="19011"/>
                    </a:lnTo>
                    <a:lnTo>
                      <a:pt x="6028" y="17898"/>
                    </a:lnTo>
                    <a:lnTo>
                      <a:pt x="7141" y="16785"/>
                    </a:lnTo>
                    <a:lnTo>
                      <a:pt x="8254" y="15672"/>
                    </a:lnTo>
                    <a:lnTo>
                      <a:pt x="9366" y="14560"/>
                    </a:lnTo>
                    <a:lnTo>
                      <a:pt x="10479" y="13447"/>
                    </a:lnTo>
                    <a:lnTo>
                      <a:pt x="11592" y="12334"/>
                    </a:lnTo>
                    <a:lnTo>
                      <a:pt x="12705" y="11221"/>
                    </a:lnTo>
                    <a:lnTo>
                      <a:pt x="13818" y="10108"/>
                    </a:lnTo>
                    <a:lnTo>
                      <a:pt x="14930" y="8995"/>
                    </a:lnTo>
                    <a:lnTo>
                      <a:pt x="16043" y="7883"/>
                    </a:lnTo>
                    <a:lnTo>
                      <a:pt x="17156" y="6770"/>
                    </a:lnTo>
                    <a:lnTo>
                      <a:pt x="18269" y="5657"/>
                    </a:lnTo>
                    <a:lnTo>
                      <a:pt x="19382" y="4544"/>
                    </a:lnTo>
                    <a:lnTo>
                      <a:pt x="20495" y="3431"/>
                    </a:lnTo>
                    <a:lnTo>
                      <a:pt x="21607" y="2334"/>
                    </a:lnTo>
                    <a:lnTo>
                      <a:pt x="22720" y="1206"/>
                    </a:lnTo>
                    <a:lnTo>
                      <a:pt x="23802" y="124"/>
                    </a:lnTo>
                    <a:lnTo>
                      <a:pt x="237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3" name="Google Shape;1163;p9"/>
              <p:cNvSpPr/>
              <p:nvPr/>
            </p:nvSpPr>
            <p:spPr>
              <a:xfrm>
                <a:off x="2919000" y="1421663"/>
                <a:ext cx="599325" cy="599325"/>
              </a:xfrm>
              <a:custGeom>
                <a:rect b="b" l="l" r="r" t="t"/>
                <a:pathLst>
                  <a:path extrusionOk="0" h="23973" w="23973">
                    <a:moveTo>
                      <a:pt x="23864" y="0"/>
                    </a:moveTo>
                    <a:lnTo>
                      <a:pt x="23076" y="773"/>
                    </a:lnTo>
                    <a:lnTo>
                      <a:pt x="21963" y="1886"/>
                    </a:lnTo>
                    <a:lnTo>
                      <a:pt x="20851" y="2999"/>
                    </a:lnTo>
                    <a:lnTo>
                      <a:pt x="19738" y="4111"/>
                    </a:lnTo>
                    <a:lnTo>
                      <a:pt x="18640" y="5224"/>
                    </a:lnTo>
                    <a:lnTo>
                      <a:pt x="17528" y="6337"/>
                    </a:lnTo>
                    <a:lnTo>
                      <a:pt x="16415" y="7450"/>
                    </a:lnTo>
                    <a:lnTo>
                      <a:pt x="15302" y="8563"/>
                    </a:lnTo>
                    <a:lnTo>
                      <a:pt x="14189" y="9675"/>
                    </a:lnTo>
                    <a:lnTo>
                      <a:pt x="13076" y="10788"/>
                    </a:lnTo>
                    <a:lnTo>
                      <a:pt x="11963" y="11901"/>
                    </a:lnTo>
                    <a:lnTo>
                      <a:pt x="10851" y="13014"/>
                    </a:lnTo>
                    <a:lnTo>
                      <a:pt x="9738" y="14127"/>
                    </a:lnTo>
                    <a:lnTo>
                      <a:pt x="8069" y="15796"/>
                    </a:lnTo>
                    <a:lnTo>
                      <a:pt x="7512" y="16352"/>
                    </a:lnTo>
                    <a:lnTo>
                      <a:pt x="6399" y="17465"/>
                    </a:lnTo>
                    <a:lnTo>
                      <a:pt x="5287" y="18578"/>
                    </a:lnTo>
                    <a:lnTo>
                      <a:pt x="4174" y="19691"/>
                    </a:lnTo>
                    <a:lnTo>
                      <a:pt x="3061" y="20804"/>
                    </a:lnTo>
                    <a:lnTo>
                      <a:pt x="1948" y="21916"/>
                    </a:lnTo>
                    <a:lnTo>
                      <a:pt x="835" y="23029"/>
                    </a:lnTo>
                    <a:lnTo>
                      <a:pt x="1" y="23864"/>
                    </a:lnTo>
                    <a:lnTo>
                      <a:pt x="109" y="23972"/>
                    </a:lnTo>
                    <a:lnTo>
                      <a:pt x="1098" y="22967"/>
                    </a:lnTo>
                    <a:lnTo>
                      <a:pt x="2211" y="21855"/>
                    </a:lnTo>
                    <a:lnTo>
                      <a:pt x="3324" y="20742"/>
                    </a:lnTo>
                    <a:lnTo>
                      <a:pt x="5549" y="18516"/>
                    </a:lnTo>
                    <a:lnTo>
                      <a:pt x="6662" y="17403"/>
                    </a:lnTo>
                    <a:lnTo>
                      <a:pt x="7775" y="16291"/>
                    </a:lnTo>
                    <a:lnTo>
                      <a:pt x="8888" y="15178"/>
                    </a:lnTo>
                    <a:lnTo>
                      <a:pt x="10001" y="14065"/>
                    </a:lnTo>
                    <a:lnTo>
                      <a:pt x="11113" y="12952"/>
                    </a:lnTo>
                    <a:lnTo>
                      <a:pt x="12226" y="11839"/>
                    </a:lnTo>
                    <a:lnTo>
                      <a:pt x="13339" y="10726"/>
                    </a:lnTo>
                    <a:lnTo>
                      <a:pt x="14452" y="9614"/>
                    </a:lnTo>
                    <a:lnTo>
                      <a:pt x="15565" y="8501"/>
                    </a:lnTo>
                    <a:lnTo>
                      <a:pt x="16677" y="7388"/>
                    </a:lnTo>
                    <a:lnTo>
                      <a:pt x="17790" y="6275"/>
                    </a:lnTo>
                    <a:lnTo>
                      <a:pt x="18903" y="5162"/>
                    </a:lnTo>
                    <a:lnTo>
                      <a:pt x="20016" y="4065"/>
                    </a:lnTo>
                    <a:lnTo>
                      <a:pt x="21129" y="2937"/>
                    </a:lnTo>
                    <a:lnTo>
                      <a:pt x="22242" y="1824"/>
                    </a:lnTo>
                    <a:lnTo>
                      <a:pt x="23354" y="711"/>
                    </a:lnTo>
                    <a:lnTo>
                      <a:pt x="23973" y="93"/>
                    </a:lnTo>
                    <a:lnTo>
                      <a:pt x="238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4" name="Google Shape;1164;p9"/>
              <p:cNvSpPr/>
              <p:nvPr/>
            </p:nvSpPr>
            <p:spPr>
              <a:xfrm>
                <a:off x="3420150" y="1922813"/>
                <a:ext cx="178550" cy="178525"/>
              </a:xfrm>
              <a:custGeom>
                <a:rect b="b" l="l" r="r" t="t"/>
                <a:pathLst>
                  <a:path extrusionOk="0" h="7141" w="7142">
                    <a:moveTo>
                      <a:pt x="7141" y="0"/>
                    </a:moveTo>
                    <a:lnTo>
                      <a:pt x="6369" y="758"/>
                    </a:lnTo>
                    <a:lnTo>
                      <a:pt x="5256" y="1870"/>
                    </a:lnTo>
                    <a:lnTo>
                      <a:pt x="3092" y="4050"/>
                    </a:lnTo>
                    <a:lnTo>
                      <a:pt x="3030" y="4112"/>
                    </a:lnTo>
                    <a:lnTo>
                      <a:pt x="1917" y="5224"/>
                    </a:lnTo>
                    <a:lnTo>
                      <a:pt x="805" y="6337"/>
                    </a:lnTo>
                    <a:lnTo>
                      <a:pt x="1" y="7141"/>
                    </a:lnTo>
                    <a:cubicBezTo>
                      <a:pt x="155" y="7064"/>
                      <a:pt x="295" y="6971"/>
                      <a:pt x="449" y="6894"/>
                    </a:cubicBezTo>
                    <a:lnTo>
                      <a:pt x="1083" y="6260"/>
                    </a:lnTo>
                    <a:lnTo>
                      <a:pt x="2196" y="5147"/>
                    </a:lnTo>
                    <a:lnTo>
                      <a:pt x="3308" y="4034"/>
                    </a:lnTo>
                    <a:lnTo>
                      <a:pt x="4421" y="2921"/>
                    </a:lnTo>
                    <a:lnTo>
                      <a:pt x="5534" y="1809"/>
                    </a:lnTo>
                    <a:lnTo>
                      <a:pt x="6647" y="696"/>
                    </a:lnTo>
                    <a:lnTo>
                      <a:pt x="6894" y="448"/>
                    </a:lnTo>
                    <a:cubicBezTo>
                      <a:pt x="6971" y="294"/>
                      <a:pt x="7064" y="155"/>
                      <a:pt x="7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5" name="Google Shape;1165;p9"/>
              <p:cNvSpPr/>
              <p:nvPr/>
            </p:nvSpPr>
            <p:spPr>
              <a:xfrm>
                <a:off x="3370325" y="1872588"/>
                <a:ext cx="250775" cy="250775"/>
              </a:xfrm>
              <a:custGeom>
                <a:rect b="b" l="l" r="r" t="t"/>
                <a:pathLst>
                  <a:path extrusionOk="0" h="10031" w="10031">
                    <a:moveTo>
                      <a:pt x="10031" y="0"/>
                    </a:moveTo>
                    <a:lnTo>
                      <a:pt x="9490" y="541"/>
                    </a:lnTo>
                    <a:lnTo>
                      <a:pt x="8377" y="1654"/>
                    </a:lnTo>
                    <a:lnTo>
                      <a:pt x="7264" y="2767"/>
                    </a:lnTo>
                    <a:lnTo>
                      <a:pt x="6151" y="3879"/>
                    </a:lnTo>
                    <a:lnTo>
                      <a:pt x="5023" y="4992"/>
                    </a:lnTo>
                    <a:lnTo>
                      <a:pt x="3926" y="6121"/>
                    </a:lnTo>
                    <a:lnTo>
                      <a:pt x="2813" y="7233"/>
                    </a:lnTo>
                    <a:lnTo>
                      <a:pt x="1700" y="8346"/>
                    </a:lnTo>
                    <a:lnTo>
                      <a:pt x="0" y="10031"/>
                    </a:lnTo>
                    <a:lnTo>
                      <a:pt x="325" y="9907"/>
                    </a:lnTo>
                    <a:lnTo>
                      <a:pt x="850" y="9382"/>
                    </a:lnTo>
                    <a:lnTo>
                      <a:pt x="1963" y="8269"/>
                    </a:lnTo>
                    <a:lnTo>
                      <a:pt x="3076" y="7156"/>
                    </a:lnTo>
                    <a:lnTo>
                      <a:pt x="4189" y="6043"/>
                    </a:lnTo>
                    <a:lnTo>
                      <a:pt x="5301" y="4930"/>
                    </a:lnTo>
                    <a:lnTo>
                      <a:pt x="6414" y="3818"/>
                    </a:lnTo>
                    <a:lnTo>
                      <a:pt x="7527" y="2705"/>
                    </a:lnTo>
                    <a:lnTo>
                      <a:pt x="8640" y="1592"/>
                    </a:lnTo>
                    <a:lnTo>
                      <a:pt x="9753" y="479"/>
                    </a:lnTo>
                    <a:lnTo>
                      <a:pt x="9907" y="340"/>
                    </a:lnTo>
                    <a:cubicBezTo>
                      <a:pt x="9954" y="232"/>
                      <a:pt x="9985" y="124"/>
                      <a:pt x="10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6" name="Google Shape;1166;p9"/>
              <p:cNvSpPr/>
              <p:nvPr/>
            </p:nvSpPr>
            <p:spPr>
              <a:xfrm>
                <a:off x="3329750" y="1832388"/>
                <a:ext cx="303725" cy="303725"/>
              </a:xfrm>
              <a:custGeom>
                <a:rect b="b" l="l" r="r" t="t"/>
                <a:pathLst>
                  <a:path extrusionOk="0" h="12149" w="12149">
                    <a:moveTo>
                      <a:pt x="12148" y="1"/>
                    </a:moveTo>
                    <a:lnTo>
                      <a:pt x="11097" y="1036"/>
                    </a:lnTo>
                    <a:lnTo>
                      <a:pt x="9985" y="2149"/>
                    </a:lnTo>
                    <a:lnTo>
                      <a:pt x="8872" y="3262"/>
                    </a:lnTo>
                    <a:lnTo>
                      <a:pt x="7759" y="4375"/>
                    </a:lnTo>
                    <a:lnTo>
                      <a:pt x="6646" y="5487"/>
                    </a:lnTo>
                    <a:lnTo>
                      <a:pt x="5533" y="6600"/>
                    </a:lnTo>
                    <a:lnTo>
                      <a:pt x="4436" y="7729"/>
                    </a:lnTo>
                    <a:lnTo>
                      <a:pt x="3323" y="8841"/>
                    </a:lnTo>
                    <a:lnTo>
                      <a:pt x="2210" y="9939"/>
                    </a:lnTo>
                    <a:lnTo>
                      <a:pt x="1098" y="11052"/>
                    </a:lnTo>
                    <a:lnTo>
                      <a:pt x="0" y="12149"/>
                    </a:lnTo>
                    <a:lnTo>
                      <a:pt x="278" y="12072"/>
                    </a:lnTo>
                    <a:lnTo>
                      <a:pt x="1360" y="10990"/>
                    </a:lnTo>
                    <a:lnTo>
                      <a:pt x="2473" y="9877"/>
                    </a:lnTo>
                    <a:lnTo>
                      <a:pt x="3586" y="8764"/>
                    </a:lnTo>
                    <a:lnTo>
                      <a:pt x="4699" y="7651"/>
                    </a:lnTo>
                    <a:lnTo>
                      <a:pt x="5812" y="6538"/>
                    </a:lnTo>
                    <a:lnTo>
                      <a:pt x="6924" y="5426"/>
                    </a:lnTo>
                    <a:lnTo>
                      <a:pt x="8037" y="4313"/>
                    </a:lnTo>
                    <a:lnTo>
                      <a:pt x="9150" y="3200"/>
                    </a:lnTo>
                    <a:lnTo>
                      <a:pt x="10263" y="2087"/>
                    </a:lnTo>
                    <a:lnTo>
                      <a:pt x="11376" y="974"/>
                    </a:lnTo>
                    <a:lnTo>
                      <a:pt x="12071" y="279"/>
                    </a:lnTo>
                    <a:cubicBezTo>
                      <a:pt x="12087" y="186"/>
                      <a:pt x="12118" y="93"/>
                      <a:pt x="121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7" name="Google Shape;1167;p9"/>
              <p:cNvSpPr/>
              <p:nvPr/>
            </p:nvSpPr>
            <p:spPr>
              <a:xfrm>
                <a:off x="3294575" y="1797238"/>
                <a:ext cx="346250" cy="346225"/>
              </a:xfrm>
              <a:custGeom>
                <a:rect b="b" l="l" r="r" t="t"/>
                <a:pathLst>
                  <a:path extrusionOk="0" h="13849" w="13850">
                    <a:moveTo>
                      <a:pt x="13849" y="0"/>
                    </a:moveTo>
                    <a:lnTo>
                      <a:pt x="13061" y="773"/>
                    </a:lnTo>
                    <a:lnTo>
                      <a:pt x="12504" y="1329"/>
                    </a:lnTo>
                    <a:lnTo>
                      <a:pt x="11392" y="2442"/>
                    </a:lnTo>
                    <a:lnTo>
                      <a:pt x="10279" y="3555"/>
                    </a:lnTo>
                    <a:lnTo>
                      <a:pt x="9166" y="4668"/>
                    </a:lnTo>
                    <a:lnTo>
                      <a:pt x="8053" y="5781"/>
                    </a:lnTo>
                    <a:lnTo>
                      <a:pt x="6940" y="6893"/>
                    </a:lnTo>
                    <a:lnTo>
                      <a:pt x="5828" y="8006"/>
                    </a:lnTo>
                    <a:lnTo>
                      <a:pt x="4730" y="9135"/>
                    </a:lnTo>
                    <a:lnTo>
                      <a:pt x="3617" y="10232"/>
                    </a:lnTo>
                    <a:lnTo>
                      <a:pt x="2505" y="11345"/>
                    </a:lnTo>
                    <a:lnTo>
                      <a:pt x="1392" y="12458"/>
                    </a:lnTo>
                    <a:lnTo>
                      <a:pt x="279" y="13570"/>
                    </a:lnTo>
                    <a:lnTo>
                      <a:pt x="1" y="13849"/>
                    </a:lnTo>
                    <a:lnTo>
                      <a:pt x="248" y="13802"/>
                    </a:lnTo>
                    <a:lnTo>
                      <a:pt x="542" y="13509"/>
                    </a:lnTo>
                    <a:lnTo>
                      <a:pt x="1654" y="12396"/>
                    </a:lnTo>
                    <a:lnTo>
                      <a:pt x="2767" y="11283"/>
                    </a:lnTo>
                    <a:lnTo>
                      <a:pt x="3880" y="10170"/>
                    </a:lnTo>
                    <a:lnTo>
                      <a:pt x="6044" y="8006"/>
                    </a:lnTo>
                    <a:lnTo>
                      <a:pt x="6106" y="7944"/>
                    </a:lnTo>
                    <a:lnTo>
                      <a:pt x="7219" y="6832"/>
                    </a:lnTo>
                    <a:lnTo>
                      <a:pt x="8331" y="5719"/>
                    </a:lnTo>
                    <a:lnTo>
                      <a:pt x="10557" y="3493"/>
                    </a:lnTo>
                    <a:lnTo>
                      <a:pt x="11670" y="2380"/>
                    </a:lnTo>
                    <a:lnTo>
                      <a:pt x="12783" y="1268"/>
                    </a:lnTo>
                    <a:lnTo>
                      <a:pt x="13803" y="247"/>
                    </a:lnTo>
                    <a:cubicBezTo>
                      <a:pt x="13818" y="155"/>
                      <a:pt x="13834" y="77"/>
                      <a:pt x="13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8" name="Google Shape;1168;p9"/>
              <p:cNvSpPr/>
              <p:nvPr/>
            </p:nvSpPr>
            <p:spPr>
              <a:xfrm>
                <a:off x="2807725" y="1310763"/>
                <a:ext cx="489575" cy="489200"/>
              </a:xfrm>
              <a:custGeom>
                <a:rect b="b" l="l" r="r" t="t"/>
                <a:pathLst>
                  <a:path extrusionOk="0" h="19568" w="19583">
                    <a:moveTo>
                      <a:pt x="19413" y="0"/>
                    </a:moveTo>
                    <a:lnTo>
                      <a:pt x="18640" y="773"/>
                    </a:lnTo>
                    <a:lnTo>
                      <a:pt x="17527" y="1886"/>
                    </a:lnTo>
                    <a:lnTo>
                      <a:pt x="16414" y="2999"/>
                    </a:lnTo>
                    <a:lnTo>
                      <a:pt x="15302" y="4096"/>
                    </a:lnTo>
                    <a:lnTo>
                      <a:pt x="14173" y="5209"/>
                    </a:lnTo>
                    <a:lnTo>
                      <a:pt x="13061" y="6322"/>
                    </a:lnTo>
                    <a:lnTo>
                      <a:pt x="11948" y="7435"/>
                    </a:lnTo>
                    <a:lnTo>
                      <a:pt x="10835" y="8547"/>
                    </a:lnTo>
                    <a:lnTo>
                      <a:pt x="9722" y="9660"/>
                    </a:lnTo>
                    <a:lnTo>
                      <a:pt x="8609" y="10773"/>
                    </a:lnTo>
                    <a:lnTo>
                      <a:pt x="7496" y="11886"/>
                    </a:lnTo>
                    <a:lnTo>
                      <a:pt x="6384" y="12999"/>
                    </a:lnTo>
                    <a:lnTo>
                      <a:pt x="5271" y="14111"/>
                    </a:lnTo>
                    <a:lnTo>
                      <a:pt x="4158" y="15224"/>
                    </a:lnTo>
                    <a:lnTo>
                      <a:pt x="3045" y="16337"/>
                    </a:lnTo>
                    <a:lnTo>
                      <a:pt x="1932" y="17450"/>
                    </a:lnTo>
                    <a:lnTo>
                      <a:pt x="820" y="18563"/>
                    </a:lnTo>
                    <a:lnTo>
                      <a:pt x="0" y="19382"/>
                    </a:lnTo>
                    <a:lnTo>
                      <a:pt x="31" y="19567"/>
                    </a:lnTo>
                    <a:lnTo>
                      <a:pt x="1098" y="18501"/>
                    </a:lnTo>
                    <a:lnTo>
                      <a:pt x="2211" y="17388"/>
                    </a:lnTo>
                    <a:lnTo>
                      <a:pt x="3323" y="16275"/>
                    </a:lnTo>
                    <a:lnTo>
                      <a:pt x="4436" y="15162"/>
                    </a:lnTo>
                    <a:lnTo>
                      <a:pt x="5549" y="14050"/>
                    </a:lnTo>
                    <a:lnTo>
                      <a:pt x="6662" y="12937"/>
                    </a:lnTo>
                    <a:lnTo>
                      <a:pt x="7775" y="11824"/>
                    </a:lnTo>
                    <a:lnTo>
                      <a:pt x="8888" y="10711"/>
                    </a:lnTo>
                    <a:lnTo>
                      <a:pt x="10000" y="9598"/>
                    </a:lnTo>
                    <a:lnTo>
                      <a:pt x="11113" y="8501"/>
                    </a:lnTo>
                    <a:lnTo>
                      <a:pt x="12226" y="7373"/>
                    </a:lnTo>
                    <a:lnTo>
                      <a:pt x="13339" y="6260"/>
                    </a:lnTo>
                    <a:lnTo>
                      <a:pt x="14452" y="5147"/>
                    </a:lnTo>
                    <a:lnTo>
                      <a:pt x="15564" y="4034"/>
                    </a:lnTo>
                    <a:lnTo>
                      <a:pt x="16677" y="2937"/>
                    </a:lnTo>
                    <a:lnTo>
                      <a:pt x="17790" y="1824"/>
                    </a:lnTo>
                    <a:lnTo>
                      <a:pt x="18903" y="711"/>
                    </a:lnTo>
                    <a:lnTo>
                      <a:pt x="19583" y="16"/>
                    </a:lnTo>
                    <a:lnTo>
                      <a:pt x="194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9" name="Google Shape;1169;p9"/>
              <p:cNvSpPr/>
              <p:nvPr/>
            </p:nvSpPr>
            <p:spPr>
              <a:xfrm>
                <a:off x="2804625" y="1307288"/>
                <a:ext cx="468350" cy="468325"/>
              </a:xfrm>
              <a:custGeom>
                <a:rect b="b" l="l" r="r" t="t"/>
                <a:pathLst>
                  <a:path extrusionOk="0" h="18733" w="18734">
                    <a:moveTo>
                      <a:pt x="18548" y="0"/>
                    </a:moveTo>
                    <a:lnTo>
                      <a:pt x="17651" y="912"/>
                    </a:lnTo>
                    <a:lnTo>
                      <a:pt x="16538" y="2025"/>
                    </a:lnTo>
                    <a:lnTo>
                      <a:pt x="15410" y="3138"/>
                    </a:lnTo>
                    <a:lnTo>
                      <a:pt x="14297" y="4235"/>
                    </a:lnTo>
                    <a:lnTo>
                      <a:pt x="13185" y="5348"/>
                    </a:lnTo>
                    <a:lnTo>
                      <a:pt x="12072" y="6461"/>
                    </a:lnTo>
                    <a:lnTo>
                      <a:pt x="10959" y="7574"/>
                    </a:lnTo>
                    <a:lnTo>
                      <a:pt x="9846" y="8686"/>
                    </a:lnTo>
                    <a:lnTo>
                      <a:pt x="8733" y="9799"/>
                    </a:lnTo>
                    <a:lnTo>
                      <a:pt x="7620" y="10912"/>
                    </a:lnTo>
                    <a:lnTo>
                      <a:pt x="6508" y="12025"/>
                    </a:lnTo>
                    <a:lnTo>
                      <a:pt x="5395" y="13138"/>
                    </a:lnTo>
                    <a:lnTo>
                      <a:pt x="4282" y="14250"/>
                    </a:lnTo>
                    <a:lnTo>
                      <a:pt x="3169" y="15363"/>
                    </a:lnTo>
                    <a:lnTo>
                      <a:pt x="2056" y="16476"/>
                    </a:lnTo>
                    <a:lnTo>
                      <a:pt x="944" y="17589"/>
                    </a:lnTo>
                    <a:lnTo>
                      <a:pt x="1" y="18547"/>
                    </a:lnTo>
                    <a:cubicBezTo>
                      <a:pt x="1" y="18609"/>
                      <a:pt x="16" y="18671"/>
                      <a:pt x="16" y="18733"/>
                    </a:cubicBezTo>
                    <a:lnTo>
                      <a:pt x="109" y="18640"/>
                    </a:lnTo>
                    <a:lnTo>
                      <a:pt x="1222" y="17527"/>
                    </a:lnTo>
                    <a:lnTo>
                      <a:pt x="2335" y="16414"/>
                    </a:lnTo>
                    <a:lnTo>
                      <a:pt x="3447" y="15301"/>
                    </a:lnTo>
                    <a:lnTo>
                      <a:pt x="4560" y="14189"/>
                    </a:lnTo>
                    <a:lnTo>
                      <a:pt x="5673" y="13076"/>
                    </a:lnTo>
                    <a:lnTo>
                      <a:pt x="6786" y="11963"/>
                    </a:lnTo>
                    <a:lnTo>
                      <a:pt x="7899" y="10850"/>
                    </a:lnTo>
                    <a:lnTo>
                      <a:pt x="9012" y="9737"/>
                    </a:lnTo>
                    <a:lnTo>
                      <a:pt x="10124" y="8640"/>
                    </a:lnTo>
                    <a:lnTo>
                      <a:pt x="11237" y="7512"/>
                    </a:lnTo>
                    <a:lnTo>
                      <a:pt x="12350" y="6399"/>
                    </a:lnTo>
                    <a:lnTo>
                      <a:pt x="13463" y="5286"/>
                    </a:lnTo>
                    <a:lnTo>
                      <a:pt x="14576" y="4173"/>
                    </a:lnTo>
                    <a:lnTo>
                      <a:pt x="15688" y="3060"/>
                    </a:lnTo>
                    <a:lnTo>
                      <a:pt x="16786" y="1948"/>
                    </a:lnTo>
                    <a:lnTo>
                      <a:pt x="17899" y="835"/>
                    </a:lnTo>
                    <a:lnTo>
                      <a:pt x="18733" y="16"/>
                    </a:lnTo>
                    <a:lnTo>
                      <a:pt x="185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70" name="Google Shape;1170;p9"/>
              <p:cNvSpPr/>
              <p:nvPr/>
            </p:nvSpPr>
            <p:spPr>
              <a:xfrm>
                <a:off x="2802700" y="1305738"/>
                <a:ext cx="444775" cy="444000"/>
              </a:xfrm>
              <a:custGeom>
                <a:rect b="b" l="l" r="r" t="t"/>
                <a:pathLst>
                  <a:path extrusionOk="0" h="17760" w="17791">
                    <a:moveTo>
                      <a:pt x="17589" y="0"/>
                    </a:moveTo>
                    <a:lnTo>
                      <a:pt x="16615" y="974"/>
                    </a:lnTo>
                    <a:lnTo>
                      <a:pt x="15487" y="2087"/>
                    </a:lnTo>
                    <a:lnTo>
                      <a:pt x="14374" y="3200"/>
                    </a:lnTo>
                    <a:lnTo>
                      <a:pt x="13262" y="4297"/>
                    </a:lnTo>
                    <a:lnTo>
                      <a:pt x="12149" y="5410"/>
                    </a:lnTo>
                    <a:lnTo>
                      <a:pt x="11036" y="6523"/>
                    </a:lnTo>
                    <a:lnTo>
                      <a:pt x="9923" y="7636"/>
                    </a:lnTo>
                    <a:lnTo>
                      <a:pt x="8810" y="8748"/>
                    </a:lnTo>
                    <a:lnTo>
                      <a:pt x="7697" y="9861"/>
                    </a:lnTo>
                    <a:lnTo>
                      <a:pt x="6585" y="10974"/>
                    </a:lnTo>
                    <a:lnTo>
                      <a:pt x="5472" y="12087"/>
                    </a:lnTo>
                    <a:lnTo>
                      <a:pt x="4359" y="13200"/>
                    </a:lnTo>
                    <a:lnTo>
                      <a:pt x="3246" y="14312"/>
                    </a:lnTo>
                    <a:lnTo>
                      <a:pt x="2133" y="15425"/>
                    </a:lnTo>
                    <a:lnTo>
                      <a:pt x="1021" y="16538"/>
                    </a:lnTo>
                    <a:lnTo>
                      <a:pt x="0" y="17558"/>
                    </a:lnTo>
                    <a:lnTo>
                      <a:pt x="0" y="17759"/>
                    </a:lnTo>
                    <a:lnTo>
                      <a:pt x="171" y="17589"/>
                    </a:lnTo>
                    <a:lnTo>
                      <a:pt x="1283" y="16476"/>
                    </a:lnTo>
                    <a:lnTo>
                      <a:pt x="2396" y="15363"/>
                    </a:lnTo>
                    <a:lnTo>
                      <a:pt x="3509" y="14251"/>
                    </a:lnTo>
                    <a:lnTo>
                      <a:pt x="4622" y="13138"/>
                    </a:lnTo>
                    <a:lnTo>
                      <a:pt x="5735" y="12025"/>
                    </a:lnTo>
                    <a:lnTo>
                      <a:pt x="6863" y="10912"/>
                    </a:lnTo>
                    <a:lnTo>
                      <a:pt x="7976" y="9799"/>
                    </a:lnTo>
                    <a:lnTo>
                      <a:pt x="9089" y="8702"/>
                    </a:lnTo>
                    <a:lnTo>
                      <a:pt x="10201" y="7574"/>
                    </a:lnTo>
                    <a:lnTo>
                      <a:pt x="11314" y="6461"/>
                    </a:lnTo>
                    <a:lnTo>
                      <a:pt x="12427" y="5348"/>
                    </a:lnTo>
                    <a:lnTo>
                      <a:pt x="13540" y="4235"/>
                    </a:lnTo>
                    <a:lnTo>
                      <a:pt x="14653" y="3122"/>
                    </a:lnTo>
                    <a:lnTo>
                      <a:pt x="15765" y="2010"/>
                    </a:lnTo>
                    <a:lnTo>
                      <a:pt x="16878" y="897"/>
                    </a:lnTo>
                    <a:lnTo>
                      <a:pt x="1779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71" name="Google Shape;1171;p9"/>
              <p:cNvSpPr/>
              <p:nvPr/>
            </p:nvSpPr>
            <p:spPr>
              <a:xfrm>
                <a:off x="2802325" y="1304963"/>
                <a:ext cx="417700" cy="417725"/>
              </a:xfrm>
              <a:custGeom>
                <a:rect b="b" l="l" r="r" t="t"/>
                <a:pathLst>
                  <a:path extrusionOk="0" h="16709" w="16708">
                    <a:moveTo>
                      <a:pt x="16507" y="0"/>
                    </a:moveTo>
                    <a:lnTo>
                      <a:pt x="15502" y="1005"/>
                    </a:lnTo>
                    <a:lnTo>
                      <a:pt x="14389" y="2118"/>
                    </a:lnTo>
                    <a:lnTo>
                      <a:pt x="13277" y="3231"/>
                    </a:lnTo>
                    <a:lnTo>
                      <a:pt x="12164" y="4328"/>
                    </a:lnTo>
                    <a:lnTo>
                      <a:pt x="11051" y="5441"/>
                    </a:lnTo>
                    <a:lnTo>
                      <a:pt x="9938" y="6554"/>
                    </a:lnTo>
                    <a:lnTo>
                      <a:pt x="8825" y="7667"/>
                    </a:lnTo>
                    <a:lnTo>
                      <a:pt x="7712" y="8779"/>
                    </a:lnTo>
                    <a:lnTo>
                      <a:pt x="6600" y="9892"/>
                    </a:lnTo>
                    <a:lnTo>
                      <a:pt x="5487" y="11005"/>
                    </a:lnTo>
                    <a:lnTo>
                      <a:pt x="4374" y="12118"/>
                    </a:lnTo>
                    <a:lnTo>
                      <a:pt x="3261" y="13231"/>
                    </a:lnTo>
                    <a:lnTo>
                      <a:pt x="2148" y="14343"/>
                    </a:lnTo>
                    <a:lnTo>
                      <a:pt x="1036" y="15456"/>
                    </a:lnTo>
                    <a:lnTo>
                      <a:pt x="0" y="16492"/>
                    </a:lnTo>
                    <a:lnTo>
                      <a:pt x="0" y="16708"/>
                    </a:lnTo>
                    <a:lnTo>
                      <a:pt x="201" y="16507"/>
                    </a:lnTo>
                    <a:lnTo>
                      <a:pt x="1314" y="15394"/>
                    </a:lnTo>
                    <a:lnTo>
                      <a:pt x="2427" y="14282"/>
                    </a:lnTo>
                    <a:lnTo>
                      <a:pt x="3539" y="13169"/>
                    </a:lnTo>
                    <a:lnTo>
                      <a:pt x="4652" y="12056"/>
                    </a:lnTo>
                    <a:lnTo>
                      <a:pt x="5765" y="10943"/>
                    </a:lnTo>
                    <a:lnTo>
                      <a:pt x="6878" y="9830"/>
                    </a:lnTo>
                    <a:lnTo>
                      <a:pt x="7991" y="8733"/>
                    </a:lnTo>
                    <a:lnTo>
                      <a:pt x="9104" y="7605"/>
                    </a:lnTo>
                    <a:lnTo>
                      <a:pt x="10216" y="6492"/>
                    </a:lnTo>
                    <a:lnTo>
                      <a:pt x="11329" y="5379"/>
                    </a:lnTo>
                    <a:lnTo>
                      <a:pt x="12442" y="4266"/>
                    </a:lnTo>
                    <a:lnTo>
                      <a:pt x="13555" y="3153"/>
                    </a:lnTo>
                    <a:lnTo>
                      <a:pt x="14668" y="2041"/>
                    </a:lnTo>
                    <a:lnTo>
                      <a:pt x="15780" y="928"/>
                    </a:lnTo>
                    <a:lnTo>
                      <a:pt x="167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72" name="Google Shape;1172;p9"/>
              <p:cNvSpPr/>
              <p:nvPr/>
            </p:nvSpPr>
            <p:spPr>
              <a:xfrm>
                <a:off x="2807325" y="1309988"/>
                <a:ext cx="352050" cy="352025"/>
              </a:xfrm>
              <a:custGeom>
                <a:rect b="b" l="l" r="r" t="t"/>
                <a:pathLst>
                  <a:path extrusionOk="0" h="14081" w="14082">
                    <a:moveTo>
                      <a:pt x="14081" y="0"/>
                    </a:moveTo>
                    <a:cubicBezTo>
                      <a:pt x="14004" y="16"/>
                      <a:pt x="13911" y="31"/>
                      <a:pt x="13834" y="31"/>
                    </a:cubicBezTo>
                    <a:lnTo>
                      <a:pt x="13077" y="804"/>
                    </a:lnTo>
                    <a:lnTo>
                      <a:pt x="11964" y="1917"/>
                    </a:lnTo>
                    <a:lnTo>
                      <a:pt x="10851" y="3030"/>
                    </a:lnTo>
                    <a:lnTo>
                      <a:pt x="9738" y="4127"/>
                    </a:lnTo>
                    <a:lnTo>
                      <a:pt x="8625" y="5240"/>
                    </a:lnTo>
                    <a:lnTo>
                      <a:pt x="7512" y="6353"/>
                    </a:lnTo>
                    <a:lnTo>
                      <a:pt x="6400" y="7466"/>
                    </a:lnTo>
                    <a:lnTo>
                      <a:pt x="5287" y="8578"/>
                    </a:lnTo>
                    <a:lnTo>
                      <a:pt x="4174" y="9691"/>
                    </a:lnTo>
                    <a:lnTo>
                      <a:pt x="3061" y="10804"/>
                    </a:lnTo>
                    <a:lnTo>
                      <a:pt x="1948" y="11917"/>
                    </a:lnTo>
                    <a:lnTo>
                      <a:pt x="836" y="13030"/>
                    </a:lnTo>
                    <a:lnTo>
                      <a:pt x="47" y="13833"/>
                    </a:lnTo>
                    <a:lnTo>
                      <a:pt x="1" y="14081"/>
                    </a:lnTo>
                    <a:lnTo>
                      <a:pt x="1114" y="12968"/>
                    </a:lnTo>
                    <a:lnTo>
                      <a:pt x="2227" y="11855"/>
                    </a:lnTo>
                    <a:lnTo>
                      <a:pt x="3339" y="10742"/>
                    </a:lnTo>
                    <a:lnTo>
                      <a:pt x="4452" y="9629"/>
                    </a:lnTo>
                    <a:lnTo>
                      <a:pt x="5565" y="8532"/>
                    </a:lnTo>
                    <a:lnTo>
                      <a:pt x="6678" y="7404"/>
                    </a:lnTo>
                    <a:lnTo>
                      <a:pt x="7791" y="6291"/>
                    </a:lnTo>
                    <a:lnTo>
                      <a:pt x="8904" y="5178"/>
                    </a:lnTo>
                    <a:lnTo>
                      <a:pt x="10016" y="4065"/>
                    </a:lnTo>
                    <a:lnTo>
                      <a:pt x="11129" y="2952"/>
                    </a:lnTo>
                    <a:lnTo>
                      <a:pt x="12242" y="1840"/>
                    </a:lnTo>
                    <a:lnTo>
                      <a:pt x="13355" y="727"/>
                    </a:lnTo>
                    <a:lnTo>
                      <a:pt x="140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73" name="Google Shape;1173;p9"/>
              <p:cNvSpPr/>
              <p:nvPr/>
            </p:nvSpPr>
            <p:spPr>
              <a:xfrm>
                <a:off x="3131900" y="1634563"/>
                <a:ext cx="505450" cy="505425"/>
              </a:xfrm>
              <a:custGeom>
                <a:rect b="b" l="l" r="r" t="t"/>
                <a:pathLst>
                  <a:path extrusionOk="0" h="20217" w="20218">
                    <a:moveTo>
                      <a:pt x="20186" y="0"/>
                    </a:moveTo>
                    <a:lnTo>
                      <a:pt x="20124" y="47"/>
                    </a:lnTo>
                    <a:lnTo>
                      <a:pt x="19011" y="1159"/>
                    </a:lnTo>
                    <a:lnTo>
                      <a:pt x="17899" y="2272"/>
                    </a:lnTo>
                    <a:lnTo>
                      <a:pt x="16786" y="3385"/>
                    </a:lnTo>
                    <a:lnTo>
                      <a:pt x="15673" y="4498"/>
                    </a:lnTo>
                    <a:lnTo>
                      <a:pt x="14560" y="5611"/>
                    </a:lnTo>
                    <a:lnTo>
                      <a:pt x="13447" y="6724"/>
                    </a:lnTo>
                    <a:lnTo>
                      <a:pt x="12335" y="7836"/>
                    </a:lnTo>
                    <a:lnTo>
                      <a:pt x="11222" y="8949"/>
                    </a:lnTo>
                    <a:lnTo>
                      <a:pt x="9058" y="11128"/>
                    </a:lnTo>
                    <a:lnTo>
                      <a:pt x="8996" y="11175"/>
                    </a:lnTo>
                    <a:lnTo>
                      <a:pt x="7883" y="12288"/>
                    </a:lnTo>
                    <a:lnTo>
                      <a:pt x="6770" y="13400"/>
                    </a:lnTo>
                    <a:lnTo>
                      <a:pt x="5673" y="14513"/>
                    </a:lnTo>
                    <a:lnTo>
                      <a:pt x="4560" y="15642"/>
                    </a:lnTo>
                    <a:lnTo>
                      <a:pt x="3447" y="16754"/>
                    </a:lnTo>
                    <a:lnTo>
                      <a:pt x="2319" y="17867"/>
                    </a:lnTo>
                    <a:lnTo>
                      <a:pt x="1206" y="18965"/>
                    </a:lnTo>
                    <a:lnTo>
                      <a:pt x="94" y="20077"/>
                    </a:lnTo>
                    <a:lnTo>
                      <a:pt x="1" y="20186"/>
                    </a:lnTo>
                    <a:lnTo>
                      <a:pt x="171" y="20216"/>
                    </a:lnTo>
                    <a:lnTo>
                      <a:pt x="356" y="20016"/>
                    </a:lnTo>
                    <a:lnTo>
                      <a:pt x="372" y="20016"/>
                    </a:lnTo>
                    <a:lnTo>
                      <a:pt x="1485" y="18903"/>
                    </a:lnTo>
                    <a:lnTo>
                      <a:pt x="2597" y="17790"/>
                    </a:lnTo>
                    <a:lnTo>
                      <a:pt x="3710" y="16677"/>
                    </a:lnTo>
                    <a:lnTo>
                      <a:pt x="4823" y="15564"/>
                    </a:lnTo>
                    <a:lnTo>
                      <a:pt x="5936" y="14451"/>
                    </a:lnTo>
                    <a:lnTo>
                      <a:pt x="7049" y="13339"/>
                    </a:lnTo>
                    <a:lnTo>
                      <a:pt x="8161" y="12226"/>
                    </a:lnTo>
                    <a:lnTo>
                      <a:pt x="9274" y="11113"/>
                    </a:lnTo>
                    <a:lnTo>
                      <a:pt x="10387" y="10000"/>
                    </a:lnTo>
                    <a:lnTo>
                      <a:pt x="11500" y="8887"/>
                    </a:lnTo>
                    <a:lnTo>
                      <a:pt x="12613" y="7775"/>
                    </a:lnTo>
                    <a:lnTo>
                      <a:pt x="13726" y="6662"/>
                    </a:lnTo>
                    <a:lnTo>
                      <a:pt x="14838" y="5549"/>
                    </a:lnTo>
                    <a:lnTo>
                      <a:pt x="15951" y="4436"/>
                    </a:lnTo>
                    <a:lnTo>
                      <a:pt x="17064" y="3323"/>
                    </a:lnTo>
                    <a:lnTo>
                      <a:pt x="18177" y="2210"/>
                    </a:lnTo>
                    <a:lnTo>
                      <a:pt x="19290" y="1098"/>
                    </a:lnTo>
                    <a:lnTo>
                      <a:pt x="20217" y="170"/>
                    </a:lnTo>
                    <a:cubicBezTo>
                      <a:pt x="20202" y="108"/>
                      <a:pt x="20186" y="62"/>
                      <a:pt x="201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74" name="Google Shape;1174;p9"/>
              <p:cNvSpPr/>
              <p:nvPr/>
            </p:nvSpPr>
            <p:spPr>
              <a:xfrm>
                <a:off x="3109500" y="1612138"/>
                <a:ext cx="522425" cy="522450"/>
              </a:xfrm>
              <a:custGeom>
                <a:rect b="b" l="l" r="r" t="t"/>
                <a:pathLst>
                  <a:path extrusionOk="0" h="20898" w="20897">
                    <a:moveTo>
                      <a:pt x="20850" y="1"/>
                    </a:moveTo>
                    <a:lnTo>
                      <a:pt x="19907" y="944"/>
                    </a:lnTo>
                    <a:lnTo>
                      <a:pt x="18795" y="2056"/>
                    </a:lnTo>
                    <a:lnTo>
                      <a:pt x="17682" y="3169"/>
                    </a:lnTo>
                    <a:lnTo>
                      <a:pt x="16569" y="4282"/>
                    </a:lnTo>
                    <a:lnTo>
                      <a:pt x="15456" y="5395"/>
                    </a:lnTo>
                    <a:lnTo>
                      <a:pt x="14343" y="6508"/>
                    </a:lnTo>
                    <a:lnTo>
                      <a:pt x="13231" y="7621"/>
                    </a:lnTo>
                    <a:lnTo>
                      <a:pt x="12118" y="8733"/>
                    </a:lnTo>
                    <a:lnTo>
                      <a:pt x="11020" y="9846"/>
                    </a:lnTo>
                    <a:lnTo>
                      <a:pt x="9908" y="10959"/>
                    </a:lnTo>
                    <a:lnTo>
                      <a:pt x="8795" y="12072"/>
                    </a:lnTo>
                    <a:lnTo>
                      <a:pt x="7682" y="13185"/>
                    </a:lnTo>
                    <a:lnTo>
                      <a:pt x="6569" y="14297"/>
                    </a:lnTo>
                    <a:lnTo>
                      <a:pt x="4343" y="16539"/>
                    </a:lnTo>
                    <a:lnTo>
                      <a:pt x="3215" y="17651"/>
                    </a:lnTo>
                    <a:lnTo>
                      <a:pt x="2102" y="18764"/>
                    </a:lnTo>
                    <a:lnTo>
                      <a:pt x="0" y="20851"/>
                    </a:lnTo>
                    <a:lnTo>
                      <a:pt x="155" y="20897"/>
                    </a:lnTo>
                    <a:lnTo>
                      <a:pt x="1268" y="19800"/>
                    </a:lnTo>
                    <a:lnTo>
                      <a:pt x="2381" y="18687"/>
                    </a:lnTo>
                    <a:lnTo>
                      <a:pt x="3493" y="17574"/>
                    </a:lnTo>
                    <a:lnTo>
                      <a:pt x="4591" y="16461"/>
                    </a:lnTo>
                    <a:lnTo>
                      <a:pt x="5704" y="15348"/>
                    </a:lnTo>
                    <a:lnTo>
                      <a:pt x="6816" y="14236"/>
                    </a:lnTo>
                    <a:lnTo>
                      <a:pt x="7929" y="13123"/>
                    </a:lnTo>
                    <a:lnTo>
                      <a:pt x="9042" y="12010"/>
                    </a:lnTo>
                    <a:lnTo>
                      <a:pt x="10155" y="10897"/>
                    </a:lnTo>
                    <a:lnTo>
                      <a:pt x="11268" y="9784"/>
                    </a:lnTo>
                    <a:lnTo>
                      <a:pt x="12380" y="8672"/>
                    </a:lnTo>
                    <a:lnTo>
                      <a:pt x="13493" y="7559"/>
                    </a:lnTo>
                    <a:lnTo>
                      <a:pt x="14606" y="6446"/>
                    </a:lnTo>
                    <a:lnTo>
                      <a:pt x="15719" y="5333"/>
                    </a:lnTo>
                    <a:lnTo>
                      <a:pt x="16832" y="4220"/>
                    </a:lnTo>
                    <a:lnTo>
                      <a:pt x="17945" y="3107"/>
                    </a:lnTo>
                    <a:lnTo>
                      <a:pt x="19057" y="1995"/>
                    </a:lnTo>
                    <a:lnTo>
                      <a:pt x="20170" y="882"/>
                    </a:lnTo>
                    <a:lnTo>
                      <a:pt x="20897" y="171"/>
                    </a:lnTo>
                    <a:cubicBezTo>
                      <a:pt x="20881" y="109"/>
                      <a:pt x="20866" y="63"/>
                      <a:pt x="20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75" name="Google Shape;1175;p9"/>
              <p:cNvSpPr/>
              <p:nvPr/>
            </p:nvSpPr>
            <p:spPr>
              <a:xfrm>
                <a:off x="3088625" y="1590888"/>
                <a:ext cx="537125" cy="537125"/>
              </a:xfrm>
              <a:custGeom>
                <a:rect b="b" l="l" r="r" t="t"/>
                <a:pathLst>
                  <a:path extrusionOk="0" h="21485" w="21485">
                    <a:moveTo>
                      <a:pt x="21423" y="1"/>
                    </a:moveTo>
                    <a:lnTo>
                      <a:pt x="20758" y="681"/>
                    </a:lnTo>
                    <a:lnTo>
                      <a:pt x="19645" y="1794"/>
                    </a:lnTo>
                    <a:lnTo>
                      <a:pt x="18532" y="2906"/>
                    </a:lnTo>
                    <a:lnTo>
                      <a:pt x="17419" y="4019"/>
                    </a:lnTo>
                    <a:lnTo>
                      <a:pt x="16291" y="5132"/>
                    </a:lnTo>
                    <a:lnTo>
                      <a:pt x="15178" y="6245"/>
                    </a:lnTo>
                    <a:lnTo>
                      <a:pt x="14066" y="7358"/>
                    </a:lnTo>
                    <a:lnTo>
                      <a:pt x="12953" y="8471"/>
                    </a:lnTo>
                    <a:lnTo>
                      <a:pt x="11855" y="9583"/>
                    </a:lnTo>
                    <a:lnTo>
                      <a:pt x="10743" y="10696"/>
                    </a:lnTo>
                    <a:lnTo>
                      <a:pt x="9630" y="11809"/>
                    </a:lnTo>
                    <a:lnTo>
                      <a:pt x="8517" y="12922"/>
                    </a:lnTo>
                    <a:lnTo>
                      <a:pt x="7404" y="14035"/>
                    </a:lnTo>
                    <a:lnTo>
                      <a:pt x="6291" y="15147"/>
                    </a:lnTo>
                    <a:lnTo>
                      <a:pt x="5178" y="16260"/>
                    </a:lnTo>
                    <a:lnTo>
                      <a:pt x="4050" y="17389"/>
                    </a:lnTo>
                    <a:lnTo>
                      <a:pt x="2937" y="18501"/>
                    </a:lnTo>
                    <a:lnTo>
                      <a:pt x="1825" y="19614"/>
                    </a:lnTo>
                    <a:lnTo>
                      <a:pt x="712" y="20712"/>
                    </a:lnTo>
                    <a:lnTo>
                      <a:pt x="1" y="21438"/>
                    </a:lnTo>
                    <a:lnTo>
                      <a:pt x="155" y="21484"/>
                    </a:lnTo>
                    <a:lnTo>
                      <a:pt x="990" y="20650"/>
                    </a:lnTo>
                    <a:lnTo>
                      <a:pt x="2103" y="19537"/>
                    </a:lnTo>
                    <a:lnTo>
                      <a:pt x="3216" y="18424"/>
                    </a:lnTo>
                    <a:lnTo>
                      <a:pt x="4328" y="17311"/>
                    </a:lnTo>
                    <a:lnTo>
                      <a:pt x="5426" y="16198"/>
                    </a:lnTo>
                    <a:lnTo>
                      <a:pt x="6539" y="15086"/>
                    </a:lnTo>
                    <a:lnTo>
                      <a:pt x="7651" y="13973"/>
                    </a:lnTo>
                    <a:lnTo>
                      <a:pt x="8764" y="12860"/>
                    </a:lnTo>
                    <a:lnTo>
                      <a:pt x="9877" y="11747"/>
                    </a:lnTo>
                    <a:lnTo>
                      <a:pt x="10990" y="10634"/>
                    </a:lnTo>
                    <a:lnTo>
                      <a:pt x="12103" y="9522"/>
                    </a:lnTo>
                    <a:lnTo>
                      <a:pt x="13911" y="7729"/>
                    </a:lnTo>
                    <a:lnTo>
                      <a:pt x="14328" y="7296"/>
                    </a:lnTo>
                    <a:lnTo>
                      <a:pt x="15441" y="6183"/>
                    </a:lnTo>
                    <a:lnTo>
                      <a:pt x="16554" y="5070"/>
                    </a:lnTo>
                    <a:lnTo>
                      <a:pt x="17667" y="3957"/>
                    </a:lnTo>
                    <a:lnTo>
                      <a:pt x="18780" y="2845"/>
                    </a:lnTo>
                    <a:lnTo>
                      <a:pt x="19908" y="1732"/>
                    </a:lnTo>
                    <a:lnTo>
                      <a:pt x="21021" y="619"/>
                    </a:lnTo>
                    <a:lnTo>
                      <a:pt x="21484" y="155"/>
                    </a:lnTo>
                    <a:cubicBezTo>
                      <a:pt x="21453" y="109"/>
                      <a:pt x="21438" y="63"/>
                      <a:pt x="214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76" name="Google Shape;1176;p9"/>
              <p:cNvSpPr/>
              <p:nvPr/>
            </p:nvSpPr>
            <p:spPr>
              <a:xfrm>
                <a:off x="2825875" y="1328538"/>
                <a:ext cx="259700" cy="259300"/>
              </a:xfrm>
              <a:custGeom>
                <a:rect b="b" l="l" r="r" t="t"/>
                <a:pathLst>
                  <a:path extrusionOk="0" h="10372" w="10388">
                    <a:moveTo>
                      <a:pt x="10387" y="0"/>
                    </a:moveTo>
                    <a:lnTo>
                      <a:pt x="10063" y="108"/>
                    </a:lnTo>
                    <a:lnTo>
                      <a:pt x="9012" y="1159"/>
                    </a:lnTo>
                    <a:lnTo>
                      <a:pt x="7899" y="2272"/>
                    </a:lnTo>
                    <a:lnTo>
                      <a:pt x="6786" y="3385"/>
                    </a:lnTo>
                    <a:lnTo>
                      <a:pt x="5658" y="4498"/>
                    </a:lnTo>
                    <a:lnTo>
                      <a:pt x="4545" y="5611"/>
                    </a:lnTo>
                    <a:lnTo>
                      <a:pt x="3432" y="6724"/>
                    </a:lnTo>
                    <a:lnTo>
                      <a:pt x="2319" y="7836"/>
                    </a:lnTo>
                    <a:lnTo>
                      <a:pt x="1206" y="8949"/>
                    </a:lnTo>
                    <a:lnTo>
                      <a:pt x="109" y="10047"/>
                    </a:lnTo>
                    <a:lnTo>
                      <a:pt x="1" y="10371"/>
                    </a:lnTo>
                    <a:lnTo>
                      <a:pt x="356" y="10000"/>
                    </a:lnTo>
                    <a:lnTo>
                      <a:pt x="1469" y="8887"/>
                    </a:lnTo>
                    <a:lnTo>
                      <a:pt x="2597" y="7790"/>
                    </a:lnTo>
                    <a:lnTo>
                      <a:pt x="3710" y="6662"/>
                    </a:lnTo>
                    <a:lnTo>
                      <a:pt x="4823" y="5549"/>
                    </a:lnTo>
                    <a:lnTo>
                      <a:pt x="5936" y="4436"/>
                    </a:lnTo>
                    <a:lnTo>
                      <a:pt x="7049" y="3323"/>
                    </a:lnTo>
                    <a:lnTo>
                      <a:pt x="8162" y="2210"/>
                    </a:lnTo>
                    <a:lnTo>
                      <a:pt x="9274" y="1098"/>
                    </a:lnTo>
                    <a:lnTo>
                      <a:pt x="103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77" name="Google Shape;1177;p9"/>
              <p:cNvSpPr/>
              <p:nvPr/>
            </p:nvSpPr>
            <p:spPr>
              <a:xfrm>
                <a:off x="3030275" y="1532538"/>
                <a:ext cx="570750" cy="571125"/>
              </a:xfrm>
              <a:custGeom>
                <a:rect b="b" l="l" r="r" t="t"/>
                <a:pathLst>
                  <a:path extrusionOk="0" h="22845" w="22830">
                    <a:moveTo>
                      <a:pt x="22752" y="1"/>
                    </a:moveTo>
                    <a:lnTo>
                      <a:pt x="21964" y="789"/>
                    </a:lnTo>
                    <a:lnTo>
                      <a:pt x="20851" y="1902"/>
                    </a:lnTo>
                    <a:lnTo>
                      <a:pt x="19738" y="3015"/>
                    </a:lnTo>
                    <a:lnTo>
                      <a:pt x="18625" y="4128"/>
                    </a:lnTo>
                    <a:lnTo>
                      <a:pt x="17512" y="5240"/>
                    </a:lnTo>
                    <a:lnTo>
                      <a:pt x="16400" y="6353"/>
                    </a:lnTo>
                    <a:lnTo>
                      <a:pt x="15287" y="7466"/>
                    </a:lnTo>
                    <a:lnTo>
                      <a:pt x="14189" y="8579"/>
                    </a:lnTo>
                    <a:lnTo>
                      <a:pt x="13077" y="9692"/>
                    </a:lnTo>
                    <a:lnTo>
                      <a:pt x="11964" y="10805"/>
                    </a:lnTo>
                    <a:lnTo>
                      <a:pt x="10851" y="11917"/>
                    </a:lnTo>
                    <a:lnTo>
                      <a:pt x="9738" y="13030"/>
                    </a:lnTo>
                    <a:lnTo>
                      <a:pt x="7512" y="15256"/>
                    </a:lnTo>
                    <a:lnTo>
                      <a:pt x="6400" y="16369"/>
                    </a:lnTo>
                    <a:lnTo>
                      <a:pt x="5287" y="17481"/>
                    </a:lnTo>
                    <a:lnTo>
                      <a:pt x="3108" y="19661"/>
                    </a:lnTo>
                    <a:lnTo>
                      <a:pt x="3061" y="19707"/>
                    </a:lnTo>
                    <a:lnTo>
                      <a:pt x="1948" y="20820"/>
                    </a:lnTo>
                    <a:lnTo>
                      <a:pt x="836" y="21933"/>
                    </a:lnTo>
                    <a:lnTo>
                      <a:pt x="1" y="22767"/>
                    </a:lnTo>
                    <a:lnTo>
                      <a:pt x="140" y="22845"/>
                    </a:lnTo>
                    <a:lnTo>
                      <a:pt x="1098" y="21871"/>
                    </a:lnTo>
                    <a:lnTo>
                      <a:pt x="2211" y="20758"/>
                    </a:lnTo>
                    <a:lnTo>
                      <a:pt x="3324" y="19645"/>
                    </a:lnTo>
                    <a:lnTo>
                      <a:pt x="4437" y="18532"/>
                    </a:lnTo>
                    <a:lnTo>
                      <a:pt x="5550" y="17420"/>
                    </a:lnTo>
                    <a:lnTo>
                      <a:pt x="6662" y="16307"/>
                    </a:lnTo>
                    <a:lnTo>
                      <a:pt x="7760" y="15194"/>
                    </a:lnTo>
                    <a:lnTo>
                      <a:pt x="8873" y="14081"/>
                    </a:lnTo>
                    <a:lnTo>
                      <a:pt x="9985" y="12968"/>
                    </a:lnTo>
                    <a:lnTo>
                      <a:pt x="11098" y="11856"/>
                    </a:lnTo>
                    <a:lnTo>
                      <a:pt x="12211" y="10743"/>
                    </a:lnTo>
                    <a:lnTo>
                      <a:pt x="13324" y="9630"/>
                    </a:lnTo>
                    <a:lnTo>
                      <a:pt x="14437" y="8517"/>
                    </a:lnTo>
                    <a:lnTo>
                      <a:pt x="15549" y="7404"/>
                    </a:lnTo>
                    <a:lnTo>
                      <a:pt x="16662" y="6291"/>
                    </a:lnTo>
                    <a:lnTo>
                      <a:pt x="17775" y="5179"/>
                    </a:lnTo>
                    <a:lnTo>
                      <a:pt x="18888" y="4066"/>
                    </a:lnTo>
                    <a:lnTo>
                      <a:pt x="20001" y="2953"/>
                    </a:lnTo>
                    <a:lnTo>
                      <a:pt x="21114" y="1840"/>
                    </a:lnTo>
                    <a:lnTo>
                      <a:pt x="22226" y="727"/>
                    </a:lnTo>
                    <a:lnTo>
                      <a:pt x="22829" y="140"/>
                    </a:lnTo>
                    <a:lnTo>
                      <a:pt x="2275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78" name="Google Shape;1178;p9"/>
              <p:cNvSpPr/>
              <p:nvPr/>
            </p:nvSpPr>
            <p:spPr>
              <a:xfrm>
                <a:off x="2845975" y="1348613"/>
                <a:ext cx="191300" cy="191300"/>
              </a:xfrm>
              <a:custGeom>
                <a:rect b="b" l="l" r="r" t="t"/>
                <a:pathLst>
                  <a:path extrusionOk="0" h="7652" w="7652">
                    <a:moveTo>
                      <a:pt x="7651" y="1"/>
                    </a:moveTo>
                    <a:lnTo>
                      <a:pt x="7651" y="1"/>
                    </a:lnTo>
                    <a:cubicBezTo>
                      <a:pt x="7497" y="78"/>
                      <a:pt x="7373" y="140"/>
                      <a:pt x="7218" y="217"/>
                    </a:cubicBezTo>
                    <a:lnTo>
                      <a:pt x="7079" y="356"/>
                    </a:lnTo>
                    <a:lnTo>
                      <a:pt x="5966" y="1469"/>
                    </a:lnTo>
                    <a:lnTo>
                      <a:pt x="4854" y="2582"/>
                    </a:lnTo>
                    <a:lnTo>
                      <a:pt x="3741" y="3695"/>
                    </a:lnTo>
                    <a:lnTo>
                      <a:pt x="2628" y="4808"/>
                    </a:lnTo>
                    <a:lnTo>
                      <a:pt x="1515" y="5921"/>
                    </a:lnTo>
                    <a:lnTo>
                      <a:pt x="402" y="7033"/>
                    </a:lnTo>
                    <a:lnTo>
                      <a:pt x="217" y="7234"/>
                    </a:lnTo>
                    <a:cubicBezTo>
                      <a:pt x="140" y="7373"/>
                      <a:pt x="78" y="7512"/>
                      <a:pt x="1" y="7652"/>
                    </a:cubicBezTo>
                    <a:lnTo>
                      <a:pt x="681" y="6987"/>
                    </a:lnTo>
                    <a:lnTo>
                      <a:pt x="1793" y="5859"/>
                    </a:lnTo>
                    <a:lnTo>
                      <a:pt x="2906" y="4746"/>
                    </a:lnTo>
                    <a:lnTo>
                      <a:pt x="4019" y="3633"/>
                    </a:lnTo>
                    <a:lnTo>
                      <a:pt x="5132" y="2520"/>
                    </a:lnTo>
                    <a:lnTo>
                      <a:pt x="6245" y="1407"/>
                    </a:lnTo>
                    <a:lnTo>
                      <a:pt x="7358" y="295"/>
                    </a:lnTo>
                    <a:lnTo>
                      <a:pt x="76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79" name="Google Shape;1179;p9"/>
              <p:cNvSpPr/>
              <p:nvPr/>
            </p:nvSpPr>
            <p:spPr>
              <a:xfrm>
                <a:off x="2978500" y="1481163"/>
                <a:ext cx="591225" cy="591200"/>
              </a:xfrm>
              <a:custGeom>
                <a:rect b="b" l="l" r="r" t="t"/>
                <a:pathLst>
                  <a:path extrusionOk="0" h="23648" w="23649">
                    <a:moveTo>
                      <a:pt x="23556" y="0"/>
                    </a:moveTo>
                    <a:lnTo>
                      <a:pt x="22937" y="619"/>
                    </a:lnTo>
                    <a:lnTo>
                      <a:pt x="21824" y="1731"/>
                    </a:lnTo>
                    <a:lnTo>
                      <a:pt x="20696" y="2844"/>
                    </a:lnTo>
                    <a:lnTo>
                      <a:pt x="19583" y="3957"/>
                    </a:lnTo>
                    <a:lnTo>
                      <a:pt x="18471" y="5070"/>
                    </a:lnTo>
                    <a:lnTo>
                      <a:pt x="17358" y="6183"/>
                    </a:lnTo>
                    <a:lnTo>
                      <a:pt x="16260" y="7295"/>
                    </a:lnTo>
                    <a:lnTo>
                      <a:pt x="15148" y="8408"/>
                    </a:lnTo>
                    <a:lnTo>
                      <a:pt x="14035" y="9521"/>
                    </a:lnTo>
                    <a:lnTo>
                      <a:pt x="12922" y="10634"/>
                    </a:lnTo>
                    <a:lnTo>
                      <a:pt x="11809" y="11747"/>
                    </a:lnTo>
                    <a:lnTo>
                      <a:pt x="9583" y="13972"/>
                    </a:lnTo>
                    <a:lnTo>
                      <a:pt x="8471" y="15085"/>
                    </a:lnTo>
                    <a:lnTo>
                      <a:pt x="7358" y="16198"/>
                    </a:lnTo>
                    <a:lnTo>
                      <a:pt x="6245" y="17311"/>
                    </a:lnTo>
                    <a:lnTo>
                      <a:pt x="5132" y="18424"/>
                    </a:lnTo>
                    <a:lnTo>
                      <a:pt x="4019" y="19536"/>
                    </a:lnTo>
                    <a:lnTo>
                      <a:pt x="2907" y="20649"/>
                    </a:lnTo>
                    <a:lnTo>
                      <a:pt x="1778" y="21778"/>
                    </a:lnTo>
                    <a:lnTo>
                      <a:pt x="665" y="22890"/>
                    </a:lnTo>
                    <a:lnTo>
                      <a:pt x="1" y="23555"/>
                    </a:lnTo>
                    <a:lnTo>
                      <a:pt x="109" y="23648"/>
                    </a:lnTo>
                    <a:lnTo>
                      <a:pt x="944" y="22813"/>
                    </a:lnTo>
                    <a:lnTo>
                      <a:pt x="3123" y="20649"/>
                    </a:lnTo>
                    <a:lnTo>
                      <a:pt x="3169" y="20587"/>
                    </a:lnTo>
                    <a:lnTo>
                      <a:pt x="4282" y="19475"/>
                    </a:lnTo>
                    <a:lnTo>
                      <a:pt x="5395" y="18362"/>
                    </a:lnTo>
                    <a:lnTo>
                      <a:pt x="6508" y="17249"/>
                    </a:lnTo>
                    <a:lnTo>
                      <a:pt x="7621" y="16136"/>
                    </a:lnTo>
                    <a:lnTo>
                      <a:pt x="8733" y="15023"/>
                    </a:lnTo>
                    <a:lnTo>
                      <a:pt x="9846" y="13911"/>
                    </a:lnTo>
                    <a:lnTo>
                      <a:pt x="10959" y="12798"/>
                    </a:lnTo>
                    <a:lnTo>
                      <a:pt x="12072" y="11685"/>
                    </a:lnTo>
                    <a:lnTo>
                      <a:pt x="13185" y="10572"/>
                    </a:lnTo>
                    <a:lnTo>
                      <a:pt x="14297" y="9459"/>
                    </a:lnTo>
                    <a:lnTo>
                      <a:pt x="15410" y="8346"/>
                    </a:lnTo>
                    <a:lnTo>
                      <a:pt x="16523" y="7234"/>
                    </a:lnTo>
                    <a:lnTo>
                      <a:pt x="17636" y="6121"/>
                    </a:lnTo>
                    <a:lnTo>
                      <a:pt x="18749" y="5008"/>
                    </a:lnTo>
                    <a:lnTo>
                      <a:pt x="19862" y="3895"/>
                    </a:lnTo>
                    <a:lnTo>
                      <a:pt x="20974" y="2782"/>
                    </a:lnTo>
                    <a:lnTo>
                      <a:pt x="22087" y="1685"/>
                    </a:lnTo>
                    <a:lnTo>
                      <a:pt x="23200" y="557"/>
                    </a:lnTo>
                    <a:lnTo>
                      <a:pt x="23648" y="108"/>
                    </a:lnTo>
                    <a:cubicBezTo>
                      <a:pt x="23617" y="78"/>
                      <a:pt x="23586" y="31"/>
                      <a:pt x="235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80" name="Google Shape;1180;p9"/>
              <p:cNvSpPr/>
              <p:nvPr/>
            </p:nvSpPr>
            <p:spPr>
              <a:xfrm>
                <a:off x="2895825" y="1398088"/>
                <a:ext cx="64150" cy="64150"/>
              </a:xfrm>
              <a:custGeom>
                <a:rect b="b" l="l" r="r" t="t"/>
                <a:pathLst>
                  <a:path extrusionOk="0" h="2566" w="2566">
                    <a:moveTo>
                      <a:pt x="2566" y="0"/>
                    </a:moveTo>
                    <a:lnTo>
                      <a:pt x="2566" y="0"/>
                    </a:lnTo>
                    <a:cubicBezTo>
                      <a:pt x="1608" y="773"/>
                      <a:pt x="758" y="1623"/>
                      <a:pt x="0" y="2566"/>
                    </a:cubicBezTo>
                    <a:lnTo>
                      <a:pt x="912" y="1654"/>
                    </a:lnTo>
                    <a:lnTo>
                      <a:pt x="2025" y="541"/>
                    </a:lnTo>
                    <a:lnTo>
                      <a:pt x="256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81" name="Google Shape;1181;p9"/>
              <p:cNvSpPr/>
              <p:nvPr/>
            </p:nvSpPr>
            <p:spPr>
              <a:xfrm>
                <a:off x="2905475" y="1408138"/>
                <a:ext cx="598550" cy="598150"/>
              </a:xfrm>
              <a:custGeom>
                <a:rect b="b" l="l" r="r" t="t"/>
                <a:pathLst>
                  <a:path extrusionOk="0" h="23926" w="23942">
                    <a:moveTo>
                      <a:pt x="23834" y="0"/>
                    </a:moveTo>
                    <a:lnTo>
                      <a:pt x="23633" y="201"/>
                    </a:lnTo>
                    <a:lnTo>
                      <a:pt x="22520" y="1314"/>
                    </a:lnTo>
                    <a:lnTo>
                      <a:pt x="21407" y="2427"/>
                    </a:lnTo>
                    <a:lnTo>
                      <a:pt x="20294" y="3540"/>
                    </a:lnTo>
                    <a:lnTo>
                      <a:pt x="19181" y="4652"/>
                    </a:lnTo>
                    <a:lnTo>
                      <a:pt x="18069" y="5765"/>
                    </a:lnTo>
                    <a:lnTo>
                      <a:pt x="16956" y="6878"/>
                    </a:lnTo>
                    <a:lnTo>
                      <a:pt x="15843" y="7991"/>
                    </a:lnTo>
                    <a:lnTo>
                      <a:pt x="14730" y="9104"/>
                    </a:lnTo>
                    <a:lnTo>
                      <a:pt x="13617" y="10216"/>
                    </a:lnTo>
                    <a:lnTo>
                      <a:pt x="12504" y="11329"/>
                    </a:lnTo>
                    <a:lnTo>
                      <a:pt x="11392" y="12442"/>
                    </a:lnTo>
                    <a:lnTo>
                      <a:pt x="10279" y="13555"/>
                    </a:lnTo>
                    <a:lnTo>
                      <a:pt x="9166" y="14668"/>
                    </a:lnTo>
                    <a:lnTo>
                      <a:pt x="8053" y="15781"/>
                    </a:lnTo>
                    <a:lnTo>
                      <a:pt x="6940" y="16893"/>
                    </a:lnTo>
                    <a:lnTo>
                      <a:pt x="5828" y="18006"/>
                    </a:lnTo>
                    <a:lnTo>
                      <a:pt x="4715" y="19119"/>
                    </a:lnTo>
                    <a:lnTo>
                      <a:pt x="3602" y="20232"/>
                    </a:lnTo>
                    <a:lnTo>
                      <a:pt x="2489" y="21345"/>
                    </a:lnTo>
                    <a:lnTo>
                      <a:pt x="1376" y="22457"/>
                    </a:lnTo>
                    <a:lnTo>
                      <a:pt x="263" y="23570"/>
                    </a:lnTo>
                    <a:lnTo>
                      <a:pt x="1" y="23818"/>
                    </a:lnTo>
                    <a:lnTo>
                      <a:pt x="93" y="23926"/>
                    </a:lnTo>
                    <a:lnTo>
                      <a:pt x="526" y="23508"/>
                    </a:lnTo>
                    <a:lnTo>
                      <a:pt x="1639" y="22396"/>
                    </a:lnTo>
                    <a:lnTo>
                      <a:pt x="2736" y="21283"/>
                    </a:lnTo>
                    <a:lnTo>
                      <a:pt x="3849" y="20170"/>
                    </a:lnTo>
                    <a:lnTo>
                      <a:pt x="4962" y="19057"/>
                    </a:lnTo>
                    <a:lnTo>
                      <a:pt x="6075" y="17944"/>
                    </a:lnTo>
                    <a:lnTo>
                      <a:pt x="7188" y="16832"/>
                    </a:lnTo>
                    <a:lnTo>
                      <a:pt x="8301" y="15719"/>
                    </a:lnTo>
                    <a:lnTo>
                      <a:pt x="9413" y="14606"/>
                    </a:lnTo>
                    <a:lnTo>
                      <a:pt x="10526" y="13493"/>
                    </a:lnTo>
                    <a:lnTo>
                      <a:pt x="11639" y="12380"/>
                    </a:lnTo>
                    <a:lnTo>
                      <a:pt x="12752" y="11267"/>
                    </a:lnTo>
                    <a:lnTo>
                      <a:pt x="13865" y="10155"/>
                    </a:lnTo>
                    <a:lnTo>
                      <a:pt x="14977" y="9042"/>
                    </a:lnTo>
                    <a:lnTo>
                      <a:pt x="16090" y="7929"/>
                    </a:lnTo>
                    <a:lnTo>
                      <a:pt x="17203" y="6816"/>
                    </a:lnTo>
                    <a:lnTo>
                      <a:pt x="18316" y="5703"/>
                    </a:lnTo>
                    <a:lnTo>
                      <a:pt x="19444" y="4606"/>
                    </a:lnTo>
                    <a:lnTo>
                      <a:pt x="20557" y="3478"/>
                    </a:lnTo>
                    <a:lnTo>
                      <a:pt x="21670" y="2365"/>
                    </a:lnTo>
                    <a:lnTo>
                      <a:pt x="22783" y="1252"/>
                    </a:lnTo>
                    <a:lnTo>
                      <a:pt x="23895" y="139"/>
                    </a:lnTo>
                    <a:lnTo>
                      <a:pt x="23942" y="108"/>
                    </a:lnTo>
                    <a:lnTo>
                      <a:pt x="238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82" name="Google Shape;1182;p9"/>
              <p:cNvSpPr/>
              <p:nvPr/>
            </p:nvSpPr>
            <p:spPr>
              <a:xfrm>
                <a:off x="2881150" y="1383788"/>
                <a:ext cx="591975" cy="591975"/>
              </a:xfrm>
              <a:custGeom>
                <a:rect b="b" l="l" r="r" t="t"/>
                <a:pathLst>
                  <a:path extrusionOk="0" h="23679" w="23679">
                    <a:moveTo>
                      <a:pt x="23555" y="0"/>
                    </a:moveTo>
                    <a:lnTo>
                      <a:pt x="23493" y="62"/>
                    </a:lnTo>
                    <a:lnTo>
                      <a:pt x="22380" y="1175"/>
                    </a:lnTo>
                    <a:lnTo>
                      <a:pt x="21267" y="2288"/>
                    </a:lnTo>
                    <a:lnTo>
                      <a:pt x="20154" y="3401"/>
                    </a:lnTo>
                    <a:lnTo>
                      <a:pt x="19042" y="4514"/>
                    </a:lnTo>
                    <a:lnTo>
                      <a:pt x="17929" y="5626"/>
                    </a:lnTo>
                    <a:lnTo>
                      <a:pt x="16816" y="6739"/>
                    </a:lnTo>
                    <a:lnTo>
                      <a:pt x="15703" y="7852"/>
                    </a:lnTo>
                    <a:lnTo>
                      <a:pt x="14590" y="8965"/>
                    </a:lnTo>
                    <a:lnTo>
                      <a:pt x="13477" y="10078"/>
                    </a:lnTo>
                    <a:lnTo>
                      <a:pt x="12365" y="11190"/>
                    </a:lnTo>
                    <a:lnTo>
                      <a:pt x="11252" y="12303"/>
                    </a:lnTo>
                    <a:lnTo>
                      <a:pt x="10139" y="13416"/>
                    </a:lnTo>
                    <a:lnTo>
                      <a:pt x="9026" y="14529"/>
                    </a:lnTo>
                    <a:lnTo>
                      <a:pt x="7913" y="15642"/>
                    </a:lnTo>
                    <a:lnTo>
                      <a:pt x="6801" y="16755"/>
                    </a:lnTo>
                    <a:lnTo>
                      <a:pt x="5688" y="17867"/>
                    </a:lnTo>
                    <a:lnTo>
                      <a:pt x="4575" y="18980"/>
                    </a:lnTo>
                    <a:lnTo>
                      <a:pt x="3462" y="20093"/>
                    </a:lnTo>
                    <a:lnTo>
                      <a:pt x="2349" y="21206"/>
                    </a:lnTo>
                    <a:lnTo>
                      <a:pt x="1236" y="22319"/>
                    </a:lnTo>
                    <a:lnTo>
                      <a:pt x="124" y="23431"/>
                    </a:lnTo>
                    <a:lnTo>
                      <a:pt x="0" y="23555"/>
                    </a:lnTo>
                    <a:lnTo>
                      <a:pt x="77" y="23679"/>
                    </a:lnTo>
                    <a:lnTo>
                      <a:pt x="386" y="23370"/>
                    </a:lnTo>
                    <a:lnTo>
                      <a:pt x="1499" y="22257"/>
                    </a:lnTo>
                    <a:lnTo>
                      <a:pt x="2612" y="21144"/>
                    </a:lnTo>
                    <a:lnTo>
                      <a:pt x="3709" y="20031"/>
                    </a:lnTo>
                    <a:lnTo>
                      <a:pt x="4822" y="18918"/>
                    </a:lnTo>
                    <a:lnTo>
                      <a:pt x="5935" y="17806"/>
                    </a:lnTo>
                    <a:lnTo>
                      <a:pt x="7048" y="16693"/>
                    </a:lnTo>
                    <a:lnTo>
                      <a:pt x="8161" y="15580"/>
                    </a:lnTo>
                    <a:lnTo>
                      <a:pt x="9274" y="14467"/>
                    </a:lnTo>
                    <a:lnTo>
                      <a:pt x="10386" y="13354"/>
                    </a:lnTo>
                    <a:lnTo>
                      <a:pt x="11499" y="12241"/>
                    </a:lnTo>
                    <a:lnTo>
                      <a:pt x="12612" y="11129"/>
                    </a:lnTo>
                    <a:lnTo>
                      <a:pt x="13725" y="10016"/>
                    </a:lnTo>
                    <a:lnTo>
                      <a:pt x="14838" y="8903"/>
                    </a:lnTo>
                    <a:lnTo>
                      <a:pt x="15950" y="7790"/>
                    </a:lnTo>
                    <a:lnTo>
                      <a:pt x="17063" y="6677"/>
                    </a:lnTo>
                    <a:lnTo>
                      <a:pt x="18191" y="5580"/>
                    </a:lnTo>
                    <a:lnTo>
                      <a:pt x="19304" y="4452"/>
                    </a:lnTo>
                    <a:lnTo>
                      <a:pt x="20417" y="3339"/>
                    </a:lnTo>
                    <a:lnTo>
                      <a:pt x="21530" y="2226"/>
                    </a:lnTo>
                    <a:lnTo>
                      <a:pt x="22643" y="1113"/>
                    </a:lnTo>
                    <a:lnTo>
                      <a:pt x="23678" y="78"/>
                    </a:lnTo>
                    <a:cubicBezTo>
                      <a:pt x="23632" y="62"/>
                      <a:pt x="23601" y="31"/>
                      <a:pt x="235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83" name="Google Shape;1183;p9"/>
              <p:cNvSpPr/>
              <p:nvPr/>
            </p:nvSpPr>
            <p:spPr>
              <a:xfrm>
                <a:off x="2869925" y="1372188"/>
                <a:ext cx="586975" cy="586975"/>
              </a:xfrm>
              <a:custGeom>
                <a:rect b="b" l="l" r="r" t="t"/>
                <a:pathLst>
                  <a:path extrusionOk="0" h="23479" w="23479">
                    <a:moveTo>
                      <a:pt x="23355" y="1"/>
                    </a:moveTo>
                    <a:lnTo>
                      <a:pt x="22829" y="526"/>
                    </a:lnTo>
                    <a:lnTo>
                      <a:pt x="21716" y="1639"/>
                    </a:lnTo>
                    <a:lnTo>
                      <a:pt x="20603" y="2752"/>
                    </a:lnTo>
                    <a:lnTo>
                      <a:pt x="19491" y="3865"/>
                    </a:lnTo>
                    <a:lnTo>
                      <a:pt x="18378" y="4978"/>
                    </a:lnTo>
                    <a:lnTo>
                      <a:pt x="17265" y="6090"/>
                    </a:lnTo>
                    <a:lnTo>
                      <a:pt x="16152" y="7203"/>
                    </a:lnTo>
                    <a:lnTo>
                      <a:pt x="15039" y="8316"/>
                    </a:lnTo>
                    <a:lnTo>
                      <a:pt x="13926" y="9429"/>
                    </a:lnTo>
                    <a:lnTo>
                      <a:pt x="12814" y="10542"/>
                    </a:lnTo>
                    <a:lnTo>
                      <a:pt x="11701" y="11654"/>
                    </a:lnTo>
                    <a:lnTo>
                      <a:pt x="10588" y="12767"/>
                    </a:lnTo>
                    <a:lnTo>
                      <a:pt x="9475" y="13880"/>
                    </a:lnTo>
                    <a:lnTo>
                      <a:pt x="8362" y="14993"/>
                    </a:lnTo>
                    <a:lnTo>
                      <a:pt x="7250" y="16106"/>
                    </a:lnTo>
                    <a:lnTo>
                      <a:pt x="6137" y="17219"/>
                    </a:lnTo>
                    <a:lnTo>
                      <a:pt x="5024" y="18331"/>
                    </a:lnTo>
                    <a:lnTo>
                      <a:pt x="3911" y="19444"/>
                    </a:lnTo>
                    <a:lnTo>
                      <a:pt x="2798" y="20557"/>
                    </a:lnTo>
                    <a:lnTo>
                      <a:pt x="1685" y="21670"/>
                    </a:lnTo>
                    <a:lnTo>
                      <a:pt x="573" y="22783"/>
                    </a:lnTo>
                    <a:lnTo>
                      <a:pt x="1" y="23354"/>
                    </a:lnTo>
                    <a:lnTo>
                      <a:pt x="78" y="23478"/>
                    </a:lnTo>
                    <a:lnTo>
                      <a:pt x="835" y="22721"/>
                    </a:lnTo>
                    <a:lnTo>
                      <a:pt x="3061" y="20495"/>
                    </a:lnTo>
                    <a:lnTo>
                      <a:pt x="4174" y="19382"/>
                    </a:lnTo>
                    <a:lnTo>
                      <a:pt x="5287" y="18270"/>
                    </a:lnTo>
                    <a:lnTo>
                      <a:pt x="7080" y="16477"/>
                    </a:lnTo>
                    <a:lnTo>
                      <a:pt x="7497" y="16044"/>
                    </a:lnTo>
                    <a:lnTo>
                      <a:pt x="8610" y="14931"/>
                    </a:lnTo>
                    <a:lnTo>
                      <a:pt x="9723" y="13818"/>
                    </a:lnTo>
                    <a:lnTo>
                      <a:pt x="10835" y="12705"/>
                    </a:lnTo>
                    <a:lnTo>
                      <a:pt x="11948" y="11593"/>
                    </a:lnTo>
                    <a:lnTo>
                      <a:pt x="13061" y="10480"/>
                    </a:lnTo>
                    <a:lnTo>
                      <a:pt x="14174" y="9367"/>
                    </a:lnTo>
                    <a:lnTo>
                      <a:pt x="15287" y="8254"/>
                    </a:lnTo>
                    <a:lnTo>
                      <a:pt x="16399" y="7141"/>
                    </a:lnTo>
                    <a:lnTo>
                      <a:pt x="17528" y="6044"/>
                    </a:lnTo>
                    <a:lnTo>
                      <a:pt x="18640" y="4916"/>
                    </a:lnTo>
                    <a:lnTo>
                      <a:pt x="19753" y="3803"/>
                    </a:lnTo>
                    <a:lnTo>
                      <a:pt x="20866" y="2690"/>
                    </a:lnTo>
                    <a:lnTo>
                      <a:pt x="21979" y="1577"/>
                    </a:lnTo>
                    <a:lnTo>
                      <a:pt x="23092" y="480"/>
                    </a:lnTo>
                    <a:lnTo>
                      <a:pt x="23478" y="93"/>
                    </a:lnTo>
                    <a:lnTo>
                      <a:pt x="2335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84" name="Google Shape;1184;p9"/>
              <p:cNvSpPr/>
              <p:nvPr/>
            </p:nvSpPr>
            <p:spPr>
              <a:xfrm>
                <a:off x="2893125" y="1395763"/>
                <a:ext cx="595825" cy="595450"/>
              </a:xfrm>
              <a:custGeom>
                <a:rect b="b" l="l" r="r" t="t"/>
                <a:pathLst>
                  <a:path extrusionOk="0" h="23818" w="23833">
                    <a:moveTo>
                      <a:pt x="23709" y="1"/>
                    </a:moveTo>
                    <a:lnTo>
                      <a:pt x="23014" y="696"/>
                    </a:lnTo>
                    <a:lnTo>
                      <a:pt x="21901" y="1809"/>
                    </a:lnTo>
                    <a:lnTo>
                      <a:pt x="20788" y="2922"/>
                    </a:lnTo>
                    <a:lnTo>
                      <a:pt x="19675" y="4035"/>
                    </a:lnTo>
                    <a:lnTo>
                      <a:pt x="18563" y="5147"/>
                    </a:lnTo>
                    <a:lnTo>
                      <a:pt x="17450" y="6260"/>
                    </a:lnTo>
                    <a:lnTo>
                      <a:pt x="16337" y="7373"/>
                    </a:lnTo>
                    <a:lnTo>
                      <a:pt x="15224" y="8486"/>
                    </a:lnTo>
                    <a:lnTo>
                      <a:pt x="14111" y="9599"/>
                    </a:lnTo>
                    <a:lnTo>
                      <a:pt x="12998" y="10711"/>
                    </a:lnTo>
                    <a:lnTo>
                      <a:pt x="11886" y="11824"/>
                    </a:lnTo>
                    <a:lnTo>
                      <a:pt x="10773" y="12937"/>
                    </a:lnTo>
                    <a:lnTo>
                      <a:pt x="9660" y="14050"/>
                    </a:lnTo>
                    <a:lnTo>
                      <a:pt x="8547" y="15163"/>
                    </a:lnTo>
                    <a:lnTo>
                      <a:pt x="7434" y="16276"/>
                    </a:lnTo>
                    <a:lnTo>
                      <a:pt x="6322" y="17388"/>
                    </a:lnTo>
                    <a:lnTo>
                      <a:pt x="5209" y="18501"/>
                    </a:lnTo>
                    <a:lnTo>
                      <a:pt x="2983" y="20727"/>
                    </a:lnTo>
                    <a:lnTo>
                      <a:pt x="1870" y="21840"/>
                    </a:lnTo>
                    <a:lnTo>
                      <a:pt x="757" y="22952"/>
                    </a:lnTo>
                    <a:lnTo>
                      <a:pt x="0" y="23710"/>
                    </a:lnTo>
                    <a:lnTo>
                      <a:pt x="93" y="23818"/>
                    </a:lnTo>
                    <a:lnTo>
                      <a:pt x="1020" y="22891"/>
                    </a:lnTo>
                    <a:lnTo>
                      <a:pt x="2133" y="21778"/>
                    </a:lnTo>
                    <a:lnTo>
                      <a:pt x="3230" y="20665"/>
                    </a:lnTo>
                    <a:lnTo>
                      <a:pt x="4343" y="19552"/>
                    </a:lnTo>
                    <a:lnTo>
                      <a:pt x="5456" y="18439"/>
                    </a:lnTo>
                    <a:lnTo>
                      <a:pt x="6569" y="17327"/>
                    </a:lnTo>
                    <a:lnTo>
                      <a:pt x="7682" y="16214"/>
                    </a:lnTo>
                    <a:lnTo>
                      <a:pt x="8795" y="15101"/>
                    </a:lnTo>
                    <a:lnTo>
                      <a:pt x="9923" y="13988"/>
                    </a:lnTo>
                    <a:lnTo>
                      <a:pt x="11036" y="12875"/>
                    </a:lnTo>
                    <a:lnTo>
                      <a:pt x="12148" y="11762"/>
                    </a:lnTo>
                    <a:lnTo>
                      <a:pt x="13261" y="10650"/>
                    </a:lnTo>
                    <a:lnTo>
                      <a:pt x="14374" y="9537"/>
                    </a:lnTo>
                    <a:lnTo>
                      <a:pt x="15487" y="8424"/>
                    </a:lnTo>
                    <a:lnTo>
                      <a:pt x="16600" y="7311"/>
                    </a:lnTo>
                    <a:lnTo>
                      <a:pt x="17712" y="6198"/>
                    </a:lnTo>
                    <a:lnTo>
                      <a:pt x="18825" y="5101"/>
                    </a:lnTo>
                    <a:lnTo>
                      <a:pt x="19938" y="3973"/>
                    </a:lnTo>
                    <a:lnTo>
                      <a:pt x="21051" y="2860"/>
                    </a:lnTo>
                    <a:lnTo>
                      <a:pt x="22164" y="1747"/>
                    </a:lnTo>
                    <a:lnTo>
                      <a:pt x="23277" y="634"/>
                    </a:lnTo>
                    <a:lnTo>
                      <a:pt x="23833" y="93"/>
                    </a:lnTo>
                    <a:lnTo>
                      <a:pt x="237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85" name="Google Shape;1185;p9"/>
              <p:cNvSpPr/>
              <p:nvPr/>
            </p:nvSpPr>
            <p:spPr>
              <a:xfrm>
                <a:off x="2849450" y="1352113"/>
                <a:ext cx="572275" cy="572275"/>
              </a:xfrm>
              <a:custGeom>
                <a:rect b="b" l="l" r="r" t="t"/>
                <a:pathLst>
                  <a:path extrusionOk="0" h="22891" w="22891">
                    <a:moveTo>
                      <a:pt x="22752" y="0"/>
                    </a:moveTo>
                    <a:lnTo>
                      <a:pt x="22520" y="216"/>
                    </a:lnTo>
                    <a:lnTo>
                      <a:pt x="21422" y="1329"/>
                    </a:lnTo>
                    <a:lnTo>
                      <a:pt x="20310" y="2442"/>
                    </a:lnTo>
                    <a:lnTo>
                      <a:pt x="19197" y="3555"/>
                    </a:lnTo>
                    <a:lnTo>
                      <a:pt x="18084" y="4668"/>
                    </a:lnTo>
                    <a:lnTo>
                      <a:pt x="16971" y="5781"/>
                    </a:lnTo>
                    <a:lnTo>
                      <a:pt x="15858" y="6893"/>
                    </a:lnTo>
                    <a:lnTo>
                      <a:pt x="14745" y="8006"/>
                    </a:lnTo>
                    <a:lnTo>
                      <a:pt x="13633" y="9119"/>
                    </a:lnTo>
                    <a:lnTo>
                      <a:pt x="12520" y="10232"/>
                    </a:lnTo>
                    <a:lnTo>
                      <a:pt x="11407" y="11345"/>
                    </a:lnTo>
                    <a:lnTo>
                      <a:pt x="10294" y="12457"/>
                    </a:lnTo>
                    <a:lnTo>
                      <a:pt x="9181" y="13570"/>
                    </a:lnTo>
                    <a:lnTo>
                      <a:pt x="8069" y="14683"/>
                    </a:lnTo>
                    <a:lnTo>
                      <a:pt x="6956" y="15796"/>
                    </a:lnTo>
                    <a:lnTo>
                      <a:pt x="5843" y="16909"/>
                    </a:lnTo>
                    <a:lnTo>
                      <a:pt x="4730" y="18022"/>
                    </a:lnTo>
                    <a:lnTo>
                      <a:pt x="3617" y="19134"/>
                    </a:lnTo>
                    <a:lnTo>
                      <a:pt x="2504" y="20247"/>
                    </a:lnTo>
                    <a:lnTo>
                      <a:pt x="325" y="22426"/>
                    </a:lnTo>
                    <a:lnTo>
                      <a:pt x="279" y="22473"/>
                    </a:lnTo>
                    <a:lnTo>
                      <a:pt x="263" y="22473"/>
                    </a:lnTo>
                    <a:lnTo>
                      <a:pt x="1" y="22751"/>
                    </a:lnTo>
                    <a:cubicBezTo>
                      <a:pt x="16" y="22797"/>
                      <a:pt x="47" y="22844"/>
                      <a:pt x="62" y="22890"/>
                    </a:cubicBezTo>
                    <a:lnTo>
                      <a:pt x="542" y="22411"/>
                    </a:lnTo>
                    <a:lnTo>
                      <a:pt x="1654" y="21298"/>
                    </a:lnTo>
                    <a:lnTo>
                      <a:pt x="2767" y="20185"/>
                    </a:lnTo>
                    <a:lnTo>
                      <a:pt x="3880" y="19073"/>
                    </a:lnTo>
                    <a:lnTo>
                      <a:pt x="4977" y="17960"/>
                    </a:lnTo>
                    <a:lnTo>
                      <a:pt x="6090" y="16847"/>
                    </a:lnTo>
                    <a:lnTo>
                      <a:pt x="7203" y="15734"/>
                    </a:lnTo>
                    <a:lnTo>
                      <a:pt x="8316" y="14621"/>
                    </a:lnTo>
                    <a:lnTo>
                      <a:pt x="9429" y="13508"/>
                    </a:lnTo>
                    <a:lnTo>
                      <a:pt x="10542" y="12396"/>
                    </a:lnTo>
                    <a:lnTo>
                      <a:pt x="11670" y="11283"/>
                    </a:lnTo>
                    <a:lnTo>
                      <a:pt x="12783" y="10170"/>
                    </a:lnTo>
                    <a:lnTo>
                      <a:pt x="13895" y="9057"/>
                    </a:lnTo>
                    <a:lnTo>
                      <a:pt x="15008" y="7944"/>
                    </a:lnTo>
                    <a:lnTo>
                      <a:pt x="16121" y="6847"/>
                    </a:lnTo>
                    <a:lnTo>
                      <a:pt x="17234" y="5719"/>
                    </a:lnTo>
                    <a:lnTo>
                      <a:pt x="18347" y="4606"/>
                    </a:lnTo>
                    <a:lnTo>
                      <a:pt x="19459" y="3493"/>
                    </a:lnTo>
                    <a:lnTo>
                      <a:pt x="20572" y="2380"/>
                    </a:lnTo>
                    <a:lnTo>
                      <a:pt x="21685" y="1283"/>
                    </a:lnTo>
                    <a:lnTo>
                      <a:pt x="22798" y="170"/>
                    </a:lnTo>
                    <a:lnTo>
                      <a:pt x="22891" y="62"/>
                    </a:lnTo>
                    <a:lnTo>
                      <a:pt x="2275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86" name="Google Shape;1186;p9"/>
              <p:cNvSpPr/>
              <p:nvPr/>
            </p:nvSpPr>
            <p:spPr>
              <a:xfrm>
                <a:off x="2840575" y="1342838"/>
                <a:ext cx="562600" cy="563000"/>
              </a:xfrm>
              <a:custGeom>
                <a:rect b="b" l="l" r="r" t="t"/>
                <a:pathLst>
                  <a:path extrusionOk="0" h="22520" w="22504">
                    <a:moveTo>
                      <a:pt x="22365" y="0"/>
                    </a:moveTo>
                    <a:lnTo>
                      <a:pt x="21762" y="572"/>
                    </a:lnTo>
                    <a:lnTo>
                      <a:pt x="20649" y="1685"/>
                    </a:lnTo>
                    <a:lnTo>
                      <a:pt x="19536" y="2798"/>
                    </a:lnTo>
                    <a:lnTo>
                      <a:pt x="18439" y="3926"/>
                    </a:lnTo>
                    <a:lnTo>
                      <a:pt x="17326" y="5039"/>
                    </a:lnTo>
                    <a:lnTo>
                      <a:pt x="16213" y="6152"/>
                    </a:lnTo>
                    <a:lnTo>
                      <a:pt x="15100" y="7264"/>
                    </a:lnTo>
                    <a:lnTo>
                      <a:pt x="13988" y="8377"/>
                    </a:lnTo>
                    <a:lnTo>
                      <a:pt x="12875" y="9490"/>
                    </a:lnTo>
                    <a:lnTo>
                      <a:pt x="11762" y="10603"/>
                    </a:lnTo>
                    <a:lnTo>
                      <a:pt x="10649" y="11716"/>
                    </a:lnTo>
                    <a:lnTo>
                      <a:pt x="9536" y="12828"/>
                    </a:lnTo>
                    <a:lnTo>
                      <a:pt x="8424" y="13941"/>
                    </a:lnTo>
                    <a:lnTo>
                      <a:pt x="7311" y="15054"/>
                    </a:lnTo>
                    <a:lnTo>
                      <a:pt x="6198" y="16167"/>
                    </a:lnTo>
                    <a:lnTo>
                      <a:pt x="5085" y="17280"/>
                    </a:lnTo>
                    <a:lnTo>
                      <a:pt x="3972" y="18393"/>
                    </a:lnTo>
                    <a:lnTo>
                      <a:pt x="2859" y="19505"/>
                    </a:lnTo>
                    <a:lnTo>
                      <a:pt x="1747" y="20618"/>
                    </a:lnTo>
                    <a:lnTo>
                      <a:pt x="634" y="21731"/>
                    </a:lnTo>
                    <a:lnTo>
                      <a:pt x="0" y="22365"/>
                    </a:lnTo>
                    <a:cubicBezTo>
                      <a:pt x="16" y="22426"/>
                      <a:pt x="31" y="22473"/>
                      <a:pt x="62" y="22519"/>
                    </a:cubicBezTo>
                    <a:lnTo>
                      <a:pt x="897" y="21669"/>
                    </a:lnTo>
                    <a:lnTo>
                      <a:pt x="2009" y="20556"/>
                    </a:lnTo>
                    <a:lnTo>
                      <a:pt x="3122" y="19444"/>
                    </a:lnTo>
                    <a:lnTo>
                      <a:pt x="4235" y="18331"/>
                    </a:lnTo>
                    <a:lnTo>
                      <a:pt x="5332" y="17218"/>
                    </a:lnTo>
                    <a:lnTo>
                      <a:pt x="6445" y="16105"/>
                    </a:lnTo>
                    <a:lnTo>
                      <a:pt x="7558" y="14992"/>
                    </a:lnTo>
                    <a:lnTo>
                      <a:pt x="8671" y="13879"/>
                    </a:lnTo>
                    <a:lnTo>
                      <a:pt x="9784" y="12767"/>
                    </a:lnTo>
                    <a:lnTo>
                      <a:pt x="10897" y="11654"/>
                    </a:lnTo>
                    <a:lnTo>
                      <a:pt x="12009" y="10541"/>
                    </a:lnTo>
                    <a:lnTo>
                      <a:pt x="13122" y="9428"/>
                    </a:lnTo>
                    <a:lnTo>
                      <a:pt x="14235" y="8315"/>
                    </a:lnTo>
                    <a:lnTo>
                      <a:pt x="15363" y="7218"/>
                    </a:lnTo>
                    <a:lnTo>
                      <a:pt x="16476" y="6090"/>
                    </a:lnTo>
                    <a:lnTo>
                      <a:pt x="17589" y="4977"/>
                    </a:lnTo>
                    <a:lnTo>
                      <a:pt x="18702" y="3864"/>
                    </a:lnTo>
                    <a:lnTo>
                      <a:pt x="19814" y="2751"/>
                    </a:lnTo>
                    <a:lnTo>
                      <a:pt x="20927" y="1654"/>
                    </a:lnTo>
                    <a:lnTo>
                      <a:pt x="22040" y="541"/>
                    </a:lnTo>
                    <a:lnTo>
                      <a:pt x="22504" y="62"/>
                    </a:lnTo>
                    <a:lnTo>
                      <a:pt x="223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87" name="Google Shape;1187;p9"/>
              <p:cNvSpPr/>
              <p:nvPr/>
            </p:nvSpPr>
            <p:spPr>
              <a:xfrm>
                <a:off x="2859500" y="1361763"/>
                <a:ext cx="580000" cy="580400"/>
              </a:xfrm>
              <a:custGeom>
                <a:rect b="b" l="l" r="r" t="t"/>
                <a:pathLst>
                  <a:path extrusionOk="0" h="23216" w="23200">
                    <a:moveTo>
                      <a:pt x="23076" y="0"/>
                    </a:moveTo>
                    <a:lnTo>
                      <a:pt x="22133" y="943"/>
                    </a:lnTo>
                    <a:lnTo>
                      <a:pt x="21020" y="2056"/>
                    </a:lnTo>
                    <a:lnTo>
                      <a:pt x="19908" y="3169"/>
                    </a:lnTo>
                    <a:lnTo>
                      <a:pt x="18795" y="4282"/>
                    </a:lnTo>
                    <a:lnTo>
                      <a:pt x="17682" y="5395"/>
                    </a:lnTo>
                    <a:lnTo>
                      <a:pt x="16569" y="6507"/>
                    </a:lnTo>
                    <a:lnTo>
                      <a:pt x="15456" y="7620"/>
                    </a:lnTo>
                    <a:lnTo>
                      <a:pt x="14343" y="8733"/>
                    </a:lnTo>
                    <a:lnTo>
                      <a:pt x="13231" y="9846"/>
                    </a:lnTo>
                    <a:lnTo>
                      <a:pt x="12118" y="10959"/>
                    </a:lnTo>
                    <a:lnTo>
                      <a:pt x="11005" y="12071"/>
                    </a:lnTo>
                    <a:lnTo>
                      <a:pt x="9892" y="13184"/>
                    </a:lnTo>
                    <a:lnTo>
                      <a:pt x="8779" y="14297"/>
                    </a:lnTo>
                    <a:lnTo>
                      <a:pt x="7667" y="15410"/>
                    </a:lnTo>
                    <a:lnTo>
                      <a:pt x="6554" y="16523"/>
                    </a:lnTo>
                    <a:lnTo>
                      <a:pt x="4328" y="18748"/>
                    </a:lnTo>
                    <a:lnTo>
                      <a:pt x="3215" y="19861"/>
                    </a:lnTo>
                    <a:lnTo>
                      <a:pt x="2102" y="20974"/>
                    </a:lnTo>
                    <a:lnTo>
                      <a:pt x="990" y="22087"/>
                    </a:lnTo>
                    <a:lnTo>
                      <a:pt x="1" y="23076"/>
                    </a:lnTo>
                    <a:lnTo>
                      <a:pt x="62" y="23215"/>
                    </a:lnTo>
                    <a:lnTo>
                      <a:pt x="140" y="23138"/>
                    </a:lnTo>
                    <a:lnTo>
                      <a:pt x="1252" y="22025"/>
                    </a:lnTo>
                    <a:lnTo>
                      <a:pt x="2365" y="20912"/>
                    </a:lnTo>
                    <a:lnTo>
                      <a:pt x="3478" y="19799"/>
                    </a:lnTo>
                    <a:lnTo>
                      <a:pt x="4575" y="18687"/>
                    </a:lnTo>
                    <a:lnTo>
                      <a:pt x="5688" y="17574"/>
                    </a:lnTo>
                    <a:lnTo>
                      <a:pt x="6801" y="16461"/>
                    </a:lnTo>
                    <a:lnTo>
                      <a:pt x="7914" y="15348"/>
                    </a:lnTo>
                    <a:lnTo>
                      <a:pt x="9042" y="14235"/>
                    </a:lnTo>
                    <a:lnTo>
                      <a:pt x="10155" y="13122"/>
                    </a:lnTo>
                    <a:lnTo>
                      <a:pt x="11268" y="12010"/>
                    </a:lnTo>
                    <a:lnTo>
                      <a:pt x="12381" y="10897"/>
                    </a:lnTo>
                    <a:lnTo>
                      <a:pt x="13493" y="9784"/>
                    </a:lnTo>
                    <a:lnTo>
                      <a:pt x="14591" y="8671"/>
                    </a:lnTo>
                    <a:lnTo>
                      <a:pt x="15704" y="7558"/>
                    </a:lnTo>
                    <a:lnTo>
                      <a:pt x="16832" y="6461"/>
                    </a:lnTo>
                    <a:lnTo>
                      <a:pt x="17945" y="5333"/>
                    </a:lnTo>
                    <a:lnTo>
                      <a:pt x="19057" y="4220"/>
                    </a:lnTo>
                    <a:lnTo>
                      <a:pt x="20170" y="3107"/>
                    </a:lnTo>
                    <a:lnTo>
                      <a:pt x="21283" y="1994"/>
                    </a:lnTo>
                    <a:lnTo>
                      <a:pt x="22396" y="897"/>
                    </a:lnTo>
                    <a:lnTo>
                      <a:pt x="23200" y="78"/>
                    </a:lnTo>
                    <a:lnTo>
                      <a:pt x="230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88" name="Google Shape;1188;p9"/>
              <p:cNvSpPr/>
              <p:nvPr/>
            </p:nvSpPr>
            <p:spPr>
              <a:xfrm>
                <a:off x="2814300" y="1316938"/>
                <a:ext cx="310300" cy="310300"/>
              </a:xfrm>
              <a:custGeom>
                <a:rect b="b" l="l" r="r" t="t"/>
                <a:pathLst>
                  <a:path extrusionOk="0" h="12412" w="12412">
                    <a:moveTo>
                      <a:pt x="12411" y="1"/>
                    </a:moveTo>
                    <a:lnTo>
                      <a:pt x="12133" y="62"/>
                    </a:lnTo>
                    <a:lnTo>
                      <a:pt x="11685" y="526"/>
                    </a:lnTo>
                    <a:lnTo>
                      <a:pt x="10572" y="1639"/>
                    </a:lnTo>
                    <a:lnTo>
                      <a:pt x="9459" y="2752"/>
                    </a:lnTo>
                    <a:lnTo>
                      <a:pt x="8346" y="3849"/>
                    </a:lnTo>
                    <a:lnTo>
                      <a:pt x="7233" y="4962"/>
                    </a:lnTo>
                    <a:lnTo>
                      <a:pt x="6121" y="6075"/>
                    </a:lnTo>
                    <a:lnTo>
                      <a:pt x="5008" y="7188"/>
                    </a:lnTo>
                    <a:lnTo>
                      <a:pt x="3895" y="8300"/>
                    </a:lnTo>
                    <a:lnTo>
                      <a:pt x="2782" y="9413"/>
                    </a:lnTo>
                    <a:lnTo>
                      <a:pt x="1669" y="10526"/>
                    </a:lnTo>
                    <a:lnTo>
                      <a:pt x="557" y="11639"/>
                    </a:lnTo>
                    <a:lnTo>
                      <a:pt x="62" y="12133"/>
                    </a:lnTo>
                    <a:cubicBezTo>
                      <a:pt x="47" y="12226"/>
                      <a:pt x="16" y="12319"/>
                      <a:pt x="0" y="12412"/>
                    </a:cubicBezTo>
                    <a:lnTo>
                      <a:pt x="835" y="11577"/>
                    </a:lnTo>
                    <a:lnTo>
                      <a:pt x="1948" y="10464"/>
                    </a:lnTo>
                    <a:lnTo>
                      <a:pt x="3060" y="9351"/>
                    </a:lnTo>
                    <a:lnTo>
                      <a:pt x="4173" y="8254"/>
                    </a:lnTo>
                    <a:lnTo>
                      <a:pt x="5286" y="7126"/>
                    </a:lnTo>
                    <a:lnTo>
                      <a:pt x="6399" y="6013"/>
                    </a:lnTo>
                    <a:lnTo>
                      <a:pt x="7512" y="4900"/>
                    </a:lnTo>
                    <a:lnTo>
                      <a:pt x="8625" y="3787"/>
                    </a:lnTo>
                    <a:lnTo>
                      <a:pt x="9737" y="2674"/>
                    </a:lnTo>
                    <a:lnTo>
                      <a:pt x="10850" y="1562"/>
                    </a:lnTo>
                    <a:lnTo>
                      <a:pt x="11963" y="449"/>
                    </a:lnTo>
                    <a:lnTo>
                      <a:pt x="12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89" name="Google Shape;1189;p9"/>
              <p:cNvSpPr/>
              <p:nvPr/>
            </p:nvSpPr>
            <p:spPr>
              <a:xfrm>
                <a:off x="2812350" y="1315013"/>
                <a:ext cx="508150" cy="507750"/>
              </a:xfrm>
              <a:custGeom>
                <a:rect b="b" l="l" r="r" t="t"/>
                <a:pathLst>
                  <a:path extrusionOk="0" h="20310" w="20326">
                    <a:moveTo>
                      <a:pt x="20155" y="0"/>
                    </a:moveTo>
                    <a:lnTo>
                      <a:pt x="19568" y="603"/>
                    </a:lnTo>
                    <a:lnTo>
                      <a:pt x="18455" y="1700"/>
                    </a:lnTo>
                    <a:lnTo>
                      <a:pt x="17342" y="2813"/>
                    </a:lnTo>
                    <a:lnTo>
                      <a:pt x="16229" y="3926"/>
                    </a:lnTo>
                    <a:lnTo>
                      <a:pt x="15101" y="5039"/>
                    </a:lnTo>
                    <a:lnTo>
                      <a:pt x="13988" y="6152"/>
                    </a:lnTo>
                    <a:lnTo>
                      <a:pt x="12876" y="7265"/>
                    </a:lnTo>
                    <a:lnTo>
                      <a:pt x="11763" y="8377"/>
                    </a:lnTo>
                    <a:lnTo>
                      <a:pt x="10650" y="9490"/>
                    </a:lnTo>
                    <a:lnTo>
                      <a:pt x="9537" y="10603"/>
                    </a:lnTo>
                    <a:lnTo>
                      <a:pt x="8424" y="11716"/>
                    </a:lnTo>
                    <a:lnTo>
                      <a:pt x="7311" y="12829"/>
                    </a:lnTo>
                    <a:lnTo>
                      <a:pt x="6199" y="13941"/>
                    </a:lnTo>
                    <a:lnTo>
                      <a:pt x="5086" y="15054"/>
                    </a:lnTo>
                    <a:lnTo>
                      <a:pt x="3973" y="16167"/>
                    </a:lnTo>
                    <a:lnTo>
                      <a:pt x="2860" y="17280"/>
                    </a:lnTo>
                    <a:lnTo>
                      <a:pt x="1747" y="18393"/>
                    </a:lnTo>
                    <a:lnTo>
                      <a:pt x="635" y="19506"/>
                    </a:lnTo>
                    <a:lnTo>
                      <a:pt x="1" y="20155"/>
                    </a:lnTo>
                    <a:cubicBezTo>
                      <a:pt x="16" y="20201"/>
                      <a:pt x="16" y="20263"/>
                      <a:pt x="32" y="20309"/>
                    </a:cubicBezTo>
                    <a:lnTo>
                      <a:pt x="913" y="19444"/>
                    </a:lnTo>
                    <a:lnTo>
                      <a:pt x="2026" y="18331"/>
                    </a:lnTo>
                    <a:lnTo>
                      <a:pt x="3138" y="17218"/>
                    </a:lnTo>
                    <a:lnTo>
                      <a:pt x="4251" y="16105"/>
                    </a:lnTo>
                    <a:lnTo>
                      <a:pt x="5364" y="14992"/>
                    </a:lnTo>
                    <a:lnTo>
                      <a:pt x="6461" y="13880"/>
                    </a:lnTo>
                    <a:lnTo>
                      <a:pt x="7574" y="12767"/>
                    </a:lnTo>
                    <a:lnTo>
                      <a:pt x="8687" y="11654"/>
                    </a:lnTo>
                    <a:lnTo>
                      <a:pt x="9800" y="10541"/>
                    </a:lnTo>
                    <a:lnTo>
                      <a:pt x="10928" y="9428"/>
                    </a:lnTo>
                    <a:lnTo>
                      <a:pt x="12041" y="8331"/>
                    </a:lnTo>
                    <a:lnTo>
                      <a:pt x="13154" y="7203"/>
                    </a:lnTo>
                    <a:lnTo>
                      <a:pt x="14267" y="6090"/>
                    </a:lnTo>
                    <a:lnTo>
                      <a:pt x="15379" y="4977"/>
                    </a:lnTo>
                    <a:lnTo>
                      <a:pt x="16477" y="3864"/>
                    </a:lnTo>
                    <a:lnTo>
                      <a:pt x="17590" y="2767"/>
                    </a:lnTo>
                    <a:lnTo>
                      <a:pt x="18702" y="1654"/>
                    </a:lnTo>
                    <a:lnTo>
                      <a:pt x="19815" y="541"/>
                    </a:lnTo>
                    <a:lnTo>
                      <a:pt x="20325" y="31"/>
                    </a:lnTo>
                    <a:lnTo>
                      <a:pt x="2015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90" name="Google Shape;1190;p9"/>
              <p:cNvSpPr/>
              <p:nvPr/>
            </p:nvSpPr>
            <p:spPr>
              <a:xfrm>
                <a:off x="2824350" y="1326988"/>
                <a:ext cx="539025" cy="539050"/>
              </a:xfrm>
              <a:custGeom>
                <a:rect b="b" l="l" r="r" t="t"/>
                <a:pathLst>
                  <a:path extrusionOk="0" h="21562" w="21561">
                    <a:moveTo>
                      <a:pt x="21406" y="0"/>
                    </a:moveTo>
                    <a:lnTo>
                      <a:pt x="21298" y="109"/>
                    </a:lnTo>
                    <a:lnTo>
                      <a:pt x="20185" y="1221"/>
                    </a:lnTo>
                    <a:lnTo>
                      <a:pt x="19088" y="2334"/>
                    </a:lnTo>
                    <a:lnTo>
                      <a:pt x="17975" y="3447"/>
                    </a:lnTo>
                    <a:lnTo>
                      <a:pt x="16862" y="4560"/>
                    </a:lnTo>
                    <a:lnTo>
                      <a:pt x="15749" y="5673"/>
                    </a:lnTo>
                    <a:lnTo>
                      <a:pt x="14621" y="6786"/>
                    </a:lnTo>
                    <a:lnTo>
                      <a:pt x="13508" y="7898"/>
                    </a:lnTo>
                    <a:lnTo>
                      <a:pt x="12396" y="9011"/>
                    </a:lnTo>
                    <a:lnTo>
                      <a:pt x="11283" y="10124"/>
                    </a:lnTo>
                    <a:lnTo>
                      <a:pt x="10170" y="11237"/>
                    </a:lnTo>
                    <a:lnTo>
                      <a:pt x="9057" y="12350"/>
                    </a:lnTo>
                    <a:lnTo>
                      <a:pt x="7944" y="13462"/>
                    </a:lnTo>
                    <a:lnTo>
                      <a:pt x="6831" y="14575"/>
                    </a:lnTo>
                    <a:lnTo>
                      <a:pt x="5719" y="15688"/>
                    </a:lnTo>
                    <a:lnTo>
                      <a:pt x="4606" y="16801"/>
                    </a:lnTo>
                    <a:lnTo>
                      <a:pt x="3493" y="17914"/>
                    </a:lnTo>
                    <a:lnTo>
                      <a:pt x="1824" y="19583"/>
                    </a:lnTo>
                    <a:lnTo>
                      <a:pt x="1267" y="20139"/>
                    </a:lnTo>
                    <a:lnTo>
                      <a:pt x="155" y="21252"/>
                    </a:lnTo>
                    <a:lnTo>
                      <a:pt x="0" y="21407"/>
                    </a:lnTo>
                    <a:cubicBezTo>
                      <a:pt x="15" y="21469"/>
                      <a:pt x="46" y="21515"/>
                      <a:pt x="62" y="21561"/>
                    </a:cubicBezTo>
                    <a:lnTo>
                      <a:pt x="433" y="21190"/>
                    </a:lnTo>
                    <a:lnTo>
                      <a:pt x="1546" y="20078"/>
                    </a:lnTo>
                    <a:lnTo>
                      <a:pt x="2658" y="18965"/>
                    </a:lnTo>
                    <a:lnTo>
                      <a:pt x="3771" y="17852"/>
                    </a:lnTo>
                    <a:lnTo>
                      <a:pt x="4884" y="16739"/>
                    </a:lnTo>
                    <a:lnTo>
                      <a:pt x="5997" y="15626"/>
                    </a:lnTo>
                    <a:lnTo>
                      <a:pt x="7110" y="14513"/>
                    </a:lnTo>
                    <a:lnTo>
                      <a:pt x="8223" y="13401"/>
                    </a:lnTo>
                    <a:lnTo>
                      <a:pt x="9335" y="12288"/>
                    </a:lnTo>
                    <a:lnTo>
                      <a:pt x="10448" y="11175"/>
                    </a:lnTo>
                    <a:lnTo>
                      <a:pt x="11561" y="10062"/>
                    </a:lnTo>
                    <a:lnTo>
                      <a:pt x="12674" y="8949"/>
                    </a:lnTo>
                    <a:lnTo>
                      <a:pt x="13787" y="7852"/>
                    </a:lnTo>
                    <a:lnTo>
                      <a:pt x="14899" y="6724"/>
                    </a:lnTo>
                    <a:lnTo>
                      <a:pt x="16012" y="5611"/>
                    </a:lnTo>
                    <a:lnTo>
                      <a:pt x="17125" y="4498"/>
                    </a:lnTo>
                    <a:lnTo>
                      <a:pt x="18238" y="3385"/>
                    </a:lnTo>
                    <a:lnTo>
                      <a:pt x="19351" y="2288"/>
                    </a:lnTo>
                    <a:lnTo>
                      <a:pt x="20463" y="1175"/>
                    </a:lnTo>
                    <a:lnTo>
                      <a:pt x="21561" y="62"/>
                    </a:lnTo>
                    <a:cubicBezTo>
                      <a:pt x="21514" y="47"/>
                      <a:pt x="21468" y="16"/>
                      <a:pt x="214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91" name="Google Shape;1191;p9"/>
              <p:cNvSpPr/>
              <p:nvPr/>
            </p:nvSpPr>
            <p:spPr>
              <a:xfrm>
                <a:off x="2817775" y="1320413"/>
                <a:ext cx="524750" cy="524375"/>
              </a:xfrm>
              <a:custGeom>
                <a:rect b="b" l="l" r="r" t="t"/>
                <a:pathLst>
                  <a:path extrusionOk="0" h="20975" w="20990">
                    <a:moveTo>
                      <a:pt x="20819" y="1"/>
                    </a:moveTo>
                    <a:lnTo>
                      <a:pt x="20464" y="387"/>
                    </a:lnTo>
                    <a:lnTo>
                      <a:pt x="19351" y="1500"/>
                    </a:lnTo>
                    <a:lnTo>
                      <a:pt x="18238" y="2597"/>
                    </a:lnTo>
                    <a:lnTo>
                      <a:pt x="17125" y="3710"/>
                    </a:lnTo>
                    <a:lnTo>
                      <a:pt x="16012" y="4823"/>
                    </a:lnTo>
                    <a:lnTo>
                      <a:pt x="14884" y="5936"/>
                    </a:lnTo>
                    <a:lnTo>
                      <a:pt x="13771" y="7049"/>
                    </a:lnTo>
                    <a:lnTo>
                      <a:pt x="12659" y="8161"/>
                    </a:lnTo>
                    <a:lnTo>
                      <a:pt x="11546" y="9274"/>
                    </a:lnTo>
                    <a:lnTo>
                      <a:pt x="10433" y="10387"/>
                    </a:lnTo>
                    <a:lnTo>
                      <a:pt x="9320" y="11500"/>
                    </a:lnTo>
                    <a:lnTo>
                      <a:pt x="8207" y="12613"/>
                    </a:lnTo>
                    <a:lnTo>
                      <a:pt x="7094" y="13725"/>
                    </a:lnTo>
                    <a:lnTo>
                      <a:pt x="5982" y="14838"/>
                    </a:lnTo>
                    <a:lnTo>
                      <a:pt x="4869" y="15951"/>
                    </a:lnTo>
                    <a:lnTo>
                      <a:pt x="3756" y="17064"/>
                    </a:lnTo>
                    <a:lnTo>
                      <a:pt x="2643" y="18177"/>
                    </a:lnTo>
                    <a:lnTo>
                      <a:pt x="1530" y="19290"/>
                    </a:lnTo>
                    <a:lnTo>
                      <a:pt x="418" y="20402"/>
                    </a:lnTo>
                    <a:lnTo>
                      <a:pt x="0" y="20820"/>
                    </a:lnTo>
                    <a:lnTo>
                      <a:pt x="47" y="20974"/>
                    </a:lnTo>
                    <a:lnTo>
                      <a:pt x="696" y="20341"/>
                    </a:lnTo>
                    <a:lnTo>
                      <a:pt x="1809" y="19228"/>
                    </a:lnTo>
                    <a:lnTo>
                      <a:pt x="2921" y="18115"/>
                    </a:lnTo>
                    <a:lnTo>
                      <a:pt x="4034" y="17002"/>
                    </a:lnTo>
                    <a:lnTo>
                      <a:pt x="5147" y="15889"/>
                    </a:lnTo>
                    <a:lnTo>
                      <a:pt x="6244" y="14776"/>
                    </a:lnTo>
                    <a:lnTo>
                      <a:pt x="7357" y="13664"/>
                    </a:lnTo>
                    <a:lnTo>
                      <a:pt x="8470" y="12551"/>
                    </a:lnTo>
                    <a:lnTo>
                      <a:pt x="9583" y="11438"/>
                    </a:lnTo>
                    <a:lnTo>
                      <a:pt x="10711" y="10325"/>
                    </a:lnTo>
                    <a:lnTo>
                      <a:pt x="11824" y="9212"/>
                    </a:lnTo>
                    <a:lnTo>
                      <a:pt x="12937" y="8115"/>
                    </a:lnTo>
                    <a:lnTo>
                      <a:pt x="14050" y="6987"/>
                    </a:lnTo>
                    <a:lnTo>
                      <a:pt x="15162" y="5874"/>
                    </a:lnTo>
                    <a:lnTo>
                      <a:pt x="16275" y="4761"/>
                    </a:lnTo>
                    <a:lnTo>
                      <a:pt x="17388" y="3648"/>
                    </a:lnTo>
                    <a:lnTo>
                      <a:pt x="18501" y="2551"/>
                    </a:lnTo>
                    <a:lnTo>
                      <a:pt x="19614" y="1438"/>
                    </a:lnTo>
                    <a:lnTo>
                      <a:pt x="20726" y="325"/>
                    </a:lnTo>
                    <a:lnTo>
                      <a:pt x="20989" y="47"/>
                    </a:lnTo>
                    <a:lnTo>
                      <a:pt x="208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92" name="Google Shape;1192;p9"/>
              <p:cNvSpPr/>
              <p:nvPr/>
            </p:nvSpPr>
            <p:spPr>
              <a:xfrm>
                <a:off x="2832075" y="1334713"/>
                <a:ext cx="551800" cy="551400"/>
              </a:xfrm>
              <a:custGeom>
                <a:rect b="b" l="l" r="r" t="t"/>
                <a:pathLst>
                  <a:path extrusionOk="0" h="22056" w="22072">
                    <a:moveTo>
                      <a:pt x="21916" y="1"/>
                    </a:moveTo>
                    <a:lnTo>
                      <a:pt x="20989" y="928"/>
                    </a:lnTo>
                    <a:lnTo>
                      <a:pt x="19876" y="2041"/>
                    </a:lnTo>
                    <a:lnTo>
                      <a:pt x="18763" y="3154"/>
                    </a:lnTo>
                    <a:lnTo>
                      <a:pt x="17666" y="4251"/>
                    </a:lnTo>
                    <a:lnTo>
                      <a:pt x="16553" y="5364"/>
                    </a:lnTo>
                    <a:lnTo>
                      <a:pt x="15440" y="6477"/>
                    </a:lnTo>
                    <a:lnTo>
                      <a:pt x="14328" y="7589"/>
                    </a:lnTo>
                    <a:lnTo>
                      <a:pt x="13215" y="8702"/>
                    </a:lnTo>
                    <a:lnTo>
                      <a:pt x="12102" y="9815"/>
                    </a:lnTo>
                    <a:lnTo>
                      <a:pt x="10989" y="10928"/>
                    </a:lnTo>
                    <a:lnTo>
                      <a:pt x="9876" y="12041"/>
                    </a:lnTo>
                    <a:lnTo>
                      <a:pt x="8764" y="13153"/>
                    </a:lnTo>
                    <a:lnTo>
                      <a:pt x="7651" y="14266"/>
                    </a:lnTo>
                    <a:lnTo>
                      <a:pt x="6538" y="15379"/>
                    </a:lnTo>
                    <a:lnTo>
                      <a:pt x="5425" y="16492"/>
                    </a:lnTo>
                    <a:lnTo>
                      <a:pt x="4312" y="17605"/>
                    </a:lnTo>
                    <a:lnTo>
                      <a:pt x="3199" y="18718"/>
                    </a:lnTo>
                    <a:lnTo>
                      <a:pt x="2087" y="19830"/>
                    </a:lnTo>
                    <a:lnTo>
                      <a:pt x="974" y="20943"/>
                    </a:lnTo>
                    <a:lnTo>
                      <a:pt x="0" y="21917"/>
                    </a:lnTo>
                    <a:lnTo>
                      <a:pt x="47" y="22056"/>
                    </a:lnTo>
                    <a:lnTo>
                      <a:pt x="108" y="21994"/>
                    </a:lnTo>
                    <a:lnTo>
                      <a:pt x="1221" y="20881"/>
                    </a:lnTo>
                    <a:lnTo>
                      <a:pt x="2334" y="19769"/>
                    </a:lnTo>
                    <a:lnTo>
                      <a:pt x="4482" y="17636"/>
                    </a:lnTo>
                    <a:lnTo>
                      <a:pt x="4575" y="17543"/>
                    </a:lnTo>
                    <a:lnTo>
                      <a:pt x="5672" y="16430"/>
                    </a:lnTo>
                    <a:lnTo>
                      <a:pt x="6785" y="15317"/>
                    </a:lnTo>
                    <a:lnTo>
                      <a:pt x="7898" y="14204"/>
                    </a:lnTo>
                    <a:lnTo>
                      <a:pt x="9011" y="13092"/>
                    </a:lnTo>
                    <a:lnTo>
                      <a:pt x="10139" y="11979"/>
                    </a:lnTo>
                    <a:lnTo>
                      <a:pt x="11252" y="10866"/>
                    </a:lnTo>
                    <a:lnTo>
                      <a:pt x="12365" y="9753"/>
                    </a:lnTo>
                    <a:lnTo>
                      <a:pt x="13478" y="8640"/>
                    </a:lnTo>
                    <a:lnTo>
                      <a:pt x="14590" y="7543"/>
                    </a:lnTo>
                    <a:lnTo>
                      <a:pt x="15703" y="6415"/>
                    </a:lnTo>
                    <a:lnTo>
                      <a:pt x="16816" y="5302"/>
                    </a:lnTo>
                    <a:lnTo>
                      <a:pt x="17929" y="4189"/>
                    </a:lnTo>
                    <a:lnTo>
                      <a:pt x="19042" y="3076"/>
                    </a:lnTo>
                    <a:lnTo>
                      <a:pt x="20154" y="1979"/>
                    </a:lnTo>
                    <a:lnTo>
                      <a:pt x="21267" y="866"/>
                    </a:lnTo>
                    <a:lnTo>
                      <a:pt x="22071" y="62"/>
                    </a:lnTo>
                    <a:lnTo>
                      <a:pt x="219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93" name="Google Shape;1193;p9"/>
              <p:cNvSpPr/>
              <p:nvPr/>
            </p:nvSpPr>
            <p:spPr>
              <a:xfrm>
                <a:off x="2803850" y="1306113"/>
                <a:ext cx="387200" cy="387200"/>
              </a:xfrm>
              <a:custGeom>
                <a:rect b="b" l="l" r="r" t="t"/>
                <a:pathLst>
                  <a:path extrusionOk="0" h="15488" w="15488">
                    <a:moveTo>
                      <a:pt x="15488" y="1"/>
                    </a:moveTo>
                    <a:lnTo>
                      <a:pt x="15256" y="32"/>
                    </a:lnTo>
                    <a:lnTo>
                      <a:pt x="14328" y="959"/>
                    </a:lnTo>
                    <a:lnTo>
                      <a:pt x="13216" y="2072"/>
                    </a:lnTo>
                    <a:lnTo>
                      <a:pt x="12103" y="3185"/>
                    </a:lnTo>
                    <a:lnTo>
                      <a:pt x="10990" y="4282"/>
                    </a:lnTo>
                    <a:lnTo>
                      <a:pt x="9877" y="5395"/>
                    </a:lnTo>
                    <a:lnTo>
                      <a:pt x="8764" y="6508"/>
                    </a:lnTo>
                    <a:lnTo>
                      <a:pt x="7651" y="7621"/>
                    </a:lnTo>
                    <a:lnTo>
                      <a:pt x="6539" y="8733"/>
                    </a:lnTo>
                    <a:lnTo>
                      <a:pt x="5426" y="9846"/>
                    </a:lnTo>
                    <a:lnTo>
                      <a:pt x="4313" y="10959"/>
                    </a:lnTo>
                    <a:lnTo>
                      <a:pt x="3200" y="12072"/>
                    </a:lnTo>
                    <a:lnTo>
                      <a:pt x="2087" y="13185"/>
                    </a:lnTo>
                    <a:lnTo>
                      <a:pt x="975" y="14297"/>
                    </a:lnTo>
                    <a:lnTo>
                      <a:pt x="16" y="15271"/>
                    </a:lnTo>
                    <a:cubicBezTo>
                      <a:pt x="16" y="15333"/>
                      <a:pt x="1" y="15410"/>
                      <a:pt x="1" y="15488"/>
                    </a:cubicBezTo>
                    <a:lnTo>
                      <a:pt x="140" y="15348"/>
                    </a:lnTo>
                    <a:lnTo>
                      <a:pt x="1253" y="14236"/>
                    </a:lnTo>
                    <a:lnTo>
                      <a:pt x="2366" y="13123"/>
                    </a:lnTo>
                    <a:lnTo>
                      <a:pt x="3478" y="12010"/>
                    </a:lnTo>
                    <a:lnTo>
                      <a:pt x="4591" y="10897"/>
                    </a:lnTo>
                    <a:lnTo>
                      <a:pt x="5704" y="9784"/>
                    </a:lnTo>
                    <a:lnTo>
                      <a:pt x="6817" y="8687"/>
                    </a:lnTo>
                    <a:lnTo>
                      <a:pt x="7930" y="7559"/>
                    </a:lnTo>
                    <a:lnTo>
                      <a:pt x="9043" y="6446"/>
                    </a:lnTo>
                    <a:lnTo>
                      <a:pt x="10155" y="5333"/>
                    </a:lnTo>
                    <a:lnTo>
                      <a:pt x="11268" y="4220"/>
                    </a:lnTo>
                    <a:lnTo>
                      <a:pt x="12381" y="3107"/>
                    </a:lnTo>
                    <a:lnTo>
                      <a:pt x="13494" y="1995"/>
                    </a:lnTo>
                    <a:lnTo>
                      <a:pt x="14607" y="882"/>
                    </a:lnTo>
                    <a:lnTo>
                      <a:pt x="154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1194" name="Google Shape;1194;p9"/>
            <p:cNvGrpSpPr/>
            <p:nvPr/>
          </p:nvGrpSpPr>
          <p:grpSpPr>
            <a:xfrm>
              <a:off x="3368649" y="2420483"/>
              <a:ext cx="1190343" cy="1190379"/>
              <a:chOff x="2802325" y="1304963"/>
              <a:chExt cx="844275" cy="844300"/>
            </a:xfrm>
          </p:grpSpPr>
          <p:sp>
            <p:nvSpPr>
              <p:cNvPr id="1195" name="Google Shape;1195;p9"/>
              <p:cNvSpPr/>
              <p:nvPr/>
            </p:nvSpPr>
            <p:spPr>
              <a:xfrm>
                <a:off x="3155100" y="1657738"/>
                <a:ext cx="486500" cy="486500"/>
              </a:xfrm>
              <a:custGeom>
                <a:rect b="b" l="l" r="r" t="t"/>
                <a:pathLst>
                  <a:path extrusionOk="0" h="19460" w="19460">
                    <a:moveTo>
                      <a:pt x="19428" y="1"/>
                    </a:moveTo>
                    <a:lnTo>
                      <a:pt x="19196" y="232"/>
                    </a:lnTo>
                    <a:lnTo>
                      <a:pt x="18083" y="1345"/>
                    </a:lnTo>
                    <a:lnTo>
                      <a:pt x="16971" y="2458"/>
                    </a:lnTo>
                    <a:lnTo>
                      <a:pt x="15858" y="3571"/>
                    </a:lnTo>
                    <a:lnTo>
                      <a:pt x="14745" y="4684"/>
                    </a:lnTo>
                    <a:lnTo>
                      <a:pt x="13632" y="5797"/>
                    </a:lnTo>
                    <a:lnTo>
                      <a:pt x="12519" y="6909"/>
                    </a:lnTo>
                    <a:lnTo>
                      <a:pt x="11407" y="8022"/>
                    </a:lnTo>
                    <a:lnTo>
                      <a:pt x="10294" y="9135"/>
                    </a:lnTo>
                    <a:lnTo>
                      <a:pt x="9196" y="10248"/>
                    </a:lnTo>
                    <a:lnTo>
                      <a:pt x="8084" y="11361"/>
                    </a:lnTo>
                    <a:lnTo>
                      <a:pt x="6971" y="12473"/>
                    </a:lnTo>
                    <a:lnTo>
                      <a:pt x="5858" y="13586"/>
                    </a:lnTo>
                    <a:lnTo>
                      <a:pt x="4745" y="14715"/>
                    </a:lnTo>
                    <a:lnTo>
                      <a:pt x="3632" y="15827"/>
                    </a:lnTo>
                    <a:lnTo>
                      <a:pt x="2519" y="16940"/>
                    </a:lnTo>
                    <a:lnTo>
                      <a:pt x="1407" y="18038"/>
                    </a:lnTo>
                    <a:lnTo>
                      <a:pt x="278" y="19150"/>
                    </a:lnTo>
                    <a:lnTo>
                      <a:pt x="0" y="19429"/>
                    </a:lnTo>
                    <a:cubicBezTo>
                      <a:pt x="62" y="19429"/>
                      <a:pt x="124" y="19459"/>
                      <a:pt x="186" y="19459"/>
                    </a:cubicBezTo>
                    <a:lnTo>
                      <a:pt x="1669" y="17976"/>
                    </a:lnTo>
                    <a:lnTo>
                      <a:pt x="2782" y="16863"/>
                    </a:lnTo>
                    <a:lnTo>
                      <a:pt x="3895" y="15750"/>
                    </a:lnTo>
                    <a:lnTo>
                      <a:pt x="6059" y="13586"/>
                    </a:lnTo>
                    <a:lnTo>
                      <a:pt x="6121" y="13524"/>
                    </a:lnTo>
                    <a:lnTo>
                      <a:pt x="7233" y="12412"/>
                    </a:lnTo>
                    <a:lnTo>
                      <a:pt x="8346" y="11299"/>
                    </a:lnTo>
                    <a:lnTo>
                      <a:pt x="9459" y="10186"/>
                    </a:lnTo>
                    <a:lnTo>
                      <a:pt x="10572" y="9073"/>
                    </a:lnTo>
                    <a:lnTo>
                      <a:pt x="11685" y="7960"/>
                    </a:lnTo>
                    <a:lnTo>
                      <a:pt x="12798" y="6848"/>
                    </a:lnTo>
                    <a:lnTo>
                      <a:pt x="13910" y="5735"/>
                    </a:lnTo>
                    <a:lnTo>
                      <a:pt x="15023" y="4622"/>
                    </a:lnTo>
                    <a:lnTo>
                      <a:pt x="16136" y="3509"/>
                    </a:lnTo>
                    <a:lnTo>
                      <a:pt x="17249" y="2396"/>
                    </a:lnTo>
                    <a:lnTo>
                      <a:pt x="18362" y="1283"/>
                    </a:lnTo>
                    <a:lnTo>
                      <a:pt x="19459" y="186"/>
                    </a:lnTo>
                    <a:cubicBezTo>
                      <a:pt x="19459" y="124"/>
                      <a:pt x="19444" y="62"/>
                      <a:pt x="194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96" name="Google Shape;1196;p9"/>
              <p:cNvSpPr/>
              <p:nvPr/>
            </p:nvSpPr>
            <p:spPr>
              <a:xfrm>
                <a:off x="3179825" y="1682463"/>
                <a:ext cx="465250" cy="464875"/>
              </a:xfrm>
              <a:custGeom>
                <a:rect b="b" l="l" r="r" t="t"/>
                <a:pathLst>
                  <a:path extrusionOk="0" h="18595" w="18610">
                    <a:moveTo>
                      <a:pt x="18578" y="1"/>
                    </a:moveTo>
                    <a:lnTo>
                      <a:pt x="18223" y="372"/>
                    </a:lnTo>
                    <a:lnTo>
                      <a:pt x="17110" y="1485"/>
                    </a:lnTo>
                    <a:lnTo>
                      <a:pt x="15997" y="2597"/>
                    </a:lnTo>
                    <a:lnTo>
                      <a:pt x="14884" y="3710"/>
                    </a:lnTo>
                    <a:lnTo>
                      <a:pt x="13215" y="5379"/>
                    </a:lnTo>
                    <a:lnTo>
                      <a:pt x="12643" y="5920"/>
                    </a:lnTo>
                    <a:lnTo>
                      <a:pt x="11530" y="7033"/>
                    </a:lnTo>
                    <a:lnTo>
                      <a:pt x="10418" y="8146"/>
                    </a:lnTo>
                    <a:lnTo>
                      <a:pt x="9305" y="9259"/>
                    </a:lnTo>
                    <a:lnTo>
                      <a:pt x="8207" y="10372"/>
                    </a:lnTo>
                    <a:lnTo>
                      <a:pt x="7095" y="11484"/>
                    </a:lnTo>
                    <a:lnTo>
                      <a:pt x="5982" y="12597"/>
                    </a:lnTo>
                    <a:lnTo>
                      <a:pt x="4869" y="13726"/>
                    </a:lnTo>
                    <a:lnTo>
                      <a:pt x="3756" y="14823"/>
                    </a:lnTo>
                    <a:lnTo>
                      <a:pt x="2643" y="15936"/>
                    </a:lnTo>
                    <a:lnTo>
                      <a:pt x="1530" y="17049"/>
                    </a:lnTo>
                    <a:lnTo>
                      <a:pt x="402" y="18161"/>
                    </a:lnTo>
                    <a:lnTo>
                      <a:pt x="0" y="18579"/>
                    </a:lnTo>
                    <a:lnTo>
                      <a:pt x="186" y="18594"/>
                    </a:lnTo>
                    <a:lnTo>
                      <a:pt x="680" y="18100"/>
                    </a:lnTo>
                    <a:lnTo>
                      <a:pt x="1793" y="16987"/>
                    </a:lnTo>
                    <a:lnTo>
                      <a:pt x="2906" y="15874"/>
                    </a:lnTo>
                    <a:lnTo>
                      <a:pt x="4019" y="14761"/>
                    </a:lnTo>
                    <a:lnTo>
                      <a:pt x="5132" y="13648"/>
                    </a:lnTo>
                    <a:lnTo>
                      <a:pt x="6244" y="12535"/>
                    </a:lnTo>
                    <a:lnTo>
                      <a:pt x="7357" y="11423"/>
                    </a:lnTo>
                    <a:lnTo>
                      <a:pt x="8470" y="10310"/>
                    </a:lnTo>
                    <a:lnTo>
                      <a:pt x="10696" y="8084"/>
                    </a:lnTo>
                    <a:lnTo>
                      <a:pt x="11809" y="6971"/>
                    </a:lnTo>
                    <a:lnTo>
                      <a:pt x="12921" y="5859"/>
                    </a:lnTo>
                    <a:lnTo>
                      <a:pt x="14714" y="4066"/>
                    </a:lnTo>
                    <a:lnTo>
                      <a:pt x="15147" y="3633"/>
                    </a:lnTo>
                    <a:lnTo>
                      <a:pt x="16260" y="2520"/>
                    </a:lnTo>
                    <a:lnTo>
                      <a:pt x="17373" y="1407"/>
                    </a:lnTo>
                    <a:lnTo>
                      <a:pt x="18485" y="294"/>
                    </a:lnTo>
                    <a:lnTo>
                      <a:pt x="18609" y="186"/>
                    </a:lnTo>
                    <a:cubicBezTo>
                      <a:pt x="18594" y="124"/>
                      <a:pt x="18594" y="63"/>
                      <a:pt x="185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97" name="Google Shape;1197;p9"/>
              <p:cNvSpPr/>
              <p:nvPr/>
            </p:nvSpPr>
            <p:spPr>
              <a:xfrm>
                <a:off x="3205700" y="1708363"/>
                <a:ext cx="440525" cy="440500"/>
              </a:xfrm>
              <a:custGeom>
                <a:rect b="b" l="l" r="r" t="t"/>
                <a:pathLst>
                  <a:path extrusionOk="0" h="17620" w="17621">
                    <a:moveTo>
                      <a:pt x="17621" y="0"/>
                    </a:moveTo>
                    <a:lnTo>
                      <a:pt x="17188" y="433"/>
                    </a:lnTo>
                    <a:lnTo>
                      <a:pt x="16075" y="1546"/>
                    </a:lnTo>
                    <a:lnTo>
                      <a:pt x="14962" y="2659"/>
                    </a:lnTo>
                    <a:lnTo>
                      <a:pt x="13849" y="3772"/>
                    </a:lnTo>
                    <a:lnTo>
                      <a:pt x="12736" y="4884"/>
                    </a:lnTo>
                    <a:lnTo>
                      <a:pt x="11608" y="5997"/>
                    </a:lnTo>
                    <a:lnTo>
                      <a:pt x="10495" y="7110"/>
                    </a:lnTo>
                    <a:lnTo>
                      <a:pt x="9383" y="8223"/>
                    </a:lnTo>
                    <a:lnTo>
                      <a:pt x="8270" y="9336"/>
                    </a:lnTo>
                    <a:lnTo>
                      <a:pt x="7172" y="10448"/>
                    </a:lnTo>
                    <a:lnTo>
                      <a:pt x="6060" y="11561"/>
                    </a:lnTo>
                    <a:lnTo>
                      <a:pt x="4947" y="12690"/>
                    </a:lnTo>
                    <a:lnTo>
                      <a:pt x="3834" y="13802"/>
                    </a:lnTo>
                    <a:lnTo>
                      <a:pt x="2721" y="14900"/>
                    </a:lnTo>
                    <a:lnTo>
                      <a:pt x="495" y="17125"/>
                    </a:lnTo>
                    <a:lnTo>
                      <a:pt x="1" y="17620"/>
                    </a:lnTo>
                    <a:lnTo>
                      <a:pt x="186" y="17620"/>
                    </a:lnTo>
                    <a:lnTo>
                      <a:pt x="743" y="17064"/>
                    </a:lnTo>
                    <a:lnTo>
                      <a:pt x="1856" y="15951"/>
                    </a:lnTo>
                    <a:lnTo>
                      <a:pt x="2968" y="14838"/>
                    </a:lnTo>
                    <a:lnTo>
                      <a:pt x="4081" y="13725"/>
                    </a:lnTo>
                    <a:lnTo>
                      <a:pt x="5194" y="12612"/>
                    </a:lnTo>
                    <a:lnTo>
                      <a:pt x="6307" y="11499"/>
                    </a:lnTo>
                    <a:lnTo>
                      <a:pt x="7420" y="10387"/>
                    </a:lnTo>
                    <a:lnTo>
                      <a:pt x="8532" y="9274"/>
                    </a:lnTo>
                    <a:lnTo>
                      <a:pt x="9645" y="8161"/>
                    </a:lnTo>
                    <a:lnTo>
                      <a:pt x="10758" y="7048"/>
                    </a:lnTo>
                    <a:lnTo>
                      <a:pt x="11871" y="5935"/>
                    </a:lnTo>
                    <a:lnTo>
                      <a:pt x="12984" y="4823"/>
                    </a:lnTo>
                    <a:lnTo>
                      <a:pt x="14097" y="3710"/>
                    </a:lnTo>
                    <a:lnTo>
                      <a:pt x="15209" y="2597"/>
                    </a:lnTo>
                    <a:lnTo>
                      <a:pt x="16322" y="1484"/>
                    </a:lnTo>
                    <a:lnTo>
                      <a:pt x="17435" y="371"/>
                    </a:lnTo>
                    <a:lnTo>
                      <a:pt x="17621" y="186"/>
                    </a:lnTo>
                    <a:cubicBezTo>
                      <a:pt x="17621" y="124"/>
                      <a:pt x="17621" y="62"/>
                      <a:pt x="17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98" name="Google Shape;1198;p9"/>
              <p:cNvSpPr/>
              <p:nvPr/>
            </p:nvSpPr>
            <p:spPr>
              <a:xfrm>
                <a:off x="3233150" y="1735788"/>
                <a:ext cx="413450" cy="413475"/>
              </a:xfrm>
              <a:custGeom>
                <a:rect b="b" l="l" r="r" t="t"/>
                <a:pathLst>
                  <a:path extrusionOk="0" h="16539" w="16538">
                    <a:moveTo>
                      <a:pt x="16538" y="1"/>
                    </a:moveTo>
                    <a:lnTo>
                      <a:pt x="16090" y="449"/>
                    </a:lnTo>
                    <a:lnTo>
                      <a:pt x="14977" y="1562"/>
                    </a:lnTo>
                    <a:lnTo>
                      <a:pt x="13864" y="2675"/>
                    </a:lnTo>
                    <a:lnTo>
                      <a:pt x="12751" y="3787"/>
                    </a:lnTo>
                    <a:lnTo>
                      <a:pt x="11638" y="4900"/>
                    </a:lnTo>
                    <a:lnTo>
                      <a:pt x="10510" y="6013"/>
                    </a:lnTo>
                    <a:lnTo>
                      <a:pt x="9397" y="7126"/>
                    </a:lnTo>
                    <a:lnTo>
                      <a:pt x="8285" y="8239"/>
                    </a:lnTo>
                    <a:lnTo>
                      <a:pt x="7172" y="9351"/>
                    </a:lnTo>
                    <a:lnTo>
                      <a:pt x="5008" y="11531"/>
                    </a:lnTo>
                    <a:lnTo>
                      <a:pt x="4946" y="11577"/>
                    </a:lnTo>
                    <a:lnTo>
                      <a:pt x="3833" y="12690"/>
                    </a:lnTo>
                    <a:lnTo>
                      <a:pt x="2720" y="13803"/>
                    </a:lnTo>
                    <a:lnTo>
                      <a:pt x="1623" y="14916"/>
                    </a:lnTo>
                    <a:lnTo>
                      <a:pt x="510" y="16028"/>
                    </a:lnTo>
                    <a:lnTo>
                      <a:pt x="0" y="16538"/>
                    </a:lnTo>
                    <a:lnTo>
                      <a:pt x="201" y="16538"/>
                    </a:lnTo>
                    <a:lnTo>
                      <a:pt x="773" y="15982"/>
                    </a:lnTo>
                    <a:lnTo>
                      <a:pt x="1886" y="14869"/>
                    </a:lnTo>
                    <a:lnTo>
                      <a:pt x="2999" y="13756"/>
                    </a:lnTo>
                    <a:lnTo>
                      <a:pt x="4111" y="12644"/>
                    </a:lnTo>
                    <a:lnTo>
                      <a:pt x="5224" y="11531"/>
                    </a:lnTo>
                    <a:lnTo>
                      <a:pt x="6337" y="10418"/>
                    </a:lnTo>
                    <a:lnTo>
                      <a:pt x="7450" y="9305"/>
                    </a:lnTo>
                    <a:lnTo>
                      <a:pt x="8563" y="8192"/>
                    </a:lnTo>
                    <a:lnTo>
                      <a:pt x="9676" y="7079"/>
                    </a:lnTo>
                    <a:lnTo>
                      <a:pt x="10788" y="5967"/>
                    </a:lnTo>
                    <a:lnTo>
                      <a:pt x="11901" y="4854"/>
                    </a:lnTo>
                    <a:lnTo>
                      <a:pt x="13014" y="3741"/>
                    </a:lnTo>
                    <a:lnTo>
                      <a:pt x="14127" y="2628"/>
                    </a:lnTo>
                    <a:lnTo>
                      <a:pt x="15240" y="1515"/>
                    </a:lnTo>
                    <a:lnTo>
                      <a:pt x="16352" y="403"/>
                    </a:lnTo>
                    <a:lnTo>
                      <a:pt x="16523" y="217"/>
                    </a:lnTo>
                    <a:lnTo>
                      <a:pt x="1653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99" name="Google Shape;1199;p9"/>
              <p:cNvSpPr/>
              <p:nvPr/>
            </p:nvSpPr>
            <p:spPr>
              <a:xfrm>
                <a:off x="3262900" y="1765163"/>
                <a:ext cx="382175" cy="382175"/>
              </a:xfrm>
              <a:custGeom>
                <a:rect b="b" l="l" r="r" t="t"/>
                <a:pathLst>
                  <a:path extrusionOk="0" h="15287" w="15287">
                    <a:moveTo>
                      <a:pt x="15286" y="0"/>
                    </a:moveTo>
                    <a:lnTo>
                      <a:pt x="14900" y="387"/>
                    </a:lnTo>
                    <a:lnTo>
                      <a:pt x="13787" y="1500"/>
                    </a:lnTo>
                    <a:lnTo>
                      <a:pt x="12674" y="2612"/>
                    </a:lnTo>
                    <a:lnTo>
                      <a:pt x="11561" y="3725"/>
                    </a:lnTo>
                    <a:lnTo>
                      <a:pt x="9382" y="5889"/>
                    </a:lnTo>
                    <a:lnTo>
                      <a:pt x="9336" y="5951"/>
                    </a:lnTo>
                    <a:lnTo>
                      <a:pt x="8223" y="7064"/>
                    </a:lnTo>
                    <a:lnTo>
                      <a:pt x="7110" y="8176"/>
                    </a:lnTo>
                    <a:lnTo>
                      <a:pt x="5997" y="9289"/>
                    </a:lnTo>
                    <a:lnTo>
                      <a:pt x="4884" y="10418"/>
                    </a:lnTo>
                    <a:lnTo>
                      <a:pt x="3772" y="11530"/>
                    </a:lnTo>
                    <a:lnTo>
                      <a:pt x="2659" y="12643"/>
                    </a:lnTo>
                    <a:lnTo>
                      <a:pt x="1546" y="13741"/>
                    </a:lnTo>
                    <a:lnTo>
                      <a:pt x="433" y="14853"/>
                    </a:lnTo>
                    <a:lnTo>
                      <a:pt x="0" y="15286"/>
                    </a:lnTo>
                    <a:lnTo>
                      <a:pt x="217" y="15271"/>
                    </a:lnTo>
                    <a:lnTo>
                      <a:pt x="1762" y="13741"/>
                    </a:lnTo>
                    <a:lnTo>
                      <a:pt x="1809" y="13679"/>
                    </a:lnTo>
                    <a:lnTo>
                      <a:pt x="2921" y="12566"/>
                    </a:lnTo>
                    <a:lnTo>
                      <a:pt x="4034" y="11453"/>
                    </a:lnTo>
                    <a:lnTo>
                      <a:pt x="5147" y="10340"/>
                    </a:lnTo>
                    <a:lnTo>
                      <a:pt x="6260" y="9227"/>
                    </a:lnTo>
                    <a:lnTo>
                      <a:pt x="7373" y="8115"/>
                    </a:lnTo>
                    <a:lnTo>
                      <a:pt x="8486" y="7002"/>
                    </a:lnTo>
                    <a:lnTo>
                      <a:pt x="9598" y="5889"/>
                    </a:lnTo>
                    <a:lnTo>
                      <a:pt x="10711" y="4776"/>
                    </a:lnTo>
                    <a:lnTo>
                      <a:pt x="11824" y="3663"/>
                    </a:lnTo>
                    <a:lnTo>
                      <a:pt x="12937" y="2551"/>
                    </a:lnTo>
                    <a:lnTo>
                      <a:pt x="14050" y="1438"/>
                    </a:lnTo>
                    <a:lnTo>
                      <a:pt x="15162" y="325"/>
                    </a:lnTo>
                    <a:lnTo>
                      <a:pt x="15271" y="232"/>
                    </a:lnTo>
                    <a:cubicBezTo>
                      <a:pt x="15271" y="155"/>
                      <a:pt x="15271" y="78"/>
                      <a:pt x="152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0" name="Google Shape;1200;p9"/>
              <p:cNvSpPr/>
              <p:nvPr/>
            </p:nvSpPr>
            <p:spPr>
              <a:xfrm>
                <a:off x="3048450" y="1551488"/>
                <a:ext cx="561450" cy="561450"/>
              </a:xfrm>
              <a:custGeom>
                <a:rect b="b" l="l" r="r" t="t"/>
                <a:pathLst>
                  <a:path extrusionOk="0" h="22458" w="22458">
                    <a:moveTo>
                      <a:pt x="22396" y="0"/>
                    </a:moveTo>
                    <a:lnTo>
                      <a:pt x="22365" y="31"/>
                    </a:lnTo>
                    <a:lnTo>
                      <a:pt x="21252" y="1144"/>
                    </a:lnTo>
                    <a:lnTo>
                      <a:pt x="20139" y="2257"/>
                    </a:lnTo>
                    <a:lnTo>
                      <a:pt x="19026" y="3370"/>
                    </a:lnTo>
                    <a:lnTo>
                      <a:pt x="17898" y="4482"/>
                    </a:lnTo>
                    <a:lnTo>
                      <a:pt x="16785" y="5595"/>
                    </a:lnTo>
                    <a:lnTo>
                      <a:pt x="15673" y="6708"/>
                    </a:lnTo>
                    <a:lnTo>
                      <a:pt x="14560" y="7821"/>
                    </a:lnTo>
                    <a:lnTo>
                      <a:pt x="13462" y="8934"/>
                    </a:lnTo>
                    <a:lnTo>
                      <a:pt x="12350" y="10047"/>
                    </a:lnTo>
                    <a:lnTo>
                      <a:pt x="11237" y="11159"/>
                    </a:lnTo>
                    <a:lnTo>
                      <a:pt x="10124" y="12272"/>
                    </a:lnTo>
                    <a:lnTo>
                      <a:pt x="9011" y="13385"/>
                    </a:lnTo>
                    <a:lnTo>
                      <a:pt x="7898" y="14498"/>
                    </a:lnTo>
                    <a:lnTo>
                      <a:pt x="6785" y="15611"/>
                    </a:lnTo>
                    <a:lnTo>
                      <a:pt x="5673" y="16723"/>
                    </a:lnTo>
                    <a:lnTo>
                      <a:pt x="4560" y="17836"/>
                    </a:lnTo>
                    <a:lnTo>
                      <a:pt x="3432" y="18965"/>
                    </a:lnTo>
                    <a:lnTo>
                      <a:pt x="2319" y="20077"/>
                    </a:lnTo>
                    <a:lnTo>
                      <a:pt x="1206" y="21190"/>
                    </a:lnTo>
                    <a:lnTo>
                      <a:pt x="93" y="22288"/>
                    </a:lnTo>
                    <a:lnTo>
                      <a:pt x="0" y="22380"/>
                    </a:lnTo>
                    <a:lnTo>
                      <a:pt x="155" y="22458"/>
                    </a:lnTo>
                    <a:lnTo>
                      <a:pt x="310" y="22288"/>
                    </a:lnTo>
                    <a:lnTo>
                      <a:pt x="356" y="22241"/>
                    </a:lnTo>
                    <a:lnTo>
                      <a:pt x="1469" y="21128"/>
                    </a:lnTo>
                    <a:lnTo>
                      <a:pt x="2582" y="20016"/>
                    </a:lnTo>
                    <a:lnTo>
                      <a:pt x="3710" y="18903"/>
                    </a:lnTo>
                    <a:lnTo>
                      <a:pt x="4823" y="17790"/>
                    </a:lnTo>
                    <a:lnTo>
                      <a:pt x="5935" y="16677"/>
                    </a:lnTo>
                    <a:lnTo>
                      <a:pt x="7048" y="15564"/>
                    </a:lnTo>
                    <a:lnTo>
                      <a:pt x="8161" y="14451"/>
                    </a:lnTo>
                    <a:lnTo>
                      <a:pt x="9274" y="13339"/>
                    </a:lnTo>
                    <a:lnTo>
                      <a:pt x="10387" y="12226"/>
                    </a:lnTo>
                    <a:lnTo>
                      <a:pt x="11499" y="11113"/>
                    </a:lnTo>
                    <a:lnTo>
                      <a:pt x="12612" y="10000"/>
                    </a:lnTo>
                    <a:lnTo>
                      <a:pt x="13725" y="8887"/>
                    </a:lnTo>
                    <a:lnTo>
                      <a:pt x="14838" y="7775"/>
                    </a:lnTo>
                    <a:lnTo>
                      <a:pt x="15951" y="6662"/>
                    </a:lnTo>
                    <a:lnTo>
                      <a:pt x="17064" y="5549"/>
                    </a:lnTo>
                    <a:lnTo>
                      <a:pt x="18176" y="4436"/>
                    </a:lnTo>
                    <a:lnTo>
                      <a:pt x="19289" y="3323"/>
                    </a:lnTo>
                    <a:lnTo>
                      <a:pt x="20402" y="2210"/>
                    </a:lnTo>
                    <a:lnTo>
                      <a:pt x="21515" y="1098"/>
                    </a:lnTo>
                    <a:lnTo>
                      <a:pt x="22458" y="139"/>
                    </a:lnTo>
                    <a:lnTo>
                      <a:pt x="2239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1" name="Google Shape;1201;p9"/>
              <p:cNvSpPr/>
              <p:nvPr/>
            </p:nvSpPr>
            <p:spPr>
              <a:xfrm>
                <a:off x="3068150" y="1570813"/>
                <a:ext cx="550250" cy="550250"/>
              </a:xfrm>
              <a:custGeom>
                <a:rect b="b" l="l" r="r" t="t"/>
                <a:pathLst>
                  <a:path extrusionOk="0" h="22010" w="22010">
                    <a:moveTo>
                      <a:pt x="21948" y="0"/>
                    </a:moveTo>
                    <a:lnTo>
                      <a:pt x="21577" y="371"/>
                    </a:lnTo>
                    <a:lnTo>
                      <a:pt x="20464" y="1484"/>
                    </a:lnTo>
                    <a:lnTo>
                      <a:pt x="19351" y="2597"/>
                    </a:lnTo>
                    <a:lnTo>
                      <a:pt x="18238" y="3709"/>
                    </a:lnTo>
                    <a:lnTo>
                      <a:pt x="17110" y="4822"/>
                    </a:lnTo>
                    <a:lnTo>
                      <a:pt x="15997" y="5935"/>
                    </a:lnTo>
                    <a:lnTo>
                      <a:pt x="14885" y="7048"/>
                    </a:lnTo>
                    <a:lnTo>
                      <a:pt x="13772" y="8161"/>
                    </a:lnTo>
                    <a:lnTo>
                      <a:pt x="12103" y="9830"/>
                    </a:lnTo>
                    <a:lnTo>
                      <a:pt x="11546" y="10386"/>
                    </a:lnTo>
                    <a:lnTo>
                      <a:pt x="10433" y="11499"/>
                    </a:lnTo>
                    <a:lnTo>
                      <a:pt x="9320" y="12612"/>
                    </a:lnTo>
                    <a:lnTo>
                      <a:pt x="8223" y="13725"/>
                    </a:lnTo>
                    <a:lnTo>
                      <a:pt x="7110" y="14838"/>
                    </a:lnTo>
                    <a:lnTo>
                      <a:pt x="5997" y="15950"/>
                    </a:lnTo>
                    <a:lnTo>
                      <a:pt x="4885" y="17063"/>
                    </a:lnTo>
                    <a:lnTo>
                      <a:pt x="3756" y="18192"/>
                    </a:lnTo>
                    <a:lnTo>
                      <a:pt x="2644" y="19304"/>
                    </a:lnTo>
                    <a:lnTo>
                      <a:pt x="1531" y="20417"/>
                    </a:lnTo>
                    <a:lnTo>
                      <a:pt x="418" y="21515"/>
                    </a:lnTo>
                    <a:lnTo>
                      <a:pt x="1" y="21947"/>
                    </a:lnTo>
                    <a:lnTo>
                      <a:pt x="155" y="22009"/>
                    </a:lnTo>
                    <a:lnTo>
                      <a:pt x="696" y="21468"/>
                    </a:lnTo>
                    <a:lnTo>
                      <a:pt x="1809" y="20355"/>
                    </a:lnTo>
                    <a:lnTo>
                      <a:pt x="2922" y="19243"/>
                    </a:lnTo>
                    <a:lnTo>
                      <a:pt x="5147" y="17017"/>
                    </a:lnTo>
                    <a:lnTo>
                      <a:pt x="6260" y="15904"/>
                    </a:lnTo>
                    <a:lnTo>
                      <a:pt x="7373" y="14791"/>
                    </a:lnTo>
                    <a:lnTo>
                      <a:pt x="9599" y="12566"/>
                    </a:lnTo>
                    <a:lnTo>
                      <a:pt x="10711" y="11453"/>
                    </a:lnTo>
                    <a:lnTo>
                      <a:pt x="11824" y="10340"/>
                    </a:lnTo>
                    <a:lnTo>
                      <a:pt x="12922" y="9227"/>
                    </a:lnTo>
                    <a:lnTo>
                      <a:pt x="14034" y="8114"/>
                    </a:lnTo>
                    <a:lnTo>
                      <a:pt x="15147" y="7002"/>
                    </a:lnTo>
                    <a:lnTo>
                      <a:pt x="16260" y="5889"/>
                    </a:lnTo>
                    <a:lnTo>
                      <a:pt x="17373" y="4776"/>
                    </a:lnTo>
                    <a:lnTo>
                      <a:pt x="18486" y="3663"/>
                    </a:lnTo>
                    <a:lnTo>
                      <a:pt x="19599" y="2550"/>
                    </a:lnTo>
                    <a:lnTo>
                      <a:pt x="20711" y="1437"/>
                    </a:lnTo>
                    <a:lnTo>
                      <a:pt x="21824" y="325"/>
                    </a:lnTo>
                    <a:lnTo>
                      <a:pt x="22010" y="155"/>
                    </a:lnTo>
                    <a:lnTo>
                      <a:pt x="219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2" name="Google Shape;1202;p9"/>
              <p:cNvSpPr/>
              <p:nvPr/>
            </p:nvSpPr>
            <p:spPr>
              <a:xfrm>
                <a:off x="2994750" y="1497388"/>
                <a:ext cx="586175" cy="586175"/>
              </a:xfrm>
              <a:custGeom>
                <a:rect b="b" l="l" r="r" t="t"/>
                <a:pathLst>
                  <a:path extrusionOk="0" h="23447" w="23447">
                    <a:moveTo>
                      <a:pt x="23369" y="0"/>
                    </a:moveTo>
                    <a:lnTo>
                      <a:pt x="22287" y="1082"/>
                    </a:lnTo>
                    <a:lnTo>
                      <a:pt x="21174" y="2195"/>
                    </a:lnTo>
                    <a:lnTo>
                      <a:pt x="20046" y="3308"/>
                    </a:lnTo>
                    <a:lnTo>
                      <a:pt x="18933" y="4421"/>
                    </a:lnTo>
                    <a:lnTo>
                      <a:pt x="17821" y="5534"/>
                    </a:lnTo>
                    <a:lnTo>
                      <a:pt x="16708" y="6646"/>
                    </a:lnTo>
                    <a:lnTo>
                      <a:pt x="15610" y="7759"/>
                    </a:lnTo>
                    <a:lnTo>
                      <a:pt x="14498" y="8872"/>
                    </a:lnTo>
                    <a:lnTo>
                      <a:pt x="13385" y="9985"/>
                    </a:lnTo>
                    <a:lnTo>
                      <a:pt x="12272" y="11098"/>
                    </a:lnTo>
                    <a:lnTo>
                      <a:pt x="11159" y="12211"/>
                    </a:lnTo>
                    <a:lnTo>
                      <a:pt x="10046" y="13323"/>
                    </a:lnTo>
                    <a:lnTo>
                      <a:pt x="8933" y="14436"/>
                    </a:lnTo>
                    <a:lnTo>
                      <a:pt x="7821" y="15549"/>
                    </a:lnTo>
                    <a:lnTo>
                      <a:pt x="6708" y="16662"/>
                    </a:lnTo>
                    <a:lnTo>
                      <a:pt x="5595" y="17775"/>
                    </a:lnTo>
                    <a:lnTo>
                      <a:pt x="4482" y="18887"/>
                    </a:lnTo>
                    <a:lnTo>
                      <a:pt x="3369" y="20000"/>
                    </a:lnTo>
                    <a:lnTo>
                      <a:pt x="2241" y="21129"/>
                    </a:lnTo>
                    <a:lnTo>
                      <a:pt x="1128" y="22241"/>
                    </a:lnTo>
                    <a:lnTo>
                      <a:pt x="15" y="23354"/>
                    </a:lnTo>
                    <a:lnTo>
                      <a:pt x="0" y="23370"/>
                    </a:lnTo>
                    <a:lnTo>
                      <a:pt x="124" y="23447"/>
                    </a:lnTo>
                    <a:lnTo>
                      <a:pt x="294" y="23292"/>
                    </a:lnTo>
                    <a:lnTo>
                      <a:pt x="1407" y="22180"/>
                    </a:lnTo>
                    <a:lnTo>
                      <a:pt x="2519" y="21067"/>
                    </a:lnTo>
                    <a:lnTo>
                      <a:pt x="3632" y="19938"/>
                    </a:lnTo>
                    <a:lnTo>
                      <a:pt x="4745" y="18826"/>
                    </a:lnTo>
                    <a:lnTo>
                      <a:pt x="5858" y="17713"/>
                    </a:lnTo>
                    <a:lnTo>
                      <a:pt x="8083" y="15487"/>
                    </a:lnTo>
                    <a:lnTo>
                      <a:pt x="9181" y="14374"/>
                    </a:lnTo>
                    <a:lnTo>
                      <a:pt x="10294" y="13262"/>
                    </a:lnTo>
                    <a:lnTo>
                      <a:pt x="12102" y="11469"/>
                    </a:lnTo>
                    <a:lnTo>
                      <a:pt x="12519" y="11036"/>
                    </a:lnTo>
                    <a:lnTo>
                      <a:pt x="13632" y="9923"/>
                    </a:lnTo>
                    <a:lnTo>
                      <a:pt x="14745" y="8810"/>
                    </a:lnTo>
                    <a:lnTo>
                      <a:pt x="15858" y="7697"/>
                    </a:lnTo>
                    <a:lnTo>
                      <a:pt x="16970" y="6585"/>
                    </a:lnTo>
                    <a:lnTo>
                      <a:pt x="18083" y="5472"/>
                    </a:lnTo>
                    <a:lnTo>
                      <a:pt x="19196" y="4359"/>
                    </a:lnTo>
                    <a:lnTo>
                      <a:pt x="20309" y="3246"/>
                    </a:lnTo>
                    <a:lnTo>
                      <a:pt x="21422" y="2133"/>
                    </a:lnTo>
                    <a:lnTo>
                      <a:pt x="22550" y="1036"/>
                    </a:lnTo>
                    <a:lnTo>
                      <a:pt x="23446" y="140"/>
                    </a:lnTo>
                    <a:lnTo>
                      <a:pt x="23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3" name="Google Shape;1203;p9"/>
              <p:cNvSpPr/>
              <p:nvPr/>
            </p:nvSpPr>
            <p:spPr>
              <a:xfrm>
                <a:off x="3012125" y="1514763"/>
                <a:ext cx="579225" cy="579250"/>
              </a:xfrm>
              <a:custGeom>
                <a:rect b="b" l="l" r="r" t="t"/>
                <a:pathLst>
                  <a:path extrusionOk="0" h="23170" w="23169">
                    <a:moveTo>
                      <a:pt x="23091" y="1"/>
                    </a:moveTo>
                    <a:lnTo>
                      <a:pt x="22705" y="387"/>
                    </a:lnTo>
                    <a:lnTo>
                      <a:pt x="21592" y="1500"/>
                    </a:lnTo>
                    <a:lnTo>
                      <a:pt x="20479" y="2613"/>
                    </a:lnTo>
                    <a:lnTo>
                      <a:pt x="19351" y="3726"/>
                    </a:lnTo>
                    <a:lnTo>
                      <a:pt x="18238" y="4839"/>
                    </a:lnTo>
                    <a:lnTo>
                      <a:pt x="17126" y="5951"/>
                    </a:lnTo>
                    <a:lnTo>
                      <a:pt x="16013" y="7064"/>
                    </a:lnTo>
                    <a:lnTo>
                      <a:pt x="14915" y="8177"/>
                    </a:lnTo>
                    <a:lnTo>
                      <a:pt x="13803" y="9290"/>
                    </a:lnTo>
                    <a:lnTo>
                      <a:pt x="12690" y="10403"/>
                    </a:lnTo>
                    <a:lnTo>
                      <a:pt x="11577" y="11516"/>
                    </a:lnTo>
                    <a:lnTo>
                      <a:pt x="10464" y="12628"/>
                    </a:lnTo>
                    <a:lnTo>
                      <a:pt x="9351" y="13741"/>
                    </a:lnTo>
                    <a:lnTo>
                      <a:pt x="8238" y="14854"/>
                    </a:lnTo>
                    <a:lnTo>
                      <a:pt x="7126" y="15967"/>
                    </a:lnTo>
                    <a:lnTo>
                      <a:pt x="6013" y="17080"/>
                    </a:lnTo>
                    <a:lnTo>
                      <a:pt x="4900" y="18192"/>
                    </a:lnTo>
                    <a:lnTo>
                      <a:pt x="3787" y="19305"/>
                    </a:lnTo>
                    <a:lnTo>
                      <a:pt x="2659" y="20434"/>
                    </a:lnTo>
                    <a:lnTo>
                      <a:pt x="1546" y="21546"/>
                    </a:lnTo>
                    <a:lnTo>
                      <a:pt x="433" y="22659"/>
                    </a:lnTo>
                    <a:lnTo>
                      <a:pt x="1" y="23092"/>
                    </a:lnTo>
                    <a:lnTo>
                      <a:pt x="124" y="23169"/>
                    </a:lnTo>
                    <a:lnTo>
                      <a:pt x="712" y="22582"/>
                    </a:lnTo>
                    <a:lnTo>
                      <a:pt x="1824" y="21469"/>
                    </a:lnTo>
                    <a:lnTo>
                      <a:pt x="2937" y="20356"/>
                    </a:lnTo>
                    <a:lnTo>
                      <a:pt x="4050" y="19259"/>
                    </a:lnTo>
                    <a:lnTo>
                      <a:pt x="5163" y="18146"/>
                    </a:lnTo>
                    <a:lnTo>
                      <a:pt x="6276" y="17033"/>
                    </a:lnTo>
                    <a:lnTo>
                      <a:pt x="7388" y="15920"/>
                    </a:lnTo>
                    <a:lnTo>
                      <a:pt x="8501" y="14808"/>
                    </a:lnTo>
                    <a:lnTo>
                      <a:pt x="9614" y="13695"/>
                    </a:lnTo>
                    <a:lnTo>
                      <a:pt x="10727" y="12582"/>
                    </a:lnTo>
                    <a:lnTo>
                      <a:pt x="11840" y="11469"/>
                    </a:lnTo>
                    <a:lnTo>
                      <a:pt x="12952" y="10356"/>
                    </a:lnTo>
                    <a:lnTo>
                      <a:pt x="14065" y="9244"/>
                    </a:lnTo>
                    <a:lnTo>
                      <a:pt x="15178" y="8131"/>
                    </a:lnTo>
                    <a:lnTo>
                      <a:pt x="16291" y="7018"/>
                    </a:lnTo>
                    <a:lnTo>
                      <a:pt x="17404" y="5905"/>
                    </a:lnTo>
                    <a:lnTo>
                      <a:pt x="18517" y="4792"/>
                    </a:lnTo>
                    <a:lnTo>
                      <a:pt x="19629" y="3679"/>
                    </a:lnTo>
                    <a:lnTo>
                      <a:pt x="20742" y="2567"/>
                    </a:lnTo>
                    <a:lnTo>
                      <a:pt x="21855" y="1454"/>
                    </a:lnTo>
                    <a:lnTo>
                      <a:pt x="22968" y="341"/>
                    </a:lnTo>
                    <a:lnTo>
                      <a:pt x="23169" y="125"/>
                    </a:lnTo>
                    <a:lnTo>
                      <a:pt x="230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4" name="Google Shape;1204;p9"/>
              <p:cNvSpPr/>
              <p:nvPr/>
            </p:nvSpPr>
            <p:spPr>
              <a:xfrm>
                <a:off x="2947200" y="1449863"/>
                <a:ext cx="598175" cy="598150"/>
              </a:xfrm>
              <a:custGeom>
                <a:rect b="b" l="l" r="r" t="t"/>
                <a:pathLst>
                  <a:path extrusionOk="0" h="23926" w="23927">
                    <a:moveTo>
                      <a:pt x="23834" y="0"/>
                    </a:moveTo>
                    <a:lnTo>
                      <a:pt x="23076" y="758"/>
                    </a:lnTo>
                    <a:lnTo>
                      <a:pt x="21948" y="1871"/>
                    </a:lnTo>
                    <a:lnTo>
                      <a:pt x="20835" y="2983"/>
                    </a:lnTo>
                    <a:lnTo>
                      <a:pt x="19723" y="4096"/>
                    </a:lnTo>
                    <a:lnTo>
                      <a:pt x="18610" y="5209"/>
                    </a:lnTo>
                    <a:lnTo>
                      <a:pt x="17512" y="6322"/>
                    </a:lnTo>
                    <a:lnTo>
                      <a:pt x="16400" y="7435"/>
                    </a:lnTo>
                    <a:lnTo>
                      <a:pt x="15287" y="8547"/>
                    </a:lnTo>
                    <a:lnTo>
                      <a:pt x="14174" y="9660"/>
                    </a:lnTo>
                    <a:lnTo>
                      <a:pt x="13061" y="10773"/>
                    </a:lnTo>
                    <a:lnTo>
                      <a:pt x="11948" y="11886"/>
                    </a:lnTo>
                    <a:lnTo>
                      <a:pt x="10835" y="12999"/>
                    </a:lnTo>
                    <a:lnTo>
                      <a:pt x="9723" y="14112"/>
                    </a:lnTo>
                    <a:lnTo>
                      <a:pt x="8610" y="15224"/>
                    </a:lnTo>
                    <a:lnTo>
                      <a:pt x="7497" y="16337"/>
                    </a:lnTo>
                    <a:lnTo>
                      <a:pt x="6384" y="17450"/>
                    </a:lnTo>
                    <a:lnTo>
                      <a:pt x="5271" y="18563"/>
                    </a:lnTo>
                    <a:lnTo>
                      <a:pt x="4159" y="19676"/>
                    </a:lnTo>
                    <a:lnTo>
                      <a:pt x="3046" y="20788"/>
                    </a:lnTo>
                    <a:lnTo>
                      <a:pt x="805" y="23030"/>
                    </a:lnTo>
                    <a:lnTo>
                      <a:pt x="1" y="23833"/>
                    </a:lnTo>
                    <a:lnTo>
                      <a:pt x="109" y="23926"/>
                    </a:lnTo>
                    <a:lnTo>
                      <a:pt x="1083" y="22952"/>
                    </a:lnTo>
                    <a:lnTo>
                      <a:pt x="2196" y="21839"/>
                    </a:lnTo>
                    <a:lnTo>
                      <a:pt x="3309" y="20727"/>
                    </a:lnTo>
                    <a:lnTo>
                      <a:pt x="4421" y="19614"/>
                    </a:lnTo>
                    <a:lnTo>
                      <a:pt x="5534" y="18501"/>
                    </a:lnTo>
                    <a:lnTo>
                      <a:pt x="6647" y="17388"/>
                    </a:lnTo>
                    <a:lnTo>
                      <a:pt x="7760" y="16275"/>
                    </a:lnTo>
                    <a:lnTo>
                      <a:pt x="8873" y="15163"/>
                    </a:lnTo>
                    <a:lnTo>
                      <a:pt x="9985" y="14050"/>
                    </a:lnTo>
                    <a:lnTo>
                      <a:pt x="11098" y="12937"/>
                    </a:lnTo>
                    <a:lnTo>
                      <a:pt x="12211" y="11824"/>
                    </a:lnTo>
                    <a:lnTo>
                      <a:pt x="13324" y="10711"/>
                    </a:lnTo>
                    <a:lnTo>
                      <a:pt x="14437" y="9598"/>
                    </a:lnTo>
                    <a:lnTo>
                      <a:pt x="15549" y="8486"/>
                    </a:lnTo>
                    <a:lnTo>
                      <a:pt x="16662" y="7373"/>
                    </a:lnTo>
                    <a:lnTo>
                      <a:pt x="17775" y="6260"/>
                    </a:lnTo>
                    <a:lnTo>
                      <a:pt x="18888" y="5147"/>
                    </a:lnTo>
                    <a:lnTo>
                      <a:pt x="20001" y="4034"/>
                    </a:lnTo>
                    <a:lnTo>
                      <a:pt x="21114" y="2937"/>
                    </a:lnTo>
                    <a:lnTo>
                      <a:pt x="22226" y="1809"/>
                    </a:lnTo>
                    <a:lnTo>
                      <a:pt x="23339" y="696"/>
                    </a:lnTo>
                    <a:lnTo>
                      <a:pt x="23927" y="109"/>
                    </a:lnTo>
                    <a:lnTo>
                      <a:pt x="238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5" name="Google Shape;1205;p9"/>
              <p:cNvSpPr/>
              <p:nvPr/>
            </p:nvSpPr>
            <p:spPr>
              <a:xfrm>
                <a:off x="2932525" y="1435188"/>
                <a:ext cx="599725" cy="599700"/>
              </a:xfrm>
              <a:custGeom>
                <a:rect b="b" l="l" r="r" t="t"/>
                <a:pathLst>
                  <a:path extrusionOk="0" h="23988" w="23989">
                    <a:moveTo>
                      <a:pt x="23880" y="0"/>
                    </a:moveTo>
                    <a:lnTo>
                      <a:pt x="23663" y="232"/>
                    </a:lnTo>
                    <a:lnTo>
                      <a:pt x="22535" y="1345"/>
                    </a:lnTo>
                    <a:lnTo>
                      <a:pt x="21422" y="2458"/>
                    </a:lnTo>
                    <a:lnTo>
                      <a:pt x="20310" y="3570"/>
                    </a:lnTo>
                    <a:lnTo>
                      <a:pt x="19197" y="4683"/>
                    </a:lnTo>
                    <a:lnTo>
                      <a:pt x="18099" y="5796"/>
                    </a:lnTo>
                    <a:lnTo>
                      <a:pt x="16987" y="6909"/>
                    </a:lnTo>
                    <a:lnTo>
                      <a:pt x="15874" y="8022"/>
                    </a:lnTo>
                    <a:lnTo>
                      <a:pt x="14761" y="9134"/>
                    </a:lnTo>
                    <a:lnTo>
                      <a:pt x="13648" y="10247"/>
                    </a:lnTo>
                    <a:lnTo>
                      <a:pt x="12535" y="11360"/>
                    </a:lnTo>
                    <a:lnTo>
                      <a:pt x="11422" y="12473"/>
                    </a:lnTo>
                    <a:lnTo>
                      <a:pt x="10310" y="13586"/>
                    </a:lnTo>
                    <a:lnTo>
                      <a:pt x="9197" y="14699"/>
                    </a:lnTo>
                    <a:lnTo>
                      <a:pt x="8084" y="15811"/>
                    </a:lnTo>
                    <a:lnTo>
                      <a:pt x="6971" y="16924"/>
                    </a:lnTo>
                    <a:lnTo>
                      <a:pt x="5858" y="18037"/>
                    </a:lnTo>
                    <a:lnTo>
                      <a:pt x="4746" y="19150"/>
                    </a:lnTo>
                    <a:lnTo>
                      <a:pt x="3633" y="20263"/>
                    </a:lnTo>
                    <a:lnTo>
                      <a:pt x="2520" y="21375"/>
                    </a:lnTo>
                    <a:lnTo>
                      <a:pt x="1407" y="22488"/>
                    </a:lnTo>
                    <a:lnTo>
                      <a:pt x="279" y="23617"/>
                    </a:lnTo>
                    <a:lnTo>
                      <a:pt x="1" y="23879"/>
                    </a:lnTo>
                    <a:lnTo>
                      <a:pt x="109" y="23987"/>
                    </a:lnTo>
                    <a:lnTo>
                      <a:pt x="557" y="23555"/>
                    </a:lnTo>
                    <a:lnTo>
                      <a:pt x="1670" y="22426"/>
                    </a:lnTo>
                    <a:lnTo>
                      <a:pt x="2783" y="21314"/>
                    </a:lnTo>
                    <a:lnTo>
                      <a:pt x="3896" y="20201"/>
                    </a:lnTo>
                    <a:lnTo>
                      <a:pt x="5008" y="19088"/>
                    </a:lnTo>
                    <a:lnTo>
                      <a:pt x="6121" y="17975"/>
                    </a:lnTo>
                    <a:lnTo>
                      <a:pt x="7234" y="16862"/>
                    </a:lnTo>
                    <a:lnTo>
                      <a:pt x="8347" y="15750"/>
                    </a:lnTo>
                    <a:lnTo>
                      <a:pt x="10495" y="13617"/>
                    </a:lnTo>
                    <a:lnTo>
                      <a:pt x="10572" y="13524"/>
                    </a:lnTo>
                    <a:lnTo>
                      <a:pt x="11685" y="12411"/>
                    </a:lnTo>
                    <a:lnTo>
                      <a:pt x="12798" y="11298"/>
                    </a:lnTo>
                    <a:lnTo>
                      <a:pt x="13911" y="10185"/>
                    </a:lnTo>
                    <a:lnTo>
                      <a:pt x="15024" y="9073"/>
                    </a:lnTo>
                    <a:lnTo>
                      <a:pt x="16136" y="7960"/>
                    </a:lnTo>
                    <a:lnTo>
                      <a:pt x="17249" y="6847"/>
                    </a:lnTo>
                    <a:lnTo>
                      <a:pt x="18362" y="5734"/>
                    </a:lnTo>
                    <a:lnTo>
                      <a:pt x="19475" y="4621"/>
                    </a:lnTo>
                    <a:lnTo>
                      <a:pt x="20588" y="3524"/>
                    </a:lnTo>
                    <a:lnTo>
                      <a:pt x="21701" y="2396"/>
                    </a:lnTo>
                    <a:lnTo>
                      <a:pt x="22813" y="1283"/>
                    </a:lnTo>
                    <a:lnTo>
                      <a:pt x="23926" y="170"/>
                    </a:lnTo>
                    <a:lnTo>
                      <a:pt x="23988" y="108"/>
                    </a:lnTo>
                    <a:cubicBezTo>
                      <a:pt x="23957" y="77"/>
                      <a:pt x="23911" y="46"/>
                      <a:pt x="238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6" name="Google Shape;1206;p9"/>
              <p:cNvSpPr/>
              <p:nvPr/>
            </p:nvSpPr>
            <p:spPr>
              <a:xfrm>
                <a:off x="2962675" y="1464938"/>
                <a:ext cx="595075" cy="595450"/>
              </a:xfrm>
              <a:custGeom>
                <a:rect b="b" l="l" r="r" t="t"/>
                <a:pathLst>
                  <a:path extrusionOk="0" h="23818" w="23803">
                    <a:moveTo>
                      <a:pt x="23709" y="0"/>
                    </a:moveTo>
                    <a:lnTo>
                      <a:pt x="23570" y="155"/>
                    </a:lnTo>
                    <a:lnTo>
                      <a:pt x="22457" y="1268"/>
                    </a:lnTo>
                    <a:lnTo>
                      <a:pt x="21329" y="2380"/>
                    </a:lnTo>
                    <a:lnTo>
                      <a:pt x="20216" y="3493"/>
                    </a:lnTo>
                    <a:lnTo>
                      <a:pt x="19104" y="4606"/>
                    </a:lnTo>
                    <a:lnTo>
                      <a:pt x="17991" y="5719"/>
                    </a:lnTo>
                    <a:lnTo>
                      <a:pt x="16893" y="6832"/>
                    </a:lnTo>
                    <a:lnTo>
                      <a:pt x="15781" y="7944"/>
                    </a:lnTo>
                    <a:lnTo>
                      <a:pt x="14668" y="9057"/>
                    </a:lnTo>
                    <a:lnTo>
                      <a:pt x="13555" y="10170"/>
                    </a:lnTo>
                    <a:lnTo>
                      <a:pt x="12442" y="11283"/>
                    </a:lnTo>
                    <a:lnTo>
                      <a:pt x="11329" y="12396"/>
                    </a:lnTo>
                    <a:lnTo>
                      <a:pt x="10216" y="13509"/>
                    </a:lnTo>
                    <a:lnTo>
                      <a:pt x="9104" y="14621"/>
                    </a:lnTo>
                    <a:lnTo>
                      <a:pt x="7991" y="15734"/>
                    </a:lnTo>
                    <a:lnTo>
                      <a:pt x="5812" y="17913"/>
                    </a:lnTo>
                    <a:lnTo>
                      <a:pt x="5765" y="17960"/>
                    </a:lnTo>
                    <a:lnTo>
                      <a:pt x="4652" y="19073"/>
                    </a:lnTo>
                    <a:lnTo>
                      <a:pt x="3540" y="20185"/>
                    </a:lnTo>
                    <a:lnTo>
                      <a:pt x="2427" y="21298"/>
                    </a:lnTo>
                    <a:lnTo>
                      <a:pt x="1298" y="22427"/>
                    </a:lnTo>
                    <a:lnTo>
                      <a:pt x="186" y="23539"/>
                    </a:lnTo>
                    <a:lnTo>
                      <a:pt x="0" y="23725"/>
                    </a:lnTo>
                    <a:lnTo>
                      <a:pt x="108" y="23818"/>
                    </a:lnTo>
                    <a:lnTo>
                      <a:pt x="464" y="23462"/>
                    </a:lnTo>
                    <a:lnTo>
                      <a:pt x="1577" y="22349"/>
                    </a:lnTo>
                    <a:lnTo>
                      <a:pt x="2690" y="21236"/>
                    </a:lnTo>
                    <a:lnTo>
                      <a:pt x="3802" y="20124"/>
                    </a:lnTo>
                    <a:lnTo>
                      <a:pt x="4915" y="19011"/>
                    </a:lnTo>
                    <a:lnTo>
                      <a:pt x="6028" y="17898"/>
                    </a:lnTo>
                    <a:lnTo>
                      <a:pt x="7141" y="16785"/>
                    </a:lnTo>
                    <a:lnTo>
                      <a:pt x="8254" y="15672"/>
                    </a:lnTo>
                    <a:lnTo>
                      <a:pt x="9366" y="14560"/>
                    </a:lnTo>
                    <a:lnTo>
                      <a:pt x="10479" y="13447"/>
                    </a:lnTo>
                    <a:lnTo>
                      <a:pt x="11592" y="12334"/>
                    </a:lnTo>
                    <a:lnTo>
                      <a:pt x="12705" y="11221"/>
                    </a:lnTo>
                    <a:lnTo>
                      <a:pt x="13818" y="10108"/>
                    </a:lnTo>
                    <a:lnTo>
                      <a:pt x="14930" y="8995"/>
                    </a:lnTo>
                    <a:lnTo>
                      <a:pt x="16043" y="7883"/>
                    </a:lnTo>
                    <a:lnTo>
                      <a:pt x="17156" y="6770"/>
                    </a:lnTo>
                    <a:lnTo>
                      <a:pt x="18269" y="5657"/>
                    </a:lnTo>
                    <a:lnTo>
                      <a:pt x="19382" y="4544"/>
                    </a:lnTo>
                    <a:lnTo>
                      <a:pt x="20495" y="3431"/>
                    </a:lnTo>
                    <a:lnTo>
                      <a:pt x="21607" y="2334"/>
                    </a:lnTo>
                    <a:lnTo>
                      <a:pt x="22720" y="1206"/>
                    </a:lnTo>
                    <a:lnTo>
                      <a:pt x="23802" y="124"/>
                    </a:lnTo>
                    <a:lnTo>
                      <a:pt x="237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7" name="Google Shape;1207;p9"/>
              <p:cNvSpPr/>
              <p:nvPr/>
            </p:nvSpPr>
            <p:spPr>
              <a:xfrm>
                <a:off x="2919000" y="1421663"/>
                <a:ext cx="599325" cy="599325"/>
              </a:xfrm>
              <a:custGeom>
                <a:rect b="b" l="l" r="r" t="t"/>
                <a:pathLst>
                  <a:path extrusionOk="0" h="23973" w="23973">
                    <a:moveTo>
                      <a:pt x="23864" y="0"/>
                    </a:moveTo>
                    <a:lnTo>
                      <a:pt x="23076" y="773"/>
                    </a:lnTo>
                    <a:lnTo>
                      <a:pt x="21963" y="1886"/>
                    </a:lnTo>
                    <a:lnTo>
                      <a:pt x="20851" y="2999"/>
                    </a:lnTo>
                    <a:lnTo>
                      <a:pt x="19738" y="4111"/>
                    </a:lnTo>
                    <a:lnTo>
                      <a:pt x="18640" y="5224"/>
                    </a:lnTo>
                    <a:lnTo>
                      <a:pt x="17528" y="6337"/>
                    </a:lnTo>
                    <a:lnTo>
                      <a:pt x="16415" y="7450"/>
                    </a:lnTo>
                    <a:lnTo>
                      <a:pt x="15302" y="8563"/>
                    </a:lnTo>
                    <a:lnTo>
                      <a:pt x="14189" y="9675"/>
                    </a:lnTo>
                    <a:lnTo>
                      <a:pt x="13076" y="10788"/>
                    </a:lnTo>
                    <a:lnTo>
                      <a:pt x="11963" y="11901"/>
                    </a:lnTo>
                    <a:lnTo>
                      <a:pt x="10851" y="13014"/>
                    </a:lnTo>
                    <a:lnTo>
                      <a:pt x="9738" y="14127"/>
                    </a:lnTo>
                    <a:lnTo>
                      <a:pt x="8069" y="15796"/>
                    </a:lnTo>
                    <a:lnTo>
                      <a:pt x="7512" y="16352"/>
                    </a:lnTo>
                    <a:lnTo>
                      <a:pt x="6399" y="17465"/>
                    </a:lnTo>
                    <a:lnTo>
                      <a:pt x="5287" y="18578"/>
                    </a:lnTo>
                    <a:lnTo>
                      <a:pt x="4174" y="19691"/>
                    </a:lnTo>
                    <a:lnTo>
                      <a:pt x="3061" y="20804"/>
                    </a:lnTo>
                    <a:lnTo>
                      <a:pt x="1948" y="21916"/>
                    </a:lnTo>
                    <a:lnTo>
                      <a:pt x="835" y="23029"/>
                    </a:lnTo>
                    <a:lnTo>
                      <a:pt x="1" y="23864"/>
                    </a:lnTo>
                    <a:lnTo>
                      <a:pt x="109" y="23972"/>
                    </a:lnTo>
                    <a:lnTo>
                      <a:pt x="1098" y="22967"/>
                    </a:lnTo>
                    <a:lnTo>
                      <a:pt x="2211" y="21855"/>
                    </a:lnTo>
                    <a:lnTo>
                      <a:pt x="3324" y="20742"/>
                    </a:lnTo>
                    <a:lnTo>
                      <a:pt x="5549" y="18516"/>
                    </a:lnTo>
                    <a:lnTo>
                      <a:pt x="6662" y="17403"/>
                    </a:lnTo>
                    <a:lnTo>
                      <a:pt x="7775" y="16291"/>
                    </a:lnTo>
                    <a:lnTo>
                      <a:pt x="8888" y="15178"/>
                    </a:lnTo>
                    <a:lnTo>
                      <a:pt x="10001" y="14065"/>
                    </a:lnTo>
                    <a:lnTo>
                      <a:pt x="11113" y="12952"/>
                    </a:lnTo>
                    <a:lnTo>
                      <a:pt x="12226" y="11839"/>
                    </a:lnTo>
                    <a:lnTo>
                      <a:pt x="13339" y="10726"/>
                    </a:lnTo>
                    <a:lnTo>
                      <a:pt x="14452" y="9614"/>
                    </a:lnTo>
                    <a:lnTo>
                      <a:pt x="15565" y="8501"/>
                    </a:lnTo>
                    <a:lnTo>
                      <a:pt x="16677" y="7388"/>
                    </a:lnTo>
                    <a:lnTo>
                      <a:pt x="17790" y="6275"/>
                    </a:lnTo>
                    <a:lnTo>
                      <a:pt x="18903" y="5162"/>
                    </a:lnTo>
                    <a:lnTo>
                      <a:pt x="20016" y="4065"/>
                    </a:lnTo>
                    <a:lnTo>
                      <a:pt x="21129" y="2937"/>
                    </a:lnTo>
                    <a:lnTo>
                      <a:pt x="22242" y="1824"/>
                    </a:lnTo>
                    <a:lnTo>
                      <a:pt x="23354" y="711"/>
                    </a:lnTo>
                    <a:lnTo>
                      <a:pt x="23973" y="93"/>
                    </a:lnTo>
                    <a:lnTo>
                      <a:pt x="238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8" name="Google Shape;1208;p9"/>
              <p:cNvSpPr/>
              <p:nvPr/>
            </p:nvSpPr>
            <p:spPr>
              <a:xfrm>
                <a:off x="3420150" y="1922813"/>
                <a:ext cx="178550" cy="178525"/>
              </a:xfrm>
              <a:custGeom>
                <a:rect b="b" l="l" r="r" t="t"/>
                <a:pathLst>
                  <a:path extrusionOk="0" h="7141" w="7142">
                    <a:moveTo>
                      <a:pt x="7141" y="0"/>
                    </a:moveTo>
                    <a:lnTo>
                      <a:pt x="6369" y="758"/>
                    </a:lnTo>
                    <a:lnTo>
                      <a:pt x="5256" y="1870"/>
                    </a:lnTo>
                    <a:lnTo>
                      <a:pt x="3092" y="4050"/>
                    </a:lnTo>
                    <a:lnTo>
                      <a:pt x="3030" y="4112"/>
                    </a:lnTo>
                    <a:lnTo>
                      <a:pt x="1917" y="5224"/>
                    </a:lnTo>
                    <a:lnTo>
                      <a:pt x="805" y="6337"/>
                    </a:lnTo>
                    <a:lnTo>
                      <a:pt x="1" y="7141"/>
                    </a:lnTo>
                    <a:cubicBezTo>
                      <a:pt x="155" y="7064"/>
                      <a:pt x="295" y="6971"/>
                      <a:pt x="449" y="6894"/>
                    </a:cubicBezTo>
                    <a:lnTo>
                      <a:pt x="1083" y="6260"/>
                    </a:lnTo>
                    <a:lnTo>
                      <a:pt x="2196" y="5147"/>
                    </a:lnTo>
                    <a:lnTo>
                      <a:pt x="3308" y="4034"/>
                    </a:lnTo>
                    <a:lnTo>
                      <a:pt x="4421" y="2921"/>
                    </a:lnTo>
                    <a:lnTo>
                      <a:pt x="5534" y="1809"/>
                    </a:lnTo>
                    <a:lnTo>
                      <a:pt x="6647" y="696"/>
                    </a:lnTo>
                    <a:lnTo>
                      <a:pt x="6894" y="448"/>
                    </a:lnTo>
                    <a:cubicBezTo>
                      <a:pt x="6971" y="294"/>
                      <a:pt x="7064" y="155"/>
                      <a:pt x="7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9" name="Google Shape;1209;p9"/>
              <p:cNvSpPr/>
              <p:nvPr/>
            </p:nvSpPr>
            <p:spPr>
              <a:xfrm>
                <a:off x="3370325" y="1872588"/>
                <a:ext cx="250775" cy="250775"/>
              </a:xfrm>
              <a:custGeom>
                <a:rect b="b" l="l" r="r" t="t"/>
                <a:pathLst>
                  <a:path extrusionOk="0" h="10031" w="10031">
                    <a:moveTo>
                      <a:pt x="10031" y="0"/>
                    </a:moveTo>
                    <a:lnTo>
                      <a:pt x="9490" y="541"/>
                    </a:lnTo>
                    <a:lnTo>
                      <a:pt x="8377" y="1654"/>
                    </a:lnTo>
                    <a:lnTo>
                      <a:pt x="7264" y="2767"/>
                    </a:lnTo>
                    <a:lnTo>
                      <a:pt x="6151" y="3879"/>
                    </a:lnTo>
                    <a:lnTo>
                      <a:pt x="5023" y="4992"/>
                    </a:lnTo>
                    <a:lnTo>
                      <a:pt x="3926" y="6121"/>
                    </a:lnTo>
                    <a:lnTo>
                      <a:pt x="2813" y="7233"/>
                    </a:lnTo>
                    <a:lnTo>
                      <a:pt x="1700" y="8346"/>
                    </a:lnTo>
                    <a:lnTo>
                      <a:pt x="0" y="10031"/>
                    </a:lnTo>
                    <a:lnTo>
                      <a:pt x="325" y="9907"/>
                    </a:lnTo>
                    <a:lnTo>
                      <a:pt x="850" y="9382"/>
                    </a:lnTo>
                    <a:lnTo>
                      <a:pt x="1963" y="8269"/>
                    </a:lnTo>
                    <a:lnTo>
                      <a:pt x="3076" y="7156"/>
                    </a:lnTo>
                    <a:lnTo>
                      <a:pt x="4189" y="6043"/>
                    </a:lnTo>
                    <a:lnTo>
                      <a:pt x="5301" y="4930"/>
                    </a:lnTo>
                    <a:lnTo>
                      <a:pt x="6414" y="3818"/>
                    </a:lnTo>
                    <a:lnTo>
                      <a:pt x="7527" y="2705"/>
                    </a:lnTo>
                    <a:lnTo>
                      <a:pt x="8640" y="1592"/>
                    </a:lnTo>
                    <a:lnTo>
                      <a:pt x="9753" y="479"/>
                    </a:lnTo>
                    <a:lnTo>
                      <a:pt x="9907" y="340"/>
                    </a:lnTo>
                    <a:cubicBezTo>
                      <a:pt x="9954" y="232"/>
                      <a:pt x="9985" y="124"/>
                      <a:pt x="10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0" name="Google Shape;1210;p9"/>
              <p:cNvSpPr/>
              <p:nvPr/>
            </p:nvSpPr>
            <p:spPr>
              <a:xfrm>
                <a:off x="3329750" y="1832388"/>
                <a:ext cx="303725" cy="303725"/>
              </a:xfrm>
              <a:custGeom>
                <a:rect b="b" l="l" r="r" t="t"/>
                <a:pathLst>
                  <a:path extrusionOk="0" h="12149" w="12149">
                    <a:moveTo>
                      <a:pt x="12148" y="1"/>
                    </a:moveTo>
                    <a:lnTo>
                      <a:pt x="11097" y="1036"/>
                    </a:lnTo>
                    <a:lnTo>
                      <a:pt x="9985" y="2149"/>
                    </a:lnTo>
                    <a:lnTo>
                      <a:pt x="8872" y="3262"/>
                    </a:lnTo>
                    <a:lnTo>
                      <a:pt x="7759" y="4375"/>
                    </a:lnTo>
                    <a:lnTo>
                      <a:pt x="6646" y="5487"/>
                    </a:lnTo>
                    <a:lnTo>
                      <a:pt x="5533" y="6600"/>
                    </a:lnTo>
                    <a:lnTo>
                      <a:pt x="4436" y="7729"/>
                    </a:lnTo>
                    <a:lnTo>
                      <a:pt x="3323" y="8841"/>
                    </a:lnTo>
                    <a:lnTo>
                      <a:pt x="2210" y="9939"/>
                    </a:lnTo>
                    <a:lnTo>
                      <a:pt x="1098" y="11052"/>
                    </a:lnTo>
                    <a:lnTo>
                      <a:pt x="0" y="12149"/>
                    </a:lnTo>
                    <a:lnTo>
                      <a:pt x="278" y="12072"/>
                    </a:lnTo>
                    <a:lnTo>
                      <a:pt x="1360" y="10990"/>
                    </a:lnTo>
                    <a:lnTo>
                      <a:pt x="2473" y="9877"/>
                    </a:lnTo>
                    <a:lnTo>
                      <a:pt x="3586" y="8764"/>
                    </a:lnTo>
                    <a:lnTo>
                      <a:pt x="4699" y="7651"/>
                    </a:lnTo>
                    <a:lnTo>
                      <a:pt x="5812" y="6538"/>
                    </a:lnTo>
                    <a:lnTo>
                      <a:pt x="6924" y="5426"/>
                    </a:lnTo>
                    <a:lnTo>
                      <a:pt x="8037" y="4313"/>
                    </a:lnTo>
                    <a:lnTo>
                      <a:pt x="9150" y="3200"/>
                    </a:lnTo>
                    <a:lnTo>
                      <a:pt x="10263" y="2087"/>
                    </a:lnTo>
                    <a:lnTo>
                      <a:pt x="11376" y="974"/>
                    </a:lnTo>
                    <a:lnTo>
                      <a:pt x="12071" y="279"/>
                    </a:lnTo>
                    <a:cubicBezTo>
                      <a:pt x="12087" y="186"/>
                      <a:pt x="12118" y="93"/>
                      <a:pt x="121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1" name="Google Shape;1211;p9"/>
              <p:cNvSpPr/>
              <p:nvPr/>
            </p:nvSpPr>
            <p:spPr>
              <a:xfrm>
                <a:off x="3294575" y="1797238"/>
                <a:ext cx="346250" cy="346225"/>
              </a:xfrm>
              <a:custGeom>
                <a:rect b="b" l="l" r="r" t="t"/>
                <a:pathLst>
                  <a:path extrusionOk="0" h="13849" w="13850">
                    <a:moveTo>
                      <a:pt x="13849" y="0"/>
                    </a:moveTo>
                    <a:lnTo>
                      <a:pt x="13061" y="773"/>
                    </a:lnTo>
                    <a:lnTo>
                      <a:pt x="12504" y="1329"/>
                    </a:lnTo>
                    <a:lnTo>
                      <a:pt x="11392" y="2442"/>
                    </a:lnTo>
                    <a:lnTo>
                      <a:pt x="10279" y="3555"/>
                    </a:lnTo>
                    <a:lnTo>
                      <a:pt x="9166" y="4668"/>
                    </a:lnTo>
                    <a:lnTo>
                      <a:pt x="8053" y="5781"/>
                    </a:lnTo>
                    <a:lnTo>
                      <a:pt x="6940" y="6893"/>
                    </a:lnTo>
                    <a:lnTo>
                      <a:pt x="5828" y="8006"/>
                    </a:lnTo>
                    <a:lnTo>
                      <a:pt x="4730" y="9135"/>
                    </a:lnTo>
                    <a:lnTo>
                      <a:pt x="3617" y="10232"/>
                    </a:lnTo>
                    <a:lnTo>
                      <a:pt x="2505" y="11345"/>
                    </a:lnTo>
                    <a:lnTo>
                      <a:pt x="1392" y="12458"/>
                    </a:lnTo>
                    <a:lnTo>
                      <a:pt x="279" y="13570"/>
                    </a:lnTo>
                    <a:lnTo>
                      <a:pt x="1" y="13849"/>
                    </a:lnTo>
                    <a:lnTo>
                      <a:pt x="248" y="13802"/>
                    </a:lnTo>
                    <a:lnTo>
                      <a:pt x="542" y="13509"/>
                    </a:lnTo>
                    <a:lnTo>
                      <a:pt x="1654" y="12396"/>
                    </a:lnTo>
                    <a:lnTo>
                      <a:pt x="2767" y="11283"/>
                    </a:lnTo>
                    <a:lnTo>
                      <a:pt x="3880" y="10170"/>
                    </a:lnTo>
                    <a:lnTo>
                      <a:pt x="6044" y="8006"/>
                    </a:lnTo>
                    <a:lnTo>
                      <a:pt x="6106" y="7944"/>
                    </a:lnTo>
                    <a:lnTo>
                      <a:pt x="7219" y="6832"/>
                    </a:lnTo>
                    <a:lnTo>
                      <a:pt x="8331" y="5719"/>
                    </a:lnTo>
                    <a:lnTo>
                      <a:pt x="10557" y="3493"/>
                    </a:lnTo>
                    <a:lnTo>
                      <a:pt x="11670" y="2380"/>
                    </a:lnTo>
                    <a:lnTo>
                      <a:pt x="12783" y="1268"/>
                    </a:lnTo>
                    <a:lnTo>
                      <a:pt x="13803" y="247"/>
                    </a:lnTo>
                    <a:cubicBezTo>
                      <a:pt x="13818" y="155"/>
                      <a:pt x="13834" y="77"/>
                      <a:pt x="13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2" name="Google Shape;1212;p9"/>
              <p:cNvSpPr/>
              <p:nvPr/>
            </p:nvSpPr>
            <p:spPr>
              <a:xfrm>
                <a:off x="2807725" y="1310763"/>
                <a:ext cx="489575" cy="489200"/>
              </a:xfrm>
              <a:custGeom>
                <a:rect b="b" l="l" r="r" t="t"/>
                <a:pathLst>
                  <a:path extrusionOk="0" h="19568" w="19583">
                    <a:moveTo>
                      <a:pt x="19413" y="0"/>
                    </a:moveTo>
                    <a:lnTo>
                      <a:pt x="18640" y="773"/>
                    </a:lnTo>
                    <a:lnTo>
                      <a:pt x="17527" y="1886"/>
                    </a:lnTo>
                    <a:lnTo>
                      <a:pt x="16414" y="2999"/>
                    </a:lnTo>
                    <a:lnTo>
                      <a:pt x="15302" y="4096"/>
                    </a:lnTo>
                    <a:lnTo>
                      <a:pt x="14173" y="5209"/>
                    </a:lnTo>
                    <a:lnTo>
                      <a:pt x="13061" y="6322"/>
                    </a:lnTo>
                    <a:lnTo>
                      <a:pt x="11948" y="7435"/>
                    </a:lnTo>
                    <a:lnTo>
                      <a:pt x="10835" y="8547"/>
                    </a:lnTo>
                    <a:lnTo>
                      <a:pt x="9722" y="9660"/>
                    </a:lnTo>
                    <a:lnTo>
                      <a:pt x="8609" y="10773"/>
                    </a:lnTo>
                    <a:lnTo>
                      <a:pt x="7496" y="11886"/>
                    </a:lnTo>
                    <a:lnTo>
                      <a:pt x="6384" y="12999"/>
                    </a:lnTo>
                    <a:lnTo>
                      <a:pt x="5271" y="14111"/>
                    </a:lnTo>
                    <a:lnTo>
                      <a:pt x="4158" y="15224"/>
                    </a:lnTo>
                    <a:lnTo>
                      <a:pt x="3045" y="16337"/>
                    </a:lnTo>
                    <a:lnTo>
                      <a:pt x="1932" y="17450"/>
                    </a:lnTo>
                    <a:lnTo>
                      <a:pt x="820" y="18563"/>
                    </a:lnTo>
                    <a:lnTo>
                      <a:pt x="0" y="19382"/>
                    </a:lnTo>
                    <a:lnTo>
                      <a:pt x="31" y="19567"/>
                    </a:lnTo>
                    <a:lnTo>
                      <a:pt x="1098" y="18501"/>
                    </a:lnTo>
                    <a:lnTo>
                      <a:pt x="2211" y="17388"/>
                    </a:lnTo>
                    <a:lnTo>
                      <a:pt x="3323" y="16275"/>
                    </a:lnTo>
                    <a:lnTo>
                      <a:pt x="4436" y="15162"/>
                    </a:lnTo>
                    <a:lnTo>
                      <a:pt x="5549" y="14050"/>
                    </a:lnTo>
                    <a:lnTo>
                      <a:pt x="6662" y="12937"/>
                    </a:lnTo>
                    <a:lnTo>
                      <a:pt x="7775" y="11824"/>
                    </a:lnTo>
                    <a:lnTo>
                      <a:pt x="8888" y="10711"/>
                    </a:lnTo>
                    <a:lnTo>
                      <a:pt x="10000" y="9598"/>
                    </a:lnTo>
                    <a:lnTo>
                      <a:pt x="11113" y="8501"/>
                    </a:lnTo>
                    <a:lnTo>
                      <a:pt x="12226" y="7373"/>
                    </a:lnTo>
                    <a:lnTo>
                      <a:pt x="13339" y="6260"/>
                    </a:lnTo>
                    <a:lnTo>
                      <a:pt x="14452" y="5147"/>
                    </a:lnTo>
                    <a:lnTo>
                      <a:pt x="15564" y="4034"/>
                    </a:lnTo>
                    <a:lnTo>
                      <a:pt x="16677" y="2937"/>
                    </a:lnTo>
                    <a:lnTo>
                      <a:pt x="17790" y="1824"/>
                    </a:lnTo>
                    <a:lnTo>
                      <a:pt x="18903" y="711"/>
                    </a:lnTo>
                    <a:lnTo>
                      <a:pt x="19583" y="16"/>
                    </a:lnTo>
                    <a:lnTo>
                      <a:pt x="194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3" name="Google Shape;1213;p9"/>
              <p:cNvSpPr/>
              <p:nvPr/>
            </p:nvSpPr>
            <p:spPr>
              <a:xfrm>
                <a:off x="2804625" y="1307288"/>
                <a:ext cx="468350" cy="468325"/>
              </a:xfrm>
              <a:custGeom>
                <a:rect b="b" l="l" r="r" t="t"/>
                <a:pathLst>
                  <a:path extrusionOk="0" h="18733" w="18734">
                    <a:moveTo>
                      <a:pt x="18548" y="0"/>
                    </a:moveTo>
                    <a:lnTo>
                      <a:pt x="17651" y="912"/>
                    </a:lnTo>
                    <a:lnTo>
                      <a:pt x="16538" y="2025"/>
                    </a:lnTo>
                    <a:lnTo>
                      <a:pt x="15410" y="3138"/>
                    </a:lnTo>
                    <a:lnTo>
                      <a:pt x="14297" y="4235"/>
                    </a:lnTo>
                    <a:lnTo>
                      <a:pt x="13185" y="5348"/>
                    </a:lnTo>
                    <a:lnTo>
                      <a:pt x="12072" y="6461"/>
                    </a:lnTo>
                    <a:lnTo>
                      <a:pt x="10959" y="7574"/>
                    </a:lnTo>
                    <a:lnTo>
                      <a:pt x="9846" y="8686"/>
                    </a:lnTo>
                    <a:lnTo>
                      <a:pt x="8733" y="9799"/>
                    </a:lnTo>
                    <a:lnTo>
                      <a:pt x="7620" y="10912"/>
                    </a:lnTo>
                    <a:lnTo>
                      <a:pt x="6508" y="12025"/>
                    </a:lnTo>
                    <a:lnTo>
                      <a:pt x="5395" y="13138"/>
                    </a:lnTo>
                    <a:lnTo>
                      <a:pt x="4282" y="14250"/>
                    </a:lnTo>
                    <a:lnTo>
                      <a:pt x="3169" y="15363"/>
                    </a:lnTo>
                    <a:lnTo>
                      <a:pt x="2056" y="16476"/>
                    </a:lnTo>
                    <a:lnTo>
                      <a:pt x="944" y="17589"/>
                    </a:lnTo>
                    <a:lnTo>
                      <a:pt x="1" y="18547"/>
                    </a:lnTo>
                    <a:cubicBezTo>
                      <a:pt x="1" y="18609"/>
                      <a:pt x="16" y="18671"/>
                      <a:pt x="16" y="18733"/>
                    </a:cubicBezTo>
                    <a:lnTo>
                      <a:pt x="109" y="18640"/>
                    </a:lnTo>
                    <a:lnTo>
                      <a:pt x="1222" y="17527"/>
                    </a:lnTo>
                    <a:lnTo>
                      <a:pt x="2335" y="16414"/>
                    </a:lnTo>
                    <a:lnTo>
                      <a:pt x="3447" y="15301"/>
                    </a:lnTo>
                    <a:lnTo>
                      <a:pt x="4560" y="14189"/>
                    </a:lnTo>
                    <a:lnTo>
                      <a:pt x="5673" y="13076"/>
                    </a:lnTo>
                    <a:lnTo>
                      <a:pt x="6786" y="11963"/>
                    </a:lnTo>
                    <a:lnTo>
                      <a:pt x="7899" y="10850"/>
                    </a:lnTo>
                    <a:lnTo>
                      <a:pt x="9012" y="9737"/>
                    </a:lnTo>
                    <a:lnTo>
                      <a:pt x="10124" y="8640"/>
                    </a:lnTo>
                    <a:lnTo>
                      <a:pt x="11237" y="7512"/>
                    </a:lnTo>
                    <a:lnTo>
                      <a:pt x="12350" y="6399"/>
                    </a:lnTo>
                    <a:lnTo>
                      <a:pt x="13463" y="5286"/>
                    </a:lnTo>
                    <a:lnTo>
                      <a:pt x="14576" y="4173"/>
                    </a:lnTo>
                    <a:lnTo>
                      <a:pt x="15688" y="3060"/>
                    </a:lnTo>
                    <a:lnTo>
                      <a:pt x="16786" y="1948"/>
                    </a:lnTo>
                    <a:lnTo>
                      <a:pt x="17899" y="835"/>
                    </a:lnTo>
                    <a:lnTo>
                      <a:pt x="18733" y="16"/>
                    </a:lnTo>
                    <a:lnTo>
                      <a:pt x="185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4" name="Google Shape;1214;p9"/>
              <p:cNvSpPr/>
              <p:nvPr/>
            </p:nvSpPr>
            <p:spPr>
              <a:xfrm>
                <a:off x="2802700" y="1305738"/>
                <a:ext cx="444775" cy="444000"/>
              </a:xfrm>
              <a:custGeom>
                <a:rect b="b" l="l" r="r" t="t"/>
                <a:pathLst>
                  <a:path extrusionOk="0" h="17760" w="17791">
                    <a:moveTo>
                      <a:pt x="17589" y="0"/>
                    </a:moveTo>
                    <a:lnTo>
                      <a:pt x="16615" y="974"/>
                    </a:lnTo>
                    <a:lnTo>
                      <a:pt x="15487" y="2087"/>
                    </a:lnTo>
                    <a:lnTo>
                      <a:pt x="14374" y="3200"/>
                    </a:lnTo>
                    <a:lnTo>
                      <a:pt x="13262" y="4297"/>
                    </a:lnTo>
                    <a:lnTo>
                      <a:pt x="12149" y="5410"/>
                    </a:lnTo>
                    <a:lnTo>
                      <a:pt x="11036" y="6523"/>
                    </a:lnTo>
                    <a:lnTo>
                      <a:pt x="9923" y="7636"/>
                    </a:lnTo>
                    <a:lnTo>
                      <a:pt x="8810" y="8748"/>
                    </a:lnTo>
                    <a:lnTo>
                      <a:pt x="7697" y="9861"/>
                    </a:lnTo>
                    <a:lnTo>
                      <a:pt x="6585" y="10974"/>
                    </a:lnTo>
                    <a:lnTo>
                      <a:pt x="5472" y="12087"/>
                    </a:lnTo>
                    <a:lnTo>
                      <a:pt x="4359" y="13200"/>
                    </a:lnTo>
                    <a:lnTo>
                      <a:pt x="3246" y="14312"/>
                    </a:lnTo>
                    <a:lnTo>
                      <a:pt x="2133" y="15425"/>
                    </a:lnTo>
                    <a:lnTo>
                      <a:pt x="1021" y="16538"/>
                    </a:lnTo>
                    <a:lnTo>
                      <a:pt x="0" y="17558"/>
                    </a:lnTo>
                    <a:lnTo>
                      <a:pt x="0" y="17759"/>
                    </a:lnTo>
                    <a:lnTo>
                      <a:pt x="171" y="17589"/>
                    </a:lnTo>
                    <a:lnTo>
                      <a:pt x="1283" y="16476"/>
                    </a:lnTo>
                    <a:lnTo>
                      <a:pt x="2396" y="15363"/>
                    </a:lnTo>
                    <a:lnTo>
                      <a:pt x="3509" y="14251"/>
                    </a:lnTo>
                    <a:lnTo>
                      <a:pt x="4622" y="13138"/>
                    </a:lnTo>
                    <a:lnTo>
                      <a:pt x="5735" y="12025"/>
                    </a:lnTo>
                    <a:lnTo>
                      <a:pt x="6863" y="10912"/>
                    </a:lnTo>
                    <a:lnTo>
                      <a:pt x="7976" y="9799"/>
                    </a:lnTo>
                    <a:lnTo>
                      <a:pt x="9089" y="8702"/>
                    </a:lnTo>
                    <a:lnTo>
                      <a:pt x="10201" y="7574"/>
                    </a:lnTo>
                    <a:lnTo>
                      <a:pt x="11314" y="6461"/>
                    </a:lnTo>
                    <a:lnTo>
                      <a:pt x="12427" y="5348"/>
                    </a:lnTo>
                    <a:lnTo>
                      <a:pt x="13540" y="4235"/>
                    </a:lnTo>
                    <a:lnTo>
                      <a:pt x="14653" y="3122"/>
                    </a:lnTo>
                    <a:lnTo>
                      <a:pt x="15765" y="2010"/>
                    </a:lnTo>
                    <a:lnTo>
                      <a:pt x="16878" y="897"/>
                    </a:lnTo>
                    <a:lnTo>
                      <a:pt x="1779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5" name="Google Shape;1215;p9"/>
              <p:cNvSpPr/>
              <p:nvPr/>
            </p:nvSpPr>
            <p:spPr>
              <a:xfrm>
                <a:off x="2802325" y="1304963"/>
                <a:ext cx="417700" cy="417725"/>
              </a:xfrm>
              <a:custGeom>
                <a:rect b="b" l="l" r="r" t="t"/>
                <a:pathLst>
                  <a:path extrusionOk="0" h="16709" w="16708">
                    <a:moveTo>
                      <a:pt x="16507" y="0"/>
                    </a:moveTo>
                    <a:lnTo>
                      <a:pt x="15502" y="1005"/>
                    </a:lnTo>
                    <a:lnTo>
                      <a:pt x="14389" y="2118"/>
                    </a:lnTo>
                    <a:lnTo>
                      <a:pt x="13277" y="3231"/>
                    </a:lnTo>
                    <a:lnTo>
                      <a:pt x="12164" y="4328"/>
                    </a:lnTo>
                    <a:lnTo>
                      <a:pt x="11051" y="5441"/>
                    </a:lnTo>
                    <a:lnTo>
                      <a:pt x="9938" y="6554"/>
                    </a:lnTo>
                    <a:lnTo>
                      <a:pt x="8825" y="7667"/>
                    </a:lnTo>
                    <a:lnTo>
                      <a:pt x="7712" y="8779"/>
                    </a:lnTo>
                    <a:lnTo>
                      <a:pt x="6600" y="9892"/>
                    </a:lnTo>
                    <a:lnTo>
                      <a:pt x="5487" y="11005"/>
                    </a:lnTo>
                    <a:lnTo>
                      <a:pt x="4374" y="12118"/>
                    </a:lnTo>
                    <a:lnTo>
                      <a:pt x="3261" y="13231"/>
                    </a:lnTo>
                    <a:lnTo>
                      <a:pt x="2148" y="14343"/>
                    </a:lnTo>
                    <a:lnTo>
                      <a:pt x="1036" y="15456"/>
                    </a:lnTo>
                    <a:lnTo>
                      <a:pt x="0" y="16492"/>
                    </a:lnTo>
                    <a:lnTo>
                      <a:pt x="0" y="16708"/>
                    </a:lnTo>
                    <a:lnTo>
                      <a:pt x="201" y="16507"/>
                    </a:lnTo>
                    <a:lnTo>
                      <a:pt x="1314" y="15394"/>
                    </a:lnTo>
                    <a:lnTo>
                      <a:pt x="2427" y="14282"/>
                    </a:lnTo>
                    <a:lnTo>
                      <a:pt x="3539" y="13169"/>
                    </a:lnTo>
                    <a:lnTo>
                      <a:pt x="4652" y="12056"/>
                    </a:lnTo>
                    <a:lnTo>
                      <a:pt x="5765" y="10943"/>
                    </a:lnTo>
                    <a:lnTo>
                      <a:pt x="6878" y="9830"/>
                    </a:lnTo>
                    <a:lnTo>
                      <a:pt x="7991" y="8733"/>
                    </a:lnTo>
                    <a:lnTo>
                      <a:pt x="9104" y="7605"/>
                    </a:lnTo>
                    <a:lnTo>
                      <a:pt x="10216" y="6492"/>
                    </a:lnTo>
                    <a:lnTo>
                      <a:pt x="11329" y="5379"/>
                    </a:lnTo>
                    <a:lnTo>
                      <a:pt x="12442" y="4266"/>
                    </a:lnTo>
                    <a:lnTo>
                      <a:pt x="13555" y="3153"/>
                    </a:lnTo>
                    <a:lnTo>
                      <a:pt x="14668" y="2041"/>
                    </a:lnTo>
                    <a:lnTo>
                      <a:pt x="15780" y="928"/>
                    </a:lnTo>
                    <a:lnTo>
                      <a:pt x="167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6" name="Google Shape;1216;p9"/>
              <p:cNvSpPr/>
              <p:nvPr/>
            </p:nvSpPr>
            <p:spPr>
              <a:xfrm>
                <a:off x="2807325" y="1309988"/>
                <a:ext cx="352050" cy="352025"/>
              </a:xfrm>
              <a:custGeom>
                <a:rect b="b" l="l" r="r" t="t"/>
                <a:pathLst>
                  <a:path extrusionOk="0" h="14081" w="14082">
                    <a:moveTo>
                      <a:pt x="14081" y="0"/>
                    </a:moveTo>
                    <a:cubicBezTo>
                      <a:pt x="14004" y="16"/>
                      <a:pt x="13911" y="31"/>
                      <a:pt x="13834" y="31"/>
                    </a:cubicBezTo>
                    <a:lnTo>
                      <a:pt x="13077" y="804"/>
                    </a:lnTo>
                    <a:lnTo>
                      <a:pt x="11964" y="1917"/>
                    </a:lnTo>
                    <a:lnTo>
                      <a:pt x="10851" y="3030"/>
                    </a:lnTo>
                    <a:lnTo>
                      <a:pt x="9738" y="4127"/>
                    </a:lnTo>
                    <a:lnTo>
                      <a:pt x="8625" y="5240"/>
                    </a:lnTo>
                    <a:lnTo>
                      <a:pt x="7512" y="6353"/>
                    </a:lnTo>
                    <a:lnTo>
                      <a:pt x="6400" y="7466"/>
                    </a:lnTo>
                    <a:lnTo>
                      <a:pt x="5287" y="8578"/>
                    </a:lnTo>
                    <a:lnTo>
                      <a:pt x="4174" y="9691"/>
                    </a:lnTo>
                    <a:lnTo>
                      <a:pt x="3061" y="10804"/>
                    </a:lnTo>
                    <a:lnTo>
                      <a:pt x="1948" y="11917"/>
                    </a:lnTo>
                    <a:lnTo>
                      <a:pt x="836" y="13030"/>
                    </a:lnTo>
                    <a:lnTo>
                      <a:pt x="47" y="13833"/>
                    </a:lnTo>
                    <a:lnTo>
                      <a:pt x="1" y="14081"/>
                    </a:lnTo>
                    <a:lnTo>
                      <a:pt x="1114" y="12968"/>
                    </a:lnTo>
                    <a:lnTo>
                      <a:pt x="2227" y="11855"/>
                    </a:lnTo>
                    <a:lnTo>
                      <a:pt x="3339" y="10742"/>
                    </a:lnTo>
                    <a:lnTo>
                      <a:pt x="4452" y="9629"/>
                    </a:lnTo>
                    <a:lnTo>
                      <a:pt x="5565" y="8532"/>
                    </a:lnTo>
                    <a:lnTo>
                      <a:pt x="6678" y="7404"/>
                    </a:lnTo>
                    <a:lnTo>
                      <a:pt x="7791" y="6291"/>
                    </a:lnTo>
                    <a:lnTo>
                      <a:pt x="8904" y="5178"/>
                    </a:lnTo>
                    <a:lnTo>
                      <a:pt x="10016" y="4065"/>
                    </a:lnTo>
                    <a:lnTo>
                      <a:pt x="11129" y="2952"/>
                    </a:lnTo>
                    <a:lnTo>
                      <a:pt x="12242" y="1840"/>
                    </a:lnTo>
                    <a:lnTo>
                      <a:pt x="13355" y="727"/>
                    </a:lnTo>
                    <a:lnTo>
                      <a:pt x="140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7" name="Google Shape;1217;p9"/>
              <p:cNvSpPr/>
              <p:nvPr/>
            </p:nvSpPr>
            <p:spPr>
              <a:xfrm>
                <a:off x="3131900" y="1634563"/>
                <a:ext cx="505450" cy="505425"/>
              </a:xfrm>
              <a:custGeom>
                <a:rect b="b" l="l" r="r" t="t"/>
                <a:pathLst>
                  <a:path extrusionOk="0" h="20217" w="20218">
                    <a:moveTo>
                      <a:pt x="20186" y="0"/>
                    </a:moveTo>
                    <a:lnTo>
                      <a:pt x="20124" y="47"/>
                    </a:lnTo>
                    <a:lnTo>
                      <a:pt x="19011" y="1159"/>
                    </a:lnTo>
                    <a:lnTo>
                      <a:pt x="17899" y="2272"/>
                    </a:lnTo>
                    <a:lnTo>
                      <a:pt x="16786" y="3385"/>
                    </a:lnTo>
                    <a:lnTo>
                      <a:pt x="15673" y="4498"/>
                    </a:lnTo>
                    <a:lnTo>
                      <a:pt x="14560" y="5611"/>
                    </a:lnTo>
                    <a:lnTo>
                      <a:pt x="13447" y="6724"/>
                    </a:lnTo>
                    <a:lnTo>
                      <a:pt x="12335" y="7836"/>
                    </a:lnTo>
                    <a:lnTo>
                      <a:pt x="11222" y="8949"/>
                    </a:lnTo>
                    <a:lnTo>
                      <a:pt x="9058" y="11128"/>
                    </a:lnTo>
                    <a:lnTo>
                      <a:pt x="8996" y="11175"/>
                    </a:lnTo>
                    <a:lnTo>
                      <a:pt x="7883" y="12288"/>
                    </a:lnTo>
                    <a:lnTo>
                      <a:pt x="6770" y="13400"/>
                    </a:lnTo>
                    <a:lnTo>
                      <a:pt x="5673" y="14513"/>
                    </a:lnTo>
                    <a:lnTo>
                      <a:pt x="4560" y="15642"/>
                    </a:lnTo>
                    <a:lnTo>
                      <a:pt x="3447" y="16754"/>
                    </a:lnTo>
                    <a:lnTo>
                      <a:pt x="2319" y="17867"/>
                    </a:lnTo>
                    <a:lnTo>
                      <a:pt x="1206" y="18965"/>
                    </a:lnTo>
                    <a:lnTo>
                      <a:pt x="94" y="20077"/>
                    </a:lnTo>
                    <a:lnTo>
                      <a:pt x="1" y="20186"/>
                    </a:lnTo>
                    <a:lnTo>
                      <a:pt x="171" y="20216"/>
                    </a:lnTo>
                    <a:lnTo>
                      <a:pt x="356" y="20016"/>
                    </a:lnTo>
                    <a:lnTo>
                      <a:pt x="372" y="20016"/>
                    </a:lnTo>
                    <a:lnTo>
                      <a:pt x="1485" y="18903"/>
                    </a:lnTo>
                    <a:lnTo>
                      <a:pt x="2597" y="17790"/>
                    </a:lnTo>
                    <a:lnTo>
                      <a:pt x="3710" y="16677"/>
                    </a:lnTo>
                    <a:lnTo>
                      <a:pt x="4823" y="15564"/>
                    </a:lnTo>
                    <a:lnTo>
                      <a:pt x="5936" y="14451"/>
                    </a:lnTo>
                    <a:lnTo>
                      <a:pt x="7049" y="13339"/>
                    </a:lnTo>
                    <a:lnTo>
                      <a:pt x="8161" y="12226"/>
                    </a:lnTo>
                    <a:lnTo>
                      <a:pt x="9274" y="11113"/>
                    </a:lnTo>
                    <a:lnTo>
                      <a:pt x="10387" y="10000"/>
                    </a:lnTo>
                    <a:lnTo>
                      <a:pt x="11500" y="8887"/>
                    </a:lnTo>
                    <a:lnTo>
                      <a:pt x="12613" y="7775"/>
                    </a:lnTo>
                    <a:lnTo>
                      <a:pt x="13726" y="6662"/>
                    </a:lnTo>
                    <a:lnTo>
                      <a:pt x="14838" y="5549"/>
                    </a:lnTo>
                    <a:lnTo>
                      <a:pt x="15951" y="4436"/>
                    </a:lnTo>
                    <a:lnTo>
                      <a:pt x="17064" y="3323"/>
                    </a:lnTo>
                    <a:lnTo>
                      <a:pt x="18177" y="2210"/>
                    </a:lnTo>
                    <a:lnTo>
                      <a:pt x="19290" y="1098"/>
                    </a:lnTo>
                    <a:lnTo>
                      <a:pt x="20217" y="170"/>
                    </a:lnTo>
                    <a:cubicBezTo>
                      <a:pt x="20202" y="108"/>
                      <a:pt x="20186" y="62"/>
                      <a:pt x="201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8" name="Google Shape;1218;p9"/>
              <p:cNvSpPr/>
              <p:nvPr/>
            </p:nvSpPr>
            <p:spPr>
              <a:xfrm>
                <a:off x="3109500" y="1612138"/>
                <a:ext cx="522425" cy="522450"/>
              </a:xfrm>
              <a:custGeom>
                <a:rect b="b" l="l" r="r" t="t"/>
                <a:pathLst>
                  <a:path extrusionOk="0" h="20898" w="20897">
                    <a:moveTo>
                      <a:pt x="20850" y="1"/>
                    </a:moveTo>
                    <a:lnTo>
                      <a:pt x="19907" y="944"/>
                    </a:lnTo>
                    <a:lnTo>
                      <a:pt x="18795" y="2056"/>
                    </a:lnTo>
                    <a:lnTo>
                      <a:pt x="17682" y="3169"/>
                    </a:lnTo>
                    <a:lnTo>
                      <a:pt x="16569" y="4282"/>
                    </a:lnTo>
                    <a:lnTo>
                      <a:pt x="15456" y="5395"/>
                    </a:lnTo>
                    <a:lnTo>
                      <a:pt x="14343" y="6508"/>
                    </a:lnTo>
                    <a:lnTo>
                      <a:pt x="13231" y="7621"/>
                    </a:lnTo>
                    <a:lnTo>
                      <a:pt x="12118" y="8733"/>
                    </a:lnTo>
                    <a:lnTo>
                      <a:pt x="11020" y="9846"/>
                    </a:lnTo>
                    <a:lnTo>
                      <a:pt x="9908" y="10959"/>
                    </a:lnTo>
                    <a:lnTo>
                      <a:pt x="8795" y="12072"/>
                    </a:lnTo>
                    <a:lnTo>
                      <a:pt x="7682" y="13185"/>
                    </a:lnTo>
                    <a:lnTo>
                      <a:pt x="6569" y="14297"/>
                    </a:lnTo>
                    <a:lnTo>
                      <a:pt x="4343" y="16539"/>
                    </a:lnTo>
                    <a:lnTo>
                      <a:pt x="3215" y="17651"/>
                    </a:lnTo>
                    <a:lnTo>
                      <a:pt x="2102" y="18764"/>
                    </a:lnTo>
                    <a:lnTo>
                      <a:pt x="0" y="20851"/>
                    </a:lnTo>
                    <a:lnTo>
                      <a:pt x="155" y="20897"/>
                    </a:lnTo>
                    <a:lnTo>
                      <a:pt x="1268" y="19800"/>
                    </a:lnTo>
                    <a:lnTo>
                      <a:pt x="2381" y="18687"/>
                    </a:lnTo>
                    <a:lnTo>
                      <a:pt x="3493" y="17574"/>
                    </a:lnTo>
                    <a:lnTo>
                      <a:pt x="4591" y="16461"/>
                    </a:lnTo>
                    <a:lnTo>
                      <a:pt x="5704" y="15348"/>
                    </a:lnTo>
                    <a:lnTo>
                      <a:pt x="6816" y="14236"/>
                    </a:lnTo>
                    <a:lnTo>
                      <a:pt x="7929" y="13123"/>
                    </a:lnTo>
                    <a:lnTo>
                      <a:pt x="9042" y="12010"/>
                    </a:lnTo>
                    <a:lnTo>
                      <a:pt x="10155" y="10897"/>
                    </a:lnTo>
                    <a:lnTo>
                      <a:pt x="11268" y="9784"/>
                    </a:lnTo>
                    <a:lnTo>
                      <a:pt x="12380" y="8672"/>
                    </a:lnTo>
                    <a:lnTo>
                      <a:pt x="13493" y="7559"/>
                    </a:lnTo>
                    <a:lnTo>
                      <a:pt x="14606" y="6446"/>
                    </a:lnTo>
                    <a:lnTo>
                      <a:pt x="15719" y="5333"/>
                    </a:lnTo>
                    <a:lnTo>
                      <a:pt x="16832" y="4220"/>
                    </a:lnTo>
                    <a:lnTo>
                      <a:pt x="17945" y="3107"/>
                    </a:lnTo>
                    <a:lnTo>
                      <a:pt x="19057" y="1995"/>
                    </a:lnTo>
                    <a:lnTo>
                      <a:pt x="20170" y="882"/>
                    </a:lnTo>
                    <a:lnTo>
                      <a:pt x="20897" y="171"/>
                    </a:lnTo>
                    <a:cubicBezTo>
                      <a:pt x="20881" y="109"/>
                      <a:pt x="20866" y="63"/>
                      <a:pt x="20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9" name="Google Shape;1219;p9"/>
              <p:cNvSpPr/>
              <p:nvPr/>
            </p:nvSpPr>
            <p:spPr>
              <a:xfrm>
                <a:off x="3088625" y="1590888"/>
                <a:ext cx="537125" cy="537125"/>
              </a:xfrm>
              <a:custGeom>
                <a:rect b="b" l="l" r="r" t="t"/>
                <a:pathLst>
                  <a:path extrusionOk="0" h="21485" w="21485">
                    <a:moveTo>
                      <a:pt x="21423" y="1"/>
                    </a:moveTo>
                    <a:lnTo>
                      <a:pt x="20758" y="681"/>
                    </a:lnTo>
                    <a:lnTo>
                      <a:pt x="19645" y="1794"/>
                    </a:lnTo>
                    <a:lnTo>
                      <a:pt x="18532" y="2906"/>
                    </a:lnTo>
                    <a:lnTo>
                      <a:pt x="17419" y="4019"/>
                    </a:lnTo>
                    <a:lnTo>
                      <a:pt x="16291" y="5132"/>
                    </a:lnTo>
                    <a:lnTo>
                      <a:pt x="15178" y="6245"/>
                    </a:lnTo>
                    <a:lnTo>
                      <a:pt x="14066" y="7358"/>
                    </a:lnTo>
                    <a:lnTo>
                      <a:pt x="12953" y="8471"/>
                    </a:lnTo>
                    <a:lnTo>
                      <a:pt x="11855" y="9583"/>
                    </a:lnTo>
                    <a:lnTo>
                      <a:pt x="10743" y="10696"/>
                    </a:lnTo>
                    <a:lnTo>
                      <a:pt x="9630" y="11809"/>
                    </a:lnTo>
                    <a:lnTo>
                      <a:pt x="8517" y="12922"/>
                    </a:lnTo>
                    <a:lnTo>
                      <a:pt x="7404" y="14035"/>
                    </a:lnTo>
                    <a:lnTo>
                      <a:pt x="6291" y="15147"/>
                    </a:lnTo>
                    <a:lnTo>
                      <a:pt x="5178" y="16260"/>
                    </a:lnTo>
                    <a:lnTo>
                      <a:pt x="4050" y="17389"/>
                    </a:lnTo>
                    <a:lnTo>
                      <a:pt x="2937" y="18501"/>
                    </a:lnTo>
                    <a:lnTo>
                      <a:pt x="1825" y="19614"/>
                    </a:lnTo>
                    <a:lnTo>
                      <a:pt x="712" y="20712"/>
                    </a:lnTo>
                    <a:lnTo>
                      <a:pt x="1" y="21438"/>
                    </a:lnTo>
                    <a:lnTo>
                      <a:pt x="155" y="21484"/>
                    </a:lnTo>
                    <a:lnTo>
                      <a:pt x="990" y="20650"/>
                    </a:lnTo>
                    <a:lnTo>
                      <a:pt x="2103" y="19537"/>
                    </a:lnTo>
                    <a:lnTo>
                      <a:pt x="3216" y="18424"/>
                    </a:lnTo>
                    <a:lnTo>
                      <a:pt x="4328" y="17311"/>
                    </a:lnTo>
                    <a:lnTo>
                      <a:pt x="5426" y="16198"/>
                    </a:lnTo>
                    <a:lnTo>
                      <a:pt x="6539" y="15086"/>
                    </a:lnTo>
                    <a:lnTo>
                      <a:pt x="7651" y="13973"/>
                    </a:lnTo>
                    <a:lnTo>
                      <a:pt x="8764" y="12860"/>
                    </a:lnTo>
                    <a:lnTo>
                      <a:pt x="9877" y="11747"/>
                    </a:lnTo>
                    <a:lnTo>
                      <a:pt x="10990" y="10634"/>
                    </a:lnTo>
                    <a:lnTo>
                      <a:pt x="12103" y="9522"/>
                    </a:lnTo>
                    <a:lnTo>
                      <a:pt x="13911" y="7729"/>
                    </a:lnTo>
                    <a:lnTo>
                      <a:pt x="14328" y="7296"/>
                    </a:lnTo>
                    <a:lnTo>
                      <a:pt x="15441" y="6183"/>
                    </a:lnTo>
                    <a:lnTo>
                      <a:pt x="16554" y="5070"/>
                    </a:lnTo>
                    <a:lnTo>
                      <a:pt x="17667" y="3957"/>
                    </a:lnTo>
                    <a:lnTo>
                      <a:pt x="18780" y="2845"/>
                    </a:lnTo>
                    <a:lnTo>
                      <a:pt x="19908" y="1732"/>
                    </a:lnTo>
                    <a:lnTo>
                      <a:pt x="21021" y="619"/>
                    </a:lnTo>
                    <a:lnTo>
                      <a:pt x="21484" y="155"/>
                    </a:lnTo>
                    <a:cubicBezTo>
                      <a:pt x="21453" y="109"/>
                      <a:pt x="21438" y="63"/>
                      <a:pt x="214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20" name="Google Shape;1220;p9"/>
              <p:cNvSpPr/>
              <p:nvPr/>
            </p:nvSpPr>
            <p:spPr>
              <a:xfrm>
                <a:off x="2825875" y="1328538"/>
                <a:ext cx="259700" cy="259300"/>
              </a:xfrm>
              <a:custGeom>
                <a:rect b="b" l="l" r="r" t="t"/>
                <a:pathLst>
                  <a:path extrusionOk="0" h="10372" w="10388">
                    <a:moveTo>
                      <a:pt x="10387" y="0"/>
                    </a:moveTo>
                    <a:lnTo>
                      <a:pt x="10063" y="108"/>
                    </a:lnTo>
                    <a:lnTo>
                      <a:pt x="9012" y="1159"/>
                    </a:lnTo>
                    <a:lnTo>
                      <a:pt x="7899" y="2272"/>
                    </a:lnTo>
                    <a:lnTo>
                      <a:pt x="6786" y="3385"/>
                    </a:lnTo>
                    <a:lnTo>
                      <a:pt x="5658" y="4498"/>
                    </a:lnTo>
                    <a:lnTo>
                      <a:pt x="4545" y="5611"/>
                    </a:lnTo>
                    <a:lnTo>
                      <a:pt x="3432" y="6724"/>
                    </a:lnTo>
                    <a:lnTo>
                      <a:pt x="2319" y="7836"/>
                    </a:lnTo>
                    <a:lnTo>
                      <a:pt x="1206" y="8949"/>
                    </a:lnTo>
                    <a:lnTo>
                      <a:pt x="109" y="10047"/>
                    </a:lnTo>
                    <a:lnTo>
                      <a:pt x="1" y="10371"/>
                    </a:lnTo>
                    <a:lnTo>
                      <a:pt x="356" y="10000"/>
                    </a:lnTo>
                    <a:lnTo>
                      <a:pt x="1469" y="8887"/>
                    </a:lnTo>
                    <a:lnTo>
                      <a:pt x="2597" y="7790"/>
                    </a:lnTo>
                    <a:lnTo>
                      <a:pt x="3710" y="6662"/>
                    </a:lnTo>
                    <a:lnTo>
                      <a:pt x="4823" y="5549"/>
                    </a:lnTo>
                    <a:lnTo>
                      <a:pt x="5936" y="4436"/>
                    </a:lnTo>
                    <a:lnTo>
                      <a:pt x="7049" y="3323"/>
                    </a:lnTo>
                    <a:lnTo>
                      <a:pt x="8162" y="2210"/>
                    </a:lnTo>
                    <a:lnTo>
                      <a:pt x="9274" y="1098"/>
                    </a:lnTo>
                    <a:lnTo>
                      <a:pt x="103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21" name="Google Shape;1221;p9"/>
              <p:cNvSpPr/>
              <p:nvPr/>
            </p:nvSpPr>
            <p:spPr>
              <a:xfrm>
                <a:off x="3030275" y="1532538"/>
                <a:ext cx="570750" cy="571125"/>
              </a:xfrm>
              <a:custGeom>
                <a:rect b="b" l="l" r="r" t="t"/>
                <a:pathLst>
                  <a:path extrusionOk="0" h="22845" w="22830">
                    <a:moveTo>
                      <a:pt x="22752" y="1"/>
                    </a:moveTo>
                    <a:lnTo>
                      <a:pt x="21964" y="789"/>
                    </a:lnTo>
                    <a:lnTo>
                      <a:pt x="20851" y="1902"/>
                    </a:lnTo>
                    <a:lnTo>
                      <a:pt x="19738" y="3015"/>
                    </a:lnTo>
                    <a:lnTo>
                      <a:pt x="18625" y="4128"/>
                    </a:lnTo>
                    <a:lnTo>
                      <a:pt x="17512" y="5240"/>
                    </a:lnTo>
                    <a:lnTo>
                      <a:pt x="16400" y="6353"/>
                    </a:lnTo>
                    <a:lnTo>
                      <a:pt x="15287" y="7466"/>
                    </a:lnTo>
                    <a:lnTo>
                      <a:pt x="14189" y="8579"/>
                    </a:lnTo>
                    <a:lnTo>
                      <a:pt x="13077" y="9692"/>
                    </a:lnTo>
                    <a:lnTo>
                      <a:pt x="11964" y="10805"/>
                    </a:lnTo>
                    <a:lnTo>
                      <a:pt x="10851" y="11917"/>
                    </a:lnTo>
                    <a:lnTo>
                      <a:pt x="9738" y="13030"/>
                    </a:lnTo>
                    <a:lnTo>
                      <a:pt x="7512" y="15256"/>
                    </a:lnTo>
                    <a:lnTo>
                      <a:pt x="6400" y="16369"/>
                    </a:lnTo>
                    <a:lnTo>
                      <a:pt x="5287" y="17481"/>
                    </a:lnTo>
                    <a:lnTo>
                      <a:pt x="3108" y="19661"/>
                    </a:lnTo>
                    <a:lnTo>
                      <a:pt x="3061" y="19707"/>
                    </a:lnTo>
                    <a:lnTo>
                      <a:pt x="1948" y="20820"/>
                    </a:lnTo>
                    <a:lnTo>
                      <a:pt x="836" y="21933"/>
                    </a:lnTo>
                    <a:lnTo>
                      <a:pt x="1" y="22767"/>
                    </a:lnTo>
                    <a:lnTo>
                      <a:pt x="140" y="22845"/>
                    </a:lnTo>
                    <a:lnTo>
                      <a:pt x="1098" y="21871"/>
                    </a:lnTo>
                    <a:lnTo>
                      <a:pt x="2211" y="20758"/>
                    </a:lnTo>
                    <a:lnTo>
                      <a:pt x="3324" y="19645"/>
                    </a:lnTo>
                    <a:lnTo>
                      <a:pt x="4437" y="18532"/>
                    </a:lnTo>
                    <a:lnTo>
                      <a:pt x="5550" y="17420"/>
                    </a:lnTo>
                    <a:lnTo>
                      <a:pt x="6662" y="16307"/>
                    </a:lnTo>
                    <a:lnTo>
                      <a:pt x="7760" y="15194"/>
                    </a:lnTo>
                    <a:lnTo>
                      <a:pt x="8873" y="14081"/>
                    </a:lnTo>
                    <a:lnTo>
                      <a:pt x="9985" y="12968"/>
                    </a:lnTo>
                    <a:lnTo>
                      <a:pt x="11098" y="11856"/>
                    </a:lnTo>
                    <a:lnTo>
                      <a:pt x="12211" y="10743"/>
                    </a:lnTo>
                    <a:lnTo>
                      <a:pt x="13324" y="9630"/>
                    </a:lnTo>
                    <a:lnTo>
                      <a:pt x="14437" y="8517"/>
                    </a:lnTo>
                    <a:lnTo>
                      <a:pt x="15549" y="7404"/>
                    </a:lnTo>
                    <a:lnTo>
                      <a:pt x="16662" y="6291"/>
                    </a:lnTo>
                    <a:lnTo>
                      <a:pt x="17775" y="5179"/>
                    </a:lnTo>
                    <a:lnTo>
                      <a:pt x="18888" y="4066"/>
                    </a:lnTo>
                    <a:lnTo>
                      <a:pt x="20001" y="2953"/>
                    </a:lnTo>
                    <a:lnTo>
                      <a:pt x="21114" y="1840"/>
                    </a:lnTo>
                    <a:lnTo>
                      <a:pt x="22226" y="727"/>
                    </a:lnTo>
                    <a:lnTo>
                      <a:pt x="22829" y="140"/>
                    </a:lnTo>
                    <a:lnTo>
                      <a:pt x="2275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22" name="Google Shape;1222;p9"/>
              <p:cNvSpPr/>
              <p:nvPr/>
            </p:nvSpPr>
            <p:spPr>
              <a:xfrm>
                <a:off x="2845975" y="1348613"/>
                <a:ext cx="191300" cy="191300"/>
              </a:xfrm>
              <a:custGeom>
                <a:rect b="b" l="l" r="r" t="t"/>
                <a:pathLst>
                  <a:path extrusionOk="0" h="7652" w="7652">
                    <a:moveTo>
                      <a:pt x="7651" y="1"/>
                    </a:moveTo>
                    <a:lnTo>
                      <a:pt x="7651" y="1"/>
                    </a:lnTo>
                    <a:cubicBezTo>
                      <a:pt x="7497" y="78"/>
                      <a:pt x="7373" y="140"/>
                      <a:pt x="7218" y="217"/>
                    </a:cubicBezTo>
                    <a:lnTo>
                      <a:pt x="7079" y="356"/>
                    </a:lnTo>
                    <a:lnTo>
                      <a:pt x="5966" y="1469"/>
                    </a:lnTo>
                    <a:lnTo>
                      <a:pt x="4854" y="2582"/>
                    </a:lnTo>
                    <a:lnTo>
                      <a:pt x="3741" y="3695"/>
                    </a:lnTo>
                    <a:lnTo>
                      <a:pt x="2628" y="4808"/>
                    </a:lnTo>
                    <a:lnTo>
                      <a:pt x="1515" y="5921"/>
                    </a:lnTo>
                    <a:lnTo>
                      <a:pt x="402" y="7033"/>
                    </a:lnTo>
                    <a:lnTo>
                      <a:pt x="217" y="7234"/>
                    </a:lnTo>
                    <a:cubicBezTo>
                      <a:pt x="140" y="7373"/>
                      <a:pt x="78" y="7512"/>
                      <a:pt x="1" y="7652"/>
                    </a:cubicBezTo>
                    <a:lnTo>
                      <a:pt x="681" y="6987"/>
                    </a:lnTo>
                    <a:lnTo>
                      <a:pt x="1793" y="5859"/>
                    </a:lnTo>
                    <a:lnTo>
                      <a:pt x="2906" y="4746"/>
                    </a:lnTo>
                    <a:lnTo>
                      <a:pt x="4019" y="3633"/>
                    </a:lnTo>
                    <a:lnTo>
                      <a:pt x="5132" y="2520"/>
                    </a:lnTo>
                    <a:lnTo>
                      <a:pt x="6245" y="1407"/>
                    </a:lnTo>
                    <a:lnTo>
                      <a:pt x="7358" y="295"/>
                    </a:lnTo>
                    <a:lnTo>
                      <a:pt x="76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23" name="Google Shape;1223;p9"/>
              <p:cNvSpPr/>
              <p:nvPr/>
            </p:nvSpPr>
            <p:spPr>
              <a:xfrm>
                <a:off x="2978500" y="1481163"/>
                <a:ext cx="591225" cy="591200"/>
              </a:xfrm>
              <a:custGeom>
                <a:rect b="b" l="l" r="r" t="t"/>
                <a:pathLst>
                  <a:path extrusionOk="0" h="23648" w="23649">
                    <a:moveTo>
                      <a:pt x="23556" y="0"/>
                    </a:moveTo>
                    <a:lnTo>
                      <a:pt x="22937" y="619"/>
                    </a:lnTo>
                    <a:lnTo>
                      <a:pt x="21824" y="1731"/>
                    </a:lnTo>
                    <a:lnTo>
                      <a:pt x="20696" y="2844"/>
                    </a:lnTo>
                    <a:lnTo>
                      <a:pt x="19583" y="3957"/>
                    </a:lnTo>
                    <a:lnTo>
                      <a:pt x="18471" y="5070"/>
                    </a:lnTo>
                    <a:lnTo>
                      <a:pt x="17358" y="6183"/>
                    </a:lnTo>
                    <a:lnTo>
                      <a:pt x="16260" y="7295"/>
                    </a:lnTo>
                    <a:lnTo>
                      <a:pt x="15148" y="8408"/>
                    </a:lnTo>
                    <a:lnTo>
                      <a:pt x="14035" y="9521"/>
                    </a:lnTo>
                    <a:lnTo>
                      <a:pt x="12922" y="10634"/>
                    </a:lnTo>
                    <a:lnTo>
                      <a:pt x="11809" y="11747"/>
                    </a:lnTo>
                    <a:lnTo>
                      <a:pt x="9583" y="13972"/>
                    </a:lnTo>
                    <a:lnTo>
                      <a:pt x="8471" y="15085"/>
                    </a:lnTo>
                    <a:lnTo>
                      <a:pt x="7358" y="16198"/>
                    </a:lnTo>
                    <a:lnTo>
                      <a:pt x="6245" y="17311"/>
                    </a:lnTo>
                    <a:lnTo>
                      <a:pt x="5132" y="18424"/>
                    </a:lnTo>
                    <a:lnTo>
                      <a:pt x="4019" y="19536"/>
                    </a:lnTo>
                    <a:lnTo>
                      <a:pt x="2907" y="20649"/>
                    </a:lnTo>
                    <a:lnTo>
                      <a:pt x="1778" y="21778"/>
                    </a:lnTo>
                    <a:lnTo>
                      <a:pt x="665" y="22890"/>
                    </a:lnTo>
                    <a:lnTo>
                      <a:pt x="1" y="23555"/>
                    </a:lnTo>
                    <a:lnTo>
                      <a:pt x="109" y="23648"/>
                    </a:lnTo>
                    <a:lnTo>
                      <a:pt x="944" y="22813"/>
                    </a:lnTo>
                    <a:lnTo>
                      <a:pt x="3123" y="20649"/>
                    </a:lnTo>
                    <a:lnTo>
                      <a:pt x="3169" y="20587"/>
                    </a:lnTo>
                    <a:lnTo>
                      <a:pt x="4282" y="19475"/>
                    </a:lnTo>
                    <a:lnTo>
                      <a:pt x="5395" y="18362"/>
                    </a:lnTo>
                    <a:lnTo>
                      <a:pt x="6508" y="17249"/>
                    </a:lnTo>
                    <a:lnTo>
                      <a:pt x="7621" y="16136"/>
                    </a:lnTo>
                    <a:lnTo>
                      <a:pt x="8733" y="15023"/>
                    </a:lnTo>
                    <a:lnTo>
                      <a:pt x="9846" y="13911"/>
                    </a:lnTo>
                    <a:lnTo>
                      <a:pt x="10959" y="12798"/>
                    </a:lnTo>
                    <a:lnTo>
                      <a:pt x="12072" y="11685"/>
                    </a:lnTo>
                    <a:lnTo>
                      <a:pt x="13185" y="10572"/>
                    </a:lnTo>
                    <a:lnTo>
                      <a:pt x="14297" y="9459"/>
                    </a:lnTo>
                    <a:lnTo>
                      <a:pt x="15410" y="8346"/>
                    </a:lnTo>
                    <a:lnTo>
                      <a:pt x="16523" y="7234"/>
                    </a:lnTo>
                    <a:lnTo>
                      <a:pt x="17636" y="6121"/>
                    </a:lnTo>
                    <a:lnTo>
                      <a:pt x="18749" y="5008"/>
                    </a:lnTo>
                    <a:lnTo>
                      <a:pt x="19862" y="3895"/>
                    </a:lnTo>
                    <a:lnTo>
                      <a:pt x="20974" y="2782"/>
                    </a:lnTo>
                    <a:lnTo>
                      <a:pt x="22087" y="1685"/>
                    </a:lnTo>
                    <a:lnTo>
                      <a:pt x="23200" y="557"/>
                    </a:lnTo>
                    <a:lnTo>
                      <a:pt x="23648" y="108"/>
                    </a:lnTo>
                    <a:cubicBezTo>
                      <a:pt x="23617" y="78"/>
                      <a:pt x="23586" y="31"/>
                      <a:pt x="235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24" name="Google Shape;1224;p9"/>
              <p:cNvSpPr/>
              <p:nvPr/>
            </p:nvSpPr>
            <p:spPr>
              <a:xfrm>
                <a:off x="2895825" y="1398088"/>
                <a:ext cx="64150" cy="64150"/>
              </a:xfrm>
              <a:custGeom>
                <a:rect b="b" l="l" r="r" t="t"/>
                <a:pathLst>
                  <a:path extrusionOk="0" h="2566" w="2566">
                    <a:moveTo>
                      <a:pt x="2566" y="0"/>
                    </a:moveTo>
                    <a:lnTo>
                      <a:pt x="2566" y="0"/>
                    </a:lnTo>
                    <a:cubicBezTo>
                      <a:pt x="1608" y="773"/>
                      <a:pt x="758" y="1623"/>
                      <a:pt x="0" y="2566"/>
                    </a:cubicBezTo>
                    <a:lnTo>
                      <a:pt x="912" y="1654"/>
                    </a:lnTo>
                    <a:lnTo>
                      <a:pt x="2025" y="541"/>
                    </a:lnTo>
                    <a:lnTo>
                      <a:pt x="256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25" name="Google Shape;1225;p9"/>
              <p:cNvSpPr/>
              <p:nvPr/>
            </p:nvSpPr>
            <p:spPr>
              <a:xfrm>
                <a:off x="2905475" y="1408138"/>
                <a:ext cx="598550" cy="598150"/>
              </a:xfrm>
              <a:custGeom>
                <a:rect b="b" l="l" r="r" t="t"/>
                <a:pathLst>
                  <a:path extrusionOk="0" h="23926" w="23942">
                    <a:moveTo>
                      <a:pt x="23834" y="0"/>
                    </a:moveTo>
                    <a:lnTo>
                      <a:pt x="23633" y="201"/>
                    </a:lnTo>
                    <a:lnTo>
                      <a:pt x="22520" y="1314"/>
                    </a:lnTo>
                    <a:lnTo>
                      <a:pt x="21407" y="2427"/>
                    </a:lnTo>
                    <a:lnTo>
                      <a:pt x="20294" y="3540"/>
                    </a:lnTo>
                    <a:lnTo>
                      <a:pt x="19181" y="4652"/>
                    </a:lnTo>
                    <a:lnTo>
                      <a:pt x="18069" y="5765"/>
                    </a:lnTo>
                    <a:lnTo>
                      <a:pt x="16956" y="6878"/>
                    </a:lnTo>
                    <a:lnTo>
                      <a:pt x="15843" y="7991"/>
                    </a:lnTo>
                    <a:lnTo>
                      <a:pt x="14730" y="9104"/>
                    </a:lnTo>
                    <a:lnTo>
                      <a:pt x="13617" y="10216"/>
                    </a:lnTo>
                    <a:lnTo>
                      <a:pt x="12504" y="11329"/>
                    </a:lnTo>
                    <a:lnTo>
                      <a:pt x="11392" y="12442"/>
                    </a:lnTo>
                    <a:lnTo>
                      <a:pt x="10279" y="13555"/>
                    </a:lnTo>
                    <a:lnTo>
                      <a:pt x="9166" y="14668"/>
                    </a:lnTo>
                    <a:lnTo>
                      <a:pt x="8053" y="15781"/>
                    </a:lnTo>
                    <a:lnTo>
                      <a:pt x="6940" y="16893"/>
                    </a:lnTo>
                    <a:lnTo>
                      <a:pt x="5828" y="18006"/>
                    </a:lnTo>
                    <a:lnTo>
                      <a:pt x="4715" y="19119"/>
                    </a:lnTo>
                    <a:lnTo>
                      <a:pt x="3602" y="20232"/>
                    </a:lnTo>
                    <a:lnTo>
                      <a:pt x="2489" y="21345"/>
                    </a:lnTo>
                    <a:lnTo>
                      <a:pt x="1376" y="22457"/>
                    </a:lnTo>
                    <a:lnTo>
                      <a:pt x="263" y="23570"/>
                    </a:lnTo>
                    <a:lnTo>
                      <a:pt x="1" y="23818"/>
                    </a:lnTo>
                    <a:lnTo>
                      <a:pt x="93" y="23926"/>
                    </a:lnTo>
                    <a:lnTo>
                      <a:pt x="526" y="23508"/>
                    </a:lnTo>
                    <a:lnTo>
                      <a:pt x="1639" y="22396"/>
                    </a:lnTo>
                    <a:lnTo>
                      <a:pt x="2736" y="21283"/>
                    </a:lnTo>
                    <a:lnTo>
                      <a:pt x="3849" y="20170"/>
                    </a:lnTo>
                    <a:lnTo>
                      <a:pt x="4962" y="19057"/>
                    </a:lnTo>
                    <a:lnTo>
                      <a:pt x="6075" y="17944"/>
                    </a:lnTo>
                    <a:lnTo>
                      <a:pt x="7188" y="16832"/>
                    </a:lnTo>
                    <a:lnTo>
                      <a:pt x="8301" y="15719"/>
                    </a:lnTo>
                    <a:lnTo>
                      <a:pt x="9413" y="14606"/>
                    </a:lnTo>
                    <a:lnTo>
                      <a:pt x="10526" y="13493"/>
                    </a:lnTo>
                    <a:lnTo>
                      <a:pt x="11639" y="12380"/>
                    </a:lnTo>
                    <a:lnTo>
                      <a:pt x="12752" y="11267"/>
                    </a:lnTo>
                    <a:lnTo>
                      <a:pt x="13865" y="10155"/>
                    </a:lnTo>
                    <a:lnTo>
                      <a:pt x="14977" y="9042"/>
                    </a:lnTo>
                    <a:lnTo>
                      <a:pt x="16090" y="7929"/>
                    </a:lnTo>
                    <a:lnTo>
                      <a:pt x="17203" y="6816"/>
                    </a:lnTo>
                    <a:lnTo>
                      <a:pt x="18316" y="5703"/>
                    </a:lnTo>
                    <a:lnTo>
                      <a:pt x="19444" y="4606"/>
                    </a:lnTo>
                    <a:lnTo>
                      <a:pt x="20557" y="3478"/>
                    </a:lnTo>
                    <a:lnTo>
                      <a:pt x="21670" y="2365"/>
                    </a:lnTo>
                    <a:lnTo>
                      <a:pt x="22783" y="1252"/>
                    </a:lnTo>
                    <a:lnTo>
                      <a:pt x="23895" y="139"/>
                    </a:lnTo>
                    <a:lnTo>
                      <a:pt x="23942" y="108"/>
                    </a:lnTo>
                    <a:lnTo>
                      <a:pt x="238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26" name="Google Shape;1226;p9"/>
              <p:cNvSpPr/>
              <p:nvPr/>
            </p:nvSpPr>
            <p:spPr>
              <a:xfrm>
                <a:off x="2881150" y="1383788"/>
                <a:ext cx="591975" cy="591975"/>
              </a:xfrm>
              <a:custGeom>
                <a:rect b="b" l="l" r="r" t="t"/>
                <a:pathLst>
                  <a:path extrusionOk="0" h="23679" w="23679">
                    <a:moveTo>
                      <a:pt x="23555" y="0"/>
                    </a:moveTo>
                    <a:lnTo>
                      <a:pt x="23493" y="62"/>
                    </a:lnTo>
                    <a:lnTo>
                      <a:pt x="22380" y="1175"/>
                    </a:lnTo>
                    <a:lnTo>
                      <a:pt x="21267" y="2288"/>
                    </a:lnTo>
                    <a:lnTo>
                      <a:pt x="20154" y="3401"/>
                    </a:lnTo>
                    <a:lnTo>
                      <a:pt x="19042" y="4514"/>
                    </a:lnTo>
                    <a:lnTo>
                      <a:pt x="17929" y="5626"/>
                    </a:lnTo>
                    <a:lnTo>
                      <a:pt x="16816" y="6739"/>
                    </a:lnTo>
                    <a:lnTo>
                      <a:pt x="15703" y="7852"/>
                    </a:lnTo>
                    <a:lnTo>
                      <a:pt x="14590" y="8965"/>
                    </a:lnTo>
                    <a:lnTo>
                      <a:pt x="13477" y="10078"/>
                    </a:lnTo>
                    <a:lnTo>
                      <a:pt x="12365" y="11190"/>
                    </a:lnTo>
                    <a:lnTo>
                      <a:pt x="11252" y="12303"/>
                    </a:lnTo>
                    <a:lnTo>
                      <a:pt x="10139" y="13416"/>
                    </a:lnTo>
                    <a:lnTo>
                      <a:pt x="9026" y="14529"/>
                    </a:lnTo>
                    <a:lnTo>
                      <a:pt x="7913" y="15642"/>
                    </a:lnTo>
                    <a:lnTo>
                      <a:pt x="6801" y="16755"/>
                    </a:lnTo>
                    <a:lnTo>
                      <a:pt x="5688" y="17867"/>
                    </a:lnTo>
                    <a:lnTo>
                      <a:pt x="4575" y="18980"/>
                    </a:lnTo>
                    <a:lnTo>
                      <a:pt x="3462" y="20093"/>
                    </a:lnTo>
                    <a:lnTo>
                      <a:pt x="2349" y="21206"/>
                    </a:lnTo>
                    <a:lnTo>
                      <a:pt x="1236" y="22319"/>
                    </a:lnTo>
                    <a:lnTo>
                      <a:pt x="124" y="23431"/>
                    </a:lnTo>
                    <a:lnTo>
                      <a:pt x="0" y="23555"/>
                    </a:lnTo>
                    <a:lnTo>
                      <a:pt x="77" y="23679"/>
                    </a:lnTo>
                    <a:lnTo>
                      <a:pt x="386" y="23370"/>
                    </a:lnTo>
                    <a:lnTo>
                      <a:pt x="1499" y="22257"/>
                    </a:lnTo>
                    <a:lnTo>
                      <a:pt x="2612" y="21144"/>
                    </a:lnTo>
                    <a:lnTo>
                      <a:pt x="3709" y="20031"/>
                    </a:lnTo>
                    <a:lnTo>
                      <a:pt x="4822" y="18918"/>
                    </a:lnTo>
                    <a:lnTo>
                      <a:pt x="5935" y="17806"/>
                    </a:lnTo>
                    <a:lnTo>
                      <a:pt x="7048" y="16693"/>
                    </a:lnTo>
                    <a:lnTo>
                      <a:pt x="8161" y="15580"/>
                    </a:lnTo>
                    <a:lnTo>
                      <a:pt x="9274" y="14467"/>
                    </a:lnTo>
                    <a:lnTo>
                      <a:pt x="10386" y="13354"/>
                    </a:lnTo>
                    <a:lnTo>
                      <a:pt x="11499" y="12241"/>
                    </a:lnTo>
                    <a:lnTo>
                      <a:pt x="12612" y="11129"/>
                    </a:lnTo>
                    <a:lnTo>
                      <a:pt x="13725" y="10016"/>
                    </a:lnTo>
                    <a:lnTo>
                      <a:pt x="14838" y="8903"/>
                    </a:lnTo>
                    <a:lnTo>
                      <a:pt x="15950" y="7790"/>
                    </a:lnTo>
                    <a:lnTo>
                      <a:pt x="17063" y="6677"/>
                    </a:lnTo>
                    <a:lnTo>
                      <a:pt x="18191" y="5580"/>
                    </a:lnTo>
                    <a:lnTo>
                      <a:pt x="19304" y="4452"/>
                    </a:lnTo>
                    <a:lnTo>
                      <a:pt x="20417" y="3339"/>
                    </a:lnTo>
                    <a:lnTo>
                      <a:pt x="21530" y="2226"/>
                    </a:lnTo>
                    <a:lnTo>
                      <a:pt x="22643" y="1113"/>
                    </a:lnTo>
                    <a:lnTo>
                      <a:pt x="23678" y="78"/>
                    </a:lnTo>
                    <a:cubicBezTo>
                      <a:pt x="23632" y="62"/>
                      <a:pt x="23601" y="31"/>
                      <a:pt x="235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27" name="Google Shape;1227;p9"/>
              <p:cNvSpPr/>
              <p:nvPr/>
            </p:nvSpPr>
            <p:spPr>
              <a:xfrm>
                <a:off x="2869925" y="1372188"/>
                <a:ext cx="586975" cy="586975"/>
              </a:xfrm>
              <a:custGeom>
                <a:rect b="b" l="l" r="r" t="t"/>
                <a:pathLst>
                  <a:path extrusionOk="0" h="23479" w="23479">
                    <a:moveTo>
                      <a:pt x="23355" y="1"/>
                    </a:moveTo>
                    <a:lnTo>
                      <a:pt x="22829" y="526"/>
                    </a:lnTo>
                    <a:lnTo>
                      <a:pt x="21716" y="1639"/>
                    </a:lnTo>
                    <a:lnTo>
                      <a:pt x="20603" y="2752"/>
                    </a:lnTo>
                    <a:lnTo>
                      <a:pt x="19491" y="3865"/>
                    </a:lnTo>
                    <a:lnTo>
                      <a:pt x="18378" y="4978"/>
                    </a:lnTo>
                    <a:lnTo>
                      <a:pt x="17265" y="6090"/>
                    </a:lnTo>
                    <a:lnTo>
                      <a:pt x="16152" y="7203"/>
                    </a:lnTo>
                    <a:lnTo>
                      <a:pt x="15039" y="8316"/>
                    </a:lnTo>
                    <a:lnTo>
                      <a:pt x="13926" y="9429"/>
                    </a:lnTo>
                    <a:lnTo>
                      <a:pt x="12814" y="10542"/>
                    </a:lnTo>
                    <a:lnTo>
                      <a:pt x="11701" y="11654"/>
                    </a:lnTo>
                    <a:lnTo>
                      <a:pt x="10588" y="12767"/>
                    </a:lnTo>
                    <a:lnTo>
                      <a:pt x="9475" y="13880"/>
                    </a:lnTo>
                    <a:lnTo>
                      <a:pt x="8362" y="14993"/>
                    </a:lnTo>
                    <a:lnTo>
                      <a:pt x="7250" y="16106"/>
                    </a:lnTo>
                    <a:lnTo>
                      <a:pt x="6137" y="17219"/>
                    </a:lnTo>
                    <a:lnTo>
                      <a:pt x="5024" y="18331"/>
                    </a:lnTo>
                    <a:lnTo>
                      <a:pt x="3911" y="19444"/>
                    </a:lnTo>
                    <a:lnTo>
                      <a:pt x="2798" y="20557"/>
                    </a:lnTo>
                    <a:lnTo>
                      <a:pt x="1685" y="21670"/>
                    </a:lnTo>
                    <a:lnTo>
                      <a:pt x="573" y="22783"/>
                    </a:lnTo>
                    <a:lnTo>
                      <a:pt x="1" y="23354"/>
                    </a:lnTo>
                    <a:lnTo>
                      <a:pt x="78" y="23478"/>
                    </a:lnTo>
                    <a:lnTo>
                      <a:pt x="835" y="22721"/>
                    </a:lnTo>
                    <a:lnTo>
                      <a:pt x="3061" y="20495"/>
                    </a:lnTo>
                    <a:lnTo>
                      <a:pt x="4174" y="19382"/>
                    </a:lnTo>
                    <a:lnTo>
                      <a:pt x="5287" y="18270"/>
                    </a:lnTo>
                    <a:lnTo>
                      <a:pt x="7080" y="16477"/>
                    </a:lnTo>
                    <a:lnTo>
                      <a:pt x="7497" y="16044"/>
                    </a:lnTo>
                    <a:lnTo>
                      <a:pt x="8610" y="14931"/>
                    </a:lnTo>
                    <a:lnTo>
                      <a:pt x="9723" y="13818"/>
                    </a:lnTo>
                    <a:lnTo>
                      <a:pt x="10835" y="12705"/>
                    </a:lnTo>
                    <a:lnTo>
                      <a:pt x="11948" y="11593"/>
                    </a:lnTo>
                    <a:lnTo>
                      <a:pt x="13061" y="10480"/>
                    </a:lnTo>
                    <a:lnTo>
                      <a:pt x="14174" y="9367"/>
                    </a:lnTo>
                    <a:lnTo>
                      <a:pt x="15287" y="8254"/>
                    </a:lnTo>
                    <a:lnTo>
                      <a:pt x="16399" y="7141"/>
                    </a:lnTo>
                    <a:lnTo>
                      <a:pt x="17528" y="6044"/>
                    </a:lnTo>
                    <a:lnTo>
                      <a:pt x="18640" y="4916"/>
                    </a:lnTo>
                    <a:lnTo>
                      <a:pt x="19753" y="3803"/>
                    </a:lnTo>
                    <a:lnTo>
                      <a:pt x="20866" y="2690"/>
                    </a:lnTo>
                    <a:lnTo>
                      <a:pt x="21979" y="1577"/>
                    </a:lnTo>
                    <a:lnTo>
                      <a:pt x="23092" y="480"/>
                    </a:lnTo>
                    <a:lnTo>
                      <a:pt x="23478" y="93"/>
                    </a:lnTo>
                    <a:lnTo>
                      <a:pt x="2335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28" name="Google Shape;1228;p9"/>
              <p:cNvSpPr/>
              <p:nvPr/>
            </p:nvSpPr>
            <p:spPr>
              <a:xfrm>
                <a:off x="2893125" y="1395763"/>
                <a:ext cx="595825" cy="595450"/>
              </a:xfrm>
              <a:custGeom>
                <a:rect b="b" l="l" r="r" t="t"/>
                <a:pathLst>
                  <a:path extrusionOk="0" h="23818" w="23833">
                    <a:moveTo>
                      <a:pt x="23709" y="1"/>
                    </a:moveTo>
                    <a:lnTo>
                      <a:pt x="23014" y="696"/>
                    </a:lnTo>
                    <a:lnTo>
                      <a:pt x="21901" y="1809"/>
                    </a:lnTo>
                    <a:lnTo>
                      <a:pt x="20788" y="2922"/>
                    </a:lnTo>
                    <a:lnTo>
                      <a:pt x="19675" y="4035"/>
                    </a:lnTo>
                    <a:lnTo>
                      <a:pt x="18563" y="5147"/>
                    </a:lnTo>
                    <a:lnTo>
                      <a:pt x="17450" y="6260"/>
                    </a:lnTo>
                    <a:lnTo>
                      <a:pt x="16337" y="7373"/>
                    </a:lnTo>
                    <a:lnTo>
                      <a:pt x="15224" y="8486"/>
                    </a:lnTo>
                    <a:lnTo>
                      <a:pt x="14111" y="9599"/>
                    </a:lnTo>
                    <a:lnTo>
                      <a:pt x="12998" y="10711"/>
                    </a:lnTo>
                    <a:lnTo>
                      <a:pt x="11886" y="11824"/>
                    </a:lnTo>
                    <a:lnTo>
                      <a:pt x="10773" y="12937"/>
                    </a:lnTo>
                    <a:lnTo>
                      <a:pt x="9660" y="14050"/>
                    </a:lnTo>
                    <a:lnTo>
                      <a:pt x="8547" y="15163"/>
                    </a:lnTo>
                    <a:lnTo>
                      <a:pt x="7434" y="16276"/>
                    </a:lnTo>
                    <a:lnTo>
                      <a:pt x="6322" y="17388"/>
                    </a:lnTo>
                    <a:lnTo>
                      <a:pt x="5209" y="18501"/>
                    </a:lnTo>
                    <a:lnTo>
                      <a:pt x="2983" y="20727"/>
                    </a:lnTo>
                    <a:lnTo>
                      <a:pt x="1870" y="21840"/>
                    </a:lnTo>
                    <a:lnTo>
                      <a:pt x="757" y="22952"/>
                    </a:lnTo>
                    <a:lnTo>
                      <a:pt x="0" y="23710"/>
                    </a:lnTo>
                    <a:lnTo>
                      <a:pt x="93" y="23818"/>
                    </a:lnTo>
                    <a:lnTo>
                      <a:pt x="1020" y="22891"/>
                    </a:lnTo>
                    <a:lnTo>
                      <a:pt x="2133" y="21778"/>
                    </a:lnTo>
                    <a:lnTo>
                      <a:pt x="3230" y="20665"/>
                    </a:lnTo>
                    <a:lnTo>
                      <a:pt x="4343" y="19552"/>
                    </a:lnTo>
                    <a:lnTo>
                      <a:pt x="5456" y="18439"/>
                    </a:lnTo>
                    <a:lnTo>
                      <a:pt x="6569" y="17327"/>
                    </a:lnTo>
                    <a:lnTo>
                      <a:pt x="7682" y="16214"/>
                    </a:lnTo>
                    <a:lnTo>
                      <a:pt x="8795" y="15101"/>
                    </a:lnTo>
                    <a:lnTo>
                      <a:pt x="9923" y="13988"/>
                    </a:lnTo>
                    <a:lnTo>
                      <a:pt x="11036" y="12875"/>
                    </a:lnTo>
                    <a:lnTo>
                      <a:pt x="12148" y="11762"/>
                    </a:lnTo>
                    <a:lnTo>
                      <a:pt x="13261" y="10650"/>
                    </a:lnTo>
                    <a:lnTo>
                      <a:pt x="14374" y="9537"/>
                    </a:lnTo>
                    <a:lnTo>
                      <a:pt x="15487" y="8424"/>
                    </a:lnTo>
                    <a:lnTo>
                      <a:pt x="16600" y="7311"/>
                    </a:lnTo>
                    <a:lnTo>
                      <a:pt x="17712" y="6198"/>
                    </a:lnTo>
                    <a:lnTo>
                      <a:pt x="18825" y="5101"/>
                    </a:lnTo>
                    <a:lnTo>
                      <a:pt x="19938" y="3973"/>
                    </a:lnTo>
                    <a:lnTo>
                      <a:pt x="21051" y="2860"/>
                    </a:lnTo>
                    <a:lnTo>
                      <a:pt x="22164" y="1747"/>
                    </a:lnTo>
                    <a:lnTo>
                      <a:pt x="23277" y="634"/>
                    </a:lnTo>
                    <a:lnTo>
                      <a:pt x="23833" y="93"/>
                    </a:lnTo>
                    <a:lnTo>
                      <a:pt x="237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29" name="Google Shape;1229;p9"/>
              <p:cNvSpPr/>
              <p:nvPr/>
            </p:nvSpPr>
            <p:spPr>
              <a:xfrm>
                <a:off x="2849450" y="1352113"/>
                <a:ext cx="572275" cy="572275"/>
              </a:xfrm>
              <a:custGeom>
                <a:rect b="b" l="l" r="r" t="t"/>
                <a:pathLst>
                  <a:path extrusionOk="0" h="22891" w="22891">
                    <a:moveTo>
                      <a:pt x="22752" y="0"/>
                    </a:moveTo>
                    <a:lnTo>
                      <a:pt x="22520" y="216"/>
                    </a:lnTo>
                    <a:lnTo>
                      <a:pt x="21422" y="1329"/>
                    </a:lnTo>
                    <a:lnTo>
                      <a:pt x="20310" y="2442"/>
                    </a:lnTo>
                    <a:lnTo>
                      <a:pt x="19197" y="3555"/>
                    </a:lnTo>
                    <a:lnTo>
                      <a:pt x="18084" y="4668"/>
                    </a:lnTo>
                    <a:lnTo>
                      <a:pt x="16971" y="5781"/>
                    </a:lnTo>
                    <a:lnTo>
                      <a:pt x="15858" y="6893"/>
                    </a:lnTo>
                    <a:lnTo>
                      <a:pt x="14745" y="8006"/>
                    </a:lnTo>
                    <a:lnTo>
                      <a:pt x="13633" y="9119"/>
                    </a:lnTo>
                    <a:lnTo>
                      <a:pt x="12520" y="10232"/>
                    </a:lnTo>
                    <a:lnTo>
                      <a:pt x="11407" y="11345"/>
                    </a:lnTo>
                    <a:lnTo>
                      <a:pt x="10294" y="12457"/>
                    </a:lnTo>
                    <a:lnTo>
                      <a:pt x="9181" y="13570"/>
                    </a:lnTo>
                    <a:lnTo>
                      <a:pt x="8069" y="14683"/>
                    </a:lnTo>
                    <a:lnTo>
                      <a:pt x="6956" y="15796"/>
                    </a:lnTo>
                    <a:lnTo>
                      <a:pt x="5843" y="16909"/>
                    </a:lnTo>
                    <a:lnTo>
                      <a:pt x="4730" y="18022"/>
                    </a:lnTo>
                    <a:lnTo>
                      <a:pt x="3617" y="19134"/>
                    </a:lnTo>
                    <a:lnTo>
                      <a:pt x="2504" y="20247"/>
                    </a:lnTo>
                    <a:lnTo>
                      <a:pt x="325" y="22426"/>
                    </a:lnTo>
                    <a:lnTo>
                      <a:pt x="279" y="22473"/>
                    </a:lnTo>
                    <a:lnTo>
                      <a:pt x="263" y="22473"/>
                    </a:lnTo>
                    <a:lnTo>
                      <a:pt x="1" y="22751"/>
                    </a:lnTo>
                    <a:cubicBezTo>
                      <a:pt x="16" y="22797"/>
                      <a:pt x="47" y="22844"/>
                      <a:pt x="62" y="22890"/>
                    </a:cubicBezTo>
                    <a:lnTo>
                      <a:pt x="542" y="22411"/>
                    </a:lnTo>
                    <a:lnTo>
                      <a:pt x="1654" y="21298"/>
                    </a:lnTo>
                    <a:lnTo>
                      <a:pt x="2767" y="20185"/>
                    </a:lnTo>
                    <a:lnTo>
                      <a:pt x="3880" y="19073"/>
                    </a:lnTo>
                    <a:lnTo>
                      <a:pt x="4977" y="17960"/>
                    </a:lnTo>
                    <a:lnTo>
                      <a:pt x="6090" y="16847"/>
                    </a:lnTo>
                    <a:lnTo>
                      <a:pt x="7203" y="15734"/>
                    </a:lnTo>
                    <a:lnTo>
                      <a:pt x="8316" y="14621"/>
                    </a:lnTo>
                    <a:lnTo>
                      <a:pt x="9429" y="13508"/>
                    </a:lnTo>
                    <a:lnTo>
                      <a:pt x="10542" y="12396"/>
                    </a:lnTo>
                    <a:lnTo>
                      <a:pt x="11670" y="11283"/>
                    </a:lnTo>
                    <a:lnTo>
                      <a:pt x="12783" y="10170"/>
                    </a:lnTo>
                    <a:lnTo>
                      <a:pt x="13895" y="9057"/>
                    </a:lnTo>
                    <a:lnTo>
                      <a:pt x="15008" y="7944"/>
                    </a:lnTo>
                    <a:lnTo>
                      <a:pt x="16121" y="6847"/>
                    </a:lnTo>
                    <a:lnTo>
                      <a:pt x="17234" y="5719"/>
                    </a:lnTo>
                    <a:lnTo>
                      <a:pt x="18347" y="4606"/>
                    </a:lnTo>
                    <a:lnTo>
                      <a:pt x="19459" y="3493"/>
                    </a:lnTo>
                    <a:lnTo>
                      <a:pt x="20572" y="2380"/>
                    </a:lnTo>
                    <a:lnTo>
                      <a:pt x="21685" y="1283"/>
                    </a:lnTo>
                    <a:lnTo>
                      <a:pt x="22798" y="170"/>
                    </a:lnTo>
                    <a:lnTo>
                      <a:pt x="22891" y="62"/>
                    </a:lnTo>
                    <a:lnTo>
                      <a:pt x="2275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30" name="Google Shape;1230;p9"/>
              <p:cNvSpPr/>
              <p:nvPr/>
            </p:nvSpPr>
            <p:spPr>
              <a:xfrm>
                <a:off x="2840575" y="1342838"/>
                <a:ext cx="562600" cy="563000"/>
              </a:xfrm>
              <a:custGeom>
                <a:rect b="b" l="l" r="r" t="t"/>
                <a:pathLst>
                  <a:path extrusionOk="0" h="22520" w="22504">
                    <a:moveTo>
                      <a:pt x="22365" y="0"/>
                    </a:moveTo>
                    <a:lnTo>
                      <a:pt x="21762" y="572"/>
                    </a:lnTo>
                    <a:lnTo>
                      <a:pt x="20649" y="1685"/>
                    </a:lnTo>
                    <a:lnTo>
                      <a:pt x="19536" y="2798"/>
                    </a:lnTo>
                    <a:lnTo>
                      <a:pt x="18439" y="3926"/>
                    </a:lnTo>
                    <a:lnTo>
                      <a:pt x="17326" y="5039"/>
                    </a:lnTo>
                    <a:lnTo>
                      <a:pt x="16213" y="6152"/>
                    </a:lnTo>
                    <a:lnTo>
                      <a:pt x="15100" y="7264"/>
                    </a:lnTo>
                    <a:lnTo>
                      <a:pt x="13988" y="8377"/>
                    </a:lnTo>
                    <a:lnTo>
                      <a:pt x="12875" y="9490"/>
                    </a:lnTo>
                    <a:lnTo>
                      <a:pt x="11762" y="10603"/>
                    </a:lnTo>
                    <a:lnTo>
                      <a:pt x="10649" y="11716"/>
                    </a:lnTo>
                    <a:lnTo>
                      <a:pt x="9536" y="12828"/>
                    </a:lnTo>
                    <a:lnTo>
                      <a:pt x="8424" y="13941"/>
                    </a:lnTo>
                    <a:lnTo>
                      <a:pt x="7311" y="15054"/>
                    </a:lnTo>
                    <a:lnTo>
                      <a:pt x="6198" y="16167"/>
                    </a:lnTo>
                    <a:lnTo>
                      <a:pt x="5085" y="17280"/>
                    </a:lnTo>
                    <a:lnTo>
                      <a:pt x="3972" y="18393"/>
                    </a:lnTo>
                    <a:lnTo>
                      <a:pt x="2859" y="19505"/>
                    </a:lnTo>
                    <a:lnTo>
                      <a:pt x="1747" y="20618"/>
                    </a:lnTo>
                    <a:lnTo>
                      <a:pt x="634" y="21731"/>
                    </a:lnTo>
                    <a:lnTo>
                      <a:pt x="0" y="22365"/>
                    </a:lnTo>
                    <a:cubicBezTo>
                      <a:pt x="16" y="22426"/>
                      <a:pt x="31" y="22473"/>
                      <a:pt x="62" y="22519"/>
                    </a:cubicBezTo>
                    <a:lnTo>
                      <a:pt x="897" y="21669"/>
                    </a:lnTo>
                    <a:lnTo>
                      <a:pt x="2009" y="20556"/>
                    </a:lnTo>
                    <a:lnTo>
                      <a:pt x="3122" y="19444"/>
                    </a:lnTo>
                    <a:lnTo>
                      <a:pt x="4235" y="18331"/>
                    </a:lnTo>
                    <a:lnTo>
                      <a:pt x="5332" y="17218"/>
                    </a:lnTo>
                    <a:lnTo>
                      <a:pt x="6445" y="16105"/>
                    </a:lnTo>
                    <a:lnTo>
                      <a:pt x="7558" y="14992"/>
                    </a:lnTo>
                    <a:lnTo>
                      <a:pt x="8671" y="13879"/>
                    </a:lnTo>
                    <a:lnTo>
                      <a:pt x="9784" y="12767"/>
                    </a:lnTo>
                    <a:lnTo>
                      <a:pt x="10897" y="11654"/>
                    </a:lnTo>
                    <a:lnTo>
                      <a:pt x="12009" y="10541"/>
                    </a:lnTo>
                    <a:lnTo>
                      <a:pt x="13122" y="9428"/>
                    </a:lnTo>
                    <a:lnTo>
                      <a:pt x="14235" y="8315"/>
                    </a:lnTo>
                    <a:lnTo>
                      <a:pt x="15363" y="7218"/>
                    </a:lnTo>
                    <a:lnTo>
                      <a:pt x="16476" y="6090"/>
                    </a:lnTo>
                    <a:lnTo>
                      <a:pt x="17589" y="4977"/>
                    </a:lnTo>
                    <a:lnTo>
                      <a:pt x="18702" y="3864"/>
                    </a:lnTo>
                    <a:lnTo>
                      <a:pt x="19814" y="2751"/>
                    </a:lnTo>
                    <a:lnTo>
                      <a:pt x="20927" y="1654"/>
                    </a:lnTo>
                    <a:lnTo>
                      <a:pt x="22040" y="541"/>
                    </a:lnTo>
                    <a:lnTo>
                      <a:pt x="22504" y="62"/>
                    </a:lnTo>
                    <a:lnTo>
                      <a:pt x="223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31" name="Google Shape;1231;p9"/>
              <p:cNvSpPr/>
              <p:nvPr/>
            </p:nvSpPr>
            <p:spPr>
              <a:xfrm>
                <a:off x="2859500" y="1361763"/>
                <a:ext cx="580000" cy="580400"/>
              </a:xfrm>
              <a:custGeom>
                <a:rect b="b" l="l" r="r" t="t"/>
                <a:pathLst>
                  <a:path extrusionOk="0" h="23216" w="23200">
                    <a:moveTo>
                      <a:pt x="23076" y="0"/>
                    </a:moveTo>
                    <a:lnTo>
                      <a:pt x="22133" y="943"/>
                    </a:lnTo>
                    <a:lnTo>
                      <a:pt x="21020" y="2056"/>
                    </a:lnTo>
                    <a:lnTo>
                      <a:pt x="19908" y="3169"/>
                    </a:lnTo>
                    <a:lnTo>
                      <a:pt x="18795" y="4282"/>
                    </a:lnTo>
                    <a:lnTo>
                      <a:pt x="17682" y="5395"/>
                    </a:lnTo>
                    <a:lnTo>
                      <a:pt x="16569" y="6507"/>
                    </a:lnTo>
                    <a:lnTo>
                      <a:pt x="15456" y="7620"/>
                    </a:lnTo>
                    <a:lnTo>
                      <a:pt x="14343" y="8733"/>
                    </a:lnTo>
                    <a:lnTo>
                      <a:pt x="13231" y="9846"/>
                    </a:lnTo>
                    <a:lnTo>
                      <a:pt x="12118" y="10959"/>
                    </a:lnTo>
                    <a:lnTo>
                      <a:pt x="11005" y="12071"/>
                    </a:lnTo>
                    <a:lnTo>
                      <a:pt x="9892" y="13184"/>
                    </a:lnTo>
                    <a:lnTo>
                      <a:pt x="8779" y="14297"/>
                    </a:lnTo>
                    <a:lnTo>
                      <a:pt x="7667" y="15410"/>
                    </a:lnTo>
                    <a:lnTo>
                      <a:pt x="6554" y="16523"/>
                    </a:lnTo>
                    <a:lnTo>
                      <a:pt x="4328" y="18748"/>
                    </a:lnTo>
                    <a:lnTo>
                      <a:pt x="3215" y="19861"/>
                    </a:lnTo>
                    <a:lnTo>
                      <a:pt x="2102" y="20974"/>
                    </a:lnTo>
                    <a:lnTo>
                      <a:pt x="990" y="22087"/>
                    </a:lnTo>
                    <a:lnTo>
                      <a:pt x="1" y="23076"/>
                    </a:lnTo>
                    <a:lnTo>
                      <a:pt x="62" y="23215"/>
                    </a:lnTo>
                    <a:lnTo>
                      <a:pt x="140" y="23138"/>
                    </a:lnTo>
                    <a:lnTo>
                      <a:pt x="1252" y="22025"/>
                    </a:lnTo>
                    <a:lnTo>
                      <a:pt x="2365" y="20912"/>
                    </a:lnTo>
                    <a:lnTo>
                      <a:pt x="3478" y="19799"/>
                    </a:lnTo>
                    <a:lnTo>
                      <a:pt x="4575" y="18687"/>
                    </a:lnTo>
                    <a:lnTo>
                      <a:pt x="5688" y="17574"/>
                    </a:lnTo>
                    <a:lnTo>
                      <a:pt x="6801" y="16461"/>
                    </a:lnTo>
                    <a:lnTo>
                      <a:pt x="7914" y="15348"/>
                    </a:lnTo>
                    <a:lnTo>
                      <a:pt x="9042" y="14235"/>
                    </a:lnTo>
                    <a:lnTo>
                      <a:pt x="10155" y="13122"/>
                    </a:lnTo>
                    <a:lnTo>
                      <a:pt x="11268" y="12010"/>
                    </a:lnTo>
                    <a:lnTo>
                      <a:pt x="12381" y="10897"/>
                    </a:lnTo>
                    <a:lnTo>
                      <a:pt x="13493" y="9784"/>
                    </a:lnTo>
                    <a:lnTo>
                      <a:pt x="14591" y="8671"/>
                    </a:lnTo>
                    <a:lnTo>
                      <a:pt x="15704" y="7558"/>
                    </a:lnTo>
                    <a:lnTo>
                      <a:pt x="16832" y="6461"/>
                    </a:lnTo>
                    <a:lnTo>
                      <a:pt x="17945" y="5333"/>
                    </a:lnTo>
                    <a:lnTo>
                      <a:pt x="19057" y="4220"/>
                    </a:lnTo>
                    <a:lnTo>
                      <a:pt x="20170" y="3107"/>
                    </a:lnTo>
                    <a:lnTo>
                      <a:pt x="21283" y="1994"/>
                    </a:lnTo>
                    <a:lnTo>
                      <a:pt x="22396" y="897"/>
                    </a:lnTo>
                    <a:lnTo>
                      <a:pt x="23200" y="78"/>
                    </a:lnTo>
                    <a:lnTo>
                      <a:pt x="230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32" name="Google Shape;1232;p9"/>
              <p:cNvSpPr/>
              <p:nvPr/>
            </p:nvSpPr>
            <p:spPr>
              <a:xfrm>
                <a:off x="2814300" y="1316938"/>
                <a:ext cx="310300" cy="310300"/>
              </a:xfrm>
              <a:custGeom>
                <a:rect b="b" l="l" r="r" t="t"/>
                <a:pathLst>
                  <a:path extrusionOk="0" h="12412" w="12412">
                    <a:moveTo>
                      <a:pt x="12411" y="1"/>
                    </a:moveTo>
                    <a:lnTo>
                      <a:pt x="12133" y="62"/>
                    </a:lnTo>
                    <a:lnTo>
                      <a:pt x="11685" y="526"/>
                    </a:lnTo>
                    <a:lnTo>
                      <a:pt x="10572" y="1639"/>
                    </a:lnTo>
                    <a:lnTo>
                      <a:pt x="9459" y="2752"/>
                    </a:lnTo>
                    <a:lnTo>
                      <a:pt x="8346" y="3849"/>
                    </a:lnTo>
                    <a:lnTo>
                      <a:pt x="7233" y="4962"/>
                    </a:lnTo>
                    <a:lnTo>
                      <a:pt x="6121" y="6075"/>
                    </a:lnTo>
                    <a:lnTo>
                      <a:pt x="5008" y="7188"/>
                    </a:lnTo>
                    <a:lnTo>
                      <a:pt x="3895" y="8300"/>
                    </a:lnTo>
                    <a:lnTo>
                      <a:pt x="2782" y="9413"/>
                    </a:lnTo>
                    <a:lnTo>
                      <a:pt x="1669" y="10526"/>
                    </a:lnTo>
                    <a:lnTo>
                      <a:pt x="557" y="11639"/>
                    </a:lnTo>
                    <a:lnTo>
                      <a:pt x="62" y="12133"/>
                    </a:lnTo>
                    <a:cubicBezTo>
                      <a:pt x="47" y="12226"/>
                      <a:pt x="16" y="12319"/>
                      <a:pt x="0" y="12412"/>
                    </a:cubicBezTo>
                    <a:lnTo>
                      <a:pt x="835" y="11577"/>
                    </a:lnTo>
                    <a:lnTo>
                      <a:pt x="1948" y="10464"/>
                    </a:lnTo>
                    <a:lnTo>
                      <a:pt x="3060" y="9351"/>
                    </a:lnTo>
                    <a:lnTo>
                      <a:pt x="4173" y="8254"/>
                    </a:lnTo>
                    <a:lnTo>
                      <a:pt x="5286" y="7126"/>
                    </a:lnTo>
                    <a:lnTo>
                      <a:pt x="6399" y="6013"/>
                    </a:lnTo>
                    <a:lnTo>
                      <a:pt x="7512" y="4900"/>
                    </a:lnTo>
                    <a:lnTo>
                      <a:pt x="8625" y="3787"/>
                    </a:lnTo>
                    <a:lnTo>
                      <a:pt x="9737" y="2674"/>
                    </a:lnTo>
                    <a:lnTo>
                      <a:pt x="10850" y="1562"/>
                    </a:lnTo>
                    <a:lnTo>
                      <a:pt x="11963" y="449"/>
                    </a:lnTo>
                    <a:lnTo>
                      <a:pt x="12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33" name="Google Shape;1233;p9"/>
              <p:cNvSpPr/>
              <p:nvPr/>
            </p:nvSpPr>
            <p:spPr>
              <a:xfrm>
                <a:off x="2812350" y="1315013"/>
                <a:ext cx="508150" cy="507750"/>
              </a:xfrm>
              <a:custGeom>
                <a:rect b="b" l="l" r="r" t="t"/>
                <a:pathLst>
                  <a:path extrusionOk="0" h="20310" w="20326">
                    <a:moveTo>
                      <a:pt x="20155" y="0"/>
                    </a:moveTo>
                    <a:lnTo>
                      <a:pt x="19568" y="603"/>
                    </a:lnTo>
                    <a:lnTo>
                      <a:pt x="18455" y="1700"/>
                    </a:lnTo>
                    <a:lnTo>
                      <a:pt x="17342" y="2813"/>
                    </a:lnTo>
                    <a:lnTo>
                      <a:pt x="16229" y="3926"/>
                    </a:lnTo>
                    <a:lnTo>
                      <a:pt x="15101" y="5039"/>
                    </a:lnTo>
                    <a:lnTo>
                      <a:pt x="13988" y="6152"/>
                    </a:lnTo>
                    <a:lnTo>
                      <a:pt x="12876" y="7265"/>
                    </a:lnTo>
                    <a:lnTo>
                      <a:pt x="11763" y="8377"/>
                    </a:lnTo>
                    <a:lnTo>
                      <a:pt x="10650" y="9490"/>
                    </a:lnTo>
                    <a:lnTo>
                      <a:pt x="9537" y="10603"/>
                    </a:lnTo>
                    <a:lnTo>
                      <a:pt x="8424" y="11716"/>
                    </a:lnTo>
                    <a:lnTo>
                      <a:pt x="7311" y="12829"/>
                    </a:lnTo>
                    <a:lnTo>
                      <a:pt x="6199" y="13941"/>
                    </a:lnTo>
                    <a:lnTo>
                      <a:pt x="5086" y="15054"/>
                    </a:lnTo>
                    <a:lnTo>
                      <a:pt x="3973" y="16167"/>
                    </a:lnTo>
                    <a:lnTo>
                      <a:pt x="2860" y="17280"/>
                    </a:lnTo>
                    <a:lnTo>
                      <a:pt x="1747" y="18393"/>
                    </a:lnTo>
                    <a:lnTo>
                      <a:pt x="635" y="19506"/>
                    </a:lnTo>
                    <a:lnTo>
                      <a:pt x="1" y="20155"/>
                    </a:lnTo>
                    <a:cubicBezTo>
                      <a:pt x="16" y="20201"/>
                      <a:pt x="16" y="20263"/>
                      <a:pt x="32" y="20309"/>
                    </a:cubicBezTo>
                    <a:lnTo>
                      <a:pt x="913" y="19444"/>
                    </a:lnTo>
                    <a:lnTo>
                      <a:pt x="2026" y="18331"/>
                    </a:lnTo>
                    <a:lnTo>
                      <a:pt x="3138" y="17218"/>
                    </a:lnTo>
                    <a:lnTo>
                      <a:pt x="4251" y="16105"/>
                    </a:lnTo>
                    <a:lnTo>
                      <a:pt x="5364" y="14992"/>
                    </a:lnTo>
                    <a:lnTo>
                      <a:pt x="6461" y="13880"/>
                    </a:lnTo>
                    <a:lnTo>
                      <a:pt x="7574" y="12767"/>
                    </a:lnTo>
                    <a:lnTo>
                      <a:pt x="8687" y="11654"/>
                    </a:lnTo>
                    <a:lnTo>
                      <a:pt x="9800" y="10541"/>
                    </a:lnTo>
                    <a:lnTo>
                      <a:pt x="10928" y="9428"/>
                    </a:lnTo>
                    <a:lnTo>
                      <a:pt x="12041" y="8331"/>
                    </a:lnTo>
                    <a:lnTo>
                      <a:pt x="13154" y="7203"/>
                    </a:lnTo>
                    <a:lnTo>
                      <a:pt x="14267" y="6090"/>
                    </a:lnTo>
                    <a:lnTo>
                      <a:pt x="15379" y="4977"/>
                    </a:lnTo>
                    <a:lnTo>
                      <a:pt x="16477" y="3864"/>
                    </a:lnTo>
                    <a:lnTo>
                      <a:pt x="17590" y="2767"/>
                    </a:lnTo>
                    <a:lnTo>
                      <a:pt x="18702" y="1654"/>
                    </a:lnTo>
                    <a:lnTo>
                      <a:pt x="19815" y="541"/>
                    </a:lnTo>
                    <a:lnTo>
                      <a:pt x="20325" y="31"/>
                    </a:lnTo>
                    <a:lnTo>
                      <a:pt x="2015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34" name="Google Shape;1234;p9"/>
              <p:cNvSpPr/>
              <p:nvPr/>
            </p:nvSpPr>
            <p:spPr>
              <a:xfrm>
                <a:off x="2824350" y="1326988"/>
                <a:ext cx="539025" cy="539050"/>
              </a:xfrm>
              <a:custGeom>
                <a:rect b="b" l="l" r="r" t="t"/>
                <a:pathLst>
                  <a:path extrusionOk="0" h="21562" w="21561">
                    <a:moveTo>
                      <a:pt x="21406" y="0"/>
                    </a:moveTo>
                    <a:lnTo>
                      <a:pt x="21298" y="109"/>
                    </a:lnTo>
                    <a:lnTo>
                      <a:pt x="20185" y="1221"/>
                    </a:lnTo>
                    <a:lnTo>
                      <a:pt x="19088" y="2334"/>
                    </a:lnTo>
                    <a:lnTo>
                      <a:pt x="17975" y="3447"/>
                    </a:lnTo>
                    <a:lnTo>
                      <a:pt x="16862" y="4560"/>
                    </a:lnTo>
                    <a:lnTo>
                      <a:pt x="15749" y="5673"/>
                    </a:lnTo>
                    <a:lnTo>
                      <a:pt x="14621" y="6786"/>
                    </a:lnTo>
                    <a:lnTo>
                      <a:pt x="13508" y="7898"/>
                    </a:lnTo>
                    <a:lnTo>
                      <a:pt x="12396" y="9011"/>
                    </a:lnTo>
                    <a:lnTo>
                      <a:pt x="11283" y="10124"/>
                    </a:lnTo>
                    <a:lnTo>
                      <a:pt x="10170" y="11237"/>
                    </a:lnTo>
                    <a:lnTo>
                      <a:pt x="9057" y="12350"/>
                    </a:lnTo>
                    <a:lnTo>
                      <a:pt x="7944" y="13462"/>
                    </a:lnTo>
                    <a:lnTo>
                      <a:pt x="6831" y="14575"/>
                    </a:lnTo>
                    <a:lnTo>
                      <a:pt x="5719" y="15688"/>
                    </a:lnTo>
                    <a:lnTo>
                      <a:pt x="4606" y="16801"/>
                    </a:lnTo>
                    <a:lnTo>
                      <a:pt x="3493" y="17914"/>
                    </a:lnTo>
                    <a:lnTo>
                      <a:pt x="1824" y="19583"/>
                    </a:lnTo>
                    <a:lnTo>
                      <a:pt x="1267" y="20139"/>
                    </a:lnTo>
                    <a:lnTo>
                      <a:pt x="155" y="21252"/>
                    </a:lnTo>
                    <a:lnTo>
                      <a:pt x="0" y="21407"/>
                    </a:lnTo>
                    <a:cubicBezTo>
                      <a:pt x="15" y="21469"/>
                      <a:pt x="46" y="21515"/>
                      <a:pt x="62" y="21561"/>
                    </a:cubicBezTo>
                    <a:lnTo>
                      <a:pt x="433" y="21190"/>
                    </a:lnTo>
                    <a:lnTo>
                      <a:pt x="1546" y="20078"/>
                    </a:lnTo>
                    <a:lnTo>
                      <a:pt x="2658" y="18965"/>
                    </a:lnTo>
                    <a:lnTo>
                      <a:pt x="3771" y="17852"/>
                    </a:lnTo>
                    <a:lnTo>
                      <a:pt x="4884" y="16739"/>
                    </a:lnTo>
                    <a:lnTo>
                      <a:pt x="5997" y="15626"/>
                    </a:lnTo>
                    <a:lnTo>
                      <a:pt x="7110" y="14513"/>
                    </a:lnTo>
                    <a:lnTo>
                      <a:pt x="8223" y="13401"/>
                    </a:lnTo>
                    <a:lnTo>
                      <a:pt x="9335" y="12288"/>
                    </a:lnTo>
                    <a:lnTo>
                      <a:pt x="10448" y="11175"/>
                    </a:lnTo>
                    <a:lnTo>
                      <a:pt x="11561" y="10062"/>
                    </a:lnTo>
                    <a:lnTo>
                      <a:pt x="12674" y="8949"/>
                    </a:lnTo>
                    <a:lnTo>
                      <a:pt x="13787" y="7852"/>
                    </a:lnTo>
                    <a:lnTo>
                      <a:pt x="14899" y="6724"/>
                    </a:lnTo>
                    <a:lnTo>
                      <a:pt x="16012" y="5611"/>
                    </a:lnTo>
                    <a:lnTo>
                      <a:pt x="17125" y="4498"/>
                    </a:lnTo>
                    <a:lnTo>
                      <a:pt x="18238" y="3385"/>
                    </a:lnTo>
                    <a:lnTo>
                      <a:pt x="19351" y="2288"/>
                    </a:lnTo>
                    <a:lnTo>
                      <a:pt x="20463" y="1175"/>
                    </a:lnTo>
                    <a:lnTo>
                      <a:pt x="21561" y="62"/>
                    </a:lnTo>
                    <a:cubicBezTo>
                      <a:pt x="21514" y="47"/>
                      <a:pt x="21468" y="16"/>
                      <a:pt x="214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35" name="Google Shape;1235;p9"/>
              <p:cNvSpPr/>
              <p:nvPr/>
            </p:nvSpPr>
            <p:spPr>
              <a:xfrm>
                <a:off x="2817775" y="1320413"/>
                <a:ext cx="524750" cy="524375"/>
              </a:xfrm>
              <a:custGeom>
                <a:rect b="b" l="l" r="r" t="t"/>
                <a:pathLst>
                  <a:path extrusionOk="0" h="20975" w="20990">
                    <a:moveTo>
                      <a:pt x="20819" y="1"/>
                    </a:moveTo>
                    <a:lnTo>
                      <a:pt x="20464" y="387"/>
                    </a:lnTo>
                    <a:lnTo>
                      <a:pt x="19351" y="1500"/>
                    </a:lnTo>
                    <a:lnTo>
                      <a:pt x="18238" y="2597"/>
                    </a:lnTo>
                    <a:lnTo>
                      <a:pt x="17125" y="3710"/>
                    </a:lnTo>
                    <a:lnTo>
                      <a:pt x="16012" y="4823"/>
                    </a:lnTo>
                    <a:lnTo>
                      <a:pt x="14884" y="5936"/>
                    </a:lnTo>
                    <a:lnTo>
                      <a:pt x="13771" y="7049"/>
                    </a:lnTo>
                    <a:lnTo>
                      <a:pt x="12659" y="8161"/>
                    </a:lnTo>
                    <a:lnTo>
                      <a:pt x="11546" y="9274"/>
                    </a:lnTo>
                    <a:lnTo>
                      <a:pt x="10433" y="10387"/>
                    </a:lnTo>
                    <a:lnTo>
                      <a:pt x="9320" y="11500"/>
                    </a:lnTo>
                    <a:lnTo>
                      <a:pt x="8207" y="12613"/>
                    </a:lnTo>
                    <a:lnTo>
                      <a:pt x="7094" y="13725"/>
                    </a:lnTo>
                    <a:lnTo>
                      <a:pt x="5982" y="14838"/>
                    </a:lnTo>
                    <a:lnTo>
                      <a:pt x="4869" y="15951"/>
                    </a:lnTo>
                    <a:lnTo>
                      <a:pt x="3756" y="17064"/>
                    </a:lnTo>
                    <a:lnTo>
                      <a:pt x="2643" y="18177"/>
                    </a:lnTo>
                    <a:lnTo>
                      <a:pt x="1530" y="19290"/>
                    </a:lnTo>
                    <a:lnTo>
                      <a:pt x="418" y="20402"/>
                    </a:lnTo>
                    <a:lnTo>
                      <a:pt x="0" y="20820"/>
                    </a:lnTo>
                    <a:lnTo>
                      <a:pt x="47" y="20974"/>
                    </a:lnTo>
                    <a:lnTo>
                      <a:pt x="696" y="20341"/>
                    </a:lnTo>
                    <a:lnTo>
                      <a:pt x="1809" y="19228"/>
                    </a:lnTo>
                    <a:lnTo>
                      <a:pt x="2921" y="18115"/>
                    </a:lnTo>
                    <a:lnTo>
                      <a:pt x="4034" y="17002"/>
                    </a:lnTo>
                    <a:lnTo>
                      <a:pt x="5147" y="15889"/>
                    </a:lnTo>
                    <a:lnTo>
                      <a:pt x="6244" y="14776"/>
                    </a:lnTo>
                    <a:lnTo>
                      <a:pt x="7357" y="13664"/>
                    </a:lnTo>
                    <a:lnTo>
                      <a:pt x="8470" y="12551"/>
                    </a:lnTo>
                    <a:lnTo>
                      <a:pt x="9583" y="11438"/>
                    </a:lnTo>
                    <a:lnTo>
                      <a:pt x="10711" y="10325"/>
                    </a:lnTo>
                    <a:lnTo>
                      <a:pt x="11824" y="9212"/>
                    </a:lnTo>
                    <a:lnTo>
                      <a:pt x="12937" y="8115"/>
                    </a:lnTo>
                    <a:lnTo>
                      <a:pt x="14050" y="6987"/>
                    </a:lnTo>
                    <a:lnTo>
                      <a:pt x="15162" y="5874"/>
                    </a:lnTo>
                    <a:lnTo>
                      <a:pt x="16275" y="4761"/>
                    </a:lnTo>
                    <a:lnTo>
                      <a:pt x="17388" y="3648"/>
                    </a:lnTo>
                    <a:lnTo>
                      <a:pt x="18501" y="2551"/>
                    </a:lnTo>
                    <a:lnTo>
                      <a:pt x="19614" y="1438"/>
                    </a:lnTo>
                    <a:lnTo>
                      <a:pt x="20726" y="325"/>
                    </a:lnTo>
                    <a:lnTo>
                      <a:pt x="20989" y="47"/>
                    </a:lnTo>
                    <a:lnTo>
                      <a:pt x="208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36" name="Google Shape;1236;p9"/>
              <p:cNvSpPr/>
              <p:nvPr/>
            </p:nvSpPr>
            <p:spPr>
              <a:xfrm>
                <a:off x="2832075" y="1334713"/>
                <a:ext cx="551800" cy="551400"/>
              </a:xfrm>
              <a:custGeom>
                <a:rect b="b" l="l" r="r" t="t"/>
                <a:pathLst>
                  <a:path extrusionOk="0" h="22056" w="22072">
                    <a:moveTo>
                      <a:pt x="21916" y="1"/>
                    </a:moveTo>
                    <a:lnTo>
                      <a:pt x="20989" y="928"/>
                    </a:lnTo>
                    <a:lnTo>
                      <a:pt x="19876" y="2041"/>
                    </a:lnTo>
                    <a:lnTo>
                      <a:pt x="18763" y="3154"/>
                    </a:lnTo>
                    <a:lnTo>
                      <a:pt x="17666" y="4251"/>
                    </a:lnTo>
                    <a:lnTo>
                      <a:pt x="16553" y="5364"/>
                    </a:lnTo>
                    <a:lnTo>
                      <a:pt x="15440" y="6477"/>
                    </a:lnTo>
                    <a:lnTo>
                      <a:pt x="14328" y="7589"/>
                    </a:lnTo>
                    <a:lnTo>
                      <a:pt x="13215" y="8702"/>
                    </a:lnTo>
                    <a:lnTo>
                      <a:pt x="12102" y="9815"/>
                    </a:lnTo>
                    <a:lnTo>
                      <a:pt x="10989" y="10928"/>
                    </a:lnTo>
                    <a:lnTo>
                      <a:pt x="9876" y="12041"/>
                    </a:lnTo>
                    <a:lnTo>
                      <a:pt x="8764" y="13153"/>
                    </a:lnTo>
                    <a:lnTo>
                      <a:pt x="7651" y="14266"/>
                    </a:lnTo>
                    <a:lnTo>
                      <a:pt x="6538" y="15379"/>
                    </a:lnTo>
                    <a:lnTo>
                      <a:pt x="5425" y="16492"/>
                    </a:lnTo>
                    <a:lnTo>
                      <a:pt x="4312" y="17605"/>
                    </a:lnTo>
                    <a:lnTo>
                      <a:pt x="3199" y="18718"/>
                    </a:lnTo>
                    <a:lnTo>
                      <a:pt x="2087" y="19830"/>
                    </a:lnTo>
                    <a:lnTo>
                      <a:pt x="974" y="20943"/>
                    </a:lnTo>
                    <a:lnTo>
                      <a:pt x="0" y="21917"/>
                    </a:lnTo>
                    <a:lnTo>
                      <a:pt x="47" y="22056"/>
                    </a:lnTo>
                    <a:lnTo>
                      <a:pt x="108" y="21994"/>
                    </a:lnTo>
                    <a:lnTo>
                      <a:pt x="1221" y="20881"/>
                    </a:lnTo>
                    <a:lnTo>
                      <a:pt x="2334" y="19769"/>
                    </a:lnTo>
                    <a:lnTo>
                      <a:pt x="4482" y="17636"/>
                    </a:lnTo>
                    <a:lnTo>
                      <a:pt x="4575" y="17543"/>
                    </a:lnTo>
                    <a:lnTo>
                      <a:pt x="5672" y="16430"/>
                    </a:lnTo>
                    <a:lnTo>
                      <a:pt x="6785" y="15317"/>
                    </a:lnTo>
                    <a:lnTo>
                      <a:pt x="7898" y="14204"/>
                    </a:lnTo>
                    <a:lnTo>
                      <a:pt x="9011" y="13092"/>
                    </a:lnTo>
                    <a:lnTo>
                      <a:pt x="10139" y="11979"/>
                    </a:lnTo>
                    <a:lnTo>
                      <a:pt x="11252" y="10866"/>
                    </a:lnTo>
                    <a:lnTo>
                      <a:pt x="12365" y="9753"/>
                    </a:lnTo>
                    <a:lnTo>
                      <a:pt x="13478" y="8640"/>
                    </a:lnTo>
                    <a:lnTo>
                      <a:pt x="14590" y="7543"/>
                    </a:lnTo>
                    <a:lnTo>
                      <a:pt x="15703" y="6415"/>
                    </a:lnTo>
                    <a:lnTo>
                      <a:pt x="16816" y="5302"/>
                    </a:lnTo>
                    <a:lnTo>
                      <a:pt x="17929" y="4189"/>
                    </a:lnTo>
                    <a:lnTo>
                      <a:pt x="19042" y="3076"/>
                    </a:lnTo>
                    <a:lnTo>
                      <a:pt x="20154" y="1979"/>
                    </a:lnTo>
                    <a:lnTo>
                      <a:pt x="21267" y="866"/>
                    </a:lnTo>
                    <a:lnTo>
                      <a:pt x="22071" y="62"/>
                    </a:lnTo>
                    <a:lnTo>
                      <a:pt x="219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2803850" y="1306113"/>
                <a:ext cx="387200" cy="387200"/>
              </a:xfrm>
              <a:custGeom>
                <a:rect b="b" l="l" r="r" t="t"/>
                <a:pathLst>
                  <a:path extrusionOk="0" h="15488" w="15488">
                    <a:moveTo>
                      <a:pt x="15488" y="1"/>
                    </a:moveTo>
                    <a:lnTo>
                      <a:pt x="15256" y="32"/>
                    </a:lnTo>
                    <a:lnTo>
                      <a:pt x="14328" y="959"/>
                    </a:lnTo>
                    <a:lnTo>
                      <a:pt x="13216" y="2072"/>
                    </a:lnTo>
                    <a:lnTo>
                      <a:pt x="12103" y="3185"/>
                    </a:lnTo>
                    <a:lnTo>
                      <a:pt x="10990" y="4282"/>
                    </a:lnTo>
                    <a:lnTo>
                      <a:pt x="9877" y="5395"/>
                    </a:lnTo>
                    <a:lnTo>
                      <a:pt x="8764" y="6508"/>
                    </a:lnTo>
                    <a:lnTo>
                      <a:pt x="7651" y="7621"/>
                    </a:lnTo>
                    <a:lnTo>
                      <a:pt x="6539" y="8733"/>
                    </a:lnTo>
                    <a:lnTo>
                      <a:pt x="5426" y="9846"/>
                    </a:lnTo>
                    <a:lnTo>
                      <a:pt x="4313" y="10959"/>
                    </a:lnTo>
                    <a:lnTo>
                      <a:pt x="3200" y="12072"/>
                    </a:lnTo>
                    <a:lnTo>
                      <a:pt x="2087" y="13185"/>
                    </a:lnTo>
                    <a:lnTo>
                      <a:pt x="975" y="14297"/>
                    </a:lnTo>
                    <a:lnTo>
                      <a:pt x="16" y="15271"/>
                    </a:lnTo>
                    <a:cubicBezTo>
                      <a:pt x="16" y="15333"/>
                      <a:pt x="1" y="15410"/>
                      <a:pt x="1" y="15488"/>
                    </a:cubicBezTo>
                    <a:lnTo>
                      <a:pt x="140" y="15348"/>
                    </a:lnTo>
                    <a:lnTo>
                      <a:pt x="1253" y="14236"/>
                    </a:lnTo>
                    <a:lnTo>
                      <a:pt x="2366" y="13123"/>
                    </a:lnTo>
                    <a:lnTo>
                      <a:pt x="3478" y="12010"/>
                    </a:lnTo>
                    <a:lnTo>
                      <a:pt x="4591" y="10897"/>
                    </a:lnTo>
                    <a:lnTo>
                      <a:pt x="5704" y="9784"/>
                    </a:lnTo>
                    <a:lnTo>
                      <a:pt x="6817" y="8687"/>
                    </a:lnTo>
                    <a:lnTo>
                      <a:pt x="7930" y="7559"/>
                    </a:lnTo>
                    <a:lnTo>
                      <a:pt x="9043" y="6446"/>
                    </a:lnTo>
                    <a:lnTo>
                      <a:pt x="10155" y="5333"/>
                    </a:lnTo>
                    <a:lnTo>
                      <a:pt x="11268" y="4220"/>
                    </a:lnTo>
                    <a:lnTo>
                      <a:pt x="12381" y="3107"/>
                    </a:lnTo>
                    <a:lnTo>
                      <a:pt x="13494" y="1995"/>
                    </a:lnTo>
                    <a:lnTo>
                      <a:pt x="14607" y="882"/>
                    </a:lnTo>
                    <a:lnTo>
                      <a:pt x="154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1238" name="Google Shape;1238;p9"/>
            <p:cNvGrpSpPr/>
            <p:nvPr/>
          </p:nvGrpSpPr>
          <p:grpSpPr>
            <a:xfrm>
              <a:off x="1788406" y="2407903"/>
              <a:ext cx="1190343" cy="1190379"/>
              <a:chOff x="2802325" y="1304963"/>
              <a:chExt cx="844275" cy="844300"/>
            </a:xfrm>
          </p:grpSpPr>
          <p:sp>
            <p:nvSpPr>
              <p:cNvPr id="1239" name="Google Shape;1239;p9"/>
              <p:cNvSpPr/>
              <p:nvPr/>
            </p:nvSpPr>
            <p:spPr>
              <a:xfrm>
                <a:off x="3155100" y="1657738"/>
                <a:ext cx="486500" cy="486500"/>
              </a:xfrm>
              <a:custGeom>
                <a:rect b="b" l="l" r="r" t="t"/>
                <a:pathLst>
                  <a:path extrusionOk="0" h="19460" w="19460">
                    <a:moveTo>
                      <a:pt x="19428" y="1"/>
                    </a:moveTo>
                    <a:lnTo>
                      <a:pt x="19196" y="232"/>
                    </a:lnTo>
                    <a:lnTo>
                      <a:pt x="18083" y="1345"/>
                    </a:lnTo>
                    <a:lnTo>
                      <a:pt x="16971" y="2458"/>
                    </a:lnTo>
                    <a:lnTo>
                      <a:pt x="15858" y="3571"/>
                    </a:lnTo>
                    <a:lnTo>
                      <a:pt x="14745" y="4684"/>
                    </a:lnTo>
                    <a:lnTo>
                      <a:pt x="13632" y="5797"/>
                    </a:lnTo>
                    <a:lnTo>
                      <a:pt x="12519" y="6909"/>
                    </a:lnTo>
                    <a:lnTo>
                      <a:pt x="11407" y="8022"/>
                    </a:lnTo>
                    <a:lnTo>
                      <a:pt x="10294" y="9135"/>
                    </a:lnTo>
                    <a:lnTo>
                      <a:pt x="9196" y="10248"/>
                    </a:lnTo>
                    <a:lnTo>
                      <a:pt x="8084" y="11361"/>
                    </a:lnTo>
                    <a:lnTo>
                      <a:pt x="6971" y="12473"/>
                    </a:lnTo>
                    <a:lnTo>
                      <a:pt x="5858" y="13586"/>
                    </a:lnTo>
                    <a:lnTo>
                      <a:pt x="4745" y="14715"/>
                    </a:lnTo>
                    <a:lnTo>
                      <a:pt x="3632" y="15827"/>
                    </a:lnTo>
                    <a:lnTo>
                      <a:pt x="2519" y="16940"/>
                    </a:lnTo>
                    <a:lnTo>
                      <a:pt x="1407" y="18038"/>
                    </a:lnTo>
                    <a:lnTo>
                      <a:pt x="278" y="19150"/>
                    </a:lnTo>
                    <a:lnTo>
                      <a:pt x="0" y="19429"/>
                    </a:lnTo>
                    <a:cubicBezTo>
                      <a:pt x="62" y="19429"/>
                      <a:pt x="124" y="19459"/>
                      <a:pt x="186" y="19459"/>
                    </a:cubicBezTo>
                    <a:lnTo>
                      <a:pt x="1669" y="17976"/>
                    </a:lnTo>
                    <a:lnTo>
                      <a:pt x="2782" y="16863"/>
                    </a:lnTo>
                    <a:lnTo>
                      <a:pt x="3895" y="15750"/>
                    </a:lnTo>
                    <a:lnTo>
                      <a:pt x="6059" y="13586"/>
                    </a:lnTo>
                    <a:lnTo>
                      <a:pt x="6121" y="13524"/>
                    </a:lnTo>
                    <a:lnTo>
                      <a:pt x="7233" y="12412"/>
                    </a:lnTo>
                    <a:lnTo>
                      <a:pt x="8346" y="11299"/>
                    </a:lnTo>
                    <a:lnTo>
                      <a:pt x="9459" y="10186"/>
                    </a:lnTo>
                    <a:lnTo>
                      <a:pt x="10572" y="9073"/>
                    </a:lnTo>
                    <a:lnTo>
                      <a:pt x="11685" y="7960"/>
                    </a:lnTo>
                    <a:lnTo>
                      <a:pt x="12798" y="6848"/>
                    </a:lnTo>
                    <a:lnTo>
                      <a:pt x="13910" y="5735"/>
                    </a:lnTo>
                    <a:lnTo>
                      <a:pt x="15023" y="4622"/>
                    </a:lnTo>
                    <a:lnTo>
                      <a:pt x="16136" y="3509"/>
                    </a:lnTo>
                    <a:lnTo>
                      <a:pt x="17249" y="2396"/>
                    </a:lnTo>
                    <a:lnTo>
                      <a:pt x="18362" y="1283"/>
                    </a:lnTo>
                    <a:lnTo>
                      <a:pt x="19459" y="186"/>
                    </a:lnTo>
                    <a:cubicBezTo>
                      <a:pt x="19459" y="124"/>
                      <a:pt x="19444" y="62"/>
                      <a:pt x="194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3179825" y="1682463"/>
                <a:ext cx="465250" cy="464875"/>
              </a:xfrm>
              <a:custGeom>
                <a:rect b="b" l="l" r="r" t="t"/>
                <a:pathLst>
                  <a:path extrusionOk="0" h="18595" w="18610">
                    <a:moveTo>
                      <a:pt x="18578" y="1"/>
                    </a:moveTo>
                    <a:lnTo>
                      <a:pt x="18223" y="372"/>
                    </a:lnTo>
                    <a:lnTo>
                      <a:pt x="17110" y="1485"/>
                    </a:lnTo>
                    <a:lnTo>
                      <a:pt x="15997" y="2597"/>
                    </a:lnTo>
                    <a:lnTo>
                      <a:pt x="14884" y="3710"/>
                    </a:lnTo>
                    <a:lnTo>
                      <a:pt x="13215" y="5379"/>
                    </a:lnTo>
                    <a:lnTo>
                      <a:pt x="12643" y="5920"/>
                    </a:lnTo>
                    <a:lnTo>
                      <a:pt x="11530" y="7033"/>
                    </a:lnTo>
                    <a:lnTo>
                      <a:pt x="10418" y="8146"/>
                    </a:lnTo>
                    <a:lnTo>
                      <a:pt x="9305" y="9259"/>
                    </a:lnTo>
                    <a:lnTo>
                      <a:pt x="8207" y="10372"/>
                    </a:lnTo>
                    <a:lnTo>
                      <a:pt x="7095" y="11484"/>
                    </a:lnTo>
                    <a:lnTo>
                      <a:pt x="5982" y="12597"/>
                    </a:lnTo>
                    <a:lnTo>
                      <a:pt x="4869" y="13726"/>
                    </a:lnTo>
                    <a:lnTo>
                      <a:pt x="3756" y="14823"/>
                    </a:lnTo>
                    <a:lnTo>
                      <a:pt x="2643" y="15936"/>
                    </a:lnTo>
                    <a:lnTo>
                      <a:pt x="1530" y="17049"/>
                    </a:lnTo>
                    <a:lnTo>
                      <a:pt x="402" y="18161"/>
                    </a:lnTo>
                    <a:lnTo>
                      <a:pt x="0" y="18579"/>
                    </a:lnTo>
                    <a:lnTo>
                      <a:pt x="186" y="18594"/>
                    </a:lnTo>
                    <a:lnTo>
                      <a:pt x="680" y="18100"/>
                    </a:lnTo>
                    <a:lnTo>
                      <a:pt x="1793" y="16987"/>
                    </a:lnTo>
                    <a:lnTo>
                      <a:pt x="2906" y="15874"/>
                    </a:lnTo>
                    <a:lnTo>
                      <a:pt x="4019" y="14761"/>
                    </a:lnTo>
                    <a:lnTo>
                      <a:pt x="5132" y="13648"/>
                    </a:lnTo>
                    <a:lnTo>
                      <a:pt x="6244" y="12535"/>
                    </a:lnTo>
                    <a:lnTo>
                      <a:pt x="7357" y="11423"/>
                    </a:lnTo>
                    <a:lnTo>
                      <a:pt x="8470" y="10310"/>
                    </a:lnTo>
                    <a:lnTo>
                      <a:pt x="10696" y="8084"/>
                    </a:lnTo>
                    <a:lnTo>
                      <a:pt x="11809" y="6971"/>
                    </a:lnTo>
                    <a:lnTo>
                      <a:pt x="12921" y="5859"/>
                    </a:lnTo>
                    <a:lnTo>
                      <a:pt x="14714" y="4066"/>
                    </a:lnTo>
                    <a:lnTo>
                      <a:pt x="15147" y="3633"/>
                    </a:lnTo>
                    <a:lnTo>
                      <a:pt x="16260" y="2520"/>
                    </a:lnTo>
                    <a:lnTo>
                      <a:pt x="17373" y="1407"/>
                    </a:lnTo>
                    <a:lnTo>
                      <a:pt x="18485" y="294"/>
                    </a:lnTo>
                    <a:lnTo>
                      <a:pt x="18609" y="186"/>
                    </a:lnTo>
                    <a:cubicBezTo>
                      <a:pt x="18594" y="124"/>
                      <a:pt x="18594" y="63"/>
                      <a:pt x="185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3205700" y="1708363"/>
                <a:ext cx="440525" cy="440500"/>
              </a:xfrm>
              <a:custGeom>
                <a:rect b="b" l="l" r="r" t="t"/>
                <a:pathLst>
                  <a:path extrusionOk="0" h="17620" w="17621">
                    <a:moveTo>
                      <a:pt x="17621" y="0"/>
                    </a:moveTo>
                    <a:lnTo>
                      <a:pt x="17188" y="433"/>
                    </a:lnTo>
                    <a:lnTo>
                      <a:pt x="16075" y="1546"/>
                    </a:lnTo>
                    <a:lnTo>
                      <a:pt x="14962" y="2659"/>
                    </a:lnTo>
                    <a:lnTo>
                      <a:pt x="13849" y="3772"/>
                    </a:lnTo>
                    <a:lnTo>
                      <a:pt x="12736" y="4884"/>
                    </a:lnTo>
                    <a:lnTo>
                      <a:pt x="11608" y="5997"/>
                    </a:lnTo>
                    <a:lnTo>
                      <a:pt x="10495" y="7110"/>
                    </a:lnTo>
                    <a:lnTo>
                      <a:pt x="9383" y="8223"/>
                    </a:lnTo>
                    <a:lnTo>
                      <a:pt x="8270" y="9336"/>
                    </a:lnTo>
                    <a:lnTo>
                      <a:pt x="7172" y="10448"/>
                    </a:lnTo>
                    <a:lnTo>
                      <a:pt x="6060" y="11561"/>
                    </a:lnTo>
                    <a:lnTo>
                      <a:pt x="4947" y="12690"/>
                    </a:lnTo>
                    <a:lnTo>
                      <a:pt x="3834" y="13802"/>
                    </a:lnTo>
                    <a:lnTo>
                      <a:pt x="2721" y="14900"/>
                    </a:lnTo>
                    <a:lnTo>
                      <a:pt x="495" y="17125"/>
                    </a:lnTo>
                    <a:lnTo>
                      <a:pt x="1" y="17620"/>
                    </a:lnTo>
                    <a:lnTo>
                      <a:pt x="186" y="17620"/>
                    </a:lnTo>
                    <a:lnTo>
                      <a:pt x="743" y="17064"/>
                    </a:lnTo>
                    <a:lnTo>
                      <a:pt x="1856" y="15951"/>
                    </a:lnTo>
                    <a:lnTo>
                      <a:pt x="2968" y="14838"/>
                    </a:lnTo>
                    <a:lnTo>
                      <a:pt x="4081" y="13725"/>
                    </a:lnTo>
                    <a:lnTo>
                      <a:pt x="5194" y="12612"/>
                    </a:lnTo>
                    <a:lnTo>
                      <a:pt x="6307" y="11499"/>
                    </a:lnTo>
                    <a:lnTo>
                      <a:pt x="7420" y="10387"/>
                    </a:lnTo>
                    <a:lnTo>
                      <a:pt x="8532" y="9274"/>
                    </a:lnTo>
                    <a:lnTo>
                      <a:pt x="9645" y="8161"/>
                    </a:lnTo>
                    <a:lnTo>
                      <a:pt x="10758" y="7048"/>
                    </a:lnTo>
                    <a:lnTo>
                      <a:pt x="11871" y="5935"/>
                    </a:lnTo>
                    <a:lnTo>
                      <a:pt x="12984" y="4823"/>
                    </a:lnTo>
                    <a:lnTo>
                      <a:pt x="14097" y="3710"/>
                    </a:lnTo>
                    <a:lnTo>
                      <a:pt x="15209" y="2597"/>
                    </a:lnTo>
                    <a:lnTo>
                      <a:pt x="16322" y="1484"/>
                    </a:lnTo>
                    <a:lnTo>
                      <a:pt x="17435" y="371"/>
                    </a:lnTo>
                    <a:lnTo>
                      <a:pt x="17621" y="186"/>
                    </a:lnTo>
                    <a:cubicBezTo>
                      <a:pt x="17621" y="124"/>
                      <a:pt x="17621" y="62"/>
                      <a:pt x="17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3233150" y="1735788"/>
                <a:ext cx="413450" cy="413475"/>
              </a:xfrm>
              <a:custGeom>
                <a:rect b="b" l="l" r="r" t="t"/>
                <a:pathLst>
                  <a:path extrusionOk="0" h="16539" w="16538">
                    <a:moveTo>
                      <a:pt x="16538" y="1"/>
                    </a:moveTo>
                    <a:lnTo>
                      <a:pt x="16090" y="449"/>
                    </a:lnTo>
                    <a:lnTo>
                      <a:pt x="14977" y="1562"/>
                    </a:lnTo>
                    <a:lnTo>
                      <a:pt x="13864" y="2675"/>
                    </a:lnTo>
                    <a:lnTo>
                      <a:pt x="12751" y="3787"/>
                    </a:lnTo>
                    <a:lnTo>
                      <a:pt x="11638" y="4900"/>
                    </a:lnTo>
                    <a:lnTo>
                      <a:pt x="10510" y="6013"/>
                    </a:lnTo>
                    <a:lnTo>
                      <a:pt x="9397" y="7126"/>
                    </a:lnTo>
                    <a:lnTo>
                      <a:pt x="8285" y="8239"/>
                    </a:lnTo>
                    <a:lnTo>
                      <a:pt x="7172" y="9351"/>
                    </a:lnTo>
                    <a:lnTo>
                      <a:pt x="5008" y="11531"/>
                    </a:lnTo>
                    <a:lnTo>
                      <a:pt x="4946" y="11577"/>
                    </a:lnTo>
                    <a:lnTo>
                      <a:pt x="3833" y="12690"/>
                    </a:lnTo>
                    <a:lnTo>
                      <a:pt x="2720" y="13803"/>
                    </a:lnTo>
                    <a:lnTo>
                      <a:pt x="1623" y="14916"/>
                    </a:lnTo>
                    <a:lnTo>
                      <a:pt x="510" y="16028"/>
                    </a:lnTo>
                    <a:lnTo>
                      <a:pt x="0" y="16538"/>
                    </a:lnTo>
                    <a:lnTo>
                      <a:pt x="201" y="16538"/>
                    </a:lnTo>
                    <a:lnTo>
                      <a:pt x="773" y="15982"/>
                    </a:lnTo>
                    <a:lnTo>
                      <a:pt x="1886" y="14869"/>
                    </a:lnTo>
                    <a:lnTo>
                      <a:pt x="2999" y="13756"/>
                    </a:lnTo>
                    <a:lnTo>
                      <a:pt x="4111" y="12644"/>
                    </a:lnTo>
                    <a:lnTo>
                      <a:pt x="5224" y="11531"/>
                    </a:lnTo>
                    <a:lnTo>
                      <a:pt x="6337" y="10418"/>
                    </a:lnTo>
                    <a:lnTo>
                      <a:pt x="7450" y="9305"/>
                    </a:lnTo>
                    <a:lnTo>
                      <a:pt x="8563" y="8192"/>
                    </a:lnTo>
                    <a:lnTo>
                      <a:pt x="9676" y="7079"/>
                    </a:lnTo>
                    <a:lnTo>
                      <a:pt x="10788" y="5967"/>
                    </a:lnTo>
                    <a:lnTo>
                      <a:pt x="11901" y="4854"/>
                    </a:lnTo>
                    <a:lnTo>
                      <a:pt x="13014" y="3741"/>
                    </a:lnTo>
                    <a:lnTo>
                      <a:pt x="14127" y="2628"/>
                    </a:lnTo>
                    <a:lnTo>
                      <a:pt x="15240" y="1515"/>
                    </a:lnTo>
                    <a:lnTo>
                      <a:pt x="16352" y="403"/>
                    </a:lnTo>
                    <a:lnTo>
                      <a:pt x="16523" y="217"/>
                    </a:lnTo>
                    <a:lnTo>
                      <a:pt x="1653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3262900" y="1765163"/>
                <a:ext cx="382175" cy="382175"/>
              </a:xfrm>
              <a:custGeom>
                <a:rect b="b" l="l" r="r" t="t"/>
                <a:pathLst>
                  <a:path extrusionOk="0" h="15287" w="15287">
                    <a:moveTo>
                      <a:pt x="15286" y="0"/>
                    </a:moveTo>
                    <a:lnTo>
                      <a:pt x="14900" y="387"/>
                    </a:lnTo>
                    <a:lnTo>
                      <a:pt x="13787" y="1500"/>
                    </a:lnTo>
                    <a:lnTo>
                      <a:pt x="12674" y="2612"/>
                    </a:lnTo>
                    <a:lnTo>
                      <a:pt x="11561" y="3725"/>
                    </a:lnTo>
                    <a:lnTo>
                      <a:pt x="9382" y="5889"/>
                    </a:lnTo>
                    <a:lnTo>
                      <a:pt x="9336" y="5951"/>
                    </a:lnTo>
                    <a:lnTo>
                      <a:pt x="8223" y="7064"/>
                    </a:lnTo>
                    <a:lnTo>
                      <a:pt x="7110" y="8176"/>
                    </a:lnTo>
                    <a:lnTo>
                      <a:pt x="5997" y="9289"/>
                    </a:lnTo>
                    <a:lnTo>
                      <a:pt x="4884" y="10418"/>
                    </a:lnTo>
                    <a:lnTo>
                      <a:pt x="3772" y="11530"/>
                    </a:lnTo>
                    <a:lnTo>
                      <a:pt x="2659" y="12643"/>
                    </a:lnTo>
                    <a:lnTo>
                      <a:pt x="1546" y="13741"/>
                    </a:lnTo>
                    <a:lnTo>
                      <a:pt x="433" y="14853"/>
                    </a:lnTo>
                    <a:lnTo>
                      <a:pt x="0" y="15286"/>
                    </a:lnTo>
                    <a:lnTo>
                      <a:pt x="217" y="15271"/>
                    </a:lnTo>
                    <a:lnTo>
                      <a:pt x="1762" y="13741"/>
                    </a:lnTo>
                    <a:lnTo>
                      <a:pt x="1809" y="13679"/>
                    </a:lnTo>
                    <a:lnTo>
                      <a:pt x="2921" y="12566"/>
                    </a:lnTo>
                    <a:lnTo>
                      <a:pt x="4034" y="11453"/>
                    </a:lnTo>
                    <a:lnTo>
                      <a:pt x="5147" y="10340"/>
                    </a:lnTo>
                    <a:lnTo>
                      <a:pt x="6260" y="9227"/>
                    </a:lnTo>
                    <a:lnTo>
                      <a:pt x="7373" y="8115"/>
                    </a:lnTo>
                    <a:lnTo>
                      <a:pt x="8486" y="7002"/>
                    </a:lnTo>
                    <a:lnTo>
                      <a:pt x="9598" y="5889"/>
                    </a:lnTo>
                    <a:lnTo>
                      <a:pt x="10711" y="4776"/>
                    </a:lnTo>
                    <a:lnTo>
                      <a:pt x="11824" y="3663"/>
                    </a:lnTo>
                    <a:lnTo>
                      <a:pt x="12937" y="2551"/>
                    </a:lnTo>
                    <a:lnTo>
                      <a:pt x="14050" y="1438"/>
                    </a:lnTo>
                    <a:lnTo>
                      <a:pt x="15162" y="325"/>
                    </a:lnTo>
                    <a:lnTo>
                      <a:pt x="15271" y="232"/>
                    </a:lnTo>
                    <a:cubicBezTo>
                      <a:pt x="15271" y="155"/>
                      <a:pt x="15271" y="78"/>
                      <a:pt x="152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4" name="Google Shape;1244;p9"/>
              <p:cNvSpPr/>
              <p:nvPr/>
            </p:nvSpPr>
            <p:spPr>
              <a:xfrm>
                <a:off x="3048450" y="1551488"/>
                <a:ext cx="561450" cy="561450"/>
              </a:xfrm>
              <a:custGeom>
                <a:rect b="b" l="l" r="r" t="t"/>
                <a:pathLst>
                  <a:path extrusionOk="0" h="22458" w="22458">
                    <a:moveTo>
                      <a:pt x="22396" y="0"/>
                    </a:moveTo>
                    <a:lnTo>
                      <a:pt x="22365" y="31"/>
                    </a:lnTo>
                    <a:lnTo>
                      <a:pt x="21252" y="1144"/>
                    </a:lnTo>
                    <a:lnTo>
                      <a:pt x="20139" y="2257"/>
                    </a:lnTo>
                    <a:lnTo>
                      <a:pt x="19026" y="3370"/>
                    </a:lnTo>
                    <a:lnTo>
                      <a:pt x="17898" y="4482"/>
                    </a:lnTo>
                    <a:lnTo>
                      <a:pt x="16785" y="5595"/>
                    </a:lnTo>
                    <a:lnTo>
                      <a:pt x="15673" y="6708"/>
                    </a:lnTo>
                    <a:lnTo>
                      <a:pt x="14560" y="7821"/>
                    </a:lnTo>
                    <a:lnTo>
                      <a:pt x="13462" y="8934"/>
                    </a:lnTo>
                    <a:lnTo>
                      <a:pt x="12350" y="10047"/>
                    </a:lnTo>
                    <a:lnTo>
                      <a:pt x="11237" y="11159"/>
                    </a:lnTo>
                    <a:lnTo>
                      <a:pt x="10124" y="12272"/>
                    </a:lnTo>
                    <a:lnTo>
                      <a:pt x="9011" y="13385"/>
                    </a:lnTo>
                    <a:lnTo>
                      <a:pt x="7898" y="14498"/>
                    </a:lnTo>
                    <a:lnTo>
                      <a:pt x="6785" y="15611"/>
                    </a:lnTo>
                    <a:lnTo>
                      <a:pt x="5673" y="16723"/>
                    </a:lnTo>
                    <a:lnTo>
                      <a:pt x="4560" y="17836"/>
                    </a:lnTo>
                    <a:lnTo>
                      <a:pt x="3432" y="18965"/>
                    </a:lnTo>
                    <a:lnTo>
                      <a:pt x="2319" y="20077"/>
                    </a:lnTo>
                    <a:lnTo>
                      <a:pt x="1206" y="21190"/>
                    </a:lnTo>
                    <a:lnTo>
                      <a:pt x="93" y="22288"/>
                    </a:lnTo>
                    <a:lnTo>
                      <a:pt x="0" y="22380"/>
                    </a:lnTo>
                    <a:lnTo>
                      <a:pt x="155" y="22458"/>
                    </a:lnTo>
                    <a:lnTo>
                      <a:pt x="310" y="22288"/>
                    </a:lnTo>
                    <a:lnTo>
                      <a:pt x="356" y="22241"/>
                    </a:lnTo>
                    <a:lnTo>
                      <a:pt x="1469" y="21128"/>
                    </a:lnTo>
                    <a:lnTo>
                      <a:pt x="2582" y="20016"/>
                    </a:lnTo>
                    <a:lnTo>
                      <a:pt x="3710" y="18903"/>
                    </a:lnTo>
                    <a:lnTo>
                      <a:pt x="4823" y="17790"/>
                    </a:lnTo>
                    <a:lnTo>
                      <a:pt x="5935" y="16677"/>
                    </a:lnTo>
                    <a:lnTo>
                      <a:pt x="7048" y="15564"/>
                    </a:lnTo>
                    <a:lnTo>
                      <a:pt x="8161" y="14451"/>
                    </a:lnTo>
                    <a:lnTo>
                      <a:pt x="9274" y="13339"/>
                    </a:lnTo>
                    <a:lnTo>
                      <a:pt x="10387" y="12226"/>
                    </a:lnTo>
                    <a:lnTo>
                      <a:pt x="11499" y="11113"/>
                    </a:lnTo>
                    <a:lnTo>
                      <a:pt x="12612" y="10000"/>
                    </a:lnTo>
                    <a:lnTo>
                      <a:pt x="13725" y="8887"/>
                    </a:lnTo>
                    <a:lnTo>
                      <a:pt x="14838" y="7775"/>
                    </a:lnTo>
                    <a:lnTo>
                      <a:pt x="15951" y="6662"/>
                    </a:lnTo>
                    <a:lnTo>
                      <a:pt x="17064" y="5549"/>
                    </a:lnTo>
                    <a:lnTo>
                      <a:pt x="18176" y="4436"/>
                    </a:lnTo>
                    <a:lnTo>
                      <a:pt x="19289" y="3323"/>
                    </a:lnTo>
                    <a:lnTo>
                      <a:pt x="20402" y="2210"/>
                    </a:lnTo>
                    <a:lnTo>
                      <a:pt x="21515" y="1098"/>
                    </a:lnTo>
                    <a:lnTo>
                      <a:pt x="22458" y="139"/>
                    </a:lnTo>
                    <a:lnTo>
                      <a:pt x="2239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5" name="Google Shape;1245;p9"/>
              <p:cNvSpPr/>
              <p:nvPr/>
            </p:nvSpPr>
            <p:spPr>
              <a:xfrm>
                <a:off x="3068150" y="1570813"/>
                <a:ext cx="550250" cy="550250"/>
              </a:xfrm>
              <a:custGeom>
                <a:rect b="b" l="l" r="r" t="t"/>
                <a:pathLst>
                  <a:path extrusionOk="0" h="22010" w="22010">
                    <a:moveTo>
                      <a:pt x="21948" y="0"/>
                    </a:moveTo>
                    <a:lnTo>
                      <a:pt x="21577" y="371"/>
                    </a:lnTo>
                    <a:lnTo>
                      <a:pt x="20464" y="1484"/>
                    </a:lnTo>
                    <a:lnTo>
                      <a:pt x="19351" y="2597"/>
                    </a:lnTo>
                    <a:lnTo>
                      <a:pt x="18238" y="3709"/>
                    </a:lnTo>
                    <a:lnTo>
                      <a:pt x="17110" y="4822"/>
                    </a:lnTo>
                    <a:lnTo>
                      <a:pt x="15997" y="5935"/>
                    </a:lnTo>
                    <a:lnTo>
                      <a:pt x="14885" y="7048"/>
                    </a:lnTo>
                    <a:lnTo>
                      <a:pt x="13772" y="8161"/>
                    </a:lnTo>
                    <a:lnTo>
                      <a:pt x="12103" y="9830"/>
                    </a:lnTo>
                    <a:lnTo>
                      <a:pt x="11546" y="10386"/>
                    </a:lnTo>
                    <a:lnTo>
                      <a:pt x="10433" y="11499"/>
                    </a:lnTo>
                    <a:lnTo>
                      <a:pt x="9320" y="12612"/>
                    </a:lnTo>
                    <a:lnTo>
                      <a:pt x="8223" y="13725"/>
                    </a:lnTo>
                    <a:lnTo>
                      <a:pt x="7110" y="14838"/>
                    </a:lnTo>
                    <a:lnTo>
                      <a:pt x="5997" y="15950"/>
                    </a:lnTo>
                    <a:lnTo>
                      <a:pt x="4885" y="17063"/>
                    </a:lnTo>
                    <a:lnTo>
                      <a:pt x="3756" y="18192"/>
                    </a:lnTo>
                    <a:lnTo>
                      <a:pt x="2644" y="19304"/>
                    </a:lnTo>
                    <a:lnTo>
                      <a:pt x="1531" y="20417"/>
                    </a:lnTo>
                    <a:lnTo>
                      <a:pt x="418" y="21515"/>
                    </a:lnTo>
                    <a:lnTo>
                      <a:pt x="1" y="21947"/>
                    </a:lnTo>
                    <a:lnTo>
                      <a:pt x="155" y="22009"/>
                    </a:lnTo>
                    <a:lnTo>
                      <a:pt x="696" y="21468"/>
                    </a:lnTo>
                    <a:lnTo>
                      <a:pt x="1809" y="20355"/>
                    </a:lnTo>
                    <a:lnTo>
                      <a:pt x="2922" y="19243"/>
                    </a:lnTo>
                    <a:lnTo>
                      <a:pt x="5147" y="17017"/>
                    </a:lnTo>
                    <a:lnTo>
                      <a:pt x="6260" y="15904"/>
                    </a:lnTo>
                    <a:lnTo>
                      <a:pt x="7373" y="14791"/>
                    </a:lnTo>
                    <a:lnTo>
                      <a:pt x="9599" y="12566"/>
                    </a:lnTo>
                    <a:lnTo>
                      <a:pt x="10711" y="11453"/>
                    </a:lnTo>
                    <a:lnTo>
                      <a:pt x="11824" y="10340"/>
                    </a:lnTo>
                    <a:lnTo>
                      <a:pt x="12922" y="9227"/>
                    </a:lnTo>
                    <a:lnTo>
                      <a:pt x="14034" y="8114"/>
                    </a:lnTo>
                    <a:lnTo>
                      <a:pt x="15147" y="7002"/>
                    </a:lnTo>
                    <a:lnTo>
                      <a:pt x="16260" y="5889"/>
                    </a:lnTo>
                    <a:lnTo>
                      <a:pt x="17373" y="4776"/>
                    </a:lnTo>
                    <a:lnTo>
                      <a:pt x="18486" y="3663"/>
                    </a:lnTo>
                    <a:lnTo>
                      <a:pt x="19599" y="2550"/>
                    </a:lnTo>
                    <a:lnTo>
                      <a:pt x="20711" y="1437"/>
                    </a:lnTo>
                    <a:lnTo>
                      <a:pt x="21824" y="325"/>
                    </a:lnTo>
                    <a:lnTo>
                      <a:pt x="22010" y="155"/>
                    </a:lnTo>
                    <a:lnTo>
                      <a:pt x="219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2994750" y="1497388"/>
                <a:ext cx="586175" cy="586175"/>
              </a:xfrm>
              <a:custGeom>
                <a:rect b="b" l="l" r="r" t="t"/>
                <a:pathLst>
                  <a:path extrusionOk="0" h="23447" w="23447">
                    <a:moveTo>
                      <a:pt x="23369" y="0"/>
                    </a:moveTo>
                    <a:lnTo>
                      <a:pt x="22287" y="1082"/>
                    </a:lnTo>
                    <a:lnTo>
                      <a:pt x="21174" y="2195"/>
                    </a:lnTo>
                    <a:lnTo>
                      <a:pt x="20046" y="3308"/>
                    </a:lnTo>
                    <a:lnTo>
                      <a:pt x="18933" y="4421"/>
                    </a:lnTo>
                    <a:lnTo>
                      <a:pt x="17821" y="5534"/>
                    </a:lnTo>
                    <a:lnTo>
                      <a:pt x="16708" y="6646"/>
                    </a:lnTo>
                    <a:lnTo>
                      <a:pt x="15610" y="7759"/>
                    </a:lnTo>
                    <a:lnTo>
                      <a:pt x="14498" y="8872"/>
                    </a:lnTo>
                    <a:lnTo>
                      <a:pt x="13385" y="9985"/>
                    </a:lnTo>
                    <a:lnTo>
                      <a:pt x="12272" y="11098"/>
                    </a:lnTo>
                    <a:lnTo>
                      <a:pt x="11159" y="12211"/>
                    </a:lnTo>
                    <a:lnTo>
                      <a:pt x="10046" y="13323"/>
                    </a:lnTo>
                    <a:lnTo>
                      <a:pt x="8933" y="14436"/>
                    </a:lnTo>
                    <a:lnTo>
                      <a:pt x="7821" y="15549"/>
                    </a:lnTo>
                    <a:lnTo>
                      <a:pt x="6708" y="16662"/>
                    </a:lnTo>
                    <a:lnTo>
                      <a:pt x="5595" y="17775"/>
                    </a:lnTo>
                    <a:lnTo>
                      <a:pt x="4482" y="18887"/>
                    </a:lnTo>
                    <a:lnTo>
                      <a:pt x="3369" y="20000"/>
                    </a:lnTo>
                    <a:lnTo>
                      <a:pt x="2241" y="21129"/>
                    </a:lnTo>
                    <a:lnTo>
                      <a:pt x="1128" y="22241"/>
                    </a:lnTo>
                    <a:lnTo>
                      <a:pt x="15" y="23354"/>
                    </a:lnTo>
                    <a:lnTo>
                      <a:pt x="0" y="23370"/>
                    </a:lnTo>
                    <a:lnTo>
                      <a:pt x="124" y="23447"/>
                    </a:lnTo>
                    <a:lnTo>
                      <a:pt x="294" y="23292"/>
                    </a:lnTo>
                    <a:lnTo>
                      <a:pt x="1407" y="22180"/>
                    </a:lnTo>
                    <a:lnTo>
                      <a:pt x="2519" y="21067"/>
                    </a:lnTo>
                    <a:lnTo>
                      <a:pt x="3632" y="19938"/>
                    </a:lnTo>
                    <a:lnTo>
                      <a:pt x="4745" y="18826"/>
                    </a:lnTo>
                    <a:lnTo>
                      <a:pt x="5858" y="17713"/>
                    </a:lnTo>
                    <a:lnTo>
                      <a:pt x="8083" y="15487"/>
                    </a:lnTo>
                    <a:lnTo>
                      <a:pt x="9181" y="14374"/>
                    </a:lnTo>
                    <a:lnTo>
                      <a:pt x="10294" y="13262"/>
                    </a:lnTo>
                    <a:lnTo>
                      <a:pt x="12102" y="11469"/>
                    </a:lnTo>
                    <a:lnTo>
                      <a:pt x="12519" y="11036"/>
                    </a:lnTo>
                    <a:lnTo>
                      <a:pt x="13632" y="9923"/>
                    </a:lnTo>
                    <a:lnTo>
                      <a:pt x="14745" y="8810"/>
                    </a:lnTo>
                    <a:lnTo>
                      <a:pt x="15858" y="7697"/>
                    </a:lnTo>
                    <a:lnTo>
                      <a:pt x="16970" y="6585"/>
                    </a:lnTo>
                    <a:lnTo>
                      <a:pt x="18083" y="5472"/>
                    </a:lnTo>
                    <a:lnTo>
                      <a:pt x="19196" y="4359"/>
                    </a:lnTo>
                    <a:lnTo>
                      <a:pt x="20309" y="3246"/>
                    </a:lnTo>
                    <a:lnTo>
                      <a:pt x="21422" y="2133"/>
                    </a:lnTo>
                    <a:lnTo>
                      <a:pt x="22550" y="1036"/>
                    </a:lnTo>
                    <a:lnTo>
                      <a:pt x="23446" y="140"/>
                    </a:lnTo>
                    <a:lnTo>
                      <a:pt x="233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3012125" y="1514763"/>
                <a:ext cx="579225" cy="579250"/>
              </a:xfrm>
              <a:custGeom>
                <a:rect b="b" l="l" r="r" t="t"/>
                <a:pathLst>
                  <a:path extrusionOk="0" h="23170" w="23169">
                    <a:moveTo>
                      <a:pt x="23091" y="1"/>
                    </a:moveTo>
                    <a:lnTo>
                      <a:pt x="22705" y="387"/>
                    </a:lnTo>
                    <a:lnTo>
                      <a:pt x="21592" y="1500"/>
                    </a:lnTo>
                    <a:lnTo>
                      <a:pt x="20479" y="2613"/>
                    </a:lnTo>
                    <a:lnTo>
                      <a:pt x="19351" y="3726"/>
                    </a:lnTo>
                    <a:lnTo>
                      <a:pt x="18238" y="4839"/>
                    </a:lnTo>
                    <a:lnTo>
                      <a:pt x="17126" y="5951"/>
                    </a:lnTo>
                    <a:lnTo>
                      <a:pt x="16013" y="7064"/>
                    </a:lnTo>
                    <a:lnTo>
                      <a:pt x="14915" y="8177"/>
                    </a:lnTo>
                    <a:lnTo>
                      <a:pt x="13803" y="9290"/>
                    </a:lnTo>
                    <a:lnTo>
                      <a:pt x="12690" y="10403"/>
                    </a:lnTo>
                    <a:lnTo>
                      <a:pt x="11577" y="11516"/>
                    </a:lnTo>
                    <a:lnTo>
                      <a:pt x="10464" y="12628"/>
                    </a:lnTo>
                    <a:lnTo>
                      <a:pt x="9351" y="13741"/>
                    </a:lnTo>
                    <a:lnTo>
                      <a:pt x="8238" y="14854"/>
                    </a:lnTo>
                    <a:lnTo>
                      <a:pt x="7126" y="15967"/>
                    </a:lnTo>
                    <a:lnTo>
                      <a:pt x="6013" y="17080"/>
                    </a:lnTo>
                    <a:lnTo>
                      <a:pt x="4900" y="18192"/>
                    </a:lnTo>
                    <a:lnTo>
                      <a:pt x="3787" y="19305"/>
                    </a:lnTo>
                    <a:lnTo>
                      <a:pt x="2659" y="20434"/>
                    </a:lnTo>
                    <a:lnTo>
                      <a:pt x="1546" y="21546"/>
                    </a:lnTo>
                    <a:lnTo>
                      <a:pt x="433" y="22659"/>
                    </a:lnTo>
                    <a:lnTo>
                      <a:pt x="1" y="23092"/>
                    </a:lnTo>
                    <a:lnTo>
                      <a:pt x="124" y="23169"/>
                    </a:lnTo>
                    <a:lnTo>
                      <a:pt x="712" y="22582"/>
                    </a:lnTo>
                    <a:lnTo>
                      <a:pt x="1824" y="21469"/>
                    </a:lnTo>
                    <a:lnTo>
                      <a:pt x="2937" y="20356"/>
                    </a:lnTo>
                    <a:lnTo>
                      <a:pt x="4050" y="19259"/>
                    </a:lnTo>
                    <a:lnTo>
                      <a:pt x="5163" y="18146"/>
                    </a:lnTo>
                    <a:lnTo>
                      <a:pt x="6276" y="17033"/>
                    </a:lnTo>
                    <a:lnTo>
                      <a:pt x="7388" y="15920"/>
                    </a:lnTo>
                    <a:lnTo>
                      <a:pt x="8501" y="14808"/>
                    </a:lnTo>
                    <a:lnTo>
                      <a:pt x="9614" y="13695"/>
                    </a:lnTo>
                    <a:lnTo>
                      <a:pt x="10727" y="12582"/>
                    </a:lnTo>
                    <a:lnTo>
                      <a:pt x="11840" y="11469"/>
                    </a:lnTo>
                    <a:lnTo>
                      <a:pt x="12952" y="10356"/>
                    </a:lnTo>
                    <a:lnTo>
                      <a:pt x="14065" y="9244"/>
                    </a:lnTo>
                    <a:lnTo>
                      <a:pt x="15178" y="8131"/>
                    </a:lnTo>
                    <a:lnTo>
                      <a:pt x="16291" y="7018"/>
                    </a:lnTo>
                    <a:lnTo>
                      <a:pt x="17404" y="5905"/>
                    </a:lnTo>
                    <a:lnTo>
                      <a:pt x="18517" y="4792"/>
                    </a:lnTo>
                    <a:lnTo>
                      <a:pt x="19629" y="3679"/>
                    </a:lnTo>
                    <a:lnTo>
                      <a:pt x="20742" y="2567"/>
                    </a:lnTo>
                    <a:lnTo>
                      <a:pt x="21855" y="1454"/>
                    </a:lnTo>
                    <a:lnTo>
                      <a:pt x="22968" y="341"/>
                    </a:lnTo>
                    <a:lnTo>
                      <a:pt x="23169" y="125"/>
                    </a:lnTo>
                    <a:lnTo>
                      <a:pt x="230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2947200" y="1449863"/>
                <a:ext cx="598175" cy="598150"/>
              </a:xfrm>
              <a:custGeom>
                <a:rect b="b" l="l" r="r" t="t"/>
                <a:pathLst>
                  <a:path extrusionOk="0" h="23926" w="23927">
                    <a:moveTo>
                      <a:pt x="23834" y="0"/>
                    </a:moveTo>
                    <a:lnTo>
                      <a:pt x="23076" y="758"/>
                    </a:lnTo>
                    <a:lnTo>
                      <a:pt x="21948" y="1871"/>
                    </a:lnTo>
                    <a:lnTo>
                      <a:pt x="20835" y="2983"/>
                    </a:lnTo>
                    <a:lnTo>
                      <a:pt x="19723" y="4096"/>
                    </a:lnTo>
                    <a:lnTo>
                      <a:pt x="18610" y="5209"/>
                    </a:lnTo>
                    <a:lnTo>
                      <a:pt x="17512" y="6322"/>
                    </a:lnTo>
                    <a:lnTo>
                      <a:pt x="16400" y="7435"/>
                    </a:lnTo>
                    <a:lnTo>
                      <a:pt x="15287" y="8547"/>
                    </a:lnTo>
                    <a:lnTo>
                      <a:pt x="14174" y="9660"/>
                    </a:lnTo>
                    <a:lnTo>
                      <a:pt x="13061" y="10773"/>
                    </a:lnTo>
                    <a:lnTo>
                      <a:pt x="11948" y="11886"/>
                    </a:lnTo>
                    <a:lnTo>
                      <a:pt x="10835" y="12999"/>
                    </a:lnTo>
                    <a:lnTo>
                      <a:pt x="9723" y="14112"/>
                    </a:lnTo>
                    <a:lnTo>
                      <a:pt x="8610" y="15224"/>
                    </a:lnTo>
                    <a:lnTo>
                      <a:pt x="7497" y="16337"/>
                    </a:lnTo>
                    <a:lnTo>
                      <a:pt x="6384" y="17450"/>
                    </a:lnTo>
                    <a:lnTo>
                      <a:pt x="5271" y="18563"/>
                    </a:lnTo>
                    <a:lnTo>
                      <a:pt x="4159" y="19676"/>
                    </a:lnTo>
                    <a:lnTo>
                      <a:pt x="3046" y="20788"/>
                    </a:lnTo>
                    <a:lnTo>
                      <a:pt x="805" y="23030"/>
                    </a:lnTo>
                    <a:lnTo>
                      <a:pt x="1" y="23833"/>
                    </a:lnTo>
                    <a:lnTo>
                      <a:pt x="109" y="23926"/>
                    </a:lnTo>
                    <a:lnTo>
                      <a:pt x="1083" y="22952"/>
                    </a:lnTo>
                    <a:lnTo>
                      <a:pt x="2196" y="21839"/>
                    </a:lnTo>
                    <a:lnTo>
                      <a:pt x="3309" y="20727"/>
                    </a:lnTo>
                    <a:lnTo>
                      <a:pt x="4421" y="19614"/>
                    </a:lnTo>
                    <a:lnTo>
                      <a:pt x="5534" y="18501"/>
                    </a:lnTo>
                    <a:lnTo>
                      <a:pt x="6647" y="17388"/>
                    </a:lnTo>
                    <a:lnTo>
                      <a:pt x="7760" y="16275"/>
                    </a:lnTo>
                    <a:lnTo>
                      <a:pt x="8873" y="15163"/>
                    </a:lnTo>
                    <a:lnTo>
                      <a:pt x="9985" y="14050"/>
                    </a:lnTo>
                    <a:lnTo>
                      <a:pt x="11098" y="12937"/>
                    </a:lnTo>
                    <a:lnTo>
                      <a:pt x="12211" y="11824"/>
                    </a:lnTo>
                    <a:lnTo>
                      <a:pt x="13324" y="10711"/>
                    </a:lnTo>
                    <a:lnTo>
                      <a:pt x="14437" y="9598"/>
                    </a:lnTo>
                    <a:lnTo>
                      <a:pt x="15549" y="8486"/>
                    </a:lnTo>
                    <a:lnTo>
                      <a:pt x="16662" y="7373"/>
                    </a:lnTo>
                    <a:lnTo>
                      <a:pt x="17775" y="6260"/>
                    </a:lnTo>
                    <a:lnTo>
                      <a:pt x="18888" y="5147"/>
                    </a:lnTo>
                    <a:lnTo>
                      <a:pt x="20001" y="4034"/>
                    </a:lnTo>
                    <a:lnTo>
                      <a:pt x="21114" y="2937"/>
                    </a:lnTo>
                    <a:lnTo>
                      <a:pt x="22226" y="1809"/>
                    </a:lnTo>
                    <a:lnTo>
                      <a:pt x="23339" y="696"/>
                    </a:lnTo>
                    <a:lnTo>
                      <a:pt x="23927" y="109"/>
                    </a:lnTo>
                    <a:lnTo>
                      <a:pt x="238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2932525" y="1435188"/>
                <a:ext cx="599725" cy="599700"/>
              </a:xfrm>
              <a:custGeom>
                <a:rect b="b" l="l" r="r" t="t"/>
                <a:pathLst>
                  <a:path extrusionOk="0" h="23988" w="23989">
                    <a:moveTo>
                      <a:pt x="23880" y="0"/>
                    </a:moveTo>
                    <a:lnTo>
                      <a:pt x="23663" y="232"/>
                    </a:lnTo>
                    <a:lnTo>
                      <a:pt x="22535" y="1345"/>
                    </a:lnTo>
                    <a:lnTo>
                      <a:pt x="21422" y="2458"/>
                    </a:lnTo>
                    <a:lnTo>
                      <a:pt x="20310" y="3570"/>
                    </a:lnTo>
                    <a:lnTo>
                      <a:pt x="19197" y="4683"/>
                    </a:lnTo>
                    <a:lnTo>
                      <a:pt x="18099" y="5796"/>
                    </a:lnTo>
                    <a:lnTo>
                      <a:pt x="16987" y="6909"/>
                    </a:lnTo>
                    <a:lnTo>
                      <a:pt x="15874" y="8022"/>
                    </a:lnTo>
                    <a:lnTo>
                      <a:pt x="14761" y="9134"/>
                    </a:lnTo>
                    <a:lnTo>
                      <a:pt x="13648" y="10247"/>
                    </a:lnTo>
                    <a:lnTo>
                      <a:pt x="12535" y="11360"/>
                    </a:lnTo>
                    <a:lnTo>
                      <a:pt x="11422" y="12473"/>
                    </a:lnTo>
                    <a:lnTo>
                      <a:pt x="10310" y="13586"/>
                    </a:lnTo>
                    <a:lnTo>
                      <a:pt x="9197" y="14699"/>
                    </a:lnTo>
                    <a:lnTo>
                      <a:pt x="8084" y="15811"/>
                    </a:lnTo>
                    <a:lnTo>
                      <a:pt x="6971" y="16924"/>
                    </a:lnTo>
                    <a:lnTo>
                      <a:pt x="5858" y="18037"/>
                    </a:lnTo>
                    <a:lnTo>
                      <a:pt x="4746" y="19150"/>
                    </a:lnTo>
                    <a:lnTo>
                      <a:pt x="3633" y="20263"/>
                    </a:lnTo>
                    <a:lnTo>
                      <a:pt x="2520" y="21375"/>
                    </a:lnTo>
                    <a:lnTo>
                      <a:pt x="1407" y="22488"/>
                    </a:lnTo>
                    <a:lnTo>
                      <a:pt x="279" y="23617"/>
                    </a:lnTo>
                    <a:lnTo>
                      <a:pt x="1" y="23879"/>
                    </a:lnTo>
                    <a:lnTo>
                      <a:pt x="109" y="23987"/>
                    </a:lnTo>
                    <a:lnTo>
                      <a:pt x="557" y="23555"/>
                    </a:lnTo>
                    <a:lnTo>
                      <a:pt x="1670" y="22426"/>
                    </a:lnTo>
                    <a:lnTo>
                      <a:pt x="2783" y="21314"/>
                    </a:lnTo>
                    <a:lnTo>
                      <a:pt x="3896" y="20201"/>
                    </a:lnTo>
                    <a:lnTo>
                      <a:pt x="5008" y="19088"/>
                    </a:lnTo>
                    <a:lnTo>
                      <a:pt x="6121" y="17975"/>
                    </a:lnTo>
                    <a:lnTo>
                      <a:pt x="7234" y="16862"/>
                    </a:lnTo>
                    <a:lnTo>
                      <a:pt x="8347" y="15750"/>
                    </a:lnTo>
                    <a:lnTo>
                      <a:pt x="10495" y="13617"/>
                    </a:lnTo>
                    <a:lnTo>
                      <a:pt x="10572" y="13524"/>
                    </a:lnTo>
                    <a:lnTo>
                      <a:pt x="11685" y="12411"/>
                    </a:lnTo>
                    <a:lnTo>
                      <a:pt x="12798" y="11298"/>
                    </a:lnTo>
                    <a:lnTo>
                      <a:pt x="13911" y="10185"/>
                    </a:lnTo>
                    <a:lnTo>
                      <a:pt x="15024" y="9073"/>
                    </a:lnTo>
                    <a:lnTo>
                      <a:pt x="16136" y="7960"/>
                    </a:lnTo>
                    <a:lnTo>
                      <a:pt x="17249" y="6847"/>
                    </a:lnTo>
                    <a:lnTo>
                      <a:pt x="18362" y="5734"/>
                    </a:lnTo>
                    <a:lnTo>
                      <a:pt x="19475" y="4621"/>
                    </a:lnTo>
                    <a:lnTo>
                      <a:pt x="20588" y="3524"/>
                    </a:lnTo>
                    <a:lnTo>
                      <a:pt x="21701" y="2396"/>
                    </a:lnTo>
                    <a:lnTo>
                      <a:pt x="22813" y="1283"/>
                    </a:lnTo>
                    <a:lnTo>
                      <a:pt x="23926" y="170"/>
                    </a:lnTo>
                    <a:lnTo>
                      <a:pt x="23988" y="108"/>
                    </a:lnTo>
                    <a:cubicBezTo>
                      <a:pt x="23957" y="77"/>
                      <a:pt x="23911" y="46"/>
                      <a:pt x="238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2962675" y="1464938"/>
                <a:ext cx="595075" cy="595450"/>
              </a:xfrm>
              <a:custGeom>
                <a:rect b="b" l="l" r="r" t="t"/>
                <a:pathLst>
                  <a:path extrusionOk="0" h="23818" w="23803">
                    <a:moveTo>
                      <a:pt x="23709" y="0"/>
                    </a:moveTo>
                    <a:lnTo>
                      <a:pt x="23570" y="155"/>
                    </a:lnTo>
                    <a:lnTo>
                      <a:pt x="22457" y="1268"/>
                    </a:lnTo>
                    <a:lnTo>
                      <a:pt x="21329" y="2380"/>
                    </a:lnTo>
                    <a:lnTo>
                      <a:pt x="20216" y="3493"/>
                    </a:lnTo>
                    <a:lnTo>
                      <a:pt x="19104" y="4606"/>
                    </a:lnTo>
                    <a:lnTo>
                      <a:pt x="17991" y="5719"/>
                    </a:lnTo>
                    <a:lnTo>
                      <a:pt x="16893" y="6832"/>
                    </a:lnTo>
                    <a:lnTo>
                      <a:pt x="15781" y="7944"/>
                    </a:lnTo>
                    <a:lnTo>
                      <a:pt x="14668" y="9057"/>
                    </a:lnTo>
                    <a:lnTo>
                      <a:pt x="13555" y="10170"/>
                    </a:lnTo>
                    <a:lnTo>
                      <a:pt x="12442" y="11283"/>
                    </a:lnTo>
                    <a:lnTo>
                      <a:pt x="11329" y="12396"/>
                    </a:lnTo>
                    <a:lnTo>
                      <a:pt x="10216" y="13509"/>
                    </a:lnTo>
                    <a:lnTo>
                      <a:pt x="9104" y="14621"/>
                    </a:lnTo>
                    <a:lnTo>
                      <a:pt x="7991" y="15734"/>
                    </a:lnTo>
                    <a:lnTo>
                      <a:pt x="5812" y="17913"/>
                    </a:lnTo>
                    <a:lnTo>
                      <a:pt x="5765" y="17960"/>
                    </a:lnTo>
                    <a:lnTo>
                      <a:pt x="4652" y="19073"/>
                    </a:lnTo>
                    <a:lnTo>
                      <a:pt x="3540" y="20185"/>
                    </a:lnTo>
                    <a:lnTo>
                      <a:pt x="2427" y="21298"/>
                    </a:lnTo>
                    <a:lnTo>
                      <a:pt x="1298" y="22427"/>
                    </a:lnTo>
                    <a:lnTo>
                      <a:pt x="186" y="23539"/>
                    </a:lnTo>
                    <a:lnTo>
                      <a:pt x="0" y="23725"/>
                    </a:lnTo>
                    <a:lnTo>
                      <a:pt x="108" y="23818"/>
                    </a:lnTo>
                    <a:lnTo>
                      <a:pt x="464" y="23462"/>
                    </a:lnTo>
                    <a:lnTo>
                      <a:pt x="1577" y="22349"/>
                    </a:lnTo>
                    <a:lnTo>
                      <a:pt x="2690" y="21236"/>
                    </a:lnTo>
                    <a:lnTo>
                      <a:pt x="3802" y="20124"/>
                    </a:lnTo>
                    <a:lnTo>
                      <a:pt x="4915" y="19011"/>
                    </a:lnTo>
                    <a:lnTo>
                      <a:pt x="6028" y="17898"/>
                    </a:lnTo>
                    <a:lnTo>
                      <a:pt x="7141" y="16785"/>
                    </a:lnTo>
                    <a:lnTo>
                      <a:pt x="8254" y="15672"/>
                    </a:lnTo>
                    <a:lnTo>
                      <a:pt x="9366" y="14560"/>
                    </a:lnTo>
                    <a:lnTo>
                      <a:pt x="10479" y="13447"/>
                    </a:lnTo>
                    <a:lnTo>
                      <a:pt x="11592" y="12334"/>
                    </a:lnTo>
                    <a:lnTo>
                      <a:pt x="12705" y="11221"/>
                    </a:lnTo>
                    <a:lnTo>
                      <a:pt x="13818" y="10108"/>
                    </a:lnTo>
                    <a:lnTo>
                      <a:pt x="14930" y="8995"/>
                    </a:lnTo>
                    <a:lnTo>
                      <a:pt x="16043" y="7883"/>
                    </a:lnTo>
                    <a:lnTo>
                      <a:pt x="17156" y="6770"/>
                    </a:lnTo>
                    <a:lnTo>
                      <a:pt x="18269" y="5657"/>
                    </a:lnTo>
                    <a:lnTo>
                      <a:pt x="19382" y="4544"/>
                    </a:lnTo>
                    <a:lnTo>
                      <a:pt x="20495" y="3431"/>
                    </a:lnTo>
                    <a:lnTo>
                      <a:pt x="21607" y="2334"/>
                    </a:lnTo>
                    <a:lnTo>
                      <a:pt x="22720" y="1206"/>
                    </a:lnTo>
                    <a:lnTo>
                      <a:pt x="23802" y="124"/>
                    </a:lnTo>
                    <a:lnTo>
                      <a:pt x="237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2919000" y="1421663"/>
                <a:ext cx="599325" cy="599325"/>
              </a:xfrm>
              <a:custGeom>
                <a:rect b="b" l="l" r="r" t="t"/>
                <a:pathLst>
                  <a:path extrusionOk="0" h="23973" w="23973">
                    <a:moveTo>
                      <a:pt x="23864" y="0"/>
                    </a:moveTo>
                    <a:lnTo>
                      <a:pt x="23076" y="773"/>
                    </a:lnTo>
                    <a:lnTo>
                      <a:pt x="21963" y="1886"/>
                    </a:lnTo>
                    <a:lnTo>
                      <a:pt x="20851" y="2999"/>
                    </a:lnTo>
                    <a:lnTo>
                      <a:pt x="19738" y="4111"/>
                    </a:lnTo>
                    <a:lnTo>
                      <a:pt x="18640" y="5224"/>
                    </a:lnTo>
                    <a:lnTo>
                      <a:pt x="17528" y="6337"/>
                    </a:lnTo>
                    <a:lnTo>
                      <a:pt x="16415" y="7450"/>
                    </a:lnTo>
                    <a:lnTo>
                      <a:pt x="15302" y="8563"/>
                    </a:lnTo>
                    <a:lnTo>
                      <a:pt x="14189" y="9675"/>
                    </a:lnTo>
                    <a:lnTo>
                      <a:pt x="13076" y="10788"/>
                    </a:lnTo>
                    <a:lnTo>
                      <a:pt x="11963" y="11901"/>
                    </a:lnTo>
                    <a:lnTo>
                      <a:pt x="10851" y="13014"/>
                    </a:lnTo>
                    <a:lnTo>
                      <a:pt x="9738" y="14127"/>
                    </a:lnTo>
                    <a:lnTo>
                      <a:pt x="8069" y="15796"/>
                    </a:lnTo>
                    <a:lnTo>
                      <a:pt x="7512" y="16352"/>
                    </a:lnTo>
                    <a:lnTo>
                      <a:pt x="6399" y="17465"/>
                    </a:lnTo>
                    <a:lnTo>
                      <a:pt x="5287" y="18578"/>
                    </a:lnTo>
                    <a:lnTo>
                      <a:pt x="4174" y="19691"/>
                    </a:lnTo>
                    <a:lnTo>
                      <a:pt x="3061" y="20804"/>
                    </a:lnTo>
                    <a:lnTo>
                      <a:pt x="1948" y="21916"/>
                    </a:lnTo>
                    <a:lnTo>
                      <a:pt x="835" y="23029"/>
                    </a:lnTo>
                    <a:lnTo>
                      <a:pt x="1" y="23864"/>
                    </a:lnTo>
                    <a:lnTo>
                      <a:pt x="109" y="23972"/>
                    </a:lnTo>
                    <a:lnTo>
                      <a:pt x="1098" y="22967"/>
                    </a:lnTo>
                    <a:lnTo>
                      <a:pt x="2211" y="21855"/>
                    </a:lnTo>
                    <a:lnTo>
                      <a:pt x="3324" y="20742"/>
                    </a:lnTo>
                    <a:lnTo>
                      <a:pt x="5549" y="18516"/>
                    </a:lnTo>
                    <a:lnTo>
                      <a:pt x="6662" y="17403"/>
                    </a:lnTo>
                    <a:lnTo>
                      <a:pt x="7775" y="16291"/>
                    </a:lnTo>
                    <a:lnTo>
                      <a:pt x="8888" y="15178"/>
                    </a:lnTo>
                    <a:lnTo>
                      <a:pt x="10001" y="14065"/>
                    </a:lnTo>
                    <a:lnTo>
                      <a:pt x="11113" y="12952"/>
                    </a:lnTo>
                    <a:lnTo>
                      <a:pt x="12226" y="11839"/>
                    </a:lnTo>
                    <a:lnTo>
                      <a:pt x="13339" y="10726"/>
                    </a:lnTo>
                    <a:lnTo>
                      <a:pt x="14452" y="9614"/>
                    </a:lnTo>
                    <a:lnTo>
                      <a:pt x="15565" y="8501"/>
                    </a:lnTo>
                    <a:lnTo>
                      <a:pt x="16677" y="7388"/>
                    </a:lnTo>
                    <a:lnTo>
                      <a:pt x="17790" y="6275"/>
                    </a:lnTo>
                    <a:lnTo>
                      <a:pt x="18903" y="5162"/>
                    </a:lnTo>
                    <a:lnTo>
                      <a:pt x="20016" y="4065"/>
                    </a:lnTo>
                    <a:lnTo>
                      <a:pt x="21129" y="2937"/>
                    </a:lnTo>
                    <a:lnTo>
                      <a:pt x="22242" y="1824"/>
                    </a:lnTo>
                    <a:lnTo>
                      <a:pt x="23354" y="711"/>
                    </a:lnTo>
                    <a:lnTo>
                      <a:pt x="23973" y="93"/>
                    </a:lnTo>
                    <a:lnTo>
                      <a:pt x="238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3420150" y="1922813"/>
                <a:ext cx="178550" cy="178525"/>
              </a:xfrm>
              <a:custGeom>
                <a:rect b="b" l="l" r="r" t="t"/>
                <a:pathLst>
                  <a:path extrusionOk="0" h="7141" w="7142">
                    <a:moveTo>
                      <a:pt x="7141" y="0"/>
                    </a:moveTo>
                    <a:lnTo>
                      <a:pt x="6369" y="758"/>
                    </a:lnTo>
                    <a:lnTo>
                      <a:pt x="5256" y="1870"/>
                    </a:lnTo>
                    <a:lnTo>
                      <a:pt x="3092" y="4050"/>
                    </a:lnTo>
                    <a:lnTo>
                      <a:pt x="3030" y="4112"/>
                    </a:lnTo>
                    <a:lnTo>
                      <a:pt x="1917" y="5224"/>
                    </a:lnTo>
                    <a:lnTo>
                      <a:pt x="805" y="6337"/>
                    </a:lnTo>
                    <a:lnTo>
                      <a:pt x="1" y="7141"/>
                    </a:lnTo>
                    <a:cubicBezTo>
                      <a:pt x="155" y="7064"/>
                      <a:pt x="295" y="6971"/>
                      <a:pt x="449" y="6894"/>
                    </a:cubicBezTo>
                    <a:lnTo>
                      <a:pt x="1083" y="6260"/>
                    </a:lnTo>
                    <a:lnTo>
                      <a:pt x="2196" y="5147"/>
                    </a:lnTo>
                    <a:lnTo>
                      <a:pt x="3308" y="4034"/>
                    </a:lnTo>
                    <a:lnTo>
                      <a:pt x="4421" y="2921"/>
                    </a:lnTo>
                    <a:lnTo>
                      <a:pt x="5534" y="1809"/>
                    </a:lnTo>
                    <a:lnTo>
                      <a:pt x="6647" y="696"/>
                    </a:lnTo>
                    <a:lnTo>
                      <a:pt x="6894" y="448"/>
                    </a:lnTo>
                    <a:cubicBezTo>
                      <a:pt x="6971" y="294"/>
                      <a:pt x="7064" y="155"/>
                      <a:pt x="7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3370325" y="1872588"/>
                <a:ext cx="250775" cy="250775"/>
              </a:xfrm>
              <a:custGeom>
                <a:rect b="b" l="l" r="r" t="t"/>
                <a:pathLst>
                  <a:path extrusionOk="0" h="10031" w="10031">
                    <a:moveTo>
                      <a:pt x="10031" y="0"/>
                    </a:moveTo>
                    <a:lnTo>
                      <a:pt x="9490" y="541"/>
                    </a:lnTo>
                    <a:lnTo>
                      <a:pt x="8377" y="1654"/>
                    </a:lnTo>
                    <a:lnTo>
                      <a:pt x="7264" y="2767"/>
                    </a:lnTo>
                    <a:lnTo>
                      <a:pt x="6151" y="3879"/>
                    </a:lnTo>
                    <a:lnTo>
                      <a:pt x="5023" y="4992"/>
                    </a:lnTo>
                    <a:lnTo>
                      <a:pt x="3926" y="6121"/>
                    </a:lnTo>
                    <a:lnTo>
                      <a:pt x="2813" y="7233"/>
                    </a:lnTo>
                    <a:lnTo>
                      <a:pt x="1700" y="8346"/>
                    </a:lnTo>
                    <a:lnTo>
                      <a:pt x="0" y="10031"/>
                    </a:lnTo>
                    <a:lnTo>
                      <a:pt x="325" y="9907"/>
                    </a:lnTo>
                    <a:lnTo>
                      <a:pt x="850" y="9382"/>
                    </a:lnTo>
                    <a:lnTo>
                      <a:pt x="1963" y="8269"/>
                    </a:lnTo>
                    <a:lnTo>
                      <a:pt x="3076" y="7156"/>
                    </a:lnTo>
                    <a:lnTo>
                      <a:pt x="4189" y="6043"/>
                    </a:lnTo>
                    <a:lnTo>
                      <a:pt x="5301" y="4930"/>
                    </a:lnTo>
                    <a:lnTo>
                      <a:pt x="6414" y="3818"/>
                    </a:lnTo>
                    <a:lnTo>
                      <a:pt x="7527" y="2705"/>
                    </a:lnTo>
                    <a:lnTo>
                      <a:pt x="8640" y="1592"/>
                    </a:lnTo>
                    <a:lnTo>
                      <a:pt x="9753" y="479"/>
                    </a:lnTo>
                    <a:lnTo>
                      <a:pt x="9907" y="340"/>
                    </a:lnTo>
                    <a:cubicBezTo>
                      <a:pt x="9954" y="232"/>
                      <a:pt x="9985" y="124"/>
                      <a:pt x="10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3329750" y="1832388"/>
                <a:ext cx="303725" cy="303725"/>
              </a:xfrm>
              <a:custGeom>
                <a:rect b="b" l="l" r="r" t="t"/>
                <a:pathLst>
                  <a:path extrusionOk="0" h="12149" w="12149">
                    <a:moveTo>
                      <a:pt x="12148" y="1"/>
                    </a:moveTo>
                    <a:lnTo>
                      <a:pt x="11097" y="1036"/>
                    </a:lnTo>
                    <a:lnTo>
                      <a:pt x="9985" y="2149"/>
                    </a:lnTo>
                    <a:lnTo>
                      <a:pt x="8872" y="3262"/>
                    </a:lnTo>
                    <a:lnTo>
                      <a:pt x="7759" y="4375"/>
                    </a:lnTo>
                    <a:lnTo>
                      <a:pt x="6646" y="5487"/>
                    </a:lnTo>
                    <a:lnTo>
                      <a:pt x="5533" y="6600"/>
                    </a:lnTo>
                    <a:lnTo>
                      <a:pt x="4436" y="7729"/>
                    </a:lnTo>
                    <a:lnTo>
                      <a:pt x="3323" y="8841"/>
                    </a:lnTo>
                    <a:lnTo>
                      <a:pt x="2210" y="9939"/>
                    </a:lnTo>
                    <a:lnTo>
                      <a:pt x="1098" y="11052"/>
                    </a:lnTo>
                    <a:lnTo>
                      <a:pt x="0" y="12149"/>
                    </a:lnTo>
                    <a:lnTo>
                      <a:pt x="278" y="12072"/>
                    </a:lnTo>
                    <a:lnTo>
                      <a:pt x="1360" y="10990"/>
                    </a:lnTo>
                    <a:lnTo>
                      <a:pt x="2473" y="9877"/>
                    </a:lnTo>
                    <a:lnTo>
                      <a:pt x="3586" y="8764"/>
                    </a:lnTo>
                    <a:lnTo>
                      <a:pt x="4699" y="7651"/>
                    </a:lnTo>
                    <a:lnTo>
                      <a:pt x="5812" y="6538"/>
                    </a:lnTo>
                    <a:lnTo>
                      <a:pt x="6924" y="5426"/>
                    </a:lnTo>
                    <a:lnTo>
                      <a:pt x="8037" y="4313"/>
                    </a:lnTo>
                    <a:lnTo>
                      <a:pt x="9150" y="3200"/>
                    </a:lnTo>
                    <a:lnTo>
                      <a:pt x="10263" y="2087"/>
                    </a:lnTo>
                    <a:lnTo>
                      <a:pt x="11376" y="974"/>
                    </a:lnTo>
                    <a:lnTo>
                      <a:pt x="12071" y="279"/>
                    </a:lnTo>
                    <a:cubicBezTo>
                      <a:pt x="12087" y="186"/>
                      <a:pt x="12118" y="93"/>
                      <a:pt x="121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3294575" y="1797238"/>
                <a:ext cx="346250" cy="346225"/>
              </a:xfrm>
              <a:custGeom>
                <a:rect b="b" l="l" r="r" t="t"/>
                <a:pathLst>
                  <a:path extrusionOk="0" h="13849" w="13850">
                    <a:moveTo>
                      <a:pt x="13849" y="0"/>
                    </a:moveTo>
                    <a:lnTo>
                      <a:pt x="13061" y="773"/>
                    </a:lnTo>
                    <a:lnTo>
                      <a:pt x="12504" y="1329"/>
                    </a:lnTo>
                    <a:lnTo>
                      <a:pt x="11392" y="2442"/>
                    </a:lnTo>
                    <a:lnTo>
                      <a:pt x="10279" y="3555"/>
                    </a:lnTo>
                    <a:lnTo>
                      <a:pt x="9166" y="4668"/>
                    </a:lnTo>
                    <a:lnTo>
                      <a:pt x="8053" y="5781"/>
                    </a:lnTo>
                    <a:lnTo>
                      <a:pt x="6940" y="6893"/>
                    </a:lnTo>
                    <a:lnTo>
                      <a:pt x="5828" y="8006"/>
                    </a:lnTo>
                    <a:lnTo>
                      <a:pt x="4730" y="9135"/>
                    </a:lnTo>
                    <a:lnTo>
                      <a:pt x="3617" y="10232"/>
                    </a:lnTo>
                    <a:lnTo>
                      <a:pt x="2505" y="11345"/>
                    </a:lnTo>
                    <a:lnTo>
                      <a:pt x="1392" y="12458"/>
                    </a:lnTo>
                    <a:lnTo>
                      <a:pt x="279" y="13570"/>
                    </a:lnTo>
                    <a:lnTo>
                      <a:pt x="1" y="13849"/>
                    </a:lnTo>
                    <a:lnTo>
                      <a:pt x="248" y="13802"/>
                    </a:lnTo>
                    <a:lnTo>
                      <a:pt x="542" y="13509"/>
                    </a:lnTo>
                    <a:lnTo>
                      <a:pt x="1654" y="12396"/>
                    </a:lnTo>
                    <a:lnTo>
                      <a:pt x="2767" y="11283"/>
                    </a:lnTo>
                    <a:lnTo>
                      <a:pt x="3880" y="10170"/>
                    </a:lnTo>
                    <a:lnTo>
                      <a:pt x="6044" y="8006"/>
                    </a:lnTo>
                    <a:lnTo>
                      <a:pt x="6106" y="7944"/>
                    </a:lnTo>
                    <a:lnTo>
                      <a:pt x="7219" y="6832"/>
                    </a:lnTo>
                    <a:lnTo>
                      <a:pt x="8331" y="5719"/>
                    </a:lnTo>
                    <a:lnTo>
                      <a:pt x="10557" y="3493"/>
                    </a:lnTo>
                    <a:lnTo>
                      <a:pt x="11670" y="2380"/>
                    </a:lnTo>
                    <a:lnTo>
                      <a:pt x="12783" y="1268"/>
                    </a:lnTo>
                    <a:lnTo>
                      <a:pt x="13803" y="247"/>
                    </a:lnTo>
                    <a:cubicBezTo>
                      <a:pt x="13818" y="155"/>
                      <a:pt x="13834" y="77"/>
                      <a:pt x="13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2807725" y="1310763"/>
                <a:ext cx="489575" cy="489200"/>
              </a:xfrm>
              <a:custGeom>
                <a:rect b="b" l="l" r="r" t="t"/>
                <a:pathLst>
                  <a:path extrusionOk="0" h="19568" w="19583">
                    <a:moveTo>
                      <a:pt x="19413" y="0"/>
                    </a:moveTo>
                    <a:lnTo>
                      <a:pt x="18640" y="773"/>
                    </a:lnTo>
                    <a:lnTo>
                      <a:pt x="17527" y="1886"/>
                    </a:lnTo>
                    <a:lnTo>
                      <a:pt x="16414" y="2999"/>
                    </a:lnTo>
                    <a:lnTo>
                      <a:pt x="15302" y="4096"/>
                    </a:lnTo>
                    <a:lnTo>
                      <a:pt x="14173" y="5209"/>
                    </a:lnTo>
                    <a:lnTo>
                      <a:pt x="13061" y="6322"/>
                    </a:lnTo>
                    <a:lnTo>
                      <a:pt x="11948" y="7435"/>
                    </a:lnTo>
                    <a:lnTo>
                      <a:pt x="10835" y="8547"/>
                    </a:lnTo>
                    <a:lnTo>
                      <a:pt x="9722" y="9660"/>
                    </a:lnTo>
                    <a:lnTo>
                      <a:pt x="8609" y="10773"/>
                    </a:lnTo>
                    <a:lnTo>
                      <a:pt x="7496" y="11886"/>
                    </a:lnTo>
                    <a:lnTo>
                      <a:pt x="6384" y="12999"/>
                    </a:lnTo>
                    <a:lnTo>
                      <a:pt x="5271" y="14111"/>
                    </a:lnTo>
                    <a:lnTo>
                      <a:pt x="4158" y="15224"/>
                    </a:lnTo>
                    <a:lnTo>
                      <a:pt x="3045" y="16337"/>
                    </a:lnTo>
                    <a:lnTo>
                      <a:pt x="1932" y="17450"/>
                    </a:lnTo>
                    <a:lnTo>
                      <a:pt x="820" y="18563"/>
                    </a:lnTo>
                    <a:lnTo>
                      <a:pt x="0" y="19382"/>
                    </a:lnTo>
                    <a:lnTo>
                      <a:pt x="31" y="19567"/>
                    </a:lnTo>
                    <a:lnTo>
                      <a:pt x="1098" y="18501"/>
                    </a:lnTo>
                    <a:lnTo>
                      <a:pt x="2211" y="17388"/>
                    </a:lnTo>
                    <a:lnTo>
                      <a:pt x="3323" y="16275"/>
                    </a:lnTo>
                    <a:lnTo>
                      <a:pt x="4436" y="15162"/>
                    </a:lnTo>
                    <a:lnTo>
                      <a:pt x="5549" y="14050"/>
                    </a:lnTo>
                    <a:lnTo>
                      <a:pt x="6662" y="12937"/>
                    </a:lnTo>
                    <a:lnTo>
                      <a:pt x="7775" y="11824"/>
                    </a:lnTo>
                    <a:lnTo>
                      <a:pt x="8888" y="10711"/>
                    </a:lnTo>
                    <a:lnTo>
                      <a:pt x="10000" y="9598"/>
                    </a:lnTo>
                    <a:lnTo>
                      <a:pt x="11113" y="8501"/>
                    </a:lnTo>
                    <a:lnTo>
                      <a:pt x="12226" y="7373"/>
                    </a:lnTo>
                    <a:lnTo>
                      <a:pt x="13339" y="6260"/>
                    </a:lnTo>
                    <a:lnTo>
                      <a:pt x="14452" y="5147"/>
                    </a:lnTo>
                    <a:lnTo>
                      <a:pt x="15564" y="4034"/>
                    </a:lnTo>
                    <a:lnTo>
                      <a:pt x="16677" y="2937"/>
                    </a:lnTo>
                    <a:lnTo>
                      <a:pt x="17790" y="1824"/>
                    </a:lnTo>
                    <a:lnTo>
                      <a:pt x="18903" y="711"/>
                    </a:lnTo>
                    <a:lnTo>
                      <a:pt x="19583" y="16"/>
                    </a:lnTo>
                    <a:lnTo>
                      <a:pt x="194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2804625" y="1307288"/>
                <a:ext cx="468350" cy="468325"/>
              </a:xfrm>
              <a:custGeom>
                <a:rect b="b" l="l" r="r" t="t"/>
                <a:pathLst>
                  <a:path extrusionOk="0" h="18733" w="18734">
                    <a:moveTo>
                      <a:pt x="18548" y="0"/>
                    </a:moveTo>
                    <a:lnTo>
                      <a:pt x="17651" y="912"/>
                    </a:lnTo>
                    <a:lnTo>
                      <a:pt x="16538" y="2025"/>
                    </a:lnTo>
                    <a:lnTo>
                      <a:pt x="15410" y="3138"/>
                    </a:lnTo>
                    <a:lnTo>
                      <a:pt x="14297" y="4235"/>
                    </a:lnTo>
                    <a:lnTo>
                      <a:pt x="13185" y="5348"/>
                    </a:lnTo>
                    <a:lnTo>
                      <a:pt x="12072" y="6461"/>
                    </a:lnTo>
                    <a:lnTo>
                      <a:pt x="10959" y="7574"/>
                    </a:lnTo>
                    <a:lnTo>
                      <a:pt x="9846" y="8686"/>
                    </a:lnTo>
                    <a:lnTo>
                      <a:pt x="8733" y="9799"/>
                    </a:lnTo>
                    <a:lnTo>
                      <a:pt x="7620" y="10912"/>
                    </a:lnTo>
                    <a:lnTo>
                      <a:pt x="6508" y="12025"/>
                    </a:lnTo>
                    <a:lnTo>
                      <a:pt x="5395" y="13138"/>
                    </a:lnTo>
                    <a:lnTo>
                      <a:pt x="4282" y="14250"/>
                    </a:lnTo>
                    <a:lnTo>
                      <a:pt x="3169" y="15363"/>
                    </a:lnTo>
                    <a:lnTo>
                      <a:pt x="2056" y="16476"/>
                    </a:lnTo>
                    <a:lnTo>
                      <a:pt x="944" y="17589"/>
                    </a:lnTo>
                    <a:lnTo>
                      <a:pt x="1" y="18547"/>
                    </a:lnTo>
                    <a:cubicBezTo>
                      <a:pt x="1" y="18609"/>
                      <a:pt x="16" y="18671"/>
                      <a:pt x="16" y="18733"/>
                    </a:cubicBezTo>
                    <a:lnTo>
                      <a:pt x="109" y="18640"/>
                    </a:lnTo>
                    <a:lnTo>
                      <a:pt x="1222" y="17527"/>
                    </a:lnTo>
                    <a:lnTo>
                      <a:pt x="2335" y="16414"/>
                    </a:lnTo>
                    <a:lnTo>
                      <a:pt x="3447" y="15301"/>
                    </a:lnTo>
                    <a:lnTo>
                      <a:pt x="4560" y="14189"/>
                    </a:lnTo>
                    <a:lnTo>
                      <a:pt x="5673" y="13076"/>
                    </a:lnTo>
                    <a:lnTo>
                      <a:pt x="6786" y="11963"/>
                    </a:lnTo>
                    <a:lnTo>
                      <a:pt x="7899" y="10850"/>
                    </a:lnTo>
                    <a:lnTo>
                      <a:pt x="9012" y="9737"/>
                    </a:lnTo>
                    <a:lnTo>
                      <a:pt x="10124" y="8640"/>
                    </a:lnTo>
                    <a:lnTo>
                      <a:pt x="11237" y="7512"/>
                    </a:lnTo>
                    <a:lnTo>
                      <a:pt x="12350" y="6399"/>
                    </a:lnTo>
                    <a:lnTo>
                      <a:pt x="13463" y="5286"/>
                    </a:lnTo>
                    <a:lnTo>
                      <a:pt x="14576" y="4173"/>
                    </a:lnTo>
                    <a:lnTo>
                      <a:pt x="15688" y="3060"/>
                    </a:lnTo>
                    <a:lnTo>
                      <a:pt x="16786" y="1948"/>
                    </a:lnTo>
                    <a:lnTo>
                      <a:pt x="17899" y="835"/>
                    </a:lnTo>
                    <a:lnTo>
                      <a:pt x="18733" y="16"/>
                    </a:lnTo>
                    <a:lnTo>
                      <a:pt x="185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2802700" y="1305738"/>
                <a:ext cx="444775" cy="444000"/>
              </a:xfrm>
              <a:custGeom>
                <a:rect b="b" l="l" r="r" t="t"/>
                <a:pathLst>
                  <a:path extrusionOk="0" h="17760" w="17791">
                    <a:moveTo>
                      <a:pt x="17589" y="0"/>
                    </a:moveTo>
                    <a:lnTo>
                      <a:pt x="16615" y="974"/>
                    </a:lnTo>
                    <a:lnTo>
                      <a:pt x="15487" y="2087"/>
                    </a:lnTo>
                    <a:lnTo>
                      <a:pt x="14374" y="3200"/>
                    </a:lnTo>
                    <a:lnTo>
                      <a:pt x="13262" y="4297"/>
                    </a:lnTo>
                    <a:lnTo>
                      <a:pt x="12149" y="5410"/>
                    </a:lnTo>
                    <a:lnTo>
                      <a:pt x="11036" y="6523"/>
                    </a:lnTo>
                    <a:lnTo>
                      <a:pt x="9923" y="7636"/>
                    </a:lnTo>
                    <a:lnTo>
                      <a:pt x="8810" y="8748"/>
                    </a:lnTo>
                    <a:lnTo>
                      <a:pt x="7697" y="9861"/>
                    </a:lnTo>
                    <a:lnTo>
                      <a:pt x="6585" y="10974"/>
                    </a:lnTo>
                    <a:lnTo>
                      <a:pt x="5472" y="12087"/>
                    </a:lnTo>
                    <a:lnTo>
                      <a:pt x="4359" y="13200"/>
                    </a:lnTo>
                    <a:lnTo>
                      <a:pt x="3246" y="14312"/>
                    </a:lnTo>
                    <a:lnTo>
                      <a:pt x="2133" y="15425"/>
                    </a:lnTo>
                    <a:lnTo>
                      <a:pt x="1021" y="16538"/>
                    </a:lnTo>
                    <a:lnTo>
                      <a:pt x="0" y="17558"/>
                    </a:lnTo>
                    <a:lnTo>
                      <a:pt x="0" y="17759"/>
                    </a:lnTo>
                    <a:lnTo>
                      <a:pt x="171" y="17589"/>
                    </a:lnTo>
                    <a:lnTo>
                      <a:pt x="1283" y="16476"/>
                    </a:lnTo>
                    <a:lnTo>
                      <a:pt x="2396" y="15363"/>
                    </a:lnTo>
                    <a:lnTo>
                      <a:pt x="3509" y="14251"/>
                    </a:lnTo>
                    <a:lnTo>
                      <a:pt x="4622" y="13138"/>
                    </a:lnTo>
                    <a:lnTo>
                      <a:pt x="5735" y="12025"/>
                    </a:lnTo>
                    <a:lnTo>
                      <a:pt x="6863" y="10912"/>
                    </a:lnTo>
                    <a:lnTo>
                      <a:pt x="7976" y="9799"/>
                    </a:lnTo>
                    <a:lnTo>
                      <a:pt x="9089" y="8702"/>
                    </a:lnTo>
                    <a:lnTo>
                      <a:pt x="10201" y="7574"/>
                    </a:lnTo>
                    <a:lnTo>
                      <a:pt x="11314" y="6461"/>
                    </a:lnTo>
                    <a:lnTo>
                      <a:pt x="12427" y="5348"/>
                    </a:lnTo>
                    <a:lnTo>
                      <a:pt x="13540" y="4235"/>
                    </a:lnTo>
                    <a:lnTo>
                      <a:pt x="14653" y="3122"/>
                    </a:lnTo>
                    <a:lnTo>
                      <a:pt x="15765" y="2010"/>
                    </a:lnTo>
                    <a:lnTo>
                      <a:pt x="16878" y="897"/>
                    </a:lnTo>
                    <a:lnTo>
                      <a:pt x="1779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2802325" y="1304963"/>
                <a:ext cx="417700" cy="417725"/>
              </a:xfrm>
              <a:custGeom>
                <a:rect b="b" l="l" r="r" t="t"/>
                <a:pathLst>
                  <a:path extrusionOk="0" h="16709" w="16708">
                    <a:moveTo>
                      <a:pt x="16507" y="0"/>
                    </a:moveTo>
                    <a:lnTo>
                      <a:pt x="15502" y="1005"/>
                    </a:lnTo>
                    <a:lnTo>
                      <a:pt x="14389" y="2118"/>
                    </a:lnTo>
                    <a:lnTo>
                      <a:pt x="13277" y="3231"/>
                    </a:lnTo>
                    <a:lnTo>
                      <a:pt x="12164" y="4328"/>
                    </a:lnTo>
                    <a:lnTo>
                      <a:pt x="11051" y="5441"/>
                    </a:lnTo>
                    <a:lnTo>
                      <a:pt x="9938" y="6554"/>
                    </a:lnTo>
                    <a:lnTo>
                      <a:pt x="8825" y="7667"/>
                    </a:lnTo>
                    <a:lnTo>
                      <a:pt x="7712" y="8779"/>
                    </a:lnTo>
                    <a:lnTo>
                      <a:pt x="6600" y="9892"/>
                    </a:lnTo>
                    <a:lnTo>
                      <a:pt x="5487" y="11005"/>
                    </a:lnTo>
                    <a:lnTo>
                      <a:pt x="4374" y="12118"/>
                    </a:lnTo>
                    <a:lnTo>
                      <a:pt x="3261" y="13231"/>
                    </a:lnTo>
                    <a:lnTo>
                      <a:pt x="2148" y="14343"/>
                    </a:lnTo>
                    <a:lnTo>
                      <a:pt x="1036" y="15456"/>
                    </a:lnTo>
                    <a:lnTo>
                      <a:pt x="0" y="16492"/>
                    </a:lnTo>
                    <a:lnTo>
                      <a:pt x="0" y="16708"/>
                    </a:lnTo>
                    <a:lnTo>
                      <a:pt x="201" y="16507"/>
                    </a:lnTo>
                    <a:lnTo>
                      <a:pt x="1314" y="15394"/>
                    </a:lnTo>
                    <a:lnTo>
                      <a:pt x="2427" y="14282"/>
                    </a:lnTo>
                    <a:lnTo>
                      <a:pt x="3539" y="13169"/>
                    </a:lnTo>
                    <a:lnTo>
                      <a:pt x="4652" y="12056"/>
                    </a:lnTo>
                    <a:lnTo>
                      <a:pt x="5765" y="10943"/>
                    </a:lnTo>
                    <a:lnTo>
                      <a:pt x="6878" y="9830"/>
                    </a:lnTo>
                    <a:lnTo>
                      <a:pt x="7991" y="8733"/>
                    </a:lnTo>
                    <a:lnTo>
                      <a:pt x="9104" y="7605"/>
                    </a:lnTo>
                    <a:lnTo>
                      <a:pt x="10216" y="6492"/>
                    </a:lnTo>
                    <a:lnTo>
                      <a:pt x="11329" y="5379"/>
                    </a:lnTo>
                    <a:lnTo>
                      <a:pt x="12442" y="4266"/>
                    </a:lnTo>
                    <a:lnTo>
                      <a:pt x="13555" y="3153"/>
                    </a:lnTo>
                    <a:lnTo>
                      <a:pt x="14668" y="2041"/>
                    </a:lnTo>
                    <a:lnTo>
                      <a:pt x="15780" y="928"/>
                    </a:lnTo>
                    <a:lnTo>
                      <a:pt x="167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2807325" y="1309988"/>
                <a:ext cx="352050" cy="352025"/>
              </a:xfrm>
              <a:custGeom>
                <a:rect b="b" l="l" r="r" t="t"/>
                <a:pathLst>
                  <a:path extrusionOk="0" h="14081" w="14082">
                    <a:moveTo>
                      <a:pt x="14081" y="0"/>
                    </a:moveTo>
                    <a:cubicBezTo>
                      <a:pt x="14004" y="16"/>
                      <a:pt x="13911" y="31"/>
                      <a:pt x="13834" y="31"/>
                    </a:cubicBezTo>
                    <a:lnTo>
                      <a:pt x="13077" y="804"/>
                    </a:lnTo>
                    <a:lnTo>
                      <a:pt x="11964" y="1917"/>
                    </a:lnTo>
                    <a:lnTo>
                      <a:pt x="10851" y="3030"/>
                    </a:lnTo>
                    <a:lnTo>
                      <a:pt x="9738" y="4127"/>
                    </a:lnTo>
                    <a:lnTo>
                      <a:pt x="8625" y="5240"/>
                    </a:lnTo>
                    <a:lnTo>
                      <a:pt x="7512" y="6353"/>
                    </a:lnTo>
                    <a:lnTo>
                      <a:pt x="6400" y="7466"/>
                    </a:lnTo>
                    <a:lnTo>
                      <a:pt x="5287" y="8578"/>
                    </a:lnTo>
                    <a:lnTo>
                      <a:pt x="4174" y="9691"/>
                    </a:lnTo>
                    <a:lnTo>
                      <a:pt x="3061" y="10804"/>
                    </a:lnTo>
                    <a:lnTo>
                      <a:pt x="1948" y="11917"/>
                    </a:lnTo>
                    <a:lnTo>
                      <a:pt x="836" y="13030"/>
                    </a:lnTo>
                    <a:lnTo>
                      <a:pt x="47" y="13833"/>
                    </a:lnTo>
                    <a:lnTo>
                      <a:pt x="1" y="14081"/>
                    </a:lnTo>
                    <a:lnTo>
                      <a:pt x="1114" y="12968"/>
                    </a:lnTo>
                    <a:lnTo>
                      <a:pt x="2227" y="11855"/>
                    </a:lnTo>
                    <a:lnTo>
                      <a:pt x="3339" y="10742"/>
                    </a:lnTo>
                    <a:lnTo>
                      <a:pt x="4452" y="9629"/>
                    </a:lnTo>
                    <a:lnTo>
                      <a:pt x="5565" y="8532"/>
                    </a:lnTo>
                    <a:lnTo>
                      <a:pt x="6678" y="7404"/>
                    </a:lnTo>
                    <a:lnTo>
                      <a:pt x="7791" y="6291"/>
                    </a:lnTo>
                    <a:lnTo>
                      <a:pt x="8904" y="5178"/>
                    </a:lnTo>
                    <a:lnTo>
                      <a:pt x="10016" y="4065"/>
                    </a:lnTo>
                    <a:lnTo>
                      <a:pt x="11129" y="2952"/>
                    </a:lnTo>
                    <a:lnTo>
                      <a:pt x="12242" y="1840"/>
                    </a:lnTo>
                    <a:lnTo>
                      <a:pt x="13355" y="727"/>
                    </a:lnTo>
                    <a:lnTo>
                      <a:pt x="140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3131900" y="1634563"/>
                <a:ext cx="505450" cy="505425"/>
              </a:xfrm>
              <a:custGeom>
                <a:rect b="b" l="l" r="r" t="t"/>
                <a:pathLst>
                  <a:path extrusionOk="0" h="20217" w="20218">
                    <a:moveTo>
                      <a:pt x="20186" y="0"/>
                    </a:moveTo>
                    <a:lnTo>
                      <a:pt x="20124" y="47"/>
                    </a:lnTo>
                    <a:lnTo>
                      <a:pt x="19011" y="1159"/>
                    </a:lnTo>
                    <a:lnTo>
                      <a:pt x="17899" y="2272"/>
                    </a:lnTo>
                    <a:lnTo>
                      <a:pt x="16786" y="3385"/>
                    </a:lnTo>
                    <a:lnTo>
                      <a:pt x="15673" y="4498"/>
                    </a:lnTo>
                    <a:lnTo>
                      <a:pt x="14560" y="5611"/>
                    </a:lnTo>
                    <a:lnTo>
                      <a:pt x="13447" y="6724"/>
                    </a:lnTo>
                    <a:lnTo>
                      <a:pt x="12335" y="7836"/>
                    </a:lnTo>
                    <a:lnTo>
                      <a:pt x="11222" y="8949"/>
                    </a:lnTo>
                    <a:lnTo>
                      <a:pt x="9058" y="11128"/>
                    </a:lnTo>
                    <a:lnTo>
                      <a:pt x="8996" y="11175"/>
                    </a:lnTo>
                    <a:lnTo>
                      <a:pt x="7883" y="12288"/>
                    </a:lnTo>
                    <a:lnTo>
                      <a:pt x="6770" y="13400"/>
                    </a:lnTo>
                    <a:lnTo>
                      <a:pt x="5673" y="14513"/>
                    </a:lnTo>
                    <a:lnTo>
                      <a:pt x="4560" y="15642"/>
                    </a:lnTo>
                    <a:lnTo>
                      <a:pt x="3447" y="16754"/>
                    </a:lnTo>
                    <a:lnTo>
                      <a:pt x="2319" y="17867"/>
                    </a:lnTo>
                    <a:lnTo>
                      <a:pt x="1206" y="18965"/>
                    </a:lnTo>
                    <a:lnTo>
                      <a:pt x="94" y="20077"/>
                    </a:lnTo>
                    <a:lnTo>
                      <a:pt x="1" y="20186"/>
                    </a:lnTo>
                    <a:lnTo>
                      <a:pt x="171" y="20216"/>
                    </a:lnTo>
                    <a:lnTo>
                      <a:pt x="356" y="20016"/>
                    </a:lnTo>
                    <a:lnTo>
                      <a:pt x="372" y="20016"/>
                    </a:lnTo>
                    <a:lnTo>
                      <a:pt x="1485" y="18903"/>
                    </a:lnTo>
                    <a:lnTo>
                      <a:pt x="2597" y="17790"/>
                    </a:lnTo>
                    <a:lnTo>
                      <a:pt x="3710" y="16677"/>
                    </a:lnTo>
                    <a:lnTo>
                      <a:pt x="4823" y="15564"/>
                    </a:lnTo>
                    <a:lnTo>
                      <a:pt x="5936" y="14451"/>
                    </a:lnTo>
                    <a:lnTo>
                      <a:pt x="7049" y="13339"/>
                    </a:lnTo>
                    <a:lnTo>
                      <a:pt x="8161" y="12226"/>
                    </a:lnTo>
                    <a:lnTo>
                      <a:pt x="9274" y="11113"/>
                    </a:lnTo>
                    <a:lnTo>
                      <a:pt x="10387" y="10000"/>
                    </a:lnTo>
                    <a:lnTo>
                      <a:pt x="11500" y="8887"/>
                    </a:lnTo>
                    <a:lnTo>
                      <a:pt x="12613" y="7775"/>
                    </a:lnTo>
                    <a:lnTo>
                      <a:pt x="13726" y="6662"/>
                    </a:lnTo>
                    <a:lnTo>
                      <a:pt x="14838" y="5549"/>
                    </a:lnTo>
                    <a:lnTo>
                      <a:pt x="15951" y="4436"/>
                    </a:lnTo>
                    <a:lnTo>
                      <a:pt x="17064" y="3323"/>
                    </a:lnTo>
                    <a:lnTo>
                      <a:pt x="18177" y="2210"/>
                    </a:lnTo>
                    <a:lnTo>
                      <a:pt x="19290" y="1098"/>
                    </a:lnTo>
                    <a:lnTo>
                      <a:pt x="20217" y="170"/>
                    </a:lnTo>
                    <a:cubicBezTo>
                      <a:pt x="20202" y="108"/>
                      <a:pt x="20186" y="62"/>
                      <a:pt x="201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3109500" y="1612138"/>
                <a:ext cx="522425" cy="522450"/>
              </a:xfrm>
              <a:custGeom>
                <a:rect b="b" l="l" r="r" t="t"/>
                <a:pathLst>
                  <a:path extrusionOk="0" h="20898" w="20897">
                    <a:moveTo>
                      <a:pt x="20850" y="1"/>
                    </a:moveTo>
                    <a:lnTo>
                      <a:pt x="19907" y="944"/>
                    </a:lnTo>
                    <a:lnTo>
                      <a:pt x="18795" y="2056"/>
                    </a:lnTo>
                    <a:lnTo>
                      <a:pt x="17682" y="3169"/>
                    </a:lnTo>
                    <a:lnTo>
                      <a:pt x="16569" y="4282"/>
                    </a:lnTo>
                    <a:lnTo>
                      <a:pt x="15456" y="5395"/>
                    </a:lnTo>
                    <a:lnTo>
                      <a:pt x="14343" y="6508"/>
                    </a:lnTo>
                    <a:lnTo>
                      <a:pt x="13231" y="7621"/>
                    </a:lnTo>
                    <a:lnTo>
                      <a:pt x="12118" y="8733"/>
                    </a:lnTo>
                    <a:lnTo>
                      <a:pt x="11020" y="9846"/>
                    </a:lnTo>
                    <a:lnTo>
                      <a:pt x="9908" y="10959"/>
                    </a:lnTo>
                    <a:lnTo>
                      <a:pt x="8795" y="12072"/>
                    </a:lnTo>
                    <a:lnTo>
                      <a:pt x="7682" y="13185"/>
                    </a:lnTo>
                    <a:lnTo>
                      <a:pt x="6569" y="14297"/>
                    </a:lnTo>
                    <a:lnTo>
                      <a:pt x="4343" y="16539"/>
                    </a:lnTo>
                    <a:lnTo>
                      <a:pt x="3215" y="17651"/>
                    </a:lnTo>
                    <a:lnTo>
                      <a:pt x="2102" y="18764"/>
                    </a:lnTo>
                    <a:lnTo>
                      <a:pt x="0" y="20851"/>
                    </a:lnTo>
                    <a:lnTo>
                      <a:pt x="155" y="20897"/>
                    </a:lnTo>
                    <a:lnTo>
                      <a:pt x="1268" y="19800"/>
                    </a:lnTo>
                    <a:lnTo>
                      <a:pt x="2381" y="18687"/>
                    </a:lnTo>
                    <a:lnTo>
                      <a:pt x="3493" y="17574"/>
                    </a:lnTo>
                    <a:lnTo>
                      <a:pt x="4591" y="16461"/>
                    </a:lnTo>
                    <a:lnTo>
                      <a:pt x="5704" y="15348"/>
                    </a:lnTo>
                    <a:lnTo>
                      <a:pt x="6816" y="14236"/>
                    </a:lnTo>
                    <a:lnTo>
                      <a:pt x="7929" y="13123"/>
                    </a:lnTo>
                    <a:lnTo>
                      <a:pt x="9042" y="12010"/>
                    </a:lnTo>
                    <a:lnTo>
                      <a:pt x="10155" y="10897"/>
                    </a:lnTo>
                    <a:lnTo>
                      <a:pt x="11268" y="9784"/>
                    </a:lnTo>
                    <a:lnTo>
                      <a:pt x="12380" y="8672"/>
                    </a:lnTo>
                    <a:lnTo>
                      <a:pt x="13493" y="7559"/>
                    </a:lnTo>
                    <a:lnTo>
                      <a:pt x="14606" y="6446"/>
                    </a:lnTo>
                    <a:lnTo>
                      <a:pt x="15719" y="5333"/>
                    </a:lnTo>
                    <a:lnTo>
                      <a:pt x="16832" y="4220"/>
                    </a:lnTo>
                    <a:lnTo>
                      <a:pt x="17945" y="3107"/>
                    </a:lnTo>
                    <a:lnTo>
                      <a:pt x="19057" y="1995"/>
                    </a:lnTo>
                    <a:lnTo>
                      <a:pt x="20170" y="882"/>
                    </a:lnTo>
                    <a:lnTo>
                      <a:pt x="20897" y="171"/>
                    </a:lnTo>
                    <a:cubicBezTo>
                      <a:pt x="20881" y="109"/>
                      <a:pt x="20866" y="63"/>
                      <a:pt x="20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3088625" y="1590888"/>
                <a:ext cx="537125" cy="537125"/>
              </a:xfrm>
              <a:custGeom>
                <a:rect b="b" l="l" r="r" t="t"/>
                <a:pathLst>
                  <a:path extrusionOk="0" h="21485" w="21485">
                    <a:moveTo>
                      <a:pt x="21423" y="1"/>
                    </a:moveTo>
                    <a:lnTo>
                      <a:pt x="20758" y="681"/>
                    </a:lnTo>
                    <a:lnTo>
                      <a:pt x="19645" y="1794"/>
                    </a:lnTo>
                    <a:lnTo>
                      <a:pt x="18532" y="2906"/>
                    </a:lnTo>
                    <a:lnTo>
                      <a:pt x="17419" y="4019"/>
                    </a:lnTo>
                    <a:lnTo>
                      <a:pt x="16291" y="5132"/>
                    </a:lnTo>
                    <a:lnTo>
                      <a:pt x="15178" y="6245"/>
                    </a:lnTo>
                    <a:lnTo>
                      <a:pt x="14066" y="7358"/>
                    </a:lnTo>
                    <a:lnTo>
                      <a:pt x="12953" y="8471"/>
                    </a:lnTo>
                    <a:lnTo>
                      <a:pt x="11855" y="9583"/>
                    </a:lnTo>
                    <a:lnTo>
                      <a:pt x="10743" y="10696"/>
                    </a:lnTo>
                    <a:lnTo>
                      <a:pt x="9630" y="11809"/>
                    </a:lnTo>
                    <a:lnTo>
                      <a:pt x="8517" y="12922"/>
                    </a:lnTo>
                    <a:lnTo>
                      <a:pt x="7404" y="14035"/>
                    </a:lnTo>
                    <a:lnTo>
                      <a:pt x="6291" y="15147"/>
                    </a:lnTo>
                    <a:lnTo>
                      <a:pt x="5178" y="16260"/>
                    </a:lnTo>
                    <a:lnTo>
                      <a:pt x="4050" y="17389"/>
                    </a:lnTo>
                    <a:lnTo>
                      <a:pt x="2937" y="18501"/>
                    </a:lnTo>
                    <a:lnTo>
                      <a:pt x="1825" y="19614"/>
                    </a:lnTo>
                    <a:lnTo>
                      <a:pt x="712" y="20712"/>
                    </a:lnTo>
                    <a:lnTo>
                      <a:pt x="1" y="21438"/>
                    </a:lnTo>
                    <a:lnTo>
                      <a:pt x="155" y="21484"/>
                    </a:lnTo>
                    <a:lnTo>
                      <a:pt x="990" y="20650"/>
                    </a:lnTo>
                    <a:lnTo>
                      <a:pt x="2103" y="19537"/>
                    </a:lnTo>
                    <a:lnTo>
                      <a:pt x="3216" y="18424"/>
                    </a:lnTo>
                    <a:lnTo>
                      <a:pt x="4328" y="17311"/>
                    </a:lnTo>
                    <a:lnTo>
                      <a:pt x="5426" y="16198"/>
                    </a:lnTo>
                    <a:lnTo>
                      <a:pt x="6539" y="15086"/>
                    </a:lnTo>
                    <a:lnTo>
                      <a:pt x="7651" y="13973"/>
                    </a:lnTo>
                    <a:lnTo>
                      <a:pt x="8764" y="12860"/>
                    </a:lnTo>
                    <a:lnTo>
                      <a:pt x="9877" y="11747"/>
                    </a:lnTo>
                    <a:lnTo>
                      <a:pt x="10990" y="10634"/>
                    </a:lnTo>
                    <a:lnTo>
                      <a:pt x="12103" y="9522"/>
                    </a:lnTo>
                    <a:lnTo>
                      <a:pt x="13911" y="7729"/>
                    </a:lnTo>
                    <a:lnTo>
                      <a:pt x="14328" y="7296"/>
                    </a:lnTo>
                    <a:lnTo>
                      <a:pt x="15441" y="6183"/>
                    </a:lnTo>
                    <a:lnTo>
                      <a:pt x="16554" y="5070"/>
                    </a:lnTo>
                    <a:lnTo>
                      <a:pt x="17667" y="3957"/>
                    </a:lnTo>
                    <a:lnTo>
                      <a:pt x="18780" y="2845"/>
                    </a:lnTo>
                    <a:lnTo>
                      <a:pt x="19908" y="1732"/>
                    </a:lnTo>
                    <a:lnTo>
                      <a:pt x="21021" y="619"/>
                    </a:lnTo>
                    <a:lnTo>
                      <a:pt x="21484" y="155"/>
                    </a:lnTo>
                    <a:cubicBezTo>
                      <a:pt x="21453" y="109"/>
                      <a:pt x="21438" y="63"/>
                      <a:pt x="214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2825875" y="1328538"/>
                <a:ext cx="259700" cy="259300"/>
              </a:xfrm>
              <a:custGeom>
                <a:rect b="b" l="l" r="r" t="t"/>
                <a:pathLst>
                  <a:path extrusionOk="0" h="10372" w="10388">
                    <a:moveTo>
                      <a:pt x="10387" y="0"/>
                    </a:moveTo>
                    <a:lnTo>
                      <a:pt x="10063" y="108"/>
                    </a:lnTo>
                    <a:lnTo>
                      <a:pt x="9012" y="1159"/>
                    </a:lnTo>
                    <a:lnTo>
                      <a:pt x="7899" y="2272"/>
                    </a:lnTo>
                    <a:lnTo>
                      <a:pt x="6786" y="3385"/>
                    </a:lnTo>
                    <a:lnTo>
                      <a:pt x="5658" y="4498"/>
                    </a:lnTo>
                    <a:lnTo>
                      <a:pt x="4545" y="5611"/>
                    </a:lnTo>
                    <a:lnTo>
                      <a:pt x="3432" y="6724"/>
                    </a:lnTo>
                    <a:lnTo>
                      <a:pt x="2319" y="7836"/>
                    </a:lnTo>
                    <a:lnTo>
                      <a:pt x="1206" y="8949"/>
                    </a:lnTo>
                    <a:lnTo>
                      <a:pt x="109" y="10047"/>
                    </a:lnTo>
                    <a:lnTo>
                      <a:pt x="1" y="10371"/>
                    </a:lnTo>
                    <a:lnTo>
                      <a:pt x="356" y="10000"/>
                    </a:lnTo>
                    <a:lnTo>
                      <a:pt x="1469" y="8887"/>
                    </a:lnTo>
                    <a:lnTo>
                      <a:pt x="2597" y="7790"/>
                    </a:lnTo>
                    <a:lnTo>
                      <a:pt x="3710" y="6662"/>
                    </a:lnTo>
                    <a:lnTo>
                      <a:pt x="4823" y="5549"/>
                    </a:lnTo>
                    <a:lnTo>
                      <a:pt x="5936" y="4436"/>
                    </a:lnTo>
                    <a:lnTo>
                      <a:pt x="7049" y="3323"/>
                    </a:lnTo>
                    <a:lnTo>
                      <a:pt x="8162" y="2210"/>
                    </a:lnTo>
                    <a:lnTo>
                      <a:pt x="9274" y="1098"/>
                    </a:lnTo>
                    <a:lnTo>
                      <a:pt x="103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3030275" y="1532538"/>
                <a:ext cx="570750" cy="571125"/>
              </a:xfrm>
              <a:custGeom>
                <a:rect b="b" l="l" r="r" t="t"/>
                <a:pathLst>
                  <a:path extrusionOk="0" h="22845" w="22830">
                    <a:moveTo>
                      <a:pt x="22752" y="1"/>
                    </a:moveTo>
                    <a:lnTo>
                      <a:pt x="21964" y="789"/>
                    </a:lnTo>
                    <a:lnTo>
                      <a:pt x="20851" y="1902"/>
                    </a:lnTo>
                    <a:lnTo>
                      <a:pt x="19738" y="3015"/>
                    </a:lnTo>
                    <a:lnTo>
                      <a:pt x="18625" y="4128"/>
                    </a:lnTo>
                    <a:lnTo>
                      <a:pt x="17512" y="5240"/>
                    </a:lnTo>
                    <a:lnTo>
                      <a:pt x="16400" y="6353"/>
                    </a:lnTo>
                    <a:lnTo>
                      <a:pt x="15287" y="7466"/>
                    </a:lnTo>
                    <a:lnTo>
                      <a:pt x="14189" y="8579"/>
                    </a:lnTo>
                    <a:lnTo>
                      <a:pt x="13077" y="9692"/>
                    </a:lnTo>
                    <a:lnTo>
                      <a:pt x="11964" y="10805"/>
                    </a:lnTo>
                    <a:lnTo>
                      <a:pt x="10851" y="11917"/>
                    </a:lnTo>
                    <a:lnTo>
                      <a:pt x="9738" y="13030"/>
                    </a:lnTo>
                    <a:lnTo>
                      <a:pt x="7512" y="15256"/>
                    </a:lnTo>
                    <a:lnTo>
                      <a:pt x="6400" y="16369"/>
                    </a:lnTo>
                    <a:lnTo>
                      <a:pt x="5287" y="17481"/>
                    </a:lnTo>
                    <a:lnTo>
                      <a:pt x="3108" y="19661"/>
                    </a:lnTo>
                    <a:lnTo>
                      <a:pt x="3061" y="19707"/>
                    </a:lnTo>
                    <a:lnTo>
                      <a:pt x="1948" y="20820"/>
                    </a:lnTo>
                    <a:lnTo>
                      <a:pt x="836" y="21933"/>
                    </a:lnTo>
                    <a:lnTo>
                      <a:pt x="1" y="22767"/>
                    </a:lnTo>
                    <a:lnTo>
                      <a:pt x="140" y="22845"/>
                    </a:lnTo>
                    <a:lnTo>
                      <a:pt x="1098" y="21871"/>
                    </a:lnTo>
                    <a:lnTo>
                      <a:pt x="2211" y="20758"/>
                    </a:lnTo>
                    <a:lnTo>
                      <a:pt x="3324" y="19645"/>
                    </a:lnTo>
                    <a:lnTo>
                      <a:pt x="4437" y="18532"/>
                    </a:lnTo>
                    <a:lnTo>
                      <a:pt x="5550" y="17420"/>
                    </a:lnTo>
                    <a:lnTo>
                      <a:pt x="6662" y="16307"/>
                    </a:lnTo>
                    <a:lnTo>
                      <a:pt x="7760" y="15194"/>
                    </a:lnTo>
                    <a:lnTo>
                      <a:pt x="8873" y="14081"/>
                    </a:lnTo>
                    <a:lnTo>
                      <a:pt x="9985" y="12968"/>
                    </a:lnTo>
                    <a:lnTo>
                      <a:pt x="11098" y="11856"/>
                    </a:lnTo>
                    <a:lnTo>
                      <a:pt x="12211" y="10743"/>
                    </a:lnTo>
                    <a:lnTo>
                      <a:pt x="13324" y="9630"/>
                    </a:lnTo>
                    <a:lnTo>
                      <a:pt x="14437" y="8517"/>
                    </a:lnTo>
                    <a:lnTo>
                      <a:pt x="15549" y="7404"/>
                    </a:lnTo>
                    <a:lnTo>
                      <a:pt x="16662" y="6291"/>
                    </a:lnTo>
                    <a:lnTo>
                      <a:pt x="17775" y="5179"/>
                    </a:lnTo>
                    <a:lnTo>
                      <a:pt x="18888" y="4066"/>
                    </a:lnTo>
                    <a:lnTo>
                      <a:pt x="20001" y="2953"/>
                    </a:lnTo>
                    <a:lnTo>
                      <a:pt x="21114" y="1840"/>
                    </a:lnTo>
                    <a:lnTo>
                      <a:pt x="22226" y="727"/>
                    </a:lnTo>
                    <a:lnTo>
                      <a:pt x="22829" y="140"/>
                    </a:lnTo>
                    <a:lnTo>
                      <a:pt x="2275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2845975" y="1348613"/>
                <a:ext cx="191300" cy="191300"/>
              </a:xfrm>
              <a:custGeom>
                <a:rect b="b" l="l" r="r" t="t"/>
                <a:pathLst>
                  <a:path extrusionOk="0" h="7652" w="7652">
                    <a:moveTo>
                      <a:pt x="7651" y="1"/>
                    </a:moveTo>
                    <a:lnTo>
                      <a:pt x="7651" y="1"/>
                    </a:lnTo>
                    <a:cubicBezTo>
                      <a:pt x="7497" y="78"/>
                      <a:pt x="7373" y="140"/>
                      <a:pt x="7218" y="217"/>
                    </a:cubicBezTo>
                    <a:lnTo>
                      <a:pt x="7079" y="356"/>
                    </a:lnTo>
                    <a:lnTo>
                      <a:pt x="5966" y="1469"/>
                    </a:lnTo>
                    <a:lnTo>
                      <a:pt x="4854" y="2582"/>
                    </a:lnTo>
                    <a:lnTo>
                      <a:pt x="3741" y="3695"/>
                    </a:lnTo>
                    <a:lnTo>
                      <a:pt x="2628" y="4808"/>
                    </a:lnTo>
                    <a:lnTo>
                      <a:pt x="1515" y="5921"/>
                    </a:lnTo>
                    <a:lnTo>
                      <a:pt x="402" y="7033"/>
                    </a:lnTo>
                    <a:lnTo>
                      <a:pt x="217" y="7234"/>
                    </a:lnTo>
                    <a:cubicBezTo>
                      <a:pt x="140" y="7373"/>
                      <a:pt x="78" y="7512"/>
                      <a:pt x="1" y="7652"/>
                    </a:cubicBezTo>
                    <a:lnTo>
                      <a:pt x="681" y="6987"/>
                    </a:lnTo>
                    <a:lnTo>
                      <a:pt x="1793" y="5859"/>
                    </a:lnTo>
                    <a:lnTo>
                      <a:pt x="2906" y="4746"/>
                    </a:lnTo>
                    <a:lnTo>
                      <a:pt x="4019" y="3633"/>
                    </a:lnTo>
                    <a:lnTo>
                      <a:pt x="5132" y="2520"/>
                    </a:lnTo>
                    <a:lnTo>
                      <a:pt x="6245" y="1407"/>
                    </a:lnTo>
                    <a:lnTo>
                      <a:pt x="7358" y="295"/>
                    </a:lnTo>
                    <a:lnTo>
                      <a:pt x="76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2978500" y="1481163"/>
                <a:ext cx="591225" cy="591200"/>
              </a:xfrm>
              <a:custGeom>
                <a:rect b="b" l="l" r="r" t="t"/>
                <a:pathLst>
                  <a:path extrusionOk="0" h="23648" w="23649">
                    <a:moveTo>
                      <a:pt x="23556" y="0"/>
                    </a:moveTo>
                    <a:lnTo>
                      <a:pt x="22937" y="619"/>
                    </a:lnTo>
                    <a:lnTo>
                      <a:pt x="21824" y="1731"/>
                    </a:lnTo>
                    <a:lnTo>
                      <a:pt x="20696" y="2844"/>
                    </a:lnTo>
                    <a:lnTo>
                      <a:pt x="19583" y="3957"/>
                    </a:lnTo>
                    <a:lnTo>
                      <a:pt x="18471" y="5070"/>
                    </a:lnTo>
                    <a:lnTo>
                      <a:pt x="17358" y="6183"/>
                    </a:lnTo>
                    <a:lnTo>
                      <a:pt x="16260" y="7295"/>
                    </a:lnTo>
                    <a:lnTo>
                      <a:pt x="15148" y="8408"/>
                    </a:lnTo>
                    <a:lnTo>
                      <a:pt x="14035" y="9521"/>
                    </a:lnTo>
                    <a:lnTo>
                      <a:pt x="12922" y="10634"/>
                    </a:lnTo>
                    <a:lnTo>
                      <a:pt x="11809" y="11747"/>
                    </a:lnTo>
                    <a:lnTo>
                      <a:pt x="9583" y="13972"/>
                    </a:lnTo>
                    <a:lnTo>
                      <a:pt x="8471" y="15085"/>
                    </a:lnTo>
                    <a:lnTo>
                      <a:pt x="7358" y="16198"/>
                    </a:lnTo>
                    <a:lnTo>
                      <a:pt x="6245" y="17311"/>
                    </a:lnTo>
                    <a:lnTo>
                      <a:pt x="5132" y="18424"/>
                    </a:lnTo>
                    <a:lnTo>
                      <a:pt x="4019" y="19536"/>
                    </a:lnTo>
                    <a:lnTo>
                      <a:pt x="2907" y="20649"/>
                    </a:lnTo>
                    <a:lnTo>
                      <a:pt x="1778" y="21778"/>
                    </a:lnTo>
                    <a:lnTo>
                      <a:pt x="665" y="22890"/>
                    </a:lnTo>
                    <a:lnTo>
                      <a:pt x="1" y="23555"/>
                    </a:lnTo>
                    <a:lnTo>
                      <a:pt x="109" y="23648"/>
                    </a:lnTo>
                    <a:lnTo>
                      <a:pt x="944" y="22813"/>
                    </a:lnTo>
                    <a:lnTo>
                      <a:pt x="3123" y="20649"/>
                    </a:lnTo>
                    <a:lnTo>
                      <a:pt x="3169" y="20587"/>
                    </a:lnTo>
                    <a:lnTo>
                      <a:pt x="4282" y="19475"/>
                    </a:lnTo>
                    <a:lnTo>
                      <a:pt x="5395" y="18362"/>
                    </a:lnTo>
                    <a:lnTo>
                      <a:pt x="6508" y="17249"/>
                    </a:lnTo>
                    <a:lnTo>
                      <a:pt x="7621" y="16136"/>
                    </a:lnTo>
                    <a:lnTo>
                      <a:pt x="8733" y="15023"/>
                    </a:lnTo>
                    <a:lnTo>
                      <a:pt x="9846" y="13911"/>
                    </a:lnTo>
                    <a:lnTo>
                      <a:pt x="10959" y="12798"/>
                    </a:lnTo>
                    <a:lnTo>
                      <a:pt x="12072" y="11685"/>
                    </a:lnTo>
                    <a:lnTo>
                      <a:pt x="13185" y="10572"/>
                    </a:lnTo>
                    <a:lnTo>
                      <a:pt x="14297" y="9459"/>
                    </a:lnTo>
                    <a:lnTo>
                      <a:pt x="15410" y="8346"/>
                    </a:lnTo>
                    <a:lnTo>
                      <a:pt x="16523" y="7234"/>
                    </a:lnTo>
                    <a:lnTo>
                      <a:pt x="17636" y="6121"/>
                    </a:lnTo>
                    <a:lnTo>
                      <a:pt x="18749" y="5008"/>
                    </a:lnTo>
                    <a:lnTo>
                      <a:pt x="19862" y="3895"/>
                    </a:lnTo>
                    <a:lnTo>
                      <a:pt x="20974" y="2782"/>
                    </a:lnTo>
                    <a:lnTo>
                      <a:pt x="22087" y="1685"/>
                    </a:lnTo>
                    <a:lnTo>
                      <a:pt x="23200" y="557"/>
                    </a:lnTo>
                    <a:lnTo>
                      <a:pt x="23648" y="108"/>
                    </a:lnTo>
                    <a:cubicBezTo>
                      <a:pt x="23617" y="78"/>
                      <a:pt x="23586" y="31"/>
                      <a:pt x="235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2895825" y="1398088"/>
                <a:ext cx="64150" cy="64150"/>
              </a:xfrm>
              <a:custGeom>
                <a:rect b="b" l="l" r="r" t="t"/>
                <a:pathLst>
                  <a:path extrusionOk="0" h="2566" w="2566">
                    <a:moveTo>
                      <a:pt x="2566" y="0"/>
                    </a:moveTo>
                    <a:lnTo>
                      <a:pt x="2566" y="0"/>
                    </a:lnTo>
                    <a:cubicBezTo>
                      <a:pt x="1608" y="773"/>
                      <a:pt x="758" y="1623"/>
                      <a:pt x="0" y="2566"/>
                    </a:cubicBezTo>
                    <a:lnTo>
                      <a:pt x="912" y="1654"/>
                    </a:lnTo>
                    <a:lnTo>
                      <a:pt x="2025" y="541"/>
                    </a:lnTo>
                    <a:lnTo>
                      <a:pt x="256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2905475" y="1408138"/>
                <a:ext cx="598550" cy="598150"/>
              </a:xfrm>
              <a:custGeom>
                <a:rect b="b" l="l" r="r" t="t"/>
                <a:pathLst>
                  <a:path extrusionOk="0" h="23926" w="23942">
                    <a:moveTo>
                      <a:pt x="23834" y="0"/>
                    </a:moveTo>
                    <a:lnTo>
                      <a:pt x="23633" y="201"/>
                    </a:lnTo>
                    <a:lnTo>
                      <a:pt x="22520" y="1314"/>
                    </a:lnTo>
                    <a:lnTo>
                      <a:pt x="21407" y="2427"/>
                    </a:lnTo>
                    <a:lnTo>
                      <a:pt x="20294" y="3540"/>
                    </a:lnTo>
                    <a:lnTo>
                      <a:pt x="19181" y="4652"/>
                    </a:lnTo>
                    <a:lnTo>
                      <a:pt x="18069" y="5765"/>
                    </a:lnTo>
                    <a:lnTo>
                      <a:pt x="16956" y="6878"/>
                    </a:lnTo>
                    <a:lnTo>
                      <a:pt x="15843" y="7991"/>
                    </a:lnTo>
                    <a:lnTo>
                      <a:pt x="14730" y="9104"/>
                    </a:lnTo>
                    <a:lnTo>
                      <a:pt x="13617" y="10216"/>
                    </a:lnTo>
                    <a:lnTo>
                      <a:pt x="12504" y="11329"/>
                    </a:lnTo>
                    <a:lnTo>
                      <a:pt x="11392" y="12442"/>
                    </a:lnTo>
                    <a:lnTo>
                      <a:pt x="10279" y="13555"/>
                    </a:lnTo>
                    <a:lnTo>
                      <a:pt x="9166" y="14668"/>
                    </a:lnTo>
                    <a:lnTo>
                      <a:pt x="8053" y="15781"/>
                    </a:lnTo>
                    <a:lnTo>
                      <a:pt x="6940" y="16893"/>
                    </a:lnTo>
                    <a:lnTo>
                      <a:pt x="5828" y="18006"/>
                    </a:lnTo>
                    <a:lnTo>
                      <a:pt x="4715" y="19119"/>
                    </a:lnTo>
                    <a:lnTo>
                      <a:pt x="3602" y="20232"/>
                    </a:lnTo>
                    <a:lnTo>
                      <a:pt x="2489" y="21345"/>
                    </a:lnTo>
                    <a:lnTo>
                      <a:pt x="1376" y="22457"/>
                    </a:lnTo>
                    <a:lnTo>
                      <a:pt x="263" y="23570"/>
                    </a:lnTo>
                    <a:lnTo>
                      <a:pt x="1" y="23818"/>
                    </a:lnTo>
                    <a:lnTo>
                      <a:pt x="93" y="23926"/>
                    </a:lnTo>
                    <a:lnTo>
                      <a:pt x="526" y="23508"/>
                    </a:lnTo>
                    <a:lnTo>
                      <a:pt x="1639" y="22396"/>
                    </a:lnTo>
                    <a:lnTo>
                      <a:pt x="2736" y="21283"/>
                    </a:lnTo>
                    <a:lnTo>
                      <a:pt x="3849" y="20170"/>
                    </a:lnTo>
                    <a:lnTo>
                      <a:pt x="4962" y="19057"/>
                    </a:lnTo>
                    <a:lnTo>
                      <a:pt x="6075" y="17944"/>
                    </a:lnTo>
                    <a:lnTo>
                      <a:pt x="7188" y="16832"/>
                    </a:lnTo>
                    <a:lnTo>
                      <a:pt x="8301" y="15719"/>
                    </a:lnTo>
                    <a:lnTo>
                      <a:pt x="9413" y="14606"/>
                    </a:lnTo>
                    <a:lnTo>
                      <a:pt x="10526" y="13493"/>
                    </a:lnTo>
                    <a:lnTo>
                      <a:pt x="11639" y="12380"/>
                    </a:lnTo>
                    <a:lnTo>
                      <a:pt x="12752" y="11267"/>
                    </a:lnTo>
                    <a:lnTo>
                      <a:pt x="13865" y="10155"/>
                    </a:lnTo>
                    <a:lnTo>
                      <a:pt x="14977" y="9042"/>
                    </a:lnTo>
                    <a:lnTo>
                      <a:pt x="16090" y="7929"/>
                    </a:lnTo>
                    <a:lnTo>
                      <a:pt x="17203" y="6816"/>
                    </a:lnTo>
                    <a:lnTo>
                      <a:pt x="18316" y="5703"/>
                    </a:lnTo>
                    <a:lnTo>
                      <a:pt x="19444" y="4606"/>
                    </a:lnTo>
                    <a:lnTo>
                      <a:pt x="20557" y="3478"/>
                    </a:lnTo>
                    <a:lnTo>
                      <a:pt x="21670" y="2365"/>
                    </a:lnTo>
                    <a:lnTo>
                      <a:pt x="22783" y="1252"/>
                    </a:lnTo>
                    <a:lnTo>
                      <a:pt x="23895" y="139"/>
                    </a:lnTo>
                    <a:lnTo>
                      <a:pt x="23942" y="108"/>
                    </a:lnTo>
                    <a:lnTo>
                      <a:pt x="238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2881150" y="1383788"/>
                <a:ext cx="591975" cy="591975"/>
              </a:xfrm>
              <a:custGeom>
                <a:rect b="b" l="l" r="r" t="t"/>
                <a:pathLst>
                  <a:path extrusionOk="0" h="23679" w="23679">
                    <a:moveTo>
                      <a:pt x="23555" y="0"/>
                    </a:moveTo>
                    <a:lnTo>
                      <a:pt x="23493" y="62"/>
                    </a:lnTo>
                    <a:lnTo>
                      <a:pt x="22380" y="1175"/>
                    </a:lnTo>
                    <a:lnTo>
                      <a:pt x="21267" y="2288"/>
                    </a:lnTo>
                    <a:lnTo>
                      <a:pt x="20154" y="3401"/>
                    </a:lnTo>
                    <a:lnTo>
                      <a:pt x="19042" y="4514"/>
                    </a:lnTo>
                    <a:lnTo>
                      <a:pt x="17929" y="5626"/>
                    </a:lnTo>
                    <a:lnTo>
                      <a:pt x="16816" y="6739"/>
                    </a:lnTo>
                    <a:lnTo>
                      <a:pt x="15703" y="7852"/>
                    </a:lnTo>
                    <a:lnTo>
                      <a:pt x="14590" y="8965"/>
                    </a:lnTo>
                    <a:lnTo>
                      <a:pt x="13477" y="10078"/>
                    </a:lnTo>
                    <a:lnTo>
                      <a:pt x="12365" y="11190"/>
                    </a:lnTo>
                    <a:lnTo>
                      <a:pt x="11252" y="12303"/>
                    </a:lnTo>
                    <a:lnTo>
                      <a:pt x="10139" y="13416"/>
                    </a:lnTo>
                    <a:lnTo>
                      <a:pt x="9026" y="14529"/>
                    </a:lnTo>
                    <a:lnTo>
                      <a:pt x="7913" y="15642"/>
                    </a:lnTo>
                    <a:lnTo>
                      <a:pt x="6801" y="16755"/>
                    </a:lnTo>
                    <a:lnTo>
                      <a:pt x="5688" y="17867"/>
                    </a:lnTo>
                    <a:lnTo>
                      <a:pt x="4575" y="18980"/>
                    </a:lnTo>
                    <a:lnTo>
                      <a:pt x="3462" y="20093"/>
                    </a:lnTo>
                    <a:lnTo>
                      <a:pt x="2349" y="21206"/>
                    </a:lnTo>
                    <a:lnTo>
                      <a:pt x="1236" y="22319"/>
                    </a:lnTo>
                    <a:lnTo>
                      <a:pt x="124" y="23431"/>
                    </a:lnTo>
                    <a:lnTo>
                      <a:pt x="0" y="23555"/>
                    </a:lnTo>
                    <a:lnTo>
                      <a:pt x="77" y="23679"/>
                    </a:lnTo>
                    <a:lnTo>
                      <a:pt x="386" y="23370"/>
                    </a:lnTo>
                    <a:lnTo>
                      <a:pt x="1499" y="22257"/>
                    </a:lnTo>
                    <a:lnTo>
                      <a:pt x="2612" y="21144"/>
                    </a:lnTo>
                    <a:lnTo>
                      <a:pt x="3709" y="20031"/>
                    </a:lnTo>
                    <a:lnTo>
                      <a:pt x="4822" y="18918"/>
                    </a:lnTo>
                    <a:lnTo>
                      <a:pt x="5935" y="17806"/>
                    </a:lnTo>
                    <a:lnTo>
                      <a:pt x="7048" y="16693"/>
                    </a:lnTo>
                    <a:lnTo>
                      <a:pt x="8161" y="15580"/>
                    </a:lnTo>
                    <a:lnTo>
                      <a:pt x="9274" y="14467"/>
                    </a:lnTo>
                    <a:lnTo>
                      <a:pt x="10386" y="13354"/>
                    </a:lnTo>
                    <a:lnTo>
                      <a:pt x="11499" y="12241"/>
                    </a:lnTo>
                    <a:lnTo>
                      <a:pt x="12612" y="11129"/>
                    </a:lnTo>
                    <a:lnTo>
                      <a:pt x="13725" y="10016"/>
                    </a:lnTo>
                    <a:lnTo>
                      <a:pt x="14838" y="8903"/>
                    </a:lnTo>
                    <a:lnTo>
                      <a:pt x="15950" y="7790"/>
                    </a:lnTo>
                    <a:lnTo>
                      <a:pt x="17063" y="6677"/>
                    </a:lnTo>
                    <a:lnTo>
                      <a:pt x="18191" y="5580"/>
                    </a:lnTo>
                    <a:lnTo>
                      <a:pt x="19304" y="4452"/>
                    </a:lnTo>
                    <a:lnTo>
                      <a:pt x="20417" y="3339"/>
                    </a:lnTo>
                    <a:lnTo>
                      <a:pt x="21530" y="2226"/>
                    </a:lnTo>
                    <a:lnTo>
                      <a:pt x="22643" y="1113"/>
                    </a:lnTo>
                    <a:lnTo>
                      <a:pt x="23678" y="78"/>
                    </a:lnTo>
                    <a:cubicBezTo>
                      <a:pt x="23632" y="62"/>
                      <a:pt x="23601" y="31"/>
                      <a:pt x="235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2869925" y="1372188"/>
                <a:ext cx="586975" cy="586975"/>
              </a:xfrm>
              <a:custGeom>
                <a:rect b="b" l="l" r="r" t="t"/>
                <a:pathLst>
                  <a:path extrusionOk="0" h="23479" w="23479">
                    <a:moveTo>
                      <a:pt x="23355" y="1"/>
                    </a:moveTo>
                    <a:lnTo>
                      <a:pt x="22829" y="526"/>
                    </a:lnTo>
                    <a:lnTo>
                      <a:pt x="21716" y="1639"/>
                    </a:lnTo>
                    <a:lnTo>
                      <a:pt x="20603" y="2752"/>
                    </a:lnTo>
                    <a:lnTo>
                      <a:pt x="19491" y="3865"/>
                    </a:lnTo>
                    <a:lnTo>
                      <a:pt x="18378" y="4978"/>
                    </a:lnTo>
                    <a:lnTo>
                      <a:pt x="17265" y="6090"/>
                    </a:lnTo>
                    <a:lnTo>
                      <a:pt x="16152" y="7203"/>
                    </a:lnTo>
                    <a:lnTo>
                      <a:pt x="15039" y="8316"/>
                    </a:lnTo>
                    <a:lnTo>
                      <a:pt x="13926" y="9429"/>
                    </a:lnTo>
                    <a:lnTo>
                      <a:pt x="12814" y="10542"/>
                    </a:lnTo>
                    <a:lnTo>
                      <a:pt x="11701" y="11654"/>
                    </a:lnTo>
                    <a:lnTo>
                      <a:pt x="10588" y="12767"/>
                    </a:lnTo>
                    <a:lnTo>
                      <a:pt x="9475" y="13880"/>
                    </a:lnTo>
                    <a:lnTo>
                      <a:pt x="8362" y="14993"/>
                    </a:lnTo>
                    <a:lnTo>
                      <a:pt x="7250" y="16106"/>
                    </a:lnTo>
                    <a:lnTo>
                      <a:pt x="6137" y="17219"/>
                    </a:lnTo>
                    <a:lnTo>
                      <a:pt x="5024" y="18331"/>
                    </a:lnTo>
                    <a:lnTo>
                      <a:pt x="3911" y="19444"/>
                    </a:lnTo>
                    <a:lnTo>
                      <a:pt x="2798" y="20557"/>
                    </a:lnTo>
                    <a:lnTo>
                      <a:pt x="1685" y="21670"/>
                    </a:lnTo>
                    <a:lnTo>
                      <a:pt x="573" y="22783"/>
                    </a:lnTo>
                    <a:lnTo>
                      <a:pt x="1" y="23354"/>
                    </a:lnTo>
                    <a:lnTo>
                      <a:pt x="78" y="23478"/>
                    </a:lnTo>
                    <a:lnTo>
                      <a:pt x="835" y="22721"/>
                    </a:lnTo>
                    <a:lnTo>
                      <a:pt x="3061" y="20495"/>
                    </a:lnTo>
                    <a:lnTo>
                      <a:pt x="4174" y="19382"/>
                    </a:lnTo>
                    <a:lnTo>
                      <a:pt x="5287" y="18270"/>
                    </a:lnTo>
                    <a:lnTo>
                      <a:pt x="7080" y="16477"/>
                    </a:lnTo>
                    <a:lnTo>
                      <a:pt x="7497" y="16044"/>
                    </a:lnTo>
                    <a:lnTo>
                      <a:pt x="8610" y="14931"/>
                    </a:lnTo>
                    <a:lnTo>
                      <a:pt x="9723" y="13818"/>
                    </a:lnTo>
                    <a:lnTo>
                      <a:pt x="10835" y="12705"/>
                    </a:lnTo>
                    <a:lnTo>
                      <a:pt x="11948" y="11593"/>
                    </a:lnTo>
                    <a:lnTo>
                      <a:pt x="13061" y="10480"/>
                    </a:lnTo>
                    <a:lnTo>
                      <a:pt x="14174" y="9367"/>
                    </a:lnTo>
                    <a:lnTo>
                      <a:pt x="15287" y="8254"/>
                    </a:lnTo>
                    <a:lnTo>
                      <a:pt x="16399" y="7141"/>
                    </a:lnTo>
                    <a:lnTo>
                      <a:pt x="17528" y="6044"/>
                    </a:lnTo>
                    <a:lnTo>
                      <a:pt x="18640" y="4916"/>
                    </a:lnTo>
                    <a:lnTo>
                      <a:pt x="19753" y="3803"/>
                    </a:lnTo>
                    <a:lnTo>
                      <a:pt x="20866" y="2690"/>
                    </a:lnTo>
                    <a:lnTo>
                      <a:pt x="21979" y="1577"/>
                    </a:lnTo>
                    <a:lnTo>
                      <a:pt x="23092" y="480"/>
                    </a:lnTo>
                    <a:lnTo>
                      <a:pt x="23478" y="93"/>
                    </a:lnTo>
                    <a:lnTo>
                      <a:pt x="2335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2893125" y="1395763"/>
                <a:ext cx="595825" cy="595450"/>
              </a:xfrm>
              <a:custGeom>
                <a:rect b="b" l="l" r="r" t="t"/>
                <a:pathLst>
                  <a:path extrusionOk="0" h="23818" w="23833">
                    <a:moveTo>
                      <a:pt x="23709" y="1"/>
                    </a:moveTo>
                    <a:lnTo>
                      <a:pt x="23014" y="696"/>
                    </a:lnTo>
                    <a:lnTo>
                      <a:pt x="21901" y="1809"/>
                    </a:lnTo>
                    <a:lnTo>
                      <a:pt x="20788" y="2922"/>
                    </a:lnTo>
                    <a:lnTo>
                      <a:pt x="19675" y="4035"/>
                    </a:lnTo>
                    <a:lnTo>
                      <a:pt x="18563" y="5147"/>
                    </a:lnTo>
                    <a:lnTo>
                      <a:pt x="17450" y="6260"/>
                    </a:lnTo>
                    <a:lnTo>
                      <a:pt x="16337" y="7373"/>
                    </a:lnTo>
                    <a:lnTo>
                      <a:pt x="15224" y="8486"/>
                    </a:lnTo>
                    <a:lnTo>
                      <a:pt x="14111" y="9599"/>
                    </a:lnTo>
                    <a:lnTo>
                      <a:pt x="12998" y="10711"/>
                    </a:lnTo>
                    <a:lnTo>
                      <a:pt x="11886" y="11824"/>
                    </a:lnTo>
                    <a:lnTo>
                      <a:pt x="10773" y="12937"/>
                    </a:lnTo>
                    <a:lnTo>
                      <a:pt x="9660" y="14050"/>
                    </a:lnTo>
                    <a:lnTo>
                      <a:pt x="8547" y="15163"/>
                    </a:lnTo>
                    <a:lnTo>
                      <a:pt x="7434" y="16276"/>
                    </a:lnTo>
                    <a:lnTo>
                      <a:pt x="6322" y="17388"/>
                    </a:lnTo>
                    <a:lnTo>
                      <a:pt x="5209" y="18501"/>
                    </a:lnTo>
                    <a:lnTo>
                      <a:pt x="2983" y="20727"/>
                    </a:lnTo>
                    <a:lnTo>
                      <a:pt x="1870" y="21840"/>
                    </a:lnTo>
                    <a:lnTo>
                      <a:pt x="757" y="22952"/>
                    </a:lnTo>
                    <a:lnTo>
                      <a:pt x="0" y="23710"/>
                    </a:lnTo>
                    <a:lnTo>
                      <a:pt x="93" y="23818"/>
                    </a:lnTo>
                    <a:lnTo>
                      <a:pt x="1020" y="22891"/>
                    </a:lnTo>
                    <a:lnTo>
                      <a:pt x="2133" y="21778"/>
                    </a:lnTo>
                    <a:lnTo>
                      <a:pt x="3230" y="20665"/>
                    </a:lnTo>
                    <a:lnTo>
                      <a:pt x="4343" y="19552"/>
                    </a:lnTo>
                    <a:lnTo>
                      <a:pt x="5456" y="18439"/>
                    </a:lnTo>
                    <a:lnTo>
                      <a:pt x="6569" y="17327"/>
                    </a:lnTo>
                    <a:lnTo>
                      <a:pt x="7682" y="16214"/>
                    </a:lnTo>
                    <a:lnTo>
                      <a:pt x="8795" y="15101"/>
                    </a:lnTo>
                    <a:lnTo>
                      <a:pt x="9923" y="13988"/>
                    </a:lnTo>
                    <a:lnTo>
                      <a:pt x="11036" y="12875"/>
                    </a:lnTo>
                    <a:lnTo>
                      <a:pt x="12148" y="11762"/>
                    </a:lnTo>
                    <a:lnTo>
                      <a:pt x="13261" y="10650"/>
                    </a:lnTo>
                    <a:lnTo>
                      <a:pt x="14374" y="9537"/>
                    </a:lnTo>
                    <a:lnTo>
                      <a:pt x="15487" y="8424"/>
                    </a:lnTo>
                    <a:lnTo>
                      <a:pt x="16600" y="7311"/>
                    </a:lnTo>
                    <a:lnTo>
                      <a:pt x="17712" y="6198"/>
                    </a:lnTo>
                    <a:lnTo>
                      <a:pt x="18825" y="5101"/>
                    </a:lnTo>
                    <a:lnTo>
                      <a:pt x="19938" y="3973"/>
                    </a:lnTo>
                    <a:lnTo>
                      <a:pt x="21051" y="2860"/>
                    </a:lnTo>
                    <a:lnTo>
                      <a:pt x="22164" y="1747"/>
                    </a:lnTo>
                    <a:lnTo>
                      <a:pt x="23277" y="634"/>
                    </a:lnTo>
                    <a:lnTo>
                      <a:pt x="23833" y="93"/>
                    </a:lnTo>
                    <a:lnTo>
                      <a:pt x="237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2849450" y="1352113"/>
                <a:ext cx="572275" cy="572275"/>
              </a:xfrm>
              <a:custGeom>
                <a:rect b="b" l="l" r="r" t="t"/>
                <a:pathLst>
                  <a:path extrusionOk="0" h="22891" w="22891">
                    <a:moveTo>
                      <a:pt x="22752" y="0"/>
                    </a:moveTo>
                    <a:lnTo>
                      <a:pt x="22520" y="216"/>
                    </a:lnTo>
                    <a:lnTo>
                      <a:pt x="21422" y="1329"/>
                    </a:lnTo>
                    <a:lnTo>
                      <a:pt x="20310" y="2442"/>
                    </a:lnTo>
                    <a:lnTo>
                      <a:pt x="19197" y="3555"/>
                    </a:lnTo>
                    <a:lnTo>
                      <a:pt x="18084" y="4668"/>
                    </a:lnTo>
                    <a:lnTo>
                      <a:pt x="16971" y="5781"/>
                    </a:lnTo>
                    <a:lnTo>
                      <a:pt x="15858" y="6893"/>
                    </a:lnTo>
                    <a:lnTo>
                      <a:pt x="14745" y="8006"/>
                    </a:lnTo>
                    <a:lnTo>
                      <a:pt x="13633" y="9119"/>
                    </a:lnTo>
                    <a:lnTo>
                      <a:pt x="12520" y="10232"/>
                    </a:lnTo>
                    <a:lnTo>
                      <a:pt x="11407" y="11345"/>
                    </a:lnTo>
                    <a:lnTo>
                      <a:pt x="10294" y="12457"/>
                    </a:lnTo>
                    <a:lnTo>
                      <a:pt x="9181" y="13570"/>
                    </a:lnTo>
                    <a:lnTo>
                      <a:pt x="8069" y="14683"/>
                    </a:lnTo>
                    <a:lnTo>
                      <a:pt x="6956" y="15796"/>
                    </a:lnTo>
                    <a:lnTo>
                      <a:pt x="5843" y="16909"/>
                    </a:lnTo>
                    <a:lnTo>
                      <a:pt x="4730" y="18022"/>
                    </a:lnTo>
                    <a:lnTo>
                      <a:pt x="3617" y="19134"/>
                    </a:lnTo>
                    <a:lnTo>
                      <a:pt x="2504" y="20247"/>
                    </a:lnTo>
                    <a:lnTo>
                      <a:pt x="325" y="22426"/>
                    </a:lnTo>
                    <a:lnTo>
                      <a:pt x="279" y="22473"/>
                    </a:lnTo>
                    <a:lnTo>
                      <a:pt x="263" y="22473"/>
                    </a:lnTo>
                    <a:lnTo>
                      <a:pt x="1" y="22751"/>
                    </a:lnTo>
                    <a:cubicBezTo>
                      <a:pt x="16" y="22797"/>
                      <a:pt x="47" y="22844"/>
                      <a:pt x="62" y="22890"/>
                    </a:cubicBezTo>
                    <a:lnTo>
                      <a:pt x="542" y="22411"/>
                    </a:lnTo>
                    <a:lnTo>
                      <a:pt x="1654" y="21298"/>
                    </a:lnTo>
                    <a:lnTo>
                      <a:pt x="2767" y="20185"/>
                    </a:lnTo>
                    <a:lnTo>
                      <a:pt x="3880" y="19073"/>
                    </a:lnTo>
                    <a:lnTo>
                      <a:pt x="4977" y="17960"/>
                    </a:lnTo>
                    <a:lnTo>
                      <a:pt x="6090" y="16847"/>
                    </a:lnTo>
                    <a:lnTo>
                      <a:pt x="7203" y="15734"/>
                    </a:lnTo>
                    <a:lnTo>
                      <a:pt x="8316" y="14621"/>
                    </a:lnTo>
                    <a:lnTo>
                      <a:pt x="9429" y="13508"/>
                    </a:lnTo>
                    <a:lnTo>
                      <a:pt x="10542" y="12396"/>
                    </a:lnTo>
                    <a:lnTo>
                      <a:pt x="11670" y="11283"/>
                    </a:lnTo>
                    <a:lnTo>
                      <a:pt x="12783" y="10170"/>
                    </a:lnTo>
                    <a:lnTo>
                      <a:pt x="13895" y="9057"/>
                    </a:lnTo>
                    <a:lnTo>
                      <a:pt x="15008" y="7944"/>
                    </a:lnTo>
                    <a:lnTo>
                      <a:pt x="16121" y="6847"/>
                    </a:lnTo>
                    <a:lnTo>
                      <a:pt x="17234" y="5719"/>
                    </a:lnTo>
                    <a:lnTo>
                      <a:pt x="18347" y="4606"/>
                    </a:lnTo>
                    <a:lnTo>
                      <a:pt x="19459" y="3493"/>
                    </a:lnTo>
                    <a:lnTo>
                      <a:pt x="20572" y="2380"/>
                    </a:lnTo>
                    <a:lnTo>
                      <a:pt x="21685" y="1283"/>
                    </a:lnTo>
                    <a:lnTo>
                      <a:pt x="22798" y="170"/>
                    </a:lnTo>
                    <a:lnTo>
                      <a:pt x="22891" y="62"/>
                    </a:lnTo>
                    <a:lnTo>
                      <a:pt x="2275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2840575" y="1342838"/>
                <a:ext cx="562600" cy="563000"/>
              </a:xfrm>
              <a:custGeom>
                <a:rect b="b" l="l" r="r" t="t"/>
                <a:pathLst>
                  <a:path extrusionOk="0" h="22520" w="22504">
                    <a:moveTo>
                      <a:pt x="22365" y="0"/>
                    </a:moveTo>
                    <a:lnTo>
                      <a:pt x="21762" y="572"/>
                    </a:lnTo>
                    <a:lnTo>
                      <a:pt x="20649" y="1685"/>
                    </a:lnTo>
                    <a:lnTo>
                      <a:pt x="19536" y="2798"/>
                    </a:lnTo>
                    <a:lnTo>
                      <a:pt x="18439" y="3926"/>
                    </a:lnTo>
                    <a:lnTo>
                      <a:pt x="17326" y="5039"/>
                    </a:lnTo>
                    <a:lnTo>
                      <a:pt x="16213" y="6152"/>
                    </a:lnTo>
                    <a:lnTo>
                      <a:pt x="15100" y="7264"/>
                    </a:lnTo>
                    <a:lnTo>
                      <a:pt x="13988" y="8377"/>
                    </a:lnTo>
                    <a:lnTo>
                      <a:pt x="12875" y="9490"/>
                    </a:lnTo>
                    <a:lnTo>
                      <a:pt x="11762" y="10603"/>
                    </a:lnTo>
                    <a:lnTo>
                      <a:pt x="10649" y="11716"/>
                    </a:lnTo>
                    <a:lnTo>
                      <a:pt x="9536" y="12828"/>
                    </a:lnTo>
                    <a:lnTo>
                      <a:pt x="8424" y="13941"/>
                    </a:lnTo>
                    <a:lnTo>
                      <a:pt x="7311" y="15054"/>
                    </a:lnTo>
                    <a:lnTo>
                      <a:pt x="6198" y="16167"/>
                    </a:lnTo>
                    <a:lnTo>
                      <a:pt x="5085" y="17280"/>
                    </a:lnTo>
                    <a:lnTo>
                      <a:pt x="3972" y="18393"/>
                    </a:lnTo>
                    <a:lnTo>
                      <a:pt x="2859" y="19505"/>
                    </a:lnTo>
                    <a:lnTo>
                      <a:pt x="1747" y="20618"/>
                    </a:lnTo>
                    <a:lnTo>
                      <a:pt x="634" y="21731"/>
                    </a:lnTo>
                    <a:lnTo>
                      <a:pt x="0" y="22365"/>
                    </a:lnTo>
                    <a:cubicBezTo>
                      <a:pt x="16" y="22426"/>
                      <a:pt x="31" y="22473"/>
                      <a:pt x="62" y="22519"/>
                    </a:cubicBezTo>
                    <a:lnTo>
                      <a:pt x="897" y="21669"/>
                    </a:lnTo>
                    <a:lnTo>
                      <a:pt x="2009" y="20556"/>
                    </a:lnTo>
                    <a:lnTo>
                      <a:pt x="3122" y="19444"/>
                    </a:lnTo>
                    <a:lnTo>
                      <a:pt x="4235" y="18331"/>
                    </a:lnTo>
                    <a:lnTo>
                      <a:pt x="5332" y="17218"/>
                    </a:lnTo>
                    <a:lnTo>
                      <a:pt x="6445" y="16105"/>
                    </a:lnTo>
                    <a:lnTo>
                      <a:pt x="7558" y="14992"/>
                    </a:lnTo>
                    <a:lnTo>
                      <a:pt x="8671" y="13879"/>
                    </a:lnTo>
                    <a:lnTo>
                      <a:pt x="9784" y="12767"/>
                    </a:lnTo>
                    <a:lnTo>
                      <a:pt x="10897" y="11654"/>
                    </a:lnTo>
                    <a:lnTo>
                      <a:pt x="12009" y="10541"/>
                    </a:lnTo>
                    <a:lnTo>
                      <a:pt x="13122" y="9428"/>
                    </a:lnTo>
                    <a:lnTo>
                      <a:pt x="14235" y="8315"/>
                    </a:lnTo>
                    <a:lnTo>
                      <a:pt x="15363" y="7218"/>
                    </a:lnTo>
                    <a:lnTo>
                      <a:pt x="16476" y="6090"/>
                    </a:lnTo>
                    <a:lnTo>
                      <a:pt x="17589" y="4977"/>
                    </a:lnTo>
                    <a:lnTo>
                      <a:pt x="18702" y="3864"/>
                    </a:lnTo>
                    <a:lnTo>
                      <a:pt x="19814" y="2751"/>
                    </a:lnTo>
                    <a:lnTo>
                      <a:pt x="20927" y="1654"/>
                    </a:lnTo>
                    <a:lnTo>
                      <a:pt x="22040" y="541"/>
                    </a:lnTo>
                    <a:lnTo>
                      <a:pt x="22504" y="62"/>
                    </a:lnTo>
                    <a:lnTo>
                      <a:pt x="223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2859500" y="1361763"/>
                <a:ext cx="580000" cy="580400"/>
              </a:xfrm>
              <a:custGeom>
                <a:rect b="b" l="l" r="r" t="t"/>
                <a:pathLst>
                  <a:path extrusionOk="0" h="23216" w="23200">
                    <a:moveTo>
                      <a:pt x="23076" y="0"/>
                    </a:moveTo>
                    <a:lnTo>
                      <a:pt x="22133" y="943"/>
                    </a:lnTo>
                    <a:lnTo>
                      <a:pt x="21020" y="2056"/>
                    </a:lnTo>
                    <a:lnTo>
                      <a:pt x="19908" y="3169"/>
                    </a:lnTo>
                    <a:lnTo>
                      <a:pt x="18795" y="4282"/>
                    </a:lnTo>
                    <a:lnTo>
                      <a:pt x="17682" y="5395"/>
                    </a:lnTo>
                    <a:lnTo>
                      <a:pt x="16569" y="6507"/>
                    </a:lnTo>
                    <a:lnTo>
                      <a:pt x="15456" y="7620"/>
                    </a:lnTo>
                    <a:lnTo>
                      <a:pt x="14343" y="8733"/>
                    </a:lnTo>
                    <a:lnTo>
                      <a:pt x="13231" y="9846"/>
                    </a:lnTo>
                    <a:lnTo>
                      <a:pt x="12118" y="10959"/>
                    </a:lnTo>
                    <a:lnTo>
                      <a:pt x="11005" y="12071"/>
                    </a:lnTo>
                    <a:lnTo>
                      <a:pt x="9892" y="13184"/>
                    </a:lnTo>
                    <a:lnTo>
                      <a:pt x="8779" y="14297"/>
                    </a:lnTo>
                    <a:lnTo>
                      <a:pt x="7667" y="15410"/>
                    </a:lnTo>
                    <a:lnTo>
                      <a:pt x="6554" y="16523"/>
                    </a:lnTo>
                    <a:lnTo>
                      <a:pt x="4328" y="18748"/>
                    </a:lnTo>
                    <a:lnTo>
                      <a:pt x="3215" y="19861"/>
                    </a:lnTo>
                    <a:lnTo>
                      <a:pt x="2102" y="20974"/>
                    </a:lnTo>
                    <a:lnTo>
                      <a:pt x="990" y="22087"/>
                    </a:lnTo>
                    <a:lnTo>
                      <a:pt x="1" y="23076"/>
                    </a:lnTo>
                    <a:lnTo>
                      <a:pt x="62" y="23215"/>
                    </a:lnTo>
                    <a:lnTo>
                      <a:pt x="140" y="23138"/>
                    </a:lnTo>
                    <a:lnTo>
                      <a:pt x="1252" y="22025"/>
                    </a:lnTo>
                    <a:lnTo>
                      <a:pt x="2365" y="20912"/>
                    </a:lnTo>
                    <a:lnTo>
                      <a:pt x="3478" y="19799"/>
                    </a:lnTo>
                    <a:lnTo>
                      <a:pt x="4575" y="18687"/>
                    </a:lnTo>
                    <a:lnTo>
                      <a:pt x="5688" y="17574"/>
                    </a:lnTo>
                    <a:lnTo>
                      <a:pt x="6801" y="16461"/>
                    </a:lnTo>
                    <a:lnTo>
                      <a:pt x="7914" y="15348"/>
                    </a:lnTo>
                    <a:lnTo>
                      <a:pt x="9042" y="14235"/>
                    </a:lnTo>
                    <a:lnTo>
                      <a:pt x="10155" y="13122"/>
                    </a:lnTo>
                    <a:lnTo>
                      <a:pt x="11268" y="12010"/>
                    </a:lnTo>
                    <a:lnTo>
                      <a:pt x="12381" y="10897"/>
                    </a:lnTo>
                    <a:lnTo>
                      <a:pt x="13493" y="9784"/>
                    </a:lnTo>
                    <a:lnTo>
                      <a:pt x="14591" y="8671"/>
                    </a:lnTo>
                    <a:lnTo>
                      <a:pt x="15704" y="7558"/>
                    </a:lnTo>
                    <a:lnTo>
                      <a:pt x="16832" y="6461"/>
                    </a:lnTo>
                    <a:lnTo>
                      <a:pt x="17945" y="5333"/>
                    </a:lnTo>
                    <a:lnTo>
                      <a:pt x="19057" y="4220"/>
                    </a:lnTo>
                    <a:lnTo>
                      <a:pt x="20170" y="3107"/>
                    </a:lnTo>
                    <a:lnTo>
                      <a:pt x="21283" y="1994"/>
                    </a:lnTo>
                    <a:lnTo>
                      <a:pt x="22396" y="897"/>
                    </a:lnTo>
                    <a:lnTo>
                      <a:pt x="23200" y="78"/>
                    </a:lnTo>
                    <a:lnTo>
                      <a:pt x="230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2814300" y="1316938"/>
                <a:ext cx="310300" cy="310300"/>
              </a:xfrm>
              <a:custGeom>
                <a:rect b="b" l="l" r="r" t="t"/>
                <a:pathLst>
                  <a:path extrusionOk="0" h="12412" w="12412">
                    <a:moveTo>
                      <a:pt x="12411" y="1"/>
                    </a:moveTo>
                    <a:lnTo>
                      <a:pt x="12133" y="62"/>
                    </a:lnTo>
                    <a:lnTo>
                      <a:pt x="11685" y="526"/>
                    </a:lnTo>
                    <a:lnTo>
                      <a:pt x="10572" y="1639"/>
                    </a:lnTo>
                    <a:lnTo>
                      <a:pt x="9459" y="2752"/>
                    </a:lnTo>
                    <a:lnTo>
                      <a:pt x="8346" y="3849"/>
                    </a:lnTo>
                    <a:lnTo>
                      <a:pt x="7233" y="4962"/>
                    </a:lnTo>
                    <a:lnTo>
                      <a:pt x="6121" y="6075"/>
                    </a:lnTo>
                    <a:lnTo>
                      <a:pt x="5008" y="7188"/>
                    </a:lnTo>
                    <a:lnTo>
                      <a:pt x="3895" y="8300"/>
                    </a:lnTo>
                    <a:lnTo>
                      <a:pt x="2782" y="9413"/>
                    </a:lnTo>
                    <a:lnTo>
                      <a:pt x="1669" y="10526"/>
                    </a:lnTo>
                    <a:lnTo>
                      <a:pt x="557" y="11639"/>
                    </a:lnTo>
                    <a:lnTo>
                      <a:pt x="62" y="12133"/>
                    </a:lnTo>
                    <a:cubicBezTo>
                      <a:pt x="47" y="12226"/>
                      <a:pt x="16" y="12319"/>
                      <a:pt x="0" y="12412"/>
                    </a:cubicBezTo>
                    <a:lnTo>
                      <a:pt x="835" y="11577"/>
                    </a:lnTo>
                    <a:lnTo>
                      <a:pt x="1948" y="10464"/>
                    </a:lnTo>
                    <a:lnTo>
                      <a:pt x="3060" y="9351"/>
                    </a:lnTo>
                    <a:lnTo>
                      <a:pt x="4173" y="8254"/>
                    </a:lnTo>
                    <a:lnTo>
                      <a:pt x="5286" y="7126"/>
                    </a:lnTo>
                    <a:lnTo>
                      <a:pt x="6399" y="6013"/>
                    </a:lnTo>
                    <a:lnTo>
                      <a:pt x="7512" y="4900"/>
                    </a:lnTo>
                    <a:lnTo>
                      <a:pt x="8625" y="3787"/>
                    </a:lnTo>
                    <a:lnTo>
                      <a:pt x="9737" y="2674"/>
                    </a:lnTo>
                    <a:lnTo>
                      <a:pt x="10850" y="1562"/>
                    </a:lnTo>
                    <a:lnTo>
                      <a:pt x="11963" y="449"/>
                    </a:lnTo>
                    <a:lnTo>
                      <a:pt x="12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2812350" y="1315013"/>
                <a:ext cx="508150" cy="507750"/>
              </a:xfrm>
              <a:custGeom>
                <a:rect b="b" l="l" r="r" t="t"/>
                <a:pathLst>
                  <a:path extrusionOk="0" h="20310" w="20326">
                    <a:moveTo>
                      <a:pt x="20155" y="0"/>
                    </a:moveTo>
                    <a:lnTo>
                      <a:pt x="19568" y="603"/>
                    </a:lnTo>
                    <a:lnTo>
                      <a:pt x="18455" y="1700"/>
                    </a:lnTo>
                    <a:lnTo>
                      <a:pt x="17342" y="2813"/>
                    </a:lnTo>
                    <a:lnTo>
                      <a:pt x="16229" y="3926"/>
                    </a:lnTo>
                    <a:lnTo>
                      <a:pt x="15101" y="5039"/>
                    </a:lnTo>
                    <a:lnTo>
                      <a:pt x="13988" y="6152"/>
                    </a:lnTo>
                    <a:lnTo>
                      <a:pt x="12876" y="7265"/>
                    </a:lnTo>
                    <a:lnTo>
                      <a:pt x="11763" y="8377"/>
                    </a:lnTo>
                    <a:lnTo>
                      <a:pt x="10650" y="9490"/>
                    </a:lnTo>
                    <a:lnTo>
                      <a:pt x="9537" y="10603"/>
                    </a:lnTo>
                    <a:lnTo>
                      <a:pt x="8424" y="11716"/>
                    </a:lnTo>
                    <a:lnTo>
                      <a:pt x="7311" y="12829"/>
                    </a:lnTo>
                    <a:lnTo>
                      <a:pt x="6199" y="13941"/>
                    </a:lnTo>
                    <a:lnTo>
                      <a:pt x="5086" y="15054"/>
                    </a:lnTo>
                    <a:lnTo>
                      <a:pt x="3973" y="16167"/>
                    </a:lnTo>
                    <a:lnTo>
                      <a:pt x="2860" y="17280"/>
                    </a:lnTo>
                    <a:lnTo>
                      <a:pt x="1747" y="18393"/>
                    </a:lnTo>
                    <a:lnTo>
                      <a:pt x="635" y="19506"/>
                    </a:lnTo>
                    <a:lnTo>
                      <a:pt x="1" y="20155"/>
                    </a:lnTo>
                    <a:cubicBezTo>
                      <a:pt x="16" y="20201"/>
                      <a:pt x="16" y="20263"/>
                      <a:pt x="32" y="20309"/>
                    </a:cubicBezTo>
                    <a:lnTo>
                      <a:pt x="913" y="19444"/>
                    </a:lnTo>
                    <a:lnTo>
                      <a:pt x="2026" y="18331"/>
                    </a:lnTo>
                    <a:lnTo>
                      <a:pt x="3138" y="17218"/>
                    </a:lnTo>
                    <a:lnTo>
                      <a:pt x="4251" y="16105"/>
                    </a:lnTo>
                    <a:lnTo>
                      <a:pt x="5364" y="14992"/>
                    </a:lnTo>
                    <a:lnTo>
                      <a:pt x="6461" y="13880"/>
                    </a:lnTo>
                    <a:lnTo>
                      <a:pt x="7574" y="12767"/>
                    </a:lnTo>
                    <a:lnTo>
                      <a:pt x="8687" y="11654"/>
                    </a:lnTo>
                    <a:lnTo>
                      <a:pt x="9800" y="10541"/>
                    </a:lnTo>
                    <a:lnTo>
                      <a:pt x="10928" y="9428"/>
                    </a:lnTo>
                    <a:lnTo>
                      <a:pt x="12041" y="8331"/>
                    </a:lnTo>
                    <a:lnTo>
                      <a:pt x="13154" y="7203"/>
                    </a:lnTo>
                    <a:lnTo>
                      <a:pt x="14267" y="6090"/>
                    </a:lnTo>
                    <a:lnTo>
                      <a:pt x="15379" y="4977"/>
                    </a:lnTo>
                    <a:lnTo>
                      <a:pt x="16477" y="3864"/>
                    </a:lnTo>
                    <a:lnTo>
                      <a:pt x="17590" y="2767"/>
                    </a:lnTo>
                    <a:lnTo>
                      <a:pt x="18702" y="1654"/>
                    </a:lnTo>
                    <a:lnTo>
                      <a:pt x="19815" y="541"/>
                    </a:lnTo>
                    <a:lnTo>
                      <a:pt x="20325" y="31"/>
                    </a:lnTo>
                    <a:lnTo>
                      <a:pt x="2015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78" name="Google Shape;1278;p9"/>
              <p:cNvSpPr/>
              <p:nvPr/>
            </p:nvSpPr>
            <p:spPr>
              <a:xfrm>
                <a:off x="2824350" y="1326988"/>
                <a:ext cx="539025" cy="539050"/>
              </a:xfrm>
              <a:custGeom>
                <a:rect b="b" l="l" r="r" t="t"/>
                <a:pathLst>
                  <a:path extrusionOk="0" h="21562" w="21561">
                    <a:moveTo>
                      <a:pt x="21406" y="0"/>
                    </a:moveTo>
                    <a:lnTo>
                      <a:pt x="21298" y="109"/>
                    </a:lnTo>
                    <a:lnTo>
                      <a:pt x="20185" y="1221"/>
                    </a:lnTo>
                    <a:lnTo>
                      <a:pt x="19088" y="2334"/>
                    </a:lnTo>
                    <a:lnTo>
                      <a:pt x="17975" y="3447"/>
                    </a:lnTo>
                    <a:lnTo>
                      <a:pt x="16862" y="4560"/>
                    </a:lnTo>
                    <a:lnTo>
                      <a:pt x="15749" y="5673"/>
                    </a:lnTo>
                    <a:lnTo>
                      <a:pt x="14621" y="6786"/>
                    </a:lnTo>
                    <a:lnTo>
                      <a:pt x="13508" y="7898"/>
                    </a:lnTo>
                    <a:lnTo>
                      <a:pt x="12396" y="9011"/>
                    </a:lnTo>
                    <a:lnTo>
                      <a:pt x="11283" y="10124"/>
                    </a:lnTo>
                    <a:lnTo>
                      <a:pt x="10170" y="11237"/>
                    </a:lnTo>
                    <a:lnTo>
                      <a:pt x="9057" y="12350"/>
                    </a:lnTo>
                    <a:lnTo>
                      <a:pt x="7944" y="13462"/>
                    </a:lnTo>
                    <a:lnTo>
                      <a:pt x="6831" y="14575"/>
                    </a:lnTo>
                    <a:lnTo>
                      <a:pt x="5719" y="15688"/>
                    </a:lnTo>
                    <a:lnTo>
                      <a:pt x="4606" y="16801"/>
                    </a:lnTo>
                    <a:lnTo>
                      <a:pt x="3493" y="17914"/>
                    </a:lnTo>
                    <a:lnTo>
                      <a:pt x="1824" y="19583"/>
                    </a:lnTo>
                    <a:lnTo>
                      <a:pt x="1267" y="20139"/>
                    </a:lnTo>
                    <a:lnTo>
                      <a:pt x="155" y="21252"/>
                    </a:lnTo>
                    <a:lnTo>
                      <a:pt x="0" y="21407"/>
                    </a:lnTo>
                    <a:cubicBezTo>
                      <a:pt x="15" y="21469"/>
                      <a:pt x="46" y="21515"/>
                      <a:pt x="62" y="21561"/>
                    </a:cubicBezTo>
                    <a:lnTo>
                      <a:pt x="433" y="21190"/>
                    </a:lnTo>
                    <a:lnTo>
                      <a:pt x="1546" y="20078"/>
                    </a:lnTo>
                    <a:lnTo>
                      <a:pt x="2658" y="18965"/>
                    </a:lnTo>
                    <a:lnTo>
                      <a:pt x="3771" y="17852"/>
                    </a:lnTo>
                    <a:lnTo>
                      <a:pt x="4884" y="16739"/>
                    </a:lnTo>
                    <a:lnTo>
                      <a:pt x="5997" y="15626"/>
                    </a:lnTo>
                    <a:lnTo>
                      <a:pt x="7110" y="14513"/>
                    </a:lnTo>
                    <a:lnTo>
                      <a:pt x="8223" y="13401"/>
                    </a:lnTo>
                    <a:lnTo>
                      <a:pt x="9335" y="12288"/>
                    </a:lnTo>
                    <a:lnTo>
                      <a:pt x="10448" y="11175"/>
                    </a:lnTo>
                    <a:lnTo>
                      <a:pt x="11561" y="10062"/>
                    </a:lnTo>
                    <a:lnTo>
                      <a:pt x="12674" y="8949"/>
                    </a:lnTo>
                    <a:lnTo>
                      <a:pt x="13787" y="7852"/>
                    </a:lnTo>
                    <a:lnTo>
                      <a:pt x="14899" y="6724"/>
                    </a:lnTo>
                    <a:lnTo>
                      <a:pt x="16012" y="5611"/>
                    </a:lnTo>
                    <a:lnTo>
                      <a:pt x="17125" y="4498"/>
                    </a:lnTo>
                    <a:lnTo>
                      <a:pt x="18238" y="3385"/>
                    </a:lnTo>
                    <a:lnTo>
                      <a:pt x="19351" y="2288"/>
                    </a:lnTo>
                    <a:lnTo>
                      <a:pt x="20463" y="1175"/>
                    </a:lnTo>
                    <a:lnTo>
                      <a:pt x="21561" y="62"/>
                    </a:lnTo>
                    <a:cubicBezTo>
                      <a:pt x="21514" y="47"/>
                      <a:pt x="21468" y="16"/>
                      <a:pt x="214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79" name="Google Shape;1279;p9"/>
              <p:cNvSpPr/>
              <p:nvPr/>
            </p:nvSpPr>
            <p:spPr>
              <a:xfrm>
                <a:off x="2817775" y="1320413"/>
                <a:ext cx="524750" cy="524375"/>
              </a:xfrm>
              <a:custGeom>
                <a:rect b="b" l="l" r="r" t="t"/>
                <a:pathLst>
                  <a:path extrusionOk="0" h="20975" w="20990">
                    <a:moveTo>
                      <a:pt x="20819" y="1"/>
                    </a:moveTo>
                    <a:lnTo>
                      <a:pt x="20464" y="387"/>
                    </a:lnTo>
                    <a:lnTo>
                      <a:pt x="19351" y="1500"/>
                    </a:lnTo>
                    <a:lnTo>
                      <a:pt x="18238" y="2597"/>
                    </a:lnTo>
                    <a:lnTo>
                      <a:pt x="17125" y="3710"/>
                    </a:lnTo>
                    <a:lnTo>
                      <a:pt x="16012" y="4823"/>
                    </a:lnTo>
                    <a:lnTo>
                      <a:pt x="14884" y="5936"/>
                    </a:lnTo>
                    <a:lnTo>
                      <a:pt x="13771" y="7049"/>
                    </a:lnTo>
                    <a:lnTo>
                      <a:pt x="12659" y="8161"/>
                    </a:lnTo>
                    <a:lnTo>
                      <a:pt x="11546" y="9274"/>
                    </a:lnTo>
                    <a:lnTo>
                      <a:pt x="10433" y="10387"/>
                    </a:lnTo>
                    <a:lnTo>
                      <a:pt x="9320" y="11500"/>
                    </a:lnTo>
                    <a:lnTo>
                      <a:pt x="8207" y="12613"/>
                    </a:lnTo>
                    <a:lnTo>
                      <a:pt x="7094" y="13725"/>
                    </a:lnTo>
                    <a:lnTo>
                      <a:pt x="5982" y="14838"/>
                    </a:lnTo>
                    <a:lnTo>
                      <a:pt x="4869" y="15951"/>
                    </a:lnTo>
                    <a:lnTo>
                      <a:pt x="3756" y="17064"/>
                    </a:lnTo>
                    <a:lnTo>
                      <a:pt x="2643" y="18177"/>
                    </a:lnTo>
                    <a:lnTo>
                      <a:pt x="1530" y="19290"/>
                    </a:lnTo>
                    <a:lnTo>
                      <a:pt x="418" y="20402"/>
                    </a:lnTo>
                    <a:lnTo>
                      <a:pt x="0" y="20820"/>
                    </a:lnTo>
                    <a:lnTo>
                      <a:pt x="47" y="20974"/>
                    </a:lnTo>
                    <a:lnTo>
                      <a:pt x="696" y="20341"/>
                    </a:lnTo>
                    <a:lnTo>
                      <a:pt x="1809" y="19228"/>
                    </a:lnTo>
                    <a:lnTo>
                      <a:pt x="2921" y="18115"/>
                    </a:lnTo>
                    <a:lnTo>
                      <a:pt x="4034" y="17002"/>
                    </a:lnTo>
                    <a:lnTo>
                      <a:pt x="5147" y="15889"/>
                    </a:lnTo>
                    <a:lnTo>
                      <a:pt x="6244" y="14776"/>
                    </a:lnTo>
                    <a:lnTo>
                      <a:pt x="7357" y="13664"/>
                    </a:lnTo>
                    <a:lnTo>
                      <a:pt x="8470" y="12551"/>
                    </a:lnTo>
                    <a:lnTo>
                      <a:pt x="9583" y="11438"/>
                    </a:lnTo>
                    <a:lnTo>
                      <a:pt x="10711" y="10325"/>
                    </a:lnTo>
                    <a:lnTo>
                      <a:pt x="11824" y="9212"/>
                    </a:lnTo>
                    <a:lnTo>
                      <a:pt x="12937" y="8115"/>
                    </a:lnTo>
                    <a:lnTo>
                      <a:pt x="14050" y="6987"/>
                    </a:lnTo>
                    <a:lnTo>
                      <a:pt x="15162" y="5874"/>
                    </a:lnTo>
                    <a:lnTo>
                      <a:pt x="16275" y="4761"/>
                    </a:lnTo>
                    <a:lnTo>
                      <a:pt x="17388" y="3648"/>
                    </a:lnTo>
                    <a:lnTo>
                      <a:pt x="18501" y="2551"/>
                    </a:lnTo>
                    <a:lnTo>
                      <a:pt x="19614" y="1438"/>
                    </a:lnTo>
                    <a:lnTo>
                      <a:pt x="20726" y="325"/>
                    </a:lnTo>
                    <a:lnTo>
                      <a:pt x="20989" y="47"/>
                    </a:lnTo>
                    <a:lnTo>
                      <a:pt x="208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0" name="Google Shape;1280;p9"/>
              <p:cNvSpPr/>
              <p:nvPr/>
            </p:nvSpPr>
            <p:spPr>
              <a:xfrm>
                <a:off x="2832075" y="1334713"/>
                <a:ext cx="551800" cy="551400"/>
              </a:xfrm>
              <a:custGeom>
                <a:rect b="b" l="l" r="r" t="t"/>
                <a:pathLst>
                  <a:path extrusionOk="0" h="22056" w="22072">
                    <a:moveTo>
                      <a:pt x="21916" y="1"/>
                    </a:moveTo>
                    <a:lnTo>
                      <a:pt x="20989" y="928"/>
                    </a:lnTo>
                    <a:lnTo>
                      <a:pt x="19876" y="2041"/>
                    </a:lnTo>
                    <a:lnTo>
                      <a:pt x="18763" y="3154"/>
                    </a:lnTo>
                    <a:lnTo>
                      <a:pt x="17666" y="4251"/>
                    </a:lnTo>
                    <a:lnTo>
                      <a:pt x="16553" y="5364"/>
                    </a:lnTo>
                    <a:lnTo>
                      <a:pt x="15440" y="6477"/>
                    </a:lnTo>
                    <a:lnTo>
                      <a:pt x="14328" y="7589"/>
                    </a:lnTo>
                    <a:lnTo>
                      <a:pt x="13215" y="8702"/>
                    </a:lnTo>
                    <a:lnTo>
                      <a:pt x="12102" y="9815"/>
                    </a:lnTo>
                    <a:lnTo>
                      <a:pt x="10989" y="10928"/>
                    </a:lnTo>
                    <a:lnTo>
                      <a:pt x="9876" y="12041"/>
                    </a:lnTo>
                    <a:lnTo>
                      <a:pt x="8764" y="13153"/>
                    </a:lnTo>
                    <a:lnTo>
                      <a:pt x="7651" y="14266"/>
                    </a:lnTo>
                    <a:lnTo>
                      <a:pt x="6538" y="15379"/>
                    </a:lnTo>
                    <a:lnTo>
                      <a:pt x="5425" y="16492"/>
                    </a:lnTo>
                    <a:lnTo>
                      <a:pt x="4312" y="17605"/>
                    </a:lnTo>
                    <a:lnTo>
                      <a:pt x="3199" y="18718"/>
                    </a:lnTo>
                    <a:lnTo>
                      <a:pt x="2087" y="19830"/>
                    </a:lnTo>
                    <a:lnTo>
                      <a:pt x="974" y="20943"/>
                    </a:lnTo>
                    <a:lnTo>
                      <a:pt x="0" y="21917"/>
                    </a:lnTo>
                    <a:lnTo>
                      <a:pt x="47" y="22056"/>
                    </a:lnTo>
                    <a:lnTo>
                      <a:pt x="108" y="21994"/>
                    </a:lnTo>
                    <a:lnTo>
                      <a:pt x="1221" y="20881"/>
                    </a:lnTo>
                    <a:lnTo>
                      <a:pt x="2334" y="19769"/>
                    </a:lnTo>
                    <a:lnTo>
                      <a:pt x="4482" y="17636"/>
                    </a:lnTo>
                    <a:lnTo>
                      <a:pt x="4575" y="17543"/>
                    </a:lnTo>
                    <a:lnTo>
                      <a:pt x="5672" y="16430"/>
                    </a:lnTo>
                    <a:lnTo>
                      <a:pt x="6785" y="15317"/>
                    </a:lnTo>
                    <a:lnTo>
                      <a:pt x="7898" y="14204"/>
                    </a:lnTo>
                    <a:lnTo>
                      <a:pt x="9011" y="13092"/>
                    </a:lnTo>
                    <a:lnTo>
                      <a:pt x="10139" y="11979"/>
                    </a:lnTo>
                    <a:lnTo>
                      <a:pt x="11252" y="10866"/>
                    </a:lnTo>
                    <a:lnTo>
                      <a:pt x="12365" y="9753"/>
                    </a:lnTo>
                    <a:lnTo>
                      <a:pt x="13478" y="8640"/>
                    </a:lnTo>
                    <a:lnTo>
                      <a:pt x="14590" y="7543"/>
                    </a:lnTo>
                    <a:lnTo>
                      <a:pt x="15703" y="6415"/>
                    </a:lnTo>
                    <a:lnTo>
                      <a:pt x="16816" y="5302"/>
                    </a:lnTo>
                    <a:lnTo>
                      <a:pt x="17929" y="4189"/>
                    </a:lnTo>
                    <a:lnTo>
                      <a:pt x="19042" y="3076"/>
                    </a:lnTo>
                    <a:lnTo>
                      <a:pt x="20154" y="1979"/>
                    </a:lnTo>
                    <a:lnTo>
                      <a:pt x="21267" y="866"/>
                    </a:lnTo>
                    <a:lnTo>
                      <a:pt x="22071" y="62"/>
                    </a:lnTo>
                    <a:lnTo>
                      <a:pt x="219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1" name="Google Shape;1281;p9"/>
              <p:cNvSpPr/>
              <p:nvPr/>
            </p:nvSpPr>
            <p:spPr>
              <a:xfrm>
                <a:off x="2803850" y="1306113"/>
                <a:ext cx="387200" cy="387200"/>
              </a:xfrm>
              <a:custGeom>
                <a:rect b="b" l="l" r="r" t="t"/>
                <a:pathLst>
                  <a:path extrusionOk="0" h="15488" w="15488">
                    <a:moveTo>
                      <a:pt x="15488" y="1"/>
                    </a:moveTo>
                    <a:lnTo>
                      <a:pt x="15256" y="32"/>
                    </a:lnTo>
                    <a:lnTo>
                      <a:pt x="14328" y="959"/>
                    </a:lnTo>
                    <a:lnTo>
                      <a:pt x="13216" y="2072"/>
                    </a:lnTo>
                    <a:lnTo>
                      <a:pt x="12103" y="3185"/>
                    </a:lnTo>
                    <a:lnTo>
                      <a:pt x="10990" y="4282"/>
                    </a:lnTo>
                    <a:lnTo>
                      <a:pt x="9877" y="5395"/>
                    </a:lnTo>
                    <a:lnTo>
                      <a:pt x="8764" y="6508"/>
                    </a:lnTo>
                    <a:lnTo>
                      <a:pt x="7651" y="7621"/>
                    </a:lnTo>
                    <a:lnTo>
                      <a:pt x="6539" y="8733"/>
                    </a:lnTo>
                    <a:lnTo>
                      <a:pt x="5426" y="9846"/>
                    </a:lnTo>
                    <a:lnTo>
                      <a:pt x="4313" y="10959"/>
                    </a:lnTo>
                    <a:lnTo>
                      <a:pt x="3200" y="12072"/>
                    </a:lnTo>
                    <a:lnTo>
                      <a:pt x="2087" y="13185"/>
                    </a:lnTo>
                    <a:lnTo>
                      <a:pt x="975" y="14297"/>
                    </a:lnTo>
                    <a:lnTo>
                      <a:pt x="16" y="15271"/>
                    </a:lnTo>
                    <a:cubicBezTo>
                      <a:pt x="16" y="15333"/>
                      <a:pt x="1" y="15410"/>
                      <a:pt x="1" y="15488"/>
                    </a:cubicBezTo>
                    <a:lnTo>
                      <a:pt x="140" y="15348"/>
                    </a:lnTo>
                    <a:lnTo>
                      <a:pt x="1253" y="14236"/>
                    </a:lnTo>
                    <a:lnTo>
                      <a:pt x="2366" y="13123"/>
                    </a:lnTo>
                    <a:lnTo>
                      <a:pt x="3478" y="12010"/>
                    </a:lnTo>
                    <a:lnTo>
                      <a:pt x="4591" y="10897"/>
                    </a:lnTo>
                    <a:lnTo>
                      <a:pt x="5704" y="9784"/>
                    </a:lnTo>
                    <a:lnTo>
                      <a:pt x="6817" y="8687"/>
                    </a:lnTo>
                    <a:lnTo>
                      <a:pt x="7930" y="7559"/>
                    </a:lnTo>
                    <a:lnTo>
                      <a:pt x="9043" y="6446"/>
                    </a:lnTo>
                    <a:lnTo>
                      <a:pt x="10155" y="5333"/>
                    </a:lnTo>
                    <a:lnTo>
                      <a:pt x="11268" y="4220"/>
                    </a:lnTo>
                    <a:lnTo>
                      <a:pt x="12381" y="3107"/>
                    </a:lnTo>
                    <a:lnTo>
                      <a:pt x="13494" y="1995"/>
                    </a:lnTo>
                    <a:lnTo>
                      <a:pt x="14607" y="882"/>
                    </a:lnTo>
                    <a:lnTo>
                      <a:pt x="154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282" name="Google Shape;1282;p9"/>
          <p:cNvGrpSpPr/>
          <p:nvPr/>
        </p:nvGrpSpPr>
        <p:grpSpPr>
          <a:xfrm>
            <a:off x="993253" y="1541711"/>
            <a:ext cx="7094169" cy="1755215"/>
            <a:chOff x="4234950" y="2101012"/>
            <a:chExt cx="4219974" cy="1044091"/>
          </a:xfrm>
        </p:grpSpPr>
        <p:sp>
          <p:nvSpPr>
            <p:cNvPr id="1283" name="Google Shape;1283;p9"/>
            <p:cNvSpPr/>
            <p:nvPr/>
          </p:nvSpPr>
          <p:spPr>
            <a:xfrm rot="10800000">
              <a:off x="7410780" y="2622683"/>
              <a:ext cx="1044144" cy="522420"/>
            </a:xfrm>
            <a:custGeom>
              <a:rect b="b" l="l" r="r" t="t"/>
              <a:pathLst>
                <a:path extrusionOk="0" fill="none" h="22050" w="44066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cap="rnd" cmpd="sng" w="20850">
              <a:solidFill>
                <a:srgbClr val="00000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84" name="Google Shape;1284;p9"/>
            <p:cNvSpPr/>
            <p:nvPr/>
          </p:nvSpPr>
          <p:spPr>
            <a:xfrm rot="10800000">
              <a:off x="6366656" y="2101012"/>
              <a:ext cx="1044144" cy="521638"/>
            </a:xfrm>
            <a:custGeom>
              <a:rect b="b" l="l" r="r" t="t"/>
              <a:pathLst>
                <a:path extrusionOk="0" fill="none" h="22017" w="44066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cap="rnd" cmpd="sng" w="20850">
              <a:solidFill>
                <a:srgbClr val="00000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85" name="Google Shape;1285;p9"/>
            <p:cNvSpPr/>
            <p:nvPr/>
          </p:nvSpPr>
          <p:spPr>
            <a:xfrm rot="10800000">
              <a:off x="5322557" y="2622683"/>
              <a:ext cx="1044120" cy="522420"/>
            </a:xfrm>
            <a:custGeom>
              <a:rect b="b" l="l" r="r" t="t"/>
              <a:pathLst>
                <a:path extrusionOk="0" fill="none" h="22050" w="44065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cap="rnd" cmpd="sng" w="20850">
              <a:solidFill>
                <a:srgbClr val="00000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86" name="Google Shape;1286;p9"/>
            <p:cNvSpPr/>
            <p:nvPr/>
          </p:nvSpPr>
          <p:spPr>
            <a:xfrm rot="10800000">
              <a:off x="4278434" y="2101012"/>
              <a:ext cx="1044144" cy="521638"/>
            </a:xfrm>
            <a:custGeom>
              <a:rect b="b" l="l" r="r" t="t"/>
              <a:pathLst>
                <a:path extrusionOk="0" fill="none" h="22017" w="44066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cap="rnd" cmpd="sng" w="20850">
              <a:solidFill>
                <a:srgbClr val="00000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87" name="Google Shape;1287;p9"/>
            <p:cNvSpPr/>
            <p:nvPr/>
          </p:nvSpPr>
          <p:spPr>
            <a:xfrm rot="10800000">
              <a:off x="7367296" y="2570459"/>
              <a:ext cx="86984" cy="86975"/>
            </a:xfrm>
            <a:custGeom>
              <a:rect b="b" l="l" r="r" t="t"/>
              <a:pathLst>
                <a:path extrusionOk="0" h="3671" w="3671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88" name="Google Shape;1288;p9"/>
            <p:cNvSpPr/>
            <p:nvPr/>
          </p:nvSpPr>
          <p:spPr>
            <a:xfrm rot="10800000">
              <a:off x="6323197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89" name="Google Shape;1289;p9"/>
            <p:cNvSpPr/>
            <p:nvPr/>
          </p:nvSpPr>
          <p:spPr>
            <a:xfrm rot="10800000">
              <a:off x="5279073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90" name="Google Shape;1290;p9"/>
            <p:cNvSpPr/>
            <p:nvPr/>
          </p:nvSpPr>
          <p:spPr>
            <a:xfrm rot="10800000">
              <a:off x="4234950" y="2570459"/>
              <a:ext cx="86961" cy="86975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291" name="Google Shape;1291;p9"/>
          <p:cNvSpPr/>
          <p:nvPr/>
        </p:nvSpPr>
        <p:spPr>
          <a:xfrm>
            <a:off x="1279936" y="1794272"/>
            <a:ext cx="1269000" cy="1269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2" name="Google Shape;1292;p9"/>
          <p:cNvSpPr/>
          <p:nvPr/>
        </p:nvSpPr>
        <p:spPr>
          <a:xfrm>
            <a:off x="3045656" y="1794272"/>
            <a:ext cx="1269000" cy="1269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3" name="Google Shape;1293;p9"/>
          <p:cNvSpPr/>
          <p:nvPr/>
        </p:nvSpPr>
        <p:spPr>
          <a:xfrm>
            <a:off x="4830280" y="1794272"/>
            <a:ext cx="1269000" cy="126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4" name="Google Shape;1294;p9"/>
          <p:cNvSpPr/>
          <p:nvPr/>
        </p:nvSpPr>
        <p:spPr>
          <a:xfrm>
            <a:off x="6586535" y="1794272"/>
            <a:ext cx="1269000" cy="1269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5" name="Google Shape;1295;p9"/>
          <p:cNvSpPr txBox="1"/>
          <p:nvPr>
            <p:ph idx="8" type="title"/>
          </p:nvPr>
        </p:nvSpPr>
        <p:spPr>
          <a:xfrm>
            <a:off x="593742" y="554529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-EG">
                <a:latin typeface="Tahoma"/>
                <a:ea typeface="Tahoma"/>
                <a:cs typeface="Tahoma"/>
                <a:sym typeface="Tahoma"/>
              </a:rPr>
              <a:t>التقويم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6" name="Google Shape;1296;p9"/>
          <p:cNvSpPr txBox="1"/>
          <p:nvPr>
            <p:ph idx="1" type="subTitle"/>
          </p:nvPr>
        </p:nvSpPr>
        <p:spPr>
          <a:xfrm>
            <a:off x="4657849" y="3396318"/>
            <a:ext cx="2146359" cy="11558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b="1" lang="ar-EG" sz="1800" u="sng">
                <a:latin typeface="Arial"/>
                <a:ea typeface="Arial"/>
                <a:cs typeface="Arial"/>
                <a:sym typeface="Arial"/>
              </a:rPr>
              <a:t>علل/ </a:t>
            </a:r>
            <a:r>
              <a:rPr b="1" lang="ar-EG" sz="1600">
                <a:latin typeface="Arial"/>
                <a:ea typeface="Arial"/>
                <a:cs typeface="Arial"/>
                <a:sym typeface="Arial"/>
              </a:rPr>
              <a:t>القمر جسم معتم لكن نراه منيرا </a:t>
            </a:r>
            <a:r>
              <a:rPr b="1" lang="ar-EG" sz="1800">
                <a:latin typeface="Arial"/>
                <a:ea typeface="Arial"/>
                <a:cs typeface="Arial"/>
                <a:sym typeface="Arial"/>
              </a:rPr>
              <a:t>؟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9"/>
          <p:cNvSpPr txBox="1"/>
          <p:nvPr>
            <p:ph idx="2" type="subTitle"/>
          </p:nvPr>
        </p:nvSpPr>
        <p:spPr>
          <a:xfrm>
            <a:off x="6675535" y="3389425"/>
            <a:ext cx="2416114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ما هي اقرب الكواكب الى الشمس ؟</a:t>
            </a:r>
            <a:endParaRPr sz="1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9"/>
          <p:cNvSpPr txBox="1"/>
          <p:nvPr>
            <p:ph idx="3" type="subTitle"/>
          </p:nvPr>
        </p:nvSpPr>
        <p:spPr>
          <a:xfrm>
            <a:off x="457201" y="3459000"/>
            <a:ext cx="2442544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ar-EG" sz="1600">
                <a:latin typeface="Arial"/>
                <a:ea typeface="Arial"/>
                <a:cs typeface="Arial"/>
                <a:sym typeface="Arial"/>
              </a:rPr>
              <a:t>قارن بين ( النجوم – الكواكب – القمر )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9"/>
          <p:cNvSpPr txBox="1"/>
          <p:nvPr>
            <p:ph idx="4" type="subTitle"/>
          </p:nvPr>
        </p:nvSpPr>
        <p:spPr>
          <a:xfrm>
            <a:off x="2903320" y="3459000"/>
            <a:ext cx="1755303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b="1" lang="ar-EG" sz="1600">
                <a:latin typeface="Arial"/>
                <a:ea typeface="Arial"/>
                <a:cs typeface="Arial"/>
                <a:sym typeface="Arial"/>
              </a:rPr>
              <a:t>يسمى بالكوكب الاحمر ويدور حولة قمران ؟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9"/>
          <p:cNvSpPr txBox="1"/>
          <p:nvPr>
            <p:ph idx="5" type="title"/>
          </p:nvPr>
        </p:nvSpPr>
        <p:spPr>
          <a:xfrm>
            <a:off x="2829671" y="2142287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-EG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03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1" name="Google Shape;1301;p9"/>
          <p:cNvSpPr txBox="1"/>
          <p:nvPr>
            <p:ph type="title"/>
          </p:nvPr>
        </p:nvSpPr>
        <p:spPr>
          <a:xfrm>
            <a:off x="1070792" y="2142276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400">
                <a:latin typeface="Tahoma"/>
                <a:ea typeface="Tahoma"/>
                <a:cs typeface="Tahoma"/>
                <a:sym typeface="Tahoma"/>
              </a:rPr>
              <a:t>04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2" name="Google Shape;1302;p9"/>
          <p:cNvSpPr txBox="1"/>
          <p:nvPr>
            <p:ph idx="6" type="title"/>
          </p:nvPr>
        </p:nvSpPr>
        <p:spPr>
          <a:xfrm>
            <a:off x="4620357" y="2142276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400">
                <a:latin typeface="Tahoma"/>
                <a:ea typeface="Tahoma"/>
                <a:cs typeface="Tahoma"/>
                <a:sym typeface="Tahoma"/>
              </a:rPr>
              <a:t>02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3" name="Google Shape;1303;p9"/>
          <p:cNvSpPr txBox="1"/>
          <p:nvPr>
            <p:ph idx="7" type="title"/>
          </p:nvPr>
        </p:nvSpPr>
        <p:spPr>
          <a:xfrm>
            <a:off x="6362774" y="2142276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ar-EG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01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04" name="Google Shape;13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1361" y="115409"/>
            <a:ext cx="442352" cy="43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9">
            <a:hlinkClick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5059" y="386585"/>
            <a:ext cx="458936" cy="45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9">
            <a:hlinkClick action="ppaction://hlinkshowjump?jump=previous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38839" y="367744"/>
            <a:ext cx="458936" cy="45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9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680" y="104423"/>
            <a:ext cx="828043" cy="741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theme/theme1.xml><?xml version="1.0" encoding="utf-8"?>
<a:theme xmlns:a="http://schemas.openxmlformats.org/drawingml/2006/main" xmlns:r="http://schemas.openxmlformats.org/officeDocument/2006/relationships" name="Graphic Design Marketing Plan by Slidesgo">
  <a:themeElements>
    <a:clrScheme name="Simple Light">
      <a:dk1>
        <a:srgbClr val="02123B"/>
      </a:dk1>
      <a:lt1>
        <a:srgbClr val="FFFFFF"/>
      </a:lt1>
      <a:dk2>
        <a:srgbClr val="595959"/>
      </a:dk2>
      <a:lt2>
        <a:srgbClr val="EEEEEE"/>
      </a:lt2>
      <a:accent1>
        <a:srgbClr val="FF3F47"/>
      </a:accent1>
      <a:accent2>
        <a:srgbClr val="0082E5"/>
      </a:accent2>
      <a:accent3>
        <a:srgbClr val="FFAE27"/>
      </a:accent3>
      <a:accent4>
        <a:srgbClr val="FFECDC"/>
      </a:accent4>
      <a:accent5>
        <a:srgbClr val="E7CFBB"/>
      </a:accent5>
      <a:accent6>
        <a:srgbClr val="02123B"/>
      </a:accent6>
      <a:hlink>
        <a:srgbClr val="0082E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DC</dc:creator>
</cp:coreProperties>
</file>